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2"/>
  </p:notesMasterIdLst>
  <p:sldIdLst>
    <p:sldId id="2157" r:id="rId3"/>
    <p:sldId id="2142" r:id="rId4"/>
    <p:sldId id="1268" r:id="rId5"/>
    <p:sldId id="257" r:id="rId6"/>
    <p:sldId id="2171" r:id="rId7"/>
    <p:sldId id="2160" r:id="rId8"/>
    <p:sldId id="2161" r:id="rId9"/>
    <p:sldId id="2164" r:id="rId10"/>
    <p:sldId id="2165" r:id="rId11"/>
    <p:sldId id="2166" r:id="rId12"/>
    <p:sldId id="2163" r:id="rId13"/>
    <p:sldId id="2175" r:id="rId14"/>
    <p:sldId id="2133" r:id="rId15"/>
    <p:sldId id="2134" r:id="rId16"/>
    <p:sldId id="2167" r:id="rId17"/>
    <p:sldId id="1241" r:id="rId18"/>
    <p:sldId id="1257" r:id="rId19"/>
    <p:sldId id="2147" r:id="rId20"/>
    <p:sldId id="2168" r:id="rId21"/>
    <p:sldId id="2169" r:id="rId22"/>
    <p:sldId id="1480" r:id="rId23"/>
    <p:sldId id="2132" r:id="rId24"/>
    <p:sldId id="2172" r:id="rId25"/>
    <p:sldId id="2136" r:id="rId26"/>
    <p:sldId id="2137" r:id="rId27"/>
    <p:sldId id="2138" r:id="rId28"/>
    <p:sldId id="2139" r:id="rId29"/>
    <p:sldId id="2140" r:id="rId30"/>
    <p:sldId id="1262" r:id="rId31"/>
  </p:sldIdLst>
  <p:sldSz cx="12192000" cy="6858000"/>
  <p:notesSz cx="9296400" cy="70104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ambria Math" panose="02040503050406030204" pitchFamily="18" charset="0"/>
      <p:regular r:id="rId39"/>
    </p:embeddedFont>
    <p:embeddedFont>
      <p:font typeface="Candara" panose="020E050203030302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57" autoAdjust="0"/>
    <p:restoredTop sz="89804" autoAdjust="0"/>
  </p:normalViewPr>
  <p:slideViewPr>
    <p:cSldViewPr snapToGrid="0">
      <p:cViewPr varScale="1">
        <p:scale>
          <a:sx n="81" d="100"/>
          <a:sy n="81" d="100"/>
        </p:scale>
        <p:origin x="15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9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20:36:37.67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1514 16837 22511 0,'0'0'992'0,"0"0"224"0,0 0-976 0,0 0-240 16,0 0 0-16,0 0 0 0,0 0 432 0,0 0 32 0,0 0 16 0,0 0 0 15,0 0-192-15,0 0-32 0,0 0-16 0,0 0 0 16,0 0 144-16,0 0 16 0,0 0 16 0,0 0 0 15,0 0-64-15,0 0-16 0,0 0 0 0,0 0 0 16,0 0 320-16,9-4 64 0,-9 4 16 0,0 0 0 16,0 0-80-16,0 0-16 0,0 0 0 0,0 0 0 15,0 0-160-15,8-7-32 0,-8 7-16 0,0 0 0 16,0 0 80-16,5-5 0 0,-5 5 16 0,4-12 0 16,-4 12 112-16,0 0 0 0,4-9 16 0,-4 9 0 15,2-11-144-15,-2 11-48 0,5-11 0 0,-1-1 0 16,-4 12-144-16,7-11-16 0,-2 2-16 0,-5 9 0 15,5-11-64-15,-5 11-16 0,4-12 0 0,-4 12 0 16,4-10-64-16,0 2-16 0,-4 8 0 0,4-13 0 0,-4 13 112 16,3-10 16-16,-2-1 0 0,-1 11 0 0,2-12 32 0,0 2 16 15,-2 10 0-15,1-12 0 0,0 2 112 0,1 2 32 16,-2-1 0-16,0 9 0 0,0-12-64 0,0 3-16 16,-2-3 0-16,2 5 0 0,0-5-96 0,0 1-16 15,0 1 0-15,0 0 0 0,0-1-64 0,2 1 0 16,0-3-16-16,0 0 0 0,-2 1-176 0,0 1 160 15,1 1-160-15,-2 0 160 0,1-1-160 0,0 2 128 16,0-4-128-16,0 3 128 0,0-1-128 0,0 2 0 16,-2-4 144-16,0 3-144 0,-1 0 144 0,0 0-144 15,2-2 192-15,0 0-192 0,0 1 256 0,1 0-64 16,-2 0-16-16,2 1 0 0,0-3 32 0,0 2 16 16,2-1 0-16,-1 0 0 0,-1 0 32 0,2 2 16 0,1-2 0 0,-2 1 0 15,1 0-272-15,0 1 0 0,1-1 128 0,-2 1-128 16,0-1 0-16,1 0 128 0,-1 3-128 0,-1-4 0 15,0 0 128-15,1 2-128 0,-1 0 0 0,0-1 0 16,0 1 128-16,0-2-128 0,0 0 0 0,-1 2 0 16,0-1 192-16,1-3-64 0,1 1 0 0,0-1-128 15,1-1 0-15,0 2 0 0,1-1 0 0,0 1 0 16,-1 0 0-16,2-3 0 0,1 1 0 0,-1-1 0 16,-1 0 0-16,1 1 0 0,0 0 0 0,0 0 0 15,-1 2 0-15,0 0 0 0,0 0 0 0,-1 1 0 16,1 0 0-16,-2 2 0 0,0-2 128 0,1 3-128 15,-1-3 0-15,-1 2 0 0,0-1 128 0,3 1-128 0,1-1 0 16,-2 0 0-16,-1-2 0 0,2 0 0 16,1-1 0-16,1 3 0 0,0-6 0 0,-1 2 0 0,-1 0 0 15,1-1 0-15,1-1 0 0,0 0 0 0,-1 2 0 0,1-2 0 16,1 1 0-16,-1 2 0 0,-3 1 128 0,1 1-128 16,-4 0 0-16,1-1 0 0,0 13 144 0,0-12-144 15,-3-2 0-15,3 1 144 0,3 1-144 0,-3-1 0 16,-2 0 0-16,2 2 0 0,3-1 0 0,-2 0 0 15,1 0 128-15,0-1-128 0,-2 0 0 0,3 0 0 16,1 0 0-16,-2 0 0 0,1-3 0 0,1 5 0 16,1-2 0-16,-1 0 0 0,-4 0 0 0,3 0 0 15,1-2 0-15,-1 4 0 0,-3 0 0 0,2-1 0 16,0 2 0-16,1-1 0 0,-2 1 0 0,-1 0 0 16,-1 1 0-16,2-1 0 0,3 3 0 0,-2-5 0 15,-5 1 128-15,2 4-128 0,1-4 0 0,0 2 0 0,-3-1 0 0,3-1 0 16,0-2 0-16,3 3 0 0,1-1 0 0,-3 1 0 15,-4-2 0-15,3 0 0 0,4 1 128 0,-1 2-128 16,-3-3 0-16,0 1 0 0,1 0 0 0,2-1 0 16,-2 1 0-16,0 1 0 0,1 0 0 0,0-1 0 15,-1 1 0-15,-1 1 0 0,0 9 0 0,0-12 0 16,0 0 0-16,-1 2 0 0,1 10 0 0,0-12 0 16,4 2 0-16,-4-1 0 0,-1-1 0 0,1 12 0 15,2-13 128-15,2 2-128 0,-1 0 0 0,-2-1 128 16,-2 1-128-16,4 0 0 0,0 0 0 0,3-1 128 15,-2 0-128-15,1 0 0 0,0 2 0 0,-2-3 0 16,-3 1 0-16,0 0 0 0,1 1 0 0,0-1 0 16,0 2 0-16,1 0 0 0,-1-3 0 0,2 2 0 15,-2 5 0-15,0 0 0 0,1-3 0 0,-1 0 128 0,2 0-128 0,-1-1 0 16,-1 1 0-16,2 1 0 0,1-5 0 0,-1 0 0 16,-2 0 0-16,1 0 0 0,0 0 0 0,0 0 0 15,0-1 0-15,-1-2 0 0,-1 3 0 0,1 1 0 16,2 3 0-16,0-2 0 0,-2-1 0 0,1 1 0 15,1 2 0-15,1-2 0 0,-1 1 0 0,-1 1 0 16,1-2 0-16,-3 11 0 0,4-10 0 0,-3 0 0 16,-2 1 0-16,1 9 0 0,0-9 0 0,0 9 0 15,-2-13 0-15,2 2 0 0,0 11 0 0,0-11 0 16,0 0 0-16,-1 3 0 0,1 8 160 0,0-11-160 16,-1-1 192-16,-1 1-192 0,2 2 0 0,2 0 0 15,0 0 0-15,-2 1 0 0,-2-3 0 0,0 0 0 16,1 3 0-16,1-3 0 0,0 1 0 0,0 1 0 0,0 0 0 0,0 0 0 15,0 1 0-15,-1 2 0 0,1 6 0 0,-1-9 0 16,1 2 0-16,0 1 0 0,-2-2 0 0,2 8 0 16,0 0 0-16,0-11 0 0,-1 1 0 0,0 2 0 15,1 8 0-15,0 0 0 0,2-10 0 0,-2 2 0 16,0 8 0-16,-1-7 0 0,1 7 0 0,3-11 0 16,-3-1 0-16,1 3 0 0,0 1 0 0,-1 8 0 15,3-9 0-15,1-3 0 0,0 3 0 0,1 0 0 16,0 0 0-16,0 1 0 0,0 0 0 0,1 1 0 15,-1 2 0-15,0-4 0 0,-1 0 128 0,1 1-128 16,2 2 0-16,-7 6 0 0,4-10 0 0,-4 10-192 16,5-7 192-16,-5 7 0 0,5-9 192 0,-5 9-192 15,0 0 0-15,5-11 0 0,2 2 0 0,-2 2-192 0,-1 0 192 0,-4 7 0 16,6-9 0-16,1 1 0 0,-2-1 0 0,-5 9 0 16,7-10 0-16,-1 3 0 0,1 0 0 0,1 1 0 15,-8 6 0-15,6-10 0 0,-6 10 0 0,5-7 0 16,-5 7 0-16,0 0 0 0,7-7 0 0,-7 7 0 15,0 0 0-15,0 0 0 0,5-10 0 0,-5 10 0 16,0 0 0-16,7-9 0 0,-7 9 0 0,0 0 0 16,3-8 0-16,-3 8 0 0,3-9 0 0,0-1 0 15,-3 10 0-15,0 0 0 0,1-11 128 0,0 2-128 16,-1 9 0-16,0 0 0 0,0-11 128 0,2 2-128 16,-2 0 0-16,0 9 0 0,2-7 160 0,-2 7-160 15,0 0 128-15,0 0-128 0,2-11 0 0,-1 2 128 16,-1 9-128-16,1-8 0 0,-1 8 0 0,3-8 0 15,-1 0 128-15,-2 8-128 0,0 0 0 0,4-6 0 0,-1-5 0 0,-1 3 0 16,0 1 0-16,-2 7 0 0,0 0 0 0,4-10 0 16,0 0 0-16,-2 1 0 0,-2 9 0 0,3-9 0 15,-1-3 0-15,1 3 0 0,-2 1 0 0,-1 8 0 16,4-9 0-16,0 2 0 0,-4 7 128 0,5-7-128 16,-1-3 0-16,-1 1 0 0,-1 1 0 0,-2 8 0 15,4-7 0-15,-4 7 0 0,6-9 0 0,-1 2 0 16,-5 7 0-16,4-8 0 0,-4 8 0 0,4-8 0 15,-4 8 0-15,4-6 0 0,-4 6 0 0,0 0 0 16,2-8 0-16,-2 8 0 0,0 0 0 0,0 0 0 16,3-12 0-16,-3 12 0 0,2-10 0 0,-2 10 0 15,3-11 0-15,-3 11 0 0,3-10 0 0,-3 10 0 0,3-10 0 0,-3 10 0 16,3-12 0-16,0 4 0 0,-3 8 0 0,4-10 0 16,-4 10 0-16,0 0 0 0,2-11 0 0,-2 11 0 15,0 0 0-15,4-10 0 0,-4 10 0 0,0 0 0 16,3-12 0-16,-3 12 0 0,1-10 0 0,-1 10 0 15,4-11 0-15,-4 11 0 0,0-9 0 0,0 9 0 16,3-10 0-16,-3 10 0 0,0 0 0 0,0-10 0 16,0 10 0-16,1-11 0 0,-1 11 0 0,0 0 0 15,0-9 0-15,0 9 0 0,-1-12 0 0,1 12 0 16,-3-9 0-16,3 9 0 0,-4-11 0 0,4 11 0 16,-3-8 128-16,3 8-128 0,-3-11 0 0,3 11 0 15,-4-11 0-15,0 2 0 0,1 3 0 0,3 6 0 16,0 0 0-16,-5-9 0 0,0 1 0 0,2 1 0 15,3 7 128-15,-4-6-128 0,-1-1 0 0,5 7 0 0,-4-8 0 0,0 2 0 16,0-1 0-16,0 1 0 0,4 6 0 0,-5-8 128 16,0 0-128-16,1 3 0 15,0-2 0-15,-1 1 0 0,0-1 0 0,1 0 0 0,0 0 0 0,0 1 0 16,1-1 0-16,1 0 0 0,-2 0 0 0,1-1 0 16,-1-1 0-16,4 9 0 0,-4-7 0 0,4 7 0 15,-4-8 0-15,2-1 0 0,2 9 0 0,-4-9 0 16,0 1 0-16,1 2 0 0,3 6 0 0,-2-7 0 15,-2 1 0-15,4 6 0 0,-4-9 0 0,1-1 0 16,3 10 0-16,-2-9 0 0,-2 3 0 0,4 6 0 16,-3-11 0-16,1 5 0 0,-2-1 0 0,1-2 0 15,0 1 0-15,3 8 0 0,-3-7 0 0,-1-1 0 16,-2 0 0-16,6 8 0 0,-5-9 0 0,0-2 0 0,0 2 0 0,1 1 0 16,4 8 0-16,-4-9 0 0,4 9 0 0,-4-10 0 15,0 2 0-15,4 8 0 0,-4-10 0 0,0 2 0 16,4 8 0-16,-2-13 0 0,2 13 0 0,-2-12 0 15,-1 3 0-15,3 9 0 0,-3-12 0 0,3 12 0 16,-3-12 0-16,1 2 0 0,2 10 0 0,-4-12 0 16,0 3 0-16,4 9 0 0,-4-12 0 0,1 3 0 15,1-1 0-15,2 10 0 0,-4-11 0 0,1 1 0 16,1 0 0-16,-1 2 0 0,0-3 0 0,2 2 128 16,1-1-128-16,-1-1 128 0,-3 2-128 0,0 0 0 15,0 1 0-15,1-1 0 0,2 3 0 0,0-2 0 16,0-1 0-16,1 0-176 0,0 1 176 0,0 1 0 15,0 7 0-15,-3-9 0 0,3 9 0 0,1-9 0 0,-1 0 0 0,0 1 0 16,-1 0 0-16,1-1 0 0,-1 0 0 0,1 0 0 16,0 1 0-16,0 8 0 0,2-10 0 0,-2 0 0 15,-1 1 0-15,1 0 0 0,0-1 0 0,0 1 0 16,0 9 0-16,1-11 0 0,2 2 0 0,-3 9 0 16,1-12 0-16,-1 2 0 0,0 10 0 0,3-12 0 15,1 2 0-15,0 1 0 0,-4 9 0 0,3-11 0 16,1-1 0-16,-1 2 0 0,0 1 0 0,1 0 0 15,3 0 0-15,-7 9 0 0,6-12 0 0,-3 3 0 16,1 0 0-16,0 0 0 0,0-1 0 0,-4 10 0 16,5-11 0-16,1 0 0 0,0 2 0 0,-1-1 0 15,-1 1 0-15,1-1 0 0,1-1 0 0,0 0 0 16,2 0 0-16,-1 0 0 0,-2-2 0 0,1 0 0 16,1 0 0-16,1-1 0 0,-1-2 0 0,1 3 0 0,0 0 0 0,1 0 0 15,0-1 0-15,0-3 0 0,-1 1 0 0,0-1 0 16,0 0 0-16,0 0 0 0,0 3 0 0,-1-1 0 15,4 0 0-15,-3 0 0 0,-3 1 0 0,1 0 0 16,2 1 0-16,0 1 0 0,-1-2 0 0,0 1 0 16,4-2 0-16,-3 1 0 0,-2 1 0 0,3 0 0 15,2-3 0-15,0 1 0 0,2-1 0 0,-2-1 0 16,-2-1 0-16,1-1 0 0,4 1 0 0,-1 0 0 16,-2-2 0-16,2 2 0 0,0-3 0 0,0 4 0 15,-1 2 0-15,0-4 0 0,0-4 0 0,1 0 0 16,0 0 0-16,0-3 0 0,0-1 0 0,0 2 0 15,1 0 0-15,-1 1 0 0,0-1 0 0,-1-3 0 16,0 2 0-16,1 0 0 0,-2-1 0 0,2-2 0 0,1-1 0 0,0 0 0 16,0 0 0-16,2 0 0 0,-1-1 0 0,2 0 0 15,0 1 0-15,0-4 0 0,0 1 0 0,2 2 0 16,-1 1 0-16,0-1 0 0,-1 1 0 0,1-3 0 16,0 2 0-16,1-2 0 0,-2 1 0 0,0-2 0 15,0-1 0-15,0 2 0 0,1 2 0 0,0-1 0 16,0-2 0-16,1 1 0 0,1-3 0 0,0 1 0 15,-2 0 0-15,-1 0 0 0,0-2 0 0,0 1 0 16,0-2 0-16,-1 0 0 0,-2-4 0 0,0 3 0 16,-1 3 0-16,0-1 0 0,2-3 0 0,-2 3 0 15,-1 1 0-15,-1 2 0 0,0 1 0 0,0 2 0 16,2-1 0-16,2-1 0 0,-1 0 0 0,3-2 0 16,1-3 0-16,1 2 0 0,-2-3 0 0,1 2 0 0,0 5 0 0,3-2 0 15,2-1 0-15,2-1 0 0,-1 0 0 16,-1 3 0-16,-1 1 0 0,-1 2 0 0,-1 1 0 0,-2 4 0 15,0-2 0-15,-1 1-128 0,-1 1 128 0,-1 1 0 16,0 1 0-16,-1 0-128 0,-1-2-224 0,0 4-32 16,-1 1-16-16,-2 2 0 15,-1-1-912-15,-1 2-176 0,-1 2-48 0,-1 4 0 16,-1 0-1744-16,-1-1-368 0,-1 2-64 0</inkml:trace>
  <inkml:trace contextRef="#ctx0" brushRef="#br0" timeOffset="3870.05">9121 17057 1839 0,'0'0'160'16,"0"0"-160"-16,0 0 0 0,0 0 0 15,0 0 2960-15,8-6 560 0,-8 6 128 0,6-7 0 16,-6 7-3056-16,0 0-592 0,0 0-160 0,7-6-16 15,-7 6-96-15,0 0-32 0,5-7 0 0,-5 7 0 16,0 0 1264-16,5-6 240 0,-5 6 48 0,4-8 16 0,-4 8 528 0,3-9 128 16,-3 9 0-16,0 0 16 0,4-8-784 0,-4 8-176 15,2-9-16-15,1 0-16 0,-1 1-128 0,1-1-32 16,0 1 0-16,-1 0 0 0,1 0-240 0,1-1-48 16,0 1-16-16,0-4 0 0,-1 1 32 0,1-2 0 15,-1 2 0-15,0 1 0 0,-1-3 128 0,2 1 16 16,0 2 16-16,0-1 0 0,-3-2 128 0,3 1 32 15,-3 1 0-15,2-1 0 0,1 0-368 0,0-1-64 16,1 0-16-16,0-3 0 0,2 2-240 0,-1 1-144 16,2-4 160-16,-1 0-160 0,0-2 144 0,1-1-144 15,-1 1 128-15,2-2-128 0,1-2 128 0,-1 1-128 16,-2 0 128-16,0 1-128 0,0-1 320 0,1 1-32 16,-1 3 0-16,-1-2 0 0,1 1 80 0,1-1 16 0,-1 2 0 0,0-1 0 15,-2-1-48-15,0 0 0 0,1 0 0 0,0 0 0 16,1 2-32-16,-2-2-16 0,0-1 0 0,0 1 0 15,2 0-32-15,-1-2-16 0,-1 1 0 0,2-3 0 16,1 1-16-16,-2 0 0 0,0 0 0 0,0 0 0 16,1-4-96-16,-1 0-128 0,1 1 176 0,0 0-176 15,3-1 128-15,-1 1-128 0,1-3 0 0,1 3 0 16,-1 1 128-16,-1 2-128 0,-1-1 0 0,0 2 0 16,0 1 208-16,-1 2-64 0,0-1-16 0,-2-1 0 15,0 3-128-15,2 1 128 0,-2 0-128 0,0-2 128 16,1 2-128-16,-3-3 128 0,1 3-128 0,0-4 128 15,3-1-128-15,-1 3 0 0,1-1 0 0,-1-1 128 0,0 2-128 0,0-5 0 16,1-1 0-16,0 3 0 0,3 1 0 0,-1 3 0 16,-3-5 0-16,2 3 128 0,0-2-128 0,1 1 0 15,-3 2 0-15,2 2 0 0,-1-3 0 0,-1 3 0 16,1-2 0-16,-2 2 0 0,-2 0 0 0,1 0 0 16,1 1 0-16,0-1 0 0,-2 1 0 0,-1 1 0 15,1-2 128-15,1 3-128 0,0-3 0 0,-2-2 0 16,2 2 0-16,1 0 0 0,1 2 0 0,-1 0 0 15,-3 1 0-15,2 0 0 0,2-3 0 0,-1-1 0 16,0-1 128-16,0 1-128 0,2 1 0 0,-2 1 160 16,0-2-160-16,-1 3 160 0,0 2-32 0,1 0 0 15,0-1 0-15,-1 1 0 0,2 2-128 0,-3-1 160 16,0 0-160-16,1 2 160 0,0-2-160 0,-2 0 0 16,0 1 144-16,0-1-144 0,0 1 0 0,0-2 144 0,1-1-144 15,-1 1 0-15,0 0 128 0,-1-1-128 0,-1 2 0 0,1-1 0 16,1-1 0-16,-2 0 0 0,0 3 0 0,1-1 0 15,0 0 0-15,1 2 0 0,-2-3 0 0,0 2 0 16,1 5 0-16,-1 6 0 0,0-9 0 0,0-2 0 16,-1-2 144-16,1 3-144 0,2-3 0 0,0 1 144 15,-2 0-144-15,0 1 0 0,-2 0 144 0,2 1-144 16,2-1 0-16,-2 11 144 0,1-11-144 0,-1-2 0 16,0 1 144-16,0 1-144 0,0 11 0 0,0-13 144 15,4 2-144-15,-3 0 0 0,-1-1 0 0,1 2 0 16,1 1 0-16,0 0 0 0,1-3 0 0,-3 12 0 15,2-12 0-15,1 2 0 0,-2 1 128 0,1 0-128 16,-2-2 0-16,1 2 0 0,2 1 0 0,-3-2 0 0,0-1 0 0,0 2 0 16,-2-2 0-16,2-1 0 0,0 1 0 0,-1 2 192 15,-3-2-192-15,1 1 192 0,1 1-192 0,1 0 160 16,-2 0-160-16,0 1 160 0,1 0-160 0,0-1 0 16,1-4 0-16,1 3-176 0,1 1 176 0,1 0 0 15,-2 1 0-15,0-3 128 0,2 2-128 0,1-1 0 16,0 1 0-16,-2-1 0 0,-2-1 0 0,1-1 0 15,1 0 0-15,-1-1 0 0,-1 0 0 0,-1 0 128 16,1 4-128-16,0-1 0 0,-1-1 0 0,0-1 0 16,2 12 0-16,-3-11 128 0,1 0-128 0,-1 2 0 15,0-3 0-15,1 3 0 0,2 9 0 0,-4-9 0 16,0-4 0-16,0 1 0 0,-3 2 0 0,1 0 0 16,-1-1 0-16,1 1 0 0,1-1 0 0,2 2 128 0,-2-3-128 15,-2 3 0-15,1 0 0 0,1-3 0 0,1 1 0 16,-2 0 128-16,1 2-128 0,0-4 0 0,0 1 0 0,-2 1 128 15,2-1-128-15,0 0 0 0,1-1 0 0,0 1 0 16,0 1 0-16,0-1 0 0,-1-2 0 0,0 2 0 16,0 0 0-16,-1 2 0 0,1 1 0 0,0-3 0 15,1 1 0-15,0 1 0 0,0-3 0 0,0 0 0 16,0 0 0-16,0 0 0 0,1 0 0 0,-1 1 0 16,0-1 0-16,0 3 0 0,0-1 0 0,0 2 0 15,-1-4 0-15,0 1 0 0,-1 0 0 0,2 1 0 16,-1-1 0-16,1 2 0 0,0-2 0 0,1 1 0 15,-3 1 0-15,1-2 0 0,1-1 0 0,2 0 0 16,-1 1 0-16,2-2 0 0,-1 1 0 0,2 0 0 0,2 0 0 16,-1 0 0-16,0 0 0 0,2-3 0 0,1 2 0 0,1-3 0 15,0 0 0-15,0 1 128 0,-1 1-128 0,0 0 0 16,1 2 0-16,1-1 0 0,-1 2 0 0,0-1 0 16,0-2 0-16,-2 0 0 0,0 2 0 0,-1-1 0 15,1-2 0-15,-1 2 0 0,0 0 0 0,0-1 0 16,0 1 0-16,-1 1 0 0,1 0 0 0,0-3 128 15,-2 2-128-15,2-4 0 0,4-1 0 0,-2 2 0 16,-2-1 0-16,3 0 128 0,2 0-128 0,-2-2 0 16,-1 1 0-16,1-2 0 0,2 0 0 0,-2 1 128 15,0-2-128-15,0 1 128 0,-1 0-128 0,0 3 128 16,0 0-128-16,0 2 128 0,0-1-128 0,0 0 128 16,0-2-128-16,0-1 128 0,-2-1-128 0,1 0 0 15,-1 3 0-15,2-1 128 0,3-2-128 0,-2 0 0 0,-2 0 0 16,2 0 0-16,1-2 0 0,1-1 144 0,0 0-144 15,0-3 0-15,2 1 144 0,1-1-144 0,-3 0 0 0,1-2 144 16,1 2-144-16,2 1 0 0,-1-1 144 0,1 0-144 16,-1-2 144-16,0 1-144 0,2 0 192 0,-1 1-192 15,-4 1 160-15,3 0-160 0,0 1 128 0,-1 2-128 16,0-1 0-16,0-1 128 0,-1-2-128 0,0 1 0 16,0-2 0-16,0 0 0 0,-2-3 128 0,2-2-128 15,0 3 0-15,1-4 0 0,0-1 0 0,2 1 0 16,-1-3 0-16,0 4 0 0,1 1 0 0,1 1 0 15,-1 0 0-15,2-2 0 0,0-1 0 0,0-1 0 16,0-2 0-16,3 0 0 0,0-1 0 0,-2 3 0 0,-2 1 0 16,-2-3 0-16,1 1 0 0,-1-1 0 15,3 1 0-15,-1 1 0 0,-2 1 128 0,-1 0-128 0,-2 1 0 16,-1-1 0-16,0-4 0 0,0 5 0 0,1-1 0 0,1 0 0 16,-1-1 0-16,2 1 0 0,1-3 0 0,-1 2 0 15,1-2 0-15,1 1 0 0,-1-1 0 0,2 1 0 16,1-1 0-16,-1 1 0 0,-1 2 0 0,1-2 0 15,0-2 0-15,-1 1 0 0,0 1 0 0,-1-1 0 16,2-2 0-16,-2 1 0 0,1 2 0 0,-2 2 0 16,-1-3 0-16,0 3 0 0,1 5 0 0,0 0 0 15,1 0 0-15,0 0 0 0,-4-1 0 0,3-1 0 16,0 0 0-16,2-2 0 0,-2-3 0 0,0 3 0 16,3 3 0-16,-2 0 0 0,1 0 0 0,-2-2 0 15,-2 4 0-15,3 0 0 0,0 0 0 0,0 5 0 0,0-3 0 16,-1 4 0-16,1 1 0 0,1 0 0 0,-2-3 0 0,-1 2 0 15,-3-1 0-15,1 1 0 0,2 1 0 0,1 1 0 16,0 1 0-16,-2 0 0 0,-2 4 0 0,2-4 0 16,-1 0 0-16,-1 3 0 0,-1 3 0 0,3 0 0 15,2-4 0-15,0 2 0 0,-1-2 0 0,0 0 0 16,-1 1 0-16,0 2 0 0,-2 1 0 0,0 1 0 16,1 0 0-16,-2 3 0 0,-2 1 0 0,-2 8 0 15,4-12 0-15,1 2 0 0,1 1 0 0,-3 1 0 16,-3 8-128-16,0 0 128 0,4-10 0 0,-4 10 0 15,6-9 0-15,-6 9 0 0,3-11 0 0,-3 11 0 16,6-9-128-16,-6 9 128 0,9-9 0 0,-9 9 0 16,8-7 0-16,-8 7 0 0,0 0 0 0,6-7 0 0,-6 7 0 15,7-7 0-15,-7 7 0 0,0 0 0 0,0 0-128 16,0 0 128-16,0 0 0 0,0 0 0 0,0 0 0 0,0 0 0 16,0 0 0-16,0 0 0 0,0 0-160 0,0 0 160 15,0 0 0-15,0 0-144 0,0 0 144 0,0 0 0 16,0 0 0-16,-8 9 0 0,-1-1 0 0,-2-2 0 15,1 0 0-15,-1-2-128 0,0-2 128 0,-1 2 0 16,2-1 0-16,-5 1 0 0,-2 0 0 0,-2-2 0 16,-5 2 0-16,3-3 0 0,0 1 0 0,1 2 0 15,-5-3 0-15,-1 1 0 0,-4 0 0 0,0 0 0 16,-1 1 0-16,-2 1 0 0,-1 0 0 0,-4 1 0 16,-5-2 0-16,-4 2 0 0,-5 0 0 0,0 0 0 15,0 1 0-15,0-1 0 0,0-1 0 0,-1 0 0 16,3-2 0-16,-3 2 0 0,-1 0 0 0,-4 0-128 15,-3 1 128-15,0-4-128 0,-1-1 128 0,1 0 0 0,1 0-144 0,-1-1 144 16,-3 2 0-16,-2-1-144 0,-4 0 144 0,-3-1 0 16,0 1 0-16,0-2-128 0,3-1 128 0,-3 3 0 15,-3 0 0-15,-1 1 0 0,-2 1 0 0,-2-2 0 16,2-4 0-16,-1 4 0 0,2 0 0 0,-3 0 0 16,-4 0 0-16,2 1-128 0,-1 0 128 0,5-1 0 15,3 0 0-15,-5 0 0 0,-6 2-128 0,0-2 128 16,2 0 0-16,2 0 0 0,-1-2 0 0,2 1 0 15,1 0 0-15,-2-2 0 0,-2-1 0 0,2 1 0 16,-1 1 0-16,1 1 0 0,-1 1 0 0,-1-4 0 16,-3 0 0-16,2 1 0 0,2 2 0 0,2 0 0 0,1-2 0 15,-1 0 0-15,-2-1 0 0,-1 3 0 0,-1-2 0 16,4 0 0-16,2-3 0 0,-1 2 0 0,-5 1 0 0,0-1 0 16,0 0 0-16,7 1 0 0,6 0 0 0,-6 1 0 15,-4 1 0-15,-1 1 0 0,1 0 0 0,3 0 0 16,5 1 0-16,3-1 0 0,0 0 0 0,1 2-128 15,-5 1 128-15,2 0 0 0,1 1 0 0,5 0 0 16,7 2-128-16,1 1 128 0,-1-1-224 0,1 1 16 16,0 2 0-16,1-1 0 15,3-2-1552-15,2 2-304 0,5 2-64 0,2 3-12544 16,4 2-2512-16</inkml:trace>
  <inkml:trace contextRef="#ctx0" brushRef="#br0" timeOffset="4856.37">1490 16742 39279 0,'-19'-7'1728'0,"9"3"384"0,3 2-1696 0,-1-1-416 0,0 0 0 0,8 3 0 15,0 0 0-15,0 0 0 0,-5-6-224 0,5 6 80 16,0 0-32-16,1-9 0 0,-1 9 0 0,5-7 0 16,-5 7 176-16,9-6 0 0,2 0 0 0,2 4 0 15,0 1 0-15,4-2 0 0,1 3 128 0,3 3-128 16,2-3 224-16,5 2-32 0,3 2 0 0,6-1 0 16,4 2-64-16,5 0 0 0,1 0-128 0,5 2 192 0,5 1-192 15,-1 2 0-15,-2-3 128 0,2 2-128 0,4 1 0 0,6 1 0 16,6 2 0-16,5-4 0 0,5 1 320 0,-1 1 32 15,-1-4 0-15,4 3 0 0,6-3 128 0,7 1 32 16,4-3 0-16,4 1 0 0,-1-1-192 0,9-3-16 16,10 2-16-16,-2-1 0 0,-2-3-128 0,6 1-32 15,7 1 0-15,-1 0 0 0,-3 2 64 0,6-1 0 16,7 1 0-16,-1 2 0 0,-5 1 0 0,7-2 0 16,4 3 0-16,-2 0 0 0,-7-3-192 0,4 3 192 15,5 1-192-15,2-4 192 0,1-5 0 0,-2 1 16 16,-2 3 0-16,-2-1 0 0,-2-5-64 0,1 2-16 15,0 3 0-15,-1-3 0 0,-1-3 128 0,-5 3 0 0,-3 3 16 16,0-3 0-16,0-1 48 0,-2 2 0 0,-5 3 0 0,-4-1 0 16,-5-3-176-16,0 2-16 0,1 5-128 0,-7-5 192 15,-10 2-192-15,1-1 0 0,-1-3 0 0,-2 1 0 16,0 2 0-16,-10-1 128 0,-8-2-128 0,-2-1 0 16,0-3 0-16,-1 0 0 0,-3-1 128 0,-2 4-128 15,-5-2 0-15,-7-1 0 0,-6-2 0 0,-1-3 0 16,-3-1 0-16,0 5 0 0,-2-1 0 0,-4 0 0 15,-4 1 0-15,-5 1-208 0,-3 2 16 0,-2-2 0 16,-4 0-496-16,-5 1-80 16,-5 2-32-16,-3 1 0 0,-3 1-2080 15,-10-1-432-15,6 5-80 0</inkml:trace>
  <inkml:trace contextRef="#ctx0" brushRef="#br0" timeOffset="5707.75">2349 12746 29423 0,'0'0'1296'0,"0"0"288"0,-8 5-1264 0,8-5-320 15,0 0 0-15,0 0 0 0,-3 9 320 0,3-9 0 16,0 0 0-16,0 0-9232 16,0 0-1840-16</inkml:trace>
  <inkml:trace contextRef="#ctx0" brushRef="#br0" timeOffset="5864.53">2662 12820 30527 0,'0'0'1344'0,"12"-1"288"0,-2-1-1312 0,3 2-320 16,2-2 0-16,-1 2 0 0,0 2 544 0,3 1 32 0,2 1 16 0,1-3 0 31,4 1-1920-31,1-2-384 0</inkml:trace>
  <inkml:trace contextRef="#ctx0" brushRef="#br0" timeOffset="6037.04">3807 12963 25791 0,'0'0'2304'0,"9"-7"-1856"0,3 1-448 0,3 4 0 16,5 0 2592-16,5 2 416 0,3 2 96 0,4-1 16 15,0 2-4464-15,1 1-880 0,-1 0-176 0,1 2-11616 16</inkml:trace>
  <inkml:trace contextRef="#ctx0" brushRef="#br0" timeOffset="6234.42">5066 13051 14735 0,'0'0'1312'0,"0"0"-1056"15,13 5-256-15,0-4 0 0,2 2 5888 0,2 0 1136 16,1-1 208-16,0 1 64 0,0-3-5344 0,2 0-1056 16,1-2-224-16,0 0-32 15,-2 1-1536-15,2-1-288 0,0 1-64 0,0-3-16720 0</inkml:trace>
  <inkml:trace contextRef="#ctx0" brushRef="#br0" timeOffset="6591.99">2630 12798 40543 0,'-26'-21'1792'0,"9"12"384"0,-3-3-1744 0,6 3-432 15,3 1 0-15,3 2 0 0,3-1 2032 0,5 7 320 16,-1-6 64-16,1 6 16 16,10-4-3888-16,2 1-768 0,1 1-144 0,3 0-17136 0</inkml:trace>
  <inkml:trace contextRef="#ctx0" brushRef="#br0" timeOffset="6931.78">3040 12860 27647 0,'0'0'2448'0,"0"0"-1952"0,13 0-496 0,4 2 0 16,3 2 4272-16,2-2 752 0,0 0 160 0,3 0 16 16,1 1-4144-16,1-1-832 0,1 1-224 0,2 1 0 31,1 2-1040-31,2 1-288 0,1-1-48 0,-1 0-16 16,1 2-1472-16,0 2-288 0,0-4-64 0,-3 4-16 0,-3-3-1344 0,-1 1-272 0,-1-1-48 0,-1-1-16 15,-3-1 2528-15,2 2 496 0,-1-4 96 0,2 1 32 16,-2-3 3232-16,2-1 656 0,1-3 128 0,3 1 32 0,2-4 1136 15,0 2 224-15,-2-2 64 0,2-1 0 0,2 0-1760 0,-2 1-352 16,-2 2-64-16,0 2 0 0,-2-1-176 0,0 2-16 16,-2 1-16-16,-1 1 0 0,-4 2-656 0,1 1-128 15,0 0-32-15,0 0 0 0,-1 0-512 0,0 1 0 16,0 1 0-16,0 1 0 16,-3-1-304-16,2 1-112 0,3-2-32 0,0 0 0 15,-1 0-32-15,3-3-16 0,1 0 0 0,-2 1 0 16,0-3-96-16,1 0-32 0,1 0 0 15,-1-4-9680-15,1-1-1952 0</inkml:trace>
  <inkml:trace contextRef="#ctx0" brushRef="#br0" timeOffset="7051.38">4905 12949 4607 0,'0'0'400'0,"13"1"-400"15,2 1 0-15,0 0 0 0,-4 1 5840 0,4 0 1088 16,2 0 224-16,-2-1 32 0,-3 0-4864 0,0 1-976 16,-1 1-192-16,3-2-32 0,-1 0-304 0,0-1-64 0,0-1-16 15,2 1 0-15,4 2-224 0,0-3-32 16,2-3-16-16,1 2 0 15,4 0-2432-15,0-3-480 0</inkml:trace>
  <inkml:trace contextRef="#ctx0" brushRef="#br0" timeOffset="7195.9">5818 13059 35935 0,'0'0'1600'0,"11"-7"320"0,1 2-1536 0,3 1-384 0,4 1 0 0,3-1 0 16,2 2 2608-16,5-2 448 0,4 1 80 0,1 1 32 15,0-1-5904-15,1 1-1168 0,16-5-256 0,-8-3-32 0</inkml:trace>
  <inkml:trace contextRef="#ctx0" brushRef="#br0" timeOffset="7306.53">6654 13089 27647 0,'21'-6'2448'0,"-8"4"-1952"15,0 0-496-15,4-1 0 0,3 0 3808 0,3 3 672 16,2 0 128-16,1 0 16 15,0 3-5904-15,0 0-1200 0,-1 1-224 0</inkml:trace>
  <inkml:trace contextRef="#ctx0" brushRef="#br0" timeOffset="7429.13">7249 13192 31327 0,'21'-8'1392'0,"-8"3"272"0,-2-1-1328 0,4 1-336 15,0 3 0-15,4-2 0 0,0 1 3328 0,1 3 576 0,-1-3 128 0,-1 3 32 31,-2-1-5920-31,0 1-1168 0</inkml:trace>
  <inkml:trace contextRef="#ctx0" brushRef="#br0" timeOffset="7562.68">8075 13291 34095 0,'0'0'3024'0,"9"-3"-2416"0,2-1-480 0,3 3-128 16,6 0 2880-16,3 1 544 0,3-4 112 0,2 1 32 15,-2 0-6352-15,2 0-1264 0</inkml:trace>
  <inkml:trace contextRef="#ctx0" brushRef="#br0" timeOffset="7699.23">8904 13272 47167 0,'0'0'2096'0,"0"0"416"0,10-3-2000 16,1-4-512-16,4-2 0 0,3 2 0 0,1 3 752 0,2 2 48 15,0 1 16-15,3-3 0 16,0 2-2864-16,4 1-560 0,0 0-112 0</inkml:trace>
  <inkml:trace contextRef="#ctx0" brushRef="#br0" timeOffset="7801.88">9640 13319 33167 0,'0'0'2944'0,"0"0"-2352"0,13-4-464 0,0 2-128 15,1-2 3456-15,-1 1 656 0,1 2 144 0,0 0 32 16,-3-2-3680-16,-2 1-608 0,-9 2-368 0</inkml:trace>
  <inkml:trace contextRef="#ctx0" brushRef="#br0" timeOffset="17283.47">11316 11898 7999 0,'0'0'352'0,"0"0"80"0,0 0-432 0,0 0 0 15,0 0 0-15,0 0 0 0,0 0 1552 0,0 0 240 16,0 0 32-16,0 0 16 0,-6-4-432 0,6 4-96 15,0 0-16-15,0 0 0 0,0 0-288 0,0 0-64 16,-9-2-16-16,9 2 0 0,0 0-32 0,0 0 0 16,-8-3 0-16,8 3 0 0,0 0-272 0,0 0-64 15,0 0-16-15,0 0 0 0,0 0-208 0,0 0-32 16,0 0-16-16,0 0 0 0,0 0-48 0,0 0-16 16,0 0 0-16,0 0 0 0,0 0 32 0,0 0 16 0,0 0 0 0,0 0 0 15,0 0 64-15,0 0 16 16,0 0 0-16,6-6 0 0,-6 6 112 0,0 0 32 0,7-7 0 0,-7 7 0 15,8-5-64-15,-8 5-16 0,7-4 0 0,-7 4 0 16,0 0-160-16,0 0-16 0,11-4-16 0,-11 4 0 16,12-2-224-16,-2-1 128 15,-10 3-128-15,13-3 0 0,0-1 128 0,-2 2-128 0,-11 2 0 0,11-5 144 16,2 1-144-16,-1 0 0 0,-12 4 144 0,12-5-144 16,0 1 128-16,-2 0-128 0,-10 4 160 0,9-6-160 15,2 0 256-15,-2 1-32 0,-9 5-16 0,11-3 0 16,1 1 32-16,0-1 0 0,-2 2 0 0,-10 1 0 15,11-4-80-15,-11 4-16 0,11-2 0 0,1 1 0 16,-1 1-144-16,-1 0 0 0,-10 0 144 0,14-3-144 0,-1 1 0 0,-1 1 0 16,0-1 0-16,0 0 128 0,-1-1-128 0,0 0 0 15,-11 3 128-15,13-2-128 0,-1-2 160 16,-2 3-32-16,0-3-128 0,-10 4 192 0,11-3 16 0,-2-2 0 16,-9 5 0-16,12-4 0 0,-3 1-208 0,-9 3 0 15,10-5 128-15,-10 5-128 0,11-2 144 0,-1-1-16 16,-1 0 0-16,-9 3 0 0,0 0 0 0,13-2 0 15,-1-2 0-15,-12 4 0 0,12-3 0 0,-2 1-128 16,1-4 192-16,-1 2-64 0,-1 1-128 0,0-1 128 16,0 0-128-16,2 0 128 0,-1 0-128 0,-1 0 0 15,-9 4 0-15,12-4 128 0,0-2-128 0,-2 0 0 16,-1 2 0-16,1 1 0 0,-10 3 0 0,11-6 0 16,-11 6 128-16,15-4-128 0,-1-1 128 0,-2 3-128 15,-12 2 192-15,11 0-64 0,-11 0-128 0,13-7 0 0,-1 2 0 0,0 4 0 16,-12 1 0-16,12-4 0 15,-1 1 0-15,1 3 0 0,0-3 0 0,0 2 0 0,-2-1 0 0,0-1 0 16,2 0 0-16,-1 2 0 0,-1 1 144 0,0-1-144 16,1-2 0-16,-11 3 0 0,12-3 0 0,-2 1 128 15,-2-3-128-15,0-1 0 0,-8 6 0 0,10-3 0 16,1-1 0-16,-11 4 144 0,11-3-144 0,0 0 160 16,-11 3-32-16,10-6 0 0,-1-1 0 0,0 3 0 15,-1 1-128-15,-8 3 128 0,11-4-128 0,-2 1 128 16,-1-2-128-16,-8 5 160 0,6-1-160 0,1 1 160 15,0-4-160-15,3 1 160 0,-4 0-160 0,2-1 160 16,0 1-160-16,0 0 128 0,5-4-128 0,-2 4 128 16,1-3-128-16,-1 2 0 0,-2 0 0 0,0 1 0 15,-9 3 0-15,12-4 0 0,-1 0 128 0,-2 0-128 0,-9 4 0 16,12-4 0-16,1 1 0 0,-2 2 128 0,-11 1-128 0,10-6 0 16,-1 0 0-16,0 2 0 0,-9 4 0 0,12-4 0 15,0 1 0-15,-1 0 0 0,1-1 0 0,-1 1 0 16,-11 3 0-16,11-3 0 0,1-1 0 0,-1 1 0 15,-11 3 0-15,11-4 0 0,1 1 0 0,-2 1 0 16,1-1 0-16,-2 1 0 0,-9 2 0 0,13-4 0 16,-4 0 0-16,-9 4 0 0,13-3 0 0,-2 1 0 15,-11 2 0-15,11-3 0 0,0-2 0 0,-2 1 0 16,-9 4 128-16,12-4-128 0,-3-1 0 0,0 1 0 16,-1 1 0-16,-8 3 0 0,11-4 0 0,0 0 128 15,-2 1-128-15,0-1 0 0,0 1 0 0,0-2 0 16,0 1 0-16,2 0 0 0,-1-1 0 0,-1 1 0 0,-9 4 128 0,12-7-128 15,0 1 0-15,0 1 0 0,-2 2 0 16,-1-4 0-16,0 1 0 0,0 1 0 0,1-2 0 0,-1 2 0 16,-9 5 0-16,13-7 0 0,0 1 0 0,-1 1 0 15,-2-3 0-15,0 1 0 0,0 1 128 0,1 2-128 16,2 0 0-16,-1 1 0 0,-3-2 0 0,0 1 0 16,0 0 0-16,2 1 0 0,-1-1 0 0,1-2 0 15,-2 2 0-15,1-1 0 0,1 1 0 0,-1 0 0 16,1 1 0-16,-1-1 0 0,2 0 0 0,-2 0 0 15,-2 0 0-15,1 0 0 0,0-1 0 0,-1-2 0 16,-8 7 0-16,12-6 0 0,0-1 144 0,-2 2-144 16,-1 1 0-16,0 0 0 0,0-1 0 0,-1 0 128 15,0 0-128-15,-8 5 0 0,10-6 0 0,1 1 0 16,-2 0 0-16,-1 0 0 0,-8 5 0 0,12-6 0 0,-2 0 0 0,-1 2 128 16,0 1-128-16,0-2 0 0,0 0 0 0,1 0 0 15,-1-2 0-15,0 2 0 0,0 0 0 16,1 1 0-16,1-3 0 0,-2 0 128 0,-3-1-128 15,4 1 0-15,0 1 0 0,0-1 0 0,-2 1 0 0,3-1 128 16,-1 1-128-16,1 0 0 0,-2 0 128 0,0-1-128 16,-1 1 128-16,3-1-128 0,1 2 128 0,-1 0-128 15,-1-2 160-15,0 2-160 0,2-1 160 0,-1-1-160 16,-4 1 160-16,4 0-160 0,-1 1 0 0,1 0 0 16,-2-2 0-16,0 1 0 0,1 1 0 0,-1 0 0 15,-1-1 0-15,-8 6 0 0,11-5 0 0,-1 0 0 16,-2-2 0-16,0 1 0 0,0 1 0 0,-1 1 0 15,1 0 0-15,1 0 0 0,-1 0 0 0,0 1 0 16,0-3 0-16,0 1 0 0,1-1 0 0,-9 6 0 0,10-7 0 0,-1 0 0 16,-1 1 0-16,-1 0 0 0,-7 6 0 0,9-10 0 15,0 5 0-15,-1-2 0 0,-2 1 0 0,1-1 0 16,-1 1 0-16,1-1 128 0,-1 1-128 0,-6 6 0 16,8-10 0-16,-1 3 0 0,-2-1 128 0,1-1-128 15,1 1 0-15,-1 0 0 0,2-1 128 0,0 1-128 16,-1 0 0-16,0 0 0 0,1-1 128 0,1 3-128 15,-2-3 0-15,1 2 0 0,0 1 0 0,1-1 0 16,1 1 0-16,-2-1 0 0,-3-1 0 0,3 2 0 16,2-1 0-16,-2 2 0 0,-3-2 0 0,1 2 0 15,-6 5 128-15,6-6-128 0,-1-3 0 0,2 1 0 16,-2 1 0-16,2 2 128 0,0 0-128 0,-7 5 0 0,8-8 0 16,-1 2 0-16,-1-1 0 0,1 0 0 0,-1 1 0 0,1 1 0 15,-1-2 0-15,2 1 0 0,-1-3 0 0,-1 2 0 16,2 1 0-16,-1-1 0 0,-1 1 0 0,-6 6 0 15,8-7 0-15,0 0 0 0,1 2 0 0,-1 0 128 16,-8 5-128-16,8-6 0 0,-2-1 0 0,-6 7 128 16,7-8-128-16,-1 2 0 0,1-1 0 0,-7 7 0 15,7-8 0-15,-7 8 0 0,7-9 0 0,-1 3 0 16,1-1 0-16,-7 7 0 0,8-6 0 0,0-1 128 16,-8 7-128-16,7-6 0 0,0-1 0 0,1 3 0 15,0-2 0-15,-8 6 0 0,7-11 0 0,1 5 0 16,0-1 0-16,-1 1 0 0,-1-3 0 0,-1 1 0 15,1 1 0-15,-6 7 0 0,6-9 0 0,2 3 0 16,-2-1 0-16,1 1 0 0,-2-4 0 0,0 4 0 0,2 1 0 0,-2-2 0 16,0-2 0-16,1 2 0 0,0 1 0 0,1-1 0 15,-2 0 0-15,1-5 0 0,2 4 0 0,-1 2 0 16,-2-1 0-16,1 1 0 0,1-2 0 0,-1 1 0 16,0 1 0-16,0-1 128 0,-1 1-128 0,2-1 0 15,-1-2 0-15,1 2 0 0,-7 7 0 0,8-6 0 16,0-1 0-16,-1 1 0 0,-1-5 0 0,0 4 0 15,-6 7 0-15,8-9 0 0,-3-2 0 0,3 2 0 16,0 1 0-16,-2 0 0 0,0-2 0 0,-1 2 0 16,0-1 0-16,0 1 0 0,2 0 0 0,-1 0 0 15,2 1 0-15,0-1 0 0,-2 0 0 0,1 0 0 16,-1 0 0-16,1 2 0 0,-7 6 0 0,8-8 0 16,-2-2 0-16,2 2 0 0,-3 0 0 0,1 1 0 0,0 0 128 15,1-3-128-15,-2 1 0 0,0 2 0 0,-5 7 0 16,7-10 128-16,-2 0-128 0,0 0 0 0,1 3 0 0,0-3 0 15,-2 0 0-15,1 1 0 0,0 3 0 0,0-1 0 16,-5 7 0-16,7-10 0 0,-2-1 0 0,0 2 0 16,-1 2 0-16,1-3 0 0,1 1 0 0,-1 0 0 15,-1 0 0-15,0 2 0 0,-4 7 0 0,6-10 0 16,-1 1 0-16,0 0 0 0,1-2 0 0,-1 1 0 16,0-2 0-16,2 0 0 0,-2 6 0 0,1-4 0 15,1-2 0-15,1 4 0 0,-3 1 0 0,1-2 0 16,1-1 0-16,0-2 0 0,-1 0 0 0,1 2 0 15,-2 0 0-15,1 0 0 0,-1 1 0 0,2 0 0 16,0-1 0-16,-2-1 0 0,0 4 0 0,1 0 0 0,1 0 0 0,0 1 0 16,-2-2 0-16,1 0-128 0,2 0 128 0,1 2 0 15,0 1 0-15,-1-2 0 0,-1-1 0 0,2 2 0 16,1-3 0-16,-1 2 0 0,0 1 0 0,2-1 0 16,-1-1 0-16,1 2 0 0,-2-5 0 0,-1 4 0 15,0 0 0-15,-2-1 0 0,-1 0 0 0,2 2 0 16,1-2 0-16,1 2 0 0,-1-1 0 0,1 2 0 15,1-2 0-15,-1 1 0 0,-1-3 0 0,0 2 0 16,1 1 0-16,1-1 0 0,0 1 0 0,-1-1 0 16,0 1 0-16,1 0 0 0,1 0 0 0,-1-1 0 15,-1 1 0-15,-1-1 0 0,0-1 0 0,0 2 0 16,-8 6 0-16,10-7 0 0,-1 2 0 0,0 1 0 16,-1-2 0-16,0-1 0 0,0-3 0 0,0 3 0 0,-2 2 0 15,2-1 0-15,0-2 0 0,-2 0 0 0,2 0 0 0,0 0 0 16,0-1 0-16,1 0 0 0,-1 0 0 0,1 2 0 15,0 2 0-15,0-1 0 0,0-2 0 0,0 1 0 16,-1 1 0-16,1 1 0 0,2-1 0 0,-1 1 0 16,-1 1 0-16,0 0 0 0,-1-2 0 0,0-1 0 15,0-2 0-15,1 3 0 0,1 2 0 0,1-3 0 16,1 1 0-16,-2-1 0 0,0-1 0 0,2 2 0 16,1 1 0-16,-1 1 0 0,-2-3 0 0,1 2 0 15,-1-2 0-15,2 1 0 0,0 1 0 0,1-2 0 16,-1 1 0-16,-1-1 0 0,1-1 0 0,0 3 0 15,-2 0 0-15,1 1 0 0,-1-1 0 0,0 0 0 16,-2-2 0-16,1 2 0 0,2 0 0 0,-2 1 0 16,-9 4 0-16,10-5 0 0,0-2 0 0,-3 2 0 0,1-2 0 15,0 2 0-15,-8 5 0 0,10-5 0 0,1-2 0 0,-2 1 0 16,0-2 0-16,0 1 0 0,-1 1 0 0,0-1 0 16,1 0 0-16,0-1 0 0,2 0 0 0,-1 0 0 15,0-1 0-15,1 1 0 0,-1-1 0 0,1 1 0 16,-1 0 0-16,1 2 0 0,-1-2 0 0,2 2 0 15,-1-1 0-15,2 1-128 0,-1-4 128 0,0 4 0 16,0 1 0-16,-1-2 0 0,2 1 0 0,-2-1 0 16,-3-1 0-16,0 3 0 0,1 1 0 0,1-1 0 15,1-2 0-15,-1 2 0 0,2 0 0 0,-1 0 0 16,1-3 0-16,-1 0 0 0,-1-1 0 0,2 2 0 16,1 2 0-16,0 3 0 0,-1 0 0 0,-1-2 0 15,1-3 0-15,-2 0 0 0,1 2 0 0,-1-2 0 16,1 2 0-16,0 0 0 0,0 1 0 0,-2-2 0 0,-1-2 0 0,1 1 0 15,0 1 0-15,0 0 0 0,-1 1 0 0,-8 5 0 16,10-5 128-16,-2 1-128 0,0-2 0 0,1-1 0 16,0 2 0-16,-1 1-160 0,0-1 160 0,0 1 0 15,-8 4 0-15,10-5 0 0,1-2 0 0,-2 2 0 16,0 1 0-16,0 0 0 0,0-1 0 0,-1 0 0 16,-8 5 0-16,14-6 0 0,1 1 0 0,-2 0 0 15,-3-2 0-15,2 4 0 0,0-3 0 0,-1 2 0 16,1 1 0-16,0-3 0 0,1 1 0 0,0 0 0 15,3-2 0-15,-3 2 0 0,-2 3 0 0,2-4 0 16,2 2 0-16,-1-1 0 0,-1 0 0 0,0 1 0 16,0 0 0-16,0 2 0 0,0-2 0 0,2 1 0 0,-4-3 0 15,1 2 0-15,1-2 0 0,-1 2 0 0,0 1 0 16,-1-1 0-16,-4 2 0 0,1-2 0 0,-1 1 0 0,3-1 0 16,-1 1 0-16,1-2 0 0,1 1 0 15,2-1 0-15,7-4 0 0,0-2 0 0,-2 2 0 0,-1 1 0 16,-1 0 0-16,1 1 0 0,1-3 0 0,-1 3 0 15,-3 0 0-15,1 2 0 0,0 1 0 0,1 0 0 16,-3-3 0-16,0 1 0 0,1-1 0 0,1 4 0 16,0 0 0-16,1-1 0 0,0 1 0 0,-1-1 0 15,0 1 0-15,0 0 0 0,0-2 0 0,-1 3 0 16,-1 0 0-16,1-1 0 0,1-1 0 0,-2 2 0 16,0-1 0-16,0 1 0 0,0-4 0 0,0 1 0 15,-5 2 0-15,1 1 0 0,0-2 0 0,1-1 0 16,1 1 0-16,1-1 0 0,-1-1 0 0,2 2 0 0,12-2 0 0,-4-1 0 15,-3 4 0-15,0 0 0 0,-2-1 0 0,0 1 0 16,-1 1 0-16,0-1 0 0,-2-1 0 0,1 2 0 16,2-1 0-16,1 2 0 0,-2-3 0 0,1 0 0 15,0-1 0-15,2 1 0 0,0 0 0 0,0-1 0 16,1-2 0-16,-2 2 0 0,0 0 0 0,-1 1 0 16,0 0 0-16,0 0 0 0,-2-3 0 0,2 2 0 15,-2 0 0-15,2 1 0 0,-1 0 0 0,1 0 0 16,0 3 0-16,-1-2 0 0,0-2 0 0,-1 1 0 15,0-1 0-15,1 1 0 0,0 2 0 0,1-1 0 16,1 0 0-16,-1 1 0 0,-2-2 0 0,2 0 0 16,0-3 0-16,4 1 0 0,-2 2 0 0,1 0 0 15,-4-1 0-15,3 0 0 0,1 1 0 0,-1 2 128 16,-2-3-128-16,1 1 176 0,0 0-176 0,-2-1 0 0,-1 1 0 16,1 0 0-16,0 0 0 0,0 1-176 0,-2 0 176 0,0-1-192 15,0 3 192-15,0-1 0 0,0 2 0 0,1-4 0 16,-1 2 0-16,0-3 0 0,2-1 0 0,-1 3 0 15,0-1 0-15,1 0 0 0,-1 0 0 0,2 0 0 16,-1 0 0-16,1-1 0 0,-2 1 0 0,1-3 0 16,0 2 0-16,0 0 0 0,-1 0 0 0,0 1 0 15,2 0 0-15,-2 0 0 0,-1 1 0 0,3-2 0 16,0 1 0-16,-1 2 0 0,1-2 0 0,0 1 0 16,-2 0 0-16,0 2 0 0,1 0 0 0,-1 1 0 15,-1-4 0-15,0 1 0 0,0-1 0 0,0 2 0 16,0 2 0-16,0-5 0 0,-1 1 0 0,0 1 0 15,1-1 0-15,-2 0 0 0,3-1 0 0,-3 0 0 0,2 1 0 0,0 1 0 16,0-2 0-16,0 1 0 0,0 0 0 0,2-1 0 16,0-3 0-16,1 2 0 0,-3-1 0 0,1 1 0 15,2-2 0-15,0 3 128 0,-2 1-128 0,0 0 0 16,-1 0 0-16,2 1 0 0,0-3 0 0,2 1 0 16,2 1 0-16,0 0-128 15,2 1-1280-15,0 3-240 0,-2 3-48 0,2-1-11456 16,0 2-2288-16</inkml:trace>
  <inkml:trace contextRef="#ctx0" brushRef="#br0" timeOffset="22183.62">12598 16789 8287 0,'0'0'368'0,"0"0"80"16,0 0-448-16,0 0 0 0,0 0 0 0,0 0 0 0,0 0 2288 0,0 0 368 15,0 0 80-15,0 0 16 0,0 0-2096 0,10-4-400 16,-10 4-96-16,11-3-16 0,-11 3 32 0,11-3 0 16,-11 3 0-16,12-1 0 0,-1-3 144 0,-11 4 16 15,10-2 16-15,0-1 0 0,1 0 96 0,-11 3 0 16,12-1 16-16,-2-3 0 0,0 2 48 0,-10 2 0 15,11-3 0-15,-11 3 0 0,13-3-64 0,0 1 0 16,-3 0 0-16,1 0 0 0,-2-1-32 0,1 1-16 16,-10 2 0-16,13-4 0 0,-1 1 0 0,0-2 0 15,-2 1 0-15,1 1 0 0,-1 1 0 0,2-1 0 16,0 1 0-16,1-1 0 0,-3 0-128 0,2 1-16 16,0-1-16-16,-1-1 0 0,2 2-112 0,2-4 0 0,2 1-128 15,1 3 192-15,-1-4-192 0,0 2 0 0,-3-1 0 0,2 0 0 16,-1 1 0-16,2 0 0 0,0 2 0 15,0-4 0-15,0 1 128 0,1 0-128 0,2-2 0 16,-2 2 0-16,-2 0 224 0,0 1-48 0,-1-2-16 0,0 0 0 16,-1 0 128-16,0 1 32 0,2-1 0 0,-2 1 0 15,-2 0-32-15,0 1 0 0,1-2 0 0,0 0 0 16,-2 2-96-16,3 2 0 0,0-1-16 0,0 1 0 16,1-2-176-16,-1 1 0 0,2-2 144 0,0 1-144 15,3 0 0-15,-1-1 0 0,-2 0 0 0,2-2 0 16,1 1 0-16,1-1 144 0,-6 1-144 0,3-1 0 15,2-1 144-15,-1 3-144 0,0-2 0 0,-1 4 144 16,-1-4 48-16,-1-2 0 0,1 4 0 0,-2 1 0 16,1 0 0-16,-2 1 0 0,0-1 0 0,0 0 0 0,-2 2-64 0,1-2-128 15,0 0 192-15,0 1-64 0,-1 2-128 0,1 0 160 16,-1-1-160-16,-1 0 160 0,0-2-160 0,1 3 0 16,-1-2 144-16,1 2-144 0,-1 1 0 0,3-2 0 15,-2 0 0-15,0 1 0 0,1-1 0 0,0 1 0 16,1 0 0-16,1-1 128 0,1 1-128 0,-1-3 144 15,0 1-144-15,-1 1 160 0,0-1-160 0,2 2 128 16,0 1-128-16,-2-3 128 0,-2 1 16 0,0-1 0 16,4 1 0-16,-1-1 0 0,-1 0 0 0,0 1 0 15,0 0 0-15,0 1 0 0,0-1-144 0,0 2 128 16,0-3-128-16,0 0 128 0,2 2-128 0,-1-3 0 16,-1 1 144-16,0-2-144 0,0 1 0 0,2 2 0 0,-2-1 0 15,0-1 0-15,0 0 0 0,0-1 0 0,-2 0 0 16,1 1 128-16,0-1-128 0,0 1 0 0,1-1 0 0,1 1 128 15,-2-2-128-15,1 3 0 0,0 0 128 0,0-1-128 16,0-1 128-16,1 1-128 0,-1-1 128 0,2 1-128 16,2 0 0-16,-3 0 0 0,-1 0 0 0,3 1 128 15,1-2-128-15,-2 1 0 0,0 0 0 0,0 1 0 16,3 0 0-16,1-2 0 0,-4-1 0 0,2 3 0 16,-1-1 0-16,2 0 0 0,0-1 0 0,-2-1 128 15,-2 2-128-15,1 1 0 0,-1-1 0 0,-1 0 0 16,0 0 0-16,-1 0 0 0,1 1 0 0,-1-1 0 15,-2 0 0-15,2 1 0 0,-2 0 0 0,1-2 0 16,0 1 0-16,1 0 0 0,-1 0 0 0,0 0 0 16,1-1 0-16,0 2 0 0,0 2 0 0,1-3 0 15,0 1 0-15,1-2 0 0,0 4 0 0,1-3 0 0,0 0 0 0,1 0 0 16,0 0 0-16,-1 2 0 0,1-1 0 0,-1 0 0 16,0-2 0-16,-1 1 0 0,-1 0 0 0,3-1 128 15,-2 1-128-15,3 0 0 0,-3-1 0 0,1 0 0 16,-1 1 0-16,0 1 128 0,1-3-128 0,-2 2 0 15,0 1 0-15,0-3 0 0,-1 1 0 0,-1 1 0 16,0 0 0-16,1 1 0 0,1-1 0 0,0 2 0 16,-2-2 128-16,2 0-128 0,0 0 0 0,0 1 0 15,1-1 0-15,-1 2 128 0,0-3-128 0,1-1 0 16,0 0 0-16,1 1 0 0,-2 1 0 0,1 0 0 16,2-1 0-16,-1 1 0 0,0 0 0 0,0-3 0 15,1 1 0-15,2-1 128 0,0 1-128 0,-3-1 0 16,-1-1 0-16,0 2 0 0,1-1 128 0,0 1-128 0,0 1 128 15,0-1-128-15,1 1 192 0,-2 0-16 0,-1 0-16 0,0 1 0 16,-1-3-160-16,0 1 0 0,0 1 0 0,-1-2 0 16,1 2 0-16,0 1 0 0,-2 1 0 0,2-3 0 15,-2 1 0-15,2-2 0 0,0 1 0 0,0-1 0 16,-1-1 0-16,2 2 0 0,-1 2 0 0,1-3 0 16,0-3 0-16,2 2 0 0,-1 0 0 0,2-1 0 15,2 0 0-15,-3 2 128 0,1 0-128 0,0-1 0 16,-1-1 0-16,2 2 0 0,-2-2 0 0,-1 1 0 15,0-1 0-15,2 1 0 0,1-2 128 0,1 1-128 16,2 1 0-16,-1 1 0 0,0-2 0 0,-1 1 0 16,-3-1 0-16,1 3 0 0,-2-3 0 0,1 1 0 15,-1 1 0-15,0-1 0 0,0 1 0 0,-1-2 0 0,-2-1 0 0,2 1 0 16,0 0 0-16,0-1 0 0,-1-2 0 16,1 0 0-16,0 2 0 0,0-2 0 0,2 0 0 0,-1-1 128 15,0 2-128-15,2-1 0 0,0 0 0 0,-1 2 128 16,2-1-128-16,-1 1 0 0,-1 2 0 0,2 0 128 15,2-1-128-15,-2-1 0 0,-2-1 0 0,0 1 0 16,0-2 128-16,2 2-128 0,0-1 0 0,-1-1 128 16,-1 2-128-16,1-2 128 0,-2 1-128 0,-1 0 0 15,0 1 144-15,1-2-144 0,-1 2 0 0,-2-1 128 16,0 1-128-16,0 3 0 0,2-5 0 0,1 1 144 16,-3-1-144-16,1 0 0 0,-2 3 144 0,2-3-144 15,1 1 0-15,0-2 144 0,0 0-144 0,0 2 0 16,2-2 0-16,-2-1 0 0,0 1 0 0,1 0 0 0,2-3 128 15,-2 6-128-15,-2-3 0 0,2 1 0 0,2 0 0 0,-2 2 0 16,-2 1 0-16,0-3 0 0,-2 1 0 0,2 1 0 16,2-3 0-16,0 2 0 0,-1 1 0 0,2 1 0 15,0-2 208-15,1 1-32 0,0-2-16 0,-2 1 0 16,0-2-160-16,1 0 0 0,-2-3 0 0,0 3 0 16,1 2 0-16,-1 1 0 0,0-2 0 0,-1 2 128 15,1-1-128-15,-1 2 0 0,-1 0 0 0,0 1 0 16,-2 0 0-16,1 2 0 0,1-4 0 0,-1 2 0 15,1 0 0-15,0 0 0 0,1-1 0 0,0 0 0 16,-2 0 0-16,2 0 0 0,0-1 0 0,1 0 0 16,0 0 0-16,-1 0 128 0,-2-1-128 0,2 2 0 15,1-2 0-15,-1 1 0 0,-1 2 0 0,2-3 0 0,2 2 0 16,-2 0 0-16,0 1 128 0,1-1-128 0,2 0 0 0,-2 0 0 16,-1 0 0-16,1 0 0 0,1 2 0 0,-2 1 0 15,0-1 0-15,0-1 0 0,-1-2 0 0,1 2 0 16,-2 2 0-16,1 0 0 0,-1-3 0 0,-1 1 0 15,0-1 0-15,1 0 0 0,-2-1 0 0,1-1 0 16,1 0 0-16,-1-1 0 0,1 3 0 0,-1-2 0 16,2 1 0-16,0-1 0 0,1 0 0 0,0-2 0 15,-2 1 0-15,2 3 0 0,2-3 0 0,-1 3 0 16,-2 0 0-16,4-2 0 0,-2 2 0 0,0-2 0 16,3 3 0-16,-2-1 0 0,-2 1 0 0,1-3 0 15,2 1 0-15,-1 1 0 0,0 0 0 0,-2 2 0 16,0 1 0-16,2-2 0 0,0 1 0 0,0-2 0 0,0 1 0 15,0 1 0-15,1-3 0 0,0 3 0 16,-1-1 0-16,1-3 0 0,-2 2 0 0,0 0 0 0,-6 3 0 0,1-1 0 16,2 2 0-16,1-2 0 0,1-1 0 0,0-1 0 15,-2 0 0-15,2 1 0 0,10-6 0 0,-4 2 0 16,-2-1 0-16,-1 3 0 0,-1-2 0 0,1 3 0 16,-2 0 0-16,1 1 0 0,-2 0 0 0,2-1 0 15,4 1 0-15,-4 2 0 0,0-1 0 0,-1 1 0 16,0-1 0-16,2-3 0 0,-2 1 0 0,3-2 0 15,3 2 0-15,-2-1 0 0,-1-3 0 0,0 2 0 16,1 1 0-16,-1 1 0 0,-1 0 0 0,-1 1 0 16,1-1 0-16,0 1 0 0,-2 1 0 0,-1 1 0 15,0-1 0-15,-1 1 0 0,-6 3 0 0,2-1 0 16,0 0 0-16,1 2 0 0,3-4 0 0,-2 3 0 0,3-1 0 16,-1-2 0-16,10-4 0 0,-2 2 0 0,-3-1 0 15,1 1 0-15,2-1 0 0,-1 1 0 0,2 0 0 0,-1 1 0 16,-5-1 0-16,3-1 0 0,2 0 0 0,0 2 0 15,-1 3 0-15,1-2 128 0,-1-4-128 0,1 3 0 16,-1 0 0-16,1 2 0 0,-2 0 0 0,0-1 0 16,-1-1-160-16,2 0 160 0,-2 1 0 0,-1-1 0 15,0-2-128-15,1 1 128 0,-1-1 0 0,-1-1 0 16,2-1 0-16,0 1 0 0,2-2 0 0,0 2 0 16,1-2 0-16,0 1 0 0,1 4 0 0,0-4 0 15,-1 1 0-15,1 1 0 0,-1 2 0 0,3-3 0 16,-1-2 160-16,1 1-160 0,1 1 0 0,-1 4 0 15,-2-4 0-15,1 3 0 0,-1-3 0 0,0 1 0 0,-1 2 0 16,-2-1 0-16,0-1-128 0,0-1 128 0,1 4 0 16,-1-2 0-16,-9 3 0 0,3 0 0 0,2-1 0 0,2 1 0 15,-1 0 0-15,2-2 0 0,1 1 0 16,2-2 0-16,19-5 0 0,-9 4 0 0,-8-1 0 0,2 0 0 16,2 1 0-16,0 1 0 0,0 2 128 0,0-1-128 15,-2-2 0-15,-1 3 0 0,-1-1 0 0,-1 1-176 16,-1-2 176-16,0 0 0 0,0 0 0 0,-2 2 0 15,-1-2 0-15,1 1 0 0,-1-3 0 0,2 1 0 16,-1-2 0-16,1 2 0 0,1-1 0 0,1 1 0 16,0-2 0-16,0 2 0 0,-1 1 0 0,1-3 0 15,0 2 0-15,0 1 0 0,0 0 128 0,1 1-128 16,0 1 0-16,-1-1 128 0,0 1-128 0,0 2 0 16,-2-5 0-16,1 1 0 0,-1 0 0 0,0 3 0 0,-2-2 0 15,-2 1-128-15,0-1 128 0,-1 0-128 0,2-1 128 0,-1 1 0 16,1 1 0-16,0-1 0 0,-2 2 0 0,0-3 0 15,2-4 0-15,1 6 0 0,1-1 0 0,-1 2 0 16,0-3 0-16,0 2 0 0,0 1 0 0,0-1 0 16,1 1 0-16,-1 0 0 0,0-2 0 0,-1 2 144 15,-2 0-144-15,2 0 160 0,-1 1-160 0,0 0 0 16,-2 1-192-16,1 1 192 0,0-1 0 0,1 2 0 16,-2-4 0-16,-2 2 0 0,0 0 0 0,1 1 0 15,-2-2 0-15,0 0 0 0,-2 1 0 0,1-2 0 16,2 1 0-16,-2 0 0 0,0 0 0 0,0 2 0 15,3-5 0-15,-2 3 0 0,-1 0 0 0,1 1 0 16,-1-1 0-16,0 0 0 0,0 1 0 0,0 2 0 16,0-3 0-16,2 1 0 0,-1 1 0 0,1-1 0 0,-2 2 0 0,0-1 0 15,-9 2 0-15,11-2 0 0,1-1 0 0,-12 3 0 16,12-1 0-16,-2 0 0 0,-10 1 0 0,11-2 0 16,-11 2 0-16,10-1 0 0,-10 1 0 0,11-1 128 15,-11 1-128-15,10-2 0 0,-10 2 0 0,12-2 0 16,0 2 0-16,-12 0 0 0,7-5 0 0,-7 5 0 15,12-2 0-15,-1 0 0 0,-11 2 0 0,11-3 0 16,0 2 0-16,-2 1 0 0,-9 0 0 0,10 0 0 16,1-3 0-16,-1 3 0 0,-10 0 0 0,11 0-176 15,-11 0 176-15,0 0 0 0,10 0 0 0,-1 0 0 16,-9 0 0-16,11 0 0 0,-11 0 0 0,10 3 0 16,-10-3 0-16,12 0 0 0,-12 0 0 0,0 0 0 15,13 0 0-15,-13 0 0 0,0 0 0 0,11 1 0 0,1-1 0 0,-3 1 0 16,-9-1 0-16,0 0 0 0,12 4 0 0,-12-4 0 15,11 2 0-15,-11-2 0 0,10 2 0 0,-10-2 0 16,0 0 0-16,9 5 0 0,-9-5 0 0,0 0 0 16,0 0 0-16,0 0 0 0,0 0 0 0,0 0 0 15,9 4 0-15,-9-4 0 0,0 0 0 0,0 0 0 16,0 0 0-16,0 0 0 0,0 0 0 0,0 0 144 16,0 0-144-16,0 0 0 0,5-6 192 0,-5 6-64 15,2-13 0-15,-2 0-128 0,0 1 144 0,-4 0-144 16,-1 1 0-16,-1-1 144 0,0-1 48 0,-2-2 0 15,-2 0 0-15,-1-3 0 0,1-1 112 0,-2 1 16 16,-1-3 16-16,-1 2 0 0,-2-2-48 0,2 1-16 16,1-2 0-16,-3-1 0 0,-2-5-96 0,1 1-32 15,0-2 0-15,0 2 0 0,0-2-144 0,-1 0 192 0,-2 2-192 0,-1 0 192 16,0-3-192-16,1-3 0 0,-1 2 0 0,1-2 128 16,1 1-128-16,0-5 0 0,1 1 0 0,2-4 0 15,1 0 0-15,0-2 0 0,1 5 0 0,0 0 0 16,-2-2 128-16,2 1-128 0,-1-1 0 0,1-3 128 15,-3-2-128-15,0-4 0 0,0 1 0 0,2 1 128 16,-1 1 0-16,0 0-128 0,2 1 192 0,-3 1-64 16,-1 0-128-16,1 1 0 0,0 0 0 0,0 1 128 15,-1-1-128-15,-1 2 0 0,0-1 0 0,-1-1 128 16,-1-2-128-16,3 0 0 0,0 1 0 0,0-4 0 16,-1 4 0-16,2 1 0 0,1-2 0 0,0-1 0 15,-1 1 128-15,1-3-128 0,1-2 0 0,0-1 128 0,0 3-128 16,-4 1 192-16,2 1-192 0,-1 2 192 0,0 2-192 0,-2 1 128 15,0 0-128-15,-4 0 128 0,-1 0-128 0,1 1 0 16,-1-1 0-16,-1 3 128 0,-2 4-128 0,0-6 0 16,-1-1 144-16,2 3-144 0,1 1 144 0,1 1-144 15,0 0 192-15,1 1-192 0,1 5 192 0,1-2-192 16,-2-5 192-16,1 4-192 0,-3-5 192 0,-2 2-192 16,1 1 192-16,-2 0-192 0,1-1 192 0,0 1-192 15,5 0 192-15,-2 2-192 0,-4-3 160 0,3 2-160 16,2 0 128-16,-1 2-128 0,0 0 128 0,2 1-128 15,0 1 128-15,3 0-128 0,-3-1 0 0,3 0 0 16,-1 0 128-16,0 3-128 0,-1-2 0 0,-1 2 192 16,1 2-192-16,-2-1 192 0,-3 0-192 0,1 0 0 15,-1 0 0-15,-2 1-176 0,-1 3 176 0,3-1 0 0,1 0 0 16,0 3-128-16,-3-3 128 0,3 3 0 0,3-5 0 0,0 1 0 16,3 2 0-16,0-1 0 0,2-2 0 0,1-1 0 15,0-2 0-15,1 1 0 0,1 1 0 0,-1 0 0 16,8 12 0-16,-2-2 0 0,-3-1 0 0,1 0 128 15,-1-1-128-15,0 3 0 0,-1-2 128 0,-1 2-128 16,-11-10 0-16,3 3 0 0,0 2 0 0,4 5 0 16,3 2 0-16,1 1 0 0,2-1 0 0,1 1-128 15,-1 2 128-15,2 1 0 0,2-1 0 0,-1 4 0 16,-2-2-160-16,2 2 0 0,1-2 0 0,-1 1 0 16,3 3-272-16,0-1-48 15,1 0-16-15,6 5 0 0,-10-7-128 0,3 2-16 0,0 0-672 16,1 1 256-16,6 4-80 0,-10-3-16 0,10 3 0 15,-7 0-2080-15,7 0-416 0,-10 7-96 0</inkml:trace>
  <inkml:trace contextRef="#ctx0" brushRef="#br0" timeOffset="23101">11280 11824 32079 0,'-9'-13'1408'0,"2"6"320"0,-1 1-1392 0,2-1-336 15,1 1 0-15,5 6 0 0,-4-8 704 0,4 8 64 16,0 0 0-16,0 0 16 0,0 0-528 0,0 0-96 16,0 0-32-16,0 0 0 0,0 0-128 0,0 0 0 15,0 0 0-15,10 9 0 0,1 2 0 0,0 2-144 16,1 4 144-16,2 3 0 0,3 3-192 0,0 3 192 0,0 2-192 0,1 6 192 16,2 4-144-16,2 3 144 0,2 0 0 0,-1 0-144 15,-2 2 144-15,2 2-128 0,2 4 128 0,3 1-128 16,0 3 128-16,0 1 0 0,-2 2 0 0,1 3 0 15,0 2 0-15,1 6 0 0,-1 1-128 0,1-1 128 16,0 2 0-16,2-1 0 0,0 0 0 0,3 4 0 16,2 2 0-16,0 3 304 0,-3 3-48 0,0-1-16 15,1-1 64-15,1 2 16 0,-2-1 0 0,1 5 0 16,-2 3 128-16,0-3 16 0,-1-6 16 0,-1-3 0 16,-2 4 64-16,3-1 16 0,2 1 0 0,0-4 0 15,2-4-112-15,5-2-32 0,3-1 0 0,2 1 0 16,2 0-224-16,0 2-64 0,-2 1 0 0,-1-3 0 15,-1-3-128-15,-2-3 0 0,-2-3 144 0,1 2-144 0,1 2 0 0,1-3 0 16,-3-3 0-16,1 0 128 0,-1 4-128 0,-1-5 128 16,0-1-128-16,-2-2 128 0,-2-2-128 0,-1 1 0 15,-2 1 0-15,-2-2-128 0,-4-3 128 0,2-2 0 16,-1-4 0-16,1-1 128 0,0-3 0 0,0-1 0 16,2-2 0-16,-1 1 0 0,2-1-128 0,1-2 0 15,0 2 0-15,-1-3 0 0,-3-3 0 0,0 0 0 16,0-1 0-16,0 0 0 0,0-2 128 0,-4 1 0 15,-4-1 0-15,1-2 0 0,-2-2-128 0,-3-2-192 16,0-1 64-16,-2-1 0 16,-2-2-592-16,1-3-112 0,-2-1-32 0,-1 0 0 15,-2-1-2384-15,2 0-464 0,-1-3-112 0</inkml:trace>
  <inkml:trace contextRef="#ctx0" brushRef="#br0" timeOffset="23684.51">15197 9957 22111 0,'-15'-6'1968'0,"4"3"-1584"0,0 2-384 0,0 1 0 16,3 1 3520-16,8-1 608 0,-2 12 128 0,2 1-13392 15,4 1-2672-15</inkml:trace>
  <inkml:trace contextRef="#ctx0" brushRef="#br0" timeOffset="23969.9">16191 11515 27295 0,'0'0'1216'0,"5"16"240"0,3 2-1168 0,5 1-288 0,4 2 0 0,4 0-8032 16,4 0-1664-16</inkml:trace>
  <inkml:trace contextRef="#ctx0" brushRef="#br0" timeOffset="24034.57">16768 12102 11055 0,'23'30'480'0</inkml:trace>
  <inkml:trace contextRef="#ctx0" brushRef="#br0" timeOffset="24176.3">17439 12798 28559 0,'-2'17'2544'0,"2"5"-2032"16,0 3-512-16,4 3 0 0,1 1 2368 0,4 0 384 15,2-1 80-15,5 0 16 0,2-1-2208 0,3 2-432 16,2 0-80-16,2-3-11696 15,0-2-2320-15</inkml:trace>
  <inkml:trace contextRef="#ctx0" brushRef="#br0" timeOffset="24302.1">18041 13654 35935 0,'0'13'3200'0,"-3"3"-2560"15,-2-2-512-15,4 2-128 0,2-2 1648 0,3 5 304 0,4-2 64 0,3 1 16 16,5 3-1632-16,2-2-400 0,3-2 0 0</inkml:trace>
  <inkml:trace contextRef="#ctx0" brushRef="#br0" timeOffset="33473.82">23026 14042 8287 0,'0'0'736'0,"0"0"-592"16,0 0-144-16,0 0 0 0,0 0 1856 0,0 0 320 16,0 0 80-16,0 0 16 0,0 0-1696 0,0 0-320 15,0 0-80-15,0 0-16 0,0 0-160 0,0 0 0 16,0 0 0-16,0 0 128 0,0 0 384 0,0 0 80 15,0 0 16-15,0 0 0 0,0 0 624 0,0 0 128 16,0 0 32-16,0 0 0 0,0 0-32 0,0 0 0 16,0 0 0-16,0 0 0 0,0 0-272 0,0 0-48 15,0 0-16-15,0 0 0 0,0 0-544 0,0 0-112 16,11-4-32-16,-11 4 0 0,9-3-336 0,-9 3 144 0,0 0-144 0,10-1 0 16,-10 1 0-16,9-5 0 15,-9 5 0-15,8-6 0 0,-8 6 208 0,8-2-64 0,-8 2-16 0,8-8 0 16,-8 8 208-16,8-5 48 0,-8 5 0 0,7-4 0 15,-7 4-16-15,10-7 0 0,-3 1 0 0,-7 6 0 16,0 0-112-16,11-7 0 0,-3-1-16 0,0 2 0 16,-8 6 16-16,9-7 0 0,-3 0 0 0,2 0 0 15,0 1-32-15,-8 6 0 0,9-8 0 0,-1 0 0 16,-8 8-16-16,8-8 0 0,-1 0 0 0,3 2 0 16,-1-1 16-16,-2 1 0 0,-1-1 0 0,0-1 0 15,-1-1-64-15,2 1-16 0,1 2 0 0,-2-2 0 16,1-2-144-16,-1 2 0 0,1 1 144 0,-1 1-144 15,-6 6 128-15,8-11-128 0,-1 2 128 0,1 3-128 16,-8 6 224-16,7-9-32 0,-1-1 0 0,0 5 0 16,2-1-16-16,0-1-16 0,-8 7 0 0,9-6 0 0,-1-3 16 0,-3 1 0 15,0-1 0-15,2 2 0 0,2 3-48 0,0-4-128 16,0 1 192-16,-1-1-64 0,0 1-128 0,-1-2 192 16,1 1-192-16,0 0 192 0,0-1-64 0,1 0 0 15,1-1 0-15,1-1 0 0,-1 0 0 0,2 0-128 16,-2 1 192-16,1-1-64 0,-1 0 32 0,-1 0 0 15,-1-2 0-15,1 3 0 0,1-3-32 0,1 1-128 16,-2 0 192-16,1 0-64 0,-3 2-128 0,1 1 160 16,0 0-160-16,0 0 160 0,-2-1-160 0,1 0 0 15,-1 0 0-15,2 0 0 0,0 1 0 0,0 3 0 16,-2-1 0-16,1 0 128 0,-3-4-128 0,2 2 0 16,2 1 0-16,0-1 128 0,0-1-128 0,2-1 0 15,1 1 0-15,-2 1 0 0,-1-2 128 0,1 2-128 0,-1 0 0 0,2 0 128 16,2 0-128-16,-3 1 0 0,0-1 144 0,0 1-144 15,2 0 128-15,-2 2-128 0,-9 6 160 0,10-7-160 16,-1-2 128-16,0 2-128 0,0 1 0 0,1-2 144 16,-3 2-144-16,1-1 0 0,1 0 0 0,0 1 128 15,1-2-128-15,-1 3 0 0,0 1 0 0,0-1 128 16,-1-2-128-16,0 1 0 0,1-1 0 0,0 2 0 16,0-4 0-16,0 2 128 0,-1 1-128 0,0 1 0 15,1-1 0-15,-1 1 128 0,-2 0-128 0,2-2 0 16,-1 2 144-16,-7 5-144 0,7-6 160 0,1 1-160 15,0-1 176-15,-8 6-176 0,9-6 192 0,-1 1-192 16,-1-1 144-16,-1 2-144 0,-6 4 0 0,9-7 144 16,-1 0-144-16,0 1 0 0,0-1 0 0,-8 7 128 0,9-6-128 15,-1-1 0-15,1-1 0 0,-3 2 0 0,-6 6 0 16,8-7 0-16,-1 2 0 0,-1 0 0 0,1-2 0 0,-7 7 0 16,7-6 128-16,1-1-128 0,0 1 0 0,-1 0 0 15,-2 0 0-15,1-1 128 0,-6 7-128 0,8-10 0 16,0 2 144-16,0 2-144 0,-8 6 0 0,9-8 144 15,1 0-144-15,-1 2 0 0,-1-1 160 0,0 0-160 16,-1 1 128-16,2-1-128 0,-1 1 0 0,2-3 0 16,0 0 128-16,1 2-128 0,-3 2 0 0,1-2 0 15,0-2 0-15,-1 1 0 0,-3 2 0 0,1-1 0 16,1-3 128-16,1 3-128 0,0 1 0 0,-1-2 0 16,1 0 0-16,0 2 0 0,0 2 0 0,0-3 0 15,1 1 128-15,-1-2-128 0,0 0 0 0,-1 2 0 16,0 0 0-16,1 0 0 0,0-3 0 0,1 1 0 0,-3 1 0 0,1 1 0 15,-2-1 0-15,1 2 0 0,2 0 128 0,0 0-128 16,-8 5 0-16,7-8 0 0,-2 0 0 0,1 2 128 16,1 0-128-16,-7 6 0 0,9-7 0 0,-3 0 128 15,1 2-128-15,-7 5 0 0,7-7 0 0,-1 3 128 16,1-2-128-16,-1-1 0 0,-1 1 0 0,0-1 0 16,1 1 128-16,-6 6-128 0,5-9 0 0,1 1 128 15,0-1-128-15,-1 2 0 0,-5 7 144 0,6-6-144 16,1-1 128-16,-7 7-128 0,5-9 160 0,0 1-160 15,1 2 128-15,0-1-128 0,-1-1 0 0,-5 8 144 16,7-7-144-16,1 0 0 0,-1 1 0 0,0-1 128 16,-3 2-128-16,1-2 0 0,0-2 0 0,1 3 0 15,-1-2 0-15,0-1 0 0,0 0 0 0,2 1 0 0,1 0 0 16,-2 0 128-16,-2 0-128 0,2 2 0 16,2-3 0-16,0 1 0 0,0-1 128 0,2-2-128 0,1 1 0 0,-2 1 0 15,-4 1 0-15,3 1 0 0,0 1 0 0,2-2 0 16,2-2 128-16,-3 2-128 0,-2 1 0 0,0 1 0 15,3-5 0-15,-1 6 0 0,0 1 0 0,0 0 0 16,-1-2 0-16,2-1 0 0,2 1 0 0,-2-3 0 16,-2 1 0-16,0 1 0 0,2 1 0 0,1-1 0 15,-1 1 128-15,1-1-128 0,-2-1 0 0,-1 2 0 16,-1-2 0-16,3 0 0 0,-1-1 0 0,0 0 128 16,-1 1-128-16,1 2 0 0,-1-1 0 0,-1 1 0 15,1-1 0-15,0 1 0 0,0-1 0 0,-2 2 0 16,1 0 0-16,1 1 0 0,-8 4 0 0,8-8 0 0,-2 1 0 15,-6 7 0-15,9-8 0 0,0 2 0 0,-1-1 0 0,0 1 0 16,-1-1 0-16,-7 7 0 0,10-6 0 0,0 1 0 16,-1-2 0-16,-1 2 0 0,-1-2 0 0,-7 7 0 15,8-6 0-15,1-1 0 0,0 0 0 0,0 3 0 16,0-3 0-16,-1 2 0 0,0-2 0 0,0 2 0 16,1-1 0-16,-1-1 0 0,-1 1 128 0,3-1-128 15,-1 1 0-15,-2-2 0 0,0 1 0 0,1 1 0 16,-8 6 0-16,8-9 0 0,-1-1 128 0,1 4-128 15,0-2 0-15,0 2 0 0,1-1 0 0,-1 1 128 16,-8 6-128-16,6-10 160 0,0 3-160 0,-1 0 160 16,3 1-160-16,-2-1 0 0,-1-2 0 0,1 2 128 15,0 1-128-15,1-2 0 0,-1 2 0 0,1-1 0 0,-7 7 0 16,7-6 0-16,0-4 128 0,1 4-128 0,-8 6 0 0,8-7 0 16,-3 1 0-16,-5 6 0 0,6-8 0 0,0 2 0 15,-6 6 0-15,6-10 128 0,-6 10-128 0,7-7 0 16,-7 7 0-16,5-7 128 0,0 1-128 0,-5 6 0 15,5-11 144-15,2 3-144 0,-7 8 0 0,5-5 128 16,-5 5-128-16,5-6 0 0,0-1 0 0,1 1 144 16,-1-2-144-16,-5 8 0 0,6-8 128 0,1 1-128 15,-2 1 0-15,2-1 0 0,-7 7 0 0,6-8 0 16,1-1 0-16,-1 3 0 0,-6 6 0 0,8-8 0 16,0-1 0-16,-2 2 0 0,-6 7 0 0,7-7 0 15,-1 0 0-15,1 3 0 0,-7 4 0 0,8-6 0 16,-8 6 0-16,6-7 0 0,1 1 0 0,-7 6 0 15,6-7 0-15,-6 7 0 0,7-6 0 0,-1 0 0 0,-6 6 0 16,7-6 0-16,-7 6 0 0,6-7 0 0,2 1 0 0,-8 6 0 16,5-8 0-16,-5 8 0 0,8-7 0 0,-8 7 0 15,5-6 0-15,-5 6 0 0,7-8 0 0,-7 8 0 16,6-6 0-16,-6 6 0 0,0 0 0 0,6-7 0 16,-6 7 128-16,5-8-128 0,-5 8 0 0,5-6 0 15,-5 6 0-15,0 0 0 0,4-9 0 0,-4 9 0 16,3-8 128-16,-3 8-128 0,2-8 0 0,-2 8 0 15,2-7 0-15,-2 7 128 0,0-9-128 0,0 9 0 16,1-8 128-16,-1 8-128 0,1-10 0 0,0 2 0 16,-1 8 128-16,3-9-128 0,-2 0 0 0,-1 9 0 15,2-9 128-15,-1 1-128 0,-1 0 0 0,1 0 0 16,-1 8 0-16,2-9 0 0,-2 1 0 0,0-1 0 16,0 1 0-16,0 8 0 0,-2-9 0 0,1 2 0 0,1 7 128 0,-1-10-128 15,-1 1 0-15,2 9 0 0,-2-9 128 0,2 9-128 16,-2-10 0-16,0 2 0 0,-1-1 128 0,3 9-128 15,-4-11 0-15,2 2 0 0,0 1 0 0,1-2 0 16,0 1 128-16,0-2-128 0,-1 1 0 0,1 1 0 16,1 9 0-16,0-11 0 0,-1 2 0 0,1 0 0 15,-2-1 0-15,4 1 0 0,-2 9 0 0,-2-10 0 16,2 10 0-16,-1-9 0 0,0-2 128 0,-1 2-128 16,2 9 0-16,-2-10 0 0,-1 0 0 0,2 3 0 15,1 7 128-15,-1-9-128 0,-2 0 0 0,3 9 0 16,-3-8 0-16,2-1 0 0,1 9 128 0,-3-9-128 15,3 9 0-15,-2-10 0 0,-1 2 0 0,2-1 0 16,-2 1 0-16,3 8 0 0,-2-11 0 0,0 2 0 0,1 3 0 0,1 6 0 16,-2-11 0-16,-1 4 0 0,0-1 0 0,2-1 0 15,-2 1 128-15,3 8-128 0,0 0 0 0,-2-11 0 16,-2 1 0-16,1 2 0 0,3 8 0 0,-2-8 0 16,0-2 128-16,2 10-128 0,-1-8 0 0,0 0 0 15,-1-1 0-15,2 9 0 0,-2-8 0 0,2 8 0 16,-3-10 0-16,1 2 0 0,0 0 0 0,2 8 0 15,-4-9 0-15,2 3 0 0,2 6 0 0,-3-10 0 16,-1 1 0-16,4 9 0 0,-4-9 0 0,2 1 0 16,-1-1 0-16,2 1 0 0,-3-1 0 0,1 3 0 15,1-5 0-15,-1 1 0 0,0 2 0 0,1 0 0 16,-2-3 0-16,1 0 0 0,1 1 0 0,0 1 0 0,1 1 176 0,0-1-176 16,0 1 160-16,1 8-160 0,-3-9 0 0,0 0 0 15,-1 1 0-15,2-3 0 0,1 3 0 0,1 8 0 16,-4-9 0-16,4 9 0 0,-3-9 0 0,3 9 128 15,-4-10-128-15,1 2 0 0,3 8 128 0,-1-8-128 16,-1 0 176-16,-1 2-176 0,3 6 0 0,-3-9-192 16,1 0 0-16,2 9 0 0,-3-8 192 0,1-1 256 15,2 9-48-15,-4-10-16 0,0 3-192 0,1 0 0 16,-1 1 0-16,4 6 0 0,-4-8 0 0,0 1 0 16,4 7 0-16,-4-8 0 0,2 1 0 0,2 7 0 15,-4-10-192-15,4 10 192 0,-4-7 0 0,1 0 0 16,-2 2 128-16,5 5-128 0,0 0 0 0,-2-8 0 15,-1 2 0-15,3 6 0 0,0 0 0 0,-4-7 0 16,1 1 0-16,3 6 0 0,-2-7 0 0,2 7 0 0,-3-6 0 0,3 6 0 16,-2-8 0-16,2 8 0 0,-3-7-176 0,3 7 176 15,0 0 0-15,0 0 0 0,-3-10 0 0,2 3 0 16,1 7 0-16,0 0 0 0,-1-6 0 0,1 6 0 16,-1-8-128-16,1 8 128 0,0-7 0 0,0 7 0 15,0 0 0-15,0 0 0 0,0-5 0 0,0 5 0 16,1-10 0-16,-1 10 0 0,0 0 0 0,0 0 0 15,0 0 0-15,0 0 0 0,6-8 0 0,-6 8 0 16,4-8 0-16,-4 8 0 0,5-6 0 0,-5 6 0 16,0 0 0-16,7-8 0 0,-2 1 0 0,-5 7 0 15,7-6 0-15,-7 6-176 0,4-7 176 0,-4 7-128 16,7-6 128-16,-7 6 0 0,6-9 0 0,-6 9 128 16,6-7-128-16,-1 0 0 0,-5 7 0 0,6-9-128 0,-2 2 128 15,-4 7 0-15,0 0 0 0,0 0 0 0,0 0 0 0,7-6 0 16,-7 6 0-16,7-9 0 0,-2 0 0 0,0 3 0 15,-5 6 0-15,6-8 0 0,-6 8 0 0,5-8 0 16,0 0 0-16,-1 2 128 0,0-5-128 0,0 3 0 16,-4 8 0-16,5-7 0 0,0 0 0 0,-5 7 0 15,8-9 0-15,-3 2 0 0,-5 7 0 0,5-9 0 16,-5 9 0-16,6-8 0 0,-6 8 0 0,5-7 0 16,-5 7 0-16,5-10 0 0,-5 10 0 0,5-9 0 15,0 0 0-15,-5 9 0 0,4-8 0 0,0 1 0 16,-4 7 0-16,4-10 0 0,0 1 0 0,-4 9 0 15,5-6 0-15,-5 6 0 0,6-9 0 0,-1 0 0 16,-5 9 0-16,6-7 0 0,-6 7 0 0,7-7 0 0,-7 7 0 16,6-5 0-16,-6 5 0 0,8-6 0 0,-8 6 0 15,8-5 0-15,-8 5 0 0,8-7 0 0,-8 7 0 16,8-5 0-16,-8 5 0 0,7-5 0 0,-7 5 0 0,8-7 0 16,-8 7 0-16,11-6 0 0,-4-1 0 0,0 1 0 15,-7 6 0-15,6-7 0 0,1 0 0 0,0-2 0 16,-7 9 0-16,9-6 0 0,0-1 0 0,-9 7 0 15,8-6 0-15,1 1 0 0,-1-2 0 0,1 2 0 16,0 1 0-16,-9 4 0 0,8-7 0 0,2 1 0 16,2-1 0-16,-6 1 0 0,-6 6 0 0,7-7 0 15,1 1 0-15,-1 1 0 0,3-2 0 0,-3 1 0 16,0-1 0-16,1 1 0 0,0-1 0 0,1 1 0 16,-1-1 0-16,-1 2 0 0,1 0 0 0,0-1 0 0,1-1 0 15,0-1 0-15,0 0 0 0,-1 1 0 0,-1 1 0 16,1-2 0-16,-1-2 0 0,2 3 0 0,1-1 0 0,-3 2 0 15,1-2 0-15,0 3 0 0,0-2 0 16,1-1 0-16,-1-2 0 0,0 1 0 0,-2-2 0 16,2 2 0-16,0 1 0 0,2 2 0 0,-2-5 0 0,1 5 0 15,-1-1 0-15,0-2 0 0,2 1 0 0,-1 1 0 16,1-1 0-16,-1 0 0 0,-2-1 0 0,1 0 0 16,1 0 0-16,-1 1 0 0,0 0 0 0,1-1 0 15,0 0 0-15,3 0 0 0,-2-1 0 0,2 1 0 16,-3 0 0-16,3-1 0 0,0-1 0 0,1 1 0 15,0-2 0-15,0 2 0 0,0-1 0 0,-1 0 0 16,-2-1 0-16,2 0 0 0,0 0 0 0,-1 1 0 16,0-2 0-16,2 1 0 0,2 0 0 0,1-1 0 0,-2-1 0 0,2 1 0 15,0 0 0-15,-1 2 0 0,2-3 0 16,-1 2 0-16,-3 2 0 0,1-1 0 0,-1 0 0 0,2-1 0 16,-1-2 0-16,0 1 0 0,2 1 0 0,-2-1 0 15,-1-2 0-15,2 2 0 0,-1-1 0 0,3 1 0 16,0 1 0-16,0-3 0 0,0-1 0 0,2 2 0 15,2-1 0-15,1 2 0 0,2 0 0 0,-2-2 0 16,-1-2 0-16,0 0 0 0,1 0 0 0,1-2 0 16,4 4 0-16,-3-1 0 0,0-2 0 0,1 1 0 15,-1 0 0-15,1 0 0 0,-3 0 0 0,-1-2-128 16,-1 2 128-16,1-4 0 0,-1-1 0 0,1 2 0 16,-1 3 0-16,1-2 0 0,1-1 0 0,3 2 0 15,2-1 0-15,2 0 0 0,1-2 0 0,-3 2 0 0,-1-1 0 16,0 0 0-16,0 2 0 0,0 0 0 15,0-2 0-15,-1 1 128 0,-1-2-128 0,-1 1 0 0,-2 1 0 0,0-2 0 16,-3-1 0-16,2 0-128 0,0-1 128 0,3-3 0 16,-1-1 0-16,3 2 0 0,2 3 0 0,3 0 0 15,0-2 0-15,-1 2 0 0,-3 1 0 0,1 1 0 16,2 0 0-16,-2 0 0 0,0 1 0 0,0-1 0 16,-1 3 0-16,0-2 0 0,-2 2 0 0,3-1 0 15,-5-1 0-15,-1 1 0 0,-2 1 0 0,2-2 0 16,0 0-176-16,1-5 176 0,0 0-320 0,3 2 48 15,2 0 0-15,5-2 0 16,3-2-384-16,-4 3-80 0,-1-3-16 0,0 2 0 16,-1 1-1648-16,-2-2-336 0,1 2-64 0,-2 2-11056 15,0 1-2208-15</inkml:trace>
  <inkml:trace contextRef="#ctx0" brushRef="#br0" timeOffset="35229.44">26025 9739 16287 0,'0'0'720'0,"0"0"160"0,0 0-704 0,0 0-176 0,-3-7 0 0,3 7 0 16,-5-7 336-16,5 7 48 0,-8-5 0 0,8 5 0 15,0 0-144-15,0 0-32 0,-9-7 0 0,9 7 0 16,-8-5 560-16,0 1 128 0,-1-1 0 0,9 5 16 0,0 0 480 0,0 0 80 15,-9-5 32-15,3 0 0 0,6 5-288 0,-8-7-48 16,8 7-16-16,-7-7 0 0,7 7-336 0,-6-6-80 16,6 6-16-16,-5-8 0 0,5 8-272 0,0 0-64 15,0 0-16-15,-8-5 0 0,8 5-176 0,0 0-48 16,-11 0 0-16,11 0 0 0,-10 3 96 0,10-3 16 16,0 0 0-16,-11 6 0 0,4-1 16 0,7-5 16 15,-10 7 0-15,10-7 0 0,-9 9-64 0,9-9-16 16,-5 10 0-16,0-2 0 0,5-8-16 0,-4 9 0 15,4-9 0-15,-5 8 0 0,5-8 192 0,-5 9 16 16,5-9 16-16,-6 11 0 0,2-2-80 0,4-9-16 16,0 0 0-16,-2 12 0 0,-1-3-128 0,1 1-16 15,2-10-16-15,-4 12 0 0,1 0-160 0,2-3 0 16,-2 2 144-16,1 1-144 0,-1-1 0 0,0-1 0 0,3-10 0 16,-2 14 128-16,-2 1-128 0,0-2 0 0,0-3 0 0,0 1 0 15,0 2 0-15,0-2 128 0,-1 1-128 0,0-3 0 16,-2 2 128-16,2 0-128 0,0 2 160 0,0-1-160 15,0-1 224-15,1-4-48 0,4-7-16 0,-6 10 0 16,2-1 96-16,4-9 32 0,-5 9 0 0,5-9 0 16,0 0-288-16,0 11 160 0,0 1-160 0,2 0 128 15,0-2-128-15,-2-10 128 0,0 0-128 0,1 13 128 16,2 0 0-16,0-1-128 0,-3-12 192 0,0 15-64 16,0-1-128-16,0-1 0 0,1-1 0 0,-1-3 0 15,-1 1 0-15,1 1 0 0,0-11-160 0,0 13 160 16,0-4 0-16,0-9 0 0,-2 12 0 0,2-2 0 15,0-10 192-15,2 10 0 0,-2-10-16 0,4 12 0 0,-2-1-176 16,-2-11 192-16,0 10-192 0,0 0 192 0,3 2-192 16,-3-12 160-16,-1 9-160 0,1 2 160 0,1-1-160 0,-1 1 0 15,0-11 144-15,0 11-144 0,0 0 128 0,0-1-128 16,1 1 128-16,-1-2-128 0,0-9 192 0,1 11-48 16,2 0 0-16,0-2 0 0,-3-9-144 0,2 12 160 15,1-2-160-15,1 1 160 0,-2-1-160 0,1 2 0 16,-3-12 144-16,4 10-144 0,0 3 0 0,0-2 0 15,-2 0 0-15,0 0 128 0,-1-1-128 0,0 1 0 16,-1-1 0-16,0 1 0 0,0-11 0 0,2 13 128 16,-1-2-128-16,-1 0 0 0,0-11 0 0,1 13 0 15,-1-3 0-15,1 1 128 0,1-1-128 0,-1-1 144 0,-1-9-144 16,3 12 160-16,-1-2-160 0,-2-10 128 16,3 11-128-16,1 2 128 0,-2-4-128 0,-2-9 0 0,4 10 144 0,-1 1-144 15,0-1 0-15,-3-10 0 0,2 12 0 0,1-2 128 16,-2 1-128-16,0-1 0 0,-1-10 0 0,3 13 128 15,-2 0-128-15,-1-4 0 0,-1 2 0 0,0-1 128 16,1-1-128-16,0 2 0 0,0-1 0 0,-2-1 0 16,2-9 0-16,-2 12 144 0,0 1-144 0,2-2 0 15,0-11 144-15,-1 13-144 0,1-2 0 0,0 1 144 16,0-12-144-16,-1 13 0 0,1-1 0 0,0-3 128 16,0 1-128-16,0 1 0 0,0-11 0 0,-1 13 0 15,-1 0 128-15,1-1-128 0,0-1 0 0,-1-1 128 16,2-10-128-16,-1 14 160 0,-2-4-160 0,1 1 160 15,-1-2-160-15,1 1 160 0,-1 1-160 0,0-1 160 16,3-10-160-16,-2 13 0 0,-1-1 0 0,1-2 0 0,-1 1 0 16,3-11 0-16,-3 12 128 0,1-2-128 0,2-10 0 0,-4 10 0 15,1 0 0-15,3-10 0 0,-2 10 0 0,2-10 0 16,-3 13 128-16,3-13-128 0,-3 10 0 0,1 1 0 16,2-11 0-16,-3 12 0 0,1-3 0 0,2-9 0 15,-6 10 0-15,2-2 0 0,4-8 0 0,-2 9 0 16,2-9 128-16,-4 11-128 0,0-2 0 15,4-9 0-15,-4 10 0 0,1 1 0 0,3-11 0 0,-3 7 0 16,-3 1 0-16,6-8 0 0,-5 9 0 0,1-1 0 16,4-8 128-16,-5 11-128 0,0-4 0 0,5-7 0 15,-8 9 0-15,3 1 0 0,5-10 0 0,-5 10 0 16,-2-1 0-16,2 0 0 0,1 0 0 0,0 1 0 16,-3-3 128-16,4 1-128 0,3-8 0 0,-6 11 0 15,-1-1 0-15,1-3 0 0,6-7 0 0,-6 7 0 0,-2 0 128 16,1 1-128-16,0 0 0 0,0-2 160 0,2 3-160 0,-2-4 160 15,-3-2-160-15,2 2 0 0,2 0 0 0,-1 2 128 16,-1-1-128-16,2 1 0 0,6-7 0 0,-9 8 128 16,-3-2-128-16,3 2 0 0,4-1 0 0,5-7 0 15,-10 8 0-15,3-1 0 0,-1 0 0 0,1 1 0 16,1-3 0-16,-2 3 0 0,-4 0 0 0,3-1 0 16,1 0 0-16,2 1 0 0,-1-2 0 0,-1 2 0 15,-1-1 0-15,0-1 0 0,0 2 128 0,0 0-128 16,0 0 0-16,1-1 0 0,0 0 0 0,2-1 0 15,-2 1 0-15,1-1 0 0,7-6 0 0,-6 7 0 16,-2-1 0-16,8-6-176 0,-8 8 16 0,8-8 0 16,-8 7-1216-16,8-7-240 15,-9 8-48-15,9-8-16 0,-8 4-2048 0,0-1-416 0</inkml:trace>
  <inkml:trace contextRef="#ctx0" brushRef="#br0" timeOffset="38443.82">26774 16528 8287 0,'0'0'736'0,"0"0"-592"0,0 0-144 0,0 0 0 16,0 0 2384-16,0 0 448 0,0 0 96 0,0 12 16 15,0-12-1536-15,0 0-288 0,-3 10-64 0,3-10-16 16,0 0-368-16,-3 12-80 0,3-12-16 0,-3 9 0 15,3-9 128-15,0 0 0 0,0 0 16 0,0 0 0 16,0 0 240-16,0 0 32 0,0 0 16 0,0 0 0 16,0 0 0-16,0 0 0 0,0 0 0 0,0 0 0 15,0 0-112-15,0 0 0 0,0 0-16 0,9-4 0 0,-9 4-304 0,10-7-48 16,-3 1-16-16,3-2 0 0,-1-1-240 0,0 0-48 16,1 0-16-16,1 0 0 0,0-2 48 0,1-1 0 15,-1-1 0-15,0 0 0 0,2 0-64 0,0-1-16 16,2-3 0-16,0-1 0 0,2-1-48 0,2 3 0 15,-1-1 0-15,3 0 0 0,1-2 112 0,1 2 16 16,-1-3 0-16,1 0 0 0,-1 2-64 0,1-2 0 16,2 1 0-16,0 0 0 0,0-1 64 0,-1 0 0 15,1 0 0-15,0 1 0 0,0-1-64 0,-1 1-16 16,-1-2 0-16,-1 1 0 0,0 1-176 0,-1-2 160 16,0 1-160-16,-1-2 160 0,0 1-160 0,1-1 128 15,4 3-128-15,-1-1 128 0,2-1-128 0,1 2 128 0,0-2-128 16,-1 1 128-16,-3 3-128 0,2-2 0 15,0 2 144-15,-2-3-144 0,0 3 128 0,-1-1-128 16,-3 1 160-16,1 0-160 0,-1-1 128 0,0 2-128 0,-2-3 0 0,0 2 0 16,0-3 144-16,0 3-144 0,1 0 128 0,-1-2-128 15,0-2 128-15,1-1-128 0,0 1 0 0,2 1 128 16,1 2-128-16,-1 0 0 0,3 2 0 0,-3-1 128 16,1 4-128-16,-1 0 0 0,-3 0 0 0,-2 0 128 15,1 0-128-15,1-1 0 0,0 1 0 0,0-3 128 16,-1 2-128-16,1 1 192 0,0-3-192 0,-1 2 192 15,1 1-192-15,0-2 0 0,-2 4 144 0,-1 0-144 16,-1-3 128-16,0 2-128 0,0 2 128 0,0-2-128 16,0 1 0-16,0 1 0 0,-2 0 0 0,0 0 128 15,0 1-128-15,1 0 0 0,-2 0 128 0,0 0-128 16,-2-1 0-16,3 0 144 0,-5 6-144 0,1 1 0 0,-1-4 144 0,2 1-144 16,0-1 0-16,0-1 144 0,1 0-144 0,-1 1 0 15,9-9 0-15,-3 4 0 0,-1 3 0 0,1-3 128 16,-1 2-128-16,0 2 0 0,0-2 128 0,-1 0-128 15,-3 1 0-15,3-1 128 0,2 0-128 0,1 2 0 16,-4 1 144-16,2-1-144 0,-1 1 128 0,1-4-128 16,-4 2 128-16,2 2-128 0,-1 1 0 0,1-2 0 15,-3-1 0-15,-1 2 128 0,1 1-128 0,1-2 0 16,-2 2 0-16,1-1 128 0,-2 2-128 0,2 1 0 16,1-4 0-16,-1 2 0 0,-2-1 0 0,2 1 128 15,0-1-128-15,1 2 0 0,-4-3 0 0,2 0 128 16,-1 0-128-16,4 1 0 0,-3-1 0 0,1 0 144 0,3-1-144 15,-4 1 0-15,1 1 128 0,0 1-128 0,0-1 0 16,0 1 0-16,1-1 0 0,0 1 0 0,0-2 128 0,-1 2-128 16,-2 0 0-16,1 1 0 0,1-1 0 15,-2 0 0-15,-6 6 128 0,8-7-128 0,-1 0 0 0,-1 0 0 16,-6 7 0-16,7-7 160 0,1 0-160 0,-1 2 128 16,0 0-128-16,-7 5 192 0,6-8-192 0,1 0 192 15,-1 2-192-15,1-1 160 0,-7 7-160 0,6-8 160 16,-6 8-160-16,8-8 128 0,0 2-128 0,-1 1 128 15,-1-2-128-15,-1 1 160 0,-1-4-160 0,-4 10 160 16,7-9-160-16,-7 9 0 0,6-7 0 0,-6 7 128 16,3-10-128-16,0 1 0 0,2 1 0 0,-1 2 128 15,-2-1-128-15,-2 7 0 0,0 0 0 0,8-10 0 16,3 1 0-16,-4 0 0 0,-1 0 0 0,-6 9 0 0,5-7 0 0,0 1 128 16,0 0-128-16,2-3 0 0,-1 0 128 15,1 1-128-15,-3 0 128 0,2 2-128 0,1-2 128 0,-1 0-128 16,-2-1 0-16,3 0 128 0,-2 1-128 0,0 0 128 15,0-1-128-15,1 3 128 0,-6 6-128 0,6-9 0 16,1-2 0-16,0 2 0 0,-7 9 0 0,6-10 0 16,-1-1 128-16,0 3-128 0,0 1 0 0,0-1 0 15,-5 8 0-15,6-11 0 0,-1 0 0 0,-1 0 0 16,-2 1 128-16,2 1-128 0,-4 9 0 0,4-12 0 16,0 3 0-16,-1-3 128 0,-1 2-128 0,1 2 0 15,-3 8 144-15,3-13-144 0,-2 8 0 0,1-2 128 16,0-1-128-16,-1 0 0 0,0 1 0 0,1-1 144 15,-2-1-144-15,1 1 0 0,0-10 128 0,1 3-128 16,-2 2 0-16,1 1 0 0,-1 1 0 0,0 0 0 0,0-2 0 16,0 0 0-16,1 3 0 0,-1-3 0 0,-1 1 0 0,1 0 0 15,0 2 128-15,0 1-128 0,0-4 0 0,1 2 0 16,-1-2 0-16,0 0 0 0,0 0 0 0,2 0 0 16,0 0 0-16,-1 0 0 0,-1-1 0 0,0 1 0 15,0 2 0-15,0-1 0 0,0 1 0 0,0-1 0 16,0-1 0-16,-1 1 0 0,0 2 0 0,0 1 0 15,-1-4 128-15,1 1-128 0,1 0 0 0,-1 0 0 16,-2-1 0-16,2 2 128 0,-2-2-128 0,2-3 0 16,-2 2 144-16,1 1-144 0,-1-4 0 0,0 0 144 15,1 0-16-15,-1 1-128 0,-2-3 192 0,1 2-64 16,1 0-128-16,1 0 128 0,-1-2-128 0,1 2 128 0,0 2-128 16,1 1 0-16,0-1 0 0,-1 0 0 0,1-2 0 0,0 1 0 15,1 2 0-15,0-1 0 0,-2-2 0 0,1 3 0 16,0 0 0-16,0-1 0 15,1 1 0-15,-2 0 0 0,1 1 0 0,-2 0 0 0,1-1 128 0,-1 1-128 16,0-1 0-16,1 1 128 0,-1 0-128 0,1 1 0 16,-2-1 144-16,0 2-144 0,1-1 0 0,1 0 0 15,-4-1 0-15,4 1 0 0,-1-1 0 0,1 2 0 16,-2-1 0-16,1 1 0 0,-1 1 0 0,2-2 0 16,0 2 0-16,1 1 0 0,-3 0 0 0,1-1 0 15,1 0 0-15,2 10 0 0,-1-10 0 0,-1 0 0 16,0 1 0-16,2 9 0 0,0-9 0 0,0 1 0 15,-2 1 0-15,2 7 0 0,2-10 0 0,-2 0 0 16,-2 2 0-16,2 8 0 0,3-9 0 0,-2 0 0 0,-1 9 0 0,0-9 0 16,0 9 0-16,3-9 0 0,-3 9 0 0,1-10 0 15,-1 10 0-15,0 0 0 0,4-9 0 0,-4 9 0 16,4-6 0-16,-4 6 0 0,0 0 0 0,0 0 0 16,3-11 0-16,-3 11 0 0,0 0 0 0,0 0 0 15,5-9 0-15,-5 9 0 0,0 0 0 0,0 0 0 16,0 0 0-16,5-8 0 0,-5 8 0 0,0 0 0 15,0 0 0-15,0 0 0 0,5-5 0 0,-5 5 0 16,0 0 0-16,7-6 0 0,-7 6 0 0,0 0 0 16,0 0 0-16,0 0 0 0,0 0 0 0,0 0 0 15,0 0 0-15,0 0 0 0,0 0 0 0,0 0 0 16,0 0 0-16,0 0 0 0,0 0 0 0,0 0 0 16,0 0 0-16,0 0 0 0,0 0 0 0,0 0 0 0,8-7 0 15,-8 7 0-15,0 0 0 0,0 0 0 0,0 0 0 0,0 0 0 16,5-8 0-16,-5 8 0 0,0 0 0 0,0 0 0 15,0 0 0-15,0 0 0 0,0 0 0 0,0 0 0 16,0 0 0-16,0 0 0 0,0 0 0 0,0 0 0 16,4-4 0-16,-4 4 0 0,0 0 0 0,0 0 0 15,4-5 0-15,-4 5 0 0,2-4 0 0,-2 4 0 16,0 0 0-16,0 0-128 0,4-6 128 0,-4 6-192 16,0 0 192-16,0 0-192 15,4-11-256-15,-4 11-64 0,0 0-16 0,5-6 0 16,-5 6-432-16,0 0-96 0,0 0-16 0,7-7 0 15,-7 7-1248-15,9-6-256 0,-9 6-48 0,6-7-10352 16,-6 7-2064-16</inkml:trace>
  <inkml:trace contextRef="#ctx0" brushRef="#br0" timeOffset="39531.03">29357 12518 3679 0,'0'0'320'0,"0"0"-320"0,0 0 0 0,0 0 0 15,0 0 4208-15,0 0 768 0,0 0 144 16,0 0 48-16,-9 0-2864 0,9 0-560 0,0 0-112 0,0 0-32 16,0 0-480-16,0 0-96 0,6-8-32 0,1-1 0 15,1-2 16-15,1 2 0 0,0-1 0 0,2-1 0 16,0 1-272-16,1-2-48 0,0 0-16 0,-1 1 0 15,1-1-240-15,-1 0-48 0,-2-1-16 0,2 0 0 16,3 1-32-16,-3-1 0 0,0-1 0 0,-1 0 0 16,-1-1-64-16,2-2-16 0,-2 0 0 0,1 0 0 15,-1 2 80-15,2-3 16 0,1-1 0 0,-1 1 0 16,1-3-48-16,1 0-16 0,1 2 0 0,3-3 0 16,-8 11-144-16,3-2-16 0,1-1-128 0,3-2 192 15,2-1-48-15,0 0-16 0,1 0 0 0,0-1 0 0,19-16 48 16,-7 5 0-16,-6 5 0 0,0 0 0 0,1 1 48 0,-1 1 16 15,-2 1 0-15,-2 0 0 0,-1 3 0 0,0-5 0 16,0 3 0-16,-1-6 0 0,0 2-64 0,0 2-16 16,2 0 0-16,0 0 0 0,-1-5-160 0,2 3 160 15,3 2-160-15,1-3 160 0,1 1-160 0,0 1 160 16,2-1-160-16,0 4 160 0,-1-5-160 0,0 1 192 16,-2 1-192-16,0-1 192 0,0 3-64 0,0-3 0 15,0-1 0-15,-1 1 0 0,-2-2-128 0,0 0 160 16,-3 0-160-16,3 0 160 0,0 1-160 0,0 1 192 15,1-4-192-15,2 2 192 0,1 0-64 0,3 1-128 16,3 3 192-16,-3-1-64 0,-5-3 0 0,2 2-128 16,4 1 192-16,1-1-64 0,-2 1-128 0,-2 1 160 0,0-2-160 15,-2 2 160-15,-1 0-160 0,-2-3 192 0,-1 0-192 16,2-5 192-16,-1 0-64 0,2 2 0 0,0 0 0 0,2-2 0 16,2 0-128-16,-1 2 192 0,0 0-192 0,1 2 192 15,-2-1-192-15,0 1 192 0,-1-3-192 0,2 2 192 16,0-2-192-16,0 0 192 0,-3 1-192 0,-2-1 192 15,0-1-192-15,1 1 160 0,-3 2-160 0,-2 1 160 16,1 0-160-16,1 0 0 0,0-3 144 0,1 3-144 16,0 1 0-16,1 2 0 0,1 0 0 0,2 1 128 15,1 0-128-15,-1 0 0 0,-1 0 0 0,0 1 0 16,1 0 0-16,-1 0 0 0,-2-1 0 0,-1 3 0 16,-2-1 0-16,-2-4 0 0,-7 13 0 0,-1-2 0 15,1 1 0-15,0-1 0 0,1-3 0 0,0 2 0 16,-2-4 0-16,1 2 128 0,9-15-128 0,-3 6 0 15,-4 4 0-15,-1 3 0 0,-1 1 0 0,-1 4 128 0,2-1-128 0,-1 2 0 16,0-1 0-16,1 2 0 0,-1-2 0 0,2 4 0 16,2 1 0-16,0-1 0 0,2-1 0 0,2 1 0 15,-1 1 0-15,1 1 0 0,-3-3-144 0,2 1 144 16,2 0-160-16,1 1 160 16,0-3-1088-16,1 4-128 0,1-1-32 0,1-1 0 15,-1 1-928-15,1-4-192 0,-2 3-48 0</inkml:trace>
  <inkml:trace contextRef="#ctx0" brushRef="#br0" timeOffset="40395.11">32978 9241 36687 0,'-23'-14'1616'0,"6"5"352"0,-1 0-1584 16,-3-2-384-16,2 1 0 0,-3-1 0 0,-1-2 0 0,1-2 0 0,-1-2 0 0,-2-3 0 16,2-2 128-16,-5-1-128 0,-3-1 0 0,0 1 128 15,-1 1 64-15,0-2 0 0,-1-2 0 0,2 1 0 16,-4 2 352-16,-1-5 80 0,1 1 16 0,-1-2 0 16,1 1 0-16,1 2 0 0,-3-2 0 0,1 0 0 15,-5-2 16-15,-8-4 16 0,-7-3 0 0,-3 1 0 16,-1 0-16-16,4 0 0 0,1-2 0 0,2-1 0 15,2-1-192-15,-4 0-32 0,-2 1-16 0,-2 2 0 16,0-3-32-16,-1 0-16 0,0-3 0 0,7-1 0 0,2-2-112 0,3-1 0 16,4-2-16-16,-2 0 0 0,-2 4-240 0,-2 2 176 15,-3 2-176-15,-2 3 160 0,0 2 16 16,2 1 0-16,1 1 0 0,3 0 0 0,2 4-176 0,1 0 0 16,-4-3-192-16,-1 2 192 0,-1 1-160 0,-3 3 160 15,-1 3 0-15,0 1-144 0,0-2 144 0,7 4 0 16,4 2 0-16,3 0 0 0,-1 1 0 0,2 1 0 15,-2 2 0-15,1 0 0 0,3 1 0 0,0 1 0 16,0 0 0-16,2 1 0 0,3 2 0 0,4 0 0 16,3 1 0-16,3 2-128 0,5 0 128 0,1 0 0 15,1 0 0-15,4 1-128 0,2 3-80 0,3-1-16 0,1 0 0 16,7 4 0 0,-7-5-1472-16,7 5-288 0,0 0-64 0,0 0-11520 15,0 0-2304-15</inkml:trace>
  <inkml:trace contextRef="#ctx0" brushRef="#br0" timeOffset="41096.94">23816 13614 22111 0,'-18'-5'976'0,"5"2"208"0,-3 3-944 0,2 0-240 0,2 3 0 0,3-1 0 16,0 0 3552-16,9-2 672 0,0 0 128 0,0 0 16 16,1 11-3136-16,6 1-624 0,3 1-128 0,5-1-32 15,3 7 0-15,7 1 0 0,5 2 0 0,4 2 0 16,1 2 80-16,5 4 16 0,4 1 0 0,5 4 0 15,0 3 64-15,2 0 16 0,1 0 0 0,8 2 0 16,4 4-352-16,8 5-64 0,6 1-16 0,0 8 0 0,-1 2-192 16,3 2 176-16,-1-7-176 0,9 6 160 0,-38-28-160 15,9 9 0-15,4 6 0 0,6 5 128 0,5 5 64 0,6 2 0 16,6 2 0-16,0 1 0 0,75 56 192 0,-29-20 32 16,-19-13 16-16,-8-7 0 0,-5-2-80 0,-10-6-16 15,-6-6 0-15,-9-3 0 0,-4-2-144 0,-1-1-16 16,2 0-16-16,-5-2 0 0,-1-2-160 0,-5-2 128 15,-4-1-128-15,-5-2 128 0,-5-6-128 0,0-2 0 16,2-6 0-16,-1-2 0 16,0-2-1232-16,3-2-336 0,1-2-64 0,-1-3-19280 0</inkml:trace>
  <inkml:trace contextRef="#ctx0" brushRef="#br0" timeOffset="44031.07">5594 17541 27647 0,'0'0'2448'0,"-8"-4"-1952"0,-1 1-496 0,9 3 0 16,-10-1 1600-16,10 1 240 0,0 0 32 0,0 0 16 15,-4-7-1472-15,4 7-288 0,-7-6-128 0,7 6 0 16,0 0 128-16,0 0-128 0,-7-5 0 0,7 5 0 16,0 0 0-16,0 0 0 0,-8-4 0 0,0 0 0 15,8 4 192-15,-10 4-48 0,0-3-16 0,0-1 0 16,-2 1 336-16,1 3 64 0,-1 0 16 0,0 1 0 15,-1 1-32-15,1 0 0 0,1 3 0 0,-1-2 0 16,0 1-32-16,2-1-16 0,-1 3 0 0,1-1 0 16,-2 0-96-16,3 0-32 0,-1 1 0 0,0 2 0 15,1 0-16-15,0 1-16 0,-1 1 0 0,1 2 0 16,1 1-112-16,-1-2-32 0,-3 0 0 0,-1 2 0 0,0 2-160 16,0 1 0-16,0-1 0 0,-2 5 0 0,0 2 160 15,-2 0-160-15,0 4 192 0,-1-1-192 0,-2-2 304 0,2 2-48 16,3 3-16-16,-1-4 0 0,-1-2 16 0,0 0 16 15,2 0 0-15,4-1 0 0,-1 0-96 0,3-5-32 16,3 3 0-16,3 0 0 0,1 0-144 0,1 1 0 16,0-2 0-16,3 2 128 0,6 0-128 0,-1-1 0 15,-2-3 0-15,1 3 0 0,2 0 0 0,0-3 0 16,0-6 0-16,-2 0 0 0,0-1 0 0,0-2 0 16,3-5 0-16,0-1 0 0,-9-5 128 0,12 6-128 15,0-6 128-15,-2 0-128 0,1 0 192 0,0-4-64 16,1-1 0-16,1-2 0 0,0-1 96 0,2 0 16 15,-1-1 0-15,3-2 0 0,0-5 48 0,1-1 16 16,-1-3 0-16,2 2 0 0,1 0-144 0,0-3-32 0,-2-2 0 0,0 0 0 16,0 1-128-16,1 0 0 0,-2-1 0 0,-2-3 128 15,0 2-128-15,-1-5 0 0,0-2 0 0,1 1 0 16,-2-1 0-16,0 0 0 0,1-2 0 0,-6-1 0 16,-2-1 128-16,2 2-128 0,3 2 0 0,-5 1 128 15,-5 0-128-15,3 0 0 0,2 4 144 0,-3 0-144 16,-3 0 256-16,-1 5 0 0,-1 0-16 0,-1 1 0 15,-1-2-48-15,-1 1-16 0,-4 2 0 0,0 2 0 16,-1 1-176-16,1-1 0 0,-2-4 144 0,-1 3-144 16,-1 1 0-16,0 2 0 0,-3 2 0 0,3 0 0 15,0 2 0-15,1 3 0 0,1-1-192 0,0 0 64 16,-1-4-160-16,3 8-32 0,1 0 0 0,1 5 0 16,-2 5-1536-16,1-3-304 0,0 2-64 0,1 4-16 15,2 3-1328-15,0 2-272 0,0 1-48 0</inkml:trace>
  <inkml:trace contextRef="#ctx0" brushRef="#br0" timeOffset="44351.15">5231 17968 20271 0,'0'0'1792'0,"-11"6"-1424"15,1-2-368-15,2 2 0 0,1 1 2368 0,7-7 416 16,0 0 80-16,0 0 16 0,0 0-1856 0,-4 9-384 16,4-9-64-16,0 0 0 0,0 0-112 0,3 11-16 0,2 0 0 0,-5-11 0 15,7 9 112-15,-1-2 16 0,2 0 0 0,-1 1 0 16,-7-8 0-16,7 11 0 0,0 0 0 0,-2 2 0 16,0-2-144-16,-1 1-32 0,0-1 0 0,0 2 0 15,0 2-208-15,0-4-64 0,0-2 0 0,2-1 0 16,1 1 16-16,1-3 0 0,1-2 0 0,0-2 0 15,0-1 64-15,3 1 16 0,2-4 0 0,0 0 0 16,2-3-224-16,1-1 0 0,3 3 0 0,1-4 0 16,-2-3-1232-1,3 0-352-15,3 1-64 0,0-1-15216 0</inkml:trace>
  <inkml:trace contextRef="#ctx0" brushRef="#br0" timeOffset="45004.25">6283 17202 13823 0,'0'0'1216'0,"0"0"-960"0,-6-7-256 0,6 7 0 0,-6-4 3632 0,6 4 672 16,0 0 144-16,0 0 32 0,-9 2-3408 0,9-2-688 15,-11 6-128-15,4 2-16 0,0 1-240 0,0 2-240 16,-3-1 48-16,0 4 16 0,-1 6-48 0,1 1-16 15,-2-6 0-15,-2 9 0 0,-2 3 240 0,2 2 208 16,1 0-32-16,-2 2-16 0,0 3 304 0,0-3 64 16,0 0 16-16,2-2 0 0,0-3-240 0,1-2-48 15,3-2-16-15,1-3 0 0,1-3-240 0,3-3 0 16,4-3-192-16,0-10 192 16,0 0-2048-16,0 0-288 0,0 0-64 0</inkml:trace>
  <inkml:trace contextRef="#ctx0" brushRef="#br0" timeOffset="45269.17">6318 17114 13823 0,'0'0'1216'0,"0"0"-960"0,0 0-256 0,-7 7 0 16,3 2 3968-16,4-9 768 0,-1 13 128 0,2 0 48 0,3 2-3888 15,0-1-768-15,1 0-256 0,2 3 160 0,-1 3-32 0,2-1 0 16,3 2 0-16,-1 0 0 0,1 1-128 0,0 4 0 16,2 3 0-16,-1-2 128 0,-1-2-128 0,-1 0 0 15,-1-4-160-15,0-2 160 0,-1 2-272 0,-1-4 32 16,-1-3 16-16,-1 1 0 16,0-4-288-16,-2 1-48 0,-3-12-16 0,1 13-8320 15,1 0-1680-15</inkml:trace>
  <inkml:trace contextRef="#ctx0" brushRef="#br0" timeOffset="45459.54">6142 17549 21183 0,'6'-11'944'0,"-2"5"192"0,0-2-912 0,4 1-224 0,5 2 0 0,1 0 0 16,2-2 4304-16,4 1 816 0,2 1 176 0,1-1 16 15,-1-1-4416-15,2 1-896 0,1 1-192 0,-2 0-16 32,-1-2-1904-32,2 0-384 0,-1-1-80 0</inkml:trace>
  <inkml:trace contextRef="#ctx0" brushRef="#br0" timeOffset="46486.53">16732 17496 21183 0,'0'0'1888'0,"0"0"-1504"16,4-11-384-16,-2-2 0 0,0 1 2208 0,0 0 368 15,1 2 80-15,0-2 16 0,-2 0-1520 0,1 2-320 16,4 1-48-16,-4-4-16 0,1 2-288 0,0-2-64 16,-2 3-16-16,0-1 0 0,0 2-144 0,-1 9-16 15,4-11-16-15,-4 11 0 0,0 0 16 0,0 0 0 16,0 0 0-16,0 0 0 0,0 0 80 0,0 0 0 16,-9-6 16-16,0 10 0 0,1 7-208 0,-2 0-128 0,-1 4 160 0,0 4-160 15,-2 5 128-15,-2 4-128 0,0 4 0 0,-2 0 144 16,-2-2 160-16,-1 7 16 0,-1 1 16 0,-1 1 0 15,-3 0-64-15,1 5-16 0,0 1 0 0,3 1 0 16,-1 3-80-16,3-4-32 0,4 1 0 0,3-6 0 16,4-1-144-16,3-5 128 0,1-5-128 0,5-2 128 15,3-3-128-15,1-5 160 0,2-3-160 0,5-4 160 16,-1-2-160-16,4-1 192 0,0-3-192 0,2-2 192 16,2-2-192-16,1-1 0 0,0-2-192 0,0-1 192 15,-2-1 0-15,0 2 0 0,0-2 0 0,-1-1 0 16,-1-1 0-16,1 0 0 0,-2-2 0 0,1 1 0 15,-2-4 416-15,2 0 0 0,0-2 0 0,1 1 0 16,-2-1 32-16,1-2 0 0,0-6 0 0,1 3 0 16,0-1-288-16,2 1-160 0,-1-7 192 0,1 0-192 0,-2-1 160 0,-1-3-160 15,-2-2 128-15,0-2-128 0,1-2 160 0,-1-1-160 16,-4 1 192-16,-1-3-192 0,-2 1 0 16,-2-1 0-16,-1 1 0 0,-4-3 0 0,0-2 160 0,-3 2-160 15,-3 5 128-15,-2 2-128 0,4 13 0 0,-3-1 0 16,-2-3 0-16,-1 3 0 0,-2-1 0 0,-1 0 0 15,1 1-144-15,-1 3 144 0,-9-9-240 0,3 4 64 16,2 5 16-16,2 7 0 16,4-1-224-16,1 5-64 0,3-1 0 0,0 3 0 15,1 2-400-15,6 2-96 0,-8-4-16 0,8 4-11344 16,-11-1-2288-16</inkml:trace>
  <inkml:trace contextRef="#ctx0" brushRef="#br0" timeOffset="46800.78">16600 17699 27647 0,'0'0'2448'0,"0"0"-1952"0,0 0-496 0,0 0 0 16,0 0 2432-16,0 0 400 0,0 0 80 0,11 1 16 15,2 0-2368-15,1 0-560 0,0 1 0 0,3 0 0 16,2-2 192-16,1 2 0 0,1 0 0 0,1 1 0 16,1-3-192-16,1 0 0 0,2 0 0 0,-2-3 0 0,-2 1 0 0,-1 2 128 15,1 0-128-15,-1-2 0 0,-4 2 0 0,-3-2 0 16,-2 2 128-16,0 0-128 0,-2 0 0 0,2 0 0 16,-3 0 0-16,-9 0 0 15,10 2-256-15,-10-2-128 0,11 3-16 0,-11-3-16 16,12 4-544-16,-12-4-128 0,9-5 0 0,0 3-9376 15,1-2-1872-15</inkml:trace>
  <inkml:trace contextRef="#ctx0" brushRef="#br0" timeOffset="47327.45">17678 16804 11967 0,'0'0'1072'0,"0"0"-864"0,0 0-208 0,0 0 0 0,0 0 3840 0,0 0 704 16,0 0 160-16,0 0 32 0,0 0-3152 0,0 0-624 16,0 0-128-16,4 15-32 0,-1-1-576 0,1 4-224 15,-2-1 176-15,1 4-176 0,-2 2 0 0,1 2 0 16,-2-1 0-16,0-1-160 0,-3 1 160 0,0-1-160 16,0 1 160-16,-3-2-160 0,-2 0 16 0,1-1 0 15,0-7 0-15,1 2 0 0,-3-3-32 0,-1 0 0 16,3-2 0-16,0-1 0 15,7-10-384-15,0 0-80 0,-4 9 0 0,4-9-16 16,0 0-1648-16,0 0-336 0,0 0-64 0,0 0-16 0</inkml:trace>
  <inkml:trace contextRef="#ctx0" brushRef="#br0" timeOffset="48051.6">17720 16743 12895 0,'0'0'1152'0,"0"0"-928"0,-6-5-224 0,6 5 0 0,-7-3 4080 0,7 3 768 16,0 0 144-16,0 0 48 0,0 0-3616 0,0 0-720 15,0 0-128-15,0 0-48 0,0 0-272 0,0 0-64 16,0 0-16-16,0 0 0 0,0 0 208 0,0 0 64 16,0 0 0-16,0 0 0 0,0 0 160 0,0 0 32 15,0 0 16-15,12 1 0 0,-2-1 112 0,-10 0 32 16,12 0 0-16,0-1 0 0,-2-2-64 0,1 2-16 16,-1 0 0-16,2 0 0 0,-1 1-368 0,4 0-80 15,2-3-16-15,0 3 0 0,-2 3-256 0,2-2 0 16,-1 4 128-16,1-2-128 0,-1 1 0 0,-2 1 0 15,-1 0 0-15,0 2 0 0,-4 0 0 0,-1 1 0 0,0 0-144 0,-8-8 144 16,2 12-240-16,-2-2 48 0,0-10 0 0,-1 12 0 16,-2 0 192-16,-2-2-176 0,-3 1 176 0,-2-1-160 15,-4 0 160-15,-1 0-160 0,-2-4 160 0,0 3-160 16,0-2 32-16,0 2 0 0,2-1 0 0,2 1 0 16,0 1 128-16,1-2 0 0,0-4 0 0,3 0 0 15,0-2 0-15,9-2 0 0,0 0 0 0,0 0 0 16,0 0 0-16,0 0 0 0,0 0 0 0,0 0 0 15,0 0 0-15,0 0-240 0,0 0 64 0,0 0 16 16,0 0-64-16,0 0-16 0,0 0 0 0,0 0 0 16,0 0 240-16,10 6-144 0,-3-6 144 0,1 1-128 15,1-1 128-15,1 1 0 0,2 1 0 0,0 0 0 16,1-1 0-16,0 2-160 0,10 1 160 0,-2 1-208 0,-1 0 208 0,-6 2 0 16,-2-1 0-16,-3 2 0 0,-1 3 0 0,-3-2 0 15,-1 1 0-15,-1 2 0 0,-2 1 0 0,-2 1 0 16,-2 1 0-16,-1-4 0 0,1 1 192 15,-2 1-64-15,0 0 0 0,-2-1-128 0,0 0 304 0,-1-2-48 16,0-1-16-16,-1-1 0 0,-2 1-32 0,-2-2 0 16,0-5 0-16,-1 4 0 0,-3-1 0 0,0 0 0 15,0-2 0-15,-2 1 0 0,-2-3 64 0,0-1 16 16,1 0 0-16,0-1 0 0,-3-1-288 0,0 0 160 16,1-2-160-16,-2 0 128 0,1 0-272 0,1 1-64 15,1-3-16-15,0 2 0 16,1-4-1552-16,2 0-304 0,0 0-64 0,3 1-15024 0</inkml:trace>
  <inkml:trace contextRef="#ctx0" brushRef="#br0" timeOffset="48969.03">26949 17377 13823 0,'0'0'1216'0,"0"0"-960"0,0 0-256 0,3-10 0 16,-1 4 3664-16,-2 6 688 0,0 0 144 0,0 0 32 16,0 0-3200-16,0 0-640 0,0 0-128 0,0 0-32 0,0 0-272 0,0 0-64 15,0 0-16-15,-10 8 0 0,-1 2 208 0,0 3 64 16,-1 3 0-16,-1 2 0 0,-3 2 128 0,-1 0 48 15,-1 3 0-15,-1 1 0 0,-4 5-240 0,0 4-64 16,-2 2 0-16,0 1 0 0,-1 2-96 0,-1 4-32 16,0 1 0-16,-2 4 0 0,2 4 16 0,3 0 0 15,3-6 0-15,4 1 0 0,2-3 96 0,2-4 16 16,2-4 0-16,3-4 0 0,4 2-96 0,2-8-16 16,0-3 0-16,5-1 0 0,0-6-208 0,3-1 144 15,6-4-144-15,1-1 128 0,0-2-128 0,5-7 160 16,6 0-160-16,1-7 160 0,1-2 160 0,1 0 16 15,2-4 16-15,-1-3 0 0,1-2 96 0,-2-2 32 16,1-3 0-16,-2-3 0 0,-12 9-48 0,3-5-16 0,0-3 0 16,1-5 0-16,1-5-128 0,-1-3-32 0,0-5 0 15,0 2 0-15,18-33-128 0,-9 13-128 0,-6 4 144 0,-4 6-144 16,-6 4 128-16,0 1-128 0,-3 4 0 0,-4 5 0 16,-4 0 128-16,-3 7-128 0,0 5 0 0,-2 2 0 15,-3-2 0-15,-1 7 0 0,0 4 0 0,0 2 0 16,0-3-304-16,0 5-48 0,1 5-16 0,0-2 0 31,-1 1-480-31,1-1-112 0,8 7 0 0,-9-4-16 0,0 2-1648 16,1 0-320-16,-1 0-64 0,0 2-12864 0</inkml:trace>
  <inkml:trace contextRef="#ctx0" brushRef="#br0" timeOffset="49222.02">26563 17894 35647 0,'0'0'1584'0,"0"0"320"0,0 0-1520 0,0 0-384 15,0 0 0-15,5 11 0 0,2-1 224 0,2-4-32 16,2 2 0-16,2 0 0 0,1 0-32 0,4 0-16 16,2-2 0-16,1 2 0 0,1-1 48 0,1-2 16 15,3-3 0-15,0 2 0 0,0 2-80 0,-1-3 0 16,-1 1-128-16,-2 0 192 0,0 0-192 0,-2-2 0 15,-4-4 0-15,1 2 0 0,-1 2-192 0,-2-2-64 16,1-3-32-16,-1 0 0 16,2-1-1664-16,-2-3-336 0,0-3-64 0,2-3-7184 0,1-2-1424 15</inkml:trace>
  <inkml:trace contextRef="#ctx0" brushRef="#br0" timeOffset="49703.48">27551 16837 27519 0,'0'0'1216'0,"0"0"256"0,0 0-1168 0,11-4-304 16,-1 3 0-16,-10 1 0 0,11-4 256 0,-1 1 0 15,1 2 0-15,-11 1 0 0,10-2-256 0,-10 2 0 16,0 0 128-16,9-3-128 0,-9 3 272 0,0 0 0 16,0 0 0-16,0 0 0 0,0 0 432 0,0 0 96 15,0 0 16-15,-6-8 0 0,6 8 96 0,-9-7 32 16,-1 5 0-16,1 0 0 0,-1 1-320 0,10 1-64 15,-9 0-16-15,9 0 0 0,-12 4-352 0,3 1-64 16,1-2 0-16,-1 3-128 0,0 1 240 0,0 1-64 16,0-1-16-16,-1 5 0 0,0 1 208 0,0 4 32 15,-1-1 16-15,-1 3 0 0,1 2 16 0,-1-1 0 0,1 3 0 16,2-3 0-16,0 2-144 0,4-1-32 0,1-2 0 16,3 2 0-16,1-3 16 0,5 1 0 0,0-5 0 0,4 0 0 15,2 1 64-15,3-2 16 0,-3-8 0 0,2 1 0 16,2 0-192-16,6 0-32 0,4 1-128 0,6-5 192 31,6 2-1728-31,3-2-336 0,41-4-80 0,-11-2-16288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20:39:50.560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11820 6676 17503 0,'0'0'1552'0,"0"0"-1232"16,0 0-320-16,0 0 0 0,0 0 4208 0,0 0 784 15,0 0 144-15,0 0 48 0,0 0-4032 0,7 11-816 0,0 2-144 0,-1 2-48 16,0-1-144-16,0 3 0 0,1 3 0 0,-1 2 0 16,1 1 0-16,-1 2 0 0,1 1 224 0,2 1-64 15,0 1 224-15,-1 0 32 0,-2 1 16 0,-1 1 0 16,1 1 144-16,-1-2 48 0,-1 0 0 0,-2 1 0 15,-2 2-176-15,0 0-16 0,-1-2-16 0,1 2 0 16,-2-2-240-16,-2 2-48 0,0-2-128 0,-2 1 192 16,-1 1-192-16,0-2 144 0,2-2-144 0,0-1 128 15,0-2-288-15,-1-3-64 0,1-2-16 0,1-2 0 16,0-5-1712-16,3-1-352 0,0-5-64 16,1-7-8672-16,0 0-1744 0</inkml:trace>
  <inkml:trace contextRef="#ctx0" brushRef="#br0" timeOffset="550.79">11634 6680 12895 0,'-11'-11'576'0,"2"2"112"0,-2 1-560 0,2 0-128 16,-1 1 0-16,4-1 0 0,6 8 4416 0,2-9 864 16,0-2 160-16,2 3 48 0,1-2-4032 0,2 2-816 0,1-2-144 0,1 0-48 15,1 1-128-15,1 2-48 0,-2-4 0 0,1 1 0 16,1-3 96-16,-1 0 16 0,-1-2 0 0,0 4 0 16,0-2 240-16,1-2 48 0,-1 1 16 0,1 2 0 15,1 2-80-15,0-2-16 0,1 1 0 0,-2-2 0 16,4 0-128-16,0 3-16 0,2-3-16 0,3 3 0 15,3 2-80-15,2 0-16 0,-1-3 0 0,6 5 0 16,3 2-160-16,-2 1-48 0,-5 2 0 0,1 2 0 16,0 2-128-16,-1 1 0 0,-3 2 0 0,-1 1 128 15,-1 3-128-15,-2 3 0 0,-2 2 0 0,-2 2-176 16,-1 1 176-16,-1 2 0 0,-3 0 0 0,-3 4 0 16,0-2 0-16,-4 0 0 0,-2 0 0 0,-1 1 128 15,-2-3-128-15,1 0 0 0,-2-2 0 0,1-1 128 0,-1 0-128 16,-1-4 128-16,0 1-128 0,0 2 128 0,-1-4 0 0,0 0 16 15,-3-2 0-15,-2 2 0 0,-2-2-16 0,-1 1-128 16,-2-1 192-16,-1 0-64 0,-1 0-128 0,1-3 192 16,0 3-192-16,0-3 192 0,-1 0-192 0,1-2 128 15,0-1-128-15,0-1 128 0,-1-2-128 0,1-1 160 16,0 0-160-16,3-1 160 0,1-5-160 0,0 1 0 16,1-1 0-16,1 0-176 15,1 1-576-15,1 3-112 0,2-5-32 0,7 7 0 16,-6-6-1856-16,6 6-368 0,0 0-80 0,0 0-7664 15,0 0-1536-15</inkml:trace>
  <inkml:trace contextRef="#ctx0" brushRef="#br0" timeOffset="1218.58">13564 5573 10127 0,'0'0'896'0,"0"0"-704"15,0 0-192-15,0 0 0 0,-1-11 3808 0,3 0 736 16,2 0 128-16,3 3 48 0,0 2-3376 0,1-1-656 16,-1-1-144-16,1 3-32 0,1 3-384 0,-9 2-128 15,8-4 0-15,1 1 0 0,0 2 0 0,-9 1 0 16,9 0 0-16,-9 0 0 0,0 0 0 0,0 0-144 0,0 0 144 0,-5 10 0 16,-3 3 0-16,-1-2 144 0,-3-1 0 0,-1 2 0 15,0 1 496-15,0 1 112 0,0 1 16 0,-3 3 0 16,-2-3 64-16,0 6 0 0,-1-1 16 0,3 3 0 15,-3 5-48-15,1 0-16 0,1 2 0 0,0 3 0 16,-1 2-96-16,1 3-32 0,1 2 0 0,1-3 0 16,0 1-208-16,1-1-64 0,1 0 0 0,1 3 0 15,0 3-96-15,3 0-32 0,2 0 0 0,-1 3 0 16,1-2-112-16,3 2-16 0,2 1-128 0,0-1 192 16,2-1-192-16,2-2 0 0,2-2 0 0,1-1 0 15,0-2 128-15,2 1-128 0,0-2 0 0,4-1 144 16,2-2-144-16,2 1 160 0,4 2-160 0,-2-6 160 0,0-1-160 0,1-3 160 15,0-5-160-15,2 1 160 0,-1-4-448 16,1-1-96-16,-1 1 0 0,1-6-16 16,1-4-2240-16,2 0-448 0,1 0-96 0,-3-2-12432 15</inkml:trace>
  <inkml:trace contextRef="#ctx0" brushRef="#br0" timeOffset="1961.32">14040 5862 30927 0,'0'0'1360'0,"0"0"304"0,0 0-1344 0,-5-5-320 16,5 5 0-16,0 0 0 0,0 0 1072 0,0 0 144 15,0 0 16-15,0 0 16 0,0 0-864 0,0 0-160 16,0 0-32-16,0 0-16 0,0 0-176 0,3 10 0 16,-3-10 144-16,4 15-144 0,2 2 0 0,0-3 0 15,-1-1 0-15,2 1 0 0,-1 2 0 0,2 1 128 16,-1 1 0-16,2 2 0 0,3-2 256 0,-1 2 64 0,0 0 16 0,2 1 0 16,1 1 96-16,-1 1 16 0,0 0 0 15,-1-1 0-15,-3-2-160 0,-1-1-32 0,-2 1 0 0,2-1 0 16,0-2-128-16,2-1-48 0,1-3 0 0,-1-3 0 15,2-3 16-15,-2-2 0 0,1-1 0 0,-1-1 0 16,2-3 144-16,0 0 16 0,-12 0 16 0,13 0 0 16,-1-3-80-16,-1-3 0 0,0-4-16 0,-1-1 0 15,2-4 112-15,-2 0 32 0,1-3 0 0,-2-2 0 16,-1-4-96-16,-1 0-16 0,1-1 0 0,0 1 0 16,-1-2-144-16,-1-1-48 0,2-2 0 0,-1 1 0 15,-2-2-144-15,1 0 0 0,1-3 0 0,1 2 128 16,-2 1-128-16,1 0 0 0,-2-1 0 0,1 4 0 15,1 7 0-15,-2 1 0 0,0 4 0 0,1 2 0 16,-3 1-272-16,1 2 16 0,-4 10 0 0,0 0 0 16,0 0-1856-16,0 0-352 0,0 0-80 0,0 0-16288 15</inkml:trace>
  <inkml:trace contextRef="#ctx0" brushRef="#br0" timeOffset="2502.42">14413 6432 13823 0,'0'0'1216'0,"0"0"-960"0,-6-11-256 0,2 2 0 15,1 3 3040-15,3 6 560 0,-2-9 112 0,2 1 32 16,3 1-2288-16,-1-1-464 0,1-2-96 0,1 4 0 0,-4 6-64 0,7-7-16 16,-1-3 0-16,2 2 0 0,-2 1-288 0,1-1-48 15,-2 1-16-15,-5 7 0 0,0 0-16 0,0 0-16 16,0 0 0-16,0 0 0 0,0 0 80 0,0 0 0 16,5 9 16-16,-1 2 0 15,-2 2 48-15,-2 3 0 0,0 1 0 0,-2 4 0 0,1 1-16 0,2 2 0 16,-1 0 0-16,0 2 0 0,0-1 32 0,0 0 16 15,-1 1 0-15,1 0 0 0,1-2-224 0,2-4-32 16,-1 3-16-16,2-1 0 0,-1-1-208 0,0-1-128 16,-2 0 160-16,0 0-160 0,0-1 160 0,-1-6-160 15,0 2 160-15,0 0-160 16,0-1-368-16,0 0-160 0,0-3-48 0,0 0 0 16,-1-1-2272-16,1-10-464 0,-1 9-80 0</inkml:trace>
  <inkml:trace contextRef="#ctx0" brushRef="#br0" timeOffset="5575.33">15128 6138 27935 0,'0'0'1232'0,"-7"-6"256"0,-1 1-1184 0,8 5-304 15,-9-5 0-15,9 5 0 0,0 0 1008 0,0 0 144 16,0 0 16-16,0 0 16 0,0 0-752 0,0 0-160 16,0 0-16-16,10 3-16 0,0 3-240 0,5-4 128 15,4-2-128-15,2 2 0 0,3 0 128 0,0 1-128 16,2-1 0-16,4-2 144 0,3 0 32 0,0 0 0 16,-2 0 0-16,0 0 0 0,-2-2-176 0,-2 2 128 15,-1-2-128-15,-1 1 128 0,-1 2-128 0,-2-1 0 16,0-1 0-16,-1 1 0 0,-2 0 0 0,2 0 0 15,-1-1 0-15,-1 1 0 0,0 0 0 0,-1 2 0 16,-1 2 0-16,-3 0 0 16,-2-4-1696-16,0 3-224 0,-2 1-32 0</inkml:trace>
  <inkml:trace contextRef="#ctx0" brushRef="#br0" timeOffset="5987.23">15218 6351 13823 0,'-11'1'1216'0,"-2"-1"-960"16,-1-1-256-16,3 1 0 0,0 1 3424 0,2 2 640 16,9-3 128-16,-9 4 32 0,9-4-3088 0,-9 1-624 15,9-1-112-15,-9 1-16 0,9-1-32 0,0 0 0 16,0 0 0-16,0 0 0 0,0 0-112 0,0 0-32 16,0 0 0-16,0 0 0 0,0 0 176 0,0 0 16 15,0 0 16-15,8 7 0 0,-8-7 224 0,10 4 32 16,2 0 16-16,0-2 0 0,1 1-32 0,1-3 0 15,0-3 0-15,1 6 0 0,0 0-352 0,2 0-80 16,0-3-16-16,1-2 0 0,1-1-208 0,2 2 128 16,-1 1-128-16,3 0 0 0,0 0 0 0,0 0-256 15,0 0 16-15,-1 1 16 16,0 2-720-16,-1-1-144 0,0 1-16 0,-2-2-9728 0,1-1-1952 0</inkml:trace>
  <inkml:trace contextRef="#ctx0" brushRef="#br0" timeOffset="6688.07">16337 6155 4607 0,'0'0'192'0,"0"0"64"0,0 0-256 0,0 0 0 0,0 0 0 0,0 0 0 16,0 0 4048-16,0 0 768 0,0 0 160 0,0 0 16 15,0 0-2768-15,0 0-560 0,0 0-128 0,0 0 0 16,0 0-352-16,0 0-64 0,0 0-16 0,0 0 0 0,0 0-320 0,10 4-64 15,2-1-16-15,-3 2 0 0,-2 4-64 0,-1 2-32 16,2 0 0-16,1-1 0 0,2 1-96 0,2 1-32 16,0 1 0-16,0 1 0 0,1 3-48 0,-1 0-16 15,-1-1 0-15,0 1 0 0,-1 2-112 0,1 0-32 16,-2-1 0-16,0-1 0 0,-1 2-128 0,-1 1-16 16,-1-3-128-16,2 0 192 0,-1-1-192 0,0 1 0 15,-3-6 0-15,1 1 0 0,-1 1 0 0,-1-6-240 16,-4-7 32-16,5 7 0 15,1 1-656-15,-6-8-128 0,0 0-32 0,0 0 0 16,8 7-1824-16,-8-7-368 0,0 0-80 0</inkml:trace>
  <inkml:trace contextRef="#ctx0" brushRef="#br0" timeOffset="7022.64">16927 6125 12895 0,'0'0'1152'0,"0"0"-928"0,0 0-224 0,0 0 0 15,0 0 3392-15,0 0 624 0,0 0 128 0,0 0 16 16,0 0-2688-16,0 0-560 0,0 0-96 0,-7 7-32 16,0 3-256-16,1 0-48 0,-1 0-16 0,1 3 0 15,-1 1-208-15,-2 3-64 0,-2 3 0 0,1 2 0 16,-2 1 192-16,1 1 16 0,-4-1 16 0,2 3 0 15,1 7 160-15,-1 0 48 0,-1-1 0 0,0 5 0 16,-1 2-208-16,1 0-32 0,0-1-16 0,-1 4 0 0,2-1-80 0,0 5-16 16,2 2 0-16,-4-4 0 0,0-1-144 0,-1 0-128 15,-1-1 192-15,-1 0-192 0,-2-2 144 0,-1-2-144 16,0-4 0-16,2 1 144 0,-1-5-144 0,1-4 0 16,1 0 144-16,1-1-144 15,1 0-1424-15,3-4-368 0,3-6-64 0,-1-8-13984 0</inkml:trace>
  <inkml:trace contextRef="#ctx0" brushRef="#br0" timeOffset="11525.77">17708 5618 4607 0,'0'0'192'0,"0"0"64"0,0 0-256 0,0 0 0 16,0 0 0-16,0 0 0 0,0 0 2368 0,0 0 416 15,0 0 96-15,0 0 0 0,0 0-1392 0,0 0-272 16,0 0-64-16,0 0-16 0,0 0 32 0,0 0 16 15,0 0 0-15,0 0 0 0,0 0-144 0,0 0-16 16,0 0-16-16,0 11 0 0,0-11-112 0,0 0-32 16,4 13 0-16,0-4 0 0,-4-9-32 0,4 10-16 0,-4-10 0 15,4 17 0-15,-1-2-128 0,-1 3-32 0,0 1 0 0,-1 2 0 16,0 1-304-16,0 3-64 0,-1 3-16 0,2 3 0 16,-2 1-80-16,1 2-32 0,3 0 0 0,-1 0 0 15,-1 1 0-15,1 2 0 0,-1-2 0 0,2 0 0 16,0-1 128-16,1 4 32 0,-1 2 0 0,2 1 0 15,-3-2-80-15,3 0-16 0,-2 1 0 0,-2 0 0 16,1-3-224-16,-1-1 144 0,0-3-144 0,-1 0 128 16,0-3-128-16,-1 0 160 0,-1-3-160 0,0-1 160 15,-1 1-160-15,1-1 0 0,0-3 144 0,0 3-144 16,-1 0 0-16,2-4 0 0,-1-2 0 0,1-2 0 16,1-1-320-16,2-4-144 0,-1 0-32 0,2-2-11120 15,-4-11-2224-15</inkml:trace>
  <inkml:trace contextRef="#ctx0" brushRef="#br0" timeOffset="12692.53">18903 5865 5519 0,'0'0'496'0,"0"0"-496"16,0 0 0-16,0 0 0 0,5-8 2432 0,-5 8 400 0,0 0 80 0,0 0 16 16,6-11-1328-16,-2 2-272 0,-1 3-48 0,-3 6-16 15,0 0-112-15,2-11 0 0,0 2-16 0,-2 9 0 16,0 0-368-16,0 0-80 0,-4-6-16 0,4 6 0 15,0 0-160-15,0 0-16 0,0 0-16 0,0 0 0 16,-9 0-80-16,9 0-16 0,-9 4 0 0,-1 1 0 16,1 1-80-16,0 2-32 0,0 1 0 0,1 3 0 15,-1 0 48-15,0 1 0 0,0 0 0 0,-2 1 0 16,0 2 160-16,-1-1 32 0,0 0 16 0,1 2 0 16,-1 0 48-16,0 0 16 0,0-2 0 0,2 2 0 15,-1 0-112-15,4 3-32 0,-1-2 0 0,1 0 0 16,1 1-176-16,1-1-32 0,1 0-16 0,1 3 0 15,0 1-96-15,1 3-128 0,-1 0 176 0,1 2-176 0,-1-4 208 0,0 2-64 16,2 0-16-16,0 1 0 0,0 1-128 0,-1 0 160 16,2-7-160-16,2 3 160 0,-1-5-160 0,1 0 160 15,1-2-160-15,1-2 160 0,1-1-32 0,2-1-128 16,-3 0 192-16,2-6-64 0,-6-6 240 0,11 8 32 16,-2 0 16-16,-2-3 0 0,-7-5 48 0,12 3 16 15,-1-1 0-15,-1 2 0 0,0-4-272 0,1 1-48 16,-1 1-16-16,1-2 0 0,-1-3-144 0,1 0 160 15,0 0-160-15,4-3 160 0,-1 1-160 0,3-1 160 16,1-5-160-16,1 2 160 0,0-3-160 0,1 1 128 16,-1-2-128-16,2-4 128 0,1-2-128 0,-2 0 128 15,-3-2-128-15,0 0 128 0,-3 1-128 0,-1-2 0 16,0-1 144-16,-1 2-144 0,-3 0 176 0,0-1-48 0,-1-5 0 0,-2 2 0 16,0 0-128-16,-2 0 0 0,-2 1 0 0,1 1 0 15,-3 2 288-15,0 2 32 0,-3-3 0 0,2 1 0 16,0-3 0-16,-1 2 0 0,0 0 0 15,-1 0 0-15,-1-2-80 0,0 2-16 0,0 1 0 0,0 2 0 16,-1-1-48-16,0 3-16 0,-2 2 0 0,1 4 0 16,-3 0-32-16,2-2 0 0,1-2 0 0,-2 3 0 15,-1 3-128-15,0 0-144 0,0-1 144 0,-2 1-208 16,-2 0 208-16,0 2 0 0,-1 2 0 0,1 0 0 16,1-3-192-16,1 3 48 0,1 1 16 0,1 1 0 15,0 2-192-15,1 1-48 0,8 0 0 0,-9 1 0 16,0-2-576-16,9 1-112 0,-11 1-32 0,11-1 0 15,-9 3-1712-15,1 2-336 0,2 3-80 0,6-8-13104 16</inkml:trace>
  <inkml:trace contextRef="#ctx0" brushRef="#br0" timeOffset="13109.54">18685 6168 17503 0,'0'0'1552'0,"0"0"-1232"0,0 0-320 0,0 0 0 15,0 0 2496-15,0 0 432 0,0 0 80 0,0 0 32 16,0 0-1840-16,0 0-368 0,10 2-80 0,-10-2-16 16,12 2-48-16,0 1-16 0,0 0 0 0,-2-2 0 15,-10-1-272-15,13 1-48 0,-1 1-16 0,-2 1 0 16,1-1 368-16,-1 0 64 0,-10-2 0 0,13 3 16 16,-1 0 192-16,-2-3 48 0,-10 0 0 0,13 0 0 15,0 1-384-15,-1 1-64 0,1-2 0 0,-1 0-16 16,0-3-176-16,2 0-48 0,0-1 0 0,1 1 0 15,-1 3-80-15,0-3 0 0,2-1-16 0,0-2 0 16,-1 1-112-16,1 0-128 0,-4-2 176 0,-1 2-176 0,1-1 128 16,-2 0-128-16,0 1 0 0,-3-1 0 0,0-2 0 0,-1-1-224 15,1 0 32-15,-1 1 16 16,-6 8-2320-16,8-11-448 0,-3 1-112 0</inkml:trace>
  <inkml:trace contextRef="#ctx0" brushRef="#br0" timeOffset="14525.72">19313 5428 13823 0,'0'0'1216'0,"0"0"-960"0,-10-1-256 0,10 1 0 15,0 0 3360-15,0 0 624 0,-8-2 128 0,8 2 32 0,0 0-3136 0,0 0-624 16,0 0-128-16,0 0-32 0,0 0 160 0,0 0 16 16,0 0 16-16,9 6 0 0,-9-6 288 0,12 5 64 15,2-1 16-15,-2 0 0 0,1 0-112 0,-1 1-32 16,-1 1 0-16,2 2 0 0,2 3-80 0,-1 0-32 15,1 0 0-15,0 2 0 0,1 1 32 0,2 2 0 16,0 1 0-16,3 1 0 0,3 3 0 0,-1 0 0 16,-1 1 0-16,2 1 0 0,2 5-96 0,5 8-16 15,8 7 0-15,-8-8 0 0,-10-15-96 0,2 5-32 16,1 5 0-16,0 5 0 0,-2-3-80 0,-1 2-32 16,0 0 0-16,1-1 0 0,-3-3-208 0,0 2 176 15,-2 1-176-15,-2 5 160 0,1 4-160 0,-4 1 192 16,-5 0-192-16,0 0 192 0,-1-2-64 0,0 1-128 0,-5-4 192 0,-4 2-64 15,-2-1 64-15,1-2 0 0,-2-2 0 0,-2-2 0 16,-1-3-192-16,1 2 192 0,0 0-192 0,-1-2 192 16,0-3-32-16,0-1 0 0,0-1 0 0,2 2 0 15,-1-2-160-15,0 0 0 0,1-6 144 0,-3-1-144 16,0-2 0-16,1-2-208 0,-1 2 16 0,0-3 16 31,0 0-1824-31,-2 0-368 0,-2-5-80 0,0-1-16336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20:40:24.251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6406 7734 23039 0,'0'0'2048'0,"0"0"-1648"15,0 0-400-15,2-8 0 0,-2-1 1664 0,0 9 240 16,0 0 48-16,2-9 16 0,-2 9-1584 0,0 0-384 15,0 0 0-15,0 0 0 0,0 0 0 0,0 0 0 16,0 0 0-16,0 0 0 0,0 0 0 0,0 0 0 16,4 12 0-16,-2-2 0 0,-2 3 128 0,1 4-128 0,-1 4 192 0,-1 5-64 15,-3 4 32-15,1 5 0 0,2 5 0 0,-2 1 0 16,-1 4 160-16,3 0 16 0,0 1 16 0,-1 1 0 16,0-2 112-16,-1 5 32 0,1 3 0 0,-1 6 0 15,0 6 64-15,-1 2 16 0,0-1 0 0,1 1 0 16,-3-2-96-16,1 3-16 0,-1 5 0 0,0 2 0 15,2 6-112-15,1 1-32 0,-3-5 0 0,2 0 0 16,-2 1-80-16,1 3-32 0,-2 7 0 0,1-1 0 16,-1-1 32-16,1-3 0 0,-1 0 0 0,1 3 0 15,0 4 16-15,1-1 0 0,-1 1 0 0,0-1 0 16,1 0-48-16,0 2 0 0,0 2 0 0,1-3 0 16,0-2-16-16,1 1 0 0,-1-2 0 0,2 2 0 15,1 3 16-15,1-3 0 0,0-3 0 0,1 0 0 0,-2-1 32 16,-1 0 0-16,0 1 0 0,0 0 0 0,0 0 0 0,-2-2 0 15,-1 0 0-15,-1 1 0 0,1 1-64 0,-1-3-16 16,-1-1 0-16,1 0 0 0,-2-2 32 0,1-3 0 16,3-2 0-16,0 2 0 0,-1 3 0 0,0-4 0 15,0-3 0-15,2-3 0 0,2-2-64 0,-2 0 0 16,-1-6 0-16,0 3 0 0,4 0 0 0,-1-2-128 16,-1-7 192-16,0 0-64 0,2-2-128 0,0-2 128 15,0-1-128-15,0-2 128 0,0 1-128 0,2-3 192 16,0 0-192-16,1-2 192 0,-2 0-192 0,-1-4 192 15,0-2-192-15,-1-1 192 0,-1-3-192 0,1 1 128 16,1-1-128-16,-1 0 128 0,-2-1-128 0,1-2 0 16,-1 0 144-16,-1-2-144 0,0-2 0 0,-1 2 0 0,0-2 0 15,1-1 0-15,1-1 0 0,-1 0 0 0,-5-5 0 16,3 0 128-16,2 0-128 0,0-2 0 0,-1-2 0 0,1-1 0 16,0-2-128-16,1 1 0 0,1-1 0 0,-2-1 0 15,0-2-48-15,0-1 0 0,1-1 0 0,1 0 0 31,2-9-208-31,-3 11-32 0,3-11-16 0,-4 9 0 16,4-9-1232-16,-2 9-240 0,2-9-48 0,0 0-10784 0,0 0-2144 0</inkml:trace>
  <inkml:trace contextRef="#ctx0" brushRef="#br0" timeOffset="1650.2">4674 13395 4607 0,'-16'-3'400'0,"4"2"-400"16,-3-3 0-16,-2 2 0 0,-1-1 2816 0,-1 0 496 15,1-1 80-15,1 1 32 0,0-1-1824 0,2-3-384 16,0 1-64-16,-2 0 0 0,-1 1 0 0,5-3 16 16,5 0 0-16,0 2 0 0,-1 2 32 0,3-2 0 15,6 6 0-15,-3-8 0 0,3 8-368 0,0-8-80 16,0 8-16-16,8-7 0 0,2 3-400 0,1 1-80 15,-2-3 0-15,4 2-16 0,4 2-240 0,4 1 0 16,1-1 0-16,4 5 0 0,1-1 0 0,2 1 0 16,0-3-128-16,2 0 128 0,2 1 0 0,0 1 0 15,3 2 0-15,3-4 0 0,0-4 192 0,7 1-16 16,7 3 0-16,4 0 0 0,-1 4 112 0,3 1 32 0,1 2 0 0,-1-2 0 16,-3-1-48-16,4 0 0 0,4-2 0 0,7 2 0 15,8 1-16-15,-3 5 0 0,-3-3 0 0,1 0 0 16,-3-3 32-16,6 0 0 0,7 0 0 0,0 2 0 15,2 2-144-15,-2-3-16 0,-3-1-128 0,5 0 192 16,6 1-192-16,2-1 176 0,1 1-176 0,2 1 160 16,-5-3-160-16,6 3 0 0,5-1 0 0,-1 0 0 15,-3 0 0-15,5-1 128 0,4 0-128 0,4 0 0 16,1 3 176-16,-4-1-48 0,-5 1-128 0,9-2 192 16,8 3 96-16,-3-2 16 0,-5 2 0 0,3 1 0 15,7-4-48-15,-3 2-16 0,-2-1 0 0,2 2 0 16,2 3 16-16,-1-5 16 0,1 2 0 0,-4-1 0 15,-2-1-64-15,8-1-16 0,3-1 0 0,-5 0 0 0,-6 0-64 16,8 1 0-16,6 0-128 0,-2-1 192 0,-7-1-192 0,7 0 176 16,8-1-176-16,-4 1 160 0,-7 1-160 0,6-3 0 15,8 0 144-15,-4 3-144 0,-6-1 0 0,8 1 0 16,4-3 0-16,-6 2 0 0,-5 2 0 0,4 3 0 16,7-4 0-16,-3 2 128 0,-5 1-128 0,4-1 128 15,3-1-128-15,-4 2 128 0,-7-2-128 0,7 2 0 16,6-2 0-16,-5 1-128 0,-6 1 128 0,2-2 0 15,3-2 0-15,-4-2 128 0,-6 0-128 0,7 3 0 16,9 0 0-16,-6 1 0 0,-8 1 208 0,5-4 32 16,5-2 0-16,-5 3 0 0,-7 3 48 0,6-2 16 15,5-3 0-15,-6 5 0 0,-5 2-176 0,4-2-128 16,4-1 192-16,-5 0-192 0,-7 5 256 0,3-1-48 16,5-3-16-16,-1 3 0 0,-8 3-192 0,2-3-240 0,-2-7 48 0,0 4 16 15,1 6 176-15,-5-4 0 0,-6-6 0 0,2 2 0 16,3 3 0-16,-5-3 0 0,-7 1 0 0,1-4 128 15,0-1-128-15,0 1 128 0,-4 3-128 0,-2-4 128 16,-5 0 48-16,3 0 16 0,3 0 0 0,-3 3 0 16,-6 1-64-16,-6-2-128 0,-6-2 192 0,4 0-64 15,4 0-128-15,-3 2 0 0,-2 0 0 0,-3 2 128 16,-8 3-128-16,-2-6 0 0,1-2 0 0,1 1 0 16,5 4 0-16,-3 0 0 0,-7-2 0 0,-4 1 0 15,-8-1 0-15,-3 0 0 0,-1-1 0 0,2-1 0 16,0 0 0-16,-1 0-144 0,-2-1 144 0,0 2 0 15,-1 2 0-15,-2-2-128 0,-6-1 128 0,-2 1 0 0,-4 2-128 16,-4-2 128-16,-3-1-192 0,0 1 192 16,-2 1-1280-16,0-1-128 0,-3-1-48 0,-1 3-11600 15,0-1-2304-15</inkml:trace>
  <inkml:trace contextRef="#ctx0" brushRef="#br1" timeOffset="16010.17">7509 6593 29487 0,'0'0'2624'0,"0"0"-2112"15,-7-3-512-15,7 3 0 0,0 0 2016 0,0 0 288 16,0 0 64-16,-4 9 16 0,4-9-1840 0,1 14-368 16,2-1-176-16,1 4 160 0,-2 3-160 0,3 0 0 15,1 3 0-15,0 7 0 0,1 0 0 0,-1 5 0 16,2 4 0-16,-2 1 0 0,1 2 0 0,-2 1 0 16,0 0 0-16,-1-3 0 0,0 0 0 0,0-1 0 15,0-7 0-15,-1 1 0 0,-2-4 0 0,2-1 0 16,-1-3 144-16,1 0-144 0,-2-2 0 0,0-3 144 15,1-2-144-15,-1-2 0 16,-1-2-272-16,0-2-176 0,0-12-16 0,0 0-10720 16,0 0-2128-16</inkml:trace>
  <inkml:trace contextRef="#ctx0" brushRef="#br1" timeOffset="16477.4">7440 6492 30399 0,'-9'-25'2704'0,"5"8"-2160"0,0-2-544 0,2 0 0 16,0 2 1872-16,5 0 272 0,1-1 48 0,2 2 16 15,1-2-1344-15,3 1-272 0,1 0-48 0,1 0-16 0,-1-2-192 0,2 2-32 16,0 0-16-16,2 1 0 0,-1 3-288 0,2 0 128 15,1 0-128-15,1 1 0 0,0 3 0 0,2 1 0 16,-1 3 0-16,0 0 0 0,-1 0 0 0,-1 1 0 16,0 1 0-16,-3 3 0 0,-2 3 0 0,1-2 0 15,1 2 0-15,2 2 0 0,-1 0 0 0,1 4 0 16,-2-1 0-16,5 4 0 0,0 1 0 0,1 1 0 16,-1 5 0-16,1-1 0 0,-3 1 0 0,1 2 0 15,-1 0 0-15,0 1 0 0,-3 0 160 0,1 1-160 16,-2 0 128-16,-3 1-128 0,-3-1 128 0,-3-1-128 15,-2-1 128-15,-2 0-128 0,-2 1 192 0,-4-1-64 16,0-2 0-16,-2 0 0 0,-2-2 0 0,-3-2 0 16,-3-2 0-16,0 0 0 0,-2 0-128 0,-3-1 192 15,-2-1-192-15,-1 0 192 0,-3 0-192 0,-1-2 0 0,1 0 0 0,0 0 128 16,-1-1-128-16,0-2 0 0,-1 1 0 0,2-2 0 31,1-1-448-31,1 3 0 0,0-6-16 0,2 0 0 16,2-1-1392-16,1-1-288 0,2 0-48 0,1-3-8784 0,1 2-1760 0</inkml:trace>
  <inkml:trace contextRef="#ctx0" brushRef="#br1" timeOffset="17097.16">8479 5716 19455 0,'0'0'864'0,"0"0"176"0,0 0-832 0,0 0-208 15,0 0 0-15,0 0 0 0,0 0 0 0,0 0 144 16,6-8-144-16,-1 0 128 0,-1-1-128 0,0 3 0 16,0-3 0-16,1 2 0 0,1 1 0 0,-6 6 0 15,7-9 0-15,-2 1 0 0,-5 8 0 0,7-8 288 0,-7 8-48 0,0 0-16 16,0 0 800-16,0 0 144 0,2-9 48 0,-2 9 0 16,0 0 128-16,0 0 16 0,-4-8 16 0,4 8 0 15,0 0-416-15,0 0-64 0,0 0-32 0,0 0 0 16,0 0-128-16,0 0-32 0,0 0 0 0,0 0 0 15,0 0-224-15,-9 0-48 0,9 0-16 0,-9 3 0 16,1 2-160-16,2 1-16 0,-2 1-16 0,1-1 0 16,-1 1-16-16,1 3 0 0,-1 3 0 0,-1 0 0 15,-2 6 80-15,1 3 16 0,-2 1 0 0,-1 2 0 16,-1 0-48-16,-1 3 0 0,2 6 0 0,2 3 0 16,-1 3-16-16,0 2-16 0,0 0 0 0,3 1 0 15,0 1 32-15,3 0 16 0,0 2 0 0,3-2 0 0,-1-1 0 16,1 0 0-16,0 3 0 0,2 0 0 15,1 2-144-15,-1-4-128 0,-1-2 192 0,2 1-192 0,0-1 0 0,2-1 0 16,-1 2 0-16,2-5 0 0,1-3 144 0,1-1-144 16,3-1 0-16,2 1 144 0,2 0-16 0,2-4 0 15,3-3 0-15,4 2 0 0,-1-6-128 0,0-3 0 16,1-3 0-16,1 0 0 0,2-3-256 0,-1-2-96 16,-1-3-16-16,2 0 0 15,1-3-1296-15,-2 0-256 0,1-4-48 0,0 4-9536 16,1-1-1904-16</inkml:trace>
  <inkml:trace contextRef="#ctx0" brushRef="#br1" timeOffset="17980.58">8887 5844 20271 0,'0'0'896'0,"0"0"192"0,-9-7-880 0,9 7-208 0,-6-6 0 0,6 6 0 16,0 0 1776-16,0 0 304 0,0 0 64 0,0 0 16 15,0 0-1120-15,0 0-208 0,0 0-64 0,0 0 0 16,0 0 0-16,5 10 0 0,2-2 0 0,0 1 0 15,5 2 16-15,0 0 0 0,-2 0 0 0,2 1 0 0,-2 2-272 0,2-1-48 16,-1 1-16-16,0 2 0 0,0-2-96 0,0 2-32 16,-1-3 0-16,-1 0 0 0,-1 1 48 0,-1 3 0 15,0-1 0-15,-1-2 0 0,2-1-160 0,-1 0-16 16,-1 0-16-16,1 0 0 0,-1 0 0 0,1 0 0 16,1-2 0-16,-1-3 0 0,-7-8 80 0,11 8 32 15,-3-2 0-15,0-1 0 0,-8-5-128 0,10 5-32 16,-1-5 0-16,-9 0 0 0,12 0 64 0,-2-5 0 15,-2 4 0-15,4-6 0 0,0-3 80 0,-2 0 32 16,0-3 0-16,1-1 0 0,-1 0-48 0,2-1 0 16,0 0 0-16,-2-3 0 0,-1-3-96 0,0-1-32 15,1-2 0-15,-3 2 0 0,-1 1-128 0,-1-2 0 16,0 1 144-16,-1 1-144 0,-1 1 0 0,-3 2 0 0,-3 2 0 16,2 2-192-1,2-2-256-15,-1 2-48 0,-1 1-16 0,1 3 0 16,0 1-304-16,0 9-64 0,2-11-16 0,-2 11 0 15,0 0-1920-15,0 0-384 0,0 0-64 0,0 0-32 0</inkml:trace>
  <inkml:trace contextRef="#ctx0" brushRef="#br1" timeOffset="18361.32">9246 6230 21183 0,'0'0'1888'0,"0"0"-1504"16,0 0-384-16,-9 2 0 0,9-2 2272 0,0 0 384 16,0 0 80-16,0 0 16 0,0 0-1664 0,0 0-336 15,0 0-64-15,0 0-16 0,0 0 32 0,0 0 0 16,0 0 0-16,0 0 0 0,0 0-48 0,12 3 0 15,-12-3 0-15,10 4 0 0,-10-4 80 0,10 6 16 16,0 1 0-16,-3 1 0 0,-1 0-128 0,-1 2-32 16,0 2 0-16,-1 2 0 0,-1 3-176 0,-2 0-32 15,-1 0-16-15,0 2 0 0,0 4-368 0,-1 0 0 16,-1 1 0-16,2 2 0 0,2-3 0 0,1-1 0 16,0 0 0-16,1-2 128 0,0 0-128 0,1-2 0 15,2 0 0-15,0-2 128 0,0-2-320 0,3 0-48 0,1-1-16 0,-1 0 0 31,-1-1-2592-31,3-1-528 0</inkml:trace>
  <inkml:trace contextRef="#ctx0" brushRef="#br1" timeOffset="20263.48">9633 6210 10127 0,'0'0'896'0,"0"0"-704"16,-4-8-192-16,4 8 0 0,0 0 4736 0,0 0 928 16,7-9 176-16,1 3 48 0,2-1-3808 0,2 2-752 15,2 1-160-15,0 1-16 0,2 1-576 0,4 1-128 16,1-1 0-16,1 1-16 0,0 1-432 0,4 0 0 16,3 1 0-16,-2 1 0 0,-1-1 0 0,1 0-272 15,1-1 32-15,-1 3 16 16,-1 1-304-16,-2-2-64 0,-3 1-16 0,-1-3 0 0,-1-3 176 0,-1-1 48 0,-2-1 0 0,-1 0 0 15,0 0 112-15,-1 0 16 0,-1-1 16 16,0 0 0 0,-1-1-416-16,1 2-96 0,-3 1-16 0</inkml:trace>
  <inkml:trace contextRef="#ctx0" brushRef="#br1" timeOffset="20616.29">9564 6569 35007 0,'0'0'3120'0,"7"-7"-2496"16,-7 7-496-16,13-4-128 0,0-1 1056 0,2 1 192 16,4 2 32-16,0-4 16 0,1 2-1040 0,2 1-256 15,-1-1 0-15,0 1 0 0,-2 0 0 0,2 1-176 16,1-2 32-16,2 3 0 16,0 1-576-16,0 0-112 0,-3 0-32 0,1 1 0 15,0 0-576-15,-1 2-112 0,-2-2-32 0,1 2 0 16,0-2-160-16,-1-1-48 0,-2 0 0 0,-1-1 0 15,-1-1 128-15,0 1 0 0,-2 0 16 0,-2-1 0 16,-11 2 480-16,12-1 80 0,-1 0 32 0</inkml:trace>
  <inkml:trace contextRef="#ctx0" brushRef="#br1" timeOffset="21297.32">10548 6266 6447 0,'0'0'272'0,"0"0"80"0,0 0-352 0,-6-5 0 0,6 5 0 0,0 0 0 15,0 0 6256-15,0 0 1168 0,0 0 256 0,0 0 32 16,0 0-5504-16,0 0-1104 0,0 0-208 0,5 14-64 16,3 3-576-16,0-1-112 0,0-3-16 0,2 1-128 0,2 2 144 0,1 0-144 15,1-1 0-15,0 2 144 0,2 1 16 0,0 2 0 16,-1-2 0-16,0 1 0 0,-2-3 0 0,0 1 0 15,-1 2 0-15,-1-2 0 0,0 0-160 0,-2 0 0 16,-1-1 0-16,-2-1 128 0,-1-2-128 0,1-1 0 16,0-2 0-16,1-1 0 15,-2 2-560-15,-5-11-32 0,0 0-16 0,9 3-10592 16,-9-3-2112-16</inkml:trace>
  <inkml:trace contextRef="#ctx0" brushRef="#br1" timeOffset="21580.51">11121 6236 23951 0,'0'0'2128'0,"0"0"-1696"0,0 0-432 0,-8 5 0 15,1 3 2224-15,1 5 352 0,-3 4 80 0,0 2 16 16,1 0-1984-16,0 2-400 0,-1 4-80 0,-2 3-16 15,-3 5 128-15,0 1 32 0,-2 2 0 0,0 4 0 16,-1-3 80-16,3 2 16 0,2 1 0 0,1 0 0 16,-2 3 192-16,-2-1 32 0,1 1 16 0,0 0 0 15,-1 1-240-15,1-1-32 0,0 0-16 0,1-2 0 16,1-4-224-16,0 0-48 0,2-3-128 0,1-2 192 16,-1 0-400-16,3-4-96 0,0 0-16 0,3-1 0 15,2-3-2720-15,2-5-544 0,0-6-128 0</inkml:trace>
  <inkml:trace contextRef="#ctx0" brushRef="#br1" timeOffset="23382.45">11795 5617 32831 0,'0'0'1456'0,"-3"-9"288"0,3 9-1392 0,-4-8-352 15,4 8 0-15,0 0 0 0,0 0 560 0,0 0 32 16,0 0 16-16,0 0 0 0,0 0-288 0,0 0-64 16,0 0-16-16,0 0 0 0,-1 12-240 0,1 1 0 15,1 1 128-15,2 1-128 0,-1-1 192 0,1 4 0 16,0 4 0-16,-1 2 0 0,2-2 240 0,1 5 32 15,1 5 16-15,-2 3 0 0,-1 4 112 0,1 0 32 16,-1 5 0-16,0 1 0 0,-3-1-64 0,-2 6-16 16,-2 4 0-16,-2 6 0 0,-2 5-224 0,0 5-32 15,-1 3-16-15,1-3 0 0,-1-2-128 0,0-2-16 16,0-2-128-16,2-1 192 0,3-3-192 0,2-7 128 0,-1-1-128 0,3-4 0 16,3-5 192-16,-1-1-64 15,1-4-128-15,0-1 192 0,1-5-192 0,-1-3 0 0,1-3 0 0,2-4 0 16,-4 0-208-16,2-2-144 0,0-7-32 0,0 1 0 31,0 2-1424-31,-2-2-304 0,0-2-48 0,-1 0-9344 0,0-1-1872 0</inkml:trace>
  <inkml:trace contextRef="#ctx0" brushRef="#br1" timeOffset="26133.77">12304 7415 15711 0,'0'0'704'0,"0"0"128"0,0 0-656 0,0 0-176 0,0 0 0 0,0 0 0 15,0 0 864-15,0 0 144 0,0 0 16 0,0 0 16 16,10-5-624-16,-4-2-128 0,-1 1-32 0,-5 6 0 15,8-7 192-15,-8 7 48 0,0 0 0 0,0 0 0 16,11-3 336-16,-11 3 80 0,7-3 16 0,-7 3 0 16,0 0 128-16,8-4 32 0,-8 4 0 0,0 0 0 15,0 0 64-15,9-7 32 0,-9 7 0 0,9-6 0 16,-9 6-240-16,10-7-48 0,-1-1-16 0,0 0 0 0,-1 1-240 16,1 0-32-16,-1-1-16 0,2-1 0 0,1-3-96 0,0-1-32 15,1 0 0-15,2 0 0 0,2 0-48 0,0-4-16 16,-2 4 0-16,2-5 0 0,2 1-176 0,0-1-32 15,-1-3-16-15,1 0 0 0,1 0-176 0,-1-4 128 16,-1 1-128-16,0-1 128 0,0 0-128 0,0-2 0 16,-3 1 0-16,0-2 0 0,-2-3 0 0,1 1 0 15,-1 0 128-15,-2 1-128 0,1 2 144 0,-1 2 0 16,0 3 0-16,0-1 0 0,-3 0 48 0,1 3 16 16,0 0 0-16,0 3 0 0,0 1-80 0,-2 3 0 15,-1 0-128-15,2 2 192 0,-2 3-192 0,-5 8 0 16,4-9 0-16,-4 9 0 0,4-9 0 0,-4 9 0 15,0 0 0-15,0 0 0 0,0 0 0 0,0 0 128 0,0 0-128 0,4-7 0 16,-4 7 0-16,0 0 0 0,0 0 0 0,0 0 0 16,0 0 0-16,0 0 0 0,3 10 0 0,-2 3 0 15,-1 1 0-15,-1 1 144 0,-1 2-144 0,1 0 128 16,0 0-128-16,-1 3 128 0,0-5-128 0,-1 6 128 16,2-1-128-16,-1-1 0 0,0 1 0 0,1-2 0 15,-1 0 0-15,1 1 128 0,-2-3-128 0,2 1 0 16,1-1 128-16,0 0-128 0,0 1 0 0,0-4 128 15,3 1-128-15,-1-1 0 0,1-3 0 0,-3-10 0 16,4 12 128-16,0-1-128 0,0-2 0 0,-4-9 128 16,6 6-128-16,2 0 0 0,1-3 144 0,-9-3-144 15,11 0 144-15,-1-1-144 0,2-3 192 0,-1-1-192 16,2-2 240-16,2 0-64 0,-1-5-16 0,2 1 0 0,-1 1-160 0,0 0 192 16,-2-2-192-16,0 0 192 0,1 2-192 0,-1-1 0 15,-1-2 144-15,0-2-144 0,-1-4 0 0,2 1 144 16,0 0-144-16,1 0 0 0,0-1 128 0,-1 1-128 15,0-4 0-15,-1 1 0 0,-2 0 128 0,1 3-128 16,-2 0 0-16,0-1 0 0,0 1 128 0,-1 0-128 16,-2 0 144-16,2 2-144 0,-1-2 0 0,-2 1 0 15,-3 3 0-15,2-2 0 0,-1 3 0 0,0 1-128 16,-2 2 128-16,0-1 0 0,-1 2 0 0,0 1 0 16,0 2 0-16,0 6 0 0,0 0-128 0,0 0 128 15,0 0 0-15,0 0 0 0,0 0-128 0,0 0 128 16,0 0 0-16,-9 12 0 0,3-2-144 0,0 2 144 15,2-1 0-15,0 4-144 0,2 0 144 0,1 1 0 0,-1 1-144 16,1 3 144-16,1 0 0 0,-1 3 0 0,-2-4 0 0,2 5 0 16,-1-4 0-16,1 3 0 0,-1 0 160 0,0 4-160 15,1 1 160-15,0-1-160 0,1 1 128 0,0-2-128 16,0-3 128-16,2 1-128 0,2-1 128 0,0-3-128 16,-1-3 0-16,-1-3 0 0,2-1 0 0,3 0 0 15,-3-1 0-15,1-2 0 0,-5-10 128 0,6 7-128 31,-6-7-368-31,0 0-96 0,12 2-32 0,-2-3 0 0,-10 1-672 16,12-5-144-16,-1-2-32 0,-2 1 0 16,-1-2-2560-16,-1 0-512 0</inkml:trace>
  <inkml:trace contextRef="#ctx0" brushRef="#br1" timeOffset="26717.76">13669 6574 30063 0,'0'0'1328'0,"0"0"272"16,0 0-1280-16,0 0-320 0,-9 3 0 0,9-3 0 16,0 0 752-16,0 0 80 0,0 0 0 0,0 0 16 0,0 0-80 0,0 0 0 15,0 0-16-15,15 0 0 0,-2-4-272 0,0 0-48 16,-2 0-16-16,3 1 0 0,-3 1-128 0,2 0-32 15,0 1 0-15,0 0 0 0,0-1 112 0,0 1 16 16,2-3 0-16,-1 2 0 0,2 2-64 0,-1 0-16 16,-2-3 0-16,2 2 0 0,0-2-304 0,0 3 128 15,-3-4-128-15,2 3 0 0,0 0 0 0,2-3 0 16,-1 1 0-16,0 0 0 0,-1 1-192 0,1 0-160 16,-1 1-32-16,-1-1 0 15,0-2-1792-15,-1 1-352 0,-3-2-80 0,-9 5-12320 0</inkml:trace>
  <inkml:trace contextRef="#ctx0" brushRef="#br1" timeOffset="26981.49">13683 6751 32191 0,'0'0'1424'0,"0"0"304"0,0 0-1392 0,0 0-336 0,0 0 0 0,0 0 0 16,0 0 912-16,0 0 112 0,10 0 32 0,3 0 0 15,1-1-432-15,2 0-96 0,0-2-16 0,2 2 0 16,3-1-208-16,0 1-48 0,1 1-16 0,0-2 0 16,-1-1-240-16,-2 2 144 0,1-2-144 0,-1 2 128 15,1-2-128-15,-2-1-144 0,0 2 144 0,1-1-208 16,-4-1-400-16,1 1-80 0,-2 1-16 0,1-2 0 15,-1 3-1760-15,-1-3-352 0,-1 2-80 0</inkml:trace>
  <inkml:trace contextRef="#ctx0" brushRef="#br1" timeOffset="27601.78">14432 6211 29487 0,'0'0'2624'0,"0"0"-2112"0,-9-5-512 0,1 1 0 16,8 4 1920-16,0 0 288 0,0 0 48 0,0 0 16 16,0 0-1776-16,0 0-368 0,0 0-128 0,0 0 0 15,12 6 128-15,0-3-128 0,-1-1 0 0,4 0 0 16,0 0 0-16,2-1 128 0,3-1-128 0,-1 1 0 16,1-2 0-16,1 0 0 0,1 1 0 0,3-2 0 15,0 1 144-15,-2 0-144 0,-2 1 0 0,1-4 144 0,2-1 64 0,-2-1 16 16,-1 3 0-16,1 0 0 15,-3-1-32-15,1 1-16 0,-1-3 0 0,1 1 0 0,-2 1 80 0,-1 0 0 16,-1 0 16-16,-2 1 0 0,-1 1-80 0,-1 0 0 16,-2 2-16-16,-10 0 0 0,11-2-176 0,-2 4 0 15,-9-2 144-15,0 0-144 0,9 0 0 0,-9 0 0 16,0 0 0-16,0 0 128 0,0 0-128 0,0 0 0 16,-1 12 0-16,-2-1 128 0,-1-1-128 0,-1 2 144 15,-3-1-144-15,-1 3 160 0,-1 0 96 0,-2 5 32 16,-4 1 0-16,-1 3 0 0,-1-2 32 0,0 4 16 15,0 1 0-15,-1 2 0 0,0 2-336 0,0 0 0 16,2-3 0-16,1 3 0 0,-1-1 0 0,1-5 0 16,0 1 0-16,2 1 128 0,0-2-128 0,2 0 0 15,-1 0 0-15,0 2 0 0,0-4 0 0,1-1 0 0,0-1 0 0,3-2 0 16,1 3 0-16,2-6 0 0,1 0 0 0,1-2 0 31,0-3-320-31,4-10-128 0,-1 11-16 0,1-11-16 16,0 0-1520-16,0 0-304 0,6 9-64 0,-6-9-8816 0,12 4-1744 0</inkml:trace>
  <inkml:trace contextRef="#ctx0" brushRef="#br1" timeOffset="28119.25">15306 6253 19343 0,'0'0'1728'0,"-13"0"-1392"16,-2 0-336-16,1 2 0 0,0 1 4384 0,2 0 800 16,3 1 176-16,1 2 16 0,0 4-4304 0,2 0-880 15,-1 0-192-15,2 5 0 0,-2 2-256 0,1 2-64 16,-2 1 0-16,0 5-16 15,0 2-64-15,0 2-16 0,-1 2 0 0,0-1 0 0,-1 0 272 0,-1-1 144 16,2 1-160-16,0 0 160 0,1-3 0 0,2 0 0 16,-1-1 0-16,3-3 0 0,2-3 272 0,0-1 48 15,2-4 16-15,2 1 0 0,0 0 240 0,2-5 32 0,1 0 16 16,2-2 0-16,1-1-208 0,-8-8-32 16,12 5-16-16,2-1 0 0,0-2-240 0,2 0-128 0,1-2 128 0,2-2-128 15,2-4 0-15,0-2 0 0,0-5 0 0,1 0 128 16,4-3-128-16,-1 2 0 0,0-3 128 0,1-1-128 15,-1 0 144-15,-1-2-144 0,-1-3 192 0,-3 2-192 16,0-1 128-16,-3-1-128 0,-3 0 0 0,-2-1 0 16,-2 0 192-16,-2-1-32 0,-1-1 0 0,-3-2 0 15,-2 1 128-15,0-2 32 0,-4-1 0 0,-2-1 0 16,0 0-176-16,-2 3-16 0,-2 4-128 0,-2 2 192 16,-3 1-192-16,-3 2 0 0,-1 4 0 0,-3 2 0 15,0 0 0-15,-1 2-208 0,-3 3 32 0,1 3 16 16,-1 4-352-16,5-2-80 0,1 2-16 0,-1 1 0 15,2 0-2000-15,2 0-400 0,0 1-64 0</inkml:trace>
  <inkml:trace contextRef="#ctx0" brushRef="#br1" timeOffset="29053.25">16010 6906 11967 0,'0'0'1072'15,"0"0"-864"-15,0 0-208 0,0 0 0 16,0 0 1712-16,0 0 288 0,0 0 64 0,0 0 16 0,0 0-1184 0,4 11-256 16,-4-11-32-16,0 0-16 0,3 12 240 0,3-2 32 15,-1 0 16-15,0 1 0 0,0-2 272 0,2 3 48 16,-1-3 16-16,2 5 0 0,0 0 64 0,0 2 32 16,0-2 0-16,-1 2 0 0,1 0-352 0,0 1-80 15,-1-2-16-15,-1 1 0 0,-1 0-288 0,-1 1-48 16,0-2-16-16,-1 1 0 0,-2 0-192 0,-1-1-64 15,-1 5 0-15,0-6 0 0,-2 2-256 0,-1 3 0 16,1 0 128-16,-2-1-128 0,-1-4 0 0,-2 2 0 16,-1-1 0-16,0 2 0 0,-2 0 0 0,1-1 0 15,-1-2 0-15,2-5-192 16,0 1-960-16,1-5-176 0,8-5-32 0,-9 2-16 16,9-2-2400-16,0 0-496 0</inkml:trace>
  <inkml:trace contextRef="#ctx0" brushRef="#br1" timeOffset="30436.43">17195 6410 19343 0,'0'0'1728'0,"0"0"-1392"0,0 0-336 0,0 0 0 16,0 0 2000-16,0 0 336 0,0 0 64 0,0 0 16 15,0 0-1728-15,0 0-352 0,-7-4-64 0,7 4-16 16,0 0-96-16,0 0-32 0,0 0 0 0,0 0 0 15,0 11 256-15,0 3 64 0,2-3 0 0,0 4 0 16,1 2 416-16,-1 1 96 0,0 3 0 0,-2 0 16 16,0-2-224-16,0 2-48 0,-2 0-16 0,0 1 0 0,-1 0-256 0,-1-1-48 15,0 0-16-15,0 1 0 0,-2 0-224 16,-2-2-144-16,2-2 192 0,-2 4-192 0,0-4 256 0,0 1-64 16,-1-1-16-16,1-4 0 0,0-2 256 0,0-2 48 15,1-2 16-15,-1 0 0 0,-1-3-64 0,1 0-16 16,8-5 0-16,-9 4 0 0,1-2 16 0,-1-2 0 15,-2-2 0-15,1 0 0 0,0-1-288 0,-4-3-144 16,4 0 160-16,-2 0-160 0,1-2 0 0,-2-2 128 16,-2-3-128-16,3-2 0 0,1 0 0 0,-1-2 0 15,0-2 128-15,4 0-128 0,5-2 0 0,0 0 0 16,0-1 0-16,1 4 0 0,-1-2 0 0,3 1 0 16,0-1 0-16,3-1 0 0,1 0 0 0,0 0 0 15,1-1 0-15,-3 0 0 0,0 0 0 0,2 1 0 0,1-1 0 0,1 2 0 16,0 3 0-16,-1-1 0 0,0 0 0 0,3 2 0 15,0 2 0-15,-1 1-128 0,1-4 128 0,3 4-160 16,-1 4 160-16,1 1 0 0,-1 2 0 0,2 0 0 16,1 0-144-16,0 2 144 0,-2 1-160 0,1 3 160 15,0 0-128-15,0 3 128 0,-2 1 0 0,1 1-144 16,-11-5 144-16,11 5-128 0,0 3 128 0,-1 2-128 16,1 3 128-16,-1-1 0 0,0 3 0 0,1-1 0 15,-2 0 0-15,0 1 256 0,0-1-64 0,2 2-16 16,-1 1-176-16,2-4 0 0,0-3 0 0,1 0 0 15,1 0 0-15,2-4 0 0,1 1 0 0,2-2 0 16,1 0 0-16,1-2 0 0,-1 1 128 0,1-2-128 16,-3-2 0-16,-1 0 128 0,0 0-128 0,-2-1 128 15,-1 0-544-15,0-2-112 0,-1 0-32 0,-2 2 0 16,-11 1-1936-16,8-5-400 0,-8 5-80 0,5-9-12928 16</inkml:trace>
  <inkml:trace contextRef="#ctx0" brushRef="#br1" timeOffset="31073.37">17783 6520 13823 0,'0'0'608'0,"0"0"128"0,0 0-592 0,0 0-144 15,0 0 0-15,0 0 0 0,0 0 4416 0,0 0 864 0,11-2 160 0,2 1 48 16,1-1-4400-16,-3 2-896 0,1-2-192 0,2-1 0 16,2 0 0-16,2 0 0 0,0-1 0 0,1 1 0 15,0-2 0-15,1 0 0 0,-1-1 0 0,4 2 0 16,0 1 0-16,0-1 0 0,0 1 0 0,-2-2-128 31,-1 0-592-31,-1 1-112 0,-4 0-32 0,0 1-8496 0,-4 2-1712 0</inkml:trace>
  <inkml:trace contextRef="#ctx0" brushRef="#br1" timeOffset="31313.69">17840 6643 21183 0,'0'0'944'0,"0"0"192"0,0 0-912 0,0 0-224 16,0 0 0-16,0 0 0 0,10 9 4032 0,2-2 768 16,1-3 160-16,2-3 32 0,0-1-4080 0,4 0-912 15,0-1 0-15,5-3 0 16,2 1-480-16,2 0-48 0,1-2-16 0,0 0 0 16,-2-1-1696-16,-1-1-320 0,-1 0-80 0,-3 4-11088 0</inkml:trace>
  <inkml:trace contextRef="#ctx0" brushRef="#br1" timeOffset="31670.88">18648 6049 11967 0,'0'0'1072'16,"0"0"-864"-16,0 0-208 0,0 0 0 15,0 0 5360-15,-9 6 1024 0,1-1 208 0,8-5 32 16,-5 12-5136-16,1 1-1024 0,2 0-208 0,0 1-32 0,1 1 208 0,1 3 32 16,1 2 16-16,1 3 0 0,-2 3-80 0,-2 3-16 15,1 1 0-15,1 1 0 0,1 0-48 0,2 2-16 16,-3 1 0-16,3 1 0 0,-2-4-320 0,-1 1 128 15,0-4-128-15,0 0 0 0,-3-1 0 0,1-2-288 16,-1 0 48-16,0-6 16 16,2 1-720-16,0 1-144 0,0-8-16 0,1 1-16 15,0-5-1504-15,0-9-320 0,2 9-48 0,-2-9-10064 0</inkml:trace>
  <inkml:trace contextRef="#ctx0" brushRef="#br1" timeOffset="32105.21">19033 6236 37663 0,'-18'3'1664'0,"6"1"352"0,-2 0-1616 0,-1 5-400 0,1 4 0 0,0 4 0 15,-2 2 256-15,2 6-48 0,1 3 0 0,-2 3 0 16,1 1-208-16,1 1-192 0,0-2 48 0,2-1 0 16,2 2-240-16,1-6-32 0,3 0-16 0,1-3 0 15,2-2-16-15,0-1 0 0,2-6 0 0,3-1 0 16,1-1 64-16,1-1 0 0,2-1 0 0,1-4 0 16,-8-6 384-16,14 0 0 0,0-3 0 0,1 3 128 0,-1-2 112 0,2-2 16 15,0-3 16-15,1-3 0 0,-1 0-32 16,2-2-16-16,2 1 0 0,-3-2 0 0,-3 0-64 0,3-1-16 15,3-2 0-15,-1-1 0 0,-2-1-144 0,-1 0 0 16,-2-2 0-16,-3-1 128 0,-1-2-128 0,-2 0 0 16,-2-2 144-16,0 0-144 0,-3 3 0 0,0 1 144 15,-4 1-144-15,-2 1 0 0,-2-2 144 0,-2 3-144 16,-2 2 0-16,-1 3 144 0,-2 1-144 0,-1 3 160 16,-1 1-160-16,-1-1 160 0,-2 1-352 0,2 2-64 15,-1-1 0-15,-1 3-16 16,-1 2-1536-16,1 1-304 0,3-2-64 0,1 2-7120 15,0-2-1424-15</inkml:trace>
  <inkml:trace contextRef="#ctx0" brushRef="#br1" timeOffset="32655.38">18927 5605 11055 0,'0'0'976'0,"0"0"-784"15,0 0-192-15,0 0 0 0,0 0 3376 0,0 0 624 16,0 0 128-16,0 0 32 0,9 7-3168 0,2-1-624 16,-1 0-128-16,3 0-32 0,3-1-16 0,0 2-16 15,-2-1 0-15,4 2 0 0,3 1 336 0,1 4 64 16,-1 0 0-16,3 2 16 0,2 3 64 0,1 1 16 15,-1 4 0-15,0 3 0 0,-1 1 192 0,0 3 32 16,-2 3 16-16,-1 2 0 0,1 1-64 0,1 2-16 16,-3 1 0-16,0 0 0 0,-1-2-160 0,0 2-32 0,1 3-16 0,-1 1 0 15,-2-2-240-15,0 2-32 0,-1-3-16 0,-1 0 0 16,-2-2-176-16,1 0-32 0,-5-2-128 0,-1-2 192 16,0-3-192-16,-3 2 128 0,-4-4-128 0,-1 1 0 15,-2-6 160-15,-3 4-160 0,-4-1 160 0,-2-1-160 16,-8-1 288-16,-2 4-32 0,-2-6-16 0,-3 3 0 15,-1 2-112-15,0-1 0 0,-3 2-128 0,2-2 192 16,0-1-192-16,1-2-208 0,-2-2 32 0,2-4 16 16,-1-4-592-16,1-1-112 15,1-1-32-15,3-5-11376 0,2-5-2272 0</inkml:trace>
  <inkml:trace contextRef="#ctx0" brushRef="#br1" timeOffset="37109.25">22283 13720 20671 0,'0'0'912'0,"0"0"192"16,0 0-880-16,0 0-224 0,0 0 0 0,1-10 0 16,-1 10 1360-16,0 0 240 0,0 0 32 0,0 0 16 0,0 0-496 0,0 0-80 15,0 0-32-15,0 0 0 0,0 0-80 0,11 0-32 16,-11 0 0-16,12 6 0 0,-3 0-192 0,-1 2-32 15,-1 0-16-15,1 2 0 0,1 2-288 0,2 0-48 16,0-1-16-16,1 4 0 0,0 0-80 0,0 1-32 16,1 1 0-16,1 0 0 0,0-1-224 0,1 2 144 15,-4-2-144-15,1-1 128 0,3-2-128 0,-4 2 0 16,0-4 0-16,-1 1 128 0,1 1-128 0,-2-2 0 16,-1-2 0-16,-1 0 0 0,-7-9 0 0,9 6 0 15,-9-6-192-15,11 7 192 16,-11-7-752-16,10 4-16 0,-10-4-16 0,11 2 0 15,-11-2-1744-15,13-2-352 0,-1-2-64 0,-2 1-9808 0</inkml:trace>
  <inkml:trace contextRef="#ctx0" brushRef="#br1" timeOffset="37391.74">22936 13677 7359 0,'0'0'320'0,"0"0"80"0,6-10-400 0,-6 10 0 0,0 0 0 0,0 0 0 15,0 0 3856-15,0 0 688 0,0 0 144 0,0 0 32 16,0 0-2960-16,0 0-592 0,-14-2-112 0,4 4-32 16,1 4-112-16,2 0-16 0,-2 2-16 0,0 4 0 15,1 2 0-15,-1 3 0 0,-3 1 0 0,-1 4 0 16,0 6 32-16,-1-1 16 0,-2 2 0 0,1 1 0 16,-2 1-384-16,0 2-80 0,0 1-16 0,0 0 0 15,-1-2-320-15,-1 6-128 0,3 0 0 0,-3 2 144 0,1 3-144 0,0 0 0 16,0-2 0-16,-1-2 128 0,-2-1 0 0,1-1-128 15,-1-3 192-15,4-1-64 16,-2-6-512-16,3-1-96 0,0-2-32 0,3-2-11040 16,1-3-2208-16</inkml:trace>
  <inkml:trace contextRef="#ctx0" brushRef="#br1" timeOffset="38226.44">24239 13216 12895 0,'0'0'1152'0,"0"0"-928"0,0 0-224 0,0 0 0 16,0 0 2176-16,0 0 400 0,4 12 80 0,-3-1 16 15,-1-11-1808-15,-4 13-352 0,-1-4-80 0,-2 2-16 16,1 5 80-16,-3-4 16 0,-2 1 0 0,1 0 0 16,-3 0-96-16,0 3-16 0,-2-3 0 0,0 2 0 15,-1 1 368-15,-2 1 64 0,-3 1 0 0,0 2 16 0,-2 3-160 0,-1-1-48 16,-1 3 0-16,2 1 0 0,-1 3-16 0,1 2-16 15,-2 3 0-15,2 2 0 0,2 2-368 0,3 3-80 16,1-3-16-16,4 3 0 0,2-2-144 0,5 2 0 16,1-5 0-16,2 3 0 0,3-3 0 0,4-1-144 15,2-3 0-15,5 1 0 16,2-4-224-16,4-1-32 0,2-2-16 0,3-1 0 0,2-3 224 0,1-6 32 16,-1-2 16-16,3-1 0 0,1 2-144 0,1-5-32 15,1-2 0-15,1-2 0 16,-1 0-464-16,1-1-112 0,-1-4 0 0,3 1-7968 15,-2-4-1584-15</inkml:trace>
  <inkml:trace contextRef="#ctx0" brushRef="#br1" timeOffset="38910.44">24599 13866 28847 0,'0'0'1280'0,"-10"-3"256"16,1-4-1216-16,0 2-320 0,0 1 0 0,9 4 0 0,-10-2 512 0,0-1 64 15,0 1 0-15,1 2 0 16,1 0-576-16,-2 1 0 0,-2 3 0 0,-1-2-144 0,-1 4-160 0,1 0-16 15,1 3-16-15,-1-2 0 0,-2 1 144 0,1 2 16 16,0 2 16-16,-1 1 0 0,0 1 160 0,0 2 144 16,0-1-16-16,2 4-128 0,0-1 448 0,1 0 0 15,2-1-16-15,3-1 0 0,2 1 0 0,2-4 0 16,3-2 0-16,3 0 0 0,3-1-192 0,2-3-48 16,3-1 0-16,2 0 0 0,1-3-192 0,3 0 0 15,1-4 0-15,2-1 0 0,-1 0 0 0,5-2-128 16,3-3 128-16,2 1 0 0,-1-3 0 0,0 0 0 15,-3 0 0-15,-3 1 0 0,-1 0 0 0,-3 1 0 16,-1-2 0-16,-2 1 0 0,0 2 0 0,-3-2 128 16,-2 0-128-16,-1-1 192 0,-1 1 80 0,-3 2 16 15,-5 6 0-15,4-7 0 0,-4 7-96 0,5-6 0 0,-5 6-16 0,0 0 0 16,0 0-48-16,0 0 0 0,0 0 0 0,0 0 0 16,0 0-128-16,0 0 192 0,0 0-192 0,0 0 192 15,-4 9-192-15,0 0 192 0,1 0-192 0,3-9 192 16,-3 12-192-16,2 1 192 0,-1 0-192 0,1 1 192 15,0-3-192-15,-1 3 0 0,1 2 0 0,1 2 0 16,-1 3 0-16,1 0 0 0,0 2 0 0,1 2 0 16,0-3 0-16,1 3 0 0,-2-3 0 0,1 1 0 15,2 1 0-15,-1-1 0 0,0 1 0 0,-1-2 0 16,0 2 0-16,0-2 0 0,1 1 0 0,-2-1 0 16,-2-1 0-16,0 1 0 0,-2-1 0 0,-1 1 0 15,-1-1 0-15,-1 0 0 0,-4-1 176 0,0 2-176 16,-4-3 176-16,-2 1-176 0,-2-1 192 0,-2 1-192 15,-1-6 160-15,-2 2-160 0,1-6 128 0,-1 1-128 0,1-5 0 0,1 1 0 16,-1-2 0-16,4 0 0 16,-1-6-832-16,2-3-32 0,1-2-16 0,4-2-9552 15,1-1-1904-15</inkml:trace>
  <inkml:trace contextRef="#ctx0" brushRef="#br1" timeOffset="39309.18">24930 14252 24879 0,'0'0'2208'0,"0"0"-1760"0,-9 7-448 0,1 2 0 16,1 1 2688-16,7-10 464 0,-4 9 96 0,4-9 16 15,0 0-2832-15,0 0-560 0,0 0-128 0,0 0 0 16,0 0 256-16,0 0 0 0,0 0 0 0,0 0 0 16,0 0 0-16,0 0 256 0,9-4-64 0,-1-3 0 15,-1-2 512-15,-2-1 80 0,0-1 32 0,0-2 0 16,-1-2 16-16,0-1 16 0,0 0 0 0,0-2 0 16,1 0-272-16,2 1-48 0,-2 0-16 0,2-1 0 15,-1-2-320-15,3 1-192 0,0 0 192 0,0 1-192 16,-1 1 128-16,1 3-128 0,-1-1 0 0,1 2 0 0,0 2 0 0,-1 0 0 15,-3 2 0-15,3 3 0 16,3-1-256-16,-2 2 0 0,0 2 0 0,1-2 0 16,2 4-464-16,0-2-112 0,0 3 0 0,-1 0-16 15,2 3-1536-15,-1-2-304 0,0 0-64 0,-2 3-16 16,-10-4-560-16,15 4-96 0,-2 4-32 0,0 0-6656 16</inkml:trace>
  <inkml:trace contextRef="#ctx0" brushRef="#br1" timeOffset="39760.11">25385 13997 3679 0,'0'0'320'0,"0"0"-320"15,0 0 0-15,10 0 0 0,-10 0 5040 0,12-2 928 16,-12 2 192-16,10-4 48 0,-10 4-3888 0,8-5-768 16,-8 5-144-16,9-7-48 0,-9 7-448 0,7-6-80 15,-7 6-32-15,4-8 0 0,-4 8-320 0,0 0-64 0,0 0-16 0,0 0 0 16,-8-4 160-16,-1 1 16 0,-3 6 16 0,-1-1 0 16,-1 5-240-16,-2 2-48 0,-1 3-16 0,0-2 0 15,0 3-160-15,0 2-128 0,-1 0 192 0,1 0-192 16,3-4 272-16,-1 1-48 0,2 1-16 0,2 0 0 15,0-1-80-15,2 0 0 0,1-3-128 0,3 0 192 16,5-9-32-16,0 0-16 0,-4 8 0 0,4-8 0 16,0 0-144-16,0 0 0 0,0 0 144 0,0 0-144 15,4 9 0-15,-4-9 0 0,0 0 0 0,0 0 128 16,0 0-128-16,0 0 0 0,0 0 128 0,10 2-128 16,-10-2 128-16,12 0-128 0,-1 2 160 0,-11-2-160 15,10-6 208-15,0 1-48 0,-1 1-16 0,1-2 0 16,-3-5-144-16,3 4 160 0,-3-1-160 0,1 0 160 15,0-1-160-15,0 2 0 0,0-3 0 0,-1 1 0 16,1 0 0-16,0 1 0 0,-1 0 0 0,0 1 0 0,0 1 0 0,-7 6 0 16,0 0 0-16,9-3 0 0,-9 3 0 0,0 0 128 15,0 0-128-15,0 0 128 0,8 7 96 0,-8-7 16 16,5 13 0-16,-1 0 0 0,-3 1-240 0,1 1 144 16,-2 0-144-16,1 0 128 0,0-4-128 0,2 2 0 15,-2 3 0-15,2-2 0 0,-1 1-336 0,2-4-48 16,2 0-16-16,0-5 0 15,-6-6-384-15,13 7-80 0,-1-2-16 0,2-2 0 16,2-3-1216-16,-1-2-240 0,2 0-48 0,2-1-7600 16,-1-1-1536-16</inkml:trace>
  <inkml:trace contextRef="#ctx0" brushRef="#br1" timeOffset="40244.44">26034 14049 8287 0,'0'0'368'0,"0"0"80"0,0 0-448 0,0 0 0 0,0 0 0 0,0 0 0 16,-8-5 5696-16,8 5 1040 0,0 0 224 0,-6-4 32 15,-4-1-5520-15,4 1-1120 0,-1 0-224 0,1 0-128 16,-3 2 256-16,0-3-32 0,0-1-16 0,-1 2 0 16,0 2 32-16,0-1 0 0,-1 1 0 0,-1 0 0 15,-1-2-64-15,-1 3-16 0,-2 0 0 0,-1 1 0 16,0 0 96-16,-1 1 32 0,-1 0 0 0,-1 3 0 15,-1 0 64-15,2 1 16 0,0 1 0 0,1 3 0 16,1-3-128-16,2 5-32 0,0 0 0 0,2 4 0 0,3-2-48 0,2 1-16 16,1 3 0-16,4 0 0 0,1 1-144 0,2 1 0 15,2-1 0-15,3 0 128 0,1 0-128 0,3-2 0 16,2 2 0-16,2-2 0 0,1-6 0 0,2 1-176 16,-1-2 176-16,4-5-192 0,0-2 0 0,1 1-16 15,-1-3 0-15,1-3 0 0,0-1 208 0,-1-2 0 16,1-3 0-16,-1-2 0 0,-1-2 256 0,1-2 80 15,0 0 32-15,-1-3 0 0,-1 1-128 0,2-1-32 16,-2 1 0-16,-2-1 0 0,-2-3 112 0,2-1 0 16,-1-3 16-16,0-1 0 0,1 0-80 0,-4-4 0 15,-1-4-16-15,-1 0 0 0,-2-5-240 0,0 1 0 16,-2 2 0-16,0-1 0 0,1 2 0 0,-2 2 0 16,-4 5 0-16,-2 0 0 0,0 3 176 0,-4 2-16 0,-1 3 0 15,1 3 0-15,2 3-160 0,1 0-192 0,-4 2 32 0,3 2 16 31,3-1-1392-31,1 1-256 0,0 1-64 0,5 0-9712 0,5 2-1936 0</inkml:trace>
  <inkml:trace contextRef="#ctx0" brushRef="#br1" timeOffset="40677.39">26357 14044 34559 0,'0'0'1536'0,"0"0"304"0,0 0-1472 0,5-9-368 16,-5 9 0-16,8-6 0 0,0-2 0 0,0 1-192 15,0-1 32-15,1 2 0 0,1-1 160 0,1-2-208 16,-1-1 80-16,2-2 128 0,0 2-128 0,-1-1 128 16,1 2 0-16,0 0 0 0,-2 1 0 0,1 2 0 15,-1-1 0-15,-3 1 0 0,-5-2 0 0,-2 8 0 16,0 0 192-16,0 0-64 0,-9-4 112 0,-1 3 16 15,-1 2 0-15,0 3 0 0,-3 0-64 0,1 2 0 16,0 2 0-16,-1 1 0 0,-2 0 0 0,2 2 0 16,0 2 0-16,1 0 0 0,1-3-192 0,0 3 0 15,1 2 128-15,0 0-128 0,1 2 0 0,1 3 128 16,2-1-128-16,0-2 0 0,1 3 288 0,2-3-32 16,4 2-16-16,-1-3 0 0,1 0-80 0,1 2-16 0,2-3 0 0,1 0 0 15,-1-2-144-15,4-4 0 0,0 0 0 0,0 0 128 16,4 0-128-16,-1-2-192 0,1-2 32 0,2-1 16 15,1-4-144-15,2-1-32 0,2-4 0 0,1 1 0 32,4 2-80-32,0-2-32 0,2-2 0 0,1-1 0 15,1 1-416-15,1-1-96 0,-1-1-16 0,-1-1 0 16,-1 0-2192-16,-3-1-448 0,7-7-96 0,-8 4-16 0</inkml:trace>
  <inkml:trace contextRef="#ctx0" brushRef="#br1" timeOffset="41162.25">26619 13129 22751 0,'-11'7'1008'0,"11"-7"208"0,0 0-976 0,0 0-240 16,-7 7 0-16,7-7 0 0,-3 11 448 0,2 1 64 15,0 1 0-15,2-4 0 0,-1-9 64 0,7 14 32 16,-2 2 0-16,5-1 0 0,3 4 400 0,2-1 80 0,-2 3 0 0,4 0 16 15,2-2-464-15,2 2-80 0,-1 1-32 0,2 2 0 16,0-1 48-16,1 1 0 0,1-1 0 0,-3-1 0 16,-2 2 144-16,1-1 48 0,-1 3 0 0,0 4 0 15,-2-4 64-15,1 6 32 0,-1 3 0 0,1-3 0 16,0 2-320-16,1-3-64 0,-2 2-16 0,-1 1 0 16,1-3-224-16,-4-1-48 0,-3 0-16 0,-1-2 0 15,0 0-176-15,-1 0 192 0,-2 0-192 0,-2 0 192 16,0 0-192-16,-3 6 128 0,-1 7-128 0,-2 7 128 15,-5 3-544-15,-1-6-112 0,-1-7-32 0,-2-5 0 16,-5-4 288-16,-1-1 48 0,-3-3 16 0,-1 0 0 16,-1-2 208-16,0-2 0 0,-1 0 0 0,-1-4 0 15,-1-3-1664-15,1-2-432 0,-5 1-80 0</inkml:trace>
  <inkml:trace contextRef="#ctx0" brushRef="#br1" timeOffset="42461.47">14911 13416 17903 0,'0'0'784'0,"0"0"176"0,2-9-768 0,-2 9-192 0,2-9 0 0,-1-1 0 16,0 3 1856-16,-1 7 336 0,0 0 64 0,0 0 16 15,4-9-1200-15,-4 9-240 0,0 0-64 0,0 0 0 16,0 0-176-16,0 0-32 0,0 0-16 0,0 0 0 16,0 0 16-16,0 0 0 0,8 6 0 0,-3 3 0 0,-2 2 272 0,-1 2 48 15,0 1 16-15,-2 4 0 0,0 0-128 0,-2 5 0 16,1-3-16-16,0 5 0 0,-2 3-224 0,0 3-32 15,1 2-16-15,-1 2 0 0,1 1-64 0,-2 1-16 16,-3-1 0-16,2-2 0 0,1 1-64 0,-1-1-16 16,0-1 0-16,-1-2 0 0,1-1-32 0,0-1-16 15,1-2 0-15,0 1 0 0,0-4-272 0,2-3 0 16,-1 1 128-16,3-5-128 0,-1 0 0 0,2-1 0 16,0-2 0-16,2-3-144 15,-3-11-608-15,0 0-112 0,8 7-32 0,-8-7 0 16,0 0-2688-16,12-2-560 0</inkml:trace>
  <inkml:trace contextRef="#ctx0" brushRef="#br1" timeOffset="43580.14">14211 15443 2751 0,'-12'14'256'0,"5"-3"-256"0,1-2 0 0,-2 3 0 16,-1-2 4064-16,2 1 768 0,7-11 160 0,-2 10 16 16,2-10-3968-16,0 0-784 0,0 0-256 0,0 0 128 15,0 0-128-15,7 7 0 0,-7-7 0 0,0 0 0 16,11 2 448-16,-11-2 32 0,0 0 0 0,0 0 0 16,12-1 576-16,-12 1 112 0,0 0 32 0,0 0 0 15,0 0 64-15,7-8 16 0,1 0 0 0,-8 8 0 16,6-12-192-16,0 1-16 0,2-2-16 0,2 0 0 15,1 0-224-15,-1-2-32 0,1 0-16 0,0-2 0 16,2-2-208-16,2 1-32 0,-1 0-16 0,-1 0 0 16,3-2-16-16,-1-2-16 0,1-3 0 0,0 0 0 15,-2 1-128-15,-1-1-32 0,0-2 0 0,1 0 0 16,1 1-208-16,-1 2-128 0,-1-5 160 0,0 2-160 16,2-2 0-16,-2 1 128 0,0 0-128 0,-2 0 0 0,1 1 0 15,-2 2 0-15,0 3 0 0,-3 3 0 0,0 0 128 0,-1 5 0 16,1 4-128-16,-3-2 192 0,-3 1 144 0,0 4 32 15,-1 7 0-15,0 0 0 0,0 0-176 0,0 0-16 16,0 0-16-16,0 0 0 0,0 0-160 0,0 0 0 16,0 0 0-16,0 0 128 0,0 0-128 0,0 0 0 15,0 0 0-15,0 0 0 0,7 10 0 0,-7-10 0 16,4 14 0-16,-1-1 0 0,-2 0 0 0,0-2 0 16,-2 1 0-16,0 1 0 0,-2 1 0 0,0 2 0 15,1 1 0-15,-1-3 0 0,-1 3 0 0,0 1 0 16,0-2 0-16,2-1 0 0,-1 0 0 0,1-1 128 15,0 0-128-15,2 1 128 0,2-4-128 0,0 0 0 16,-1-2 0-16,3 0 128 0,2-1-128 0,0 1 0 16,3-6 0-16,0 1 0 0,0 0 0 0,1-2 0 0,-10-2 128 15,10 1-128-15,-10-1 0 0,13 2 128 0,1-2-128 0,-2 0 128 16,-3-3-128-16,3 1 0 0,0-2 0 0,-1 0 0 16,-1-2 128-16,0 0-128 0,0-1 128 0,2 0-128 15,0-4 128-15,1 2-128 0,1-1 0 0,-1-1 128 16,-1 2-128-16,0-3 0 0,0 2 144 0,-1-1-144 15,0-2 0-15,-2 2 0 0,-1-1 0 0,-2-1 128 16,2 0-128-16,0 0 128 0,0 0-128 0,-1-3 128 16,1 1-128-16,0-1 0 0,-1-1 0 0,-1 0 0 15,-1 0 0-15,-1 1 0 0,-1 3 0 0,1 2 0 16,-2-1 0-16,1 3 0 0,-3 0 0 0,0 9 0 16,0-9 0-16,0 9 0 0,0 0 0 0,0 0 0 0,0 0 0 0,0 0 128 15,0 0-128-15,0 0 0 16,-8 3 0-16,2 4 0 0,-1 1 0 0,3 4 0 0,2 2 0 0,-1 1 0 15,2 2 0-15,1 4 0 0,0 0 0 0,0 1 144 16,0 2-16-16,-2 1-128 0,2-1 0 0,0 1 0 16,0-1 0-16,-1-1 0 0,0-1 0 0,-1-1 160 15,0-1-160-15,-1-1 128 0,1 1-128 0,0-3 0 16,0 0 144-16,3-4-144 0,0 0 0 0,1-2 0 16,-2 1 0-16,0-12 0 15,6 5-1088-15,-6-5-144 0,12 2-32 0,1-5-12272 16,3-5-2464-16</inkml:trace>
  <inkml:trace contextRef="#ctx0" brushRef="#br1" timeOffset="48737.74">7313 13060 17503 0,'0'0'1552'0,"0"0"-1232"16,0 0-320-16,0 0 0 0,0 0 1856 0,0 0 320 16,7 5 64-16,1-2 16 0,-8-3-1568 0,12 1-320 15,-2 2-64-15,1-2-16 0,-11-1-16 0,13 0 0 16,-1 0 0-16,-1 0 0 0,0-3-128 0,0 3-16 15,1 0-128-15,0 0 192 0,-2 2 0 0,2 0 0 16,1 1 0-16,1-1 0 0,-2-2 256 0,1 2 32 16,0-1 16-16,2 3 0 0,-1-3 96 0,2-1 32 15,-1 0 0-15,1 2 0 0,-2 2-176 0,2-3-16 16,2-1-16-16,0-1 0 0,-1 3 16 0,0-1 0 0,0 2 0 0,3-2 0 16,-2-2-48-16,2 1 0 0,0 0 0 0,1 0 0 15,-1-3 16-15,-1 6 0 0,1-2 0 0,0 1 0 16,-2-2-208-16,-1 0-32 0,-2 0-16 0,1 1 0 15,0 0 16-15,-1 1 0 0,1 0 0 0,0-1 0 16,-2-1-16-16,2 0 0 0,-1-1 0 0,1 0 0 16,-2-2-144-16,2 2 0 0,-1 0 144 0,2 1-144 15,2 0 128-15,-1 0-128 0,0 1 128 0,0-1-128 16,-1-1 208-16,0 1-16 0,-1 1-16 0,1 0 0 16,0-1-16-16,0 3 0 0,0-1 0 0,1 1 0 15,0-2-160-15,1-1 128 0,-4-1-128 0,1 0 128 16,-1 1-128-16,0 0 128 0,-1-2-128 0,-1 2 128 0,0 0-128 15,0 0 128-15,0 0-128 0,2-1 128 0,-2 0-128 0,1 0 160 16,-1-2-160-16,0 0 160 0,0 2-32 0,1 1 0 16,1 0 0-16,-1 0 0 0,1-3 64 0,0 2 0 15,1 0 0-15,-2 1 0 0,0-1-192 0,2 1 192 16,0 0-192-16,-1 0 192 0,1 0-192 0,2 0 0 16,1 0 0-16,-1 0 128 0,-3 2-128 0,2-1 0 15,-1-2 0-15,2 0 0 0,1 0 0 0,-2-2 0 16,-2 2 0-16,1 1 0 0,-1-3 0 0,1 3 160 15,-2-4-160-15,1 1 160 0,-1 1 64 0,0-1 16 16,-1 1 0-16,1 0 0 0,0 0-16 0,0 0 0 16,-1 1 0-16,0 1 0 0,0-1-224 0,0 1 176 15,-1 1-176-15,1 0 160 0,-1-1-160 0,1 2 0 16,1-1 0-16,3 2 0 0,-1-3 0 0,-1-2 0 0,-1 1 128 0,1 0-128 16,5-1 0-16,-3 2 0 0,-3-2 144 0,2-1-144 15,2-1 208-15,0 0-16 0,0 0-16 0,2 2 0 16,-2-2-48-16,0-1 0 0,-1 2 0 0,2-1 0 15,-1-1-128-15,0 1 192 0,-1 2-192 0,0-1 192 16,-1-1-192-16,-1 0 192 0,1 1-192 0,0 0 192 16,-1 0-192-16,4 0 128 0,-3-1-128 0,1 1 128 15,-1-3-128-15,2 2 0 0,2 0 144 0,-1 2-144 16,1-2 128-16,-2 0-128 0,-1 1 128 0,1-2-128 16,3 1 0-16,0 0 144 0,-3 2-144 0,1-1 0 15,0 1 128-15,1-1-128 0,-2 0 0 0,-1 1 0 16,0-2 0-16,0 1 0 0,0 2 0 0,0-3 0 15,-2 1 128-15,1 1-128 0,0-1 0 0,-2-1 0 0,0 0 0 0,2 2 0 16,0-2 128-16,-1 0-128 0,0 0 0 16,0 1 0-16,4-3 0 0,-2 2 0 0,-2 1 128 0,1 1-128 15,-1-3 0-15,4 1 0 0,2 0 128 0,-2-1-128 16,-1-1 0-16,1 2 0 0,-1 1 128 0,1-1-128 16,0-2 0-16,0 1 0 0,2 0 128 0,-1 1-128 15,-2-1 0-15,0 1 0 0,0 0 0 0,1 1 0 16,-1-3 0-16,-1 2 0 0,-2-1 144 0,1-2-144 15,0 2 0-15,-1 0 144 0,1 1-144 0,0-1 192 16,-1-2-192-16,1 1 192 0,1-2-192 0,-1 1 128 16,-1-1-128-16,2 2 128 0,1-1-128 0,1 1 0 15,-2-3 0-15,1 2 128 0,1 3-128 0,0-2 0 16,-4-1 144-16,4 0-144 0,0-3 0 0,1 1 128 0,-1-1-128 0,1-1 0 16,-1 1 0-16,1 1 128 0,-2-3-128 15,0 3 0-15,1 0 0 0,-2 2 128 0,-2-2-128 0,1 3 0 16,0-1 0-16,-1 1 128 0,2-1-128 0,-2 1 0 15,-1-1 0-15,0 2 0 0,1-2 0 0,-1 3 128 16,-2-1-128-16,1 1 0 0,1-2 0 0,2-2 0 16,-1 1 0-16,1 1 0 0,-2-1 0 0,3 2 0 15,1-1 0-15,2-1 0 0,-3-1 0 0,1 2 0 16,-1-1 0-16,0 2 144 0,0-3-144 0,-1 2 0 16,-2-1 160-16,2 1-160 0,2-2 128 0,-1 1-128 15,-3 1 192-15,1 1-64 0,0-2 0 0,0 2 0 16,-1-2-128-16,-1 2 0 0,0 1 0 0,0-2 0 15,0 1 0-15,0-1 0 0,-1 1 0 0,0-1 0 16,-1-1 0-16,2-1 0 0,-2 0 0 0,2 2 0 0,0-2 0 16,0 2 0-16,-1-2 0 0,-1 0 0 0,1 0 0 0,0 0 0 15,0-1 0-15,1 3 0 0,-2-2 0 0,2 1 0 16,0 1 0-16,-1-1 0 0,-3 2 0 0,2 1 0 16,0 0 0-16,1-1 0 0,-1 0 0 0,-1 1 0 15,-10 4 128-15,13-5-128 0,-1 1 0 0,1-3 0 16,1 1 0-16,-1-1 0 0,-1-1 0 0,2 1 0 15,-1-4 144-15,2 1-144 0,-1 1 128 0,-1-1-128 16,-1 0 128-16,-1 2-128 0,0-1 0 0,-1 0 0 16,1 1 0-16,-1-1-192 0,-1 2 192 0,0-2 0 15,-1 2 160-15,1-1-160 0,1 1 0 0,-1-2 0 16,0 0 0-16,3 1 0 0,-3 2 0 0,0-1 0 16,1-1 0-16,1 0 0 0,0 1 0 0,1-1 0 15,-1-1 0-15,-1 0 0 0,2 1 0 0,-1-1 0 0,1-1 0 16,1 3 0-16,2-4 0 0,-2 2 128 0,-3-1-128 0,2-1 0 15,1 1 0-15,-2 1 0 0,0-2 0 0,1 2 0 16,-2-3 0-16,1 1 128 0,-1 0-128 0,2 2 0 16,-1 0 0-16,2-1 0 0,2-1 0 0,-2 1 0 15,-1-1 144-15,1 0-144 0,0 0 128 0,0-1-128 16,-2 2 0-16,1-1 0 0,-1 1 0 0,-1-2 0 16,0 1 0-16,0-2 0 0,-3 1 0 0,0 0 0 15,-1 2 0-15,2 1 0 0,-1-3 0 0,1 0 0 16,-1-1 0-16,1 1 0 0,-1 2 128 0,1-1-128 15,-1 1 144-15,1 0-144 0,1-2 160 0,0 1-160 16,2 1 0-16,-1-2 0 0,1 1 0 0,-1 0 0 0,1-2 0 16,0 0 0-16,0 0 0 0,-1-3 0 0,1 3 0 0,-1-1 0 15,-1 0 0-15,-1-1 0 0,-1 0 0 0,0-1 0 16,1 3 0-16,0-4 0 0,-1 1 0 0,0-2 128 16,1 0-128-16,1 2 0 0,0 2 0 0,2 0 0 15,-2-2 0-15,0 2 0 0,-1-2 128 0,0-2-128 16,-2 1 0-16,1 1 0 0,1 0 128 0,1 1-128 15,1 0 0-15,-1 2 0 0,0-2 0 0,2 0 128 16,1 2-128-16,-1 0 0 0,-3 3 0 0,3-3 0 16,0 0 0-16,1 1 0 0,-4 0 0 0,0 1 0 15,1-2 0-15,0 1 0 0,0-1 0 0,0-2 0 16,0 2 0-16,0 0 0 0,-1 0 0 0,1 0 0 16,-1-5 0-16,1 1 0 0,-1 3 0 0,1-2 0 15,-1 2 0-15,0-1 0 0,0 0 0 0,1 2 0 0,0-2 0 0,0 1 0 16,0-4 0-16,0 3 128 0,2 4-128 0,-2-2 0 15,-1 1 0-15,2 0 0 0,1-1 0 0,0 0 0 16,1 3 0-16,0-2 0 0,1 0 0 0,-1 1 0 16,-1 0 0-16,2 1 0 0,0-3 0 0,2 2 0 15,-1-2 0-15,-2-1 0 0,-2-1 0 0,1 2 0 16,-1 2 0-16,2-2 0 0,1 0 0 0,1-2 0 16,2 4 0-16,-1-2 0 0,1-2 0 0,-2 2 0 15,1 0 0-15,-1 1 0 0,0 1 0 0,1-2 0 16,-1 2 0-16,1-1 0 0,-2-1 0 0,1 0 0 15,2 2 0-15,-1-1 0 0,1-1 0 0,1 0 0 16,0 1 0-16,1-1 0 0,0 0 0 0,0 0 0 16,1 0 0-16,-1 0 0 0,0-1 0 0,0 2 0 0,1 1 0 15,-2 1 0-15,-2 0 0 0,1-3 0 0,-2 2 0 0,1 1 0 16,-2 1 0-16,0 1 0 0,0 0 0 0,0 1 0 16,-1 1 0-16,1-1 0 0,0 1 0 0,1 1 0 15,2-1 0-15,1 1 0 0,-2 0 0 0,1 1 0 16,-1-2 0-16,1 0 0 0,2 1 0 0,1 0 0 15,-2 0 0-15,-2-1 0 0,0 3 0 0,0-3 0 16,1 2 0-16,1 1 0 0,-2-3 0 0,1 0 0 16,0-1 0-16,-1 2 0 0,1 1 0 0,0 2 0 15,-1-2 0-15,1 1 0 0,0-1 0 0,-1 1 0 16,2 1 0-16,-1 1 0 0,-3-1 0 0,1 2 0 16,4 0 0-16,-2 0 0 0,0 3 0 0,-3-1 0 15,0-2 0-15,1 3 0 0,-1 1 0 0,0-3 0 16,-1 2 0-16,0 0 0 0,-1 0 0 0,1 0 0 0,-1 0 0 0,0-1 0 15,1 0 0-15,-1 0 0 0,-1 1 0 0,0-1 0 16,1 1 0-16,-1-2 0 0,1-1 0 0,-1 3 0 16,1 2 0-16,-1-1 0 0,0-1 0 0,1 1 0 15,1-1 0-15,-3 1 0 0,-9-4 0 0,11 7 0 16,0-1 0-16,-1 1 0 0,-1-1 0 0,2 1 0 16,-2 1 0-16,1 0 0 0,1-1 0 0,-1 0 0 15,-1-1 0-15,3 0 0 0,0 0 0 0,1 2 0 16,0 0 0-16,0 0 0 0,-1 1 0 0,1-1 0 15,1-1 0-15,-2 0 0 0,-2-1 0 0,2 4 0 16,1-3 0-16,0 4 128 0,-3-2-128 0,2 1 0 16,0 1 0-16,0 1 0 0,-1-3 0 0,0 1 0 0,-2-2 0 15,1 1 0-15,1-1 0 0,-1 4 0 0,-1-2 0 0,0 3 144 16,1 0-144-16,1-2 128 0,0 2-128 0,-2-3 0 16,-1 2 0-16,1 1 128 0,-1-3-128 0,1 1 0 15,-1 0 0-15,-1 1 0 0,1-3 0 0,0 2 0 16,0-2 0-16,0 0 0 0,0-1 0 0,1 2 0 15,0-2 0-15,1 1 0 0,1-1 0 0,-2 4 0 16,0-6 0-16,1 2 0 0,-1 1 0 0,1-1 0 16,-3 0 128-16,3 2-128 0,-3 1 0 0,1-1 0 15,1-1 0-15,-1 2 0 0,0 2 0 0,0-3 0 16,0 1 128-16,1 0-128 0,0 1 0 0,-1 1 0 16,-2-3 0-16,2 2 0 0,1 1 0 0,-1-4 0 15,-2 2 0-15,2-1 0 0,0-1 0 0,0 2 0 16,0-1 0-16,0 1 0 0,-8-11 0 0,10 9 0 0,0-7 128 0,1 6-128 15,-1 3 0-15,2-1 0 0,0-2 0 0,-2 2 0 16,-2 2 0-16,0 1 0 0,0 0 0 0,0 0 0 16,-2 3 0-16,2-3 0 0,-2 4 128 0,1-4-128 15,-2 1 0-15,2 2 0 0,-1-3 0 0,2 4 0 16,-2-4 0-16,1-1 0 0,0 1 0 0,-1 0 0 16,2-2 0-16,0 2 0 0,-1 0 0 0,1 0 0 15,0-1 0-15,0 0 0 0,0-2 0 0,1 2 0 16,-1 0 0-16,0 1 0 0,1 0 0 0,-1-1 0 15,-2 1 0-15,2 1 0 0,0 0 0 0,-1-1 0 16,0 2 0-16,1 0 0 0,0-2 0 0,-1-1 0 16,0 1 0-16,1 2 0 0,-2-1 0 0,2 0 0 15,0 1 0-15,2-1 0 0,0-1 0 0,0 1 0 0,-1-1 0 16,0 3 0-16,2-3 0 0,-2 1 0 0,-1 2 0 16,2-3 0-16,2 1 0 0,-2-1 0 0,-2 0 0 0,1 0 0 15,0 2 0-15,0-2 0 0,1 0 0 0,0 1 0 16,-1-1 0-16,-1 0 0 0,0 0 0 0,1 3 0 15,1-3 0-15,1 0 128 0,-2 1-128 0,-1 2 0 16,-1-4 0-16,3 2 128 0,0 0-128 0,-1 1 0 16,-2 0 0-16,0-2 0 0,1-3 0 0,0 0 0 15,0 0 0-15,0 1 0 0,-2-1 0 0,1 2 0 16,-1 1 0-16,1-1 0 0,-1 2 0 0,0-1 0 16,0 0 0-16,-1 2 0 0,-1-1 0 0,1 0 0 15,2 1 0-15,-2-4 0 0,-1 2 0 0,0 0 0 16,0 0 0-16,1 2 0 0,-1-1 0 0,0-2 128 0,0 0-128 15,1 1 128-15,0-3-128 0,1 3 0 0,-1-2 0 16,0 0 0-16,0 1 0 0,3 0 0 0,-3-2 0 0,0 2 0 16,1-2 0-16,0-1 0 0,1 1 0 0,-1 0 0 15,-6-10 0-15,11 14 0 0,-2 1 0 0,0-5 0 16,-1 1 0-16,1 0 0 0,0 0 0 0,0 0 0 16,0 1 0-16,-1-4 128 0,-8-8-128 0,10 9 0 15,1 2 0-15,-1-1 128 0,2 2-128 0,0-2 0 16,-3 2 0-16,0 0 0 0,-1-2 0 0,1 0 0 15,1 1 0-15,1 1 0 0,-1-1 128 0,1 1-128 16,-1 0 0-16,2-2 0 0,1 1 0 0,0-1 0 16,0-1 0-16,0-2 0 0,-1 3 0 0,1-2 0 15,-2 0 0-15,3 0 128 0,-1-2-128 0,0 2 0 16,-2 0 0-16,1 2 0 0,-1-3 128 0,0-1-128 0,0 2 0 16,0 1 0-16,0 0 0 0,-1 2 0 0,1-3 0 0,-1 2 0 15,-1 2 0-15,2-4 0 0,-1-1 0 0,1 4 0 16,-2-1 0-16,1 3 0 0,1-4 0 0,0 2 0 15,1-1 0-15,0-1 0 0,-2 1 0 0,2 0 0 16,1 2 0-16,0-2 0 16,0 1 0-16,0-1 0 0,0-1 0 0,0 3 0 0,-1-2 0 0,1 1 0 15,-1-2 0-15,-1-3 0 0,0-2 0 0,-1 0 0 16,1 1 0-16,0 2 0 0,1 1 0 0,1-2 0 16,0 1 128-16,2 1-128 0,-1-1 0 0,0 1 0 15,-1-1 0-15,0 2 0 0,0-3 0 0,-1 4 0 16,-2-1 0-16,2 0 0 0,0 0 0 0,-2-1 0 0,1-2 0 15,-1 3 0-15,1-2 0 0,0-1 0 0,0 0 0 16,-1-1 0-16,-1 1 0 0,1 1 0 0,0-4 0 0,0 2 128 16,1 0-128-16,-1-1 0 15,1 0 0-15,-1 2 0 0,-1-2 0 0,2 1 0 0,0 2 0 0,0-1 0 16,-3 1 0-16,1-2 0 0,2 2 0 0,3-1 0 16,-3 1 0-16,2-1 0 0,0-1 0 0,-1 2 0 15,-2 1 0-15,1 0 0 0,-1-3 0 0,2 1 0 16,2 0 0-16,2 0 0 0,0 1 0 0,-1-2 0 15,2-1 0-15,-1 1 0 0,0 1 0 0,-1-2 0 16,1 0 0-16,0 2 0 0,-2-3 128 0,0 3-128 16,2-2 0-16,-2 1 0 0,-1 0 0 0,0 2 0 15,2-4 0-15,-1 4 0 0,-1-1 0 0,1 0 0 16,-1-1 0-16,0 0 0 0,2 3 0 0,0 0 0 0,1 1 0 16,0 0 0-16,-1 1 0 0,2 0 0 0,0-7 0 0,0 3 0 15,0 3 0-15,-1-3 0 0,-2 0 0 0,0-3 0 16,1 1 0-16,-1-1 0 0,0 0 0 0,1 0 0 15,-1 3 0-15,2-1 0 0,-1-1 0 0,2 1 0 16,2-4 0-16,-1 1 0 0,-1 2 0 0,1-2 0 16,0 2 0-16,1-1 0 0,-2-1 0 0,-1 1 0 15,1 1 0-15,0 1 0 0,0-2 0 0,0 1 0 16,2-2 128-16,-1 2-128 0,-1 0 0 0,0 0 0 16,-2 0 0-16,4-2 0 0,-1 1 0 0,0 0 0 15,0-1 0-15,1 1 0 0,-1 2 0 0,0-2 0 16,0 1 0-16,1-1 0 0,-1 1 0 0,1 0 0 15,1 0 0-15,1 0 128 0,0 0-128 0,-2 0 0 16,1 0 0-16,-1 1 0 0,1-2 0 0,-2 1 0 0,-1-4 0 16,-1 2 0-16,-2 2 0 0,0-3 0 0,-1 1 0 0,1-1 0 15,-3-1 0-15,1 0 0 0,0 0 0 0,-1 0 0 16,1 0 0-16,1 0 0 0,0 1 0 0,0 1 0 16,0-2 0-16,2-2 0 0,0 4 0 0,0-2 0 15,-2 0 0-15,1 0 0 0,0 2 0 0,1 0 0 16,-2 0 0-16,0 1 0 0,0-2 0 0,1 2 0 15,2 1 0-15,-1-3 0 0,0 0 0 0,0 3 0 16,2-3 0-16,0 1 0 0,0-2 0 0,0 1 0 16,0 2 0-16,0-1 0 0,-1 1 0 0,1-1 0 15,-2 0 0-15,1 0 0 0,-2 1 0 0,1 0 0 16,-1-1 0-16,2-1 0 0,-2-1 0 0,2 0 0 16,-1 0 0-16,2 3 0 0,0-2 0 0,1 1 0 15,1-2 0-15,0 0 0 0,2 1 0 0,-1 2 0 0,-2-3 0 16,1 0 0-16,2 0 0 0,0 1 0 0,0 0 0 0,0 1 0 15,0-2 128-15,0 2-128 0,2-1 0 0,-2 2 0 16,-1 0 0-16,-2-2 0 0,0 0 0 0,0 1 0 16,-1-2 0-16,0 1 0 0,-1-1 0 0,1 2 0 15,-2 0 0-15,2-1 0 0,0 0 0 0,2 1 0 16,0-2 0-16,-1 0 0 0,-1 0 0 0,3 0 0 16,1 0 0-16,0 0 0 0,-2 0 0 0,1 0 0 15,-2 1 128-15,3-1-128 0,2 0 0 0,1 0 0 16,-2 0 0-16,0 3 0 0,0-2 0 0,0 0 0 15,-1 1 0-15,-1 0 0 0,-3-2 0 0,0 1 0 16,-2-1 0-16,1 2 0 0,-2-1 0 0,-1 2 0 16,0-3 0-16,-1 0 0 0,0 0 0 0,0 1 0 0,-1 0 0 15,0 1 0-15,1-2 0 0,-2 0 0 0,0 0 0 0,1 0 0 16,-11 0 0-16,13-2 0 0,-1 0 0 0,-1 2 0 16,1 0 0-16,0 0 0 0,-2 0 0 0,2 0 0 15,0 0 0-15,-1-3 0 0,-11 3-128 0,13-3 128 31,2 2-624-31,-2-1-48 0,0-1-16 0,1-2 0 16,1-4-2896-16,0-4-576 0</inkml:trace>
  <inkml:trace contextRef="#ctx0" brushRef="#br1" timeOffset="53174.36">15174 14923 22751 0,'0'0'1008'0,"0"0"208"16,0 0-976-16,10 0-240 0,-10 0 0 0,13-3 0 0,0-1 544 16,-1 1 64-16,-1-1 16 0,-1 1 0 0,0 0-176 0,-10 3-16 15,8-4-16-15,-8 4 0 0,0 0 304 0,12-2 64 16,0 1 16-16,-2-3 0 0,-10 4-208 0,0 0-32 15,0 0-16-15,0 0 0 0,12-3-352 0,-2 0-64 16,1 1 0-16,-1 1-128 0,1-2 128 0,-1 0-128 16,1-1 0-16,-1 3 0 0,0 0 0 0,-10 1 0 15,12-2 0-15,0 1 0 16,-2 0-512-16,-10 1-128 0,11 0 0 0,-11 0-8384 16,10 5-1664-16</inkml:trace>
  <inkml:trace contextRef="#ctx0" brushRef="#br1" timeOffset="53428.1">15243 15066 4607 0,'0'0'400'0,"0"0"-400"0,0 0 0 0,0 0 0 16,0 0 2720-16,0 0 464 0,0 0 80 0,0 0 32 15,10 2-1248-15,1-2-240 0,-1 0-48 0,2-2-16 16,1 0-400-16,1-1-96 0,0-1-16 0,-1 2 0 16,1-4-784-16,2 1-144 0,-1 0-48 0,2 0 0 15,0 0-256-15,0-1 0 0,-1 1-208 0,-2 1 80 16,-2 2-704-16,-2-2-128 0,1 1-16 0,-11 3-10352 16</inkml:trace>
  <inkml:trace contextRef="#ctx0" brushRef="#br1" timeOffset="53919.88">15565 14688 12895 0,'0'0'576'0,"0"0"112"0,0 0-560 0,0 0-128 0,0 0 0 0,0 0 0 16,12 5 3168-16,-12-5 608 0,12 3 112 0,-2 1 16 15,-10-4-3120-15,12 3-624 0,-2 2-160 0,1 0 0 16,-1 0 0-16,2-1 0 0,1 0 0 0,0 0 0 16,-1-3 128-16,2 2-128 0,2 0 192 0,2-3-64 15,0 0 176-15,2 0 16 0,-2-3 16 0,1 2 0 16,1-2-80-16,-2 3-32 0,-3-3 0 0,-2 3 0 15,0 0 112-15,-3 3 32 0,-10-3 0 0,10 1 0 16,-10-1 64-16,11 6 16 0,-11-6 0 0,6 6 0 16,-6-6-240-16,0 0-32 0,3 9-16 0,-2-1 0 15,-1-8-160-15,-4 10 0 0,-1 0 0 0,-1-1 0 16,-1 2 0-16,-1 2-144 0,1 0 144 0,-1 2 0 0,-1-2 0 16,-2 1 0-16,-1 2 0 0,2-1 0 0,0 4 0 15,-1-2 0-15,-3 0 160 0,1 1-32 0,0 1-128 0,0 4 0 16,0-6 128-16,-2 2-128 0,1-2 0 0,1 3 0 15,1-7 0-15,0 1 0 0,3-1-128 0,2 0 0 16,0-3 0-16,2 0 0 16,0-3-288-16,1 1-48 0,4-8-16 0,-4 12 0 15,4-12-848-15,0 0-160 0,0 0-48 0,0 0-10672 0</inkml:trace>
  <inkml:trace contextRef="#ctx0" brushRef="#br1" timeOffset="54370.21">16136 14828 8287 0,'0'0'368'0,"0"0"80"0,-4-5-448 0,4 5 0 0,-5-7 0 0,5 7 0 16,0 0 5216-16,0 0 960 0,0 0 192 0,0 0 32 15,0 0-5088-15,0 0-1024 0,-8-3-288 0,8 3 0 16,-9 3 0-16,1 4 0 0,0 0 0 0,1 5 0 16,-3 2 0-16,1 2-144 0,-1 1 144 0,1 1-128 15,0 2 128-15,1 1 0 0,-3 0-144 0,2-1 144 16,1 3 0-16,2-5 0 0,-1 0 0 0,2-1 0 16,1-1 0-16,2 1 0 0,0-3 192 0,2 2-64 0,3-5 128 0,0 4 0 15,0-2 16-15,1 1 0 0,0-3-272 16,2-2 128-16,-6-9-128 0,10 9 0 0,0-3 128 0,1-1-128 15,-11-5 0-15,13 3 0 0,0-2 0 0,-1-2 0 16,-1-3 0-16,0 0 0 0,1-1 0 0,-1-3 160 16,0-1-160-16,-1-1 128 0,2-3 128 0,-2 1 32 15,1-2 0-15,-2-1 0 0,-3 0 48 0,2-2 16 16,-1 0 0-16,-1 1 0 0,-2-1-80 0,0 0-16 16,-1 0 0-16,-3 2 0 0,-3 0-256 0,0 1 128 15,1-3-128-15,-2 3 0 0,-3-2 0 0,1 2 0 16,-2 1-240-16,0 1 80 15,-1 1-416-15,0 2-64 0,0 4-32 0,0-1-9488 16,-3 0-1888-16</inkml:trace>
  <inkml:trace contextRef="#ctx0" brushRef="#br2" timeOffset="59933.39">17509 13834 14911 0,'0'0'656'0,"0"0"144"0,0 0-640 0,0 0-160 0,5-5 0 0,-1 1 0 15,0-1 1920-15,0 1 336 0,2-1 80 0,0 1 16 0,-2 0-1152 0,1-2-240 16,-1 0-32-16,1 0-16 0,3-2-512 0,0 3-96 16,-1 1-32-16,-7 4 0 0,7-5-32 0,-7 5-16 15,8-4 0-15,-8 4 0 0,6-4 240 0,-6 4 48 16,0 0 16-16,0 0 0 0,0 0 176 0,0 0 48 15,5-7 0-15,-5 7 0 0,0 0-112 0,0 0-32 16,0 0 0-16,0 0 0 0,0 0 64 0,0 0 16 16,0 0 0-16,0 0 0 0,0 0-80 0,0 0-16 15,0 0 0-15,0 0 0 0,0 0 64 0,0 0 16 16,0 0 0-16,0 0 0 0,0 0-160 0,0 0-48 16,0 0 0-16,0 0 0 0,0 0-208 0,0 0-64 15,0 0 0-15,-9 2 0 0,9-2 64 0,0 0 0 16,-10-2 0-16,10 2 0 0,-11 2-64 0,11-2 0 0,-10 0 0 0,1-3 0 15,0 2 128-15,9 1 0 0,-9-4 16 0,9 4 0 16,-12 0-16-16,1 0 0 0,1-2 0 0,1 1 0 16,9 1 16-16,-11-1 0 0,2 1 0 0,9 0 0 15,0 0-80-15,0 0 0 0,-10 8-16 0,1-6 0 16,-3 0-240-16,2 2 144 0,2 2-144 0,8-6 128 16,-8 7-128-16,1 0 0 0,1 4 0 0,1-1 0 15,0-1 0-15,5-9 0 0,-4 9 0 0,1 3 0 16,0-3 0-16,3-9 0 0,-4 11 0 0,3 0 0 15,4 1 0-15,-2 1 0 0,-2-5 0 0,2 3 0 16,2 0 0-16,-1-2 0 0,2 1 0 0,1-1 0 16,2 0 128-16,1-1-128 0,2-2 0 0,1-1 128 15,-1-2-128-15,2-2 192 0,-12-1-192 0,14-1 192 16,0-2-192-16,1-1 192 0,-2-1-192 0,0-1 192 16,0-2-192-16,0-1 192 0,0 0-192 0,-1-2 192 0,-2 1-192 0,-1-2 128 15,-2 0-128-15,-1 2 128 0,0-2 16 0,-3 0 0 16,1 1 0-16,-1 0 0 0,-2-3-144 0,2 1 0 15,-1-2 0-15,1 0 0 0,-2 1 0 0,1-1 0 16,-1 1 176-16,0 1-176 0,-1-3 128 0,0 3-128 16,0 4 0-16,0 9 144 0,-2-9-144 0,2 9 0 15,-3-8 0-15,3 8 0 0,0 0 0 0,0 0 0 16,-9-1 0-16,9 1 0 0,-10 0-128 0,2 1 128 16,0 6 0-16,-1-1 0 0,0 1 0 0,1 2 0 15,0 1 0-15,0 3 0 0,0-4-128 0,2 2 128 16,1-1 0-16,1 3 0 0,1-4 0 0,2 4 0 15,-1 2 0-15,2-2 0 0,2 0 0 0,2 0 0 16,0 0 0-16,1-1 0 0,1-1 0 0,1 0 0 0,-1-1 0 0,1-1 0 16,1 2 0-16,1-5 0 0,0 1 0 15,1-3 0-15,1 1 0 0,-1 0 0 0,-1-4 192 0,-9-1-64 16,0 0-128-16,12-1 0 0,-1-1 0 0,-11 2 0 16,10-3 0-16,-10 3 0 0,9-7 0 0,-1 1 0 15,-8 6 0-15,8-8 0 0,-2-1-160 0,-1 0 160 16,-1 0 0-16,0 0 0 0,0-2 0 0,-1 1 0 15,-2-1 0-15,0 1 0 0,-1-2 0 0,-1 0 0 16,0-1 128-16,-2 2-128 0,-2 0 0 0,0 1 0 16,-3-1 0-16,-1 2 0 0,-2-1 128 0,0 3-128 15,-1 5 0-15,-1-1 0 0,-3 2 0 0,-1 1 0 16,-1 6 0-16,1-2 0 0,0 0 0 0,0 1 0 16,-1 2 0-16,2 1 0 0,2 1 0 0,5 1 0 0,5 2 0 0,1 2 0 15,-1-2 0-15,1 2 0 0,0 1 0 16,2-1 0-16,-1 2 0 0,4-1-144 0,2-2 144 0,1 0 0 15,1-1 0-15,2 0-128 0,0 0 128 0,4-1 0 16,-2-3 0-16,2-3 0 0,0-1 0 0,-1-1 0 16,0-2 0-16,0-1 0 0,0 0 0 0,-1-2 0 15,-1-4 0-15,1 1 0 0,-1 1 0 0,0 0 128 16,-1-6-128-16,-1 1 0 0,0-2 0 0,1 1 0 16,0-2 0-16,-2 0 0 0,1-1 128 0,-1 0-128 15,-1 2 128-15,1-2-128 0,-3-2 0 0,0 1 0 16,0-2 0-16,-2 2 0 0,-2 0 0 0,-2-1 0 15,0 1 0-15,1 2 0 0,1 2 0 0,-3 3 0 16,-3-2 0-16,1 4 0 0,-4 4 0 0,1 1 0 16,-1 1 0-16,-2 5 0 0,-2 2 0 0,0-1 0 0,-2-1 0 0,0 2-128 15,1 4 128-15,0 1 0 0,1-1 0 0,0 2 0 16,2 3 0-16,3 1 0 0,1 2 0 0,3-2-128 16,1-1 128-16,2-2 0 0,4 1 0 0,2 0-128 15,2-3 128-15,2-1 0 0,-1-3 0 0,2 0 0 16,0-3 0-16,3 0-128 0,-1-4 128 0,1-1 0 15,0-1 0-15,1-2-160 0,-2-2 160 0,1 0 0 16,0 0 0-16,-2-1 0 0,1-2 0 0,-2 0 0 16,-1-3 0-16,0 1 0 0,1-4 0 0,-1 0 0 15,-2-1 128-15,1 0-128 0,-1-2 0 0,-1 0 0 16,-1-3 0-16,-1 2 128 0,-1-2-128 0,2 3 0 16,-5-3 0-16,0 2 0 0,-2 2 0 0,-1 2 0 15,-1 0 0-15,0 3 0 0,-2 4 0 0,-2 2 0 0,-1 4 0 0,-2 3-128 16,-2 3 128-16,-3 2 0 0,-2 5-208 15,1 3 64-15,-1-5 16 0,-1 4 0 0,-1 3 128 0,4 0-160 16,4 1 160-16,3-1-160 0,1-1 160 0,2 0 0 16,3-2 0-16,3-2 0 0,1-2 0 0,4-1 0 15,2-1 0-15,2-1 0 0,3-1 0 0,2-3 0 16,0-2 0-16,1 1 0 0,3-1 0 0,-1 0-160 16,1-2 160-16,0-2 0 0,1-1 0 0,-3-1-128 15,0-2 128-15,-1 1 0 0,-1 1 0 0,0-2 0 16,-1-5 0-16,-2 3 0 0,-2-1 0 0,0 2 0 15,-1-3 0-15,-2 1 0 0,-3 3 0 0,1-5 0 16,-2 2 0-16,1-4 0 0,-2 3 0 0,-2-2 0 16,0 2 0-16,-2-1 0 0,-1 1 0 0,-2-2 128 15,-2 3-128-15,0 0 0 0,-2-2 128 0,0 2-128 0,-2 1 176 0,-1 1-176 16,1-1 0-16,-1 2 0 0,-2 3 0 0,3 3 0 16,2 2 192-16,-2-1-64 0,-2 1 0 0,1 3-128 15,0 3 0-15,2 0 0 0,-1 1 0 0,4 1 0 16,2-1 0-16,1 3 0 0,-2-1 0 0,3 2 0 15,1-2 0-15,1 2 0 0,2 0 0 0,1-1-144 16,0-12 16-16,4 13 0 0,1-1 0 0,0-2 0 16,-5-10-224-16,0 0-32 0,5 11-16 0,-5-11 0 15,11 8-1472-15,-2-3-304 16,-9-5-48-16,13 4-11440 0,0-2-2288 0</inkml:trace>
  <inkml:trace contextRef="#ctx0" brushRef="#br2" timeOffset="61708.97">17577 14508 2751 0,'0'0'128'0,"0"0"16"0,0 0-144 0,0 0 0 0,0 0 0 0,0 0 0 15,0 0 3568-15,0 0 672 0,0 12 144 0,0-12 32 16,0 0-3328-16,0 0-640 0,0 0-144 0,0 0-32 16,4 8 528-16,-4-8 96 0,0 0 32 0,0 0 0 15,0 0 288-15,0 0 48 0,0 0 16 0,0 0 0 16,0 0-256-16,0 0-32 0,0 0-16 0,0 0 0 0,0 0-272 0,0 0-64 15,0 0-16-15,0 0 0 0,0 0-48 0,0 0-16 16,0 0 0-16,0 0 0 0,0 0-224 0,0 0-32 16,0 0-16-16,0 0 0 0,0 0-96 0,0 0 0 15,0 0-16-15,0 0 0 0,0 0-176 0,0 0 160 16,0 0-160-16,7 3 160 0,-7-3-160 0,0 0 0 16,0 0 144-16,0 0-144 0,0 0 160 0,0 0-32 15,0 0-128-15,0 0 192 0,0 0 96 0,0 0 16 16,0 0 0-16,0 0 0 0,0 0 80 0,0 0 0 15,0 0 16-15,0 0 0 0,0 0-128 0,10-3-16 16,-10 3-16-16,0 0 0 0,0 0-240 0,0 0 0 16,0 0 128-16,0 0-128 0,0 0 0 0,0 0 0 15,0 0 0-15,0 0 0 0,0 0 0 0,0 0 0 0,0 0 128 0,0 0-128 16,0 0 128-16,0 0-128 0,0 0 176 0,0 0-176 16,0 0 160-16,0 0-160 0,0 0 128 0,0 0-128 15,-4-8 336-15,4 8-16 0,0 0 0 0,0 0 0 16,-6-9-144-16,6 9-48 0,0 0 0 0,0 0 0 15,-7-7 0-15,7 7 0 0,0 0 0 0,-6-6 0 16,0-1-128-16,6 7 128 0,0 0-128 0,0 0 128 16,-3-10-128-16,3 10 128 0,-4-9-128 0,0 1 128 15,4 8-128-15,-1-9 0 0,1-3 0 0,-1 3 0 16,0 0 208-16,-2 0 16 0,2 0 0 0,-2 1 0 16,-1-1-48-16,0 1-16 0,2-3 0 0,-1 4 0 15,0-1-32-15,-1 1 0 0,1-1 0 0,3 8 0 16,-6-6 0-16,6 6 0 0,-5-7 0 0,5 7 0 0,0 0-128 15,0 0 128-15,-5-10-128 0,5 10 128 0,0 0-128 0,0 0 0 16,3-9 0-16,-3 9 0 0,5-11 0 0,-5 11 0 16,0 0 0-16,5-9 0 0,-2 0 0 0,-3 9 128 15,0 0-128-15,0 0 128 0,0 0 0 0,0 0 0 16,0 0 0-16,0 0 0 0,-3-8 0 0,3 8-128 16,0 0 192-16,0 0-64 0,0 0-128 0,0 0 0 15,0 0 0-15,0 0 128 0,0 0-128 0,0 0 0 16,0 0 144-16,0 0-144 0,0 0 0 0,0 0 0 15,0 0 0-15,0 0 128 0,0 0-128 0,0 0 0 16,0 0 0-16,0 0 128 0,0 12-128 0,0 0 0 16,-1-2 0-16,-1 2 0 0,2 0 0 0,0 1 0 15,-1 2 0-15,-2 4 0 0,1-1 0 0,-1 1 0 16,1 2 0-16,-1 2 0 0,-1-1 0 0,0-1 0 0,0 1 0 16,0-3 0-16,3 0 0 0,1-3 0 0,0-3 0 0,0 2 0 15,0-5 128-15,1 2 16 0,2-5 0 0,-3-7 0 16,5 6-144-16,-5-6 0 0,0 0 144 0,0 0-144 15,0 0 192-15,11 1-48 0,-11-1 0 0,9-2 0 16,-1-3 0-16,-8 5 0 0,5-11 0 0,1 2 0 16,-2 0-16-16,0 0 0 0,-4 9 0 0,3-12 0 15,-2-4-128-15,0 3 160 0,-1 2-160 0,2-1 160 16,0-1-160-16,1-2 0 0,-2 0 144 0,2-2-144 16,1 0 0-16,0 0 0 0,-2-3 0 0,2 2 128 15,0 0-128-15,0-3 0 0,0-1 0 0,-2 1 0 16,2 1 0-16,0 1 0 0,0-1 0 0,1 1 0 15,1 2 0-15,-2-3 0 0,-1 3 0 0,0-1 0 16,0 4 0-16,-1-1 0 0,1 2 0 0,-1 3 0 0,0 1 0 16,-1-2 0-16,0 4 0 0,-1 7 0 0,2-10 0 0,-2 10 0 15,1-9 0-15,-1 9 0 0,3-6 0 0,-3 6 0 16,2-11 0-16,-2 11 0 0,0 0 0 0,0 0-128 16,3-9 128-16,-3 9 0 0,0 0 0 0,0 0-128 15,0 0 128-15,0 0 0 0,0 0 0 0,0 0-128 16,0 0 128-16,0 0 0 0,0 0 0 0,-8 8 0 15,1-1 0-15,2 0-128 0,-1 1 128 0,6-8 0 16,-5 12 0-16,1-2-128 0,0 1 128 0,0-2 0 16,-1 0-144-16,1 1 144 0,1 2 0 0,0-1-144 15,3-11 144-15,-2 11 0 0,-1 0-208 0,3-11 64 16,0 0 16-16,0 0 0 16,-1 9-528-16,1-9-112 0,0 0 0 0,5 9-16 15,-5-9-2160-15,0 0-448 0,0 0-64 0,11 8-14016 0</inkml:trace>
  <inkml:trace contextRef="#ctx0" brushRef="#br2" timeOffset="63017.08">17454 14946 11967 0,'0'0'1072'0,"0"0"-864"0,0 0-208 0,0 0 0 15,-8 8 2800-15,8-8 512 0,-9 8 96 0,3-1 32 16,6-7-2080-16,0 0-400 0,-7 10-96 0,7-10-16 16,-5 9 16-16,5-9 0 0,-3 11 0 0,3-11 0 15,3 13 160-15,1-2 48 0,2 1 0 0,-2 1 0 16,0-2-464-16,3 2-96 0,1 1 0 0,1 3-16 16,0 1-496-16,3 0 128 0,-2 2-128 0,0-1 0 15,2 0 0-15,0-1-208 0,0 0 32 0,-2 0 16 31,0-3-432-31,0-1-96 0,-4 0-16 0,2 0 0 0,0-4-192 0,0-1-32 16,-2-2-16-16,-6-7 0 0,8 5-1760 0,-8-5-368 0</inkml:trace>
  <inkml:trace contextRef="#ctx0" brushRef="#br2" timeOffset="63278.1">17746 14954 3679 0,'0'0'160'0,"-2"11"32"0,-6-4-192 0,0 3 0 16,-1-5 0-16,1 5 0 0,0 2 8048 0,2 1 1552 15,-1 0 320-15,1 1 64 16,-1 3-8544-16,2 2-1712 0,0-2-352 0,2 3-64 0,-2 3 496 0,0 3 192 16,-2 5-176-16,1 0 176 0,-1 2 0 0,1 3 0 15,-2 3 0-15,-1 3 0 0,-3-1 0 0,1-1 160 0,1 2-160 0,-3 1 192 16,-1-4-192-16,-1 3 0 0,1-1 0 15,2-4 0-15,0-1 0 0,5-4 0 16,3-5-160-16,-3 0 160 16,-2-2-528-16,3-4-16 0,3-4 0 0,2 0-10096 0,-3-8-2032 0</inkml:trace>
  <inkml:trace contextRef="#ctx0" brushRef="#br2" timeOffset="63585.91">17831 15195 23951 0,'0'0'1056'0,"0"0"224"0,0 0-1024 0,0 0-256 15,0 0 0-15,0 0 0 0,0 0 3184 0,8-6 576 16,-8 6 112-16,11-5 32 0,4 1-3248 0,-1 1-656 15,2-2 0-15,2 1-208 0,0 0 432 0,2 2 96 16,-1-2 0-16,2 1 16 0,0-1 112 0,0 0 32 16,0 0 0-16,-2 0 0 0,-2 0-112 0,-1 1-32 15,0-1 0-15,-2 1 0 0,-1-1-208 0,-1 0-128 16,-2 0 160-16,1 2-160 0,-1-1 0 0,-10 3 0 16,12-4-176-16,-3 2 176 15,-9 2-784-15,0 0-48 0,10-3 0 0,-10 3 0 16,0 0-1920-16,0 0-384 0,0 0-64 0</inkml:trace>
  <inkml:trace contextRef="#ctx0" brushRef="#br2" timeOffset="63826.13">17914 15296 13823 0,'0'0'608'0,"-7"8"128"0,-3-4-592 0,3-1-144 0,-1 3 0 0,8-6 0 16,-8 2 5040-16,8-2 976 0,0 0 192 0,0 0 32 15,0 0-5280-15,0 0-960 0,3 11-400 0,3-7 16 16,3-3 384-16,2 0-176 0,-2-1 176 0,3 2-128 16,1-4 128-16,1 2 176 0,3 0-48 0,0-1 0 15,0-2-128-15,1 2 0 0,0 1 144 0,2 1-144 16,1-1 0-16,0 0 0 0,-2 0-192 0,1 0 64 16,-2 0-688-16,0 0-128 0,-2 0-16 0,-1-2-8832 15,1-5-1776-15</inkml:trace>
  <inkml:trace contextRef="#ctx0" brushRef="#br2" timeOffset="64495.52">18695 14966 21183 0,'0'0'1888'0,"0"0"-1504"0,-9-1-384 0,9 1 0 16,-9-2 3056-16,9 2 528 0,-10-1 128 0,1-3 0 15,9 4-2480-15,-10-2-496 0,1-1-96 0,0 2-32 16,0-1-144-16,1 2-16 0,-1 0-16 0,0 2 0 16,-2 0-48-16,0 1 0 0,-4-1 0 0,2 4 0 15,0 0-144-15,-1 1-48 0,-4-1 0 0,2 2 0 16,3 1-48-16,0 2-16 0,-1-1 0 0,1 2 0 15,1-2 96-15,0 1 16 0,2-1 0 0,2-1 0 16,1-1-64-16,2 1-16 0,5-9 0 0,-4 9 0 16,4-9-32-16,2 11 0 0,-2-11 0 0,5 10 0 15,0-1 0-15,2 0 0 0,-1-1 0 0,3-1 0 16,2-2-128-16,0 0 0 0,1 2 0 0,0-1 0 0,-2 2 0 0,2 0 0 16,1-3-160-16,1 2 160 0,1 2-144 0,-1-2 144 15,-4-1-128-15,1-1 128 0,2 1-176 16,-1 1 176-16,-5-1-208 0,3 1 80 0,-1 0 128 0,1 2 176 15,1-3-48-15,-1 2 0 0,-2 1-128 0,0-1 0 16,-2-2 0-16,1 2 0 0,-2 3 0 0,-2-2 0 16,-2 1 0-16,1 1 0 0,1-2 0 0,-3 1 0 15,-3 3 0-15,1 0 0 0,-3-1 0 0,-2 1 0 16,-2-1 0-16,-1 1 0 0,-1-1 0 0,-1-2 128 16,-2-1-128-16,0 0 192 0,-3 0 48 0,0-1 16 15,0-1 0-15,1-3 0 0,2 0 32 0,0-2 16 16,0-2 0-16,1-1 0 0,0 0-48 0,3-1 0 15,2-4 0-15,3 1 0 0,5 5-96 0,-4-11-32 0,3-1 0 16,-1 1 0-16,2-2-128 0,2 0 128 0,0-4-128 0,4-2 128 16,0-2 0-16,1 1 0 0,-1-3 0 0,2 1 0 15,1 0 128-15,0-1 0 0,0-1 16 0,4 1 0 16,3-2 112-16,-3 3 0 0,-3 0 16 0,4 2 0 16,2 1-240-16,1 0-160 0,-4 4 192 0,3-2-192 15,-2 0 0-15,-1 2 0 0,-1 2 0 0,0 2-192 31,-3-1-448-31,0 1-64 0,-2 0-32 0,-1 3 0 0,-1 1-1904 16,-5 7-384-16,7-6-80 0,-7 6-8928 0,0 0-1792 0</inkml:trace>
  <inkml:trace contextRef="#ctx0" brushRef="#br2" timeOffset="64945.64">18951 14889 12895 0,'0'0'1152'0,"0"0"-928"0,-7 7-224 0,7-7 0 0,-9 6 5952 0,3-1 1136 16,-1 3 224-16,7-8 48 0,-5 11-5504 0,1-4-1120 16,4-7-224-16,-4 13-32 0,2-1-480 0,-1 0 0 15,-1 0 0-15,0-2 0 0,0 3 0 0,-1 0 0 16,0-1 0-16,0 2 0 0,-2 2 128 0,0-2-128 16,1-2 0-16,-1 0 144 0,2-1 224 0,0 1 32 15,5-12 16-15,-4 11 0 0,4-11 80 0,-2 10 16 16,2-10 0-16,0 0 0 0,0 0-112 0,3 9-16 15,-3-9 0-15,10 7 0 0,0-5-384 0,0 0 128 16,1 0-128-16,1-1 0 0,1 2 0 0,0 0 0 0,0-1 0 0,1 2 0 16,2-1 0-16,1-1 0 0,2 1-176 15,-3 2 176-15,-2 0-288 0,-1 1 32 0,-1 0 0 0,-2 1 0 16,-2-1-32-16,-1 2 0 0,-2 1 0 0,-2 2 0 16,-3 2 288-16,-2 0-160 0,1 0 160 0,-2 0-128 15,-2 4 128-15,-1-2 256 0,-4 2-64 0,1 0-16 16,0 0 16-16,-1 0 0 0,-2-1 0 0,0 1 0 15,2-4-192-15,-1 1 0 0,1-2 144 0,0-2-144 16,-2 1 0-16,1-4-160 0,1 1 16 0,0-1 0 16,-1-2-288-16,1 0-48 0,-1-2-16 15,0-1 0-15,-1-2-416 0,0-1-96 0,0-1-16 0,2-2 0 16,-2 0-416-16,2-3-96 0,1 1 0 16,-1-2-16-16,1-1-1408 0,3-4-288 0,1-2-48 0,2 0-16 15</inkml:trace>
  <inkml:trace contextRef="#ctx0" brushRef="#br2" timeOffset="65157.4">18890 14965 17503 0,'0'0'768'0,"0"0"176"0,0 0-752 0,0 0-192 16,0 0 0-16,0 0 0 0,0 0 6016 0,0 0 1184 15,0 0 224-15,14 6 64 0,-1-2-5904 0,1-1-1184 16,1-2-224-16,3 2-48 0,3-3 224 0,2 0 48 15,3 0 16-15,0-4 0 0,-1 1-208 0,1 0-32 16,2 1-16-16,-2-2 0 0,1 0-160 0,-4 0 0 16,-2-1 0-16,-2 1 0 15,-2 0-592-15,-2 1 0 0,-2 0 0 0,-1-4-12912 0,-2 1-2592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20:36:37.67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1514 16837 22511 0,'0'0'992'0,"0"0"224"0,0 0-976 0,0 0-240 16,0 0 0-16,0 0 0 0,0 0 432 0,0 0 32 0,0 0 16 0,0 0 0 15,0 0-192-15,0 0-32 0,0 0-16 0,0 0 0 16,0 0 144-16,0 0 16 0,0 0 16 0,0 0 0 15,0 0-64-15,0 0-16 0,0 0 0 0,0 0 0 16,0 0 320-16,9-4 64 0,-9 4 16 0,0 0 0 16,0 0-80-16,0 0-16 0,0 0 0 0,0 0 0 15,0 0-160-15,8-7-32 0,-8 7-16 0,0 0 0 16,0 0 80-16,5-5 0 0,-5 5 16 0,4-12 0 16,-4 12 112-16,0 0 0 0,4-9 16 0,-4 9 0 15,2-11-144-15,-2 11-48 0,5-11 0 0,-1-1 0 16,-4 12-144-16,7-11-16 0,-2 2-16 0,-5 9 0 15,5-11-64-15,-5 11-16 0,4-12 0 0,-4 12 0 16,4-10-64-16,0 2-16 0,-4 8 0 0,4-13 0 0,-4 13 112 16,3-10 16-16,-2-1 0 0,-1 11 0 0,2-12 32 0,0 2 16 15,-2 10 0-15,1-12 0 0,0 2 112 0,1 2 32 16,-2-1 0-16,0 9 0 0,0-12-64 0,0 3-16 16,-2-3 0-16,2 5 0 0,0-5-96 0,0 1-16 15,0 1 0-15,0 0 0 0,0-1-64 0,2 1 0 16,0-3-16-16,0 0 0 0,-2 1-176 0,0 1 160 15,1 1-160-15,-2 0 160 0,1-1-160 0,0 2 128 16,0-4-128-16,0 3 128 0,0-1-128 0,0 2 0 16,-2-4 144-16,0 3-144 0,-1 0 144 0,0 0-144 15,2-2 192-15,0 0-192 0,0 1 256 0,1 0-64 16,-2 0-16-16,2 1 0 0,0-3 32 0,0 2 16 16,2-1 0-16,-1 0 0 0,-1 0 32 0,2 2 16 0,1-2 0 0,-2 1 0 15,1 0-272-15,0 1 0 0,1-1 128 0,-2 1-128 16,0-1 0-16,1 0 128 0,-1 3-128 0,-1-4 0 15,0 0 128-15,1 2-128 0,-1 0 0 0,0-1 0 16,0 1 128-16,0-2-128 0,0 0 0 0,-1 2 0 16,0-1 192-16,1-3-64 0,1 1 0 0,0-1-128 15,1-1 0-15,0 2 0 0,1-1 0 0,0 1 0 16,-1 0 0-16,2-3 0 0,1 1 0 0,-1-1 0 16,-1 0 0-16,1 1 0 0,0 0 0 0,0 0 0 15,-1 2 0-15,0 0 0 0,0 0 0 0,-1 1 0 16,1 0 0-16,-2 2 0 0,0-2 128 0,1 3-128 15,-1-3 0-15,-1 2 0 0,0-1 128 0,3 1-128 0,1-1 0 16,-2 0 0-16,-1-2 0 0,2 0 0 16,1-1 0-16,1 3 0 0,0-6 0 0,-1 2 0 0,-1 0 0 15,1-1 0-15,1-1 0 0,0 0 0 0,-1 2 0 0,1-2 0 16,1 1 0-16,-1 2 0 0,-3 1 128 0,1 1-128 16,-4 0 0-16,1-1 0 0,0 13 144 0,0-12-144 15,-3-2 0-15,3 1 144 0,3 1-144 0,-3-1 0 16,-2 0 0-16,2 2 0 0,3-1 0 0,-2 0 0 15,1 0 128-15,0-1-128 0,-2 0 0 0,3 0 0 16,1 0 0-16,-2 0 0 0,1-3 0 0,1 5 0 16,1-2 0-16,-1 0 0 0,-4 0 0 0,3 0 0 15,1-2 0-15,-1 4 0 0,-3 0 0 0,2-1 0 16,0 2 0-16,1-1 0 0,-2 1 0 0,-1 0 0 16,-1 1 0-16,2-1 0 0,3 3 0 0,-2-5 0 15,-5 1 128-15,2 4-128 0,1-4 0 0,0 2 0 0,-3-1 0 0,3-1 0 16,0-2 0-16,3 3 0 0,1-1 0 0,-3 1 0 15,-4-2 0-15,3 0 0 0,4 1 128 0,-1 2-128 16,-3-3 0-16,0 1 0 0,1 0 0 0,2-1 0 16,-2 1 0-16,0 1 0 0,1 0 0 0,0-1 0 15,-1 1 0-15,-1 1 0 0,0 9 0 0,0-12 0 16,0 0 0-16,-1 2 0 0,1 10 0 0,0-12 0 16,4 2 0-16,-4-1 0 0,-1-1 0 0,1 12 0 15,2-13 128-15,2 2-128 0,-1 0 0 0,-2-1 128 16,-2 1-128-16,4 0 0 0,0 0 0 0,3-1 128 15,-2 0-128-15,1 0 0 0,0 2 0 0,-2-3 0 16,-3 1 0-16,0 0 0 0,1 1 0 0,0-1 0 16,0 2 0-16,1 0 0 0,-1-3 0 0,2 2 0 15,-2 5 0-15,0 0 0 0,1-3 0 0,-1 0 128 0,2 0-128 0,-1-1 0 16,-1 1 0-16,2 1 0 0,1-5 0 0,-1 0 0 16,-2 0 0-16,1 0 0 0,0 0 0 0,0 0 0 15,0-1 0-15,-1-2 0 0,-1 3 0 0,1 1 0 16,2 3 0-16,0-2 0 0,-2-1 0 0,1 1 0 15,1 2 0-15,1-2 0 0,-1 1 0 0,-1 1 0 16,1-2 0-16,-3 11 0 0,4-10 0 0,-3 0 0 16,-2 1 0-16,1 9 0 0,0-9 0 0,0 9 0 15,-2-13 0-15,2 2 0 0,0 11 0 0,0-11 0 16,0 0 0-16,-1 3 0 0,1 8 160 0,0-11-160 16,-1-1 192-16,-1 1-192 0,2 2 0 0,2 0 0 15,0 0 0-15,-2 1 0 0,-2-3 0 0,0 0 0 16,1 3 0-16,1-3 0 0,0 1 0 0,0 1 0 0,0 0 0 0,0 0 0 15,0 1 0-15,-1 2 0 0,1 6 0 0,-1-9 0 16,1 2 0-16,0 1 0 0,-2-2 0 0,2 8 0 16,0 0 0-16,0-11 0 0,-1 1 0 0,0 2 0 15,1 8 0-15,0 0 0 0,2-10 0 0,-2 2 0 16,0 8 0-16,-1-7 0 0,1 7 0 0,3-11 0 16,-3-1 0-16,1 3 0 0,0 1 0 0,-1 8 0 15,3-9 0-15,1-3 0 0,0 3 0 0,1 0 0 16,0 0 0-16,0 1 0 0,0 0 0 0,1 1 0 15,-1 2 0-15,0-4 0 0,-1 0 128 0,1 1-128 16,2 2 0-16,-7 6 0 0,4-10 0 0,-4 10-192 16,5-7 192-16,-5 7 0 0,5-9 192 0,-5 9-192 15,0 0 0-15,5-11 0 0,2 2 0 0,-2 2-192 0,-1 0 192 0,-4 7 0 16,6-9 0-16,1 1 0 0,-2-1 0 0,-5 9 0 16,7-10 0-16,-1 3 0 0,1 0 0 0,1 1 0 15,-8 6 0-15,6-10 0 0,-6 10 0 0,5-7 0 16,-5 7 0-16,0 0 0 0,7-7 0 0,-7 7 0 15,0 0 0-15,0 0 0 0,5-10 0 0,-5 10 0 16,0 0 0-16,7-9 0 0,-7 9 0 0,0 0 0 16,3-8 0-16,-3 8 0 0,3-9 0 0,0-1 0 15,-3 10 0-15,0 0 0 0,1-11 128 0,0 2-128 16,-1 9 0-16,0 0 0 0,0-11 128 0,2 2-128 16,-2 0 0-16,0 9 0 0,2-7 160 0,-2 7-160 15,0 0 128-15,0 0-128 0,2-11 0 0,-1 2 128 16,-1 9-128-16,1-8 0 0,-1 8 0 0,3-8 0 15,-1 0 128-15,-2 8-128 0,0 0 0 0,4-6 0 0,-1-5 0 0,-1 3 0 16,0 1 0-16,-2 7 0 0,0 0 0 0,4-10 0 16,0 0 0-16,-2 1 0 0,-2 9 0 0,3-9 0 15,-1-3 0-15,1 3 0 0,-2 1 0 0,-1 8 0 16,4-9 0-16,0 2 0 0,-4 7 128 0,5-7-128 16,-1-3 0-16,-1 1 0 0,-1 1 0 0,-2 8 0 15,4-7 0-15,-4 7 0 0,6-9 0 0,-1 2 0 16,-5 7 0-16,4-8 0 0,-4 8 0 0,4-8 0 15,-4 8 0-15,4-6 0 0,-4 6 0 0,0 0 0 16,2-8 0-16,-2 8 0 0,0 0 0 0,0 0 0 16,3-12 0-16,-3 12 0 0,2-10 0 0,-2 10 0 15,3-11 0-15,-3 11 0 0,3-10 0 0,-3 10 0 0,3-10 0 0,-3 10 0 16,3-12 0-16,0 4 0 0,-3 8 0 0,4-10 0 16,-4 10 0-16,0 0 0 0,2-11 0 0,-2 11 0 15,0 0 0-15,4-10 0 0,-4 10 0 0,0 0 0 16,3-12 0-16,-3 12 0 0,1-10 0 0,-1 10 0 15,4-11 0-15,-4 11 0 0,0-9 0 0,0 9 0 16,3-10 0-16,-3 10 0 0,0 0 0 0,0-10 0 16,0 10 0-16,1-11 0 0,-1 11 0 0,0 0 0 15,0-9 0-15,0 9 0 0,-1-12 0 0,1 12 0 16,-3-9 0-16,3 9 0 0,-4-11 0 0,4 11 0 16,-3-8 128-16,3 8-128 0,-3-11 0 0,3 11 0 15,-4-11 0-15,0 2 0 0,1 3 0 0,3 6 0 16,0 0 0-16,-5-9 0 0,0 1 0 0,2 1 0 15,3 7 128-15,-4-6-128 0,-1-1 0 0,5 7 0 0,-4-8 0 0,0 2 0 16,0-1 0-16,0 1 0 0,4 6 0 0,-5-8 128 16,0 0-128-16,1 3 0 15,0-2 0-15,-1 1 0 0,0-1 0 0,1 0 0 0,0 0 0 0,0 1 0 16,1-1 0-16,1 0 0 0,-2 0 0 0,1-1 0 16,-1-1 0-16,4 9 0 0,-4-7 0 0,4 7 0 15,-4-8 0-15,2-1 0 0,2 9 0 0,-4-9 0 16,0 1 0-16,1 2 0 0,3 6 0 0,-2-7 0 15,-2 1 0-15,4 6 0 0,-4-9 0 0,1-1 0 16,3 10 0-16,-2-9 0 0,-2 3 0 0,4 6 0 16,-3-11 0-16,1 5 0 0,-2-1 0 0,1-2 0 15,0 1 0-15,3 8 0 0,-3-7 0 0,-1-1 0 16,-2 0 0-16,6 8 0 0,-5-9 0 0,0-2 0 0,0 2 0 0,1 1 0 16,4 8 0-16,-4-9 0 0,4 9 0 0,-4-10 0 15,0 2 0-15,4 8 0 0,-4-10 0 0,0 2 0 16,4 8 0-16,-2-13 0 0,2 13 0 0,-2-12 0 15,-1 3 0-15,3 9 0 0,-3-12 0 0,3 12 0 16,-3-12 0-16,1 2 0 0,2 10 0 0,-4-12 0 16,0 3 0-16,4 9 0 0,-4-12 0 0,1 3 0 15,1-1 0-15,2 10 0 0,-4-11 0 0,1 1 0 16,1 0 0-16,-1 2 0 0,0-3 0 0,2 2 128 16,1-1-128-16,-1-1 128 0,-3 2-128 0,0 0 0 15,0 1 0-15,1-1 0 0,2 3 0 0,0-2 0 16,0-1 0-16,1 0-176 0,0 1 176 0,0 1 0 15,0 7 0-15,-3-9 0 0,3 9 0 0,1-9 0 0,-1 0 0 0,0 1 0 16,-1 0 0-16,1-1 0 0,-1 0 0 0,1 0 0 16,0 1 0-16,0 8 0 0,2-10 0 0,-2 0 0 15,-1 1 0-15,1 0 0 0,0-1 0 0,0 1 0 16,0 9 0-16,1-11 0 0,2 2 0 0,-3 9 0 16,1-12 0-16,-1 2 0 0,0 10 0 0,3-12 0 15,1 2 0-15,0 1 0 0,-4 9 0 0,3-11 0 16,1-1 0-16,-1 2 0 0,0 1 0 0,1 0 0 15,3 0 0-15,-7 9 0 0,6-12 0 0,-3 3 0 16,1 0 0-16,0 0 0 0,0-1 0 0,-4 10 0 16,5-11 0-16,1 0 0 0,0 2 0 0,-1-1 0 15,-1 1 0-15,1-1 0 0,1-1 0 0,0 0 0 16,2 0 0-16,-1 0 0 0,-2-2 0 0,1 0 0 16,1 0 0-16,1-1 0 0,-1-2 0 0,1 3 0 0,0 0 0 0,1 0 0 15,0-1 0-15,0-3 0 0,-1 1 0 0,0-1 0 16,0 0 0-16,0 0 0 0,0 3 0 0,-1-1 0 15,4 0 0-15,-3 0 0 0,-3 1 0 0,1 0 0 16,2 1 0-16,0 1 0 0,-1-2 0 0,0 1 0 16,4-2 0-16,-3 1 0 0,-2 1 0 0,3 0 0 15,2-3 0-15,0 1 0 0,2-1 0 0,-2-1 0 16,-2-1 0-16,1-1 0 0,4 1 0 0,-1 0 0 16,-2-2 0-16,2 2 0 0,0-3 0 0,0 4 0 15,-1 2 0-15,0-4 0 0,0-4 0 0,1 0 0 16,0 0 0-16,0-3 0 0,0-1 0 0,0 2 0 15,1 0 0-15,-1 1 0 0,0-1 0 0,-1-3 0 16,0 2 0-16,1 0 0 0,-2-1 0 0,2-2 0 0,1-1 0 0,0 0 0 16,0 0 0-16,2 0 0 0,-1-1 0 0,2 0 0 15,0 1 0-15,0-4 0 0,0 1 0 0,2 2 0 16,-1 1 0-16,0-1 0 0,-1 1 0 0,1-3 0 16,0 2 0-16,1-2 0 0,-2 1 0 0,0-2 0 15,0-1 0-15,0 2 0 0,1 2 0 0,0-1 0 16,0-2 0-16,1 1 0 0,1-3 0 0,0 1 0 15,-2 0 0-15,-1 0 0 0,0-2 0 0,0 1 0 16,0-2 0-16,-1 0 0 0,-2-4 0 0,0 3 0 16,-1 3 0-16,0-1 0 0,2-3 0 0,-2 3 0 15,-1 1 0-15,-1 2 0 0,0 1 0 0,0 2 0 16,2-1 0-16,2-1 0 0,-1 0 0 0,3-2 0 16,1-3 0-16,1 2 0 0,-2-3 0 0,1 2 0 0,0 5 0 0,3-2 0 15,2-1 0-15,2-1 0 0,-1 0 0 16,-1 3 0-16,-1 1 0 0,-1 2 0 0,-1 1 0 0,-2 4 0 15,0-2 0-15,-1 1-128 0,-1 1 128 0,-1 1 0 16,0 1 0-16,-1 0-128 0,-1-2-224 0,0 4-32 16,-1 1-16-16,-2 2 0 15,-1-1-912-15,-1 2-176 0,-1 2-48 0,-1 4 0 16,-1 0-1744-16,-1-1-368 0,-1 2-64 0</inkml:trace>
  <inkml:trace contextRef="#ctx0" brushRef="#br0" timeOffset="3870.05">9121 17057 1839 0,'0'0'160'16,"0"0"-160"-16,0 0 0 0,0 0 0 15,0 0 2960-15,8-6 560 0,-8 6 128 0,6-7 0 16,-6 7-3056-16,0 0-592 0,0 0-160 0,7-6-16 15,-7 6-96-15,0 0-32 0,5-7 0 0,-5 7 0 16,0 0 1264-16,5-6 240 0,-5 6 48 0,4-8 16 0,-4 8 528 0,3-9 128 16,-3 9 0-16,0 0 16 0,4-8-784 0,-4 8-176 15,2-9-16-15,1 0-16 0,-1 1-128 0,1-1-32 16,0 1 0-16,-1 0 0 0,1 0-240 0,1-1-48 16,0 1-16-16,0-4 0 0,-1 1 32 0,1-2 0 15,-1 2 0-15,0 1 0 0,-1-3 128 0,2 1 16 16,0 2 16-16,0-1 0 0,-3-2 128 0,3 1 32 15,-3 1 0-15,2-1 0 0,1 0-368 0,0-1-64 16,1 0-16-16,0-3 0 0,2 2-240 0,-1 1-144 16,2-4 160-16,-1 0-160 0,0-2 144 0,1-1-144 15,-1 1 128-15,2-2-128 0,1-2 128 0,-1 1-128 16,-2 0 128-16,0 1-128 0,0-1 320 0,1 1-32 16,-1 3 0-16,-1-2 0 0,1 1 80 0,1-1 16 0,-1 2 0 0,0-1 0 15,-2-1-48-15,0 0 0 0,1 0 0 0,0 0 0 16,1 2-32-16,-2-2-16 0,0-1 0 0,0 1 0 15,2 0-32-15,-1-2-16 0,-1 1 0 0,2-3 0 16,1 1-16-16,-2 0 0 0,0 0 0 0,0 0 0 16,1-4-96-16,-1 0-128 0,1 1 176 0,0 0-176 15,3-1 128-15,-1 1-128 0,1-3 0 0,1 3 0 16,-1 1 128-16,-1 2-128 0,-1-1 0 0,0 2 0 16,0 1 208-16,-1 2-64 0,0-1-16 0,-2-1 0 15,0 3-128-15,2 1 128 0,-2 0-128 0,0-2 128 16,1 2-128-16,-3-3 128 0,1 3-128 0,0-4 128 15,3-1-128-15,-1 3 0 0,1-1 0 0,-1-1 128 0,0 2-128 0,0-5 0 16,1-1 0-16,0 3 0 0,3 1 0 0,-1 3 0 16,-3-5 0-16,2 3 128 0,0-2-128 0,1 1 0 15,-3 2 0-15,2 2 0 0,-1-3 0 0,-1 3 0 16,1-2 0-16,-2 2 0 0,-2 0 0 0,1 0 0 16,1 1 0-16,0-1 0 0,-2 1 0 0,-1 1 0 15,1-2 128-15,1 3-128 0,0-3 0 0,-2-2 0 16,2 2 0-16,1 0 0 0,1 2 0 0,-1 0 0 15,-3 1 0-15,2 0 0 0,2-3 0 0,-1-1 0 16,0-1 128-16,0 1-128 0,2 1 0 0,-2 1 160 16,0-2-160-16,-1 3 160 0,0 2-32 0,1 0 0 15,0-1 0-15,-1 1 0 0,2 2-128 0,-3-1 160 16,0 0-160-16,1 2 160 0,0-2-160 0,-2 0 0 16,0 1 144-16,0-1-144 0,0 1 0 0,0-2 144 0,1-1-144 15,-1 1 0-15,0 0 128 0,-1-1-128 0,-1 2 0 0,1-1 0 16,1-1 0-16,-2 0 0 0,0 3 0 0,1-1 0 15,0 0 0-15,1 2 0 0,-2-3 0 0,0 2 0 16,1 5 0-16,-1 6 0 0,0-9 0 0,0-2 0 16,-1-2 144-16,1 3-144 0,2-3 0 0,0 1 144 15,-2 0-144-15,0 1 0 0,-2 0 144 0,2 1-144 16,2-1 0-16,-2 11 144 0,1-11-144 0,-1-2 0 16,0 1 144-16,0 1-144 0,0 11 0 0,0-13 144 15,4 2-144-15,-3 0 0 0,-1-1 0 0,1 2 0 16,1 1 0-16,0 0 0 0,1-3 0 0,-3 12 0 15,2-12 0-15,1 2 0 0,-2 1 128 0,1 0-128 16,-2-2 0-16,1 2 0 0,2 1 0 0,-3-2 0 0,0-1 0 0,0 2 0 16,-2-2 0-16,2-1 0 0,0 1 0 0,-1 2 192 15,-3-2-192-15,1 1 192 0,1 1-192 0,1 0 160 16,-2 0-160-16,0 1 160 0,1 0-160 0,0-1 0 16,1-4 0-16,1 3-176 0,1 1 176 0,1 0 0 15,-2 1 0-15,0-3 128 0,2 2-128 0,1-1 0 16,0 1 0-16,-2-1 0 0,-2-1 0 0,1-1 0 15,1 0 0-15,-1-1 0 0,-1 0 0 0,-1 0 128 16,1 4-128-16,0-1 0 0,-1-1 0 0,0-1 0 16,2 12 0-16,-3-11 128 0,1 0-128 0,-1 2 0 15,0-3 0-15,1 3 0 0,2 9 0 0,-4-9 0 16,0-4 0-16,0 1 0 0,-3 2 0 0,1 0 0 16,-1-1 0-16,1 1 0 0,1-1 0 0,2 2 128 0,-2-3-128 15,-2 3 0-15,1 0 0 0,1-3 0 0,1 1 0 16,-2 0 128-16,1 2-128 0,0-4 0 0,0 1 0 0,-2 1 128 15,2-1-128-15,0 0 0 0,1-1 0 0,0 1 0 16,0 1 0-16,0-1 0 0,-1-2 0 0,0 2 0 16,0 0 0-16,-1 2 0 0,1 1 0 0,0-3 0 15,1 1 0-15,0 1 0 0,0-3 0 0,0 0 0 16,0 0 0-16,0 0 0 0,1 0 0 0,-1 1 0 16,0-1 0-16,0 3 0 0,0-1 0 0,0 2 0 15,-1-4 0-15,0 1 0 0,-1 0 0 0,2 1 0 16,-1-1 0-16,1 2 0 0,0-2 0 0,1 1 0 15,-3 1 0-15,1-2 0 0,1-1 0 0,2 0 0 16,-1 1 0-16,2-2 0 0,-1 1 0 0,2 0 0 0,2 0 0 16,-1 0 0-16,0 0 0 0,2-3 0 0,1 2 0 0,1-3 0 15,0 0 0-15,0 1 128 0,-1 1-128 0,0 0 0 16,1 2 0-16,1-1 0 0,-1 2 0 0,0-1 0 16,0-2 0-16,-2 0 0 0,0 2 0 0,-1-1 0 15,1-2 0-15,-1 2 0 0,0 0 0 0,0-1 0 16,0 1 0-16,-1 1 0 0,1 0 0 0,0-3 128 15,-2 2-128-15,2-4 0 0,4-1 0 0,-2 2 0 16,-2-1 0-16,3 0 128 0,2 0-128 0,-2-2 0 16,-1 1 0-16,1-2 0 0,2 0 0 0,-2 1 128 15,0-2-128-15,0 1 128 0,-1 0-128 0,0 3 128 16,0 0-128-16,0 2 128 0,0-1-128 0,0 0 128 16,0-2-128-16,0-1 128 0,-2-1-128 0,1 0 0 15,-1 3 0-15,2-1 128 0,3-2-128 0,-2 0 0 0,-2 0 0 16,2 0 0-16,1-2 0 0,1-1 144 0,0 0-144 15,0-3 0-15,2 1 144 0,1-1-144 0,-3 0 0 0,1-2 144 16,1 2-144-16,2 1 0 0,-1-1 144 0,1 0-144 16,-1-2 144-16,0 1-144 0,2 0 192 0,-1 1-192 15,-4 1 160-15,3 0-160 0,0 1 128 0,-1 2-128 16,0-1 0-16,0-1 128 0,-1-2-128 0,0 1 0 16,0-2 0-16,0 0 0 0,-2-3 128 0,2-2-128 15,0 3 0-15,1-4 0 0,0-1 0 0,2 1 0 16,-1-3 0-16,0 4 0 0,1 1 0 0,1 1 0 15,-1 0 0-15,2-2 0 0,0-1 0 0,0-1 0 16,0-2 0-16,3 0 0 0,0-1 0 0,-2 3 0 0,-2 1 0 16,-2-3 0-16,1 1 0 0,-1-1 0 15,3 1 0-15,-1 1 0 0,-2 1 128 0,-1 0-128 0,-2 1 0 16,-1-1 0-16,0-4 0 0,0 5 0 0,1-1 0 0,1 0 0 16,-1-1 0-16,2 1 0 0,1-3 0 0,-1 2 0 15,1-2 0-15,1 1 0 0,-1-1 0 0,2 1 0 16,1-1 0-16,-1 1 0 0,-1 2 0 0,1-2 0 15,0-2 0-15,-1 1 0 0,0 1 0 0,-1-1 0 16,2-2 0-16,-2 1 0 0,1 2 0 0,-2 2 0 16,-1-3 0-16,0 3 0 0,1 5 0 0,0 0 0 15,1 0 0-15,0 0 0 0,-4-1 0 0,3-1 0 16,0 0 0-16,2-2 0 0,-2-3 0 0,0 3 0 16,3 3 0-16,-2 0 0 0,1 0 0 0,-2-2 0 15,-2 4 0-15,3 0 0 0,0 0 0 0,0 5 0 0,0-3 0 16,-1 4 0-16,1 1 0 0,1 0 0 0,-2-3 0 0,-1 2 0 15,-3-1 0-15,1 1 0 0,2 1 0 0,1 1 0 16,0 1 0-16,-2 0 0 0,-2 4 0 0,2-4 0 16,-1 0 0-16,-1 3 0 0,-1 3 0 0,3 0 0 15,2-4 0-15,0 2 0 0,-1-2 0 0,0 0 0 16,-1 1 0-16,0 2 0 0,-2 1 0 0,0 1 0 16,1 0 0-16,-2 3 0 0,-2 1 0 0,-2 8 0 15,4-12 0-15,1 2 0 0,1 1 0 0,-3 1 0 16,-3 8-128-16,0 0 128 0,4-10 0 0,-4 10 0 15,6-9 0-15,-6 9 0 0,3-11 0 0,-3 11 0 16,6-9-128-16,-6 9 128 0,9-9 0 0,-9 9 0 16,8-7 0-16,-8 7 0 0,0 0 0 0,6-7 0 0,-6 7 0 15,7-7 0-15,-7 7 0 0,0 0 0 0,0 0-128 16,0 0 128-16,0 0 0 0,0 0 0 0,0 0 0 0,0 0 0 16,0 0 0-16,0 0 0 0,0 0-160 0,0 0 160 15,0 0 0-15,0 0-144 0,0 0 144 0,0 0 0 16,0 0 0-16,-8 9 0 0,-1-1 0 0,-2-2 0 15,1 0 0-15,-1-2-128 0,0-2 128 0,-1 2 0 16,2-1 0-16,-5 1 0 0,-2 0 0 0,-2-2 0 16,-5 2 0-16,3-3 0 0,0 1 0 0,1 2 0 15,-5-3 0-15,-1 1 0 0,-4 0 0 0,0 0 0 16,-1 1 0-16,-2 1 0 0,-1 0 0 0,-4 1 0 16,-5-2 0-16,-4 2 0 0,-5 0 0 0,0 0 0 15,0 1 0-15,0-1 0 0,0-1 0 0,-1 0 0 16,3-2 0-16,-3 2 0 0,-1 0 0 0,-4 0-128 15,-3 1 128-15,0-4-128 0,-1-1 128 0,1 0 0 0,1 0-144 0,-1-1 144 16,-3 2 0-16,-2-1-144 0,-4 0 144 0,-3-1 0 16,0 1 0-16,0-2-128 0,3-1 128 0,-3 3 0 15,-3 0 0-15,-1 1 0 0,-2 1 0 0,-2-2 0 16,2-4 0-16,-1 4 0 0,2 0 0 0,-3 0 0 16,-4 0 0-16,2 1-128 0,-1 0 128 0,5-1 0 15,3 0 0-15,-5 0 0 0,-6 2-128 0,0-2 128 16,2 0 0-16,2 0 0 0,-1-2 0 0,2 1 0 15,1 0 0-15,-2-2 0 0,-2-1 0 0,2 1 0 16,-1 1 0-16,1 1 0 0,-1 1 0 0,-1-4 0 16,-3 0 0-16,2 1 0 0,2 2 0 0,2 0 0 0,1-2 0 15,-1 0 0-15,-2-1 0 0,-1 3 0 0,-1-2 0 16,4 0 0-16,2-3 0 0,-1 2 0 0,-5 1 0 0,0-1 0 16,0 0 0-16,7 1 0 0,6 0 0 0,-6 1 0 15,-4 1 0-15,-1 1 0 0,1 0 0 0,3 0 0 16,5 1 0-16,3-1 0 0,0 0 0 0,1 2-128 15,-5 1 128-15,2 0 0 0,1 1 0 0,5 0 0 16,7 2-128-16,1 1 128 0,-1-1-224 0,1 1 16 16,0 2 0-16,1-1 0 15,3-2-1552-15,2 2-304 0,5 2-64 0,2 3-12544 16,4 2-2512-16</inkml:trace>
  <inkml:trace contextRef="#ctx0" brushRef="#br0" timeOffset="4856.37">1490 16742 39279 0,'-19'-7'1728'0,"9"3"384"0,3 2-1696 0,-1-1-416 0,0 0 0 0,8 3 0 15,0 0 0-15,0 0 0 0,-5-6-224 0,5 6 80 16,0 0-32-16,1-9 0 0,-1 9 0 0,5-7 0 16,-5 7 176-16,9-6 0 0,2 0 0 0,2 4 0 15,0 1 0-15,4-2 0 0,1 3 128 0,3 3-128 16,2-3 224-16,5 2-32 0,3 2 0 0,6-1 0 16,4 2-64-16,5 0 0 0,1 0-128 0,5 2 192 0,5 1-192 15,-1 2 0-15,-2-3 128 0,2 2-128 0,4 1 0 0,6 1 0 16,6 2 0-16,5-4 0 0,5 1 320 0,-1 1 32 15,-1-4 0-15,4 3 0 0,6-3 128 0,7 1 32 16,4-3 0-16,4 1 0 0,-1-1-192 0,9-3-16 16,10 2-16-16,-2-1 0 0,-2-3-128 0,6 1-32 15,7 1 0-15,-1 0 0 0,-3 2 64 0,6-1 0 16,7 1 0-16,-1 2 0 0,-5 1 0 0,7-2 0 16,4 3 0-16,-2 0 0 0,-7-3-192 0,4 3 192 15,5 1-192-15,2-4 192 0,1-5 0 0,-2 1 16 16,-2 3 0-16,-2-1 0 0,-2-5-64 0,1 2-16 15,0 3 0-15,-1-3 0 0,-1-3 128 0,-5 3 0 0,-3 3 16 16,0-3 0-16,0-1 48 0,-2 2 0 0,-5 3 0 0,-4-1 0 16,-5-3-176-16,0 2-16 0,1 5-128 0,-7-5 192 15,-10 2-192-15,1-1 0 0,-1-3 0 0,-2 1 0 16,0 2 0-16,-10-1 128 0,-8-2-128 0,-2-1 0 16,0-3 0-16,-1 0 0 0,-3-1 128 0,-2 4-128 15,-5-2 0-15,-7-1 0 0,-6-2 0 0,-1-3 0 16,-3-1 0-16,0 5 0 0,-2-1 0 0,-4 0 0 15,-4 1 0-15,-5 1-208 0,-3 2 16 0,-2-2 0 16,-4 0-496-16,-5 1-80 16,-5 2-32-16,-3 1 0 0,-3 1-2080 15,-10-1-432-15,6 5-80 0</inkml:trace>
  <inkml:trace contextRef="#ctx0" brushRef="#br0" timeOffset="5707.75">2349 12746 29423 0,'0'0'1296'0,"0"0"288"0,-8 5-1264 0,8-5-320 15,0 0 0-15,0 0 0 0,-3 9 320 0,3-9 0 16,0 0 0-16,0 0-9232 16,0 0-1840-16</inkml:trace>
  <inkml:trace contextRef="#ctx0" brushRef="#br0" timeOffset="5864.53">2662 12820 30527 0,'0'0'1344'0,"12"-1"288"0,-2-1-1312 0,3 2-320 16,2-2 0-16,-1 2 0 0,0 2 544 0,3 1 32 0,2 1 16 0,1-3 0 31,4 1-1920-31,1-2-384 0</inkml:trace>
  <inkml:trace contextRef="#ctx0" brushRef="#br0" timeOffset="6037.04">3807 12963 25791 0,'0'0'2304'0,"9"-7"-1856"0,3 1-448 0,3 4 0 16,5 0 2592-16,5 2 416 0,3 2 96 0,4-1 16 15,0 2-4464-15,1 1-880 0,-1 0-176 0,1 2-11616 16</inkml:trace>
  <inkml:trace contextRef="#ctx0" brushRef="#br0" timeOffset="6234.42">5066 13051 14735 0,'0'0'1312'0,"0"0"-1056"15,13 5-256-15,0-4 0 0,2 2 5888 0,2 0 1136 16,1-1 208-16,0 1 64 0,0-3-5344 0,2 0-1056 16,1-2-224-16,0 0-32 15,-2 1-1536-15,2-1-288 0,0 1-64 0,0-3-16720 0</inkml:trace>
  <inkml:trace contextRef="#ctx0" brushRef="#br0" timeOffset="6591.99">2630 12798 40543 0,'-26'-21'1792'0,"9"12"384"0,-3-3-1744 0,6 3-432 15,3 1 0-15,3 2 0 0,3-1 2032 0,5 7 320 16,-1-6 64-16,1 6 16 16,10-4-3888-16,2 1-768 0,1 1-144 0,3 0-17136 0</inkml:trace>
  <inkml:trace contextRef="#ctx0" brushRef="#br0" timeOffset="6931.78">3040 12860 27647 0,'0'0'2448'0,"0"0"-1952"0,13 0-496 0,4 2 0 16,3 2 4272-16,2-2 752 0,0 0 160 0,3 0 16 16,1 1-4144-16,1-1-832 0,1 1-224 0,2 1 0 31,1 2-1040-31,2 1-288 0,1-1-48 0,-1 0-16 16,1 2-1472-16,0 2-288 0,0-4-64 0,-3 4-16 0,-3-3-1344 0,-1 1-272 0,-1-1-48 0,-1-1-16 15,-3-1 2528-15,2 2 496 0,-1-4 96 0,2 1 32 16,-2-3 3232-16,2-1 656 0,1-3 128 0,3 1 32 0,2-4 1136 15,0 2 224-15,-2-2 64 0,2-1 0 0,2 0-1760 0,-2 1-352 16,-2 2-64-16,0 2 0 0,-2-1-176 0,0 2-16 16,-2 1-16-16,-1 1 0 0,-4 2-656 0,1 1-128 15,0 0-32-15,0 0 0 0,-1 0-512 0,0 1 0 16,0 1 0-16,0 1 0 16,-3-1-304-16,2 1-112 0,3-2-32 0,0 0 0 15,-1 0-32-15,3-3-16 0,1 0 0 0,-2 1 0 16,0-3-96-16,1 0-32 0,1 0 0 15,-1-4-9680-15,1-1-1952 0</inkml:trace>
  <inkml:trace contextRef="#ctx0" brushRef="#br0" timeOffset="7051.38">4905 12949 4607 0,'0'0'400'0,"13"1"-400"15,2 1 0-15,0 0 0 0,-4 1 5840 0,4 0 1088 16,2 0 224-16,-2-1 32 0,-3 0-4864 0,0 1-976 16,-1 1-192-16,3-2-32 0,-1 0-304 0,0-1-64 0,0-1-16 15,2 1 0-15,4 2-224 0,0-3-32 16,2-3-16-16,1 2 0 15,4 0-2432-15,0-3-480 0</inkml:trace>
  <inkml:trace contextRef="#ctx0" brushRef="#br0" timeOffset="7195.9">5818 13059 35935 0,'0'0'1600'0,"11"-7"320"0,1 2-1536 0,3 1-384 0,4 1 0 0,3-1 0 16,2 2 2608-16,5-2 448 0,4 1 80 0,1 1 32 15,0-1-5904-15,1 1-1168 0,16-5-256 0,-8-3-32 0</inkml:trace>
  <inkml:trace contextRef="#ctx0" brushRef="#br0" timeOffset="7306.53">6654 13089 27647 0,'21'-6'2448'0,"-8"4"-1952"15,0 0-496-15,4-1 0 0,3 0 3808 0,3 3 672 16,2 0 128-16,1 0 16 15,0 3-5904-15,0 0-1200 0,-1 1-224 0</inkml:trace>
  <inkml:trace contextRef="#ctx0" brushRef="#br0" timeOffset="7429.13">7249 13192 31327 0,'21'-8'1392'0,"-8"3"272"0,-2-1-1328 0,4 1-336 15,0 3 0-15,4-2 0 0,0 1 3328 0,1 3 576 0,-1-3 128 0,-1 3 32 31,-2-1-5920-31,0 1-1168 0</inkml:trace>
  <inkml:trace contextRef="#ctx0" brushRef="#br0" timeOffset="7562.68">8075 13291 34095 0,'0'0'3024'0,"9"-3"-2416"0,2-1-480 0,3 3-128 16,6 0 2880-16,3 1 544 0,3-4 112 0,2 1 32 15,-2 0-6352-15,2 0-1264 0</inkml:trace>
  <inkml:trace contextRef="#ctx0" brushRef="#br0" timeOffset="7699.23">8904 13272 47167 0,'0'0'2096'0,"0"0"416"0,10-3-2000 16,1-4-512-16,4-2 0 0,3 2 0 0,1 3 752 0,2 2 48 15,0 1 16-15,3-3 0 16,0 2-2864-16,4 1-560 0,0 0-112 0</inkml:trace>
  <inkml:trace contextRef="#ctx0" brushRef="#br0" timeOffset="7801.88">9640 13319 33167 0,'0'0'2944'0,"0"0"-2352"0,13-4-464 0,0 2-128 15,1-2 3456-15,-1 1 656 0,1 2 144 0,0 0 32 16,-3-2-3680-16,-2 1-608 0,-9 2-368 0</inkml:trace>
  <inkml:trace contextRef="#ctx0" brushRef="#br0" timeOffset="17283.47">11316 11898 7999 0,'0'0'352'0,"0"0"80"0,0 0-432 0,0 0 0 15,0 0 0-15,0 0 0 0,0 0 1552 0,0 0 240 16,0 0 32-16,0 0 16 0,-6-4-432 0,6 4-96 15,0 0-16-15,0 0 0 0,0 0-288 0,0 0-64 16,-9-2-16-16,9 2 0 0,0 0-32 0,0 0 0 16,-8-3 0-16,8 3 0 0,0 0-272 0,0 0-64 15,0 0-16-15,0 0 0 0,0 0-208 0,0 0-32 16,0 0-16-16,0 0 0 0,0 0-48 0,0 0-16 16,0 0 0-16,0 0 0 0,0 0 32 0,0 0 16 0,0 0 0 0,0 0 0 15,0 0 64-15,0 0 16 16,0 0 0-16,6-6 0 0,-6 6 112 0,0 0 32 0,7-7 0 0,-7 7 0 15,8-5-64-15,-8 5-16 0,7-4 0 0,-7 4 0 16,0 0-160-16,0 0-16 0,11-4-16 0,-11 4 0 16,12-2-224-16,-2-1 128 15,-10 3-128-15,13-3 0 0,0-1 128 0,-2 2-128 0,-11 2 0 0,11-5 144 16,2 1-144-16,-1 0 0 0,-12 4 144 0,12-5-144 16,0 1 128-16,-2 0-128 0,-10 4 160 0,9-6-160 15,2 0 256-15,-2 1-32 0,-9 5-16 0,11-3 0 16,1 1 32-16,0-1 0 0,-2 2 0 0,-10 1 0 15,11-4-80-15,-11 4-16 0,11-2 0 0,1 1 0 16,-1 1-144-16,-1 0 0 0,-10 0 144 0,14-3-144 0,-1 1 0 0,-1 1 0 16,0-1 0-16,0 0 128 0,-1-1-128 0,0 0 0 15,-11 3 128-15,13-2-128 0,-1-2 160 16,-2 3-32-16,0-3-128 0,-10 4 192 0,11-3 16 0,-2-2 0 16,-9 5 0-16,12-4 0 0,-3 1-208 0,-9 3 0 15,10-5 128-15,-10 5-128 0,11-2 144 0,-1-1-16 16,-1 0 0-16,-9 3 0 0,0 0 0 0,13-2 0 15,-1-2 0-15,-12 4 0 0,12-3 0 0,-2 1-128 16,1-4 192-16,-1 2-64 0,-1 1-128 0,0-1 128 16,0 0-128-16,2 0 128 0,-1 0-128 0,-1 0 0 15,-9 4 0-15,12-4 128 0,0-2-128 0,-2 0 0 16,-1 2 0-16,1 1 0 0,-10 3 0 0,11-6 0 16,-11 6 128-16,15-4-128 0,-1-1 128 0,-2 3-128 15,-12 2 192-15,11 0-64 0,-11 0-128 0,13-7 0 0,-1 2 0 0,0 4 0 16,-12 1 0-16,12-4 0 15,-1 1 0-15,1 3 0 0,0-3 0 0,0 2 0 0,-2-1 0 0,0-1 0 16,2 0 0-16,-1 2 0 0,-1 1 144 0,0-1-144 16,1-2 0-16,-11 3 0 0,12-3 0 0,-2 1 128 15,-2-3-128-15,0-1 0 0,-8 6 0 0,10-3 0 16,1-1 0-16,-11 4 144 0,11-3-144 0,0 0 160 16,-11 3-32-16,10-6 0 0,-1-1 0 0,0 3 0 15,-1 1-128-15,-8 3 128 0,11-4-128 0,-2 1 128 16,-1-2-128-16,-8 5 160 0,6-1-160 0,1 1 160 15,0-4-160-15,3 1 160 0,-4 0-160 0,2-1 160 16,0 1-160-16,0 0 128 0,5-4-128 0,-2 4 128 16,1-3-128-16,-1 2 0 0,-2 0 0 0,0 1 0 15,-9 3 0-15,12-4 0 0,-1 0 128 0,-2 0-128 0,-9 4 0 16,12-4 0-16,1 1 0 0,-2 2 128 0,-11 1-128 0,10-6 0 16,-1 0 0-16,0 2 0 0,-9 4 0 0,12-4 0 15,0 1 0-15,-1 0 0 0,1-1 0 0,-1 1 0 16,-11 3 0-16,11-3 0 0,1-1 0 0,-1 1 0 15,-11 3 0-15,11-4 0 0,1 1 0 0,-2 1 0 16,1-1 0-16,-2 1 0 0,-9 2 0 0,13-4 0 16,-4 0 0-16,-9 4 0 0,13-3 0 0,-2 1 0 15,-11 2 0-15,11-3 0 0,0-2 0 0,-2 1 0 16,-9 4 128-16,12-4-128 0,-3-1 0 0,0 1 0 16,-1 1 0-16,-8 3 0 0,11-4 0 0,0 0 128 15,-2 1-128-15,0-1 0 0,0 1 0 0,0-2 0 16,0 1 0-16,2 0 0 0,-1-1 0 0,-1 1 0 0,-9 4 128 0,12-7-128 15,0 1 0-15,0 1 0 0,-2 2 0 16,-1-4 0-16,0 1 0 0,0 1 0 0,1-2 0 0,-1 2 0 16,-9 5 0-16,13-7 0 0,0 1 0 0,-1 1 0 15,-2-3 0-15,0 1 0 0,0 1 128 0,1 2-128 16,2 0 0-16,-1 1 0 0,-3-2 0 0,0 1 0 16,0 0 0-16,2 1 0 0,-1-1 0 0,1-2 0 15,-2 2 0-15,1-1 0 0,1 1 0 0,-1 0 0 16,1 1 0-16,-1-1 0 0,2 0 0 0,-2 0 0 15,-2 0 0-15,1 0 0 0,0-1 0 0,-1-2 0 16,-8 7 0-16,12-6 0 0,0-1 144 0,-2 2-144 16,-1 1 0-16,0 0 0 0,0-1 0 0,-1 0 128 15,0 0-128-15,-8 5 0 0,10-6 0 0,1 1 0 16,-2 0 0-16,-1 0 0 0,-8 5 0 0,12-6 0 0,-2 0 0 0,-1 2 128 16,0 1-128-16,0-2 0 0,0 0 0 0,1 0 0 15,-1-2 0-15,0 2 0 0,0 0 0 16,1 1 0-16,1-3 0 0,-2 0 128 0,-3-1-128 15,4 1 0-15,0 1 0 0,0-1 0 0,-2 1 0 0,3-1 128 16,-1 1-128-16,1 0 0 0,-2 0 128 0,0-1-128 16,-1 1 128-16,3-1-128 0,1 2 128 0,-1 0-128 15,-1-2 160-15,0 2-160 0,2-1 160 0,-1-1-160 16,-4 1 160-16,4 0-160 0,-1 1 0 0,1 0 0 16,-2-2 0-16,0 1 0 0,1 1 0 0,-1 0 0 15,-1-1 0-15,-8 6 0 0,11-5 0 0,-1 0 0 16,-2-2 0-16,0 1 0 0,0 1 0 0,-1 1 0 15,1 0 0-15,1 0 0 0,-1 0 0 0,0 1 0 16,0-3 0-16,0 1 0 0,1-1 0 0,-9 6 0 0,10-7 0 0,-1 0 0 16,-1 1 0-16,-1 0 0 0,-7 6 0 0,9-10 0 15,0 5 0-15,-1-2 0 0,-2 1 0 0,1-1 0 16,-1 1 0-16,1-1 128 0,-1 1-128 0,-6 6 0 16,8-10 0-16,-1 3 0 0,-2-1 128 0,1-1-128 15,1 1 0-15,-1 0 0 0,2-1 128 0,0 1-128 16,-1 0 0-16,0 0 0 0,1-1 128 0,1 3-128 15,-2-3 0-15,1 2 0 0,0 1 0 0,1-1 0 16,1 1 0-16,-2-1 0 0,-3-1 0 0,3 2 0 16,2-1 0-16,-2 2 0 0,-3-2 0 0,1 2 0 15,-6 5 128-15,6-6-128 0,-1-3 0 0,2 1 0 16,-2 1 0-16,2 2 128 0,0 0-128 0,-7 5 0 0,8-8 0 16,-1 2 0-16,-1-1 0 0,1 0 0 0,-1 1 0 0,1 1 0 15,-1-2 0-15,2 1 0 0,-1-3 0 0,-1 2 0 16,2 1 0-16,-1-1 0 0,-1 1 0 0,-6 6 0 15,8-7 0-15,0 0 0 0,1 2 0 0,-1 0 128 16,-8 5-128-16,8-6 0 0,-2-1 0 0,-6 7 128 16,7-8-128-16,-1 2 0 0,1-1 0 0,-7 7 0 15,7-8 0-15,-7 8 0 0,7-9 0 0,-1 3 0 16,1-1 0-16,-7 7 0 0,8-6 0 0,0-1 128 16,-8 7-128-16,7-6 0 0,0-1 0 0,1 3 0 15,0-2 0-15,-8 6 0 0,7-11 0 0,1 5 0 16,0-1 0-16,-1 1 0 0,-1-3 0 0,-1 1 0 15,1 1 0-15,-6 7 0 0,6-9 0 0,2 3 0 16,-2-1 0-16,1 1 0 0,-2-4 0 0,0 4 0 0,2 1 0 0,-2-2 0 16,0-2 0-16,1 2 0 0,0 1 0 0,1-1 0 15,-2 0 0-15,1-5 0 0,2 4 0 0,-1 2 0 16,-2-1 0-16,1 1 0 0,1-2 0 0,-1 1 0 16,0 1 0-16,0-1 128 0,-1 1-128 0,2-1 0 15,-1-2 0-15,1 2 0 0,-7 7 0 0,8-6 0 16,0-1 0-16,-1 1 0 0,-1-5 0 0,0 4 0 15,-6 7 0-15,8-9 0 0,-3-2 0 0,3 2 0 16,0 1 0-16,-2 0 0 0,0-2 0 0,-1 2 0 16,0-1 0-16,0 1 0 0,2 0 0 0,-1 0 0 15,2 1 0-15,0-1 0 0,-2 0 0 0,1 0 0 16,-1 0 0-16,1 2 0 0,-7 6 0 0,8-8 0 16,-2-2 0-16,2 2 0 0,-3 0 0 0,1 1 0 0,0 0 128 15,1-3-128-15,-2 1 0 0,0 2 0 0,-5 7 0 16,7-10 128-16,-2 0-128 0,0 0 0 0,1 3 0 0,0-3 0 15,-2 0 0-15,1 1 0 0,0 3 0 0,0-1 0 16,-5 7 0-16,7-10 0 0,-2-1 0 0,0 2 0 16,-1 2 0-16,1-3 0 0,1 1 0 0,-1 0 0 15,-1 0 0-15,0 2 0 0,-4 7 0 0,6-10 0 16,-1 1 0-16,0 0 0 0,1-2 0 0,-1 1 0 16,0-2 0-16,2 0 0 0,-2 6 0 0,1-4 0 15,1-2 0-15,1 4 0 0,-3 1 0 0,1-2 0 16,1-1 0-16,0-2 0 0,-1 0 0 0,1 2 0 15,-2 0 0-15,1 0 0 0,-1 1 0 0,2 0 0 16,0-1 0-16,-2-1 0 0,0 4 0 0,1 0 0 0,1 0 0 0,0 1 0 16,-2-2 0-16,1 0-128 0,2 0 128 0,1 2 0 15,0 1 0-15,-1-2 0 0,-1-1 0 0,2 2 0 16,1-3 0-16,-1 2 0 0,0 1 0 0,2-1 0 16,-1-1 0-16,1 2 0 0,-2-5 0 0,-1 4 0 15,0 0 0-15,-2-1 0 0,-1 0 0 0,2 2 0 16,1-2 0-16,1 2 0 0,-1-1 0 0,1 2 0 15,1-2 0-15,-1 1 0 0,-1-3 0 0,0 2 0 16,1 1 0-16,1-1 0 0,0 1 0 0,-1-1 0 16,0 1 0-16,1 0 0 0,1 0 0 0,-1-1 0 15,-1 1 0-15,-1-1 0 0,0-1 0 0,0 2 0 16,-8 6 0-16,10-7 0 0,-1 2 0 0,0 1 0 16,-1-2 0-16,0-1 0 0,0-3 0 0,0 3 0 0,-2 2 0 15,2-1 0-15,0-2 0 0,-2 0 0 0,2 0 0 0,0 0 0 16,0-1 0-16,1 0 0 0,-1 0 0 0,1 2 0 15,0 2 0-15,0-1 0 0,0-2 0 0,0 1 0 16,-1 1 0-16,1 1 0 0,2-1 0 0,-1 1 0 16,-1 1 0-16,0 0 0 0,-1-2 0 0,0-1 0 15,0-2 0-15,1 3 0 0,1 2 0 0,1-3 0 16,1 1 0-16,-2-1 0 0,0-1 0 0,2 2 0 16,1 1 0-16,-1 1 0 0,-2-3 0 0,1 2 0 15,-1-2 0-15,2 1 0 0,0 1 0 0,1-2 0 16,-1 1 0-16,-1-1 0 0,1-1 0 0,0 3 0 15,-2 0 0-15,1 1 0 0,-1-1 0 0,0 0 0 16,-2-2 0-16,1 2 0 0,2 0 0 0,-2 1 0 16,-9 4 0-16,10-5 0 0,0-2 0 0,-3 2 0 0,1-2 0 15,0 2 0-15,-8 5 0 0,10-5 0 0,1-2 0 0,-2 1 0 16,0-2 0-16,0 1 0 0,-1 1 0 0,0-1 0 16,1 0 0-16,0-1 0 0,2 0 0 0,-1 0 0 15,0-1 0-15,1 1 0 0,-1-1 0 0,1 1 0 16,-1 0 0-16,1 2 0 0,-1-2 0 0,2 2 0 15,-1-1 0-15,2 1-128 0,-1-4 128 0,0 4 0 16,0 1 0-16,-1-2 0 0,2 1 0 0,-2-1 0 16,-3-1 0-16,0 3 0 0,1 1 0 0,1-1 0 15,1-2 0-15,-1 2 0 0,2 0 0 0,-1 0 0 16,1-3 0-16,-1 0 0 0,-1-1 0 0,2 2 0 16,1 2 0-16,0 3 0 0,-1 0 0 0,-1-2 0 15,1-3 0-15,-2 0 0 0,1 2 0 0,-1-2 0 16,1 2 0-16,0 0 0 0,0 1 0 0,-2-2 0 0,-1-2 0 0,1 1 0 15,0 1 0-15,0 0 0 0,-1 1 0 0,-8 5 0 16,10-5 128-16,-2 1-128 0,0-2 0 0,1-1 0 16,0 2 0-16,-1 1-160 0,0-1 160 0,0 1 0 15,-8 4 0-15,10-5 0 0,1-2 0 0,-2 2 0 16,0 1 0-16,0 0 0 0,0-1 0 0,-1 0 0 16,-8 5 0-16,14-6 0 0,1 1 0 0,-2 0 0 15,-3-2 0-15,2 4 0 0,0-3 0 0,-1 2 0 16,1 1 0-16,0-3 0 0,1 1 0 0,0 0 0 15,3-2 0-15,-3 2 0 0,-2 3 0 0,2-4 0 16,2 2 0-16,-1-1 0 0,-1 0 0 0,0 1 0 16,0 0 0-16,0 2 0 0,0-2 0 0,2 1 0 0,-4-3 0 15,1 2 0-15,1-2 0 0,-1 2 0 0,0 1 0 16,-1-1 0-16,-4 2 0 0,1-2 0 0,-1 1 0 0,3-1 0 16,-1 1 0-16,1-2 0 0,1 1 0 15,2-1 0-15,7-4 0 0,0-2 0 0,-2 2 0 0,-1 1 0 16,-1 0 0-16,1 1 0 0,1-3 0 0,-1 3 0 15,-3 0 0-15,1 2 0 0,0 1 0 0,1 0 0 16,-3-3 0-16,0 1 0 0,1-1 0 0,1 4 0 16,0 0 0-16,1-1 0 0,0 1 0 0,-1-1 0 15,0 1 0-15,0 0 0 0,0-2 0 0,-1 3 0 16,-1 0 0-16,1-1 0 0,1-1 0 0,-2 2 0 16,0-1 0-16,0 1 0 0,0-4 0 0,0 1 0 15,-5 2 0-15,1 1 0 0,0-2 0 0,1-1 0 16,1 1 0-16,1-1 0 0,-1-1 0 0,2 2 0 0,12-2 0 0,-4-1 0 15,-3 4 0-15,0 0 0 0,-2-1 0 0,0 1 0 16,-1 1 0-16,0-1 0 0,-2-1 0 0,1 2 0 16,2-1 0-16,1 2 0 0,-2-3 0 0,1 0 0 15,0-1 0-15,2 1 0 0,0 0 0 0,0-1 0 16,1-2 0-16,-2 2 0 0,0 0 0 0,-1 1 0 16,0 0 0-16,0 0 0 0,-2-3 0 0,2 2 0 15,-2 0 0-15,2 1 0 0,-1 0 0 0,1 0 0 16,0 3 0-16,-1-2 0 0,0-2 0 0,-1 1 0 15,0-1 0-15,1 1 0 0,0 2 0 0,1-1 0 16,1 0 0-16,-1 1 0 0,-2-2 0 0,2 0 0 16,0-3 0-16,4 1 0 0,-2 2 0 0,1 0 0 15,-4-1 0-15,3 0 0 0,1 1 0 0,-1 2 128 16,-2-3-128-16,1 1 176 0,0 0-176 0,-2-1 0 0,-1 1 0 16,1 0 0-16,0 0 0 0,0 1-176 0,-2 0 176 0,0-1-192 15,0 3 192-15,0-1 0 0,0 2 0 0,1-4 0 16,-1 2 0-16,0-3 0 0,2-1 0 0,-1 3 0 15,0-1 0-15,1 0 0 0,-1 0 0 0,2 0 0 16,-1 0 0-16,1-1 0 0,-2 1 0 0,1-3 0 16,0 2 0-16,0 0 0 0,-1 0 0 0,0 1 0 15,2 0 0-15,-2 0 0 0,-1 1 0 0,3-2 0 16,0 1 0-16,-1 2 0 0,1-2 0 0,0 1 0 16,-2 0 0-16,0 2 0 0,1 0 0 0,-1 1 0 15,-1-4 0-15,0 1 0 0,0-1 0 0,0 2 0 16,0 2 0-16,0-5 0 0,-1 1 0 0,0 1 0 15,1-1 0-15,-2 0 0 0,3-1 0 0,-3 0 0 0,2 1 0 0,0 1 0 16,0-2 0-16,0 1 0 0,0 0 0 0,2-1 0 16,0-3 0-16,1 2 0 0,-3-1 0 0,1 1 0 15,2-2 0-15,0 3 128 0,-2 1-128 0,0 0 0 16,-1 0 0-16,2 1 0 0,0-3 0 0,2 1 0 16,2 1 0-16,0 0-128 15,2 1-1280-15,0 3-240 0,-2 3-48 0,2-1-11456 16,0 2-2288-16</inkml:trace>
  <inkml:trace contextRef="#ctx0" brushRef="#br0" timeOffset="22183.62">12598 16789 8287 0,'0'0'368'0,"0"0"80"16,0 0-448-16,0 0 0 0,0 0 0 0,0 0 0 0,0 0 2288 0,0 0 368 15,0 0 80-15,0 0 16 0,0 0-2096 0,10-4-400 16,-10 4-96-16,11-3-16 0,-11 3 32 0,11-3 0 16,-11 3 0-16,12-1 0 0,-1-3 144 0,-11 4 16 15,10-2 16-15,0-1 0 0,1 0 96 0,-11 3 0 16,12-1 16-16,-2-3 0 0,0 2 48 0,-10 2 0 15,11-3 0-15,-11 3 0 0,13-3-64 0,0 1 0 16,-3 0 0-16,1 0 0 0,-2-1-32 0,1 1-16 16,-10 2 0-16,13-4 0 0,-1 1 0 0,0-2 0 15,-2 1 0-15,1 1 0 0,-1 1 0 0,2-1 0 16,0 1 0-16,1-1 0 0,-3 0-128 0,2 1-16 16,0-1-16-16,-1-1 0 0,2 2-112 0,2-4 0 0,2 1-128 15,1 3 192-15,-1-4-192 0,0 2 0 0,-3-1 0 0,2 0 0 16,-1 1 0-16,2 0 0 0,0 2 0 15,0-4 0-15,0 1 128 0,1 0-128 0,2-2 0 16,-2 2 0-16,-2 0 224 0,0 1-48 0,-1-2-16 0,0 0 0 16,-1 0 128-16,0 1 32 0,2-1 0 0,-2 1 0 15,-2 0-32-15,0 1 0 0,1-2 0 0,0 0 0 16,-2 2-96-16,3 2 0 0,0-1-16 0,0 1 0 16,1-2-176-16,-1 1 0 0,2-2 144 0,0 1-144 15,3 0 0-15,-1-1 0 0,-2 0 0 0,2-2 0 16,1 1 0-16,1-1 144 0,-6 1-144 0,3-1 0 15,2-1 144-15,-1 3-144 0,0-2 0 0,-1 4 144 16,-1-4 48-16,-1-2 0 0,1 4 0 0,-2 1 0 16,1 0 0-16,-2 1 0 0,0-1 0 0,0 0 0 0,-2 2-64 0,1-2-128 15,0 0 192-15,0 1-64 0,-1 2-128 0,1 0 160 16,-1-1-160-16,-1 0 160 0,0-2-160 0,1 3 0 16,-1-2 144-16,1 2-144 0,-1 1 0 0,3-2 0 15,-2 0 0-15,0 1 0 0,1-1 0 0,0 1 0 16,1 0 0-16,1-1 128 0,1 1-128 0,-1-3 144 15,0 1-144-15,-1 1 160 0,0-1-160 0,2 2 128 16,0 1-128-16,-2-3 128 0,-2 1 16 0,0-1 0 16,4 1 0-16,-1-1 0 0,-1 0 0 0,0 1 0 15,0 0 0-15,0 1 0 0,0-1-144 0,0 2 128 16,0-3-128-16,0 0 128 0,2 2-128 0,-1-3 0 16,-1 1 144-16,0-2-144 0,0 1 0 0,2 2 0 0,-2-1 0 15,0-1 0-15,0 0 0 0,0-1 0 0,-2 0 0 16,1 1 128-16,0-1-128 0,0 1 0 0,1-1 0 0,1 1 128 15,-2-2-128-15,1 3 0 0,0 0 128 0,0-1-128 16,0-1 128-16,1 1-128 0,-1-1 128 0,2 1-128 16,2 0 0-16,-3 0 0 0,-1 0 0 0,3 1 128 15,1-2-128-15,-2 1 0 0,0 0 0 0,0 1 0 16,3 0 0-16,1-2 0 0,-4-1 0 0,2 3 0 16,-1-1 0-16,2 0 0 0,0-1 0 0,-2-1 128 15,-2 2-128-15,1 1 0 0,-1-1 0 0,-1 0 0 16,0 0 0-16,-1 0 0 0,1 1 0 0,-1-1 0 15,-2 0 0-15,2 1 0 0,-2 0 0 0,1-2 0 16,0 1 0-16,1 0 0 0,-1 0 0 0,0 0 0 16,1-1 0-16,0 2 0 0,0 2 0 0,1-3 0 15,0 1 0-15,1-2 0 0,0 4 0 0,1-3 0 0,0 0 0 0,1 0 0 16,0 0 0-16,-1 2 0 0,1-1 0 0,-1 0 0 16,0-2 0-16,-1 1 0 0,-1 0 0 0,3-1 128 15,-2 1-128-15,3 0 0 0,-3-1 0 0,1 0 0 16,-1 1 0-16,0 1 128 0,1-3-128 0,-2 2 0 15,0 1 0-15,0-3 0 0,-1 1 0 0,-1 1 0 16,0 0 0-16,1 1 0 0,1-1 0 0,0 2 0 16,-2-2 128-16,2 0-128 0,0 0 0 0,0 1 0 15,1-1 0-15,-1 2 128 0,0-3-128 0,1-1 0 16,0 0 0-16,1 1 0 0,-2 1 0 0,1 0 0 16,2-1 0-16,-1 1 0 0,0 0 0 0,0-3 0 15,1 1 0-15,2-1 128 0,0 1-128 0,-3-1 0 16,-1-1 0-16,0 2 0 0,1-1 128 0,0 1-128 0,0 1 128 15,0-1-128-15,1 1 192 0,-2 0-16 0,-1 0-16 0,0 1 0 16,-1-3-160-16,0 1 0 0,0 1 0 0,-1-2 0 16,1 2 0-16,0 1 0 0,-2 1 0 0,2-3 0 15,-2 1 0-15,2-2 0 0,0 1 0 0,0-1 0 16,-1-1 0-16,2 2 0 0,-1 2 0 0,1-3 0 16,0-3 0-16,2 2 0 0,-1 0 0 0,2-1 0 15,2 0 0-15,-3 2 128 0,1 0-128 0,0-1 0 16,-1-1 0-16,2 2 0 0,-2-2 0 0,-1 1 0 15,0-1 0-15,2 1 0 0,1-2 128 0,1 1-128 16,2 1 0-16,-1 1 0 0,0-2 0 0,-1 1 0 16,-3-1 0-16,1 3 0 0,-2-3 0 0,1 1 0 15,-1 1 0-15,0-1 0 0,0 1 0 0,-1-2 0 0,-2-1 0 0,2 1 0 16,0 0 0-16,0-1 0 0,-1-2 0 16,1 0 0-16,0 2 0 0,0-2 0 0,2 0 0 0,-1-1 128 15,0 2-128-15,2-1 0 0,0 0 0 0,-1 2 128 16,2-1-128-16,-1 1 0 0,-1 2 0 0,2 0 128 15,2-1-128-15,-2-1 0 0,-2-1 0 0,0 1 0 16,0-2 128-16,2 2-128 0,0-1 0 0,-1-1 128 16,-1 2-128-16,1-2 128 0,-2 1-128 0,-1 0 0 15,0 1 144-15,1-2-144 0,-1 2 0 0,-2-1 128 16,0 1-128-16,0 3 0 0,2-5 0 0,1 1 144 16,-3-1-144-16,1 0 0 0,-2 3 144 0,2-3-144 15,1 1 0-15,0-2 144 0,0 0-144 0,0 2 0 16,2-2 0-16,-2-1 0 0,0 1 0 0,1 0 0 0,2-3 128 15,-2 6-128-15,-2-3 0 0,2 1 0 0,2 0 0 0,-2 2 0 16,-2 1 0-16,0-3 0 0,-2 1 0 0,2 1 0 16,2-3 0-16,0 2 0 0,-1 1 0 0,2 1 0 15,0-2 208-15,1 1-32 0,0-2-16 0,-2 1 0 16,0-2-160-16,1 0 0 0,-2-3 0 0,0 3 0 16,1 2 0-16,-1 1 0 0,0-2 0 0,-1 2 128 15,1-1-128-15,-1 2 0 0,-1 0 0 0,0 1 0 16,-2 0 0-16,1 2 0 0,1-4 0 0,-1 2 0 15,1 0 0-15,0 0 0 0,1-1 0 0,0 0 0 16,-2 0 0-16,2 0 0 0,0-1 0 0,1 0 0 16,0 0 0-16,-1 0 128 0,-2-1-128 0,2 2 0 15,1-2 0-15,-1 1 0 0,-1 2 0 0,2-3 0 0,2 2 0 16,-2 0 0-16,0 1 128 0,1-1-128 0,2 0 0 0,-2 0 0 16,-1 0 0-16,1 0 0 0,1 2 0 0,-2 1 0 15,0-1 0-15,0-1 0 0,-1-2 0 0,1 2 0 16,-2 2 0-16,1 0 0 0,-1-3 0 0,-1 1 0 15,0-1 0-15,1 0 0 0,-2-1 0 0,1-1 0 16,1 0 0-16,-1-1 0 0,1 3 0 0,-1-2 0 16,2 1 0-16,0-1 0 0,1 0 0 0,0-2 0 15,-2 1 0-15,2 3 0 0,2-3 0 0,-1 3 0 16,-2 0 0-16,4-2 0 0,-2 2 0 0,0-2 0 16,3 3 0-16,-2-1 0 0,-2 1 0 0,1-3 0 15,2 1 0-15,-1 1 0 0,0 0 0 0,-2 2 0 16,0 1 0-16,2-2 0 0,0 1 0 0,0-2 0 0,0 1 0 15,0 1 0-15,1-3 0 0,0 3 0 16,-1-1 0-16,1-3 0 0,-2 2 0 0,0 0 0 0,-6 3 0 0,1-1 0 16,2 2 0-16,1-2 0 0,1-1 0 0,0-1 0 15,-2 0 0-15,2 1 0 0,10-6 0 0,-4 2 0 16,-2-1 0-16,-1 3 0 0,-1-2 0 0,1 3 0 16,-2 0 0-16,1 1 0 0,-2 0 0 0,2-1 0 15,4 1 0-15,-4 2 0 0,0-1 0 0,-1 1 0 16,0-1 0-16,2-3 0 0,-2 1 0 0,3-2 0 15,3 2 0-15,-2-1 0 0,-1-3 0 0,0 2 0 16,1 1 0-16,-1 1 0 0,-1 0 0 0,-1 1 0 16,1-1 0-16,0 1 0 0,-2 1 0 0,-1 1 0 15,0-1 0-15,-1 1 0 0,-6 3 0 0,2-1 0 16,0 0 0-16,1 2 0 0,3-4 0 0,-2 3 0 0,3-1 0 16,-1-2 0-16,10-4 0 0,-2 2 0 0,-3-1 0 15,1 1 0-15,2-1 0 0,-1 1 0 0,2 0 0 0,-1 1 0 16,-5-1 0-16,3-1 0 0,2 0 0 0,0 2 0 15,-1 3 0-15,1-2 128 0,-1-4-128 0,1 3 0 16,-1 0 0-16,1 2 0 0,-2 0 0 0,0-1 0 16,-1-1-160-16,2 0 160 0,-2 1 0 0,-1-1 0 15,0-2-128-15,1 1 128 0,-1-1 0 0,-1-1 0 16,2-1 0-16,0 1 0 0,2-2 0 0,0 2 0 16,1-2 0-16,0 1 0 0,1 4 0 0,0-4 0 15,-1 1 0-15,1 1 0 0,-1 2 0 0,3-3 0 16,-1-2 160-16,1 1-160 0,1 1 0 0,-1 4 0 15,-2-4 0-15,1 3 0 0,-1-3 0 0,0 1 0 0,-1 2 0 16,-2-1 0-16,0-1-128 0,0-1 128 0,1 4 0 16,-1-2 0-16,-9 3 0 0,3 0 0 0,2-1 0 0,2 1 0 15,-1 0 0-15,2-2 0 0,1 1 0 16,2-2 0-16,19-5 0 0,-9 4 0 0,-8-1 0 0,2 0 0 16,2 1 0-16,0 1 0 0,0 2 128 0,0-1-128 15,-2-2 0-15,-1 3 0 0,-1-1 0 0,-1 1-176 16,-1-2 176-16,0 0 0 0,0 0 0 0,-2 2 0 15,-1-2 0-15,1 1 0 0,-1-3 0 0,2 1 0 16,-1-2 0-16,1 2 0 0,1-1 0 0,1 1 0 16,0-2 0-16,0 2 0 0,-1 1 0 0,1-3 0 15,0 2 0-15,0 1 0 0,0 0 128 0,1 1-128 16,0 1 0-16,-1-1 128 0,0 1-128 0,0 2 0 16,-2-5 0-16,1 1 0 0,-1 0 0 0,0 3 0 0,-2-2 0 15,-2 1-128-15,0-1 128 0,-1 0-128 0,2-1 128 0,-1 1 0 16,1 1 0-16,0-1 0 0,-2 2 0 0,0-3 0 15,2-4 0-15,1 6 0 0,1-1 0 0,-1 2 0 16,0-3 0-16,0 2 0 0,0 1 0 0,0-1 0 16,1 1 0-16,-1 0 0 0,0-2 0 0,-1 2 144 15,-2 0-144-15,2 0 160 0,-1 1-160 0,0 0 0 16,-2 1-192-16,1 1 192 0,0-1 0 0,1 2 0 16,-2-4 0-16,-2 2 0 0,0 0 0 0,1 1 0 15,-2-2 0-15,0 0 0 0,-2 1 0 0,1-2 0 16,2 1 0-16,-2 0 0 0,0 0 0 0,0 2 0 15,3-5 0-15,-2 3 0 0,-1 0 0 0,1 1 0 16,-1-1 0-16,0 0 0 0,0 1 0 0,0 2 0 16,0-3 0-16,2 1 0 0,-1 1 0 0,1-1 0 0,-2 2 0 0,0-1 0 15,-9 2 0-15,11-2 0 0,1-1 0 0,-12 3 0 16,12-1 0-16,-2 0 0 0,-10 1 0 0,11-2 0 16,-11 2 0-16,10-1 0 0,-10 1 0 0,11-1 128 15,-11 1-128-15,10-2 0 0,-10 2 0 0,12-2 0 16,0 2 0-16,-12 0 0 0,7-5 0 0,-7 5 0 15,12-2 0-15,-1 0 0 0,-11 2 0 0,11-3 0 16,0 2 0-16,-2 1 0 0,-9 0 0 0,10 0 0 16,1-3 0-16,-1 3 0 0,-10 0 0 0,11 0-176 15,-11 0 176-15,0 0 0 0,10 0 0 0,-1 0 0 16,-9 0 0-16,11 0 0 0,-11 0 0 0,10 3 0 16,-10-3 0-16,12 0 0 0,-12 0 0 0,0 0 0 15,13 0 0-15,-13 0 0 0,0 0 0 0,11 1 0 0,1-1 0 0,-3 1 0 16,-9-1 0-16,0 0 0 0,12 4 0 0,-12-4 0 15,11 2 0-15,-11-2 0 0,10 2 0 0,-10-2 0 16,0 0 0-16,9 5 0 0,-9-5 0 0,0 0 0 16,0 0 0-16,0 0 0 0,0 0 0 0,0 0 0 15,9 4 0-15,-9-4 0 0,0 0 0 0,0 0 0 16,0 0 0-16,0 0 0 0,0 0 0 0,0 0 144 16,0 0-144-16,0 0 0 0,5-6 192 0,-5 6-64 15,2-13 0-15,-2 0-128 0,0 1 144 0,-4 0-144 16,-1 1 0-16,-1-1 144 0,0-1 48 0,-2-2 0 15,-2 0 0-15,-1-3 0 0,1-1 112 0,-2 1 16 16,-1-3 16-16,-1 2 0 0,-2-2-48 0,2 1-16 16,1-2 0-16,-3-1 0 0,-2-5-96 0,1 1-32 15,0-2 0-15,0 2 0 0,0-2-144 0,-1 0 192 0,-2 2-192 0,-1 0 192 16,0-3-192-16,1-3 0 0,-1 2 0 0,1-2 128 16,1 1-128-16,0-5 0 0,1 1 0 0,2-4 0 15,1 0 0-15,0-2 0 0,1 5 0 0,0 0 0 16,-2-2 128-16,2 1-128 0,-1-1 0 0,1-3 128 15,-3-2-128-15,0-4 0 0,0 1 0 0,2 1 128 16,-1 1 0-16,0 0-128 0,2 1 192 0,-3 1-64 16,-1 0-128-16,1 1 0 0,0 0 0 0,0 1 128 15,-1-1-128-15,-1 2 0 0,0-1 0 0,-1-1 128 16,-1-2-128-16,3 0 0 0,0 1 0 0,0-4 0 16,-1 4 0-16,2 1 0 0,1-2 0 0,0-1 0 15,-1 1 128-15,1-3-128 0,1-2 0 0,0-1 128 0,0 3-128 16,-4 1 192-16,2 1-192 0,-1 2 192 0,0 2-192 0,-2 1 128 15,0 0-128-15,-4 0 128 0,-1 0-128 0,1 1 0 16,-1-1 0-16,-1 3 128 0,-2 4-128 0,0-6 0 16,-1-1 144-16,2 3-144 0,1 1 144 0,1 1-144 15,0 0 192-15,1 1-192 0,1 5 192 0,1-2-192 16,-2-5 192-16,1 4-192 0,-3-5 192 0,-2 2-192 16,1 1 192-16,-2 0-192 0,1-1 192 0,0 1-192 15,5 0 192-15,-2 2-192 0,-4-3 160 0,3 2-160 16,2 0 128-16,-1 2-128 0,0 0 128 0,2 1-128 15,0 1 128-15,3 0-128 0,-3-1 0 0,3 0 0 16,-1 0 128-16,0 3-128 0,-1-2 0 0,-1 2 192 16,1 2-192-16,-2-1 192 0,-3 0-192 0,1 0 0 15,-1 0 0-15,-2 1-176 0,-1 3 176 0,3-1 0 0,1 0 0 16,0 3-128-16,-3-3 128 0,3 3 0 0,3-5 0 0,0 1 0 16,3 2 0-16,0-1 0 0,2-2 0 0,1-1 0 15,0-2 0-15,1 1 0 0,1 1 0 0,-1 0 0 16,8 12 0-16,-2-2 0 0,-3-1 0 0,1 0 128 15,-1-1-128-15,0 3 0 0,-1-2 128 0,-1 2-128 16,-11-10 0-16,3 3 0 0,0 2 0 0,4 5 0 16,3 2 0-16,1 1 0 0,2-1 0 0,1 1-128 15,-1 2 128-15,2 1 0 0,2-1 0 0,-1 4 0 16,-2-2-160-16,2 2 0 0,1-2 0 0,-1 1 0 16,3 3-272-16,0-1-48 15,1 0-16-15,6 5 0 0,-10-7-128 0,3 2-16 0,0 0-672 16,1 1 256-16,6 4-80 0,-10-3-16 0,10 3 0 15,-7 0-2080-15,7 0-416 0,-10 7-96 0</inkml:trace>
  <inkml:trace contextRef="#ctx0" brushRef="#br0" timeOffset="23101">11280 11824 32079 0,'-9'-13'1408'0,"2"6"320"0,-1 1-1392 0,2-1-336 15,1 1 0-15,5 6 0 0,-4-8 704 0,4 8 64 16,0 0 0-16,0 0 16 0,0 0-528 0,0 0-96 16,0 0-32-16,0 0 0 0,0 0-128 0,0 0 0 15,0 0 0-15,10 9 0 0,1 2 0 0,0 2-144 16,1 4 144-16,2 3 0 0,3 3-192 0,0 3 192 0,0 2-192 0,1 6 192 16,2 4-144-16,2 3 144 0,2 0 0 0,-1 0-144 15,-2 2 144-15,2 2-128 0,2 4 128 0,3 1-128 16,0 3 128-16,0 1 0 0,-2 2 0 0,1 3 0 15,0 2 0-15,1 6 0 0,-1 1-128 0,1-1 128 16,0 2 0-16,2-1 0 0,0 0 0 0,3 4 0 16,2 2 0-16,0 3 304 0,-3 3-48 0,0-1-16 15,1-1 64-15,1 2 16 0,-2-1 0 0,1 5 0 16,-2 3 128-16,0-3 16 0,-1-6 16 0,-1-3 0 16,-2 4 64-16,3-1 16 0,2 1 0 0,0-4 0 15,2-4-112-15,5-2-32 0,3-1 0 0,2 1 0 16,2 0-224-16,0 2-64 0,-2 1 0 0,-1-3 0 15,-1-3-128-15,-2-3 0 0,-2-3 144 0,1 2-144 0,1 2 0 0,1-3 0 16,-3-3 0-16,1 0 128 0,-1 4-128 0,-1-5 128 16,0-1-128-16,-2-2 128 0,-2-2-128 0,-1 1 0 15,-2 1 0-15,-2-2-128 0,-4-3 128 0,2-2 0 16,-1-4 0-16,1-1 128 0,0-3 0 0,0-1 0 16,2-2 0-16,-1 1 0 0,2-1-128 0,1-2 0 15,0 2 0-15,-1-3 0 0,-3-3 0 0,0 0 0 16,0-1 0-16,0 0 0 0,0-2 128 0,-4 1 0 15,-4-1 0-15,1-2 0 0,-2-2-128 0,-3-2-192 16,0-1 64-16,-2-1 0 16,-2-2-592-16,1-3-112 0,-2-1-32 0,-1 0 0 15,-2-1-2384-15,2 0-464 0,-1-3-112 0</inkml:trace>
  <inkml:trace contextRef="#ctx0" brushRef="#br0" timeOffset="23684.51">15197 9957 22111 0,'-15'-6'1968'0,"4"3"-1584"0,0 2-384 0,0 1 0 16,3 1 3520-16,8-1 608 0,-2 12 128 0,2 1-13392 15,4 1-2672-15</inkml:trace>
  <inkml:trace contextRef="#ctx0" brushRef="#br0" timeOffset="23969.9">16191 11515 27295 0,'0'0'1216'0,"5"16"240"0,3 2-1168 0,5 1-288 0,4 2 0 0,4 0-8032 16,4 0-1664-16</inkml:trace>
  <inkml:trace contextRef="#ctx0" brushRef="#br0" timeOffset="24034.57">16768 12102 11055 0,'23'30'480'0</inkml:trace>
  <inkml:trace contextRef="#ctx0" brushRef="#br0" timeOffset="24176.3">17439 12798 28559 0,'-2'17'2544'0,"2"5"-2032"16,0 3-512-16,4 3 0 0,1 1 2368 0,4 0 384 15,2-1 80-15,5 0 16 0,2-1-2208 0,3 2-432 16,2 0-80-16,2-3-11696 15,0-2-2320-15</inkml:trace>
  <inkml:trace contextRef="#ctx0" brushRef="#br0" timeOffset="24302.1">18041 13654 35935 0,'0'13'3200'0,"-3"3"-2560"15,-2-2-512-15,4 2-128 0,2-2 1648 0,3 5 304 0,4-2 64 0,3 1 16 16,5 3-1632-16,2-2-400 0,3-2 0 0</inkml:trace>
  <inkml:trace contextRef="#ctx0" brushRef="#br0" timeOffset="33473.82">23026 14042 8287 0,'0'0'736'0,"0"0"-592"16,0 0-144-16,0 0 0 0,0 0 1856 0,0 0 320 16,0 0 80-16,0 0 16 0,0 0-1696 0,0 0-320 15,0 0-80-15,0 0-16 0,0 0-160 0,0 0 0 16,0 0 0-16,0 0 128 0,0 0 384 0,0 0 80 15,0 0 16-15,0 0 0 0,0 0 624 0,0 0 128 16,0 0 32-16,0 0 0 0,0 0-32 0,0 0 0 16,0 0 0-16,0 0 0 0,0 0-272 0,0 0-48 15,0 0-16-15,0 0 0 0,0 0-544 0,0 0-112 16,11-4-32-16,-11 4 0 0,9-3-336 0,-9 3 144 0,0 0-144 0,10-1 0 16,-10 1 0-16,9-5 0 15,-9 5 0-15,8-6 0 0,-8 6 208 0,8-2-64 0,-8 2-16 0,8-8 0 16,-8 8 208-16,8-5 48 0,-8 5 0 0,7-4 0 15,-7 4-16-15,10-7 0 0,-3 1 0 0,-7 6 0 16,0 0-112-16,11-7 0 0,-3-1-16 0,0 2 0 16,-8 6 16-16,9-7 0 0,-3 0 0 0,2 0 0 15,0 1-32-15,-8 6 0 0,9-8 0 0,-1 0 0 16,-8 8-16-16,8-8 0 0,-1 0 0 0,3 2 0 16,-1-1 16-16,-2 1 0 0,-1-1 0 0,0-1 0 15,-1-1-64-15,2 1-16 0,1 2 0 0,-2-2 0 16,1-2-144-16,-1 2 0 0,1 1 144 0,-1 1-144 15,-6 6 128-15,8-11-128 0,-1 2 128 0,1 3-128 16,-8 6 224-16,7-9-32 0,-1-1 0 0,0 5 0 16,2-1-16-16,0-1-16 0,-8 7 0 0,9-6 0 0,-1-3 16 0,-3 1 0 15,0-1 0-15,2 2 0 0,2 3-48 0,0-4-128 16,0 1 192-16,-1-1-64 0,0 1-128 0,-1-2 192 16,1 1-192-16,0 0 192 0,0-1-64 0,1 0 0 15,1-1 0-15,1-1 0 0,-1 0 0 0,2 0-128 16,-2 1 192-16,1-1-64 0,-1 0 32 0,-1 0 0 15,-1-2 0-15,1 3 0 0,1-3-32 0,1 1-128 16,-2 0 192-16,1 0-64 0,-3 2-128 0,1 1 160 16,0 0-160-16,0 0 160 0,-2-1-160 0,1 0 0 15,-1 0 0-15,2 0 0 0,0 1 0 0,0 3 0 16,-2-1 0-16,1 0 128 0,-3-4-128 0,2 2 0 16,2 1 0-16,0-1 128 0,0-1-128 0,2-1 0 15,1 1 0-15,-2 1 0 0,-1-2 128 0,1 2-128 0,-1 0 0 0,2 0 128 16,2 0-128-16,-3 1 0 0,0-1 144 0,0 1-144 15,2 0 128-15,-2 2-128 0,-9 6 160 0,10-7-160 16,-1-2 128-16,0 2-128 0,0 1 0 0,1-2 144 16,-3 2-144-16,1-1 0 0,1 0 0 0,0 1 128 15,1-2-128-15,-1 3 0 0,0 1 0 0,0-1 128 16,-1-2-128-16,0 1 0 0,1-1 0 0,0 2 0 16,0-4 0-16,0 2 128 0,-1 1-128 0,0 1 0 15,1-1 0-15,-1 1 128 0,-2 0-128 0,2-2 0 16,-1 2 144-16,-7 5-144 0,7-6 160 0,1 1-160 15,0-1 176-15,-8 6-176 0,9-6 192 0,-1 1-192 16,-1-1 144-16,-1 2-144 0,-6 4 0 0,9-7 144 16,-1 0-144-16,0 1 0 0,0-1 0 0,-8 7 128 0,9-6-128 15,-1-1 0-15,1-1 0 0,-3 2 0 0,-6 6 0 16,8-7 0-16,-1 2 0 0,-1 0 0 0,1-2 0 0,-7 7 0 16,7-6 128-16,1-1-128 0,0 1 0 0,-1 0 0 15,-2 0 0-15,1-1 128 0,-6 7-128 0,8-10 0 16,0 2 144-16,0 2-144 0,-8 6 0 0,9-8 144 15,1 0-144-15,-1 2 0 0,-1-1 160 0,0 0-160 16,-1 1 128-16,2-1-128 0,-1 1 0 0,2-3 0 16,0 0 128-16,1 2-128 0,-3 2 0 0,1-2 0 15,0-2 0-15,-1 1 0 0,-3 2 0 0,1-1 0 16,1-3 128-16,1 3-128 0,0 1 0 0,-1-2 0 16,1 0 0-16,0 2 0 0,0 2 0 0,0-3 0 15,1 1 128-15,-1-2-128 0,0 0 0 0,-1 2 0 16,0 0 0-16,1 0 0 0,0-3 0 0,1 1 0 0,-3 1 0 0,1 1 0 15,-2-1 0-15,1 2 0 0,2 0 128 0,0 0-128 16,-8 5 0-16,7-8 0 0,-2 0 0 0,1 2 128 16,1 0-128-16,-7 6 0 0,9-7 0 0,-3 0 128 15,1 2-128-15,-7 5 0 0,7-7 0 0,-1 3 128 16,1-2-128-16,-1-1 0 0,-1 1 0 0,0-1 0 16,1 1 128-16,-6 6-128 0,5-9 0 0,1 1 128 15,0-1-128-15,-1 2 0 0,-5 7 144 0,6-6-144 16,1-1 128-16,-7 7-128 0,5-9 160 0,0 1-160 15,1 2 128-15,0-1-128 0,-1-1 0 0,-5 8 144 16,7-7-144-16,1 0 0 0,-1 1 0 0,0-1 128 16,-3 2-128-16,1-2 0 0,0-2 0 0,1 3 0 15,-1-2 0-15,0-1 0 0,0 0 0 0,2 1 0 0,1 0 0 16,-2 0 128-16,-2 0-128 0,2 2 0 16,2-3 0-16,0 1 0 0,0-1 128 0,2-2-128 0,1 1 0 0,-2 1 0 15,-4 1 0-15,3 1 0 0,0 1 0 0,2-2 0 16,2-2 128-16,-3 2-128 0,-2 1 0 0,0 1 0 15,3-5 0-15,-1 6 0 0,0 1 0 0,0 0 0 16,-1-2 0-16,2-1 0 0,2 1 0 0,-2-3 0 16,-2 1 0-16,0 1 0 0,2 1 0 0,1-1 0 15,-1 1 128-15,1-1-128 0,-2-1 0 0,-1 2 0 16,-1-2 0-16,3 0 0 0,-1-1 0 0,0 0 128 16,-1 1-128-16,1 2 0 0,-1-1 0 0,-1 1 0 15,1-1 0-15,0 1 0 0,0-1 0 0,-2 2 0 16,1 0 0-16,1 1 0 0,-8 4 0 0,8-8 0 0,-2 1 0 15,-6 7 0-15,9-8 0 0,0 2 0 0,-1-1 0 0,0 1 0 16,-1-1 0-16,-7 7 0 0,10-6 0 0,0 1 0 16,-1-2 0-16,-1 2 0 0,-1-2 0 0,-7 7 0 15,8-6 0-15,1-1 0 0,0 0 0 0,0 3 0 16,0-3 0-16,-1 2 0 0,0-2 0 0,0 2 0 16,1-1 0-16,-1-1 0 0,-1 1 128 0,3-1-128 15,-1 1 0-15,-2-2 0 0,0 1 0 0,1 1 0 16,-8 6 0-16,8-9 0 0,-1-1 128 0,1 4-128 15,0-2 0-15,0 2 0 0,1-1 0 0,-1 1 128 16,-8 6-128-16,6-10 160 0,0 3-160 0,-1 0 160 16,3 1-160-16,-2-1 0 0,-1-2 0 0,1 2 128 15,0 1-128-15,1-2 0 0,-1 2 0 0,1-1 0 0,-7 7 0 16,7-6 0-16,0-4 128 0,1 4-128 0,-8 6 0 0,8-7 0 16,-3 1 0-16,-5 6 0 0,6-8 0 0,0 2 0 15,-6 6 0-15,6-10 128 0,-6 10-128 0,7-7 0 16,-7 7 0-16,5-7 128 0,0 1-128 0,-5 6 0 15,5-11 144-15,2 3-144 0,-7 8 0 0,5-5 128 16,-5 5-128-16,5-6 0 0,0-1 0 0,1 1 144 16,-1-2-144-16,-5 8 0 0,6-8 128 0,1 1-128 15,-2 1 0-15,2-1 0 0,-7 7 0 0,6-8 0 16,1-1 0-16,-1 3 0 0,-6 6 0 0,8-8 0 16,0-1 0-16,-2 2 0 0,-6 7 0 0,7-7 0 15,-1 0 0-15,1 3 0 0,-7 4 0 0,8-6 0 16,-8 6 0-16,6-7 0 0,1 1 0 0,-7 6 0 15,6-7 0-15,-6 7 0 0,7-6 0 0,-1 0 0 0,-6 6 0 16,7-6 0-16,-7 6 0 0,6-7 0 0,2 1 0 0,-8 6 0 16,5-8 0-16,-5 8 0 0,8-7 0 0,-8 7 0 15,5-6 0-15,-5 6 0 0,7-8 0 0,-7 8 0 16,6-6 0-16,-6 6 0 0,0 0 0 0,6-7 0 16,-6 7 128-16,5-8-128 0,-5 8 0 0,5-6 0 15,-5 6 0-15,0 0 0 0,4-9 0 0,-4 9 0 16,3-8 128-16,-3 8-128 0,2-8 0 0,-2 8 0 15,2-7 0-15,-2 7 128 0,0-9-128 0,0 9 0 16,1-8 128-16,-1 8-128 0,1-10 0 0,0 2 0 16,-1 8 128-16,3-9-128 0,-2 0 0 0,-1 9 0 15,2-9 128-15,-1 1-128 0,-1 0 0 0,1 0 0 16,-1 8 0-16,2-9 0 0,-2 1 0 0,0-1 0 16,0 1 0-16,0 8 0 0,-2-9 0 0,1 2 0 0,1 7 128 0,-1-10-128 15,-1 1 0-15,2 9 0 0,-2-9 128 0,2 9-128 16,-2-10 0-16,0 2 0 0,-1-1 128 0,3 9-128 15,-4-11 0-15,2 2 0 0,0 1 0 0,1-2 0 16,0 1 128-16,0-2-128 0,-1 1 0 0,1 1 0 16,1 9 0-16,0-11 0 0,-1 2 0 0,1 0 0 15,-2-1 0-15,4 1 0 0,-2 9 0 0,-2-10 0 16,2 10 0-16,-1-9 0 0,0-2 128 0,-1 2-128 16,2 9 0-16,-2-10 0 0,-1 0 0 0,2 3 0 15,1 7 128-15,-1-9-128 0,-2 0 0 0,3 9 0 16,-3-8 0-16,2-1 0 0,1 9 128 0,-3-9-128 15,3 9 0-15,-2-10 0 0,-1 2 0 0,2-1 0 16,-2 1 0-16,3 8 0 0,-2-11 0 0,0 2 0 0,1 3 0 0,1 6 0 16,-2-11 0-16,-1 4 0 0,0-1 0 0,2-1 0 15,-2 1 128-15,3 8-128 0,0 0 0 0,-2-11 0 16,-2 1 0-16,1 2 0 0,3 8 0 0,-2-8 0 16,0-2 128-16,2 10-128 0,-1-8 0 0,0 0 0 15,-1-1 0-15,2 9 0 0,-2-8 0 0,2 8 0 16,-3-10 0-16,1 2 0 0,0 0 0 0,2 8 0 15,-4-9 0-15,2 3 0 0,2 6 0 0,-3-10 0 16,-1 1 0-16,4 9 0 0,-4-9 0 0,2 1 0 16,-1-1 0-16,2 1 0 0,-3-1 0 0,1 3 0 15,1-5 0-15,-1 1 0 0,0 2 0 0,1 0 0 16,-2-3 0-16,1 0 0 0,1 1 0 0,0 1 0 0,1 1 176 0,0-1-176 16,0 1 160-16,1 8-160 0,-3-9 0 0,0 0 0 15,-1 1 0-15,2-3 0 0,1 3 0 0,1 8 0 16,-4-9 0-16,4 9 0 0,-3-9 0 0,3 9 128 15,-4-10-128-15,1 2 0 0,3 8 128 0,-1-8-128 16,-1 0 176-16,-1 2-176 0,3 6 0 0,-3-9-192 16,1 0 0-16,2 9 0 0,-3-8 192 0,1-1 256 15,2 9-48-15,-4-10-16 0,0 3-192 0,1 0 0 16,-1 1 0-16,4 6 0 0,-4-8 0 0,0 1 0 16,4 7 0-16,-4-8 0 0,2 1 0 0,2 7 0 15,-4-10-192-15,4 10 192 0,-4-7 0 0,1 0 0 16,-2 2 128-16,5 5-128 0,0 0 0 0,-2-8 0 15,-1 2 0-15,3 6 0 0,0 0 0 0,-4-7 0 16,1 1 0-16,3 6 0 0,-2-7 0 0,2 7 0 0,-3-6 0 0,3 6 0 16,-2-8 0-16,2 8 0 0,-3-7-176 0,3 7 176 15,0 0 0-15,0 0 0 0,-3-10 0 0,2 3 0 16,1 7 0-16,0 0 0 0,-1-6 0 0,1 6 0 16,-1-8-128-16,1 8 128 0,0-7 0 0,0 7 0 15,0 0 0-15,0 0 0 0,0-5 0 0,0 5 0 16,1-10 0-16,-1 10 0 0,0 0 0 0,0 0 0 15,0 0 0-15,0 0 0 0,6-8 0 0,-6 8 0 16,4-8 0-16,-4 8 0 0,5-6 0 0,-5 6 0 16,0 0 0-16,7-8 0 0,-2 1 0 0,-5 7 0 15,7-6 0-15,-7 6-176 0,4-7 176 0,-4 7-128 16,7-6 128-16,-7 6 0 0,6-9 0 0,-6 9 128 16,6-7-128-16,-1 0 0 0,-5 7 0 0,6-9-128 0,-2 2 128 15,-4 7 0-15,0 0 0 0,0 0 0 0,0 0 0 0,7-6 0 16,-7 6 0-16,7-9 0 0,-2 0 0 0,0 3 0 15,-5 6 0-15,6-8 0 0,-6 8 0 0,5-8 0 16,0 0 0-16,-1 2 128 0,0-5-128 0,0 3 0 16,-4 8 0-16,5-7 0 0,0 0 0 0,-5 7 0 15,8-9 0-15,-3 2 0 0,-5 7 0 0,5-9 0 16,-5 9 0-16,6-8 0 0,-6 8 0 0,5-7 0 16,-5 7 0-16,5-10 0 0,-5 10 0 0,5-9 0 15,0 0 0-15,-5 9 0 0,4-8 0 0,0 1 0 16,-4 7 0-16,4-10 0 0,0 1 0 0,-4 9 0 15,5-6 0-15,-5 6 0 0,6-9 0 0,-1 0 0 16,-5 9 0-16,6-7 0 0,-6 7 0 0,7-7 0 0,-7 7 0 16,6-5 0-16,-6 5 0 0,8-6 0 0,-8 6 0 15,8-5 0-15,-8 5 0 0,8-7 0 0,-8 7 0 16,8-5 0-16,-8 5 0 0,7-5 0 0,-7 5 0 0,8-7 0 16,-8 7 0-16,11-6 0 0,-4-1 0 0,0 1 0 15,-7 6 0-15,6-7 0 0,1 0 0 0,0-2 0 16,-7 9 0-16,9-6 0 0,0-1 0 0,-9 7 0 15,8-6 0-15,1 1 0 0,-1-2 0 0,1 2 0 16,0 1 0-16,-9 4 0 0,8-7 0 0,2 1 0 16,2-1 0-16,-6 1 0 0,-6 6 0 0,7-7 0 15,1 1 0-15,-1 1 0 0,3-2 0 0,-3 1 0 16,0-1 0-16,1 1 0 0,0-1 0 0,1 1 0 16,-1-1 0-16,-1 2 0 0,1 0 0 0,0-1 0 0,1-1 0 15,0-1 0-15,0 0 0 0,-1 1 0 0,-1 1 0 16,1-2 0-16,-1-2 0 0,2 3 0 0,1-1 0 0,-3 2 0 15,1-2 0-15,0 3 0 0,0-2 0 16,1-1 0-16,-1-2 0 0,0 1 0 0,-2-2 0 16,2 2 0-16,0 1 0 0,2 2 0 0,-2-5 0 0,1 5 0 15,-1-1 0-15,0-2 0 0,2 1 0 0,-1 1 0 16,1-1 0-16,-1 0 0 0,-2-1 0 0,1 0 0 16,1 0 0-16,-1 1 0 0,0 0 0 0,1-1 0 15,0 0 0-15,3 0 0 0,-2-1 0 0,2 1 0 16,-3 0 0-16,3-1 0 0,0-1 0 0,1 1 0 15,0-2 0-15,0 2 0 0,0-1 0 0,-1 0 0 16,-2-1 0-16,2 0 0 0,0 0 0 0,-1 1 0 16,0-2 0-16,2 1 0 0,2 0 0 0,1-1 0 0,-2-1 0 0,2 1 0 15,0 0 0-15,-1 2 0 0,2-3 0 16,-1 2 0-16,-3 2 0 0,1-1 0 0,-1 0 0 0,2-1 0 16,-1-2 0-16,0 1 0 0,2 1 0 0,-2-1 0 15,-1-2 0-15,2 2 0 0,-1-1 0 0,3 1 0 16,0 1 0-16,0-3 0 0,0-1 0 0,2 2 0 15,2-1 0-15,1 2 0 0,2 0 0 0,-2-2 0 16,-1-2 0-16,0 0 0 0,1 0 0 0,1-2 0 16,4 4 0-16,-3-1 0 0,0-2 0 0,1 1 0 15,-1 0 0-15,1 0 0 0,-3 0 0 0,-1-2-128 16,-1 2 128-16,1-4 0 0,-1-1 0 0,1 2 0 16,-1 3 0-16,1-2 0 0,1-1 0 0,3 2 0 15,2-1 0-15,2 0 0 0,1-2 0 0,-3 2 0 0,-1-1 0 16,0 0 0-16,0 2 0 0,0 0 0 15,0-2 0-15,-1 1 128 0,-1-2-128 0,-1 1 0 0,-2 1 0 0,0-2 0 16,-3-1 0-16,2 0-128 0,0-1 128 0,3-3 0 16,-1-1 0-16,3 2 0 0,2 3 0 0,3 0 0 15,0-2 0-15,-1 2 0 0,-3 1 0 0,1 1 0 16,2 0 0-16,-2 0 0 0,0 1 0 0,0-1 0 16,-1 3 0-16,0-2 0 0,-2 2 0 0,3-1 0 15,-5-1 0-15,-1 1 0 0,-2 1 0 0,2-2 0 16,0 0-176-16,1-5 176 0,0 0-320 0,3 2 48 15,2 0 0-15,5-2 0 16,3-2-384-16,-4 3-80 0,-1-3-16 0,0 2 0 16,-1 1-1648-16,-2-2-336 0,1 2-64 0,-2 2-11056 15,0 1-2208-15</inkml:trace>
  <inkml:trace contextRef="#ctx0" brushRef="#br0" timeOffset="35229.44">26025 9739 16287 0,'0'0'720'0,"0"0"160"0,0 0-704 0,0 0-176 0,-3-7 0 0,3 7 0 16,-5-7 336-16,5 7 48 0,-8-5 0 0,8 5 0 15,0 0-144-15,0 0-32 0,-9-7 0 0,9 7 0 16,-8-5 560-16,0 1 128 0,-1-1 0 0,9 5 16 0,0 0 480 0,0 0 80 15,-9-5 32-15,3 0 0 0,6 5-288 0,-8-7-48 16,8 7-16-16,-7-7 0 0,7 7-336 0,-6-6-80 16,6 6-16-16,-5-8 0 0,5 8-272 0,0 0-64 15,0 0-16-15,-8-5 0 0,8 5-176 0,0 0-48 16,-11 0 0-16,11 0 0 0,-10 3 96 0,10-3 16 16,0 0 0-16,-11 6 0 0,4-1 16 0,7-5 16 15,-10 7 0-15,10-7 0 0,-9 9-64 0,9-9-16 16,-5 10 0-16,0-2 0 0,5-8-16 0,-4 9 0 15,4-9 0-15,-5 8 0 0,5-8 192 0,-5 9 16 16,5-9 16-16,-6 11 0 0,2-2-80 0,4-9-16 16,0 0 0-16,-2 12 0 0,-1-3-128 0,1 1-16 15,2-10-16-15,-4 12 0 0,1 0-160 0,2-3 0 16,-2 2 144-16,1 1-144 0,-1-1 0 0,0-1 0 0,3-10 0 16,-2 14 128-16,-2 1-128 0,0-2 0 0,0-3 0 0,0 1 0 15,0 2 0-15,0-2 128 0,-1 1-128 0,0-3 0 16,-2 2 128-16,2 0-128 0,0 2 160 0,0-1-160 15,0-1 224-15,1-4-48 0,4-7-16 0,-6 10 0 16,2-1 96-16,4-9 32 0,-5 9 0 0,5-9 0 16,0 0-288-16,0 11 160 0,0 1-160 0,2 0 128 15,0-2-128-15,-2-10 128 0,0 0-128 0,1 13 128 16,2 0 0-16,0-1-128 0,-3-12 192 0,0 15-64 16,0-1-128-16,0-1 0 0,1-1 0 0,-1-3 0 15,-1 1 0-15,1 1 0 0,0-11-160 0,0 13 160 16,0-4 0-16,0-9 0 0,-2 12 0 0,2-2 0 15,0-10 192-15,2 10 0 0,-2-10-16 0,4 12 0 0,-2-1-176 16,-2-11 192-16,0 10-192 0,0 0 192 0,3 2-192 16,-3-12 160-16,-1 9-160 0,1 2 160 0,1-1-160 0,-1 1 0 15,0-11 144-15,0 11-144 0,0 0 128 0,0-1-128 16,1 1 128-16,-1-2-128 0,0-9 192 0,1 11-48 16,2 0 0-16,0-2 0 0,-3-9-144 0,2 12 160 15,1-2-160-15,1 1 160 0,-2-1-160 0,1 2 0 16,-3-12 144-16,4 10-144 0,0 3 0 0,0-2 0 15,-2 0 0-15,0 0 128 0,-1-1-128 0,0 1 0 16,-1-1 0-16,0 1 0 0,0-11 0 0,2 13 128 16,-1-2-128-16,-1 0 0 0,0-11 0 0,1 13 0 15,-1-3 0-15,1 1 128 0,1-1-128 0,-1-1 144 0,-1-9-144 16,3 12 160-16,-1-2-160 0,-2-10 128 16,3 11-128-16,1 2 128 0,-2-4-128 0,-2-9 0 0,4 10 144 0,-1 1-144 15,0-1 0-15,-3-10 0 0,2 12 0 0,1-2 128 16,-2 1-128-16,0-1 0 0,-1-10 0 0,3 13 128 15,-2 0-128-15,-1-4 0 0,-1 2 0 0,0-1 128 16,1-1-128-16,0 2 0 0,0-1 0 0,-2-1 0 16,2-9 0-16,-2 12 144 0,0 1-144 0,2-2 0 15,0-11 144-15,-1 13-144 0,1-2 0 0,0 1 144 16,0-12-144-16,-1 13 0 0,1-1 0 0,0-3 128 16,0 1-128-16,0 1 0 0,0-11 0 0,-1 13 0 15,-1 0 128-15,1-1-128 0,0-1 0 0,-1-1 128 16,2-10-128-16,-1 14 160 0,-2-4-160 0,1 1 160 15,-1-2-160-15,1 1 160 0,-1 1-160 0,0-1 160 16,3-10-160-16,-2 13 0 0,-1-1 0 0,1-2 0 0,-1 1 0 16,3-11 0-16,-3 12 128 0,1-2-128 0,2-10 0 0,-4 10 0 15,1 0 0-15,3-10 0 0,-2 10 0 0,2-10 0 16,-3 13 128-16,3-13-128 0,-3 10 0 0,1 1 0 16,2-11 0-16,-3 12 0 0,1-3 0 0,2-9 0 15,-6 10 0-15,2-2 0 0,4-8 0 0,-2 9 0 16,2-9 128-16,-4 11-128 0,0-2 0 15,4-9 0-15,-4 10 0 0,1 1 0 0,3-11 0 0,-3 7 0 16,-3 1 0-16,6-8 0 0,-5 9 0 0,1-1 0 16,4-8 128-16,-5 11-128 0,0-4 0 0,5-7 0 15,-8 9 0-15,3 1 0 0,5-10 0 0,-5 10 0 16,-2-1 0-16,2 0 0 0,1 0 0 0,0 1 0 16,-3-3 128-16,4 1-128 0,3-8 0 0,-6 11 0 15,-1-1 0-15,1-3 0 0,6-7 0 0,-6 7 0 0,-2 0 128 16,1 1-128-16,0 0 0 0,0-2 160 0,2 3-160 0,-2-4 160 15,-3-2-160-15,2 2 0 0,2 0 0 0,-1 2 128 16,-1-1-128-16,2 1 0 0,6-7 0 0,-9 8 128 16,-3-2-128-16,3 2 0 0,4-1 0 0,5-7 0 15,-10 8 0-15,3-1 0 0,-1 0 0 0,1 1 0 16,1-3 0-16,-2 3 0 0,-4 0 0 0,3-1 0 16,1 0 0-16,2 1 0 0,-1-2 0 0,-1 2 0 15,-1-1 0-15,0-1 0 0,0 2 128 0,0 0-128 16,0 0 0-16,1-1 0 0,0 0 0 0,2-1 0 15,-2 1 0-15,1-1 0 0,7-6 0 0,-6 7 0 16,-2-1 0-16,8-6-176 0,-8 8 16 0,8-8 0 16,-8 7-1216-16,8-7-240 15,-9 8-48-15,9-8-16 0,-8 4-2048 0,0-1-416 0</inkml:trace>
  <inkml:trace contextRef="#ctx0" brushRef="#br0" timeOffset="38443.82">26774 16528 8287 0,'0'0'736'0,"0"0"-592"0,0 0-144 0,0 0 0 16,0 0 2384-16,0 0 448 0,0 0 96 0,0 12 16 15,0-12-1536-15,0 0-288 0,-3 10-64 0,3-10-16 16,0 0-368-16,-3 12-80 0,3-12-16 0,-3 9 0 15,3-9 128-15,0 0 0 0,0 0 16 0,0 0 0 16,0 0 240-16,0 0 32 0,0 0 16 0,0 0 0 16,0 0 0-16,0 0 0 0,0 0 0 0,0 0 0 15,0 0-112-15,0 0 0 0,0 0-16 0,9-4 0 0,-9 4-304 0,10-7-48 16,-3 1-16-16,3-2 0 0,-1-1-240 0,0 0-48 16,1 0-16-16,1 0 0 0,0-2 48 0,1-1 0 15,-1-1 0-15,0 0 0 0,2 0-64 0,0-1-16 16,2-3 0-16,0-1 0 0,2-1-48 0,2 3 0 15,-1-1 0-15,3 0 0 0,1-2 112 0,1 2 16 16,-1-3 0-16,1 0 0 0,-1 2-64 0,1-2 0 16,2 1 0-16,0 0 0 0,0-1 64 0,-1 0 0 15,1 0 0-15,0 1 0 0,0-1-64 0,-1 1-16 16,-1-2 0-16,-1 1 0 0,0 1-176 0,-1-2 160 16,0 1-160-16,-1-2 160 0,0 1-160 0,1-1 128 15,4 3-128-15,-1-1 128 0,2-1-128 0,1 2 128 0,0-2-128 16,-1 1 128-16,-3 3-128 0,2-2 0 15,0 2 144-15,-2-3-144 0,0 3 128 0,-1-1-128 16,-3 1 160-16,1 0-160 0,-1-1 128 0,0 2-128 0,-2-3 0 0,0 2 0 16,0-3 144-16,0 3-144 0,1 0 128 0,-1-2-128 15,0-2 128-15,1-1-128 0,0 1 0 0,2 1 128 16,1 2-128-16,-1 0 0 0,3 2 0 0,-3-1 128 16,1 4-128-16,-1 0 0 0,-3 0 0 0,-2 0 128 15,1 0-128-15,1-1 0 0,0 1 0 0,0-3 128 16,-1 2-128-16,1 1 192 0,0-3-192 0,-1 2 192 15,1 1-192-15,0-2 0 0,-2 4 144 0,-1 0-144 16,-1-3 128-16,0 2-128 0,0 2 128 0,0-2-128 16,0 1 0-16,0 1 0 0,-2 0 0 0,0 0 128 15,0 1-128-15,1 0 0 0,-2 0 128 0,0 0-128 16,-2-1 0-16,3 0 144 0,-5 6-144 0,1 1 0 0,-1-4 144 0,2 1-144 16,0-1 0-16,0-1 144 0,1 0-144 0,-1 1 0 15,9-9 0-15,-3 4 0 0,-1 3 0 0,1-3 128 16,-1 2-128-16,0 2 0 0,0-2 128 0,-1 0-128 15,-3 1 0-15,3-1 128 0,2 0-128 0,1 2 0 16,-4 1 144-16,2-1-144 0,-1 1 128 0,1-4-128 16,-4 2 128-16,2 2-128 0,-1 1 0 0,1-2 0 15,-3-1 0-15,-1 2 128 0,1 1-128 0,1-2 0 16,-2 2 0-16,1-1 128 0,-2 2-128 0,2 1 0 16,1-4 0-16,-1 2 0 0,-2-1 0 0,2 1 128 15,0-1-128-15,1 2 0 0,-4-3 0 0,2 0 128 16,-1 0-128-16,4 1 0 0,-3-1 0 0,1 0 144 0,3-1-144 15,-4 1 0-15,1 1 128 0,0 1-128 0,0-1 0 16,0 1 0-16,1-1 0 0,0 1 0 0,0-2 128 0,-1 2-128 16,-2 0 0-16,1 1 0 0,1-1 0 15,-2 0 0-15,-6 6 128 0,8-7-128 0,-1 0 0 0,-1 0 0 16,-6 7 0-16,7-7 160 0,1 0-160 0,-1 2 128 16,0 0-128-16,-7 5 192 0,6-8-192 0,1 0 192 15,-1 2-192-15,1-1 160 0,-7 7-160 0,6-8 160 16,-6 8-160-16,8-8 128 0,0 2-128 0,-1 1 128 15,-1-2-128-15,-1 1 160 0,-1-4-160 0,-4 10 160 16,7-9-160-16,-7 9 0 0,6-7 0 0,-6 7 128 16,3-10-128-16,0 1 0 0,2 1 0 0,-1 2 128 15,-2-1-128-15,-2 7 0 0,0 0 0 0,8-10 0 16,3 1 0-16,-4 0 0 0,-1 0 0 0,-6 9 0 0,5-7 0 0,0 1 128 16,0 0-128-16,2-3 0 0,-1 0 128 15,1 1-128-15,-3 0 128 0,2 2-128 0,1-2 128 0,-1 0-128 16,-2-1 0-16,3 0 128 0,-2 1-128 0,0 0 128 15,0-1-128-15,1 3 128 0,-6 6-128 0,6-9 0 16,1-2 0-16,0 2 0 0,-7 9 0 0,6-10 0 16,-1-1 128-16,0 3-128 0,0 1 0 0,0-1 0 15,-5 8 0-15,6-11 0 0,-1 0 0 0,-1 0 0 16,-2 1 128-16,2 1-128 0,-4 9 0 0,4-12 0 16,0 3 0-16,-1-3 128 0,-1 2-128 0,1 2 0 15,-3 8 144-15,3-13-144 0,-2 8 0 0,1-2 128 16,0-1-128-16,-1 0 0 0,0 1 0 0,1-1 144 15,-2-1-144-15,1 1 0 0,0-10 128 0,1 3-128 16,-2 2 0-16,1 1 0 0,-1 1 0 0,0 0 0 0,0-2 0 16,0 0 0-16,1 3 0 0,-1-3 0 0,-1 1 0 0,1 0 0 15,0 2 128-15,0 1-128 0,0-4 0 0,1 2 0 16,-1-2 0-16,0 0 0 0,0 0 0 0,2 0 0 16,0 0 0-16,-1 0 0 0,-1-1 0 0,0 1 0 15,0 2 0-15,0-1 0 0,0 1 0 0,0-1 0 16,0-1 0-16,-1 1 0 0,0 2 0 0,0 1 0 15,-1-4 128-15,1 1-128 0,1 0 0 0,-1 0 0 16,-2-1 0-16,2 2 128 0,-2-2-128 0,2-3 0 16,-2 2 144-16,1 1-144 0,-1-4 0 0,0 0 144 15,1 0-16-15,-1 1-128 0,-2-3 192 0,1 2-64 16,1 0-128-16,1 0 128 0,-1-2-128 0,1 2 128 0,0 2-128 16,1 1 0-16,0-1 0 0,-1 0 0 0,1-2 0 0,0 1 0 15,1 2 0-15,0-1 0 0,-2-2 0 0,1 3 0 16,0 0 0-16,0-1 0 15,1 1 0-15,-2 0 0 0,1 1 0 0,-2 0 0 0,1-1 128 0,-1 1-128 16,0-1 0-16,1 1 128 0,-1 0-128 0,1 1 0 16,-2-1 144-16,0 2-144 0,1-1 0 0,1 0 0 15,-4-1 0-15,4 1 0 0,-1-1 0 0,1 2 0 16,-2-1 0-16,1 1 0 0,-1 1 0 0,2-2 0 16,0 2 0-16,1 1 0 0,-3 0 0 0,1-1 0 15,1 0 0-15,2 10 0 0,-1-10 0 0,-1 0 0 16,0 1 0-16,2 9 0 0,0-9 0 0,0 1 0 15,-2 1 0-15,2 7 0 0,2-10 0 0,-2 0 0 16,-2 2 0-16,2 8 0 0,3-9 0 0,-2 0 0 0,-1 9 0 0,0-9 0 16,0 9 0-16,3-9 0 0,-3 9 0 0,1-10 0 15,-1 10 0-15,0 0 0 0,4-9 0 0,-4 9 0 16,4-6 0-16,-4 6 0 0,0 0 0 0,0 0 0 16,3-11 0-16,-3 11 0 0,0 0 0 0,0 0 0 15,5-9 0-15,-5 9 0 0,0 0 0 0,0 0 0 16,0 0 0-16,5-8 0 0,-5 8 0 0,0 0 0 15,0 0 0-15,0 0 0 0,5-5 0 0,-5 5 0 16,0 0 0-16,7-6 0 0,-7 6 0 0,0 0 0 16,0 0 0-16,0 0 0 0,0 0 0 0,0 0 0 15,0 0 0-15,0 0 0 0,0 0 0 0,0 0 0 16,0 0 0-16,0 0 0 0,0 0 0 0,0 0 0 16,0 0 0-16,0 0 0 0,0 0 0 0,0 0 0 0,8-7 0 15,-8 7 0-15,0 0 0 0,0 0 0 0,0 0 0 0,0 0 0 16,5-8 0-16,-5 8 0 0,0 0 0 0,0 0 0 15,0 0 0-15,0 0 0 0,0 0 0 0,0 0 0 16,0 0 0-16,0 0 0 0,0 0 0 0,0 0 0 16,4-4 0-16,-4 4 0 0,0 0 0 0,0 0 0 15,4-5 0-15,-4 5 0 0,2-4 0 0,-2 4 0 16,0 0 0-16,0 0-128 0,4-6 128 0,-4 6-192 16,0 0 192-16,0 0-192 15,4-11-256-15,-4 11-64 0,0 0-16 0,5-6 0 16,-5 6-432-16,0 0-96 0,0 0-16 0,7-7 0 15,-7 7-1248-15,9-6-256 0,-9 6-48 0,6-7-10352 16,-6 7-2064-16</inkml:trace>
  <inkml:trace contextRef="#ctx0" brushRef="#br0" timeOffset="39531.03">29357 12518 3679 0,'0'0'320'0,"0"0"-320"0,0 0 0 0,0 0 0 15,0 0 4208-15,0 0 768 0,0 0 144 16,0 0 48-16,-9 0-2864 0,9 0-560 0,0 0-112 0,0 0-32 16,0 0-480-16,0 0-96 0,6-8-32 0,1-1 0 15,1-2 16-15,1 2 0 0,0-1 0 0,2-1 0 16,0 1-272-16,1-2-48 0,0 0-16 0,-1 1 0 15,1-1-240-15,-1 0-48 0,-2-1-16 0,2 0 0 16,3 1-32-16,-3-1 0 0,0-1 0 0,-1 0 0 16,-1-1-64-16,2-2-16 0,-2 0 0 0,1 0 0 15,-1 2 80-15,2-3 16 0,1-1 0 0,-1 1 0 16,1-3-48-16,1 0-16 0,1 2 0 0,3-3 0 16,-8 11-144-16,3-2-16 0,1-1-128 0,3-2 192 15,2-1-48-15,0 0-16 0,1 0 0 0,0-1 0 0,19-16 48 16,-7 5 0-16,-6 5 0 0,0 0 0 0,1 1 48 0,-1 1 16 15,-2 1 0-15,-2 0 0 0,-1 3 0 0,0-5 0 16,0 3 0-16,-1-6 0 0,0 2-64 0,0 2-16 16,2 0 0-16,0 0 0 0,-1-5-160 0,2 3 160 15,3 2-160-15,1-3 160 0,1 1-160 0,0 1 160 16,2-1-160-16,0 4 160 0,-1-5-160 0,0 1 192 16,-2 1-192-16,0-1 192 0,0 3-64 0,0-3 0 15,0-1 0-15,-1 1 0 0,-2-2-128 0,0 0 160 16,-3 0-160-16,3 0 160 0,0 1-160 0,0 1 192 15,1-4-192-15,2 2 192 0,1 0-64 0,3 1-128 16,3 3 192-16,-3-1-64 0,-5-3 0 0,2 2-128 16,4 1 192-16,1-1-64 0,-2 1-128 0,-2 1 160 0,0-2-160 15,-2 2 160-15,-1 0-160 0,-2-3 192 0,-1 0-192 16,2-5 192-16,-1 0-64 0,2 2 0 0,0 0 0 0,2-2 0 16,2 0-128-16,-1 2 192 0,0 0-192 0,1 2 192 15,-2-1-192-15,0 1 192 0,-1-3-192 0,2 2 192 16,0-2-192-16,0 0 192 0,-3 1-192 0,-2-1 192 15,0-1-192-15,1 1 160 0,-3 2-160 0,-2 1 160 16,1 0-160-16,1 0 0 0,0-3 144 0,1 3-144 16,0 1 0-16,1 2 0 0,1 0 0 0,2 1 128 15,1 0-128-15,-1 0 0 0,-1 0 0 0,0 1 0 16,1 0 0-16,-1 0 0 0,-2-1 0 0,-1 3 0 16,-2-1 0-16,-2-4 0 0,-7 13 0 0,-1-2 0 15,1 1 0-15,0-1 0 0,1-3 0 0,0 2 0 16,-2-4 0-16,1 2 128 0,9-15-128 0,-3 6 0 15,-4 4 0-15,-1 3 0 0,-1 1 0 0,-1 4 128 0,2-1-128 0,-1 2 0 16,0-1 0-16,1 2 0 0,-1-2 0 0,2 4 0 16,2 1 0-16,0-1 0 0,2-1 0 0,2 1 0 15,-1 1 0-15,1 1 0 0,-3-3-144 0,2 1 144 16,2 0-160-16,1 1 160 16,0-3-1088-16,1 4-128 0,1-1-32 0,1-1 0 15,-1 1-928-15,1-4-192 0,-2 3-48 0</inkml:trace>
  <inkml:trace contextRef="#ctx0" brushRef="#br0" timeOffset="40395.11">32978 9241 36687 0,'-23'-14'1616'0,"6"5"352"0,-1 0-1584 16,-3-2-384-16,2 1 0 0,-3-1 0 0,-1-2 0 0,1-2 0 0,-1-2 0 0,-2-3 0 16,2-2 128-16,-5-1-128 0,-3-1 0 0,0 1 128 15,-1 1 64-15,0-2 0 0,-1-2 0 0,2 1 0 16,-4 2 352-16,-1-5 80 0,1 1 16 0,-1-2 0 16,1 1 0-16,1 2 0 0,-3-2 0 0,1 0 0 15,-5-2 16-15,-8-4 16 0,-7-3 0 0,-3 1 0 16,-1 0-16-16,4 0 0 0,1-2 0 0,2-1 0 15,2-1-192-15,-4 0-32 0,-2 1-16 0,-2 2 0 16,0-3-32-16,-1 0-16 0,0-3 0 0,7-1 0 0,2-2-112 0,3-1 0 16,4-2-16-16,-2 0 0 0,-2 4-240 0,-2 2 176 15,-3 2-176-15,-2 3 160 0,0 2 16 16,2 1 0-16,1 1 0 0,3 0 0 0,2 4-176 0,1 0 0 16,-4-3-192-16,-1 2 192 0,-1 1-160 0,-3 3 160 15,-1 3 0-15,0 1-144 0,0-2 144 0,7 4 0 16,4 2 0-16,3 0 0 0,-1 1 0 0,2 1 0 15,-2 2 0-15,1 0 0 0,3 1 0 0,0 1 0 16,0 0 0-16,2 1 0 0,3 2 0 0,4 0 0 16,3 1 0-16,3 2-128 0,5 0 128 0,1 0 0 15,1 0 0-15,4 1-128 0,2 3-80 0,3-1-16 0,1 0 0 16,7 4 0 0,-7-5-1472-16,7 5-288 0,0 0-64 0,0 0-11520 15,0 0-2304-15</inkml:trace>
  <inkml:trace contextRef="#ctx0" brushRef="#br0" timeOffset="41096.94">23816 13614 22111 0,'-18'-5'976'0,"5"2"208"0,-3 3-944 0,2 0-240 0,2 3 0 0,3-1 0 16,0 0 3552-16,9-2 672 0,0 0 128 0,0 0 16 16,1 11-3136-16,6 1-624 0,3 1-128 0,5-1-32 15,3 7 0-15,7 1 0 0,5 2 0 0,4 2 0 16,1 2 80-16,5 4 16 0,4 1 0 0,5 4 0 15,0 3 64-15,2 0 16 0,1 0 0 0,8 2 0 16,4 4-352-16,8 5-64 0,6 1-16 0,0 8 0 0,-1 2-192 16,3 2 176-16,-1-7-176 0,9 6 160 0,-38-28-160 15,9 9 0-15,4 6 0 0,6 5 128 0,5 5 64 0,6 2 0 16,6 2 0-16,0 1 0 0,75 56 192 0,-29-20 32 16,-19-13 16-16,-8-7 0 0,-5-2-80 0,-10-6-16 15,-6-6 0-15,-9-3 0 0,-4-2-144 0,-1-1-16 16,2 0-16-16,-5-2 0 0,-1-2-160 0,-5-2 128 15,-4-1-128-15,-5-2 128 0,-5-6-128 0,0-2 0 16,2-6 0-16,-1-2 0 16,0-2-1232-16,3-2-336 0,1-2-64 0,-1-3-19280 0</inkml:trace>
  <inkml:trace contextRef="#ctx0" brushRef="#br0" timeOffset="44031.07">5594 17541 27647 0,'0'0'2448'0,"-8"-4"-1952"0,-1 1-496 0,9 3 0 16,-10-1 1600-16,10 1 240 0,0 0 32 0,0 0 16 15,-4-7-1472-15,4 7-288 0,-7-6-128 0,7 6 0 16,0 0 128-16,0 0-128 0,-7-5 0 0,7 5 0 16,0 0 0-16,0 0 0 0,-8-4 0 0,0 0 0 15,8 4 192-15,-10 4-48 0,0-3-16 0,0-1 0 16,-2 1 336-16,1 3 64 0,-1 0 16 0,0 1 0 15,-1 1-32-15,1 0 0 0,1 3 0 0,-1-2 0 16,0 1-32-16,2-1-16 0,-1 3 0 0,1-1 0 16,-2 0-96-16,3 0-32 0,-1 1 0 0,0 2 0 15,1 0-16-15,0 1-16 0,-1 1 0 0,1 2 0 16,1 1-112-16,-1-2-32 0,-3 0 0 0,-1 2 0 0,0 2-160 16,0 1 0-16,0-1 0 0,-2 5 0 0,0 2 160 15,-2 0-160-15,0 4 192 0,-1-1-192 0,-2-2 304 0,2 2-48 16,3 3-16-16,-1-4 0 0,-1-2 16 0,0 0 16 15,2 0 0-15,4-1 0 0,-1 0-96 0,3-5-32 16,3 3 0-16,3 0 0 0,1 0-144 0,1 1 0 16,0-2 0-16,3 2 128 0,6 0-128 0,-1-1 0 15,-2-3 0-15,1 3 0 0,2 0 0 0,0-3 0 16,0-6 0-16,-2 0 0 0,0-1 0 0,0-2 0 16,3-5 0-16,0-1 0 0,-9-5 128 0,12 6-128 15,0-6 128-15,-2 0-128 0,1 0 192 0,0-4-64 16,1-1 0-16,1-2 0 0,0-1 96 0,2 0 16 15,-1-1 0-15,3-2 0 0,0-5 48 0,1-1 16 16,-1-3 0-16,2 2 0 0,1 0-144 0,0-3-32 0,-2-2 0 0,0 0 0 16,0 1-128-16,1 0 0 0,-2-1 0 0,-2-3 128 15,0 2-128-15,-1-5 0 0,0-2 0 0,1 1 0 16,-2-1 0-16,0 0 0 0,1-2 0 0,-6-1 0 16,-2-1 128-16,2 2-128 0,3 2 0 0,-5 1 128 15,-5 0-128-15,3 0 0 0,2 4 144 0,-3 0-144 16,-3 0 256-16,-1 5 0 0,-1 0-16 0,-1 1 0 15,-1-2-48-15,-1 1-16 0,-4 2 0 0,0 2 0 16,-1 1-176-16,1-1 0 0,-2-4 144 0,-1 3-144 16,-1 1 0-16,0 2 0 0,-3 2 0 0,3 0 0 15,0 2 0-15,1 3 0 0,1-1-192 0,0 0 64 16,-1-4-160-16,3 8-32 0,1 0 0 0,1 5 0 16,-2 5-1536-16,1-3-304 0,0 2-64 0,1 4-16 15,2 3-1328-15,0 2-272 0,0 1-48 0</inkml:trace>
  <inkml:trace contextRef="#ctx0" brushRef="#br0" timeOffset="44351.15">5231 17968 20271 0,'0'0'1792'0,"-11"6"-1424"15,1-2-368-15,2 2 0 0,1 1 2368 0,7-7 416 16,0 0 80-16,0 0 16 0,0 0-1856 0,-4 9-384 16,4-9-64-16,0 0 0 0,0 0-112 0,3 11-16 0,2 0 0 0,-5-11 0 15,7 9 112-15,-1-2 16 0,2 0 0 0,-1 1 0 16,-7-8 0-16,7 11 0 0,0 0 0 0,-2 2 0 16,0-2-144-16,-1 1-32 0,0-1 0 0,0 2 0 15,0 2-208-15,0-4-64 0,0-2 0 0,2-1 0 16,1 1 16-16,1-3 0 0,1-2 0 0,0-2 0 15,0-1 64-15,3 1 16 0,2-4 0 0,0 0 0 16,2-3-224-16,1-1 0 0,3 3 0 0,1-4 0 16,-2-3-1232-1,3 0-352-15,3 1-64 0,0-1-15216 0</inkml:trace>
  <inkml:trace contextRef="#ctx0" brushRef="#br0" timeOffset="45004.25">6283 17202 13823 0,'0'0'1216'0,"0"0"-960"0,-6-7-256 0,6 7 0 0,-6-4 3632 0,6 4 672 16,0 0 144-16,0 0 32 0,-9 2-3408 0,9-2-688 15,-11 6-128-15,4 2-16 0,0 1-240 0,0 2-240 16,-3-1 48-16,0 4 16 0,-1 6-48 0,1 1-16 15,-2-6 0-15,-2 9 0 0,-2 3 240 0,2 2 208 16,1 0-32-16,-2 2-16 0,0 3 304 0,0-3 64 16,0 0 16-16,2-2 0 0,0-3-240 0,1-2-48 15,3-2-16-15,1-3 0 0,1-3-240 0,3-3 0 16,4-3-192-16,0-10 192 16,0 0-2048-16,0 0-288 0,0 0-64 0</inkml:trace>
  <inkml:trace contextRef="#ctx0" brushRef="#br0" timeOffset="45269.17">6318 17114 13823 0,'0'0'1216'0,"0"0"-960"0,0 0-256 0,-7 7 0 16,3 2 3968-16,4-9 768 0,-1 13 128 0,2 0 48 0,3 2-3888 15,0-1-768-15,1 0-256 0,2 3 160 0,-1 3-32 0,2-1 0 16,3 2 0-16,-1 0 0 0,1 1-128 0,0 4 0 16,2 3 0-16,-1-2 128 0,-1-2-128 0,-1 0 0 15,-1-4-160-15,0-2 160 0,-1 2-272 0,-1-4 32 16,-1-3 16-16,-1 1 0 16,0-4-288-16,-2 1-48 0,-3-12-16 0,1 13-8320 15,1 0-1680-15</inkml:trace>
  <inkml:trace contextRef="#ctx0" brushRef="#br0" timeOffset="45459.54">6142 17549 21183 0,'6'-11'944'0,"-2"5"192"0,0-2-912 0,4 1-224 0,5 2 0 0,1 0 0 16,2-2 4304-16,4 1 816 0,2 1 176 0,1-1 16 15,-1-1-4416-15,2 1-896 0,1 1-192 0,-2 0-16 32,-1-2-1904-32,2 0-384 0,-1-1-80 0</inkml:trace>
  <inkml:trace contextRef="#ctx0" brushRef="#br0" timeOffset="46486.53">16732 17496 21183 0,'0'0'1888'0,"0"0"-1504"16,4-11-384-16,-2-2 0 0,0 1 2208 0,0 0 368 15,1 2 80-15,0-2 16 0,-2 0-1520 0,1 2-320 16,4 1-48-16,-4-4-16 0,1 2-288 0,0-2-64 16,-2 3-16-16,0-1 0 0,0 2-144 0,-1 9-16 15,4-11-16-15,-4 11 0 0,0 0 16 0,0 0 0 16,0 0 0-16,0 0 0 0,0 0 80 0,0 0 0 16,-9-6 16-16,0 10 0 0,1 7-208 0,-2 0-128 0,-1 4 160 0,0 4-160 15,-2 5 128-15,-2 4-128 0,0 4 0 0,-2 0 144 16,-2-2 160-16,-1 7 16 0,-1 1 16 0,-1 1 0 15,-3 0-64-15,1 5-16 0,0 1 0 0,3 1 0 16,-1 3-80-16,3-4-32 0,4 1 0 0,3-6 0 16,4-1-144-16,3-5 128 0,1-5-128 0,5-2 128 15,3-3-128-15,1-5 160 0,2-3-160 0,5-4 160 16,-1-2-160-16,4-1 192 0,0-3-192 0,2-2 192 16,2-2-192-16,1-1 0 0,0-2-192 0,0-1 192 15,-2-1 0-15,0 2 0 0,0-2 0 0,-1-1 0 16,-1-1 0-16,1 0 0 0,-2-2 0 0,1 1 0 15,-2-4 416-15,2 0 0 0,0-2 0 0,1 1 0 16,-2-1 32-16,1-2 0 0,0-6 0 0,1 3 0 16,0-1-288-16,2 1-160 0,-1-7 192 0,1 0-192 0,-2-1 160 0,-1-3-160 15,-2-2 128-15,0-2-128 0,1-2 160 0,-1-1-160 16,-4 1 192-16,-1-3-192 0,-2 1 0 16,-2-1 0-16,-1 1 0 0,-4-3 0 0,0-2 160 0,-3 2-160 15,-3 5 128-15,-2 2-128 0,4 13 0 0,-3-1 0 16,-2-3 0-16,-1 3 0 0,-2-1 0 0,-1 0 0 15,1 1-144-15,-1 3 144 0,-9-9-240 0,3 4 64 16,2 5 16-16,2 7 0 16,4-1-224-16,1 5-64 0,3-1 0 0,0 3 0 15,1 2-400-15,6 2-96 0,-8-4-16 0,8 4-11344 16,-11-1-2288-16</inkml:trace>
  <inkml:trace contextRef="#ctx0" brushRef="#br0" timeOffset="46800.78">16600 17699 27647 0,'0'0'2448'0,"0"0"-1952"0,0 0-496 0,0 0 0 16,0 0 2432-16,0 0 400 0,0 0 80 0,11 1 16 15,2 0-2368-15,1 0-560 0,0 1 0 0,3 0 0 16,2-2 192-16,1 2 0 0,1 0 0 0,1 1 0 16,1-3-192-16,1 0 0 0,2 0 0 0,-2-3 0 0,-2 1 0 0,-1 2 128 15,1 0-128-15,-1-2 0 0,-4 2 0 0,-3-2 0 16,-2 2 128-16,0 0-128 0,-2 0 0 0,2 0 0 16,-3 0 0-16,-9 0 0 15,10 2-256-15,-10-2-128 0,11 3-16 0,-11-3-16 16,12 4-544-16,-12-4-128 0,9-5 0 0,0 3-9376 15,1-2-1872-15</inkml:trace>
  <inkml:trace contextRef="#ctx0" brushRef="#br0" timeOffset="47327.45">17678 16804 11967 0,'0'0'1072'0,"0"0"-864"0,0 0-208 0,0 0 0 0,0 0 3840 0,0 0 704 16,0 0 160-16,0 0 32 0,0 0-3152 0,0 0-624 16,0 0-128-16,4 15-32 0,-1-1-576 0,1 4-224 15,-2-1 176-15,1 4-176 0,-2 2 0 0,1 2 0 16,-2-1 0-16,0-1-160 0,-3 1 160 0,0-1-160 16,0 1 160-16,-3-2-160 0,-2 0 16 0,1-1 0 15,0-7 0-15,1 2 0 0,-3-3-32 0,-1 0 0 16,3-2 0-16,0-1 0 15,7-10-384-15,0 0-80 0,-4 9 0 0,4-9-16 16,0 0-1648-16,0 0-336 0,0 0-64 0,0 0-16 0</inkml:trace>
  <inkml:trace contextRef="#ctx0" brushRef="#br0" timeOffset="48051.6">17720 16743 12895 0,'0'0'1152'0,"0"0"-928"0,-6-5-224 0,6 5 0 0,-7-3 4080 0,7 3 768 16,0 0 144-16,0 0 48 0,0 0-3616 0,0 0-720 15,0 0-128-15,0 0-48 0,0 0-272 0,0 0-64 16,0 0-16-16,0 0 0 0,0 0 208 0,0 0 64 16,0 0 0-16,0 0 0 0,0 0 160 0,0 0 32 15,0 0 16-15,12 1 0 0,-2-1 112 0,-10 0 32 16,12 0 0-16,0-1 0 0,-2-2-64 0,1 2-16 16,-1 0 0-16,2 0 0 0,-1 1-368 0,4 0-80 15,2-3-16-15,0 3 0 0,-2 3-256 0,2-2 0 16,-1 4 128-16,1-2-128 0,-1 1 0 0,-2 1 0 15,-1 0 0-15,0 2 0 0,-4 0 0 0,-1 1 0 0,0 0-144 0,-8-8 144 16,2 12-240-16,-2-2 48 0,0-10 0 0,-1 12 0 16,-2 0 192-16,-2-2-176 0,-3 1 176 0,-2-1-160 15,-4 0 160-15,-1 0-160 0,-2-4 160 0,0 3-160 16,0-2 32-16,0 2 0 0,2-1 0 0,2 1 0 16,0 1 128-16,1-2 0 0,0-4 0 0,3 0 0 15,0-2 0-15,9-2 0 0,0 0 0 0,0 0 0 16,0 0 0-16,0 0 0 0,0 0 0 0,0 0 0 15,0 0 0-15,0 0-240 0,0 0 64 0,0 0 16 16,0 0-64-16,0 0-16 0,0 0 0 0,0 0 0 16,0 0 240-16,10 6-144 0,-3-6 144 0,1 1-128 15,1-1 128-15,1 1 0 0,2 1 0 0,0 0 0 16,1-1 0-16,0 2-160 0,10 1 160 0,-2 1-208 0,-1 0 208 0,-6 2 0 16,-2-1 0-16,-3 2 0 0,-1 3 0 0,-3-2 0 15,-1 1 0-15,-1 2 0 0,-2 1 0 0,-2 1 0 16,-2 1 0-16,-1-4 0 0,1 1 192 15,-2 1-64-15,0 0 0 0,-2-1-128 0,0 0 304 0,-1-2-48 16,0-1-16-16,-1-1 0 0,-2 1-32 0,-2-2 0 16,0-5 0-16,-1 4 0 0,-3-1 0 0,0 0 0 15,0-2 0-15,-2 1 0 0,-2-3 64 0,0-1 16 16,1 0 0-16,0-1 0 0,-3-1-288 0,0 0 160 16,1-2-160-16,-2 0 128 0,1 0-272 0,1 1-64 15,1-3-16-15,0 2 0 16,1-4-1552-16,2 0-304 0,0 0-64 0,3 1-15024 0</inkml:trace>
  <inkml:trace contextRef="#ctx0" brushRef="#br0" timeOffset="48969.03">26949 17377 13823 0,'0'0'1216'0,"0"0"-960"0,0 0-256 0,3-10 0 16,-1 4 3664-16,-2 6 688 0,0 0 144 0,0 0 32 16,0 0-3200-16,0 0-640 0,0 0-128 0,0 0-32 0,0 0-272 0,0 0-64 15,0 0-16-15,-10 8 0 0,-1 2 208 0,0 3 64 16,-1 3 0-16,-1 2 0 0,-3 2 128 0,-1 0 48 15,-1 3 0-15,-1 1 0 0,-4 5-240 0,0 4-64 16,-2 2 0-16,0 1 0 0,-1 2-96 0,-1 4-32 16,0 1 0-16,-2 4 0 0,2 4 16 0,3 0 0 15,3-6 0-15,4 1 0 0,2-3 96 0,2-4 16 16,2-4 0-16,3-4 0 0,4 2-96 0,2-8-16 16,0-3 0-16,5-1 0 0,0-6-208 0,3-1 144 15,6-4-144-15,1-1 128 0,0-2-128 0,5-7 160 16,6 0-160-16,1-7 160 0,1-2 160 0,1 0 16 15,2-4 16-15,-1-3 0 0,1-2 96 0,-2-2 32 16,1-3 0-16,-2-3 0 0,-12 9-48 0,3-5-16 0,0-3 0 16,1-5 0-16,1-5-128 0,-1-3-32 0,0-5 0 15,0 2 0-15,18-33-128 0,-9 13-128 0,-6 4 144 0,-4 6-144 16,-6 4 128-16,0 1-128 0,-3 4 0 0,-4 5 0 16,-4 0 128-16,-3 7-128 0,0 5 0 0,-2 2 0 15,-3-2 0-15,-1 7 0 0,0 4 0 0,0 2 0 16,0-3-304-16,0 5-48 0,1 5-16 0,0-2 0 31,-1 1-480-31,1-1-112 0,8 7 0 0,-9-4-16 0,0 2-1648 16,1 0-320-16,-1 0-64 0,0 2-12864 0</inkml:trace>
  <inkml:trace contextRef="#ctx0" brushRef="#br0" timeOffset="49222.02">26563 17894 35647 0,'0'0'1584'0,"0"0"320"0,0 0-1520 0,0 0-384 15,0 0 0-15,5 11 0 0,2-1 224 0,2-4-32 16,2 2 0-16,2 0 0 0,1 0-32 0,4 0-16 16,2-2 0-16,1 2 0 0,1-1 48 0,1-2 16 15,3-3 0-15,0 2 0 0,0 2-80 0,-1-3 0 16,-1 1-128-16,-2 0 192 0,0 0-192 0,-2-2 0 15,-4-4 0-15,1 2 0 0,-1 2-192 0,-2-2-64 16,1-3-32-16,-1 0 0 16,2-1-1664-16,-2-3-336 0,0-3-64 0,2-3-7184 0,1-2-1424 15</inkml:trace>
  <inkml:trace contextRef="#ctx0" brushRef="#br0" timeOffset="49703.48">27551 16837 27519 0,'0'0'1216'0,"0"0"256"0,0 0-1168 0,11-4-304 16,-1 3 0-16,-10 1 0 0,11-4 256 0,-1 1 0 15,1 2 0-15,-11 1 0 0,10-2-256 0,-10 2 0 16,0 0 128-16,9-3-128 0,-9 3 272 0,0 0 0 16,0 0 0-16,0 0 0 0,0 0 432 0,0 0 96 15,0 0 16-15,-6-8 0 0,6 8 96 0,-9-7 32 16,-1 5 0-16,1 0 0 0,-1 1-320 0,10 1-64 15,-9 0-16-15,9 0 0 0,-12 4-352 0,3 1-64 16,1-2 0-16,-1 3-128 0,0 1 240 0,0 1-64 16,0-1-16-16,-1 5 0 0,0 1 208 0,0 4 32 15,-1-1 16-15,-1 3 0 0,1 2 16 0,-1-1 0 0,1 3 0 16,2-3 0-16,0 2-144 0,4-1-32 0,1-2 0 16,3 2 0-16,1-3 16 0,5 1 0 0,0-5 0 0,4 0 0 15,2 1 64-15,3-2 16 0,-3-8 0 0,2 1 0 16,2 0-192-16,6 0-32 0,4 1-128 0,6-5 192 31,6 2-1728-31,3-2-336 0,41-4-80 0,-11-2-16288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10/1/2020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32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4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27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455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10/1/2020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01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10/1/2020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73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10/1/2020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01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71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32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59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315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64432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36997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3684451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10/1/2020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0821839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10/1/2020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8249252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11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411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CD3B44FC-3DD7-4F46-9E87-ED25DEAC5B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6122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10/1/2020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107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customXml" Target="../ink/ink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customXml" Target="../ink/ink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Warm-up as You Log 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Interact with the lec8.ipynb posted on the course website schedule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F868D7-4801-4EA6-9D41-CC58989CB4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22"/>
          <a:stretch/>
        </p:blipFill>
        <p:spPr>
          <a:xfrm>
            <a:off x="584681" y="1817103"/>
            <a:ext cx="11055220" cy="498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84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5212977"/>
              </a:xfrm>
            </p:spPr>
            <p:txBody>
              <a:bodyPr/>
              <a:lstStyle/>
              <a:p>
                <a:r>
                  <a:rPr lang="en-US" dirty="0"/>
                  <a:t>Assume that exam scores are drawn independently from the same Gaussian (Normal) distribution.</a:t>
                </a:r>
              </a:p>
              <a:p>
                <a:r>
                  <a:rPr lang="en-US" dirty="0"/>
                  <a:t>Given three exam scores 75, 80, 90, which pair of parameters is a better fit?</a:t>
                </a:r>
              </a:p>
              <a:p>
                <a:pPr marL="514350" indent="-514350">
                  <a:buAutoNum type="alphaUcParenR"/>
                </a:pPr>
                <a:r>
                  <a:rPr lang="en-US" dirty="0">
                    <a:solidFill>
                      <a:schemeClr val="tx1"/>
                    </a:solidFill>
                  </a:rPr>
                  <a:t>Mean 80, standard deviation 3</a:t>
                </a:r>
              </a:p>
              <a:p>
                <a:pPr marL="514350" indent="-514350">
                  <a:buAutoNum type="alphaUcParenR"/>
                </a:pPr>
                <a:r>
                  <a:rPr lang="en-US" dirty="0">
                    <a:solidFill>
                      <a:schemeClr val="tx1"/>
                    </a:solidFill>
                  </a:rPr>
                  <a:t>Mean 85, standard deviation 7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Use a calculator/computer.</a:t>
                </a:r>
              </a:p>
              <a:p>
                <a:r>
                  <a:rPr lang="en-US" dirty="0"/>
                  <a:t>Gaussian PDF: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5212977"/>
              </a:xfrm>
              <a:blipFill>
                <a:blip r:embed="rId2"/>
                <a:stretch>
                  <a:fillRect l="-1217" t="-1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6536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Trick coin</a:t>
            </a:r>
          </a:p>
          <a:p>
            <a:r>
              <a:rPr lang="en-US" b="0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748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We model the outcome of a single mysterious weighted-coin flip as a Bernoulli random variable: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𝐵𝑒𝑟𝑛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∣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       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  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𝐻𝑒𝑎𝑑𝑠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=0  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𝑇𝑎𝑖𝑙𝑠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Given the ordered sequence of coin flip outcomes: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1, 0, 1, 1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What is the estimate of parameter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acc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4603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We model the outcome of a single mysterious weighted-coin flip as a Bernoulli random variable: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𝐵𝑒𝑟𝑛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∣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       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  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𝐻𝑒𝑎𝑑𝑠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=0  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𝑇𝑎𝑖𝑙𝑠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Given the ordered sequence of coin flip outcomes: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1, 0, 1, 1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What is the estimate of parameter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acc>
                  </m:oMath>
                </a14:m>
                <a:r>
                  <a:rPr lang="en-US" dirty="0"/>
                  <a:t>?</a:t>
                </a:r>
              </a:p>
              <a:p>
                <a:pPr marL="514350" indent="-514350">
                  <a:buAutoNum type="alphaUcPeriod"/>
                </a:pPr>
                <a:r>
                  <a:rPr lang="en-US" dirty="0">
                    <a:solidFill>
                      <a:schemeClr val="tx1"/>
                    </a:solidFill>
                  </a:rPr>
                  <a:t>0.0    B. 1/8    C. 1/4     D. 1/2     E. 3/4    F. 3/8    G. 1.0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Why?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8110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We model the outcome of a single mysterious weighted-coin flip as a Bernoulli random variable: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𝐵𝑒𝑟𝑛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∣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       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  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𝐻𝑒𝑎𝑑𝑠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=0  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𝑇𝑎𝑖𝑙𝑠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Given the ordered sequence of coin flip outcomes: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1, 0, 1, 1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What is the estimate of parameter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acc>
                  </m:oMath>
                </a14:m>
                <a:r>
                  <a:rPr lang="en-US" dirty="0"/>
                  <a:t> for any possible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514350" indent="-514350">
                  <a:buAutoNum type="alphaUcPeriod"/>
                </a:pPr>
                <a:r>
                  <a:rPr lang="en-US" dirty="0">
                    <a:solidFill>
                      <a:schemeClr val="tx1"/>
                    </a:solidFill>
                  </a:rPr>
                  <a:t>0.0    B. 1/8    C. 1/4     D. 1/2     E. 3/4    F. 3/8    G. 1.0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Why?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BA88581E-3EC4-4D9F-86C8-219925ACAA4F}"/>
              </a:ext>
            </a:extLst>
          </p:cNvPr>
          <p:cNvSpPr/>
          <p:nvPr/>
        </p:nvSpPr>
        <p:spPr>
          <a:xfrm>
            <a:off x="454360" y="4696947"/>
            <a:ext cx="5020681" cy="52819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A214D6-F429-4FF2-BC2B-A659FE944E71}"/>
              </a:ext>
            </a:extLst>
          </p:cNvPr>
          <p:cNvSpPr/>
          <p:nvPr/>
        </p:nvSpPr>
        <p:spPr>
          <a:xfrm>
            <a:off x="6716961" y="4707594"/>
            <a:ext cx="2491333" cy="52819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263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 and Maximum Likelihood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Likelihood</a:t>
                </a:r>
                <a:r>
                  <a:rPr lang="en-US" dirty="0"/>
                  <a:t>: The probability (or density) of random variable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taking on value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given the distribution parameters,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b="1" dirty="0"/>
              </a:p>
              <a:p>
                <a:endParaRPr lang="en-US" b="1" dirty="0"/>
              </a:p>
              <a:p>
                <a:r>
                  <a:rPr lang="en-US" b="1" dirty="0"/>
                  <a:t>Likelihood function</a:t>
                </a:r>
                <a:r>
                  <a:rPr lang="en-US" dirty="0"/>
                  <a:t>: The value of likelihood as we change theta</a:t>
                </a:r>
              </a:p>
              <a:p>
                <a:r>
                  <a:rPr lang="en-US" dirty="0"/>
                  <a:t>(same as likelihood, but conceptually we are considering many different values of the parameters)</a:t>
                </a:r>
              </a:p>
              <a:p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r="-174" b="-70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9288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 and Log 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Bernouli distribution: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𝐵𝑒𝑟𝑛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        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eqArr>
                      </m:e>
                    </m:d>
                  </m:oMath>
                </a14:m>
                <a:endParaRPr lang="en-US" dirty="0"/>
              </a:p>
              <a:p>
                <a:endParaRPr lang="en-US" sz="1200" dirty="0"/>
              </a:p>
              <a:p>
                <a:r>
                  <a:rPr lang="en-US" dirty="0"/>
                  <a:t>What is the log likelihood for three </a:t>
                </a:r>
                <a:r>
                  <a:rPr lang="en-US" dirty="0" err="1"/>
                  <a:t>i.i.d</a:t>
                </a:r>
                <a:r>
                  <a:rPr lang="en-US" dirty="0"/>
                  <a:t>. samples, given parameter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={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=1,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=1,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sz="1000" b="0" dirty="0">
                  <a:solidFill>
                    <a:schemeClr val="tx1"/>
                  </a:solidFill>
                </a:endParaRP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40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454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 and Log 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420826" cy="2039539"/>
              </a:xfrm>
            </p:spPr>
            <p:txBody>
              <a:bodyPr/>
              <a:lstStyle/>
              <a:p>
                <a:r>
                  <a:rPr lang="en-US" dirty="0"/>
                  <a:t>Bernoulli distribution: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𝐵𝑒𝑟𝑛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        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eqArr>
                      </m:e>
                    </m:d>
                  </m:oMath>
                </a14:m>
                <a:endParaRPr lang="en-US" dirty="0"/>
              </a:p>
              <a:p>
                <a:endParaRPr lang="en-US" sz="1200" dirty="0"/>
              </a:p>
              <a:p>
                <a:r>
                  <a:rPr lang="en-US" dirty="0"/>
                  <a:t>What is the log likelihood for three </a:t>
                </a:r>
                <a:r>
                  <a:rPr lang="en-US" dirty="0" err="1"/>
                  <a:t>i.i.d</a:t>
                </a:r>
                <a:r>
                  <a:rPr lang="en-US" dirty="0"/>
                  <a:t>. samples, given parameter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?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={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=1,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=1,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0}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sz="1000" b="0" dirty="0">
                  <a:solidFill>
                    <a:schemeClr val="tx1"/>
                  </a:solidFill>
                </a:endParaRP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⋅(1−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b="0" dirty="0">
                    <a:solidFill>
                      <a:schemeClr val="tx1"/>
                    </a:solidFill>
                  </a:rPr>
                  <a:t>		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/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</m:sup>
                        </m:sSup>
                      </m:e>
                    </m:nary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e>
                      <m:sup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sup>
                    </m:sSup>
                  </m:oMath>
                </a14:m>
                <a:endParaRPr lang="en-US" sz="2400" b="0" dirty="0">
                  <a:solidFill>
                    <a:schemeClr val="tx1"/>
                  </a:solidFill>
                </a:endParaRPr>
              </a:p>
              <a:p>
                <a:endParaRPr lang="en-US" sz="2400" b="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func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func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/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func>
                          <m:func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func>
                      </m:e>
                    </m:nary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</m:d>
                    <m:func>
                      <m:func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420826" cy="2039539"/>
              </a:xfrm>
              <a:blipFill>
                <a:blip r:embed="rId2"/>
                <a:stretch>
                  <a:fillRect l="-1121" t="-5090" b="-146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6761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Piazza Poll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We model the outcome of a single mysterious weighted-coin flip as a Bernoulli random variable: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𝐵𝑒𝑟𝑛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Given the ordered sequence of coin flip outcomes: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1, 0, 1, 1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What is the estimate of parameter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acc>
                  </m:oMath>
                </a14:m>
                <a:r>
                  <a:rPr lang="en-US" dirty="0"/>
                  <a:t>?</a:t>
                </a:r>
              </a:p>
              <a:p>
                <a:pPr marL="514350" indent="-514350">
                  <a:buAutoNum type="alphaUcPeriod"/>
                </a:pPr>
                <a:r>
                  <a:rPr lang="en-US" dirty="0">
                    <a:solidFill>
                      <a:schemeClr val="tx1"/>
                    </a:solidFill>
                  </a:rPr>
                  <a:t>0.0    B. 1/8    C. 1/4     D. 1/2     E. 3/4    F. 3/8    G. 1.0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Why?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9175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Warm-up as You Log 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5212977"/>
              </a:xfrm>
            </p:spPr>
            <p:txBody>
              <a:bodyPr/>
              <a:lstStyle/>
              <a:p>
                <a:r>
                  <a:rPr lang="en-US" dirty="0"/>
                  <a:t>Assume that exam scores are drawn independently from the same Gaussian (Normal) distribution.</a:t>
                </a:r>
              </a:p>
              <a:p>
                <a:r>
                  <a:rPr lang="en-US" dirty="0"/>
                  <a:t>Given three exam scores 75, 80, 90, which pair of parameters is a better fit?</a:t>
                </a:r>
              </a:p>
              <a:p>
                <a:pPr marL="514350" indent="-514350">
                  <a:buAutoNum type="alphaUcParenR"/>
                </a:pPr>
                <a:r>
                  <a:rPr lang="en-US" dirty="0">
                    <a:solidFill>
                      <a:schemeClr val="tx1"/>
                    </a:solidFill>
                  </a:rPr>
                  <a:t>Mean 80, standard deviation 3</a:t>
                </a:r>
              </a:p>
              <a:p>
                <a:pPr marL="514350" indent="-514350">
                  <a:buAutoNum type="alphaUcParenR"/>
                </a:pPr>
                <a:r>
                  <a:rPr lang="en-US" dirty="0">
                    <a:solidFill>
                      <a:schemeClr val="tx1"/>
                    </a:solidFill>
                  </a:rPr>
                  <a:t>Mean 85, standard deviation 7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Use a calculator/computer.</a:t>
                </a:r>
              </a:p>
              <a:p>
                <a:r>
                  <a:rPr lang="en-US" dirty="0"/>
                  <a:t>Gaussian PDF: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5212977"/>
              </a:xfrm>
              <a:blipFill>
                <a:blip r:embed="rId2"/>
                <a:stretch>
                  <a:fillRect l="-1217" t="-1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8661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HW3</a:t>
            </a:r>
          </a:p>
          <a:p>
            <a:pPr marL="917575" lvl="2" indent="-457200"/>
            <a:r>
              <a:rPr lang="en-US" sz="2800" dirty="0"/>
              <a:t>Solution Session: Fri, 10/2, 8 pm</a:t>
            </a:r>
          </a:p>
          <a:p>
            <a:endParaRPr lang="en-US" sz="800" dirty="0"/>
          </a:p>
          <a:p>
            <a:r>
              <a:rPr lang="en-US" dirty="0"/>
              <a:t>Schedule change this week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Recitation slots this Friday will all be lecture (all three)</a:t>
            </a:r>
          </a:p>
          <a:p>
            <a:endParaRPr lang="en-US" sz="800" dirty="0"/>
          </a:p>
          <a:p>
            <a:r>
              <a:rPr lang="en-US" dirty="0"/>
              <a:t>Midterm 1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Practice exam</a:t>
            </a:r>
          </a:p>
          <a:p>
            <a:pPr marL="917575" lvl="2" indent="-457200"/>
            <a:r>
              <a:rPr lang="en-US" sz="2800" dirty="0">
                <a:solidFill>
                  <a:schemeClr val="tx1"/>
                </a:solidFill>
              </a:rPr>
              <a:t>Timed (90 min) exam in Gradescope</a:t>
            </a:r>
          </a:p>
          <a:p>
            <a:pPr marL="917575" lvl="2" indent="-457200"/>
            <a:r>
              <a:rPr lang="en-US" sz="2800" dirty="0"/>
              <a:t>Open for a 24 hour window only, Tue 7 pm to Wed 7 pm</a:t>
            </a:r>
          </a:p>
          <a:p>
            <a:pPr marL="917575" lvl="2" indent="-457200"/>
            <a:r>
              <a:rPr lang="en-US" sz="2800" dirty="0"/>
              <a:t>Need to take the practice exam to have access to the questions</a:t>
            </a:r>
          </a:p>
        </p:txBody>
      </p:sp>
    </p:spTree>
    <p:extLst>
      <p:ext uri="{BB962C8B-B14F-4D97-AF65-F5344CB8AC3E}">
        <p14:creationId xmlns:p14="http://schemas.microsoft.com/office/powerpoint/2010/main" val="8415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Warm-up as You Log 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Assume that exam scores are drawn independently from the same Gaussian (Normal) distribution.</a:t>
            </a:r>
          </a:p>
          <a:p>
            <a:r>
              <a:rPr lang="en-US" dirty="0"/>
              <a:t>Given three exam scores 75, 80, 90, which pair of parameters is a better fit?</a:t>
            </a:r>
          </a:p>
        </p:txBody>
      </p:sp>
    </p:spTree>
    <p:extLst>
      <p:ext uri="{BB962C8B-B14F-4D97-AF65-F5344CB8AC3E}">
        <p14:creationId xmlns:p14="http://schemas.microsoft.com/office/powerpoint/2010/main" val="3336445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89"/>
          <a:stretch/>
        </p:blipFill>
        <p:spPr>
          <a:xfrm>
            <a:off x="1783343" y="997098"/>
            <a:ext cx="6261100" cy="60024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83343" y="1493736"/>
            <a:ext cx="8211800" cy="24313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Principle of Maximum Likelihood Estimation: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Choose the parameters that maximize the likelihood of the data.</a:t>
            </a:r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706" y="2365612"/>
            <a:ext cx="4564573" cy="113573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835025" y="3303934"/>
            <a:ext cx="4209418" cy="8343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Maximum Likelihood Estimate (MLE)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47B2639-650B-7143-87FA-01F949771F1B}"/>
              </a:ext>
            </a:extLst>
          </p:cNvPr>
          <p:cNvGrpSpPr/>
          <p:nvPr/>
        </p:nvGrpSpPr>
        <p:grpSpPr>
          <a:xfrm>
            <a:off x="1981200" y="4257844"/>
            <a:ext cx="2946400" cy="1900188"/>
            <a:chOff x="841829" y="707085"/>
            <a:chExt cx="2946400" cy="190018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AE6BCA2-6F3C-3E4E-AB87-BEF50E2E156C}"/>
                </a:ext>
              </a:extLst>
            </p:cNvPr>
            <p:cNvGrpSpPr/>
            <p:nvPr/>
          </p:nvGrpSpPr>
          <p:grpSpPr>
            <a:xfrm>
              <a:off x="1284286" y="707085"/>
              <a:ext cx="2092626" cy="1900188"/>
              <a:chOff x="1284286" y="707085"/>
              <a:chExt cx="2092626" cy="1900188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AC448EF8-22E8-504B-9021-32E15030CBFE}"/>
                  </a:ext>
                </a:extLst>
              </p:cNvPr>
              <p:cNvCxnSpPr/>
              <p:nvPr/>
            </p:nvCxnSpPr>
            <p:spPr>
              <a:xfrm>
                <a:off x="1284286" y="2607272"/>
                <a:ext cx="2092626" cy="1"/>
              </a:xfrm>
              <a:prstGeom prst="line">
                <a:avLst/>
              </a:prstGeom>
              <a:ln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7AD84DB-8FEC-6048-8466-DB380A5B52C2}"/>
                  </a:ext>
                </a:extLst>
              </p:cNvPr>
              <p:cNvCxnSpPr/>
              <p:nvPr/>
            </p:nvCxnSpPr>
            <p:spPr>
              <a:xfrm flipV="1">
                <a:off x="1284286" y="707085"/>
                <a:ext cx="0" cy="1900188"/>
              </a:xfrm>
              <a:prstGeom prst="line">
                <a:avLst/>
              </a:prstGeom>
              <a:ln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A311AE1-3F94-1942-BFCB-62147F4AFBC9}"/>
                </a:ext>
              </a:extLst>
            </p:cNvPr>
            <p:cNvSpPr/>
            <p:nvPr/>
          </p:nvSpPr>
          <p:spPr>
            <a:xfrm>
              <a:off x="841829" y="1277145"/>
              <a:ext cx="2946400" cy="961081"/>
            </a:xfrm>
            <a:custGeom>
              <a:avLst/>
              <a:gdLst>
                <a:gd name="connsiteX0" fmla="*/ 0 w 2946400"/>
                <a:gd name="connsiteY0" fmla="*/ 958055 h 961081"/>
                <a:gd name="connsiteX1" fmla="*/ 783771 w 2946400"/>
                <a:gd name="connsiteY1" fmla="*/ 812912 h 961081"/>
                <a:gd name="connsiteX2" fmla="*/ 1422400 w 2946400"/>
                <a:gd name="connsiteY2" fmla="*/ 112 h 961081"/>
                <a:gd name="connsiteX3" fmla="*/ 2293257 w 2946400"/>
                <a:gd name="connsiteY3" fmla="*/ 754855 h 961081"/>
                <a:gd name="connsiteX4" fmla="*/ 2946400 w 2946400"/>
                <a:gd name="connsiteY4" fmla="*/ 885484 h 96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6400" h="961081">
                  <a:moveTo>
                    <a:pt x="0" y="958055"/>
                  </a:moveTo>
                  <a:cubicBezTo>
                    <a:pt x="273352" y="965312"/>
                    <a:pt x="546704" y="972569"/>
                    <a:pt x="783771" y="812912"/>
                  </a:cubicBezTo>
                  <a:cubicBezTo>
                    <a:pt x="1020838" y="653255"/>
                    <a:pt x="1170819" y="9788"/>
                    <a:pt x="1422400" y="112"/>
                  </a:cubicBezTo>
                  <a:cubicBezTo>
                    <a:pt x="1673981" y="-9564"/>
                    <a:pt x="2039257" y="607293"/>
                    <a:pt x="2293257" y="754855"/>
                  </a:cubicBezTo>
                  <a:cubicBezTo>
                    <a:pt x="2547257" y="902417"/>
                    <a:pt x="2746828" y="893950"/>
                    <a:pt x="2946400" y="885484"/>
                  </a:cubicBezTo>
                </a:path>
              </a:pathLst>
            </a:custGeom>
            <a:noFill/>
            <a:ln w="285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E41C158-B8A8-E747-A1C9-1CEB1262EE23}"/>
              </a:ext>
            </a:extLst>
          </p:cNvPr>
          <p:cNvSpPr/>
          <p:nvPr/>
        </p:nvSpPr>
        <p:spPr>
          <a:xfrm>
            <a:off x="4410188" y="5308444"/>
            <a:ext cx="595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2C0A75-1DAA-364B-AD2C-0E463EEECFEE}"/>
              </a:ext>
            </a:extLst>
          </p:cNvPr>
          <p:cNvSpPr/>
          <p:nvPr/>
        </p:nvSpPr>
        <p:spPr>
          <a:xfrm>
            <a:off x="3230373" y="6177823"/>
            <a:ext cx="604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DCBD4B-5DED-014F-9C1E-7F2FFA787107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3395454" y="4828017"/>
            <a:ext cx="8146" cy="1330015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A70361-36B9-6445-A55B-A8916315ADD2}"/>
              </a:ext>
            </a:extLst>
          </p:cNvPr>
          <p:cNvGrpSpPr/>
          <p:nvPr/>
        </p:nvGrpSpPr>
        <p:grpSpPr>
          <a:xfrm>
            <a:off x="7218922" y="4282907"/>
            <a:ext cx="2092626" cy="1900188"/>
            <a:chOff x="1284286" y="707085"/>
            <a:chExt cx="2092626" cy="1900188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31F5E89-B182-ED48-8DDE-BE39E974C76B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85F3720-5615-C945-B637-E1BDB6AA37E8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57C6C7AA-7180-8B47-AF8C-F9C03CA73AC7}"/>
              </a:ext>
            </a:extLst>
          </p:cNvPr>
          <p:cNvSpPr/>
          <p:nvPr/>
        </p:nvSpPr>
        <p:spPr>
          <a:xfrm>
            <a:off x="8478952" y="4237014"/>
            <a:ext cx="604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16FCC2-D528-AE4C-9E96-81136DAB4BEE}"/>
              </a:ext>
            </a:extLst>
          </p:cNvPr>
          <p:cNvSpPr/>
          <p:nvPr/>
        </p:nvSpPr>
        <p:spPr>
          <a:xfrm>
            <a:off x="6784598" y="4201145"/>
            <a:ext cx="388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92CA51-F95A-EE4E-9682-994929B8A025}"/>
              </a:ext>
            </a:extLst>
          </p:cNvPr>
          <p:cNvSpPr/>
          <p:nvPr/>
        </p:nvSpPr>
        <p:spPr>
          <a:xfrm>
            <a:off x="9139705" y="6156602"/>
            <a:ext cx="372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78A9612-DB13-E346-828B-355B33857B4B}"/>
              </a:ext>
            </a:extLst>
          </p:cNvPr>
          <p:cNvGrpSpPr/>
          <p:nvPr/>
        </p:nvGrpSpPr>
        <p:grpSpPr>
          <a:xfrm rot="1386540">
            <a:off x="7389179" y="4560458"/>
            <a:ext cx="1303795" cy="1521933"/>
            <a:chOff x="6604527" y="2731881"/>
            <a:chExt cx="1508157" cy="1521933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2975285-30D3-F246-8C35-C85E5855EA46}"/>
                </a:ext>
              </a:extLst>
            </p:cNvPr>
            <p:cNvSpPr/>
            <p:nvPr/>
          </p:nvSpPr>
          <p:spPr>
            <a:xfrm>
              <a:off x="7155543" y="3280229"/>
              <a:ext cx="406400" cy="396493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BF2238B-0D8B-1C4B-BB77-25C57FB1606B}"/>
                </a:ext>
              </a:extLst>
            </p:cNvPr>
            <p:cNvSpPr/>
            <p:nvPr/>
          </p:nvSpPr>
          <p:spPr>
            <a:xfrm>
              <a:off x="6983527" y="3111691"/>
              <a:ext cx="738074" cy="73117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5C49817-1A45-334D-B811-15CEA24A226C}"/>
                </a:ext>
              </a:extLst>
            </p:cNvPr>
            <p:cNvSpPr/>
            <p:nvPr/>
          </p:nvSpPr>
          <p:spPr>
            <a:xfrm>
              <a:off x="6812587" y="2921786"/>
              <a:ext cx="1100930" cy="111098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12A510D-620E-A745-9909-E2697655A038}"/>
                </a:ext>
              </a:extLst>
            </p:cNvPr>
            <p:cNvSpPr/>
            <p:nvPr/>
          </p:nvSpPr>
          <p:spPr>
            <a:xfrm>
              <a:off x="6604527" y="2731881"/>
              <a:ext cx="1508157" cy="1521933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DB36D71-1A10-4E43-B71E-727DB58F32E4}"/>
              </a:ext>
            </a:extLst>
          </p:cNvPr>
          <p:cNvCxnSpPr>
            <a:cxnSpLocks/>
          </p:cNvCxnSpPr>
          <p:nvPr/>
        </p:nvCxnSpPr>
        <p:spPr>
          <a:xfrm flipH="1">
            <a:off x="8046648" y="4570477"/>
            <a:ext cx="478380" cy="755054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F4E326DA-226E-F049-B61E-3066B57ED310}"/>
              </a:ext>
            </a:extLst>
          </p:cNvPr>
          <p:cNvSpPr/>
          <p:nvPr/>
        </p:nvSpPr>
        <p:spPr>
          <a:xfrm>
            <a:off x="8488570" y="5655589"/>
            <a:ext cx="960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L(θ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θ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699BFD-7DE1-491F-B23A-F2BC7128A79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902811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Likelihood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MLE of parameter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for </a:t>
                </a:r>
                <a:r>
                  <a:rPr lang="en-US" dirty="0" err="1"/>
                  <a:t>i.i.d</a:t>
                </a:r>
                <a:r>
                  <a:rPr lang="en-US" dirty="0"/>
                  <a:t>. dataset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𝑀𝐿𝐸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lim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lim>
                        </m:limLow>
                      </m:fName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𝒟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9541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 for Cancer Diagnosis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Learn to predict if a patient has cancer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) or not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 given the input of just one test result,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sepChr m:val="∣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CB47387-DB0E-4089-A18B-6612D582CF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346842" y="3019237"/>
            <a:ext cx="3635218" cy="2921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65C1C4-5193-4B21-8959-7DC0958772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4274829" y="3019236"/>
            <a:ext cx="3635218" cy="2921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C2288C-994E-4CE7-84A3-2A2D7C2094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8202816" y="3019235"/>
            <a:ext cx="3635218" cy="29216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A9C239C-26F8-4FBA-8C7E-794E12BA1746}"/>
                  </a:ext>
                </a:extLst>
              </p14:cNvPr>
              <p14:cNvContentPartPr/>
              <p14:nvPr/>
            </p14:nvContentPartPr>
            <p14:xfrm>
              <a:off x="515880" y="2553120"/>
              <a:ext cx="11356560" cy="4123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A9C239C-26F8-4FBA-8C7E-794E12BA174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6520" y="2543760"/>
                <a:ext cx="11375280" cy="414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29938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064EB-61F0-4D4C-893D-197D97438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Overly-simple Probabilistic Classifier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AEC3C-837E-4B9F-B624-A5EF81013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4E54A-3B32-4282-90B0-BAEC7CE9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885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Overly-simple Probabilistic Classifier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1)  Model: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𝐵𝑒𝑟𝑛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    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       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eqAr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2)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9299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064EB-61F0-4D4C-893D-197D97438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Logistic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AEC3C-837E-4B9F-B624-A5EF81013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4E54A-3B32-4282-90B0-BAEC7CE9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560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pPr marL="514350" indent="-514350">
                  <a:buAutoNum type="arabicParenR"/>
                </a:pPr>
                <a:r>
                  <a:rPr lang="en-US" dirty="0"/>
                  <a:t>Model: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𝐵𝑒𝑟𝑛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  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</m:den>
                    </m:f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AutoNum type="arabicParenR"/>
                </a:pPr>
                <a:r>
                  <a:rPr lang="en-US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3771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Logistic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904448" cy="5671080"/>
          </a:xfrm>
        </p:spPr>
        <p:txBody>
          <a:bodyPr/>
          <a:lstStyle/>
          <a:p>
            <a:r>
              <a:rPr lang="en-US" dirty="0"/>
              <a:t>Gradient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4572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950512-93B3-4C94-A79E-D7FBB5CF5004}"/>
                  </a:ext>
                </a:extLst>
              </p:cNvPr>
              <p:cNvSpPr/>
              <p:nvPr/>
            </p:nvSpPr>
            <p:spPr>
              <a:xfrm>
                <a:off x="552098" y="2008652"/>
                <a:ext cx="11233755" cy="54332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func>
                              <m:func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func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d>
                            <m:func>
                              <m:func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sSup>
                                      <m:sSupPr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func>
                          </m:e>
                        </m:d>
                      </m:e>
                    </m:nary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800" b="0" dirty="0"/>
              </a:p>
              <a:p>
                <a:endParaRPr lang="en-US" sz="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</m:nary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2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1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dirty="0"/>
                  <a:t>? </a:t>
                </a:r>
              </a:p>
              <a:p>
                <a:endParaRPr lang="en-US" sz="2800" dirty="0"/>
              </a:p>
              <a:p>
                <a:r>
                  <a:rPr lang="en-US" sz="2800" dirty="0">
                    <a:solidFill>
                      <a:srgbClr val="C00000"/>
                    </a:solidFill>
                  </a:rPr>
                  <a:t>No closed form solution </a:t>
                </a:r>
                <a:r>
                  <a:rPr lang="en-US" sz="2800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</a:t>
                </a:r>
              </a:p>
              <a:p>
                <a:endParaRPr lang="en-US" sz="2800" dirty="0">
                  <a:solidFill>
                    <a:srgbClr val="C00000"/>
                  </a:solidFill>
                  <a:sym typeface="Wingdings" panose="05000000000000000000" pitchFamily="2" charset="2"/>
                </a:endParaRPr>
              </a:p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sym typeface="Wingdings" panose="05000000000000000000" pitchFamily="2" charset="2"/>
                  </a:rPr>
                  <a:t>Back to iterative methods. Solve with (stochastic) gradient descent, Newton’s method, or Iteratively Reweighted Least Squares (IRLS)</a:t>
                </a:r>
                <a:endParaRPr lang="en-US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950512-93B3-4C94-A79E-D7FBB5CF50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2008652"/>
                <a:ext cx="11233755" cy="5433282"/>
              </a:xfrm>
              <a:prstGeom prst="rect">
                <a:avLst/>
              </a:prstGeom>
              <a:blipFill>
                <a:blip r:embed="rId2"/>
                <a:stretch>
                  <a:fillRect l="-1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F02DB89-12F4-4ED8-8E0C-53684970EDB0}"/>
                  </a:ext>
                </a:extLst>
              </p:cNvPr>
              <p:cNvSpPr/>
              <p:nvPr/>
            </p:nvSpPr>
            <p:spPr>
              <a:xfrm>
                <a:off x="552098" y="1204976"/>
                <a:ext cx="3791301" cy="5786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sz="2800" b="1" i="1" dirty="0">
                    <a:solidFill>
                      <a:schemeClr val="accent1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F02DB89-12F4-4ED8-8E0C-53684970ED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1204976"/>
                <a:ext cx="3791301" cy="5786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FBE32E4-DB61-42D7-8C4C-30D299434EE1}"/>
                  </a:ext>
                </a:extLst>
              </p:cNvPr>
              <p:cNvSpPr/>
              <p:nvPr/>
            </p:nvSpPr>
            <p:spPr>
              <a:xfrm>
                <a:off x="3164290" y="1115079"/>
                <a:ext cx="6995131" cy="7030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FBE32E4-DB61-42D7-8C4C-30D299434E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4290" y="1115079"/>
                <a:ext cx="6995131" cy="7030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585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Last time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Logistic Regression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Likelihood</a:t>
            </a:r>
            <a:endParaRPr lang="en-US" sz="800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Today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Likelihood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MLE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Conditional Likelihood and M(C)LE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Solving Linear Regression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Friday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Multiclass Logistic Regression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/>
            <a:endParaRPr lang="en-US" sz="3600" dirty="0">
              <a:solidFill>
                <a:schemeClr val="tx1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2800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1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315461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1824300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Logistic Regression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 for Cancer Diagnosis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</p:spPr>
            <p:txBody>
              <a:bodyPr/>
              <a:lstStyle/>
              <a:p>
                <a:r>
                  <a:rPr lang="en-US" dirty="0"/>
                  <a:t>Learn to predict if a patient has cancer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) or not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 given the input of just one test result,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sepChr m:val="∣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904448" cy="5671080"/>
              </a:xfrm>
              <a:blipFill>
                <a:blip r:embed="rId2"/>
                <a:stretch>
                  <a:fillRect l="-1174" t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CB47387-DB0E-4089-A18B-6612D582CF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346842" y="3019237"/>
            <a:ext cx="3635218" cy="2921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65C1C4-5193-4B21-8959-7DC0958772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4274829" y="3019236"/>
            <a:ext cx="3635218" cy="2921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C2288C-994E-4CE7-84A3-2A2D7C2094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9943" r="10119" b="9898"/>
          <a:stretch/>
        </p:blipFill>
        <p:spPr>
          <a:xfrm>
            <a:off x="8202816" y="3019235"/>
            <a:ext cx="3635218" cy="29216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A9C239C-26F8-4FBA-8C7E-794E12BA1746}"/>
                  </a:ext>
                </a:extLst>
              </p14:cNvPr>
              <p14:cNvContentPartPr/>
              <p14:nvPr/>
            </p14:nvContentPartPr>
            <p14:xfrm>
              <a:off x="515880" y="2553120"/>
              <a:ext cx="11356560" cy="4123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A9C239C-26F8-4FBA-8C7E-794E12BA174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6520" y="2543760"/>
                <a:ext cx="11375280" cy="414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5778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Likelihood</a:t>
                </a:r>
                <a:r>
                  <a:rPr lang="en-US" dirty="0"/>
                  <a:t>: The probability (or density) of random variable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taking on value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given the distribution parameters,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r="-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007439D-0184-43FD-835C-A3EA0DAC8153}"/>
                  </a:ext>
                </a:extLst>
              </p14:cNvPr>
              <p14:cNvContentPartPr/>
              <p14:nvPr/>
            </p14:nvContentPartPr>
            <p14:xfrm>
              <a:off x="4168080" y="1953000"/>
              <a:ext cx="3048840" cy="785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007439D-0184-43FD-835C-A3EA0DAC81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58720" y="1943640"/>
                <a:ext cx="3067560" cy="80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242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Likelihood</a:t>
                </a:r>
                <a:r>
                  <a:rPr lang="en-US" dirty="0"/>
                  <a:t>: The probability (or density) of random variable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taking on value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given the distribution parameters,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Grades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r="-174" b="-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A619F3E-A128-4669-B065-BBA06C6F2162}"/>
                  </a:ext>
                </a:extLst>
              </p14:cNvPr>
              <p14:cNvContentPartPr/>
              <p14:nvPr/>
            </p14:nvContentPartPr>
            <p14:xfrm>
              <a:off x="1588680" y="2016000"/>
              <a:ext cx="8184600" cy="3715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A619F3E-A128-4669-B065-BBA06C6F21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79320" y="2006640"/>
                <a:ext cx="8203320" cy="373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973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Warm-up as You Log 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5212977"/>
              </a:xfrm>
            </p:spPr>
            <p:txBody>
              <a:bodyPr/>
              <a:lstStyle/>
              <a:p>
                <a:r>
                  <a:rPr lang="en-US" dirty="0"/>
                  <a:t>Assume that exam scores are drawn independently from the same Gaussian (Normal) distribution.</a:t>
                </a:r>
              </a:p>
              <a:p>
                <a:r>
                  <a:rPr lang="en-US" dirty="0"/>
                  <a:t>Given three exam scores 75, 80, 90, which pair of parameters is a better fit?</a:t>
                </a:r>
              </a:p>
              <a:p>
                <a:pPr marL="514350" indent="-514350">
                  <a:buAutoNum type="alphaUcParenR"/>
                </a:pPr>
                <a:r>
                  <a:rPr lang="en-US" dirty="0">
                    <a:solidFill>
                      <a:schemeClr val="tx1"/>
                    </a:solidFill>
                  </a:rPr>
                  <a:t>Mean 80, standard deviation 3</a:t>
                </a:r>
              </a:p>
              <a:p>
                <a:pPr marL="514350" indent="-514350">
                  <a:buAutoNum type="alphaUcParenR"/>
                </a:pPr>
                <a:r>
                  <a:rPr lang="en-US" dirty="0">
                    <a:solidFill>
                      <a:schemeClr val="tx1"/>
                    </a:solidFill>
                  </a:rPr>
                  <a:t>Mean 85, standard deviation 7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Use a calculator/computer.</a:t>
                </a:r>
              </a:p>
              <a:p>
                <a:r>
                  <a:rPr lang="en-US" dirty="0"/>
                  <a:t>Gaussian PDF: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5212977"/>
              </a:xfrm>
              <a:blipFill>
                <a:blip r:embed="rId2"/>
                <a:stretch>
                  <a:fillRect l="-1217" t="-1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9814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Likelihood</a:t>
                </a:r>
                <a:r>
                  <a:rPr lang="en-US" dirty="0"/>
                  <a:t>: The probability (or density) of random variable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taking on value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given the distribution parameters,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b="1" dirty="0"/>
              </a:p>
              <a:p>
                <a:r>
                  <a:rPr lang="en-US" b="1" dirty="0" err="1"/>
                  <a:t>i.i.d</a:t>
                </a:r>
                <a:r>
                  <a:rPr lang="en-US" b="1" dirty="0"/>
                  <a:t>.</a:t>
                </a:r>
                <a:r>
                  <a:rPr lang="en-US" dirty="0"/>
                  <a:t>: Independent and identically distributed</a:t>
                </a:r>
                <a:endParaRPr lang="en-US" b="1" dirty="0"/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r="-174" b="-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391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20606</TotalTime>
  <Words>1157</Words>
  <Application>Microsoft Office PowerPoint</Application>
  <PresentationFormat>Widescreen</PresentationFormat>
  <Paragraphs>193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Wingdings</vt:lpstr>
      <vt:lpstr>Arial</vt:lpstr>
      <vt:lpstr>Cambria Math</vt:lpstr>
      <vt:lpstr>Calibri Light</vt:lpstr>
      <vt:lpstr>Candara</vt:lpstr>
      <vt:lpstr>Calibri</vt:lpstr>
      <vt:lpstr>Office Theme</vt:lpstr>
      <vt:lpstr>1_Office Theme</vt:lpstr>
      <vt:lpstr>Warm-up as You Log In</vt:lpstr>
      <vt:lpstr>Announcements</vt:lpstr>
      <vt:lpstr>Plan</vt:lpstr>
      <vt:lpstr>  Introduction to Machine Learning  Logistic Regression</vt:lpstr>
      <vt:lpstr>Prediction for Cancer Diagnosis</vt:lpstr>
      <vt:lpstr>Likelihood</vt:lpstr>
      <vt:lpstr>Likelihood</vt:lpstr>
      <vt:lpstr>Warm-up as You Log In</vt:lpstr>
      <vt:lpstr>Likelihood</vt:lpstr>
      <vt:lpstr>Piazza Poll 1</vt:lpstr>
      <vt:lpstr>Likelihood</vt:lpstr>
      <vt:lpstr>Piazza Poll 2</vt:lpstr>
      <vt:lpstr>Piazza Poll 2</vt:lpstr>
      <vt:lpstr>Piazza Poll 2</vt:lpstr>
      <vt:lpstr>Likelihood and Maximum Likelihood Estimation</vt:lpstr>
      <vt:lpstr>Likelihood and Log Likelihood</vt:lpstr>
      <vt:lpstr>Likelihood and Log Likelihood</vt:lpstr>
      <vt:lpstr>Previous Piazza Poll</vt:lpstr>
      <vt:lpstr>Warm-up as You Log In</vt:lpstr>
      <vt:lpstr>Warm-up as You Log In</vt:lpstr>
      <vt:lpstr>MLE</vt:lpstr>
      <vt:lpstr>Maximum Likelihood Estimation</vt:lpstr>
      <vt:lpstr>Prediction for Cancer Diagnosis</vt:lpstr>
      <vt:lpstr>Overly-simple Probabilistic Classifier</vt:lpstr>
      <vt:lpstr>Overly-simple Probabilistic Classifier</vt:lpstr>
      <vt:lpstr>Binary Logistic Regression</vt:lpstr>
      <vt:lpstr>Binary Logistic Regression</vt:lpstr>
      <vt:lpstr>Binary Logistic Regression</vt:lpstr>
      <vt:lpstr>Solve Logistic Regression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831</cp:revision>
  <cp:lastPrinted>2020-03-04T16:45:08Z</cp:lastPrinted>
  <dcterms:created xsi:type="dcterms:W3CDTF">2018-10-11T11:39:27Z</dcterms:created>
  <dcterms:modified xsi:type="dcterms:W3CDTF">2020-10-02T03:33:43Z</dcterms:modified>
</cp:coreProperties>
</file>