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2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3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4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notesSlides/notesSlide5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notesSlides/notesSlide6.xml" ContentType="application/vnd.openxmlformats-officedocument.presentationml.notesSlide+xml"/>
  <Override PartName="/ppt/ink/ink43.xml" ContentType="application/inkml+xml"/>
  <Override PartName="/ppt/notesSlides/notesSlide7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8.xml" ContentType="application/vnd.openxmlformats-officedocument.presentationml.notesSlide+xml"/>
  <Override PartName="/ppt/ink/ink4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5"/>
  </p:notesMasterIdLst>
  <p:sldIdLst>
    <p:sldId id="1247" r:id="rId3"/>
    <p:sldId id="1268" r:id="rId4"/>
    <p:sldId id="257" r:id="rId5"/>
    <p:sldId id="1296" r:id="rId6"/>
    <p:sldId id="2117" r:id="rId7"/>
    <p:sldId id="2118" r:id="rId8"/>
    <p:sldId id="2121" r:id="rId9"/>
    <p:sldId id="2119" r:id="rId10"/>
    <p:sldId id="1295" r:id="rId11"/>
    <p:sldId id="1300" r:id="rId12"/>
    <p:sldId id="2120" r:id="rId13"/>
    <p:sldId id="2122" r:id="rId14"/>
    <p:sldId id="2123" r:id="rId15"/>
    <p:sldId id="1299" r:id="rId16"/>
    <p:sldId id="2135" r:id="rId17"/>
    <p:sldId id="2105" r:id="rId18"/>
    <p:sldId id="1060" r:id="rId19"/>
    <p:sldId id="2115" r:id="rId20"/>
    <p:sldId id="2106" r:id="rId21"/>
    <p:sldId id="2107" r:id="rId22"/>
    <p:sldId id="2113" r:id="rId23"/>
    <p:sldId id="2108" r:id="rId24"/>
    <p:sldId id="2109" r:id="rId25"/>
    <p:sldId id="2114" r:id="rId26"/>
    <p:sldId id="2110" r:id="rId27"/>
    <p:sldId id="2138" r:id="rId28"/>
    <p:sldId id="2139" r:id="rId29"/>
    <p:sldId id="2136" r:id="rId30"/>
    <p:sldId id="2137" r:id="rId31"/>
    <p:sldId id="1259" r:id="rId32"/>
    <p:sldId id="2125" r:id="rId33"/>
    <p:sldId id="2126" r:id="rId34"/>
    <p:sldId id="2129" r:id="rId35"/>
    <p:sldId id="2130" r:id="rId36"/>
    <p:sldId id="2131" r:id="rId37"/>
    <p:sldId id="2132" r:id="rId38"/>
    <p:sldId id="2124" r:id="rId39"/>
    <p:sldId id="2133" r:id="rId40"/>
    <p:sldId id="2134" r:id="rId41"/>
    <p:sldId id="874" r:id="rId42"/>
    <p:sldId id="826" r:id="rId43"/>
    <p:sldId id="876" r:id="rId44"/>
  </p:sldIdLst>
  <p:sldSz cx="12192000" cy="6858000"/>
  <p:notesSz cx="9296400" cy="70104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Candara" panose="020E050203030302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13:28.1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30729 791 15663 0,'0'0'1392'0,"0"0"-1120"16,0 0-272-16,0 0 0 0,0 0 3008 0,0 0 560 15,0 0 96-15,0 0 32 0,0 0-1840 0,0 0-384 16,0 0-64-16,0 0 0 0,0 0-80 0,0 0-16 16,-3 9 0-16,3-9 0 0,-1 13-288 0,-1-3-48 15,1 3-16-15,0 0 0 0,-1-2-288 0,2 3-64 16,-1 6-16-16,1 0 0 0,-1 1-272 0,0 3-48 16,-2 5-16-16,0 4 0 0,1 1-256 0,0 3 160 15,2-3-160-15,2 1 128 0,-4 1-128 0,2 0 0 16,3-4 0-16,0-1 0 0,-3-1 0 0,1-3 0 0,2 0 0 0,-1-1 0 15,3-1 0-15,-2-3 0 0,-2-1 0 0,3 0 0 32,1-4-544-32,1 0-32 0,-2-4-16 0,-1 0 0 15,3-3-1408-15,0 0-288 0,1 0-48 0,-7-10-9056 0,0 0-1792 0</inkml:trace>
  <inkml:trace contextRef="#ctx0" brushRef="#br0" timeOffset="369.28">31085 671 26783 0,'0'0'1184'0,"0"0"240"0,0 0-1136 0,-7 11-288 16,3 4 0-16,0 0 0 0,2 6 1680 0,-1 3 288 15,0 2 48-15,2 4 16 0,0 1-640 0,-1 7-128 16,-1 2-32-16,1 2 0 0,5 2-640 0,-1 1-128 16,1 4-16-16,1-3-16 0,1-3-256 0,0 0-48 15,-1-1-128-15,2-2 192 0,1-5-192 0,0 0 128 16,-3-1-128-16,1 2 0 0,2 1 0 0,-2-1-240 0,-1-6 32 15,0-2 0 1,1 0-448-16,1-2-96 0,0-4-16 0,-1 0 0 16,0 0-320-16,-2-4-64 0,-3-5 0 0,0 3-14208 0</inkml:trace>
  <inkml:trace contextRef="#ctx0" brushRef="#br0" timeOffset="1148.63">30232 1927 2751 0,'0'0'256'0,"0"0"-256"0,0 0 0 0,0 0 0 15,0 0 3296-15,1-7 608 0,-1 7 128 0,0 0 32 16,0 0-2208-16,0 0-448 0,0 0-96 0,0 0-16 16,0 0 224-16,0 0 32 0,0 0 16 0,0 0 0 15,0 0-432-15,0 0-96 0,-10 6-16 0,5 2 0 16,-1 0-208-16,2 1-48 0,-1 3-16 0,4-3 0 16,2 3 32-16,-1 3 16 0,0 1 0 0,4 2 0 0,0 2-288 0,0 3-64 15,0 3-16-15,1 5 0 16,2 5-208-16,-1 3-32 0,3 0-16 0,0 1 0 0,3 2-176 0,1 1 192 15,3 0-192-15,1 1 192 0,1 3-192 0,2-4 0 16,2-4 144-16,0-1-144 0,-1-3 0 0,3-1 0 16,5-1 0-16,1-3 128 0,1-4 112 0,1-3 16 15,-1-2 16-15,2-2 0 0,-1-4 16 0,0-3 0 16,0-3 0-16,5-4 0 0,3-1-32 0,3-4-16 16,1-1 0-16,3-2 0 0,3-1 0 0,-3-2 0 15,-3-3 0-15,-1 1 0 0,-2-2 32 0,-4-4 16 16,1-2 0-16,-3-4 0 0,-1-3 112 0,0-4 32 15,3-4 0-15,-2-1 0 0,-3-4-96 0,-2 0-16 0,-5-7 0 16,0-2 0-16,0 0-160 0,-4-2-32 0,-6-1-128 16,0-2 192-1,-2-1-592-15,-3-1-128 0,-2 0-32 0,0-1 0 16,1-2-560-16,0 3-112 0,0 2-32 0,0 3 0 16,-1 4-1168-16,2 0-256 0,1 0-32 0</inkml:trace>
  <inkml:trace contextRef="#ctx0" brushRef="#br0" timeOffset="73963.85">8665 8317 16463 0,'0'0'720'0,"0"0"176"0,0 0-720 0,-3 10-176 16,3-10 0-16,0 0 0 0,0 0 1024 0,0 0 192 15,0 0 16-15,-1 11 16 0,1-11-272 0,0 0-48 16,0 0-16-16,0 0 0 0,-7 12-16 0,1-2-16 15,-4 0 0-15,1 0 0 0,-2-4-368 0,-2 3-64 16,-2 4 0-16,-2 3-16 0,-1 1-432 0,-4 2 0 16,-3 2 0-16,-2 3 0 0,-3-1 0 0,-3 2-256 0,-3 1 48 0,-1 0 0 15,1 0-64-15,-5-1-16 0,-3 0 0 0,3 0 0 16,5-1 288-16,1 1-128 0,1-3 128 16,1-2 0-16,2-3 0 0,0 1 0 0,1 3 160 0,-2 0-32 15,1-2 304-15,1 2 64 0,0 3 16 0,1-1 0 16,2 3-256-16,-2 3-64 0,-1 1 0 0,3 0 0 15,2 0-192-15,4-3 0 0,2-1 0 0,3-2 0 16,3-2 0-16,1-5 0 0,2 2 128 0,1-4-128 16,1-1 0-16,3 0 0 0,2-5 0 0,1 1 0 15,2-10 0-15,0 0 0 0,-4 9 0 0,4-9 0 16,0 0 128-16,0 0-128 0,0 0 0 0,0 0 0 16,0 0 160-16,0 0-160 0,5-8 160 0,0 1-160 0,0-3 144 15,2 1-144-15,-1-4 128 0,2 0-128 16,4-2 0-16,0 0 0 0,-1-2 128 0,4-4-128 0,3-1 0 0,-1 0 128 15,-3-1-128-15,1 1 128 0,-1 1-128 0,-2 1 0 16,-2 0 0-16,-3 2 0 0,-3-2 0 0,-2 6 0 16,2 2 0-16,0-1 0 0,-3-1 0 0,2 1 128 15,1 2-128-15,-3 1 0 0,-2 1 0 0,0-2 0 16,-1 2 0-16,2 9 0 0,-4-6 0 0,4 6 0 16,0 0 0-16,0 0 0 0,0 0 0 0,0 0 0 15,-10 5 0-15,1 5 0 0,2 3 0 0,-1 3 0 16,-2-2-128-16,0 2 128 0,-2 2 0 0,-1 2 0 15,-3 5 0-15,0 1 0 0,1 1 0 0,3-1 0 16,-1 0 0-16,0-1 0 0,-3-2 0 0,3-2 0 16,0-1 0-16,2 1 0 0,-1-3 0 0,0 0 0 0,0 0 0 15,2-1 0-15,2 0 320 0,2 0 0 0,-1-1-16 16,2 2 0-16,0 0-176 0,2-1-128 0,2-4 144 0,1-13-144 16,0 0 128-16,10 8-128 0,2-3 0 0,4-3 144 15,2-6-16-15,4-3 0 0,5-2 0 0,7-5 0 16,8-3-128-16,4-7 0 0,2-2 0 0,4 2-9728 15,3-1-2064-15</inkml:trace>
  <inkml:trace contextRef="#ctx0" brushRef="#br0" timeOffset="85952.71">18955 13536 21183 0,'-20'-5'944'0,"7"1"192"0,-2-3-912 0,0 2-224 16,1 0 0-16,1 1 0 0,0 0 3264 0,1 0 624 15,0-1 112-15,2 0 32 0,-1 2-3136 0,2-1-608 16,-1 1-128-16,-1 2-32 0,1-1-128 0,0 0 0 15,0 1 0-15,1 1 0 0,0 1 0 0,9-1 0 16,0 0 0-16,0 0 0 0,0 0-144 0,0 0 144 16,0 0-192-16,0 0 192 0,0 0-416 0,0 0 32 15,16 4 0-15,5-1 0 0,3-3 224 0,8-2 160 0,4-1-192 16,9-1 192-16,7-3 160 0,8 1 144 0,6-4 16 16,2 3 16-16,0 0 48 0,2-1 16 0,2-2 0 0,5 1 0 15,5 0-224-15,3 2-48 0,-1 3-128 0,-1 3 192 16,-5-2-192-16,5 1 0 0,7-4 0 0,-1 3 0 15,-2 0 0-15,-3-1 0 0,-5-3 0 0,1 0 0 16,1-2 0-16,-2-1 128 0,-3 0-128 0,-5 2 0 16,-3 3 320-16,-7-2-16 0,-7 0-16 0,-3-4 0 15,-2 2-32-15,-4 1-16 0,-4 2 0 0,-3-2 0 16,-3 3-112-16,-6-1-128 0,-7 3 176 0,-6-1-176 16,-6 1 0-16,-10 3 0 0,0 0 0 0,0 0 0 15,0 0-656-15,-10 10-96 0,-5 2-16 16,-4 3 0-16,-3-1-1632 15,-4 3-336-15,-16 10-64 0,-1-2-16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9:24.67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2164 5283 7359 0,'0'0'656'0,"0"0"-528"16,-2-13-128-16,-2 3 0 0,-3 1 2640 0,2 2 496 15,5 7 112-15,-5-6 16 0,5 6-1168 0,-6-7-240 16,3 1-32-16,3 6-16 0,0 0-544 0,0 0-112 15,-4-8-32-15,4 8 0 0,1-9-416 0,-1 9-96 16,3-7-16-16,-3 7 0 0,0 0-304 0,7-6-64 16,-7 6-16-16,10-7 0 0,-10 7-208 0,9-5 176 15,-2 0-176-15,-7 5 160 0,0 0-160 0,0 0 128 16,11 0-128-16,-11 0 128 0,0 0 272 0,0 0 48 16,12 6 16-16,-2 2 0 0,-1-3-16 0,2 6 0 15,-1-1 0-15,2 4 0 0,-2 1 0 0,2 0-16 0,-2 1 0 0,3 2 0 16,4 4-144-16,-4 1-32 0,-3-1 0 15,1 3 0-15,4-2 0 0,0-1-16 0,-2 0 0 0,2 2 0 16,-1 1-240-16,0-3 144 0,-1-3-144 0,-1 0 128 16,-1-3-128-16,0 3 0 0,1-6 144 0,1 0-144 15,-1 1 0-15,-1-1 128 0,0-1-128 0,-1 0 0 16,-2-1 0-16,0 0 128 0,0-2-128 0,-2 0 0 16,0 0 0-16,-6-9-288 0,5 11 48 0,0-1 16 15,-5-10-1664 1,4 9-336-16,-4-9-64 0,0 0-8032 0,0 0-1616 0</inkml:trace>
  <inkml:trace contextRef="#ctx0" brushRef="#br0" timeOffset="455.4">2817 5058 14159 0,'0'0'624'0,"0"0"144"0,0 0-624 0,0 0-144 16,0 0 0-16,0 0 0 0,12 4 960 0,-12-4 144 0,0 0 48 0,0 0 0 15,0 0-256-15,4 9-64 0,-4-9 0 0,1 10 0 16,-1-10 96-16,-2 11 16 0,2-11 0 15,-3 13 0-15,-1 0-112 0,-1 0 0 0,0 0-16 0,0 2 0 16,-2 4-272-16,0-2-48 0,1 2-16 0,-1 1 0 16,0 4 48-16,-3 3 16 0,-1 1 0 0,0 4 0 15,0 3 176-15,-1 1 48 0,-2 1 0 0,0-1 0 16,4 3-80-16,-3 2-16 0,-1-3 0 0,-1 3 0 16,0 2-288-16,-1-1-48 0,-2 2-16 0,0 1 0 15,1-2-192-15,0 0-128 0,0-4 128 0,0-3-128 16,-2 1 0-16,4-3 144 0,1-3-144 0,-2 0 0 15,-1-1 176-15,0-1-176 0,1 0 160 0,2-1-160 16,1 0 128-16,0-3-128 0,0-2 0 0,4-2 144 16,2 1-144-16,1-2 0 0,-3-4 0 0,5 0 0 15,4-2-352-15,0 0-160 0,0-14-16 0,0 0-10576 16,0 0-2112-16</inkml:trace>
  <inkml:trace contextRef="#ctx0" brushRef="#br0" timeOffset="9156.42">3417 5244 11967 0,'-14'-4'528'0,"14"4"112"0,0 0-512 0,0 0-128 16,-11-2 0-16,11 2 0 0,-9 0 3440 0,9 0 656 15,0 0 128-15,0 0 16 0,0 0-3024 0,0 0-592 16,0 0-128-16,0 0-32 0,0 0-304 0,11 0-160 15,3-2 160-15,0 2-160 0,-3 2 128 0,2-4-128 16,1-2 0-16,0 2 144 0,1-1-144 0,-1 1 128 16,-1-2-128-16,1 0 128 0,2 2 208 0,-2 1 48 15,-2-5 0-15,3-1 0 0,0 5 48 0,1-2 16 0,-2 0 0 16,2 0 0-16,1-1-192 0,1-2-48 0,-1 1 0 0,1-1 0 16,2 0-208-16,-1 2 128 0,2 1-128 0,-1-1 0 15,-2-1 0-15,0 0 0 0,2 1 0 0,-5 3 0 16,-3-2 0-16,1 2-192 0,0 1 16 0,-1 2 0 31,-12-1-608-31,0 0-128 0,8 8-32 0,-8-8-12752 0</inkml:trace>
  <inkml:trace contextRef="#ctx0" brushRef="#br0" timeOffset="9649.5">3235 5459 12895 0,'0'0'1152'0,"0"0"-928"0,0 0-224 0,0 0 0 15,0 0 2896-15,0 0 544 0,0 0 96 0,0 0 32 16,0 0-2224-16,0 0-432 0,14 0-80 0,2-1-32 15,0-2-464-15,3 2-80 0,-1 0-32 0,2 1 0 16,2-3-224-16,2 3 0 0,3 0 128 0,-1 0-128 16,-3 0 0-16,2 3 0 0,1-3 128 0,0 1-128 15,-3 2 0-15,1-3 0 0,-1-2 0 0,0 2 0 16,-3 2 192-16,-1-1-64 0,-4-1-128 0,2 0 192 16,-1-3-192-16,0 2 144 0,-3 0-144 0,0 1 128 15,0-3-128-15,-2 2 0 0,0-2-160 0,1 3 160 16,1 0-688-16,0 0-32 0,-2-6-16 0,0 3 0 15,-11 3-1760-15,13-1-368 0,-3 1-64 0</inkml:trace>
  <inkml:trace contextRef="#ctx0" brushRef="#br0" timeOffset="10581.99">4390 5142 11967 0,'0'0'528'0,"0"0"112"16,-3-6-512-16,3 6-128 0,-5-5 0 0,5 5 0 0,-3-9 2816 0,3 9 512 16,-4-11 128-16,4 11 0 15,0 0-2080-15,0 0-416 0,0 0-96 0,0-12-16 0,0 2-16 0,0 10-16 16,0 0 0-16,0 0 0 0,0 0-192 0,0 0-48 16,8-8 0-16,-8 8 0 0,0 0-112 0,0 0-16 15,11 0-16-15,-11 0 0 0,0 0 32 0,9 5 16 16,-2 1 0-16,-7-6 0 0,8 10 96 0,-2 2 32 15,-4-1 0-15,1 5 0 0,1-2-32 0,-2 3 0 16,-2 0 0-16,2 3 0 0,-1-1-240 0,-1 1-48 16,0 0-16-16,1-1 0 0,0 1-128 0,3-1-16 15,2 1-128-15,-3 1 192 0,0-7-192 0,4 2 144 16,3-6-144-16,-1 2 128 0,-4-3-128 0,3-3 128 0,5 0-128 0,-1-4 128 16,-2 0 32-16,-10-2 0 0,12-3 0 0,1-1 0 15,3 0-16-15,-2-2 0 0,-1-3 0 0,-1 1 0 16,0-4-16-16,-2 3-128 0,-2-3 192 0,1 3-64 15,0 1-128-15,-1 0 0 0,-1 2 0 0,-7 6 128 16,7-7-128-16,-7 7 0 0,11-2 0 0,-11 2 0 16,0 0 0-16,10 2 0 0,1 4 0 0,-4 3-176 15,0 1 176-15,-1 3-128 0,1 0 128 0,0 0-128 16,-2 0 128-16,1 2 0 0,-1-2 0 0,2 0 0 16,0 0 0-16,-1 0 0 0,2 0 0 0,-2-3 0 15,2-2 0-15,-8-8 0 0,9 7 0 0,-1-2 0 16,-8-5 0-16,0 0 128 0,0 0-128 0,12 2 0 15,-12-2 128-15,13-1-128 0,-3-3 160 0,-10 4-160 16,0 0 176-16,12-6-176 0,-1-1 192 0,-4 1-192 0,-7 6 224 16,8-8-64-16,1 1-16 0,-1 1 0 0,-3-5 16 0,1 3 0 15,0 1 0-15,2 0 0 0,0 1-160 0,0-2 160 16,-1-3-160-16,1 2 160 0,3-4-160 0,-4 0 0 16,-1-1 0-16,-1-2 128 0,3 2-128 0,-1 1 128 15,-1 0-128-15,-1-2 128 0,-1 0-128 0,0-2 160 16,-3-1-160-16,0 1 160 0,1 2-160 0,0 1 0 15,1 0 0-15,-2-2 128 16,-1 2-128-16,3-1 0 0,1 6 0 0,0-3 0 0,-2 5-160 0,2-3-16 16,0 3 0-16,0 0 0 15,-4 7-416-15,0 0-96 0,5-9-16 0,-5 9 0 16,7-8-1632-16,-2 2-336 0,-5 6-64 0,0 0-13552 0</inkml:trace>
  <inkml:trace contextRef="#ctx0" brushRef="#br0" timeOffset="11482.32">4408 4806 10127 0,'-7'-4'896'0,"1"0"-704"0,1-2-192 0,5 6 0 15,0 0 2704-15,0 0 512 0,0 0 112 0,-2-8 0 16,2 8-1936-16,2-11-400 0,-1 1-80 0,-1 10-16 16,0 0-240-16,12-3-48 0,-1 3-16 0,0 0 0 15,-11 0-144-15,14-1-48 0,2 0 0 0,-1 2 0 16,0 2-128-16,0-1-16 0,2 1-16 0,2 1 0 16,-1-2-32-16,0 1 0 0,0 1 0 0,2 0 0 15,1-1-208-15,0-3 144 0,-2 0-144 0,2 0 128 16,0 1 144-16,-2-1 32 0,1 0 0 0,-2 0 0 15,1 0 144-15,-1 1 48 0,-3 2 0 0,2-2 0 16,-1-1 32-16,0 0 16 0,-2 0 0 0,0 1 0 16,-2 1-160-16,1 0-48 0,1 2 0 0,0-1 0 0,-14-3-128 0,14-2-16 15,0-1-16-15,-1 0 0 0,-1 2-176 0,-12 1 128 16,12 1-128-16,-2-1 128 0,1-3-128 0,-11 3 160 16,0 0-160-16,9-4 160 0,1 2-160 0,-10 2 192 15,7-7-192-15,-7 7 192 0,6-6 0 0,-6 6 0 16,0 0 0-16,0 0 0 0,4-8 32 0,-4 8 16 15,0 0 0-15,0 0 0 0,-3-9 48 0,3 9 16 16,0 0 0-16,-6-7 0 0,-3-3 0 0,4 2 0 16,1 0 0-16,-2 2 0 0,-1-1 0 0,-1 2 0 15,0-2 0-15,1-2 0 0,0 0-80 0,-1 1-16 16,-1 1 0-16,1-1 0 0,0 1-32 0,-1 1-16 16,-1-1 0-16,-1 2 0 0,2-4-32 0,0 1-128 15,1-1 192-15,0 2-64 0,-1 0 0 0,1 0 0 0,0 1 0 16,1 0 0-16,-3 1-128 0,3-1 160 0,-1-1-160 0,0 1 160 15,0 0-160-15,2 2 0 0,6 4 0 0,-9-5 0 16,2 0 0-16,7 5 0 0,0 0 0 0,-8-4 0 16,8 4 0-16,0 0 0 0,0 0 0 0,0 0 0 15,0 0-208-15,0 0-32 0,0 0 0 0,0 0 0 32,0 0-432-32,0 0-96 0,-1 11 0 0,1-11-16 15,0 0-2064-15,13 10-416 0,1-4-64 0</inkml:trace>
  <inkml:trace contextRef="#ctx0" brushRef="#br0" timeOffset="12211.42">5474 4511 11967 0,'0'0'1072'0,"0"0"-864"16,-1-10-208-16,1 10 0 0,0 0 3056 0,0 0 560 16,0 0 112-16,0 0 32 0,0 0-2672 0,0 0-544 15,0 0-96-15,0 0-32 0,0 0-160 0,0 0-16 16,0 0-16-16,5 10 0 0,-5-10-224 0,7 15 0 16,-3-2 128-16,0 0-128 0,-1 0 0 0,0 0 0 15,-3-3 0-15,3 2 0 0,-1 0 288 0,2 1 16 16,0 0 0-16,-1 1 0 0,-2 1 144 0,0-1 48 15,3-1 0-15,-1 3 0 0,-3 1-240 0,4 0-64 0,1-2 0 16,-2 3 0-16,-6 1-192 0,2-1 0 0,1-1 128 0,0-1-128 16,-2-1 0-16,2-1-208 0,-2 2 32 0,0-3 16 31,2-2-704-31,-1-1-144 0,1-10-16 0,0 0-16 16,0 7-2208-16,0-7-432 0</inkml:trace>
  <inkml:trace contextRef="#ctx0" brushRef="#br0" timeOffset="12557.42">5343 4515 16575 0,'0'0'1472'0,"-7"-6"-1168"16,1-1-304-16,6 7 0 0,0 0 4272 0,0 0 784 15,0 0 176-15,0 0 16 0,0 0-4048 0,0 0-816 16,9-2-176-16,2 0-16 0,2 2-192 0,1 0 128 16,-1 0-128-16,2 0 128 0,3-2-128 0,2 0 128 15,0 2-128-15,-1-1 128 0,1 1-128 0,1 0 0 16,1 0 0-16,0 0 0 0,1-1 0 0,1 0 128 16,-2 1-128-16,0 0 0 0,2 0 0 0,-2 0 0 15,-1-2 0-15,-1 2 0 0,0 0-304 0,0 0-32 16,-1 0-16-16,1 0 0 15,-1 0-416-15,1 2-64 0,-2-2-32 0,0 1 0 16,1 0-416-16,-1 0-96 0,-1 1-16 0,0 0 0 16,0 1-2128-16,-2 1-448 0</inkml:trace>
  <inkml:trace contextRef="#ctx0" brushRef="#br0" timeOffset="13322.71">6481 4893 17855 0,'0'0'784'0,"0"0"176"0,0 0-768 0,0 0-192 0,5-9 0 0,-5 9 0 16,0 0 576-16,4-9 64 0,0 1 32 0,-4 8 0 16,0 0 32-16,0 0 0 0,2-7 0 0,-2 7 0 15,0 0-128-15,0 0-32 0,0 0 0 0,0 0 0 16,0 0-80-16,0 0-16 0,0 0 0 0,0 0 0 16,0 0 112-16,0 0 16 0,0 0 0 0,-9 3 0 0,0 3 176 0,0 0 32 15,1-1 16-15,0 1 0 0,1 0 48 0,-1 2 16 16,0 2 0-16,-1 1 0 0,0 1-160 0,-2-3-16 15,1 1-16-15,1 1 0 0,-2 2-320 0,2-3-64 16,1 3-16-16,-1 0 0 0,0-5-272 0,-1 4 0 16,-2-3 0-16,0 1 0 0,0 5 128 0,1-2-128 15,-2 1 0-15,0-1 0 0,-3 3 0 0,-1-2 0 16,-1 3 0-16,0 1 0 0,1-4 144 0,4 5-144 16,3 0 0-16,0 0 144 0,-3-3-16 0,0 1-128 15,1 2 192-15,0-1-64 0,-1 1-128 0,3 1 0 16,1-2 144-16,1 2-144 0,0-2 0 0,0-1 0 15,1-1 0-15,0-2 0 0,1 0 0 0,-1 1 0 16,-1-6 0-16,4 0 0 0,0 0-240 0,4-9-64 0,-2 9-16 16,2-9 0-1,0 0-704-15,0 0-128 0,0 0-48 0,0 0 0 16,0 0-1872-16,0 0-368 0</inkml:trace>
  <inkml:trace contextRef="#ctx0" brushRef="#br0" timeOffset="13775.68">6116 4923 23039 0,'-13'-2'2048'0,"13"2"-1648"16,-9-1-400-16,9 1 0 0,-10-2 2416 0,10 2 400 16,0 0 64-16,0 0 32 0,0 0-2368 0,0 0-544 15,0 0 0-15,-1 11 0 0,4-1 0 0,-3-10 0 16,5 9 0-16,0-1 0 0,0 1 0 0,1 2 0 16,-6-11 0-16,7 10 0 0,5 0 0 0,0 2 192 15,-2-1-48-15,2 0-16 0,0-2 224 0,0 1 32 16,-2 0 16-16,3 2 0 0,1 2 32 0,2-1 0 15,0 1 0-15,1 2 0 0,-2-2-112 0,2 2-32 16,0-2 0-16,1 3 0 0,1 2-144 0,-1-2-16 16,0 2-128-16,0-1 192 0,-1 1-192 0,-1-4 0 0,0 0 128 0,-1 0-128 15,0 2 0-15,2-2 128 0,-2-2-128 0,1-2 0 16,-3 1 0-16,0-2 0 0,0 0 0 0,0-3 0 31,1-1-576-31,-1-1-64 0,-2-1-16 0,-1 0 0 16,-10-4-432-16,11 0-64 0,-11 0-32 0,0 0 0 15,0 0-1520-15,0 0-304 0,0 0-64 0</inkml:trace>
  <inkml:trace contextRef="#ctx0" brushRef="#br0" timeOffset="14797.77">7396 4879 9215 0,'0'0'816'0,"0"0"-656"16,0 0-160-16,0 0 0 0,0 0 4480 0,0 0 880 15,0 0 160-15,0 0 48 0,0 0-4272 0,0 0-848 16,8 13-160-16,0 0-32 0,1-1-256 0,0 4 0 16,0-3-144-16,-1 4 144 0,0-1 0 0,-1 4-144 15,3 1 144-15,-1 0 0 0,-1 0 0 0,-1-1 0 16,1 1 0-16,-1 1-128 0,-2 3 128 0,1-1 0 15,1 1 0-15,-1-1 0 0,0 1 0 0,-1-3 0 16,0-4 0-16,-1 2-128 16,-3 2-1408-16,1-1-288 0,-2-5-48 0</inkml:trace>
  <inkml:trace contextRef="#ctx0" brushRef="#br0" timeOffset="15034.62">7309 5225 32255 0,'-11'-4'2864'0,"2"-2"-2288"0,9 6-576 0,0 0 0 16,0 0 1280-16,0 0 128 0,0 0 48 0,0 0 0 16,0 0-1456-16,13-5 0 0,3-3-288 0,1 3 32 15,0 0-96-15,2-2-32 0,2 0 0 0,1-2 0 16,3-2-256-16,0 1-64 0,0 1-16 0,-1 1 0 15,0 1-912-15,-2 1-176 0,-1 2-48 0,1-3 0 16,1-1-1536-16,0 1-320 0</inkml:trace>
  <inkml:trace contextRef="#ctx0" brushRef="#br0" timeOffset="15689">8062 4556 33055 0,'0'0'1472'0,"0"0"288"0,0 0-1408 0,0 0-352 16,0 0 0-16,0 0 0 0,0 0 272 0,13 6-16 16,-1 2 0-16,-2 3 0 0,1 3-256 0,-1 2 0 15,-2 0-128-15,1 5 128 0,-1 5-160 0,-1 2 160 0,-4 0-160 0,1 5 160 16,2 1 0-16,-1 1 0 0,-1 2 0 0,0 0 0 15,0-1 0-15,-1-2 0 0,0-3 0 0,1-2 0 16,0-2 0-16,1-1 0 0,2 0 208 0,-2 0-64 16,-1-2 96-16,0-2 16 0,1-1 0 0,0-2 0 15,-1-1 112-15,0-3 16 0,0-5 16 0,0 1 0 16,-4-11 16-16,4 9 0 0,-4-9 0 0,0 0 0 16,7 6-48-16,-7-6-16 0,0 0 0 0,0 0 0 15,0 0-96-15,8-6-32 0,-1-2 0 0,-1-5 0 16,1-5-32-16,-1-6-16 0,1-1 0 0,-2 2 0 0,-1-1-176 15,3 1 160-15,-1-2-160 0,2 0 160 16,0 2-160-16,1 1 0 0,1 1 0 0,1 3 128 0,-4-1-128 16,4 4 0-16,1 2 0 0,-1 1 0 0,2 6 160 0,2-1-160 15,0 1 192-15,1 3-192 0,-2 3 0 0,1 1 0 16,-2 1 0-16,1 1 0 0,2 3 0 0,-2 1 0 16,-1 3-144-16,-1-3 144 0,0 3 0 0,-2 0-160 15,-1 0 160-15,-1 2 0 0,0-1 0 0,0 2-128 16,-1 0 128-16,1 1 0 15,-1-1 0-15,-1 0 0 0,0-3 0 0,-1 6 0 0,-1-2 0 0,-2 2 0 16,0-2 0-16,-2-1 0 0,0 1 0 0,-2-3 0 16,0 1 0-16,-2 0 0 0,-1-1 0 0,-2 1 192 15,-1-3-16-15,0 3-16 0,-1 1 32 0,-1-1 0 16,-2-4 0-16,0-1 0 0,-1 0 32 0,0 0 16 16,-2-4 0-16,-2 1 0 0,0-1-48 0,0 0 0 0,-3-3 0 15,1 0 0-15,-4-2-64 0,1 0-128 0,-1-5 176 16,-1 3-176-16,1-1 192 0,1 4-192 0,0-5 192 0,2 1-192 31,2-4-448-31,2 0-208 0,2 1-48 0,2 2-11968 0,2-1-2384 0</inkml:trace>
  <inkml:trace contextRef="#ctx0" brushRef="#br0" timeOffset="42386.83">2413 7472 14735 0,'-9'4'1312'0,"-1"1"-1056"0,0-2-256 0,1 1 0 15,0 2 896-15,1-2 128 0,8-4 32 0,0 0 0 16,0 0-864-16,-6 9-192 0,-2-2 0 0,8-7 0 15,0 0 0-15,0 0 0 0,0 0 0 0,0 0 160 16,0 0 224-16,0 0 64 0,0 0 0 0,0 0 0 16,0 0 352-16,0 0 80 0,0 0 16 0,0 0 0 15,9 4 0-15,-9-4 16 0,0 0 0 0,9 4 0 16,-9-4-32-16,0 0-16 0,0 0 0 0,11 6 0 16,-1 1-128-16,-2-1-32 0,0 0 0 0,1-1 0 15,3 0-192-15,-1 0-32 0,1 0-16 0,4 2 0 16,2-1-224-16,0 2-48 0,-1 3-16 0,2 0 0 0,0-1-176 15,-1 1 160-15,-1 1-160 0,0 2 160 0,0-1-160 0,0 0 128 16,-1-1-128-16,-1 1 128 0,0 0-128 0,0 2 160 16,1-1-160-16,-2-1 160 0,-2-1-160 0,0 1 0 15,1 0 0-15,-1 0 128 0,-2 0-128 0,2-1 128 16,0-2-128-16,-1 2 128 0,1-1-128 0,-2 2 0 16,-2-3 0-16,4-3 0 0,2 1-384 0,-3-1 64 15,-11-7 0-15,0 0 0 16,10 8-640-16,-2-2-128 0,-8-6-32 0,0 0-8448 15,12 4-1696-15</inkml:trace>
  <inkml:trace contextRef="#ctx0" brushRef="#br0" timeOffset="42774.48">3052 7527 13823 0,'0'0'608'0,"-8"-9"128"0,-1 0-592 0,3 1-144 0,-1 1 0 0,2 1 0 16,1-3 1856-16,0 1 352 0,-1 1 64 0,5 7 16 15,0 0-1104-15,-4-6-224 0,-1-1-32 0,5 7-16 16,0 0-240-16,0 0-48 0,0 0-16 0,-7-2 0 16,7 2-336-16,0 0-64 0,-8 0-16 0,8 0 0 15,-9 2 32-15,3 4 0 0,6-6 0 0,-7 11 0 16,1 2 64-16,0 0 16 0,1 2 0 0,1 0 0 15,0 4 16-15,-2 0 16 0,-3 1 0 0,-2 2 0 16,1-1-80-16,-1 2 0 0,0 1-16 0,0 3 0 0,1 2 32 0,-2 2 16 16,-2 0 0-16,-1 6 0 0,2 3-32 0,0 2 0 15,-1-4 0-15,1 3 0 0,1 0-128 0,1-2-128 16,1-1 144-16,0 0-144 0,0-1 128 0,0 0-128 16,3-3 0-16,-3 1 0 0,0-4 0 0,2 3 0 15,2 1 0-15,-1 1 0 0,-1-6 0 0,3-3-288 16,1-2 32-16,2-3 16 15,0-1-1872-15,2-4-384 0,-1-4-80 0</inkml:trace>
  <inkml:trace contextRef="#ctx0" brushRef="#br0" timeOffset="43771.82">3451 6730 4607 0,'0'0'400'0,"0"0"-400"16,0 0 0-16,0 0 0 0,0 0 1824 0,-1 12 288 16,-7-8 48-16,8-4 16 0,0 0-704 0,0 0-128 15,-9 5-16-15,9-5-16 0,-7 7-288 0,7-7-48 16,-9 6-16-16,1 2 0 0,0 1-256 0,2 0-48 16,2-1-16-16,-4 3 0 0,-4-5-320 0,3 5-80 0,3 0-16 0,-3 1 0 15,-2 0-224-15,2 1 0 0,0 1 128 0,1-1-128 16,0 4 0-16,0-1 0 0,-1-1 0 0,4 1 0 15,1 0 0-15,0-1 0 0,-1 2 0 0,1-1 0 16,3-2 256-16,0 1-64 0,-2-1 0 0,2 2 0 16,-1-1 80-16,2 0 16 0,0 0 0 0,2-3 0 15,-1 0-288-15,2 1 160 0,1 0-160 0,-2 0 128 16,1-1-128-16,2-1 0 0,3 1 0 0,0 0 128 16,-8-12-128-16,10 9-256 0,2-3 64 0,1 0 16 15,0 0-96-15,1-1-32 0,-1-1 0 0,3-4 0 16,3 0-144-1,-2 0-16-15,-2-4-16 0,-2 2 0 0,0-1-1632 0,0-1-336 0</inkml:trace>
  <inkml:trace contextRef="#ctx0" brushRef="#br0" timeOffset="44026.68">3627 6996 26495 0,'0'0'1168'0,"0"0"240"0,0 0-1120 0,-1 12-288 16,-2 0 0-16,3-2 0 0,4 2 144 0,0 0-16 16,-2-3-128-16,2 0 192 0,-4-9-192 0,6 12-128 15,-5-2 128-15,1 1-208 0,4-2-96 0,-6-9-16 0,4 10 0 0,0-1 0 31,-4-9-256-31,6 11-64 0,-6-11-16 0,8 7 0 16,-8-7-1904-16,0 0-368 0</inkml:trace>
  <inkml:trace contextRef="#ctx0" brushRef="#br0" timeOffset="44219.12">3746 6799 3679 0,'0'0'160'0,"0"0"32"16,0 0-192-16,-6-6 0 0,2-2 0 0,4 8 0 0,0 0 5616 15,0 0 1072-15,0 0 224 0,0 0 32 16,0 0-6272-16,12 3-1248 0,-12-3-256 0,13 0-11040 16</inkml:trace>
  <inkml:trace contextRef="#ctx0" brushRef="#br0" timeOffset="44671.88">3731 6706 13823 0,'0'0'1216'0,"0"0"-960"0,0 0-256 0,0 0 0 15,-5-7 1632-15,5 7 288 0,0 0 48 0,0 0 16 16,0 0-1568-16,0 0-416 0,0 0 128 0,0 0-128 16,0 0 0-16,0 0 0 0,0 0 128 0,5 12-128 15,-5-12 272-15,7 9 0 0,-7-9 0 0,9 12 0 16,1-1-48-16,-2 0-16 0,-1-2 0 0,2 0 0 15,0 0-64-15,1-1-16 0,1-3 0 0,0 3 0 16,1 3 96-16,1-1 16 0,-1-2 0 0,1 2 0 16,0 1-48-16,1 2-16 0,2-2 0 0,-3 4 0 15,-2-2 80-15,-1 0 0 0,0 1 16 0,1 2 0 0,-1 1-144 0,-2 2-128 16,-1 0 144-16,-2 0-144 0,-3-1 128 0,0 3-128 16,-2-4 0-16,0 0 0 0,0-1 144 0,-2 1-144 15,-1-4 128-15,-1 0-128 0,0 0 0 0,-2 0 128 16,-4-1-128-16,2-1 0 0,3 1 0 0,-2-2 0 15,-3 0 0-15,1-1 0 0,0-1-224 0,2-1-128 16,1 1-32-16,-2-3 0 16,-4-1-1536-16,3 0-304 0</inkml:trace>
  <inkml:trace contextRef="#ctx0" brushRef="#br0" timeOffset="45387.02">4317 7416 2751 0,'0'0'128'0,"0"0"16"0,0 0-144 0,0 0 0 0,0 0 0 0,0 0 0 16,0 0 1088-16,10 1 176 0,0 2 32 0,-10-3 16 16,0 0-496-16,11 0-112 0,-1-1 0 0,-10 1-16 15,0 0 672-15,11 1 144 0,-11-1 32 0,11 0 0 16,0 0 64-16,-11 0 32 0,10-1 0 0,1-1 0 15,-1 2-336-15,-10 0-64 0,12-1-16 0,0 0 0 16,1 1-448-16,-2 0-112 0,-11 0-16 0,15 1 0 16,-1 2-448-16,-1 1-192 0,-2-2 176 0,0 0-176 15,4-2 0-15,0 2 0 0,1 2 0 0,0 1 0 0,-1 2 0 16,2-1 0-16,0 1 0 0,-1-3 0 0,-1 0 0 16,-2 0 0-16,1 1 0 0,-3-3 0 0,0 4 0 0,-2-1 0 15,-9-5 0-15,10 4 0 0,-1 0-352 16,-9-4 32-16,0 0 16 0,11 2-7840 15,-1 0-1584-15</inkml:trace>
  <inkml:trace contextRef="#ctx0" brushRef="#br0" timeOffset="45827.57">4296 7696 22623 0,'0'0'1008'0,"0"0"208"15,0 0-976-15,0 0-240 0,0 0 0 0,0 0 0 16,0 0 928-16,0 0 144 0,11-2 16 0,-11 2 16 16,12-4-640-16,-1 1-128 0,-1 2-16 0,1 0-16 0,0 1-128 0,2 0-32 15,2-2 0-15,-2 4 0 0,-2-2-144 0,2 0 128 16,3 1-128-16,1 3 128 0,0-4-128 0,1 1 0 15,0-1 0-15,2 2 128 0,-2-1-128 0,1 0 0 16,-1-1 0-16,1 1 0 0,2 1 0 0,0-2 0 16,-1 0 0-16,-1 0 0 15,2-2-720-15,0 0-80 0,-2-1-16 0,1 2 0 16,0-3-1744-16,-2 3-336 0,-1-1-80 0</inkml:trace>
  <inkml:trace contextRef="#ctx0" brushRef="#br0" timeOffset="46512.81">3568 6828 20671 0,'0'0'912'0,"0"0"192"0,0 0-880 0,0 0-224 0,0 0 0 0,0-10 0 16,-2 2 912-16,2 8 144 0,-2-8 32 0,2 8 0 16,0 0-448-16,0 0-96 0,0 0-16 0,0 0 0 15,0-10-240-15,0 1-48 0,0 9-16 0,0 0 0 16,0 0-224-16,0 0 0 0,0-8 128 0,0 8-128 16,0 0 0-16,0 0 0 0,3-9 0 0,-3 9 0 15,0 0 0-15,0 0-128 0,0 0 128 0,0 0 0 16,0 0-448-16,0 0 32 0,0 0 0 0,0 0-7376 15,0 0-1472-15</inkml:trace>
  <inkml:trace contextRef="#ctx0" brushRef="#br0" timeOffset="47868.96">5339 7408 7359 0,'0'0'656'0,"0"0"-528"16,-4-6-128-16,1-5 0 0,1 2 4032 0,2 9 768 15,0-9 144-15,0 9 48 0,0-8-3360 0,0 8-672 16,0 0-128-16,0 0-16 0,0 0-240 0,0 0-64 16,0 0 0-16,0 0 0 0,10 11-304 0,-1 0-64 15,-1-1-16-15,0 1 0 0,-2 0-128 0,1 2 128 0,-1 2-128 0,1 2 128 16,-2 2 64-16,2 0 16 16,-2-1 0-16,0 2 0 0,-1 1 288 0,0-2 48 0,0 1 16 0,-2 0 0 15,0-2-32-15,2 0 0 0,-2-2 0 0,1-2 0 16,1-2-64-16,0-2-16 0,1-1 0 0,0 0 0 15,-5-9-128-15,9 10-48 0,0-4 0 0,3-2 0 16,0-4-64-16,0-3-16 0,-12 3 0 0,14-5 0 16,1 0-48-16,0-2-16 0,-5-3 0 0,2 0 0 15,0 0-128-15,-2 0 160 0,-1 1-160 0,0-2 160 16,1 1-160-16,-3 1 0 0,0 0 0 0,-1 1 0 16,-6 8 0-16,8-7 0 0,-8 7 0 0,0 0 0 15,0 0 0-15,11-2-144 0,-11 2 144 0,11-1 0 0,0 2-160 0,-1 1 160 16,-1 4-128-16,2-1 128 0,-2 1 0 0,1 1-160 15,-1-2 160-15,1 3 0 0,0 2-144 0,0-1 144 16,1 2 0-16,-1-2-144 0,1 1 144 0,-1 1 0 16,-1-5 0-16,0 2 0 0,-1 1 0 0,-8-9 0 15,11 11 0-15,-1-2 0 0,-10-9 0 0,12 6 0 16,-2 0 0-16,-10-6 0 0,12 2 0 0,0-2 0 16,-1-2 0-16,1-1 0 0,0 0 160 0,0 0-32 15,-2-3-128-15,2-2 192 0,1-2 64 0,0 1 16 16,-3-1 0-16,2 0 0 0,0-1 112 0,-2 0 0 15,-2-1 16-15,0 1 0 0,1-2-32 0,-2-2-16 16,-2 0 0-16,-1 0 0 0,0-4-64 0,-2-1-16 16,-2-1 0-16,0 2 0 0,0-5-32 0,3 5-16 15,-1-1 0-15,-3 1 0 0,-3-2-224 0,3 3 0 16,2 1 0-16,2-2 0 0,-2 1 0 0,0 4-128 0,1 1 128 0,-2 2-160 31,-2 1-432-31,4 1-96 0,-2 9-16 0,1-9 0 16,0 2-2016-16,-1 7-416 0,0 0-64 0</inkml:trace>
  <inkml:trace contextRef="#ctx0" brushRef="#br0" timeOffset="53791.62">6590 6803 17503 0,'0'0'1552'0,"0"0"-1232"0,0-10-320 0,0 10 0 15,4-8 1392-15,-4 8 208 0,0 0 64 0,0-10 0 16,0 10-1216-16,4-9-256 0,-4 9-32 0,0 0-16 15,0 0-144-15,9-4 0 0,2 2 0 0,-11 2 0 16,0 0 0-16,0 0 0 0,11 3 0 0,-1 2 0 16,-10-5 0-16,7 12 0 0,0-2 0 0,-1 3 0 15,1 2 384-15,-3-1 64 0,-4-1 0 0,0 3 0 16,1 2 208-16,-1 2 48 0,-1 2 16 0,-2-1 0 16,-1 1-144-16,2 3-48 0,2-1 0 0,-2 1 0 15,-3-3-240-15,3 2-48 0,-2-3-16 0,1 1 0 16,2-3-224-16,-1-2 0 0,0-1 128 0,-1-1-128 15,1 1-400-15,0-3-128 0,4-2-32 16,-2-11 0-16,0 0-784 0,0 0-144 0,1 10-48 0,-1-10-9824 16</inkml:trace>
  <inkml:trace contextRef="#ctx0" brushRef="#br0" timeOffset="54095.15">6468 6799 16575 0,'-8'-9'1472'0,"1"0"-1168"0,1 0-304 0,2 4 0 16,4 5 3792-16,0 0 704 0,0 0 144 0,0 0 32 15,5-7-3712-15,3 3-720 0,2 2-240 0,1-1 128 16,1-2-128-16,2 1 192 0,4 0-64 0,4 2 0 15,3-5-128-15,0 1 176 0,0-2-176 0,2 3 192 16,2 1-192-16,1-2 160 0,0 1-160 0,-2 3 160 16,0-2-160-16,-2 2 0 0,-1 1 0 0,-2 1 0 15,-1 0 0-15,-1 0 0 0,-3 1 0 0,-1 2 0 32,-1 0-336-32,-2-3-160 0,1 1-16 0,-4 0-9456 0,-11-1-1872 0</inkml:trace>
  <inkml:trace contextRef="#ctx0" brushRef="#br0" timeOffset="54843.23">5480 7042 16575 0,'-8'-4'1472'0,"8"4"-1168"0,0 0-304 0,0 0 0 16,-9-6 1648-16,9 6 272 0,0 0 48 0,0 0 16 16,-4-8-1568-16,4 8-416 0,1-11 128 0,-1 11-128 15,6-9 0-15,1 3 128 0,-2-1-128 0,3 2 0 16,2 0 272-16,1 1-48 0,-11 4-16 0,13-3 0 16,3 1 32-16,-3 2 0 0,-13 0 0 0,11 2 0 15,2-4 32-15,0 2 16 0,-1-2 0 0,1 4 0 16,0 0 112-16,0-1 32 0,0-1 0 0,0 2 0 15,0 2-96-15,0-3-16 0,2 2 0 0,-1-2 0 16,-1-2-80-16,1-1-32 0,2 2 0 0,0 0 0 16,-2 0-80-16,2 0 0 0,-1 0-128 0,2 0 192 0,0-1-192 0,2 1 144 15,-3 0-144-15,3-1 128 0,-1-3-128 0,0 1 0 16,1-3 0-16,-1 2 0 0,-3 1 0 0,1-1 128 16,-3 0-128-16,1 0 0 0,1 2 128 0,-3 0-128 15,-2 1 0-15,-10 1 128 0,0 0 16 0,9-5 0 16,-1 1 0-16,-8 4 0 0,0 0 112 0,0 0 32 15,0 0 0-15,0 0 0 0,0 0-32 0,0 0 0 16,0 0 0-16,0 0 0 0,0 0 64 0,0 0 0 16,-4-8 0-16,4 8 0 0,-8-6 160 0,2 1 32 15,-1 1 16-15,-1-2 0 0,-1 1-64 0,0 0-16 16,1-2 0-16,0 1 0 0,1-3-80 0,-1 1-32 16,0 0 0-16,0-1 0 0,2 1-128 0,-1 0-16 0,1 3-16 15,-2-5 0-15,-1-2-176 0,-1 2 192 0,1-1-192 0,2 2 192 16,-1 0-192-16,1 1 0 0,-1 0 0 0,1 2 0 15,-1 1 0-15,0 1 128 0,-1-2-128 0,9 6 0 16,-8-4 0-16,8 4 0 0,-9 0 0 0,9 0 0 16,-9 0 0-16,9 0 0 0,0 0-128 0,0 0 128 31,-8 7-416-31,8-7-16 0,-3 12 0 0,3-12 0 16,2 11-1552-16,1 0-304 0,4 1-64 0,0-5-12496 0</inkml:trace>
  <inkml:trace contextRef="#ctx0" brushRef="#br0" timeOffset="55925.44">7786 7179 2751 0,'0'0'256'16,"0"0"-256"-16,0 0 0 0,0 0 0 0,0 0 3168 0,0 0 592 16,0 0 112-16,0 0 32 0,0 0-2016 0,0 0-400 15,-5-9-80-15,5 9 0 0,0 0-624 0,0 0-112 16,-10-4-32-16,10 4 0 0,0 0-176 0,-9-3-32 15,9 3-16-15,0 0 0 0,-9 4-48 0,0 1-16 16,-1 2 0-16,-1-1 0 0,1 1-48 0,-2 3-16 16,0 2 0-16,-2 2 0 0,-3 2 96 0,0 2 0 15,1 3 16-15,-2 0 0 0,-3-1 272 0,0 3 48 16,1 2 16-16,-3 1 0 0,1 0-16 0,0-1 0 16,0-2 0-16,0 2 0 0,-2-2-224 0,2 1-48 15,1-1-16-15,3-4 0 0,0-1-240 0,1-1-32 0,0-2-16 16,3 0 0-16,2-3-144 0,1 2 0 15,2-6 0-15,1 0 0 0,-1-1-288 0,0-1-96 0,-1-3 0 0,10-3-16 32,0 0-624-32,0 0-112 0,0 0-16 0,0 0-8592 0,-11-2-1712 0</inkml:trace>
  <inkml:trace contextRef="#ctx0" brushRef="#br0" timeOffset="56230.12">7313 7333 4607 0,'0'0'400'0,"0"-9"-400"0,0-1 0 0,0 10 0 16,1-9 4480-16,-1 9 800 0,0-9 160 0,0 9 48 15,0 0-3888-15,0 0-784 0,0 0-160 0,0 0-16 0,10 0-64 0,-10 0-16 16,12-1 0-16,0 5 0 0,-1 1-128 0,3 3-32 16,-1 0 0-16,1 1 0 0,0 3-80 0,1 1-32 15,-1 0 0-15,2 1 0 0,-1 0 112 0,0 1 32 16,-2-1 0-16,0 2 0 0,-2 3-48 0,4-1-16 15,-2 1 0-15,-2 0 0 0,-1 2-176 0,0-1-16 16,-1-2-16-16,0 1 0 0,-1 0-160 0,0-1 192 16,2-1-192-16,-1-1 192 0,1-5-192 0,-1 1 0 15,-1-2 144-15,2 1-144 0,3-2 0 0,1-2 0 16,1-4 0-16,-1 0 0 16,2-3-1280-16,-1 1-288 0,1-2-48 0,1-2-12320 0</inkml:trace>
  <inkml:trace contextRef="#ctx0" brushRef="#br0" timeOffset="56952.7">8161 6554 4607 0,'0'0'400'0,"0"0"-400"15,0 0 0-15,8-6 0 0,-1-1 1472 0,-7 7 192 0,7-6 64 0,1-2 0 16,0 0-912-16,0 2-176 0,-8 6-48 0,9-7 0 16,-9 7-144-16,8-5-48 0,-8 5 0 0,0 0 0 15,0 0 240-15,0 0 32 0,0 0 16 0,0 0 0 16,0 0 80-16,0 0 0 0,0 0 16 0,0 0 0 16,0 0 96-16,0 0 16 0,0 0 0 0,0 0 0 15,0 0-320-15,0 0-48 0,1 10-16 0,-1-10 0 16,0 0-48-16,0 9-16 0,0-9 0 0,-1 11 0 15,1-11-64-15,-1 10-32 0,1-10 0 0,-4 13 0 16,-3-1-96-16,2 0-32 0,1 0 0 0,1-1 0 16,-1 1-64-16,1-2-16 0,-3 4 0 0,2 0 0 15,1 1 112-15,-3 1 0 0,1 1 16 0,-1-1 0 16,0-1-64-16,1 4-16 0,0-1 0 0,2 0 0 16,2 0-16-16,0 1-16 0,-2-5 0 0,3 6 0 15,1 0 0-15,2 0 0 0,-3-2 0 0,3 0 0 0,-1-1-160 0,3 2 0 16,1-5 0-16,0 2 128 0,2 1-128 0,2-2 0 15,2 0 0-15,-1-2 128 0,-4-3-128 0,4 0 0 16,1 0 0-16,-1-1 0 0,2-3-256 0,0 2 32 16,-1-3 0-16,1-1 0 15,2 0-528-15,-1-1-96 0,0-3-32 0,2 0 0 16,-2 0-1680-16,1 0-352 0,-2-4-64 0</inkml:trace>
  <inkml:trace contextRef="#ctx0" brushRef="#br0" timeOffset="57284.52">8646 6715 26783 0,'0'0'1184'0,"0"0"240"0,0 0-1136 0,-6 6-288 0,-1 2 0 0,2-1 0 15,5-7 560-15,-4 13 48 0,1-4 16 0,1 5 0 16,-1-1-144-16,2 3-32 0,2 1 0 0,1-2 0 16,-2-2-224-16,1 0-48 0,0 0-16 0,2-1 0 0,-1-1-160 0,1-1 0 15,0-2 0-15,-3-8 128 0,0 0-128 16,0 0-144-16,0 0 144 0,0 0-208 15,0 0-368-15,0 0-64 0,0 0 0 0,0 0-16 16,7 5-1808-16,-7-5-352 0</inkml:trace>
  <inkml:trace contextRef="#ctx0" brushRef="#br0" timeOffset="57483.42">8679 6505 23951 0,'-9'-11'2128'0,"9"11"-1696"0,-7-7-432 0,1 1 0 15,6 6 2944-15,0 0 496 16,0 0 96-16,0 0 32 0,0 0-3120 16,0 0-608-16,0 0-128 0,0 0-32 15,0 0-1392-15,10 7-272 0,-2-1-64 0</inkml:trace>
  <inkml:trace contextRef="#ctx0" brushRef="#br0" timeOffset="58033">8782 6461 4607 0,'0'0'400'16,"0"0"-400"-16,-5-11 0 0,-1 3 0 0,2 0 3792 0,4 8 688 15,2-9 128-15,-2 9 16 0,0 0-3408 0,0 0-672 16,0-8-144-16,0 8-16 0,0 0 448 0,0 0 112 16,0 0 16-16,0 0 0 0,0 0-160 0,0 0-32 0,0 0 0 0,0 0 0 15,0 0 32-15,0 0 0 0,0 0 0 0,0 0 0 16,10 2-176-16,-10-2-48 0,13 2 0 0,-2 2 0 16,-2 2-288-16,1 0-64 0,2 1-16 0,0 0 0 15,-1 3-208-15,1 0 144 0,0 0-144 0,1 2 128 16,1 0-128-16,-1 1 160 0,-2 3-160 0,-1-3 160 15,1 1-160-15,-1 2 0 0,0-2 0 0,0 2 128 16,-3 0-128-16,0 1 0 0,-1-1 0 0,0 1 0 16,-2-1 0-16,0 1 0 0,-3-2 0 0,-1 1 0 15,-1 0 0-15,-3 3 0 0,0-2 144 0,0 0-144 16,0-1 144-16,-1-3-144 0,-2 4 192 0,1-4-192 16,-1 0 208-16,1 0-64 0,-1 0-16 0,2-1 0 15,0-2-128-15,-1 2 0 0,0-1 0 0,-1 2 0 0,1 0-128 16,-1-1-128-16,-2 0 0 0,1 0-16 15,2-6-368-15,1 3-64 0,-3-2 0 0,1-1-16 16,7-6-1776-16,-8 6-368 0</inkml:trace>
  <inkml:trace contextRef="#ctx0" brushRef="#br0" timeOffset="58719.94">9525 7094 20271 0,'0'0'896'0,"0"0"192"0,0 0-880 0,0 0-208 0,0 0 0 0,4 13 0 15,0 0 1920-15,1 0 352 0,0 0 64 0,2 4 16 16,-2-2-1792-16,0 3-368 0,0-1-64 0,1 1 0 15,-4 4 48-15,1 2 16 0,-3-1 0 0,0 1 0 16,0 2 48-16,1 1 16 0,-1-1 0 0,0 3 0 16,0-3-112-16,0-1-16 0,-1-3 0 0,1-1 0 15,-2 0-128-15,1-5 0 0,1-1 0 0,0-1 0 32,0-2-592-32,-1 0-48 0,-2-3-16 0,3-9-8176 0,0 0-1616 0</inkml:trace>
  <inkml:trace contextRef="#ctx0" brushRef="#br0" timeOffset="58929.2">9374 7372 27647 0,'0'0'2448'0,"0"0"-1952"16,0 0-496-16,0 0 0 0,0 0 1776 0,13 0 256 15,0 0 48-15,1 0 16 0,2 0-1584 0,2 2-304 16,0 2-64-16,2 2-16 0,-1-3-128 0,1 5 128 15,-2-4-128-15,2 0 128 0,1-1-288 0,-1-1-64 16,-1-4-16-16,-2 2 0 16,1 2-2576-16,-2-2-528 0,6 0-112 0,-4-5 0 0</inkml:trace>
  <inkml:trace contextRef="#ctx0" brushRef="#br0" timeOffset="59590.21">10069 6766 35071 0,'0'0'1552'0,"0"0"320"15,0 0-1488-15,0 0-384 0,0 0 0 0,0 0 0 16,0 0 288-16,9 13-16 0,-1-3 0 0,-1 3 0 15,0 3-272-15,-1 3 0 0,4 5-176 0,-3 3 176 0,0 3-192 0,-1 1 192 16,1 3-192-16,1 0 192 0,-2 0-144 0,1 0 144 16,-1-1 0-16,1 0-144 0,-1 0 144 0,0-2 0 15,-1-2 0-15,0-2 0 0,0 1 0 0,-1-3 0 16,0-1 128-16,-1 0-128 0,-1-3 336 0,0-3 0 16,-2 0 0-16,0-2 0 0,-2-7 208 0,2 1 32 15,-1 1 16-15,1-11 0 0,-3 8-32 0,3-8-16 16,0 0 0-16,0 0 0 0,0 0-128 0,0 0-32 15,0 0 0-15,0 0 0 0,-4-11-128 0,2-1-48 16,-1 1 0-16,2-5 0 0,1-5-208 0,1-1 128 16,1-3-128-16,-1 2 0 0,-1-1 0 0,2 5 0 15,1-1 0-15,0 1 0 0,1 2 0 0,-1-2 0 16,3 5 0-16,0 1 0 0,2 1 0 0,1 3 0 16,2 3 0-16,-1-1 0 0,0 5 0 0,2-2 0 0,0 1-128 0,1 2 128 15,0 1 0-15,0 1-128 0,0 2 128 0,0 1 0 16,0 2-160-16,1 1 160 0,1-1-128 0,-1 2 128 15,-1 0 0-15,2 0-160 0,0 1 160 0,-2 1 0 16,-4 1 0-16,0-1-128 0,-1 2 128 0,-1-2 0 16,-3 3 0-16,-2 0 0 0,0 0 0 0,-2 2 0 15,-2-2 0-15,0 1 0 0,-4-1 0 0,1 1 0 16,-1 2 0-16,-1 2 144 0,1-2-16 0,-1 0 0 16,1-2 48-16,-2-2 0 0,-1-1 0 0,1 2 0 15,-1 0-48-15,0-1-128 0,-2-1 192 0,2-2-64 16,-3-1 32-16,2-2 0 0,-2-1 0 0,-1-1 0 15,-2 1 64-15,-2 2 16 0,-3-3 0 0,2 0 0 0,0-2-64 16,-1 2-16-16,1-1 0 0,-2 1 0 0,1 0-160 0,1 0 0 16,-3-2 0-16,1 1 0 15,1-1-336-15,-1-2-112 0,-1 2 0 0,3-4-12800 16,2 1-2544-16</inkml:trace>
  <inkml:trace contextRef="#ctx0" brushRef="#br1" timeOffset="80296.61">6838 5590 7359 0,'0'0'656'0,"0"0"-528"0,0 0-128 0,3-10 0 16,-3 10 2624-16,9-7 480 0,-3-1 96 0,2 1 32 16,0 0-2528-16,-2 0-512 0,-6 7-192 0,8-8 128 15,-8 8-128-15,0 0 0 0,5-8 0 0,-5 8 0 16,0 0 0-16,0 0 0 0,0 0 0 0,0 0 0 16,0 0 144-16,0 0 0 0,0 0 0 0,0 0 0 0,-9-5 208 0,0 1 32 15,1 0 16-15,8 4 0 0,0 0 192 0,-7-2 48 16,-1-1 0-16,8 3 0 0,0 0-16 0,-8-5 0 15,1 1 0-15,7 4 0 0,-9-5-112 0,0 1 0 16,0 1-16-16,0 3 0 0,0 0-112 0,-2 2 0 16,1-1-16-16,-1 3 0 0,1 0-144 0,1 0-32 15,-2 1 0-15,1 1 0 0,-2 5-192 0,2-5 176 16,-1 2-176-16,0 0 160 0,-4 2-160 0,4 1 0 16,2-2 0-16,-1 1 0 0,0 2 0 0,2 0 0 15,3-2 0-15,0 1 0 0,0-1 0 0,1 2 0 16,0 1 0-16,4 0 0 0,2-1 0 0,1 1 0 15,-3 0 0-15,3-2 0 0,2 1-176 0,1-1 176 16,-6-11-128-16,12 11 128 0,-3-3-176 0,2 0 176 16,-1-3-208-16,-10-5 80 0,10 4-32 0,1-3 0 15,1-1 0-15,-2-1 0 0,0-2-16 0,0 0 0 0,-1-5 0 0,1 3 0 16,1-1 176-16,-1 0 0 0,-1-3-144 0,2 0 144 16,0-1 0-16,0 1 0 0,-4 0 0 0,1-1 0 15,0-1 0-15,-1 1 0 0,-2 1 0 0,1-2 0 16,1 1 0-16,-2 1 0 0,-1-3 0 0,-1 3 0 15,-3 9 0-15,1-9 0 0,-4-3 0 0,3 12 0 16,-2-13 0-16,-1 4 128 0,1 0-128 0,-2-2 192 16,-2 4 48-16,6 7 16 0,-5-11 0 0,1 3 0 15,4 8-16-15,0 0 0 0,-4-10 0 0,4 10 0 16,-2-7-48-16,2 7-16 0,0 0 0 0,0 0 0 16,0 0-176-16,0 0 0 0,0 0 0 0,0 0 0 0,0 0 0 15,0 0 0-15,0 0 0 0,0 0 0 0,0 0 0 0,0 0 0 16,0 0 0-16,0 0-176 15,0 0 176-15,0 0-208 0,0 0 80 0,0 0 128 16,0 0-656-16,5 11-16 0,-5-11 0 0,5 8-7776 16,-5-8-1536-16</inkml:trace>
  <inkml:trace contextRef="#ctx0" brushRef="#br1" timeOffset="80757.25">6985 5753 3679 0,'0'0'160'0,"0"0"32"0,8 6-192 0,0 1 0 0,-8-7 0 0,8 7 0 16,-2 0 1120-16,0 1 176 0,-6-8 48 0,5 10 0 16,-1 1-400-16,-2-2-80 0,0 0-16 0,-2 1 0 15,0-10 64-15,0 0 16 0,-2 8 0 0,2-8 0 16,-1 9 32-16,1-9 16 0,-1 8 0 0,1-8 0 15,0 0-96-15,0 0-32 0,0 0 0 0,0 0 0 16,0 0 48-16,0 0 0 0,0 0 0 0,0 0 0 16,0 0-96-16,0 0-16 0,1-9 0 0,-1 9 0 15,3-9-144-15,-3 9-16 0,1-13-16 0,0 1 0 16,-1 2-128-16,0-2-32 0,0-2 0 0,0-1 0 16,0 2-224-16,0 1-48 0,1 1-16 0,-1 0 0 15,0-4-160-15,0 3 0 0,0 3 0 0,0-3 128 16,-1 3-128-16,1 0 0 0,0 0 0 0,0 9 0 0,4-9 192 15,-4 9-64-15,4-11 0 0,1 3 0 0,2-1-128 0,-1 0 0 16,-1 1 0-16,2 0 128 0,-7 8-128 0,8-9 0 16,-8 9 0-16,6-6 0 0,-6 6 0 0,8-7 0 15,-8 7 0-15,0 0 0 0,8-9 0 0,-8 9 0 16,9-4 0-16,-9 4 0 0,0 0-304 0,0 0 16 16,12 0 0-16,-12 0 0 15,8 7-608-15,-8-7-128 0,7 8-32 0,0 1 0 16,-1 0-2240-16,1 1-448 0</inkml:trace>
  <inkml:trace contextRef="#ctx0" brushRef="#br1" timeOffset="80998.27">7246 5746 23951 0,'0'0'2128'0,"0"0"-1696"0,-9 7-432 0,9-7 0 16,-1 9 1632-16,1-9 240 0,0 0 48 0,0 10 16 16,0-10-1568-16,2 11-368 0,-2-11 0 0,0 0 0 15,9 6-576-15,-9-6-128 0,9 8 0 0,1-2-8000 16,-1 0-1584-16</inkml:trace>
  <inkml:trace contextRef="#ctx0" brushRef="#br1" timeOffset="81230.36">7359 5552 21183 0,'0'0'944'0,"0"0"192"0,-7-7-912 0,-1 1-224 16,8 6 0-16,0 0 0 0,0 0 2800 0,0 0 512 15,-5-7 96-15,5 7 32 0,0 0-2768 0,0 0-544 16,0 0-128-16,0 0 0 16,0 0-368-16,0 0-64 0,0 0-16 0,0 0 0 15,0 0-2704-15,0 0-560 0</inkml:trace>
  <inkml:trace contextRef="#ctx0" brushRef="#br1" timeOffset="82017.85">7646 5650 5519 0,'0'0'496'0,"0"0"-496"15,0 0 0-15,0 0 0 0,0 0 2336 0,0 0 368 16,-5-6 80-16,5 6 16 0,0 0-1200 0,0 0-256 15,-4-9-32-15,4 9-16 0,-2-11-272 0,2 11-48 16,-3-10-16-16,3 10 0 0,-4-9-448 0,4 9-112 16,-6-9-16-16,6 9 0 0,-10-2-128 0,1 0-48 15,1-2 0-15,-1 4 0 0,0 4 48 0,0-1 0 16,0 1 0-16,0 2 0 0,-2-2 0 0,4 3 0 0,-1-2 0 0,1 3 0 16,1-2 160-16,1 2 32 15,-1 3 16-15,2 0 0 0,2 0-176 0,-1-1-32 0,3-10-16 0,-1 14 0 16,1 1-240-16,0-2 0 0,0-1 0 0,1-1 0 15,-1-11 0-15,3 13 0 0,-1-1 128 0,2-2-128 16,-4-10 0-16,7 12 0 0,-1-3 128 0,-6-9-128 16,0 0 0-16,12 4 0 0,-2-4-192 0,1 0 192 15,-11 0-256-15,14-1 48 0,-2-4 16 0,1 1 0 16,-3-3 192-16,1-1-176 0,-1 2 176 0,-1 1-160 16,-9 5 160-16,10-8 0 0,-4 0 0 0,-6 8 0 15,8-8 0-15,-8 8 192 0,3-10-32 0,-2 1-16 16,-1 0 80-16,0 9 16 0,-3-11 0 0,1 3 0 15,2 8-64-15,-6-9-16 0,2 0 0 0,-1 3 0 16,-1-1-160-16,6 7 128 0,-5-8-128 0,5 8 128 0,0 0-128 16,-4-6 0-16,4 6 0 0,0 0 0 0,0 0 0 0,0 0 0 15,0 0 0-15,0 0 0 0,0 0 0 0,0 0 128 16,0 0-128-16,0 0 0 0,0 0 128 0,-4 13-128 16,0-3 128-16,1 3-128 0,2 2 128 0,0-2-128 15,-2-3 0-15,2 2 128 0,-1 1-128 0,2-3 0 16,0 1 0-16,3 0 0 0,0 2 0 0,-1 0 0 15,1-1 144-15,-1 1-144 0,1 0 224 0,1 0-32 16,0-4 0-16,0 2 0 0,-2-1-192 0,1-1 176 16,-3-9-176-16,3 12 160 0,-2 0-160 0,0 1 0 15,-1-1 144-15,0-1-144 0,0 1 128 0,-2 0-128 16,-5 1 160-16,1-1-160 0,0-1 176 0,1 2-176 16,-3-2 192-16,0 2-192 0,-1-3 176 0,-1-1-176 15,-1-1 160-15,1 1-160 0,0 1 0 0,-1-3 0 0,1-1 0 0,-1-3 0 31,0 0-496-31,0-2-192 0,2-1-32 0,0-2-13728 0</inkml:trace>
  <inkml:trace contextRef="#ctx0" brushRef="#br1" timeOffset="83271.39">8045 7696 10127 0,'0'0'448'0,"0"0"96"0,0 0-544 0,0 0 0 0,0 0 0 0,0 0 0 16,0 0 2336-16,0 0 352 0,0 0 80 0,0 0 16 16,0 0-2208-16,0 0-432 0,0 0-144 0,-2-6 0 15,2 6 0-15,0 0 128 0,0 0-128 0,-4-9 0 0,4 9 304 0,-8-4-32 16,8 4 0-16,-9 0 0 0,1 0-144 0,8 0-128 16,-10 2 192-16,0 2-192 0,3 3 0 0,-3-3 0 15,1 1 0-15,-1 3 0 0,-1 2 0 0,1 1 0 16,0-1 0-16,-1 2 0 0,-1-2 288 0,2 2-48 15,-2 0-16-15,2 3 0 0,-1 0 128 0,2 2 32 16,1 0 0-16,2 1 0 0,-1 1-192 0,2-4-16 16,3 0-16-16,0 0 0 0,1 0-160 0,2 1 128 15,2-2-128-15,1-3 128 0,-4-11-128 0,9 9 0 16,1-3 0-16,1-3 0 0,-1 0 0 0,2-2 0 16,1-2 0-16,0-2 0 0,-1 0 0 0,0-3 0 15,-1-1 0-15,2-3 0 0,-1 0 0 0,0 0 128 16,-2-1-128-16,1 0 0 0,-2 0 272 0,-1-1-16 0,-2 0-16 15,1 2 0-15,-2 1 208 0,-1-1 32 0,0-4 16 0,-2 4 0 16,1 2-224-16,-1 0-32 0,-2 8-16 0,2-10 0 16,-2 0-224-16,0 10 144 0,-2-9-144 0,1 2 128 15,1 7-128-15,-2-11 0 0,0 2 0 0,2 9 0 16,-4-9 0-16,4 9 0 0,0 0 0 0,-5-9 0 16,0 1 0-16,5 8 0 0,-5-8 0 0,5 8 0 15,0 0 0-15,0 0-176 0,-4-8 176 0,4 8-128 16,0 0-448-16,0 0-96 0,0 0-16 15,0 0 0-15,0 0-2512 0,0 0-496 0</inkml:trace>
  <inkml:trace contextRef="#ctx0" brushRef="#br1" timeOffset="83748.57">8204 8045 7359 0,'0'0'320'0,"0"0"80"0,0 0-400 0,0 0 0 15,0 0 0-15,0 0 0 0,0 0 2544 0,0 0 416 16,0 0 96-16,0 0 16 0,0 0-1728 0,0 0-352 0,0 0-64 0,0 0-16 15,0 0 48-15,0 0 16 0,0 0 0 0,0 0 0 16,0 0-144-16,0 0-48 0,-6-6 0 0,6 6 0 16,-8-8-16-16,4 2-16 0,4 6 0 0,-3-10 0 15,2-1-112-15,0 2-32 0,1-3 0 0,0 2 0 16,-1 2-160-16,-1-2-16 0,0 0-16 0,-1 0 0 16,2-2-160-16,-1 2-16 0,0-1-16 0,-1 0 0 15,2-1-80-15,0 2-16 0,-2 2 0 0,2-1 0 16,-1-1-128-16,1 0 160 0,0 0-160 0,1-1 160 15,0 1-160-15,1-1 0 0,0 2 0 0,-1 9 0 16,4-9 0-16,-4 9 128 0,0 0-128 0,8-8 0 16,-1 2 0-16,-7 6 0 0,10-7 0 0,2 3 0 15,1 3-128-15,-3 0 128 0,-10 1-160 0,13-3 160 0,2 0-320 16,-1 1 48-16,0-2 0 0,-1 1 0 16,-2 2-352-16,-1 1-64 0,-10 0-16 0,11 3 0 15,-11-3-448-15,0 0-80 0,10 4-32 0,-10-4-11792 16</inkml:trace>
  <inkml:trace contextRef="#ctx0" brushRef="#br1" timeOffset="84007.66">8409 7913 22751 0,'0'0'1008'0,"0"0"208"0,0 0-976 0,0 0-240 0,0 0 0 0,-1 13 0 15,1-1 672-15,0-12 96 0,2 11 0 0,1 0 16 16,-3-11-512-16,1 12-96 0,0-2-32 0,2 0 0 16,0 1-144-16,-2-1 0 0,-1-10 0 0,3 12 0 15,-1-6 0-15,-2-6 0 0,0 0 0 0,7 8-176 31,-7-8-1456-31,0 0-288 0,0 0-64 0</inkml:trace>
  <inkml:trace contextRef="#ctx0" brushRef="#br1" timeOffset="84220.23">8436 7737 19343 0,'0'0'1728'0,"0"0"-1392"16,0 0-336-16,0 0 0 0,0 0 2240 0,0 0 384 16,0 0 80-16,12-3 16 15,-1-1-2720-15,-1 2-640 0,-10 2-64 0,12-2-11520 0</inkml:trace>
  <inkml:trace contextRef="#ctx0" brushRef="#br1" timeOffset="84922.81">8650 7965 6447 0,'0'0'576'0,"0"0"-576"0,7-7 0 0,-7 7 0 15,0 0 1776-15,6-6 240 0,-1-1 48 0,-5 7 16 16,0 0-944-16,3-7-192 0,-3-3-48 0,0 10 0 16,0 0 272-16,0 0 48 0,-3-6 16 0,3 6 0 15,-5-10-224-15,0 3-48 0,0 1-16 0,5 6 0 16,-9-2 80-16,9 2 0 0,-11-2 16 0,2 0 0 16,1 0-160-16,8 2-48 0,-10 1 0 0,1 2 0 0,0 1-368 0,1 1-80 15,1 1 0-15,-1-1-16 0,-1-1-368 0,9-4 0 16,-8 8 0-16,1 1 128 0,-2 2-128 0,1 0 0 15,1-4 0-15,1 2 0 0,0 0 0 0,1 3 0 16,1-2 0-16,2 2 0 16,-1 0 0-16,2 0 0 0,1-2 0 0,2 0-128 0,-2-10 128 0,7 10 0 15,-1 0 0-15,1-3-128 0,2-1 128 0,0 1-160 16,0-2 160-16,2 0-160 0,-1-1-80 0,2-1-16 16,0-3 0-16,-1-3 0 0,1 2-64 0,1-1-32 15,0 1 0-15,-1-4 0 0,-2 0 224 0,1-1 128 16,-1 1-160-16,1 1 160 0,-2 0 0 0,-9 4 0 15,9-7 0-15,-3 0 0 0,-6 7 0 0,6-10 0 16,-4 0 192-16,-2 10-192 0,3-7 128 0,-3 7-128 0,0-8 0 0,0 8 0 16,-4-8 0-16,4 8 0 0,-4-10 128 0,0 3-128 15,-2 0 0-15,6 7 0 0,-3-6 0 0,3 6 0 16,-4-7 0-16,4 7 0 0,-1-9 0 0,1 9 0 16,0 0 0-16,0 0 0 0,0 0 0 0,0 0 0 15,0 0 224-15,0 0-16 0,-7 9 0 0,3 2 0 16,2-1 96-16,0 1 16 0,1-2 0 0,1 1 0 15,3 1-128-15,-1 0-32 0,-2-11 0 0,2 14 0 16,-2-1-160-16,1-2 0 0,0 1 0 0,2 0 128 16,-1-1-128-16,0 3 0 0,-2-1 0 0,0 0 0 15,0 0 160-15,0 1 0 0,1 2 0 0,-1 1 0 16,0-3 112-16,0 3 32 0,1-3 0 0,-1 4 0 16,-1 1 80-16,0 2 0 0,-1-2 16 0,1-2 0 0,-1-1-240 0,0 1-160 15,1 1 192-15,-2 0-192 0,-1-1 128 0,-1 0-128 16,0 0 0-16,-1-1 0 0,-1-1 0 0,-2 0 0 15,-2-1 0-15,-2-1 0 0,0 0 0 0,-2 1-256 16,-1-1 32-16,-2 3 0 16,-3-3-2144-16,-4-1-448 0</inkml:trace>
  <inkml:trace contextRef="#ctx0" brushRef="#br1" timeOffset="96999.9">17985 9218 5519 0,'0'0'496'0,"0"0"-496"0,0 0 0 0,0 0 0 0,0 0 2688 0,0 0 432 15,0 0 80-15,0 0 32 0,0 0-1648 0,0 0-336 16,0 0-64-16,0 0-16 0,0 0-464 0,0 0-80 16,0 0-32-16,0 0 0 0,0 0-304 0,-7 6-64 15,7-6-16-15,-10 7 0 0,-2-2 560 0,2 0 128 16,-1 2 0-16,0 1 16 0,-1 1 304 0,0 4 64 16,2 0 16-16,-2-3 0 0,0 2-368 0,0 2-80 15,1 1-16-15,-1 0 0 0,-1 1-336 0,1 1-80 16,0 4-16-16,1 2 0 0,-2 2-224 0,0 2-48 15,-2 0-128-15,1 0 192 0,-2 0-192 0,1-2 0 16,-1-1 0-16,2-1 0 0,-1-5 0 0,1 0 0 16,0-4 0-16,2 0-160 0,1 1-128 0,4-4-32 15,0-2 0-15,1-2 0 16,6-7-320-16,0 0-80 0,0 0-16 0,0 0 0 16,0 0-2064-16,0 0-400 0,0 0-96 0,-7-8-16 0</inkml:trace>
  <inkml:trace contextRef="#ctx0" brushRef="#br1" timeOffset="97288.21">17668 9274 22111 0,'0'0'1968'15,"0"0"-1584"-15,0 0-384 0,0 0 0 0,0 0 2176 0,0 0 336 16,0 0 80-16,0 0 16 0,0 0-1856 0,0 0-368 15,5 12-80-15,0-1-16 0,1-1 48 16,0-1 16-16,-6-9 0 0,11 14 0 0,-4 2-160 0,4 2-48 16,-1-1 0-16,1 0 0 0,-2-2 16 0,1 4 0 15,1 0 0-15,-1 3 0 0,2-2 16 0,0 1 0 16,-2 1 0-16,2 1 0 0,-1 2-48 0,1 0 0 16,-1-2 0-16,0 0 0 0,1-3-128 0,1 1 0 15,-1-1 144-15,2 1-144 0,-1-2 0 0,-2 0 0 16,-4-2 0-16,4-2 128 0,1 1-128 0,2-2 0 15,-2-1-128-15,-1 2 128 16,1-2-1488-16,-1-4-224 0,-1-2-32 0,-1 0-7856 16,-9-7-1584-16</inkml:trace>
  <inkml:trace contextRef="#ctx0" brushRef="#br1" timeOffset="99574.06">17695 9009 27647 0,'0'0'1216'0,"0"0"256"0,0 0-1168 0,-7-5-304 15,7 5 0-15,0 0 0 0,0 0 752 0,0 0 80 16,0 0 32-16,0 0 0 0,0 0-624 0,0 0-240 16,-2-10 176-16,4 1-176 0,0-1 0 0,-2 10 0 15,5-9 0-15,1 0 0 0,-6 9 0 0,0 0-128 16,9-4 128-16,-9 4-160 0,8-4 160 0,-8 4 0 15,11-1 0-15,-11 1 0 0,12-3 352 0,-12 3 0 0,10-1 0 0,-10 1 0 16,12 5 192-16,0-1 32 0,-2-1 16 0,1-3 0 16,-1-1-48-16,3-1-16 0,0 2 0 0,2 0 0 15,-2 0-176-15,1-1-32 0,2-3-16 0,1 0 0 16,0 3-304-16,-1-3 128 0,-1 3-128 0,0-1 0 16,1-2 0-16,-2 2 0 0,-1-3 0 0,0 1 0 15,-1-2 128-15,-1 4-128 0,-11 2 0 0,0 0 0 16,10-3 0-16,-10 3 0 0,0 0 128 0,0 0-128 15,0 0 0-15,0 0 160 0,0 0-160 0,0 0 128 16,0 0 80-16,0 0 16 0,0 0 0 0,0 0 0 16,7-6-16-16,-7 6 0 0,0 0 0 0,0 0 0 15,0-9-16-15,0 9-16 0,-6-11 0 0,2 2 0 16,4 9-48-16,-5-9-128 0,-3 0 192 0,-1-2-64 0,-1 2 64 0,-1 4 0 16,1 1 0-16,0 3 0 0,-3-6-192 0,1 1 128 15,1 0-128-15,0 3 128 0,-1 0-128 0,0 0 0 16,-1 2 0-16,1-2 0 0,1 1 0 0,0-1 0 15,2 2 0-15,9 1 0 0,-12-3 0 0,2 2-144 16,1 1 144-16,9 0-208 16,0 0-224-16,0 0-32 0,0 0-16 0,0 0 0 15,0 0-1632-15,-1 13-320 0,3-1-64 0,3 0-12368 0</inkml:trace>
  <inkml:trace contextRef="#ctx0" brushRef="#br1" timeOffset="100244.18">18259 9781 4607 0,'0'0'400'0,"0"0"-400"16,5-8 0-16,-5 8 0 0,0 0 3488 0,4-8 608 15,-4 8 128-15,5-9 32 0,0 1-2768 0,-5 8-544 16,4-11-112-16,0 3-32 0,-4 8-272 0,6-7-48 15,0 1-16-15,-6 6 0 0,5-8-320 0,-5 8-144 16,5-9 128-16,-5 9-128 0,0 0 0 0,0 0 0 16,0 0 0-16,0 0 0 0,0 0 0 0,0 0 0 15,0 0 128-15,0 0-128 0,0 0 384 0,-5 8 64 16,-2 0 0-16,1-1 0 0,-1 3 160 0,2-1 32 16,-1-2 16-16,0 4 0 0,1 1-80 0,0 1 0 15,1-2-16-15,0 2 0 0,2 3-352 0,-1-2-64 16,0-1-16-16,2 2 0 0,0-1-128 0,2 0 0 0,2 0 0 0,1-4 128 15,-1 2-128-15,3-1 0 0,0 0 0 0,1-2 0 16,-7-9 0-16,0 0 0 0,9 3 0 0,1-1 0 16,1 1 0-16,-11-3 0 0,11 0 144 0,0-1-144 15,-1-1 128-15,-1 0-128 0,1-5 128 0,0 1-128 16,0-5 0-16,2 2 144 0,-3 0-144 0,-1-2 0 16,-1 0 0-16,-1-2 0 0,1 0 0 0,-2 0 0 15,-3 0 128-15,1 1-128 0,0 0 0 0,-2 2 0 16,-1 10 144-16,-4-13-144 0,-1 1 0 0,-2 0 144 15,-2 0 80-15,0 2 16 0,-1-2 0 0,-1 3 0 16,1 3 80-16,-1-1 0 0,0 1 16 0,-1 3 0 16,-1-2-96-16,0 2-32 0,0 2 0 0,1 0 0 15,0 1-208-15,2 1 128 0,-1 1-128 0,4 2 0 16,7-4 0-16,-10 6 0 0,10-6-176 0,-6 6 176 16,6-6-768-16,0 0-16 0,0 0-16 0,0 0 0 15,-4 9-2400-15,4-9-496 0</inkml:trace>
  <inkml:trace contextRef="#ctx0" brushRef="#br1" timeOffset="100597.07">18540 9981 7359 0,'0'0'656'0,"0"0"-528"16,0 0-128-16,0 0 0 0,0 0 4928 0,0 0 944 15,0 0 192-15,0 0 32 0,0 0-4816 0,8 9-960 0,-8-9-192 0,0 0-128 16,0 0 0-16,0 0 0 0,0 0 0 16,0 0 0-16,0 0 0 0,0 0 0 0,0 0 0 0,0 0 0 15,0 0 416-15,0 0-16 0,0 0 0 0,-7-3 0 16,0-7 624-16,-1 2 128 0,1 3 32 0,1-5 0 16,1 0-400-16,1-3-80 0,0 3 0 0,1-3-16 15,3 1-368-15,-1 0-64 0,0-1 0 0,2-3-16 16,4-1-112-16,2 2 0 0,0-2-128 0,1 3 192 15,0 2-64-15,1 0-128 0,-1-1 176 0,2-1-176 16,1 2 0-16,-2 1 0 0,-1-2 0 0,1 4 0 16,1 2 0-16,1 0 0 0,-1 0 0 0,1 1 0 15,-11 6-128-15,10-3-48 0,1 1 0 0,-11 2 0 16,10 0-656-16,-10 0-144 0,12 0-32 0,-12 0 0 16,0 0-1840-16,11 5-368 0,-11-5-80 0</inkml:trace>
  <inkml:trace contextRef="#ctx0" brushRef="#br1" timeOffset="100793.83">18815 9818 29423 0,'0'0'1296'0,"0"0"288"0,0 0-1264 0,0 0-320 16,3 10 0-16,-3-10 0 0,4 10 576 0,1 1 64 15,2-2 16-15,0 1 0 0,1 1-496 0,0 1-160 16,-2-1 0-16,1 1 0 0,-7-12 0 0,8 10 0 15,-2 1 0-15,1-1-144 16,-7-10-480-16,4 12-80 0,-4-12-32 0,2 12 0 16,-2-12-656-16,0 0-128 0,0 0-16 0</inkml:trace>
  <inkml:trace contextRef="#ctx0" brushRef="#br1" timeOffset="100957.03">18939 9589 22111 0,'0'0'1968'0,"0"0"-1584"15,0 0-384-15,0 0 0 0,0 0 2384 0,0 0 400 0,0 0 80 0,0 0 16 16,0 0-4832-16,0 0-960 0</inkml:trace>
  <inkml:trace contextRef="#ctx0" brushRef="#br1" timeOffset="101574.4">19166 9755 9215 0,'0'0'816'0,"0"0"-656"16,0 0-160-16,0 0 0 0,0 0 3904 0,0 0 736 16,0 0 160-16,0 0 16 0,0 0-3984 0,9-3-832 15,-9 3 0-15,0 0-208 0,0 0-64 0,0 0-16 16,0 0 0-16,0 0 0 0,0 0 96 0,0 0 0 15,0 0 16-15,0 0 0 0,-9-1 528 0,-3 2 96 0,-1 2 32 0,1 0 0 16,2 2 352-16,-3 1 64 16,-3 2 0-16,2 1 16 0,1 0-384 0,1 2-80 0,0-1 0 0,2 2-16 15,0 1-240-15,2 0-64 0,1-1 0 0,2 0 0 16,0-2-128-16,2 0 192 0,2 1-192 16,1 1 192-16,0-12-192 0,3 11 0 0,-1 1 144 0,-2-12-144 15,7 9 0-15,-1-1 128 0,-6-8-128 0,9 8 0 16,0-2 0-16,-9-6 0 0,11 6 0 0,-11-6 0 15,14 0 0-15,-2 0 0 0,-12 0 0 0,12-3 128 16,-1-1-128-16,2-1 192 0,0 0-64 0,1-2 0 16,-4-2-128-16,2 0 176 0,-1-2-176 0,1 4 192 15,-1-3-192-15,0 3 128 0,1-4-128 0,-2 2 128 16,-2 0-128-16,0-1 160 0,-1-2-160 0,-1 0 160 16,-2 2-160-16,-1 0 0 0,-1 1 0 0,-2 9 0 0,2-10 0 0,-2 10 0 15,0-10 0-15,0 10 128 0,0 0 48 0,0 0 0 16,0 0 0-16,0 0 0 0,0 0 96 0,0 0 32 15,0 0 0-15,0 0 0 0,0 0-304 0,0 0 0 16,0 0 0-16,0 0 0 0,0 10 0 0,0-10 0 16,5 12-128-16,-1 2 128 0,0-1 0 0,0 1-144 15,-2-2 144-15,2 2 0 0,0 2 0 0,0 2 0 16,0 1 0-16,1-1-128 0,0 0 128 0,-1 0 0 16,-1 3 0-16,1 0 0 0,1 0 0 0,-1 1 0 15,-2-5 0-15,1 3 0 0,0-5 0 0,-1 2 0 16,0 0 0-16,-1 0 0 0,-1-3 0 0,0 3 0 15,-1-1 0-15,-1 0 128 0,0-5 0 0,-1 2 0 0,-1 0 0 16,0-1 0-16,0 0-128 0,-1 0 144 16,-1-4-144-16,-2 2 160 0,-1-2-160 0,-2 0-256 15,1-2 64-15,-5 1 16 16,0-1-1824-16,-2 1-368 0,-1-5-80 0</inkml:trace>
  <inkml:trace contextRef="#ctx0" brushRef="#br1" timeOffset="102129.24">20178 9211 11055 0,'0'0'480'0,"0"0"112"0,0 0-464 0,0 0-128 16,0 0 0-16,0 0 0 0,0 0 3168 0,0 0 608 15,0 0 128-15,0 0 32 0,0 0-3056 0,0 0-624 16,-9-2-112-16,9 2-16 0,0 0-128 0,0 0 0 16,-12-3 0-16,1 3 128 0,2 1 0 0,9-1 0 15,-9 4 0-15,-1-2 0 0,-2 3 608 0,0-5 128 0,-1 4 32 0,-1 1 0 16,-2 2 16-16,1 0 16 0,-2 0 0 0,0 1 0 16,-3 2-480-16,1 2-80 0,-1-2-32 0,0 5 0 15,1 0-336-15,-1 2 144 0,1 0-144 0,0 1 0 16,1-1 0-16,3 3 0 0,-1-2 0 0,3 4 0 15,1 4 144-15,2-1-16 0,1-4-128 0,1-1 192 16,1-3-192-16,5 2 0 0,0 3 128 0,5-1-128 16,1-3 0-16,2-1 176 0,2 2-176 0,4-2 160 15,1-4-160-15,1 1 160 0,1 0-160 0,0 1 160 16,1-4-160-16,1 1 0 0,0-4 0 0,0 0 0 16,0 0-320-16,0-2-160 0,1-3-32 15,2 1 0-15,-1-4-640 0,1 0-144 0,-1 0-32 0,1 0-7760 16,-1-3-1568-16</inkml:trace>
  <inkml:trace contextRef="#ctx0" brushRef="#br1" timeOffset="102513.5">19772 9578 19343 0,'0'0'1728'0,"0"0"-1392"0,0 0-336 0,0 0 0 16,0 0 2880-16,0 0 496 0,0 0 96 0,0 0 32 15,0 0-2704-15,0 0-544 0,0 0-96 0,0 0-32 16,0 0 80-16,0 0 16 0,0 0 0 0,0 0 0 16,11 1 112-16,-1-1 32 0,0 0 0 0,1 0 0 15,1 1-224-15,-1-3-144 0,1-4 192 0,1 3-192 16,0 1 208-16,0 1-64 0,0-2-16 0,0 1 0 16,-1 0-128-16,1 2 0 0,1-2 0 0,1 1 0 15,-1 1-336-15,2-2-112 0,-1 1 0 0,2 1-16 16,-1 0-528-16,1 0-96 0,0 0-32 0,0-3-8192 15,-2 2-1632-15</inkml:trace>
  <inkml:trace contextRef="#ctx0" brushRef="#br1" timeOffset="103162.36">20669 8947 28559 0,'0'0'1264'0,"0"0"272"0,0 0-1232 0,0 0-304 16,0 0 0-16,0 0 0 0,0 0 352 0,-4 11 16 15,2 4 0-15,-1-2 0 0,0 1 80 0,2 2 32 16,1 3 0-16,1 2 0 0,1 1-112 0,0 3-32 16,1 4 0-16,-2-2 0 0,-1 2-96 0,0 1-32 15,3 1 0-15,-3 0 0 0,-3 2 32 0,3 1 0 16,3 2 0-16,-3 2 0 0,-3-4-16 0,1 1 0 0,-2 1 0 0,0-3 0 16,1 0-96-16,-2-2 0 0,-3-5-128 15,4 0 192-15,2-3-192 0,-1-3 0 0,0-1 0 0,2-1 0 16,-1-5 0-16,2-1-192 0,2 0 16 0,-2-12 0 31,-2 6-1760-31,2-6-368 0,0 0-64 0,0 0 0 0</inkml:trace>
  <inkml:trace contextRef="#ctx0" brushRef="#br1" timeOffset="103452.01">20848 9003 3679 0,'0'0'160'0,"0"0"32"0,-9 6-192 0,-2 1 0 16,1 6 0-16,3 4 0 0,2 4 7648 0,2 3 1488 16,2 4 288-16,1 0 64 0,1 0-7824 0,2 4-1664 15,-2 2-160-15,2-1-112 0,-2 3 0 0,1 0 0 16,-1-1 0-16,0 0 0 15,-1 0-208-15,0 0-32 0,-1-2-16 0,0-2 0 16,-2-1-112-16,0-1-32 0,-1-4 0 0,2 0 0 0,-1-1 384 0,-1-3 80 16,-1-4 16-16,0-1 0 0,1 2 0 0,0-8 0 15,-1-2 0-15,1 0 0 16,4-8-1488-16,-3 8-304 0,3-8-48 0</inkml:trace>
  <inkml:trace contextRef="#ctx0" brushRef="#br1" timeOffset="104051.43">20683 8966 7359 0,'0'0'656'0,"0"0"-528"0,0 0-128 0,0 0 0 16,0 0 5504-16,0 0 1088 0,0 0 192 0,8-8 64 0,-8 8-5488 0,9-5-1088 16,2 0-272-16,-1 0 0 0,2 1 0 0,2 1 128 15,2 3-128-15,1-4 0 0,0-1 384 0,2 0-16 16,4 0-16-16,-1 1 0 0,0 1-32 0,0 2-16 16,2 0 0-16,-1 1 0 0,-1 0-48 0,0 0-16 15,-1-2 0-15,0 5 0 0,1 3-112 0,-1 4 0 16,-1-1-128-16,-1 1 192 0,-2 2-192 0,-1 0 128 15,-3 2-128-15,-1-1 0 0,-3 1 0 0,-3-1 128 16,-2 3-128-16,-4 1 0 0,-2 1 0 0,-1 0 0 16,-2-2 128-16,-2 2-128 0,-2-1 0 0,0 0 0 15,-1-1 0-15,-4-2 0 0,-4 3 128 0,-1-1-128 16,0-3 0-16,0 0 0 0,-2 0 0 0,0-1 0 16,2-1 0-16,-1-2 0 0,2-1 0 0,0 0 128 15,-1-3-128-15,4 2 0 0,0-1 0 0,0-2 0 16,-2 0 0-16,2 1 0 0,1 1 0 0,1 0 0 0,1 1 0 0,3-1 0 15,9-6 0-15,0 0 0 0,-4 8 0 0,4-8 0 16,0 12 0-16,5-1 0 0,3 3 0 0,3-4 0 16,0-2 0-16,2 1 0 0,0-1 0 0,2 2 144 15,-1-2 64-15,2 4 16 0,1 3 0 0,0 1 0 16,0-6-32-16,-2 3 0 0,0-2 0 0,2 2 0 16,0 1-192-16,-1 1 128 0,-1-1-128 0,-2 2 0 15,0 2 0-15,-3 0 0 0,-1-1 0 0,1 1 0 16,-4 2 0-16,-1 2 0 0,-2-5 0 0,0 0 0 15,-1-3-320-15,1 1 0 0,-1-5 0 0,1 0 0 16,-2 2-96-16,-1-12-32 0,5 8 0 0,-5-8 0 16,0 0-1968-16,0 0-400 0,0 0-64 0</inkml:trace>
  <inkml:trace contextRef="#ctx0" brushRef="#br1" timeOffset="104951.71">21343 8784 21311 0,'0'0'944'0,"0"0"192"0,0 0-912 0,0 0-224 15,0 0 0-15,0 0 0 0,0 0 208 0,0 0 0 16,4-9 0-16,-4 9 0 0,5-11-80 0,-1 3-128 15,-4 8 176-15,5-7-176 0,-5 7 448 0,7-6-32 16,-2-3 0-16,-5 9 0 0,5-8 416 0,-5 8 96 16,8-7 16-16,-1-1 0 0,-2-1 112 0,1 1 32 15,-6 8 0-15,10-8 0 0,-4 1-464 0,2 1-96 16,2 1-16-16,1-2 0 0,-1 1-304 0,2-2-64 16,0 1-16-16,1 2 0 0,0 1 48 0,0-2 0 15,1 0 0-15,0 3 0 0,1 0-176 0,-2 2 160 0,-1-2-160 16,-1 2 160-16,1 1-160 0,0 4 0 0,-12-4 144 0,13 2-144 15,-3 3 0-15,-1 2 0 0,-1 1 0 0,-8-8 0 16,4 10 0-16,0 1 144 0,3 2-144 0,-4-3 0 16,-4 3 192-16,-1-2-64 0,0 0 0 0,1 1-128 15,-2-2 192-15,1 2-192 0,-2 0 192 0,-1 0-192 16,-2 1 144-16,1-3-144 0,-1 3 0 0,-1-4 144 16,-1 2-144-16,0-2 0 0,-1 3 0 0,-1-2 0 15,-2-1 0-15,0 2 0 0,-1-2 0 0,-2-1 0 16,-1-2 0-16,-2 2-192 0,0-2 64 0,1 2 128 15,-2 0-176-15,2 0 176 0,1 0-128 0,2-2 128 16,0-3 0-16,2-1 0 0,1 0 0 0,2-2 176 16,2-3-176-16,8 3 0 0,0 0 0 0,0 0 0 15,0 0 0-15,0 0 0 0,0 0 0 0,0 0 0 0,0 0 0 0,0 0 0 16,0 0 0-16,0 0 0 0,11-2 0 0,0 0 0 16,1 1 0-16,1 4 128 0,0 3 288 15,2 1 48-15,0-2 16 0,2 3 0 0,1 1 128 0,2-1 32 16,0-3 0-16,0 1 0 0,3 2-336 0,0-3-64 15,0 1-16-15,2-3 0 0,0 0-224 0,2 2 144 16,3 3-144-16,-5-3 128 0,-5-1-128 0,1 0 0 16,2 1 0-16,-1 1 0 0,-1-3-224 0,-1 3-80 15,-2-2-16-15,-1 1 0 16,-2-3-1856-16,0 2-368 0</inkml:trace>
  <inkml:trace contextRef="#ctx0" brushRef="#br1" timeOffset="107100.33">17880 11322 3679 0,'0'0'320'0,"0"0"-320"0,0 0 0 0,0 0 0 16,0 0 912-16,0 0 112 0,0 0 32 0,0 0 0 16,6-5-1280-16,-6 5-256 15</inkml:trace>
  <inkml:trace contextRef="#ctx0" brushRef="#br1" timeOffset="107436.7">17892 11257 2751 0,'0'0'256'0,"0"0"-256"0,0 0 0 0,0 0 0 0,0 0 2368 0,0 0 416 16,11-4 96-16,-11 4 0 0,0 0-1152 0,0 0-256 16,6-7-32-16,-6 7-16 0,8-6-656 0,-8 6-128 15,0 0-16-15,7-8-16 0,-7 8-432 0,6-8-176 16,-6 8 128-16,5-8-128 0,-5 8 256 0,3-6-48 16,-3 6 0-16,1-7 0 0,-1 7 432 0,0 0 64 15,3-9 32-15,-3 9 0 0,0 0 32 0,0 0 0 16,0 0 0-16,0 0 0 0,0 0-32 0,0 0 0 15,0 0 0-15,0 0 0 0,0 0-224 0,0 0-32 16,0 0-16-16,-9 6 0 0,0 0 112 0,1 2 32 16,-1 0 0-16,1 1 0 0,-1 1-16 0,-1 2 0 0,1-3 0 0,-1 3 0 15,-2 0-192-15,0-1-32 0,1 1-16 0,-1 1 0 16,-1-1-128-16,0 0-32 0,0-2 0 0,0 0 0 16,0 1-64-16,1 1 0 0,-1 1-128 0,0-2 192 15,0-2-192-15,0 2 0 16,0-1 128-16,0 1-128 0,0-1 0 0,-2 1 0 0,1-1-144 0,0-2 144 31,1 0-576-31,0-1-32 0,1 0 0 0,0 0 0 0,2-5-544 16,1 2-96-16,9-4-32 0,-8 0 0 0,0-4-2048 0,8 4-432 0,0 0-80 15,1-16 0-15</inkml:trace>
  <inkml:trace contextRef="#ctx0" brushRef="#br1" timeOffset="107705.34">17754 11069 32943 0,'0'0'1456'0,"0"0"304"0,0 0-1408 0,0 0-352 16,-6 12 0-16,3-3 0 0,2 3 256 0,3-1 0 16,2 1-16-16,1 0 0 0,3 0-240 0,0 1 0 15,0 0 0-15,1 1-160 0,1 2 160 0,2 1 0 16,0-2 0-16,1 4 0 0,-1-1 0 0,1 1-128 15,1 1 128-15,-1-1 0 0,0 0 0 0,1-1 0 16,1 2 0-16,-1-2 0 0,-1-3-192 0,-2 1 64 16,-6 0 0-16,3-3 0 0,1-1-224 0,-1 1-32 0,1-3-16 0,-2 0 0 31,0 0-1392-31,-7-10-256 0,8 9-64 0,-8-9-16 0</inkml:trace>
  <inkml:trace contextRef="#ctx0" brushRef="#br1" timeOffset="108366.98">17681 10965 29375 0,'0'0'1296'0,"0"0"272"0,0 0-1248 0,0 0-320 16,0 0 0-16,0 0 0 0,0 0 512 0,0 0 32 15,0 0 16-15,0 0 0 0,0 0-560 0,12-7 0 16,1 3 0-16,0 2 0 0,-1-2 0 0,1 0 0 15,1-1 0-15,2 1 0 0,-2 0 0 0,3 1 0 16,1-3 0-16,0 2 0 0,-1 1 0 0,0-1 0 16,0-1 0-16,1 1 0 0,1 0 256 0,-2 0-64 15,0 2-16-15,-2-3 0 0,0 3 64 0,-1 0 16 0,0-1 0 0,-1 2 0 16,0 0 48-16,0-1 16 16,0 1 0-16,0 0 0 0,-1-1-128 0,0 1 0 0,0 0-16 15,-1-1 0-15,0 1-176 0,-1 1 0 0,1 0 0 0,-2 0 0 16,-9 0 0-16,10-1 128 0,-10 1-128 0,11 0 0 15,-11 0 0-15,0 0 128 0,0 0-128 0,0 0 0 16,0 0 128-16,0 0-128 0,0 0 128 0,0 0-128 16,0 0 256-16,0 0-16 0,0 0-16 0,0 0 0 15,0 0 64-15,-9-4 16 0,1-1 0 0,1-1 0 16,1 0-96-16,-1 1-16 0,1-2 0 0,-1 1 0 16,-1-2-192-16,0 1 128 0,-1-2-128 0,0 0 0 15,0 0 0-15,0 0 128 0,0-3-128 0,0 2 0 16,-3-1 0-16,2 1 0 0,-1-3 128 0,1 2-128 15,-2-2 0-15,2 2 0 0,-2-1 0 0,1 1 0 0,2 2 128 0,-1-2-128 16,-2 4 0-16,2 2 0 0,2 1 144 0,-1 3-144 16,-3-1 128-16,3 2-128 0,0 0 0 0,9 0 0 15,-12 2 0-15,3 0 0 0,9-2 0 0,0 0 0 16,-8 5 0-16,8-5 0 0,0 0 0 0,0 0-192 16,0 0 32-16,0 0 16 15,0 0-1312-15,0 0-256 0,13 7-48 0,0-3-13360 0</inkml:trace>
  <inkml:trace contextRef="#ctx0" brushRef="#br1" timeOffset="109000.25">18398 11449 13823 0,'0'0'608'0,"0"0"128"0,-9-4-592 0,1 1-144 15,0 0 0-15,8 3 0 0,-8-2 3120 0,8 2 592 16,0 0 112-16,0 0 16 0,0 0-3104 0,0 0-736 16,0 0 0-16,0 0 0 0,0 0-192 0,0 0-80 15,-6 8-16-15,1-1 0 0,0 1-48 0,-1 4-16 16,0-3 0-16,1 2 0 0,-1-2 352 0,0 2 0 15,-1 1 0-15,-2 1 0 0,0 2 496 0,1 0 64 16,0 5 16-16,3 1 0 0,0-6-64 0,0 1 0 16,1-2 0-16,1 1 0 0,1-2-240 0,2-3-48 15,0-10-16-15,2 13 0 0,2 0-208 0,1-5 0 16,-5-8 0-16,11 6 0 0,-11-6 0 0,14 2 0 16,-1-4-176-16,0 0 176 0,-1-2-192 0,0-3 192 0,-2 0-160 0,1-3 160 15,0 0-208-15,0 0 48 0,-3-3 16 0,1-2 0 16,0 2 144-16,-1 0 0 0,-3 0 0 15,0 0 0-15,-1-4 0 0,0 4 224 0,-2 0-48 0,0 1-16 16,-2-1 336-16,-2 2 64 0,0 0 16 0,-1 2 0 16,-1 0-192-16,0 1-16 0,-1 2-16 0,5 6 0 15,-9-11-160-15,0 5-16 0,0-1-16 0,1 3 0 16,0 2-160-16,8 2 0 0,-9-4 0 0,9 4 0 16,0 0 0-16,-8-3 0 0,8 3 0 0,0 0 0 15,0 0-624-15,-8 0-48 0,8 0-16 0,0 0-8736 16,0 0-1760-16</inkml:trace>
  <inkml:trace contextRef="#ctx0" brushRef="#br1" timeOffset="109335.07">18626 11641 12895 0,'0'0'1152'0,"0"0"-928"16,0 0-224-16,5 11 0 0,-1-1 2992 0,-4-10 544 15,4 13 112-15,0-1 32 0,-4-12-2640 0,4 11-528 16,-4-11-96-16,5 9-32 0,-5-9-128 0,0 0-16 16,0 0-16-16,0 0 0 0,0 0 176 0,0 0 48 15,0 0 0-15,0 0 0 0,0 0 176 0,7-8 32 16,-7 8 16-16,4-11 0 0,-4 1 48 0,0 0 16 0,-2-1 0 0,1 2 0 16,-1 1-160-16,-1-1-16 0,-1-3-16 0,1 1 0 15,-1-2-208-15,2-2-32 0,-1 1-16 0,1 0 0 16,0-2-80-16,1 2-16 0,0-2 0 0,1 2 0 15,2 1-64-15,0-3 0 0,-2 3-128 0,2 0 192 16,5 1-192-16,-2 2 0 0,-1 1 0 0,2-1 0 16,-6 10 0-16,11-6 0 0,-2 1 0 0,-9 5 0 31,10-6-640-31,1 4-32 0,-11 2 0 0,12 2 0 16,-12-2-2832-16,11 7-560 0</inkml:trace>
  <inkml:trace contextRef="#ctx0" brushRef="#br1" timeOffset="109531.99">18891 11567 22047 0,'0'0'976'0,"0"0"208"0,0 0-944 0,5 12-240 16,-2 1 0-16,2-1 0 0,0-1 816 0,2 1 112 15,-1 0 32-15,2 0 0 0,0-2-768 0,0 0-192 16,-1 0 0-16,1-3 0 0,0 3 0 0,-1-3-192 15,0 0 32-15,0-1 16 16,-7-6-944-16,5 8-176 0,-5-8-32 0</inkml:trace>
  <inkml:trace contextRef="#ctx0" brushRef="#br1" timeOffset="109702.34">18933 11406 23951 0,'0'0'1056'0,"0"0"224"16,0 0-1024-16,0 0-256 0,0 0 0 0,0 0-10592 0</inkml:trace>
  <inkml:trace contextRef="#ctx0" brushRef="#br1" timeOffset="110350.43">19393 11565 31215 0,'0'0'1376'0,"0"0"288"0,0 0-1328 0,0 0-336 15,0 0 0-15,0 0 0 16,0 0-304-16,2-10-128 0,-2 10-16 0,2-9-16 15,-2 9-240-15,-2-8-64 0,2 8 0 0,-5-6 0 16,-3 2 128-16,1-1 32 0,-3 1 0 0,1 1 0 0,-1 3 928 0,1 2 192 16,-2 2 48-16,2-2 0 0,-1 3 416 0,-1 2 96 15,0 1 16-15,0 0 0 0,2 1-560 0,1 1-96 16,-1-3-32-16,3 2 0 0,2 1-272 0,0-2-128 16,4-8 128-16,-3 12-128 0,1-1 0 0,2 1 0 15,0-12 0-15,2 13 0 0,2-1-176 0,1-3 176 16,2-2-128-16,1 0 128 0,-1 1-352 0,4-3 16 0,-1-2 0 0,2 1 0 15,0-1 176-15,-2-6 160 0,-1 0-208 0,2-1 80 16,0-1 128-16,0 0 144 0,-11 5-16 0,12-4-128 16,-2-2 384-16,-1-1-16 0,-1 1-16 0,1-2 0 15,0 0-64-15,0 0-16 0,1-4 0 0,0 2 0 16,0-1-144-16,1 1-128 0,-1-3 144 0,1 1-144 16,-4 2 0-16,1 2 128 0,-1-4-128 0,-3 3 0 15,-4 0 0-15,0-1 0 0,0 10 128 0,0 0-128 16,0-11 0-16,0 11 176 0,0 0-176 0,0 0 160 15,0 0-160-15,0 0 160 0,0 0-160 0,0 0 160 16,0 0 16-16,0 0 0 0,0 0 0 0,0 0 0 0,0 0-176 16,5 9 0-16,-2 0 0 0,0 1 0 0,-3-10 0 15,8 13 0-15,1 1 0 0,-3-1 0 0,-2 0-144 0,1 1 144 16,3 1 0-16,-2 2 0 0,-3 1 0 0,1 0 0 16,2 2 0-16,-2 1 0 0,-1 2 0 0,2 3 0 15,0-4 0-15,0 2 0 0,-2-2 0 0,1 1 0 16,1-2 0-16,-1 0 0 0,-1 1 0 0,-3 2 0 15,-2 0 0-15,1 0 0 0,0-1 0 0,-2 2 0 16,-2-4 0-16,-2 1 0 0,-1 2 128 0,-2-5 0 16,-4-1-128-16,-2 2 192 0,-2 2-64 0,0-5-128 15,-1-2 176-15,1-2-176 0,-3 0 0 0,0-3 0 16,0-3 0-16,-1-2-192 16,-1 1-1728-16,1-4-352 0,-2-2-64 0</inkml:trace>
  <inkml:trace contextRef="#ctx0" brushRef="#br1" timeOffset="111701.61">20575 10674 22751 0,'0'0'1008'0,"0"0"208"0,-10 0-976 0,10 0-240 16,-9 0 0-16,9 0 0 0,0 0 0 0,0 0 0 15,-9 1 0-15,9-1 0 0,0 0 0 0,0 0 0 16,-10 0 0-16,10 0 0 0,-9 0 128 0,9 0-128 16,-11 2 0-16,1-1 0 0,1 0 192 0,0 2-48 15,-1 0-16-15,-1-1 0 0,0 1 640 0,0-1 112 16,1 0 16-16,-1 0 16 0,0 1 240 0,0 1 64 0,1-4 0 0,-1 1 0 15,0 0-288-15,0 1-48 0,1-4-16 0,2 2 0 16,8 0-320-16,-9-1-64 0,0 0-16 0,9 1 0 16,-8 0-256-16,8 0-48 0,-11-5-16 0,11 5 0 15,0 0-144-15,-9-2 0 0,0-2 144 0,9 4-144 16,0 0 224-16,-9 0-32 0,0 0 0 0,9 0 0 16,-9 0-192-16,9 0 0 0,0 0 0 0,-9 4 0 15,0-1 0-15,9-3 0 0,0 0 0 0,0 0 144 16,0 0-16-16,0 0-128 0,0 0 192 0,0 0-64 15,0 0 80-15,0 0 16 0,0 0 0 0,0 0 0 16,0 0-16-16,0 0 0 0,0 0 0 0,0 0 0 16,0 0-208-16,0 0 144 0,0 0-144 0,0 0 128 15,0 0-128-15,0 0 0 0,0 0 0 0,0 0 0 16,0 0 0-16,0 0 0 0,0 0 0 0,0 0 0 0,0 0 0 0,0 0 0 16,0 0 0-16,0 0 0 0,0 0 0 0,0 0 0 15,-3 8 0-15,3-8 0 0,0 0 0 0,0 0 0 16,0 0 0-16,0 0 0 0,0 0 160 0,0 0 0 15,0 0 0-15,0 0 0 0,0 0 48 0,0 0 16 16,0 0 0-16,0 0 0 0,0 0-48 0,0 0-16 16,0 0 0-16,0 0 0 0,0 0-160 0,0 0 128 15,0 0-128-15,-3 11 128 0,-1-3-128 0,4-8 0 16,0 0 0-16,-2 11 0 0,2-11 144 0,-2 10-144 16,2-10 160-16,-1 11-160 0,-1 0 0 0,-1-2 128 15,0 1-128-15,3 3 0 0,2 0 0 0,0 2 0 16,0 2 0-16,0 4 0 0,1 4 0 0,1 0 0 0,-2 2 0 15,2 4 0-15,0 3 176 0,1 1-176 16,-1-1 192-16,1 3-192 0,3 1 128 0,0-2-128 0,0-1 0 0,-2 0 0 16,1 2 128-16,-1-3-128 0,0 0 0 0,-1-2 0 15,-1 0 128-15,0 0-128 0,0 2 0 0,1 3 0 16,0 3 0-16,-1-2 0 0,-1 1 0 0,-1 1 0 16,1 3 208-16,-2 0-64 0,0 0-16 0,2 10 0 15,0 7 0-15,-1 2 0 0,-2-3 0 0,3-8 0 16,-1-8-128-16,2-5 128 0,-1-3-128 0,0-4 128 15,-1-2 32-15,1-3 0 0,-2-3 0 0,-1-1 0 16,-1-1-160-16,-1 0 160 0,1-4-160 0,1 1 160 16,-2-3-160-16,0 0 128 0,0-2-128 0,-1 2 128 15,0 0-128-15,1 0 160 0,-1-4-160 0,2 2 160 16,-2 2-160-16,2-2 0 0,0 0 0 0,1-4 0 0,0 3 160 16,0-3-160-16,0-9 192 0,0 0-192 0,0 13 256 0,0-3-64 15,0-10-16-15,1 11 0 0,-1-11-176 0,1 10 160 16,-1-10-160-16,2 9 160 0,-2-9-160 0,0 0 128 15,1 12-128-15,0-2 128 0,-1 1-128 0,0-11 0 16,0 0 144-16,0 0-144 0,0 13 0 0,0-13 0 16,0 0 0-16,0 10 128 0,-1-1-128 0,1-9 0 15,-1 11 0-15,1-11 0 0,0 0 0 0,0 9 0 16,0-9 0-16,0 0 0 0,0 12 0 0,0-3 128 16,0-9-128-16,2 10 0 0,2 1 0 0,-4-11 0 15,3 10 0-15,-3-10 0 0,0 0 0 0,2 12 0 16,-2-12 0-16,2 9 0 0,-2-9 0 0,0 0 0 0,0 0 0 15,0 10 128-15,0-10-128 0,0 11 0 16,0-11 128-16,0 9-128 0,0-9 176 0,0 10-48 0,0-10 0 0,1 10 0 16,-1-10-128-16,0 0 192 0,4 10-192 0,-4-10 192 15,0 0-192-15,5 8 0 0,-5-8 0 0,9 9 0 16,-9-9 160-16,11 3-160 0,-11-3 192 0,10 3-192 16,-10-3 0-16,12 3 0 0,-12-3 0 0,13 0 0 15,-1-1 0-15,-1 1 0 0,1 1 0 0,0 2 0 16,0-2 0-16,-1 0 0 0,2-1 0 0,0 2 0 15,0 0 0-15,3 1 0 0,2 1 0 0,-1 1 0 16,-1 1-336-16,-2-2 16 0,-2 0 16 0,1 0 0 16,-1-1-336-1,-12-3-64-15,0 0 0 0,0 0-16 0,11-2-1472 0,-11 2-304 0,0 0-48 0,0 0-14832 16</inkml:trace>
  <inkml:trace contextRef="#ctx0" brushRef="#br1" timeOffset="112204.61">19850 11421 2751 0,'0'0'256'0,"0"0"-256"0,0 0 0 0,0 0 0 16,0 0 4160-16,0 0 800 0,0 0 160 0,0 0 16 16,0 0-3696-16,0 0-736 0,0 0-160 0,11-2-32 15,-11 2 192-15,12-3 48 0,-12 3 0 0,11-3 0 0,-11 3-240 0,12-1-32 16,-12 1-16-16,13 0 0 0,0 1-240 0,-2-1-48 15,-11 0-16-15,11 0 0 0,1 0-160 0,-12 0 128 16,12 2-128-16,-2-1 128 0,-10-1-128 0,12 1 0 16,-2 1 0-16,-10-2 0 15,11 0-448-15,-1 0 0 0,1 0-16 0,-11 0 0 16,0 0-1824-16,10-2-352 0</inkml:trace>
  <inkml:trace contextRef="#ctx0" brushRef="#br1" timeOffset="112603.77">19817 11675 11055 0,'0'0'480'0,"0"0"112"16,-10 2-464-16,10-2-128 0,0 0 0 0,0 0 0 15,0 0 3952-15,0 0 768 0,0 0 144 0,0 0 48 0,0 0-3568 0,0 0-720 16,0 0-144-16,0 0-32 0,11 0-224 0,1 0-48 15,1 0-16-15,-2-3 0 0,2 0-160 0,0 2 0 16,-1 0 144-16,1 1-144 0,0 0 0 16,0 1 128-16,0 0-128 0,0 2 0 0,0-2 0 0,-1 2 0 15,-1 0 0-15,-1-3 0 0,-10 0 0 0,13 1-256 16,0 2 32-16,-3-1 16 16,-10-2-688-16,11 1-144 0,-11-1-32 0,0 0-11408 0</inkml:trace>
  <inkml:trace contextRef="#ctx0" brushRef="#br1" timeOffset="113208.2">21084 10944 14735 0,'0'0'640'0,"0"0"160"0,0 0-640 0,0 0-160 16,0 0 0-16,0 0 0 0,0 0 2336 0,0 0 432 15,0 0 96-15,0 0 16 0,-7-3-2112 0,7 3-432 0,0 0-80 0,-9 0 0 16,9 0 160-16,-9 3 32 0,0 1 16 0,2 2 0 16,2 1 176-16,-1 3 16 0,-5-1 16 0,2 3 0 15,0 1 144-15,0 3 16 0,-2 5 16 0,0 1 0 16,-2 1-64-16,0 1-16 0,-3-2 0 0,0 0 0 15,1 0-544-15,-1-1-224 0,2-3 176 0,-1 1-176 16,1-1 0-16,2-2 128 0,0-2-128 0,3-1 0 16,0-4 0-16,3-1 0 0,-1-2-192 0,7-6 192 15,-10 7-768-15,2-4-64 0,8-3 0 16,-9 0 0-16,9 0-2560 0,-11-3-528 0</inkml:trace>
  <inkml:trace contextRef="#ctx0" brushRef="#br1" timeOffset="113450.2">20772 10910 10127 0,'0'0'896'0,"0"0"-704"16,0 0-192-16,0 0 0 0,0 0 5392 0,0 0 1056 16,9 9 208-16,-1 2 32 0,0 0-5280 0,2 0-1040 15,2 2-224-15,0-3-144 0,1 3 0 0,1 0 0 16,1 2 0-16,0 0 0 0,-1 5 0 0,2-2 0 15,0 3 0-15,-1-1 0 0,0-2 0 0,-2 1 0 16,0 1 0-16,-1-2 0 0,-1-2-288 0,1 1-16 16,-3-2 0-16,0 1 0 15,-1 0-320-15,0-1-64 0,0 1-16 0,-2-3 0 16,-2 0-2048-16,-1-1-432 0</inkml:trace>
  <inkml:trace contextRef="#ctx0" brushRef="#br1" timeOffset="114042.48">21094 11907 5519 0,'0'0'240'0,"0"0"64"0,0 0-304 0,0 0 0 0,0 0 0 0,0 0 0 16,0 0 5888-16,0 0 1136 0,0 0 208 0,0 0 64 15,0 0-5616-15,-5 10-1104 0,5-10-240 0,-7 10-32 16,1-1-80-16,-1 2-16 0,2-1 0 0,0 2 0 16,-3-1 32-16,0 2 0 0,-1 1 0 0,-1 1 0 15,-1 5 112-15,-2-2 32 0,-2 3 0 0,-1 2 0 16,0 3 64-16,-1 2 32 0,-1-3 0 0,0 1 0 16,1-2-208-16,-1 0-32 0,-1-1-16 0,2 1 0 15,1-2-224-15,1 0 176 0,1 2-176 0,2-5 160 16,3-1-352-16,0 1-64 0,-2-4 0 0,4 2-16 15,1-4-432-15,2-1-64 16,2-2-32-16,-2 1 0 0,4-11-1728 0,-5 8-352 0,5-8-64 0,0 0-5568 16,0 0-1136-16</inkml:trace>
  <inkml:trace contextRef="#ctx0" brushRef="#br1" timeOffset="114274.65">20803 12026 10127 0,'0'0'896'0,"0"0"-704"16,0 0-192-16,0 0 0 0,0 0 5376 0,6 13 1024 15,-2-1 224-15,2 2 32 0,1 2-5216 0,0-1-1056 16,0-3-192-16,2 5-64 0,1 4-128 0,2-1 0 16,0-2 0-16,0-1 0 0,-2 1 0 0,1 2-192 0,-2 2 64 0,1-3 128 31,-1 1-656-31,0-2-16 0,-1-2 0 0,0-1 0 15,-1 2-304-15,-2 0-64 0,0-2-16 0,1 2 0 16,-2-4-1296-16,0 0-256 0,0-2-48 0</inkml:trace>
  <inkml:trace contextRef="#ctx0" brushRef="#br1" timeOffset="114742.97">21301 11287 7359 0,'0'0'656'0,"0"0"-528"0,0 0-128 0,0 0 0 16,2 13 5632-16,-1-1 1088 0,2-2 208 0,1 2 48 16,1 0-5216-16,1-1-1056 0,0 1-192 0,1 0-64 15,1-2-192-15,0 1-32 0,-2-1-16 0,1-3 0 16,0 0-208-16,-7-7 0 0,7 9 0 0,1-1 0 31,-8-8-384-31,0 0-112 0,0 0-16 0,0 0-16 0,7 8-2304 16,-7-8-464-16,0 0-96 0</inkml:trace>
  <inkml:trace contextRef="#ctx0" brushRef="#br1" timeOffset="115437.99">21231 12446 7359 0,'0'0'656'15,"0"0"-528"-15,0 0-128 0,0 0 0 0,0 0 5328 0,12-5 1040 16,-2-2 208-16,1 1 32 0,-1-2-5536 0,3 1-1072 16,1-2-304-16,1 1-16 0,-3 2 176 0,-1-3 144 15,1 2-208-15,0 1 80 0,-1-1 128 0,0 1 0 16,-3-1 0-16,-8 7 128 0,11-4 208 0,-11 4 48 15,0 0 16-15,0 0 0 0,0 0-16 0,0 0 0 16,0 0 0-16,0 0 0 0,0 0-192 0,8 9-64 16,-8-9 0-16,3 11 0 0,-3-11-128 0,0 13 160 15,-3 0-160-15,1-3 160 0,-1 3-32 0,-1 0 0 16,-1-2 0-16,1 3 0 0,1-1-128 0,1 0 0 16,-1 0 0-16,2 0 128 0,0 0-128 0,1 0 160 15,0 0-160-15,1-1 160 0,1 0 96 0,1 1 0 16,0-4 16-16,2 1 0 0,1 1-48 0,2-2-16 0,-1-1 0 0,1 0 0 15,-1-1-208-15,3 1 128 0,-10-8-128 0,11 5 0 16,0-1 0-16,-11-4-256 0,11 0 16 0,-11 0 16 31,12-5-1872-31,-1 0-368 0,-4-3-80 0</inkml:trace>
  <inkml:trace contextRef="#ctx0" brushRef="#br1" timeOffset="120680.1">21672 10651 16575 0,'0'0'736'0,"0"0"160"0,0 0-720 0,0 0-176 0,0 0 0 0,0 0 0 16,0 0 880-16,0 0 144 0,10-4 16 0,-10 4 16 0,0 0-160 0,12-2-16 15,2 1-16-15,-3 0 0 0,-11 1 16 16,10-3 0-16,3 1 0 0,-1 0 0 0,-12 2 16 0,13 2 0 16,-3-1 0-16,1 0 0 0,-11-1-336 0,14 3-64 15,-1-1-16-15,0 0 0 0,0-2-64 0,2 2-16 16,-1 2 0-16,0-1 0 0,1 1 32 0,-4-3 0 16,-11-1 0-16,15 3 0 0,0-1-112 0,0 0 0 15,-2-2-16-15,0 0 0 0,-2 0-32 0,2 0 0 16,0 0 0-16,-1 0 0 0,-1 0-80 0,-1-2 0 15,-10 2-16-15,12-2 0 0,0-1 16 0,-2 2 0 16,-10 1 0-16,12 0 0 0,-12 0 48 0,0 0 16 16,11-3 0-16,-11 3 0 0,11 3 80 0,-11-3 32 15,0 0 0-15,0 0 0 0,12 0-112 0,-12 0 0 16,0 0-16-16,0 0 0 0,0 0-16 0,0 0 0 16,0 0 0-16,9 2 0 0,-9-2-32 0,0 0-16 0,0 0 0 15,0 0 0-15,0 0 16 0,0 0 0 0,0 0 0 0,0 0 0 16,4 11-32-16,-4-11 0 0,6 8 0 0,-6-8 0 15,3 9-160-15,-3-9 0 0,4 13 144 0,-3-3-144 16,-1-10 0-16,0 13 0 0,0 0 0 0,1 0 0 16,-1 0 0-16,0 2 144 0,-1 0-144 0,0 2 0 15,1 3 176-15,1-2-176 0,0 2 160 0,2 2-160 16,1-3 128-16,1 5-128 0,-1 3 0 0,0 3 0 16,0-1 128-16,1 2-128 0,0 4 0 0,0 3 144 15,-1 4-144-15,0-3 0 0,0 1 0 0,0 1 0 16,0-1 0-16,0 2 0 0,0-2 0 0,-2 2 128 15,-2 0 32-15,-1 0 0 0,0-1 0 0,-1 0 0 0,0-2 48 16,-1-1 16-16,1-3 0 0,-1 0 0 0,2 0-96 0,-1-1 0 16,1-1-128-16,2-2 192 0,-2 2-192 15,0-1 0-15,-2-2 128 0,2 0-128 0,0 4 0 16,1-1 128-16,0-2-128 0,-2 0 0 0,0 1 0 0,-1-1 128 16,2-1-128-16,-2 0 0 0,-1 0 0 0,0-4 0 15,0 1 0-15,1-1 0 0,-1-5 192 0,1 1-64 16,0-3-128-16,1 1 192 0,-2 0-16 0,3-2-16 15,-2 0 0-15,2 1 0 0,2 0-160 0,-1 1 160 16,-3-6-160-16,2 2 160 0,1-2-160 0,0 2 0 16,0-1 144-16,1 4-144 0,1-4 0 0,0 1 128 15,0-2-128-15,-2 1 0 0,0-1 192 0,0 0-16 16,0-1-16-16,0 0 0 0,1-1-160 0,1 0 192 0,-2-12-192 0,3 10 192 16,-3-10-192-16,3 12 0 15,-1-1 0-15,-2-1 0 0,0-10 0 0,-1 9 128 16,1-9-128-16,-1 10 0 0,1-10 0 0,0 11 128 0,0-11-128 0,0 0 0 15,1 9 0-15,-1-9 0 0,3 12 128 0,-3-12-128 16,0 0 0-16,0 0 0 0,0 0 0 0,0 0 0 16,0 0 192-16,0 0-64 0,0 0 0 0,0 0 0 15,0 0 0-15,0 0 0 0,0 0 0 0,0 0 0 16,0 0 16-16,0 0 0 0,0 0 0 0,0 0 0 16,-3 8-144-16,3-8 160 0,0 0-160 0,0 9 160 15,0-9-160-15,0 0 0 0,0 0 0 0,0 0 0 16,1 9 0-16,-1-9 0 0,0 0 0 0,0 0 0 15,0 0 0-15,2 9 0 0,-2-9 0 0,0 0 0 16,0 0 0-16,0 0 128 0,0 0-128 0,0 0 128 16,0 0 16-16,-4 8 0 0,4-8 0 0,0 0 0 0,-7 5-16 0,7-5 0 15,0 0 0-15,-6 7 0 0,-1-2 64 0,7-5 0 16,-8 5 0-16,-1-2 0 0,0 0 0 0,1 1 0 16,0 0 0-16,1 2 0 0,-3-1-32 0,1-1 0 15,0 0 0-15,0 1 0 0,0 0-160 0,1-1 0 16,-1 0 144-16,1 0-144 0,8-4 0 0,-8 5 0 15,2-1 0-15,6-4 0 0,-9 2 0 0,9-2-208 16,0 0 16-16,0 0 16 16,-9 2-912-16,9-2-192 0,0 0-48 0,0 0-13984 15,4-12-2800-15</inkml:trace>
  <inkml:trace contextRef="#ctx0" brushRef="#br1" timeOffset="127617.19">17776 14474 5519 0,'0'0'496'0,"0"0"-496"0,0 0 0 0,0 0 0 15,0 0 2736-15,0 0 448 0,0 0 80 0,0 0 32 16,0 0-1648-16,0 0-336 0,-9-2-64 0,9 2-16 16,0 0-80-16,0 0-32 0,-9 0 0 0,9 0 0 0,0 0-160 0,0 0-48 15,-10 4 0-15,10-4 0 16,0 0-112-16,0 0-32 0,0 0 0 0,0 0 0 0,-6 8-16 0,6-8-16 16,0 0 0-16,0 0 0 0,2 10-176 0,-2-10-48 15,2 12 0-15,-2-12 0 0,5 9 80 0,-5-9 16 16,6 12 0-16,-1-1 0 0,0 1-80 0,0 0-16 15,0-2 0-15,1 2 0 0,-2 1-48 0,0 1-16 16,-1 2 0-16,1 2 0 0,0 3 0 0,1 1 0 16,1 0 0-16,-1 5 0 0,-1-3-208 0,1 1-48 15,0-1-16-15,0-2 0 0,-1-1 0 0,2-5 0 16,0 1 0-16,2-1 0 0,1-3-48 0,0-1-128 16,-1 0 192-16,0-6-64 0,0-1 64 0,-1 1 0 15,3-3 0-15,-1 0 0 0,0-3 16 0,-9 0 16 0,0 0 0 16,9-6 0-16,-1 0-64 0,0 0-16 0,-1-2 0 15,1-1 0-15,-3 0-144 0,1 0 160 0,0-2-160 0,-1 2 160 16,-1 3-160-16,-4 6 0 0,6-11 144 0,-6 11-144 16,0 0 0-16,0 0 0 0,9-3 0 0,-9 3 0 15,0 0 0-15,10 7 0 0,-1 1-144 0,-1 4 144 16,-1-1 0-16,-1 2-144 0,2 0 144 0,0 0 0 16,0-1 0-16,-1 0 0 0,3 1 0 0,0-3 0 15,-2-2 0-15,2 0 0 0,1-2 0 0,-1 1 0 16,-1 0 0-16,-1-4 0 0,-8-3 0 0,10 4 0 15,-10-4 0-15,11 2 0 0,-11-2 128 0,0 0-128 16,12-2 192-16,-2 0 0 0,-1-1 0 0,-9 3 0 16,11-4 80-16,-2 0 16 0,0 0 0 0,-9 4 0 0,10-4-96 15,-1 1-32-15,1-3 0 0,-3 1 0 0,-7 5-160 16,11-8 0-16,-2 1 0 0,0-1 128 0,-1-1-128 0,-2-1 128 16,0 0-128-16,-1 0 128 0,0-3 16 0,0-2 0 15,0 1 0-15,-1 0 0 0,-1-5 64 0,1 1 16 16,0-3 0-16,-2 2 0 0,-2-1-80 0,-1 0-16 15,2-3 0-15,-1 3 0 0,2 1-128 0,-2-1 0 16,0 1 0-16,0 1 0 0,-2 1 0 0,1 1 0 16,1 2-192-16,0 1 192 15,0 1-464-15,0 1 16 0,0 2 16 0,1 1 0 16,2-2-320-16,-3 10-64 0,5-10-16 0,-1 2 0 16,-4 8-336-16,7-8-80 0,0 1-16 0,1 2 0 15,-8 5-1648-15,9-5-336 0,-9 5-64 0,11-3-12304 0</inkml:trace>
  <inkml:trace contextRef="#ctx0" brushRef="#br1" timeOffset="129107.92">17848 14279 5519 0,'0'0'240'0,"0"0"64"0,0 0-304 0,0 0 0 16,0 0 0-16,0 0 0 0,0 0 4352 0,0 0 832 16,0 0 144-16,0 0 48 0,0 0-3952 0,0 0-784 15,0 0-144-15,0 0-48 0,0 0-64 0,9-4 0 16,-9 4-16-16,10-3 0 0,-10 3-240 0,11-4-128 16,-11 4 160-16,0 0-160 0,0 0 448 0,10 0 0 15,-10 0 0-15,12-1 0 0,0 0 320 0,-12 1 64 16,9 0 16-16,-9 0 0 0,12 0-128 0,-1 0-16 15,-2 0-16-15,2 0 0 0,-1 0-240 0,3-3-32 16,3 2-16-16,2-2 0 0,2-2-96 0,-1 1-32 0,2 2 0 0,0-2 0 16,0-4-144-16,0 3-128 0,-2 1 192 0,1 0-192 15,0-5 128-15,-2 1-128 0,-1 3 0 0,-2 1 0 16,0 1 0-16,-2-1 0 0,-3 2 0 0,1 0 0 16,-11 2 128-16,11 0-128 0,-2-4 192 0,-9 4-192 15,0 0 240-15,11-2-64 0,-11 2-16 0,9-5 0 16,-9 5 64-16,0 0 16 0,8-10 0 0,-8 10 0 15,0 0 32-15,5-6 16 0,-5 6 0 0,4-9 0 16,-3-3 32-16,-1 12 16 0,0 0 0 0,2-12 0 16,-4 1-96-16,0 3-32 0,2 8 0 0,-6-11 0 15,-1 2-80-15,0 0 0 0,1 1-128 0,-1 2 192 16,-1-1 0-16,0 2 0 0,-1-1 0 0,1 0 0 0,1 2-16 16,-2-1-16-16,-2 1 0 0,1-2 0 0,-1-1-16 15,1 2 0-15,-1 0 0 0,2 2 0 0,9 3-16 0,-10-2-128 16,1-4 192-16,1 1-64 0,0 1-128 0,8 4 0 15,-9-4 0-15,9 4 0 0,-7-5 0 0,7 5 0 16,0 0 128-16,0 0-128 0,0 0 0 0,0 0 0 16,0 0 0-16,0 0-176 0,0 0-48 0,0 0-16 15,0 0 0-15,0 0 0 16,0 0-240-16,0 0-48 0,-7 5-16 0,7-5 0 16,0 0-352-16,0 0-64 0,2 11 0 0,2-2-11056 15,3 0-2192-15</inkml:trace>
  <inkml:trace contextRef="#ctx0" brushRef="#br1" timeOffset="130773.8">19356 14566 12895 0,'0'0'1152'16,"0"0"-928"-16,-9 1-224 0,9-1 0 15,-8 4 1952-15,8-4 352 0,0 0 64 0,-9 4 0 0,9-4-2048 0,-8 4-320 16,8-4-272-16,-7 2 48 0,7-2 224 0,-8 3-192 16,8-3 192-16,0 0-192 0,-9 1 672 0,9-1 144 15,-10 2 16-15,10-2 16 0,0 0 832 0,-9 0 176 16,9 0 16-16,0 0 16 0,0 0-320 0,0 0-64 16,0 0-16-16,0 0 0 0,-9 2-288 0,9-2-64 15,0 0-16-15,0 0 0 0,0 0-160 0,0 0-16 16,0 0-16-16,0 0 0 0,0 0-96 0,0 0-32 15,0 0 0-15,0 0 0 0,0 0-288 0,0 0-48 16,0 0-16-16,0 0 0 0,11 3-256 0,-1-2 128 16,2-1-128-16,0 3 0 0,-1-3 0 0,2 0 0 15,2-2 0-15,-1 1 0 0,0 1 0 0,1 0 0 0,-1 0 0 16,3 0 0-16,1-1 0 0,0-1 0 0,1 2-176 0,-1 0 176 31,2 0-496-31,-1 0 16 0,-1 0 0 0,1 0 0 16,0 0-656-16,-1 0-128 0,-2 0-16 0,-2 0-16 15,-1 0-1632-15,-1-1-320 0,-3 0-64 0,0-2-9360 0</inkml:trace>
  <inkml:trace contextRef="#ctx0" brushRef="#br1" timeOffset="131084.34">19308 14743 8287 0,'0'0'368'0,"0"0"80"0,-6 5-448 0,6-5 0 16,-8 4 0-16,8-4 0 0,0 0 5056 0,0 0 912 16,-2 11 192-16,2-11 48 0,6 7-4672 0,-6-7-912 15,13 3-192-15,0-3-48 0,1-5-128 0,3 1-16 16,0 1-16-16,2 2 0 0,1-2 80 0,1 2 16 15,1 1 0-15,3 0 0 0,1-1-128 0,1 1 0 16,-1-3-16-16,-1 3 0 0,1 1-176 0,-1 1 0 16,0-2 0-16,-2 0 0 0,-2 0-320 0,0 0-32 15,-2-4-16-15,0 1 0 16,-2 2-1872-16,-2 1-384 0,0 1-80 0</inkml:trace>
  <inkml:trace contextRef="#ctx0" brushRef="#br1" timeOffset="132250.91">20729 14139 19343 0,'0'0'1728'0,"0"0"-1392"15,-6-5-336-15,6 5 0 0,0 0 2000 0,0 0 336 16,0 0 64-16,0 0 16 0,0 0-2112 0,0 0-304 15,0 0-304-15,0 0 64 0,0-9 240 0,0 9-144 16,0 0 144-16,-8-5-128 0,-1-2 480 0,0 5 96 16,9 2 32-16,-14 2 0 0,-1-2 688 0,0 3 144 15,1-2 32-15,0 2 0 0,-3-1-96 0,0 1-16 16,0 1 0-16,1-1 0 0,3-2-528 0,0-2-128 0,0 1 0 0,1 0-16 16,1 0-224-16,0 0-32 0,0-2-16 0,-1 2 0 15,1 0-96-15,2 0-32 0,9 0 0 0,-10-4 0 16,-1 2-160-16,2 0 0 0,0 1 0 0,1 1 128 15,-1-1-128-15,1 2 0 0,1 2 0 0,7-3 128 16,-11 0-128-16,3 1 0 0,8-1 0 0,-9 4 0 16,1-1 144-16,8-3-144 0,-6 5 160 0,6-5-160 15,-5 9 160-15,5-9-160 0,0 0 160 0,0 12-160 16,0-12 0-16,2 13 128 0,1-2-128 0,1 1 0 16,2 1 0-16,1 0 144 0,-2 3-144 0,2-2 128 15,-2 2-128-15,1-2 0 0,1 2 0 0,-1-2 0 16,0 2 0-16,-3 1 0 0,1 2 144 0,0 1-144 15,0 2 0-15,0 3 128 0,0 1-128 0,0-1 0 16,-1 3 0-16,-2 0 144 0,0 0-144 0,0 2 0 0,-1 0 0 16,0 3 0-16,0 3 0 0,0 4 0 0,0 4 176 0,0 2-176 15,0-3 160-15,3 0-160 0,0 0 160 0,-1-3-160 16,2-1 160-16,0 3-160 0,-1-2 0 0,2 5 0 16,0-2 0-16,-1 2 0 0,0 3 128 0,0-1-128 15,1-4 0-15,-2 0 144 0,-1-1-144 0,1-1 0 16,-1-2 144-16,0 1-144 0,-2-1 128 0,1 2-128 15,0 2 160-15,1 2-160 0,-2 1 240 0,-2-2-48 16,1-1-16-16,1-4 0 0,0-3 64 0,0-2 16 16,-1-1 0-16,1-3 0 0,1-4-128 0,-1 1 0 15,0 0-128-15,0-4 192 0,0 0 32 0,0 0 0 16,0 0 0-16,1 1 0 0,1-2-96 0,-1 5-128 16,0-3 176-16,-1-2-176 0,-2-1 128 0,0-1-128 15,2-2 0-15,-1 0 0 0,-2-4 128 0,1 2-128 0,1 0 0 0,-2-2 0 16,0-1 160-16,-1 0-160 0,1-1 128 0,-1 1-128 15,0-1 0-15,0-1 128 0,0 1-128 0,0 1 0 16,0-2 0-16,1 2 128 0,0 0-128 0,0-2 0 16,0 1 0-16,1-2 0 0,0 1 128 0,1-1-128 15,0 2 0-15,0-1 0 0,-1-1 0 0,1-1 0 16,0-1 0-16,1 1 0 0,0 0 0 0,-2 0 0 16,1 0 0-16,1-9 128 0,-1 12-128 0,1-4 0 15,-2 0 0-15,2-8 0 0,-2 10 128 0,0-2-128 16,2-8 0-16,-2 10 0 0,-1-2 0 0,1 0 128 15,2-8-128-15,0 0 0 0,0 0 0 0,-3 9 0 16,3-9 128-16,0 0-128 0,-4 8 128 0,4-8-128 16,0 0 128-16,0 0-128 0,0 0 0 0,-2 8 128 0,2-8-128 0,0 0 0 15,0 0 0-15,0 0 128 0,0 0 16 0,0 0 0 16,0 0 0-16,0 0 0 0,0 0-144 0,0 0 192 16,0 0-192-16,9 8 192 0,-3 0-192 0,-6-8 0 15,7 9 0-15,-2-2 128 0,1 1-128 0,-6-8 0 16,8 7 0-16,0-2 0 0,-8-5 0 0,11 5 0 15,-2-1 0-15,0 0 0 0,-9-4 0 0,13 7 0 16,0-5 0-16,0 1 0 0,-1-3 176 0,1 1-48 16,2 0-128-16,1 2 192 0,-2-2-192 0,2 1 128 15,0-2-128-15,-2 0 0 0,-2 0 0 0,-1 0 0 16,-11 0 0-16,15-2 0 16,-2 2-496-16,-13 0 16 0,0 0 0 0,9-5 0 15,-1-1-1776-15,-8 6-368 0,2-15-64 0,-2 1-10176 16,0 2-2032-16</inkml:trace>
  <inkml:trace contextRef="#ctx0" brushRef="#br1" timeOffset="133109.4">20901 14448 9215 0,'0'0'816'0,"0"0"-656"0,0 0-160 16,0 0 0-16,-4-9 5824 0,4 9 1120 0,0 0 224 0,0 0 64 15,0 0-5552-15,0 0-1104 0,0 0-208 0,0 0-48 16,0 0-320-16,2 16 0 0,0-3 0 0,1 3-144 16,-1 2 144-16,2 1-160 0,0 1 160 0,0 2-160 15,0 2 160-15,1 0 0 0,-1 0 160 0,0 1-160 16,0-2 320-16,0 1-16 16,0-4-16-16,0 4 0 0,0 1 176 0,-2-3 48 0,1-4 0 0,-1-5 0 15,1-1 80-15,-3-12 32 0,5 12 0 0,-5-12 0 16,0 0-176-16,0 0-16 0,0 0-16 0,0 0 0 15,12 0-224-15,-2-3-32 0,-2-4-16 0,0-2 0 16,1-2-144-16,0-2 0 0,-1-2 144 0,-1 2-144 16,-1 0 0-16,1 1 0 0,-2 1 0 0,0 2 0 15,-5 9-128-15,0 0 128 0,9-4-128 0,-9 4 128 0,11-2-128 0,-2 4 128 16,1 2-128-16,-2-1 128 0,-1 4-128 0,0 1 128 16,4 0-128-16,1-1 128 0,-3 3 0 0,0-4 0 15,-9-6 0-15,12 8 0 0,-1-2 0 0,0 1 0 16,-11-7 0-16,11 9 0 0,0-2 0 0,-1 0 0 15,-2 0 0-15,-8-7 128 0,8 6 0 0,0 4 0 16,-2-4 0-16,0 3 0 0,-6-9 96 0,6 8 32 16,-6-8 0-16,7 9 0 0,-7-9-128 0,7 8 0 15,-7-8-128-15,12 5 192 0,-3 0-192 0,2-2 0 16,-2-3 0-16,0-1 0 0,-1-2 128 0,1-2 16 16,1 1 16-16,-1 0 0 0,1-8 16 0,-3 3 0 15,1 1 0-15,0 1 0 0,0-5 160 0,0 0 48 0,-2-1 0 16,1-1 0-16,-2-5-192 0,0 2-16 0,0-2-16 0,-1-1 0 15,-1 1-160-15,-2-2 160 0,-1-1-160 0,0 1 160 16,1-1-160-16,1-2 0 0,0 0 0 0,0 0 128 16,-1 1-128-16,0 0 0 0,1 1 0 0,-2 3 0 15,-2 2 0-15,2 2 0 0,0-3 0 0,0 5 0 16,0 1-272-16,0 3 16 0,-1 3 0 0,1 6 0 31,0 0-1600-31,0 0-320 0,0 0-64 0,0 0-10352 0,-9 10-2064 0</inkml:trace>
  <inkml:trace contextRef="#ctx0" brushRef="#br1" timeOffset="133448.64">21694 14786 30063 0,'0'0'1328'0,"0"0"272"0,0 0-1280 0,0 0-320 16,0 0 0-16,0 0 0 0,0 0 880 0,4 10 96 16,-4-10 32-16,2 14 0 0,0-5-256 0,0 1-48 15,-2-10-16-15,7 13 0 0,-3 0-256 0,1 0-48 16,3 2-16-16,-3-2 0 0,-2 0-368 0,-1 4 0 15,1-3 0-15,-3 4 128 0,-2 0-128 0,1 1 0 0,1-1 0 0,-1 0 0 16,-2 2 0-16,2-2 0 0,-2-1 0 0,1 0 0 16,0 1-288-16,1-4-32 0,-1 2 0 0,0-2 0 31,1 1-2176-31,1-1-448 0,0-1-96 0</inkml:trace>
  <inkml:trace contextRef="#ctx0" brushRef="#br1" timeOffset="134235.18">20974 15996 41471 0,'0'0'1840'0,"0"0"368"0,-4-9-1760 0,4 9-448 16,-2-8 0-16,2 8 0 0,0 0 0 0,0 0 0 16,0 0 0-16,0 0 0 0,0 0-224 0,0 0 32 0,0 0 0 0,0 0 0 15,10 8 192-15,-2 2 0 0,-2 2 0 0,1 5-144 16,-2-1 144-16,0 2 0 0,-1-1 128 0,0 1-128 16,0 2 384-16,0-1 0 0,-1-1 0 0,-1 1 0 15,1-2 16-15,1-2 16 0,-3 1 0 0,2-3 0 16,-1-1-176-16,1-2-48 0,0-2 0 0,-3-8 0 15,0 0-192-15,0 0 176 0,7 6-176 0,-7-6 160 16,0 0-160-16,9-4 128 0,1-2-128 0,-3-1 128 16,0-2-128-16,-1 1 0 0,1-1 0 0,-1 0-176 15,2 1 176-15,-1 2 0 0,1 1 0 0,-8 5 0 16,10-3 0-16,-10 3 0 0,0 0 0 0,12 5-128 16,0 3 128-16,-2 1-128 0,-1 3 128 0,2-3-128 0,3 0 128 15,-4 3 0-15,-2-4 0 0,3 1 0 0,-1-3 0 0,2 1 0 16,1-1 0-16,-2-3 0 0,1 1 0 0,-1-4 144 15,-2 0-16-15,-9 0-128 0,12-3 0 0,-3 1 0 16,-9 2 0-16,10-4 0 0,-10 4 208 0,12 0-64 16,-12 0-16-16,10 0 0 0,-10 0 0 0,0 0 0 15,11 4 0-15,-11-4 0 0,10 5-128 0,-1-1 128 16,-9-4-128-16,12 4 128 0,-12-4-128 0,12 0 128 16,-12 0-128-16,11-2 128 0,-11 2 0 0,11-3-128 15,-2-3 192-15,-1 0-64 0,0-2 64 0,-1 0 16 16,1 0 0-16,0-1 0 0,-3-2-64 0,1 0-16 15,0-1 0-15,-1 2 0 0,-2-3-128 0,1 0 0 16,0 0 144-16,-2-3-144 0,-2-1 0 0,2-1 0 0,-1 0 0 16,-1-1 0-16,0 3-400 0,-1-1 0 0,-1 2 0 0,1 2 0 31,1 3-336-31,0 1-64 0,0 9-16 0,0 0 0 16,0-7-1424-16,0 7-304 0,0 0-48 0,0 0-16 15,0 0-528-15,0 0-128 0,0 0 0 0,0 0-16 0</inkml:trace>
  <inkml:trace contextRef="#ctx0" brushRef="#br1" timeOffset="134655.24">21670 16283 10127 0,'0'0'448'0,"0"0"96"15,0 0-544-15,0 0 0 0,0 0 0 0,0 0 0 0,0 0 5856 0,12-4 1056 16,-4-4 224-16,1 1 32 0,2 1-5792 0,-1 1-1168 15,-1 0-208-15,1-1 0 0,4 0 0 0,-4 1 0 16,-2-1 0-16,1 2-128 0,1 1 128 0,-1 0 0 16,-9 3 128-16,0 0-128 0,12-3 320 0,-12 3 0 15,9-2 0-15,-9 2 0 0,0 0 176 0,12 1 16 16,-2 0 16-16,-10-1 0 0,0 0-288 0,11 6-64 16,-2-1-16-16,-9-5 0 0,7 9-160 0,-7-9 0 15,5 10 0-15,-3 2 128 0,-3 1-128 0,0 0 0 16,-3 1 0-16,0-1 0 0,0 1 0 0,-1 2 0 15,-2 1 0-15,-2 0 0 0,-3-4 0 0,2 2 0 16,0 0 0-16,0 1 0 0,7-6 160 0,-3 4 0 0,0-4 0 16,-1 3 0-16,1 0 160 0,2 0 16 0,1-4 16 0,2 3 0 15,-2-2-128-15,2 2-32 0,1-12 0 16,0 14 0-16,0-2-192 0,0-12 128 0,5 12-128 0,2-3 0 16,-2-1 0-16,3-2 0 0,2 0 0 0,1-3 0 15,-11-3-192-15,13 3-64 0,-2-3-32 0,2 0 0 31,3-5-320-31,-2 1-64 0,-2-1-16 0,1-3 0 0,3-3-1648 16,0 1-336-16,-2-4-64 0,0-1-11728 0</inkml:trace>
  <inkml:trace contextRef="#ctx0" brushRef="#br1" timeOffset="135623.44">21738 14117 16575 0,'0'0'1472'0,"0"0"-1168"0,-6-6-304 0,6 6 0 15,0 0 4848-15,0 0 912 0,0 0 176 0,4-8 32 16,5 1-4800-16,1 1-960 0,2 1-208 0,2 2 0 16,3 2 0-16,0-1-128 0,0 0 128 0,0 2-160 15,-1 0 160-15,2 0 0 0,0 0 0 0,0 1 0 16,1 2 0-16,-1-1 0 0,0 0 0 0,0-1 0 15,-2 0 0-15,1 2 128 0,3-2-128 0,-2-1 176 16,0 0 192-16,-1-1 32 0,-1 0 16 0,2-1 0 16,1 1 80-16,0-2 16 0,-5-1 0 0,3 2 0 15,1-3-176-15,-1 1-16 0,-1 1-16 0,-1 2 0 16,1-3-176-16,-4 3-128 0,-12 1 144 0,13-2-144 16,-1 4 128-16,-12-2-128 0,0 0 0 0,7 7 144 15,-1 1-144-15,-2 3 0 0,-2 2 0 0,-1 2 128 0,-1 5 16 16,0 3 0-16,0 2 0 0,0 4 0 0,-1 3 16 0,1 4 0 15,1 1 0-15,1 1 0 0,-1 4 0 0,2 2 0 16,1 1 0-16,0 3 0 0,-1 4-160 0,1 3 128 16,0 2-128-16,4 3 128 0,4 3-128 0,-2-2 0 15,-2 0 0-15,3-2 128 0,0-2-128 0,1-1 0 16,-4-1 0-16,0 6 0 0,-2 3 0 0,-1-4 192 16,-1-1-192-16,0-1 192 0,-1-3 144 0,1 1 48 15,-2 2 0-15,1 3 0 0,-2 3-176 0,2-4-16 16,1-4-16-16,-3-4 0 0,-1-1 0 0,3-2 0 15,-1-4 0-15,3-2 0 0,1-2 48 0,0 0 16 16,-2-2 0-16,1 3 0 0,2-1 16 0,-1 2 0 16,1-3 0-16,-1-3 0 0,2 0-96 0,-3-5-16 0,-2-2 0 15,0-1 0-15,-1 0-144 0,1-3 0 0,-2-3 0 0,0 0 0 16,-1-3 128-16,0 1-128 0,0-3 128 0,0-2-128 16,0 1 256-16,2-3-48 0,-1-2 0 0,0 0 0 15,2 0 0-15,-2-3 0 0,-1-1 0 0,0-8 0 16,0 0-80-16,0 0 0 0,3 7-128 0,-3-7 192 15,0 0-192-15,0 0 128 0,0 8-128 0,0-8 0 16,0 0 128-16,0 0-128 0,0 0 0 0,0 0 144 16,0 0-144-16,0 0 0 0,0 0 144 0,0 0-144 15,0 0 0-15,0 0 128 0,0 0-128 0,0 0 0 16,0 0 0-16,0 0 0 0,0 0 0 0,0 0 128 16,0 0-128-16,0 0 0 0,0 0 0 0,0 0 0 15,0 0 0-15,0 0 0 0,-3 7 0 0,3-7 128 16,0 0-128-16,-4 6 176 0,4-6-176 0,-5 5 192 0,5-5 16 15,-8 7 16-15,1 0 0 0,7-7 0 0,-7 5-80 0,-1 3-16 16,0 1 0-16,1-2 0 0,-3 0 192 0,1-2 48 16,0-1 0-16,-1 3 0 0,-2-6-368 0,-1 2-192 15,0 0 32-15,-1 1 0 0,-2-4 160 0,2 2 0 16,1-1 0-16,-2-1 128 0,0 1-128 0,0-1 0 16,1-1-176-16,0 0 176 15,1-2-432-15,-1 0 16 0,3 0 0 0,-1-1 0 16,2-5-1872-16,-1-1-368 0,2 0-80 0</inkml:trace>
  <inkml:trace contextRef="#ctx0" brushRef="#br1" timeOffset="139624.41">21243 17598 24879 0,'0'0'2208'0,"0"0"-1760"0,0 0-448 0,0 0 0 16,0 0 736-16,6 13 64 0,0-2 16 0,0 0 0 31,1 2-1152-31,-1-2-240 0,-6-11-32 0,7 13-16 0,-1 3 432 0,-1-2 192 0,-1-1-192 0,0 0 192 16,0 1 0-16,-1 2 160 0,-2 3 16 0,-1 2 0 15,-3 0 496-15,2 5 96 0,0 3 32 0,-1 1 0 16,0 0 32-16,-1 3 0 0,-1 2 0 0,0 0 0 15,0-1-416-15,2 1-80 0,1-8-16 0,-1 2 0 16,0 2-320-16,-1-2 0 0,-1-7 0 0,2 3 0 16,0-2 0-16,4-3 0 0,-4-3 0 0,4-4 0 15,1-3 0-15,1-2 144 0,-4-8-144 0,4 8 160 16,-4-8 288-16,0 0 64 0,0 0 16 0,11-1 0 0,-11 1-48 0,10-8-16 16,1 0 0-16,-4-4 0 0,0-1-256 0,1 2-48 15,-2-6-16-15,2-2 0 0,-1 0-144 0,2-5 0 16,0 0 0-16,-1 0 0 0,-2-1-256 0,2 2-96 15,1-3-16-15,0 5 0 0,3 4 224 0,0 0 144 16,-3 3-192-16,3 3 192 0,1 5-176 0,-2 2 176 16,0 4-160-16,1 2 160 0,-1 2-192 0,1 2 48 15,0-1 16-15,-2 1 0 0,1 0 0 0,0 1 0 16,1 3 0-16,0-3 0 0,-12-7-64 0,13 8-16 16,-1 1 0-16,-2 3 0 0,-4-4 208 0,2 2-144 15,0 3 144-15,-3 0-128 0,-2 0 128 0,-2 3 0 16,1-3 0-16,-1 0 0 0,-2 1 0 0,-1 3 176 15,0 0-48-15,-2 2 0 0,-3-1-128 0,-2 0 160 16,-1-4-160-16,-2 2 160 0,-1 0-160 0,0-1 0 0,-3 0 0 16,1-4 0-16,-2 0 0 0,-2 1 128 0,1-3-128 0,0 0 0 15,0-1 288-15,-1-1-32 0,-1 3 0 0,-1-4 0 16,-2-3 0-16,0 1-16 0,-2 0 0 0,0-2 0 16,1-2-240-16,-2-1 0 0,0 0 0 0,1-2 0 31,1-4-1728-31,1-3-352 0</inkml:trace>
  <inkml:trace contextRef="#ctx0" brushRef="#br2" timeOffset="145885.37">24144 9645 11055 0,'-8'-9'480'0,"8"9"112"0,0 0-464 0,-9-4-128 0,2-1 0 0,7 5 0 15,-6-5 2784-15,6 5 544 0,0 0 96 0,-7-4 32 16,7 4-2176-16,0 0-448 0,0 0-64 0,0 0-32 16,0 0-128-16,0 0-32 0,1-8 0 0,-1 8 0 15,0 0 256-15,0 0 32 0,9-6 16 0,1 2 0 16,0 0 16-16,0 1 0 0,-10 3 0 0,12-2 0 15,0 0-112-15,-2 2-16 0,2 2 0 0,-12-2 0 16,13-4-48-16,-1 3-16 0,-2 1 0 0,1 0 0 16,-11 0-256-16,11 0-48 0,1-3-16 0,-1 2 0 15,-1 1-80-15,-10 0-32 0,12 0 0 0,0 0 0 16,-1 0-16-16,1 0 0 0,-2 1 0 0,2 2 0 0,1-1-32 16,3-1-16-16,-1-2 0 0,2 2 0 0,0 2-80 0,2 1-128 15,-1-4 176-15,1 0-176 0,1 0 192 0,0 0-192 16,0 0 192-16,3 1-192 0,-1 2 208 0,0-3-64 15,0 2-16-15,0-2 0 0,2 2-128 0,-2 0 192 16,-1 1-192-16,0 0 192 0,-2-1-192 0,2-2 160 16,1-2-160-16,3 0 160 0,1 1-16 0,1 1 0 15,1-3 0-15,0 3 0 0,0 0-16 0,0 3-128 16,4-3 192-16,-1 1-64 0,3 2-128 0,-3 0 160 16,-1-1-160-16,-1 1 160 0,-2-1-160 0,1 1 0 15,-4-2 0-15,3-1 128 0,-1-1 0 0,1-2-128 16,0 1 192-16,3-1-64 0,2-2 0 0,-1 1 0 15,-2-3 0-15,1 1 0 0,0-3-128 0,0 4 0 16,-2-1 144-16,0 2-144 0,-1-2 0 0,0 1 144 0,-1 0-144 0,-1 2 0 16,1-1 160-16,-4 3-160 0,-1-2 128 0,0 0-128 15,-1 0 144-15,-2 0-144 0,0-1 160 0,-1 1-160 16,-1 1 0-16,-1 1 128 0,1-2-128 0,0 3 0 16,-3 1 0-16,1 1 0 0,-1-5 0 0,0 3 0 15,-1-3 0-15,-2 3 128 0,-10 0-128 0,12 0 0 16,0 0 0-16,-2 0 128 0,-10 0-128 0,12-1 0 15,-3-2 128-15,-9 3-128 0,9 0 0 0,-9 0 144 16,12-3-144-16,-12 3 128 0,9-4-128 0,-9 4 128 16,0 0-128-16,0 0 0 0,9-6 144 0,-9 6-144 15,0 0 0-15,0 0 128 0,0 0-128 0,0 0 0 16,0 0 0-16,0 0 128 0,-1-9-128 0,1 9 0 16,-7-6 128-16,2-1-128 0,-1-1 160 0,-2 2-160 0,-1 1 128 0,-2-1-128 15,-3 0 0-15,0-1 144 0,1-3-144 0,-2 2 0 16,0 0 144-16,0 1-144 0,0-3 0 0,0 1 128 15,1-1-128-15,0-1 0 0,-1 1 0 0,2 1 128 16,1 0-128-16,2 1 0 0,1-3 0 0,-2 2 0 16,0 2 0-16,0-1 0 0,2 0 0 0,-1 1 0 15,-1 1 0-15,2 2 0 0,9 4 0 0,-10-4 0 16,-1 0 0-16,2 0 0 0,9 4 0 0,0 0 0 16,-10-1 0-16,10 1 0 0,0 0 0 0,0 0 0 15,-9-1 0-15,9 1 0 0,0 0 0 0,0 0 0 16,0 0 0-16,0 0 0 0,0 0 0 0,5 9 0 15,3 0 0-15,0-3 0 0,1 1 0 0,2-1 0 16,0-2 0-16,-1 0-128 0,1 1 128 0,0 1 0 16,2 0 0-16,0 1 0 0,-1-1 0 0,1-1 0 0,-1-1 0 0,1 2 0 15,0-3 0-15,0 3 0 0,0 0 0 0,1 2 0 16,1 0 0-16,-1 1 0 0,-2 1 0 0,0-2-128 16,1 0 128-16,0 1 0 0,0 3 0 0,-2-3 0 15,-4 4 0-15,0-1 0 0,0-2 0 0,0 2 0 16,-2-4 0-16,0 2 0 0,-1 3 0 0,-1 2 0 15,-2 0 0-15,-1 0 0 0,-1 0 0 0,-1 0 0 16,2 0 0-16,-1 1 0 0,0-1 0 0,-2 0 0 16,-1 0 0-16,-1-1 0 0,-3-4 0 0,2 3 0 15,-1-3 0-15,1 1 0 0,-3-2 128 0,0 0-128 16,-1 2 0-16,1-5 144 0,1 1-144 0,-1 2 0 16,-2-1 128-16,0-2-128 0,2-3 0 0,0 2 0 0,0 0 0 15,1 0 0-15,8-5 0 0,0 0 0 16,-10 2-1152-16,10-2-304 0,0 0-48 0,0 0-12672 15,0 0-2528-15</inkml:trace>
  <inkml:trace contextRef="#ctx0" brushRef="#br2" timeOffset="148063.21">28018 9314 6447 0,'0'0'576'0,"8"-6"-576"16,0-1 0-16,0 3 0 0,-8 4 3600 0,10-4 624 16,-10 4 112-16,8-5 16 0,-8 5-1904 0,9-4-384 15,-9 4-80-15,0 0 0 0,0 0 64 0,9-4 0 16,-9 4 16-16,0 0 0 0,0 0-336 0,0 0-80 15,0 0-16-15,0 0 0 0,0 0-480 0,0 0-112 16,0 0-16-16,3 13 0 0,-5 2-592 0,-1 0-128 16,-4 5-32-16,-2 1 0 0,-2-3-144 0,-2 4-128 15,-2 3 192-15,-2 1-192 0,-1 3 160 0,-3-2-160 16,-3-1 128-16,-1 3-128 0,-1-2 144 0,-2 2-144 16,-5 0 160-16,1-1-160 0,-2 0 128 0,0-2-128 0,-4-1 0 0,3-2 144 15,3 2-144-15,6-3 0 0,2-1 0 0,1-3 0 16,3-1 0-16,1-1 0 0,1-2 0 0,4-2 0 15,2 0 0-15,0-2-304 0,1-1 48 0,1-2 16 32,1-3-1312-32,1 1-272 0,8-5-48 0,-7 4-16 15,7-4-624-15,0 0-128 0,-8-7-32 0,1 1-12736 0</inkml:trace>
  <inkml:trace contextRef="#ctx0" brushRef="#br2" timeOffset="148386.63">27621 9445 23951 0,'0'0'1056'0,"0"0"224"0,-6-8-1024 0,6 8-256 16,-5-11 0-16,5 11 0 0,0 0 2560 0,0 0 448 16,0 0 80-16,0 0 32 0,13 0-2032 0,-2 3-416 15,-4 5-80-15,0-2-16 0,-2 1-80 0,3 2-32 16,2 0 0-16,0 6 0 0,-4-1 112 0,3 2 0 15,2-2 16-15,-1 3 0 0,-1 5 192 0,2 0 48 16,-2 2 0-16,1-2 0 0,2 0-192 0,0-1-16 16,1 0-16-16,1 1 0 0,0 1-240 0,1-2-48 15,-1-3-16-15,0 1 0 0,2-2-304 0,0 0 160 16,-1-1-160-16,0 0 128 0,-1-4-128 0,0 0 0 16,-1-2 0-16,0 0 128 0,-2 0-128 0,-1-3-192 0,-2-1 32 15,-1 0 16 1,-1 1-1664-16,-6-7-336 0,0 0-64 0,0 0-10432 0,0 0-2080 0</inkml:trace>
  <inkml:trace contextRef="#ctx0" brushRef="#br2" timeOffset="149098.87">27615 9112 14735 0,'0'0'1312'0,"0"0"-1056"16,0 0-256-16,0 0 0 0,-5-6 3216 0,5 6 592 15,0 0 112-15,0 0 32 0,-1-9-2240 0,1 9-448 16,0 0-96-16,0 0-16 0,0 0-224 0,0 0-48 16,0 0-16-16,0 0 0 0,0-8-176 0,0 8-48 15,0 0 0-15,0 0 0 0,0 0 64 0,0 0 16 16,0 0 0-16,0 0 0 0,10-7-32 0,1 5-16 15,-11 2 0-15,13-2 0 0,-2 2-64 0,2-1-16 0,2-2 0 0,0 3 0 16,2-1-144-16,2 0-48 0,0 0 0 0,1-1 0 16,-2 1-224-16,0 0-48 0,1-1-128 0,0-2 192 15,1 2-192-15,-1 2 0 0,-1 0 128 0,1 0-128 16,-2-4 0-16,-2 1 0 0,0 1 0 0,-2 0 0 16,-2 1 0-16,1 1 0 0,-12 0 0 0,12 0 0 15,-2 0 128-15,-10 0-128 0,11 0 0 0,-11 0 144 16,10-1-144-16,-10 1 0 0,11 0 0 0,-11 0 0 15,0 0 0-15,10 0 0 0,-10 0 0 0,10 1 128 16,-10-1-128-16,0 0 192 0,0 0-192 0,0 0 192 16,0 0-192-16,0 0 128 0,0 0-128 0,0 0 128 15,0 0-128-15,0 0 160 0,0 0-160 0,0 0 160 0,0 0-160 0,0 0 160 16,0 0-160-16,-9-1 160 0,0-3-32 0,0 1 0 16,0-1 0-16,9 4 0 0,-12-2 0 0,2-1-128 15,1-2 192-15,0 2-64 0,-2-1-128 0,2 2 192 16,0-5-192-16,0 1 192 0,0-1-48 0,1 1 0 15,1-1 0-15,1-1 0 0,-2-1-144 0,1-1 192 16,1 3-192-16,-1 2 192 0,1-1-192 0,-1 0 0 16,0 1 0-16,0 0 0 0,2 0 0 0,5 5 0 15,-9-6 0-15,9 6 0 0,-9-2 0 0,9 2 0 16,-8-3-144-16,8 3 144 16,0 0-1712-16,0 0-224 0,0 0-48 0,0 0-11904 15,0 0-2384-15</inkml:trace>
  <inkml:trace contextRef="#ctx0" brushRef="#br2" timeOffset="151831.59">29383 9258 3679 0,'0'0'320'0,"0"0"-320"0,0 0 0 0,0 0 0 16,11-4 3648-16,-2-1 640 0,1 4 144 0,-10 1 32 15,9-5-3136-15,0 3-624 0,2-2-128 0,-11 4-32 16,10-3 176-16,-10 3 48 0,9-6 0 0,-9 6 0 16,10-4 208-16,-10 4 48 0,0 0 16 0,0 0 0 15,0 0 48-15,0 0 16 0,0 0 0 0,0 0 0 16,0 0-304-16,0 0-64 0,0 0-16 0,0 0 0 16,0 0-224-16,-8 7-48 0,-1-2-16 0,-1 0 0 0,1-1-112 15,0 1-32-15,0 2 0 0,0-1 0 0,-4 1 32 0,0 1 0 16,0 0 0-16,-2 1 0 0,0 0 32 15,-2 1 16-15,-1 1 0 0,-2 1 0 0,-1 1-80 0,0 1-16 16,1 2 0-16,1 2 0 0,1 0-144 0,2 4-128 16,1 4 144-16,2-1-144 0,1-4 208 0,2 0-48 15,0-4-16-15,3 4 0 0,0-1-16 0,2 0 0 16,1-4 0-16,1-1 0 0,2 2-128 0,1 1 0 16,0-3 144-16,3 0-144 0,-1-2 0 0,1 2 128 15,-1-3-128-15,2-1 0 0,0 1 0 0,1-2 144 16,1-2-144-16,0 0 0 0,1 3 128 0,1-6-128 15,-1 1 0-15,4 1 0 0,-2-2 0 0,1 2 0 16,1-4-176-16,1 0 176 16,1-2-576-16,0 1 0 0,-2-1 0 0,1 0 0 15,-1 2-448-15,0-3-112 0,2-1-16 0,-2-1 0 16,-11 2-1664-16,11 0-352 0,1 0-64 0</inkml:trace>
  <inkml:trace contextRef="#ctx0" brushRef="#br2" timeOffset="152274.69">29172 9587 20271 0,'0'0'896'0,"-7"-5"192"0,7 5-880 0,0 0-208 16,0 0 0-16,-5-7 0 0,5 7 2752 0,0 0 512 15,2-9 112-15,-2 9 16 0,0 0-2416 0,5-7-464 16,-1 1-112-16,-4 6-16 0,0 0 192 0,10-5 16 15,-10 5 16-15,11-2 0 0,-11 2 160 0,11 0 48 16,0 0 0-16,-11 0 0 0,0 0-64 0,10 2-16 16,1-1 0-16,-2-1 0 0,-9 0-288 0,11 0-48 15,0 0-16-15,-1 0 0 0,2 1-240 0,1 2-144 0,-13-3 160 0,17 1-160 16,3 2 176-16,-1-1-176 16,-1-4 192-16,2 1-192 0,2 1 0 0,-1 1 0 0,-2 1-160 0,1 0 160 31,1-1-512-31,-3 0 32 0,-2 2 0 0,-2-2 0 15,0 2-1616-15,0-3-320 0,-3-1-64 0,-11 1-13472 0</inkml:trace>
  <inkml:trace contextRef="#ctx0" brushRef="#br2" timeOffset="152947.01">30287 9104 4607 0,'0'0'192'0,"0"0"64"0,0 0-256 0,5-6 0 0,-1-2 0 0,-4 8 0 15,0 0 4336-15,0 0 816 0,0 0 160 0,0 0 48 16,0 0-2880-16,0 0-576 0,0 0-112 0,0 0-32 0,0 0-544 0,0 0-128 15,8 8 0-15,-2 1-16 0,-1 0-64 0,-1 3-16 16,0 2 0-16,-1 2 0 0,1 1-160 0,0 0-48 16,-2 2 0-16,1 1 0 0,-2 3-256 0,2 1-48 15,-1 3-16-15,-2 2 0 0,-2 1-112 0,2 0-32 16,1 4 0-16,-1 0 0 0,-4 0-144 0,0-3-48 16,-1-4 0-16,2 2 0 0,1 2-128 0,-1 0 0 15,-1-1 0-15,3-2 0 0,-2-2 0 0,1-4 0 16,-2-1 0-16,1-4 0 0,2-1 0 0,0-6 128 15,-2 0-128-15,3-10 0 0,0 0-160 0,-5 10-112 16,5-10-32-16,0 0 0 16,0 0-720-16,0 0-128 0,-8-3-48 0,8 3 0 15,-7-8-1504-15,5-2-304 0,-1-5-64 0,1 1-6496 16,-1-2-1296-16</inkml:trace>
  <inkml:trace contextRef="#ctx0" brushRef="#br2" timeOffset="153491.1">30235 9159 2751 0,'0'0'256'0,"0"0"-256"0,-3-9 0 0,0 0 0 15,3 9 4256-15,-4-9 800 0,4 9 176 0,0 0 16 16,0 0-2368-16,0-11-464 0,0 11-112 0,4-10 0 16,0 1-816-16,3 0-144 0,2 0-48 0,3 2 0 15,1 2-800-15,1-3-176 0,0-4-16 0,2 6-16 16,1-1-112-16,1 2-32 0,2 1 0 0,-2 0 0 15,-2 2 112-15,2 0 32 0,1 4 0 0,0 0 0 0,-4 2 0 0,1 3 0 16,2 2 0-16,-1 4 0 0,-3-3-32 0,1 3 0 16,-1 0 0-16,1 2 0 0,-4 0-256 0,1-2 128 15,0-1-128-15,-2 2 0 0,-1 1 0 0,-4-1 0 16,1-1 0-16,-2 1 0 0,-2 1 0 0,0-1 0 16,-4 0 0-16,1 1 0 0,-2-2 128 0,-1-4-128 15,-1 1 0-15,0 1 0 0,-2-1 160 0,0 1-160 16,-3-1 128-16,-1 2-128 0,-4-3 160 0,0 3-160 15,-2-1 192-15,-1 1-192 0,-3 0 176 0,-1 0-176 16,-1-1 160-16,0 0-160 0,-1 1 128 0,4-2-128 16,1-2 0-16,5 1 0 0,2-3 0 0,3 1 128 15,-1-3-128-15,10-4 0 0,0 0 0 0,0 0 0 16,-2 9 0-16,2-9 0 0,0 0 0 0,4 12 0 0,-4-12 0 16,8 9 0-16,-1 0 0 0,0 1 0 0,4-2 128 0,-1 1-128 15,-1 2 128-15,1-2 0 0,-1 0-128 0,-4 3 192 16,-1-2 0-16,4 2 0 0,3-4 0 0,1 1 0 15,-3 0 32-15,2 1 0 0,0-2 0 0,2 1 0 16,1 1-224-16,-1-3 144 0,-3-1-144 0,3 0 128 16,1 3-128-16,1-2 0 0,-4-2 0 0,2 1 0 15,2 1 0-15,-2 0 0 0,-1-4 0 0,-2 3 0 32,0 0-464-32,1 1-176 0,-1 1-48 0,-2-2 0 0,-8-6 176 15,0 0 16-15,0 0 16 0,0 0 0 0,0 0-2384 0,0 0-464 0,0 0-112 16</inkml:trace>
  <inkml:trace contextRef="#ctx0" brushRef="#br2" timeOffset="154369.31">30929 8745 26143 0,'0'0'1152'0,"-2"-4"256"0,2 4-1136 0,0 0-272 0,0 0 0 0,0 0 0 16,0 0 1440-16,0 0 224 0,0 0 64 0,0 0 0 15,2-11-576-15,-2 11-128 0,8-6 0 0,-8 6-16 16,0 0-544-16,12-7-96 0,2 1-32 0,-2 2 0 0,-12 4-48 0,13-3-16 16,1 1 0-16,2-1 0 0,0 2 64 0,1-3 16 15,-2 1 0-15,1-1 0 0,0 3 0 0,-2-2 0 16,-2 1 0-16,1-1 0 0,0 2-112 0,-2 2-32 16,-11-1 0-16,13 3 0 0,-2-3-208 0,-11 0 176 15,0 0-176-15,0 0 160 0,10 6-160 0,-10-6 0 16,0 0 144-16,0 0-144 0,0 0 0 0,3 12 128 15,-3-12-128-15,-3 12 0 0,-3-3 0 0,-1 0 0 16,1-1 0-16,-2 0 128 0,-1-2-128 0,0-1 0 16,-2 1 0-16,1-1 0 0,-1 0 0 0,1 2 0 15,-3-1 0-15,3 1 0 0,2-2 0 0,0 0 0 16,-1 0 0-16,9-5 0 0,0 0 0 0,-8 8 0 16,-1-3 0-16,9-5 0 0,0 0 0 0,0 0 0 15,0 0 0-15,0 0 0 0,0 0 0 0,0 0-128 0,10 11 128 0,-10-11-192 16,11 5 16-16,-11-5 0 0,14 2 0 0,-2 2 0 15,-2 0 176-15,-10-4 0 0,12 4 0 0,0 0-128 16,-1-1 128-16,-11-3 0 0,12 6 0 0,-1-3-128 16,0-2 128-16,-11-1 0 0,0 0 0 0,12 8 0 15,0 0 0-15,-3 2 0 0,-9-10 0 0,9 11 0 16,-1 0 0-16,-2 1 0 0,0 0 0 0,-3 0 0 16,0-1 0-16,-2 0 0 0,-2-1 0 0,-2 1 0 15,0-2 0-15,3-9 0 0,-6 9 128 0,1 1-128 16,0 1 336-16,0-2 0 0,-1-3 0 0,6-6 0 15,-6 7-64-15,-2 1-16 0,0 0 0 0,0 1 0 16,1-4-96-16,-2 1-32 0,-2 1 0 0,2-2 0 16,0-1-128-16,-3 3 0 0,-5-2 0 0,3 1 0 0,3 1 0 15,1-1 0-15,-4-3 0 0,-1 1 0 0,2 1-336 0,0-1 48 16,0-1 16-16,0-2-12464 16,-1-1-2496-16</inkml:trace>
  <inkml:trace contextRef="#ctx0" brushRef="#br2" timeOffset="158435.76">28143 11100 13823 0,'0'0'1216'0,"0"0"-960"15,0 0-256-15,0 0 0 0,0 0 1664 0,0 0 272 16,0 0 64-16,0 0 16 0,0 0-1616 0,0 0-400 16,0 0 0-16,0 0 0 0,0 0 0 0,0 0 0 15,0 0 0-15,0 0 0 0,0 0 672 0,0 0 48 16,0 0 16-16,6 8 0 0,-6-8 592 0,-3 12 112 15,-2-2 32-15,-2 1 0 0,-2 1-320 0,-1 2-48 16,-2-1-16-16,-1 0 0 0,-3 1-224 0,1 1-48 16,-2-1-16-16,0 0 0 0,2 1-96 0,-2-1-32 15,0 3 0-15,1-1 0 0,-3 1-272 0,0 0-48 0,-2 1-16 16,-3 1 0-16,0 1-144 0,-1-1-16 0,-1 2-16 0,-2 1 0 16,-2-2-32-16,0 1-128 0,2 1 192 0,-1-4-64 15,-2 1-128-15,3 0 0 0,4-1 0 0,0 2 0 16,2-3 0-16,4-3 0 0,2 1 0 0,3-5 0 31,1 0-576-31,2-3 16 0,1-3 0 0,9-4 0 16,0 0-560-16,0 0-112 0,0 0-32 0,0 0 0 15,0 0-2192-15,2-9-448 0</inkml:trace>
  <inkml:trace contextRef="#ctx0" brushRef="#br2" timeOffset="158763.41">27699 11259 21183 0,'0'0'1888'0,"-2"-6"-1504"16,-1-3-384-16,3 9 0 0,0 0 944 0,0 0 112 15,2-8 32-15,-2 8 0 0,0 0-368 0,0 0-64 16,0 0-16-16,0 0 0 0,-5-5 224 0,5 5 32 16,0 0 16-16,0 0 0 0,-9 4 240 0,9-4 32 15,-7 8 16-15,7-8 0 0,0 14-432 0,0 0-96 16,2-1-16-16,2 2 0 0,3-1-128 0,1 0-16 15,0 2-16-15,2 0 0 0,3 2-112 0,2 0 0 16,-2 0-16-16,1 1 0 0,1-1-96 0,-1 1-16 16,0 1 0-16,-1-1 0 0,0 1-96 0,0 1-32 15,2-2 0-15,-2 2 0 0,-3-1-128 0,1-1 0 0,-2-2 144 16,1-1-144-16,1-2 0 0,-2-1 0 0,0-1 0 16,-1-1 128-16,-2-1-128 0,1-1-192 0,-7-9 64 0,6 8 0 31,-6-8-576-31,0 0-96 0,5 10-32 0,-5-10 0 15,0 0-1936-15,0 0-400 0,0 0-80 0</inkml:trace>
  <inkml:trace contextRef="#ctx0" brushRef="#br2" timeOffset="159459.07">27722 10975 24879 0,'-11'-1'2208'0,"1"-2"-1760"16,10 3-448-16,0 0 0 0,0 0 2064 0,0 0 336 16,2-10 64-16,-2 10 16 0,9-7-1904 0,0 2-384 15,0 0-192-15,1 2 192 0,1 1-192 0,-1-1 192 16,-10 3-192-16,12-1 192 0,0-2 320 0,-2 2 80 16,-10 1 16-16,13-1 0 0,0-1 224 0,0 2 32 15,0 0 16-15,0 0 0 0,0 0-304 0,1 0-64 0,-3 0-16 0,1 3 0 16,0-4-240-16,-1 1-32 0,2 0-16 0,2-2 0 15,-1 2-80-15,2-2-128 0,1-1 176 0,2 1-176 16,1-1 128-16,1 0-128 0,0 1 0 0,-1 0 0 16,1 1 0-16,-1 0 0 0,-2-1 0 0,-2 1 0 15,-2 1 128-15,-2 0-128 0,-12 0 0 0,12 1 0 16,-2-1 128-16,-10 0-128 0,0 0 0 0,10 4 0 16,-10-4 0-16,11 3 160 0,-11-3-160 0,0 0 128 15,0 0-128-15,0 0 160 0,10 0-160 0,-10 0 160 16,0 0 16-16,0 0 0 0,0 0 0 0,12 0 0 15,-2 0-176-15,-10 0 0 0,0 0 0 0,11-4 0 16,-11 4 0-16,0 0 0 0,6-5 0 0,-6 5 0 16,0 0 144-16,6-7-144 15,-6 7 160-15,0 0-160 0,-2-10 208 0,-2 3-48 0,-3 2-16 0,-1 0 0 0,8 5 80 0,-11-7 16 16,0 2 0-16,-1 1 0 0,0-2-16 0,2 1 0 16,-1-1 0-16,0 1 0 0,-3 0-80 0,1 0-16 15,0-2 0-15,0 1 0 0,0 2 0 0,2-3 0 16,-2 1 0-16,1 1 0 0,0-1-128 0,2 2 128 15,-1 2-128-15,2-2 128 0,1 1-128 0,8 3 0 16,-9 0 0-16,9 0 0 0,-9-2-144 0,9 2-16 16,0 0 0-16,0 0 0 15,0 0-352-15,0 0-80 0,-6 9-16 0,6-9 0 16,0 0-1328-16,2 9-272 0,-2-9-48 0,7 12-9728 16,0-3-1952-16</inkml:trace>
  <inkml:trace contextRef="#ctx0" brushRef="#br2" timeOffset="162026.91">29031 11421 7359 0,'0'0'656'0,"0"0"-528"0,0 0-128 0,-9-2 0 15,1-2 1520-15,8 4 272 0,0 0 48 0,0 0 16 16,0 0-1024-16,0 0-192 0,0 0-32 0,0 0-16 15,0 0-128-15,0 0-16 0,0 0-16 0,0 0 0 16,0 0 480-16,0 0 112 0,0 0 0 0,0 0 16 16,0 0 400-16,0 0 80 0,0 0 16 0,0 0 0 15,0 0-272-15,8-7-48 0,1 2-16 0,0 1 0 16,-9 4-512-16,13-4-112 0,0 0 0 0,0 0-16 16,0 2-416-16,2 0-144 0,0 0 0 0,4-1 144 15,-1 1-144-15,3 2 0 0,0 0 0 0,0-3 0 0,-1 3-256 0,0 0-96 16,-3-1-16-16,1 1 0 15,0 0-2000-15,-2-2-416 16,-3 1-80-16,-1 1-16 0</inkml:trace>
  <inkml:trace contextRef="#ctx0" brushRef="#br2" timeOffset="162289">28974 11538 25631 0,'0'0'1136'0,"0"0"224"0,0 0-1088 0,0 0-272 0,13-1 0 0,1 0 0 15,2-2 192-15,2 1 0 0,-2 0-16 0,2-2 0 16,2-2-176-16,2 2 0 0,0-1 0 0,3 1 128 15,-1-1-128-15,4-1 160 0,0 3-160 0,-1-3 160 32,-4 1-688-32,3-1-144 0,4-2-32 0</inkml:trace>
  <inkml:trace contextRef="#ctx0" brushRef="#br2" timeOffset="163658">30257 10923 12431 0,'0'0'544'0,"0"0"128"0,0 0-544 0,-9 5-128 0,9-5 0 0,0 0 0 31,0 0-1008-31,0 0-224 0,0 0-48 0,0 0-16 0,0 0 896 0,0 0 176 0,0 0 32 0,0 0 16 16,0 0 2160-16,0 0 416 0,0 0 96 0,0 0 0 15,0 0-336-15,0 0-80 0,9-5-16 0,-9 5 0 16,0 0-368-16,0 0-80 0,0 0-16 0,0 0 0 15,0 0-320-15,0 0-64 0,0 0 0 0,0 0-16 16,0 0-272-16,0 0-48 0,-9-4-16 0,9 4 0 16,-11-1-416-16,2 2-64 0,-1 1-32 0,-1 0 0 15,2 1-144-15,-1-1-16 0,-2 0-16 0,0-1 0 16,-1-1 112-16,1 0 32 0,1 1 0 0,-4-1 0 16,0 0 48-16,0 0 16 0,1 0 0 0,0 3 0 15,-2-6-32-15,-1 3 0 0,0 0 0 0,0 3 0 0,0-3-16 0,0 0 0 16,-1 2 0-16,2 0 0 0,3 0-336 0,0 0 128 15,0 3-128-15,0-1 0 0,-1 0 144 0,2 0-144 16,2 1 192-16,1-3-192 0,9-2 128 0,-10 7-128 16,3-1 0-16,0 1 0 0,1 0 0 0,0 0 0 15,1 2 0-15,0-1 0 0,5-8 0 0,-4 11 0 16,4-11 0-16,-5 10 0 0,0 2 128 0,1-2-128 16,4-10 144-16,-2 12-144 0,2 0 128 0,0-12-128 15,0 13 0-15,0 0 0 0,0 1 128 0,2 1-128 16,-2-1 0-16,1 2 144 0,0 0-144 0,-1 4 0 15,0 0 0-15,2 2 0 0,0 0 0 0,-1 4 0 16,1-1 0-16,0 1 0 0,1 3 0 0,1-2 0 16,2 2 128-16,0 2-128 0,-4 1 0 0,2 1 0 15,3 0 0-15,-2 1 128 0,-1-2-128 0,0 3 0 0,-2 4 0 0,0 1 0 16,-1-3 0-16,-1 1 128 0,-1 0-128 0,-1-2 0 16,2 1 128-16,0 1-128 0,-1 1 0 0,2-1 128 15,-1-6-128-15,0 2 0 0,0-1 0 0,0-1 128 16,0 1 16-16,2 0 0 0,-1 2 0 0,0-4 0 15,-2 0-144-15,1 3 128 0,1-2-128 0,2 3 128 16,-2-1-128-16,2 1 0 0,1-1 0 0,-2 0 0 16,0 1 0-16,1-1 128 0,3 1-128 0,-2 1 0 15,0 1 0-15,-2-4 0 0,1-3 128 0,-1-3-128 16,2-4 0-16,0 1 192 0,-1-1-192 0,1-1 192 16,1-2-192-16,-2 0 0 0,-3-1 144 0,2-1-144 15,5 1 0-15,-3-4 128 0,-4 1-128 0,2 0 0 0,2 1 0 16,0-2 128-16,-1 1-128 0,-2 1 0 15,-2-4 0-15,-1 1 144 0,4 0-144 0,-4 2 0 0,0 1 128 0,-1-3-128 16,0 2 0-16,0 0 0 0,-3-1 128 0,2 1-128 16,1 1 0-16,0 0 0 0,2-1 0 0,-1-1 0 15,0 0 0-15,2-1 0 0,1 0 128 0,-1-2-128 16,-1-2 0-16,2 2 0 0,3 1 0 0,-3-4 0 16,-1-9 128-16,0 15-128 0,2-2 0 0,-2-4 0 15,0 0 0-15,0 3 0 0,0 2 128 0,0 2-128 16,1-1 0-16,-1 1 0 0,-3 2 0 0,2-1 0 15,1 3 0-15,0-1 0 0,-1-1 0 0,-1 2 0 16,1-3 0-16,1-3 0 0,1-2 0 16,-1 0 0-16,-1 0 0 0,2-1 0 0,-1-11 128 0,3 9-128 15,-3-9 0-15,0 9 0 0,0-9 0 0,3 12 0 0,-3 0 0 0,0 0 0 16,3-2 0-16,-3-10 0 0,-1 9 0 0,1-9 0 16,-2 11 0-16,-1-2 0 0,3-9 128 0,-5 8-128 15,-1-3 0-15,6-5 0 0,0 0 128 0,-3 10-128 16,-3-2 0-16,6-8 0 0,-2 9 0 0,2-9 0 15,-3 11 0-15,3-11 0 0,-4 9 0 0,4-9 0 16,0 0 0-16,0 0 0 0,0 0 0 0,4 9 0 16,-4-9 0-16,0 0 0 0,0 0 0 0,0 0-144 15,4 9 144-15,-4-9 0 0,0 0 0 0,4 8 0 16,-4-8 0-16,0 10 0 0,0-10 0 0,0 0 0 16,-4 8 0-16,4-8 0 0,0 0 0 0,0 0 0 15,0 0 0-15,0 0 0 0,0 0 0 0,0 0 0 16,0 0 0-16,0 0 0 0,0 0 0 0,0 0 0 0,13 0 0 15,-13 0 0-15,12-1 0 0,0-2 0 16,-1 2 0-16,-11 1 0 0,0 0 0 0,15-3 0 0,0 3 0 16,-2 0 0-16,-13 0 0 0,15 2-128 0,0 0 128 0,0 1 0 15,-1-2 0-15,-1 2-128 0,-1-2 128 0,1-1 0 16,0-1 0-16,0-1 0 0,-13 2 0 0,14-1 0 16,-1 1 0-16,-1 1-128 0,-12-1 128 0,12-1-192 15,-12 1 192-15,11-1-192 16,-11 1-480-16,0 0-96 0,0 0-32 0,0 0 0 15,0 0-1504-15,0 0-320 0,0 0-48 0,10-11-8880 16,-3 4-1776-16</inkml:trace>
  <inkml:trace contextRef="#ctx0" brushRef="#br2" timeOffset="165541.06">30708 12047 5519 0,'0'0'496'0,"0"0"-496"0,0 0 0 0,0 0 0 16,0 0 2176-16,0 0 352 0,0 0 64 0,0 0 16 15,0 0-816-15,0 0-176 0,0 0-16 0,0 0-16 16,2-9 352-16,-2 9 80 0,0 0 16 0,0 0 0 15,0 0-352-15,0 0-64 0,0 0-16 0,0 0 0 16,0 0-384-16,0 0-64 0,-10 1-32 0,1 3 0 16,0 3-336-16,1 0-64 0,0 2-16 0,-1 5 0 15,0 2-272-15,-2 4-64 0,1 2-16 0,-2 0 0 0,-2 3-352 0,0 0 144 16,-2 0-144-16,0 1 0 0,-1 1 128 0,-1 2-128 16,-3-4 0-16,3 2 0 0,2-1 0 0,1-1 0 15,-5-2 0-15,1-2 0 0,-1-1 0 0,0 2-176 16,1-5 32-16,2-2 0 15,1 0-672-15,5-2-128 0,-3 0-16 0,1-7-16 16,2 1-1936-16,0-5-384 0</inkml:trace>
  <inkml:trace contextRef="#ctx0" brushRef="#br2" timeOffset="165795.75">30229 12181 19343 0,'0'0'1728'0,"0"0"-1392"0,0 0-336 0,0 0 0 16,0 0 4048-16,0 0 752 0,0 0 128 0,0 0 48 15,11 2-3632-15,-1 0-736 0,1 2-144 0,0 3-16 16,0-1 64-16,0 2 0 0,1 2 16 0,0 3 0 16,1 3 0-16,0 0 0 0,0-1 0 0,1 2 0 15,1 0-224-15,-1 0-48 0,-2 0-16 0,1 0 0 16,1-3-240-16,2 1 0 0,-1-2 0 0,1 2 0 15,-3 0 0-15,0-2 0 0,0 0 0 0,-1-3 0 16,-2 2-1280-16,0 0-368 0,-3-1-64 0,1 1-10144 16,-1 0-2032-16</inkml:trace>
  <inkml:trace contextRef="#ctx0" brushRef="#br2" timeOffset="166132.31">30894 12563 40431 0,'0'0'1792'0,"0"0"368"0,-9-1-1728 0,9 1-432 0,-9 1 0 0,9-1 0 16,0 0 448-16,0 0 16 0,4 16 0 0,-2-4 0 16,2 1-464-16,0 1 0 0,-1 2 0 0,1 2 0 15,1-2 0-15,0 2 0 0,-1 1 0 0,-1 2 0 16,-2-1 0-16,2-1 0 0,-1 3 0 0,2-1 0 16,-3-1 0-16,2-1 0 0,0 0 0 0,-1-1 0 31,1-2-576-31,0-1 0 0,-2-2 0 0,3 0 0 0,1-1-3312 0,-2-2-656 0</inkml:trace>
  <inkml:trace contextRef="#ctx0" brushRef="#br2" timeOffset="166657.26">30691 13224 11967 0,'4'-21'528'0,"-3"12"112"0,-1 9-512 0,0 0-128 0,0 0 0 0,0 0 0 15,3-9 4352-15,-3 9 832 0,0 0 160 0,0 0 32 16,0 0-3728-16,0 0-752 0,0 0-160 0,-2 13-32 16,-2 0 272-16,-1 4 48 0,0 4 16 0,-3 1 0 15,-1 2-80-15,-1 2-32 0,-2 1 0 0,1 0 0 16,0 2-240-16,-2-2-48 0,-4 3-16 0,-2 2 0 16,1-1-272-16,-3 2-48 0,-2-3-16 0,-1 2 0 0,4 0-288 15,-3-3 128-15,-1 0-128 0,-1-4 0 0,0 1 0 0,3 0 0 16,2-2 0-16,2-2 0 15,0-7-688-15,2 0-80 0,4-2-32 0,2-4 0 16,1-4-2000-16,9-5-400 0,0 0-64 0</inkml:trace>
  <inkml:trace contextRef="#ctx0" brushRef="#br2" timeOffset="166898.28">30275 13335 30399 0,'0'0'2704'0,"0"0"-2160"0,0 0-544 0,0 0 0 16,0 0 2048-16,0 0 288 0,0 0 64 0,12 1 16 15,1 3-1840-15,1 1-384 0,-1 5-64 0,3-1 0 16,1 4-128-16,2 1 176 0,2 6-176 0,1-3 192 16,-5 0-64-16,3 2-128 0,2 2 192 0,-3 1-64 15,0 0-128-15,-1-1 0 0,-1-1 0 0,-3 1 0 16,-1 2-192-16,-1-1-112 0,-2 0-16 0,0 0-16 31,-3 1-2608-31,1-2-528 0,-1-2-112 0</inkml:trace>
  <inkml:trace contextRef="#ctx0" brushRef="#br2" timeOffset="167326.16">30803 13660 15663 0,'0'0'688'0,"0"0"144"0,6-8-656 0,2 0-176 16,3 0 0-16,0 2 0 0,0-5 2240 0,-1 5 432 16,1-1 80-16,0 1 0 0,2-1-1104 0,-1 1-240 15,-4 2-32-15,-8 4-16 0,12-4-48 0,-12 4-16 16,0 0 0-16,0 0 0 0,13-2-464 0,-1 2-112 15,-12 0-16-15,11 2 0 0,0 0-368 0,-11-2-80 0,6 10 0 0,-2 0-16 16,-4-10-240-16,3 14 0 0,-5 2 0 0,0 2 0 16,-3-5 0-16,-1 4 0 0,1-1 0 0,-3-1 0 15,-2 1 0-15,1 0 0 0,2-3 0 0,-2 2 0 16,-1 1 0-16,-1 1 128 0,2-1-128 0,1 1 0 16,1-2 192-16,0 2-64 0,2-4-128 0,2 2 192 15,3 0-64-15,0-2-128 0,0 0 176 0,2-1-176 16,0 0 192-16,3-3-192 0,2-1 192 0,2-2-192 15,3 1 192-15,-1-1-64 0,2-2 0 0,-1 0-128 16,-12-4 0-16,18 4 0 0,3-4 0 0,-1 0 0 16,-3-1 0-16,1-2-320 0,0-2 32 0,1 0 16 15,-1 1-1264-15,0-3-240 0,2-1-48 0,-2-1-13792 16</inkml:trace>
  <inkml:trace contextRef="#ctx0" brushRef="#br2" timeOffset="168940.34">30454 11163 9551 0,'0'0'416'0,"0"0"96"0,0 0-512 0,0 0 0 16,6-8 0-16,-6 8 0 0,0 0 1696 0,0 0 224 16,0 0 64-16,0 0 0 0,0 0-400 0,0 0-80 15,0 0-16-15,0 0 0 0,-1-8-160 0,1 8-48 16,0 0 0-16,0 0 0 0,0 0-192 0,0 0-64 16,0 0 0-16,0 0 0 0,0 0-304 0,0 0-64 15,0 0-16-15,0 0 0 0,0 0-96 0,0 0-32 16,0 0 0-16,-2 13 0 0,0-2-112 0,1 1-16 15,-1-1-16-15,1 2 0 0,0 0 16 0,-2 2 0 16,-2-2 0-16,2 1 0 0,4 2 0 0,-2 2 16 16,-3-2 0-16,3 2 0 0,4 0-144 0,-3 3-16 15,-4-3-16-15,0 2 0 0,1-1-96 0,3 0-128 0,3-4 176 0,-2 4-176 16,-2-1 160-16,-1 0-160 0,5-4 128 0,-3 2-128 16,-4-2 128-16,4-1-128 0,0-13 0 0,3 13 128 15,-5-1 0-15,2-12-128 0,0 0 192 0,0 0-64 16,2 11 64-16,-2-11 0 0,0 0 0 0,0 0 0 15,0 0 0-15,0 0 16 0,0 0 0 0,0 0 0 16,0 0-16-16,0 0-16 0,2-11 0 0,2 1 0 16,0-2-32-16,1 2 0 0,-3-3 0 0,-2-2 0 15,0 2-144-15,2 0 0 0,2-1 0 0,-1-1 0 16,-3 0 0-16,0-2 0 0,1 0 0 0,2 0 0 16,1 0 0-16,-6 0 0 0,-3 0 0 0,3 0 0 15,3 1-192-15,-1-2 192 0,-4 1-160 0,3 3 160 16,2-3-192-16,-2 1 48 0,-5-1 16 0,2 3 0 0,2 1-16 15,2 1 0-15,1 1 0 0,-1-1 0 16,0 1-304-16,0 2-64 0,-1 1-16 0,1 8 0 16,0 0-352-16,0 0-64 0,0 0-16 0,0 0 0 15,0 0-2704-15,0 0-560 0</inkml:trace>
  <inkml:trace contextRef="#ctx0" brushRef="#br2" timeOffset="170322.9">30856 10988 20735 0,'0'0'912'0,"0"0"192"15,-5-8-880-15,5 8-224 0,0 0 0 0,0 0 0 0,-1-7 880 0,1 7 128 16,-3-8 16-16,3 8 16 0,0 0 176 0,0 0 48 16,0 0 0-16,0 0 0 0,0 0-112 0,0 0-32 15,0 0 0-15,0 0 0 0,8-7-240 0,-8 7-48 16,0 0-16-16,12-2 0 0,0 0-304 0,-1 2-64 16,1 0-16-16,-2 0 0 0,-10 0-128 0,15 2-32 15,3-1 0-15,0-1 0 0,-2 0-96 0,1 1-32 16,1 1 0-16,2-1 0 0,-1 0-144 0,1-1 0 15,-2 0 0-15,2 0 0 0,0 0 0 0,0 3 0 16,-3-2 128-16,1 0-128 0,0-2 0 0,1 1 0 16,-2 0 0-16,0 0 128 0,0 0-128 0,1 0 0 15,0 1 0-15,0-1 0 0,-1 0 144 0,-1-1-144 16,-2 0 160-16,1 1-160 0,-2 0 192 0,-2 2-64 0,0 2-128 0,-11-4 192 16,10 0-192-16,-10 0 176 0,0 0-176 0,9 7 160 15,-9-7 0-15,0 0 0 0,0 0 0 0,0 0 0 16,6 8 160-16,-6-8 16 0,0 13 16 0,0-3 0 15,0-10-32-15,0 13 0 0,-3-1 0 16,2 0 0-16,1-1-96 0,2 2-32 0,-2-1 0 0,2 3 0 16,-1-1-192-16,1 5 144 0,1 0-144 0,1 3 128 15,-1 1-128-15,-2 3 0 0,-2 3 0 0,-1 0 128 16,2 2-128-16,0 0 128 0,-1 2-128 0,1 1 128 16,0 4-128-16,0 2 160 0,-3-2-160 0,1 4 160 15,-1-2-160-15,1 6 0 0,-2-5 144 0,1 2-144 16,-1 0 0-16,0 0 128 0,-2 0-128 0,2 0 0 0,1-1 144 15,1 1-144-15,-1 0 192 0,2-2-192 0,-2-1 304 16,0 2-48-16,1-3-16 0,-1 1 0 0,1-1-48 0,-1 2 0 16,-1-2 0-16,2-3 0 0,0 1-64 0,2 1-128 15,-1 1 176-15,0-3-176 0,-3 3 160 0,0 2-160 16,0-3 128-16,0-1-128 0,1 4 128 0,1-5-128 16,-3 2 0-16,1-3 128 0,1 2-128 0,0-4 128 15,-2 0-128-15,1 1 128 0,0-1-128 0,2 1 128 16,-1-3-128-16,1 2 128 0,0 1-128 0,1-3 0 15,1-2 0-15,0-2 0 0,1 0 0 0,1-1 128 16,-2-2-128-16,0-3 0 0,0 0 128 0,2-2-128 16,3-3 128-16,-1-1-128 0,-1 0 128 0,1-1-128 15,0 2 128-15,-2-3-128 0,1-1 0 0,-2-1 128 16,-1 1-128-16,3 1 0 0,1-3 0 0,-2 2 0 16,-3 1 128-16,2 0-128 0,2-1 0 0,-2 1 0 0,-2-1 0 0,1 1 128 15,0 1-128-15,1 0 0 0,2 0 0 0,1-4 0 16,-2 2 0-16,1-3 128 0,-2 3-128 0,1-1 0 15,-1 1 144-15,-1-12-144 0,4 8 160 0,-4-8-160 16,2 9 128-16,-2-9-128 0,6 12 0 0,-2-4 0 16,-3 1 0-16,-1-9 128 0,2 10-128 0,1 0 0 15,0 2 0-15,-3-12 0 0,4 9 0 0,-2 3 0 16,1-1 0-16,-3-11 0 0,1 11 0 0,0-3 0 16,2 1 0-16,-3-9 0 0,0 0 0 0,0 13 0 15,0-4 0-15,3 0 128 0,-3-9-128 0,4 11 0 16,-2-2 0-16,-2-9 0 0,1 12 0 0,2-4 0 15,-3-8 0-15,3 11 0 0,-5 0 0 0,2-11 0 0,0 0 0 0,3 10 0 16,-3 1 128-16,0-1-128 0,0-1 0 0,0-9 0 16,1 11 0-16,1-2 0 0,-2-9 0 0,0 13 0 15,0-5 0-15,0-8 0 0,0 11 0 0,0-3 0 16,0-8 0-16,0 0 0 0,0 11 0 0,1 0 0 16,0-3 0-16,2 3 0 0,-3-11 0 0,2 11 0 15,-2-11 0-15,3 9 0 0,-3-9 0 0,4 11 0 16,0-5 0-16,-4-6 0 0,0 0 128 0,0 0-128 15,0 0 0-15,0 0 0 0,0 0 128 0,0 0-128 16,0 0 0-16,0 0 0 0,0 0 128 0,0 8-128 16,0-8 0-16,0 0 144 0,-4 7-144 0,4-7 0 15,0 0 144-15,-5 6-144 0,5-6 0 0,-6 5 144 16,0-1-144-16,6-4 0 0,0 0 192 0,0 0-192 16,-9 3 192-16,2 1-192 0,7-4 304 0,-5 5-48 0,5-5-16 15,-6 4 0-15,-5-5-32 0,5 1 0 0,6 0 0 16,-9 0 0-16,-1-3 0 0,1 2 0 0,-2-2 0 0,-1 1 0 15,1-1-208-15,1 0 144 0,-2 3-144 16,2-2 128-16,1 4-128 0,-2-2 0 0,2 0 0 0,1 0 0 16,8 0 0-16,-8-4 0 0,8 4 0 0,-6-2 0 31,6 2-1840-31,0 0-288 0,0-15-64 0</inkml:trace>
  <inkml:trace contextRef="#ctx0" brushRef="#br2" timeOffset="175979.21">24033 11842 8287 0,'0'0'736'0,"0"0"-592"16,0 0-144-16,0 0 0 0,0 0 2128 0,0 0 400 15,0 0 80-15,0 0 16 0,2-8-944 0,-2 8-176 16,7-7-32-16,2-3-16 0,1 4-128 0,1 1-32 16,-1 2 0-16,2-2 0 0,0 0-272 0,1 2-48 15,-1 3-16-15,-1-3 0 0,2 2-384 0,0 0-96 16,0 0-16-16,2-1 0 0,-2 2-160 0,0 2-48 16,1 0 0-16,0 2 0 0,1-3-64 0,0 2 0 0,1 0-16 0,1-2 0 15,0 0 64-15,3 1 16 0,2 0 0 0,2-2 0 16,3 1 0-16,0 1 16 0,3-1 0 15,4-1 0-15,2 0-16 0,2 3 0 0,-1 1 0 0,0-2 0 16,0 1-80-16,-1-2-32 0,1 0 0 0,1 1 0 16,0-1-144-16,2 2 0 0,0-1 144 0,1 2-144 15,-2-3 0-15,1 2 144 0,-1 0-144 0,-2 1 0 16,-4-1 128-16,-3 1-128 0,-2 0 0 0,-2 0 0 16,-1 1 0-16,0-2 0 0,0 0 128 0,1-1-128 15,1 0 0-15,2 0 160 0,-1-2-160 0,4 0 128 16,0 0 64-16,0-2 16 0,-2 0 0 0,1 1 0 15,0 0-16-15,-1 1-16 0,-1-3 0 0,-3 0 0 16,-3 0-176-16,-2 0 160 0,-1-1-160 0,-3 1 160 0,-3 1-160 16,-2 0 128-16,-2 1-128 0,-10 1 128 0,11 0-128 0,-11 0 192 15,10-4-192-15,-10 4 192 0,0 0-64 0,11-2-128 16,-11 2 192-16,9-4-64 0,-9 4-128 0,9-3 128 16,-1-2-128-16,-8 5 128 0,10-4-128 0,-10 4 0 15,10-5 0-15,0 1 128 0,-3 0-128 0,-7 4 0 16,0 0 0-16,0 0 0 0,0 0 128 0,0 0-128 15,0 0 0-15,0 0 128 0,0 0 16 0,0 0 0 16,0 0 0-16,0 0 0 0,-6-7-16 0,6 7 0 16,-9-6 0-16,0 5 0 0,-1-2-128 0,0 2 0 15,0-2 0-15,-2 3 128 0,0-3-128 0,0 2 0 16,1-3 0-16,-1 0 0 0,0 2 128 0,0-2-128 16,-1-4 0-16,0 2 128 0,0 2-128 0,0-3 128 0,-1 2-128 0,0-2 128 15,-2 1-128-15,0 1 192 0,-1-1-192 0,0 1 192 16,1 3-64-16,-1-5 0 0,0 4 0 15,0 1 0-15,1-1-128 0,2 1 128 0,-1-1-128 0,2 2 128 16,0-1-128-16,3 2 0 0,1-1 0 0,9 1 0 16,-9 0 0-16,9 0 0 0,0 0 0 0,0 0 0 15,0 0 0-15,0 0 0 0,0 0 0 0,0 0 0 16,0 0 0-16,11 0 0 0,0 0 0 0,3 0 0 16,4 1 0-16,1 3 0 0,-4 0 0 0,4 0 0 15,0 0-128-15,3 3 128 0,-1-1 0 0,0 1 0 16,0-3 0-16,-2 2 0 0,0 2 0 0,-1 0 0 15,-1 0 0-15,-2 1 0 0,0-2 0 0,-1 0 0 0,-1-1 0 16,0 0 0-16,0-2 0 0,0 2 0 0,0-2 0 16,0 1 0-16,0-1 0 0,0 0 0 0,0 0 0 0,-1 1 0 15,1-1 0-15,-2 0 0 0,-2 0 0 0,0 1 0 16,-1 0 0-16,0 2 0 0,-8-7 0 0,9 6 0 16,-1 4 0-16,-8-10 0 0,5 10 0 0,-1 0 0 15,-2 2 0-15,-2-3 0 0,0-9 0 0,-4 15 0 16,-1-2 0-16,-3-3 0 0,-2 2 0 0,-1 0 0 15,1 1 0-15,-2-2 128 0,-1 0 48 0,0-1 0 16,-1 1 0-16,1-2 0 0,0 1 112 0,0 3 32 16,0-4 0-16,0 3 0 0,0-2-320 0,1 2 0 15,-1 0 128-15,1-2-128 0,0-2 0 0,2 0 0 16,0 1 0-16,0 2 0 16,0 0-1600-16,0 2-384 0,0 2-80 0,1-1-16368 0</inkml:trace>
  <inkml:trace contextRef="#ctx0" brushRef="#br2" timeOffset="180318.64">24659 15468 11055 0,'0'0'480'0,"0"0"112"0,-11 4-464 0,1-3-128 16,10-1 0-16,0 0 0 0,0 0 2768 0,0 0 544 15,0 0 96-15,0 0 32 0,0 0-2656 0,0 0-528 16,0 0-96-16,0 0-32 0,0 0 192 0,0 0 48 16,0 0 0-16,0 0 0 0,0 0 336 0,0 0 80 0,0 0 16 0,0 0 0 15,0 0 208-15,0 0 32 0,0 0 16 0,0 0 0 16,0 0-112-16,0 0-32 0,0 0 0 0,10 5 0 16,1-1-272-16,-2-4-64 0,0 0-16 0,1 0 0 15,1 0-224-15,0-2-32 0,1 0-16 0,1 1 0 16,3 0-32-16,-1 1 0 0,1-3 0 0,4 0 0 15,2 0 32-15,0 0 0 0,1 2 0 0,2-1 0 16,1 1-80-16,2 1-16 0,-1 0 0 0,0 1 0 16,1-1 48-16,0-1 0 0,0 0 0 0,-1 1 0 15,-1 0 16-15,-1 0 16 0,0 0 0 0,-3 0 0 16,-1-3-32-16,0 2-16 0,0-2 0 0,1 3 0 16,0-2-32-16,1 0-16 0,1 1 0 0,2 0 0 15,3 1-48-15,1-3-128 0,0 1 192 0,2 0-64 16,1 2 80-16,-1 0 16 0,0 0 0 0,-1 2 0 0,1-2-32 0,0 1-16 15,-5 3 0-15,1-3 0 0,-4 0-176 0,1 1 0 16,0-2 0-16,0 0 0 0,-2 2 0 0,2-2 0 16,0-2 0-16,-3 2 0 0,-4 0 0 0,4-2 128 15,3 0-128-15,-2 2 128 0,-2-3-128 0,0 2 192 16,1-2-192-16,-1 3 192 0,-1-2-192 0,-2 2 0 16,-2 0 0-16,-2-2 128 0,0 0-128 0,1-1 128 15,-4 2-128-15,1 1 128 0,-1-2-128 0,-11 2 128 16,10 0-128-16,-10 0 128 0,0 0 0 0,0 0 0 15,10 0 0-15,-10 0 0 0,0 0 0 0,0 0 0 16,0 0 0-16,0 0 0 0,0 0 48 0,0 0 0 16,0 0 0-16,0 0 0 0,0 0 48 0,0 0 16 15,0 0 0-15,0 0 0 0,0 0-80 0,0 0-16 0,3-9 0 0,-3 9 0 16,0 0-144-16,0 0 160 0,0 0-160 0,0 0 160 16,0 0-160-16,-4-7 0 0,4 7 144 0,-5-7-144 15,5 7 128-15,-7-7-128 0,7 7 160 0,-9-3-160 16,0-1 208-16,9 4-48 0,-9-4-16 0,9 4 0 15,-10-4 32-15,-1 1 0 0,2 1 0 0,0-1 0 16,9 3-48-16,-11-1-128 0,1-3 192 0,0 1-64 16,0-2 0-16,0 1-128 0,1 0 192 0,-3-2-64 15,0 0 0-15,2 1-128 0,0 0 192 0,0-2-64 16,0 0-128-16,0-1 160 0,-2 4-160 0,1-3 160 16,2 0-160-16,2 0 0 0,-3 1 0 0,3 2 128 15,0-2-128-15,7 6 0 0,-9-5 0 0,9 5 0 16,-7-2 0-16,7 2 0 0,0 0 0 0,0 0 0 0,0 0-144 15,0 0 144-15,0 0 0 0,0 0 0 0,-6-3-144 0,6 3 144 16,0 0 0-16,0 0-144 0,0 0 144 0,0 0 0 16,0 0 0-16,0 0-128 0,0 0 128 0,10 5 0 15,-2 2-144-15,1-2 144 0,2 0 0 0,0-1 0 16,0 3-144-16,-1-1 144 0,2-1 0 0,0 1 0 16,-2-1-128-16,2 0 128 0,1 1 0 0,0 2 0 15,0-1 0-15,1-1 0 0,1 2 0 0,-1-1-128 16,2-3 128-16,-1 2 0 0,0 2 0 0,0 0 0 15,1-3-128-15,-2 0 128 0,-2 2 0 0,0-1 0 16,-1 1 0-16,0-1 0 0,-2 1 0 0,0-1 0 16,-9-6 0-16,9 11 0 0,-2-5 0 0,-1 2 0 15,0 0 0-15,-1 0 0 0,-5-8 0 0,2 13 0 16,0-5 0-16,-2 2 0 0,-2 2 0 0,0-1 0 16,-1 0 0-16,1 1 0 0,-5-1 0 0,2 1 0 0,0-1 0 15,-2 0 0-15,-2 1 0 0,0 0 0 0,-2-2 0 0,1 2 144 16,-2 1-144-16,2 1 160 0,1-1-160 0,-2-2 160 15,0 2-160 1,0-4 0-16,-1 1-192 0,2 1 192 0,1-1-224 0,0 1 80 0,0-1 16 0,-1-1 0 31,3-2-1104-31,7-7-224 0,0 0-32 0,0 0-16 0,0 0-1824 0,0 0-384 0</inkml:trace>
  <inkml:trace contextRef="#ctx0" brushRef="#br2" timeOffset="183720.31">28094 15139 16175 0,'0'0'704'0,"0"0"176"0,0 0-704 0,0 0-176 16,0 0 0-16,0 0 0 0,2-9 352 0,-2 9 32 15,4-9 16-15,-4 9 0 0,0 0 16 0,7-9 0 16,-7 9 0-16,5-8 0 0,-5 8 160 0,5-6 48 16,-5 6 0-16,5-9 0 0,-5 9 400 0,0 0 64 15,0 0 32-15,6-8 0 0,-6 8-96 0,0 0-32 16,0 0 0-16,0 0 0 0,0 0-80 0,0 0-16 15,0 0 0-15,0 0 0 0,0 0-48 0,0 0-16 0,0 0 0 0,0 0 0 16,0 0-256-16,-9-3-64 0,-1 3-16 0,1 3 0 16,0 1-160-16,0 0-16 0,0 1-16 0,0 1 0 15,1-1-48-15,-1 5-16 0,0-1 0 0,0 2 0 16,-1 2-80-16,1 1-16 0,-1 1 0 0,0 2 0 16,-1 4-144-16,-1 4 0 0,1 1 144 0,-4 2-144 15,1 4 0-15,0 2 0 0,-2 2 0 0,0 1 128 16,1 0-128-16,-1 3 0 0,-1-1 0 0,0-1 0 15,0 1 0-15,0 1 0 0,2 2 0 0,0-2 0 16,1 1 0-16,1-2 0 0,1-3 0 0,2-2 0 16,1-1 0-16,3-5 0 0,5-4 0 0,2-2 0 15,3-1 0-15,3-2 0 0,-1-4 0 0,5-2 0 0,3-4 0 16,0-1 0-16,-1-3 0 0,3-1 0 0,2-2 0 0,3-3 0 16,0 0 0-16,1-4 0 0,0-2 128 0,1-1-128 15,0-2 160-15,-1-2-160 0,0-2 128 0,2-2-128 16,-1-2 0-16,2-2 144 0,0 0-144 0,0-3 128 15,-1 0-128-15,0-1 128 0,-3 0-128 0,1-1 128 16,-1 0-128-16,-2-4 128 0,0 1-128 0,-3-2 128 16,0 0-128-16,0 0 128 0,-1 0 0 0,-2-1-128 15,-5-1 192-15,0 2-64 0,0-4-128 0,-3 2 0 16,-2-3 144-16,-2 1-144 0,-1 0 128 0,-1 1-128 16,-1-1 128-16,0 3-128 0,-3 2 272 0,-2 3-16 15,-2 1 0-15,-1 3 0 0,-4 0 112 0,1 4 16 16,2 0 0-16,-1 3 0 0,0 2-128 0,-2 2-32 0,-4 0 0 15,1 2 0-15,2 4-224 0,1 1 0 0,0 0 0 16,1 3 0-16,0 1-224 0,1 1-32 0,0 3-16 0,2 1 0 31,1-1-240-31,2 1-32 0,7-5-16 0,-8 11 0 16,2-5-336-16,6-6-64 0,-5 11 0 0,-1-2-16 16,6-9-1632-16,-2 13-320 0,2-3-64 0</inkml:trace>
  <inkml:trace contextRef="#ctx0" brushRef="#br2" timeOffset="184423.49">27936 15598 3679 0,'0'0'160'0,"0"0"32"16,0 0-192-16,0 0 0 0,0-10 0 0,0 10 0 0,0 0 1152 0,-3-9 192 0,3 9 48 0,-2-8 0 15,2 8-832-15,-4-7-176 0,4 7-16 0,0 0-16 16,-7-5 1248-16,7 5 240 0,-7-4 48 0,7 4 16 16,0 0 48-16,-7-6 16 0,1-2 0 0,6 8 0 15,0 0-624-15,0 0-112 0,0 0-16 0,0 0-16 16,-7-5-112-16,7 5 0 0,0 0-16 0,0 0 0 16,0 0-48-16,0 0-16 0,0 0 0 0,0 0 0 0,0 0-176 0,0 0-16 15,0 0-16-15,0 0 0 0,0 0-304 0,0 0-64 16,0 0-16-16,0 0 0 15,-1 13-16-15,2-3 0 0,2 2 0 0,1 0 0 0,-2-1-32 0,3 0-16 16,2-1 0-16,2 3 0 0,-1-5-128 0,1 4-32 16,0-4 0-16,3 1 0 0,1-1 0 0,0-1 0 15,0 0 0-15,3-1 0 0,1 0-16 0,1-2-16 16,-1-2 0-16,1 1 0 0,0-2-160 0,2 2 192 16,-2-3-192-16,2 0 192 0,-2-2-192 0,0 0 0 15,-2-2 0-15,-1 1 128 0,-2-1-128 0,2 3 0 16,0-3-192-16,-3 2 192 15,-12 2-576-15,11-3 0 0,-11 3 0 0,0 0 0 16,0 0-1600-16,0 0-304 0,9-3-64 0,-9 3-8592 16,6-6-1728-16</inkml:trace>
  <inkml:trace contextRef="#ctx0" brushRef="#br2" timeOffset="189034.94">27797 14837 2751 0,'0'0'256'0,"0"0"-256"0,0 0 0 0,0 0 0 0,0 0 2336 0,0 0 416 16,0 0 96-16,0 0 16 0,-8-1-848 0,8 1-160 15,-9 0-48-15,9 0 0 0,-10 3 160 0,10-3 16 16,0 0 16-16,-9 2 0 0,0-2-368 0,9 0-80 15,0 0-16-15,0 0 0 0,-9-2-448 0,9 2-80 16,0 0-32-16,0 0 0 0,0 0-320 0,0 0-64 16,0 0-16-16,0 0 0 0,0 0 0 0,13 2-16 15,0-1 0-15,0-1 0 0,-1-1-96 0,1-1-16 16,0 2 0-16,0 2 0 0,-3-1 32 0,2-1 0 16,1 0 0-16,0 0 0 0,-1 1-224 0,1-1-32 15,1 0-16-15,-1 0 0 0,0 0-32 0,1 0-16 16,0 0 0-16,0 0 0 0,2-1-16 0,1 0 0 0,0-2 0 15,1 1 0-15,0-2-16 0,3 0-128 0,1 0 192 0,0 3-64 16,1-2-128-16,-3 0 128 0,0-1-128 0,1 2 128 16,1-2-128-16,0 1 128 0,-1 2-128 0,-1 0 128 15,-1-1 16-15,1 1 0 0,-3 1 0 0,-2 0 0 16,1 0 16-16,-2 0 0 0,-1-3 0 0,-1 3 0 16,-1 0-16-16,-11 0 0 0,13 0 0 0,-2 2 0 15,0-2-144-15,-11 0 192 0,10-2-192 0,-10 2 192 16,11 0-192-16,-11 0 128 0,10 0-128 0,-10 0 128 15,0 0-128-15,12-2 192 0,-12 2-192 0,10-3 192 16,-10 3-192-16,0 0 192 0,9-2-192 0,-9 2 192 16,0 0-192-16,0 0 128 0,11-2-128 0,-11 2 128 15,0 0 32-15,0 0 0 0,0 0 0 0,0 0 0 0,0 0 32 16,0 0 0-16,0 0 0 0,0 0 0 0,0 0 80 0,2-7 32 16,-2 7 0-16,0 0 0 0,0 0-32 0,-2-10 0 15,2 10 0-15,-5-9 0 0,-1 1-80 0,1 2 0 16,5 6-16-16,-6-8 0 0,0 0-16 0,1 2 0 15,5 6 0-15,-6-9 0 0,0 0 0 0,1 2 0 16,-1-2 0-16,-1 2 0 0,1 1-32 0,-1-1-128 16,-1 1 192-16,-1 1-64 0,-1 2-128 0,-1-1 0 15,0 1 144-15,0 1-144 0,-1-1 0 0,1 2 0 16,-1 0 0-16,-1 1 128 0,0 0-128 0,1 0 0 16,0 0 0-16,3 0 0 0,9 0 0 0,-10 0 0 15,-3 0 0-15,13 0 0 0,0 0 0 0,0 0-160 16,-9 0 160-16,9 0-160 15,0 0-368-15,0 0-80 0,0 0-16 0,4-8 0 16,2 1-1984-16,2 1-400 0,1-2-64 0,1-1-17040 0</inkml:trace>
  <inkml:trace contextRef="#ctx0" brushRef="#br2" timeOffset="190446.2">28976 15532 2751 0,'0'0'256'0,"0"0"-256"0,0 0 0 0,0 0 0 16,0 0 5008-16,0 0 960 0,-9 1 192 0,9-1 48 16,0 0-4400-16,0 0-864 0,0 0-176 0,0 0-48 15,0 0 16-15,0 0 0 0,0 0 0 0,0 0 0 16,0 0 256-16,0 0 48 0,0 0 16 0,0 0 0 16,0 0-64-16,11 4-16 0,-1-1 0 0,-10-3 0 0,12 1-336 0,-2-1-80 15,1-3-16-15,2 1 0 0,-1-1-288 0,-1 0-48 16,2 1-16-16,0-1 0 0,2-3-192 0,0 2 0 15,2 1 0-15,2-1 0 0,-1-1 0 0,1 1-240 16,2 0 48-16,0 0 16 16,0 2-336-16,-3-2-64 0,-2 1 0 0,-1 3-16 15,2 0-384-15,-4 0-80 0,-13 0-16 0,0 0-9408 16,0 0-1872-16</inkml:trace>
  <inkml:trace contextRef="#ctx0" brushRef="#br2" timeOffset="190784.84">28910 15716 32479 0,'0'0'1440'0,"0"0"288"0,0 0-1376 0,0 0-352 0,0 0 0 0,0 0 0 16,0 0 384-16,0 0 0 0,0 0 0 0,9 5 0 15,-9-5 96-15,14 0 32 0,1-3 0 0,0 2 0 16,0 0 176-16,0-1 32 0,1-3 16 0,0 1 0 16,2 0-176-16,-1 2-48 0,-1-2 0 0,0 0 0 15,1-1-304-15,-1 1-64 0,-2 0-16 0,1 1 0 0,-2-1-128 0,-3 2 0 16,-10 2 0-16,9-3 0 15,-9 3-480-15,9-4-128 0,-9 4-32 0,10-2 0 16,-10 2-2224-16,10-6-448 0,0 1-80 0</inkml:trace>
  <inkml:trace contextRef="#ctx0" brushRef="#br2" timeOffset="192863.98">30220 14751 8287 0,'0'0'368'0,"0"0"80"0,0 0-448 0,0 0 0 16,0 0 0-16,0 0 0 0,0 0 2720 0,0 0 464 16,0 0 80-16,0 0 32 0,0 0-1824 0,0 0-352 15,0 0-80-15,0 0-16 0,0 0 192 0,0 0 16 16,0 0 16-16,0 0 0 0,0 0 48 0,0 0 16 15,-5-8 0-15,5 8 0 0,0 0-320 0,0 0-64 16,0 0-16-16,-8-4 0 0,8 4-32 0,0 0-16 16,-12 4 0-16,3-3 0 0,0 1-112 0,0 0-32 15,0 1 0-15,9-3 0 0,-12 2-80 0,2 1 0 16,1 0-16-16,-2-1 0 0,-1 1-176 0,2-1-16 0,1-2-16 0,0 3 0 16,-2 1-32-16,2-4-16 0,-1 0 0 0,1 0 0 15,9 0-176-15,-11-3-48 0,2 2 0 0,9 1 0 16,-9-3-144-16,1 1 160 0,-1 1-160 0,9 1 160 15,0 0-32-15,-9 0 0 0,1 0 0 0,8 0 0 16,0 0 0-16,0 0 0 0,-10 0 0 0,2 0 0 16,8 0-128-16,-9 1 192 0,9-1-192 0,-9 4 192 15,1-2-64-15,8-2-128 0,0 0 192 0,0 0-64 16,-12 4-128-16,12-4 128 0,0 0-128 0,0 0 128 16,0 0 0-16,0 0-128 0,0 0 192 0,0 0-64 15,0 0-128-15,0 0 160 0,0 0-160 0,0 0 160 16,0 0-160-16,0 0 128 0,0 0-128 0,0 0 128 15,0 0-128-15,0 0 128 0,-4 9-128 0,4-9 128 0,0 0-128 0,-1 12 0 16,1-12 0-16,-2 9 128 0,1 3-128 0,2-2 0 16,2 1 0-16,1-1 128 0,-4-10-128 0,4 13 0 15,-1 0 0-15,0 3 0 0,1-3 0 0,0 1 0 16,1 2 0-16,1 0 0 0,-1 1 0 0,-1 2 0 16,-2 2 128-16,2 1-128 0,3 0 0 0,-5 3 0 15,-2 0 0-15,0 4 0 0,0-5 0 0,-1 8 0 16,-1 0 0-16,-1 0 0 0,2-4 0 0,-1 0 0 15,1-2 0-15,-2 4 0 0,1-2 0 0,-1 2 160 16,1-2-160-16,-1 2 160 0,0-3-32 0,3 2-128 16,3 1 192-16,1 0-64 0,2-3-128 0,-2 3 0 15,-4-4 144-15,0 3-144 0,-1-2 0 0,-2 3 0 0,0-2 0 16,1 3 128-16,2 5-128 0,-1-2 0 0,-2-4 0 16,2 0 128-16,2-4-128 0,-1 0 0 0,-1-1 0 0,0 0 128 15,1-2-128-15,-2 1 0 0,0-2 128 0,-2 0-128 16,0-1 0-16,1 1 128 0,3-1-128 0,-6 1 0 15,-9 0 0-15,2 1 128 0,4 0-128 0,2 4 0 16,1 6 0-16,1-3 0 0,-1-5 0 0,0-2 128 16,1-2-128-16,1-1 0 0,2-2 0 0,-2-2 128 15,-3-9-128-15,2 5 0 0,1 1 0 0,1 3 128 16,1-1-128-16,1 2 0 0,-2-1 0 0,0 0 0 16,-1-1 0-16,2 4 0 0,0-2 0 0,-1 2 0 15,-1-3 0-15,1 2 0 0,0 0 0 0,1 0 128 16,-3 2-128-16,1-2 0 0,0-1 0 0,3 0 0 15,-1 0 0-15,1-1 0 0,0-2 0 0,1 0 0 0,1 1 0 16,0-1 0-16,-1-1 0 0,-1 0 128 0,1 2-128 0,0-2 0 16,0-2 0-16,1 4 0 15,1-2 0-15,-2 0 0 0,-2 4 0 0,1-3 0 0,0 2 0 0,-1 1 0 16,5 0 0-16,0 2 0 0,-3 1 0 0,0-1 0 16,1-4-160-16,-1 0 160 0,-1-2-160 0,1 0 160 15,0 2-128-15,0-4 128 0,0-11 0 0,0 13 0 16,0-1 0-16,1 0 0 0,1-3 0 0,0 0 0 15,-1 0 0-15,0 0 0 0,-1-9 0 0,3 12 0 16,-3-3 0-16,0-9 0 0,3 9 0 0,-3-9 0 16,-2 12 0-16,2-1 0 0,0-11 0 0,3 10 0 15,-3-10 0-15,0 0 0 0,1 9 0 0,-1-9 0 16,3 9 0-16,-3-9 0 0,0 0 0 0,0 0 0 0,0 0 0 0,0 0 0 16,0 0 0-16,0 0 0 0,1 11 0 15,-1-11-128-15,0 0 128 0,0 0 0 0,0 0 0 0,0 0 0 16,0 0 0-16,0 0 0 0,0 0 0 0,1 10 0 15,-2-1 0-15,1-9 0 0,0 0 0 0,0 0 0 16,0 0 0-16,0 0 0 0,0 0 0 0,0 0 0 16,-4 9 0-16,4-9 0 0,-1 9 0 0,1-9 0 15,0 0 0-15,-3 10 0 0,3-10 0 0,0 0 0 16,0 0 0-16,-2 9 0 0,0 1 0 0,2-10 0 16,0 0 0-16,-1 11 0 0,-2-2 0 0,3-9-128 15,-1 10 128-15,0-1 0 0,-2 0 0 0,3-9 0 16,-1 11 0-16,-2-3 0 15,-3-2 0-15,6-6 0 0,-3 9 0 0,3-9 0 0,0 0 0 0,-2 9 128 16,2-9-128-16,0 0 0 0,0 0 0 0,0 0 0 16,0 0 0-16,0 0 0 0,0 0 0 0,0 0 0 0,0 0 0 0,0 0 0 15,-2 11 0-15,2-11 128 0,0 0-128 0,0 0 0 16,-1 9 0-16,1-9 0 0,0 0 0 0,0 0 0 16,0 0 0-16,0 10 0 0,0-10 0 0,0 0 0 15,0 0 0-15,0 0 0 0,0 0 0 0,0 0 0 16,0 0 0-16,-1 11 0 0,1-11 0 0,0 0 0 15,0 0 0-15,-2 10 0 0,0-1 0 0,2-9 0 16,0 0 0-16,0 0 0 0,-4 8 0 0,4-8 0 16,-3 9 0-16,3-9 0 0,0 0 0 0,0 0 0 15,0 11 0-15,0-11 0 0,0 0 0 0,0 0 0 16,0 0 0-16,2 10 0 0,-2-10 0 0,0 0 0 16,0 0 0-16,0 0 0 0,3 12 0 0,-3-12 0 0,0 0 0 15,0 0 0-15,2 9 0 0,-2-9 0 0,0 0 0 0,0 0 0 16,1 9 0-16,-1-9 0 0,0 0 0 0,-1 9 0 15,-2 0 0-15,3-9 0 0,0 0 0 0,0 0 128 16,-2 10-128-16,2-10 0 0,0 10 0 0,0-10 0 16,0 0 0-16,-2 10 0 0,2-10 0 0,-1 8 0 15,1-8 0-15,0 0 0 0,0 0 0 0,0 9 0 16,0-9 0-16,0 0 0 0,0 0 0 0,0 9 0 16,0-9 0-16,0 0 0 0,0 0 0 0,0 0 0 15,0 0 0-15,-3 8 128 0,3-8-128 0,0 0 0 16,0 0 0-16,-4 9 144 0,4-9-144 0,0 0 0 15,0 0 128-15,0 0-128 0,-5 8 0 0,5-8 0 16,0 0 0-16,0 0 0 0,-5 9 0 0,5-9 0 0,0 0 0 0,-5 7 0 16,5-7 0-16,0 0 0 0,0 0 0 0,0 0 0 15,0 0 0-15,0 0 0 0,0 0 0 0,0 0 0 16,0 0 0-16,0 0 0 0,0 0 0 0,0 0 0 16,0 0 128-16,0 0-128 0,0 0 0 0,0 0 128 15,0 0-128-15,0 0 0 0,0 0 160 0,0 0-160 16,17 1 128-16,-2-2-128 0,0-4 144 0,0 2-144 15,1-1 160-15,4 0-160 0,0-1 0 0,1 2 0 16,0 0 0-16,0 0 0 0,0 0 0 0,-3 3 0 16,2 3 0-16,-1-2 0 0,2 4 0 0,-3-2 0 15,-2 1 0-15,-2 0 0 0,1 1 0 0,-4 2 0 16,-2-2 0-16,-1 0 0 0,-8-5-240 0,7 7-32 16,-7-7-16-16,0 0 0 15,0 0-992-15,0 0-192 0,-4 7-32 0,4-7-13344 0,-9 0-2656 16</inkml:trace>
  <inkml:trace contextRef="#ctx0" brushRef="#br2" timeOffset="195932.7">30616 14962 4607 0,'0'0'400'0,"0"0"-400"0,0 0 0 0,0 0 0 16,0-10 2656-16,0 10 448 0,0 0 96 0,0 0 0 16,4-11-1056-16,0 2-224 0,-4 9-32 0,4-9-16 15,-1 0 176-15,-3 9 48 0,2-9 0 0,1 0 0 16,1-1-400-16,-4 10-80 0,3-9-16 0,-1 1 0 16,-2 8-496-16,5-7-96 0,-5 7-32 0,0 0 0 15,3-9-400-15,-3 9-96 0,0 0-16 0,0 0 0 0,0 0-48 0,0 0-16 16,0 0 0-16,0 0 0 0,0 0-16 0,0 0-16 15,0 13 0-15,0 1 0 0,0 2-192 0,0 1-48 16,-1 2 0-16,1-1 0 0,2 2 128 16,-2 1 0-16,-1 0 16 0,2 1 0 0,2 4-48 0,-2-1-16 15,-2-1 0-15,1 2 0 0,3 3-80 0,-2-1-128 16,-1-2 176-16,0 1-176 0,0 2 128 0,0-2-128 16,2-2 0-16,-2-3 0 0,-1-1 192 0,1-3-192 15,0-2 192-15,0-2-192 0,1-1 384 0,-1 0-48 16,-1-1 0-16,1-3 0 0,0-9-144 0,0 0-16 15,-1 12-16-15,1-12 0 0,0 0-32 0,0 0-128 16,0 0 192-16,0 0-64 0,0 0 0 0,0 0 0 16,0 0 0-16,0 0 0 0,0 0-128 0,0 0 192 0,0 0-192 15,-1-12 192-15,1 0-192 0,2 1 0 0,2 0 144 16,0-3-144-16,-1-3 0 0,2 0 0 0,1-1 0 0,1-1 128 16,-1 0-128-16,2 1 0 0,3 1 0 0,-1 0 0 15,-1 1 0-15,2 3 0 0,0 1 0 0,0 2-128 16,-2-2 128-16,0 2 0 0,0 1 0 0,0-1-128 15,2 1 128-15,-5 1 0 0,-6 8 0 0,8-7-128 16,1-1 128-16,0 1 0 0,-1 1 0 0,1 3 0 16,2-1 0-16,-1 2 0 0,2 2 0 0,-2 0-128 15,-10 0 128-15,16 0 0 0,3 1 0 0,0 4-128 16,-6 2 0-16,2 2 0 0,2 0 0 0,0 3 0 16,0-1 0-16,-1 2 0 0,-2 0 0 0,1 2 0 0,-2-1 128 15,-2 6-192-15,-3 3 192 0,-1-3-192 0,-1-2 192 0,-2-1-128 16,-4-3 128-16,0 3-128 0,0-4 128 0,-1 2 0 15,-3-4 0-15,0 1 0 0,-1 0 0 0,0 0 0 16,1-1 0-16,-2 0 0 0,-1-4 0 0,-1 1 128 16,-1-1-128-16,-2-1 0 0,-2 0 0 0,1-1 128 15,1 0-128-15,-4 0 0 0,0-2 128 0,-4 1-128 16,0-3 128-16,-2 2-128 0,0-1 0 0,-2-2 144 16,-2 0-144-16,1 2 0 0,2-1 128 0,0-1-128 15,-3-3 0-15,5 1 0 0,1-1 128 0,2-1-128 16,2 0 0-16,0 0 0 0,2 2 0 0,2-1 0 15,-2 0 0-15,1 1 0 0,1-1 0 0,4 1 0 16,7 2 0-16,-10-4-144 16,1 0-1024-16,4 1-208 0,5 3-32 0,0 0-16 15,-3-6-1552-15,3 6-304 0,0 0-64 0</inkml:trace>
  <inkml:trace contextRef="#ctx0" brushRef="#br2" timeOffset="197245.11">30606 16026 8287 0,'0'0'368'0,"0"0"80"0,0 0-448 0,0 0 0 16,0 0 0-16,0 0 0 0,-1-11 4080 0,1 11 720 0,0 0 160 0,0 0 32 16,0 0-2752-16,0 0-528 0,0 0-112 0,0 0-32 15,0 0-544-15,0 0-128 0,0 0 0 0,0 0-16 16,0 0-240-16,8 11-32 0,-2 2-16 0,-1 1 0 15,1 5-16-15,-3-1 0 0,0 0 0 0,-2 0 0 16,-1 2 48-16,2-1 0 0,-1 1 0 0,-1 1 0 16,-1 1-48-16,-1-4-16 0,2-2 0 0,0 1 0 15,2 0-80-15,-2 1-16 0,1 2 0 0,2-3 0 16,-1-4-48-16,1-2-16 0,-3-11 0 0,5 12 0 16,-5-12-208-16,7 8-32 0,-7-8-16 0,0 0 0 15,0 0-144-15,10 5 192 0,-1-2-192 0,-9-3 192 16,0 0-192-16,11-6 192 0,-2 0-192 0,-2-3 192 0,-1-3-192 0,0 2 0 15,2-2 144-15,-1 4-144 16,-7 8 0-16,6-9 0 0,1 1 0 0,-7 8 128 0,0 0-128 0,0 0 0 16,0 0 0-16,0 0 0 0,0 0 0 0,0 0 0 15,0 0 0-15,9 7-128 0,0 0 128 0,-3 1-128 16,-2 4 128-16,0 0-128 0,0-1 128 0,0 1 0 16,1 0 0-16,0-2-128 0,1 0 128 0,0-3 0 15,1 2 0-15,-1-1 0 0,-6-8 0 0,8 8 0 16,0 0 0-16,-8-8 0 0,10 8 0 0,-2-3 0 15,-8-5 128-15,9 4-128 0,0-2 224 0,-9-2-32 16,12 3 0-16,-12-3 0 0,10-4 64 0,2 2 0 16,1-1 0-16,0 2 0 0,-2-3 0 0,-11 4 0 15,6-5 0-15,3-2 0 0,2 2-64 0,-5-2 0 0,-6 7 0 0,7-10 0 16,1-1-64-16,2 1 0 0,2 0-128 0,-6-1 192 16,0-2-192-16,0 0 144 0,3-1-144 0,-1-1 128 15,-4 1-128-15,1 1 160 0,2-5-160 0,0 1 160 16,1-1-160-16,-1 2 0 0,-2-1 144 0,0-1-144 15,2-1 0-15,-3 0 0 0,-2 2 0 0,1-1 128 16,1 1-128-16,-2 0 0 0,-3 1 0 0,0 1 0 16,1 1 0-16,-1 1-192 0,-3 0 192 0,-2 3-192 15,4 2-256 1,-1 2-64-16,1-1-16 0,2 7 0 0,-4-5-1392 0,4 5-256 16,0 0-64-16,0 0-11200 0,0 0-2224 0</inkml:trace>
  <inkml:trace contextRef="#ctx0" brushRef="#br2" timeOffset="197622.28">31241 16434 22399 0,'0'0'992'0,"0"0"208"0,0 0-960 0,0 0-240 15,0 0 0-15,0 0 0 0,0 0 1520 0,0 0 256 0,0 0 48 0,8 8 16 16,-2 0 16-16,-6-8 0 0,4 11 0 0,-1 1 0 15,-1 0-256-15,1 1-64 0,-2 0 0 0,1 0 0 16,-1-1-464-16,-1 1-112 0,0 0 0 0,1 1-16 16,-1-4-576-16,2 2-112 0,0-1-32 0,-1-1 0 15,2 1-64-15,-3-1-16 0,0 2 0 0,0-2 0 16,0-10-144-16,0 12-192 0,-1 0 32 0,1-2 16 31,0-1-496-31,0 2-80 0,-2 2-32 0,1-3 0 16,1-10-1872-16,0 13-368 0,-1 0-80 0,0 0-7728 0,1-13-1552 0</inkml:trace>
  <inkml:trace contextRef="#ctx0" brushRef="#br2" timeOffset="198651.39">30649 17105 17039 0,'0'0'752'0,"0"0"160"0,0 0-720 0,0 0-192 16,0 0 0-16,0 0 0 0,-3-7 1440 0,3 7 256 15,0 0 48-15,0 0 16 0,-1-8-256 0,1 8-48 16,0 0-16-16,0 0 0 0,0 0 80 0,0 0 16 16,0 0 0-16,0 0 0 0,0 0-288 0,0 0-48 15,0 0-16-15,0 0 0 0,0 0-128 0,3 13-32 16,-2 1 0-16,0 3 0 0,1 3-176 0,-1-1-32 0,0 1-16 0,-1 2 0 15,0 3-96-15,0-1 0 0,-1 0-16 0,1 1 0 16,0 1-144-16,1 1-32 0,1 2 0 0,-1-6 0 16,-1-1-96-16,3-1-32 0,0-1 0 0,1-5 0 15,-1 0-96-15,0-1-32 0,-1-1 0 0,2-2 0 16,-4-11-64-16,7 9 0 0,-1 0-16 0,-6-9 0 16,0 0-176-16,0 0 192 0,11 0-192 0,-11 0 192 15,0 0-192-15,10-4 128 0,-4-4-128 0,1 2 128 16,-7 6-128-16,8-10 128 0,-2 0-128 0,0 0 128 15,-1 2-128-15,0-1 0 0,-1 0 0 0,-4 9 0 16,0 0 0-16,4-8 0 0,-4 8 0 0,0 0 0 16,0 0-128-16,0 0 128 0,0 0-160 0,8 10 160 0,-3 1-144 0,0 0 144 15,-1 0-128-15,2-1 128 0,-2 2 0 0,2-2-128 16,-2 1 128-16,1-1 0 0,1 1 0 0,1-4 0 16,-7-7 0-16,8 7 0 0,-1 0 0 0,1-2 0 15,-8-5 0-15,12 5 0 0,-2-1 0 0,0-3 144 16,-10-1-144-16,10 1 0 0,-1-1 192 0,-9 0-192 15,0 0 192-15,13-2-192 0,-4-2 240 0,-9 4-64 16,0 0-16-16,9-7 0 0,-1-2 32 0,0 0 0 16,0-1 0-16,1-1 0 0,3 1-16 0,-4-3 0 15,-2-4 0-15,2 0 0 0,4 1-48 0,-3-3-128 16,-3-5 192-16,3 1-64 0,2-2-128 0,-2 0 0 16,-4-2 0-16,2 1 0 0,-1 0 0 0,1 2 0 15,-2-1 0-15,-1 5 0 16,0 1-512-16,-2 4 32 0,1-1 0 0,0 4 0 15,-1 3-1088-15,1 0-224 0,-3 9-32 0,0 0-16 16,0 0-1216-16,0 0-240 0,0 0-48 0</inkml:trace>
  <inkml:trace contextRef="#ctx0" brushRef="#br2" timeOffset="199100.99">31195 17633 16575 0,'0'0'1472'0,"0"0"-1168"0,0 0-304 0,0 0 0 15,0 0 3024-15,9-4 560 0,-9 4 96 0,10-6 32 0,-10 6-1840 0,10-5-352 16,-2 0-80-16,0-1-16 0,-8 6-112 0,9-6-32 16,-1 2 0-16,-1 0 0 0,1-1-416 0,-8 5-96 15,11 0 0-15,-11 0-16 0,9-3-368 0,-9 3-64 16,9 1 0-16,-9-1-16 0,0 0-176 0,0 0-128 15,0 0 192-15,0 0-192 0,5 8 192 0,-5-8-192 16,0 0 192-16,0 0-192 0,-1 12 128 0,-3-3-128 16,-3-2 0-16,1-1 0 0,-1 1 128 0,1 0-128 15,-3 1 0-15,0 0 0 0,-1 0 128 0,1 2-128 16,2 0 144-16,-1 0-144 0,1 3 0 0,-1 0 0 16,1 3-208-16,0-2 64 0,-1-1 16 0,2 1 0 15,-1 3 0-15,2 0 0 0,1-1 128 0,1-2 0 0,2 1 0 0,1-1-128 16,1-1 128-16,2-1 0 0,0-1 0 15,1 0 0-15,1 1 0 0,0-1 128 0,-1 0-128 0,2 1 0 16,2 1 144-16,0-3-144 0,-1-4 192 0,0 1-192 16,3-3 0-16,0-1 0 0,2-1 0 0,-1 1 0 15,1-2-128-15,3 0 128 0,1 2-208 0,5-6 80 32,0-1-480-32,1 1-96 0,-1 0 0 0,0-2-16 15,1-6-2704-15,-4-4-544 0</inkml:trace>
  <inkml:trace contextRef="#ctx0" brushRef="#br2" timeOffset="200512.92">31622 14700 7647 0,'0'0'336'0,"0"0"80"0,-7 7-416 0,7-7 0 0,0 0 0 0,-9 5 0 15,3 1 832-15,6-6 96 0,0 0 16 0,-7 5 0 16,7-5 560-16,0 0 112 0,0 0 32 0,0 0 0 16,0 0 240-16,0 0 48 0,0 0 16 0,0 0 0 15,0 0-64-15,0 0-16 0,0 0 0 0,0 0 0 16,0 0-256-16,0 0-48 0,0 0-16 0,10 4 0 0,-10-4-368 0,12 3-80 16,0-3-16-16,-2 1 0 0,-10-1-384 0,13 3-96 15,0-3-16-15,0 3 0 0,0-1-272 0,0 2-64 16,1 0-16-16,-1 0 0 0,0-2-240 0,1 4 176 15,-1 1-176-15,1 1 160 0,2 0-16 0,0-3 0 16,-3-1 0-16,0-1 0 0,0-2 48 0,0 2 16 16,-2 1 0-16,1 0 0 0,-1 0 48 0,-1-2 16 15,-10-2 0-15,12 5 0 0,-4 1-16 0,1-4-16 16,-9-2 0-16,8 7 0 0,-8-7-48 0,7 7 0 16,0 3 0-16,-2-3 0 0,-5-7-192 0,3 12 176 15,1-1-176-15,1 0 160 0,1 1-32 0,1-1-128 16,-6-1 192-16,2 2-64 0,-1-1 32 0,1 1 0 0,0 0 0 15,1 0 0-15,-3-2-32 0,-1 3 0 0,0 0 0 0,0 1 0 16,1 2 0-16,4 2 0 0,1 1 0 0,-2 3 0 16,-2 5-128-16,1 1 0 0,-1 5 0 0,-2 3 128 15,-2 1-128-15,2 3 0 0,1 0 0 0,3 0 128 16,0 1-128-16,-3-1 0 0,-2 1 0 0,0-1 128 16,-1-1-128-16,1 2 0 0,0 2 0 0,1 1 0 15,2 3 0-15,-3 1 0 0,-6 0 0 0,1 2 0 16,-1-1 0-16,0-2 0 0,-1 0 128 0,0 3-128 15,-1-2 0-15,1 2 0 0,0 0 144 0,-1 1-144 16,0 0 144-16,1 1-144 0,3-1 192 0,-2-1-192 16,-3-5 128-16,2 0-128 0,3-1 0 0,-2-1 0 15,0 0 192-15,1 3-64 0,1-2 0 0,0 2-128 16,1-3 192-16,1-2-64 0,-1 0 0 0,1-2-128 0,0-1 176 16,0-2-176-16,2-2 160 0,0-1-160 0,-2-1 128 0,1-3-128 15,-1-2 0-15,2 3 0 0,-1 0 128 0,2-2-128 16,-1 0 0-16,0 2 0 0,-1 0 128 0,2-2-128 15,-1-4 0-15,0 1 0 0,-2-3 0 0,2-1 128 16,0-3-128-16,-2-1 0 0,0 0 0 0,1-1 0 16,-1 1 0-16,2-1 0 0,-2-2 128 0,2 0-128 15,-2-1 0-15,2 0 144 0,1 0-144 0,0-2 0 16,-1 1 0-16,1-1 0 0,2 0 0 0,0-2 0 16,-2-9 128-16,1 13-128 0,-1 0 0 0,1-5 0 15,-1-8 0-15,3 10 0 0,-2 2 0 0,-1-12 0 16,0 0 128-16,0 0-128 0,0 0 0 0,0 10 0 15,0 1 0-15,0-11 0 0,0 0 0 0,0 9 0 0,0-9 0 16,0 0 0-16,0 0 0 0,0 0 128 0,0 0-128 0,4 13 0 16,-4-13 0-16,3 8 0 0,-3-8 128 0,0 0-128 15,0 0 0-15,4 9 0 0,-2-1 0 0,-2-8 0 16,0 0 0-16,0 0 0 0,0 0 0 0,3 11 0 16,-1-3 0-16,-2-8 0 0,0 0 0 0,0 0 0 15,0 0 0-15,0 0 0 0,0 0 128 0,0 0-128 16,3 9 0-16,-3-9 0 0,0 0 0 0,0 0 0 15,0 0 0-15,0 0 0 0,0 0 0 0,0 0 128 16,0 0-128-16,0 0 0 0,0 0 0 0,7 8 0 16,-7-8 0-16,0 0 0 0,0 0 0 0,0 0 0 15,0 0 0-15,0 0 0 0,0 0 0 0,0 0 0 16,0 0 0-16,0 0 0 0,0 0 128 0,0 0-128 0,0 0 128 16,0 0 0-16,0 0 0 0,0 0 0 0,0 0 64 15,0 0 16-15,0 0 0 0,-8-5 0 0,0 0-16 0,1 1 0 16,7 4 0-16,-7-3 0 0,-1 2 64 0,-3-3 0 15,2 1 0-15,0 0 0 0,1 0-16 0,-1 3 0 16,-3 0 0-16,2 0 0 0,-1 0 0 0,-2-3 0 16,0 2 0-16,0 1 0 0,2 1-80 0,-1-1-16 15,0 0 0-15,0 0 0 0,1 0-144 0,0 3 0 16,0 0 0-16,0-2 0 0,2-2 0 0,1-1 0 16,2 1 0-16,-2-2 0 0,-1 1-384 0,3-1 32 15,6 3 16-15,0 0 0 16,-5-6-1680-16,3 0-336 0,2 6-64 0,6-13-12960 15,3-5-2608-15</inkml:trace>
  <inkml:trace contextRef="#ctx0" brushRef="#br2" timeOffset="206461.68">1315 8957 4607 0,'-18'1'400'0,"6"-1"-400"0,-1-2 0 0,0-2 0 16,-1-1 2528-16,2-2 416 0,2 3 96 0,10 4 16 15,0 0-2128-15,-7-6-416 0,1 1-96 0,6 5-16 16,2-11 96-16,2 3 16 0,-4 8 0 0,6-6 0 16,3-3-368-16,0 1-144 0,-1 4 128 0,1 0-128 15,3 0 160-15,1 0-160 0,1 0 192 0,2 0-192 16,0 2 736-16,4 2 32 0,4 0 16 0,0 0 0 15,0-4-80-15,2 8-32 0,3 0 0 0,2-2 0 16,0-2-288-16,3 2-48 0,4 3-16 0,2-1 0 16,5-2 64-16,3 1 16 0,3 0 0 0,3-1 0 15,5 1-16-15,-2-1-16 0,-1 2 0 0,4-4 0 16,6 0-48-16,1 2-16 0,4 0 0 0,4 1 0 0,5-3 64 0,-2 2 16 16,-2 2 0-16,3 0 0 0,5 0 64 15,2 0 0-15,0-3 16 0,-1 3 0 0,-3 0-64 0,4 1-16 16,5-1 0-16,3 3 0 0,1-2-112 0,0 0-16 15,-1-2-16-15,4-2 0 0,1-1-48 0,1-2-16 16,2-4 0-16,1 0 0 0,0-1-16 0,5-2 0 16,7 0 0-16,-2 2 0 0,-2 2 96 0,1 0 0 15,6-1 16-15,-4-1 0 0,0 2-144 0,-2 0-128 16,0 1 192-16,3 0-192 0,3-1 128 0,-2 3-128 16,-2 0 0-16,1 2 0 0,1-3 128 0,-3-2-128 15,-3 0 0-15,2 2 0 0,2 2 0 0,2-3 0 16,-3-4 128-16,-3 0-128 0,-1 4 0 0,0-2 0 15,3-3 0-15,-1-1 0 0,-5 0 0 0,2-2 0 16,4 1 0-16,0 1 0 0,-5 0 128 0,-1 2-128 0,-2-4 0 16,1 6 0-16,4-2 128 0,-4 2-128 0,-6-1 0 0,3 1 0 15,5-1 0-15,-4 3 0 0,-4 0 0 0,-2 2 0 16,-2-1 0-16,-1 2 0 0,1-3 0 0,-3 2 0 16,-2 1 0-16,-2 1 0 0,-5-4 0 0,4 2 0 15,-1-2 0-15,-1 2 0 0,-1 0 0 0,-6-1 0 16,-5 1 0-16,0-4 0 0,1 1 0 0,-1-1 0 15,1-1 0-15,-1 2 0 0,-3 4 128 0,-5-5-128 16,-1-1 0-16,0-1 0 0,-4 0 0 0,1 1 0 16,3 2 0-16,-3 0 0 0,-4 4 0 0,-3-2 0 15,-6 2 0-15,-4-2 0 0,-2-1-128 0,-3 2 128 16,-4-1-1824-16,-2 2-272 0,-4-1-48 16</inkml:trace>
  <inkml:trace contextRef="#ctx0" brushRef="#br2" timeOffset="207996.91">2808 10179 1839 0,'0'0'160'0,"0"0"-160"15,0 0 0-15,0 0 0 0,0 0 4576 0,0 0 880 16,-8-6 176-16,8 6 48 0,0 0-4336 0,0 0-848 16,0 0-176-16,0 0-48 0,4-10 384 0,-4 10 80 15,4-10 16-15,-4 10 0 0,7-7-128 0,1 2-32 16,-1 0 0-16,-7 5 0 0,0 0-16 0,9-4-16 15,3 1 0-15,-12 3 0 0,0 0-96 0,0 0-16 16,12 1 0-16,-12-1 0 0,0 0-80 0,9 7-32 16,-9-7 0-16,12 7 0 0,2 2-16 0,-9-2 0 15,-5-7 0-15,0 0 0 0,7 11-48 0,-3-2-16 16,-8 0 0-16,4-9 0 0,6 12 64 0,1 0 0 0,1 1 0 0,1-3 0 16,-1 3-80-16,2 3-16 0,1-1 0 0,-1 1 0 15,0 0-224-15,3 2 144 0,2 1-144 0,-2 1 128 16,-3-2-128-16,1 1 0 0,-1-1 0 0,-1 0 0 15,-1 0 0-15,0 1 0 0,0-4 0 0,0 5 0 16,-1-5 0-16,1 4 0 0,-1-2 0 0,1 0 0 16,1-4-128-16,-2-2-16 0,-1 0 0 0,2-2 0 15,-1-1-192-15,0 0-48 0,-7-8 0 0,4 11 0 16,-4-11-112 0,5 8-16-16,-5-8-16 0,8 5 0 0,-8-5-2224 0,0 0-432 0,0 0-80 0</inkml:trace>
  <inkml:trace contextRef="#ctx0" brushRef="#br2" timeOffset="208501.68">3465 10076 11055 0,'0'0'976'0,"0"0"-784"0,0 0-192 0,0 0 0 31,0 0 2240-31,0 0 384 0,0 0 96 0,0 0 16 0,0 0-1888 0,0 0-368 0,0 0-80 0,0 0-16 16,0 0 256-16,0 0 32 0,0 0 16 0,0 0 0 15,0 0-256-15,0 0-48 0,0 0-16 0,0 0 0 16,0 0 0-16,0 0 0 0,0 0 0 0,-9 8 0 16,-1-3-32-16,10-5 0 0,0 0 0 0,-8 10 0 15,-4 1-96-15,6-4-32 0,6-7 0 0,0 0 0 16,-9 12 80-16,2-1 16 0,3-4 0 0,0 3 0 16,-1-1 144-16,1 1 16 0,-1 3 16 0,2 0 0 15,2 0-32-15,-2 2 0 0,-2 0 0 0,1 3 0 16,3 3-64-16,-3 1-32 0,-4 5 0 0,2-1 0 0,0 1-144 15,1 3-16-15,-3 1-16 0,-1 4 0 0,-2 3-176 16,0 0 160-16,2-3-160 0,0-1 160 0,-3 0-160 0,2-3 0 16,1-1 0-16,-2 0 0 0,-1 2 0 0,-1-2 0 15,-2 1 0-15,-1 0 0 0,0 0 304 0,1 1-32 16,-1 0 0-16,2 1 0 0,-1 0-112 0,2-2-32 16,0-4 0-16,2-1 0 0,0-2-128 0,1-1 0 15,-2-3-160-15,2-2 160 16,0-2-1712-16,4-2-240 0,1-2-48 0</inkml:trace>
  <inkml:trace contextRef="#ctx0" brushRef="#br2" timeOffset="209743.68">3806 9498 4607 0,'0'0'400'0,"0"0"-400"15,0 0 0-15,0 0 0 0,0 0 3024 0,0 0 528 0,-2-10 96 0,2 10 32 16,0 0-2768-16,0 0-544 0,0 0-112 0,0 0-32 15,2-11 304-15,0 3 64 0,-2 8 16 0,0 0 0 16,0 0-288-16,4-6-64 0,-4 6-16 0,0 0 0 0,0 0 272 0,0 0 64 16,0 0 16-16,0 0 0 0,0 0-48 0,3 14-16 15,-6 2 0-15,0-3 0 0,2 1-160 0,-3 2-48 16,-2 1 0-16,-2 2 0 0,-1 2-48 0,1 0-16 16,-1-1 0-16,1 1 0 0,-1 1-16 0,1 0-16 15,-1 0 0-15,0 0 0 0,0 0-224 0,1-1 144 16,1-1-144-16,2 2 128 0,-1 0-128 0,2 2 0 15,0-1 0-15,0-2 128 0,0-1-128 0,1 2 0 16,3 6 0-16,3-3 0 0,1-7 0 0,1-2 128 16,-1-2-128-16,3-2 0 0,2-1 0 0,0-4 0 15,-1 1 0-15,2-1 0 16,3-1-480-16,1-2-32 0,1-4 0 0,-1 0 0 16,-1 0-400-16,3-5-96 0,2 0-16 0,-2-2-10000 0</inkml:trace>
  <inkml:trace contextRef="#ctx0" brushRef="#br2" timeOffset="209978.84">4068 9823 7359 0,'0'0'656'16,"0"0"-528"-16,0 0-128 0,-6 12 0 15,4-2 5328-15,0 2 1040 0,1-2 208 0,2 1 32 16,1-1-5280-16,-2-10-1072 0,0 0-256 0,6 14 0 16,0-1 0-16,-1-1 0 0,0 0 0 0,-1 0 0 0,-3 1 0 0,-1-13-192 15,5 10 16-15,-5-10 16 16,2 13-144-16,-2-13-16 0,0 13-16 0,0-13 0 16,0 0-672-16,0 0-128 0,-3 12-16 0,3-12-10768 15</inkml:trace>
  <inkml:trace contextRef="#ctx0" brushRef="#br2" timeOffset="210158.66">4057 9639 20271 0,'1'-9'1792'0,"-2"0"-1424"0,-1 1-368 16,2 8 0-16,0 0 4032 0,0 0 720 0,0 0 160 15,0 0 16 1,0 0-5248-16,0 0-1040 0,0 0-224 0,10 1-13696 0</inkml:trace>
  <inkml:trace contextRef="#ctx0" brushRef="#br2" timeOffset="210643.3">4161 9450 24991 0,'0'0'1104'0,"-7"-5"240"0,-2 3-1088 0,9 2-256 16,0 0 0-16,0 0 0 0,-7-3 912 0,7 3 128 15,0 0 32-15,0 0 0 0,0 0-768 0,0 0-160 16,0 0-16-16,0 0-128 0,0 0 208 0,8 10-64 16,-8-10-16-16,10 9 0 0,1 3-128 0,-1-2 128 15,-1-1-128-15,2 2 128 0,-1-1-128 0,1-1 0 16,-2-2 0-16,1 2 128 0,-1 0 0 0,2 2 0 16,-1-1 0-16,0 2 0 0,0-1 272 0,0 4 48 15,2-2 16-15,-4 0 0 0,-2 0 32 0,2 3 0 16,2-2 0-16,-2 2 0 0,-3-5-224 0,2 5-32 15,-1 0-16-15,0 2 0 0,-1 1-96 0,-1 0 0 0,-3-1-128 0,2 0 192 16,1 2-192-16,-3 1 128 0,-2-2-128 0,1 1 0 16,1 0 0-16,-2 0 0 0,-3 0 0 0,0-2 0 15,0 3 0-15,-1 0 0 0,-1-2 0 0,0-1 0 16,-2 1-144-16,0-6-32 0,2 0 0 0,-2 1 0 31,-1-1-400-31,1 0-64 0,1-4-32 0,1-1 0 16,-3-1-2064-16,9-7-400 0</inkml:trace>
  <inkml:trace contextRef="#ctx0" brushRef="#br2" timeOffset="210972.62">4721 10172 17503 0,'0'0'768'0,"0"0"176"0,2-9-752 0,-2 9-192 15,4-8 0-15,4 3 0 0,3 1 4320 0,0-1 832 16,1 4 160-16,1-2 48 0,1 2-4416 0,2-2-944 15,0 0 0-15,1 2-192 0,-2 1 192 0,1 0 0 16,0-1-160-16,-1 0 160 0,2 1 0 0,1 0 0 0,2-3 0 0,-4 2 0 16,-5-1-336-16,5 2 48 0,4-1 16 0,-2 0 0 15,-5-1-16-15,0 2 0 0,0-1 0 0,0 1 0 32,0-4-688-32,-3 2-144 0,-10 2-32 0,11-4-8224 0,-1 2-1648 0</inkml:trace>
  <inkml:trace contextRef="#ctx0" brushRef="#br2" timeOffset="211296.06">4753 10338 19343 0,'0'0'1728'0,"0"0"-1392"16,0 0-336-16,0 0 0 0,0 0 3344 0,0 0 608 15,0 0 112-15,7 10 32 0,1-2-3280 0,1-1-656 16,1-2-160-16,1-1 0 0,0-2 0 0,2 2 128 16,3-1-128-16,-2 1 128 0,2-4 0 0,1 0-128 15,1 0 192-15,-2 0-64 0,-2 0-128 0,5 0 160 16,1 2-160-16,-1 0 160 0,-5 0-160 0,2 0 0 15,2 0 0-15,0 1 0 0,-2-1-288 0,-2 1-96 16,0 0 0-16,1-2-16 16,0 1-2592-16,0-2-512 0</inkml:trace>
  <inkml:trace contextRef="#ctx0" brushRef="#br2" timeOffset="213508.31">6088 9732 26607 0,'0'0'1168'0,"0"0"256"0,-1-10-1136 0,1 10-288 16,3-9 0-16,-3 9 0 0,5-9 0 0,-5 9 0 16,0 0 0-16,8-6 0 0,2 0 0 0,-10 6 0 15,0 0 0-15,0 0-144 0,0 0 144 0,0 0 0 16,0 0 0-16,0 0 0 0,0 0 0 0,0 0 0 16,0 0 0-16,0 0 0 0,0 0 336 0,-6-3 112 15,-1-4 0-15,7 7 16 0,-9-4 560 0,9 4 96 16,0 0 32-16,0 0 0 0,0 0-224 0,-9 4-32 15,9-4-16-15,-9 3 0 0,0 1-224 0,1-2-32 16,1 3-16-16,1 2 0 0,-1-1-128 0,1 1-32 16,-3 2 0-16,1 0 0 0,-1 5-256 0,-1 0-48 15,1 0-16-15,-1 3 0 0,0 1-128 0,-1 3 0 16,1 1 0-16,-1 2 128 0,-1 0-128 0,1 4 0 0,-2 0 0 0,2 5 128 16,1 1-128-16,2 0 0 0,2-2 144 0,0 0-144 15,1-2 160-15,1-4-32 0,3-2-128 0,0 3 192 16,-2-1-64-16,2-2 0 0,-1-1-128 0,4-1 192 15,0-1-192-15,1-1 128 0,-1 1-128 0,4-1 0 16,0-2 160-16,2-1-160 0,-1-1 160 0,2-3-160 16,0-3 128-16,1-1-128 0,2 2 0 0,0-7 144 15,-1-2-144-15,1-2 0 0,0-2 0 0,0-1 0 16,-1-2 128-16,1-2-128 0,1-2 0 0,0 0 128 16,2-4-128-16,0-3 0 0,0 1 144 0,1-5-144 15,1 3 0-15,-2-2 144 0,-5-1-144 0,5-1 0 16,1-2 128-16,1-1-128 0,-2 0 0 0,-2-1 0 15,0-3 144-15,0 0-144 0,-1-2 0 0,1 0 144 0,-3-2-144 0,-1 1 0 16,-2 1 0-16,-1 4 0 0,-2-1 0 16,-1 2 0-16,-1 1 0 0,-3 4 0 0,-2-3 0 0,0 4 0 15,-3 2 0-15,-2 1 0 0,-2 2 0 0,0 0 0 16,-1-1 0-16,1 2 0 0,1 2 0 0,-2 1 0 16,-1 0 0-16,3 2 0 0,3 0-256 0,-2 2 64 15,-2-1 0-15,3 2 16 16,7 5-1360-16,0 0-288 0,-8-4-48 0,8 4-9296 15,-9-1-1856-15</inkml:trace>
  <inkml:trace contextRef="#ctx0" brushRef="#br2" timeOffset="213828.24">5885 10094 24879 0,'0'0'2208'0,"0"0"-1760"0,0 0-448 0,0 0 0 16,0 0 1456-16,0 0 208 0,0 0 32 0,0 0 16 16,0 0-1328-16,13-1-384 0,0 1 144 0,1 0-144 15,2-2 0-15,0 2 144 0,1 2-144 0,-2 0 0 16,1 0 0-16,0 0 0 0,2 2 0 0,-3-1 0 15,-1 1 0-15,0 0 0 0,1-2 0 0,-1-1 0 0,-4 1 0 16,-10-2 0-16,10 0 0 0,1 0 0 0,-1 0 0 0,-10 0 0 16,9 2 0-16,-9-2 0 15,12-2-480-15,-12 2-48 0,9-3-16 0,2 1-8384 16,-1-2-1680-16</inkml:trace>
  <inkml:trace contextRef="#ctx0" brushRef="#br2" timeOffset="-214276.2">6006 9467 27647 0,'0'0'2448'0,"0"0"-1952"0,0 0-496 0,0 0 0 16,0 0 544-16,12-1 16 0,0-5 0 0,1 4 0 31,0 0-1008-31,1 2-192 0,0 2-32 0,1-2-16 0,-3-3 464 0,-1 1 96 0,1-1 128 0,1 3-208 16,0-3 208-16,0 2 0 0,-1-2-160 0,1 1 160 15,0-2 0-15,1 0 288 0,1 4-48 0,-2 1-16 16,-3-2 288-16,0-2 64 0,0-1 16 0,-10 4 0 16,11 0-256-16,-11 0-48 0,12-2-16 0,-12 2 0 15,11 0-128-15,-11 0-16 0,10-5-128 0,-1 2 192 16,-9 3-192-16,0 0 128 0,10-1-128 0,-10 1 0 15,11-2 128-15,-11 2-128 0,9-6 0 0,-9 6 0 16,10-3 128-16,-10 3-128 0,8-4 0 0,-8 4 144 16,0 0 112-16,0 0 0 0,0 0 16 0,0 0 0 15,0 0 112-15,0 0 0 0,0 0 16 0,0 0 0 16,0 0-48-16,0 0-16 0,0 0 0 0,0 0 0 0,0 0-48 0,0 0-16 16,0 0 0-16,-5-7 0 0,5 7-144 0,0 0-128 15,-5-7 192-15,5 7-192 0,0 0 176 0,0 0-176 16,0 0 160-16,-5-6-160 0,5 6 144 0,-6-7-144 15,6 7 128-15,0 0-128 0,0 0 240 0,-9-3-48 16,3-3 0-16,6 6 0 0,-8-5 80 0,8 5 16 16,-10-4 0-16,-1 2 0 0,1 2-32 0,1-2-16 15,1-3 0-15,-1 1 0 0,-1 2-64 0,0 1-16 16,0 1 0-16,-1 0 0 0,1-1-160 0,1 0 128 16,-2 1-128-16,2-2 128 0,9 2-128 0,-10 0 0 15,-1 0 0-15,11 0 0 0,0 0 0 0,0 0 0 16,0 0 0-16,0 0 0 0,0 0 0 0,0 0 128 0,0 0-128 0,0 0 0 15,0 0 0-15,0 0 0 0,0 0 128 0,0 0-128 16,0 0 0-16,0 0 0 0,-8-4 0 0,8 4-176 16,0 0-144-16,0 0-16 0,0 0-16 0,0 0 0 31,0 0-224-31,0 0-64 0,-7 8 0 0,7-8 0 16,0 0-1744-16,0 0-368 0,0 0-64 0,0 0 0 0</inkml:trace>
  <inkml:trace contextRef="#ctx0" brushRef="#br2" timeOffset="-213833.42">6796 9282 2751 0,'0'0'256'0,"0"0"-256"15,0 0 0-15,0 0 0 0,-9 0 6480 0,9 0 1264 0,0 0 240 0,0 0 48 16,0 0-6224-16,0 0-1232 0,0 0-256 0,0 0-64 16,7 10 80-16,-1 1 16 0,-1-1 0 0,1-1 0 15,-1 3-224-15,-3-3-128 0,-2 1 128 0,2 5-128 16,-1 4 0-16,-1 1 128 0,-3-1-128 0,1 1 0 16,-2 0 144-16,0 0-144 0,0 3 192 0,-1 1-192 15,0-3 176-15,-1 1-176 0,0-1 160 0,1 1-160 16,1-2 0-16,1-4 0 0,1-1 0 0,2-2 0 15,-2-1-192-15,2-12-144 0,-2 8-32 0,2-8 0 16,0 0-1648 0,0 0-336-16,0 0-64 0</inkml:trace>
  <inkml:trace contextRef="#ctx0" brushRef="#br2" timeOffset="-213553.61">6633 9291 27647 0,'0'0'2448'0,"0"0"-1952"15,-6-7-496-15,6 7 0 0,0 0 2624 0,0 0 416 16,0 0 96-16,0 0 0 0,8-6-2496 0,3 2-512 16,4 3-128-16,2-1 0 0,1 1 0 0,0 0 144 15,0-1-144-15,1 1 160 0,2 0-160 0,-1-1 0 16,0 1-160-16,-1 1 160 0,2-1-336 0,-1 0 16 0,-2-2 16 15,2 2 0 1,-1 1-176-16,1-2-32 0,-2 0-16 0,0 0 0 16,2 2-240-16,-2 2-32 0,-1-2-16 0,0 2 0 15,0-2-1472-15,1 3-288 0,0-2-64 0,-1 1-9392 0</inkml:trace>
  <inkml:trace contextRef="#ctx0" brushRef="#br2" timeOffset="-212840.04">7676 9884 7359 0,'0'0'656'0,"0"0"-528"0,0 0-128 0,0 0 0 16,0-9 3264-16,0 9 640 0,0 0 112 0,0 0 16 16,0 0-3408-16,0 0-624 0,0 0-256 0,0 0 0 15,0 0-592-15,0 0-128 0,0 0-32 0,0 0 0 16,0 0 768-16,0 0 240 0,0 0 0 0,0 0-160 16,0 0 1584-16,0 0 320 0,-8 6 64 0,8-6 16 0,-9 6-32 0,9-6-16 15,0 0 0-15,-6 5 0 0,-1 0-432 0,7-5-64 16,-6 7-32-16,6-7 0 0,-9 6-448 0,2 5-96 15,-1-1 0-15,2 3-16 0,-2-3-336 0,-1 5-64 16,-2 0-16-16,1 5 0 0,-3 1-32 0,-1 4-16 16,-2 2 0-16,0 0 0 0,1-1 208 0,-2-1 32 15,0 0 16-15,-1-2 0 0,-3 0 64 0,0-2 16 16,0 1 0-16,1-3 0 0,1-2-256 0,-1 0-48 16,2-1-16-16,1-2 0 0,0-1-240 0,3 0 0 15,-1-2 0-15,2-2 0 16,2-3-384-16,2-1-112 0,1 1-16 0,8-6-16 15,-8 4-624-15,8-4-128 0,-9 2-32 0,9-2 0 16,-11-5-2112-16,2 1-416 0,1-2-96 0</inkml:trace>
  <inkml:trace contextRef="#ctx0" brushRef="#br2" timeOffset="-212549.5">7302 9970 44639 0,'0'0'1984'0,"0"0"384"0,0 0-1888 0,0 0-480 0,0 0 0 0,0 0 0 16,13 7 192-16,1 3-48 0,2-3-16 0,1 3 0 16,3 6-128-16,-1 1-176 0,1-2 48 0,1 6 0 0,-1 1 0 15,1 3 0-15,0-1 0 0,0-2 0 0,-3-1 128 0,-1-1-128 16,-2 3 128-16,-2-4-128 0,0 1 128 0,-2-1 0 15,-1-2-144-15,-4-1 144 0,-1-2-320 0,0-1 0 16,-1-1 0-16,0-2 0 16,-1-1-320-16,0 1-48 0,-3-10-16 0,3 7 0 15,-3-7-1152-15,0 0-224 0,0 0-48 0,0 0-13552 0</inkml:trace>
  <inkml:trace contextRef="#ctx0" brushRef="#br2" timeOffset="-211587.39">7401 9690 18431 0,'0'0'1632'0,"0"0"-1312"0,0 0-320 0,0 0 0 16,0 0 3136-16,0 0 544 0,0 0 112 0,0 0 32 15,0 0-3072-15,0 0-624 0,0 0-128 0,0 0 0 16,0 0 0-16,0 0-176 0,0 0 176 0,0 0-208 16,0 0 16-16,0 0 0 0,0 0 0 0,-9-1 0 15,1-2 192-15,8 3 0 0,0 0 0 0,0 0-144 16,-8-3 496-16,8 3 96 0,0 0 32 0,0 0 0 16,0 0-16-16,0 0 0 0,0 0 0 0,0 0 0 15,7-6-272-15,-7 6-48 0,10-5-16 0,1 2 0 0,-1-2 0 16,1 3-128-16,-1 1 192 0,2 0-64 0,1 0-128 0,1 1 0 15,1 0 0-15,-1 0 0 0,2-2 0 16,0 2 0-16,3 0 0 0,-1 0 0 0,2-1 0 0,2-2 0 16,1-1 0-16,1 2 0 0,-5 0 0 0,1 2 128 15,-1-5-128-15,-2 4 0 0,-2-3 0 0,-2 1 0 16,-2 1 0-16,1 1 0 0,-1-1 0 0,-11 2 0 16,0 0 128-16,10 0-128 0,-10 0 0 0,12-2 160 15,-3-2-160-15,-9 4 160 0,9-3-16 0,-9 3 0 16,8-5 0-16,-8 5 0 0,9-4 64 0,-9 4 16 15,8-7 0-15,-8 7 0 0,0 0-64 0,5-6-16 16,-2-4 0-16,-3 10 0 0,0 0 112 0,-6-7 32 16,1 0 0-16,-1 1 0 0,6 6 144 0,-12-7 16 15,0 1 16-15,0 2 0 0,1 1-64 0,0 2-16 0,2 0 0 0,-1-1 0 16,-1-1-64-16,0 0 0 16,-1 0-16-16,0-1 0 0,2-1-144 0,-2 1-32 0,-2 0 0 0,2-2 0 15,1 2-128-15,4-3 128 0,-1 2-128 0,1-1 128 16,2-1-320-16,0 2-80 0,5 5-16 0,-7-7 0 31,1 1-2688-31,1-1-544 0</inkml:trace>
  <inkml:trace contextRef="#ctx0" brushRef="#br3" timeOffset="-191201.76">19429 8286 1839 0,'0'0'160'0,"0"0"-160"16,0 0 0-16,0 0 0 0,0 0 2896 0,0 0 560 16,0 0 96-16,0 0 32 0,0 0-2752 0,-5-6-560 15,5 6-96-15,0 0-32 0,0 0-16 0,0 0 0 16,-6-3 0-16,6 3 0 0,0 0 176 0,0 0 16 16,0 0 16-16,0 0 0 0,-11 0 272 0,11 0 48 15,-8 6 16-15,2-1 0 0,-2 1 112 0,0 0 32 16,0 2 0-16,1 1 0 0,-3 1-384 0,-1 2-80 15,2 1-16-15,-1 2 0 0,1-2-336 0,0 2 128 16,0 6-128-16,0-4 0 0,-2 1 0 0,2-2 0 0,0 0 0 0,1-1 0 16,2 0 128-16,1-1-128 0,-1-1 128 0,4 1-128 15,-1 2 192-15,2-2-48 0,1 1 0 0,0-1 0 16,1-2-144-16,2 1 128 0,2 1-128 0,0 2 128 16,-1-3-128-16,0 0 0 0,-1 0 0 0,-1 0 128 15,1 1-128-15,1-1 0 0,-2-2 0 0,2 2 0 16,-1-3-336-16,0 2 0 0,0 0 0 0,-3-12 0 15,7 11-576 1,-1 0-112-16,-6-11-32 0,0 0 0 0,11 0-416 16,1 0-64-16,-1 0-32 0,2 0-5568 0</inkml:trace>
  <inkml:trace contextRef="#ctx0" brushRef="#br3" timeOffset="-190864.54">19526 8559 16575 0,'0'0'1472'0,"-5"11"-1168"0,5-11-304 0,-6 12 0 15,2 1 2416-15,2 1 416 0,-1-1 96 0,2 0 16 16,1-1-2288-16,1 0-448 0,-1-12-80 0,4 13-128 16,1-3 0-16,1 0 0 0,-6-10-128 0,6 12 128 31,1-5-832-31,-7-7-64 0,6 9-16 0,-1-1 0 15,-5-8-1744-15,3 10-352 0,-3-10-64 0</inkml:trace>
  <inkml:trace contextRef="#ctx0" brushRef="#br3" timeOffset="-190644.31">19570 8400 23039 0,'-4'-18'2048'0,"3"10"-1648"15,1 8-400-15,0 0 0 0,0 0 1936 0,0 0 304 16,0 0 64-16,0 0 16 16,0 0-2480-16,0 0-496 0,0 0-112 0,0 0-8064 15,0 0-1600-15</inkml:trace>
  <inkml:trace contextRef="#ctx0" brushRef="#br3" timeOffset="-190190.22">19674 8277 31215 0,'0'0'1376'0,"0"0"288"16,-9-4-1328-16,9 4-336 0,0 0 0 0,0 0 0 0,0 0 336 0,0 0 0 15,0 0 0-15,7 7 0 0,-7-7-336 0,9 8-240 16,0 0 48-16,1 3 0 15,0-4-256-15,-1 0-32 0,-9-7-16 0,9 12 0 0,-1-1 96 0,-2 2 16 16,-1 0 0-16,-1-1 0 0,-4-12 256 0,4 16 128 16,-1-1-128-16,-2 2 128 0,0 0 0 0,-1-1 0 15,0-2 0-15,-1 1 176 0,0-1 96 0,0 3 32 16,1 1 0-16,0 0 0 0,0-1-112 0,0 2 0 16,1-1-16-16,0 0 0 0,0 2-176 0,3-3 0 15,-2-2 0-15,0 0 128 0,1-2-128 0,1 0 0 16,0-2 0-16,0 1 0 0,-4-12-272 0,4 9 16 15,-4-9 0-15,3 12 0 0,-3-12 0 0,4 11 16 16,-4-11 0-16,0 0 0 16,-1 10-432-16,1-10-96 0,-3 13 0 0,0-4-11152 0</inkml:trace>
  <inkml:trace contextRef="#ctx0" brushRef="#br3" timeOffset="-189285.9">19480 10327 2751 0,'0'0'256'0,"0"0"-256"15,0 0 0-15,0 0 0 0,0 0 3760 0,0 0 704 16,0 0 144-16,0 0 16 0,0 0-3568 0,0 0-720 15,0 0-144-15,0 0-16 0,0 0-176 0,0 0 128 16,0 0-128-16,0 0 128 0,-8 8 384 0,8-8 64 0,-6 8 0 0,-1 0 16 16,-1 0-64-16,1-1-16 15,-1 0 0-15,-3 2 0 0,1 0-256 0,0 3-64 16,-2 1-16-16,0 1 0 0,-1 3-176 0,0 0 0 0,-1-2 0 0,1 0 128 16,1 1-128-16,0 2 128 15,0 0-128-15,2-1 128 0,0 0 160 0,0 0 32 0,4 3 0 0,-1-3 0 16,1 0-320-16,1 0 160 0,1 1-160 0,2 0 128 15,4 0-128-15,0-1 0 0,2-1 0 0,1-2 0 16,2 1 0-16,2-1 0 0,2-2 0 0,-2-2 0 16,-2 1-240-16,3-2 32 0,0 0 0 0,0-3 0 31,0 1-368-31,0-1-64 0,2-2 0 0,0-1-16 0,-2 0-400 0,0-2-80 0,1-4-16 16</inkml:trace>
  <inkml:trace contextRef="#ctx0" brushRef="#br3" timeOffset="-189016.72">19597 10606 5519 0,'0'0'240'0,"0"0"64"0,0 0-304 0,0 0 0 16,0 0 0-16,-6 7 0 0,6-7 6288 0,0 0 1200 16,3 10 256-16,-3-10 32 0,6 11-6272 0,2-1-1248 15,0-1-256-15,0 0 0 16,-1 1-528-16,1-1-48 0,0 0-16 0,1 1 0 16,2-1-432-16,-4-2-64 0,-7-7-32 0,7 9 0 15,-2-1-1888-15,-5-8-384 0,3 10-80 0</inkml:trace>
  <inkml:trace contextRef="#ctx0" brushRef="#br3" timeOffset="-188792.62">19661 10349 32255 0,'0'0'2864'0,"0"0"-2288"16,-9 0-576-16,9 0 0 0,0 0 528 0,0 0 0 15,0 0 0-15,0 0 0 16,0 0-3008-16,0 0-592 0</inkml:trace>
  <inkml:trace contextRef="#ctx0" brushRef="#br3" timeOffset="-188297.5">19836 10290 13823 0,'0'0'1216'0,"0"0"-960"0,0 0-256 0,0 0 0 0,0 0 2672 0,0 0 480 15,0 0 112-15,0 0 0 0,0 0-2368 0,10 6-496 16,-10-6-80-16,0 0-32 0,11 7 32 0,-2-1 0 16,-9-6 0-16,10 11 0 0,-2-1-192 0,0-2-128 15,0-2 144-15,1 2-144 0,-1 3 0 0,1-1 0 16,0 2 0-16,0-3 0 0,0 0 240 0,-1 3-48 16,0-3-16-16,0 3 0 0,0 1 144 0,-2 2 16 15,-1-2 16-15,-1 4 0 0,2 0-208 0,-3 1-144 16,0 5 192-16,-4-1-192 0,-3-4 192 0,-1 4-192 15,1 2 192-15,-5 0-192 0,-3 4 0 0,0-2-144 16,0-3-16-16,-1-1 0 16,0 2-224-16,0-3-32 0,0-7-16 0,3 0-8224 15,1-2-1648-15</inkml:trace>
  <inkml:trace contextRef="#ctx0" brushRef="#br3" timeOffset="-186753.1">28585 8694 20959 0,'0'0'448'0,"0"0"112"0,0 0 16 0,0 0 16 0,0 0-464 0,0 0-128 0,6-5 0 0,-6 5 0 15,0 0 640-15,0 0 96 0,0 0 32 0,0 0 0 16,0 0-480-16,0 0-96 0,0 0 0 0,0 0-16 16,0 0-32-16,0 0 0 0,0 0 0 0,0 0 0 0,0 0 400 0,0 0 80 15,0 0 16-15,0 0 0 0,0 0 256 0,-7 10 48 16,-1-1 16-16,0 2 0 0,-1-1-240 0,-1 2-32 16,-1-1-16-16,0 4 0 0,0-1-208 0,-2 3-32 15,-1-1-16-15,-1 3 0 0,0 2-224 0,1 1-64 16,0 2 0-16,3-5 0 0,-1 0-128 0,3 1 0 15,1 1 0-15,2 3 0 0,0-3 0 0,1 1 0 16,1-1 0-16,2 1 0 0,0-4 0 0,1 2 0 16,0 0 0-16,-1 1 0 0,1-5 0 0,1 1 0 15,1 1 0-15,2-2-176 0,0-2-32 0,2-1-16 16,0 0 0-16,2-1 0 16,-1-2-288-16,2 0-48 0,1-4-16 0,3-2 0 15,1 0-640-15,0-3-144 0,0 4-32 0,1-3-11408 0</inkml:trace>
  <inkml:trace contextRef="#ctx0" brushRef="#br3" timeOffset="-186404.75">28759 9020 16575 0,'0'0'736'0,"0"0"160"0,-7-3-720 0,7 3-176 16,0 0 0-16,0 0 0 0,0 0 3216 0,0 0 624 15,0 0 112-15,-4 11 16 0,2 0-2992 0,2-2-592 16,0-9-128-16,2 12-32 0,0 0-224 0,-1-2 0 16,-1-10 0-16,1 13 0 0,2-1-304 0,-1 1 0 15,1-1 0-15,-2-3 0 16,-2 0-288-16,0 0-64 0,1-9-16 0,-2 9 0 16,2-9-272-16,0 0-48 0,0 0-16 0</inkml:trace>
  <inkml:trace contextRef="#ctx0" brushRef="#br3" timeOffset="-186213.62">28776 8838 13823 0,'0'0'1216'0,"-6"-7"-960"0,0-2-256 0,2 2 0 15,4 7 4320-15,0 0 816 0,0 0 176 0,0 0 16 16,8-5-4496-16,-8 5-832 0,9-5-288 0,-9 5 0 15,13 2-2336 1,-4-1-448-16,-9-1-112 0,0 0-16 0</inkml:trace>
  <inkml:trace contextRef="#ctx0" brushRef="#br3" timeOffset="-185802.75">28956 8643 21183 0,'0'0'1888'0,"0"0"-1504"15,-6-4-384-15,6 4 0 0,0 0 1568 0,0 0 240 16,0 0 48-16,0 0 16 0,0 0-1408 0,0 0-272 15,0 0-64-15,11 3-128 0,-11-3 160 0,12 6-160 0,-2 2 128 0,-1 1-128 16,-9-9 0-16,8 14 0 0,-2-1 128 0,0 1-128 16,-2-3 272-16,-1 2 32 0,0 0 0 0,0 2 0 15,-2-1 144-15,2 0 48 0,-2 1 0 0,1 0 0 16,1 1-96-16,-2 0-16 0,-1 1 0 0,3 1 0 16,2-1-192-16,-1 1-64 0,-1 4 0 0,1-1 0 15,0-1-128-15,-1-2 0 0,0-1 0 0,0 0 0 16,-2 2 0-16,-1 0 0 0,-1-4 0 0,-2 3 0 15,0-2 0-15,0 2 0 0,-4-3 0 0,-1 0 0 16,-2-4-256-16,-3-1-64 0,1-1-32 0,0 0 0 16,-5 2-608-16,0-3-128 0,0 0-32 0,-1-1-12016 15</inkml:trace>
  <inkml:trace contextRef="#ctx0" brushRef="#br3" timeOffset="-185066.91">28664 10339 13823 0,'0'0'1216'0,"0"0"-960"16,0 0-256-16,0 0 0 0,0 0 2112 0,0 0 384 15,0 0 80-15,0 0 16 0,0 0-2000 0,0 0-400 16,0 0-64-16,0 0-128 0,0 0 192 0,0 0-64 0,0 0-128 0,0 0 192 16,0 12 176-16,-2 1 16 0,-2-1 16 0,-1-1 0 15,-1 1 112-15,-4 1 32 0,0 0 0 0,0 1 0 16,-1 2-48-16,1 1-16 0,-1 1 0 0,2 1 0 16,0 1-176-16,0 1-48 0,1-4 0 0,3 3 0 15,1 1-128-15,0 1-128 0,0-3 144 0,2 2-144 16,0-1 0-16,1-1 0 0,1 0 0 0,1-1 0 15,1 0-416 1,0 0-32-16,1-1 0 0,2-1 0 0,-2-3-288 0,2 0-64 16,1-3-16-16,1 1 0 0,-1-2-384 0,1 0-80 0,-7-9 0 15</inkml:trace>
  <inkml:trace contextRef="#ctx0" brushRef="#br3" timeOffset="-184775.36">28840 10649 33119 0,'0'0'1472'0,"0"0"288"0,0 0-1408 0,0 0-352 15,0 0 0-15,-3 11 0 0,3-11 224 0,-1 12-32 16,1-12 0-16,0 11 0 0,2 2-192 0,0-2-160 0,-1-2 32 0,1 0 0 16,1-1-224-16,-3-8-32 0,1 10-16 0,-1-10 0 31,3 11-272-31,-3-11-48 0,-1 10-16 0,1-10 0 16,0 0-880-16,-3 8-176 0,3-8-48 0,0 0-9328 0</inkml:trace>
  <inkml:trace contextRef="#ctx0" brushRef="#br3" timeOffset="-184585.73">28883 10417 35359 0,'-11'-5'1568'0,"11"5"320"0,0 0-1504 0,0 0-384 16,0 0 0-16,0 0 0 15,0 0-592-15,0 0-192 0,11-3-48 0,-1 3-9152 16,2 0-1824-16</inkml:trace>
  <inkml:trace contextRef="#ctx0" brushRef="#br3" timeOffset="-184209.87">29042 10338 19343 0,'0'0'848'0,"0"0"192"0,0 0-832 0,0 0-208 0,-8 1 0 0,8-1 0 16,0 0 2800-16,0 0 512 0,0 0 96 0,0 0 32 15,0 0-2656-15,0 0-528 0,0 0-96 0,0 0-32 16,10 3-128-16,-10-3 0 0,13 0 0 0,-1 2 128 15,-2 2-128-15,1-1 0 0,-2 1 0 0,-1 2 0 16,-8-6 0-16,9 13 128 0,-1-1-128 0,-2 1 0 16,-1 3 0-16,2-1 0 0,-2 4 0 0,-1 0 0 15,1 2 128-15,-1 1-128 0,-1 0 0 0,-1-1 128 16,1-1-128-16,0-5 0 0,-1 1 0 0,2 2 128 16,-1-3-128-16,-1 0 0 0,-2 1 0 0,2-3 0 15,-1 1 128-15,0-3-128 0,-3 0 128 0,-2 0-128 0,-1-1 128 16,-1-1-128-16,0 2 0 0,-3-1 128 0,-2-3-128 0,0 2 0 15,-2 0 0-15,-2 0 0 16,-2 0-752-16,2 2-176 0,-4-3-32 0</inkml:trace>
  <inkml:trace contextRef="#ctx0" brushRef="#br3" timeOffset="-181409.46">21445 10605 19743 0,'0'0'880'0,"0"0"176"0,0 0-848 0,0 0-208 0,0 0 0 0,0 0 0 15,0 0 960-15,0 0 160 0,0 0 32 0,0 0 0 16,0 0-544-16,0 0-96 0,0 0-32 0,0 0 0 15,0 0-96-15,0 0-32 0,0 0 0 0,0 0 0 16,0 0-160-16,0 0-48 0,0 0 0 0,0 0 0 16,5 12 160-16,-2-3 16 0,-3 0 16 0,-2 1 0 15,-2 1-32-15,1 1-16 0,-3-1 0 0,0 1 0 0,-3 0-288 0,0 1 160 16,1 0-160-16,-1 0 128 0,-1 1-128 0,1 1 128 16,-1-1-128-16,-1 3 128 0,1-3 0 0,1 2 0 15,1-2 0-15,3 2 0 0,-2-3 32 0,2 1 0 16,0 2 0-16,1 0 0 0,-1-2-160 0,4 0 0 15,2 2 0-15,1-3 0 0,0-1 0 0,2-1-224 16,1-2 48-16,1-1 16 16,-6-8-304-16,10 9-64 0,-10-9-16 0,13 6 0 15,1-2-144-15,0-2-16 0,-1 1-16 0,0-3 0 16,2-4-1552-16,-1 0-304 0</inkml:trace>
  <inkml:trace contextRef="#ctx0" brushRef="#br3" timeOffset="-181135.19">21543 10838 11967 0,'0'0'1072'0,"0"0"-864"0,0 0-208 0,-7 7 0 0,7-7 2816 0,0 0 528 0,0 0 112 0,-6 8 0 16,6-8-1920-16,0 0-400 0,0 0-80 0,-4 9-16 16,4-9-192-16,0 0-32 0,0 9-16 0,0-9 0 0,0 0-464 0,6 12-80 15,-1-3-32-15,-5-9 0 0,0 0-224 0,7 10 0 16,-2-1 0-16,-5-9 0 16,0 0-624-16,4 12-64 0,-1 0-16 0,-3-12 0 15,1 10-2336-15,-2 1-480 0</inkml:trace>
  <inkml:trace contextRef="#ctx0" brushRef="#br3" timeOffset="-180921.73">21536 10793 40719 0,'-8'-11'1792'0,"8"11"384"0,0 0-1728 0,0 0-448 0,-2-9 0 0,2 9 0 31,0 0-448-31,0 0-160 0,6-9-32 0,1 3-16 16,-7 6-2560-16,8-6-512 0,-1 2-112 0</inkml:trace>
  <inkml:trace contextRef="#ctx0" brushRef="#br3" timeOffset="-180428.83">21664 10578 9215 0,'0'0'816'0,"0"0"-656"16,0 0-160-16,0 0 0 0,0 0 2784 0,0 0 528 15,0 0 96-15,0 0 32 0,0 0-1904 0,0 0-384 16,0 0-80-16,0 0-16 0,0 0-400 0,12 0-80 0,-12 0 0 0,13 0-16 15,-2 4-304-15,1 1-48 0,1-4-16 16,0 3 0-16,-1 1-64 0,-2 0-128 0,-1 1 176 0,-1 0-176 16,-8-6 320-16,11 12-32 0,0 0-16 0,0-1 0 15,-2 2 32-15,-4-1 0 0,-2 0 0 0,1 1 0 16,1 0 32-16,-1 0 16 0,-2-1 0 0,0 1 0 16,-2 0-96-16,1 0 0 0,3-1-16 0,0-1 0 15,-1 0-48-15,0-1 0 0,4 2 0 0,-3-2 0 16,-2 3-192-16,2-4 128 0,0 1-128 0,0 1 0 15,0 0 0-15,-1-1 0 0,-1-1 0 0,0 2 0 16,-2-2-192-16,-3 0-48 0,3-9 0 0,-5 13 0 16,1-1-272-16,-4-1-48 15,-2 0-16-15,-1-1 0 0,1 1-1328 0,-2-2-272 0,-1-1-48 0</inkml:trace>
  <inkml:trace contextRef="#ctx0" brushRef="#br3" timeOffset="-179584.9">21693 11571 4607 0,'0'0'400'0,"0"0"-400"0,0 0 0 0,0 0 0 16,0 0 2688-16,0 0 448 0,0 0 80 0,0 0 32 15,0 0-2080-15,0 0-400 0,0 0-96 0,0 0-16 16,0 0-528-16,0 0-128 0,0 0 0 0,0 0 0 15,-11 7 192-15,2-1 0 0,1 2 0 0,0 1 0 16,1-2 608-16,-3 2 128 0,3 2 32 0,0-1 0 16,1-3 192-16,-2 4 64 0,0 1 0 0,0-2 0 15,0 3-448-15,3 0-96 0,0 3-16 0,1-1 0 16,-1 1-368-16,-1 2-80 0,0 0-16 0,3 2 0 16,1 0-192-16,0-1 0 0,2-1 0 0,0 3 0 0,-1-2 0 0,2-1 0 15,3-1 0-15,-1 0 0 16,1-3-640-16,0 2-32 0,1-3 0 0,2-3 0 15,0 3-432-15,1-5-96 0,0 0-16 0,1-2 0 16,2 1-384-16,-1-1-64 0,0 0-32 0</inkml:trace>
  <inkml:trace contextRef="#ctx0" brushRef="#br3" timeOffset="-179259.39">21865 11861 11055 0,'0'0'480'0,"0"0"112"0,0 0-464 0,0 0-128 0,-11 5 0 0,11-5 0 15,0 0 5568-15,-4 10 1088 0,-1-1 208 0,4 0 48 32,3 3-6032-32,1-1-1216 0,-3-2-240 0,0-9-64 0,4 10-224 0,0 1-48 15,0-2-16-15,-4-9 0 0,2 9 240 0,-2-9 48 0,6 10 16 0,-6-10 0 16,2 11 368-16,-2-11 80 0,3 10 16 0,-3-10 0 16,0 0-352-16,1 11-64 0,-1-11 0 0,0 0-7232 15,0 0-1424-15</inkml:trace>
  <inkml:trace contextRef="#ctx0" brushRef="#br3" timeOffset="-179053.57">21853 11675 38351 0,'0'0'1696'0,"-9"-1"352"15,-2-2-1632-15,11 3-416 0,0 0 0 0,0 0 0 0,0 0 208 0,0 0-32 16,0 0-16-16,0 0 0 16,0 0-1056-16,0 0-192 0,0 0-64 0,11 6 0 15,-11-6-1904-15,12 4-384 0,-2-4-80 0,-10 0 0 0</inkml:trace>
  <inkml:trace contextRef="#ctx0" brushRef="#br3" timeOffset="-178665.34">21956 11579 35711 0,'0'0'1584'0,"0"0"320"0,0 0-1520 0,0 0-384 15,0 0 0-15,0 0 0 0,0 0 0 0,0 0 128 16,0 0-128-16,0 0 0 0,0 0 0 0,10-3-288 16,-10 3 48-16,11 0 16 0,-1 3 224 0,-10-3-144 15,11 5 144-15,-2 3-128 0,-1 2 128 0,-1-1 0 16,0-1 0-16,-1 1 0 0,1 1 0 0,-1-1 0 16,0 0 0-16,-2 3 0 0,-2-5 160 0,1 5 64 15,1-1 16-15,-2 2 0 0,1 2 112 0,-3 1 32 16,-1 0 0-16,-1 2 0 0,1 0-240 0,0 2-144 15,-2-1 192-15,1-5-192 0,-1 1 0 0,0 2 0 16,-1-2 0-16,0 1 0 0,1-2 0 0,-3 1-224 16,0-4 32-16,-1 1 16 0,1 0 48 0,-1 0 0 0,2 1 0 15,-1-7 0 1,-2 1-1264-16,8-7-240 0,0 0-48 0,-9 5-12720 0</inkml:trace>
  <inkml:trace contextRef="#ctx0" brushRef="#br3" timeOffset="-176713.39">31116 11640 9215 0,'0'0'400'0,"0"0"96"0,0 0-496 0,-9 1 0 16,1-1 0-16,0 0 0 0,0 0 1968 0,8 0 288 15,0 0 64-15,-10 4 16 0,-1-1-1872 0,11-3-464 16,0 0 0-16,-9 3 0 0,1-3 256 0,8 0-64 16,-9 0 0-16,9 0 0 0,0 0 480 0,0 0 96 15,-9 2 0-15,9-2 16 0,0 0 288 0,0 0 48 16,-13 7 16-16,4 1 0 0,9-8-272 0,-8 9-48 15,-4 1-16-15,5-1 0 0,1 3-352 0,0-3-80 16,-3-1-16-16,-2 2 0 0,0 2-352 0,0 1 144 16,3-1-144-16,1 2 0 0,-1-1 0 0,0 0 0 15,-1 2 0-15,1-1 0 0,1 2 0 0,1 1 0 16,-1-4 0-16,2 1 0 0,1 0 0 0,2 1 0 16,-2 0 0-16,1 0 0 0,2-2 0 0,0 0 0 0,-1 0 0 15,2-3 0-15,0 1-256 0,3-1 0 0,-3-10 0 0,5 12 0 31,2-4-768-31,-7-8-176 0,10 7-16 0,0-1-16 16,-10-6-1392-16,15 3-288 0</inkml:trace>
  <inkml:trace contextRef="#ctx0" brushRef="#br3" timeOffset="-176359.16">31104 11857 17967 0,'0'0'784'0,"0"0"176"0,0 0-768 0,0 0-192 16,5 9 0-16,-5-9 0 0,3 10 1312 0,-3-10 224 16,0 12 32-16,1-3 16 0,-1-9-1136 0,-1 10-240 15,-4 0-32-15,5-10-16 0,0 0-160 0,0 11 0 16,-3-2 0-16,3-9 128 0,0 12-128 0,0-12-192 16,0 0 32-16,0 11 16 0,0-11-64 0,1 10-16 15,-1-10 0-15,0 0 0 0,3 12 32 0,-3-12 16 0,0 0 0 16,0 0 0-1,0 11-512-15,0-11-96 0,0 0-32 0</inkml:trace>
  <inkml:trace contextRef="#ctx0" brushRef="#br3" timeOffset="-176110.81">31111 11767 6447 0,'0'0'576'0,"0"0"-576"0,0 0 0 0,0 0 0 0,0 0 4224 15,0 0 752-15,0 0 144 0,0 0 16 0,0 0-3888 0,0 0-784 16,0 0-144-16,0 0-48 0,0 0-80 0,0 0 0 16,0 0-16-16,0 0 0 0,0 0-176 0,0 0 0 15,0 0 0-15,0 0-176 16,0 0-528-16,0 0-96 0,0 0-32 0,0 0-6480 15,0 0-1312-15</inkml:trace>
  <inkml:trace contextRef="#ctx0" brushRef="#br3" timeOffset="-175660.6">31167 11701 17855 0,'0'0'784'0,"0"0"176"0,0 0-768 0,0 0-192 0,0 0 0 0,0 0 0 16,0 0 784-16,0 0 128 0,0 0 32 0,0 0 0 15,0 0-224-15,9 7-32 0,-9-7-16 0,0 0 0 16,0 0 16-16,10 9 0 0,1-2 0 0,-11-7 0 16,7 6-272-16,-7-6-48 0,10 8-16 0,-3 1 0 15,-7-9-16-15,8 9 0 0,-8-9 0 0,8 11 0 0,0-2 48 0,-3 1 16 16,-4 1 0-16,2-1 0 0,1-1-160 0,-1 2-48 16,-1 2 0-16,-1-4 0 0,-1 0-192 0,2 0 128 15,-1 0-128-15,-1 0 0 0,0-9 0 0,-1 12 0 16,-1 0 0-16,1-1 0 0,0 0 0 0,1-11 0 15,-1 12 0-15,1-12 0 0,-3 10 0 0,0 0 0 16,-1 1 0-16,2-2-160 16,2-9-336-16,-7 12-64 0,-1 0-16 0,2-2 0 15,1-2-208-15,-3 2-48 0,-3-1-16 0,2-1 0 16,2-3-1312-16,-3 3-256 0</inkml:trace>
  <inkml:trace contextRef="#ctx0" brushRef="#br3" timeOffset="-174608.81">31191 12761 8287 0,'0'0'736'16,"0"0"-592"-16,0 0-144 0,0 0 0 0,0 0 2800 0,0 0 528 0,0 0 96 0,0 0 32 16,0 0-1936-16,0 0-384 0,0 0-80 0,0 0-16 15,0 0-144-15,0 0-48 0,0 0 0 0,0 0 0 16,0 0-112-16,0 0-32 0,0 0 0 0,-7 8 0 16,-1 0-176-16,0 2-32 0,0 2-16 0,0 3 0 15,2-2-128-15,-5 1-32 0,-2 2 0 0,0-1 0 16,0 3-112-16,-1-2-16 0,-2 2-16 0,2 1 0 15,1-1 112-15,0 0 32 0,1 0 0 0,2 5 0 16,4-7-64-16,0 4 0 0,-2 0 0 0,3-1 0 16,2-1-256-16,-1 1 160 0,-1-4-160 0,3 1 128 15,2 0-128-15,1-1 0 0,-1 0 0 0,1-4 128 16,2 2-128-16,-1-1 0 0,-2-12 0 0,3 12 0 0,0-2 0 16,2-1 0-16,7-1 0 0,-5-1 0 15,-7-7-576-15,0 0 16 0,15 8 0 0,-1-2 0 16,-1-1-496-16,-2 0-96 0,-11-5-32 0,11 3-8128 15,4-2-1632-15</inkml:trace>
  <inkml:trace contextRef="#ctx0" brushRef="#br3" timeOffset="-174294.63">31156 13079 15663 0,'0'0'688'0,"0"0"144"0,0 0-656 0,0 0-176 0,0 0 0 0,0 0 0 15,0 0 2816-15,0 0 544 0,2 8 96 0,0 0 32 16,-2-8-2672-16,3 12-544 0,-3-12-96 0,0 12-32 15,0-12-144-15,2 10 0 0,-2-10 0 0,0 0 0 16,-1 12 0-16,1-2 0 0,0 1 0 0,0-11 0 16,-1 10-224-16,1-10 32 0,0 10 0 0,0-10 0 15,0 0-1568-15,0 0-304 0,0 0-64 16,0 0-16-16</inkml:trace>
  <inkml:trace contextRef="#ctx0" brushRef="#br3" timeOffset="-174063.66">31145 13052 7359 0,'0'0'656'0,"0"0"-528"16,0 0-128-16,6-9 0 0,-1-3 3840 0,2 3 720 15,-2 0 160-15,0 2 16 0,0-6-3968 0,1 4-768 16,-6 9-240-16,4-8 0 15,-4 8-224-15,1-10-48 0,-1 10-16 0,0 0 0 0,0-9 272 0,0 9 64 0,0 0 16 16,0 0 0-16,0 0 176 0,0 0 0 16,0 0 0-16,0 0-128 15,0 0-496-15,0 0-80 0,0 0-32 0</inkml:trace>
  <inkml:trace contextRef="#ctx0" brushRef="#br3" timeOffset="-173544.92">31255 12814 5519 0,'0'0'496'0,"0"0"-496"16,0 0 0-16,0 0 0 0,0 0 4656 0,0 0 832 15,0 0 160-15,0 0 48 0,0 0-3968 0,0 0-768 16,0 0-176-16,0 0-16 0,0 0-320 0,0 0-64 16,0 0-16-16,0 0 0 0,11 0-48 0,-11 0 0 15,13 3 0-15,-4 4 0 0,-9-7 0 0,8 8-16 0,-2 1 0 0,1 1 0 16,-1 1 0-16,1 0 0 0,-2 3 0 0,2 2 0 16,-2-2-112-16,0 0-32 0,-1 0 0 0,-2 4 0 15,0-1-160-15,-2 3 0 0,-3 1 144 0,1 1-144 16,-4-2 128-16,1 0-128 0,-1 3 160 0,0 0-160 15,-1 3 160-15,-1-2-160 0,-3-7 160 0,2 2-160 16,3-3 176-16,-1 1-176 0,-2 0 192 0,0 0-192 16,0-4 0-16,2-2 0 0,2 1 0 0,0-2 0 15,-3-2-1008 1,2 0-304-16,-1-1-64 0</inkml:trace>
  <inkml:trace contextRef="#ctx0" brushRef="#br3" timeOffset="-164803.52">1176 11389 12895 0,'-9'-3'1152'0,"9"3"-928"0,-8-5-224 0,8 5 0 15,-8-5 2672-15,2-2 480 0,6 7 112 0,0 0 0 16,-7-7-2064-16,7 7-432 0,-8-6-64 0,8 6-32 16,-6-5-224-16,6 5-32 0,-8-4-16 0,8 4 0 15,-8-5 256-15,8 5 48 0,0 0 16 0,0 0 0 16,0 0 192-16,0 0 48 0,0 0 0 0,0 0 0 16,0 0-384-16,0 0-64 0,0 0 0 0,11 2-16 15,-1 1-112-15,3-1 0 0,1 1-16 0,2 1 0 16,2-3-80-16,1 2-16 0,-3-1 0 0,5-2 0 15,5 2 0-15,3-1 0 0,-2 3 0 0,2-4 0 16,2 1 16-16,1-1 0 0,-2 0 0 0,2 3 0 16,2 0 64-16,1-1 16 0,3-1 0 0,0 2 0 0,0 0-128 0,2-2-32 15,3 0 0-15,2 2 0 0,0-1 112 0,3 1 0 16,1-2 16-16,-2 2 0 0,-3-3-128 0,2 0-16 16,2 0-16-16,1 0 0 0,2 0-176 0,4 0 128 15,4-4-128-15,1 1 128 0,0 0 16 0,-2 0 0 16,-2 0 0-16,4 1 0 0,-1 0 80 0,0 0 16 15,-2 1 0-15,3-3 0 0,4 1-64 0,-2 0-16 16,0 1 0-16,-2 0 0 0,-2-1-16 0,2 0 0 16,4-1 0-16,0 1 0 0,0 2-144 0,0-1 128 15,-2 0-128-15,0 1 128 0,-4-2 0 0,1 1 0 16,2-1 0-16,2 0 0 0,1 0 32 0,1 0 0 16,1 3 0-16,2-4 0 0,-4 1-160 0,0-2 192 0,-3-1-192 0,6-1 192 15,4 2-192-15,1-2 0 0,-1 2 144 0,-4 0-144 16,0-1 0-16,-2-1 128 0,2-2-128 0,2 0 0 15,2 1 0-15,2 1 128 0,0 4-128 0,-2 0 0 16,-5 0 0-16,2-1 0 0,2 0 0 0,3 1 0 16,3 1 0-16,1 4 0 0,-3 1 0 0,-1-1 0 15,-4-2 0-15,4 0 0 0,2-4 0 0,2 3 0 16,0 1 0-16,-4 0 144 0,-4 0-144 0,0 0 0 16,0-2 128-16,3 1-128 0,2-3 0 0,3 1 0 15,2 3 128-15,-2-2-128 0,-2 1 0 0,1-2 0 16,4-1 160-16,0 3-32 0,-2-1 0 0,0 4 0 15,-2-1-128-15,0 0 0 0,1-1-192 0,0 0 192 16,2-1 0-16,-1 5 0 0,0 2 0 0,-2 1 0 16,-5-1 0-16,2-2 0 0,0-1 0 0,2 2 0 0,3 2 0 0,-3-1 0 15,-2 1 0-15,1-2 0 0,-4-1 0 16,3-2 0-16,3-3 0 0,0 1 0 0,1 0 0 0,-2 0 0 16,-5 1 0-16,2-2 128 0,1-3-128 0,0 0 0 15,1 0 0-15,0 1 128 0,-1 1-128 0,-2 1 0 16,-3 1 0-16,1 0 0 0,2-4 0 0,1 3 0 15,1-1 0-15,-1 2 0 0,-3 3 160 0,-3 1-160 16,-2-3 192-16,0 1-192 0,0-2 0 0,1 0 0 16,3 0 0-16,-1 3-192 0,-2 0 192 0,-3 1 0 15,0 0 0-15,-4-3 0 0,1-2 0 0,2 0 0 16,3-2 0-16,0 0 0 0,1 2 0 0,-2 1 0 16,-3 0 0-16,-4-1 0 0,-3-3 0 0,2 0 0 0,-2 0 0 15,0 0 0-15,-1 2 0 0,-1 0 0 0,-2 1 0 0,-2 2 0 16,-3 2 0-16,-2-1 0 0,-2 0 0 0,-2 0-144 15,-1 1 0-15,-2 0 0 0,0 0 0 0,0 1 0 32,-1 0-240-32,0 0-32 0,-3 1-16 0,2 1 0 15,1 1-1520-15,-3 0-304 0,-2-1-64 0,0-2-16720 0</inkml:trace>
  <inkml:trace contextRef="#ctx0" brushRef="#br3" timeOffset="-153481.62">2991 11953 8287 0,'0'0'368'0,"0"0"80"0,0 0-448 0,0 0 0 0,0 0 0 0,0 0 0 16,0 0 2608-16,0 0 432 0,0 0 96 0,0 0 0 15,0 0-2304-15,0 0-480 0,0 0-96 0,0 0 0 16,0 0 256-16,0 0 64 0,0 0 16 0,0 0 0 15,0 0 112-15,0 0 0 0,0 0 16 0,-5-6 0 16,-6 2-32-16,5-2-16 0,6 6 0 0,0 0 0 0,-8-5-208 0,0 1-32 16,-1 2-16-16,9 2 0 0,-9-3-112 0,9 3-32 15,-11-1 0-15,2-1 0 0,9 2-16 0,-12-1 0 16,-2 1 0-16,4 0 0 0,10 0-96 0,-12-4-32 16,-5 3 0-16,3 0 0 0,2 1 0 0,0-4-128 15,-1 1 192-15,0-1-64 0,1 3 0 0,2-2 0 16,1 1 0-16,-2-1 0 0,0 0 0 0,-1 2-128 15,1 0 192-15,1 1-64 0,-2 0-128 0,1 0 0 16,-1 0 144-16,0 0-144 0,-1-1 0 0,1 1 128 16,-1 1-128-16,2-1 0 0,0-1 0 0,-1 1 0 15,-1 1 0-15,2 0 128 0,-1-1-128 0,-1 0 0 0,-2 0 0 16,2 0 0-16,0 0 0 0,3 1 0 0,1 1 0 16,0-2 128-16,0 0-128 0,1 1 144 0,-1 2-144 0,9-3 160 15,-11 4-160-15,3 0 160 0,8-4-160 0,0 0 160 16,-6 6-160-16,6-6 0 0,-7 9 0 0,7-9 0 15,-2 8 0-15,2-8 0 0,-5 9 0 0,5-9 0 16,-2 11 0-16,2-11 0 0,-1 10 0 0,1-10 0 16,-3 12 0-16,3-12 0 0,0 11 0 0,0 1 0 15,0-12 0-15,-1 15 0 0,0-2 0 0,-1-2 0 16,1 1 0-16,1 1 0 0,0 0 0 0,1 3 0 16,1-2 0-16,0 2 0 0,1-3 0 0,0 4 0 15,0-2 0-15,1 2 0 0,0 0 0 0,1 2 0 16,1 0 0-16,-1 1 0 0,0-1 0 0,0 1 0 15,1-1 0-15,-1 0 0 0,-1-1 0 0,1 3 0 0,0-4 0 16,0 1 0-16,-2 0 0 0,0 0 0 0,-1-1 0 16,1 3 0-16,-3-2 0 0,0 0 0 0,1 1 0 0,2 0 0 15,-2 1 0-15,-1 1 0 0,-1-1 128 0,1 3-128 16,2 1 0-16,1-1 128 0,-3-1 0 0,1 0 0 16,0-1 0-16,2 1 0 0,0-3-128 0,1 5 0 15,1-3 0-15,-1 1 128 0,0-3-128 0,0 1 0 16,-2 0 144-16,1 0-144 0,1 0 0 0,0 0 0 15,-3-1 0-15,0 2 0 0,1-3 0 0,-1 4 128 16,-2-1-128-16,1 0 0 0,0 3 0 0,0 0 0 16,-2 5 0-16,1-3 0 0,-2 0 0 0,3 2 0 15,3-1 0-15,-2 2 0 0,-2-5 0 0,1 1 0 16,3 0 0-16,-1 0 0 0,1-2 144 0,2 1-144 16,0-3 192-16,-1-1-192 0,0 1 256 0,0 1-64 15,-1 1-16-15,0-1 0 0,3 2-176 0,-2 1 0 0,-2 0 144 0,2 0-144 16,0 2 0-16,0-2 128 0,-4 2-128 0,0 2 0 15,0 2 0-15,-1 1 0 0,-2-1 0 0,0-1 0 16,1-1 0-16,-1-1 0 0,1 0 0 0,-1-2 0 16,-1 0 0-16,1 0 144 0,3-5-144 0,0 2 0 15,-1-1 176-15,0-1-176 0,1-3 160 0,1 1-160 16,0 0 256-16,2 1-64 0,0-1 0 0,-1-4 0 16,1-1-64-16,-2 0-128 0,0-1 176 0,1 2-176 15,-1 0 128-15,-1 0-128 0,0-2 0 0,0-2 0 16,1 1 0-16,1 0 0 0,-1 0 128 0,-1-1-128 15,0 1 0-15,1 1 0 0,1 0 0 0,-2 2 0 0,-2-1 0 16,4-1 0-16,0-3 0 0,-1 1 0 0,-2-1 0 0,2 1 0 16,3-1 0-16,-4-10 0 0,3 11 144 0,0-1-144 15,-3-10 0-15,4 8 144 0,-4-8-144 0,2 12 160 16,-2-2-160-16,3-4 160 0,-3-6-160 0,2 11 192 16,-2-11-192-16,3 10 192 0,0 1-192 0,-2-2 0 15,-1-9 0-15,1 9 0 0,-1-9 0 0,3 10 0 16,-3-10 0-16,2 13 0 0,-2-3 0 0,0 1 0 15,0 0 0-15,0-11 0 0,0 13 0 0,0-1 0 16,0-1 0-16,-1 2 0 0,-2 0 0 0,2-1 0 16,1-12 0-16,-1 13 0 0,0-1 0 0,1-12 0 15,-2 9 0-15,1 1 0 0,1 1 0 0,0-1 0 16,0-10 128-16,-3 12-128 0,2 1 0 0,0-3 0 16,-2 0 0-16,1 0 0 0,-1 0 0 0,0 2 0 15,3-12 0-15,-2 13 0 0,-1-2 0 0,3-1 0 0,1 1 0 0,1-2 0 16,-4 1 0-16,2-10 0 0,0 10 0 0,0 1 0 15,-1-1 0-15,0 2 0 0,1-4 0 0,0 1 0 16,-2 0 0-16,1 3 0 0,0 0 0 0,0-3 0 16,1 1 0-16,0 1 0 0,0-1 0 0,0 0 0 15,0 2 0-15,0-1 0 0,0-11 0 0,0 11 0 16,1 1 0-16,0-1 0 0,-1-11 0 0,1 11 0 16,-1 1 0-16,0-2 0 0,2 2 0 0,-2-3 0 15,-3 2 0-15,2 0 0 0,1 1 0 0,0 1 0 16,0 2 0-16,1-1 0 0,0-4 0 0,1 2 0 15,-2 1 0-15,0-1 0 0,0-12 0 0,1 14 0 16,0-5 0-16,-1 2 0 0,0-11 0 0,0 11 128 16,3 1-128-16,-2-3 0 0,-1-9 0 0,-1 12 0 0,1-12 0 0,-1 10 0 15,1-10 0-15,-3 12 0 0,3-12 0 0,-1 9 128 16,1-9-128-16,0 0 0 0,-5 12 0 0,5-12 0 16,0 0 128-16,-3 11-128 0,3-11 0 0,0 0 0 15,-3 9 0-15,3-9 128 0,-2 9-128 0,2-9 0 16,0 0 0-16,-3 10 0 0,3-10 0 0,-4 9 0 15,4-9 0-15,0 0 0 0,-2 11 0 0,2-11 0 16,-3 8 0-16,3-8 0 0,-3 7 0 0,3-7 0 16,0 0 0-16,0 0 0 0,-5 10 0 0,5-10 128 15,0 0-128-15,0 0 0 0,0 0 256 0,0 0-48 16,0 0 0-16,0 0 0 0,0 0-208 0,0 0 176 16,0 0-176-16,0 0 160 0,0 0-160 0,0 0 0 15,0 0 0-15,0 0 0 0,-4 9 0 0,4-9 0 0,-5 9 0 0,5-9 0 16,0 0 0-16,-1 6 0 0,1-6 0 0,-4 9 0 15,4-9 0-15,-3 8 0 0,3-8 0 0,0 0 0 16,0 0 0-16,0 0 0 0,0 0 0 0,0 0 0 16,0 0 128-16,-2 8-128 0,2-8 192 0,0 0-64 15,0 0 48-15,0 0 0 0,0 0 0 0,0 0 0 16,0 0-16-16,0 0 0 0,0 0 0 0,0 0 0 16,0 0-32-16,7 8 0 0,-7-8 0 0,0 0 0 15,12 5 0-15,-3-1 0 0,-9-4 0 0,12 4 0 16,-12-4-128-16,12 4 0 0,-2-2 144 0,2 2-144 15,-2 0 0-15,1-1 0 0,-11-3 0 0,10 5 0 16,1-2 0-16,-1-1 0 0,2-2 0 0,-2 0 0 16,-10 0 128-16,13 0-128 0,2-2 128 0,-2-1-128 15,-3 2 256-15,3-3 0 0,3 1-16 0,1-1 0 0,2 0-48 0,-2 2-16 16,-1-2 0-16,2 1 0 0,2 1-176 0,-1-1 0 16,0 2 144-16,-3 1-144 0,1-4 0 0,-2 3 0 15,-5-1 0-15,-1 2 0 16,-9 0-1216-16,11-2-304 0,-11 2-64 0,0 0-16 15,0 0-1904-15,0 0-384 0</inkml:trace>
  <inkml:trace contextRef="#ctx0" brushRef="#br3" timeOffset="-152434.56">3171 12329 1839 0,'0'0'160'0,"0"0"-160"0,0 0 0 0,0 0 0 0,0 0 144 0,0 0 0 15,4-10 0-15,-4 10 0 0,5-9 160 0,-5 9 16 16,0 0 16-16,4-6 0 0,-4 6 944 0,2-9 192 15,-2 9 48-15,0 0 0 0,-2-9 160 0,0 1 48 16,2 8 0-16,0 0 0 0,0 0-432 0,0 0-80 16,0-8 0-16,0 8-16 0,0 0-48 0,0 0 0 15,-2-7 0-15,2 7 0 0,0 0-304 0,0 0-64 16,0 0-16-16,0 0 0 0,0 0-256 0,0 0-48 16,0 0-16-16,0 0 0 0,0 0-128 0,0 0-16 15,0 0-16-15,0 0 0 0,0 0-160 0,0 0-128 16,12 4 144-16,-2 0-144 0,-10-4 0 0,10 11 0 15,1-1 0-15,-1 2 0 0,-2-2 192 0,2 2-64 0,1-2-128 0,-1 1 192 16,-1 2 32-16,2-1 0 0,1 1 0 0,-1 0 0 16,1 0-32-16,-1 0 0 0,-1-2 0 0,2 2 0 15,1 3 16-15,-3-2 0 0,-3 1 0 0,2-2 0 16,5-1-16-16,-1 1 0 0,-2-2 0 0,0-2 0 16,1 3-192-16,0-1 176 0,0-4-176 0,-1 1 160 15,0-1-160-15,-1-1 0 0,1 1 144 0,-11-7-144 16,11 2 0-16,0 0 144 0,-1-4-144 0,-10 2 0 15,0 0 0-15,13-1 0 0,-2 0 0 0,-11 1-144 16,9-5-816-16,-1-2-144 16,-2 1-48-16,-1-4-12416 0</inkml:trace>
  <inkml:trace contextRef="#ctx0" brushRef="#br3" timeOffset="-152090.89">3832 12130 7359 0,'0'0'656'0,"0"0"-528"16,0 0-128-16,-8 2 0 0,-1 0 4832 0,9-2 928 16,0 0 192-16,-7 7 48 0,7-7-4832 0,-6 8-960 15,0 1-208-15,1-1 0 0,0 2 0 0,0-1 0 16,0 0 0-16,1 2 0 0,-2 2-144 0,1 1 144 15,-3 0 0-15,1 3-144 0,0 0 144 0,-1 3 0 0,-1 1 0 0,-1 2 0 16,-1 1 192-16,1-1 64 0,-1 1 0 0,1 2 16 16,-2 2 272-16,0 0 48 0,-1 4 16 15,-1 4 0-15,0 0-288 0,-1 3-48 0,1 2-16 0,0-1 0 16,-1-1-128-16,4-1-128 0,2-2 144 0,-1-3-144 16,4-2 128-16,-1-1-128 0,2-4 0 0,0-1 0 15,0-1 0-15,1-2 128 0,-1-4-128 0,2-2 0 16,2 2 0-16,-1-1-208 0,1-4 32 0,1-1 16 15,0-12-384 1,-1 11-80-16,1-11-16 0,0 0-8608 0,0 0-1728 0</inkml:trace>
  <inkml:trace contextRef="#ctx0" brushRef="#br3" timeOffset="-151443.28">4087 11896 18191 0,'0'0'800'0,"0"0"176"0,0 0-784 0,0 0-192 0,-8-4 0 0,8 4 0 0,-7-3 880 0,7 3 128 15,0 0 16-15,0 0 16 0,0 0-848 0,-10-1-192 16,10 1 0-16,0 0 0 0,-9 4 0 0,1 0-176 16,8-4 176-16,-9 6-160 15,0 2-208-15,0 1-32 0,-3-2-16 0,2 3 0 0,-1 1 416 0,0-1-128 16,-5 0 128-16,2 2 0 0,1 2 176 0,4 1 112 16,2 0 32-16,-1 1 0 0,-3 0 32 0,3 1 16 15,4-3 0-15,0 3 0 0,-1 0-112 0,2-1 0 16,3-3-16-16,3 0 0 0,1 1 0 0,2-2 0 15,2-2 0-15,2-1 0 0,1 2-240 0,-1-3 0 16,-2 1 0-16,2-2 0 16,3 0-640-16,1 0-80 0,-1-1-16 0,1 1-5936 0,0-2-1200 0</inkml:trace>
  <inkml:trace contextRef="#ctx0" brushRef="#br3" timeOffset="-151127.22">4224 11986 2751 0,'0'0'256'0,"0"0"-256"0,0 0 0 0,0 0 0 0,0 0 6144 0,0 0 1200 15,0 0 224-15,5 13 48 0,-5-13-6016 0,7 14-1216 16,-2-1-256-16,-5-13-128 0,3 16 0 0,-1-3 0 16,1 4 0-16,-1 1-160 15,-2 3-224-15,0-3-64 0,0-2 0 0,0-1 0 16,-1 1-208-16,1 0-48 0,0-2-16 0,-1 0 0 16,-2 1 96-16,1-2 32 0,-1 0 0 0,3-4 0 15,0-9-16-15,0 12 0 0,-3-2 0 0,3-10-6112 16,0 0-1216-16</inkml:trace>
  <inkml:trace contextRef="#ctx0" brushRef="#br3" timeOffset="-150410.49">4328 11883 2751 0,'0'0'256'0,"0"0"-256"0,0 0 0 0,0 0 0 16,0 0 2848-16,0 0 528 0,0 0 96 0,0 0 32 15,0 0-1824-15,0 0-352 0,0 0-80 0,0 0-16 16,0 0-432-16,0 0-96 0,0 0 0 0,0 0-16 15,0 0-336-15,0 0-64 0,0 0-16 0,0 0 0 16,0 0-80-16,0 0-32 0,4 10 0 0,0-1 0 16,-4-9-160-16,9 11 160 0,-9-11-160 0,12 9 160 15,-2 0 144-15,2 0 16 0,1 0 16 0,-5 2 0 16,-3-1 112-16,6 0 0 0,3 2 16 0,-2-3 0 16,-3 2-208-16,1 0-64 0,2 1 0 0,-2-3 0 15,0 2-192-15,-3 0 0 0,0 1 128 0,-1-1-128 16,1-1 0-16,-3 1 0 0,-3-1 128 0,-1 0-128 0,0-10 0 15,-1 15 0-15,-2-2 128 0,1-2-128 0,2-11 0 0,-6 14 0 16,-1-1 0-16,0-2 0 0,1-3 128 0,0 1-128 16,1-2 0-16,-3 1 0 0,-2-2 0 0,2 1 0 15,8-7 0-15,-9 9-160 16,-3-5-1648-16,3 1-336 0,9-5-64 0,-16 5-16 0</inkml:trace>
  <inkml:trace contextRef="#ctx0" brushRef="#br3" timeOffset="-149703.08">3683 13245 39615 0,'0'0'1760'0,"0"0"352"16,0 0-1680-16,-9 3-432 0,9-3 0 0,0 0 0 0,-3 7-192 0,1 3-128 15,-1 0-32-15,3-2 0 16,0-8-1216-16,0 0-240 0,3 9-48 0,-3-9-13328 16</inkml:trace>
  <inkml:trace contextRef="#ctx0" brushRef="#br3" timeOffset="-149508.92">3811 13687 10127 0,'0'0'448'0,"0"0"96"0,0 0-544 0,0 0 0 16,0 0 0-16,0 0 0 0,0 0 6080 0,0 0 1120 0,0 0 224 0,0 0 32 31,0 13-6960-31,0-13-1392 0,0 0-288 0,0 0-14016 0</inkml:trace>
  <inkml:trace contextRef="#ctx0" brushRef="#br3" timeOffset="-149321.58">3722 13982 30399 0,'0'0'2704'0,"0"0"-2160"0,0 0-544 0,0 0 0 15,-8 9 2368-15,8-9 384 0,0 0 64 0,-1 10 0 16,1-10-2816-16,0 0-432 0,4 11-144 0,-4-11-48 16,5 9-1360-16,2-1-288 0,0-2-48 0</inkml:trace>
  <inkml:trace contextRef="#ctx0" brushRef="#br3" timeOffset="-149140.12">3864 14321 37551 0,'0'0'1664'0,"0"0"336"0,0 0-1600 0,0 0-400 15,0 0 0-15,0 0 0 0,0 0 544 0,0 0 32 16,-6 6 0-16,6-6 0 16,0 0-816-16,0 0-144 0,0 0-48 0,0 0 0 15,0 0-2480-15,13-1-496 0,-2-3-112 0</inkml:trace>
  <inkml:trace contextRef="#ctx0" brushRef="#br3" timeOffset="-148333.87">3446 14965 21183 0,'0'0'1888'0,"0"0"-1504"16,0 0-384-16,0 0 0 0,0 0 1920 0,0 0 320 16,0 0 64-16,0 0 16 0,0 0-1856 15,0 0-464-15,0 0 0 0,0 0 0 0,0 0 128 0,0 0-128 16,0 0 0-16,0 0 0 0,5 10 224 0,-2 1-48 15,-2-2-16-15,1 2 0 0,1 2 208 0,1 3 32 16,1 0 16-16,2 2 0 0,1 0 80 0,1 0 16 16,0 1 0-16,1-1 0 0,2 2 128 0,1 0 48 15,-1 0 0-15,1-2 0 0,1 0-192 0,0 2-48 16,-1 0 0-16,1 0 0 0,-1 3-304 0,-2-3-144 16,0 0 128-16,-1-2-128 0,1-1 0 0,-1-4 0 15,-2 2 0-15,0 0 0 16,-2-4-528-1,1-1 16-15,-2-1 0 0,-5-9 0 0,5 11-400 0,-5-11-80 16,8 9-16-16,-8-9 0 0,0 0-560 0,0 0-112 0,0 0-32 0,12 0-6800 0,-12 0-1344 0</inkml:trace>
  <inkml:trace contextRef="#ctx0" brushRef="#br3" timeOffset="-147974.42">4010 14871 19343 0,'0'0'848'0,"0"0"192"0,-6 5-832 0,6-5-208 0,-8 9 0 0,0 2 0 0,-2 0 3568 0,4 2 656 15,5 0 144-15,0 2 32 16,-6 0-3888-16,2 4-768 0,1-2-144 0,0 3-48 0,-1 3 448 0,-1 0 0 15,-2 3 0-15,1 1-128 0,3 2 128 0,-1 5 0 16,-4 0 160-16,1 1-160 0,0 2 416 0,-1 2-16 16,-5 1 0-16,1 1 0 0,1-2 0 0,0-3 0 15,-2 1 0-15,0-5 0 0,-1 1-208 0,2-2-32 16,0-1-16-16,0 0 0 0,-2 3-144 0,0-3 0 16,3 0 0-16,1 2 128 0,-1 1-128 0,2-6 0 15,2-3 0-15,1-3 0 16,2-1-608-16,1 1-48 0,1-5-16 0,2 0 0 15,1-5-2464-15,0-11-512 0,-1 12-80 0,1-12-32 0</inkml:trace>
  <inkml:trace contextRef="#ctx0" brushRef="#br3" timeOffset="-146416.85">4422 14223 14511 0,'0'0'640'0,"0"0"128"16,0 0-608-16,0 0-160 0,0 0 0 0,-4-7 0 0,4 7 496 0,0 0 64 15,0 0 16-15,0 0 0 0,-9 2-368 0,9-2-64 16,0 0-16-16,0 0 0 0,-8 7 112 0,8-7 16 15,-6 7 0-15,1 1 0 0,-1 2 432 0,1 1 80 16,-1-4 32-16,0 4 0 0,1-1-16 0,0 3 0 16,-3-2 0-16,2 2 0 0,0 0-304 0,0 3-64 15,-3-1-16-15,1 3 0 0,1-2-112 0,1 0-32 16,-2-1 0-16,2 5 0 0,-1-3 64 0,2 2 0 16,0-2 0-16,-1 2 0 0,1 1-128 0,1-1 0 15,3 0-16-15,0 1 0 0,-2-1 16 0,3 2 16 16,1 1 0-16,2 1 0 0,0-3-208 0,1 3 176 15,-1 1-176-15,3-1 160 0,0-3-160 0,1 0 0 16,-1-1 0-16,2-3 128 0,0-2-128 0,-2 0-192 0,1-5 32 0,1 1 16 31,2-5-288-31,1 1-48 0,-4 0-16 0,3-2 0 16,0-1-336-16,0-2-80 0,1 0-16 0</inkml:trace>
  <inkml:trace contextRef="#ctx0" brushRef="#br3" timeOffset="-145689.05">4465 14751 5519 0,'0'0'496'0,"0"0"-496"16,0 0 0-16,0 0 0 0,0 0 5344 0,0 0 976 16,0 0 192-16,0 0 32 0,0 0-5264 0,0 0-1040 15,0 0-240-15,0 0 0 0,0 0 0 0,0 0 0 16,0 0 0-16,0 0 0 0,0 0 368 0,0 0-32 16,0 0 0-16,5-8 0 0,-5 8 496 0,0 0 112 15,6-6 16-15,0-4 0 0,2 3 48 0,-8 7 16 16,5-12 0-16,2 1 0 0,3 1-352 0,-1 0-64 15,-1-2-16-15,-1-1 0 0,-2 0-112 0,1 1-32 16,2-4 0-16,-1 1 0 0,-2-1-64 0,1-1 0 16,1 1-16-16,-1-2 0 0,1 0-176 0,0 1-48 0,-1 0 0 15,1 3 0-15,-1 1-144 0,-1 1 128 0,-1 0-128 0,3 4 128 16,-1 2-128-16,-6 6 0 0,0 0 144 0,7-8-144 16,-7 8 0-16,9-4 0 0,-9 4 0 0,0 0 0 15,0 0 0-15,10 3 0 0,-10-3 0 0,0 0 0 16,12 6 0-16,-3 1 0 0,-9-7 0 0,11 10 0 15,-4 1 0-15,1-1 0 0,0 2 0 0,0 0 0 16,-3-2 0-16,2 2 0 0,0-1 0 0,0 2 0 16,-2 1 0-16,-1-1 0 0,0 0 0 0,1 1 128 15,0-4-128-15,-1 2 0 0,0-1 0 0,0 2 0 16,-1-3 0-16,-1 2 144 0,0-1-144 0,0-1 0 16,-2-10 128-16,4 10-128 0,-4-10 0 0,4 10 0 15,-4-10 144-15,0 0-16 0,0 0-128 0,0 0 192 0,0 0-16 16,11 7-16-16,-11-7 0 0,0 0 0 0,0 0 96 0,0 0 0 15,10 0 16-15,-10 0 0 0,0 0 64 0,12-8 16 16,-4 3 0-16,-1-3 0 0,-1-1-144 16,-1 0-16-16,-5 9-16 0,5-13 0 0,0 0 16 0,-1 0 0 15,-3 1 0-15,2-1 0 0,0-3-192 0,-1 2 128 16,0 1-128-16,-1 0 128 0,1-1-128 0,0-1 0 16,-2 0 0-16,0 0 0 0,-2 1 0 0,4 0 0 15,0-1 0-15,-2 2 0 0,-2-1 0 0,0 3 0 16,4-2 0-16,-4 4 0 0,1 3-272 0,1 6 16 15,1-7 0-15,-1 7 0 16,0-6-528-16,0 6-112 0,0-8 0 0,0 8-16 16,0 0-1776-16,0 0-336 0,0 0-80 0,10-4-8144 0,-1 0-1616 15</inkml:trace>
  <inkml:trace contextRef="#ctx0" brushRef="#br3" timeOffset="-145204.39">4975 14150 6447 0,'0'0'576'0,"0"0"-576"15,0 0 0-15,0 0 0 0,0 0 4288 0,0 0 736 16,-4-9 160-16,4 9 16 0,0 0-4128 0,0 0-832 16,0 0-240-16,0 0 0 0,0 0 384 0,0 0-32 15,0 0 0-15,0 0 0 0,0 0 16 0,0 0 0 16,7 10 0-16,-3 1 0 0,-4-11 144 0,3 10 48 16,4 2 0-16,-1-1 0 0,0 0-16 0,0-1 0 15,1 1 0-15,2 0 0 0,3 1-64 0,-1 0-16 16,0-2 0-16,0 1 0 0,2 3-144 0,1 0-16 15,0 1-16-15,0-1 0 0,1 3-160 0,-1 1-128 16,-1 2 192-16,0-1-192 0,-1 1 0 0,-2 1 0 0,1-2 0 16,-4 1 0-16,-1 0 0 0,-1 0 0 15,0-1 0-15,-2-1 0 0,-2-2 144 0,0-1-16 16,1 1-128-16,-1 0 192 0,-1 0-192 0,0-1 0 0,0-1 0 16,0 0 0-16,0 1 0 0,-1 0 0 0,-3 1 0 0,0 0-160 15,0-1 160-15,-1 1 0 0,-2 0 0 0,1-2 0 16,0-5 0-16,-1 3 0 0,-4-2-192 0,1 2 64 31,-1-2-640-31,1 1-112 0,-1-2-16 0,1-1-16 16,-2-3-672-16,-1-1-128 0,0 1-16 0</inkml:trace>
  <inkml:trace contextRef="#ctx0" brushRef="#br3" timeOffset="-143221.96">4966 11771 24767 0,'0'0'1088'0,"0"0"240"0,0 0-1072 0,0 0-256 15,-8 9 0-15,3-2 0 0,5-7 0 0,-5 10 0 16,-2-4 0-16,7-6 0 0,0 0 0 0,0 0 0 16,0 0 0-16,0 0 0 0,0 0 208 0,0 0 144 15,0 0 32-15,0 0 0 0,12 3 256 0,1-2 64 16,3-1 16-16,-3 0 0 0,-13 0-48 0,15 0-16 15,3 0 0-15,-3 1 0 0,-5 2-48 0,2 0-16 16,2-1 0-16,1 1 0 0,-1-1-176 0,2 1-32 16,1 1-16-16,1 1 0 0,0-4-160 0,0 1-16 15,-1-2-16-15,2 0 0 0,-1 0-176 0,-1 1 192 16,-2-2-192-16,1-1 192 0,0 1 16 0,-1 1 16 0,0-4 0 16,-1 2 0-16,0-2 32 0,-1 1 16 0,0 0 0 0,-1 2 0 15,-1 0 16-15,-11 1 0 0,10-3 0 0,-10 3 0 16,0 0-48-16,0 0-16 0,0 0 0 0,0 0 0 15,0 0-64-15,9 8-16 0,-9-8 0 0,7 8 0 16,-3 1-144-16,-4-9 0 0,0 0 0 0,1 13 128 16,1-1-128-16,0 0 0 0,-4-2 0 0,2 0 0 15,2 2 0-15,-2 1 0 0,-2-1 0 0,2 2 0 16,3 3 0-16,-2-2 0 0,1 1 0 0,-1 4 0 16,0 2 0-16,2 2 0 0,1 2 0 0,0 1 0 15,-2 2 0-15,4 1 0 0,1 0 0 0,0 1 0 16,-3 2 0-16,2-1 0 0,5 2 128 0,-2 0-128 15,0 0 128-15,1 0 0 0,1-2 0 0,1 4 0 0,-1 0 48 16,1 3 0-16,-2 2 0 0,1-2 0 0,-1 0-48 0,1 1 0 16,-2 1 0-16,-1 0 0 0,1-3 192 0,-1 0 16 15,-1 0 16-15,0 1 0 0,-3-3 32 0,0 2 0 16,0 1 0-16,0 2 0 0,-2 1-32 0,2 1 0 16,-1 0 0-16,2-3 0 0,-1 0-176 0,0 2-48 15,1-1 0-15,0-1 0 0,0 0-128 0,1-1 0 16,-1 1 0-16,0-1 0 0,2 2 128 0,-1 0-128 15,2-2 0-15,2 1 128 0,1 1-128 0,-1-2 0 16,1-1 0-16,-1 0 128 0,1-1-128 0,-4-1 0 16,0-3 0-16,-1 3 128 0,2 0-128 0,-1 3 0 15,-2 3 0-15,0-2 128 0,-2-1-128 0,-1 2 128 16,1-5-128-16,-2 1 128 0,-1-1-128 0,0-2 160 16,2-1-160-16,-1-2 160 0,-1-2-160 0,0 0 192 15,0 1-192-15,1-2 192 0,2 0-64 0,1-1-128 0,0 2 192 16,0 1-64-16,-2-2 0 0,3 1-128 0,-1 0 192 0,0-2-64 15,0-2-128-15,0 0 128 0,0-1-128 0,-1 2 128 16,-1-1-128-16,-1 0 0 0,1 0 144 0,-1 1-144 16,-1 1 0-16,1 1 0 0,-1 0 0 0,-1 1 0 15,0 2 0-15,1-1 0 0,0-1 0 0,0 0 0 16,-2 3 0-16,2-4 144 0,2-1-144 0,-1-1 0 16,-1-1 256-16,1-2-64 0,-1 1-16 0,3-3 0 15,1 1-32-15,0-4 0 0,0 2 0 0,-2-2 0 16,1 0-144-16,1 0 0 0,0 1 144 0,0-1-144 15,0-1 0-15,-2 0 0 0,-1 0 0 0,2 1 128 16,0 1-128-16,-1 2 0 0,0 0 0 0,-1 1 0 16,1 2 0-16,0-5 0 0,-1-3 0 0,0 5 0 0,1-2 0 15,-1 1 0-15,-1-3 0 0,1-3 128 0,2-2-128 16,1 0 0-16,-2-2 128 0,1 2-128 0,-2-3 0 0,-1-9 144 16,4 9-144-16,-4-9 0 0,0 0 160 0,0 0-160 15,0 0 128-15,5 9-128 0,-5-9 128 0,0 0-128 16,7 7 128-16,-7-7-128 0,0 0 0 0,7 9 128 15,-7-9-128-15,0 0 0 0,0 0 0 0,0 0 0 16,0 0 128-16,0 0-128 0,0 0 0 0,0 0 0 16,0 0 0-16,0 0 0 0,6 5 0 0,-6-5 0 15,0 0 0-15,0 0 128 0,0 0-128 0,0 0 0 16,0 0 0-16,0 0 128 0,0 0-128 0,0 0 128 16,0 0-128-16,0 0 128 0,0 0-128 0,0 0 160 15,0 0-160-15,0 0 160 0,0 0-160 0,0 0 0 0,0 0 0 0,0 0 128 16,-8-5-128-16,8 5 0 0,-8-4 0 0,8 4 128 15,-7-3-128-15,7 3 0 0,-11 0 144 0,1 0-144 16,-2 0 128-16,2 0-128 0,-2 0 128 0,1 2-128 16,0 0 160-16,-1 1-32 0,-1-3-128 0,0 1 192 15,-2 2-64-15,0-1 0 0,-2 2-128 0,0 2 192 16,-1-4-192-16,-1 3 0 0,1-3 0 0,-1 3 0 16,-2-1 0-16,1 0 0 0,-2 0 0 0,0 1 0 15,0-1-176-15,1 0 32 0,0-3 0 0,0 0 0 31,-1-1-336-31,5-1-64 0,4-2-16 0,0 1 0 0,0-1-2560 0,4 1-512 0,9 2-96 16</inkml:trace>
  <inkml:trace contextRef="#ctx0" brushRef="#br2" timeOffset="-118129.4">8838 10034 4607 0,'0'0'192'0,"0"0"64"0,0 0-256 0,0 0 0 0,0 0 0 0,0 0 0 15,0 0 4272-15,0 0 800 0,0 0 176 0,0 0 16 16,0 0-3872-16,0 0-784 0,0 0-160 0,0 0-16 16,0 0 0-16,0 0 0 0,12-3 0 0,-2 2 0 0,2 2 144 0,-2-2 16 15,1-3 16-15,0 2 0 0,2 2 64 0,0-3 16 16,-1 2 0-16,1 1 0 0,3 0-224 0,1-2-32 15,1-2-16-15,0 2 0 0,-1 2-176 0,2-1-48 16,-1-2 0-16,-1 0 0 0,0 1-192 0,0-1 176 16,1-1-176-16,0 3 160 0,-2 1-160 0,1 0 0 15,-2 1 0-15,0-2 0 0,-1 0 0 0,0-3-144 16,2 2 0-16,-2 1 0 16,-1 1-672-16,-1-4-128 0,-1 0-16 0,-1 2-16 15,0-1-2304-15,1 0-464 0</inkml:trace>
  <inkml:trace contextRef="#ctx0" brushRef="#br2" timeOffset="-117673.63">8727 10164 11055 0,'0'0'976'0,"0"0"-784"0,0 0-192 0,0 0 0 0,0 0 2112 0,0 0 384 16,0 0 80-16,0 0 16 0,0 0-1952 0,0 0-384 15,0 0-64-15,0 0-32 0,0 0 512 0,0 0 96 16,12 4 32-16,0 0 0 0,-2 0 64 0,2 0 16 16,2-4 0-16,0 0 0 0,2 3-16 0,1-3 0 15,-1-3 0-15,2 3 0 0,1 0-128 0,1-1-32 16,0-2 0-16,-1 2 0 0,2-1-272 0,0 2-64 16,0-1-16-16,-2 1 0 0,1 0-96 0,-1-1 0 15,1 0-16-15,-1-1 0 0,1 0-64 0,0-1-16 16,-1 0 0-16,1 2 0 0,-2-3-160 0,1 2 0 15,2-4 0-15,0 3 0 0,-1-1 0 0,-1 1 0 16,1-1 0-16,-2 1 0 0,-2 2 0 0,-1 0 0 0,1 0-192 16,-2-2 192-1,-2 0-640-15,0 2-16 0,-2 1 0 0,-10 0 0 16,0 0-1840-16,0 0-352 0,0 0-80 0</inkml:trace>
  <inkml:trace contextRef="#ctx0" brushRef="#br2" timeOffset="-114353.13">10551 9914 11967 0,'0'0'1072'0,"0"0"-864"16,0 0-208-16,-9 4 0 0,1-4 2384 0,8 0 432 16,0 0 96-16,0 0 16 0,0 0-2112 0,0 0-432 15,-8-1-64-15,8 1-32 0,0 0 224 0,0 0 64 16,0 0 0-16,0 0 0 0,0 0-80 0,0 0-16 16,5-9 0-16,-5 9 0 0,0 0 32 0,0 0 16 15,0 0 0-15,0 0 0 0,0 0 16 0,0 0 0 0,6-10 0 16,-6 10 0-16,0 0-160 0,0 0-48 15,0 0 0-15,0 0 0 0,0 0-112 0,0 0-32 0,0 0 0 16,0 0 0-16,-9 0 160 0,9 0 32 0,0 0 0 0,0 0 0 16,0 0 128-16,0 0 48 0,0 0 0 0,0 0 0 15,0 0-176-15,0 0-48 0,-11 2 0 0,11-2 0 16,0 0-128-16,-8 9-16 0,-1 0-16 0,0 5 0 16,0 6-176-16,-2-2 128 0,0-1-128 0,-2 0 128 15,-3 4-128-15,0 2 192 0,1 2-192 0,-2-1 192 16,-3-1-32-16,2 1 0 0,1-2 0 0,0 1 0 15,-1-3 32-15,1-1 16 0,3-2 0 0,1 0 0 16,2-3 16-16,1-2 0 0,-1-1 0 0,2-2 0 16,0-1-48-16,1-2-16 0,0 1 0 0,2-1 0 15,6-6-160-15,-8 7 0 0,0-1 0 0,2 1 128 0,-1-1-128 16,7-6 0-16,-8 8 0 0,3-1 0 0,5-7-192 16,-6 9-32-16,6-9 0 0,-7 6 0 15,1 1-208-15,6-7-32 0,0 0-16 0,0 0 0 16,-7 5-496-16,7-5-112 0,0 0 0 0,0 0-16 15,0 0-1520-15,0 0-320 0,-5-9-48 0</inkml:trace>
  <inkml:trace contextRef="#ctx0" brushRef="#br2" timeOffset="-113881.1">10162 9872 19343 0,'0'0'848'0,"-3"-7"192"0,-5-1-832 0,4 1-208 0,4 7 0 0,0 0 0 15,0 0 3296-15,0 0 608 0,0 0 128 0,0 0 32 16,0 0-3248-16,0 0-656 0,0 0-160 0,0 0 0 15,0 0 0-15,0 0 0 0,0 0 0 0,6 15 0 16,1-5 0-16,-1 0 0 0,-6-10 0 0,8 13 0 16,-1 0 0-16,1 0 0 0,-1 1 0 0,0-1 0 15,-1-6 256-15,1 4 32 0,1-1 0 0,0 2 0 16,1 1 144-16,1-1 16 0,1-2 16 0,-1 1 0 0,0 0 144 0,2 2 32 16,2-1 0-16,2-3 0 0,1 2-64 0,1 0 0 15,1 2 0-15,0 2 0 0,-1-1-240 0,1 3-48 16,-2 4-16-16,0-2 0 0,-1 1-272 0,1 0 160 15,-2 2-160-15,0-1 128 0,2-2-128 0,-2 1 0 16,-4 1 0-16,1-4 0 0,0-2 128 0,-2 0-128 16,-1-1 0-16,1 0 128 0,-3-5-128 0,3 0 0 15,0-1 0-15,-1 0 128 0,-9-8-128 0,11 7 0 16,-1-3 0-16,0 1 0 0,-10-5-160 0,11 0-64 16,-11 0-16-16,10 0 0 15,-10 0-720-15,0 0-128 0,0 0-48 0,9-5-10560 16,-9 5-2112-16</inkml:trace>
  <inkml:trace contextRef="#ctx0" brushRef="#br2" timeOffset="-112815.96">10159 9518 4607 0,'0'0'400'0,"0"0"-400"0,0 0 0 0,0 0 0 15,-8 5 1440-15,8-5 208 16,0 0 32-16,-9 1 16 0,9-1-1248 0,0 0-240 0,-8 3-48 0,8-3-16 16,0 0 80-16,0 0 16 0,0 0 0 0,0 0 0 15,0 0 688-15,0 0 144 0,0 0 16 0,0 0 16 16,0 0 48-16,0 0 16 0,0 0 0 0,0 0 0 15,0 0-96-15,0 0-32 0,0 0 0 0,0 0 0 16,0 0-240-16,0 0-48 0,0 0-16 0,0 0 0 16,5 12-160-16,-5-12-48 0,0 0 0 0,8 6 0 15,-8-6 0-15,9 5 0 0,0 1 0 0,-9-6 0 16,11 3-128-16,-1-3-16 0,0-3-16 0,1 0 0 16,-1 3-16-16,2-3 0 0,0 3 0 0,-1-4 0 15,0-2-48-15,1 2-16 0,2 0 0 0,0 1 0 0,-1 1-128 0,0-2-32 16,-1-1 0-16,2 1 0 0,3 3-128 0,-2-1 128 15,-5 1-128-15,3 0 128 0,2-1 48 0,-2 1 0 16,-3-2 0-16,2 3 0 0,1 2 0 0,0-2 0 16,-1-3 0-16,-1 2 0 0,0-1 64 0,0 1 16 15,2-1 0-15,1-4 0 0,-3 0 128 0,2-1 48 16,0 1 0-16,0 1 0 0,0 2-144 0,-1-1-32 16,0-1 0-16,-2 1 0 0,-1-3-256 0,-9 7 128 15,10-3-128-15,-10 3 0 0,10-3 128 0,-10 3-128 16,0 0 0-16,0 0 0 0,0 0 128 0,0 0-128 0,0 0 0 15,0 0 0-15,0 0 144 0,0 0-144 0,0 0 0 0,0 0 144 16,0 0-144-16,0 0 128 16,0 0-128-16,0 0 128 0,0 0-128 0,0 0 0 0,0 0 144 0,6-5-144 15,0-2 0-15,-6 7 144 0,0 0-144 0,0 0 0 16,4-8 128-16,-4 8-128 0,0 0 0 0,0 0 0 16,-2-9 0-16,2 9 0 0,-2-8 0 0,2 8 0 15,-6-7 144-15,1 1-144 0,-1 1 0 0,6 5 144 16,-11-1-144-16,2-2 0 0,0-1 144 0,0 2-144 15,0 0 128-15,9 2-128 0,-11-2 128 0,1-2-128 16,-3-1 160-16,2-2-32 0,2 1-128 0,0 0 192 16,9 6-16-16,-10-3-16 0,2-3 0 0,-1 2 0 15,-2 0-32-15,2 2 0 0,-1-5 0 0,1 2 0 16,9 5-128-16,-11-4 0 0,1-1 0 0,1 2 0 16,9 3 0-16,-9-6 0 0,0 2 0 0,9 4 0 15,0 0 0-15,0 0 0 0,-11-3 0 0,11 3 0 0,0 0 0 0,0 0 0 16,0 0 0-16,0 0 0 0,0 0 0 0,0 0 0 15,0 0-224-15,0 0 80 16,0 0-368-16,0 0-64 0,0 0 0 0,0 0-16 16,12 4-1616-16,0 0-320 0,1-1-64 0,0-1-12672 0</inkml:trace>
  <inkml:trace contextRef="#ctx0" brushRef="#br2" timeOffset="-112153.03">11267 9145 10127 0,'0'0'448'0,"0"0"96"0,0 0-544 0,0 0 0 16,0 0 0-16,0 0 0 0,0 0 2656 0,0 0 416 16,0 0 96-16,0 0 16 0,-4-7-1856 0,4 7-368 15,0 0-80-15,0 0-16 0,0 0 64 0,0 0 16 16,0 0 0-16,0 0 0 0,0 0 0 0,0 0 0 15,0 0 0-15,0 0 0 0,0 0-240 0,0 0-32 16,-4-6-16-16,4 6 0 0,0 0-144 0,0 0-48 0,0 0 0 16,0 0 0-16,0 0-112 0,0 0-32 0,0 0 0 0,-1 9 0 15,1-9-64-15,0 13-32 0,-2 1 0 0,1-2 0 16,1 4-16-16,0-1 0 0,0 2 0 0,0 3 0 16,-1-3-48-16,-1 2-16 0,0 0 0 0,-1 0 0 15,2 1-144-15,0-1 192 0,-2 1-192 0,0 1 192 16,1 0-192-16,-1-1 0 0,1-3 144 0,-1 3-144 15,0-3 0-15,1 0 144 0,-1 1-144 0,2-2 0 16,-1-5 160-16,1 2-160 0,1-5 128 0,0-8-128 16,0 0 0-16,0 0 0 0,0 0 0 0,-1 9 0 15,1-9 0-15,0 0-320 0,0 0 48 0,0 0 16 16,0 0-1328 0,0 0-256-16,0 0-48 0,2-11-13440 0</inkml:trace>
  <inkml:trace contextRef="#ctx0" brushRef="#br2" timeOffset="-111817.21">10983 9200 12895 0,'0'0'1152'0,"0"0"-928"15,-7-7-224-15,7 7 0 0,-5-9 3536 0,5 9 672 16,0 0 128-16,-2-9 16 0,2 9-3264 0,3-11-672 15,4 5-128-15,3 1-32 0,3 1-80 0,0 1-32 16,-1 2 0-16,3 1 0 0,4-1 48 0,0-1 16 16,0 1 0-16,-1 1 0 0,1 3 144 0,1-3 32 15,-1-2 0-15,1 2 0 0,0-1 144 0,-2 1 48 16,-1 0 0-16,0-1 0 0,0-3 0 0,1 1 0 0,-1 2 0 0,1-2 0 16,-1-1-80-16,1-1-16 0,-1-3 0 0,2 0 0 15,-1 1-192-15,1 0-32 0,3 1-16 0,1-2 0 16,-2-1-240-16,-2 1 128 0,1-1-128 0,-1 5 0 15,-1 0 0-15,-2 1 0 0,0-1 0 0,-1 0 0 32,1 2-560-32,-2-1-96 0,-2-1-32 0,0 2 0 0,0 2-2384 0,-2 2-496 15</inkml:trace>
  <inkml:trace contextRef="#ctx0" brushRef="#br2" timeOffset="-110616.9">12181 9458 16815 0,'5'-11'736'0,"-5"11"160"0,4-10-704 0,0 1-192 16,1 1 0-16,-5 8 0 0,2-7 208 0,-2 7 16 16,4-10 0-16,-4 10 0 0,2-7 224 0,-2 7 64 15,0 0 0-15,0 0 0 0,-2-7 320 0,2 7 80 16,0 0 16-16,0 0 0 0,0 0 144 0,-5-8 16 0,5 8 16 16,0 0 0-16,0 0 64 0,0 0 16 0,-9-4 0 0,9 4 0 15,-8-5-336-15,8 5-64 0,0 0-16 0,-9 2 0 16,9-2-192-16,-9 8-32 0,0 0-16 0,0 0 0 15,0-2-176-15,1 3-32 0,0-1-16 0,-1 5 0 16,-2 3-304-16,2 1 128 0,1 2-128 0,1 0 0 16,-4 2 160-16,-2 1-160 0,-4 0 128 0,2 4-128 15,-1 4 256-15,0 3-16 0,-2-1-16 0,1-1 0 16,1-2 0-16,2 0 0 0,1 2 0 0,1-1 0 16,3 0 0-16,0 1 0 0,-1 1 0 0,2 0 0 15,1 2-32-15,3-4 0 0,0-1 0 0,2-1 0 16,1 1-64-16,1-3 0 0,2-1-128 0,1-3 192 0,-2 0-192 0,3-1 128 15,0-5-128-15,-1 2 0 0,-1-2 128 16,2-2-128-16,0-1 0 0,1-1 144 0,2 0-144 0,-1-3 192 16,1-3-192-16,1 1 192 0,-1 1-16 0,1-2 0 15,1-1 0-15,2-1 0 0,-1-1-32 0,2-2 0 16,1-1 0-16,1 0 0 0,1-1-144 0,0-2 160 16,2-1-160-16,1-1 160 0,1-1-160 0,0-2 128 15,2-3-128-15,0 2 128 0,-1-3-128 0,0 1 0 16,1-2 144-16,0-2-144 0,0 0 0 0,-1-1 144 15,-2 2-144-15,0-6 0 0,0 1 128 0,-1-2-128 16,-2 1 0-16,-2-6 0 0,0 0 160 0,-3 0-160 16,1-1 128-16,-1 0-128 0,0 0 144 0,1 0-144 15,-2-2 160-15,0 2-160 0,0 3 208 0,0-1-48 16,0 3-16-16,1-1 0 0,-3-2 112 0,3 0 32 0,-1 2 0 0,0-2 0 16,-3-1-64-16,2 2-16 0,-1 4 0 0,-2-3 0 15,-1-4-208-15,0 2 144 0,0 4-144 0,-2-1 128 16,-2 1-128-16,-2-1 0 0,-5 4 0 0,-1 0 128 15,-1-3-128-15,-1 5 0 0,-3 3 0 0,1 0 0 16,-1-1 0-16,0 3 0 0,-1 0 0 0,-1 2 0 16,1-1 0-16,-1 4 0 0,2-1 0 0,2 1-176 15,-1-1 176-15,2 2 0 0,0 1 0 0,4 0 0 16,6 4-256-16,-9-4 16 0,1 0 16 0,8 4 0 16,-9 0-544-16,9 0-128 15,-8 2 0-15,8-2-16 0,-9 6-1504 0,0 2-288 0,-2 1-64 0,2 2-8112 16,-1 0-1600-16</inkml:trace>
  <inkml:trace contextRef="#ctx0" brushRef="#br2" timeOffset="-110173.42">12018 9808 12895 0,'0'0'1152'0,"-9"2"-928"16,-3-4-224-16,0 2 0 0,2 3 4112 0,1 0 784 15,9-3 160-15,0 0 16 0,-8 4-3936 0,8-4-800 0,0 0-144 0,0 0-48 16,0 0-144-16,0 0 0 0,0 0 0 0,0 0 0 15,0 0 0-15,0 0 0 0,0 0 0 0,5 7 0 16,-5-7 256-16,0 0 32 0,6 10 0 0,-6-10 0 16,0 0 352-16,8 10 64 0,-1 0 0 0,-1 0 16 15,1-3 176-15,1 0 16 0,-8-7 16 0,13 6 0 16,1 1-256-16,0 1-48 0,-1-4-16 0,4 0 0 16,4-3-160-16,1 0-48 0,1-1 0 0,0 1 0 15,2-1-224-15,0 0-48 0,1-2-128 0,-2 1 192 16,0-6-192-16,-1 3 0 0,1 1 128 0,-2 1-128 15,-3-1 0-15,1-2 0 0,0-4 128 0,-2 1-128 16,-2 2 0-16,-1-1 0 0,-1 1 0 0,2 0 0 0,2 2-256 16,-5 2-80-16,-2-3-32 0,-2 2 0 15,0-1-2256-15,-9 4-464 0,9-10-96 0,-9 10-16 0</inkml:trace>
  <inkml:trace contextRef="#ctx0" brushRef="#br2" timeOffset="-102576.48">12401 8995 9951 0,'0'0'448'0,"0"0"80"0,0 0-528 0,0 0 0 16,0 0 0-16,0 0 0 0,0 0 896 0,0 0 80 15,0 0 16-15,0 0 0 0,0 0-432 0,0 0-96 16,0 0-16-16,0 0 0 0,0 0-448 0,0 0 0 16,-9 5 0-16,9-5 0 15,-12 5-528-15,3-1-208 0,9-4-32 0,-9 7-16 16,9-7-640-16,-11 2-128 0,2 2-32 0,9-4 0 0,-9 3 1408 0,9-3 176 16,-9 5 256-16,1-2-64 0,8-3 976 0,0 0 208 15,-9 4 32-15,9-4 16 0,0 0-128 0,-8 2-16 16,8-2-16-16,0 0 0 0,0 0-352 0,0 0-64 15,0 0-16-15,0 0 0 0,0 0-192 0,0 0-32 0,0 0-16 0,0 0 0 16,-2 8-144-16,2-8-48 0,0 0 0 0,0 0 0 16,0 0 48-16,0 0 0 0,-2 12 0 0,2-12 0 15,0 0 192-15,0 0 32 0,0 0 16 0,0 0 0 16,0 0 224-16,0 0 48 0,0 0 16 0,0 0 0 16,0 0-80-16,0 0 0 0,0 0-16 0,11 0 0 15,-11 0-240-15,12 0-32 0,-12 0-16 0,11-3 0 16,-11 3-80-16,12-4 0 0,-2-1-16 0,1 4 0 15,-11 1-192-15,12-4-48 0,-2 1 0 0,0 1 0 16,1-1-256-16,-1 2 128 0,1-1-128 0,0 2 0 16,0 2 0-16,1-2 0 0,-2-2 0 0,3 1 0 15,1 0 0-15,1 0 0 0,-2-2 0 0,0 2 0 16,0-1 128-16,-3 2-128 0,-10 0 0 0,12 0 0 0,2-4 144 16,1 2-16-16,-4-1-128 0,0 3 192 0,-1 3-48 0,-10-3-16 15,12 2 0-15,-2 2 0 0,-10-4 0 0,10 4 0 16,-10-4 0-16,0 0 0 0,0 0-128 0,10 5 192 15,0-3-192-15,-10-2 192 0,0 0-192 0,8 8 160 16,-8-8-160-16,0 0 160 0,0 0-160 0,0 0 192 16,0 0-192-16,0 0 192 0,12 5-192 0,-12-5 0 15,0 0 0-15,0 0 128 0,0 0 64 0,0 0 16 16,0 0 0-16,10-3 0 0,-2-2 112 0,-8 5 0 16,0 0 16-16,0 0 0 0,0 0-80 0,0 0 0 15,-1-9-16-15,1 9 0 0,-3-11-96 0,-1 5-16 16,4 6 0-16,-10-5 0 0,1 1 0 0,1-3-128 15,0-1 192-15,2 2-64 0,-1 1-128 0,1 1 160 0,0-7-160 16,1 2 160-16,0-1-160 0,0-1 160 0,0 1-160 0,1 2 160 16,4 8-160-16,-5-10 192 0,-2-1-192 0,2 0 192 15,0 0-16-15,-1 1 0 0,2 1 0 0,-2-1 0 16,-1 3 32-16,7 7 16 0,-10-8 0 0,1-1 0 16,-2 1-224-16,4 3 144 0,7 5-144 0,-11-4 128 15,-1 0-128-15,3 1 0 0,9 3 0 0,-10-2 0 16,-1-2 0-16,1 2 0 0,0 2 0 0,10 0 0 15,-12-5 0-15,1 3 0 0,2 2 0 0,9 0 0 16,-10-2-336-16,10 2 0 0,-9 2 0 0,9-2-13664 16,0 0-2720-16</inkml:trace>
  <inkml:trace contextRef="#ctx0" brushRef="#br3" timeOffset="-90640.89">6113 13944 4607 0,'0'0'400'0,"-6"-3"-400"0,6 3 0 0,-6-6 0 15,6 6 3840-15,0 0 672 0,-2-8 144 0,2 8 16 16,-2-9-2864-16,2 9-576 0,0 0-112 0,0 0-32 16,0 0-480-16,0 0-96 0,8-7-32 0,1 5 0 15,2 0-288-15,2 1-64 0,1 0-128 0,1 1 192 16,0-3-192-16,3 2 176 0,2 0-176 0,1-1 160 15,0 1 80-15,1 0 16 0,0-1 0 0,-1 2 0 16,-2-1-32-16,2-2 0 0,0-1 0 0,-1 1 0 16,-1-1-32-16,2 1 0 0,0-1 0 0,1 0 0 15,0-1-192-15,1 1 144 0,-3-1-144 0,1 2 128 16,-1 2-128-16,-1 0 0 0,0-1 0 0,-4 2 0 16,1 2-864-16,-4 0-96 0,-12-2-32 0,10 4-11504 15</inkml:trace>
  <inkml:trace contextRef="#ctx0" brushRef="#br3" timeOffset="-90309.44">6163 14095 31327 0,'0'0'1392'0,"0"0"272"0,0 0-1328 0,0 0-336 0,0 0 0 0,0 0 0 16,15 0 240-16,4 0-32 0,1-1 0 0,1 1 0 15,-2 1-208-15,1-1 0 0,5-1 128 0,0-1-128 16,-3 1 0-16,3-1 144 0,1-1-144 0,0 2 128 15,-1 1-128-15,1 0 0 0,-1 0 0 0,1 0 0 16,1 0-144-16,-1 2-16 0,-1 1 0 0,1-2 0 31,-1 0-912-31,0 1-176 0,-3 0-32 0,0 0-7360 0,-1-2-1472 0</inkml:trace>
  <inkml:trace contextRef="#ctx0" brushRef="#br3" timeOffset="-87787.22">7979 11803 14735 0,'0'0'640'0,"0"0"160"15,0 0-640-15,0 0-160 0,0 0 0 0,0 0 0 0,0 0 976 0,-9 0 176 16,9 0 16-16,-8 0 16 0,8 0-464 0,-11-2-80 16,2-2-32-16,9 4 0 0,-9-3-160 0,9 3-48 15,-9-1 0-15,0-1 0 0,-2 1-128 0,1 1-16 16,0-3-16-16,-1 2 0 0,1 1 16 0,-2-1 16 16,-2 0 0-16,1-1 0 0,0 1 432 0,0 0 96 15,-3-1 16-15,0 1 0 0,-1 1 128 0,0-1 16 16,-1-1 16-16,-1 2 0 0,-1 0-272 0,0 0-48 15,2-1-16-15,1 1 0 0,0 0-192 0,3 0-64 16,0-1 0-16,-2 1 0 0,-1 2-96 0,3 0-32 16,-1-1 0-16,2 2 0 0,0 1-128 0,0-2-128 15,-1 2 144-15,1-3-144 0,2 1 0 0,1-1 128 16,0 2-128-16,10-3 0 0,-11 0 0 0,2 1 176 16,9-1-176-16,-9 1 160 0,9-1 16 0,0 0 0 0,-9 0 0 0,9 0 0 15,0 0-16-15,0 0 0 0,-8 2 0 0,8-2 0 16,0 0 64-16,0 0 16 0,0 0 0 0,0 0 0 15,0 0 0-15,0 0 0 0,0 0 0 0,0 0 0 16,0 0-112-16,0 0-128 0,0 0 176 0,0 0-176 16,0 0 144-16,0 0-144 0,-7 5 0 0,7-5 144 15,0 0-144-15,0 0 128 0,0 0-128 0,-4 8 128 16,4-8 0-16,0 0 0 0,0 0 0 0,0 0 0 16,-1 10-128-16,1-10 160 0,0 0-160 0,-2 12 160 15,2-12-160-15,0 0 128 0,0 11-128 0,0-11 128 16,-2 11-128-16,2-11 128 0,2 12-128 0,-2-2 128 15,0-10 0-15,0 12 0 0,1-2 0 0,0 2 0 0,-1-2 0 16,0 1-128-16,0-11 192 0,3 14-64 0,-2-1-128 0,0-2 128 16,2 2-128-16,0 1 128 0,1 2-128 0,-1 1 0 15,0 0 144-15,0 1-144 0,1 1 0 0,-1 2 144 16,1-3-144-16,2 5 0 0,-1 0 176 0,0 1-176 16,2-1 160-16,-1 0-160 0,-1 2 160 0,0-3-160 15,-1 3 160-15,0 1-160 0,0-1 128 0,-1 0-128 16,-2 0 0-16,2 1 0 0,-1 0 0 0,1 2 128 15,0 4-128-15,-1 0 0 0,-1 0 0 0,2-1 0 16,-2 1 0-16,2 2 0 0,-2-4 0 0,2 2 176 16,0-1-176-16,-1-1 160 0,1-3 16 0,-2 1 0 15,-1 0 0-15,1 0 0 0,1-2-48 0,-1 2-128 16,0 0 192-16,-1 2-64 0,-1 1-128 0,-2 3 160 16,1 3-160-16,-1 0 160 0,1-1-160 0,-2 0 128 0,0 2-128 15,0-3 128-15,0-1-128 0,1-1 192 0,2-2-192 0,0 0 192 16,-1-1-192-16,1 0 160 0,-2 0-160 0,2 3 160 15,0-3-160-15,1 2 160 0,0 2-160 0,1-1 160 16,0-1-160-16,1 2 0 16,-2-2 0-16,0 0 128 0,2 1-128 0,0-1 0 0,-1 1 0 15,-1-2 128-15,1-2-128 0,-1 1 0 0,0 0 0 0,0 0 0 16,2 0 0-16,0-2 128 0,-1 1-128 0,1 2 0 16,-1 3 144-16,0 0-144 0,-1-1 160 0,2-1-160 15,-1-3 176-15,-1 0-176 0,0-2 192 0,1 1-192 16,1 0 144-16,-1 1-144 0,2-6 0 0,-3 3 144 15,0-1-144-15,1 0 160 0,-1 0-160 0,1 1 160 16,0 0-32-16,2 0-128 0,1 0 192 0,-1 0-64 0,-3 2-128 0,1-1 128 16,0 0-128-16,0-1 128 0,-1 0-128 0,0-1 0 15,2 0 0-15,-1 1 128 0,0-2-128 0,1-1 0 16,-2-1 0-16,1 2 0 0,0-1 0 0,-1 1 0 16,-1-1 0-16,1 2 0 0,0 2 0 0,0-1 0 15,-1 0 0-15,-1 3 0 0,1 2 128 0,0-1-128 16,-2-2 0-16,2-1 128 0,0-1-128 0,1-1 0 15,0 0 0-15,0-3 0 0,0-1 0 0,0-2 0 16,0-2 128-16,-2 3-128 0,0-1 0 0,0-3 160 16,1 0-160-16,1-1 160 0,-3 1-160 0,2 1 0 15,-1-4 144-15,-1 4-144 0,0-3 0 0,2 3 0 0,0 0 0 16,-1 1 128-16,0 2-128 0,-1-5 0 16,2 1 0-16,0 2 0 0,1 1 0 0,0-1 0 0,0-1 0 15,0-3 0-15,0 2 0 0,0-2 0 0,-2 0 0 0,2 1 128 16,0-2-128-16,2 0 0 0,-1-3 0 0,0 3 0 15,-1-1 0-15,0 0 0 0,0-12 0 0,1 13 128 16,-1-4-128-16,0 0 0 0,0-9 0 0,0 0 0 16,0 11 128-16,0-2-128 0,0-9 128 0,0 9-128 15,0-9 0-15,0 0 0 0,0 12 0 0,0-12 128 16,0 0-128-16,-1 9 0 0,1-9 0 0,0 0 128 16,-2 11-128-16,2-11 0 0,0 0 0 0,-2 8 0 15,2-8 0-15,-2 9 0 0,2-9 0 0,0 0 128 16,-2 8-128-16,2-8 0 0,0 0 0 0,0 0 0 15,-4 8 0-15,4-8 0 0,0 0 0 0,0 0 0 0,0 0 0 16,0 0 128-16,0 0-128 0,0 0 0 0,0 0 0 0,0 0 144 16,0 0-144-16,0 0 0 0,0 0 128 0,0 0-128 15,0 0 0-15,0 0 0 0,0 0 144 0,0 0-144 16,0 0 0-16,0 0 144 0,0 0-144 0,0 0 192 16,0 0-192-16,0 0 192 0,12 1-64 0,-1 2 0 15,-1-6 0-15,-10 3 0 0,10 0-128 0,1 0 128 16,-1 0-128-16,2 3 128 0,-2-2-128 0,2 2 0 15,0-1 0-15,0-2 0 0,-2 2 0 0,2-1 0 16,0 3 0-16,-1-3 0 0,1 2 0 0,-2-1-176 16,-10-2 48-16,12 3 0 15,-3 1-1056-15,0-1-208 0,2-2-32 0,-2-1-16 16,-9 0-944-16,12-3-192 0,1 2-48 0,4-3-9408 16,1 0-1904-16</inkml:trace>
  <inkml:trace contextRef="#ctx0" brushRef="#br3" timeOffset="-85318.36">12050 11923 4607 0,'0'0'192'0,"0"0"64"0,0 0-256 0,0 0 0 15,0 0 0-15,0 0 0 0,0 0 2384 0,0 0 432 16,0 0 96-16,0 0 16 0,0 0-1536 0,0 0-304 16,0 0-64-16,0 0-16 0,-9 5 80 0,9-5 0 15,0 0 16-15,0 0 0 0,0 0-16 0,0 0-16 16,0 0 0-16,0 0 0 0,0 0-176 0,0 0-48 16,12-5 0-16,-2 1 0 0,-10 4-144 0,12-4-48 15,0 2 0-15,-2-2 0 0,1 1-48 0,-2-1-16 16,-9 4 0-16,13-4 0 0,0 2-80 0,-3-1-32 15,-10 3 0-15,12 0 0 0,0-1-144 0,-2 1-16 16,1 0-16-16,-1 1 0 0,0 0-48 0,1 1-16 0,-1-2 0 0,1 2 0 16,-11-2-48-16,14 3 0 0,-1-3 0 0,0 1 0 15,0 1-16-15,2 0-16 0,0-1 0 0,0 2 0 16,-1 0-16-16,1-3 0 0,1 0 0 0,0 0 0 16,1 0 16-16,0-3 0 0,-2 2 0 0,2-1 0 15,0 2-32-15,0 0 0 0,-1 0 0 0,-2 2 0 16,-1-1-128-16,0 2 192 0,0-2-192 0,-1 2 192 15,-2-1-192-15,1 1 0 0,1 1 0 0,-2 0 128 16,-10-4-128-16,9 6 0 0,-9-6 0 0,11 8 128 16,-11-8-128-16,7 8 128 0,-7-8-128 0,7 8 128 15,-7-8 48-15,8 7 0 0,-8-7 0 0,0 0 0 0,0 0 80 0,9 8 0 16,-9-8 16-16,0 0 0 16,10 8-16-16,-10-8-16 0,0 0 0 0,7 9 0 0,-7-9-48 0,8 8 0 15,-8-8 0-15,5 12 0 0,-5-12-192 0,4 13 176 16,0-3-176-16,-2 2 160 0,1 1-160 0,-2 0 0 15,0 1 0-15,2 1 128 0,1-1-128 0,0 2 0 16,-3 1 0-16,2 0 0 0,2 2 0 0,0 2 0 16,-1 1 128-16,0 3-128 0,-1 1 192 0,1 0 16 15,0 0 0-15,1 2 0 0,1 0-64 0,-1 0-16 16,-1-1 0-16,0 0 0 0,0 3-128 0,0 2 192 16,-1 3-192-16,1 3 192 0,-4 1-192 0,1 1 0 15,0 4 0-15,-1-1 128 0,-1-2-128 0,0 2 0 16,-1-4 0-16,0 3 128 0,-1-3-128 0,1 0 0 0,-1 0 0 0,2 3 0 15,1 1 0-15,-2 1 128 16,1 0-128-16,0 1 128 0,1-2 16 0,0 1 0 0,-2-1 0 0,2 0 0 16,2 0-144-16,-2 3 192 0,-3-2-192 0,0 2 192 15,1 5-192-15,-1-2 0 0,-1 1 0 0,-1-1 0 16,0 0 0-16,1-1 160 0,0-4-160 0,-1 0 160 16,-4 1-160-16,0-1 0 0,-1 2 0 0,1-1-176 15,0-2 176-15,1 0 0 0,2-2 0 0,1-1 128 16,1 1-128-16,0-4 128 0,-1 0-128 0,1-1 128 15,1-2 16-15,2 0 16 0,-2 1 0 0,2-2 0 16,1 1-16-16,0 0 0 0,-1-2 0 0,2 1 0 16,2 0-144-16,0-1 160 0,0 1-160 0,-2-1 160 15,-2 0-160-15,1 2 0 0,0-7 0 0,-1 3 0 0,-2-1 0 16,1 1 0-16,-1-2 128 0,0 1-128 16,-1 0 0-16,2 1 0 0,-3-4 0 0,1 0 0 0,-2-1 128 0,3-3-128 15,-1-1 0-15,2-1 128 0,2 3-128 0,0-3 0 16,-2 0 0-16,0 0 128 0,2-2-128 0,0 1 0 15,-1-2 0-15,2 0 128 0,2 0-128 0,-2 0 0 16,-1 0 0-16,0 0 128 0,-1-1-128 0,1-1 0 16,0 1 0-16,0 2 0 0,1-1 0 0,1 0 0 15,-1-1 0-15,-1 2 0 0,0 2 0 0,1-1 0 16,2 1 0-16,-2-1 0 0,-1 1 0 0,0-1 0 16,0-2 0-16,0-1 0 0,0 0 0 0,0-1 0 15,0 1 0-15,0-2 128 0,0-1-128 0,-1 0 0 16,-2 0 0-16,2 0 0 0,1 0 0 0,-1-1 128 0,-3 0-128 15,4-2 0-15,2 1 0 0,0 0 0 0,-4 1 128 0,2 0-128 16,2 0 0-16,0-1 0 0,1-1 0 0,-1 0 128 16,-3 0-128-16,2 1 0 0,2-1 0 0,0 1 0 15,-5-2 0-15,2 0 0 0,0-9 128 0,3 8-128 16,0 2 0-16,-3-10 0 0,0 9 0 0,0-9 128 16,0 11-128-16,0-11 0 0,-6 10 0 0,6-10 128 15,-1 8-128-15,1-8 0 0,-5 10 0 0,5-10 128 16,-1 8-128-16,1-8 0 0,0 0 0 0,-3 8 0 15,3-8 0-15,0 0 0 0,-1 11 128 0,1-11-128 16,0 10 0-16,0-10 0 0,0 0 144 0,0 0-144 16,2 10 0-16,-2-10 144 0,4 11-144 0,-4-11 0 15,5 9 128-15,-5-9-128 0,0 0 0 0,4 9 0 16,-4-9 0-16,0 0 0 0,0 0 0 0,0 0 0 16,7 10 128-16,-7-10-128 0,0 0 0 0,0 0 0 0,0 0 128 15,0 0-128-15,0 0 0 0,2 11 0 0,-2-11 144 0,0 0-144 16,3 10 0-16,-3-10 144 0,0 0-144 0,0 0 0 15,0 0 144-15,0 12-144 0,0-12 160 0,0 0-32 16,0 0-128-16,0 0 192 0,0 0-16 0,0 0-16 16,0 0 0-16,0 0 0 0,0 0 0 0,0 0 0 15,-4 11 0-15,4-11 0 0,0 0-32 0,0 0 0 16,0 0 0-16,-9 5 0 0,9-5 0 0,-8 4 0 16,8-4 0-16,-10 4 0 0,1-4 32 0,9 0 0 15,-10-2 0-15,1 1 0 0,0 0-32 0,0-2 0 16,-1-1 0-16,-1 2 0 0,-1-1-128 0,2 0 128 15,1-1-128-15,0 0 128 0,-3 1-128 0,2-1 0 16,-1 0 144-16,1 0-144 0,-2 0 0 0,2 0 128 16,-1 0-128-16,1 1 0 0,1-2 0 0,0 1 0 0,-2 3 0 15,2 0 0-15,-1-1 0 0,-1 0 0 0,1 2 0 0,-1 0 0 16,1 0 0-16,-1 2 0 0,0-2 0 0,0 3 0 16,-1 1 0-16,2-4 0 0,-2 1 0 0,2-2 0 15,-2 1 0-15,2-3 0 0,1 2 0 0,9 1 0 16,-12-1-192-16,3-1 32 0,9 2 16 0,-8-3 0 31,8 3-848-31,0 0-160 0,0 0-48 0,0 0 0 16,-4-10-1168-16,4 10-224 0,0 0-48 0,4-10-17664 0</inkml:trace>
  <inkml:trace contextRef="#ctx0" brushRef="#br3" timeOffset="-80493.81">7786 12232 3967 0,'0'0'176'0,"0"0"32"0,0 0-208 0,-8 5 0 0,-2-3 0 0,10-2 0 16,0 0 1120-16,0 0 176 0,-7 5 48 0,7-5 0 15,0 0 448-15,0 0 112 0,0 0 16 0,0 0 0 16,0 0-256-16,0 0-64 0,0 0 0 0,0 0 0 16,0 0-464-16,0 0-112 0,0 0 0 0,13 0-16 15,-1 0-528-15,0 1-96 0,-2 0-32 0,0 1 0 16,2-2-224-16,0 1-128 0,0 0 128 0,1 1-128 0,0 0 0 0,1 0 0 16,0-1 0-16,2-1 128 0,-2 1-128 15,1-1 0-15,-1-1 0 0,2 1 0 0,-1 0 0 0,1 0 144 16,0 1-16-16,-1-1-128 0,1-1 464 0,0 0-16 15,0-1 0-15,4 2 0 0,0 0-176 0,0 0-32 16,0 0-16-16,0 3 0 0,-1 1-224 0,2-2 0 16,1 2 128-16,-1 3-128 0,0-3 0 0,-2 1 0 15,0-1 0-15,-1 0 0 16,0 0-608-16,0 0-16 0,-2 1 0 0,-2-4 0 16,1 2-576-16,-1-1-112 0,0-2-32 0,1-2 0 15,-2 0 0-15,0 1-16 0,0 0 0 0,0-2-7200 0</inkml:trace>
  <inkml:trace contextRef="#ctx0" brushRef="#br3" timeOffset="-78462.71">9736 12226 11055 0,'0'0'480'0,"0"0"112"15,0 0-464-15,0 0-128 0,0 0 0 0,9-6 0 16,-9 6 1024-16,9-5 192 0,-9 5 48 0,0 0 0 0,0 0-560 0,11-2-128 15,-11 2 0-15,10-3-16 0,-10 3 16 0,0 0 0 16,0 0 0-16,0 0 0 0,0 0 160 0,0 0 32 16,0 0 16-16,0 0 0 0,0 0 48 0,0 0 0 15,0 0 0-15,0 0 0 0,0 0 16 0,0 0 16 16,0 0 0-16,0 0 0 0,0 0-176 0,0 0-48 16,0 0 0-16,0 0 0 0,0 0-160 0,0 0-32 15,0 0-16-15,0 0 0 0,-4 9-160 0,4-9-16 16,-5 8-16-16,5-8 0 0,-6 8 80 0,-1 1 32 15,-1 1 0-15,0-1 0 0,1 2 112 0,-2-2 32 16,-1 1 0-16,0 2 0 0,0 2-144 0,-1 1-32 16,-2 0 0-16,0 2 0 0,0 0-112 0,0 0-16 15,0-1-16-15,1 1 0 0,-2 0-176 0,-1 0 0 0,2 0 144 16,-2 1-144-16,-2 0 0 0,1 0 0 0,-1-1 0 0,0 2 128 16,-1 0-128-16,0 1 0 0,0-1 0 0,2-2 0 15,3-5 0-15,0 0 0 0,0 1 0 0,1-2 0 16,2 0-176-16,1-2-48 0,-1-2-16 0,10-7 0 31,0 0-528-31,-7 5-96 0,7-5-32 0,0 0-9680 0,0 0-1952 0</inkml:trace>
  <inkml:trace contextRef="#ctx0" brushRef="#br3" timeOffset="-78027.95">9307 12297 3679 0,'0'0'320'0,"0"0"-320"15,-6-9 0-15,6 9 0 0,0 0 4976 0,-4-6 912 16,4 6 192-16,0 0 48 0,0 0-4880 0,0 0-976 15,0 0-272-15,0 0 0 0,0 0 320 0,0 0-64 16,0 0 0-16,0 0 0 0,0 0 240 0,0 0 32 16,0 0 16-16,0 0 0 0,0 0 16 0,9 7 0 15,1 1 0-15,-2-1 0 0,-8-7 80 0,8 10 0 16,0 1 16-16,1-2 0 0,1-1 48 0,0 3 0 16,-1 0 0-16,1 2 0 0,2-3-256 0,0 5-64 15,-1-2 0-15,2 0 0 0,2 0-192 0,-1 0-64 0,0 2 0 0,1-2 0 16,-1 2-128-16,3 0 0 0,0-2 0 0,0 0 0 15,-3 0 0-15,2-2 0 0,-1-1 0 0,0-1 0 16,-1 2 0-16,1-2 0 0,-2-1 0 0,-2-2 0 16,2-3 0-16,-13-3-144 0,13 6 0 0,-2 0 0 15,-11-6-160-15,0 0-16 0,0 0-16 0,9 6 0 32,-9-6-1664-32,0 0-336 0,0 0-64 0</inkml:trace>
  <inkml:trace contextRef="#ctx0" brushRef="#br3" timeOffset="-77235.06">10177 11844 1839 0,'0'0'160'0,"0"0"-160"16,0 0 0-16,0 0 0 0,0 0 768 0,0 0 128 15,0 0 32-15,0 0 0 0,0 0-352 0,0 0-64 16,0 0 0-16,0 0-16 0,0 0 592 0,0 0 128 15,0 0 32-15,-5 7 0 0,-2 0 224 0,7-7 32 16,0 0 16-16,-6 6 0 0,6-6-304 0,0 0-48 16,-7 7-16-16,7-7 0 0,-9 5-432 0,9-5-80 15,-7 7-32-15,7-7 0 0,-6 6-224 0,6-6-32 16,-7 8-16-16,7-8 0 0,-9 9-80 0,3-2 0 16,-1 0-16-16,1 1 0 0,-2-1 16 0,0 1 0 15,0-2 0-15,0 1 0 0,1-1 16 0,7-6 16 16,-7 11 0-16,2-2 0 0,0-1-64 0,5-8-16 15,0 0 0-15,-3 11 0 0,3-11-32 0,-1 13-16 0,1-13 0 0,0 15 0 16,0-15 16-16,2 14 0 0,1 0 0 0,1 1 0 16,-2-2-48-16,2-2-128 0,0 3 192 0,0-1-64 15,0-2-128-15,0 2 0 0,-1 0 0 0,1 0 0 16,1-1 0-16,-1 0 0 0,-4-12 0 0,4 12-176 31,-1-2-208-31,1 2-64 0,-1-4 0 0,0-2 0 0,-3-6-256 16,0 0-64-16,0 0-16 0,0 0 0 0,0 0-1568 15,9 5-304-15,-9-5-64 0</inkml:trace>
  <inkml:trace contextRef="#ctx0" brushRef="#br3" timeOffset="-76879.58">10325 11987 7359 0,'0'0'656'0,"0"0"-528"0,0 0-128 0,0 0 0 15,0 0 2768-15,0 0 528 0,0 0 96 0,-2 12 32 16,2-12-2688-16,0 13-544 0,0-3-192 0,0-10 144 16,2 13-144-16,1-2 0 0,-2 0 0 0,2 1 0 15,0 0 0-15,-1-2 0 0,-2-10 0 0,0 13 128 16,0 0-128-16,3-1 0 0,-3-12 0 0,2 10 128 16,-2-10-128-16,3 12 0 0,-3-12 0 0,0 0-176 31,0 0-624-31,0 0-128 0</inkml:trace>
  <inkml:trace contextRef="#ctx0" brushRef="#br3" timeOffset="-75908.58">10453 11851 9215 0,'0'0'816'15,"0"0"-656"-15,0 0-160 0,0 0 0 0,0 0 2880 0,0 0 560 0,5 12 96 0,1-3 32 16,-6-9-2464-16,6 11-480 0,2-5-112 0,1 1 0 16,2-1-304-16,-2 1-48 0,-9-7-16 0,11 8 0 15,1-2-144-15,0 1 0 0,-2-2 0 0,-1 3 0 0,-9-8 0 16,8 9 0-16,-1 1 0 0,-1-1 0 0,-1 0 320 16,1 3 16-16,-6-12 16 0,6 13 0 0,-2-1 0 0,-1 2 0 15,-2 1 0-15,0-1 0 0,1-1 128 0,-1-3 32 16,-1-10 0-16,1 15 0 0,1 2-208 15,-2-2-48-15,-2 0 0 0,1-5 0 0,1-10-256 0,-1 12 160 16,1-12-160-16,-3 12 128 0,-1-2-128 0,-1 0-256 16,0 1 64-16,-2-3 16 15,-1-2-400-15,1 2-96 0,-3-1-16 0,0-1 0 16,-3 2-400-16,-3 0-64 0,-2 0-32 0,0-1-6048 16,-3 1-1200-16</inkml:trace>
  <inkml:trace contextRef="#ctx0" brushRef="#br3" timeOffset="-74771.19">10846 11812 19343 0,'0'0'1728'0,"0"0"-1392"0,-8 4-336 0,8-4 0 15,-7 5 1888-15,7-5 304 0,0 0 64 0,0 0 16 16,-6 8-1904-16,6-8-368 0,-4 11 0 0,4-11-192 16,0 0-96-16,-1 10-16 0,1-10 0 0,0 11 0 0,0-11 304 0,-2 10-192 15,1 2 192-15,0-3-160 0,-2 1 160 0,0 1 128 16,1 0-128-16,-2 1 176 0,0 1 384 0,0-2 80 15,0 2 0-15,0 0 16 0,0 1 48 0,2-1 16 16,2-13 0-16,-2 16 0 0,2-2-384 0,0 0-80 16,2 1 0-16,0-5-16 0,-2-10-240 0,0 0 0 15,2 12 0-15,-2-12 0 16,2 12-432-16,-2-12-16 0,0 0-16 0,0 0 0 16,0 0-560-16,0 0-96 0,0 0-32 0,0 0-7072 15,0 0-1424-15</inkml:trace>
  <inkml:trace contextRef="#ctx0" brushRef="#br3" timeOffset="-74393.41">10623 11815 13823 0,'0'0'608'0,"0"0"128"0,0 0-592 0,0 0-144 0,0 0 0 0,0 0 0 16,0 0 3200-16,0 0 624 0,0 0 112 0,9-5 32 16,1 1-2928-16,2 2-576 0,0 1-112 0,-1 1-32 15,2 0 224-15,1 0 32 0,-1 0 16 0,1 0 0 16,0 0-64-16,2-2-16 0,0 0 0 0,0 2 0 0,3 0 128 0,0-1 32 15,2 0 0-15,1-3 0 0,2 1-160 0,-1 0-48 16,-1 0 0-16,3-1 0 0,0 1-240 0,0 0-48 16,-1 0-16-16,3 0 0 0,-1 2-160 0,0-3 0 15,-3 1 0-15,-1-1 128 16,-1 2-1696-16,-1-1-352 0,-3 0-64 0</inkml:trace>
  <inkml:trace contextRef="#ctx0" brushRef="#br3" timeOffset="-69107.16">11126 12428 6447 0,'0'0'272'0,"0"0"80"0,0 0-352 0,0 0 0 0,0 0 0 0,0 0 0 16,0 0 4000-16,0 0 736 0,0 0 128 0,0 0 48 15,0 0-3232-15,0 0-640 0,0 0-128 0,12 7-16 16,-1-3-288-16,2-2-48 0,2-2-16 0,2 0 0 15,2-2-304-15,2 1-64 0,1-2-16 0,3 1 0 16,1-3 224-16,2 1 32 0,-2 0 16 0,5 0 0 16,3 1 0-16,1-1 0 0,1 3 0 0,1 1 0 15,-2 1-160-15,0-1-16 0,1 0-16 0,-3 2 0 16,-1 0-240-16,-1 1 0 0,0 1 0 0,1-2 0 16,0 2 0-16,0-2 0 0,-2-1 0 0,1 0 0 15,0 2 0-15,0-2-160 0,1 2 32 0,-4-1 0 16,-3 1-1680-16,0 0-336 0,0-1-64 0,-1-1-16 0</inkml:trace>
  <inkml:trace contextRef="#ctx0" brushRef="#br3" timeOffset="-67886.98">9818 13386 35823 0,'0'0'1584'0,"-2"-7"336"0,-2 2-1536 0,4 5-384 16,0 0 0-16,0 0 0 0,0 0 224 0,0 0-32 15,0 0 0-15,0 0 0 0,0 0-192 0,0 0 0 16,0 0 0-16,9 5 0 0,-9-5-384 0,12 7 16 16,-1-2 16-16,0-1 0 15,-11-4-2272-15,13 3-448 0,0-3-80 0</inkml:trace>
  <inkml:trace contextRef="#ctx0" brushRef="#br3" timeOffset="-67692.96">9898 13825 27519 0,'0'0'1216'0,"0"0"256"0,-7 13-1168 15,2-5-304-15,5-8 0 0,-4 10 0 0,4-10 208 0,0 0-16 0,0 0 0 0,0 0 0 16,3 12-192-16,-3-12 0 0,0 0-144 0,0 0 144 31,10 7-1616-31,1-1-240 0,-1-4-32 0</inkml:trace>
  <inkml:trace contextRef="#ctx0" brushRef="#br3" timeOffset="-67517.38">10057 14159 42623 0,'0'0'1888'0,"0"0"384"0,-7 6-1824 0,7-6-448 16,-9 8 0-16,4 3 0 16,2 0-1536-16,2 2-416 0,1 2-80 0,3-2-14864 15</inkml:trace>
  <inkml:trace contextRef="#ctx0" brushRef="#br3" timeOffset="-67346.86">9940 14696 38703 0,'-23'4'1712'0,"9"-1"352"0,-3 1-1648 0,1-3-416 0,2 3 0 0,4 1 0 16,10-5 1040-16,0 0 128 0,0 0 32 0,5 13 0 31,3-5-4176-31,3-2-832 0</inkml:trace>
  <inkml:trace contextRef="#ctx0" brushRef="#br3" timeOffset="-66344.92">9533 15598 7359 0,'0'0'656'0,"0"0"-528"0,0 0-128 0,0 0 0 16,0 0 3136-16,0 0 608 0,0 0 112 0,0 0 32 15,0 0-2576-15,0 0-512 0,0 0-96 0,0 0-32 16,0 0 208-16,0 0 32 0,2-10 16 0,-2 10 0 15,0 0-80-15,0 0-16 0,0 0 0 0,0 0 0 16,7-7-320-16,-7 7-80 0,0 0-16 0,0 0 0 16,0 0-240-16,0 0-48 0,9-4-128 0,-9 4 192 15,0 0 96-15,0 0 16 0,0 0 0 0,0 0 0 16,0 0 80-16,0 0 0 0,0 0 16 0,10 6 0 16,-10-6-80-16,0 0 0 0,0 0-16 0,6 11 0 15,-5 0-128-15,-1-11-32 0,0 0 0 0,-3 13 0 16,-1 0-144-16,1-1 192 0,-3-1-192 0,0 1 192 15,-2 1-64-15,-1 0 0 0,0-1 0 16,-2 1 0-16,-2 1 128 0,-1 2 32 0,0 1 0 0,-2-2 0 0,0 1-32 0,1 1 0 16,-4 1 0-16,2-2 0 0,1 1-256 0,0 1 160 15,0-1-160-15,2 3 128 0,0-1-128 0,-1 3 0 16,0-2 0-16,0-2 128 0,2-1-128 0,1 1 0 16,-1-3 0-16,2 0 0 0,-2-5-272 0,1 0 16 15,0 2 0-15,2-5 0 16,1 0-400-16,1-2-80 0,8-5-16 0,-9 3 0 15,0-1-1936-15,9-2-384 0,-11-2-64 0,3-2-9488 0</inkml:trace>
  <inkml:trace contextRef="#ctx0" brushRef="#br3" timeOffset="-65961.86">9189 15607 28559 0,'0'0'2544'0,"0"0"-2032"0,-8-5-512 0,8 5 0 15,0 0 2096-15,0 0 320 0,0 0 64 0,0 0 16 16,0 0-2240-16,0 0-432 0,0 0-80 0,12 5-32 16,-1 1 288-16,2 0-128 0,0 1 128 0,0-1 0 15,0 3-128-15,0-2 128 0,0-1 0 0,2 3 0 16,0 2 0-16,1 1 0 0,-3-1 0 0,1 2 0 15,1-1 144-15,-1 1 48 0,0-1 0 0,2 2 0 0,1 1 112 16,0 3 16-16,-1 0 16 0,-1 3 0 16,1 0-80-16,-2 1 0 0,1-1-16 0,-1 0 0 0,-1 0-240 15,0-1 144-15,0-3-144 0,-1 3 128 0,-2-3-128 0,2 0 0 16,0-2 0-16,-2 0 0 0,-1-3-176 0,0-2-16 16,-1-2 0-16,1 1 0 0,0-5-112 0,-9-4-16 15,10 4-16-15,0-2 0 16,-10-2-624-16,10-1-112 0,-10 1-16 0,0 0-9328 15,11-7-1856-15</inkml:trace>
  <inkml:trace contextRef="#ctx0" brushRef="#br3" timeOffset="-65266.13">10156 15079 9839 0,'0'0'432'0,"0"0"96"0,0 0-528 0,0 0 0 16,3-9 0-16,-3 9 0 0,0 0 416 0,0 0-32 15,0 0 0-15,0 0 0 0,-4-6-384 0,4 6 0 16,0 0 0-16,-7-5-176 0,7 5 176 0,-8-3 0 31,0 2 0-31,8 1 0 0,0 0 384 0,0 0 128 0,-9 0 0 0,9 0 16 0,0 0 880 0,0 0 160 16,-10 0 32-16,10 0 16 0,0 0-224 0,0 0-48 0,-7 5-16 15,2 3 0-15,5-8-784 0,-6 11-160 0,-2 1-16 0,3-3-16 16,1 3-352-16,-1 0 144 0,-2-2-144 0,0 2 0 16,1 1 128-16,-2 1-128 0,-1-1 0 0,-1 2 0 15,-1 0 192-15,2 1-64 0,0 0 0 0,1-2-128 16,2-1 576-16,2 0 16 0,0 0 0 0,1 0 0 15,2 0-64-15,0-1-16 0,1-2 0 0,2 1 0 16,5-2-336-16,-1 1-176 0,1 1 160 0,1-1-160 16,2 1 0-16,0 2 0 0,1 2 0 0,-1-2 0 15,2 0-256-15,0 0-32 0,-3 0-16 0,-1 0 0 16,-1 2-592-16,1-5-112 0,0-1-16 16,0-1-16-16,-3 1-2208 0,0-2-432 0</inkml:trace>
  <inkml:trace contextRef="#ctx0" brushRef="#br3" timeOffset="-64523.58">10263 15375 26255 0,'0'0'1152'0,"0"0"256"0,0 0-1120 0,0 0-288 0,0 0 0 0,0 0 0 15,13 0 0-15,-13 0 0 0,0 0-128 0,10 0 128 16,-10 0-144-16,0 0 144 0,0 0-128 0,0 0 128 15,0 0 0-15,0 0 144 0,0 0 0 0,0 0 0 16,0 0 576-16,0 0 112 0,0 0 32 0,0 0 0 16,0 0-64-16,0 0-16 0,0 0 0 0,9-2 0 15,-9 2-288-15,7-11-64 0,-1 2-16 0,1 1 0 16,0 1-96-16,0-1 0 0,2-5-16 0,-1 1 0 0,-2 0-48 16,-1-1-16-16,-1 4 0 0,0-3 0 0,1-2-240 0,0 2 144 15,0 0-144-15,0 1 128 0,-1 2-128 0,2-3 0 16,-3 1 144-16,-3 11-144 0,3-13 0 0,1 6 128 15,1-1-128-15,-5 8 0 0,0 0 0 0,0 0 0 16,0 0 0-16,0 0 0 0,5-8 128 0,-5 8-128 16,10-4 128-16,-10 4-128 0,0 0 128 0,0 0-128 15,10 5 128-15,-10-5-128 0,10 8 0 0,0 0 0 16,-3 0 0-16,1 2 128 0,1-2-128 0,0 2 0 16,-2 2 0-16,-1-3 0 0,1 2 0 0,-1-1 0 15,1-1 0-15,0 2 0 0,-7-11 0 0,6 11 0 16,1 1 0-16,-2 1 128 0,-1-4-128 0,-4-9 176 15,4 15-176-15,-2-5 192 0,-2-10-48 0,3 12 0 0,-3 0 0 16,1-2 0-16,-1-10-144 0,0 0 192 0,3 12-192 0,-3-12 192 16,6 6-192-16,-6-6 192 0,7 7-192 0,-7-7 192 15,0 0 16-15,10 4 16 0,-10-4 0 16,11 0 0-16,-11 0 32 0,10-3 0 0,-10 3 0 0,9-6 0 16,-1 0 80-16,-8 6 32 0,7-7 0 0,-2-1 0 15,-5 8 16-15,4-12 0 0,1 0 0 0,-3 0 0 16,-2-2-208-16,0 1-48 0,0 0 0 0,3 0 0 15,0-1-128-15,-1 1 0 0,0-2 144 0,-1 1-144 16,0 0 0-16,0-2 0 0,1 2 0 0,-1 1 128 16,2 1-128-16,-1 0 0 0,0-1 0 0,-2 0 0 15,1 3-128-15,-1 10 0 0,0 0 0 0,0-11 0 16,0 11-336-16,0 0-64 0,0 0-16 16,0 0 0-16,0 0-2384 0,0 0-464 0,0 0-112 0</inkml:trace>
  <inkml:trace contextRef="#ctx0" brushRef="#br3" timeOffset="-63898.73">10671 14913 16287 0,'0'0'720'16,"0"0"160"-16,0 0-704 0,0 0-176 0,0 0 0 0,0 0 0 0,0 0 608 0,0 0 96 15,0 0 0-15,0 0 16 0,0 0 256 0,0 0 48 16,0 0 16-16,10 5 0 0,-10-5-160 0,0 0-48 15,9 8 0-15,-9-8 0 0,8 6-288 0,-8-6-64 16,7 10-16-16,-1 0 0 0,1 0-192 0,-1-2-32 16,1 0-16-16,-1 1 0 0,1 1 16 0,-1 1 0 15,1 0 0-15,1 0 0 0,-2 1 80 0,2-3 32 16,3 2 0-16,-1 0 0 0,2 1-96 0,-2-2 0 16,-2 3-16-16,2 0 0 0,2 0-112 0,0-2 0 15,-2 2-128-15,1-3 192 0,0 4-192 0,1 1 0 16,0-1 128-16,-3 2-128 0,-4 1 0 0,-1 0 0 15,-1-2 128-15,-3 2-128 0,-2 0 0 0,1-1 176 0,0-3-176 16,-3 1 160-16,-4 2-160 0,-1-1 0 0,0 0 144 16,0-1-144-16,-2-1 0 0,2 0 0 0,0-2 0 15,3-1 0 1,-1-2-512-16,1 1-32 0,-1-2 0 0,7-7 0 16,0 0-576-16,-9 5-112 0,0-1-32 0,9-4-6880 0,0 0-1392 0</inkml:trace>
  <inkml:trace contextRef="#ctx0" brushRef="#br3" timeOffset="-63130.78">11148 14896 26607 0,'0'0'1168'0,"0"0"256"0,0 0-1136 0,0 0-288 16,0 0 0-16,0 0 0 0,11 3 352 0,-11-3 16 15,10-1 0-15,-10 1 0 0,10 4-368 0,-10-4 0 16,0 0 0-16,10 5 0 0,-10-5 0 0,6 8 0 15,-2 3 0-15,-3-2 0 0,-1 1 160 0,-1 2-32 16,0 1-128-16,-2 1 192 0,-1 2-192 0,0-2 176 16,0 1-176-16,2 0 160 0,-1 1-32 0,0-2-128 15,1 1 192-15,-1-2-64 0,2 0 0 0,0 1-128 0,-1-2 192 16,1-1-64-16,1-11-128 0,0 12 0 16,0-12 0-16,1 13 0 15,-1-13-528-15,2 11-144 0,-2-11-32 0,0 0-7584 0,0 0-1520 0</inkml:trace>
  <inkml:trace contextRef="#ctx0" brushRef="#br3" timeOffset="-62795.27">10967 14897 911 0,'0'0'0'0,"0"0"0"0,0 0 0 0,0 0 0 0,0 0 6912 0,0 0 1280 16,0 0 272-16,0 0 48 0,0 0-6720 0,0 0-1344 16,10 1-256-16,2-1-64 0,-2-1-128 0,2 0 0 15,1-5 0-15,2 5 0 0,3-2 0 0,1 1 0 16,1-2 0-16,-1 1 176 0,1 1-176 0,0 0 128 15,-2 0-128-15,0-1 128 0,2 1-128 0,1-1 128 16,-1-1-128-16,3 0 128 0,-3-1-256 0,3 1-64 16,0-4-16-16,1 3 0 15,-1 1-448-15,2-1-96 0,-2-2-16 0,2 2 0 16,1 0-1920-16,0 0-384 0</inkml:trace>
  <inkml:trace contextRef="#ctx0" brushRef="#br3" timeOffset="-61796.67">11303 15744 16175 0,'0'0'704'0,"0"0"176"0,0 0-704 0,0 0-176 0,0 0 0 0,0 0 0 16,0 0 2016-16,0 0 368 0,0 0 80 0,0 0 16 16,0 0-1184-16,0 0-224 0,0 0-48 0,13-2-16 15,3 0-592-15,6 1-112 0,7 0-32 0,2-1 0 16,4-1 32-16,10 0 0 0,5 2 0 0,4-3 0 15,1 0-64-15,-1-1-16 0,1 1 0 0,3 0 0 0,1 0-224 0,3 0 0 16,-1 1 128-16,-1 1-128 0,-4-1-160 0,-2 2-80 16,-5 0-16-16,-5 2 0 15,-5 1-1984-15,-1 2-384 0</inkml:trace>
  <inkml:trace contextRef="#ctx0" brushRef="#br3" timeOffset="-61339.39">8236 15674 3679 0,'0'0'320'0,"0"0"-320"16,0 0 0-16</inkml:trace>
  <inkml:trace contextRef="#ctx0" brushRef="#br3" timeOffset="-61089.57">8542 15692 9215 0,'-13'7'400'0,"5"-2"96"0,-1 0-496 0,-3 0 0 0,-3-1 0 0,-2-1 0 15,-2 1 3264-15,0-2 576 0,-2 0 96 0,-1-1 32 16,-3 0-2560-16,0-1-512 0,1-1-112 0,-4 0-16 16,-2-1-32-16,3 0-16 0,-1-2 0 0,2 1 0 15,-1-1-352-15,1 2-80 0,0-2-16 0,1 1 0 16,0 2-272-16,0 1 0 0,-1 0 0 0,0 0 0 15,2 1 0-15,-3 2-304 0,0 1 48 0,1 0-8448 16,1 1-1696-16</inkml:trace>
  <inkml:trace contextRef="#ctx0" brushRef="#br3" timeOffset="-55709.62">4057 17493 5519 0,'0'0'496'0,"0"0"-496"16,0 0 0-16,0 0 0 0,0 0 1968 0,0 0 288 16,0 0 64-16,0 0 16 0,0 0-896 0,0 0-176 15,0 0-48-15,11 5 0 0,-11-5 352 0,0 0 64 0,0 0 16 16,11 0 0-16,1-3-48 0,-12 3-16 0,0 0 0 0,10 3 0 16,-10-3-240-16,0 0-64 0,0 0 0 0,11 4 0 15,-3 1-352-15,-8-5-80 0,0 0-16 0,5 10 0 16,0-3-240-16,-1 1-48 0,-4-8-16 0,3 13 0 15,-1 2-288-15,2-2-64 0,0-2-16 0,0 2 0 16,3-1-160-16,-1 2 0 0,2 3 0 0,1 0 0 16,-1 0 128-16,2 2-128 0,2 3 0 0,1 3 128 15,0-1 48-15,1 2 0 0,1 1 0 0,2 3 0 16,0 3-48-16,-2-1-128 0,0-2 192 0,-1-1-64 16,3 1-128-16,-1-5 0 0,-5-3 144 0,1-1-144 15,1 0 160-15,-1-3-32 0,-2-2-128 0,1-3 192 16,-5-2-192-16,2 2 0 0,1-1-192 0,-4-1 192 15,-5-1-688-15,7-1-16 0,6-1-16 16,-1 1 0-16,-5-6-2352 0,-7-3-480 0,8 5-96 16</inkml:trace>
  <inkml:trace contextRef="#ctx0" brushRef="#br3" timeOffset="-55268.61">4860 17478 35359 0,'-9'-12'1568'0,"9"12"320"0,-10-2-1504 0,10 2-384 0,-9-4 0 0,9 4 0 15,-7-5-160-15,7 5-96 0,0 0-32 0,0 0 0 31,0 0-272-31,0 0-48 0,0 0-16 0,0 0 0 0,0 0 176 0,-9 2 48 0,9-2 0 0,-9 4 0 16,9-4 160-16,-11 11 48 0,1-1 0 0,2 2 0 16,0 0 384-16,-1-1 96 0,-1 0 16 0,1 2 0 15,1 4 608-15,0 0 128 0,0-2 32 0,0 4 0 16,-1 1-112-16,1 3-32 0,1 1 0 0,-3 2 0 16,0-1-432-16,0 4-96 0,0 1-16 0,1 1 0 15,0 0-144-15,-1 5-48 0,-1 3 0 0,2 0 0 16,0-1 0-16,-1-3 0 0,-2 0 0 0,1-1 0 15,1 3-192-15,-4-6 144 0,-7-1-144 0,3 2 128 0,2 0-128 16,-1 2 0-16,-1-7 0 0,1 2 0 0,1 1 128 0,2-4-128 16,-1-3 0-16,2 2 128 0,2 1-128 0,0-4 0 15,2-6 0-15,3-2 0 16,0-1-512-16,4-1-96 0,-1-4-16 0,3-8 0 16,0 0-1296-16,0 0-256 0,0 0-48 0,0 0-8032 15,0 0-1616-15</inkml:trace>
  <inkml:trace contextRef="#ctx0" brushRef="#br3" timeOffset="-54254.02">4241 17195 2751 0,'0'0'128'0,"0"0"16"0,0 0-144 0,0 0 0 0,0 0 0 0,-9-2 0 16,9 2 4736-16,-7-4 896 0,7 4 192 0,0 0 48 15,-6-5-3920-15,6 5-784 0,0 0-144 0,0 0-48 16,0 0-272-16,0 0-64 0,0 0-16 0,0 0 0 16,0 0 64-16,0 0 16 0,0 0 0 0,10-2 0 15,1 2-32-15,-11 0 0 0,0 0 0 0,10 0 0 16,-10 0-112-16,13 2-32 0,-1-2 0 0,-2 0 0 16,-10 0-32-16,12 0-16 0,0 1 0 0,-2-1 0 15,1-1-176-15,0-1-48 0,2 2 0 0,0-1 0 16,0-2 32-16,2 1 0 0,0-3 0 0,4 1 0 15,0 0-96-15,1 1 0 0,1 2-16 0,1-2 0 16,-1 1-176-16,-3-1 128 0,-1 0-128 0,-1 2 128 16,-1 0-128-16,0-1 0 0,-2 2 0 0,0 0 0 0,-2 0 128 0,0 0-128 15,-11 0 0-15,12 0 128 0,-12 0-128 0,11 0 192 16,0-1-192-16,-11 1 192 0,0 0-16 0,11-4 0 16,0 2 0-16,-11 2 0 0,9-4 64 0,-9 4 16 15,10-7 0-15,-2 2 0 16,-8 5-80-16,7-7-16 0,-7 7 0 0,6-6 0 0,1-1 0 0,-7 7 0 15,0 0 0-15,0 0 0 0,5-5-32 0,-5 5-128 16,1-9 192-16,-1 9-64 0,0 0-128 0,0 0 0 16,3-9 144-16,-3 9-144 0,0 0 160 0,0 0-32 15,-3-9-128-15,3 9 192 0,-4-8 32 0,0 0 0 16,1 2 0-16,-1-3 0 0,-2-1 96 0,1 3 32 16,0-1 0-16,1 0 0 0,-1 1-16 0,-2 0 0 0,1-2 0 0,-1 1 0 15,2-3-32-15,-1 2-16 0,-1-1 0 16,1 3 0-16,-1 1-96 0,-2-1-32 0,-2-1 0 0,1 3 0 15,0 0-160-15,1 0 0 0,-1 1 144 0,1-1-144 16,0 2 0-16,9 3 0 0,-8-4 0 0,0 1 0 16,-1 0 0-16,9 3 0 0,-10-2 0 0,10 2 0 15,-9-4 0-15,1 2 0 0,8 2-144 0,0 0 144 16,-8-4-320-16,8 4 16 0,0 0 0 0,0 0 0 31,0 0-1232-31,0 0-240 0,0 0-48 0,0 0-16 0,17-2-1616 0,3 1-336 16,1 0-64-16</inkml:trace>
  <inkml:trace contextRef="#ctx0" brushRef="#br3" timeOffset="-52989.16">5944 17619 2751 0,'0'0'256'0,"0"0"-256"0,0 0 0 0,-8 4 0 16,8-4 2096-16,0 0 368 0,0 0 80 16,0 0 16-16,0 0-800 0,0 0-160 0,0 0-16 0,0 0-16 15,0 0-288-15,0 0-64 0,0 0-16 0,0 0 0 16,0 0 272-16,0 0 64 0,0 0 16 0,0 0 0 16,10-4-208-16,-1 0-32 0,-1-1-16 0,3 2 0 15,0 2-432-15,2 1-96 0,2-1 0 0,0-1-16 16,1 0-432-16,4-1-64 0,3 2-32 0,2 1 0 15,0-4-224-15,1 3 128 0,1 1-128 0,2-2 0 16,-2-2 0-16,-1 1 0 0,-1 0 0 0,0 0 0 16,-1 1 0-16,0-1 0 0,-2-1 0 0,0 0 0 15,0 2-448-15,-1 0-16 16,-1 2-16-16,-2 0 0 0,-1 0-272 16,-1 3-48-16,-1 1-16 0,0-2 0 0,-4 6-128 0,1-1-16 0,0-1-16 15,-2 2 0-15,-10-8-368 0,9 11-64 0,-1-1 0 0,-3-2-9408 16</inkml:trace>
  <inkml:trace contextRef="#ctx0" brushRef="#br3" timeOffset="-52556.34">6017 17811 15663 0,'0'0'1392'0,"0"0"-1120"0,0 0-272 0,0 0 0 16,0 0 3648-16,0 0 656 0,0 0 144 0,0 0 32 16,0 0-3072-16,0 0-592 0,0 0-128 0,0 0-32 15,0 0-144-15,0 0-16 0,15 1-16 0,0-1 0 16,0 0-208-16,1 3-32 0,1 0-16 0,1 1 0 16,3-6-224-16,0 4 128 0,0 1-128 0,1 1 0 0,-1-3 128 0,0 2-128 15,-3 1 0-15,0-2 144 0,0 1-144 0,1-3 0 16,-4 0 0-16,1 0 128 0,1 0-128 0,-2 0 0 15,1 1 0-15,0-1 0 0,-1-1 0 0,4 1 0 16,0 1 0-16,-1-1 0 16,-2-1-496-16,2 4-176 0,3 0-32 0,-1 1-16 15,-2-2-2368-15,0 0-480 0</inkml:trace>
  <inkml:trace contextRef="#ctx0" brushRef="#br3" timeOffset="-51805.32">8486 16852 25743 0,'0'0'1136'0,"0"0"240"0,0 0-1104 0,0 0-272 16,0 0 0-16,0 0 0 0,0 0 512 0,0 0 64 15,0 0 0-15,0 0 0 0,0 0 64 0,0 0 32 16,0 0 0-16,0 0 0 0,0 0 400 0,0 0 80 0,-5 12 0 0,1-1 16 16,1-1-256-16,-1 0-48 0,-1 1-16 0,-1 2 0 15,-4 0-176-15,0 3-32 0,0 3-16 0,-2-1 0 16,-1 3 32-16,-3 3 16 0,-2-1 0 0,-2 5 0 15,-2 2-48-15,-5 1-16 0,-6 3 0 0,1 2 0 16,-1 3-64-16,2 4-16 0,-2 4 0 0,1 2 0 16,-1 0-176-16,2-1-32 0,-1-1-16 0,1-1 0 15,-4-3-176-15,0-1-128 0,-1-3 192 0,4 0-192 16,1-3 160-16,2 2-160 0,0 1 128 0,2-2-128 16,-1-5 0-16,5 1 128 0,1-3-128 0,2-4 0 15,2-1 0-15,2-3 128 0,3-2-128 0,2-4 0 16,0 0 0-16,2-2-272 0,1 0 32 0,0-7 16 15,1 1-368-15,0-1-80 0,7-7-16 0,0 0 0 16,-8 5-368-16,8-5-80 0,0 0-16 0,0 0 0 16,-9-1-1312-16,9 1-272 0,-8-7-48 0,4 1-7600 15,3-6-1520-15</inkml:trace>
  <inkml:trace contextRef="#ctx0" brushRef="#br3" timeOffset="-51344.44">7637 16944 21183 0,'-10'-9'944'0,"3"1"192"0,-1-3-912 0,2 5-224 0,-1 2 0 0,7 4 0 16,0 0 4752-16,0 0 912 0,0 0 176 0,0 0 48 15,0 0-4832-15,7-5-1056 0,-7 5 0 0,9-4-128 16,-9 4 128-16,12-2 0 0,-1 4-144 0,1 2 144 16,-12-4 0-16,12 4 0 0,0 2 0 0,-3 2 0 15,-1 4 0-15,1-2 0 0,1 2 0 0,1 2 0 16,-2 1 496-16,1 1 16 0,-1 3 0 0,3 0 0 16,1 1 64-16,3 1 32 0,-2 0 0 0,3 2 0 15,1 3-160-15,1 3-16 0,0-2-16 0,2 6 0 0,0-3-176 16,1 4-48-16,0 2 0 0,0 5 0 15,0 2-48-15,2-2-16 0,1 4 0 0,1-4 0 0,-1-2-128 0,1 2 0 16,-2-3 0-16,4 1 128 0,0-4 32 0,2 1 0 16,0 1 0-16,-2-1 0 0,-5 1 16 0,-1-1 0 15,-1-2 0-15,-1-1 0 0,-1 1-176 0,0-7 160 16,-4-2-160-16,1-5 160 0,-4 3-160 0,-1-7 128 16,0-2-128-16,-2-1 128 0,-1-1-128 0,0 0 0 15,-1-3 144-15,-1-2-144 0,-6-7-192 0,7 7-96 16,1 0-32-16,0-1 0 15,-8-6-1376-15,11 0-288 0,-1 0-48 0,0-4-11376 16,-1-1-2272-16</inkml:trace>
  <inkml:trace contextRef="#ctx0" brushRef="#br3" timeOffset="-48030.45">13761 11909 2751 0,'0'0'256'0,"0"0"-256"0,0 0 0 0,0 0 0 16,0 0 2768-16,0 0 512 0,0 0 112 0,0 0 0 0,0 0-2064 16,0 0-432-16,0 0-64 0,0 0-32 0,0 0-624 0,0 0-176 15,0 0 0-15,0 0 0 0,0 0 0 0,0 0 0 16,0 0 0-16,0 0 0 0,0 0 144 0,0 0-144 15,-9-2 192-15,9 2-192 0,0 0 960 0,0 0 96 16,0 0 16-16,0 0 0 0,0 0 208 0,0 0 64 16,-10 2 0-16,10-2 0 0,0 0-384 0,-9 4-80 15,0-4-16-15,9 0 0 0,0 0 480 0,-9 4 112 16,9-4 16-16,-9 2 0 16,9-2-1824-16,-8 0-352 0,8 0-80 0,0 0-16 0,-9 3 800 0,-1-2 192 15,-3-2 32-15,1 1 0 0,0 0 96 0,3 0 0 16,0 0 16-16,-2 1 0 0,0 0 64 0,0-1 16 15,2 0 0-15,0 0 0 0,0 0 0 0,-2 0 0 0,-2-1 0 16,2 1 0-16,-1 0-64 0,2 0-16 0,-1 0 0 16,2 0 0-16,-1 0-144 0,0 0-48 0,1 1 0 0,-1 1 0 15,1-1-144-15,1-1 0 0,-1 1 0 0,9-1 0 16,-11 3 0-16,2-2 0 0,-1 1 0 0,10-2 0 16,-9 1 128-16,9-1-128 0,-12 1 128 0,3 0-128 15,1-1 160-15,8 0-160 0,-9 0 192 0,9 0-192 16,-9-1 192-16,2 0-64 0,7 1 0 0,0 0-128 15,-8 1 192-15,8-1-192 0,0 0 192 0,0 0-192 16,-7-1 144-16,7 1-144 0,0 0 0 0,0 0 144 16,0 0-144-16,0 0 0 0,0 0 0 0,0 0 0 15,0 0-160-15,0 0 160 0,0 0-208 0,0 0 80 16,0 0-1344-16,0 0-272 0,10 4-48 16,-10-4-9072-16,0 0-1808 0</inkml:trace>
  <inkml:trace contextRef="#ctx0" brushRef="#br3" timeOffset="-46045.42">13302 11913 6447 0,'0'0'576'0,"0"0"-576"15,0 0 0-15,0 0 0 0,0 0 1488 0,0 0 192 16,0 0 48-16,0 0 0 0,0 0-464 0,0 0-96 16,0 0-16-16,0 0 0 0,0 0-192 0,0 0-64 15,0 0 0-15,0 0 0 0,0 0-112 0,0 0-16 0,0 0-16 0,0 0 0 16,0 0-128-16,0 0-32 0,0 0 0 0,0 0 0 16,0 0-112-16,0 0-32 0,0 0 0 0,0 0 0 15,0 0-64-15,0 0 0 0,0 0-16 0,0 0 0 16,0 0-160-16,0 9-16 0,0-9-16 0,0 0 0 15,0 0 80-15,0 0 0 0,0 0 16 0,0 10 0 16,0-10-32-16,0 0-16 0,0 0 0 0,0 0 0 16,0 0 96-16,0 0 32 0,-3 11 0 0,3-11 0 15,0 0 32-15,0 0 16 0,0 0 0 0,0 0 0 16,0 0-48-16,0 0-16 0,0 0 0 0,0 0 0 16,0 0 0-16,0 0 0 0,0 0 0 0,0 0 0 15,0 0-80-15,0 0-32 0,0 0 0 0,0 0 0 0,0 0-96 0,0 0-128 16,0 0 176-16,0 0-176 0,0 0 256 0,0 0-64 15,0 0-16-15,0 0 0 0,0 0 144 0,0 0 16 16,0 0 16-16,0 0 0 0,0 0-16 0,3 9 0 16,-3-9 0-16,0 0 0 0,0 0-112 0,0 0-32 15,0 0 0-15,2 10 0 0,-2-10-192 0,3 12 176 16,-3 0-176-16,0-12 160 0,1 13-160 0,1-3 0 16,0 3 0-16,0-2 0 0,-2-11 0 0,2 15 0 15,2-2 0-15,0 2 0 0,1-1 0 0,-1 0 0 16,0-1 0-16,0-1 0 0,-4-12 0 0,5 16 0 15,-2-3 0-15,-1-4 128 0,-2-9-128 0,3 14 192 16,-2-1-192-16,-1 0 192 0,0-1 0 0,0 1 0 16,0 1 0-16,0 1 0 0,-1 0-32 0,0 4 0 0,-1 0 0 15,2 2 0-15,0 3-32 0,2 0 0 0,-4 4 0 0,2-1 0 16,0 0-128-16,2 2-144 0,0 0 144 0,1 2-208 16,-1 0 208-16,1 1 0 0,1 0 0 0,0 1 0 15,-3-2 0-15,2-2 0 16,-1-1 0-16,1 0 0 0,-2-2 0 0,-1 0 0 0,0-1 0 0,-1 0 0 15,1-2 128-15,-3 2-128 0,1-2 0 0,-1 3 0 16,-1 2 0-16,0 3 0 0,-1-4 0 0,0 3 0 16,0 0 0-16,1 2 0 0,3-1 128 0,-1 2-128 15,0-3 0-15,0 1 0 0,1 0 0 0,0-1 0 16,1-3 0-16,0 3 0 0,1 0 128 0,-1 0-128 16,1-1 0-16,1 1 128 0,-1 3-128 0,2-1 0 15,-2 2 128-15,1-1-128 0,0-1 0 0,-1 0 0 0,2-5 0 16,-1 2 128-16,1-6-128 0,-1 3 0 0,0-5 144 0,0 3-144 15,0-2 0-15,-1-3 144 0,2 1-144 0,-2-1 160 16,-1 0-160-16,1-2 160 0,1 0-160 0,0 1 0 16,-1 0 0-16,1 2 0 0,-2-3 0 0,1 1 0 15,0 1 0-15,1 2 0 0,0 0 0 0,1 4 0 16,-1-2 0-16,1 1 0 0,-2-2 0 0,2 0 0 16,0-1 0-16,1 1 128 0,1 0-128 0,-1 0 192 15,0 1-192-15,-2-4 192 0,1-1-64 0,-2-3 0 16,0-2 0-16,-1 1 0 0,0 0-128 0,0 1 0 15,0-1-160-15,0-1 160 0,-2-1 0 0,0 0 0 16,1-1 0-16,-1 0 0 0,-2-1 0 0,0 1 0 16,1-2 0-16,3-9 0 0,-1 10 0 0,1-10 0 15,-1 12 128-15,-1-3-128 0,2-9 0 0,0 0 0 0,0 14 128 16,2-4-128-16,-2-10 0 0,0 11 128 0,-2 0-128 16,2-11 0-16,0 0 224 0,3 11-64 0,-2 0-16 0,-1-11 0 15,1 10-144-15,-1-10 0 0,3 11 0 0,0 1 0 16,-5-5 0-16,2-7 0 0,0 11 0 0,-1 0 0 15,0 0 0-15,-1-1 0 0,2-10 0 0,-2 12 0 16,-2-1 0-16,4-11 0 0,0 0 0 0,-4 10 0 16,0-1 0-16,4-9 0 0,0 0 0 0,-1 10 0 15,1-10 0-15,0 11 0 0,0-11 0 0,0 0 0 16,0 0 0-16,2 12 0 0,-2-12 0 0,3 11 0 16,1 0 0-16,-4-11 0 0,0 0 0 0,4 12 0 15,-4-12 0-15,2 9 0 0,-2-9 0 0,0 0 0 16,2 10 0-16,-2-10 0 0,0 0 0 0,0 0 0 0,0 11 0 0,0-11 0 15,0 0 0-15,0 0 0 0,0 0 0 0,0 0 0 16,0 0 0-16,0 0 0 0,0 0 0 0,0 0 0 16,0 0 0-16,0 0 0 0,0 0 0 0,0 0 0 15,0 0 0-15,0 0 0 0,0 0 0 0,0 0 0 16,0 0 0-16,0 0 0 0,0 0 0 0,0 0 0 16,0 0 128-16,0 0-128 0,-9 0 0 0,9 0 0 15,0 0 0-15,0 0 0 0,0 0 0 0,0 0 0 16,0 0 0-16,0 0 0 0,-6-7 0 0,6 7 0 15,0 0 0-15,0 0 0 0,0 0 0 0,0 0 0 16,0 0 0-16,0 0 0 0,0 0 0 0,0 0 0 16,0 0 0-16,0 0 0 0,0 0-128 0,0 0 128 15,-6 3 0-15,6-3 0 0,0 0 0 0,0 0 0 0,0 0 0 0,0 0 0 16,0 0 0-16,0 0 128 0,0 0 0 0,0 0 0 16,0 0-128-16,-7 4-176 0,7-4 48 0,0 0 0 15,-6 6 128-15,6-6 0 0,0 0 0 0,0 0 0 16,0 0 0-16,0 0 0 0,-5 7 0 0,5-7 0 15,0 0 0-15,0 0 0 0,0 0 0 0,0 0 0 16,0 0 0-16,0 0 0 0,0 0 0 0,0 0 0 16,0 0 128-16,13 0-128 0,-13 0 128 0,13 0-128 15,0 0 0-15,0 1 0 0,-1 0 0 0,-1 0 128 16,-11-1-128-16,13 3 0 0,0-2 0 0,-1 2 0 16,0 0 0-16,1-2 0 0,0-1 0 0,0 0 0 15,0-1 0-15,3-1 0 0,2 0 0 0,1 0 0 16,1 1 0-16,-2-2 0 0,-2 1 0 0,2 1 0 0,2-3 0 15,-1 1 0-15,-1 0 0 0,1 2 0 0,-2 0 0 16,-2 0-192-16,0-3 192 0,-2 2-192 16,0 2-512-16,-2-1-96 0,1-2-32 0,-1 2 0 15,-11 1-2304-15,10-2-448 0,-1-4-112 0</inkml:trace>
  <inkml:trace contextRef="#ctx0" brushRef="#br3" timeOffset="-42846.55">14010 11956 7359 0,'0'0'320'0,"0"0"80"0,0 0-400 16,0 0 0-16,0 0 0 0,0 0 0 15,0 0 3760-15,0 0 656 0,0 0 144 0,0 0 32 16,0 0-2992-16,0 0-576 0,0 0-128 0,0 0-32 0,0 0-336 0,0 0-64 16,0 0-16-16,0 0 0 0,0 0-144 0,0 0-48 15,0 0 0-15,0 0 0 0,0 0 176 0,0 0 16 16,6 7 16-16,-1 3 0 0,1 0 224 0,-4 2 32 15,0 0 16-15,-1 3 0 0,0 5-64 0,2-1-16 16,-1 3 0-16,1 3 0 0,-2 1-80 0,2 2-32 16,0-2 0-16,0 4 0 0,3-3-176 0,-2 3-48 15,0 0 0-15,-1-3 0 0,1 2-128 0,0-4-16 16,3-3-16-16,-2 3 0 0,0-4-160 0,-2 0 192 16,-2-2-192-16,2 1 192 0,-1-1-64 0,0-1-128 15,-1 1 192-15,-1-4-64 0,0-2 128 0,0-1 32 16,0-12 0-16,-3 12 0 0,3-12 96 0,0 0 32 0,-1 10 0 0,1-10 0 15,0 0-32-15,0 0 0 0,0 0 0 0,0 0 0 16,0 0 16-16,-1-9 0 0,-1-4 0 0,2 0 0 16,2-1-112-16,-2-1-32 0,1-2 0 0,2 2 0 15,-1-5-256-15,1 1 0 0,-2-1 128 0,2-1-128 16,1 0 0-16,0 1 0 0,-1-1 0 0,3 0-144 16,-1 3 144-16,3-3-192 0,2 4 192 0,-1-1-192 15,-2 1 192-15,2 0-128 0,3 2 128 0,-3 2-128 16,-4 3 128-16,2 1 0 0,0-2-144 0,1 3 144 15,1 3 0-15,2-1-144 0,0 1 144 0,1 1 0 16,-12 4 0-16,12 2 0 0,-2 0 0 0,2 3 0 16,0-1-288-16,0 2 48 0,-1 1 16 0,1 2 0 15,0 1 32-15,-2 1 16 0,1 0 0 0,-1 4 0 0,0-2 176 16,2-1-128-16,-4-1 128 0,0 2-128 16,0 2-272-16,-1 0-48 0,1 0-16 0,-1-2 0 15,-2 0 720-15,-1-2 160 0,-1 0 32 0,-1-1 0 0,-2 3-448 0,0-4 0 16,0 1 0-16,-1-1 0 0,-2 1 0 0,3-10 0 15,-4 11 0-15,-1 0 0 0,-1-3 0 0,-1 0 0 16,-1 0 0-16,0 0 0 0,-1-1 0 0,0 0 0 16,0-2 128-16,-1 0-128 0,-1-2 0 0,-1 1 0 15,-1 0 0-15,-1 0 0 0,0-2 128 0,-2 1-128 16,-3-2 128-16,0-1-128 0,2 0 128 0,0-1-128 16,0-2 128-16,-1 1-128 0,-1-2 0 0,-1 0 0 15,1-3 128-15,0 2-128 0,2-1-128 0,2-1-64 16,2-1-16-16,1 2 0 15,0-2-1472-15,2 3-304 0,2 1-48 0,8 4-9792 16,-8-5-1952-16</inkml:trace>
  <inkml:trace contextRef="#ctx0" brushRef="#br3" timeOffset="-40119.42">14012 13198 13823 0,'0'-13'1216'0,"0"13"-960"16,-2-10-256-16,-1 1 0 0,1-3 1600 0,2 12 288 15,0 0 48-15,0 0 16 0,-6-7-1168 0,6 7-224 16,-4-6-48-16,4 6-16 0,-2-8 112 0,2 8 32 15,0 0 0-15,0 0 0 0,0 0 288 0,0 0 64 16,0 0 16-16,0 0 0 0,0 0-48 0,0 0-16 16,0 0 0-16,0 0 0 0,6 9 0 0,1 1 0 0,-1 4 0 15,0-1 0-15,-1-3-160 0,0 4-16 0,2 1-16 0,-1-1 0 16,-1 2-368-16,0-1-64 0,1 1 0 16,-1 0-16-16,-1-2-96 0,1 2-16 0,2-1 0 0,-1 1 0 15,-1-2 32-15,2 1 0 0,1-2 0 0,-2 0 0 16,1-4 16-16,-2 0 0 0,-5-9 0 0,6 6 0 15,2 0-32-15,1-2 0 0,-9-4 0 0,11 2 0 16,0-1-32-16,-1-1-16 0,-10 0 0 0,10-1 0 16,-2-5 32-16,-8 6 0 0,5-10 0 0,-1 1 0 15,-4 9-192-15,5-11 0 0,0-1 0 0,-2 0 0 16,0 3 128-16,1-1-128 0,-1-1 0 0,1 2 128 16,0 0-128-16,-4 9 0 0,0 0 0 0,0 0 0 15,0 0 0-15,0 0 0 0,9 5 0 0,1 6-176 16,-3-1 176-16,1 2 0 0,-1-2 0 0,1 2-128 0,-1 0 128 15,1-2 0-15,-1 0 0 0,1 1 0 0,-1 1 0 0,1-6 0 16,-8-6 0-16,8 7 0 0,-8-7 0 0,10 6 0 16,-2-1 0-16,1 1 0 0,-9-6 0 0,0 0 128 15,12 2-128-15,-12-2 128 0,11-2-128 0,-11 2 144 16,0 0-144-16,11-3 160 0,-2-1 16 0,-9 4 0 16,10-6 0-16,-3 0 0 0,-7 6 80 0,11-6 32 15,-3 1 0-15,-2-2 0 0,1-5-32 0,-1 5 0 16,1 0 0-16,-1-2 0 0,2-3-96 0,0 0-32 15,0-1 0-15,-2 0 0 0,3-1-128 0,-1-3 160 16,-1 0-160-16,-1-1 160 0,1-3-160 0,-1 1 0 16,-1 0 0-16,-1 0 128 0,-1-6-128 0,1 4 0 15,-2 1 0-15,1 1 128 0,-3 1-128 0,1 2 0 16,1 0 0-16,0 3 0 0,-2-1 0 0,0 2-144 0,0 2 144 16,0 0-208-1,0 11-240-15,0-9-32 0,0 9-16 0,0 0 0 16,0 0-1760-16,0 0-368 0,0 0-64 0,0 0-14784 0</inkml:trace>
  <inkml:trace contextRef="#ctx0" brushRef="#br3" timeOffset="-39739.97">14864 13309 32127 0,'0'0'1424'0,"0"0"304"16,-7 6-1392-16,7-6-336 0,-6 7 0 0,6-7 0 0,-3 12 928 0,3-2 112 15,3 1 32-15,1-2 0 0,1 1-864 0,0-2-208 16,-1 1 0-16,1 0 0 0,3 2 0 0,0-1 144 16,-2 3-144-16,-1-4 128 0,-1 2-128 0,0-2 0 15,-1 1 144-15,-2 1-144 0,2 0 128 0,-3 1-128 16,0-12 160-16,-1 11-160 0,1-11 0 0,1 9 0 16,-1-9 0-16,0 0 0 0,4 7 0 0,-4-7-256 0,0 0 16 0,0 0 16 31,0 0-816-31,0 0-176 0,10-5-16 0,-2 0-8656 0,-8 5-1728 0</inkml:trace>
  <inkml:trace contextRef="#ctx0" brushRef="#br3" timeOffset="-39106.29">14428 13970 41519 0,'0'0'1840'0,"0"0"384"0,0 0-1776 0,0 0-448 16,-6-4 0-16,6 4 0 0,0 0 160 0,0 0-160 15,0 0 192-15,0 0-192 16,0 0-1024-16,0 0-304 0,0 0-64 0,11 5-10160 15,-11-5-2032-15</inkml:trace>
  <inkml:trace contextRef="#ctx0" brushRef="#br3" timeOffset="-38912.07">14456 14220 29135 0,'0'0'1280'0,"0"0"288"0,0 0-1248 0,0 0-320 0,0 0 0 0,0 0 0 15,0 0 560-15,0 0 48 0,0 0 16 0,0 0-9648 16,0 0-1920-16</inkml:trace>
  <inkml:trace contextRef="#ctx0" brushRef="#br3" timeOffset="-38719.74">14431 14399 10127 0,'0'0'896'0,"0"0"-704"15,-1 9-192-15,1-9 0 0,0 0 1600 0,0 0 272 16,0 0 64-16,6 6 16 0,-6-6-1616 0,0 0-336 15,0 0 0-15,9 4-7584 0</inkml:trace>
  <inkml:trace contextRef="#ctx0" brushRef="#br3" timeOffset="-37691.6">14098 14575 25791 0,'0'0'2304'0,"0"0"-1856"15,0 0-448-15,0 0 0 0,0 0 2736 0,0 0 448 16,0 0 80-16,0 0 32 0,0 0-2560 0,0 0-512 15,10 6-96-15,-10-6-128 0,11 4 128 0,1 0-128 0,-2 0 0 0,1 0 144 16,-11-4-144-16,10 5 0 0,-1 0 0 0,1 2 0 16,-3-1 288-16,0 1-32 0,-3 3 0 0,0 3 0 15,-2-2 464-15,0 2 96 0,-4 1 16 0,2 5 0 16,-1-3-192-16,1 4-48 0,1-4 0 0,1-1 0 16,-2-2-272-16,2-1-48 0,1-1-16 0,-3-11 0 15,5 13-112-15,-5-13-16 0,10 6-128 0,2 1 192 16,0-4-192-16,-2-3 176 0,-10 0-176 0,13-3 160 15,-1-1-160-15,1-2 0 0,-1 3 144 0,0-7-144 16,-3 0 0-16,-1 0 144 0,-1-1-144 0,1 2 0 16,-3-3 0-16,-1 2 0 0,-1 2 0 0,-3 8 0 15,4-10 128-15,-4 10-128 0,0 0 0 0,0 0 0 0,0 0 0 0,0 0 0 16,0 0 0-16,4 11-144 0,0 4 144 16,-2 0-160-16,1 2 160 0,2-1-160 0,0-3 160 0,2 0 0 15,1 0 128-15,0-4-128 0,-1 2 0 0,1-4 0 16,0 3 0-16,-8-10 0 0,0 0 0 0,10 6 0 15,-10-6 0-15,0 0-128 0,12 0 128 0,-12 0 0 16,0 0 128-16,11 0-128 0,-11 0 176 0,0 0-48 16,9-6 0-16,-9 6 0 0,8-10-128 0,-8 10 0 15,0 0 0-15,7-6 0 0,-7 6 0 0,0 0 0 16,9-4-128-16,-9 4 128 0,0 0 0 0,14 4 0 16,-4 1 0-16,-10-5 0 0,10 7-128 0,-1-1 128 15,1 1-160-15,-10-7 160 0,9 5 0 0,-9-5 0 16,11 5 0-16,-11-5 0 0,11 0 0 0,-11 0 0 0,0 0 0 0,12-5 0 15,-3 0 0-15,-1-2 160 0,-3-1-160 16,0 0 192-16,0-1 16 0,0 2 16 0,1-5 0 16,0 1 0-16,1 0 16 0,-1-1 0 0,1 0 0 0,-2 0 0 15,-2-1-64-15,2-1-16 0,1 1 0 0,0-5 0 16,-4 0 0-16,2-1 0 0,1 0 0 0,-2 0 0 16,-3-1-160-16,0-1 0 0,1 0 0 0,2 0 128 15,1 1-128-15,-2-4 0 0,0-1 0 0,0 0 0 16,2 0 0-16,0 2 0 0,1-2 0 0,0 4 0 15,1 4-320-15,-1 2 0 0,-1 0 0 0,0 5 0 16,1 3-1040-16,-5 7-208 16,6-6-32-16,-6 6-11680 0,0 0-2336 0</inkml:trace>
  <inkml:trace contextRef="#ctx0" brushRef="#br3" timeOffset="-36627.93">14898 15085 29247 0,'0'0'1296'0,"0"0"272"0,0 0-1248 0,0 0-320 0,0 0 0 0,0 0 0 15,0 0 464-15,0 0 48 0,3-12 0 0,4 3 0 16,0 1-304-16,-1 0-48 0,1-2-16 0,0 1 0 15,1-1 80-15,0 3 16 0,0-6 0 0,-2 1 0 16,1 0 272-16,-1-1 64 0,1 0 16 0,-1-1 0 16,0-3 256-16,-1-2 48 0,0 3 16 0,-1-1 0 15,1-2-16-15,-2 0 0 0,-1-3 0 0,1 2 0 0,1 0-288 16,-1 4-64-16,-1 3-16 0,1-1 0 16,-1 5-272-16,-2 9-48 0,4-7-16 0,-4 7 0 0,0 0-192 15,0 0 176-15,0 0-176 0,0 0 160 0,0 0-160 0,0 0 0 16,0 0 0-16,11 11 0 0,-3 2 0 15,-2 4 0-15,-3 1 0 0,1 2 0 0,-1-3 0 16,1 3 0-16,-1-5 0 0,0 2 0 0,-1 0 0 0,2 0 0 16,-1-3 144-16,-1 2-144 0,1-2 0 0,0 1 0 15,-1-5 0-15,1 2 0 0,-1 0 176 0,0-3-48 16,-2-9 0-16,1 9 0 0,-1-9-128 0,4 8 0 16,-4-8 0-16,0 0 0 0,0 0 0 0,8 6 0 15,-8-6 160-15,0 0-160 0,0 0 224 0,10 4-64 16,-10-4-16-16,0 0 0 0,0 0-144 0,12-3 192 0,-12 3-192 15,10-3 192-15,-10 3-192 0,9-7 160 0,-9 7-160 16,8-6 160-16,-8 6-160 0,0 0 0 0,8-8 0 0,-8 8 0 16,8-8 0-16,-8 8 0 0,6-8 0 0,1 2 0 15,-3-1 0-15,1-2 128 0,-1 1-128 16,-4 8 128-16,7-10-128 0,-1 2 0 0,1 1 0 16,-7 7 128-16,5-6-128 0,-5 6 0 0,8-7 0 0,-8 7 0 15,9-5 0-15,-9 5 0 0,6-9 128 0,1 2-128 16,-7 7 0-16,8-6 0 0,-8 6 0 0,6-8 0 15,1 0 0-15,-3 0 160 0,-4 8-160 0,3-10 160 16,1 2 0-16,-1-1 0 0,-2-1 0 0,-1 2 0 16,0 8 0-16,0-11 0 0,3 1 0 0,-2 1 0 15,-1 9-160-15,0-12 192 0,0 2-192 0,3 1 192 16,-3 9-192-16,4-11 0 0,-2 2 0 0,-2 9 0 0,6-9 0 16,-6 9 0-16,6-8 0 0,-6 8 0 0,8-6 0 0,-8 6 0 15,0 0 0-15,0 0 0 0,8-7 0 0,-8 7 0 16,0 0 0-16,0 0 0 0,0 0 0 0,0 0 0 15,0 0 0-15,0 0 0 0,0 0 0 0,7 8 0 16,1 1 0-16,-8-9 0 0,0 0 0 0,8 13 128 16,3 0-128-16,-4-1 0 0,-1 2 0 0,-1 0 0 15,-1-1 0-15,1 2 0 0,0-1 0 0,0 0 0 16,1 2 0-16,0 0 128 0,-1-2-128 0,1 3 0 16,-3-4 144-16,3 0-144 0,-1 1 0 0,-1-2 128 15,-3 0-128-15,2 0 0 0,-1-1 128 0,1 0-128 16,-3-11 128-16,4 12-128 0,-2-2 128 0,2-1-128 15,-4-9 128-15,4 11-128 0,-4-11 144 0,4 6-144 16,-4-6 192-16,0 0-192 0,5 8 0 0,-5-8 0 0,0 0 0 0,0 0 0 16,0 0 0-16,0 0 0 0,0 0 0 15,0 0 0 1,0 0-224-16,0 0-160 0,0 0-16 0,0 0-16 16,0 0-1552-16,0 0-304 0,-1-8-64 0,0-2-10496 0,-2-1-2096 0</inkml:trace>
  <inkml:trace contextRef="#ctx0" brushRef="#br3" timeOffset="-35386.18">15313 11857 8287 0,'0'0'736'0,"0"0"-592"0,0 0-144 0,0 0 0 15,0 0 3408-15,0 0 656 0,0 0 128 0,0 0 32 16,0 0-3024-16,0 0-608 0,0 0-112 0,0 0-32 16,0 0 0-16,0 0-16 0,12-3 0 0,-1 0 0 0,-11 3 176 0,11-1 32 15,0 1 16-15,-1-1 0 0,1-1 48 0,-1 1 16 16,1 1 0-16,-1 0 0 0,3 0-240 0,0 0-48 15,0 0-16-15,0 0 0 0,1 3-208 0,-1-1-32 16,2 1-16-16,0 1 0 0,1 0 16 0,1 0 0 16,0 0 0-16,0-3 0 0,0 2-48 0,1-1-128 15,2 1 192-15,-2 1-64 0,-1-3-128 0,1 2 160 16,0-2-160-16,2 1 160 0,-2 1-16 0,-1 0 0 16,-1-1 0-16,1 2 0 0,0 0 64 0,-3 3 16 15,-1-3 0-15,-1 1 0 0,0 0 0 0,-5 2 0 16,-1 2 0-16,0-2 0 0,3 1 64 0,-1 3 16 15,-1 0 0-15,-2 1 0 0,-5-12-48 0,6 18-16 16,1 1 0-16,-2 0 0 0,-1 2-112 0,1 1-128 16,0 3 176-16,2 0-176 0,-1 2 144 0,4 4-144 15,-1 5 0-15,1 3 144 0,2-1-144 0,-2 5 0 16,1 1 0-16,-1 3 0 0,1 2 128 0,-1 6-128 0,-1 4 192 16,0 1-64-16,0-2-128 0,-1-1-144 0,-1-4 144 0,1 0-208 15,-2-3 208-15,2 0 0 0,1 0 0 0,-1 5 0 16,0 1 128-16,-1 2 80 0,1-4 16 0,-1 2 0 15,-2-1 0-15,2-3 0 0,0 3 0 0,-1 1 0 16,-3 0-224-16,1 0 144 0,0 0-144 0,0 4 128 16,-1 0-128-16,-2-4 0 0,-1-2 144 0,-1-1-144 15,0-5 176-15,-1 2-48 0,0 2 0 0,-1 0 0 16,0 2 192-16,2-5 48 0,-3-2 0 0,2-3 0 16,-1-2-48-16,3-4-16 0,0-1 0 0,0-2 0 15,0 0 0-15,1 1 0 0,3-4 0 0,1 0 0 0,-1 0-144 16,2-2-32-16,0-2 0 0,1 2 0 0,-2-1 48 15,1 1 0-15,1 3 0 0,-2-3 0 0,-1 2-176 16,1-2 0-16,2-5 0 0,-2 1 0 0,-3-4 0 0,0-1 0 16,-1 2 0-16,-1 0 0 0,0-3 0 0,-1 3 0 15,-1 0 128-15,1-1-128 0,0 3 0 0,1-2 0 16,0-4 0-16,0-1 128 0,0-1-128 0,1-3 128 16,-1-14-128-16,1 12 128 0,-1-2 16 0,3 0 0 15,-3-10 0-15,0 0 0 0,5 9-16 0,-5-9-128 16,0 0 192-16,0 0-64 0,0 0-128 0,0 0 192 15,0 0-192-15,0 0 192 0,7 8-192 0,-7-8 0 16,0 0 144-16,0 0-144 0,0 0 144 0,0 0-144 16,0 0 192-16,0 0-192 0,0 0 144 0,0 0-144 0,0 0 0 0,0 0 144 15,0 0-144-15,0 0 0 0,0 0 0 0,0 0 0 16,0 0 128-16,0 0-128 0,0 0 0 0,0 0 128 16,0 0 16-16,0 0 0 0,0 0 0 0,0 0 0 15,0 0 32-15,0 0 0 0,0 0 0 0,0 0 0 16,0 0 16-16,-4-7 16 0,4 7 0 0,0 0 0 15,-8-5 96-15,0 2 16 0,-1-1 0 0,0 3 0 16,9 1-48-16,-12-1 0 0,1-2 0 0,-1 3 0 16,0-1-80-16,0-1-32 0,-1 1 0 0,0 0 0 15,0 0-160-15,0-1 128 0,0 0-128 0,-1 0 128 16,-1 1-128-16,1 0 0 0,0-3 0 0,1-1-176 16,-2 1-992-16,1-4-208 15,0 1-32-15,1-2-13728 0,0-1-2736 0</inkml:trace>
  <inkml:trace contextRef="#ctx0" brushRef="#br3" timeOffset="-30111.49">9685 16924 11055 0,'0'0'976'0,"0"0"-784"0,0 0-192 0,0 0 0 16,0 0 1888-16,0 0 336 0,0 0 64 0,0 0 16 15,0 0-1856-15,0 0-448 0,0 0 0 0,0 0 0 16,0 0 176-16,0 0-176 0,0 0 192 0,0 0-192 16,0 0 896-16,0 0 80 0,7-6 16 0,-7 6 0 15,0 0 192-15,0 0 32 0,0 0 16 0,0 0 0 16,0 0-368-16,0 0-80 0,0 0-16 0,0 0 0 16,0 0-256-16,0 0-64 0,0 0-16 0,0 0 0 0,0 0-48 0,0 0 0 15,0 0 0-15,-8-6 0 0,0 0-64 16,8 6-32-16,-10 2 0 0,10-2 0 0,-11 3-64 0,11-3-16 15,-10 5 0-15,-1 1 0 0,2-3-208 0,2 3 128 16,-1 0-128-16,0-1 0 0,-3 3 0 0,1 0 128 16,0 1-128-16,0-1 0 0,3 2 128 0,-2 3 0 15,-3-1-128-15,0-1 192 0,0 0-64 0,1 4-128 16,-1-2 176-16,0 0-176 0,-1 5 144 0,0-1-144 16,0 1 0-16,3-1 144 0,-2 3-144 0,1-3 160 15,0 2-160-15,-1-3 160 0,0 1-160 0,3 0 192 16,3 2-192-16,-2 1 192 0,-1-2-192 0,1 2 0 15,3 1 144-15,-1-1-144 0,0 1 0 0,-2-1 144 16,-1 1-144-16,1 1 0 0,0 1 144 0,3-2-144 0,0 1 0 16,1 0 144-16,0 2-16 0,1-3-128 0,3-2 192 15,0 1-64-15,2 3-128 0,-1-3 192 0,2 0-192 0,1 0 192 16,-1 0-192-16,4-1 0 0,-1 1 0 16,1 1 128-16,-3-4-128 0,1 5 0 0,2 3 0 0,0 1 0 15,1 0 0-15,-1 0 0 0,-2 0 0 0,2-4 0 16,0-2 0-16,1 2 0 0,-1-5 0 0,3 0 0 15,2-1 160-15,1-1-160 0,-3-4 192 0,2-1-192 16,1 0 256-16,0 0-48 0,1-7-16 0,1 1 0 16,-2 0 48-16,1 2 0 0,3-6 0 0,0-3 0 15,-1 0-48-15,-1-1 0 0,1-1 0 0,0-1 0 16,-2-2-32-16,0 1-16 0,2-1 0 0,-2-2 0 16,1 1-144-16,0-1 192 0,0-2-192 0,0 1 192 15,0 0-192-15,-1-1 128 0,0-1-128 0,2-2 128 0,0 2-128 16,-2 0 0-16,-2-4 144 0,3 3-144 0,5 1 0 15,-3-1 128-15,-5-3-128 0,1 0 0 0,0 0 144 0,0 0-144 16,0 0 192-16,-2-1-192 0,-3 0 288 0,0-1-48 16,1 2-16-16,-2-1 0 0,-2-2-32 0,0 1-16 15,0-1 0-15,-1-3 0 0,-2-2-176 0,-2 0 160 16,-3 1-160-16,3-1 160 0,0-5-160 0,0 0 0 16,-3 0 144-16,1 4-144 0,-1-2 128 0,-1 2-128 15,-4-2 128-15,3 3-128 0,1 3 0 0,-1 0 144 16,-1-1-144-16,-2 3 0 0,-1 1 144 0,1 1-144 15,0 0 0-15,0 1 144 0,-1 1-144 0,1 2 0 16,2 0 0-16,-1 2 128 0,-2 0-128 0,3 0 0 16,0 1 0-16,0 0 0 0,-3 1 0 0,0 1 0 0,-1-2 0 15,3 3-176-15,0 2-48 0,1-2-16 0,-2 0 0 16,0 2 0-16,0-1-80 0,0 2-32 0,-1-3 0 0,1 4 0 31,8 4-224-31,-7-4-64 0,-1-1 0 0,1 1 0 16,7 4-208-16,-9 0-48 0,1 0-16 0,8 0 0 15,-9 7-1632-15,3-1-320 0,6-6-64 0</inkml:trace>
  <inkml:trace contextRef="#ctx0" brushRef="#br3" timeOffset="-29502.87">9378 17420 19343 0,'0'0'848'0,"0"0"192"0,0 0-832 0,0 0-208 15,0 0 0-15,0 0 0 0,0 0 1664 0,0 0 272 0,0 0 64 16,0 0 16-16,0 0-1664 0,0 0-352 0,0 0 0 16,10 1 0-16,-10-1 0 0,12 0 0 0,-2 4 0 0,-10-4 128 15,12-2 128-15,-2 2 48 0,-10 0 0 0,12 3 0 16,-12-3 208-16,0 0 32 0,9 5 16 0,-9-5 0 15,9 7-64-15,-2 1-16 0,-7-8 0 0,4 13 0 16,-2-2 16-16,1 0 0 0,-3-11 0 0,4 13 0 16,1 1 48-16,-1-2 16 0,-1-3 0 0,1 1 0 15,-2 1 16-15,2-1 0 0,0-3 0 0,3 1 0 16,-1-2-256-16,2 1-64 0,1-2 0 0,1 1 0 16,1 0-48-16,1 0-16 0,-1 1 0 0,1-1 0 15,1-2-64-15,0 1 0 0,1-2-128 0,0 1 192 0,-1-3-192 16,2-1 128-16,0 0-128 0,0-1 0 0,3 1 144 0,1-5-144 15,-1-2 128-15,0 2-128 0,2 1 144 0,-1-4-144 16,1-2 160-16,1-1-160 0,1 1 0 0,-3-1 128 16,0 2-128-16,-4-2 0 15,0 0-336-15,-2-1-112 0,-2 1-32 0,0-1 0 16,-5 0-2160-16,1 2-432 0,-3-2-96 0,0-2-10704 16</inkml:trace>
  <inkml:trace contextRef="#ctx0" brushRef="#br3" timeOffset="-28751.24">9404 16739 12671 0,'0'0'560'0,"0"0"112"0,0 0-544 0,0 0-128 0,0 0 0 0,0 0 0 0,0 0 320 16,0 0 16-16,0 0 16 0,0 0 0 0,0 0-208 0,0 0-144 16,0 0 192-16,10 0-192 0,-10 0 1280 0,0 0 160 15,0 0 32-15,12-1 0 0,0-1 352 0,-12 2 80 16,0 0 16-16,10-4 0 0,2 1-448 0,-2 0-96 16,-10 3-16-16,12-4 0 0,-2 0-544 0,-1 0-112 15,1 2-32-15,0-1 0 0,0 0-256 0,2 2-48 16,0-3-16-16,1 2 0 0,-1 2-80 0,1-3-16 15,-2 2 0-15,4 1 0 0,-1 0-128 0,2 0-128 16,-1 0 192-16,2 0-192 0,-1 0 176 0,1-2-176 16,0 2 160-16,0 2-160 0,1-1 192 0,0 2-64 15,2-3-128-15,-2 0 192 0,0 0-32 0,-2 0-16 16,-3 0 0-16,0-3 0 0,0 2 112 0,2-1 32 0,-1 1 0 16,-1-2 0-16,-3 1 48 0,1 1 16 0,-1-3 0 0,1 1 0 15,-11 3-64-15,11-4-16 0,0 0 0 0,-11 4 0 16,9-2-144-16,-9 2-128 0,0 0 144 0,8-4-144 15,-8 4 160-15,0 0-160 0,0 0 160 0,0 0-160 16,0 0 160-16,0 0-160 0,5-8 160 0,-5 8-160 16,0 0 176-16,0 0-176 0,0-8 192 0,0 8-192 15,0 0 176-15,-4-10-176 0,0 2 160 0,4 8-160 16,-6-5 208-16,6 5-48 0,-6-11-16 0,0 5 0 16,-2-1 128-16,2 1 32 0,-2-1 0 0,0 1 0 15,-1-1 0-15,0 2 0 0,0-3 0 0,1 1 0 16,-1 2-304-16,-1 0 128 0,0-1-128 0,0 0 0 15,-2 1 128-15,0 0-128 0,-2 0 0 0,1-1 0 16,0 3 128-16,1-4-128 0,0 1 0 0,1-1 0 16,-1 0 160-16,0 2-160 0,3 1 128 0,1 0-128 0,2 1 0 0,6 3 0 15,-10-3 128-15,3 2-128 0,7 1 0 0,0 0-144 16,0 0 144-16,0 0-208 16,-8 4-1376-16,8-4-272 0,-5 11-48 0,3 1-16320 15</inkml:trace>
  <inkml:trace contextRef="#ctx0" brushRef="#br3" timeOffset="-24774.23">14007 17845 16575 0,'0'0'1472'0,"0"0"-1168"15,0 0-304-15,-12-3 0 0,2-1 3056 0,10 4 544 16,0 0 112-16,0 0 32 0,-7-6-2400 0,7 6-464 0,0 0-112 0,0 0 0 15,-5-12-320-15,0 0-48 16,-1 0-16-16,-1 5 0 0,7 7-160 0,-9-12-32 0,-2 0-16 0,0 3 0 16,-2 2 240-16,-2-2 48 0,1 0 16 0,-4 4 0 15,-2-6 288-15,-3 2 48 0,-3 0 16 0,1-1 0 16,-3-1-128-16,1 0-32 0,0-1 0 0,-2-1 0 16,-2 0-176-16,1 0-48 0,0 2 0 0,1-2 0 15,0-2-48-15,2 2-16 0,0 1 0 0,-1-1 0 16,1-4-16-16,-2 0-16 0,-1 1 0 0,0-2 0 15,0 2-192-15,-2 1-32 0,-5-5-128 0,2 3 192 16,2-1-192-16,-1 0 0 0,-1-3 128 0,0 0-128 16,1 0 0-16,3-1 144 0,1 1-144 0,1-2 128 15,3-1 112-15,1-2 16 0,2 3 0 0,1-3 0 16,0 0-64-16,1-2-16 0,0 0 0 0,1-1 0 16,2 0-176-16,1 2 0 0,1 1 144 0,1 0-144 0,-1 3 0 15,2 3 0-15,1 0 0 0,1 2 0 0,3 0 0 0,0 2 0 16,-2 0 0-16,1 3 0 0,0 0 0 0,-1 1 128 15,2 2-128-15,1 0 0 0,-1 0 0 0,1 1 0 16,0 0 0-16,1 3-192 0,0-1 192 0,7 7 0 16,-8-6 0-16,2 0 0 0,-2 0 0 0,3-1 0 15,1 0 0-15,4 7 0 0,0 0 0 0,-3-7 0 16,3 7 0-16,-1-9 0 0,1 9 0 0,0 0 0 16,0 0 0-16,0 0 0 0,0 0 0 0,0 0 0 15,0 0 0-15,0 0 0 0,0 0-144 0,0 0 144 16,0 0-160-16,0 0 160 0,0 0 0 0,0 0-144 15,0 0 144-15,4 12 0 0,-4-12 0 0,1 10-128 16,-2 1 128-16,1-11 0 0,-4 10 0 0,1-1 0 0,3-9 0 16,-4 9 0-16,4-9 0 0,-5 8 0 0,0 0 0 0,5-8 0 15,-8 8 128-15,3 2-128 0,1-2 160 0,1 1-160 16,3-9 0-16,-2 13 128 0,-2 0-128 0,1 1 0 16,1 2 0-16,-1-2 0 0,-2 2 0 0,0 4 0 15,1-1 0-15,0-1 0 0,0-2 0 0,0 0 0 16,-1-3 0-16,1-1 0 0,0-3 0 0,0 1 0 15,0-1 0-15,4-9 0 0,0 0 0 0,0 0 0 16,0 0 144-16,0 0-144 0,0 0 128 0,0 0-128 16,0 0 192-16,0 0-64 0,0 0 0 0,1-10 0 15,2 1-128-15,-2-4 192 0,2 0-192 0,1-2 192 16,1 0-192-16,0-2 0 0,0-3 0 0,1 3 0 16,-1 1 0-16,-1 2 0 0,0-1 128 0,0 0-128 15,0 2 0-15,-2 0 0 0,-1-1 0 0,1 2 0 0,-1 2 0 0,2-2 0 16,-1 3 0-16,-2 9 0 0,0-9 0 0,0-2-176 15,-1 2 176-15,1 9-128 0,-1-9 128 0,1 9 0 16,0-12 0-16,1 3 0 0,-1 9 0 0,3-9 0 16,-3 9 0-16,0 0 0 0,3-8 0 0,-3 8-128 15,0 0 128-15,8-6 0 0,-8 6 0 0,11-6-128 16,-11 6 128-16,10-4 0 0,-10 4 0 16,13-1-128-16,0 1 128 0,-1 1 0 0,-2-1 0 0,2 3 0 15,0 0 0-15,0 1 0 0,-1-4 0 0,2 0 0 16,3 0 0-16,0 1 128 0,1 0-128 0,1-1 128 15,-1-1-128-15,0 1 128 0,0 0-128 0,-2-1 128 16,0 1-128-16,0-3 128 0,1 2-128 0,0-1 0 0,-2 1 0 16,2-2 0-16,-1 2-176 0,1 0-96 0,-2 0-32 15,2 1 0 1,0-3-1872-16,2 3-384 0,1 0-80 0,3 0-10160 0,3 0-2016 0</inkml:trace>
  <inkml:trace contextRef="#ctx0" brushRef="#br3" timeOffset="-22912.35">14384 17311 20271 0,'0'0'896'0,"4"-7"192"0,0-3-880 0,-4 10-208 0,4-9 0 0,0-1 0 16,-2 2 688-16,-2 8 80 0,4-9 32 0,-4 9 0 15,3-9-208-15,-3 9-32 0,0 0-16 0,0 0 0 16,0-12 304-16,0 12 64 0,0 0 16 0,4-9 0 15,-2 0-160-15,-2 9-16 0,0 0-16 0,0 0 0 0,0 0-32 0,0 0-16 16,0 0 0-16,0 0 0 0,11 0-192 0,-11 0-48 16,0 0 0-16,0 0 0 0,0 0-128 0,9 12-48 15,-3-1 0-15,-1 2 0 0,-2 0-16 0,0 4-16 16,-3 3 0-16,0 3 0 0,0-2-16 0,0 8 0 16,1 5 0-16,0 1 0 0,-1 1-96 0,2 0-128 15,0-1 176-15,0-3-176 0,-2 1 192 0,2-2-64 16,1-2 0-16,-1 1-128 0,1-1 144 0,1-2-144 15,1-2 0-15,0 1 144 0,1 1-144 0,-1-3 0 16,-1-5 144-16,1 3-144 0,-1-1 0 0,2-1 0 16,0-4 0-16,-3-5 0 15,-3-11-320-15,6 8-144 0,0 0-32 0,-6-8 0 16,0 0-768-16,0 0-144 0,0 0-48 0,0 0-8672 0,0 0-1744 16</inkml:trace>
  <inkml:trace contextRef="#ctx0" brushRef="#br3" timeOffset="-22350.97">14280 17111 35823 0,'-12'-7'1584'0,"12"7"336"0,0 0-1536 0,-3-5-384 0,3 5 0 0,0 0 0 16,-4-5 336-16,4 5 0 0,0 0 0 0,0 0 0 0,0 0-336 0,0 0 0 16,13 2 0-16,0 0 0 0,-1-1 0 0,1 0 0 15,-1 0 0-15,1 2 0 0,1 0 0 0,1-1 128 16,-1 1-128-16,0-1 0 0,2 4 240 0,0-4-32 16,-1 2 0-16,1-1 0 0,0 1 112 0,-1 1 32 15,1 0 0-15,1 2 0 0,-3-1 0 0,2 1 0 16,1 2 0-16,0 1 0 0,0 1-224 0,1 2-128 15,1-2 128-15,1 4-128 0,-3-1 0 0,1 3 0 16,0 3 0-16,1 1 128 0,-1-1-128 0,0 1 0 16,-1-1 0-16,1-1 128 0,1 5-128 0,-1-5 0 15,0 1 0-15,0 1 0 0,-1 0 0 0,-1-3 0 16,-3-4 0-16,-3 1 0 0,0-1 0 0,-3 0 0 0,0-1 0 16,-2 2 0-16,-1 0 0 0,-1 2 144 0,-5 0-144 15,0-1 0-15,-1-3 192 0,-1 1-192 0,-1 3 192 0,-1-1-192 16,-4-3 192-16,1 2-192 0,0 2 192 0,-1-1-192 15,-2 1 192-15,0 0-192 0,-1 0 192 0,0-1-192 16,-1-6 160-16,-3 3-160 0,-1-1 128 0,1 1-128 16,0-1 128-16,0-2-128 0,0-2 128 0,0-2-128 15,-1-2 176-15,-2-1-48 0,-1-2-128 0,2-1 192 16,0 0-192-16,1-2 0 0,1-2 128 0,2-2-128 31,-1-1-368-31,3 1-112 0,2 5-32 0,2-2 0 0,-1-6-576 16,1 2-112-16,9 7-16 0,-7-6-16 0,1 1-1072 15,2 0-224-15,4 5-32 0,0 0-11232 0</inkml:trace>
  <inkml:trace contextRef="#ctx0" brushRef="#br3" timeOffset="-21865.65">15081 17722 21183 0,'0'0'1888'0,"0"0"-1504"16,0 0-384-16,0 0 0 0,-4-7 4528 0,4 7 832 15,4-9 160-15,3 4 48 16,3 0-5440-16,5 1-1072 0,0 1-208 0,2-2-64 16,0-3 400-16,1 2 80 0,2-1 16 0,-2 1 0 15,-2-1 176-15,1 1 32 0,1-1 16 0,-1 3 0 0,-3-2 496 0,-2 1-144 0,-1-2 144 16,-4 2 0-16,-7 5 176 0,8-9 112 0,-4 0 32 0,0 1 0 15,-4 8 448-15,3-11 80 0,-3 1 32 0,2 1 0 16,1 2-272-16,-3 7-48 0,2-11-16 0,-2 1 0 16,-1 1-544-16,0-1 0 0,1 2 0 0,-1 2 0 15,-2-2-176-15,0 1-32 0,-1 3-16 0,-1-4 0 16,-1 5 64-16,-3 0 16 0,-2 2 0 0,-1 1 0 16,1 2 0-16,-2 2 0 0,0 3 0 0,-2 4 0 15,-2 4 144-15,0 0-160 0,-1 1 160 0,2 2-160 16,2 2 160-16,-2-3 0 0,1 0 0 0,2 1 0 15,2 3 0-15,2 0 144 0,1-3 0 0,3 2 0 16,0 0 80-16,2 0 16 0,1 0 0 0,0-2 0 0,1-1-240 16,2 1 176-16,2 0-176 0,0-2 160 15,-1-3-160-15,2 1 0 0,3 1 0 0,-1-1 0 0,2-4 0 16,0 3-176-16,-2 3 48 0,4-3 0 16,0-5-384-16,0-3-80 0,1-5-16 15,2 0 0-15,0 3-624 0,1-7-128 0,2-7-32 0,1 1-12944 16</inkml:trace>
  <inkml:trace contextRef="#ctx0" brushRef="#br3" timeOffset="-21340.2">15699 17465 6447 0,'0'0'576'0,"0"0"-576"0,-10-2 0 0,2 2 0 15,8 0 4816-15,-9 3 864 0,9-3 160 0,-9 8 48 16,9-8-4592-16,-7 7-912 0,1 1-176 0,-1 1-32 16,-1 0-176-16,1-1 128 0,-1 1-128 0,0-3 128 15,-1 1 256-15,1 3 64 0,0-1 0 0,-1 2 0 16,-3-7 416-16,3 2 96 0,0 2 0 0,1 1 16 15,8-9-176-15,-8 9-32 0,3-3-16 0,5-6 0 16,0 0-448-16,0 0-96 0,0 0-16 0,0 0 0 16,0 0-192-16,0 0 0 0,0 0-144 0,11 5 144 15,-1-1-320-15,2-2 16 0,0-2 16 0,-1 0 0 0,1 0 32 0,0 0 0 16,-2-1 0-16,-10 1 0 0,11 1 256 0,-1-1 0 16,1 0-128-16,-1 2 128 0,-10-2 0 15,13 2 0-15,-1 5 0 0,-2-2 0 0,-10-5 0 0,12 5 0 16,-2 3 0-16,-1 0 0 0,-1 0 0 0,-1-1 0 15,-2 4 0-15,0-2 0 0,-1 1 0 0,-4-10 0 16,4 11 0-16,-1 2 0 0,-2 0 0 0,-1-1 176 16,-1-1-176-16,-1 0 160 0,1 2-160 0,-2-3 0 15,-2 1 0-15,-3-1 0 0,-2 2 0 0,1-2 0 16,0 1 0-16,0 1 0 0,-2 1 0 0,-1 1 0 16,-1 0 0-16,0 4 0 0,0-1 0 0,0-1-176 15,0 0 48-15,1-5 0 0,2-4-32 0,1-1 0 0,0 0 0 16,9-6 0-1,0 0-448-15,-9-2-96 0,2-4 0 0,7 6-16 16,0 0-1600-16,0-13-320 0,3-8-64 0</inkml:trace>
  <inkml:trace contextRef="#ctx0" brushRef="#br3" timeOffset="-21053.99">16038 17541 35823 0,'0'0'1584'0,"0"0"336"0,0 0-1536 0,-9 0-384 0,3 6 0 0,6-6 0 0,-6 7 896 0,5 3 128 16,1 2 0-16,3 2 16 0,1-1-1040 15,1 0-144-15,-1 0-64 0,1 4-16 0,0 3-48 0,0 0-16 16,1-4 0-16,-2 3 0 0,-2 0 32 0,-1 3 16 15,-1-3 0-15,2 0 0 0,-4-1 48 0,1 1 0 16,-1-4 0-16,-2 0 0 0,-2-4-128 0,3 1 0 16,1 0-16-16,2-12 0 15,0 0-1648-15,0 0-320 0,0 0-64 0</inkml:trace>
  <inkml:trace contextRef="#ctx0" brushRef="#br3" timeOffset="-20883.36">15989 17456 45087 0,'0'0'2000'0,"0"0"416"0,-7-4-1936 0,7 4-480 0,-8-8 0 0,8 8 0 31,0 0-1392-31,11 0-368 0,1-4-80 0,3 2-10400 0,4-2-2096 0</inkml:trace>
  <inkml:trace contextRef="#ctx0" brushRef="#br3" timeOffset="-20223.45">16663 17542 29487 0,'-8'-4'2624'0,"-1"0"-2112"15,-2-1-512-15,2 2 0 0,9 3 1808 0,-9-1 256 16,9 1 48-16,0 0 16 16,0 0-2592-16,-9-4-528 0,0 0-96 0,9 4-32 15,0 0-144-15,-11 2-16 0,2-1-16 0,-2 3 0 16,-4-2 576-16,0 4 112 0,-2 0 32 0,-2 3 0 0,-1 4 1024 0,-3 0 224 16,0 4 32-16,-2 0 16 0,-2-1 752 0,3 1 128 15,3 2 48-15,2-2 0 0,1-2-512 0,2 0-112 16,2 2 0-16,2 0-16 0,4-1-640 0,2-3-128 15,2-3-32-15,1 3 0 0,3-2-208 0,0-11 0 0,0 0-192 16,9 10 192-16,2-1-352 0,0-5 32 0,1-1 16 16,1-3 0-16,2-4 96 0,0 1 16 0,3-3 0 0,2-1 0 15,-2 0 192-15,-1-3 0 0,-3 1 0 0,2 0 0 16,1-1 0-16,0 2 0 0,-1-4 128 0,-2 3-128 16,0 0 128-16,-1 2-128 0,-2 1 144 0,1-3-144 15,-2-2 192-15,0 1-64 0,0-1-128 0,0 1 192 16,-1 2-192-16,-1 0 0 0,-3 2 0 0,-5 6 0 15,8-7 0-15,-8 7 0 0,8-6 0 0,-8 6 0 16,0 0 0-16,0 0 0 0,0 0 0 0,0 0 0 16,0 0 0-16,0 0 0 0,0 0 0 0,0 0 144 15,0 0-144-15,6 13 0 0,-2-3 0 0,-1 1 0 16,-2-1 128-16,0 2-128 0,1 0 0 0,-1 1 128 0,0-2-128 16,1 2 0-16,-2 2 0 0,1 0 0 0,0 0 0 15,2 0 0-15,-2-2 0 0,2 4 0 0,-1-2 0 16,1 0 0-16,0 0 0 0,1 2 0 0,-1 4 0 15,1-1 0-15,-1 0 0 0,0 1 0 0,-2 2 0 0,1 1 0 16,0-2 0-16,-2-1 0 0,-2-2-128 0,1 1 128 16,0-1 0-16,-2 1 0 0,-1-3 0 0,0 0 0 15,-1 0 0-15,0 0 0 0,-3-4 0 0,-1-1 0 16,-1-1 0-16,0 2 0 0,1-1 0 0,-1-5-176 16,-4 0 176-16,1-1-192 15,1-1-192-15,-1 0-32 0,-3-5-16 0,2 0 0 16,1-5-544-16,1 1-112 0,3-3-32 0,-2 0-8976 15,0-6-1792-15</inkml:trace>
  <inkml:trace contextRef="#ctx0" brushRef="#br3" timeOffset="-19686.11">16959 17583 31327 0,'0'0'2784'0,"0"0"-2224"0,-9 7-560 0,2 0 0 16,2 2 1888-16,4 1 272 0,1 1 48 0,0 2 16 16,0-1-2592-16,4-3-512 0,-4-9-96 0,5 9-32 15,-1 4 400-15,-2-4 80 0,-2-9 16 0,3 12 0 16,-3-12 336-16,0 13 176 0,-1-1-160 0,1-12 160 0,-4 7 0 0,0 0 240 15,-1-1-32-15,1 1 0 0,4-7 480 0,-8 6 80 16,-1-3 32-16,9-3 0 0,0 0-176 0,0 0-48 16,0 0 0-16,0 0 0 0,0 0-320 0,0 0-80 15,-3-9-16-15,3-3 0 0,3 0-160 0,2-1 0 16,3-2 0-16,-2 0 0 0,1 2-176 0,-1-2 48 16,3-5 0-16,-1 1 0 0,-1-2 0 0,-1 0 0 15,-1 1 0-15,2 1 0 0,1-3 128 0,-2 5 0 16,1 2 0-16,-1 4 0 0,1-1 160 0,-2 3 16 15,-5 9 0-15,7-7 0 0,-7 7-176 0,10-8 0 16,-2 2 144-16,-8 6-144 0,0 0 144 0,13 4-144 0,-3-4 192 16,-10 0-192-16,13 13 0 0,-1-1-144 0,0 1-16 15,0 0 0-15,-2-2 160 0,0 4 176 0,1 0-48 0,1 2 0 16,-2-4 128-16,0 3 0 0,-2 0 16 16,0-1 0-16,0-2-128 0,0 2-16 0,-2 0-128 15,1-2 192-15,-1-2-192 0,-1-1 0 0,-1 2 0 0,0-2 0 31,-4-10-432-31,0 0-80 0,3 11 0 0,-3-11-16 16,3 10-624-16,-3-10-128 0,0 0-32 0,0 0 0 16,0 0-2256-16,0 0-448 0,0 0-80 0,0 0-32 0</inkml:trace>
  <inkml:trace contextRef="#ctx0" brushRef="#br3" timeOffset="-18741.77">17725 17818 25391 0,'0'0'1120'0,"0"0"240"0,0 0-1088 0,0 0-272 0,0 0 0 0,0 0 0 16,2 12 560-16,-2-12 48 0,0 0 16 0,0 0 0 15,0 0-112-15,10 0-32 0,1-1 0 0,-1-6 0 0,-1-2 352 0,0 0 64 16,-1 1 0-16,1-2 16 0,2-2-144 0,-2 0-48 15,0-3 0-15,-1 0 0 0,-2 2 80 0,2-4 16 16,0 1 0-16,-2-3 0 0,1-2-64 0,-1-2-16 16,2-1 0-16,0-2 0 0,-1-2-256 0,0 0-48 15,-1-2-16-15,0-5 0 0,1-1-112 0,0-1-32 16,3-1 0-16,-1 2 0 0,-3 3-272 0,2 3 0 16,1 3 0-16,-1 2 0 0,0 2 0 0,-2 4 0 15,1 6 0-15,1 4 0 0,2-1 0 0,-2 6 0 16,-8 4 0-16,0 0 0 0,12 8 0 0,-3 5-144 15,0 0 144-15,-1 5-128 0,-2 3 128 0,-1 2-208 16,1 2 80-16,-1 2 128 0,-1 1-160 0,0-1 160 16,1-2 0-16,0 1-144 0,0 3 144 0,1-3 128 15,-3-3-128-15,3-4 176 0,-1-1-176 0,0-3 0 16,-1 1 0-16,0-3 0 0,0-2 0 0,-4-11 0 0,5 11 0 0,-5-11 0 16,0 0 144-16,0 0 0 0,0 0 0 0,0 0 0 15,10 0-16-15,-10 0 0 0,0 0 0 0,11-4 0 16,-3-2-128-16,-2-5 0 0,-1-2 0 0,1-1 0 15,-2-2 128-15,0-3 0 0,-2-6 0 0,2 2 0 16,0-1-128-16,0-1 0 0,-2-1 0 0,1 0 0 16,-2 3 0-16,3-3 0 0,-2 0 0 0,0 0 0 15,-1 2 0-15,-1-1 0 0,0 2 0 0,0 2 0 16,0 0 0-16,2 2 0 0,-2-1 0 0,0 3 0 16,0 3 0-16,1 3 0 0,2 3 0 0,-3 8 0 15,0 0 0-15,0 0-256 0,0 0 64 0,0 0 16 16,8 12 16-16,-2 1 0 0,-1 2 0 0,0 0 0 0,1 2 160 0,0 0-192 15,2 0 192-15,-1 1-192 0,-1 3 192 0,1-1 0 16,-1-2 0-16,2 3-128 0,-2 1 128 0,0 1 0 16,-1 0 0-16,0 1 0 0,2 4 0 0,-1 2 0 15,-1 0 0-15,1-3-128 0,-3 2 128 0,3-3 0 16,-1 3 0-16,0-2 0 16,-1-2-864-16,1 0-96 0,0-1 0 0,1-3-16 15,-1-3-592-15,0 2-112 0,-1 0-32 0,1-4 0 16,0-1-304-16,1-3-64 0,-2-2-16 0</inkml:trace>
  <inkml:trace contextRef="#ctx0" brushRef="#br3" timeOffset="-18168.23">18736 17562 8287 0,'0'0'736'0,"0"-8"-592"0,-2-3-144 0,2 11 0 15,-2-9 4608-15,2 9 880 0,0 0 176 0,0 0 32 32,0 0-4928-32,0 0-1008 0,-5-5-192 0,5 5-32 0,0 0 144 0,0 0 48 0,-11 3 0 0,2 2 0 15,-1 1 272-15,-1 2 224 0,-1 1-32 0,1-2-16 16,-2 1 400-16,-2 3 96 0,1 4 16 0,2-2 0 0,2-3 208 15,1 1 32-15,0 0 16 0,2 0 0 0,1-3-368 0,0 1-64 16,1 1 0-16,3 2-16 0,2-12-368 0,-2 12-128 16,2-3 0-16,0 0 0 0,-1 0 0 0,1-9-160 15,0 0 0-15,4 8 0 0,-4-8-96 0,0 0-32 16,10 4 0-16,-10-4 0 0,12 4 96 0,-12-4 32 16,10 0 0-16,1-2 0 0,-1-3 160 0,-1 0 0 15,-9 5 0-15,12-7 128 0,-1 1 112 0,-1-3 16 16,0 2 16-16,0 1 0 0,-1-2-32 0,-2 1-16 15,1 2 0-15,0-1 0 0,0-2-224 0,0-3 176 16,0 2-176-16,-2 0 160 0,-1 1-160 0,1-2 0 16,-1 1 0-16,-1 1 0 0,0 0 0 0,-1 0 0 15,1-2 0-15,-4 10 128 0,0 0 48 0,0 0 0 0,4-8 0 16,-4 8 0-16,0 0 144 0,0 0 48 0,0 0 0 0,0 0 0 16,8 8-176-16,-1 2-48 0,-2 1 0 0,-1 1 0 15,-2-1-144-15,2 2 0 0,0 2 0 0,0 0 128 16,-3 4-128-16,2-1 128 0,0-1-128 0,-1 1 128 15,1-4-128-15,-1 2 0 0,2-2 0 0,0 2 0 16,0 1-224-16,0-4-80 0,0-3-16 0,1 1 0 31,0-3-464-31,-5-8-112 0,0 0 0 0,0 0-16 16,10 5-1136-16,-10-5-208 0,0 0-48 0,7-7-10112 0</inkml:trace>
  <inkml:trace contextRef="#ctx0" brushRef="#br3" timeOffset="-17908.85">18942 17245 38991 0,'0'0'1728'0,"0"0"352"0,0 0-1664 0,-3 14-416 16,4 3 0-16,1 0 0 0,0 0 144 0,2 1-144 15,0-3 160-15,1 3-160 0,3 4-128 0,1 3-128 16,0-2-32-16,1-1 0 0,0 3 32 0,-1-1 0 15,-2-1 0-15,0 2 0 0,4 1 80 0,-5-3 32 16,-2-2 0-16,-1-1 0 0,0-2 16 0,2 2 0 16,1-2 0-16,-1-1 0 15,-2-4-256-15,-2 1-64 0,1-2 0 0,-1-2 0 16,-1-10-576-16,1 10-112 0,-1-10-16 0,0 0-8448 16,0 0-1664-16</inkml:trace>
  <inkml:trace contextRef="#ctx0" brushRef="#br3" timeOffset="-17637.65">18822 17427 30399 0,'0'0'2704'0,"-3"-9"-2160"0,-1 0-544 0,4 9 0 16,0 0 3328-16,0 0 544 0,0 0 112 0,0 0 32 15,0 0-3232-15,0 0-640 0,0 0-144 0,12 3 0 16,0 7 0-16,-1 2-224 0,1 0 64 0,1 2 16 0,0 3 144 15,2 2-128-15,-2 2 128 0,0-1-128 0,-2-1-16 0,1 0 0 16,1 0 0-16,-2-2 0 0,-4-1-16 0,1-2 0 16,0 1 0-16,-1-1 0 0,-1-1-144 0,-1-3-16 15,1-2-16-15,0 0 0 16,1 0-368-16,-7-8-64 0,0 0 0 0,10 6-16 16,-2 0-1424-16,-8-6-288 0,10 1-48 0,-10-1-7440 15,11-1-1504-15</inkml:trace>
  <inkml:trace contextRef="#ctx0" brushRef="#br3" timeOffset="-16859.55">18789 17438 8287 0,'0'0'736'0,"0"0"-592"0,-9 1-144 0,9-1 0 15,-9 0 4080-15,9 0 784 0,0 0 144 0,0 0 48 16,0 0-3264-16,0 0-640 0,0 0-128 0,0 0-16 16,0 0-528-16,0 0-96 0,0 0-32 0,0 0 0 15,13 9-112-15,-1-2-32 0,-1-5 0 0,1 1 0 16,-1-2 384-16,0-2 80 0,2-3 16 0,0 0 0 15,2-1 224-15,0 0 48 0,2 1 16 0,0-5 0 16,-1-2-240-16,2 5-48 0,3 2-16 0,-1-3 0 0,-5-2-400 16,2 3-80-16,1 2 0 0,-1 0-16 0,-1-3-176 15,0 2 0-15,-2-1 0 0,-2 2 0 0,-2 4-320 0,-1 2 0 16,-9-2 0-16,11 0 0 16,-11 0-432-16,10 2-80 0,-10-2 0 0,0 0-16 15,12-2-1776-15,-12 2-368 0,10 0-64 0</inkml:trace>
  <inkml:trace contextRef="#ctx0" brushRef="#br3" timeOffset="-16426.5">19317 17482 35007 0,'0'0'3120'0,"0"0"-2496"0,-6 9-496 0,2 2-128 15,1-1 896-15,3 3 176 0,1 3 16 0,2 1 16 16,1-2-1104-16,0 2 0 0,1 0-160 0,-1 3 0 16,0-6 0-16,0 2 0 0,-2-1 0 0,1 1 0 15,0 2 160-15,-3-3-192 0,-2-4 192 0,1 1-192 16,0 1 192-16,-1-2 144 0,2-11-16 0,-1 10-128 16,-1 1 640-16,2-11 32 0,0 0 0 0,0 0 0 15,0 0-32-15,0 0 0 0,0 0 0 0,0 0 0 16,0 0-160-16,0 0-32 0,0 0-16 0,0 0 0 15,0 0-64-15,3-10-16 0,-3 10 0 0,4-10 0 16,0 1-16-16,-1-2 0 0,-2 1 0 0,0-3 0 16,1 0-64-16,2-1-16 0,-3-2 0 0,0-2 0 0,-1-1-112 15,0 0-16-15,0-2-128 0,2-1 192 0,0-2-192 0,1 2 0 16,-1 3 0-16,1-1 0 0,0 2 0 0,-1-2 0 16,1 3 0-16,1-2 0 0,-2 2 0 0,2 4 0 15,0 2 0-15,0 2 0 0,0 0-144 0,-4 9 144 16,0 0-208-16,0 0 80 15,0 0-288-15,10 0-48 0,-10 0-16 0,11 8 0 16,-5 2-224-16,2 3-64 0,0 0 0 0,-1 3 0 16,-1 0-256-16,1-3-64 0,-2-3-16 0,1 2 0 15,1 0-2032-15,-1-2-416 0,1 2-80 0</inkml:trace>
  <inkml:trace contextRef="#ctx0" brushRef="#br3" timeOffset="-16215.11">19574 17644 28559 0,'0'0'2544'0,"0"0"-2032"0,0 0-512 0,-3 14 0 15,2-2 3456-15,5 1 576 0,6 0 128 0,0-1 32 16,-3-1-3440-16,3-1-752 0,0 1 0 0,-1 2 0 16,-1 0-416-16,0-1 32 0,0 2 16 0,-1-3 0 31,-1 1-448-31,-3-2-80 0,-3-10-32 0,0 12 0 15,-1-2-208-15,1-10-32 0,0 0-16 0,0 0 0 0,-6 7 0 0,6-7 0 0,0 0 0 16,-7-6-8288-16,7 6-1648 0</inkml:trace>
  <inkml:trace contextRef="#ctx0" brushRef="#br3" timeOffset="-16050.3">19536 17375 11055 0,'0'0'976'0,"-5"-9"-784"16,0 3-192-16,5 6 0 0,-5-8 5600 0,5 8 1072 15,0 0 224-15,-3-11 32 0,3 11-5264 0,0 0-1040 16,0 0-224-16,0 0-32 16,0 0-976-16,10-4-192 0,-10 4-32 0,12 2-16 15,-12-2-2144-15,12 4-416 0,0-2-96 0,-1 5-16 0</inkml:trace>
  <inkml:trace contextRef="#ctx0" brushRef="#br3" timeOffset="-15752.37">19994 17493 32079 0,'0'0'1408'0,"0"0"320"0,0 0-1392 0,0 0-336 0,0 0 0 0,0 0 0 15,0 0 816-15,0 0 80 0,0 0 32 0,0 0 0 16,0 0-752-16,0 0-176 0,0 0 0 0,-4 11 0 15,0 2 0-15,-1 2 128 0,-2 2-128 0,-2 1 144 16,-1 1 160-16,-2 1 16 0,-1 1 16 0,0 0 0 16,2 2-16-16,-2-2 0 0,0 0 0 0,-1-2 0 15,0 2 0-15,1-1 0 0,0-3 0 0,1 1 0 0,1-1-192 0,2-3-128 16,0-2 160-16,1-3-160 0,1-2-208 0,7-7-144 16,0 0-32-16,0 0 0 15,0 0-2240-15,0 0-448 16,0 0-80-16</inkml:trace>
  <inkml:trace contextRef="#ctx0" brushRef="#br3" timeOffset="-15536.83">19780 17558 21183 0,'0'0'1888'0,"0"0"-1504"16,0 0-384-16,0 0 0 0,0 0 3936 0,0 0 720 15,10 4 144-15,1 2 16 0,-1 2-3600 0,1 1-704 16,-1 3-160-16,1 0-32 0,-1 1 320 0,2 0 64 0,1 0 16 0,0 1 0 15,1 4-272-15,0-1-48 0,0-4-16 0,0 3 0 16,0 3-208-16,-1-2-48 0,0-4-128 0,-1 1 192 16,-2-1-448-16,2 0-112 0,1 1-16 0,-1-1 0 31,-6-3-608-31,2 1-128 0,3 1-32 0,-3-2-10816 0,-8-10-2160 0</inkml:trace>
  <inkml:trace contextRef="#ctx0" brushRef="#br3" timeOffset="-13436.02">15708 18280 11567 0,'0'0'512'0,"0"0"112"0,0 0-496 0,0 0-128 16,10 7 0-16,-10-7 0 0,11 3 992 0,0 0 176 16,-11-3 48-16,13 1 0 0,0-1-304 0,-13 0-48 15,8-5-16-15,-8 5 0 0,11-2 608 0,0-1 112 16,-5-4 32-16,-6 7 0 0,0 0 0 0,0 0 0 15,0 0 0-15,0 0 0 0,0 0-112 0,0-7-16 16,0 7 0-16,0 0 0 0,-5-10-320 0,5 10-64 16,0 0 0-16,0 0-16 0,-10-2-368 0,10 2-64 15,0 0 0-15,0 0-16 0,-12 0-160 0,12 0-16 0,-9 0-16 0,9 0 0 16,-8 5-48-16,8-5-16 0,0 0 0 0,-9 3 0 16,0 1 32-16,9-4 16 0,-9 2 0 0,0 2 0 15,-1 4 0-15,1-2 0 0,0-2 0 0,0 3 0 16,-1 5-32-16,-2-1 0 0,-1 4 0 0,-2 2 0 15,0 1-48-15,-2 3-16 0,0 2 0 0,-1 6 0 16,-3 3 0-16,0 1 0 0,-2 0 0 0,0-3 0 16,-1 1-16-16,-1-1-16 0,0-3 0 0,0 1 0 15,0-4-288-15,1 3 160 0,-2-4-160 0,1 0 128 16,3-2-128-16,0 1 0 0,-1-2 0 0,4 0 0 16,1-3 0-16,2-1 128 0,2 3-128 0,1-5 0 15,1-1 0-15,1-2 0 0,1-2 0 0,2 0 0 0,0-5-320 16,3 4 16-16,0 1 0 0,5-9 0 15,0 0-272-15,0 0-48 0,0 0-16 0,0 0 0 16,-7-7-384-16,7 7-64 0,-4-10-32 0,4-3 0 16,2-2-1952-16,0 0-400 0,1-1-80 0,1-1-7728 15,1-1-1552-15</inkml:trace>
  <inkml:trace contextRef="#ctx0" brushRef="#br3" timeOffset="-13070.22">15246 18353 7359 0,'0'0'656'0,"-4"-7"-528"15,-4 0-128-15,1 0 0 0,1 2 7488 0,6 5 1456 0,0 0 288 0,0 0 64 16,0 0-7440-16,0 0-1504 0,0 0-352 0,0 0 0 16,0 0 0-16,0 0 0 0,0 0 0 0,0 0-160 15,0 0 160-15,0 0 0 0,10 1 128 0,-10-1-128 16,0 0 352-16,0 0 0 0,11 4 0 0,-11-4 0 15,0 0 384-15,0 0 80 0,0 0 16 0,0 0 0 16,11 8-32-16,-11-8 0 0,0 0 0 0,0 0 0 16,10 5-192-16,-10-5-32 0,10 5-16 0,-1 2 0 15,-9-7-240-15,11 13-64 0,0 3 0 0,2-2 0 16,3 3-64-16,2 4 0 0,2 2-16 0,2 2 0 16,1 2 16-16,2 1 16 0,0-1 0 0,1-1 0 15,1-1-16-15,2 0-16 0,1 0 0 0,0-3 0 16,0-3-176-16,1 1 160 0,2-2-160 0,3 0 160 0,5 1-160 15,-3-3 0-15,-4 3 0 0,-2-5 128 16,-1-1-128-16,-1 3 0 0,-3-6 0 0,-3 3 0 16,-2 0-2944-16,-3-1-528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40:12.488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2250 4592 8287 0,'0'0'736'0,"-8"2"-592"16,-6-2-144-16,4 2 0 0,10-2 3216 0,-10 3 624 15,3-3 112-15,7 0 16 0,0 0-2928 0,0 0-592 16,0 0-112-16,0 0-16 0,0 0-64 0,0 0-16 0,0 0 0 0,0 0 0 15,0 0-240-15,0 0 0 0,0 0 128 0,0 0-128 16,2-8 0-16,-2 8 0 0,0 0 0 0,0 0 0 16,0 0 144-16,0 0-144 0,0 0 128 0,0 0-128 15,0 0 256-15,-11 3-48 0,-1-1 0 0,0 2 0 16,0 1 48-16,1 4 0 0,-2-1 0 0,0 1 0 16,-2-2 16-16,1 3 16 0,1 6 0 0,0-3 0 15,0 4 32-15,1-1 0 0,0 2 0 0,2 1 0 16,1 2-16-16,1 1 0 0,3 2 0 0,-1 1 0 15,0-1-160-15,-1 3-16 0,1-3-128 0,-1 4 192 16,2 0-192-16,-3 1 128 0,-1 0-128 0,0 2 0 16,0 2 0-16,-3 0 0 0,-3 1 0 0,0 2 0 15,2-1 0-15,0 1 0 0,-1 1 0 0,2 2 0 16,0 1 0-16,2 2 0 0,0-3 0 0,-6 0 0 0,-2-1 320 0,3 0-48 16,6 0 0-16,-1 3 0 0,-6 4 112 0,3-1 0 15,3 0 16-15,-1 3 0 0,2 3-128 0,0-1-16 16,1 1-16-16,2-1 0 0,0 2-240 0,1 0 176 15,-1 1-176-15,0 0 160 0,1-2-160 0,1-2 128 16,3 0-128-16,-2-3 128 0,1-2 0 0,-1-3 0 16,-1-1 0-16,2 2 0 0,-1-2 32 0,0 1 0 15,2 2 0-15,0 0 0 0,1 1-160 0,1 0 192 16,2-1-192-16,-2-1 192 0,-1 0-64 0,1-1 0 16,2-1 0-16,0 2 0 0,0-2 16 0,1 0 0 15,2-1 0-15,0 5 0 0,2 2 0 0,0 0 0 16,0 2 0-16,1-3 0 0,1-4-144 0,1-2 160 15,-2-5-160-15,1-2 160 0,3 3-160 0,0-7 192 0,-1-1-192 16,1 0 192-16,-1-5-192 0,-1 1 0 0,0 2 144 0,-1-5-144 16,-2 1 128-16,1 0-128 0,2 0 128 0,-1-4-128 15,1 2 176-15,-1-1-48 0,3-2 0 0,1-1 0 16,1-1 32-16,-1-1 0 0,-1 1 0 0,1-2 0 16,-1-1-160-16,2-3 0 0,-2 1-192 0,0-1 192 31,1-1-1536-31,-1 1-192 0,-2-1-48 0,2-2-8688 0,1-2-1744 0</inkml:trace>
  <inkml:trace contextRef="#ctx0" brushRef="#br0" timeOffset="513.5">1679 6122 6447 0,'0'0'272'0,"0"0"80"15,0 0-352-15,0 0 0 0,0 0 0 0,0 0 0 0,-6 10 2352 0,-1-2 400 16,7-8 64-16,-8 6-8528 15</inkml:trace>
  <inkml:trace contextRef="#ctx0" brushRef="#br0" timeOffset="2149.48">1583 6192 11055 0,'0'0'976'0,"0"0"-784"16,0 0-192-16,0 0 0 0,0 0 2144 0,0 0 384 15,0 0 80-15,0 0 16 0,0 0-1152 0,0 0-240 16,-9 0-32-16,9 0-16 0,0 0-176 0,0 0-48 15,0 0 0-15,0 0 0 0,0 0-432 0,0 0-80 16,0 0-32-16,0 0 0 0,0 0-288 0,0 0-128 0,0 0 128 0,0 0-128 16,0 0 0-16,0 0 0 0,0 0 0 0,0 0 0 15,0 0 208-15,0 0-32 0,0 0-16 0,6-7 0 16,-6 7 272-16,0 0 48 0,0 0 16 0,3-9 0 16,-3 9 272-16,0 0 64 0,0 0 16 0,0 0 0 15,-3-9-16-15,3 9 0 0,0 0 0 0,-6-8 0 16,6 8-192-16,-7-6-64 0,7 6 0 0,-6-4 0 15,6 4-256-15,-10-3-64 0,10 3-16 0,-10-1 0 16,0 0-240-16,10 1 128 0,-12 0-128 0,0 1 0 16,0 0 0-16,1 2 128 0,0 0-128 0,1 0 0 15,-3-3 0-15,0 3 0 0,0-2 0 0,0 2 0 16,-2 1 0-16,-2 1 0 0,-2-1 128 0,3 1-128 16,2 0 0-16,-3-1 0 0,-3 0 128 0,3 1-128 0,6 3 160 15,-4-1-16-15,-3-2 0 0,1 2 0 0,3 3 0 16,-1-1 0-16,2 2 0 0,-1-1 0 0,0-1-144 0,-1 2 0 15,2 0 0-15,0 2 0 0,-1 0 0 0,1 3 0 16,1-2 0-16,0 1 0 0,-2-1 0 0,1-1 0 16,0 0 0-16,0 1 0 0,-1 2 0 0,-1 0 0 15,1-2 0-15,1 0 0 0,1-1 0 0,0 0 0 16,1 0 0-16,2 1 0 0,-2-1 0 0,1-2 0 16,1 2 0-16,-1 0 0 0,3-1 0 0,0 1 0 15,2 0 0-15,-2 3 0 0,0-2-128 0,0 4 128 16,2 1 0-16,-3 2 0 0,-1-2 0 0,-2 2 0 15,2 1 0-15,1 0 0 0,1 3 0 0,1-12 0 16,0 3 0-16,-2 2 0 0,-1 2 0 0,0 0 0 0,0 1 0 16,1 3 0-16,0-1 0 0,-6 20 0 0,2-10 0 15,2-3 0-15,2-4 0 0,1-4 0 0,2-1 0 0,1 0 0 16,2 0 0-16,-1 1 0 0,2 0 0 0,-2 0 0 16,0 0-144-16,2-1 144 0,0 4 0 0,-1 0 0 15,1 1 0-15,0 0 0 0,1 0 0 0,0 3 0 16,0 2 0-16,0-1-128 0,0-1 128 0,1 2 0 15,0 1 0-15,1 0 0 0,-2-1 0 0,1 0 0 16,-1 2 0-16,0-1 0 0,0 0 0 0,0 0 0 16,0 1 0-16,0-2 0 0,0 0 0 0,0 1 0 15,1-4 0-15,1 1 0 0,-2 0 0 0,1 0 0 16,2-2 0-16,-1-1 0 0,1-3 0 0,-1 1 0 16,2 1 0-16,-1-1 0 0,1 3 0 0,-2-1 0 15,1 1 0-15,1 0 0 0,0 1 0 0,0 2 0 0,0 1 0 16,0 2 0-16,1-1 0 0,-3-14 0 0,4 3 0 0,-2 3 0 15,-1-1 0-15,4 2 0 0,0 1 0 0,-1-1 0 16,1 1 0-16,7 18 0 0,0-7 160 0,7-2-160 16,8-2 160-16,-2-2-160 0,-6-5 208 0,-9-5-48 15,-10-7-16-15,4 2 0 0,1-3-144 0,5 5 128 16,2 2-128-16,1 2 128 0,-3-3-128 0,1 0 0 16,1 1 144-16,-1 1-144 0,-1-1 0 0,-1-2 0 15,0 3 0-15,1 0 0 0,-1 0 128 0,0 1-128 16,-1-4 160-16,1 2-160 0,-2 0 0 0,0 1 0 15,-1-1 0-15,2 1 0 0,3-4 0 0,0-2 0 16,-1 0 0-16,1 0 0 0,1 1 0 0,2 1 0 16,0 0 0-16,3 0 0 0,5 2 0 0,-5-4 0 15,-6-9 0-15,-1 1 0 0,-12-7 128 0,18 12-128 0,0-1 0 0,1 1 144 16,-4 1-144-16,0 0 0 0,-2 0 0 0,0 0 0 16,0 1 0-16,-1 1 0 0,-2 0 0 0,2-2 0 15,2 1 0-15,-2 0 0 0,-3-1 0 0,1 0 0 16,2 0 0-16,0-4 0 0,0 2 0 0,1-4 0 15,-3 2 0-15,2-5 0 0,1 2 0 0,-2-1 0 16,0 1 0-16,-1 0 0 0,1-1 128 0,-1 0-128 16,-10-5 0-16,13 7 0 0,0-1 0 0,-2 1 0 15,-3-1 128-15,1 3-128 0,1 0 128 0,1 0-128 16,-1-1 0-16,-1-1 0 0,-1-1 0 0,1 2 0 16,1 3 0-16,-3-4 0 0,-7-7 0 0,10 8 0 15,3-1 0-15,-2-2 0 0,-11-5 0 0,0 0 0 16,0 0 0-16,10 5 0 0,-10-5 0 0,0 0 0 0,0 0 160 0,12-1-160 15,-2 0 192-15,-10 1-192 0,0 0 208 0,11-8-64 16,-2 1-16-16,-2 1 0 0,-7 6-128 0,3-9 192 16,1 2-192-16,-4 7 192 0,2-13-192 0,-1 4 192 15,0-2-192-15,2 2 192 0,-1-1-192 0,-3-1 160 16,-4 1-160-16,2 0 160 0,2-1-160 0,0 2 160 16,-3-1-160-16,-1 0 160 0,-2-1-160 0,2 0 0 15,0 0 0-15,-2 1 0 0,2 1 0 0,2 2 0 16,2-3 0-16,-2 3 0 0,-3-3 0 0,3 3 0 15,3 7 0-15,-1-10 0 0,-4 4 0 0,1-1 0 16,4 7 0-16,0 0 0 0,0-7 0 0,0 7 0 16,0 0 0-16,0 0 0 0,9-6 0 0,-9 6 0 15,0 0-176-15,0 0 176 0,0 0-160 0,0 0 160 0,0 0-192 16,10 3 192-16,-10-3-176 0,13 7 176 0,-3-1-160 0,-10-6 160 16,11 8-192-16,1-2 192 0,1 0-208 0,-2 0 80 15,-11-6 128-15,10 11 0 0,0-1 0 0,-2-2 0 16,-8-8 0-16,7 10-160 0,-1-1 160 0,-1 2 0 15,1-3 0-15,-6-8 0 0,5 10 0 0,0 0 0 16,0-2 0-16,-5-8 0 0,0 0 0 0,7 9 0 16,-1 1 0-16,0-4 0 0,-6-6 0 0,0 0 0 15,0 0 0-15,7 11 0 0,-7-11 0 0,0 0 0 16,6 6 0-16,-6-6 0 0,0 0 0 0,0 0 0 16,0 0 0-16,4 12 0 0,-4-12 0 0,0 0 0 15,0 0 0-15,-2 11 0 0,1 0 0 0,1-11 144 16,-7 10-144-16,2-1 0 0,1 1 0 0,4-10 128 15,-13 6-128-15,2 1 0 0,0-1 144 0,2 2-144 0,0 0 128 0,0-2-128 16,-3 0 128-16,0 0-128 0,0 1 176 0,-1-1-48 16,0-2 0-16,-1 3 0 0,0 0 80 0,-1 0 16 15,0-2 0-15,-2-1 0 0,-1 1-32 0,2 2-16 16,3 2 0-16,-1 0 0 0,-5 0-176 0,4-1 0 16,2 2 0-16,0 2 128 0,-2-5-128 0,2 2 0 15,1 0-192-15,1 3 192 16,-2 2-464-16,0 2 16 0,0 1 16 0,2 1 0 15,-1 0-2080-15,-1 4-432 0,-2 2-64 0</inkml:trace>
  <inkml:trace contextRef="#ctx0" brushRef="#br0" timeOffset="11172.11">33343 14525 16575 0,'0'0'736'0,"10"-1"160"0,0 0-720 0,2-2-176 0,0-1 0 0,-2 2 0 15,-10 2 1056-15,12-2 176 0,-12 2 48 0,0 0 0 16,0 0 384-16,0 0 64 0,0 0 32 0,0 0 0 16,0 0-112-16,0 0-32 0,0 0 0 0,0 0 0 15,0 0-288-15,0 0-64 0,0 0-16 0,0 0 0 16,-6 8-288-16,6-8-64 0,-7 8-16 0,-1 0 0 0,-2-3-400 0,-1 1-80 16,0-2-16-16,0 3 0 0,2 1-64 0,-1 0-32 15,-3-2 0-15,-3 2 0 0,-1 1 0 0,-3 1 0 16,0 3 0-16,-4 1 0 0,-2 0 112 0,12-5 32 15,-5 1 0-15,0 3 0 0,-5 0-208 0,2 2-32 16,0 2-16-16,0-2 0 0,1 1 80 0,-17 14 32 16,7-5 0-16,8-4 0 0,0-3 16 0,2-1 0 15,3-1 0-15,0-1 0 0,0 0-112 0,1-1-32 16,-1-2 0-16,1 1 0 0,0-2-160 0,0 1 192 16,-2 0-192-16,4-2 192 0,2 1-192 0,-2-1 0 15,0-2 144-15,2 1-144 0,1-2 0 0,0-1 128 16,1 1-128-16,-3-1 0 0,1-1 0 0,2 1 144 0,0-3-144 15,2 1 0-15,3 2 160 0,0-4-160 0,1 2 128 16,-3-3-128-16,-1 2 128 0,3 0-128 0,-1-1 128 0,1 0-128 16,-3-1 128-16,2 1-128 0,1 0 0 0,0 0 128 15,1-2-128-15,-3 2 0 0,2-2 0 0,-1 0 128 16,1-2-128-16,-1 5 128 0,-1-2-128 0,1 1 128 16,0-2-128-16,1 0 0 0,-2 2 144 0,0-1-144 15,1-1 144-15,7 0-144 0,0 0 192 0,0 0-192 16,-6 0 192-16,6 0-192 0,0 0 192 0,0 0-192 15,-4-3 176-15,4 3-176 0,4-8 160 0,-2 1-160 16,-2-1 128-16,4 1-128 0,2-3 0 0,-1 0 144 16,-1 1-144-16,1-2 0 0,-1-2 0 0,2 0 128 15,2-1-128-15,-1-2 0 0,-2 2 0 0,1-3 128 0,2-1-128 16,1-3 0-16,2 1 0 0,-3 4 0 16,-2-5 0-16,3 5 0 0,2-2 0 0,-2 6 0 0,-4-1 0 0,-1 4 0 15,-1 1 0-15,-1-2 0 0,1 0 0 0,1 3 0 16,-4 7 0-16,8-7 0 0,-3 2 0 0,-5 5 0 15,0 0 0-15,0 0 0 0,9-4-144 0,-9 4 144 16,0 0 0-16,0 0 0 0,0 0 0 0,0 0-128 16,0 0 128-16,-3 12 0 0,3-12 0 0,-6 15 0 15,-5-2 0-15,3 2 0 0,2 3-128 0,-2 2 128 16,-4-1 0-16,-1 3 0 0,-2 0 0 0,0 1-128 16,2-3 128-16,2 1 0 0,-2 0 0 0,2 0 0 15,5 0 0-15,-2-3 0 0,-1-1 0 0,1 0 0 16,3-4 0-16,-1 1 0 0,1-1 160 0,0-1-160 15,0-1 160-15,1-2-160 0,4-9 224 0,-3 12-48 0,-1-3-16 16,4-9 0-16,0 0 16 0,-2 11 0 16,2-11 0-16,0 0 0 0,0 0-32 0,1 11 0 0,-1-11 0 0,0 0 0 15,4 10-16-15,-4-10-128 0,8 11 192 0,1-6-64 32,-9-5 32-32,14 5 0 0,2-1 0 0,2-3 0 0,2-1 32 0,1 0 0 0,2-1 0 0,-1 0 0 15,-1-1-32-15,3 0 0 0,0-2 0 0,4 1 0 16,0 1-160-16,0-2 0 0,-2 1 0 0,-1-1 0 15,-3 2 0-15,-3-4 0 0,0 1 0 0,-4 0 0 16,1 0-1904-16,-1-2-400 16,2 1-96-16</inkml:trace>
  <inkml:trace contextRef="#ctx0" brushRef="#br0" timeOffset="16222.94">32959 10881 27119 0,'0'0'1200'0,"0"0"256"0,0 0-1168 0,0 0-288 16,0 0 0-16,0 0 0 0,0 0 1248 0,0 0 192 16,4 12 32-16,-4-5 16 0,0-7-464 0,0 0-112 15,-12-8-16-15,2 1 0 0,0 3-224 0,10 4-48 16,0 0-16-16,-11 0 0 0,-1-1 96 0,2 1 0 16,10 0 16-16,-10 5 0 0,0 2 48 0,1-3 16 15,-1 2 0-15,-1-1 0 0,0-1-112 0,-2 2-32 16,-2 0 0-16,0 2 0 0,-4 2-192 0,-4-2-32 15,-4 3-16-15,-3 3 0 0,-2 3-144 0,0 2-16 0,-5 1-16 16,-1-2 0-16,-3 2-224 0,-1-3 176 0,0-2-176 0,6 2 160 16,3 0-16-16,2 0 0 0,2-1 0 0,2 0 0 15,-1-2-16-15,1-1-128 0,2-5 192 0,3 1-64 16,4 0-128-16,0 1 0 0,1-6 0 0,1 2 128 16,3-1-128-16,1 0 0 0,3-1 144 0,9-4-144 15,0 0 0-15,0 0 144 0,0 0-144 0,0 0 0 16,0 0 128-16,0 0-128 0,0 0 0 0,0 0 0 15,0 0 144-15,0 0-144 0,0 0 0 0,0 0 144 16,0 0-144-16,0 0 0 0,0 0 0 0,0 0 128 16,0 0-128-16,0 0 0 0,0 0 0 0,4-9 128 15,0 1-128-15,-4 8 0 0,10-10 0 0,-2 2 0 16,-1-1 0-16,1 1 128 0,-2 0-128 0,1 1 0 0,0 0 0 0,-7 7 0 16,6-10 0-16,0 4 0 0,2-3 0 0,-2 1 0 15,0-1 128-15,-1 0-128 0,0 1 0 0,0-1 0 16,1-3 0-16,0 2 0 0,2 1 0 0,-2-1 0 15,1 0 128-15,-1-2-128 0,0-1 0 0,1 0 0 16,1 0 0-16,0 1 0 0,-3 2 0 0,2 0 0 16,-2-2 0-16,0 5 0 0,-5 7 0 0,4-6 0 15,0-2 0-15,-4 8 0 0,3-8 0 0,-3 8 0 16,0 0 128-16,0 0-128 0,0 0 0 0,0 0 0 16,0 0 0-16,0 0 0 0,0 0 0 0,0 0 0 15,0 0 0-15,-8 12 0 0,0 1 0 0,0 0 0 16,-1 4 0-16,-1-1 0 0,-2 2 0 0,-1-1 0 15,-1-3 0-15,-2 2 0 0,0 1 0 0,-2 1 0 16,-4 0 0-16,-2 3 0 0,-2 0 0 0,3 1 0 0,1 0 0 0,0 0 0 16,-1-1 0-16,1-1 0 0,1-2 0 0,6-1 0 15,4-3 0-15,2-1 0 0,0-4 0 0,3-1 0 16,6-8 192-16,0 0-64 0,1 11 0 0,-1-11 0 16,0 0 0-16,14 5-128 0,3-2 192 0,1-3-64 15,3-2 48-15,3 0 0 0,0-4 0 0,4 3 0 16,1-4 16-16,1 0 16 0,0-3 0 0,-3 4 0 15,-1-2-80-15,-1 0 0 0,-3 0-128 0,-1 0 192 16,-2 0-192-16,0 2 144 0,-1 2-144 0,0-3 128 16,0 4-128-16,-1 0 0 0,-2 0 0 0,-1 2 0 15,0 0 0-15,-2 1 0 0,-12 0 0 0,0 0 0 16,13 2-448-16,-1 1-64 0,-3 0 0 16,-9-3-16-16,0 0-2848 0,3 11-560 0</inkml:trace>
  <inkml:trace contextRef="#ctx0" brushRef="#br0" timeOffset="37154.35">673 14056 10127 0,'0'0'896'0,"-15"-3"-704"0,4 1-192 0,11 2 0 16,-15-2 512-16,5 2 80 0,10 0 16 0,-13 2 0 16,1-1-480-16,12-1-128 0,-13 3 0 0,1-1 0 15,12-2 160-15,-13 4 16 0,2-1 0 0,11-3 0 16,-10 4 1232-16,10-4 240 0,0 0 48 0,0 0 16 16,0 0-128-16,0 0-32 0,-3 11 0 0,3-11 0 15,0 0-592-15,6 12-112 0,3-3-16 0,2-2-16 16,0-5-208-16,5 2-32 0,0-4-16 0,2 2 0 15,1-1-240-15,-6-1-32 0,3-1-16 0,4 1 0 16,3 0 32-16,-1-2 0 0,-1 0 0 0,1-1 0 16,2 2-64-16,18-2-16 0,-9-1 0 0,-1 0 0 0,-5 0-48 15,0 1-16-15,-2 0 0 0,-1 0 0 0,-1-1-160 0,3 2 0 16,0-3 0-16,2 3 128 0,-1 0-128 0,4 0 0 16,2 0 0-16,2 2 0 0,0-3 0 0,1 1 0 15,-4-2 0-15,1 1 128 0,-3 0-128 0,-3 0 0 16,-1-1 0-16,-1 2 0 0,-3 0 0 0,0 0 128 15,-1 0-128-15,-1-1 0 0,-2 1 208 0,-1 0-32 16,-3 0-16-16,2 2 0 0,0 0 96 0,-2 0 32 16,-1-2 0-16,-3 2 0 0,-10 0-32 0,12 2 0 15,0-2 0-15,-12 0 0 0,0 0 64 0,0 0 0 16,14-2 0-16,-2 2 0 0,-12 0-64 0,10-1-16 16,2 0 0-16,-12 1 0 0,0 0 128 0,9-5 16 15,0 1 16-15,-1 0 0 0,-8 4-16 0,0 0 0 16,0 0 0-16,8-9 0 0,5 1-128 0,-13 8-48 0,-3-11 0 15,3 11 0-15,0 0-16 0,-4-10-16 0,-5 1 0 0,-2 0 0 16,-4 2-32-16,-2 1 0 0,-1-2 0 0,-2 0 0 16,1 0-144-16,-1 2 160 0,1-1-160 0,-1 2 160 15,1-2-160-15,2 1 128 0,1-1-128 0,2 0 128 16,-1-1-128-16,2 0 0 0,0 0 144 0,3 2-144 16,-1-1 0-16,1 2 0 0,0-2 0 0,2 2 128 15,8 5-128-15,-7-6 128 0,2-1-128 0,1 1 128 16,4 6-128-16,-2-8 144 0,2 8-144 0,0 0 160 15,0 0-160-15,0 0 0 0,0 0 144 0,0 0-144 16,0 0 0-16,7-6 0 0,-7 6 0 0,13 0-192 16,-1 6 192-16,1-4-208 0,0 2 80 0,0-1 128 15,0 2-192-15,3 2 192 0,0-2-192 0,1 0 192 0,-1 0-160 0,0-2 160 16,-2 1 0-16,2-2-144 0,0 4 144 0,-1-1 0 16,-2 0 0-16,0 1 0 0,-1 1 0 0,-1 1-128 15,-2 2 128-15,-1-1 0 0,-1 6 0 0,4-2-128 16,-1-1 128-16,-3 2 0 0,-5-1 0 0,4 0 0 15,3 1 0-15,-3-3 0 0,-3 0 0 0,-1 1 0 16,0 0 0-16,-1-2 0 0,-1-10 0 0,1 12 0 16,-2 0 0-16,-2-2 0 0,-2 1 0 0,1-2 0 15,4-9 128-15,-2 13-128 0,0 0 192 0,-1 0-16 16,-5-3-16-16,2 3 0 0,3 0 32 0,-4-1 0 16,-5 0 0-16,2 2 0 0,1 4-192 0,1-2 0 15,0-3 0-15,-2 5 0 0,-5 6 0 0,1-1 128 0,-2-1-128 16,1 2 0-16,-1 1-128 0,0-1-128 0,1 1 0 0,-2 1-16 31,-1 0-3424-31,-2-1-672 0</inkml:trace>
  <inkml:trace contextRef="#ctx0" brushRef="#br0" timeOffset="46988.38">21844 2290 2751 0,'0'0'256'0,"0"0"-256"0,0 0 0 0,0 0 0 0,0 0 3504 0,0 0 656 15,0 0 128-15,0 0 16 0,0 0-3280 0,6-5-672 16,-6 5-128-16,0 0-32 0,0 0-192 0,0 0 0 16,0 0-144-16,11 0 144 15,-11 0-2224-15,10-2-336 0,-10 2-80 0</inkml:trace>
  <inkml:trace contextRef="#ctx0" brushRef="#br0" timeOffset="47662.73">21931 2259 3679 0,'0'0'160'0,"11"-2"32"16,-11 2-192-16,0 0 0 0,10-4 0 0,-10 4 0 0,0 0 3040 0,9-5 560 16,-9 5 112-16,8-6 32 0,-8 6-1936 0,0 0-384 15,8-7-80-15,-8 7 0 0,0 0-352 0,0 0-64 16,0 0-16-16,8-6 0 0,-2-1-528 0,-6 7-96 16,11-6-32-16,-4 0 0 0,-7 6-96 0,9-7-32 0,-1-1 0 15,0 1 0-15,0-1-128 0,0 2 0 0,0-2 0 0,-1 2 0 16,0-1 192-16,-1-1 128 0,0-4 0 0,-1 2 16 15,0 2 320-15,-1-2 64 0,-1-3 16 0,1 1 0 16,-1 2 32-16,0 2 0 0,-3-1 0 0,0 2 0 16,0-1-144-16,0 8-32 0,-1-6 0 0,-1-1 0 15,0 1-256-15,2 6-48 0,0 0-16 0,-7-5 0 16,1 1-80-16,-2 0 0 0,0 1-16 0,-2 2 0 16,-2 2 32-16,0-1 16 0,2 0 0 0,-3 3 0 15,-3-1 16-15,0 4 0 0,1-1 0 0,1 0 0 16,-2 0 64-16,2 2 16 0,-1-3 0 0,1 2 0 15,0 1 0-15,-3 0 16 0,-2 1 0 0,2 3 0 16,4 0 112-16,-1 2 0 0,0 1 16 0,-3 1 0 0,-2 5-176 16,1 1-32-16,1 3-16 0,0 1 0 0,-2 0-80 15,2 0-16-15,1-2 0 0,3 3 0 0,1 0-144 0,3-4 128 16,3 1-128-16,1-3 128 0,2 1-128 0,2-1 0 16,1-2 0-16,2 2 0 0,2-2 0 0,1 1 0 15,2 0 0-15,-1 0 0 0,1 1 0 0,-1-2 0 16,2-4 0-16,3-1 0 0,0 1 0 0,2-3 128 15,0-2-128-15,1-1 0 0,0-1 176 0,1-3-48 16,2 0-128-16,-1-2 192 0,0 1-16 0,2-1-16 16,2-2 0-16,0-2 0 0,0-1-160 0,0 1 160 15,-2-2-160-15,-1-2 160 0,-2 0-160 0,1-1 160 16,0 1-160-16,-2-6 160 0,-2 0-32 0,-2-1 0 16,1-1 0-16,-2 0 0 0,-1-1 0 0,-1 0-128 0,0-2 192 15,-2 0-64-15,0-3 32 0,-1 1 0 0,0-1 0 0,0-2 0 16,-1 0 0-16,-1-2 0 0,1-3 0 0,-1 0 0 15,1-1-160-15,0 0 192 0,-1-4-192 0,1 4 192 16,-1 0-192-16,1 1 0 0,0 1 0 0,-2-2 128 16,0 4 48-16,1 3 0 0,0 2 0 0,-2 3 0 15,-1-1 208-15,0 4 32 0,-1 1 16 0,1 4 0 16,1 8-240-16,0 0-64 0,-4-7 0 0,4 7 0 16,0 0-128-16,-6-1 0 0,6 1 0 0,-11-2 0 15,-1-1 0-15,-1 2 128 0,0 1-128 0,-1 2 0 16,-3 3-224-16,0 2-128 0,-1 1-32 0,-2 0 0 15,-3 1-1728-15,-1 1-336 0,0 1-80 0,-1 0-10704 16,-1 1-2128-16</inkml:trace>
  <inkml:trace contextRef="#ctx0" brushRef="#br0" timeOffset="50688.23">13445 11113 1839 0,'0'0'0'0,"4"-7"160"0,-3-2-160 0,3-3 0 0,-1-3 0 0,-3 2 0 15</inkml:trace>
  <inkml:trace contextRef="#ctx0" brushRef="#br0" timeOffset="51617.73">13504 10889 8287 0,'0'0'368'0,"0"0"80"0,0 0-448 15,0 0 0-15,0-8 0 0,0 8 0 0,0 0 3072 0,-8-5 512 16,0 1 128-16,8 4 0 0,-8 2-2560 0,-1 0-528 16,0 1-112-16,9-3 0 0,-10 6-336 0,-1-2-176 15,0 0 192-15,-1 1-192 0,1 2 224 0,2 1-64 16,-1 0-16-16,-1-1 0 0,-2 1 112 0,2 3 32 16,-2-1 0-16,0 2 0 0,-2-1 304 0,1 3 64 15,1 0 16-15,0 2 0 0,-4-3-160 0,1 4-16 16,-1 1-16-16,2 0 0 0,0 0-256 0,0 2-48 15,-4-1-16-15,2 2 0 0,-1 0-160 0,1 1 192 16,-1 2-192-16,1-2 192 0,0 0 48 0,0 2 16 16,0-1 0-16,0 2 0 0,2 1-32 0,0 0 0 0,2 0 0 15,3 0 0-15,-2-1-224 0,2 1 128 0,1 0-128 0,1 0 0 16,0 0 128-16,1-1-128 0,2-3 0 0,0-1 0 16,0 1 128-16,1-5-128 0,0 0 0 0,0-1 144 15,0-6-144-15,0 3 0 0,0 0 0 0,0 0 0 16,2 1 0-16,-1-2 0 0,-1 0 144 0,0-2-144 15,2 2 0-15,-1-3 0 0,-1 3 0 0,-1 1 0 16,0 0 0-16,1 1 128 0,0 1-128 0,1-1 0 16,-1-2 0-16,1 0 0 0,1 1 0 0,0-2 0 15,-4-2 0-15,6-9 128 0,-2 12-128 0,-1-1 0 16,-1-4 0-16,4-7 144 0,0 0-144 0,-6 8 0 16,6-8 144-16,-7 8-144 0,7-8 0 0,0 0 144 15,-8 4-16-15,8-4-128 0,-7 0 192 0,7 0-64 16,0 0 192-16,-8-4 16 0,1 0 16 0,2-1 0 15,1-3-64-15,0-1-16 0,2 1 0 0,-1-2 0 0,0 1-112 0,2-1-32 16,1 3 0-16,-1-4 0 0,-2 2-128 0,2 0 0 16,1-1 144-16,0 0-144 0,-3 1 0 0,1 0 144 15,2-1-144-15,2 1 0 0,1-2 144 0,-1 1-144 16,1-2 0-16,0 2 144 0,-1-1-144 0,1 2 0 16,-1 0 0-16,1-2 128 0,1 1-128 0,-1 0 0 15,-5 1 0-15,4-1 0 0,-1 1 0 0,0 1 0 16,-1 8 0-16,2-7 0 0,-1-4 144 0,-1 5-144 15,0 6 160-15,0 0-160 0,-1-7 288 0,1 7-32 16,0 0-16-16,0 0 0 0,0 0-48 0,0 0-16 16,0 0 0-16,0 0 0 0,0 0-176 0,0 0 160 15,0 0-160-15,-7 11 160 0,3-1-160 0,0 2 0 0,0-2 0 0,2 1 0 16,-1-1 0-16,-1 2 0 0,-4-1 0 0,3 1 0 16,1 0 0-16,0 0 160 0,-1-1-160 0,0 1 160 15,0-3-160-15,1 2 0 0,4-11 0 0,-4 10-176 16,1-1 176-16,3-9 144 0,-2 9-16 0,2-9-128 15,-3 12 304-15,3-12-48 0,-3 13-16 0,3-2 0 16,0-11-96-16,2 13-16 0,-2-13 0 0,1 10 0 16,2 0-128-16,-3-10 0 0,2 11 144 0,-2-11-144 15,0 0 0-15,7 9 144 0,-7-9-144 0,0 0 0 16,10 7 224-16,-10-7-64 0,0 0-16 0,0 0 0 16,11 3 144-16,-11-3 32 0,0 0 0 0,10 0 0 15,-10 0 112-15,10-1 16 0,-10 1 16 0,11 0 0 16,-11 0-80-16,10-4-32 0,-10 4 0 0,9-2 0 0,-9 2-144 15,11-6-16-15,-2 4-16 0,1-2 0 0,0 0-176 16,-1-1 160-16,-1-2-160 0,2 1 160 0,0 1-160 0,-1 1 160 16,1-3-160-16,0 2 160 0,0-2-160 0,0 2 128 15,-3-1-128-15,4-1 128 0,-1 1-128 0,1-2 0 16,-1-1 0-16,2 0 128 0,1 1-128 0,1-1 0 16,1-2 0-16,0 2 0 15,2 0-1456-15,3 1-160 0,2 0-48 0,1 0-11376 16,2 1-2272-16</inkml:trace>
  <inkml:trace contextRef="#ctx0" brushRef="#br0" timeOffset="52938.24">6409 11459 11967 0,'0'0'1072'0,"0"0"-864"0,0 0-208 0,0 0 0 15,-5 8 2240-15,5-8 384 0,0 0 96 0,-8 6 16 16,3 2-1920-16,0 3-384 0,-2-5-80 0,1 3-16 15,-2 2-160-15,-1 0-48 0,-2-2 0 0,1 6 0 16,-2 3 48-16,-2-2 0 0,-3-2 0 0,-2 2 0 16,0 1 208-16,-1 2 64 0,1 3 0 0,-6-1 0 15,-6 0-128-15,-1 0-32 0,-1 1 0 0,0 0 0 16,2 2-96-16,5-3 0 0,2-2-16 0,3-1 0 16,3-3 112-16,2-1 32 0,2-1 0 0,4-4 0 15,0 0-64-15,3-1-16 0,7-8 0 0,-9 8 0 16,1-1-48-16,8-7 0 0,-8 5 0 0,8-5 0 15,0 0 256-15,0 0 32 0,0 0 16 0,0 0 0 16,0 0-64-16,0 0-16 0,0 0 0 0,0 0 0 0,0 0-240 0,0 0-48 16,0 0-128-16,0 0 192 0,0 0-192 0,0 0 0 15,0 0 0-15,0 0 0 0,0 0 0 0,0 0 0 16,0 0 0-16,4-9 0 0,0-2 128 0,1 2-128 16,-5 9 176-16,6-9-176 0,1-1 304 0,-2-2-48 15,-1 0-16-15,1-1 0 0,2-1-112 0,-1 1 0 16,0-3-128-16,-4 2 192 0,-1 1-192 0,2-2 176 15,0 1-176-15,-1 2 160 0,-4 3-160 0,2 9 0 16,-2-9 144-16,2 9-144 0,0 0 176 0,0 0-48 16,0 0 0-16,0 0 0 0,0 0-128 0,-9 6 192 15,3 1-192-15,1 3 192 0,-1 2-192 0,1 1 0 16,1 0 0-16,-1 2 0 0,0 2 0 0,-2-2 0 16,-2-2 0-16,0 2 0 0,0 0 0 0,0 2 0 15,-2-4 0-15,1 2 0 0,-1 0 0 0,2-2 0 0,0-1 0 0,1 1 0 16,2 0 208-16,2-1 64 0,4-12 16 0,0 13 0 15,3-1 256-15,2-2 48 0,-5-10 16 0,13 12 0 16,4-2-288-16,2-1-64 0,1-4-16 0,1 1 0 16,5-1-368-16,5-3-80 0,3-2-16 0,4 0-17648 15</inkml:trace>
  <inkml:trace contextRef="#ctx0" brushRef="#br0" timeOffset="54952.08">27319 4446 8287 0,'0'0'736'16,"0"0"-592"-16,0 0-144 0,7-6 0 15,-1-1 2368-15,2 1 432 0,-1-1 80 0,1-1 32 16,2 1-1568-16,-2-3-320 0,-2 1-64 0,1 0-16 16,1 1-16-16,0-1 0 0,-3-1 0 0,0-1 0 0,-1 0 96 0,-2-1 0 15,-2 0 16-15,-1-1 0 0,-3-3 80 0,0 1 16 16,-2 2 0-16,2 4 0 0,4 9-240 0,-7-4-64 15,-4 0 0-15,-9-7 0 0,-7-2-400 0,-1 7-96 16,5 1-16-16,1 3 0 0,1 4-64 0,1 4 0 16,3 6-16-16,-3 5 0 0,-7-2 272 0,-3-7 64 15,-2-10 16-15,2 4 0 0,2 7-112 0,2 8-32 16,0 4 0-16,3 5 0 0,2 4-208 0,1 3-48 16,2-3-16-16,3 1 0 0,0 0-176 0,3 1 0 15,1-1 0-15,2 4 0 0,1 4 0 0,1 0 0 16,1-1 0-16,3-1 128 0,4-2-128 0,2 0 0 15,1-1 0-15,6-1 128 0,2-2-128 0,2-2 0 0,2-5 0 0,4-1 0 16,2-8 0-16,4 0 0 0,1-5 0 16,6-3 0-16,5-2 128 0,1-4-128 0,1-4 0 0,3 0 128 15,3-5 0-15,0-1-128 0,-3-3 192 0,-2 0-64 16,-2-6 192-16,-2-3 16 0,-3-4 16 0,0-3 0 16,-2-8 0-16,2 2 0 0,0 2 0 0,0-5 0 15,-3-2-96-15,-2-1-32 0,-4-2 0 0,-2 3 0 16,-2 2 16-16,-4-2 0 0,-5 3 0 0,-6-1 0 15,-4 0-32-15,-5 1 0 0,-5 2 0 0,-2 6 0 16,-6 4-16-16,-4 5 0 0,-2 0 0 0,-5 5 0 16,-6 2-192-16,-1 5 0 0,-1 4 0 0,-1 4 0 15,-2 2-944-15,-4 5-224 0,-1 2-48 16,-4 6-12640-16,-4 3-2528 0</inkml:trace>
  <inkml:trace contextRef="#ctx0" brushRef="#br0" timeOffset="57217.52">12688 13159 17855 0,'0'0'784'0,"0"0"176"0,-9 4-768 0,9-4-192 0,-8 4 0 0,8-4 0 15,0 0 1120-15,-11 0 192 0,2-1 32 0,9 1 16 16,0 0-464-16,-10 0-112 0,1 0-16 0,9 0 0 16,-9 0-352-16,-1 0-80 0,-1 0-16 0,3-4 0 15,8 4 0-15,-9-6 0 0,-4 4 0 0,0-1 0 16,1 1 208-16,-1-1 48 0,-1 0 0 0,-2-1 0 16,-2-2-128-16,-1 2-32 0,1-1 0 0,0 4 0 15,1-3 48-15,0 2 16 0,0 1 0 0,0 2 0 16,-1 1-192-16,0 2-32 0,-3-3-16 0,3 4 0 15,1-2-240-15,1 2 128 0,-1 0-128 0,3 2 0 0,1-1 0 0,2 1 0 16,2-1 0-16,3 2 0 0,6-8 0 0,-3 10 0 16,3-10 0-16,0 0 0 0,0 0 0 0,6 13 0 15,1-2 0-15,2-5-160 0,2-3-32 0,0 1-16 16,2 2 0-16,0-3 0 0,0-2 208 0,2 1 0 16,0-2-160-16,1 1 160 0,1 2 0 0,1-3-144 15,0-4 144-15,1 1 0 0,-2-2-192 0,1 1 64 16,0 0 128-16,-1 0-208 0,-1-2 208 0,-2-1 0 15,-1 1 0-15,0 0 0 0,0 1 0 0,-2 1 0 16,-11 4 0-16,9-6 0 0,-1-3 192 0,-2 2-64 16,-6 7 0-16,0 0-128 0,0 0 192 0,1-9-64 15,1 0 0-15,-2 9-128 0,0 0 160 0,-7-9-160 16,-2 1 128-16,-3 3-128 0,-2-1 0 0,-3 2 0 0,0 2 0 0,0-1 0 16,-1-1 0-16,0 3 0 0,-1-2 0 0,1 2 0 15,-1-1 0-15,0 2 128 0,2-3-128 0,0 6 0 16,0-2 144-16,1 1-144 0,-1 5 160 0,2-1-160 15,1 0 160-15,1 2-160 0,0-1 160 0,2 1-160 16,4-1 0-16,1 0 0 0,1 1 0 0,5-8 0 16,0 0 0-16,0 0 0 0,0 0 0 0,0 0-160 15,0 0 160-15,0 0 0 0,0 0-144 0,13 6 144 32,0-3-528-32,0 0-48 0,0-6 0 0,2 2-13872 0</inkml:trace>
  <inkml:trace contextRef="#ctx0" brushRef="#br0" timeOffset="58188.06">5802 12960 11967 0,'0'0'1072'0,"0"0"-864"0,0 0-208 0,6-7 0 15,-6 7 1152-15,0 0 176 0,8-8 32 0,-8 8 16 16,0 0-1104-16,0 0-272 0,0 0 0 0,0 0 0 16,0 0 128-16,0 0-128 0,0 0 192 0,-9-4-192 15,-2 3 368-15,0-2-48 0,-1 1 0 0,0 0 0 16,-1 2 80-16,0-2 16 0,-3-1 0 0,3 2 0 16,2-4 608-16,-1 0 112 0,0-3 16 0,2 2 16 15,-1 0-64-15,0-1-16 0,-5 1 0 0,0-2 0 16,-1 2-288-16,-1 2-64 0,-3 0-16 0,-2 2 0 15,-2 2 0-15,0 2 0 0,0 2 0 0,-1 0 0 16,-1 1-144-16,0 1-16 0,2 1-16 0,-3-1 0 0,0 1-208 16,-1-1-32-16,0 0-16 0,2-1 0 0,0 1-48 0,1 1-16 15,0-2 0-15,5-1 0 0,5-1-224 0,3-3 128 16,0 0-128-16,4-2 0 0,9 2 0 0,0 0 0 16,-4-6 0-16,4 6 0 15,0 0-272-15,10-8-160 0,3-1-16 0,0 2-16 0,0 1 144 0,3-1 48 16,1 1 0-16,0-1 0 0,0 1 272 0,1-1 0 15,0 1-128-15,-1 0 128 0,-2 1 0 0,0 1 0 16,0 2 0-16,-1 0 0 0,-1 2 0 0,1 0 0 16,1 3-128-16,-1 1-10080 15,0 2-2016-15</inkml:trace>
  <inkml:trace contextRef="#ctx0" brushRef="#br0" timeOffset="131782.03">8353 9540 3679 0,'0'0'160'0,"0"0"32"0,0 0-192 0,0 0 0 16,0 0 0-16,0 0 0 0,0 0 2448 0,0 0 448 0,-1-8 96 0,1 8 16 15,0-9-1600-15,0 9-320 16,2-9-64-16,-2 9-16 0,0 0-288 0,8-7-48 0,1-1-16 0,2 2 0 16,-1 1-16-16,0 0-16 0,1-1 0 0,1 2 0 15,1-3-144-15,0-3-32 0,0-3 0 0,0 4 0 16,-1 4-304-16,1-1-144 0,0-4 128 0,0-1-128 16,0 0 128-16,1 0-128 0,0-1 0 0,1 1 128 15,-2-2 64-15,2 3 16 0,2 1 0 0,0-2 0 16,-1 0 192-16,2 0 48 0,0 1 0 0,2 1 0 15,1-1 112-15,1 3 16 0,0-1 16 0,3 1 0 16,0 0-272-16,-2 0-64 0,-1 2-16 0,3 2 0 16,-1 2-80-16,-2-3-16 0,-1 1 0 0,-1-1 0 15,0 3-144-15,0 0 0 0,-1 1 144 0,1-3-144 0,-1 2 128 16,-1 1-128-16,1-1 128 0,-2-1-128 0,-2 0 128 0,4 2-128 16,-1 0 160-16,0 2-160 0,0-2 192 0,2 2-64 15,1 3-128-15,-3-3 192 0,-1 2 0 0,-1-1-16 16,-1 1 0-16,1 1 0 0,0 2-32 0,-2-1 0 15,-4 1 0-15,2-1 0 0,1 1-16 0,-1 0 0 16,-2 0 0-16,2 1 0 0,0-2-128 0,-1 1 0 16,0-1 144-16,-1 0-144 0,2-1 0 0,-2-1 0 15,1 0 0-15,-1 1 128 0,-1 1-128 0,1 1 0 16,-10-7 0-16,10 10 0 0,-10-10 0 0,9 11 0 16,-1-2 0-16,-8-9 128 0,8 8-128 0,-8-8 0 15,6 9 0-15,-6-9 128 0,7 10 0 0,-7-10 16 16,0 0 0-16,0 0 0 0,9 9 80 0,-1 1 16 0,-8-10 0 0,8 7 0 15,-1 1 0-15,-7-8 0 0,0 0 0 0,12 5 0 16,-3 2-48-16,-1-1-16 0,-8-6 0 0,12 4 0 16,-12-4-176-16,10 3 160 0,-10-3-160 0,0 0 160 15,9-3-160-15,-9 3 0 0,0 0 144 0,11-1-144 16,-11 1 0-16,9-5 144 0,-3-4-144 0,0 2 0 16,-6 7 144-16,0 0-144 0,6-6 0 0,1-2 144 15,-3-3-144-15,0 1 128 0,-1 0-128 0,0 0 128 16,0-3-128-16,-1 0 0 0,-2 0 0 0,2 3 128 15,0-2-128-15,1 2 192 0,-3-2-192 0,0 3 192 16,0-3 16-16,1 2 16 0,-1-1 0 0,0 11 0 16,0-11 16-16,0 1 0 0,0 1 0 0,0 9 0 15,-1-10-112-15,1 10-128 0,0 0 176 0,-3-11-176 16,3 11 128-16,-5-7-128 0,5 7 0 0,0 0 0 16,0 0 0-16,-9-6 0 0,0 2 0 0,9 4 0 0,0 0 0 0,0 0 0 15,0 0 0-15,-8 7 0 0,8-7 0 0,-5 10 0 16,1 1 0-16,0 2 0 0,0-4 0 0,0 1 0 15,1 2 0-15,3-12 0 0,0 0 0 0,-2 13 0 16,0-1-128-16,2 0 128 0,0-12 0 0,-1 14 0 16,1-1 0-16,0-13 0 0,3 10 0 0,-2 1 0 15,-1-11 0-15,3 14 0 0,-1-1 0 0,1-1 0 16,-3-12 0-16,3 14 0 0,-1-1 0 0,1-2 0 16,-2-1 0-16,0 1 0 0,1 0 0 0,0 0 0 15,1 1 0-15,-1-2 0 0,2 0 0 0,-4-10 0 16,0 0 0-16,7 8 0 0,-7-8 0 0,0 0 0 0,5 9 0 15,-5-9 0-15,0 0 0 0,0 0 0 16,0 0 0-16,0 0 0 0,0 0 0 0,0 0 0 0,0 0 0 0,0 0 0 16,0 0 192-16,0 0-64 0,0 0 0 0,0 0-128 15,0 0 128-15,0 0-128 0,0 0 0 0,9 3 0 16,-9-3 0-16,0 0 0 0,8 4 0 0,-8-4 0 16,0 0 0-16,0 0 0 0,0 0 0 0,0 0 0 15,5 6 0-15,-5-6 0 0,0 0 0 0,0 0 0 16,0 0 128-16,0 0-128 0,0 0 0 0,0 0 0 15,-8 7 208-15,8-7-64 0,0 0-16 0,0 0 0 16,-9 3 176-16,9-3 16 0,-10 0 16 0,10 0 0 16,-11 3-96-16,2 0-32 0,0-2 0 0,9-1 0 15,0 0-48-15,-10 0-16 0,1-1 0 0,0 1 0 16,-1 3-16-16,0-2 0 0,1 2 0 0,0-1 0 16,-2 1 16-16,1 1 0 0,-1 1 0 0,1 1 0 0,-3 1-144 0,0-1 160 15,0-2-160-15,0 3 160 0,0 1-160 0,2-2 0 16,0-1 0-16,-1 2 0 0,1-3 0 0,2 0 0 15,9-4 0-15,0 0 0 16,0 0-2016-16,0 0-480 0</inkml:trace>
  <inkml:trace contextRef="#ctx0" brushRef="#br1" timeOffset="142465.87">1181 17765 12895 0,'12'-14'576'0,"-8"5"112"0,-4 9-560 0,12-11-128 15,6 1 0-15,1-1 0 0,2 1 3456 0,3 1 672 16,-1 1 128-16,5 1 32 0,2-3-3296 0,-2 3-656 16,-2 2-128-16,2 3-16 0,-1-1-192 0,0 0 160 0,-1 1-160 0,2-1 160 15,-1-1-160-15,1 0 0 0,0-2 0 0,1-3 128 16,1 0-128-16,1-2 0 0,2-2 0 0,2 3 0 15,2 2 160-15,2-3 0 0,0 2 0 0,0-4 0 16,-3 3 288-16,3-1 48 0,2 4 16 0,1-1 0 16,1-1-160-16,1 1-32 0,2 3 0 0,1-1 0 15,-1 2-128-15,0 2-16 0,-3 2-16 0,-2 1 0 16,-1 2-160-16,-4-1 0 0,-3 2 0 0,0-1 0 16,-2 1 0-16,-2 0 128 0,-2-4-128 0,0 0 0 15,3 0 0-15,-2 0 0 0,-3-2 0 0,-1 1 0 16,0 0 128-16,-2-3-128 0,0-3 128 0,-1 0-128 15,-3-1 304-15,2 0-32 0,-1-1 0 0,-2 2 0 16,-2-2 256-16,-1 1 48 0,-1-1 16 0,-1 1 0 0,-2 3-256 0,1 3-48 16,-1 0-16-16,-10 2 0 0,10-1-272 15,-10 1 128-15,0 0-128 0,12 1 0 0,-12-1 0 16,0 0 0-16,0 0 0 0,11-2 0 0,-11 2 240 0,0 0-64 16,0 0-16-16,7-6 0 0,-7 6 336 0,6-6 64 15,-2-1 16-15,-4 7 0 0,0 0-32 0,2-7 0 16,-2 7 0-16,1-11 0 0,-3-2-288 0,-1 3-48 15,1 1-16-15,-1-1 0 0,-1 1-16 0,-1 3-16 16,-2-1 0-16,1 1 0 0,-2-2 0 0,-1 1 0 16,-2 1 0-16,0-1 0 0,-2 1 96 0,-2-1 32 15,-2 0 0-15,-1 1 0 0,1-2 48 0,0 1 16 16,0-2 0-16,3 2 0 0,2 0-96 0,2 4 0 16,10 3-16-16,-11-7 0 0,0 1-240 0,11 6 0 0,0 0 128 0,0 0-128 15,-12-8 0-15,12 8 0 0,0 0 0 0,0 0 0 16,0 0 0-16,0 0 0 0,0 0 0 0,0 0-160 15,0 0 160-15,0 0 0 0,0 0 0 0,0 0 0 16,0 0 0-16,0 0 0 0,0 0 0 0,0 0 0 16,0 0 0-16,0 0 0 0,0 0 0 0,0 0-128 15,6 6 128-15,4-2 0 0,0 1 0 0,2 2-128 16,1-2 128-16,2 4 0 0,2-2 0 0,2-1-128 16,0 1 128-16,-1 3 0 0,2 3 0 0,-2-2 0 15,-2-2 0-15,-2 0 0 0,1 3 0 0,-2-1 0 16,-2 0 0-16,0 1 0 0,-2 1 0 0,0 1-128 15,-1 2 128-15,0-2 0 0,-2-2 0 0,1-1 0 16,-1 4 0-16,1-2 0 0,-1 0 0 0,-1 0 0 16,1 0 0-16,0 1 0 0,1-2 0 0,-2-2 0 0,-1 1 0 15,1-1 0-15,0-2 0 0,0 1 0 0,-2 0 0 0,2 0 0 16,-5-9 0-16,6 11 0 0,-6-11 0 0,2 12 128 16,-1-1-128-16,-1-3 0 0,0-8 0 0,-3 11 128 15,-3-4-128-15,1 1 0 0,0 1 160 0,-2-2-32 16,-2-3-128-16,-1 2 192 0,-2 1 0 0,-1-1 0 15,-1-3 0-15,-1 1 0 0,1 2 128 0,0-3 0 16,-2 1 16-16,0 0 0 0,2 0-128 0,1 1-16 16,1 1-16-16,1 2 0 0,-3 1-176 0,3-1 0 15,-1 1 0-15,0 4 0 16,-1 0-928-16,-1 8-272 0,0 5-48 0,-5 7-19968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27:58.62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2073 5436 4607 0,'0'0'400'0,"0"0"-400"15,0 0 0-15,-11-3 0 0,1 2 832 0,10 1 96 16,0 0 16-16</inkml:trace>
  <inkml:trace contextRef="#ctx0" brushRef="#br0" timeOffset="703.42">1983 5361 2751 0,'0'0'128'0,"0"0"16"0,0 0-144 0,0 0 0 0,0 0 0 0,0 0 0 16,8-5 2208-16,-8 5 416 0,0 0 64 0,0 0 32 16,9-5-1632-16,-9 5-320 0,0 0-64 0,0 0 0 15,0 0-176-15,0 0-16 0,0 0-16 0,0 0 0 16,0 0 48-16,0 0 16 0,3-6 0 0,-3 6 0 15,0-8 112-15,0 8 32 0,0 0 0 0,0 0 0 16,0 0-64-16,0 0-16 0,6-7 0 0,-6 7 0 16,0 0-112-16,5-6-32 0,-5 6 0 0,0 0 0 15,0 0 128-15,8-6 32 0,-8 6 0 0,0 0 0 16,9-5-224-16,-9 5-32 0,0 0-16 0,0 0 0 0,0 0-128 0,0 0-32 16,0 0 0-16,0 0 0 0,0 0-80 0,0 0 0 15,0 0-128-15,0 0 192 0,8 8-32 0,-8-8-16 16,0 0 0-16,7 13 0 0,-4-1 128 0,3 0 32 15,-1-2 0-15,-1 0 0 0,-4-10 48 0,5 13 16 16,-1 2 0-16,0 2 0 0,-2-3-112 0,2 2-32 16,-1-1 0-16,1 1 0 0,0-2-64 0,-2 2-16 15,-2-2 0-15,2 2 0 0,0 2-144 0,1-2 192 16,0 0-192-16,-1-1 192 0,-1 3-16 0,-2 1 0 16,1 0 0-16,1 1 0 0,1-3-48 0,-1 2 0 15,0 0 0-15,-1 1 0 0,-1 1 16 0,1 0 0 16,0-1 0-16,0 2 0 0,-3-4 64 0,2 0 16 15,-1 1 0-15,-1-1 0 0,0 0 16 0,1 0 0 0,-2-3 0 0,1 0 0 16,1-2-32-16,0 0 0 0,0-1 0 0,0 0 0 16,0-2 48-16,0 2 0 0,0-2 0 0,-1 1 0 15,3-11-32-15,-4 10 0 0,0 1 0 0,0-2 0 16,4-9-96-16,-5 10-128 0,1-1 176 0,-1-1-176 16,-1-1 144-16,6-7-144 0,-7 6 0 0,1 1 144 15,-4-2-144-15,10-5 0 0,-9 8 0 0,0-2 128 16,0 1-128-16,0-1 0 0,0 1 144 0,0-4-144 15,9-3 176-15,-12 3-48 0,-1-1 0 0,1-1 0 16,2-1-128-16,-1-1 192 0,0-1-192 0,-1 0 192 16,1 1 0-16,1-2 16 0,-2-1 0 0,1 1 0 15,-2 0-80-15,1 0 0 0,1-2-128 0,-2-1 192 0,-4 1-192 16,3 0 128-16,2 0-128 0,1 1 0 0,-4-1 0 0,2 1 0 16,1 0 0-16,2 1 0 0,-2 2 0 0,3-2 0 15,1-1 0-15,8 4 0 0,0 0-304 0,-9-3 48 16,-1 0 16-16,10 3 0 15,0 0-352-15,0 0-80 0,-5-7-16 0,5 7 0 16,0 0-2064-16,0 0-400 0,0 0-96 0</inkml:trace>
  <inkml:trace contextRef="#ctx0" brushRef="#br0" timeOffset="21025.29">2744 5008 16175 0,'0'0'704'0,"0"0"176"0,0 0-704 0,0 0-176 0,0 0 0 0,0 0 0 16,0 0 784-16,0 0 128 0,0 0 32 0,11-5 0 15,-2 0-448-15,-9 5-96 0,0 0-16 0,14-5 0 16,1-1-192-16,-2 2-32 0,-13 4-16 0,11-1 0 0,0-2-16 0,-1 2 0 16,-10 1 0-16,0 0 0 0,0 0 224 0,0 0 32 15,15-1 16-15,-15 1 0 16,0 0 304-16,0 0 48 0,0 0 16 0,0 0 0 0,0 0-64 0,0 0-16 16,5 8 0-16,-5-8 0 0,0 0-112 0,0 0 0 15,0 0-16-15,0 0 0 0,0 0-48 0,1 10 0 16,-1-10 0-16,0 0 0 0,0 0-112 0,-4 11-16 15,-1-2-16-15,5-9 0 0,0 0-16 0,-7 6 0 16,2 2 0-16,5-8 0 0,-9 10-80 0,3 1-16 16,2 1 0-16,-2-5 0 0,-3 0-48 0,4 2-16 15,5-9 0-15,-6 14 0 0,-5 2-64 0,3 0-128 16,2-1 176-16,-1 1-176 0,-1 1 176 0,1-1-176 0,-2-1 160 16,1 3-160-16,1 2 192 0,-1 0-64 0,-2-3-128 15,1 1 192-15,0 0 0 0,-2 0 0 0,-1 3 0 0,1 0 0 16,2 4 64-16,-2-2 0 0,-1 1 0 0,1-1 0 15,-2-1-48-15,1 2 0 0,0-1 0 0,1 3 0 16,-1 2-80-16,4-2 0 0,3 0-128 0,0 1 192 16,-2-1-32-16,3 3-16 0,3 2 0 0,-1 2 0 15,1 1-16-15,1-3-128 0,3-1 192 0,-1 1-64 16,1 1-128-16,0-4 160 0,-1 1-160 0,2-2 160 16,0-3-160-16,0 1 0 0,0-1 144 0,0-1-144 15,1-3 0-15,2 1 0 0,-1-1 0 0,1-1 128 16,-2 1-128-16,1-2 0 0,1 0 128 0,1-1-128 15,-2 3 0-15,2-4 0 0,1-2 0 0,0-1 128 16,-1 1-128-16,1-1 0 0,2-1 0 0,0-1 0 16,1-2-336-16,0-2 16 0,1 0 0 0,1 0 0 15,2-1-384-15,-1-2-64 0,0 0 0 0,2 0-16 16,4 1-304-16,-6 2-64 0,-6-4-16 0,3 3 0 16,2-2-1936-16,-2 2-384 0,-3 7-80 0,-2-1-16 0</inkml:trace>
  <inkml:trace contextRef="#ctx0" brushRef="#br0" timeOffset="23347.08">3017 5642 7359 0,'0'0'656'0,"0"0"-528"15,0 0-128-15,0 0 0 0,0 0 2176 0,0 0 416 16,0 0 80-16,0 0 16 0,0 0-1344 0,0 0-256 0,0 0-48 0,0 0-16 15,0 0-320-15,0 0-64 0,0 0 0 0,0 0-16 16,0 0-192-16,0 0-48 0,0 0 0 0,0 0 0 16,6-7 64-16,-6 7 0 0,0 0 0 0,0 0 0 15,7-5 16-15,-7 5 16 0,0 0 0 0,0 0 0 16,0 0 96-16,0 0 0 0,0 0 16 0,0 0 0 16,0 0 96-16,0 0 16 0,0 0 0 0,0 0 0 15,0 0-48-15,0 0 0 0,0 0 0 0,0 0 0 16,0 0-224-16,0 0-48 0,0 0-16 0,0 0 0 15,0 0-160-15,0 0-16 0,0 0-16 0,8 7 0 16,-8-7-176-16,5 9 192 0,-5-9-192 0,4 11 192 16,-2 4 0-16,0-2 0 0,-4-1 0 0,2 3 0 15,0 2 112-15,3 0 16 0,0-4 16 0,-2 4 0 16,0 3-16-16,3-2-16 0,-1-1 0 0,-1 0 0 0,2 2-48 16,3-2-16-16,1 2 0 0,-2-4 0 0,-2 1-16 0,1-2 0 15,0-1 0-15,1 0 0 0,-1 0-32 0,0 3 0 16,-1-3 0-16,1-1 0 0,0-1-48 0,2-3-16 15,-3 0 0-15,1 0 0 0,2-2-128 0,-7-6 192 16,7 7-192-16,-7-7 192 0,8 6-192 0,-8-6 160 16,9 3-160-16,-9-3 160 0,11 0-32 0,-11 0 0 15,9-6 0-15,-1-1 0 0,-2-2 0 0,1 0-128 16,1 0 192-16,-4-3-64 0,-2-2-128 0,2-2 160 16,0-2-160-16,1 1 160 0,0 2-160 0,-1-2 0 15,-1 0 0-15,2 2 128 0,2 0-128 0,-1 4 0 16,-1 0 0-16,2 1 0 0,-2 3 0 0,-5 7 0 15,0 0 0-15,11 0 0 0,0 4-208 0,0 1 80 16,-11-5 128-16,8 10-208 0,-3 1 80 0,3 2 128 0,2 4-208 0,-1-4 80 16,-6 3 128-16,3 0 0 0,6-3-144 15,-4 0 144-15,-6 0 0 0,2-1 0 0,3-1 0 0,1 2 0 16,-2-4 0-16,1-1 0 0,-7-8 0 0,9 8 0 16,-1 0 0-16,-2-4 192 0,-6-4-192 0,7 4 192 15,-7-4-192-15,9 5 0 0,-9-5 0 0,9 1 0 16,-9-1 128-16,9-1 0 0,-9 1 0 0,0 0 0 15,9-7 192-15,-9 7 16 0,7-9 16 0,-1 1 0 16,-6 8-16-16,7-10 0 0,-2 1 0 0,-1-3 0 16,-3 0-112-16,0 1-32 0,1-2 0 0,0-2 0 15,2 0-64-15,0-2-128 0,0-2 176 0,0 3-176 16,1 0 160-16,-1-2-160 0,-1-1 128 0,-1 1-128 16,1 0 0-16,-2-2 0 0,1-3 128 0,-2 1-128 0,0 2 0 15,0 2 0-15,2 0 0 0,-2-1 0 0,-1 2-256 0,1 2 32 16,0 0 0-16,0 2 0 15,-1 4-512-15,1-1-96 0,0 10-32 0,1-11 0 16,-1 1-608-16,0 10-128 0,0 0-32 0,8-8 0 16,-8 8-1568-16,8-6-304 0,-1 2-64 0</inkml:trace>
  <inkml:trace contextRef="#ctx0" brushRef="#br0" timeOffset="23903.1">3882 6037 22975 0,'0'0'1024'0,"0"0"192"0,0 0-960 16,0 0-256-16,0 0 0 0,0 0 0 0,0 0 848 0,0 0 128 16,0 0 32-16,0 0 0 0,14 8-576 0,-4-2-112 15,0 1-32-15,2-1 0 0,1 2-144 0,1 2-16 16,0 1-128-16,0 2 192 0,0 0-192 0,2-1 0 15,-1-1 0-15,0 2 0 0,-1 2 0 0,-2 0 0 16,-4 2 0-16,-2-1 0 0,-1 1 0 0,-1-3 0 0,0 2 0 16,-4 2 0-16,-2 2 256 0,-2-2 0 0,-1-4 0 0,-2 3 0 15,-2 2 96-15,-2-1 32 0,1-1 0 0,-3 1 0 16,-3-2-384-16,2-2 144 0,-2 0-144 0,3-2 0 31,2-2-1088-31,-2-2-336 0,-3-2-64 0</inkml:trace>
  <inkml:trace contextRef="#ctx0" brushRef="#br0" timeOffset="24628.46">4507 5135 10127 0,'0'0'896'0,"0"0"-704"15,0 0-192-15,0 0 0 0,0 0 5104 0,-3 11 976 16,7 5 208-16,3 2 48 0,-2 3-5120 0,4 5-1008 15,3 4-208-15,1 4 0 0,-4 5 0 0,1-1 0 16,2 0 0-16,-1 2-128 0,-2 3 128 0,1-2 0 16,-3-1 0-16,-1-1 0 0,-2 0 0 0,-1-2 0 0,-3-1 0 0,0-2 0 15,1 1 128-15,-1-2 48 0,-3-3 16 0,3-5 0 16,0-3 368-16,0-1 80 0,0-6 0 0,0-2 16 16,2-2 48-16,0-5 0 0,-2-6 0 0,0 0 0 15,0 0-256-15,0 0-64 0,0 0 0 0,0 0 0 16,0 0-160-16,0 0-32 0,0 0-16 0,8-6 0 15,-4-3-48-15,0-3 0 0,0-2 0 0,1-1 0 16,0-3-128-16,2 0 0 0,1-7 144 0,2 3-144 16,-1 2 0-16,0-1 0 0,0 3 0 0,1 1 0 15,0 2 0-15,-1 0-128 0,-1 1 128 0,2 1 0 16,1 5 0-16,1 2-128 0,-1 0 128 0,0 1 0 16,-1-1 0-16,1 2 0 0,2 1 0 0,-2 2-128 15,-11 1 128-15,15 0 0 0,-1 2-144 0,-1 2 144 16,-1 2 0-16,-2 1-176 0,1 1 176 0,-1 3-128 0,1 0 128 0,-2 1-160 15,-3 2 160-15,2-1-160 0,-1 2 160 0,-2-3 0 16,-3 1 0-16,1-2 0 0,-2 2 0 0,-1-4 0 16,-4 2 160-16,0 1-160 0,1-1 256 0,-1 1-64 15,0-3 0-15,-3 0 0 0,-2 2 32 0,1-3 0 16,2-2 0-16,-3 2 0 0,-3 2-16 0,1-3 0 16,1-1 0-16,-2 1 0 0,-2-2-48 0,-2 0-16 15,1-1 0-15,-2 0 0 0,1-1-16 0,0 1-128 16,-1-2 192-16,0 0-64 0,1-2-128 0,-3 1 0 15,1 0 0-15,0-1 0 0,1 0 0 0,4-1 0 16,-2 0 0-16,2 1-176 16,0-2-272-16,3 1-48 0,1 0-16 0,9 1 0 15,-9-4-512-15,9 4-96 0,0 0-32 0,-6-9 0 16,3 1-1920-16,3-3-400 0,3 1-80 0,5 1-16 0</inkml:trace>
  <inkml:trace contextRef="#ctx0" brushRef="#br0" timeOffset="25346.12">4862 4750 6447 0,'0'0'576'0,"0"0"-576"0,0 0 0 0,0 0 0 16,0 0 4400-16,0 0 768 0,0 0 144 0,0 0 48 15,0 0-3968-15,0 0-800 0,3 12-144 0,-3-12-48 16,0 0-128-16,10 11-16 0,-3-3-16 0,3 0 0 16,-1 0 96-16,2 0 32 0,2 0 0 0,0 2 0 15,1 2-16-15,1 2 0 0,3 0 0 0,2 3 0 16,-2 2 704-16,2 2 144 0,1-2 16 0,1 3 16 15,3 3-1456-15,-1 2-288 0,1-1-64 0,1 2-16 0,0-1 864 0,0 3 176 16,-1 3 48-16,-1 3 0 0,-1 3-32 0,-2 1 0 16,-3-3 0-16,0 1 0 0,1 1 112 0,-2-1 32 15,0-1 0-15,-4 0 0 0,-2 0-80 0,1-1-16 16,-2 0 0-16,0 5 0 0,-1 2-176 0,0 4-32 16,-1-1-16-16,-2 1 0 0,-6-3-160 0,0-2-128 15,0-3 144-15,-4 1-144 0,-4-2 192 0,2 4-64 16,-1-4-128-16,0 0 192 0,-5-2-192 0,-1 4 128 15,-1-3-128-15,-2 3 0 0,0 1 0 0,-1 0 128 16,-2 3-128-16,-2-4 0 16,0-1-1664-16,0-1-368 0,-5 0-80 0</inkml:trace>
  <inkml:trace contextRef="#ctx0" brushRef="#br0" timeOffset="31405.02">5920 5466 11679 0,'0'0'512'0,"0"0"128"0,-9 1-512 0,9-1-128 0,-9 1 0 0,9-1 0 16,0 0 1104-16,0 0 208 0,-9 2 32 0,9-2 16 15,0 0-416-15,0 0-96 0,0 0-16 0,0 0 0 16,0 0 80-16,0 0 16 0,0 0 0 0,0 0 0 16,0 0 96-16,0 0 0 0,0 0 16 0,0 0 0 15,0 0-336-15,12 6-80 0,-12-6-16 0,14 2 0 16,2 3-304-16,-1-3-64 0,1-2-16 0,2 0 0 16,3-1 16-16,0 0 0 0,0-4 0 0,1 3 0 15,-1-3 80-15,3 1 32 0,4-1 0 0,-1 0 0 16,-1 1-96-16,0-1 0 0,-1 3-16 0,-1-2 0 15,-4 2-240-15,1-1 128 0,-1 2-128 0,-2 1 0 16,-2 0 0-16,-2 0 0 0,0 0 0 0,-1 1 0 16,-2 2 0-16,-1-2 0 0,-10-1-144 0,12 3 144 15,-12-3-704-15,10 4-64 0,-10-4 0 0,12 5 0 16,-1-3-688-16,-11-2-144 0,0 0-16 0,0 0-9968 16</inkml:trace>
  <inkml:trace contextRef="#ctx0" brushRef="#br0" timeOffset="31851.02">6038 5678 11055 0,'0'0'976'0,"0"0"-784"0,0 0-192 0,0 0 0 15,0 0 2928-15,0 0 528 0,0 0 128 0,-4-6 0 16,4 6-2592-16,0 0-528 0,0 0-96 0,0 0-32 15,0 0-96-15,0 0-32 0,0 0 0 0,0 0 0 16,0 0-208-16,0 0 0 0,0 0 0 0,11 0 0 16,4 0 0-16,-2 0 0 0,-3 0 0 0,1-3 0 0,0 2 192 0,1 0-48 15,1-2-16-15,0 2 0 0,0-1 320 0,0 1 48 16,0 0 16-16,2-1 0 0,-1 0 64 0,2 1 0 16,-1 1 16-16,1 0 0 0,-1 0-304 0,2 0-64 15,0-3-16-15,2 2 0 0,0-1-80 0,-1 2 0 16,1 0-128-16,-1 2 192 0,0-2-192 0,2-2 0 15,-1 2 0-15,0 0-160 0,-4 0 160 0,1 0-192 16,1 4 192-16,1-1-192 16,0-2-1984-16,1-1-416 0</inkml:trace>
  <inkml:trace contextRef="#ctx0" brushRef="#br0" timeOffset="34319.61">7286 4886 19583 0,'0'0'864'0,"0"0"176"0,0 0-832 0,0 0-208 16,0 0 0-16,0 0 0 0,0 0 768 0,0 0 96 16,0 0 32-16,0 0 0 0,0 0-160 0,0 0-32 15,0 0 0-15,0 0 0 0,0 0-64 0,0 0-32 16,-1 13 0-16,1-13 0 0,1 11-336 0,-1 0-64 15,0-11-16-15,2 12 0 0,0-2 80 0,2 0 16 16,0 1 0-16,0 1 0 0,1-1 160 0,1 5 48 16,-1 1 0-16,1 1 0 0,2-1 16 0,0 0 16 0,-2 4 0 15,0 1 0-15,-1-1-128 0,0 2-16 0,0 2-16 0,-2 3 0 16,-3 0-224-16,0 2-144 0,0 0 192 0,-1 0-192 16,-1 0 128-16,0 0-128 0,-1-4 0 0,-1-1 0 15,2 0 0-15,-1-4-144 0,0-2-16 0,1 1 0 31,-1-5-640-31,2 1-128 0,0-4-32 0,1-12-8576 0,1 9-1728 0</inkml:trace>
  <inkml:trace contextRef="#ctx0" brushRef="#br0" timeOffset="34754.1">6816 5711 27647 0,'0'0'2448'0,"0"0"-1952"16,0 0-496-16,0 0 0 0,0 0 1984 0,0 0 320 0,12-3 48 0,2 1 16 15,2-1-2112-15,2 0-400 0,1 1-96 0,4 1-16 16,1-2 256-16,2 0 0 0,2-2 0 16,3 1 0-16,3 2 160 0,2 0-32 0,2-3 0 0,1 1 0 15,3-2 32-15,0 0 0 0,-2 3 0 0,1-3 0 16,-1 2-160-16,2-2 128 0,-2-2-128 0,1 2 128 15,-1 0-128-15,2 0 0 0,1-3 0 0,-2 1 0 16,0 0 0-16,-2 1 0 0,-3 2 0 0,1 0 0 16,-3 0-256-1,-4 2-128-15,-4-3-16 0,-1 6-16 0,-4-3-1888 0,-3 3-368 0,-3 3-80 16,-3-2-10112-16</inkml:trace>
  <inkml:trace contextRef="#ctx0" brushRef="#br0" timeOffset="35543.5">7104 6308 3679 0,'0'0'320'0,"0"0"-320"0,-8-4 0 0,8 4 0 15,0 0 5088-15,0 0 944 0,0 0 192 0,0 0 48 16,0 0-4976-16,0 0-976 0,0 0-320 0,0 0 160 16,0 0 160-16,0 0 48 0,8-6 0 0,-2-2 0 15,1-1 0-15,1 2 0 0,2 1 0 0,-1-4 0 16,-1-1 144-16,3-1 16 0,2-1 16 0,0 1 0 16,-2 0 112-16,2-1 32 0,2-1 0 0,-1-2 0 15,-2-1-48-15,0 2-16 0,-2-2 0 0,3-3 0 0,4 3-176 0,-3-2-16 16,-2-1-16-16,0 1 0 0,1-2-224 0,-1 1-32 15,-2 3-16-15,-2 2 0 0,1 3-144 0,-1 3 128 16,0 2-128-16,-2 0 128 0,-6 7 0 0,8-6 0 16,-8 6 0-16,10 0 0 0,-10 0-128 0,0 0 0 15,11 4 144-15,-11-4-144 0,9 11 0 0,-1 0 0 16,-2-2 0-16,0 3 0 0,-3 0 0 0,1 1 0 16,-1 1 0-16,0 2 0 0,-1 1 0 0,2 1 0 15,-1 0 0-15,1 1 128 0,-2-2-128 0,2 1 0 16,0 0 0-16,3 0 0 0,-1-2 0 0,2 0 0 15,0-3 0-15,0 0 0 0,-1-2 0 0,2 3 144 16,2-4-144-16,-2-1 0 0,-9-9 144 0,12 11-144 16,-1-4 0-16,0 2 144 0,-3-2-144 0,0 1 160 15,2-2-160-15,-10-6 160 0,0 0 48 0,13 3 16 0,-3-3 0 16,-10 0 0-16,14 0 160 0,-3-1 16 0,1-1 16 0,-2 0 0 16,-10 2 64-16,11-7 16 0,-1-1 0 0,-1 2 0 15,-1-1-96-15,1 1-16 0,0-2 0 0,1 0 0 16,-3-1-112-16,1 0-16 0,0-2-16 0,1 0 0 15,0-2-96-15,0 0-16 0,1-3 0 0,-3 0 0 16,-1 1-128-16,0 0 192 0,1-4-192 0,-1-1 192 16,-1 1-192-16,-2-2 0 0,-2 0 144 0,2 0-144 15,1 0 0-15,-2 0 0 0,0 2 0 0,0-1 0 16,1-1 0-16,0 6-128 0,-2-1 0 0,1 4 0 16,1 5-368-16,1-1-64 15,0-1-16-15,1 1 0 0,-1 1-1440 0,-4 7-288 0,10-4-64 0,-10 4-9312 16,12-1-1856-16</inkml:trace>
  <inkml:trace contextRef="#ctx0" brushRef="#br0" timeOffset="36824.17">9249 4963 7359 0,'0'0'320'0,"0"0"80"0,0 0-400 0,0 0 0 16,0 0 0-16,0 0 0 0,-4-8 3712 0,4 8 672 15,0 0 128-15,-7-6 32 0,7 6-3584 0,0 0-704 16,-9-1-128-16,0 1-128 0,-2 1 192 0,2 2-64 15,0 1 0-15,0 0 0 0,-1-1 64 0,-1-2 16 16,1 0 0-16,-2 0 0 0,-1 2 256 0,0-2 48 16,-1 2 16-16,-3 0 0 0,-2-2 240 0,0 1 64 15,-1 2 0-15,-1 0 0 0,1-1-112 0,-3 1-16 16,-3 0 0-16,2 0 0 0,0 1-224 0,-2 3-48 0,-4 2-16 0,0-2 0 16,3-2-48-16,-2 4-16 0,-2-1 0 0,1 2 0 15,2 1-176-15,1 1-48 0,0 2 0 0,-1-1 0 16,2-2-128-16,1-2 0 0,3 2 144 0,3-2-144 15,0 1 256-15,4-6-32 0,2-1 0 0,4 1 0 16,9-5 48-16,0 0 16 0,0 0 0 0,1 12 0 16,-1-12-32-16,8 10 0 0,2-3 0 0,3-1 0 15,3 1-80-15,0-1-32 0,0 1 0 0,3-1 0 16,-1-1-144-16,3 3 192 0,0 1-192 0,1-1 192 16,0-3-192-16,0 1 0 0,0-2 0 0,2 0 0 15,1-1 144-15,1 1-144 0,0-1 160 0,0 0-160 16,-1-2 272-16,-2 0-32 0,0-1-16 0,1 0 0 0,-1 3 96 15,0 1 32-15,-1-3 0 0,-1 2 0 0,-1-1-96 16,-1 1 0-16,-2-2-16 0,-2 2 0 0,1-1-112 16,-2 1-128-16,-1 1 176 0,0 0-176 0,-1 1 128 0,0-2-128 15,-2-1 0-15,-10-2 0 0,11 4 128 0,-3 1-128 16,-8-5 0-16,0 0 0 0,7 6 0 0,-7-6 0 16,0 0 128-16,0 0-128 0,2 10 0 0,-2-1 128 15,-3 0-128-15,-2-1 0 0,-2 0 208 0,-2 0-64 16,0-2-16-16,-1 1 0 0,-2 1-128 0,-1-1 0 15,-1 1 0-15,-1 0 128 0,1 1-128 0,-3 0 0 16,-1-2 0-16,-2 1 128 0,1-2-128 0,-2 1 0 16,-1 2 0-16,-1 0 0 0,1 1 0 0,0 1 0 15,1-1 0-15,-1 1 0 0,-1-2 0 0,0 0 0 16,2 1 0-16,1-1 0 0,-1 3 0 0,1-1 0 16,2-5 0-16,1 3 0 0,0 2 0 0,1-2 0 0,1-1 0 15,0-1 0-15,1 0 0 0,0 1 0 0,-1-2 0 0,2 3 0 16,0 2 0-16,2 1 0 0,-1-1 0 0,1 2 0 15,2-1 0-15,2 0 0 0,-3-4 0 0,4-1 0 16,-1 3 0-16,2-1 0 0,-1 1 0 0,0 2 0 16,2-4 0-16,1 2 0 0,-1-1 0 0,1 0 0 15,3-9 0-15,-1 9 0 0,1-9 0 0,0 0 0 16,1 11 0-16,-1-11 0 0,4 12 144 0,2-5-144 16,2-1 128-16,1-2-128 0,-9-4 128 0,13 3-128 15,-1 3 224-15,1 3-32 0,2 4 0 0,-1-5 0 16,-1-7-48-16,1 2-16 0,1 1 0 0,2-1 0 15,1 1-128-15,1 0 0 0,2 0 0 0,0 1 0 16,0-3 160-16,2 0-160 0,2 1 192 0,3-2-192 0,2 1 224 0,1-1-64 16,0 1-16-16,0 1 0 0,1 0-144 0,-2-1 160 15,-2 0-160-15,0-1 160 0,-1 1-160 0,-1 0 0 16,-1-2 0-16,-3 2 128 0,-2-2-128 0,-1 0 0 16,0 0 0-16,-3 2 0 0,0-2 0 0,0 0-256 15,-2-2 64-15,-1 2 16 16,0-2-400-16,0 2-96 0,-1 0-16 0,0 0 0 15,1 2-1488-15,0-2-320 0,-2 0-48 0,3 0-9024 16,0 0-1808-16</inkml:trace>
  <inkml:trace contextRef="#ctx0" brushRef="#br0" timeOffset="39657.11">8556 6494 9215 0,'0'0'816'0,"0"0"-656"16,0 0-160-16,0 0 0 0,0 0 2832 0,0 0 544 16,0 0 96-16,0 0 32 0,0 0-2464 0,0 0-480 15,0 0-112-15,0 0 0 0,0 0 48 0,0 0 16 16,0 0 0-16,0 0 0 0,0 0-192 0,-5 10-16 16,5-10-16-16,-4 10 0 0,0 0-288 0,0 1 160 15,0 1-160-15,1-1 128 0,-3 0-128 0,0 0 0 16,-1 2 0-16,-1 1 128 0,-1-1 32 0,0 1 0 15,0 0 0-15,0 2 0 0,-1 1 16 0,-1 1 0 16,1 0 0-16,1-2 0 0,1 0-176 0,2-3 0 0,3-2 0 0,1 2 128 16,4-1-128-16,1-1 0 0,-3-11 0 0,8 9 0 15,3-1 0-15,0-1 0 0,1-3-160 0,1-1 160 32,2-3-496-32,-1 0 0 0,0 0 0 0,1 0 0 15,0-1-1680-15,0-3-352 0</inkml:trace>
  <inkml:trace contextRef="#ctx0" brushRef="#br0" timeOffset="39869.65">8693 6235 4607 0,'0'0'192'0,"0"0"64"15,0-10-256-15,0 10 0 0,0 0 0 0,0 0 0 0,-4-10 6000 0,4 10 1152 16,0 0 224-16,0 0 48 0,0 0-6000 0,0 0-1200 16,0 0-224-16,0 0 0 0,0 0-384 0,0 0 0 15,11 3 0-15,-11-3-8608 16,0 0-1712-16</inkml:trace>
  <inkml:trace contextRef="#ctx0" brushRef="#br0" timeOffset="40140.56">8817 6553 33231 0,'-13'-4'1472'0,"13"4"304"0,0 0-1424 0,0 0-352 0,0 0 0 0,0 0 0 16,4-6 176-16,5 3-48 0,4-1 0 0,3 2 0 16,-1-1-128-16,4-1 0 0,1 3-160 0,1 1 160 15,0 1-160-15,0 0 160 0,0-1-160 0,0 0 160 16,-2 3-912-16,-2 0-96 0,0-6-16 0,-2 3-8176 16,-4 3-1632-16</inkml:trace>
  <inkml:trace contextRef="#ctx0" brushRef="#br0" timeOffset="40385.85">8765 6730 24879 0,'0'0'2208'0,"-9"3"-1760"16,0 0-448-16,9-3 0 0,-9 1 1664 0,9-1 256 15,0 0 64-15,0 0 0 0,0 0-1584 0,0 0-400 16,0 0 0-16,13 1 128 0,0-1-128 0,2 2 144 16,5 0-144-16,-3-1 160 0,-2 2-160 0,1 0 0 15,-2-3 0-15,5 1 0 0,0-1-256 0,-1 0-96 0,-2-1-16 0,0 1 0 32,-1-3-2608-32,-2 0-528 0</inkml:trace>
  <inkml:trace contextRef="#ctx0" brushRef="#br0" timeOffset="40679.83">9204 6470 23039 0,'0'0'2048'0,"0"0"-1648"15,-1-9-400-15,1 9 0 0,0 0 2016 0,0 0 320 16,0 0 64-16,0 0 16 0,0 0-1984 0,0 0-432 16,6 10 0-16,0 3 0 0,-1 1 0 0,-3 2 0 15,-2 1-144-15,0 5 144 0,0-2 0 0,0 0-128 16,-1 3 128-16,0 0 0 0,0 1-128 0,-1 0 128 16,1 2 0-16,0-2 0 0,-1-5-192 0,2 4 192 15,0-5-192-15,2 1 192 16,-1 0-880-16,0-5-64 0,1-2-16 0,-2-12-7568 15,0 0-1520-15</inkml:trace>
  <inkml:trace contextRef="#ctx0" brushRef="#br0" timeOffset="41640.61">8766 4744 6447 0,'0'0'272'0,"0"0"80"0,0 0-352 0,-8 6 0 0,8-6 0 0,0 0 0 15,0 0 3776-15,-7 4 704 0,7-4 128 0,0 0 16 16,0 0-3504-16,0 0-704 0,0 0-144 0,0 0-16 16,0 0 128-16,0 0 16 0,0 0 16 0,11-7 0 15,0 0 0-15,-2-1 0 0,-3-1 0 0,2 1 0 16,0 1 192-16,1 1 32 0,0-2 16 0,-1-1 0 16,0-3 16-16,0 3 0 0,1-1 0 0,1-1 0 15,-1-2-96-15,2 0 0 0,-2-1-16 0,0 2 0 0,-1-1-192 0,1-3-48 16,0 2 0-16,0 1 0 0,0-3-320 0,-1 3 128 15,-1 0-128-15,-2 0 0 0,0 1 0 0,-1 2 128 16,0 0-128-16,1-1 0 0,-1 1 0 0,0 2 0 16,-4 8 0-16,3-12 128 0,-3 12-128 0,4-9 0 15,-4 9 0-15,0 0 0 0,3-9 0 0,-3 9 0 16,0 0 0-16,0 0 0 0,0 0 0 0,0 0 0 16,0 0 0-16,8 10 0 0,-1 3 0 0,-2 2 0 15,-1 2 0-15,-1 1 0 0,-2 0 0 0,1 2 0 16,1-2 0-16,0 2 0 0,-1-2 0 0,1 1 0 15,-2 1 0-15,2-1 0 0,1-3 0 0,-2 0 0 16,2-2 0-16,0-1 0 0,0 0 0 0,0-1 0 16,-4-12 0-16,4 12 0 0,-4-12 128 0,0 0 16 15,0 0 0-15,0 0 0 0,0 0-144 0,0 0 128 16,10 0-128-16,-10 0 128 0,9-8 96 0,-1 0 16 0,0-5 0 0,-1 3 0 16,-3-1 192-16,-1 2 32 0,1 0 16 0,0 1 0 15,-1-5-176-15,1 1-48 0,0 0 0 0,0 2 0 16,-1 1-256-16,1-3 160 0,-1 0-160 0,2 1 128 15,2-2-128-15,-1 0 0 0,-1 1 0 0,2-2 128 16,1 1-128-16,0 1 0 0,-1 1 0 0,4-2 0 16,-1-1-160-16,2 1 160 0,0 1-208 0,0 4 80 15,-3-2-272 1,1 1-48-16,1-2-16 0,0 2 0 0,0 0-976 16,2 4-192-16,1 2-32 0,0-1-8496 0,-1 2-1680 0</inkml:trace>
  <inkml:trace contextRef="#ctx0" brushRef="#br0" timeOffset="42968.44">10455 4737 4607 0,'0'0'192'0,"0"0"64"0,0 0-256 0,0 0 0 16,-10-5 0-16,10 5 0 0,0 0 4224 0,0 0 784 0,0 0 176 0,0 0 16 15,0 0-3744-15,0 0-752 0,0 0-160 0,0 0-32 16,0 0-80-16,0 0-32 15,0 0 0-15,0 0 0 0,0 0-240 0,-5 9-160 0,5-9 192 0,-2 9-192 16,2-9 256-16,-7 7-64 0,7-7-16 0,-9 6 0 16,0 1 368-16,2-1 80 0,1 1 16 0,-1-2 0 15,7-5 16-15,-11 5 16 0,-3 2 0 0,1 3 0 16,2-1-96-16,-1 4-32 16,0 2 0-16,0 0 0 0,1 1-96 0,-1-1-32 0,-1 1 0 0,-1 2 0 15,-1 3-224-15,2 1-32 0,2 4-16 0,-1-1 0 16,-3 0-144-16,2 1 0 0,0 3 0 0,0-1 0 15,-1 1 0-15,0 2 0 0,1 3 0 0,0 1 0 16,0 2 0-16,1-2 0 0,0-1 0 0,3-1 0 0,1-1 0 16,0-2 0-16,0-2 0 0,3 0 0 0,3 4 128 0,-1-2 0 15,-2-2 0-15,4 2 0 0,2-5 32 0,1 2 0 16,1 1 0-16,4 2 0 0,2 0-16 0,1-2 0 16,1 0 0-16,2-3 0 0,1-1-144 0,2-1 160 15,1-3-160-15,1 4 160 0,0-5-160 0,0 1 0 16,2-3 0-16,-2-1 0 0,0-1-144 0,1 0-112 15,-1-1-32-15,1-1 0 16,1-4-736-16,1 1-160 0,-2-2-32 0,1 1 0 16,0-6-2432-16,-2 1-480 0</inkml:trace>
  <inkml:trace contextRef="#ctx0" brushRef="#br0" timeOffset="44027.36">10692 5334 25103 0,'0'0'1104'0,"0"0"240"0,0 0-1072 0,0 0-272 0,0 0 0 0,0 0 0 15,0 0 480-15,5 12 32 0,0-3 16 0,0 0 0 16,-1 0-400-16,2 3-128 0,-1 1 0 0,1 0 0 16,1-3 288-16,1 3-48 0,-1-1-16 0,3 1 0 15,0 2 208-15,0 0 32 0,2 1 16 0,-1 0 0 16,-4-1 144-16,4 1 16 0,1 1 16 0,-2 1 0 15,0 3-192-15,0-2-32 0,-3 0-16 0,1-1 0 16,0 0-208-16,-1-1-32 0,-1 0-16 0,1-1 0 16,0-1-160-16,3 2 0 0,-1-2 144 0,0 0-144 15,-3-6 0-15,2 1 144 0,1-4-144 0,0 2 0 16,-9-8-256-16,11 6-176 0,-11-6-16 0,10 4-16 16,-10-4-2016-16,11 2-400 0,-11-2-64 0,0 0-32 0</inkml:trace>
  <inkml:trace contextRef="#ctx0" brushRef="#br0" timeOffset="44387.11">11172 5378 15663 0,'0'0'1392'0,"0"0"-1120"0,0 0-272 0,0 0 0 16,0 0 2240-16,0 0 400 0,0 0 80 0,0 0 16 16,0 0-2080-16,1 11-400 0,-1-11-96 0,0 15-16 15,-1 0 16-15,-2-1 0 0,0 1 0 0,-2 0 0 16,0 1-32-16,0 1-128 0,-2-3 192 0,-2 4-64 16,-1 3-128-16,-3 1 160 0,-4 3-160 0,0 1 160 15,1 0 304-15,2 2 64 0,1 3 16 0,0 0 0 16,-2 1 192-16,1 0 32 0,-2 3 16 0,2 2 0 15,0-1-304-15,1 1-64 0,0-2-16 0,1 3 0 16,0-4-272-16,3 1-128 0,1-1 0 0,3 0 128 16,-2-2-128-16,3 2 0 0,1 1 0 0,-1-1 128 15,0-2-128-15,2-5 0 0,4-2 0 0,-1-2-176 16,0-2-480-16,1-3-112 0,-1-2 0 0,2-3-13376 16</inkml:trace>
  <inkml:trace contextRef="#ctx0" brushRef="#br0" timeOffset="44996.64">11717 4716 9215 0,'0'0'816'0,"0"0"-656"0,-6-5-160 0,6 5 0 0,0 0 1376 0,0 0 240 16,-6-4 48-16,6 4 16 0,0 0-1312 0,0 0-368 15,-8 5 128-15,8-5-128 0,0 0 416 0,-9 4 32 16,0 3 16-16,1-2 0 0,0 0 240 0,0 3 64 15,0 2 0-15,-1 1 0 0,-1 0-16 0,-2-3 0 16,-2 1 0-16,1 3 0 0,0 3-144 0,-2 1-32 16,0 1 0-16,-1 0 0 0,-1 0-192 0,3 3-64 15,2-2 0-15,2 0 0 0,-2-2 144 0,4 1 32 16,7-3 0-16,-3 1 0 0,-3-2-128 0,2 1-32 16,1-1 0-16,3 0 0 0,2-1-128 0,3-2-16 15,1 1-16-15,1-1 0 0,-3 1-176 0,4-1 0 16,1 2 144-16,-2-1-144 0,-6-11 0 0,8 10 128 15,0-3-128-15,2 1 0 0,2 0 0 0,0 0 0 16,0-2 0-16,-2 1 0 16,-10-7-384-16,13 8-128 0,-1 0-48 0,0-3 0 15,-1-1-720-15,1-4-128 0,0 0-48 0,-1-3-9376 0</inkml:trace>
  <inkml:trace contextRef="#ctx0" brushRef="#br0" timeOffset="45288.04">11866 5042 23039 0,'0'0'2048'0,"0"0"-1648"15,0 0-400-15,0 0 0 0,0 0 1776 0,0 0 272 16,0 0 48-16,-1 13 16 0,-1 0-1760 0,2-1-352 16,0 0 0-16,1 1 0 0,0-2-192 0,0 4 192 15,-1 0-160-15,0 0 160 16,0-15-448-16,0 17 0 0,0-4 0 0,0-3 0 16,0-10-320-16,0 0-64 0,4 13-16 0,-4-13 0 15,0 0-112-15,0 0-32 0,2 11 0 0,-2-11-5936 16,0 0-1200-16</inkml:trace>
  <inkml:trace contextRef="#ctx0" brushRef="#br0" timeOffset="45486.13">11917 4844 28559 0,'0'0'2544'0,"0"0"-2032"0,0 0-512 0,5-8 0 16,-5 8 928-16,12-4 96 0,-1 2 0 0,-1-4 16 16,1 0-2480-1,-1 2-496-15,-10 4-112 0</inkml:trace>
  <inkml:trace contextRef="#ctx0" brushRef="#br0" timeOffset="45917.18">12016 4660 17503 0,'0'0'1552'0,"0"0"-1232"0,2-8-320 0,-2 8 0 16,0 0 2816-16,0 0 496 0,0 0 96 0,10 3 32 15,-10-3-2784-15,13 4-656 16,-1 1 0-16,1 2 0 0,0 0 0 0,1 1 0 0,1 0 0 16,-1-2 0-16,-1 4 0 0,1-3 0 0,1 1 0 0,0 4 0 15,1-2 0-15,0 3-144 0,-3 2 144 0,1-1-128 16,2 0 128-16,-2 2 0 0,-1-3 0 0,-1 3 0 15,-2 2 0-15,1 0 0 0,-4 1 128 0,0-2-128 16,-2-1 160-16,-1 3-32 0,-3-1-128 0,-1 2 192 16,-1-4-192-16,0 0 176 0,-2 0-176 0,1-1 160 15,-4 1-160-15,1 0 192 0,0-2-192 0,-2 0 192 16,1 2-192-16,-2 0 0 0,0 1 0 0,0-4 0 16,-1 1-384-16,1-1-96 0,-1-1-32 0,2-2 0 15,-1-2-1968-15,0 1-400 0,-4 0-64 0,12-9-32 0</inkml:trace>
  <inkml:trace contextRef="#ctx0" brushRef="#br0" timeOffset="46328.83">12364 5674 14735 0,'0'0'1312'0,"0"0"-1056"0,0 0-256 0,0 0 0 16,0 0 3840-16,0 0 720 0,0 0 144 0,0 0 32 16,7-5-3648-16,1 0-704 0,1 0-160 0,3 2-32 15,2 3 48-15,2-1 0 0,1 0 0 0,2-1 0 16,3 1-48-16,4 0-16 0,2-1 0 0,0 0 0 16,1 0-176-16,0 1 160 0,-1 0-160 0,1-2 160 15,0-1-160-15,0 0 0 0,-1 2 0 0,-2 0 0 0,-1 0-240 0,-3-2-80 16,-1 0 0-16,0 0-16 15,-2 0-784-15,1 0-160 0,-2-1-16 16,1 0-7712-16,-1 2-1536 0</inkml:trace>
  <inkml:trace contextRef="#ctx0" brushRef="#br0" timeOffset="46820.38">13366 5373 23951 0,'0'0'2128'15,"0"0"-1696"-15,0 0-432 0,-3 13 0 0,3-1 2192 0,1 0 368 16,3-1 64-16,2 4 0 0,-1 2-2144 0,1-2-480 16,2 1 0-16,0 1 0 0,0 1 0 0,2 3 0 15,2 1 0-15,0-2 0 0,-2-1 0 0,0 1 0 16,1 1 0-16,1-3 0 0,-1 0 0 0,1 2 0 16,-1-2 0-16,0 0 0 0,1-1 0 0,0-2 0 15,-2-2 0-15,2 0 0 0,-2-2 0 0,2 0 0 16,-1-2-128-16,-1-1 128 15,-1-4-416-15,1-2-32 0,2 0 0 0,-12-2-9088 16,11 0-1840-16</inkml:trace>
  <inkml:trace contextRef="#ctx0" brushRef="#br0" timeOffset="47118.54">13822 5491 35071 0,'-23'-6'1552'0,"8"5"320"0,1 4-1488 0,-2 2-384 0,-1 4 0 0,3 4 0 16,3 1 0-16,1 2 0 0,0 2-160 0,-1 3 160 16,1 1-288-16,-1 3 48 0,0 1 16 0,0 5 0 15,1 3 224-15,1 0-144 0,1 1 144 0,-3 6-128 16,-3-1 128-16,0 1 0 0,-1-2 0 0,1-3 0 15,-3 1 0-15,0-5-192 0,0 0 192 0,0-1-192 16,0-1-32-16,0-4-16 0,2 0 0 0,2-2 0 0,1-2-80 0,0-4-32 16,3-4 0-16,3-1 0 0,2-4 32 0,4-9 16 15,0 0 0-15,0 0-13264 16</inkml:trace>
  <inkml:trace contextRef="#ctx0" brushRef="#br0" timeOffset="47679.15">13409 5146 13823 0,'0'0'1216'0,"0"0"-960"0,0 0-256 0,0 0 0 16,0 0 3520-16,0 0 640 0,0 0 144 0,0 0 32 15,0 0-3536-15,13-4-800 0,-3-1 0 0,1 0 0 16,0-2 0-16,1 1 0 0,0-2 0 0,1 0 0 15,3 1 0-15,-1-3 0 0,2 0 160 0,-1 0-160 16,-1-4 0-16,0 3 0 0,-2-1-176 0,0-1 176 16,-1-1 0-16,-1 1 0 0,1 0 0 0,-4 1 0 0,-6-3 304 0,2 1-32 15,2-3 0-15,-3 4 0 0,0 4-80 0,-2-1-32 16,-1-1 0-16,0 3 0 0,0 8-160 0,0 0 0 16,0 0 0-16,0 0 128 0,0 0-128 0,0 0 0 15,0 0 0-15,0 0 128 0,8 7-128 0,-8-7 0 16,7 9 0-16,-1 1-176 0,1 2 176 0,-2 1 0 15,-1 2 0-15,0-2 0 0,0-3 0 0,1 3 176 16,0 1-48-16,-1-1 0 0,-1 0 144 0,1-1 32 16,1-1 0-16,0-1 0 0,0 0 16 0,2 1 16 15,-1-2 0-15,2 0 0 0,1 2-192 0,0-5-144 0,0 1 192 16,2-1-192-16,-1 1 128 0,1-2-128 0,-11-5 0 0,11 5 0 16,0-2 0-16,-11-3 0 0,10 0 0 15,-10 0 0 1,11-2-1536-16,-11 2-304 0,10-1-64 0</inkml:trace>
  <inkml:trace contextRef="#ctx0" brushRef="#br0" timeOffset="48850.15">14418 4637 10127 0,'0'0'896'0,"0"0"-704"15,-9 0-192-15,0 1 0 0,-2 3 2992 0,2 0 560 16,9-4 112-16,-10 6 32 0,0-1-2864 0,1 2-560 16,0 2-112-16,1-1-32 0,1-2-128 0,-3 4 192 15,-1 0-192-15,2 2 192 0,1-1 32 0,0 3 16 16,-1-1 0-16,2 0 0 0,1-2-32 0,1 2 0 16,1 0 0-16,0 3 0 0,1-2-16 0,2 2-16 15,1 2 0-15,1 1 0 0,-1-1 32 0,0 0 16 16,-1-1 0-16,2 0 0 0,2 1-64 0,1-2-16 0,-2-1 0 0,3 1 0 15,2-3-144-15,1 0 0 0,0-1 0 0,1-2 128 16,1-1-384-16,1 1-96 0,-2-4-16 0,1-2-7696 16,1 0-1536-1</inkml:trace>
  <inkml:trace contextRef="#ctx0" brushRef="#br0" timeOffset="49153.8">14509 4886 26719 0,'0'0'2368'0,"0"0"-1888"16,0 0-480-16,0 0 0 0,0 0 1856 0,0 0 256 15,0 0 64-15,8 10 16 0,-8-10-1744 0,6 9-448 16,0 2 0-16,-1-1 0 0,-1-1 0 0,-2 2 0 16,1-2 0-16,-3-9 0 15,0 0-592-15,3 10-48 0,-1-2-16 0,-2-8 0 16,1 9-656-16,-1-9-128 0,0 0-32 0,0 0 0 16,0 0 240-16,0 0 32 0,0 0 16 0,0 0 0 15,0 0-608-15,0 0-128 0</inkml:trace>
  <inkml:trace contextRef="#ctx0" brushRef="#br0" timeOffset="49343.71">14577 4810 33855 0,'0'0'1504'0,"0"0"304"0,-9-4-1440 0,9 4-368 0,0 0 0 0,0 0 0 15,0 0 0-15,0 0 0 0,0 0 0 0,0 0-192 16,0 0-2672-16,0 0-528 0,0 0-128 16,0 0 0-16</inkml:trace>
  <inkml:trace contextRef="#ctx0" brushRef="#br0" timeOffset="49765.35">14620 4629 29247 0,'0'0'1296'0,"0"0"272"0,0 0-1248 0,0 0-320 0,0 0 0 0,0 0 0 16,12-2 160-16,-2 2-32 0,-10 0 0 0,10 2 0 15,1 3 0-15,-1-1-128 0,-1 4 192 0,1 0-64 16,-3-1-128-16,3 4 128 0,0 2-128 0,-1 2 128 16,0-1-128-16,0 2 0 0,0-1 0 0,1 0 128 15,-1 1-128-15,0 0 0 0,-1 2 0 0,1-2 0 16,-1 2 0-16,1 1 0 0,0 4 0 0,0-3 0 15,0 1 0-15,0 0 0 0,-1 1 0 0,1-1 0 16,0 0 0-16,0-3 0 0,-2 1 0 0,-1-2 0 16,1-1 0-16,-2 3 0 0,-2-2 0 0,-1 0 0 0,0-4 0 15,-4 1 0-15,0 2 0 0,-3-5 0 16,-2 1-288-16,-1 1 16 0,-1 0 0 0,-1-1-8560 16,-3-3-1728-16</inkml:trace>
  <inkml:trace contextRef="#ctx0" brushRef="#br0" timeOffset="50504.25">14722 4377 26895 0,'0'0'1184'0,"0"0"256"0,0 0-1152 0,0 0-288 16,0 0 0-16,0 0 0 0,5 9 432 0,1 0 16 15,3 1 16-15,2-3 0 0,1 1-304 0,-1 0-160 16,1 0 160-16,2 2-160 0,2 1 320 0,0 0-48 16,-1 1 0-16,4 0 0 0,1 2 0 0,-1-1 0 15,-1 3 0-15,0-2 0 0,-1 5-64 0,1 0-16 16,1 2 0-16,-1 5 0 0,0-1-16 0,2 5-16 15,1 4 0-15,-1 2 0 0,1 1 304 0,-1 0 64 16,-1 1 16-16,0 1 0 0,-2-1 112 0,-2-1 32 0,-3-1 0 0,0 2 0 16,-2-3-64-16,-2 6-16 0,-3 2 0 0,-1-4 0 15,-1-1-352-15,-2 1-80 0,-1-3-16 0,-3 3 0 16,-1 3-160-16,-1-3 160 0,-1-4-160 0,-2 2 160 16,-2-1-160-16,-2 1 0 0,0-3 0 0,-1 1 128 15,-4 0-128-15,0-1 192 0,-1 0-192 0,0 0 192 16,-2 0-192-16,2 1 128 0,0 0-128 0,1 0 128 15,0-2-304-15,0-3-64 0,1-11-16 0,3 0 0 16,3-4-128 0,-1-2-16-16,1-6-16 0,1-1 0 0,1-3-688 0,-3-3-144 0,0 0-32 0,0-3 0 15,3-2-1872-15,-1-3-384 0</inkml:trace>
  <inkml:trace contextRef="#ctx0" brushRef="#br0" timeOffset="51217.3">15282 4175 27647 0,'0'0'2448'0,"-4"-8"-1952"0,2-2-496 0,2 10 0 15,0 0 1360-15,7-7 176 0,3 1 48 0,0-3 0 16,2-2-1328-16,2 2-256 0,3 1 0 0,1-2 0 15,-1 2 0-15,0 0 0 0,0 2 0 0,-3-1 0 16,1 1 160-16,-2-1-160 0,-1 2 128 0,-2 1-128 16,-10 4 192-16,13-4-32 0,-1 0-16 0,-2 3 0 15,-10 1 208-15,12 1 32 0,-3 3 16 0,-9-4 0 16,11 3-128-16,-11-3-16 0,10 9-16 0,-1 1 0 16,-2 3-240-16,-1-1 144 0,-1 2-144 0,1 3 128 15,-1 2-128-15,0 3 0 0,-1 4 144 0,-2-3-144 0,1 3 0 0,-2 0 0 16,-1 2 0-16,0-2 128 0,-2-1-128 0,-1 1 0 15,1-1 128-15,-2-2-128 0,-3 2 0 0,-1-3 128 16,1-1-128-16,-3-2 0 0,0 0 0 0,-2-1 144 16,-1-3-144-16,0-1 0 0,-1-1 160 0,-2-3-160 15,-1-1 128-15,0-2-128 0,-1-2 160 0,0 0-160 16,0 0 192-16,1 0-192 0,1-5 128 0,0-2-128 16,1-1 0-16,3 2 0 0,0-3 128 0,2 1-128 15,-1-2 0-15,2-3 0 0,0-2 0 0,3-2 0 16,-1 1 128-16,0-1-128 0,0 0 0 0,3 0 0 15,2 2 0-15,2 2 0 0,0 8 0 0,3-9 0 16,-3 9 0-16,0 0 0 0,0 0 0 0,12-7 0 0,1 5 0 16,1 4 0-16,1 1 128 0,3 4 112 0,1 2 16 0,2 4 16 15,3 0 80-15,0 0 16 0,-1 1 0 16,1 0 0-16,2 1-144 0,1-2-32 0,-1 0 0 0,0-1 0 16,-2-1-192-16,2 1 176 0,1-1-176 0,-3-1 160 15,-1-1-160-15,-1 1 0 0,0 1 144 0,-1-2-144 16,-3 1 160-16,-1-3-32 0,-1 0-128 0,-1-1 192 31,1 1-512-31,-3 0-128 0,-3 2 0 0,1-2-16 0,-3 1-2128 0,1-2-416 16,-9-6-96-16,21 8-16 0</inkml:trace>
  <inkml:trace contextRef="#ctx0" brushRef="#br0" timeOffset="53632.04">5800 8042 13407 0,'0'0'592'0,"0"0"128"0,0 0-576 0,0 0-144 0,0 0 0 0,0 0 0 16,-9 1 1472-16,9-1 272 0,0 0 48 0,0 0 16 16,0 0-80-16,0 0-32 0,0 0 0 0,0 0 0 15,0 0-176-15,0 0-48 0,9 7 0 0,-1-2 0 16,-8-5-352-16,12 8-80 0,0 0-16 0,-1 2 0 16,2 0-400-16,2 3-96 0,0-3-16 0,1 3 0 15,1 1-304-15,2 2-64 0,1 1-16 0,0 0 0 16,-2-2-128-16,0 1 128 0,0-2-128 0,-1 3 128 15,0 0-128-15,-1 0 0 0,-2 0 0 0,-1 0 128 16,-2-1-128-16,-1-1 0 0,2 0-192 0,0-2 192 16,-1 0-624-16,0-4 0 0,-1 1 0 0,1 1 0 15,-1-5-1296-15,0 2-256 0,2 2-48 0,1-4-6816 16,0-6-1376-16</inkml:trace>
  <inkml:trace contextRef="#ctx0" brushRef="#br0" timeOffset="53939.95">6653 7934 23039 0,'-11'-4'2048'0,"4"1"-1648"15,7 3-400-15,-8-1 0 0,8 1 2576 0,-8 5 432 0,8-5 96 0,-8 11 16 16,-1 0-2560-16,1 4-560 0,0 3 0 0,3 3 0 15,1 1 0-15,-1 3 0 0,-3 2 0 0,2 3 0 16,0 0 0-16,-1 3 0 0,-4 0 0 0,2 3 176 16,-1 0 96-16,-1 3 32 0,0 4 0 0,-4 3 0 15,0 1 192-15,-1-1 32 0,2-1 16 0,-2-1 0 16,-1-2-304-16,1-5-64 0,2-3-16 0,0 1 0 16,1-4-160-16,0-1 0 0,0-1 144 0,1-3-144 15,0-4 0-15,2-1 0 0,2-2 0 0,4-3 0 16,1-2-432-1,1-3-144-15,2-11-48 0,0 0-10272 0,0 0-2064 0</inkml:trace>
  <inkml:trace contextRef="#ctx0" brushRef="#br0" timeOffset="54555.6">6077 7745 25743 0,'0'0'1136'0,"-9"1"240"0,-3 0-1104 0,4-1-272 0,8 0 0 0,0 0 0 16,-10 3 496-16,10-3 32 0,0 0 16 0,0 0 0 16,0 0 96-16,0 0 0 0,0 0 16 0,0 0 0 15,0 0-80-15,11-4 0 0,0 0-16 0,0 3 0 16,1-1-176-16,-12 2-16 0,0 0-16 0,13-3 0 16,2-1 96-16,-1-2 32 0,0 0 0 0,1 1 0 15,-1-2 96-15,0 1 0 0,1-1 16 0,-1-2 0 16,-1 0-112-16,1-2-32 0,1 0 0 0,-1 0 0 15,-2 1-160-15,1-1-32 0,-2-2-16 0,1 0 0 16,-1 0-112-16,-1-1 0 0,0 0-128 0,1-2 192 16,-1 3-192-16,-1 0 0 0,1 0 128 0,-4 1-128 15,1 0 0-15,-2 3 0 0,-1 3 0 0,-4 6 0 0,4-11 0 16,-4 11 128-16,0 0-128 0,0 0 0 0,0 0 0 0,0 0 176 16,0 0-176-16,0 0 160 0,0 0-160 0,0 0 0 15,9 8 0-15,-9-8 0 0,9 11 0 0,-1 0 0 16,-3 2 0-16,0-1 0 0,0 1 128 0,2 0-128 15,-2 0 0-15,2-1 128 0,-2-2-128 0,1 1 0 16,1-2 0-16,1 1 0 0,2 1 0 0,-3-2 0 16,-7-9 0-16,6 10 0 0,2-1 0 0,0-1 128 15,-8-8-128-15,8 11 0 0,-1-1 0 0,0-1 0 16,0 0 128-16,-7-9-128 0,7 7 0 0,2-1 0 16,2-2 0-16,-11-4 0 0,8 6-224 0,2-1-80 15,3-1-16-15,-1-2 0 16,-12-2-1920-16,10-1-384 0,3-2-64 0,0 1-12336 0</inkml:trace>
  <inkml:trace contextRef="#ctx0" brushRef="#br0" timeOffset="55123.64">7170 7215 20271 0,'0'0'1792'0,"0"0"-1424"15,0 0-368-15,0 0 0 0,0 0 1664 0,0 0 256 16,0 0 48-16,0 0 16 0,0 0-1616 0,0 0-368 15,0 0 0-15,2 11 0 0,-2-11 0 0,0 0 0 0,-4 17 0 0,1-4 0 16,-1-3 0-16,0 5 0 0,-1-1 0 0,-1 2 0 16,-5-2 0-16,1 3 128 0,-1 1-128 0,0 2 0 15,-2-2 304-15,0 0-48 0,0 0 0 0,0 2 0 16,1 1 16-16,1-2 0 0,0 0 0 0,0-1 0 16,3-4 80-16,2 2 16 0,-1-2 0 0,2 1 0 15,2-1 16-15,2 2 16 0,1-1 0 0,3-1 0 16,-1 1-240-16,2 2-160 0,0-2 192 0,3 2-192 15,1-1 0-15,-1 2 0 0,0 1 0 0,-1-4 0 16,0-2 0-16,1 0 0 0,1-2 0 0,0 0 0 16,-1-4-624-16,0-1-176 0,3 1-32 15,0-2-16-15,0-1-944 0,1-3-176 0,-11-1-32 0,13-4-5504 16,-1-1-1104-16</inkml:trace>
  <inkml:trace contextRef="#ctx0" brushRef="#br0" timeOffset="55364.46">7406 7623 25855 0,'0'0'1152'0,"0"0"224"0,0 0-1104 0,0 0-272 15,0 0 0-15,0 0 0 0,0 0 608 0,0 0 64 16,7 12 16-16,-3 0 0 0,-4-12-256 0,2 13-48 0,0-1-16 0,0 1 0 15,2 0-144-15,0 0-32 0,-4-13 0 0,4 15 0 16,-1-4-192-16,-1-1-192 0,-2-10 48 0,0 0 0 31,3 12-944-31,-3-12-176 0,0 0-32 0,0 0-6768 0,0 0-1344 0</inkml:trace>
  <inkml:trace contextRef="#ctx0" brushRef="#br0" timeOffset="55557.82">7423 7335 31151 0,'0'0'1376'16,"0"0"288"-16,0 0-1328 0,0 0-336 0,0 0 0 0,0 0 0 15,0 0 336-15,0 0 0 0,0 0 0 0,0 0 0 16,0 0-1248-16,0 0-256 0,0 0-48 0,0 0-11952 15</inkml:trace>
  <inkml:trace contextRef="#ctx0" brushRef="#br0" timeOffset="55997.28">7530 7243 22623 0,'0'0'1008'0,"0"0"208"0,-9-3-976 0,9 3-240 0,0 0 0 0,0 0 0 15,-9 0 256-15,9 0 16 0,0 0 0 0,0 0 0 16,0 0 288-16,0 0 48 0,0 0 16 0,0 0 0 16,0 0-96-16,7-6-16 0,2-1 0 0,1 3 0 15,2 2-128-15,1 0-16 0,-1 2-16 0,-1 0 0 16,2 2-112-16,2 0-32 0,-2-1 0 0,0 3 0 15,-1 3 16-15,1 1 0 0,0 0 0 0,-3 2 0 16,-2 0-96-16,1 2 0 0,1 0-128 0,-2 2 192 16,-5 2-48-16,1 2-16 0,1-1 0 0,0 1 0 15,0 1 16-15,-1-4 0 0,-2 0 0 0,2 0 0 16,1 3-144-16,0-1 0 0,-1-2 0 0,1 0 128 0,2-2 48 16,-1 0 0-16,1 1 0 0,-2 0 0 15,-3-1-16-15,1 0 0 0,-3-1 0 0,0 1 0 0,-1-3-160 0,1 2 128 16,1 1-128-16,-4 0 128 0,-3-1-128 0,-2-1 128 15,-1 1-128-15,-1 2 128 0,-1 1-128 0,-1-1 0 16,-1-1 0-16,-1 0 128 16,0-1-432-16,-1 0-80 0,2-1-32 0,2-1 0 15,0-3-1728-15,2 0-352 0,0-1-64 0</inkml:trace>
  <inkml:trace contextRef="#ctx0" brushRef="#br0" timeOffset="56337.89">8359 7857 31327 0,'0'0'2784'0,"4"-9"-2224"0,-4 9-560 0,7-6 0 16,-7 6 1728-16,12-5 256 0,1 4 32 0,1-2 16 15,2 1-1696-15,1 2-336 0,1 1 0 0,1-1 0 16,1-1 0-16,-1 1 0 0,1 2 0 0,1 1 0 16,1-3-272-16,2 0 64 0,-1 0 16 0,2 0 0 15,0-4-192-15,1 3-16 16,1 2-16-16,2-2 0 0,-1-3-240 0,1 0-48 0,-2-1-16 0,-1 1 0 15,-2 1-352-15,-3-1-64 0,-4 0-16 0,-3 2 0 16,-3 0-1648-16,-11 2-336 0,0 0-64 0,0 0 0 0</inkml:trace>
  <inkml:trace contextRef="#ctx0" brushRef="#br0" timeOffset="56586.77">8369 8171 41631 0,'0'0'1856'0,"0"0"368"0,0 0-1776 0,11-1-448 0,1-3 0 0,1 4 0 16,3 1 0-16,1 2 0 0,0-2 0 0,2 0 0 16,2 1-176-16,2-1-16 0,2-1 0 0,1 0 0 31,2 0-608-31,-1 0-128 0,-1-3-32 0,2 1 0 15,-1-1-528-15,-2 0-112 0,-3 1-32 0,3 1 0 16,-1 1-400-16,1 0-80 0,-4 0 0 0,-1 2-16 16,-2-2-720-16,-3 0-144 0</inkml:trace>
  <inkml:trace contextRef="#ctx0" brushRef="#br0" timeOffset="58169.7">9607 7836 27935 0,'0'0'1232'0,"0"0"256"0,0 0-1184 0,0 0-304 0,0 0 0 0,0 0 0 16,9-4 352-16,-9 4 16 0,0 0 0 0,11 4 0 15,-11-4 272-15,10 6 48 0,-2 1 16 0,-2 1 0 16,-6-8-64-16,7 10 0 0,-2 2 0 0,0 0 0 16,4 6-48-16,-3-5-16 0,-2-1 0 0,1-1 0 15,1 2 0-15,0-2 0 0,-3-2 0 0,3 3 0 16,-1-1-48-16,0 3-16 0,0-4 0 0,-1-1 0 16,-1 3-112-16,-1 0-16 0,1-1-16 0,0-2 0 15,1 1-160-15,0-3-16 0,-4-7-16 0,6 9 0 16,1-1-176-16,0-1 128 0,1-3-128 0,0 0 128 15,-8-4-128-15,13 0 128 0,0-2-128 0,-1 1 128 0,-2 0-128 16,1-3 128-16,-1-1-128 0,2-2 128 0,2 1-128 0,-1 0 0 16,-2 2 0-16,-4-1 128 0,-7 5-128 0,10-8 0 15,-1 2 144-15,-9 6-144 0,8-7 0 0,-1 1 0 16,0-1 0-16,-7 7 0 0,12-2 0 0,-1 2 0 16,0 1 0-16,-11-1 0 0,10 4 0 0,-1 2 0 15,-1 1 0-15,1 2 0 0,2 0 0 0,0 2-128 16,-1 0 128-16,0 1 0 0,2-3 0 0,-1 0 0 15,0 1 0-15,-1-4 0 0,1 3 0 0,-2-2 0 16,0-2 0-16,0-1 0 0,0-3 0 0,-9-1 0 16,12-1 0-16,-2 0 0 0,2-1 0 0,-1 1 256 15,-1-2-64-15,0 1-16 0,-10 2 80 0,13-6 32 0,-1 3 0 16,0-4 0-16,0 2 0 0,1 0 0 0,0-1 0 16,-2 1 0-16,0 0-112 0,-1 1-32 0,-1 1 0 15,1 0 0-15,-3-4-144 0,3 0 192 0,0 0-192 0,0 0 192 16,1-2-192-16,1 0 160 0,-1-2-160 0,0 1 160 15,-3-2-16-15,-1-1 0 0,3-1 0 0,-3 1 0 16,0 0 48-16,1-1 0 0,1-2 0 0,-1-2 0 16,-3 2-192-16,0-2 0 0,0 1 0 0,-1 0 0 15,0-3-272-15,0 2 64 0,-1 0 16 0,-2 3 0 32,-4 1-512-32,1 4-80 0,-1-1-32 0,3 11 0 15,0 0-464-15,-4-8-112 0,4 8-16 0,0 0 0 0,-10 0-1664 0,-1 0-352 0,2 3-64 16,9-3-10336-16</inkml:trace>
  <inkml:trace contextRef="#ctx0" brushRef="#br0" timeOffset="59003.61">11492 7657 12671 0,'0'0'560'0,"0"0"112"0,0 0-544 0,0 0-128 0,0 0 0 0,0 0 0 15,4-8 1472-15,-4 8 256 0,0 0 48 0,0 0 16 16,0 0-512-16,0 0-80 0,0 0-32 0,0 0 0 16,0 0-400-16,0 0-64 0,0 0-32 0,0 0 0 15,-12 4-32-15,1 2 0 0,-1-1 0 0,0 3 0 16,1 3 384-16,-1 0 80 0,0 2 16 0,-1 3 0 16,-1-3 160-16,-2 3 16 0,-1 3 16 0,0 0 0 15,-1 1-352-15,0 1-80 0,1 1-16 0,0 5 0 16,0 3-480-16,-1-1-80 0,-1-3-32 0,2-3 0 15,2 0-272-15,-1-1 128 0,0-3-128 0,5 1 0 16,-2-3 0-16,1-2 0 0,-1-1 0 0,2-3 0 16,2-2-320-16,1-2-192 0,-1-3-16 0,9-4-16 15,-9 2-1648-15,0 1-336 0,0-3-64 0,9 0-16 16,0 0-944-16,-7-12-192 0</inkml:trace>
  <inkml:trace contextRef="#ctx0" brushRef="#br0" timeOffset="59288.65">10928 7695 11967 0,'0'0'528'0,"0"0"112"0,0 0-512 0,0 0-128 16,0 0 0-16,0 0 0 0,0 0 5984 0,5 9 1168 15,-5-9 224-15,9 16 48 0,3-2-5968 0,0 3-1200 16,-2-1-256-16,3-1 0 0,4 2 0 0,1-1 192 0,-1 1-32 0,1 0-16 15,1 1-144-15,0 2 0 0,1-1 0 0,1 0 0 16,-2-2 0-16,1-1 128 0,-1-2-128 0,1-1 0 16,-2 0 0-16,0-2 0 0,-1-2 0 0,0-1-176 15,0-1 48-15,0-1 0 0,-2 0 0 0,1-3 0 32,4 1-256-32,0 0-32 0,-2 1-16 0,1-3 0 15,2 0-640-15,-1 1-128 0,-3-3-16 0,0 0-16 0,-2 0-2464 0,0-3-480 16</inkml:trace>
  <inkml:trace contextRef="#ctx0" brushRef="#br0" timeOffset="59745.57">12082 7021 12895 0,'0'0'1152'0,"0"0"-928"0,0 0-224 0,0 0 0 16,0 0 2816-16,0 0 512 0,0 0 96 0,0 0 32 15,-10 5-2576-15,3 3-512 0,-3 1-112 0,1 2 0 16,-1-5-256-16,1 5 0 0,2 2 0 0,-2 0-160 16,-3 0 160-16,1 1 0 0,0-1 0 0,1 1 0 15,-2 0 0-15,2 0 0 0,1 0 160 0,-1 1-160 16,3 0 464-16,0 1 0 0,1 1 0 0,0 0 0 15,2 2 80-15,2 0 16 0,-1 0 0 0,1 2 0 16,0 1-240-16,2 0-32 0,3-2-16 0,0-3 0 16,-1 2-272-16,2-3 0 0,1 0 0 0,0-3 0 15,2-2-2048-15,1 0-320 0,0-5-64 0,-8-6-8800 16</inkml:trace>
  <inkml:trace contextRef="#ctx0" brushRef="#br0" timeOffset="59991.63">12254 7283 27647 0,'0'0'2448'0,"0"0"-1952"16,0 0-496-16,-4 11 0 0,2-1 1776 0,2 2 256 15,0 1 48-15,0 0 16 0,2 0-1648 0,0 4-320 0,2-3-128 0,0 2 0 16,-1-3-208-16,1-1-160 0,1-1-16 0,0 2-16 31,0-4-1712-31,1 1-320 0,-1-1-80 0,-5-9-6016 0,0 0-1200 0</inkml:trace>
  <inkml:trace contextRef="#ctx0" brushRef="#br0" timeOffset="60205.58">12334 7157 19343 0,'0'0'1728'0,"0"0"-1392"0,-5-7-336 0,0 1 0 0,5 6 3984 0,-4-7 736 16,4 7 144-16,0 0 16 0,0 0-4032 0,0 0-848 15,0 0 0-15,0 0-208 16,0 0-1808-16,9-4-352 0,-9 4-80 0</inkml:trace>
  <inkml:trace contextRef="#ctx0" brushRef="#br0" timeOffset="60677.66">12354 6999 11055 0,'0'0'480'0,"0"0"112"16,0 0-464-16,0 0-128 0,0 0 0 0,0 0 0 0,0 0 4736 0,0 0 944 0,0 0 176 0,12 5 32 15,-1-1-4416-15,0 1-896 0,-1 2-192 0,2-2-16 16,0 2 0-16,0-1 0 0,1 3 0 0,-2-2 0 16,2 2-160-16,0 1-16 0,3 1-16 0,0-1 0 0,-2 1-176 0,0 0 0 15,1 0 0-15,-1-2 0 0,2 3 0 0,-2-1 0 16,-1 1 0-16,0 0 0 0,1-1 0 0,1 4 0 15,-3-2 0-15,-2 1 0 0,0 1 0 0,-2 0 0 16,-1 0 0-16,-2 3 128 0,0-3 32 0,0 4 0 16,-1-1 0-16,-1 0 0 0,-3 0 0 0,0-1 0 15,0-1 0-15,-1 0 0 0,-2-1-160 0,0 0 0 16,-3 0 144-16,1-2-144 0,-2-2 0 0,1 2 0 16,-4-3 0-16,1 1-192 15,0-2-256-15,-1 0-64 0,-2-1-16 0,-1 1 0 16,-1-3-496-16,-1 0-112 0,0-2-16 0,2-1-13152 0</inkml:trace>
  <inkml:trace contextRef="#ctx0" brushRef="#br0" timeOffset="61308.78">13234 7584 8287 0,'0'0'736'0,"0"0"-592"0,0 0-144 0,0 0 0 15,0 0 5520-15,0 0 1072 0,1 13 224 0,3 0 32 16,0-1-5296-16,0 1-1056 0,0 1-224 0,0 2-32 16,0 2 144-16,-2 1 48 0,0 2 0 0,-1-1 0 15,0 1-240-15,-1 0-32 0,0-3-16 0,-1 4 0 16,-3 3-144-16,0-1 0 0,0-3 0 0,-1-1 0 16,0-7 0-16,-2 4-256 0,1-4 64 0,1-1 16 15,-1-1-592-15,1-4-112 0,5-7-16 0,-6 8-16 16,6-8-2336-16,-9 3-464 0,9-3-80 0,0 0-32 0</inkml:trace>
  <inkml:trace contextRef="#ctx0" brushRef="#br0" timeOffset="61488.6">12992 7866 11967 0,'0'0'1072'0,"0"0"-864"15,2-8-208-15,-2 8 0 0,0 0 6464 0,12-4 1264 16,1 4 240-16,0-1 48 0,1-2-6288 0,2 2-1280 15,0 1-240-15,2 1-48 0,1 2 16 0,2-1 0 16,-1 1 0-16,2-2 0 16,1-2-688-16,1 1-128 0,-2 3-16 0,0-2-16 15,-1-1-2336-15,1 0-480 0,2-1-96 0,-3-2-10432 0</inkml:trace>
  <inkml:trace contextRef="#ctx0" brushRef="#br0" timeOffset="62123.51">13928 7219 17503 0,'0'0'1552'0,"0"0"-1232"0,0 0-320 0,0 0 0 0,0 0 5024 16,0 0 944-16,0 0 192 0,0 0 48 0,0 0-4832 0,6 7-960 15,-1 3-192-15,-2 5-32 0,0 4-192 0,-3 3 0 16,-2 3 0-16,1 5 0 0,-2 4 0 0,1 2 0 16,-1 2 0-16,-1 1 0 0,0 0 0 0,0-1 0 15,-1-1 0-15,3-3 0 0,-1-2 176 0,2 1 48 16,-2-3 16-16,3 2 0 0,0-2 16 0,0 0 16 16,0-5 0-16,0-5 0 0,0-6 0 0,1 2 0 15,2-1 0-15,0 0 0 0,-2-4-48 0,-1-11-16 16,0 0 0-16,5 11 0 0,-5-11-48 0,0 0-16 15,0 0 0-15,0 0 0 0,0 0-16 0,0 0-128 16,9-4 192-16,-2-5-64 0,-2-2 0 0,-1 1-128 0,-2-3 192 16,2-1-64-16,0-2-128 0,2-1 0 0,-1-1 144 15,1-1-144-15,1 3 0 0,1 0 0 0,-2-1 0 0,2-1 0 16,2-1-224-16,1 3-16 0,-2-1 0 0,0 4 0 16,1 3 80-16,1 4 16 0,-1-3 0 0,2 4 0 15,-2 1 144-15,1 1 0 0,-11 3 0 0,12-1 0 16,-2 2 0-16,3 3 176 0,1 0-48 0,1 2 0 15,-2 2-128-15,0 1 0 0,-1 0-160 0,1 2 160 16,1-1-128-16,0 5 128 0,-1 3 0 0,2-1-144 16,-1-2 144-16,-1 2 0 0,-1-1 0 0,-2 1 0 15,-1 0 0-15,-2 0 0 0,-3-1 0 0,-2-3 0 16,-2-13 0-16,2 14 0 0,-4-1 0 0,0-3 128 16,-3-2 64-16,-5 0 32 0,-1-1 0 0,-2-1 0 15,-2-1 96-15,0-1 32 0,-4 0 0 0,-1 0 0 0,-4 1-176 0,1 0-48 16,-2-1 0-16,-1 2 0 0,-2-3-128 15,1 1 0-15,-3 0 144 0,3-2-144 0,-1-4 0 0,1 0 0 16,-2-1 0-16,2 0-128 16,-2 0-256-16,1-3-64 0,-2-3 0 0,0 0 0 15,1 0-1296-15,3-1-272 0,1-2-48 16</inkml:trace>
  <inkml:trace contextRef="#ctx0" brushRef="#br0" timeOffset="66094.42">2408 10009 12895 0,'0'0'1152'0,"0"0"-928"0,0 0-224 0,0 0 0 16,0 0 3200-16,0 0 608 0,0 0 112 0,0 0 32 16,0 0-2752-16,0 0-560 0,0 0-96 0,9 9-32 15,-9-9 320-15,8 8 48 0,-8-8 16 0,9 8 0 16,1 1-320-16,-2 0-48 0,-1 3-16 0,2 0 0 16,1-3-240-16,-1 3-48 0,-1 2-16 0,1 3 0 15,1 5 160-15,0 0 16 0,0 2 16 0,1 0 0 16,-2 4 48-16,1 2 0 0,1 0 0 0,-1 1 0 15,-2 2 0-15,0 2 0 0,0 3 0 0,0 2 0 16,-3 6-80-16,0-3-16 0,0-4 0 0,0 1 0 16,1-3-160-16,-2-1-48 0,-1-1 0 0,3-2 0 0,-1-2-144 0,0-1 160 15,-4-2-160-15,1 0 160 0,0 2-32 16,0-2-128-16,-4-2 192 0,1 1-64 0,1 2 48 0,0-4 0 16,-1-1 0-16,-2 0 0 0,-1-5-32 15,-1 1 0-15,0 1 0 0,0-2 0 0,-2 0 0 0,-2-1 0 16,-2-5 0-16,1 3 0 0,1-2 32 0,-2-1 0 15,0-3 0-15,-1 0 0 0,-1-3 48 0,3 0 16 16,-3-1 0-16,1-2 0 0,0-1-112 0,-1-2-128 16,-3-2 176-16,1-2-176 0,-1-1 240 0,-1-2-64 15,-1-1-16-15,4 0 0 0,2-3-160 0,-3 0 0 16,-3 0 0-16,0 0 128 0,-2-3-128 0,3 0 0 16,2-1 0-16,-1 1 0 0,-1 0 0 0,3-1-176 15,2 2 48-15,0 1 0 16,1 1-336-16,2 1-64 0,1 0-16 0,1 2 0 15,1 2-224-15,0 2-64 0,1-3 0 0,5 6 0 16,0 0-1840-16,0 0-368 0,-4-11-80 0,3 2-7056 0,1-1-1424 0</inkml:trace>
  <inkml:trace contextRef="#ctx0" brushRef="#br0" timeOffset="66714.85">3215 9968 11055 0,'0'0'976'0,"0"0"-784"15,3-10-192-15,-3 10 0 0,6-6 3648 0,-6 6 704 16,0 0 128-16,0 0 16 0,0 0-3472 0,0 0-704 15,0 0-144-15,0 0-32 0,0 0 400 0,0 0 80 0,0 0 16 0,0 0 0 16,0 0 16-16,0 0 16 0,0 0 0 0,-5 8 0 16,-2 1-48-16,2 0-16 0,1 0 0 0,0 4 0 15,-1 5-64-15,0-2-16 0,0 0 0 0,-2 1 0 16,1 0-80-16,-2 2 0 0,0-1-16 0,0 3 0 16,0 3-96-16,1-1-16 0,-5 2 0 0,1 4 0 15,2 1 0-15,-2 2-16 0,-4 1 0 0,1 3 0 16,-2 5-32-16,3 3 0 0,-1 4 0 0,1 3 0 15,0-1-144-15,0-1-128 0,1-1 192 0,2-1-192 16,-2-4 304-16,4 0-48 0,1-2-16 0,2-2 0 16,1-3-240-16,3 1 128 0,1-3-128 0,3-2 0 15,-1 0 144-15,2-4-144 0,-1 2 128 0,3-2-128 0,1 0 128 16,-1-3-128-16,1 1 0 0,-1-2 128 0,3-3-128 0,1 1 0 16,0-3 0-16,2-2 0 0,-2-1-128 0,1-2-128 15,0 1 0-15,2-4-16 16,0 0-560-16,2-2-128 0,-1-3 0 0,2 0-16 15,-2-2-608-15,3-2-112 0,3 1-32 0,-3-3 0 16,-3-2 224-16,3 0 32 0,1-3 16 0,0-1-7312 16,1 0-1456-16</inkml:trace>
  <inkml:trace contextRef="#ctx0" brushRef="#br0" timeOffset="67522.63">3503 10522 4607 0,'0'0'400'0,"0"0"-400"0,0 0 0 0,0 0 0 0,0 0 4880 0,0 0 896 15,0 0 176-15,0 0 48 0,0 0-4144 0,0 0-832 16,4 9-176-16,-1-1-16 0,-3-8 192 0,4 9 64 15,-4-9 0-15,3 11 0 0,3 1-144 0,-1 1-32 16,-1 2 0-16,-2 3 0 0,1 4-208 0,1 1-64 16,0 5 0-16,0-3 0 0,-2 2-272 0,5 0-64 15,-2 2-16-15,0 0 0 0,0-5-96 0,1 1-32 16,-1 0 0-16,1-2 0 0,1-3-32 0,-1-2-128 16,1 0 192-16,1-1-64 0,-3-2 0 0,2-2 0 15,-2-3 0-15,1-1 0 0,-6-9 160 0,7 8 32 16,-7-8 0-16,0 0 0 0,8 7-48 0,-8-7 0 15,0 0 0-15,0 0 0 0,0 0-112 0,0 0-32 0,7-5 0 0,1-2 0 16,0-6-128-16,1 3 0 0,0 0 0 0,0 0 128 16,-1 0-128-16,3 3 0 0,0 2 0 15,1 1-176-15,-1 0 176 0,0 1 0 0,1-1-144 0,0 3 144 16,0 2 0-16,-1 1 0 0,0 0 0 0,0 0 0 16,4 3 0-16,-1-4 0 0,-2 2 0 0,2-1 0 15,2 2 0-15,-3 0 0 0,-13-4 128 0,13 2-128 16,3 0 0-16,-2 1 0 0,-1-3 128 0,0 2-128 15,-1 0 0-15,1 0 128 0,0 1-128 0,-3-2 128 16,-10-1 16-16,12 7 0 0,0-1 0 0,-3-1 0 16,-9-5 96-16,10 7 16 0,1-1 0 0,-2 0 0 15,-9-6-64-15,0 0-16 0,12 1 0 0,-2-1 0 16,0 0-16-16,-10 0 0 0,12-5 0 0,-1 0 0 16,-1-1 80-16,0-3 16 0,-2-3 0 0,1 3 0 15,0-4-32-15,-1 0 0 0,-1 0 0 0,-1-1 0 0,0-3-96 0,-1-1-128 16,0-3 176-16,-1 0-176 0,-3-1 176 0,2-2-176 15,1 0 160-15,-2-4-160 0,-2-2 0 0,0-1 0 16,2-2 0-16,-1-2 0 0,-1 1-176 0,3 0-80 16,-1 2 0-16,-1 7-16 15,-2 7-272-15,0-1-48 0,0 5-16 0,1 1 0 16,0 4-128-16,0 9-32 0,0 0 0 0,0 0 0 16,0 0-1968-16,0 0-400 0,0 0-64 0,0 0-12688 0</inkml:trace>
  <inkml:trace contextRef="#ctx0" brushRef="#br0" timeOffset="67980.73">4480 11095 38927 0,'0'0'1728'0,"0"0"352"0,0 0-1664 0,0 0-416 15,-10 0 0-15,10 0 0 0,0 0 0 0,0 0-224 16,0 0 32-16,0 0 0 16,0 0-416-16,0 0-80 0,0 0-16 0,0 0 0 0,0 0 416 0,11 8 80 15,-2 1 16-15,-2-1 0 0,-7-8 192 0,9 12 0 16,-3 1 0-16,-2 2 0 0,-1-2 672 0,-1 2 32 16,-2-2 0-16,0 2 0 0,0 0-64 0,3 2 0 15,0 1 0-15,-1-1 0 0,-2-4-448 0,0 1-192 16,-1 2 176-16,1-4-176 0,2 1 0 0,0-2 0 15,-2 3 0-15,0-5 0 0,0-9-208 0,5 10-96 16,-5-10-16-16,4 8 0 16,-4-8-496-16,5 9-96 0,-5-9-32 0,0 0 0 15,0 0-1760-15,0 0-368 0,0 0-64 0</inkml:trace>
  <inkml:trace contextRef="#ctx0" brushRef="#br0" timeOffset="69295.36">5352 10458 28735 0,'0'0'1280'0,"0"0"256"0,0 0-1232 0,0 0-304 0,0 0 0 0,0 0 0 16,0 0 320-16,0 0 0 0,0 0 0 0,0 0 0 15,0 0-160-15,0 0-32 0,0 10 0 0,1 3 0 16,-1 3 288-16,3 3 48 0,-1 4 16 0,1 1 0 16,-1 1 160-16,1 0 48 0,-2 0 0 0,2-1 0 15,0 0 80-15,-1-1 0 0,2 1 16 0,-1-5 0 16,-2 5-352-16,0-7-80 0,-1-2-16 0,3 0 0 15,0-4-32-15,-1 1-16 0,1-1 0 0,-1-4 0 16,-2-7 48-16,0 0 16 0,0 0 0 0,8 7 0 0,-8-7-112 0,11 3-32 16,-1-2 0-16,-10-1 0 0,11-4-80 0,-1-1 0 15,0-3-128-15,-1 0 192 0,-1 0-192 0,-1 0 0 16,-7 8 128-16,8-9-128 0,-1 0 0 0,0 1 128 16,-7 8-128-16,0 0 0 0,8-5 0 0,-8 5 0 15,0 0 0-15,0 0 0 0,10 7 0 0,1 2 0 16,-4 3 0-16,1 2-160 0,-1 3 160 0,2 0 224 15,3 2-48-15,-1 2-16 0,2-4 0 0,-1 0 0 16,1-1 0-16,0-2 0 0,0-1-160 0,0-1 0 16,0-3 0-16,2-4 128 0,-1-2-128 0,0-3 160 15,-1-1-160-15,0-2 160 0,2-4 16 0,-2 1 0 0,-1-3 0 16,-1-2 0-16,2 1 144 0,-1-2 16 16,-1-1 16-16,-2 1 0 0,1-1 256 0,-1-1 48 0,-1 1 16 0,0-1 0 15,-3-2-256-15,2 0-48 0,-2 1-16 0,1-2 0 16,0 0-128-16,-1-1-32 0,0 1 0 0,0-2 0 15,-1 1-192-15,1-1 128 0,1 0-128 0,-1-2 0 16,1 2 0-16,1-2 0 0,-2-1 0 0,2 0 0 16,-1-2 0-16,2 3 0 0,0 0 0 0,-1 3 0 15,1-3 0-15,0 6-208 0,0-2 32 0,0 4 16 16,0 1-480-16,-1 0-80 16,0 2-32-16,-1-1 0 0,0 2-1168 0,0 1-256 0,2 2-32 0,-8 6-16 15,8-9-336-15,0 2-80 0,-2 1-16 16,-6 6-7216-16,11-5-1456 0</inkml:trace>
  <inkml:trace contextRef="#ctx0" brushRef="#br0" timeOffset="69760.81">6164 11064 30399 0,'0'0'2704'0,"0"0"-2160"0,0 0-544 16,-8-5 0-16,8 5 2400 0,0 0 368 0,0 0 80 0,0 0 16 31,4-13-2864-31,3 2-768 0,0 2-48 0,5 4-16 0,1-2 576 0,2 1 128 0,-2-1 128 0,4 3-208 16,-2 1-80-16,2 0-16 0,-1-1 0 0,-1 1 0 15,0 3 176-15,-2 0 128 0,-2 2-192 0,0 2 192 16,-2 1 0-16,-1 1 128 0,0 1 0 0,-8-7 16 16,5 9 16-16,-1 1 0 0,0 1 0 0,-4 2 0 15,0-13-16-15,-3 16 0 0,1 2 0 0,-2-1 0 16,0-3 0-16,0 0 0 0,-1-2 0 0,-1 1 0 16,0 0-144-16,1-1 0 0,1 0 0 0,-2 1 0 15,0 1 0-15,-1 0 0 0,1 2 0 0,1-2 0 16,0 1 0-16,-1-1 0 0,0-1 0 0,1 1 0 15,1-1 224-15,2-2-32 0,1 2-16 0,0 0 0 16,-2 0 144-16,2-1 48 0,2 0 0 0,2-2 0 0,1 3-368 0,1-3 144 16,1 1-144-16,1-1 0 0,-2-1-176 0,3 1-144 15,0-3-16-15,2 0-16 16,1-3-1840-16,0 0-368 0,1-2-80 0,0 0-7296 16,1-1-1456-16</inkml:trace>
  <inkml:trace contextRef="#ctx0" brushRef="#br0" timeOffset="70578.35">7283 10034 9215 0,'0'0'816'0,"0"0"-656"16,0 0-160-16,5-7 0 0,-1 0 4864 0,-4 7 928 16,0 0 192-16,0 0 32 0,0 0-4768 0,11 4-960 15,-1 5-288-15,-3 1 128 0,1 3 96 0,0 1 16 16,-1 3 0-16,-1 6 0 0,1 0-64 0,-1 6-16 15,-1 5 0-15,-1-2 0 0,0 3-16 0,-1 2 0 16,-2-1 0-16,-1 2 0 0,0 3 368 0,0 2 80 16,0 0 16-16,0-4 0 0,-1-1-176 0,1-3-48 15,1-1 0-15,0-2 0 0,1-2-96 0,-1-6-32 16,-1-2 0-16,1-1 0 0,1-6 48 0,-1 0 0 16,1-2 0-16,0-5 0 0,-2-8-32 0,0 0 0 15,0 0 0-15,0 0 0 0,0 0-112 0,0 0-32 0,0 0 0 0,0 0 0 16,6-15-128-16,0 2 0 0,-3-4 144 0,1-1-144 15,0 0 128-15,0-2-128 0,-1-3 128 0,-1-1-128 16,1 1 0-16,0 2 0 0,-1 3 0 0,2-3 0 16,-1 0 0-16,-1 5 0 0,1 7 0 0,1-1 0 15,1 2 0-15,3 3 0 0,2 1 0 0,1 1 0 16,-3 1 0-16,2 0 0 0,2 2 0 0,-2 3-128 16,-10-3 128-16,12 6 0 0,0 2-144 0,-3 4 144 15,-1 1 0-15,-2-2-144 0,-1 0 144 0,1-3 0 16,-6-8 0-16,6 13-128 0,-1 0 128 0,-1 0 0 15,-1 0 0-15,-2 0 0 0,-1 2 0 0,0-1 0 16,0 0 0-16,0-1 0 0,-3 0 0 0,1 0 0 0,-1-1 0 16,1 0 0-16,-2 1 0 0,-1-3 0 0,-1-1 0 15,1-1 0-15,-1 0 0 0,-1 0 144 0,1 0-144 0,-1-2 0 16,7-6 144-16,-10 7-144 0,-1-2 0 0,2-1 0 16,0 0 0-16,-2-3 0 0,1 0 0 0,0 1 0 15,-2-4-160-15,0 2 160 16,0 0-576-16,1-1 0 0,-1 0 0 0,0-2 0 15,-1 2-1792-15,1 0-384 0,1-3-64 0,0 1-11168 16</inkml:trace>
  <inkml:trace contextRef="#ctx0" brushRef="#br0" timeOffset="71253.3">7606 9655 12895 0,'0'0'1152'0,"0"0"-928"16,0 0-224-16,0 0 0 0,0 0 4672 0,0 0 880 16,0 0 176-16,0 0 32 0,0 0-4608 0,0 0-912 15,0 0-240-15,0 0 0 0,10 2 192 0,-10-2-16 16,11 7 0-16,-2-1 0 0,0-1 16 0,1 2 16 16,1-3 0-16,-1 2 0 0,-1 2 272 0,1 4 48 15,-1-3 16-15,2 4 0 0,4 1 0 0,2 3 0 16,0 2 0-16,2 3 0 0,3 3-240 0,1 3-48 15,-3 2-16-15,4 5 0 0,1 5 160 0,1 1 48 0,0 4 0 16,0 0 0-16,0 0-64 0,0-1-16 0,-1-1 0 0,1 0 0 16,0-1-176-16,0 1-48 0,1-3 0 0,-1 1 0 15,1-1-144-15,-5-1 0 0,-3-2 144 0,-3-1-144 16,-6 2 128-16,-3-3-128 0,-3 0 160 0,-2-3-160 16,-2 0 144-16,-2-2-144 0,-3-1 128 0,-3 1-128 15,-5-4 144-15,0 4-144 0,0-4 160 0,0 0-160 16,0-1 208-16,-2 1-48 0,1-1-16 0,-1-1 0 15,0 1-144-15,-1-3 160 0,1-1-160 0,2-3 160 16,-1-1-160-16,3-2 0 0,-2-1 0 0,0 0 0 16,-2-6-480-16,4 1-128 0,-2 1-32 15,0-4 0-15,-2-1-3200 0,1-2-656 0</inkml:trace>
  <inkml:trace contextRef="#ctx0" brushRef="#br0" timeOffset="74068.12">9030 10454 36047 0,'0'0'1600'0,"-8"-5"320"0,-3-1-1536 0,2 2-384 16,9 4 0-16,0 0 0 0,0 0 0 0,0 0 0 16,0 0 0-16,12-2 0 15,1-1-256-15,3 3-144 0,-1 0-32 0,5 2 0 0,2-1 128 0,3 1 32 16,1 0 0-16,1-1 0 0,1 2 0 0,2-1 0 16,1 0 0-16,1-2 0 0,1 0 32 0,0 0 16 15,-1 0 0-15,-1-2 0 16,-2-2-272-16,-1 2-48 0,-2-2-16 0,-2 1 0 15,-3-2-1424-15,0 0-272 0,-1-2-64 0,-3 1-8560 0</inkml:trace>
  <inkml:trace contextRef="#ctx0" brushRef="#br0" timeOffset="74368.85">9043 10605 17503 0,'0'0'1552'0,"0"0"-1232"0,0 0-320 0,0 0 0 16,0 0 3280-16,0 0 608 0,0 0 112 0,0 0 32 15,0 0-3328-15,13 5-704 0,1 2 0 0,2-3 0 16,3 1 0-16,1-1 0 0,-1 0 144 0,2-2-16 0,1 0-128 15,3-2 144-15,2-3-144 0,5 2 160 0,2-1-32 0,0 1 0 16,-2 0 0-16,3 1 0 0,2 0-128 0,-2 0-144 16,-2-4 144-16,-2 1-208 15,-2-1-736-15,-2-1-144 0,-1 1-16 0,-1-5-12160 16</inkml:trace>
  <inkml:trace contextRef="#ctx0" brushRef="#br0" timeOffset="74805.36">10544 9778 21183 0,'0'0'1888'16,"0"0"-1504"-16,-9 0-384 0,9 0 0 15,0 0 2928-15,0 0 512 0,0 0 96 0,0 14 32 0,3-1-2976 0,1 2-592 16,2 2 0-16,1 1-224 0,-2 2 224 0,3 3 0 16,1 3 0-16,-1 4 0 0,-3 3 0 0,0-3 0 15,-1 1 0-15,0 2 0 0,3-2 0 0,-3-1 208 16,-2-2-64-16,1-1-16 0,-1 2-128 0,0-7 0 16,-4-1 0-16,1-2 0 0,0 1 0 0,-2-1 0 15,-1-3 0-15,2-2 0 16,0-1-768-16,0-1-64 0,-2 0-32 0,0-3-8672 15,4-9-1728-15</inkml:trace>
  <inkml:trace contextRef="#ctx0" brushRef="#br0" timeOffset="75142.31">10173 10548 24879 0,'0'0'1088'0,"-7"-7"256"0,-2 3-1088 0,9 4-256 0,-9 0 0 0,9 0 0 16,0 0 3520-16,0 0 640 0,3 11 128 0,3-4 16 16,5-1-3856-16,2-1-768 0,2 0-144 15,6-1-48-15,4-3 304 0,5 1 48 0,4 0 16 0,4-2 0 16,0-4-48-16,2 2-16 0,3 2 0 0,1-4 0 15,2-1 208-15,-2-1 0 0,-1 1-160 0,-2 1 160 16,-5 0 0-16,1 2 0 0,-1-5 0 0,-1 3 0 0,-1 2 0 16,-2-1 0-16,-2 0 0 0,-3 2 0 0,-1 2 0 0,-1 1 0 15,-2-1-176-15,-2 2 176 16,-1-1-752-16,-3 2-64 0,-3 0-16 0,-1 1-9616 16,-1 1-1936-16</inkml:trace>
  <inkml:trace contextRef="#ctx0" brushRef="#br0" timeOffset="75916.14">10200 11336 5519 0,'0'0'496'0,"0"0"-496"0,0 0 0 0,0 0 0 15,0 0 4288-15,0 0 752 0,0 0 144 0,4-9 48 0,-1 1-3648 0,-3 8-736 16,0 0-144-16,5-10-16 0,0 0 272 0,0 0 48 16,1 0 16-16,0 0 0 0,-1-2-128 0,2 1-32 15,-1-3 0-15,1 1 0 0,1-1-256 0,1-3-48 16,1-1-16-16,2-3 0 0,1-1-32 0,0-2 0 16,0-2 0-16,2 0 0 0,1-1-16 0,0 4-16 15,-3 0 0-15,3 1 0 0,1 3-480 0,0 4 128 16,-3 2-128-16,0 4 0 0,-1 2 0 0,-1 3 0 15,-3 2 0-15,2 0 0 0,-11 2 0 0,13 7 0 16,-2-1 0-16,1 3 0 0,-3 1 0 0,0 1 0 16,-1 4 0-16,0 0 0 0,-1 5 0 0,-2-2 176 15,0 2-176-15,3 3 160 0,1 3-160 0,1-1 160 16,0-3-160-16,0 0 160 0,0-1-160 0,1-1 0 16,-1-2 144-16,1 0-144 0,-2-1 144 0,-1-2-144 15,-1-2 192-15,1-2-192 0,1 0 288 0,-1-2-48 0,0-3-16 0,-8-6 0 16,9 7 64-16,-9-7 16 0,9 5 0 0,-9-5 0 15,11 3-64-15,-11-3-16 0,11 2 0 0,0 0 0 16,-11-2-224-16,10 0 176 0,-10 0-176 0,0 0 160 16,12 2-160-16,-2-2 0 0,-10 0 144 0,11-2-144 15,-11 2 256-15,10-3-32 0,-10 3 0 0,11-6 0 16,-2-1 32-16,-1-2 16 0,-2 1 0 0,1-1 0 16,1-2-64-16,-1 1-16 0,0 1 0 0,-1-3 0 15,1 0-64-15,-2-1-128 0,-1-1 176 0,0-2-176 16,0-2 208-16,1 1-64 0,2-1-16 0,-1-2 0 15,-1 1-128-15,1-3 0 0,-2 2 0 0,-1 2 128 16,0 1-128-16,2 1 0 0,-1 2 0 0,-1 2 0 16,-3 1 0-16,0 1 0 0,0-1 0 0,0 11 0 15,0-9 0-15,0 9-176 0,-2-11 176 0,2 11-128 0,0 0 128 0,6-10-128 16,-6 10 128-16,4-8-128 0,-4 8-160 0,0 0-32 16,0 0 0-16,0 0 0 15,5-12-1296-15,-5 12-272 0,5-8-48 0,-5 8-10256 16,8-6-2048-16</inkml:trace>
  <inkml:trace contextRef="#ctx0" brushRef="#br0" timeOffset="76899.17">12221 9977 23039 0,'0'0'2048'15,"0"-9"-1648"-15,-1-1-400 0,1 10 0 16,0 0 1856-16,0 0 304 0,0 0 48 0,0 0 16 16,4-11-2000-16,-4 11-400 0,0 0-80 0,0 0 0 0,0 0-48 0,0 0 0 15,0 0 0-15,0 0 0 0,0 0 48 0,0 0 0 16,0 0 0-16,0 0 0 0,0 0 464 0,-2 10 112 16,-2 1 0-16,-2 2 16 0,-3 0 432 0,-3-3 96 15,-1 2 16-15,-4-1 0 0,-2 3 16 0,-2-3 16 16,-3 0 0-16,1-1 0 0,-2 2-320 0,-1 0-64 15,-3 1-16-15,3-2 0 0,1 2-256 0,1 0-48 16,-1 0-16-16,3 0 0 0,2-3-48 0,2-1-16 16,0 0 0-16,1-1 0 0,0 0-128 0,1 1 0 15,2-3 0-15,1 1 128 0,0-1-128 0,0 1 0 16,1-1 0-16,0 1 128 0,-1 1-128 0,1-3 0 16,2-1 0-16,2 1 0 0,8-5 192 0,0 0-64 15,0 0 0-15,0 0 0 0,0 0 128 0,0 0 32 16,0 0 0-16,0 0 0 0,0 0-32 0,7 6 0 0,-7-6 0 15,14 7 0-15,0-2 96 0,3 2 16 0,2-3 0 16,0 1 0-16,1-1-176 0,2 0-48 0,1 2 0 16,2-2 0-16,0 0-144 0,2 1 0 0,2 2 0 0,0-3 0 15,-2 0 0-15,2 1 0 0,1-1 0 0,0 0 0 16,0-1 0-16,-3 3 0 0,-2-4 0 0,-1 2 0 16,1 0 0-16,0 0 0 0,-3-1 0 0,-1-1 0 15,-1 0 0-15,-2 0 128 0,-3-1-128 0,0 2 0 16,-2 0 0-16,0-1 0 0,0 0 128 0,-3 2-128 15,-10-4 0-15,11 6 0 0,-11-6 0 0,10 8 0 16,-10-8 0-16,7 10 0 0,-7-10 0 0,0 0 0 16,0 13 0-16,-3-1 0 0,-1 0 0 0,-2 0 0 15,-5-3-128-15,0 0 128 0,-4-1 0 0,0 5 0 0,-4 2 0 16,0 0 0-16,-5-4 0 0,0 1 0 0,-4 0 0 0,1 0 0 16,-3 1 0-16,1 0 0 0,0 0 0 0,1 2 0 15,-1 1-144-15,0 2 144 0,1 0 0 0,0 3 0 16,2-2 0-16,0 1 0 0,0-1 0 0,1 0 0 15,2 2 0-15,1-1 0 0,0-1 0 0,2 1 0 16,2-1 0-16,2 1 0 0,2-2 0 0,1 0 0 16,1-2 0-16,3 2 0 0,2 1 0 0,2-1 0 15,0 1 0-15,0 1 0 0,-1-7 0 0,3 3 144 16,-3 1-144-16,4-1 128 0,0 4-128 0,2-3 0 16,0-4 0-16,2 1 0 0,2 1 192 0,1-1 0 15,0-1 0-15,4 0 0 0,3-2 80 0,1-1 32 16,1-1 0-16,2 2 0 0,1-1-96 0,2-1-16 0,2-2 0 15,3 0 0-15,1 0-64 0,3-1 0 0,2 1-128 0,3-3 192 16,-1 0-192-16,2-2 0 0,1 1 0 16,-1 1 0-16,0-1 0 0,-1 0 0 0,-3 0-176 0,0 0 176 31,0-2-560-31,-3-1 16 0,-1 0 0 0,0 1 0 16,-1-2-1488-16,1 0-288 0,-1-3-64 0,1-1-9232 0,1-2-1840 0</inkml:trace>
  <inkml:trace contextRef="#ctx0" brushRef="#br0" timeOffset="77659.63">13793 9743 18431 0,'0'0'1632'16,"0"0"-1312"-16,-11 0-320 0,1 2 0 0,10-2 1552 0,-9 3 240 16,0 0 64-16,1 1 0 0,8-4-1520 0,-9 7-336 15,-1-1 0-15,1 1 0 0,1-2 0 0,-1 1 0 16,-2 1-160-16,0 1 160 0,-2-1 0 0,-2 3 0 15,1 0 0-15,-2 0-128 0,-2 3 704 0,0 1 128 16,-2 0 48-16,1 3 0 0,-2 1 432 0,0 3 96 16,0 1 0-16,0 4 16 0,-1 4-80 0,1 4-32 15,0 1 0-15,2 3 0 0,-1-1-480 0,1 2-112 16,-1 0-16-16,2 1 0 0,2 1-384 0,2 2-64 16,1 1-128-16,2-1 176 0,2 5-176 0,0-3 128 15,0-1-128-15,1 0 128 0,0 1-128 0,2-1 0 16,-1 0 0-16,1-1 0 0,-3-2 0 0,3 0 0 15,4-3 0-15,1 1 0 0,-1 0 0 0,1-1 0 16,1-3 192-16,4 1-64 0,2-1 112 0,3 0 16 16,5-4 0-16,2-1 0 0,3-2-64 0,2-1-16 0,-1-4 0 0,5 0 0 15,3-3-384-15,0-3-80 0,1-2-16 0,1-2 0 32,-1-1-336-32,1-3-64 0,0-2 0 0,1 0-16 15,-1 0-1328-15,0-4-256 0,-1 0-48 0,-3-3-7232 0,-3-1-1440 0</inkml:trace>
  <inkml:trace contextRef="#ctx0" brushRef="#br0" timeOffset="78036.84">13836 10765 19343 0,'0'0'1728'0,"0"0"-1392"16,0 0-336-16,0 0 0 0,0 0 3280 0,0 0 592 16,0 0 112-16,0 0 32 0,-2 11-3264 0,2-1-752 15,2 1 0-15,4 0 0 0,1 2 0 0,3 0-160 16,-1 2 160-16,1 0-192 0,2 1 192 0,1 2 128 15,-1-3-128-15,1 3 176 0,-2 0 64 0,1 0 16 16,-1 1 0-16,-1-1 0 0,0 0 0 0,1-1 0 16,-2 1 0-16,0 1 0 0,-1-1-256 0,0-2 144 0,-2-2-144 0,2-1 128 15,1-3-128-15,0-1 0 16,-1-1 0-16,1-1-176 16,2-2-272-16,-1-1-48 0,2-3-16 0,-2-1 0 15,-10 0-1792-15,13-1-384 0,-1-6-64 0,-2 1-9408 0</inkml:trace>
  <inkml:trace contextRef="#ctx0" brushRef="#br0" timeOffset="78303.75">14411 10632 8287 0,'0'0'736'0,"0"0"-592"0,0 0-144 0,0 0 0 0,0 0 4752 0,0 0 928 15,0 0 176-15,-1 12 32 0,0 1-4496 0,-1 0-912 16,0 2-176-16,-2 3-48 0,-3 1-256 0,1 2 128 15,-2 1-128-15,0 4 0 0,-1 2 416 0,-1-2-32 16,-2 1 0-16,-2 6 0 0,-2-1-32 0,0 4-16 16,-1 0 0-16,-1 3 0 0,-4 2 64 0,1 0 16 15,1 2 0-15,1 0 0 0,-1 0-192 0,2-3-32 16,-1-4-16-16,2-1 0 0,2-2-176 0,2-3 0 16,-1-3 0-16,3 1 0 0,4-4 0 0,1-1 0 15,1-4 0-15,4-2 0 16,2-4-1872-16,-1-13-304 0,0 0-64 0,0 0-11184 0</inkml:trace>
  <inkml:trace contextRef="#ctx0" brushRef="#br0" timeOffset="78763.92">14873 10048 21183 0,'0'0'1888'0,"-7"8"-1504"0,-2-3-384 0,0 1 0 0,0 0 1280 0,0 2 192 16,-2 1 48-16,2 1 0 0,3 2-1216 0,-1 1-304 15,-2 2 0-15,0-1 0 0,0 2 0 0,0 3 0 16,0-1 0-16,1 2 0 0,0 1 0 0,1-3 0 16,1-1 0-16,-1 0 0 0,1 0 0 0,2 1 0 15,1-5 0-15,1 2 0 0,-2 0 0 0,1-2 192 16,1-2-64-16,2 2-128 0,0-3 256 0,0 3-48 15,0-13-16-15,2 13 0 0,5 2-32 0,-1-4-16 16,-6-11 0-16,9 12 0 0,2 0-144 0,-1-3 0 16,1-1 0-16,0-1 128 0,2 1-128 0,0-1-144 0,0-2 144 15,-1 0-208-15,-1-2 80 0,-1-1 128 0,2 0-208 0,-12-2 80 32,10-2-560-32,-1 0-96 0,-9 2-32 0</inkml:trace>
  <inkml:trace contextRef="#ctx0" brushRef="#br0" timeOffset="78978.7">15023 10280 30399 0,'0'0'2704'0,"0"0"-2160"16,0 0-544-16,0 0 0 0,0 0 2480 15,0 15 384-15,1 2 80 0,2-2 0 16,-2 0-3328-16,2 0-656 0,-1 1-144 0,-1 0-32 16,1-1-1472-16,-1 2-320 0,-1-4-48 0</inkml:trace>
  <inkml:trace contextRef="#ctx0" brushRef="#br0" timeOffset="79189.95">15036 10116 27647 0,'0'0'2448'0,"0"0"-1952"0,-5-10-496 0,1 1 0 15,0 1 2848-15,4 8 480 0,-2-9 80 0,2 9 32 31,0 0-4528-31,0 0-896 0,0 0-176 0,0 0-8368 0,7-6-1680 0</inkml:trace>
  <inkml:trace contextRef="#ctx0" brushRef="#br0" timeOffset="79583.88">15105 10089 20271 0,'0'0'896'0,"0"0"192"0,0 0-880 0,0 0-208 16,0 0 0-16,0 0 0 0,0 0 2960 0,10 1 560 15,-10-1 96-15,15 4 32 0,-2 0-2992 0,0 1-656 16,0 2 0-16,1 0 0 0,0 3-224 0,2 0 16 16,0 3 0-16,-1 0 0 0,1 0 80 0,-2 1 128 15,-2 1-208-15,1 2 80 0,0 2 128 0,-1 2 0 16,-2-3-144-16,-2 1 144 0,0 0 0 0,-2 1 0 16,0-2 0-16,-4 4 0 0,-2-5 0 0,0 3 0 0,2-5 0 0,-1 4 128 15,0-2-128-15,2-3 0 0,-2 0 0 0,-1 2 0 16,-1-1 0-16,0 1-256 0,-1-2 48 0,0 0 0 31,-4-3-704-31,-1 1-144 0,-4 0-32 0,1-2-11744 0</inkml:trace>
  <inkml:trace contextRef="#ctx0" brushRef="#br0" timeOffset="80026.35">15394 10971 24879 0,'0'0'2208'0,"0"0"-1760"16,0 0-448-16,12-5 0 0,1 1 3376 0,1 0 592 0,3 0 112 0,3 2 16 31,2-1-3792-31,2 2-768 0,0 0-160 0,1 1-16 0,-1-2 304 0,0 1 64 0,2 0 16 0,0 1 0 16,1-2-64-16,1 2 0 0,4-2 0 0,-3 0 0 15,0 1 48-15,1 0 0 0,0-2 0 0,-1 1 0 16,-3 0 272-16,-1-2-192 0,-1 2 192 0,-1 1-160 16,-3 1 160-16,0-2 0 0,-3 1 0 0,-1 0-128 31,-1-1-320-31,1 2-48 0,0 0-16 0,-2 0 0 0,-1-1-1984 16,0 0-416-16,5-1-80 0,-1 1-16 0</inkml:trace>
  <inkml:trace contextRef="#ctx0" brushRef="#br0" timeOffset="80376.84">16416 10862 27647 0,'0'0'2448'0,"0"0"-1952"16,0 0-496-16,-9 1 0 0,9-1 2240 0,-8 5 368 16,8-5 64-16,-3 11 16 0,3-1-2304 0,2 2-384 0,2 0-192 0,4-1 0 15,2 2 16-15,1 2 0 0,-2 0 0 0,1 4 0 16,1-1 32-16,-1 2 0 0,-2-2 0 0,1 3 0 15,-1-1 144-15,0 1 0 0,-3-1-144 0,1-3 144 16,2 2-272-16,0-2 16 0,-1 2 0 0,-1-2 0 31,1-3-640-31,-1-1-128 0,1 0-32 0,-1-5 0 16,-6-8-576-16,11 8-112 0,-1-3-32 0,-10-5-10064 0</inkml:trace>
  <inkml:trace contextRef="#ctx0" brushRef="#br0" timeOffset="80609.78">16753 10898 33167 0,'-12'11'2944'0,"-4"3"-2352"0,-3 4-464 0,-2 6-128 0,-1 7 2112 0,1 6 384 15,0 3 96-15,0 0 16 16,-1 0-2480-16,0 0-480 0,-2 0-96 0,2 0-32 15,0-3-240-15,0 1-48 0,1-4-16 0,4-1 0 16,3-2-528-16,2-2-96 0,2-2-32 0,-1-4 0 16,2 0-368-16,3-4-80 0,0-4-16 0,1-2 0 15,0-7 336-15,5-6 64 0,0 0 16 0</inkml:trace>
  <inkml:trace contextRef="#ctx0" brushRef="#br0" timeOffset="81087.98">16371 10454 13823 0,'0'0'608'0,"0"0"128"0,0 0-592 0,0 0-144 0,0 0 0 0,0 0 0 0,0 0 4896 16,0 0 944-16,10 6 192 0,2 1 48 16,0-2-5760-16,1-1-1136 0,0-1-224 0,0-3-48 15,1-3 16-15,0-1 16 0,-2-1 0 0,0-2 0 16,0-1 0-16,-1-1 0 0,1 0 0 0,-1-1 0 0,-2 1 1056 0,-1-4 176 16,-1 0 48-16,1 2 16 0,-1-3 784 0,-1 2 144 15,-1 2 48-15,-1-2 0 0,0-1-352 0,1 1-64 16,1 0-16-16,-2 3 0 0,-4 9-528 0,0 0-96 15,5-8-32-15,-5 8 0 0,0 0-128 0,0 0 0 16,0 0-160-16,0 0 160 0,10 2-176 0,-10-2 176 16,9 6-192-16,0 1 192 0,-1 1 0 0,-8-8 0 15,8 9 0-15,-1 1 0 0,-2 1 0 0,-1 2 176 16,-3-3 0-16,2 2 0 0,-2 0 80 0,2-1 32 16,-2 2 0-16,1 2 0 0,1-1 32 0,1 0 16 15,0 1 0-15,0-1 0 0,1 0-192 0,2 1-144 0,-1-5 192 0,2 2-192 16,0-2 0-16,2 1-224 0,1-5 16 15,-1 2 0 1,0 0-672-16,1-4-128 0,-1-5-16 0,2-2-13280 0</inkml:trace>
  <inkml:trace contextRef="#ctx0" brushRef="#br0" timeOffset="81588.86">17246 9939 20031 0,'0'0'896'0,"0"0"176"0,0 0-864 0,0 0-208 16,0 0 0-16,0 0 0 0,6 12 272 0,-6-12 16 0,0 0 0 0,9 9 0 15,-2 0-288-15,-7-9 0 0,0 0 128 0,5 9-128 16,-5-9 320-16,3 16 16 0,-5-2 0 0,0 2 0 16,-4-3 784-16,0 0 160 0,-1 4 16 0,0 0 16 15,-3 3-96-15,0 1-32 0,-2 3 0 0,-1 2 0 16,-2 0-704-16,-1 5-144 0,-1-3-16 0,1-1-16 16,1 0-304-16,2 1 0 0,0-4 0 0,5 1 0 15,3-1 0-15,2-2 0 0,3-1-240 0,1 0 80 31,2-2-288-31,2-2-64 0,3-4-16 0,1-4 0 0,2-2-640 0,-1-1-128 0,0 3-32 0,1-5-10736 16</inkml:trace>
  <inkml:trace contextRef="#ctx0" brushRef="#br0" timeOffset="81925.12">17442 10249 17503 0,'0'0'768'0,"0"0"176"0,0 0-752 0,0 0-192 0,0 0 0 15,-2 13 0-15,-2 0 4016 0,1 3 768 0,1-1 144 0,0 2 48 32,2 2-4448-32,3-2-880 0,0 2-176 0,-1-1-48 15,2 3-128-15,-1 0-48 0,-5-1 0 0,1-2 0 16,-1 2 96-16,0-2 16 0,2-3 0 0,-1 0 0 0,-2-4 448 0,3-11 192 0,0 14-128 0,0-14 128 16,-5 11 0-16,5-11 0 0,0 0 0 0,0 0 0 15,0 0-192-15,0 0-48 0,0 0-16 0,0 0-7936 16,0 0-1600-16</inkml:trace>
  <inkml:trace contextRef="#ctx0" brushRef="#br0" timeOffset="82227.86">17437 10206 20271 0,'0'0'896'0,"0"0"192"0,0 0-880 0,0 0-208 16,0 0 0-16,0 0 0 0,0 0 2848 0,0 0 528 15,9-5 96-15,0 1 32 16,-9 4-3376-16,10-1-656 0,-10 1-144 0,0 0-32 16,0 0-288-16,0 0-64 0,10-7-16 0,-10 7-7280 0,0 0-1456 15</inkml:trace>
  <inkml:trace contextRef="#ctx0" brushRef="#br0" timeOffset="82990.42">17519 10017 2751 0,'0'0'256'0,"0"0"-256"0,0 0 0 0,0 0 0 0,0 0 5360 0,4 10 1024 15,-4-10 208-15,8 10 32 0,-1-1-4864 0,0-1-976 16,1-2-192-16,1 3-32 0,-2 2-368 0,1-2-192 16,0 0 192-16,1-1-192 0,1 2 0 0,1-2 0 15,-2 2 0-15,0 2 0 0,0 2 0 0,1-1-144 16,1 1 144-16,-1 1 0 0,-2 6 0 0,1-1 0 16,0-1 0-16,0 2 0 0,-1 1 240 0,-1-1 16 15,-3 1 16-15,0-1 0 0,-1 1 32 0,0-2 0 16,0-1 0-16,-1 1 0 0,1-2-304 0,0 0 160 15,-2-2-160-15,0 0 128 0,-2-2-128 0,1 2-224 0,0 1 48 0,-1-2 16 32,-3-4-416-32,-2-1-64 0,0 1-32 0,-3-4 0 15,-3 0-1296-15,-2-2-256 0,-2-1-48 0,-2-1-16 0</inkml:trace>
  <inkml:trace contextRef="#ctx0" brushRef="#br0" timeOffset="83506.48">17620 9778 19343 0,'0'0'1728'0,"0"0"-1392"16,-8-5-336-16,8 5 0 0,0 0 1344 0,0 0 208 15,0 0 48-15,0 0 0 0,-7 7-1600 0,7-7-176 16,0 0-96-16,0 15-32 0,0 0 304 0,4-1 0 15,3 0 0-15,1 2 0 0,1 1 576 0,3 3 64 16,1 3 0-16,3 1 16 0,3 2 368 0,0 1 64 16,1 7 0-16,2 1 16 0,3 0-304 0,1 2-64 0,1 1-16 0,2-1 0 15,2 1-400-15,2 1-96 0,-1 2-16 16,0 0 0-16,-1 1-208 0,-4 4 0 0,-2-3 0 0,-4 1 0 16,-3 2 128-16,-2-3-128 0,-4-1 176 0,-3-2-176 15,-3-2 304-15,-2 0-48 0,-3-3-16 0,-2-1 0 16,-1 1-112-16,-4-4-128 0,-1 2 176 0,-3-2-176 15,-1 0 0-15,-2-2 0 0,-4 0 0 0,-4 1 0 16,-4 1 0-16,-1-1 0 0,-1-3-192 0,-1-1 48 16,1-5-48-16,-2-4-16 0,-1-2 0 0,1-2 0 15,1-6-1152-15,0-3-240 16,1-5-32-16,0-3-11904 0</inkml:trace>
  <inkml:trace contextRef="#ctx0" brushRef="#br0" timeOffset="84106.11">18019 9591 29951 0,'4'-13'1328'0,"1"7"272"0,1-3-1280 0,3 3-320 0,1-1 0 0,1 3 0 16,2 0 0-16,0-1-256 0,-1 0 64 0,0-3 0 16,0 0-112-16,-1 2-16 0,2-1 0 0,-1 2 0 15,-1 3 80-15,-1-1 16 0,0-2 0 0,0 3 0 16,-10 2 32-16,11 0 0 0,1 0 0 0,0 2 0 15,-1-2 512-15,1 5 96 0,-1 5 32 0,0 0 0 16,1 1 208-16,0 1 48 0,-2-4 16 0,1 4 0 16,-1-1-336-16,1 2-64 0,-4 3 0 0,1-2-16 15,-1 3-304-15,-1 1 128 0,-1-2-128 0,-1 0 0 16,-1-1 128-16,-2 0-128 0,-1 0 0 0,-1 0 0 16,-2-1 176-16,-2-1-176 0,-1-1 160 0,-4 1-160 15,0-1 0-15,0-1 0 0,-2 1 0 0,-1-1 0 0,0-2-240 16,0-2 16-16,-2 0 0 0,2 0 0 0,0-1-48 0,2-3-16 15,-1 1 0-15,3-4 0 0,9 0 112 0,0 0 32 16,0 0 0-16,0 0 0 0,0 0 304 0,0 0 64 16,0-13 16-16,5 2 0 0,1 1 160 0,4 1 48 15,1-3 0-15,1 1 0 0,1 4-288 0,1 0-160 16,1 1 192-16,-1 0-192 0,2 2 0 0,-1 2 0 16,0 0 0-16,0 4 0 0,1 0 336 0,0 4-32 15,-1 1-16-15,1 4 0 0,2 2 352 0,0 3 64 16,1-2 0-16,0 3 16 0,2 2-272 0,-1 4-64 15,-1 1-16-15,2 1 0 0,3-3-224 0,-1 2-144 16,1-2 192-16,0 1-192 0,0 2-176 0,-1-1-144 0,-2-1-16 16,0-2-10736-1,-1-2-2128-15</inkml:trace>
  <inkml:trace contextRef="#ctx0" brushRef="#br0" timeOffset="85023.26">7790 12973 13823 0,'0'0'608'0,"0"0"128"0,-6 1-592 0,3 1-144 16,-4-2 0-16,3 2 0 0,4-2 0 0,-5 2 0 15,-2 1 0-15,7-3 0 0,0 0 0 0,0 0 0 16,0 0 0-16,0 0 0 0,0 0 128 0,0 0 0 15,0 0 0-15,0 0 0 0,0 0 1504 0,0 0 288 16,0 0 64-16,0 0 16 0,0 0 352 0,0 0 64 16,0 0 16-16,0 0 0 0,15 3-848 0,-15-3-176 15,0 0-16-15,13 2-16 0,1 1-544 0,-14-3-128 16,0 0 0-16,16 5-16 0,-4 2-272 0,1-1-48 0,0 2-16 0,0 1 0 16,-2 1-352-16,4 3 144 0,0-2-144 0,2 2 0 15,2 0 0-15,-1 1 0 0,1 2 0 16,0 0 0-16,0-1 0 0,2 4 0 0,0-4 0 0,-2 3 0 15,1-1 0-15,0-2 0 0,-2-5 0 0,0 1 0 16,-1 2 0-16,-1-2 0 0,-2-2 0 0,0 1 0 16,1-5 0-16,-1 0 0 0,-1-1-160 0,0-1 160 31,-1-3-544-31,0-2 16 0,-1-2 0 0,2-1 0 0,-1-1-1328 16,1-1-256-16,0-3-48 0,-1-3-12016 0</inkml:trace>
  <inkml:trace contextRef="#ctx0" brushRef="#br0" timeOffset="85290.32">8512 12718 36687 0,'-12'7'1616'0,"4"-1"352"0,-2 4-1584 0,0 3-384 16,-1 5 0-16,1 4 0 0,2 4 272 0,0 1-16 15,0 2-16-15,2 2 0 0,-1 2-240 0,1 1 0 16,-2 5 0-16,-1 1-160 0,0 2 160 0,-2 4 0 15,1 2 0-15,-3 2 0 0,-2-1 0 0,0-2 0 16,-1 0 0-16,0 0 128 0,-2 1-128 0,-3-1 192 16,-2-1-64-16,-1 1 0 0,1 0-128 0,1-2 0 15,0-8 0-15,1-2 0 0,1-4 0 0,2-2 0 0,1-4-128 16,3-3 128-16,1-5-336 0,2-4 16 0,5-4 0 16,-1-3 0-1,7-6-1632-15,0 0-320 0,0 0-64 0,0 0-7072 0,-1-13-1408 0</inkml:trace>
  <inkml:trace contextRef="#ctx0" brushRef="#br0" timeOffset="85822.4">7998 12576 16575 0,'0'0'1472'0,"-8"-8"-1168"16,-1 1-304-16,3 0 0 0,6 7 3824 0,0 0 704 16,-5-8 144-16,5 8 16 15,-6-9-4176-15,4 3-832 0,2 6-160 0,0 0-32 0,0-10 384 0,0 10 128 16,4-9 0-16,-4 9 0 0,5-10 0 0,-5 10 0 15,5-9 0-15,-5 9 0 0,8-11 192 0,0 2 64 16,0 0 0-16,-1 1 0 0,0-3 176 0,1 0 32 16,0 3 16-16,1-2 0 0,0 1-128 0,0-2-32 15,0 0 0-15,0-1 0 0,0 1-48 0,-2-2-16 16,1 0 0-16,1 0 0 0,0 0-256 0,0-2 0 16,-1 0 0-16,0 2 0 0,0-4 160 0,-2 4-160 0,1-2 128 15,-2 2-128-15,0 1 192 0,0 3-32 0,0 0-16 0,-5 9 0 16,0 0-144-16,0 0 0 0,0 0 144 0,0 0-144 15,0 0 192-15,0 0-48 0,11 9 0 0,-2 0 0 16,-2 3 96-16,-1 1 16 0,2 2 0 0,0 0 0 16,-1 2 32-16,1 0 16 0,1-2 0 0,1 1 0 15,-1 1-160-15,0-2-16 0,-1 1-128 0,-1-3 192 16,1 0-192-16,-1-1 128 0,-2 0-128 0,-1-3 0 16,2 0 0-16,-6-9 128 0,6 8-128 0,-6-8 0 15,0 0 0-15,6 6 0 0,-6-6 0 0,8 4 0 16,-8-4-608-16,0 0-16 0,12 0 0 15,-2-1 0-15,-1-1-2352 0,2-1-480 0</inkml:trace>
  <inkml:trace contextRef="#ctx0" brushRef="#br0" timeOffset="86511.76">9196 11974 11967 0,'0'0'1072'0,"0"0"-864"16,0 0-208-16,0 0 0 0,0 0 3632 0,0 0 672 16,0 0 144-16,-9 6 32 0,0 1-3696 0,0 1-784 15,0-2 0-15,0 2-144 0,0 0 144 0,2 0-128 16,1-2 128-16,-2 2-128 0,0 1 128 0,0 2-128 16,-2-1 128-16,2 2-128 0,1 0 128 0,0 3 0 15,-1 3 0-15,-1 3 0 0,-2 0 352 0,1 1 0 0,-3 2 0 0,0 2 0 16,1 1 320-16,0 1 64 0,-1-1 16 15,0 0 0-15,0 2-304 0,4-3-48 0,1 0-16 0,6 0 0 16,-2-2-256-16,4-2-128 0,2-3 0 0,1 2 128 16,-2-2-128-16,3-1-256 0,3-4 64 0,2-1 16 31,2-4-320-31,1-1-64 0,0-3-16 0,1-1 0 16,0-1-832-16,1-6-192 0,1-1-16 0</inkml:trace>
  <inkml:trace contextRef="#ctx0" brushRef="#br0" timeOffset="86898.78">9391 12274 14735 0,'0'0'1312'0,"0"0"-1056"16,0 0-256-16,0 0 0 0,0 0 4192 0,0 0 784 15,0 0 144-15,-3 10 48 0,-1-1-4368 0,4-9-800 0,-1 11-304 16,1-11 16-16,4 13 112 0,-2-4 32 0,-3 0 0 0,1-9 0 16,3 12-208-16,-1-3-32 0,-2-9-16 0,3 10 0 31,-3 1-528-31,0-1-96 0,0-10-32 0,1 9 0 16,-1-9-224-16,1 9-64 0,-1-9 0 0,-2 10 0 15,2-10-320-15,-4 11-80 0,-1-3-16 0</inkml:trace>
  <inkml:trace contextRef="#ctx0" brushRef="#br0" timeOffset="87117.43">9472 11979 30399 0,'0'0'2704'0,"-8"-4"-2160"16,8 4-544-16,0 0 0 15,0 0-1312-15,0 0-368 0,0 0-80 0,0 0-9984 0</inkml:trace>
  <inkml:trace contextRef="#ctx0" brushRef="#br0" timeOffset="88017.39">9670 11943 4607 0,'0'0'400'0,"0"0"-400"16,0 0 0-16,-9 4 0 0,9-4 4368 0,-10 5 800 15,10-5 144-15,0 0 48 0,0 0-3568 0,0 0-720 16,-5 10-144-16,5-10-32 0,2 9 64 0,1 2 16 16,-3-11 0-16,7 14 0 0,-1-1-288 0,2 0-64 15,3 0-16-15,-2 0 0 0,-1 2-336 0,2 2-64 16,2 1-16-16,0 4 0 0,-1 3-192 0,2-2 128 16,-1-2-128-16,0 1 0 0,-2 0 0 0,-1 2 0 15,0-2 0-15,1 3 0 0,-3-4 0 0,1 2 0 16,0-1 0-16,-3-1 0 0,-1-1 160 0,0-2-160 0,-1 1 160 15,-3 0-160-15,-3-2 304 0,0 0-48 16,1-2 0-16,1 2 0 0,-1-1-256 0,0-3 128 0,-2 0-128 0,-1 0 0 16,-2 0-176-16,1-1-144 0,-2-2-16 0,-1 1-16 31,-1-1-512-31,0 0-96 0,1 1-32 0,-3-2 0 16,-1-1-2144-16,-1-2-416 0</inkml:trace>
  <inkml:trace contextRef="#ctx0" brushRef="#br0" timeOffset="88397.32">10097 12827 17503 0,'0'0'768'0,"0"0"176"0,0 0-752 0,0 0-192 16,-1-8 0-16,1 8 0 0,0 0 3584 0,0 0 704 15,9-4 128-15,2 1 16 0,-1 3-3440 0,2 0-688 16,2 2-144-16,2-1-32 0,2 1 48 0,3-2 0 15,1 2 0-15,3-2 0 0,1-2-176 0,2 0 0 0,2-2 144 0,0 0-144 16,0 1 0-16,2-2 0 0,-1 1 0 0,-1 0 0 16,-1 2 0-16,-2-1-208 0,-2-1 16 0,-3 3 16 31,-2-2-416-31,-2 3-96 0,-3 0-16 0,-2 0 0 16,-1-1-576-16,-12 1-112 0,11 4-16 0,-11-4-7104 0,0 0-1424 0</inkml:trace>
  <inkml:trace contextRef="#ctx0" brushRef="#br0" timeOffset="88659.81">10195 13051 8287 0,'0'0'736'0,"0"0"-592"0,0 0-144 0,0 0 0 0,0 0 4608 0,0 0 880 16,0 0 176-16,0 0 32 0,9 6-3968 0,2 0-784 15,-1-1-176-15,0-1-16 0,-10-4 48 0,14 2 16 16,-1 0 0-16,0-1 0 0,0 1-304 0,2-2-64 16,2 2-16-16,1-2 0 0,2-2-256 0,-2 2-48 15,1-2-128-15,1 1 192 0,4-2-192 0,2-1-208 16,1 0 32-16,1 2 16 16,-1-1-576-16,0-1-112 0,1 0-32 0,-2 1 0 15,0-2-2304-15,-1 0-464 0</inkml:trace>
  <inkml:trace contextRef="#ctx0" brushRef="#br0" timeOffset="89397.4">11354 12738 26719 0,'0'0'1184'0,"0"0"240"0,-9 0-1136 0,9 0-288 16,-9 4 0-16,2 5 0 0,2 3 2576 0,2 3 464 15,3 2 96-15,0 3 0 0,2 2-2624 0,0 1-512 16,1-2 0-16,1 3-240 0,1-2 240 0,0 0-192 16,1-4 192-16,0 1-192 0,1-4-48 0,-1 0 0 15,1-1 0-15,-2-4 0 0,-5-10 240 0,6 9 0 16,-6-9-160-16,0 0 160 0,9 3 192 0,2-2 96 15,-1-1 32-15,1-4 0 0,-3-2 144 0,2-3 48 16,3 0 0-16,1-2 0 0,-1 1-192 0,3-1-16 16,-3 2-16-16,-1 1 0 0,0 2-288 0,-2-1 0 0,0 4 0 15,1 1 0-15,1 1 0 0,-2 2 0 0,-10-1-128 0,12 7 128 16,-4-1-192-16,-1 2 192 0,1 3-208 0,-1-1 80 16,-1 3 128-16,1-3-128 0,-2 1 128 0,0-2-128 15,2-1 128-15,-7-8 0 0,6 10 0 0,2-1 0 16,-8-9 0-16,11 7 0 0,-11-7 128 0,11 4-128 15,1-3 144-15,-2-2-144 0,1-1 192 0,1-1-192 16,-1 0 272-16,1 0-48 0,0-1-16 0,0 1 0 16,-3 0 96-16,1 0 16 0,-1-1 0 0,-9 4 0 15,12-1 0-15,-2 0 16 0,-10 1 0 0,12 0 0 16,-1 0-32-16,-11 0-16 0,11 1 0 0,1-1 0 16,-2-1-48-16,1-1-16 0,-1 0 0 0,2-1 0 0,1-2 64 0,0 0 16 15,1 0 0-15,1-2 0 0,-1-2 0 16,2 0 0-16,1-2 0 0,-2 2 0 0,0-2-128 0,0-1-32 15,2 0 0-15,0-1 0 0,0-1-144 0,-4-2 0 16,-2-2 0-16,-1 1 128 0,1 0-128 0,-2-4 0 16,-3-1 0-16,1-4 0 0,-1 0-272 0,-1 1-48 15,-2 0 0-15,0 0 0 16,-2-1-528-16,-1 4-112 0,0 3-32 0,0 3 0 16,-3 3-1392-16,1 5-288 0,2 8-48 0,0 0-13600 0</inkml:trace>
  <inkml:trace contextRef="#ctx0" brushRef="#br0" timeOffset="89701.33">12374 13035 40191 0,'0'0'1792'0,"0"0"352"0,-10 5-1712 0,10-5-432 0,0 0 0 0,-5 9 0 31,3 1-400-31,2 1-176 0,2 5-16 0,2-3-16 0,0-3-240 16,0 5-48-16,0 3-16 0,1 3 0 0,0 4 592 0,-1-3 128 0,0-5 32 0,0 1 0 16,-1-2 432-16,-1-1 96 0,0 0 16 0,-1-1 0 15,0-1-16-15,0 0 0 0,-1-13 0 0,2 12 0 0,0 0-368 0,-2-12 128 16,4 6-128-16,-4-6 0 15,0 0-656-15,8 7-208 0,-8-7-32 0,0 0-9520 16,11-4-1888-16</inkml:trace>
  <inkml:trace contextRef="#ctx0" brushRef="#br0" timeOffset="90008.37">13277 12618 5519 0,'0'0'496'0,"0"0"-496"0,-13-3 0 0,3 3 0 16,-1 2 8000-16,1 4 1488 0,-1 5 304 0,0 2 64 15,-2 5-8192-15,-1 0-1664 0,-1 2-320 0,-3 2-64 16,-5 3 128-16,1 2 0 0,0 0 16 0,-1 2 0 15,-3 0 240-15,1-1 0 0,0 0 0 0,2-2-144 16,-1-3 144-16,2 0 0 0,2-3 0 0,2 1-128 16,0-3 128-16,2-4 0 0,3-3 0 0,3 1 0 15,2-5-448 1,8-7-48-16,-9 1-16 0,9-1 0 0,0 0-2096 0,-8-7-416 0,1-3-96 0</inkml:trace>
  <inkml:trace contextRef="#ctx0" brushRef="#br0" timeOffset="90212.39">12762 12565 9215 0,'0'0'816'0,"0"0"-656"0,0 0-160 0,0 0 0 0,0 0 5248 0,8 7 1008 15,-2 0 208-15,2 3 32 0,0 2-4768 0,1 0-944 16,2-1-192-16,0 5-32 0,1 4-128 0,1 1-32 16,0-1 0-16,0-1 0 0,2-1 48 0,-1-1 16 15,2 0 0-15,-2 1 0 0,0 3-464 0,2-2 0 16,0 0 0-16,-1-1 0 0,1-1-176 0,-1 2 176 15,0-4-160-15,2 0 160 16,0 0-1616-16,0 0-240 0,-2-4-32 0,4-2-7984 16,-1-1-1600-16</inkml:trace>
  <inkml:trace contextRef="#ctx0" brushRef="#br0" timeOffset="90497.62">13543 13038 7359 0,'0'0'320'0,"0"0"80"0,0 0-400 0,-7 8 0 0,0-3 0 0,1 1 0 16,6-6 8368-16,-3 13 1584 0,0 3 320 0,3-2 64 15,1 2-9088-15,2 0-1824 0,-2-1-352 0,2 6-80 16,1 4 304-16,-2-2 64 0,1 0 16 0,-2 0 0 15,0 3 272-15,-1-4 48 0,0-1 16 0,2-1 0 16,-2-2 288-16,0-2 0 0,0-2 0 0,-2-1 0 0,1 0 0 0,1-3 0 16,4-2-128-16,-4-8 128 15,0 0-1344-15,0 0-192 0,0 0-64 0,0 0-13488 16</inkml:trace>
  <inkml:trace contextRef="#ctx0" brushRef="#br0" timeOffset="92007.84">13639 12091 7359 0,'0'0'320'0,"0"0"80"0,0 0-400 0,0 0 0 0,0 0 0 0,0 0 0 16,0 0 3072-16,0 0 544 0,0 0 96 0,0 0 32 15,0 0-2464-15,0 0-480 0,0 0-96 0,-5 11-32 16,5-11-240-16,0 0-48 0,-4 9-16 0,4-9 0 16,-5 12 336-16,0-3 64 0,-2-2 0 0,2 1 16 15,0 3-32-15,0-5-16 0,-3 2 0 0,1 1 0 16,1-1-176-16,1 0-48 0,1 1 0 0,-1 0 0 16,-2 2-320-16,2 0-64 0,4-2 0 0,-1 3-128 15,1 0 128-15,0-2-128 0,-1 1 0 0,1 2 0 16,0-3 0-16,1 3 0 0,0 0 128 0,2 3-128 15,1-3 0-15,0 1 0 0,-1-5 0 0,2 4 0 16,1-1 0-16,-1 0 0 0,0-2 0 0,1-1 0 0,3-1-368 0,1 1-16 16,2-2-16-16,-1-1 0 15,-2 0-688-15,2-2-144 0,1-2-32 0,-11-2 0 16,0 0-1920-16,14 3-384 0</inkml:trace>
  <inkml:trace contextRef="#ctx0" brushRef="#br0" timeOffset="92252.95">13941 12300 31327 0,'0'0'2784'0,"0"0"-2224"0,-13 4-560 0,1 0 0 16,3 1 2256-16,2 1 352 0,7-6 64 0,-4 12 16 31,2-1-3312-31,2 0-656 0,1-2-128 0,2 1-16 16,-1 1 80-16,1-2 32 0,-1 2 0 0,-2-11-8512 0,0 0-1696 0</inkml:trace>
  <inkml:trace contextRef="#ctx0" brushRef="#br0" timeOffset="92493.4">13900 12018 35935 0,'0'0'3200'0,"0"0"-2560"16,0 0-512-16,0 0-128 0,-8-2 1056 0,8 2 192 16,0 0 32-16,0 0 16 15,0 0-2496-15,0 0-496 0,8 7-96 0,-8-7-9152 16,11 6-1808-16</inkml:trace>
  <inkml:trace contextRef="#ctx0" brushRef="#br0" timeOffset="93205.97">14040 12023 2751 0,'0'0'128'0,"0"0"16"0,0 0-144 0,0 0 0 0,0 0 0 0,0 0 0 16,0 0 2048-16,0 0 368 15,0 0 80-15,0 0 0 0,0 0-848 0,0 0-176 16,0 0-48-16,0 0 0 0,0 0-80 0,0 0 0 0,0 0-16 0,0 0 0 16,0 0-400-16,0 0-80 0,0 0-16 0,0 0 0 15,0 0 128-15,0 0 0 0,0 0 16 0,0 0 0 16,0 0 64-16,11 6 16 0,-11-6 0 0,11 6 0 16,-11-6-304-16,12 2-64 0,-12-2-16 0,11 1 0 15,-11-1-320-15,12 4-64 0,-1-3-16 0,-1 3 0 16,-1 0-272-16,-1 4 0 0,-8-8 0 0,9 10 0 15,-1 2 0-15,-2 0 0 0,1-2 128 0,1 2-128 16,1 1 208-16,1 1-16 0,3 2 0 0,-1-3 0 16,-3 1-48-16,2 2-16 0,-2 1 0 0,0-3 0 15,0 2 128-15,0 1 0 0,2 0 16 0,-1 0 0 0,0-2-128 16,0 1-16-16,-3 1-128 0,0-2 192 0,-1 0-192 16,-2-1 0-16,-4 0 128 0,-1 3-128 0,0-2 0 15,-3-1 0-15,-3-1 0 0,-2 0 0 0,-1-1-384 0,-3 0 48 16,-2 1 0-16,1-2 0 15,-2-3-624-15,-1 1-112 0,-2-1-16 0,-1-1-14176 0</inkml:trace>
  <inkml:trace contextRef="#ctx0" brushRef="#br0" timeOffset="101002.98">15167 12521 16575 0,'0'0'1472'15,"0"0"-1168"-15,0 0-304 0,0 0 0 0,-6-5 1760 0,6 5 288 16,0 0 64-16,0 0 16 0,0 0-1584 0,0 0-320 15,0 0-64-15,10-4-16 0,-10 4 304 0,11-6 48 16,-2 2 16-16,-9 4 0 0,10-3-32 0,1-1 0 16,-11 4 0-16,10-1 0 0,-10 1 96 0,0 0 32 15,11 5 0-15,-11-5 0 0,7 7-112 0,-1 2-32 16,-6-9 0-16,1 14 0 0,-1-1-240 0,1 2-48 16,2 0-16-16,-2 2 0 0,-2 3-160 0,3-1 0 15,4 0 144-15,-2 2-144 0,-2-1 0 0,2 0 0 16,0-2 0-16,1 2 0 0,0 2 0 0,3 0 0 15,1-1 0-15,-1 1 0 0,-3-1 0 0,2-4 128 16,1 0-128-16,0 0 0 0,1-2 0 0,0 1-256 16,-1-3 32-16,1-1 16 15,0-2-624-15,-1-1-128 0,-3-1-32 0,-5-8-7984 0,0 0-1600 0</inkml:trace>
  <inkml:trace contextRef="#ctx0" brushRef="#br0" timeOffset="101352.9">14993 12824 21183 0,'0'0'1888'0,"0"0"-1504"16,-9 0-384-16,9 0 0 0,0 0 1456 0,0 0 208 15,0 0 64-15,0 0 0 0,0 0-1392 0,0 0-336 16,6 9 0-16,2-4 0 0,2-1 432 0,2-1 16 16,1-1 0-16,2-2 0 0,0-2 416 0,5-1 96 15,1-1 0-15,1 0 16 0,0 0-112 0,3-1-32 16,1-3 0-16,1 3 0 0,2 0-336 0,1 0-80 16,1-2-16-16,0 2 0 0,-1 1-224 0,-1 2-48 15,-2-1-128-15,1-2 192 0,-2-1-192 0,-1 4 0 16,-2-3 128-16,1-1-128 0,-1 1 0 0,-1-1-256 15,-1-1 48-15,-1 2 16 16,-3 0-736-16,1-2-144 0,1 3-16 0,-3 0-16 16,-3-1-2288-16,0 1-464 0</inkml:trace>
  <inkml:trace contextRef="#ctx0" brushRef="#br0" timeOffset="102269.89">16290 12566 11967 0,'0'0'528'0,"0"0"112"0,-7-8-512 0,1 0-128 16,1 2 0-16,5 6 0 0,0 0 3552 0,0 0 672 16,0 0 144-16,5-15 32 15,1 5-3984-15,2 1-800 0,0 0-144 0,0 2-48 0,-8 7 576 0,10-4 0 0,-1 2 0 0,-9 2 0 16,0 0 272-16,0 0 64 0,12 2 16 0,-12-2 0 16,7 9 128-16,-2 0 32 0,-1 2 0 0,-4 2 0 15,-3 4 960-15,1-3 208 0,0 3 48 0,1 1 0 16,0 1-1728-16,-1-1-192 0,2 0-128 0,2 2 0 15,0-1 592-15,2-3 128 0,0-4 32 0,4 1 0 16,2 0-32-16,0-2 0 0,-3-3 0 0,4-1 0 16,2-2-160-16,1 0-48 0,2 0 0 0,-2-1 0 15,2 0-64-15,-2 0 0 0,2-1-128 0,-2-1 192 16,-2 0-64-16,0-1-128 0,-1-2 176 0,0 1-176 16,-11 0 176-16,10 1-176 0,-10-1 160 0,11 4-160 15,-11-4 128-15,9 4-128 0,-9-4 0 0,9 5 0 16,-9-5 240-16,10 9-48 0,-2-1-16 0,0-1 0 15,1-1 16-15,1-1 16 0,1 0 0 0,-1-1 0 0,1-1-16 0,0-2 0 16,1-1 0-16,0 0 0 0,1 0-192 0,0-2 144 16,3-1-144-16,-3 0 128 0,-2-3-128 0,1 1 0 15,0-3 144-15,0-1-144 0,-1 1 0 0,2-2 144 16,0 0-144-16,-1 1 0 0,-4 0 192 0,0 1-64 16,0-1 0-16,-1 3-128 0,-7 6 224 0,8-6-64 15,-8 6-16-15,0 0 0 0,12-2-144 0,-2 3 0 16,-10-1 144-16,10 7-144 0,-5 0 0 0,3 4 0 15,-1-5 0-15,0 4 0 0,-7-10 0 0,8 11 0 16,1-2 0-16,0-2-128 0,-1-1 128 0,2-2 0 16,2-1 160-16,-2-2-160 0,-10-1 0 0,13-1 0 15,1-2 0-15,-3 1 0 0,0-2 0 0,-1 0 0 16,1-3 0-16,-1 1 0 0,0-5 288 0,1 4-32 0,-2-1-16 0,1 0 0 16,1-1 112-16,-1-2 32 0,-1 0 0 0,1-1 0 15,-1 2-64-15,0-3 0 0,0-3 0 0,-1-1 0 16,0 1-320-16,-1-1 0 0,2 0 0 0,-1-1 0 15,-2-3 0-15,0 0 0 0,1 2 0 0,-2-1 0 16,-1-2 0-16,0 1 0 0,-2 0-192 0,1 3 64 31,-2 4-256-31,-1 1-64 0,0 0 0 0,0 4 0 16,0 9-896-16,0 0-176 0,-2-8-32 0,2 8-16 0,0 0-1760 0,0 0-368 16</inkml:trace>
  <inkml:trace contextRef="#ctx0" brushRef="#br0" timeOffset="104886.01">17470 12919 15663 0,'0'0'1392'0,"0"0"-1120"0,0 0-272 16,0 0 0-16,0 0 1584 0,0 0 256 0,0 0 48 0,0 0 16 15,0 0-1504-15,0 0-400 0,0 0 128 0,8-5-128 16,-8 5 560-16,0 0 48 0,9-4 16 0,-1-1 0 16,-2 0 288-16,-6 5 64 0,0 0 16 0,0 0 0 15,8-3 64-15,-8 3 16 0,10-7 0 0,-10 7 0 16,0 0-144-16,8-5-32 0,-8 5 0 0,13-6 0 16,0-1-336-16,0 1-80 0,-1 0-16 0,1 0 0 15,-1-3-112-15,1 4-32 0,-1-1 0 0,1 0 0 16,0-1-112-16,0 3-16 0,-2-2-16 0,1 2 0 15,0 1-176-15,0 1 0 0,-1 2 144 0,-11 0-144 16,0 0 0-16,12 5 0 0,-3 2 0 0,-2 3 0 16,-7-10 0-16,2 13 0 0,0 1 0 0,-2 2 0 0,-3 1 0 15,-1 0 0-15,0-1 0 0,-1 0 0 0,-2 1 0 16,0 3 0-16,-1-6 0 0,0 2 0 0,-1 0 0 0,0 1 0 16,0 1 0-16,1-1 0 0,1-3 0 0,-1 0 0 15,-1 2 0-15,0-2 0 0,0-1 0 0,-1 0 0 16,-1 1 0-16,-1-5 0 0,1-2 0 0,0 1 0 15,2 0 0-15,-1-3 0 0,-3-2 0 0,1 0 0 16,0-2 0-16,2-2 0 0,-2-3 0 0,2 1 0 16,1 0 0-16,-1 0 0 0,1-4 0 0,3-1 128 15,6 8-128-15,-5-12 0 0,1-3 0 0,1 2 0 16,0 2 0-16,3 1 128 0,6 1-128 0,-6 9 0 16,5-9-128-16,-5 9 128 0,8-7-144 0,1 5 144 15,3-4-160-15,1 5 160 0,1 1 0 0,2 1 0 0,1 5 0 16,1-4 160-16,-1 2-160 0,1 3 0 15,0 3 0-15,0-1 0 0,-1-1 0 0,-1 0 0 0,-2 0 0 0,1-1 0 16,-1 0 0-16,-1-2 0 0,-1 0 0 0,0 2 0 16,-1 3 0-16,0-1 0 0,-1-2 0 0,-10-7 0 15,11 6-288-15,-2 0-96 0,-9-6 0 0,0 0-16 32,10 5-1520-32,-10-5-320 0,0 0-48 0</inkml:trace>
  <inkml:trace contextRef="#ctx0" brushRef="#br0" timeOffset="106335.48">18511 12460 10303 0,'0'0'448'0,"0"0"112"0,0 0-560 0,0 0 0 0,0 0 0 0,0 0 0 15,0 0 512-15,11-4-16 0,-2 0 0 0,-9 4 0 16,10-5-304-16,-10 5-48 0,11-4-16 0,-11 4 0 15,9-5 368-15,-9 5 64 0,8-4 16 0,-8 4 0 16,10-5 448-16,-10 5 112 0,0 0 16 0,9-3 0 16,-9 3-48-16,8-5 0 0,-8 5 0 0,0 0 0 15,0 0-112-15,0 0-32 0,0 0 0 0,0 0 0 16,0 0-432-16,0 0-80 0,0 0-32 0,0 0 0 16,0 0-48-16,0 0-16 0,0 0 0 0,0 0 0 0,0 0 96 0,0 0 32 15,3 12 0-15,-3-12 0 0,0 9 48 0,-4 0 16 16,-3 0 0-16,1 2 0 0,-1-1 0 0,-2 2 0 15,-1 1 0-15,-2-1 0 0,0 2-208 0,-1 3-32 16,-1-3-16-16,-3 3 0 0,-1 1-288 0,0 1 160 16,-2 2-160-16,0-1 128 0,2 1-128 15,0 1 160-15,-2-3-160 0,2-1 160 0,0 0-160 0,0 0 0 16,-1-5 0-16,1 0 0 0,0 1 0 0,1-1 0 16,0-2 0-16,0 0 0 0,-1-3 0 0,1-2-224 15,1-1 32-15,2-1 0 16,-1-1-512-16,5-1-112 0,10-2-16 0,-9 3 0 15,0-4-512-15,9 1-128 0,0 0 0 0,-8-6-16 16,3 1-1456-16,2-1-304 0</inkml:trace>
  <inkml:trace contextRef="#ctx0" brushRef="#br0" timeOffset="106709.52">18114 12408 33567 0,'0'0'1488'0,"-9"-5"304"0,0 0-1424 0,1-1-368 0,8 6 0 0,0 0 0 15,0 0 224-15,0 0-32 0,0 0 0 0,0 0 0 16,0 0-192-16,0 0-160 0,9-2 32 0,1 2 0 16,3 0 128-16,0 1 0 0,2 3 0 0,-1 1 0 15,0 3 0-15,1 0 128 0,-2 0-128 0,0 1 176 0,0 1 208 0,0 3 32 16,0-2 16-16,0 3 0 0,-1 4-64 0,-2-2-16 15,-1 1 0-15,0 2 0 0,2 2 64 0,-1 1 16 16,-1 1 0-16,2 1 0 0,-1 3-112 0,1-3 0 16,-2-3-16-16,3 0 0 0,1 0-304 0,1-2 160 15,2 0-160-15,2-1 128 0,4-2-128 0,-1-2 0 16,-2-1 0-16,4-1 0 0,1-1 0 0,1 0-272 16,0-2 64-16,-4 1 16 31,-3-2-464-16,-2 1-96-15,-2 0-16 0,0 1 0 16,-3 0-1552-16,-3-2-320 0,-8-8-64 0,3 9-16 0</inkml:trace>
  <inkml:trace contextRef="#ctx0" brushRef="#br0" timeOffset="107843.73">18921 12907 4607 0,'0'0'400'0,"0"0"-400"15,0 0 0-15,0 0 0 0,0 0 3008 0,0 0 512 16,0 0 96-16,0 0 32 0,4-7-2896 0,-4 7-576 16,6-8-176-16,1 1 0 0,-1 1 0 0,2 0 0 15,0 1 0-15,0 0 0 0,0-1 256 0,-2-1 160 0,-6 7 32 0,8-8 16 16,0-2 352-16,1 3 64 0,-1 1 16 0,-2-1 0 16,-2 1 320-16,1 0 64 0,-5 6 0 0,9-5 16 15,-2 0-240-15,-7 5-48 0,10-6-16 0,2 3 0 16,1-1-608-16,0 3-112 0,-1 1-16 0,1 0-16 15,0 0-240-15,0 0 0 0,-1 1 0 0,0 0 0 16,-1 2 0-16,-11-3 0 0,11 4 0 0,-11-4 0 16,10 8 0-16,-3 1 0 0,-2 1 0 0,-1 2 0 15,-4 0 0-15,0 1 0 0,0 0 0 0,-3 1 0 16,-1 0 0-16,-2-1 0 0,-3 2 128 0,0 0-128 16,-1-2 0-16,3 2 0 0,0 0 0 0,-2 0 0 15,-3 0 0-15,0 1 0 0,1 0 0 0,-1-1 0 16,0 1 0-16,-1-2-240 0,-2-2 48 0,-2 1 16 15,0 2 176-15,0-2 0 0,-2-8-144 0,3 3 144 16,-3-2 0-16,2 2 0 0,-1 1-144 0,1-2 144 0,1 0 0 16,2-1 0-16,1-4 0 0,1 2 0 0,5 1 0 0,7-5 0 15,0 0 0-15,0 0 0 0,0 0 0 0,0 0 128 16,0 0-128-16,0 0 192 0,7 9 0 0,4-2 0 16,1-3 0-16,1 0 0 0,0-2-192 0,1 1 0 15,0 0 0-15,3 1 0 0,1-3 0 0,-2 0 0 16,-2-1 0-16,1 1 0 15,-2 2-512-15,-1-3 16 0,-1-3 0 0,1 3 0 16,0-1-528-16,0 1-128 0,-2-2 0 0,-10 2-16 16,9-4-1536-16,0-2-304 0</inkml:trace>
  <inkml:trace contextRef="#ctx0" brushRef="#br0" timeOffset="108543.23">19251 11785 11967 0,'0'0'1072'0,"0"0"-864"16,0 0-208-16,0 0 0 0,0 0 2064 0,0 0 368 15,0 0 80-15,0 0 16 0,11-1-1888 0,0-1-368 0,-1 1-80 0,-10 1 0 16,11 0 16-16,-1 0 16 0,1-1 0 0,-11 1 0 15,10 0-64-15,-10 0-16 0,10 1 0 0,-10-1 0 16,0 0 272-16,0 0 48 0,0 0 16 0,0 0 0 16,0 0 256-16,0 9 48 0,0-9 16 0,-5 11 0 15,-1-2-32-15,-1-2-16 0,1 3 0 0,-2-1 0 16,-1 1-384-16,1-1-80 0,0 3-16 0,0 0 0 16,-1-1-144-16,1 3-128 0,-1-1 144 0,0 1-144 15,-1 0 128-15,0 3-128 0,3-1 0 0,0 2 0 16,1 0 128-16,-2 3-128 0,0-3 0 0,3 2 144 15,0-2-144-15,-2 2 0 0,-1 1 0 0,3 0 0 16,0-1 0-16,1 3 0 0,1-1 0 0,2 0 0 0,0-1 0 16,2-2 0-16,2 0 0 0,0-1 0 0,1-3 0 0,3 0 0 15,1-1 0-15,1-2 0 0,3 0 0 0,-1-2 0 16,2-2 0-16,0-2 0 16,2 1-448-16,-2-1 16 0,0-2 16 0,1-2 0 15,-1 0-1632-15,2-2-336 0,-1 0-64 0,0 0-8528 16</inkml:trace>
  <inkml:trace contextRef="#ctx0" brushRef="#br0" timeOffset="108849.58">19506 12167 19343 0,'0'0'1728'0,"0"0"-1392"0,-9 8-336 0,3-2 0 16,0 2 2816-16,2 2 512 0,2 2 80 0,2 1 32 15,2 0-2976-15,1-2-464 0,0-2-336 0,-1 1 48 16,1-1 80-16,-3-9 16 0,2 10 0 0,-2-10 0 15,4 9-288-15,-4-9-48 0,0 0-16 0,0 0 0 16,0 0-416-16,0 0-96 0,0 0-16 0,0 0 0 16,0 0-2096-16,0 0-416 0</inkml:trace>
  <inkml:trace contextRef="#ctx0" brushRef="#br0" timeOffset="109053.3">19420 11962 30399 0,'0'0'2704'0,"0"0"-2160"16,0 0-544-16,0 0 0 0,0 0 2048 0,0 0 320 16,0 0 48-16,0 0 16 15,0 0-3008-15,0 0-576 0,0 0-128 0,0 0-32 16,9 4-2208-16,-9-4-432 0</inkml:trace>
  <inkml:trace contextRef="#ctx0" brushRef="#br0" timeOffset="109566.98">19646 11797 29375 0,'-15'-6'1296'0,"15"6"272"0,-10-4-1248 0,0 2-320 16,-1 1 0-16,2-1 0 0,9 2 224 0,0 0-16 16,0 0 0-16,0 0 0 0,-9-2-208 0,9 2 0 15,0 0 128-15,0 0-128 0,-9 0 256 0,9 0 0 16,0 0 0-16,0 0 0 0,0 0 160 0,0 0 32 16,0 0 16-16,4 10 0 0,-2 1 192 0,1-1 48 15,1 0 0-15,-2 2 0 0,-2-12-160 0,6 13-32 16,0-2 0-16,-1 2 0 0,1 0-176 0,-1 0-32 0,1 1-16 15,1-1 0-15,1 0-288 0,-1 0 128 16,3 1-128-16,0 2 0 0,3 0 0 0,-1 1 0 0,-2 0 0 16,1 0 0-16,-1 2 0 0,0-2 0 0,1 3 0 0,-2-2 0 15,-1 3 0-15,0-2-176 0,-1 0 32 0,0 0 0 16,-3 2-144-16,0 1-32 0,-2-1 0 0,0 0 0 16,-5-3 0-16,-1-1 0 0,-1-1 0 0,-3-1 0 31,-1 4-96-31,-3-4-32 0,-3-2 0 0,-1 0 0 15,0-1-192-15,-1 0-64 0,-2-3 0 0,-1-3-8912 0,-1 2-1792 0</inkml:trace>
  <inkml:trace contextRef="#ctx0" brushRef="#br0" timeOffset="110389.11">20648 12400 18767 0,'0'0'832'0,"0"0"176"0,0 0-816 0,0 0-192 0,0 0 0 0,0 0 0 16,0 0 1664-16,0 0 272 0,0 0 64 0,7 9 16 15,-3 2-896-15,0 2-176 0,-2 1-48 0,3 3 0 16,2 3-128-16,-2 2-16 0,-2 0-16 0,1 4 0 15,1 3-160-15,0 1-48 0,-2 0 0 0,1 0 0 16,2-2-208-16,1 2-32 0,-2-2-16 0,-1 0 0 16,-2-1-272-16,2-5 160 0,0-3-160 0,-1 1 128 15,-4-2-128-15,1-1-272 0,1-4 64 0,-1-1 16 16,-3-3-1552-16,3-9-304 16,0 0-64-16,0 0-16 0</inkml:trace>
  <inkml:trace contextRef="#ctx0" brushRef="#br0" timeOffset="110631.25">20458 12718 46015 0,'0'0'2048'0,"0"0"400"0,0 0-1952 0,0 0-496 16,0 0 0-16,5-7 0 15,6 1-512-15,3 2-208 0,5-2-48 0,4-1 0 16,1 1 176-16,5 1 16 0,5-1 16 0,0 1 0 16,-2 1-16-16,4 0 0 0,1 0 0 0,0 2 0 15,-3-3-480-15,-2 1-96 0,-3-1-32 0,-1 1 0 16,-4 1-272-16,-3 2-48 0,-5-1-16 0,-2 2-7904 0,-1-5-1584 0</inkml:trace>
  <inkml:trace contextRef="#ctx0" brushRef="#br0" timeOffset="111277.78">21502 11902 40479 0,'0'0'1792'0,"-9"-4"384"0,-1 2-1744 0,1 2-432 16,9 0 0-16,-8 8 0 15,8-8-704-15,-4 15-208 0,1 0-48 0,4 0-16 16,2 1 288-16,1 5 64 0,1 1 16 0,2 5 0 0,-1 3 480 0,2 7 128 16,1 6 0-16,-1 0 0 0,-1 2 0 0,-2 1 128 15,0-3 0-15,-1 1 0 0,-1-1 128 0,-3-2 32 16,-3-5 0-16,2-1 0 0,-2 1 128 0,0-1 32 15,-1-1 0-15,1-2 0 0,-1-4-32 0,0-1 0 16,0-2 0-16,1-3 0 0,1-1-32 0,2-7 0 16,0-1 0-16,0 0 0 0,0-2-80 0,0-11-32 0,4 9 0 0,-4-9 0 15,0 0-16-15,0 0-16 0,0 0 0 0,0 0 0 16,10-3-112-16,-10 3 0 0,10-10-128 0,-2-1 192 16,-1-2 32-16,1-4 0 0,-1 0 0 15,1-2 0-15,-3-7-64 0,2 0-16 0,-1-2 0 0,0 1 0 16,-1-2-144-16,1 3 128 0,1 4-128 0,-1 1 128 15,2 0-128-15,0 4 0 0,-1 4 0 0,0 2 0 16,3-1 256-16,0 3-16 0,0 2-16 0,2-1 0 16,0 2-224-16,1 1 0 0,-1 2 0 0,1 2 0 15,1 1 0-15,0 0 0 0,1 0-128 0,-1 1 128 16,0 4-144-16,-1 1 144 0,0 0 0 0,-1 2-144 16,-3 2 144-16,2 2 0 0,0 0-144 0,1 2 144 0,-1 0 0 15,-2 1-144-15,0-1 144 0,-1 2 0 0,0 1 0 16,-2 0 0-16,-2-2 0 0,0 1 0 0,-2 0 0 0,0-1 0 15,-4 0 0-15,1-2 0 0,0-2 0 0,-2 2 128 16,-2 0 0-16,-1-1 16 0,-2-1-144 0,-3-1 128 16,-2-1-128-16,0 0 128 0,-2 0 48 0,-2-1 0 15,-3-3 0-15,-2 1 0 0,-2 0-48 0,1-1 0 16,2-1 0-16,-2 0 0 0,-3 0-288 0,1-3-64 16,1-1-16-16,2-2-13376 15,0-2-2672-15</inkml:trace>
  <inkml:trace contextRef="#ctx0" brushRef="#br0" timeOffset="116504">3224 14953 35247 0,'0'0'1552'0,"-4"-9"336"0,-2 4-1504 0,6 5-384 0,0 0 0 0,0 0 0 16,0 0 0-16,0 0 128 0,0 0-128 0,0 0 0 16,0 0 0-16,0 0-288 0,-7 7 48 0,7-7 16 0,0 0 224 0,-1 10 0 15,1-10 0-15,0 0 0 0,2 13 272 0,1-3 48 16,-3-10 16-16,3 12 0 0,1 2 144 0,-1-4 32 15,-3-10 0-15,4 12 0 0,-1 0 80 0,0 0 32 16,1 1 0-16,-1 1 0 0,0-1-48 0,1 0-16 16,0 4 0-16,0 0 0 0,-2 3-256 0,2 0-48 15,2 3-16-15,-1-1 0 0,0 0-240 0,1 4 176 16,1 1-176-16,2 2 160 0,2 0-160 0,-1-1 0 16,-2 2 144-16,4-1-144 0,2-2 0 0,-1 2 0 15,-3-1 0-15,1-2 0 0,-2 0 0 0,1 1 0 16,-1-1 0-16,-1 0 128 0,-1 0-128 0,-2 0 0 0,-2-1 0 15,-3 4 128-15,0 3 0 0,-3-2 16 16,-1-4 0-16,-4 2 0 0,-3-5 32 0,0 1 0 0,3-2 0 0,0-2 0 16,-2-2 176-16,-2-1 32 0,1-2 16 0,0-2 0 15,1-2-80-15,-2-2-32 0,-1-1 0 0,0-2 0 16,2-2-64-16,-2 1-16 0,-1-3 0 0,-2 0 0 16,-1 0-16-16,2-2 0 0,-2-3 0 0,0 0 0 15,-3-3-32-15,1-1-16 0,-2-4 0 0,0-1 0 16,-1-1-144-16,-2 0 0 0,2-3 144 0,-1 2-144 15,-1-4 0-15,2 2 0 0,0 0 0 0,0 3 128 16,0 3-304-16,2-2-48 0,2 2-16 0,2 3 0 16,3 6-224-16,2-4-48 0,-4-2-16 15,7 2 0-15,8 5-1264 0,0 0-240 0,-5-4-48 0,5 4-16 16,0 0-928-16,0 0-192 0,0 0-48 0</inkml:trace>
  <inkml:trace contextRef="#ctx0" brushRef="#br0" timeOffset="117098.01">4197 14557 23039 0,'7'-10'2048'0,"-7"10"-1648"0,0 0-400 0,0 0 0 15,0 0 1920-15,0 0 320 0,0 0 48 0,0 0 16 16,0 0-1904-16,0 0-400 0,0 0 0 0,0 0 0 16,0 0 0-16,3 14 240 0,-3-3-48 0,-1 1 0 15,-3 0-16-15,0 1-16 0,-1 0 0 0,-2 0 0 16,-3 2 240-16,-1 1 48 0,0 2 16 0,-1 1 0 16,-1 1 144-16,-3 3 32 0,-2 0 0 0,1 2 0 0,1 0 96 15,-1 2 32-15,0 3 0 0,2 3 0 16,1 0-144-16,-5 4-32 0,-4 2 0 0,1 0 0 0,2 3-192 0,1 2-32 15,-1 5-16-15,2 3 0 0,-1 5-208 0,4 2-144 16,0-5 192-16,4 0-192 0,-1-3 144 0,4-6-144 16,3 0 0-16,2-2 144 0,1-3-144 0,3 1 0 15,3-1 144-15,1-1-144 0,2-2 128 0,2-4-128 16,-1-1 128-16,2-4-128 0,3 0 0 0,0-1 0 16,-1-1 0-16,2-1 128 0,3-1-128 0,1-2 0 15,-2-1 0-15,2-1 0 0,2 0-240 0,1-3-64 16,-2 2-16-16,2-6 0 15,1 1-448-15,3-1-112 0,2-3-16 0,2-1 0 16,-1-4-384-16,0 1-64 0,2 0-32 0,1-2 0 16,1-1-2000-16,0-1-400 0,11 1-64 0,-7 1-32 0</inkml:trace>
  <inkml:trace contextRef="#ctx0" brushRef="#br0" timeOffset="118134.93">4267 15507 16575 0,'0'0'736'0,"-4"-8"160"0,-2 0-720 0,2 1-176 0,1-1 0 0,3 8 0 16,-1-9 3120-16,1 1 592 0,2-1 112 0,4 0 16 16,0 1-3200-16,1-1-640 0,-1-1-160 0,2 3-16 15,0 3 176-15,0-3 0 0,-8 7 128 0,7-5-128 0,-7 5 320 16,0 0 0-16,0 0 0 0,0 0 0 0,11 5 368 15,-5 6 64-15,-2 2 16 0,-1 2 0 0,-3 5 128 0,0 3 16 16,-1 3 16-16,-1 2 0 0,1 2-176 0,0-4-48 16,-1 1 0-16,2-1 0 0,2 0-320 0,2-1-80 15,1 0-16-15,1-3 0 0,1-2-288 0,1-2 160 16,0 0-160-16,3-4 128 0,0-2 0 0,-1-3-128 16,-10-9 192-16,14 3-64 0,2-3 64 0,-3-3 16 15,-2-2 0-15,0-3 0 0,4-1-48 0,-2-3-16 16,-2-2 0-16,-1 0 0 0,-4-1-144 0,1 2 160 15,0-1-160-15,3 2 160 0,-1-1-160 0,-2 5 0 16,3 1 0-16,-10 7 128 0,10-4-128 0,0 2 0 16,2 2 0-16,-1 4 0 0,-2 2-192 0,0 3 192 15,0 0-160-15,0-3 160 0,0 3-128 0,2 1 128 0,-3-1 0 16,1 0-144-16,0-3 144 0,-9-6 0 0,10 7 0 16,-1-3 0-16,-9-4 0 0,12 4 0 0,-12-4 0 0,10 1 0 15,-10-1 0-15,11-1 128 0,-11 1-128 0,10 0 128 16,-10 0-128-16,11 1 176 0,-11-1-176 0,0 0 192 15,9 5 16-15,0 2 16 0,1-1 0 0,-2 1 0 16,-8-7-64-16,11 8-16 0,-1-1 0 0,2 0 0 16,0-6-144-16,-1 2 0 0,1-2 0 0,1-1 0 15,0-1 0-15,0-2 0 0,-2-1 0 0,0-2 0 16,1-3 208-16,0 1 16 0,-2-3 0 0,1 1 0 16,0-2-80-16,0 2-16 0,-3-6 0 0,-2 2 0 15,-2 1 16-15,1-3 0 0,2-2 0 0,-3-2 0 16,-4 1 32-16,4-3 0 0,2-2 0 0,1-1 0 0,1 1-176 15,-3-2 0-15,-1-3 0 0,0 1 0 0,1 1 0 16,-1 2 0-16,-2 1 0 0,2 3 0 0,0 4 0 0,0 4-176 16,-1-3 48-16,-3 6 0 15,-2-1-400-15,2 11-80 16,3-9-16-16,-3 9 0 0,0 0-1552 0,0 0-320 0,0 0-64 0,0 0-9008 16,0 0-1792-16</inkml:trace>
  <inkml:trace contextRef="#ctx0" brushRef="#br0" timeOffset="118530.01">5315 15675 20271 0,'0'0'896'0,"0"0"192"0,0 0-880 0,-10 9-208 0,-1-2 0 0,5 1 0 16,6-8 5696-16,-4 13 1104 0,3 0 224 0,1-2 32 15,0-11-5856-15,4 16-1200 0,-1-2-192 0,1-1-64 0,-4-13 64 16,6 15 32-16,-1-3 0 0,-1 2 0 0,0 3-16 0,-2-4 0 16,1-1 0-16,-3-12 0 15,-1 13-208-15,1-2-64 0,0-11 0 0,0 0 0 16,-2 12-64-16,2-12 0 0,0 0-16 0,0 0 0 16,0 0-1280-16,-2 12-256 0,0-3-48 0,2-9-8480 15,0 0-1696-15</inkml:trace>
  <inkml:trace contextRef="#ctx0" brushRef="#br0" timeOffset="118938.59">5796 15967 35711 0,'0'0'1584'0,"0"0"320"0,0 0-1520 0,-2 12-384 15,-1 1 0-15,2-1 0 0,0-1 832 0,1 1 112 16,0 0 16-16,1-2 0 0,1 1-736 0,1-2-224 16,-2 1 128-16,-1-10-128 0,4 9 0 0,-4-9-272 15,7 8 48-15,-7-8 16 16,0 0-624-16,10 4-128 0,-10-4-32 0,11-1 0 15,-11 1-1984-15,11-9-400 0</inkml:trace>
  <inkml:trace contextRef="#ctx0" brushRef="#br0" timeOffset="119128.32">6182 16005 50559 0,'3'21'2240'0,"-4"-11"464"0,-5-1-2160 0,-3-2-544 0,-3-4 0 0,12-3 0 31,0 0-320-31,2 10-192 0,0 0-16 0,-2-10-16 16,6 7-1680-16,3 1-336 0,2-3-64 0,0-4-10176 0,-11-1-2048 0</inkml:trace>
  <inkml:trace contextRef="#ctx0" brushRef="#br0" timeOffset="119353.52">6607 16057 47343 0,'2'-14'2096'0,"-2"14"432"0,0 0-2016 0,0 0-512 15,0 0 0-15,0 0 0 0,0 0 0 0,10 6-320 16,-10-6 64-16,12 6 0 16,-2-3-1616-16,1 1-320 0,0-4-64 0,1 0-16112 0</inkml:trace>
  <inkml:trace contextRef="#ctx0" brushRef="#br0" timeOffset="120282.48">7258 15373 5519 0,'5'-12'496'0,"-5"12"-496"15,0 0 0-15,1-8 0 0,-1-2 3552 0,0 10 608 16,0 0 128-16,0 0 32 0,3-9-1600 0,0 2-320 16,-3 7-64-16,0 0-16 0,0 0-576 0,0 0-112 0,0 0-32 0,0 0 0 15,0 0-448-15,0 0-80 0,0 0-32 0,9 12 0 16,-2 3-320-16,3 4-64 0,-1 2-16 0,-3 1 0 15,-2-4-64-15,0 2 0 0,0 2-16 0,1-3 0 16,0 1-304-16,1 1-48 0,-2 1-16 0,-1-4 0 16,0-2 48-16,1-1 0 0,-1 0 0 0,-1-1 0 15,1 2-64-15,-1-5-16 0,0 0 0 0,0-1 0 16,-2-10 32-16,0 0 16 0,4 7 0 0,-4-7 0 16,0 0-16-16,0 0 0 0,11 2 0 0,-11-2 0 15,10-1-64-15,-10 1 0 0,12-8-128 0,-3 2 192 16,-1-3-192-16,0 0 176 0,-2-3-176 0,1 1 160 15,-1 2-160-15,1-1 0 0,-2-1 0 0,1 2 128 16,0 0-128-16,-6 9 0 0,5-10 0 0,0 2 0 0,-5 8 0 16,9-7 0-16,-9 7 0 0,12-2 0 0,-12 2-128 15,12 4 128-15,-2 0-160 0,-1 1 160 0,0 0-144 16,-1 3 144-16,0 0-128 0,-2 1 128 0,1 0 0 0,0 0-160 16,-2 0 160-16,0 0 0 0,0 0 0 0,2 1 0 15,-1-3 0-15,-6-7 0 0,8 11 0 0,0-5 0 16,-8-6 0-16,10 8 0 0,-1-3 0 0,1-1 0 15,-10-4 0-15,13 7 0 0,-2-5 0 0,1 2 0 16,-2-4 128-16,1 0-128 0,-11 0 144 0,13-4-16 16,0 2 0-16,1-2 0 0,1 0 112 0,-1-1 16 15,0 0 0-15,-1 1 0 0,-1 2-64 0,-1-2-16 16,-1 2 0-16,0-3 0 0,1-1-16 0,-2 1 0 16,-1 0 0-16,1 0 0 0,-1 1 0 0,0-3 0 15,-2-3 0-15,2-1 0 0,0 0 0 0,1-2 0 0,0 0 0 16,-1-2 0-16,-2 2-16 0,2-5 0 0,1 0 0 15,0-3 0-15,-1-1-144 0,0-7 160 0,-1 2-160 0,-1-3 160 16,1 0-160-16,-1-4 0 0,-1 2 0 16,-1 5-176-16,-1 1-176 0,-1 4-32 0,1 4-16 0,-2 3 0 31,-2 6-368-31,0-3-64 0,-1 6 0 0,2 6-16 16,0 0-1824-16,0 0-352 0,0 0-80 0,-6 9-16 15,6-9-560-15,-7 14-112 0</inkml:trace>
  <inkml:trace contextRef="#ctx0" brushRef="#br0" timeOffset="121351.01">8006 16160 1839 0,'0'0'0'0,"0"0"160"0,0 0-160 16,0 0 0-16,7-9 0 0,-7 9 0 0,4-9 3712 0,-4 9 720 15,3-12 144-15,-1 3 32 0,-4 0-2320 0,2 9-464 16,-1-11-96-16,1 1 0 0,1 0-256 0,1 1-64 15,-2-1 0-15,1 3 0 0,2-3-272 0,-1 4-64 16,-2 6-16-16,3-11 0 0,1 2 48 0,0 2 16 16,-4 7 0-16,5-10 0 0,0 1-48 0,2 0-16 15,-2 0 0-15,0 0 0 0,0 0-336 0,2-2-64 16,1 1-16-16,-1-1 0 0,1-2-176 0,1 2-32 16,2-4-16-16,-2 0 0 0,-1-4 128 0,0 1 32 15,-1 0 0-15,0 0 0 0,-2-2 0 0,2 2 0 16,-1 2 0-16,1-2 0 0,-2 1-368 0,0 3-64 0,0 1-16 15,2 2 0-15,-7 11-128 0,0 0 0 0,5-8 0 0,-5 8 0 16,0 0 0-16,0 0 0 0,11 0 0 0,-2 6-176 16,-2-1 176-16,1 5-128 0,-2 2 128 0,-1 1-128 15,-1 1 128-15,1 3 0 0,1-2-144 0,-2 3 144 16,-4 0 0-16,3 0 0 0,1 1 0 0,0-4 0 16,0 0 0-16,-2-4 0 0,0 1 0 0,0 0 0 15,1 0 0-15,-3-12 0 0,0 0 0 0,2 11 0 16,-2-11 144-16,0 0-144 0,0 0 160 0,0 0-160 15,0 0 176-15,0 0-176 0,0 0 192 0,11 4-192 16,-11-4 192-16,10-2-64 0,-2-5 0 0,-1 1-128 16,-1-3 192-16,1-1-192 0,-1-1 192 0,1-2-192 15,-1 0 160-15,1-4-160 0,-2 0 128 0,1-2-128 16,1 1 0-16,-1 1 128 0,1 0-128 0,1 3 0 0,0 0 0 16,-2 1 0-16,-1 1 0 0,1 1 0 0,-1 2 0 0,-5 9 0 15,5-10 0-15,-5 10 0 0,7-9 0 0,-1 1 0 16,-6 8 0-16,7-7 0 0,-7 7-128 0,6-6 128 15,1-2 0-15,-7 8 0 0,7-5 0 0,-7 5 0 16,8-7-144-16,0 3 144 0,-8 4 0 0,9-2 0 16,-9 2 0-16,11 0 0 0,-11 0-144 0,9 6 144 15,-3 2 0-15,1 4-144 0,-1 2 144 0,0 4 0 16,-3 3-144-16,3-1 144 0,-1 1 0 0,-1 1 0 16,-2 3 0-16,2 1 0 0,0 1 0 0,1-2 0 15,1-4 0-15,-1-2 0 0,-1 1-128 0,0-5 128 16,1 1 0-16,0 0 0 0,-1-2-144 0,1-1 144 15,2-1-192-15,-2-3 192 16,-1 0-496-16,-4-9 16 0,6 8 0 0,-6-8 0 16,7 8-1104-16,-2-2-208 0,-5-6-64 0,0 0-11248 0,0 0-2256 0</inkml:trace>
  <inkml:trace contextRef="#ctx0" brushRef="#br0" timeOffset="122359.9">8912 15852 10127 0,'0'0'896'16,"0"0"-704"-16,12 8-192 0,-2-1 0 15,1-1 5008-15,1 1 976 0,-1 3 192 0,2 1 32 16,0-1-5008-16,2 2-1008 0,-1 0-192 0,0-1 0 16,-1 2 0-16,0 2-176 0,0 0 176 0,-2 2-128 0,-2 3-160 0,-2-3-32 15,-2-2 0-15,-1 2 0 0,-3 2 48 0,-1-1 0 16,-1-1 0-16,-2-1 0 0,-1-1 272 0,-1 0-192 15,-2-1 192-15,1-1-160 0,-1 0 160 0,0-4 0 16,-3 3 0-16,1-2-128 0,0-1-192 0,-1 0-48 16,-2-2 0-16,0-2-8160 15,2 0-1648-15</inkml:trace>
  <inkml:trace contextRef="#ctx0" brushRef="#br0" timeOffset="122989.19">9427 14995 32255 0,'0'0'1424'0,"0"0"304"0,0 0-1392 0,0 13-336 0,0 0 0 0,4 2 0 16,1 4 1552-16,4-1 240 0,3 1 64 0,1 4 0 16,0-1-1856-16,0 3-272 0,0 2-112 0,-1 3 0 15,0 4 224-15,0 2 160 0,-3 1-192 0,-2 1 192 16,0 1 0-16,-2-5 0 0,-1-2 0 0,-1-1 0 16,-2-2 0-16,-2-3 128 0,-3 0 0 0,1-2 16 15,1-6 336-15,-1 0 64 0,-1-1 16 0,1-1 0 0,1-4-96 0,2-12-16 16,0 0 0-16,0 9 0 0,0-9-112 0,0 0-16 15,0 0-16-15,0 0 0 0,0 0-64 0,12-5-16 16,-2-5 0-16,-1 1 0 0,-1 0-224 0,-2-3 144 16,1-2-144-16,0 0 128 0,-2-2-128 0,1-2 0 15,1-2 0-15,1 1 128 0,-1-1-128 0,1 3 0 16,-1-2-192-16,1 4 192 0,1 5-208 0,-1 2 80 16,-1 2 128-16,1 0-208 0,0 4 208 0,-8 2 0 15,12 0 0-15,-12 0 0 0,13 4 0 0,0 2-176 16,-1 1 176-16,-1 0-160 0,2 1 160 0,-1 3 0 15,1-2 0-15,-1 1-128 0,-3 1 128 0,0-2 0 16,0 1 0-16,-2 2 0 0,-3 0 0 0,1-1 0 16,0 0 0-16,-4 1-128 0,-5-1 128 0,1 1 0 0,-1-1 0 15,-2 0-128-15,-3-2 128 0,-1 2 0 0,-2 1 128 16,0-3-128-16,-1-1 192 0,-1 1-16 0,-2 0-16 0,2-1 0 16,0-2-160-16,-1-1 128 0,1-1-128 0,0 1 128 15,-1-2-128-15,2-2-144 0,3-1 144 0,-1-1-208 31,2 0-304-31,0-2-48 0,3-1-16 0,-1-1 0 16,-1 0-1152-16,2-2-256 0,6 7-32 0,-5-11-16 16,1 1-1744-16,1 3-368 0,-1-8-64 0,5 2-16 0</inkml:trace>
  <inkml:trace contextRef="#ctx0" brushRef="#br0" timeOffset="123549.83">9885 14544 19343 0,'0'0'1728'0,"-7"-6"-1392"0,2 2-336 0,-1-1 0 16,-2 1 2816-16,8 4 512 0,0 0 80 0,0 0 32 15,0 0-2608-15,0 0-528 0,0 0-112 0,0 0 0 16,0 0 192-16,0 0 64 0,0 0 0 0,11 4 0 15,1 1-128-15,1 2-32 0,3-1 0 0,2 5 0 16,2 2-48-16,1 1-16 0,-1 3 0 0,4 4 0 16,2 4 160-16,0 4 16 0,0 1 16 0,0 3 0 15,0 7-32-15,0 0 0 0,0-1 0 0,0 1 0 16,2 2-256-16,1-1-128 0,-1-4 128 0,2 3-128 16,-2-1 192-16,0-2-32 0,0 6-16 0,-2-3 0 15,-2-1 112-15,0-3 0 0,-3 2 16 0,-2-1 0 16,0-1-144-16,-4-1-128 0,-3-2 144 0,-2-2-144 0,0-2 256 0,-5 1-32 15,-3-4-16-15,1 1 0 0,-4 1-208 0,-3 0 176 16,-4 0-176-16,-3-1 160 0,0 0-160 0,-5 3 0 16,-3-1 144-16,-5 0-144 0,-1-3 0 0,2-1 0 15,-2-3 0-15,-2-1-192 0,-5-1-96 0,4-3-32 16,0-2 0-16,4-2 0 16,0-3-368-16,3-1-80 0,2-5 0 0,0 0-16 15,3-5-1312-15,2-2-256 0,3-3-48 0,3-3-11936 0</inkml:trace>
  <inkml:trace contextRef="#ctx0" brushRef="#br0" timeOffset="124038.03">11149 15424 13823 0,'0'0'608'0,"0"0"128"0,2-7-592 0,-2 7-144 16,0-5 0-16,0 5 0 0,4-5 3856 0,-4 5 752 15,0 0 128-15,0 0 48 0,10-4-3520 0,0 0-704 16,1 1-144-16,1-2-32 0,1 4 288 0,1-2 48 15,0 0 16-15,2 0 0 0,1-3-288 0,2 4-64 16,2-1-16-16,2-1 0 0,0-5-128 0,4 1-32 16,3 2 0-16,2-1 0 0,-1 1-208 0,-2-1 0 15,-3 1 0-15,1-3 0 0,2-2 0 0,-3 2 0 0,-3-1 0 16,-1 2 0 0,-2 0-336-16,-2 0-112 0,-3 2-32 0,-2-1 0 15,-2 1-832-15,0 0-160 0,-1 0-48 0,-2 2-8064 0,-8 4-1616 0</inkml:trace>
  <inkml:trace contextRef="#ctx0" brushRef="#br0" timeOffset="124554.37">11049 15628 16575 0,'0'0'736'0,"0"0"160"0,0 0-720 0,0 0-176 0,0 0 0 0,0 0 0 16,0 0 3280-16,13 3 624 0,-1 1 128 0,3-4 32 15,4 1-2448-15,-1 0-480 0,0-1-112 0,3 0 0 16,1-1 160-16,2 0 32 0,2-3 16 0,1 1 0 16,0-1-288-16,5 0-64 0,2-2-16 0,1-1 0 15,-1 2-432-15,0 1-96 0,1-2-16 0,-1 1 0 16,0-2-320-16,-3 3 144 0,-5 0-144 0,-2 0 0 16,-4 0-288-1,-1 2-160-15,-5-2-48 0,-2 1 0 0,-2-1-624 0,-1 2-128 16,-9 2-32-16,0 0 0 0,11 0-2240 0,-11 0-448 15,0 0-80-15</inkml:trace>
  <inkml:trace contextRef="#ctx0" brushRef="#br0" timeOffset="129005.28">9140 17478 2751 0,'0'0'256'0,"0"0"-256"16,0 0 0-16,0 0 0 0,0 0 7168 0,0 0 1376 16,0 0 288-16,0 0 48 0,0 0-7344 0,0 0-1536 15,0 0-192-15,0 0-80 0,0 0 80 0,8 9 32 16,0-1 0-16,0 1 0 0,2 4 160 0,1-2 0 16,-1 0 160-16,1 4-160 0,-1 0 432 0,3 6-16 15,1 0 0-15,-1 1 0 0,-1-2 240 0,1 1 48 16,3 2 16-16,1-1 0 0,-3 1-256 0,0 0-48 15,3 4-16-15,0-3 0 0,0-2-272 0,-1 2-128 16,-3-5 128-16,0 2-128 0,3-2 128 0,-3-2-128 16,-4 0 0-16,1-1 128 0,1-2-384 0,-1-3-96 0,1-3-16 15,-2-3 0 1,-9-5-2320-16,10 2-448 0,-10-2-112 0</inkml:trace>
  <inkml:trace contextRef="#ctx0" brushRef="#br0" timeOffset="129303.36">9674 17438 35935 0,'0'0'3200'0,"-11"2"-2560"0,1 4-512 0,-1 1-128 15,2 4 1296-15,1 3 240 0,2 4 64 0,1 3 0 16,-1 5-1600-16,1-1-432 0,-1 0-16 0,-1 4-16 0,-1 2 272 0,2 2 192 15,-2 0-208-15,0 4 80 0,-1 3 128 0,1 6 0 16,-1-2 0-16,3 2 0 0,-4-2 0 0,1 2 144 16,0-6-16-16,0-2-128 0,-1-3 208 0,-1-2-64 15,-1-2-16-15,1-3 0 0,-1-1-128 0,0-2 0 16,2-2 0-16,2-3 128 0,-1-2-352 0,0-2-80 16,-2-3-16-16,2 0 0 15,0-5-1728-15,9-8-336 0,0 0-80 0,0 0-16 16,0 0-976-16,0 0-208 0,-8-16-48 0,6-1 0 0</inkml:trace>
  <inkml:trace contextRef="#ctx0" brushRef="#br0" timeOffset="129908.62">9108 17219 25103 0,'0'0'1104'0,"0"0"240"0,-9 0-1072 0,9 0-272 16,0 0 0-16,-9 2 0 0,9-2 176 0,0 0-32 16,0 0 0-16,0 0 0 0,0 0 0 0,0 0 0 15,0 0 0-15,0 0 0 0,0 0 288 0,11 3 48 16,0-4 16-16,-1-1 0 0,-1 1 80 0,2-2 32 16,-2-4 0-16,1 0 0 0,-1 3 144 0,2-5 16 15,1 0 16-15,-1-1 0 0,1-2-16 0,-2 0-16 16,1 0 0-16,-1 1 0 0,-1-2-304 0,1-2-48 15,-1 2-16-15,2-4 0 0,2 0-256 0,-1-1-128 16,-1 0 0-16,-1 1 128 0,2-1-128 0,-1 1 0 16,1-2 0-16,-1 2 128 0,-1-2-128 0,-1 3 192 0,-1 3-192 15,2 1 192-15,2 2-192 0,-3 2 192 16,-2 2-192-16,-7 6 192 0,9-6-192 0,0 4 128 0,-9 2-128 0,12 0 128 16,-12 0-128-16,13 5 0 0,-1 2 0 0,-3 0 0 15,-9-7 0-15,6 13 0 0,1 4 0 0,-1 2 0 16,1-4 0-16,-1 2 160 0,0 0-32 0,-1 0-128 15,0 1 368-15,0 1-48 0,0-1 0 0,1 0 0 16,0-1-128-16,-1-1-16 0,1-2-16 0,0 0 0 16,2-1-160-16,-3 1 0 0,0-4 144 0,-5-10-144 15,8 10 0-15,-1 0 128 0,-1-4-128 0,1-1 0 16,-7-5-288-16,9 3-128 16,3 1-32-16,-2-7 0 0,2-1-1776 0,-1 0-352 0,1-1-80 0,0-1-12000 15</inkml:trace>
  <inkml:trace contextRef="#ctx0" brushRef="#br0" timeOffset="130887.67">10282 16675 6447 0,'0'0'272'0,"0"0"80"0,0 0-352 0,0 0 0 0,0 0 0 0,0 0 0 16,0 0 3584-16,0 0 656 0,0 0 128 16,0 0 32-16,-2-6-3520 0,2 6-704 0,0 0-176 0,0 0 0 15,0 0 0-15,0 0 0 0,0 0 0 0,0 0 0 16,0 0 256-16,0 0 0 0,0 0 16 0,0 0 0 15,0 0 592-15,0 0 112 0,0 0 32 0,0 0 0 16,0 0 80-16,0 0 32 0,0 0 0 0,0 0 0 0,0 0-320 0,0 0-64 16,0 0-16-16,-9 4 0 0,9-4-304 0,-7 7-64 15,1 1-16-15,6-8 0 0,-8 12-192 0,1 0-144 16,1-2 192-16,1 4-192 0,1 2 128 0,0 1-128 16,0 0 0-16,0 3 0 0,0-1 0 0,0 7 0 15,-1 2 0-15,1-1 0 0,1-2 0 0,2-1 0 16,0 1 0-16,-1 0 0 0,2-3 0 0,0-1 0 15,-1-3 0-15,1 0 0 0,1 1 0 0,2-2 0 16,-2-2 0-16,2 0 0 0,1-1 0 0,1-2-192 16,0-2 48-16,3-1 16 15,1-1-640-15,3-1-128 0,1-3-32 0,1-1 0 16,2 0-416-16,1 0-96 0,3-2-16 0,-1-1-6928 16,-1 0-1408-16</inkml:trace>
  <inkml:trace contextRef="#ctx0" brushRef="#br0" timeOffset="131213.26">10574 16967 28559 0,'0'0'1264'0,"0"0"272"0,-9-4-1232 0,9 4-304 16,-9 4 0-16,9-4 0 0,-8 7 1536 0,8-7 256 15,-4 8 64-15,4-8 0 16,0 0-1856-16,0 13-608 0,0 0 0 0,0-2 0 0,0 1 352 0,0 0 64 16,0-2 0-16,-1 2 16 0,-1-2-16 0,-1 5 0 15,0-5 0-15,1 2 0 0,-1 0 192 0,1-1 0 16,-1 1 0-16,0-3 0 0,3-9-240 0,0 0-16 15,-1 8 0-15,1-8 0 16,0 0-1088-16,0 0-208 0,0 0-48 0,0 0-10496 0</inkml:trace>
  <inkml:trace contextRef="#ctx0" brushRef="#br0" timeOffset="131394.66">10533 16716 27647 0,'0'0'1216'0,"0"0"256"0,-5-8-1168 0,5 8-304 0,0 0 0 0,0 0 0 16,0 0 480-16,0 0 32 0,0 0 16 0,0 0-9040 16,0 0-1792-16</inkml:trace>
  <inkml:trace contextRef="#ctx0" brushRef="#br0" timeOffset="131858.24">10641 16583 29423 0,'0'0'1296'0,"0"0"288"0,0 0-1264 0,0 0-320 16,0 0 0-16,0 0 0 16,0 0 368-16,0 0 16 15,0 0 0-15,0 0 0 0,0 0-384 0,0 0 0 0,12 3 0 0,-3 1 0 0,-9-4 0 0,12 7 0 16,-12-7 0-16,11 10 0 0,1 2 0 0,-2-1 0 0,0 0 0 0,-1 0 0 15,-1 2 0-15,-1 0 0 0,0 1 0 0,-1-1 0 16,1 1 144-16,-1 2 16 0,0 0 0 0,0 1 0 16,1 0 64-16,0 1 16 0,3 0 0 0,-1 2 0 15,-1 3-64-15,2-2-16 0,2-3 0 0,-3-1 0 16,0 1 112-16,0 1 32 0,0-2 0 0,2 0 0 16,0 2-96-16,-1 2-16 0,-5-3 0 0,0 2 0 15,1 1-192-15,-2-3 0 0,-4 0 0 0,-2 2 0 16,-3-1 0-16,-2 0 0 0,-2-2 0 0,0 1 0 15,-3 1-192-15,-1 0 0 0,-1-4 16 0,-1 0 0 16,0-1-208 0,2 0-64-16,2-1 0 0,1-4 0 0,-2-2-2800 0,3 1-560 0</inkml:trace>
  <inkml:trace contextRef="#ctx0" brushRef="#br0" timeOffset="132315.91">11424 17365 23039 0,'0'0'2048'0,"0"0"-1648"0,0 0-400 0,0 0 0 16,0 0 4480-16,0 0 832 0,0 0 144 0,11-5 48 31,1 3-4768-31,3-3-944 0,2 1-192 0,5 0-48 0,7-1 320 0,1 2 128 0,0 2-128 0,0-1 128 15,-1-4 0-15,-2 6-160 0,0-4 160 0,1 2 0 16,-2-1-160-16,-3 2 160 0,0 2-128 0,-1 2 128 16,0-3-288-16,-3 0 32 0,0 0 0 0,-1 0 0 15,0 1-480-15,-1-1-96 16,-3 0 0-16,1 1-16 0,-1 1-1328 0,-1 0-256 16,0-2-48-16,-2 4-6864 0,-11-4-1392 0</inkml:trace>
  <inkml:trace contextRef="#ctx0" brushRef="#br0" timeOffset="132563.07">11337 17713 43647 0,'-14'-7'1936'0,"6"2"400"0,1 3-1872 0,7 2-464 15,0 0 0-15,0 0 0 16,0 0-816-16,10-8-256 0,0 1-48 0,3 2-16 16,3 0 496-16,2 1 80 0,1-4 32 0,4 4 0 0,3 2 528 0,2-2 0 0,5-2 160 0,0 1-32 15,-2 1 16-15,-2 2 16 0,-3 0 0 0,-2 2 0 16,0-4 80-16,-1 3 16 0,1 1 0 0,-2 0 0 16,-1-1-256-16,0 1 0 0,-2 1 0 0,2 0 0 15,-1-2 0-15,1 1-192 0,1 0 48 0,0 1 0 31,1-1-2288-31,2-1-464 0,0 0-96 0,0-3-11344 0</inkml:trace>
  <inkml:trace contextRef="#ctx0" brushRef="#br0" timeOffset="133680.91">13711 16680 13823 0,'0'0'608'0,"0"0"128"0,0 0-592 0,0 0-144 0,0 0 0 0,0 0 0 16,0 0 3552-16,0 0 672 0,0 0 144 0,0 0 32 15,-9 3-2800-15,9-3-576 0,-8 4-96 0,8-4-32 16,-10 5-192-16,10-5-32 0,0 0-16 0,-9 3 0 15,1 2-160-15,8-5-48 0,-11 3 0 0,0-1 0 16,-2 1-16-16,1-1-16 0,0 2 0 0,0 1 0 16,-1 1 0-16,-2 0 0 0,-5-1 0 0,1 1 0 15,-1-1-144-15,-1 1-16 0,-1 2-16 0,-1 3 0 16,-1-4-80-16,1 4-16 0,-2-2 0 0,-1 1 0 16,0 2 64-16,-2-3 16 0,1 2 0 0,0-1 0 0,1-1-16 15,-1 0 0-15,3 1 0 0,-2 0 0 0,-4 2-80 0,2-3 0 16,2 0-128-16,1 3 192 0,-1-3-192 0,3 1 0 15,2 1 128-15,1-2-128 0,2-1 128 0,1-3 0 16,2-1-128-16,2 0 192 0,1 0-48 0,3-2-16 16,0-1 0-16,9-1 0 0,0 0 80 0,0 0 16 15,0 0 0-15,0 0 0 0,0 0-32 0,0 0-16 16,0 0 0-16,0 0 0 0,0 0-176 0,11 10 160 16,1-1-160-16,1-4 160 0,0 1-160 0,4-2 160 15,3 4-160-15,1-4 160 0,-1 0-160 0,4 1 160 16,1-2-160-16,2 1 160 0,2 0-160 0,-2 0 128 15,-1-2-128-15,-1 2 128 0,0 0-128 0,-1 1 160 16,1-4-160-16,0 5 160 0,-2-4 64 0,1 4 16 16,-2-4 0-16,0 2 0 0,-2 0-64 0,-1 0-16 0,1-2 0 15,-2 1 0-15,-2 0-160 0,-1-2 160 0,1 2-160 0,-2-1 160 16,-2 2-160-16,0-1 0 0,-2-1 144 0,-10-2-144 16,11 3 0-16,-11-3 128 0,9 4-128 0,-9-4 0 15,0 0 0-15,0 0 0 0,0 0 0 0,0 0 128 16,0 0-128-16,0 0 0 0,0 0 0 0,0 10 128 15,0-10-128-15,-5 8 0 0,-3-3 0 0,0 2 0 16,-1-1 0-16,0 2 0 0,-2-1 0 0,0 1 0 16,-2-1 0-16,-2 1 0 0,-2 1 0 0,-1 2 0 15,-2-3 0-15,1 1 0 0,-1 1 0 0,-2 1 0 16,-1 0 0-16,-2 1 0 0,0 1 0 0,0 0 0 16,1-1 0-16,-2 1 0 0,-2 1 0 0,2 3 0 0,3 1 0 15,-1-1 0-15,1 3 0 0,1 1-128 0,1 2 128 16,0 1 0-16,-1-1 0 0,2 1-128 0,3-2 128 15,2-1 0-15,-1-2 0 0,3-1 0 0,0-1 0 0,1 0 0 16,2-1 0-16,1 0 0 0,-1-3 0 0,4-2 0 16,-1 1 0-16,2 0 0 0,0-2 0 0,2 2 0 15,2-2 0-15,1 1 0 0,0-11 0 0,3 13 144 16,1 0-144-16,1-1 0 0,1-3 256 0,2 0-48 16,1 1-16-16,2 1 0 0,0-2 0 0,2 0 0 15,2-1 0-15,3 1 0 0,2 1-16 0,2 0-16 16,3-4 0-16,2 1 0 0,2-1 0 0,4-1 0 15,5-2 0-15,0-3 0 0,-1 3 32 0,3-5 0 16,3-2 0-16,0 0 0 0,-3 1-48 0,2 0 0 16,0 2 0-16,0 2 0 0,1-4-144 0,1 2 0 0,0 0 0 15,1 1 128-15,-2 1-128 0,-2 0 0 16,-2-1 0-16,-2 2 0 0,-3 0-192 0,-2-3-32 0,-2-4 0 0,-1 3 0 31,-1 4-384-31,-2-1-80 0,-2-2-16 0,1-2 0 16,-3 0-1504-16,0 1-304 0,1-2-64 0,-1-3-10576 0,-1 1-2112 0</inkml:trace>
  <inkml:trace contextRef="#ctx0" brushRef="#br0" timeOffset="136018.72">14834 17392 16063 0,'0'0'704'16,"0"0"160"-16,0 0-688 0,0 0-176 0,0 0 0 0,0 0 0 0,0 0 1088 0,0 0 176 16,0 0 32-16,0 0 16 0,0 0-800 0,4-9-144 15,-4 9-48-15,0 0 0 0,0 0 512 0,6-9 80 16,1 1 32-16,-7 8 0 0,0 0 48 0,7-6 16 16,-7 6 0-16,0 0 0 0,8-7-64 0,-8 7-16 15,0 0 0-15,0 0 0 0,0 0-160 0,0 0-48 16,0 0 0-16,0 0 0 0,0 0-80 0,0 0 0 15,0 0-16-15,0 0 0 0,0 0-144 0,0 0-32 16,0 0 0-16,0 0 0 0,0 0-144 0,0 0-48 16,0 0 0-16,0 0 0 0,0 0 32 0,0 0 0 15,0 0 0-15,0 0 0 0,7 9 32 0,-7-9 0 16,2 12 0-16,0 0 0 0,-2-2-64 0,0 2 0 0,0 1 0 0,0 1 0 16,0 2-48-16,1-2-16 0,-2 2 0 15,-1 1 0-15,0 0 0 0,2-2 0 0,1 0 0 0,0 0 0 16,-2-4 0-16,2 1 0 0,2-1 0 15,-3-11 0-15,3 11 0 0,-3-11 0 0,2 10 0 0,1-1 0 16,-3-9-48-16,0 0-16 0,0 0 0 0,0 0 0 16,8 7 64-16,-8-7 0 0,0 0 0 0,11-3 0 15,0 2-16-15,-1-4 0 0,-1-1 0 0,2 0 0 16,-1-1-176-16,-1 2 0 0,-1-3 0 0,0-2 0 16,0 1 0-16,0 0 0 0,-1 1 128 0,0-4-128 15,0 0 0-15,-1 3 0 0,-6 9 0 0,8-4 0 16,-8 4 0-16,8-6 0 0,-8 6 0 0,0 0 0 15,10 1 0-15,-10-1 0 0,12 3 0 0,-3 3 0 16,-1 5-128-16,-2-1 128 0,0-1-160 0,-1 2 160 16,1 0 0-16,1 0 0 0,-7-11 0 0,9 10 0 0,-1-1 0 0,0-1 0 15,-1-1 0-15,1-2 0 0,-8-5 0 0,9 6 0 16,-1 2 0-16,-8-8 0 0,0 0 0 0,11 7 160 16,-2-1-160-16,-1 0 192 0,-8-6-32 0,0 0 0 15,10 9 0-15,0-3 0 0,1-1-32 0,-1 2 0 16,1 1 0-16,-1 0 0 0,2-1 32 0,-2-3 0 15,1 0 0-15,0 1 0 0,2 3 32 0,1-3 0 16,-3-2 0-16,2 0 0 0,0-1-64 0,-1 1-128 16,0-3 192-16,-2 0-64 0,-10 0-128 0,13-4 192 15,-1 0-192-15,-2-1 192 0,0-3 48 0,-1 1 16 16,0 0 0-16,0-4 0 0,-1-2 16 0,0 0 16 16,-1 0 0-16,1 1 0 0,0-5-128 0,0-1-32 15,-2-3 0-15,1-1 0 0,-1-1-128 0,1-3 0 0,-1 0 144 16,1-4-144-16,-1-2 128 0,0 2-128 0,-1-2 128 0,0 3-128 15,-1 4 0-15,0-1 0 0,0 3 0 0,-2 2-128 16,1 3 128-16,0 1-128 0,-2 2 128 0,0 4-128 16,-2 0-208-16,1 3-48 0,0 8 0 0,0 0 0 31,-1-9-1056-31,1 9-224 0,0 0-32 0,0 0-16 16,0 0-1584-16,0 0-320 0,0 0-64 0</inkml:trace>
  <inkml:trace contextRef="#ctx0" brushRef="#br0" timeOffset="139728.47">13362 18472 5519 0,'0'0'496'16,"0"0"-496"-16,0 0 0 0,0 0 0 0,0 0 3712 15,0 0 656-15,0 0 128 0,0 0 32 0,0 0-3600 0,0 0-720 16,0 0-208-16,0 0 0 0,0 0 336 0,0 0-16 15,0 13-16-15,0-13 0 0,0 0 336 0,2 11 64 16,1 5 0-16,1-2 16 0,-1-2-208 0,0-3-32 16,-3-9-16-16,7 12 0 0,-1 1 16 0,1-3 0 15,-2 0 0-15,2 0 0 0,1 2-240 0,-2-2-48 16,-6-10-16-16,7 13 0 0,-2 2-16 0,-1-1 0 16,-2-1 0-16,-2 1 0 0,-2 1-16 0,-1-1 0 15,1 2 0-15,-2-2 0 0,-3-1 16 0,1 0 0 16,-4 0 0-16,1 0 0 0,-1-4-160 0,-1-1 160 15,1 0-160-15,0-2 160 0,-1-2-160 0,1 0-224 16,-1-4 48-16,0-2 16 16,-1-2-2592-16,-1-2-528 0,-11-5-112 0,2-1 0 0</inkml:trace>
  <inkml:trace contextRef="#ctx0" brushRef="#br0" timeOffset="139951.1">13290 18126 31327 0,'0'0'1392'0,"0"0"272"0,0 0-1328 0,0 0-336 0,0 0 0 0,0 0 0 15,0 0 1440-15,0 0 224 0,0 0 32 0,0 0 16 16,14 5-1984-16,-1 2-400 0,-1-1-80 0,0 4-16 15,0 0-2096-15,-2 0-416 0,-2 1-96 0,-3-1-16 0</inkml:trace>
  <inkml:trace contextRef="#ctx0" brushRef="#br0" timeOffset="140378.97">13556 18353 36223 0,'0'0'1600'0,"0"0"336"0,0 0-1552 0,0 0-384 0,0 0 0 0,0 0 0 15,0 0 480-15,0 0 16 0,10-3 0 0,2 2 0 16,1 1-496-16,3-3-128 0,5 6-16 0,0-6 0 0,-2 2 16 15,2 0 0-15,1 1 0 0,0-1 0 0,1-2 128 16,-1 0-192-16,-3 2 192 0,-1 1-192 0,-2-3 192 16,-2 2-192-16,-2 0 192 0,0 1-192 15,-2-1-176-15,-10 1-32 0,12-3-16 0,-12 3 0 16,0 0-2400-16,0 0-496 0</inkml:trace>
  <inkml:trace contextRef="#ctx0" brushRef="#br0" timeOffset="140644.31">13666 18504 10127 0,'0'0'896'0,"0"0"-704"0,-8 5-192 0,8-5 0 16,-8 3 5760-16,8-3 1104 0,0 0 240 0,1 12 32 15,-1-12-5888-15,0 0-1248 0,0 0 0 0,8 9-288 16,2-3 288-16,2-3-128 0,1-6 128 0,2 3 0 16,0 2-128-16,1-5 128 0,-3-3 0 0,0 2 0 15,0 1-176-15,1 2 176 0,1-3-160 0,-2 0 160 32,-3 1-608-32,1-2-32 0,-1 0 0 0,-1 0-9200 0,0 0-1840 0</inkml:trace>
  <inkml:trace contextRef="#ctx0" brushRef="#br0" timeOffset="140899.25">14079 18223 39679 0,'0'0'1760'0,"0"0"352"0,0 0-1680 0,0 0-432 16,-8 7 0-16,3 7 0 0,4 2 0 0,-2 1 0 15,0 0 0-15,2 2 0 0,0 0 0 0,-1 3-320 16,0 3 48-16,0 0 16 0,1 1 256 0,0 4 0 16,-2 5 0-16,1-6 0 0,-2-4 0 0,1 1 0 15,2-4 0-15,0-1 0 0,-2-3 0 0,0 0 0 16,2-2 0-16,0-2 0 16,-1-5-576-16,2-9 0 0,0 0 0 0,0 0-16048 0</inkml:trace>
  <inkml:trace contextRef="#ctx0" brushRef="#br0" timeOffset="142003.37">13011 16527 26719 0,'0'0'2368'16,"0"0"-1888"-16,0 0-480 0,0 0 0 0,0 0 1312 0,0 0 160 16,0 0 48-16,0 0 0 0,0 0-1200 0,0 0-320 15,9-8 128-15,-2 1-128 0,-7 7 352 0,6-8 32 16,3 1 0-16,-9 7 0 0,7-7 160 0,-1-1 32 16,2 0 16-16,-8 8 0 0,5-7 224 0,2-5 32 15,2 1 16-15,0 1 0 0,-2 0-112 0,1-2-32 16,-1-3 0-16,4 1 0 0,-1-2-192 0,1 0-32 15,-3-3-16-15,1 1 0 0,2 0-288 0,1-2-48 16,0-1-16-16,0 3 0 0,1-1-128 0,0 0 128 16,0 2-128-16,0 2 128 0,-2-1-128 0,1 3 128 15,-1 0-128-15,-1 4 128 0,-1 1-128 0,-1 1 0 16,-1 1 0-16,-7 6 0 0,9-4 0 0,-9 4 0 16,0 0 128-16,10 1-128 0,-1 6 0 0,-9-7 0 15,7 10 0-15,-2 2 0 0,0 1 0 0,-2 3 0 0,-1-1 0 0,1 5 0 16,0-1 0-16,-1 2 0 0,-2 0 0 0,1 0 0 15,2 1 0-15,1-1 0 0,-1-1 0 0,-1 1 0 16,1-1 0-16,-1-1 0 0,2-6 128 0,0-4-128 16,-4-9 176-16,5 12-48 0,-5-12-128 0,8 7 192 15,-8-7 0-15,0 0-16 0,0 0 0 0,11 0 0 16,-11 0 16-16,10-6 16 0,-2-5 0 0,-2 0 0 16,0-4-80-16,-2 1-128 0,-2-2 176 0,1-1-176 15,-1-1 128-15,1 0-128 0,0-2 0 0,-2 1 0 16,-1-2 0-16,0 0 0 0,0 0 0 0,1-2 0 15,1-1 128-15,0-1-128 0,-1-1 0 0,2 0 0 16,-2 2 0-16,2-1 0 0,1 0 0 0,-1 3 0 16,-2 1 0-16,1 5 0 0,2 1 0 0,-1 3 0 0,0 3 0 15,-3 9 0-15,5-7 144 0,-5 7-144 0,0 0 0 0,0 0-128 16,0 0-16-16,8 13 0 0,-1 3 144 0,0 2 0 16,-2 3 0-16,0 4-128 0,1-2 128 0,-1 5 0 15,0 3 0-15,2 3 0 0,-4-1 0 0,1 0 176 16,0 4-176-16,-1-3 192 0,-1 2 0 0,2-2 16 15,3-2 0-15,-1-3 0 0,1 1-208 0,-1-5 144 16,1-3-144-16,-1-1 128 0,-2-2-128 0,3-4 0 16,1-3 0-16,1-2 128 0,-1-2-320 0,0-3-64 15,-8-5 0-15,14-1-16 16,0-5-2224-16,1-1-448 0,-2-6-96 0</inkml:trace>
  <inkml:trace contextRef="#ctx0" brushRef="#br0" timeOffset="143080.25">15804 17842 5519 0,'0'0'496'0,"0"0"-496"0,0 0 0 0,0 0 0 16,-3 12 4736-16,0-1 832 0,3-11 192 0,-2 13 16 15,-2-2-4640-15,4-11-944 0,0 13-192 0,0-3 0 16,0 1 160-16,3 2 32 0,2 2 16 0,0-1 0 15,-1-1 400-15,1 0 80 0,0 0 16 0,2 1 0 16,1 2 224-16,-1-1 48 0,0 1 16 0,0 2 0 16,-4 3-416-16,0-4-96 0,-3 3-16 0,0-5 0 15,0 1-128-15,-1 2-16 0,-2-4-16 0,-2 3 0 0,0-2-144 16,-3-2-32-16,0-2 0 0,2 1 0 0,-1-1-128 16,-1-1 160-16,0-3-160 0,-2-1 160 0,-3-2-160 0,2 0 0 15,2 0 0-15,-1-3 0 16,-3-2-528-16,1-2-48 0,2 1 0 15,-2-2 0-15,-1-3-1632 0,0-1-336 0,0-2-64 16,0-2-10064-16</inkml:trace>
  <inkml:trace contextRef="#ctx0" brushRef="#br0" timeOffset="143299.06">15722 17577 3679 0,'10'-9'160'0,"-10"9"32"0,0 0-192 0,0 0 0 0,6-6 0 0,-6 6 0 16,0 0 7824-16,12 0 1520 0,0-2 320 0,0 2 48 31,-2 2-8144-31,4-1-1568 0,3 0-432 0,-1-1-16 16,-3-1-64-16,0 1 0 0,0 1 0 0,-1-1 0 15,0-1-592-15,-2-2-128 0,-10 3-32 0,10 0 0 16,-10 0-1936-16,0 0-400 0,0 0-80 0,0 0-16 0</inkml:trace>
  <inkml:trace contextRef="#ctx0" brushRef="#br0" timeOffset="144883.75">16714 17134 10127 0,'0'0'896'0,"0"0"-704"15,0 0-192-15,0 0 0 0,0 0 3584 0,0 0 704 16,0 0 128-16,0 0 16 0,0 0-3408 0,0 0-672 15,0 0-144-15,0 0-16 0,0 0 128 0,0 0 16 16,0 0 16-16,0 0 0 0,-8 3 352 0,-1-1 80 0,0 1 16 16,1 1 0-16,0 0 176 0,1 2 48 0,0-2 0 0,-3 5 0 15,0-2 224-15,1 3 48 0,0 3 16 0,-2 2 0 16,0-2-352-16,-1 2-64 0,0 2 0 0,-2 3-16 16,-3-3-432-16,-1 4-64 0,-1 2-32 0,0 2 0 15,-1-6-224-15,-1 5-128 0,-1 1 128 0,1-2-128 16,1-2 0-16,0 0 144 0,0-2-144 0,2-2 0 15,1 3 128-15,3-7-128 0,1-3 0 0,1 1 0 16,3 0 0-16,2-3-144 0,7-8 16 0,-9 7 0 16,0-1-320-1,9-6-48-15,0 0-16 0,-9 4 0 0,0-1-1344 0,9-3-288 16,-10-5-48-16,2 1-8912 0,1-1-1776 0</inkml:trace>
  <inkml:trace contextRef="#ctx0" brushRef="#br0" timeOffset="145192.4">16064 17129 30399 0,'0'0'1344'0,"0"0"288"0,-9-3-1312 0,3-2-320 16,6 5 0-16,0 0 0 0,0 0 2816 0,0 0 512 15,0 0 80-15,0 0 32 0,0 0-3056 0,14 5-592 16,0 2-128-16,2 1-32 0,0 2 368 0,2 2 0 15,0 1 0-15,2 1 0 0,1 3-160 0,1 1 160 16,1 1 0-16,1-1-144 0,-5 0 144 0,3 3 0 16,3 0 0-16,-3 0-128 0,-3 1 128 0,0-3 0 15,2 2 0-15,-1-1 0 0,-3-3 0 0,-2 2 0 0,0 2 0 16,-2-1 0 0,-2-2-544-16,1-1-32 0,-2 0 0 0,2-2 0 15,-1 4-1600-15,-2-4-336 0,-1-5-64 0,2 0-7424 0,0 0-1488 0</inkml:trace>
  <inkml:trace contextRef="#ctx0" brushRef="#br0" timeOffset="145716.72">17233 17676 13823 0,'0'0'1216'0,"0"0"-960"0,0 0-256 0,0 0 0 15,0 0 3008-15,-6 8 544 0,2 3 112 0,4-11 32 16,0 0-2864-16,-3 9-576 0,3-9-128 0,-2 10 0 15,2 2-128-15,0-12 0 0,-1 8 0 0,1 1 0 16,1 1 128-16,-1 1 16 0,-1-1 0 0,1 2 0 16,-1 1 448-16,1-3 96 0,-2 3 16 0,1 0 0 15,-2 3 176-15,2 0 32 0,-2-1 16 0,1 5 0 16,-2-3-352-16,0 5-64 0,0 5 0 0,-1-1-16 16,-3-5-176-16,0 2-48 0,2 0 0 0,-2-3 0 15,0-4-272-15,0-1 0 0,0 4 128 0,1-3-128 0,-1-2 0 16,-1-2 128-16,0-1-128 0,-1-2 0 15,3 0 0-15,-3-1 0 0,-1-3 0 0,-1 0 0 16,0-2-720-16,-1-3-160 0,-1-3-16 0,-2-1-14592 16</inkml:trace>
  <inkml:trace contextRef="#ctx0" brushRef="#br0" timeOffset="146026.93">17209 17446 33855 0,'0'0'1504'0,"0"0"304"0,0 0-1440 0,0 0-368 0,5 10 0 0,-5-10 0 16,0 0 0-16,11 9-160 0,-2 0 16 0,-1-2 0 15,-8-7 144-15,7 6 0 0,-7-6 128 0,0 0-128 16,0 0 576-16,10 8 32 0,-10-8 16 0,0 0 0 16,0 0-16-16,0 0 0 0,9 11 0 0,-4-4 0 15,-5-7-432-15,0 0-176 0,0 0 128 0,0 0-128 16,0 0-304 0,12 4-144-16,-12-4-16 0,11-2-16 15,0-2-1696-15,-11 4-352 0,8-7-64 0</inkml:trace>
  <inkml:trace contextRef="#ctx0" brushRef="#br0" timeOffset="146717.63">17322 16091 18655 0,'0'0'832'0,"0"0"160"0,0 0-800 0,0 0-192 16,-6-4 0-16,6 4 0 0,-9-5 608 0,1 2 80 15,8 3 16-15,-9 2 0 0,9-2-192 0,-11 0-16 16,4 0-16-16,-1 2 0 0,-1 2 96 0,0-1 32 16,-1 1 0-16,1 1 0 0,0 1 208 0,-1 1 32 15,-1-1 16-15,1 0 0 0,1 0-64 0,-2 2-16 16,1 2 0-16,-1 0 0 0,0 1-208 0,-1 2-32 15,0 2-16-15,2 0 0 0,1 4-256 0,1 1-48 16,0 0-16-16,2 1 0 0,-1 1-16 0,3 1-16 16,2 1 0-16,-1 2 0 0,-1-3-176 0,3 0 128 15,-1-1-128-15,2 0 128 0,2-1-128 0,0 0 0 16,1-3 0-16,1 0 0 0,1-1-144 0,0 0 144 0,-1-4-192 16,3 0 192-16,-1 0-336 0,1 2 32 15,-3-1 16-15,0 0 0 16,1 1-272-16,-1-1-48 0,-2-1-16 0,2-1 0 15,1-2-80-15,2 1 0 0,1-2-16 0,1-3 0 16,-9-6-304-16,12 4-64 0,1-1-16 0,0-3-10352 0</inkml:trace>
  <inkml:trace contextRef="#ctx0" brushRef="#br0" timeOffset="147041.84">17493 16454 29487 0,'0'0'2624'0,"0"0"-2112"16,0 0-512-16,0 0 0 0,-5 10 1824 0,2 2 256 15,2-1 48-15,2 1 16 16,5 0-2144-16,-2 1-592 0,1-3-48 0,0 2 0 0,2-3 384 0,-4 3 64 16,-3-2 0-16,0 2 16 0,2-4 176 0,-2 4-192 15,-2-2 192-15,0-1-192 0,2-9 192 0,-4 11 0 16,-1-1 0-16,-1-1 0 0,1-1-160 0,0 0 0 16,-1-2 0-16,6-6 0 15,0 0-1696-15,0 0-352 0,0 0-64 0,0 0-6240 16,0 0-1232-16</inkml:trace>
  <inkml:trace contextRef="#ctx0" brushRef="#br0" timeOffset="147234.47">17539 16266 33167 0,'0'0'2944'0,"-8"-4"-2352"0,0 0-464 0,8 4-128 16,0 0 544-16,0 0 96 0,0 0 0 0,0 0 16 16,0 0-1776-16,0 0-352 0,0 0-80 0,11 0-8048 15,-11 0-1600-15</inkml:trace>
  <inkml:trace contextRef="#ctx0" brushRef="#br0" timeOffset="147752.87">17754 16047 13823 0,'0'0'1216'0,"0"0"-960"0,-8-2-256 0,8 2 0 16,0 0 4160-16,-8 2 768 0,8-2 176 0,-7 4 16 16,7-4-4112-16,0 0-832 0,0 0-176 0,-6 6 0 15,6-6 0-15,-2 9 192 0,2-9-64 0,-2 12 0 16,4-2 192-16,0 1 48 0,0-2 0 0,2 1 0 15,1 0 288-15,1 0 64 0,1 0 16 0,1 1 0 16,1-2-32-16,1 1-16 0,2-2 0 0,1 4 0 16,0 0-384-16,3-1-80 0,1 2-16 0,0 1 0 0,-2-1-208 15,2 1 0-15,3-1 0 0,-3 3 0 0,-2 1 0 0,1 1 0 16,0 1 0-16,-2 0 0 0,0-2 0 16,-2-1 0-16,-3 1 0 0,0 2 0 0,2-1 0 0,-4-1 0 15,0 0 0-15,-2 0 0 0,-1-2 0 0,-3 1 0 16,-2 1 0-16,0-3 0 0,-2 1 0 0,3-2 0 15,-2-2 0-15,-1 1-160 0,-1-3-32 0,-1 0 0 16,-3 1 0-16,-1-4 0 16,0 3-192-16,0-2-64 0,0 1 0 0,-2-2 0 15,-1 1-608-15,-2-1-128 0,-3 1-32 0,0-1 0 16,-2-1-1712-16,-2 2-336 0,-1-1-80 0</inkml:trace>
  <inkml:trace contextRef="#ctx0" brushRef="#br0" timeOffset="148688.04">19780 16974 4607 0,'0'0'192'0,"0"0"64"0,0 0-256 0,0 0 0 16,0 0 0-16,0 0 0 0,0 0 4720 0,0 0 896 15,0 0 176-15,3-7 32 0,-3 7-3744 0,0 0-752 16,0 0-160-16,0 0-16 0,0 0-192 0,0 0-16 15,0 0-16-15,0 0 0 0,0 11-256 0,0 3-48 0,-2 2-16 0,0 3 0 16,-1 2-352-16,0 2-64 0,-2 2 0 0,1 0-16 16,2 1 192-16,-1 0 32 0,1 0 16 0,0 0 0 15,1 0-96-15,0 2-32 0,-1-2 0 0,1 1 0 16,1 2-288-16,0-2 0 0,-1-3 128 0,2-1-128 16,2 1 0-16,1-2 0 0,-2-1 0 0,1-2 0 31,-1-2-624-31,0-1-16 0,-1-3-16 0,-1-3 0 0,0-10-1904 15,0 0-368-15,-4 11-80 0,4-11-9968 0</inkml:trace>
  <inkml:trace contextRef="#ctx0" brushRef="#br0" timeOffset="148914.44">19538 17377 32255 0,'0'0'2864'0,"0"-6"-2288"15,0 0-576-15,0 6 0 0,0 0 2672 0,7-4 416 16,4 1 96-16,0-1 16 16,4 3-3200-16,0 0-416 0,0-7-192 0,3 4-32 0,6 1 512 0,0 1 128 15,0-1 0-15,1 1 0 0,1-2-144 0,1 1 0 16,0 2 0-16,2-3 0 16,0 1-272-16,1 1-48 0,0-2-16 0,0 0 0 15,-2-3-1312-15,1 2-272 0,-2 1-48 0,0 0-8224 16,-5-6-1632-16</inkml:trace>
  <inkml:trace contextRef="#ctx0" brushRef="#br0" timeOffset="149531.51">20743 16576 44063 0,'0'0'1952'0,"-14"4"400"0,-3 2-1888 0,4 6-464 0,4 5 0 0,4 5 0 16,1 3-800-16,1 2-256 0,2 1-48 0,1 4-16 15,3 4 576-15,2-2 112 0,3 2 32 0,1 3 0 0,1 2 400 0,-2-1 0 16,-3 2 0-16,0-3 128 0,-1 1 128 0,0 2 16 15,0-3 16-15,0 0 0 16,-1 0 384-16,-3-1 80 0,-3-3 16 0,2-2 0 0,1-3-144 0,0-3-32 16,-2-1 0-16,1-2 0 0,0-5-320 0,1 0-64 15,2-4-16-15,2-2 0 0,-4-13-192 0,0 0 176 16,4 9-176-16,-4-9 160 0,0 0-16 0,0 0 0 16,0 0 0-16,0 0 0 0,8-5-16 0,-3-3 0 15,-1-2 0-15,-1-3 0 0,-2-1-128 0,2-3 0 16,1-7 144-16,-2-1-144 0,1-1 0 0,1-1 0 15,0-3 0-15,1 1 0 0,1 3-192 0,4 0-16 16,0 3 0-16,2 3 0 0,-2 3-16 0,2 4 0 0,0 3 0 16,1 1 0-16,-2 2 224 0,2 1 0 0,2 2 0 0,-1 2-144 15,0 1 144-15,-1 1-192 0,-1 1 192 0,1 3-192 16,0 3 192-16,-1-3-160 0,-2 1 160 0,1 1-160 16,-1 2 160-16,-1 1 0 0,-2 2 0 0,-1 2 0 15,0 1 0-15,-1 2 0 0,0-1 0 0,-1 4 0 16,-1 2 0-16,-2-1 192 0,-2 0-64 0,-1 1 0 15,0 1 0-15,-2 3 16 0,0 1 0 0,-1-4 0 16,-2-4 16-16,-1 0 0 0,-1-1 0 0,-1-1 0 16,-2-2 32-16,-1-1 0 0,-1-1 0 0,-2 1 0 15,-1-1-64-15,-1-2 0 0,-3-7 0 0,-3 0 0 16,0-2-128-16,-5-4 0 0,-2-1 0 0,-2-2 0 16,-1 1-432-1,-1-3-160-15,-3-1-48 0,-1-6-12960 0,-1-3-2592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44:21.29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3066 4991 2751 0,'0'0'128'0,"0"0"16"0,0 0-144 0,0 0 0 0,6-8 0 0,-6 8 0 15,1-7 2240-15,-1 7 400 0,0 0 96 0,6-7 16 16,-6 7-2176-16,7-9-416 0,-1 1-160 0,1 2 0 16,-1-1 0-16,1 1 0 0,-7 6 0 0,8-7 0 15,0-1 0-15,-8 8 192 0,0 0-48 0,7-6 0 16,0-1 672-16,-7 7 128 0,0 0 16 0,6-6 16 15,-6 6 256-15,0 0 48 0,0 0 16 0,0 0 0 16,0 0-288-16,0 0-64 0,0 0-16 0,0 0 0 16,0 0-400-16,0 0-80 0,0 0 0 0,-7 4-16 15,7-4-144-15,-8 3-32 0,8-3 0 0,-8 7 0 16,1 1-64-16,7-8 0 0,-6 8-16 0,1 2 0 16,0-2-176-16,-1 2 0 0,0 2 0 0,1-2 128 0,-1 2 16 0,-1 3 0 15,-3-2 0-15,0 0 0 0,0 1 96 0,-2 2 16 16,-1-1 0-16,0 2 0 0,0-1 256 0,0 2 64 15,-3 2 16-15,0-1 0 0,1-1-16 0,2 6 0 16,1 2 0-16,-2 1 0 0,-5-1-96 0,5 1-32 16,4-1 0-16,-2 1 0 0,-1 3-208 0,1-1-48 15,2-1-16-15,3 1 0 0,2-3-176 0,-3 0 0 16,-1 0 0-16,4-2 0 0,2 2 0 0,1-3 128 16,-1-2-128-16,0 1 0 0,2 0 0 0,1 1 0 15,1-1 0-15,2-3 0 0,1 1 0 0,0-2 0 16,0-4 128-16,-2 1-128 0,0-2 0 0,3-1 0 15,3-1 0-15,-1-2 128 0,0 2-128 0,3-5 128 16,3 0-128-16,2-1 128 0,-1 1-128 0,0-3 128 0,2 1-128 0,2-4 128 16,2 1-128-16,-1-1 0 0,1-1 0 0,1-2 0 15,1-1 176-15,0 0-48 0,-2 1-128 0,-1-3 192 16,2 1-192-16,-1-3 0 0,-1 0 0 0,0-1 0 16,-4 0 0-16,1-1 0 0,2-1 0 0,-2-4 0 15,-3 0 0-15,0-3 0 0,0 1 0 0,0-1 0 16,-1-2 128-16,-2 1-128 0,2-1 0 0,-2-2 144 15,1-3-144-15,-2 1 0 0,-1-1 144 0,1-1-144 16,0-2 128-16,-3-2-128 0,0-2 128 0,0-2-128 16,3 1 0-16,-4-2 144 0,-3 0-144 0,-1 1 0 15,2 0 0-15,-3 3 0 0,-3-2 0 0,-1 4 0 16,-2 2 0-16,-1 4 0 0,-1-1 0 0,-1 5 0 16,-1-1 0-16,1 3 0 0,-1 0 0 0,0 2 0 15,-2-2 128-15,2 2-128 0,1 3 0 0,0 2 0 0,-2 0 0 0,2 0 0 16,0 1 0-16,1 2 0 0,-1 1-160 0,1 2 16 15,2 1 0-15,6 3 0 16,-8-3-464-16,8 3-96 0,-8-3 0 0,8 3-16 16,0 0-1968-16,0 0-400 0,0 0-80 0,0 0-9088 15</inkml:trace>
  <inkml:trace contextRef="#ctx0" brushRef="#br0" timeOffset="570.79">2791 5363 14735 0,'0'0'1312'0,"0"0"-1056"0,0 0-256 0,0 0 0 0,0 0 3168 0,0 0 576 16,-2-9 112-16,2 9 32 0,0 0-2560 0,0 0-512 15,0 0-112-15,0 0 0 0,7 7 0 0,1 3 16 16,-2-3 0-16,1 3 0 0,1-1-448 0,0 4-80 16,-2-4-32-16,2-1 0 0,3-2-160 0,-2 2 0 15,0-1 0-15,3 0 0 0,2 0 144 0,2-1-144 16,2 2 160-16,2-1-160 0,0 1 384 0,1 1-32 15,1-4 0-15,1 0 0 0,-3-1-48 0,1-1-16 16,-1-1 0-16,-1 1 0 0,0 1-112 0,-2-3-32 16,-2-1 0-16,1 0 0 0,0 0-144 0,-2 0 192 0,-1-1-192 0,0-3 192 15,1 1-192-15,-2-1 0 0,-2 0 144 0,2 0-144 16,0 1 0-16,-2-3 128 0,-1-1-128 0,1-1 0 16,-3-1 0-16,1-2 0 0,1 1 0 0,-2-2 0 31,-4-1-1920-31,3-1-368 0,4-3-64 0,-4-3-16 0</inkml:trace>
  <inkml:trace contextRef="#ctx0" brushRef="#br0" timeOffset="2297.1">3068 4687 6447 0,'-8'-3'576'15,"8"3"-576"-15,-8-4 0 0,-1 1 0 16,-2 2 1104-16,2 1 112 0,9 0 32 0,-9 0 0 0,-1-2-864 0,10 2-160 16,-9 0-32-16,9 0-16 0,0 0 752 0,-9 3 160 15,9-3 16-15,0 0 16 0,0 0 128 0,0 0 32 16,0 0 0-16,0 0 0 0,0 0-512 0,0 0-112 16,0 0-16-16,0 0 0 0,0 0-176 0,11 1-32 15,0 3-16-15,-1-1 0 0,-10-3 32 0,13-3 0 16,0 2 0-16,-1 0 0 0,0-1-128 0,-1 1-32 15,1-2 0-15,-1 2 0 0,-11 1-32 0,11-1-16 16,2 1 0-16,-1 0 0 0,-2 0 16 0,-10 0 0 16,12 2 0-16,0-2 0 0,-12 0 0 0,12-1 0 15,-12 1 0-15,11-1 0 0,0 1-80 0,-1 0-16 0,1-1 0 16,-1 1 0-16,2 0-160 0,0 0 160 0,-1-3-160 16,1 0 160-16,-2 2-160 0,4-2 128 0,-1 2-128 15,-2-2 128-15,0 0-128 0,-1-1 0 0,1 0 144 0,-11 4-144 16,0 0 192-16,10-3-16 0,0 2-16 0,-10 1 0 15,0 0 224-15,0 0 32 0,0 0 16 0,11-4 0 16,-1 1-80-16,-10 3-16 0,0 0 0 0,0 0 0 16,0 0-16-16,0 0-16 0,0 0 0 0,0 0 0 15,0 0-112-15,3-10 0 0,-3 10-16 0,0 0 0 16,-5-11-176-16,1 2 160 0,4 9-160 0,-4-8 160 16,-3 2-160-16,7 6 128 0,0 0-128 0,-9-7 128 15,-1 1 0-15,2 1-128 0,-1 0 192 0,0 1-64 16,0 0 64-16,-2 2 16 0,-1-2 0 0,2 4 0 15,0-2 32-15,-2 4 0 0,-1-2 0 0,1 2 0 16,2-2-96-16,-1 0-16 0,1 0 0 0,10 0 0 0,0 0 0 0,-9 1-128 16,0 0 192-16,9-1-64 0,-10-1-128 0,10 1-144 15,0 0 144-15,0 0-208 0,0 0 16 0,0 0 16 16,0 0 0-16,0 0 0 16,0 0-1632-16,11-3-336 0,2 0-64 0</inkml:trace>
  <inkml:trace contextRef="#ctx0" brushRef="#br0" timeOffset="5384.82">3958 5338 4607 0,'-13'-1'192'0,"13"1"64"0,0 0-256 0,0 0 0 0,0 0 0 0,0 0 0 15,0 0 2896-15,0 0 544 0,0 0 96 0,0 0 32 16,0 0-1776-16,0 0-368 0,0 0-64 0,0 0-16 16,0 0-16-16,0 0-16 0,0 0 0 0,10 1 0 15,4 2-480-15,-3-1-112 0,1 0-16 0,2 0 0 0,3-1-432 0,2 2-80 16,0 0-32-16,2-1 0 0,0-2-160 0,0 2 0 15,0 0 0-15,-2 1 0 0,1 1 0 0,-1-3 0 16,-1 2 0-16,-2-1 0 16,-2-4-592-16,-1 2 0 0,0 0 0 0,-2 2 0 15,-11-2-2000-15,12 0-400 0</inkml:trace>
  <inkml:trace contextRef="#ctx0" brushRef="#br0" timeOffset="5653.57">4048 5483 19343 0,'0'0'1728'0,"0"0"-1392"0,0 0-336 0,0 0 0 16,0 0 2224-16,0 0 368 0,0 0 80 0,12 2 16 15,-2 2-1920-15,2-1-384 0,2 1-80 0,1 0-16 16,-2-2-160-16,1 1-128 0,0-1 144 0,2 2-144 16,0-1 0-16,-1-2 0 0,1 1 0 0,2-2 0 15,2 0-384-15,-1 0-64 0,0-3 0 0,1 2-16 16,4-1-1776-16,-2-2-368 0</inkml:trace>
  <inkml:trace contextRef="#ctx0" brushRef="#br0" timeOffset="7035.12">5363 4608 16927 0,'0'0'752'0,"0"0"144"0,0 0-704 0,0 0-192 15,0 0 0-15,0 0 0 0,0 0 1040 0,0 0 176 16,0 0 48-16,6-8 0 0,-6 8-288 0,0 0-48 16,0 0-16-16,0 0 0 0,0-9-448 0,0 9-80 15,0 0-32-15,0 0 0 0,0 0-224 0,0 0-128 16,-8-7 128-16,8 7-128 0,-7-6 0 0,7 6 0 16,-10-4 0-16,10 4 0 0,-10-4 144 0,0 2-144 15,0-1 192-15,10 3-192 0,-12-1 496 0,2-1-16 16,-2 1 0-16,0 1 0 0,1-1 64 0,-1-1 16 15,1 1 0-15,-2 1 0 0,-1 4-144 0,0 0-32 16,-1-1 0-16,0 0 0 0,-2 0-128 0,2 1-16 16,1-1-16-16,1 0 0 0,0-3 48 0,1 0 16 0,1 0 0 0,1 2 0 15,10-2-96-15,-11 2-32 0,-2 1 0 0,4-2 0 16,9-1-160-16,0 0 0 0,-12 3 144 0,4-2-144 16,8-1 0-16,-10 1 128 0,-1-1-128 0,11 0 0 15,-9 0 0-15,9 0 128 0,0 0-128 0,-9 3 0 16,0-2 0-16,9-1 144 0,0 0-144 0,0 0 0 15,-7 7 208-15,7-7-64 0,0 0-16 0,-5 10 0 16,0-1 0-16,5-9 0 0,-2 12 0 0,1-1 0 16,1-11-128-16,1 11 192 0,1 0-192 0,0 1 192 15,2 2-192-15,-1 0 0 0,-2 2 144 0,3 0-144 16,4-5 0-16,-2 4 144 0,-2-2-144 0,0 2 0 16,0 4 192-16,1 0-192 0,2 2 192 0,-2 1-192 15,-1-1 192-15,4 0-192 0,1 0 192 0,-4 3-192 16,-5 1 208-16,3 3-64 0,3-2-16 0,-2 2 0 15,-1 4-128-15,-1 0 192 0,-2 3-192 0,2 2 192 0,-1 2-192 0,-1 0 128 16,-1 2-128-16,1 0 128 0,1 2-128 0,-1-1 160 16,-3-3-160-16,5 0 160 0,4 2 16 0,-3-2 0 15,-6-5 0-15,2 5 0 0,1 0-32 0,4-1 0 16,2-3 0-16,0 1 0 0,-2-2-144 0,-1 0 128 16,1 0-128-16,-1 0 128 0,-3-3 16 0,1-1 0 15,2 0 0-15,-1-1 0 0,0 1 80 0,0-3 16 16,0 5 0-16,-1 0 0 0,-1 2-240 0,-1 0 176 15,-1 0-176-15,2 2 160 0,2 3-160 0,-2-1 160 16,-3-1-160-16,2-2 160 0,1-2-160 0,1-5 0 16,-1-2 144-16,3 3-144 0,-3-4 128 0,0 2-128 15,0 1 160-15,1 0-160 0,0 0 144 0,3-1-144 0,0 0 128 16,0-2-128-16,-1-1 128 0,1-4-128 0,-1 5 128 0,0 0-128 16,-2 0 160-16,2 0-160 0,0-1 192 0,-1 0-192 15,0-2 240-15,0-1-64 0,1 0-16 0,-1-2 0 16,1 1-160-16,-3-2 0 0,-3-2 0 0,3 3 0 15,2-3 192-15,-1 1-64 0,-1-2 0 0,0 1 0 16,0 0-128-16,-1-1 0 0,-1 0 0 0,2-1 0 16,0-1 0-16,0 0 208 0,2 0-48 0,-2 0-16 15,-2 0-144-15,1-1 0 0,0 2 0 0,-1-1 0 16,0-2 0-16,1 1 0 0,1-1 0 0,-2 2 0 16,0 0 0-16,-2 0 0 0,0 0 0 0,1 0 0 15,1 2 0-15,-2-2 0 0,-2-3 0 0,3 3 0 16,-1-4 0-16,0-1 0 0,4-8 0 0,-6 9 0 0,3-1 192 15,3-8-64-15,0 0 0 0,-6 9 0 0,2 0-128 16,4-9 0-16,0 0 0 0,-2 10 0 0,-1-3 192 0,3-7 0 16,0 0 0-16,0 0 0 0,-5 8-192 0,5-8 0 15,-4 9 144-15,4-9-144 0,-6 8 0 0,6-8 0 16,-2 8 0-16,2-8 0 0,0 0 0 0,0 0 0 16,0 0 0-16,8 9 0 0,1-2 0 0,-9-7 0 15,11 2 0-15,-1 1 128 0,-10-3-128 0,14 1 0 16,2-1 0-16,-2 0 0 0,-2-1 0 0,1-3 0 15,2 3 0-15,-2 1 0 0,-3 1 0 0,3 0-128 16,0 2 128-16,0-2-128 0,0 4 128 0,0-2 0 16,2 1-144-16,-1 1 144 0,-1-1-224 0,1 0 32 15,1 0 0-15,-1 0 0 16,0 0-192-16,-1 1-16 0,-1 1-16 0,0-2 0 16,1 0-2032-16,-13-4-416 0,10 0-80 0</inkml:trace>
  <inkml:trace contextRef="#ctx0" brushRef="#br0" timeOffset="8596.03">5663 4616 4607 0,'0'0'400'0,"0"0"-400"0,0 0 0 0,0 0 0 0,0 0 2064 0,0 0 336 16,0 0 64-16,0 0 16 0,0 0-560 0,0 0-128 16,0 0 0-16,0 0-16 0,0 0-384 0,0 0-80 15,0 0-16-15,0 0 0 0,7 5-464 0,-1-2-80 16,-6-3-32-16,7 5 0 0,1 0-160 0,-2 2-48 15,-6-7 0-15,7 10 0 0,-1 0 48 0,-2 2 0 16,-1 0 0-16,1 1 0 0,-3 3-96 0,0 0-16 16,2 1 0-16,-2 4 0 0,-1 3-144 0,2 2-48 15,-2 0 0-15,2 1 0 0,2 1 128 0,-1-1 0 16,-1 0 16-16,2 2 0 0,-3-3 112 0,2 2 32 16,0-1 0-16,-1-2 0 0,2-3-208 0,-1 0-32 0,-1-1-16 15,1 4 0-15,-2-1-80 0,1 1-16 0,-2-4 0 0,0 0 0 16,2-2-64-16,-2 0 0 0,-1-2-128 0,0-3 192 15,1 0-192-15,-2 1 144 0,0-4-144 0,0 1 128 16,2-12-128-16,0 0 192 0,0 0-192 0,0 0 192 16,0 0-64-16,0 0-128 0,0 0 192 0,0 0-64 15,0 0 32-15,0 0 0 0,2-9 0 0,-1-1 0 16,-1-1-32-16,1-4 0 0,1-4 0 0,0 0 0 16,2-1-128-16,0-2 0 0,0 1 144 0,1-2-144 15,2-3 0-15,-1 2 0 0,-1-1 0 0,2 4 0 16,-1 2-128-16,2 1 128 0,0 2-128 0,0 2 128 15,-2 1 0-15,1 1 0 0,0 0 0 0,0 3-128 16,4-1 128-16,0 3 0 0,1 2 0 0,3-2-128 0,-2 0 128 16,0 0-160-16,0 2 160 0,-2 1-160 0,0 1 160 15,-1 2 0-15,1 1 0 0,-1 1-128 0,-10-1 128 0,13 4-128 16,0 1 128-16,-2 5-128 0,-4-4 128 0,1 5-128 16,0-1 128-16,0 2-128 0,0-2 128 0,-2 2-128 15,-1 1 128-15,2 0-128 0,-2 0 128 0,-1 0 0 16,-4 1 0-16,0 1 0 0,0-5 0 0,-1-1 0 15,-2 2 0-15,-2-1 0 0,0-1 128 0,0 2-128 16,-2-2 160-16,-2 0-160 0,-1-1 240 0,-2 0-48 16,0 1-16-16,0-2 0 0,-1 0-48 0,0-2-128 15,0-1 192-15,0 0-64 0,-1 1-128 0,1 0 128 16,0 1-128-16,2-1 128 0,1-2-128 0,1-1 0 16,-2-2 0-16,2 0 128 0,0 0-128 0,9 0 0 15,-12 0 0-15,2-4 0 16,1-4-624-16,0 3 0 0,0-1 0 0,1 2 0 15,-1 1-2192-15,1-5-432 0</inkml:trace>
  <inkml:trace contextRef="#ctx0" brushRef="#br0" timeOffset="13078.7">20098 7304 9215 0,'-22'7'400'0,"12"-2"96"0,0-1-496 0,1 0 0 15,-1 1 0-15,-1-3 0 0,2 2 2496 0,0 2 416 16,-1-1 80-16,1-1 16 0,-1-2-1840 0,10-2-352 16,0 0-80-16,-10 4-16 0,1-1-464 0,9-3-80 15,-9 4-32-15,9-4 0 0,0 0-144 0,0 0 160 16,-4 10-160-16,4-10 160 0,-7 8-160 0,7-8 160 15,0 0-160-15,0 0 160 0,-5 9 96 0,0-1 32 16,5-8 0-16,-5 12 0 0,-1-2 176 0,1-1 48 16,-1 0 0-16,6-9 0 0,0 0 64 0,-7 7 0 15,7-7 16-15,-6 6 0 0,6-6 304 0,0 0 48 0,0 0 16 0,0 0 0 16,0 0-272-16,0 0-48 0,0 0-16 0,0 0 0 16,0 0-80-16,0 0-16 0,0 0 0 0,0 0 0 15,0 0-48-15,0 0-16 0,0 0 0 0,0 0 0 16,0 0-144-16,0 0-48 0,-2-13 0 0,6 3 0 15,0-2-16-15,0 2 0 0,1 1 0 0,2-1 0 16,1 0 0-16,2-2 0 0,2 1 0 0,0-2 0 16,1-2 0-16,1-2 0 0,3 0 0 0,0-1 0 15,1 1 16-15,3 0 0 0,1-1 0 0,2 0 0 16,0-1-16-16,1 1-16 0,1 0 0 0,0 0 0 16,2-1 0-16,-2 1 0 0,0-1 0 0,0 0 0 15,-1 2-32-15,-1-1 0 0,1-1 0 0,0 0 0 16,1 1 0-16,1-2 0 0,2-2 0 0,2 1 0 15,2 1-208-15,-2 0 128 0,-2 0-128 0,2 0 0 0,2-3 208 0,1 3-48 16,1-4-16-16,0 2 0 0,0 1-144 0,-2-1 160 16,-2 1-160-16,1-2 160 0,-2 0-160 0,0 1 128 15,-1-2-128-15,4 0 128 0,2-7-128 0,0 2 160 16,-1 0-160-16,3 2 160 0,2-3-160 0,-1 4 128 16,-2-1-128-16,0 1 128 0,-1-1-128 0,-1 1 128 15,-3 0-128-15,0 2 128 0,-1 1-128 0,0 1 128 16,0 1-128-16,0 0 128 0,0-1-128 0,1 1 0 15,1-1 144-15,-2 1-144 0,-2 2 0 0,4-3 128 16,-1 1-128-16,0-3 0 0,-1 1 0 0,0-1 0 16,-1 2 0-16,-2 1 128 0,-2 1-128 0,0-3 0 15,0-1 0-15,-1-1 0 0,-1 1 0 0,-1 2 0 16,0 1 0-16,0 2 128 0,1 1-128 0,0 1 0 0,-3 2 0 16,1 0 0-16,2 2 0 0,-5 1 0 0,-3 3 0 0,0-2 0 15,0 2 0-15,1 0 0 0,-2 1 0 0,1 2 0 16,-1-1 0-16,-1 1 0 0,-2-1 0 0,2-1 128 15,1 2-128-15,-1-2 0 0,-1-1 0 0,-1 2 0 16,0 2 0-16,1-1 0 0,-1-1 0 0,1 1 128 16,0-1-128-16,-2 2 0 0,-2 0 0 0,0 1 0 15,0-3 0-15,-1 1 0 0,0-1 0 0,1 2 0 16,0 0 0-16,-8 5 0 0,7-4 0 0,-7 4 0 16,8-7 0-16,-8 7 0 0,7-6 0 0,-7 6 0 15,6-5 128-15,1-2-128 0,-7 7 0 16,5-8 0-16,-5 8 0 0,8-9 0 0,-2 3 128 15,-6 6-128-15,7-4 0 0,-1-3 0 0,-6 7 0 16,7-8 0-16,-2 2 0 0,-1-1 0 0,-4 7 0 0,5-9 0 0,-1 3 0 16,-4 6 0-16,5-8 0 0,-5 8 0 0,0 0 128 15,0 0-128-15,0 0 0 0,2-9 0 0,-2 9 0 16,-5-7 0-16,5 7 128 0,0 0-128 0,-12 0 0 16,0 2 0-16,0 0 128 0,-1-1-128 0,-1 2 0 15,-2 0 128-15,-1-1-128 0,-2 2 0 0,-1 0 128 16,-3 0-128-16,-3 1 0 0,-2 2 0 0,0-2 0 15,-4 3 0-15,2-2 128 0,3 1-128 0,-3 1 0 16,-1-1 0-16,-1 4 0 0,1 1 0 0,1-1 0 16,1 0 0-16,2-1 128 0,2-1-128 0,2 2 144 15,1-6-144-15,2 1 160 0,2 0-160 0,1 0 0 16,4-2 0-16,0 0 128 0,1 1-128 0,3-3 0 16,9-2 0-16,0 0 0 0,0 0 0 0,0 0 0 0,0 0 0 0,0 0 0 15,0 0 0-15,8-6 0 0,2 1 0 0,5-1 0 16,0-1 0-16,5 1 0 0,-1-2-128 0,4-5 128 15,3-3 0-15,2 2-144 0,4-3 144 16,4 0 0-16,3-1 0 0,0 1-128 0,-2 1 128 0,1 2 0 16,2 3 0-16,-2-2 0 0,-2-1-128 0,-2 1 128 15,-1 0 0-15,-2 1 0 0,-1 0-128 0,0 1 128 16,0-2 0-16,-1 1-128 0,-1 0 128 0,1 3 0 16,0 1-128-16,-3 3 128 0,-5 1 0 0,-2 0 0 15,-2 0 0-15,-4 2-128 0,-13 2 128 0,0 0 0 16,11 2 0-16,-11-2 0 0,0 0 0 0,-3 13 0 15,-2 0 0-15,-3 2 0 0,-2 0 0 0,-5 3 0 0,-3-1 0 0,-2 4 0 16,-2 3 0-16,0-1 0 0,-1 2 0 0,1 1 192 16,-1 1-16-16,4 2-16 0,-2 0-16 0,0-3 0 15,2-1 0-15,0-1 0 0,0 1-144 0,0-1 192 16,1-4-192-16,3 0 192 0,2 0-192 0,2-3 0 16,1-3 144-16,4 0-144 0,4 1 0 0,2-2 0 15,0-13 0-15,9 11 128 16,5-3-1392-16,7-4-272 0,7-4-48 0,11-9-19440 0</inkml:trace>
  <inkml:trace contextRef="#ctx0" brushRef="#br0" timeOffset="15046.58">32717 7304 5183 0,'-15'-8'224'0,"6"7"48"0,-1 2-272 0,-3 2 0 0,-5-3 0 0,-1 0 0 31,2 0-304-31,0 0-112 0,-2 0-32 0,-2 1 0 0,0 2 1440 0,0-2 288 0,0 0 48 0,1-1 16 15,-1-1 2000-15,1 0 416 0,2 1 80 0,1 4 0 16,1 0-1568-16,2-1-320 0,2 0-64 0,1-2-16 16,0-1-480-16,11 0-112 0,-9 4 0 0,9-4-16 0,0 0-64 0,0 0-16 15,0 0 0-15,0 0 0 16,0 0-592-16,10 0-112 0,1-2-32 0,3 0 0 0,3 0-32 0,4-1-16 16,5-1 0-16,3 0 0 0,3 0-48 0,5-1-16 15,2 1 0-15,5-2 0 0,3 2-64 0,0 1-16 16,-1-1 0-16,-1 2 0 0,1-2-48 0,1 1-16 15,1 2 0-15,-20 1 0 0,4 0-192 0,3 0 176 16,4 0-176-16,2 0 160 0,2 0 16 0,-1 0 0 16,-2 1 0-16,29 1 0 0,-15-1 32 0,-11 0 16 15,-7-1 0-15,-3 1 0 0,-3 2 0 0,-2 0 0 16,-2 1 0-16,-1-3 0 0,-4-1-16 0,-1 0 0 16,-3 0 0-16,-2 0 0 0,-2 1-80 0,0-1-128 15,-1 0 176-15,-12 0-176 0,12 3 176 0,-12-3-176 0,12 0 160 0,-12 0-160 16,0 0 128-16,11 1-128 0,-11-1 0 15,0 0 144-15,0 0-144 0,8-1 160 0,-8 1-160 0,0 0 160 16,0 0-16-16,0 0 0 0,-1-7 0 0,-2 3 0 16,-2 0-144-16,0 1 160 0,0-4-160 0,-1 3 160 15,-2 3-160-15,2-3 0 0,-1 1 0 0,1-1 0 16,-2 2 0-16,0 2 128 0,-1-3-128 0,-1 2 0 16,-1 0 0-16,0 1 0 0,-2 0 0 0,-1 0 0 15,-1 0 0-15,-3 0 0 0,-2-2 0 0,-1 4 0 16,0 3 0-16,-1-4 0 0,-1 2 0 0,-1-1 0 15,1 1 0-15,-3-2 0 0,-4 2 0 0,-2-2 0 16,1 2 0-16,-3-2 0 0,-2-2 128 0,-1 2-128 16,1 2 128-16,15-1-128 0,-1 1 192 0,0-2-64 15,-2 2-128-15,1-2 0 0,0 0 144 0,4 1-144 0,-1-2 0 16,-10-2 0-16,9 1 0 0,7 0 0 0,5 1 0 16,9 0 0-16,0 0 0 0,0 0 128 0,0 0-128 0,0 0 0 15,0 0 0-15,0 0 0 0,10-5 0 0,2 1 0 16,0 0 0-16,2 1-128 0,3 2 128 0,3 1-128 15,-1-3 128-15,-7 2-128 0,2-2 128 0,3 3 0 16,3-2 0-16,-1-1-128 0,4 3 128 0,0 0 0 16,1 0-144-16,16-1 144 0,-6 1-352 0,-5 0 0 15,-3 0 0-15,-4 0 0 16,-1 0-496-16,-4 0-112 0,-3-3 0 0,-1 3-16 16,-1 0-1312-16,-12 0-256 0,0 0-48 0</inkml:trace>
  <inkml:trace contextRef="#ctx0" brushRef="#br0" timeOffset="15734.31">33463 7807 4607 0,'0'0'400'0,"0"0"-400"0,0 0 0 0,0 0 0 0,6-8 4560 0,-6 8 832 0,7-6 176 0,-7 6 16 15,0 0-3216-15,0 0-656 0,0 0-128 0,0 0-32 16,0 0 272-16,0 0 48 0,0 0 16 0,-4 10 0 15,-2 1-160-15,0 0-48 0,-3 4 0 0,-3-1 0 16,-1-1-448-16,-1 3-80 0,-2 1-32 0,-2 5 0 16,-3 1-448-16,-1 2-96 0,-3-3 0 0,-1 1-16 15,-4 0-128-15,-3-5-32 0,2 4 0 0,14-9 0 16,-1 3-128-16,-2 1-16 0,-1 0-16 0,2-1 0 0,-2-2-240 16,1 0 128-16,2 1-128 0,-12 8 0 0,8-5 0 0,6-2 0 15,6-6 0-15,2 0 0 16,3-5-384-16,0-1-128 0,1-2-32 0,4-2 0 15,0 0-560-15,-3-5-112 0,3 0-32 0,2-2 0 16,-1-3-2000-16,3 0-400 0,0-4-64 0</inkml:trace>
  <inkml:trace contextRef="#ctx0" brushRef="#br0" timeOffset="15992.34">33019 7842 20271 0,'0'0'1792'16,"0"0"-1424"-16,0 0-368 0,0 0 0 0,0 0 3280 0,0 0 592 15,0 0 112-15,0 0 32 0,0 0-1808 0,0 0-352 16,0 0-80-16,0 0-16 0,0 0-336 0,0 0-64 0,0 0-16 0,4 10 0 16,-1 0-512-16,1 3-128 0,1 0 0 0,3 1-16 15,1-1-224-15,-3-3-32 0,1 1-16 0,1 5 0 16,1-3-224-16,0 4-32 0,3 2-16 0,-1 0 0 16,2 0-144-16,12 18 0 15,-4-6 144-15,-1-5-144 0,-3-2 0 0,-2-3 128 0,0-2-128 0,-2 1 0 16,-2-1 0-16,0-1-288 0,-2 1 48 0,-1-4 16 31,-3-2-1312-31,0 2-256 0,0 0-48 0,-1 0-16 0,0-1-1472 16,-1-4-320-16</inkml:trace>
  <inkml:trace contextRef="#ctx0" brushRef="#br0" timeOffset="16232.63">33558 8351 32255 0,'0'0'1424'0,"0"0"304"0,0 0-1392 0,0 0-336 15,0 0 0-15,-3 13 0 0,2 0 2352 0,1 3 400 16,0-2 64-16,0 2 32 0,0 1-1280 0,0 3-256 16,1 4-48-16,-1 1-16 0,-1-2-656 0,-1-1-128 15,1 2-16-15,0-1-16 0,-2 1-272 0,-1-1-160 16,-1-1 192-16,1-1-192 0,2-1 144 0,-1-1-144 15,0 1 0-15,2-3 144 16,1-4-1872-16,0 0-384 0,0-1-80 0</inkml:trace>
  <inkml:trace contextRef="#ctx0" brushRef="#br0" timeOffset="18064.3">23610 4561 6447 0,'0'0'576'0,"0"0"-576"0,0 0 0 0,0 0 0 16,0 0 2416-16,0 0 368 0,0 0 80 0,0 0 16 16,0 0-1360-16,0 0-272 0,0 0-48 0,0 0-16 15,-1 10 32-15,1-10 16 0,-3 13 0 0,1-1 0 16,-2-3-176-16,-1 2-32 0,-2 0-16 0,-1 1 0 0,-1 1-384 0,-3 0-80 15,-1 4-16-15,-1 3 0 16,-2 1-208-16,-2 0-32 0,-4-1-16 0,0 3 0 0,0 0 80 0,-4-1 16 16,-6-1 0-16,2 1 0 15,4 2 16-15,2-2 16 0,-1-4 0 0,4-1 0 0,3 0-80 0,2 0 0 16,2-1-16-16,2-2 0 0,0-2-304 0,3-2 0 16,0-3 128-16,9-7-128 15,-7 6-1440-15,7-6-352 0,0 0-64 0,0 0-7680 16,-7 0-1536-16</inkml:trace>
  <inkml:trace contextRef="#ctx0" brushRef="#br0" timeOffset="18294.73">23181 4770 12895 0,'0'0'1152'0,"6"-11"-928"0,-4-1-224 0,2 3 0 16,-4 9 3184-16,7-6 592 0,-7 6 112 0,9-4 16 15,-9 4-2144-15,12-3-432 0,-2 2-96 0,0 2-16 16,1 2-496-16,-1 1-96 0,-2 4-32 0,2 2 0 15,2-3-240-15,0 3-48 0,0 3-16 0,-1 1 0 16,1 2-160-16,2 1-128 0,5 0 192 0,-1 1-192 16,2-1 0-16,-1 1 0 0,1 1 0 0,-1-1 0 15,1-4 128-15,-1 1-128 0,1-1 0 0,1 0 0 16,-3 1 0-16,-2-6 0 0,-2 1-160 0,-1-2 160 16,-3 2-1984-1,-2 2-256-15,-1-3-64 0</inkml:trace>
  <inkml:trace contextRef="#ctx0" brushRef="#br0" timeOffset="18701.72">23704 5023 20271 0,'0'0'1792'0,"0"0"-1424"16,0-10-368-16,1 3 0 0,2-5 3520 0,1 1 640 16,3 1 128-16,0 0 32 0,4-1-3440 0,1 2-688 15,1 0-192-15,1-2 0 0,0 1 0 0,2 0 0 16,1-1 0-16,1 2 0 0,2-1 0 0,-5 3 0 16,0 2 0-16,-1 4 0 0,0-3 0 0,-1 4 0 0,-1 4 0 0,-12-4 0 15,0 0 0-15,9 6 0 0,-4 4 0 0,-2 1 0 16,-3 1 0-16,-4-1 0 0,-4 1-128 0,-3 2 128 15,-6 2 0-15,0 2 0 0,0 3 0 0,0-3 0 16,-1-1 208-16,1 2 48 0,0-1 0 0,2 0 0 16,4 0 128-16,3 1 16 0,1-2 16 0,5-3 0 15,2 2 96-15,2-1 32 0,1 0 0 0,1 2 0 16,2 1-144-16,3 0-16 0,2 0-16 0,2-2 0 16,0 0-192-16,4-2-48 0,2-1 0 0,2 0 0 15,1 0-128-15,2-1 128 0,1-2-128 0,1-5 128 16,2 2-1888-1,4-2-384-15,0-1-80 0</inkml:trace>
  <inkml:trace contextRef="#ctx0" brushRef="#br0" timeOffset="20330.62">19811 1062 13535 0,'-2'-20'592'0,"0"10"128"0,1-1-576 0,1-2-144 0,3-1 0 0,-1 2 0 15,2 3 128-15,0 0-128 0,1-1 192 0,2-1-64 16,1 1 224-16,-1 1 32 0,-1 1 16 0,0-1 0 16,1 1-272-16,-1-1-128 0,-6 9 128 0,8-8-128 15,-1 0 0-15,-7 8 0 0,0 0 0 0,7-5 0 16,-7 5 0-16,0 0 128 0,0 0-128 0,0 0 0 0,0 0 0 0,0 0 128 16,0 0-128-16,0 0 0 0,0 0 128 0,0 0-128 15,0 0 128-15,0 0-128 0,0 0 0 0,0 0 0 16,10-5 0-16,-10 5-4784 15,5-7-880-15</inkml:trace>
  <inkml:trace contextRef="#ctx0" brushRef="#br0" timeOffset="20884.5">19922 724 11967 0,'0'0'1072'0,"0"0"-864"15,0 0-208-15,0 0 0 0,0 0 1328 0,0 0 208 16,0 0 64-16,0 0 0 0,-3-9-848 0,3 9-176 15,0 0-16-15,0 0-16 0,0 0 304 0,0 0 64 0,0 0 16 0,0 0 0 16,0 0-144-16,0 0-16 0,0 0-16 0,0 0 0 16,0 0-320-16,0 0-64 0,0 0-16 0,0 0 0 15,-2 10-224-15,2-10-128 0,0 0 160 0,0 0-160 16,2 15 176-16,1-5-176 0,-3-10 192 0,3 11-192 16,-3-11 320-16,2 13-64 0,1 0 0 0,-2 0 0 15,-1 1 256-15,0 3 64 0,-1 3 0 0,0 3 0 16,-1 3-16-16,1 9 0 0,0 10 0 0,-3 0 0 15,0 2-224-15,0 1-32 0,-1 2-16 0,1-2 0 16,1-3-288-16,2-1 128 0,0-1-128 0,1 0 0 16,2-1 160-16,1 5-160 0,1 1 128 0,1 1-128 15,0 0 368-15,2-2-16 0,1-4 0 0,-2 0 0 16,1 0-176-16,-1 0-48 0,-1 1 0 0,2 4 0 0,1 3-128 0,-3 4 0 16,-3 3 0-16,1 1 0 0,0 0 0 0,-2-3 0 15,-2 0 0-15,-1-3 0 0,2-2 0 0,-1 0 0 16,-4 0-160-16,0 2 160 0,-1 0 0 0,1-3 0 15,-1-4 0-15,-1-3 0 0,1-3 0 0,0 0 0 16,3-4 0-16,0 1 0 0,2-1 0 0,1 2 0 16,1-2 128-16,-1 3-128 0,1 2 0 0,1-2 0 15,-1-1 0-15,0 0 0 0,0-1 128 0,1 0-128 16,-1-3 0-16,2 0 0 0,-2 0 0 0,-1 0 0 16,-1-1 0-16,1 3 0 0,0-4 0 0,0 3 0 15,0 3 0-15,0 3 0 0,-2-1 0 0,1 0 0 16,0 0 0-16,-2-3-192 0,-1 1 192 0,3-1 0 15,1-3 0-15,0-2-144 0,0-2 144 0,1 0 0 0,2-1 0 0,1 1-128 16,0-5 128-16,0-1 0 0,-2 1-144 0,2 1 144 16,0 0-272-16,-1 0 16 0,-5-2 0 0,4-3-15168 15</inkml:trace>
  <inkml:trace contextRef="#ctx0" brushRef="#br0" timeOffset="21551.02">19672 117 12895 0,'0'0'1152'0,"0"0"-928"0,-7-6-224 0,7 6 0 16,0 0 3216-16,0 0 608 0,0 0 112 0,0 0 32 16,0 0-2752-16,0 0-528 0,0 0-112 0,0 0-32 15,0 0 96-15,0 0 0 0,0 0 16 0,11 3 0 16,-11-3-240-16,10 9-48 0,-2 3-16 0,0 0 0 16,0 1-16-16,-1 1 0 0,1 2 0 0,0-1 0 0,2 4-144 0,-2-1-16 15,0 0-16-15,0 0 0 0,1 1-160 0,-1-1 0 16,1 0 144-16,1-2-144 0,0-1 0 15,-1 1 0-15,0 2 0 0,1-2 128 0,2-2-128 0,-2-2 0 16,1 1 0-16,-1 5 128 0,2-1-128 0,0-1 0 16,-2-6 0-16,1 1 128 0,-1-1-128 0,0-1 0 15,0-2 0-15,0-1 0 16,0-2-336-16,1 3-96 0,-1-2-16 0,1-2 0 16,-11-3-2256-16,11-3-464 0</inkml:trace>
  <inkml:trace contextRef="#ctx0" brushRef="#br0" timeOffset="21861.65">20238 94 23039 0,'0'0'2048'0,"0"0"-1648"0,-11-2-400 0,2 1 0 15,0-1 2544-15,9 2 416 0,0 0 96 0,0 0 16 16,-3 12-2432-16,1 0-464 0,-2-1-176 0,0 5 0 16,1 0 496-16,-2 3-16 0,-4 3 0 0,-3 3 0 15,-2 1-128-15,-3 6-32 0,-5 3 0 0,0 5 0 16,1 1 160-16,-1 7 32 0,-2 7 0 0,1 3 0 16,-2-2-48-16,1-1 0 0,1-1 0 0,-1-2 0 15,1 0-224-15,1 0-48 0,0-1-16 0,1 2 0 0,1 5-176 0,6-4 0 16,1-7 0-16,4-2 0 15,1-2-1840-15,3-3-336 0,1-3-80 0</inkml:trace>
  <inkml:trace contextRef="#ctx0" brushRef="#br0" timeOffset="34154.75">5661 5867 5519 0,'0'0'496'0,"0"0"-496"0,0 0 0 0,0 0 0 16,0 0 2464-16,0 0 400 0,0 0 80 0,0 0 0 15,0 0-1248-15,0 0-256 0,-9-4-48 0,9 4-16 16,0 0-240-16,0 0-48 0,0 0-16 0,0 0 0 15,-7-5-240-15,7 5-32 0,0 0-16 0,0 0 0 16,-3-8-208-16,3 8-64 0,0 0 0 0,0 0 0 16,-6-2-176-16,6 2-32 0,0 0-16 0,0 0 0 15,0 0-160-15,0 0-128 0,-9 2 192 0,9-2-192 16,0 0 256-16,0 0-48 0,-5 9-16 0,5-9 0 16,0 0 112-16,2 11 16 0,-2-11 0 0,5 13 0 15,5-1 16-15,-3-1 16 0,0-3 0 0,1 1 0 16,0-2-32-16,-1 2-16 0,1 0 0 0,1 3 0 0,0-3-112 0,-1 1-32 15,-1 1 0-15,-1-1 0 0,2 1-160 0,0-1 192 16,-2 2-192-16,1 1 192 0,-2 1-192 0,0-1 0 16,1-1 0-16,-4 1 0 0,1 1 0 0,-2 1 128 15,4 0-128-15,-1-4 0 0,-4-11 128 0,3 12-128 16,-3-12 0-16,4 11 128 0,-4-11-128 0,0 0 160 16,0 0-160-16,8 9 160 0,-8-9 0 0,0 0 0 15,0 0 0-15,10 0 0 0,-10 0 48 0,10-6 16 16,-3-3 0-16,0 1 0 0,-1-1-48 0,-1 0-16 15,2 1 0-15,-3-3 0 0,0 1-160 0,0 1 0 16,-1-2 144-16,-3 11-144 0,4-10 0 0,-4 10 0 16,6-9 0-16,-6 9 0 0,0 0 0 0,0 0 0 15,0 0 0-15,0 0 0 0,7-7 0 0,-7 7 0 16,0 0 160-16,0 0-160 0,0 0 0 0,11 0-160 0,-11 0 0 16,10 3 0-16,1 1 160 0,-1-1 0 0,-10-3 0 0,12 3-128 15,-2 3 128-15,1-1 0 0,0 0 0 0,1 0 0 16,-3 1 0-16,-1 0-128 0,0 1 128 0,-8-7 0 15,0 0 0-15,12 7 0 0,-1 0 0 0,0-1 0 16,-3 1 0-16,-8-7 0 0,0 0 0 0,10 6 0 16,-10-6 0-16,0 0 0 0,0 0 0 0,12 3 0 15,-2-3 0-15,-10 0 0 0,0 0 0 0,11-6 176 16,0-1 0-16,-4-1 0 0,-6-1 0 0,3 0 0 16,4-1 48-16,1-1 16 0,-1-1 0 0,-2 2 0 15,-2-2-48-15,2 0 0 0,-1-1 0 0,-1 0 0 16,-2 0-64-16,1-1 0 0,-2-2-128 0,2 1 192 0,1-2-192 0,-2-2 128 15,-2 1-128-15,0-1 0 0,0 2 128 0,0-2-128 16,-1 0 0-16,0 1 144 0,-1 1-144 0,2 0-144 16,-1 1 144-16,1 3-208 15,3 5-464-15,-1-1-96 0,-2 1 0 0,0 8-16 16,0 0-2176-16,0 0-432 0,0 0-96 0</inkml:trace>
  <inkml:trace contextRef="#ctx0" brushRef="#br0" timeOffset="34578.07">6376 6069 16575 0,'0'0'1472'0,"0"0"-1168"0,0 0-304 0,0 0 0 0,0 0 2752 0,0 0 512 16,0 0 80-16,0 0 32 0,0 0-2432 0,0 0-496 15,0 0-80-15,11 8-32 0,-3-1-112 0,-2 2-32 16,-2 1 0-16,1 1 0 0,1 0-192 0,-1 2 0 16,-3 1 0-16,1 0 0 0,0 2-208 0,-2 0 16 15,-2 1 0-15,-1 3 0 16,1-3-480-16,-2 2-96 0,1-2 0 0,-1 3-7616 15,-1-3-1504-15</inkml:trace>
  <inkml:trace contextRef="#ctx0" brushRef="#br0" timeOffset="36604.64">5704 6922 17903 0,'0'0'784'0,"0"0"176"0,0 0-768 0,5-8-192 15,-5 8 0-15,5-8 0 0,-5 8 256 0,0 0 16 16,0 0 0-16,0 0 0 0,0 0 192 0,0 0 48 16,0 0 0-16,0 0 0 0,0 0-16 0,0 0 0 15,0 0 0-15,0 0 0 0,0 0-96 0,11 6-16 16,-11-6 0-16,11 9 0 0,0 1 192 0,-1 3 48 0,-3-6 0 0,1 3 0 15,-1 3-80-15,1-1-16 0,0 2 0 0,0-1 0 16,-2-1 96-16,1 1 16 0,1 3 0 0,-2-1 0 16,1 1-80-16,-1 0-16 0,-1-1 0 0,3 2 0 15,-1-4-208-15,-1 2-32 0,0-2-16 0,-1-2 0 16,0 1-128-16,0-1-32 0,0-2 0 0,-5-9 0 16,0 0-128-16,7 9 192 0,-7-9-192 0,0 0 192 15,0 0-64-15,10 5 0 0,-10-5 0 0,0 0 0 16,11-5 0-16,-3 0-128 0,-8 5 192 0,6-8-64 15,1-4-128-15,-2 2 0 0,-3-2 144 0,2 0-144 16,2 2 0-16,-2-1 0 0,-2 1 0 0,-2 10 0 16,5-8 0-16,-5 8 0 0,7-7 0 0,-7 7 0 15,0 0 0-15,0 0 0 0,9 6-144 0,-1 2 144 16,-3 1 0-16,0 2 0 0,0 4-144 0,-1-4 144 0,0 1 0 0,1-1 0 16,2-1 0-16,0 0 0 0,-7-10 0 0,10 12 0 15,0-1 0-15,0-2 0 0,-10-9 0 0,11 5 0 16,-11-5 0-16,13 7 0 0,-1-2 0 0,-12-5 0 15,0 0 128-15,0 0-128 0,13 2 0 0,-13-2 128 16,0 0-128-16,0 0 0 0,0 0 176 0,10-1-176 16,-10 1 192-16,11-4-192 0,-11 4 400 0,10-4-16 15,-1 0-16-15,-9 4 0 0,12-6 0 0,0-3 0 16,0-2 0-16,-2 1 0 0,-1 3-160 0,0-3-16 16,2 1-16-16,-1-4 0 0,1-2-176 0,-1 0 192 15,-1-2-192-15,2 0 192 0,-2 1-192 0,-1 1 0 0,-3-4 0 16,1 1 0-1,1-2-864-15,-2 2-48 0,-1 0-16 0,1 1 0 16,0 0-2624-16,-1 4-528 0</inkml:trace>
  <inkml:trace contextRef="#ctx0" brushRef="#br0" timeOffset="37159.15">6410 7264 10127 0,'0'0'896'0,"0"0"-704"0,-5-6-192 0,5 6 0 0,-2-9 4752 0,2 9 928 15,3-9 176-15,4 0 32 0,2 0-4704 0,3 0-944 16,2 0-240-16,1-1 0 0,0 1 0 0,1 0 0 16,1 0 0-16,0 0 0 0,-2 2 0 0,2 1 0 15,2 1 0-15,-1-2 0 0,0 5-128 0,-1 0 128 16,-5 0 0-16,-1-1 0 0,0 2 0 0,-11 1 0 16,0 0 0-16,12 1 0 0,-2 2 0 0,-10-3 0 15,0 0 0-15,7 8 0 0,-7-8 0 0,0 0 0 16,3 10 0-16,-1 0 0 0,-4 1 0 0,1-1 0 15,1-10 176-15,-4 15-176 0,-2 0 240 0,-1 1-64 0,2-2-16 0,0 1 0 16,0-2-160-16,-1-2 0 0,6-11 0 0,-4 12 128 16,1 1-128-16,-1-1 0 0,0-2 0 0,0-1 0 15,4-9 0-15,-7 10 0 0,7-10 0 0,-6 11 128 16,1 2-128-16,-1 0 0 0,1-1 0 0,1 1 0 16,-1-1 0-16,0 1 0 0,1-1 0 0,1 1 0 15,1 1 0-15,2-2 0 0,4-3 0 0,0-1 0 16,-4-8 144-16,0 0-144 0,9 7 160 0,0 1-160 15,-1-1 256-15,-1-1-64 0,-7-6 0 0,13 7 0 16,3-1-192-16,-3 0 0 0,-2-2 0 0,0-1 0 16,2 3 0-16,0-4 0 0,-1 1 0 0,0-2 0 15,0 0 0-15,-1 3-256 0,1-4 48 0,1 0 16 16,1-2-448-16,1-1-96 0,-4-1-16 0,0 0-13008 16</inkml:trace>
  <inkml:trace contextRef="#ctx0" brushRef="#br0" timeOffset="38488.41">6901 4543 14735 0,'0'0'1312'0,"0"0"-1056"15,0 0-256-15,0 0 0 0,0 0 2080 0,0 0 352 16,0 0 80-16,1-8 16 0,1-3-1952 0,-2 11-400 16,8-7-176-16,-8 7 160 0,11-6-160 0,-2 1 128 15,0 1-128-15,-9 4 128 0,12-1 352 0,-1-2 64 16,0-1 16-16,-1 3 0 0,1 2-48 0,-1 3 0 16,-10-4 0-16,13 3 0 0,0 1-112 0,-1-3-16 15,0 4-16-15,-1-3 0 0,1 0-240 0,0 2-128 16,0 0 160-16,-2 0-160 0,-10-4 208 0,14 4-48 15,-1 0-16-15,-1 0 0 0,-12-4 48 0,12 2 16 0,0 0 0 16,-2 0 0-16,-10-2 48 0,0 0 0 16,12 6 0-16,-3-1 0 0,-9-5-64 0,9 6-16 0,-9-6 0 0,7 8 0 15,-7-8 64-15,5 12 16 0,-3-2 0 0,-2-10 0 16,3 11 0-16,0 0 0 0,-2 2 0 0,0-2 0 16,-1 1-256-16,0 2 144 0,2 2-144 0,-1-1 128 15,0 0-128-15,0 0 0 0,1 4 0 0,0 1 0 16,4 6 0-16,-1 3 0 0,1 1 0 0,1 1 0 15,-1 1 0-15,1 2 0 0,-1-2 0 0,1 2 0 16,-2 0 0-16,2 1 0 0,0 0 0 0,0 3 0 16,-2 1 0-16,0 3 0 0,-1 4 0 0,0-2 0 15,0 4 128-15,-1-2 112 0,-1-1 16 0,1 2 0 16,0 4-16-16,-2-4 0 0,-1 1 0 0,1 3 0 16,2 5-112-16,1-4 0 0,1-1-128 0,0-1 192 0,-1-3-192 0,0 0 144 15,0-4-144-15,0-3 128 0,-2-1-128 0,0 3 192 16,-1 1-192-16,0 1 192 0,-1 2 0 0,0-2 0 15,0 3 0-15,2 0 0 0,0-3-192 0,1-3 160 16,-4-3-160-16,3-2 160 0,1 2 32 0,-2-1 16 16,-1-2 0-16,0 1 0 0,0 2-208 0,1-1 0 15,1-2 0-15,0-1 0 0,1 2 176 0,-1-5-176 16,1 1 192-16,0-2-192 0,-1 0 160 0,2 0-160 16,1-4 128-16,-1-1-128 0,-1-3 144 0,1 0-144 15,1-1 160-15,0 1-160 0,-1 1 288 0,0 1-32 16,0 1-16-16,0 1 0 0,0 1-112 0,0 0 0 15,-2-2-128-15,1 0 192 0,-2 2-192 0,-1-3 128 16,0-5-128-16,-1 2 0 0,1 0 144 0,0 0-144 0,-1-4 128 16,-1 0-128-16,1-2 160 0,0 2-160 0,1 0 192 0,1-4-192 15,2 0 208-15,-1-2-64 0,-2-11-16 0,3 13 0 16,-2-3 64-16,2 1 16 0,-3-11 0 0,4 10 0 16,-4-10 0-16,4 11 0 0,-4-11 0 0,4 11 0 15,-4-11-16-15,3 13-16 0,-3-13 0 0,6 13 0 16,-4-2-176-16,1 2 0 0,-3-13 0 0,0 0 0 15,2 9 0-15,-2-9 0 0,0 0 0 0,3 12 0 16,-3-12 0-16,0 0 0 0,0 0 0 0,0 0 128 16,5 10-128-16,-5-10 160 0,0 0-160 0,8 9 160 15,-8-9-160-15,0 0 192 0,8 9-192 0,-8-9 192 16,0 0-192-16,0 0 192 0,0 0-192 0,9 8 192 16,-9-8-192-16,0 0 128 0,0 0-128 0,7 11 128 0,-7-11-128 15,0 0 0-15,0 0 144 0,0 0-144 0,0 0 128 0,0 0-128 16,0 0 128-16,0 0-128 0,0 0 0 0,0 0 128 15,0 0-128-15,0 0 0 0,0 0 144 0,0 0-144 16,0 0 192-16,0 0-192 0,0 0 256 0,0 0-48 16,0 0-16-16,0 0 0 0,-7-6 64 0,7 6 16 15,-8-5 0-15,0 1 0 0,-1 0 32 0,0 2 0 16,0-1 0-16,0 2 0 0,0-3-112 0,0 3 0 16,-2 1-16-16,1 2 0 0,-1 1-176 0,1 1 0 15,-1 0 144-15,2 0-144 0,0-2 0 0,9-2 0 16,-10 4 0-16,2 0 0 0,8-4-240 0,0 0-64 15,0 0-16-15,0 0 0 16,0 0-1776-16,0 0-352 0,0 0-80 0,0 0-16 16,0 0-944-16,0 0-192 0,0 0-32 0</inkml:trace>
  <inkml:trace contextRef="#ctx0" brushRef="#br0" timeOffset="41334.65">9500 4873 3679 0,'0'0'320'0,"0"0"-320"16,0 0 0-16,5-7 0 0,-5 7 2240 0,4-10 368 15,-1 1 80-15,-3 9 0 0,0 0-1856 0,8-4-368 16,-8 4-80-16,0 0 0 0,6-8-224 0,-6 8-32 16,0 0-128-16,0 0 192 0,0 0 560 0,0 0 96 15,0 0 32-15,0 0 0 0,0 0 336 0,0 0 64 16,0 0 0-16,0 0 16 0,0 0-336 0,0 0-64 16,0 0 0-16,0 0-16 0,0 0-112 0,-8 8 0 15,1-1-16-15,-1 3 0 0,0-1-224 0,0 1-32 0,0 2-16 0,-1 0 0 16,0 1 32-16,0-2 16 0,-1 1 0 0,0 1 0 15,4 1-48-15,-3 2-16 0,-4-3 0 0,-2 4 0 16,-2-1-144-16,2 2-16 0,-2 2-16 0,0 0 0 16,-1 0-128-16,-1 2-32 0,1-1 0 0,0 1 0 15,-2-2 0-15,2-1-128 0,2 1 192 0,1 1-64 16,-2 3-128-16,2-1 192 0,2-4-192 0,0-2 192 16,0-1-192-16,2-5 0 0,-1-4 0 0,0-2 128 15,0 0-432 1,2-1-80-16,0-1-32 0,0 0 0 0,10-3-640 0,0 0-128 15,-9 1-32-15,9-1-8432 0,-9-4-1680 0</inkml:trace>
  <inkml:trace contextRef="#ctx0" brushRef="#br0" timeOffset="41716.61">9144 4843 30751 0,'0'0'1360'0,"0"0"288"0,0 0-1328 0,0 0-320 16,0 0 0-16,0 0 0 0,0 0 416 0,5 11 16 16,1-2 0-16,-1 2 0 0,0-1-432 0,0 2 0 15,1 1 128-15,-1 0-128 0,-1-1 0 0,1 2 0 16,1-1 0-16,0 2 0 0,-2-4 0 0,1 2 0 15,1-1 0-15,1 1 0 0,-1 0 0 0,3 0 0 0,2-1 144 0,-1 0-144 16,1-1 384-16,2 1 0 0,2-1 0 0,1 2 0 16,-2-3-64-16,2 3 0 0,2 1 0 0,1 2 0 15,-1 1-32-15,-1 1-16 0,-4-1 0 0,1 0 0 16,3-1-144-16,-1 1-128 0,-3 1 192 0,1 0-192 16,0-1 176-16,-2-2-176 0,-1-4 160 0,-2 1-160 15,-1 1 0-15,1-3-192 0,-2 0 16 0,1-5 0 16,-8-5-1984-1,0 0-400-15</inkml:trace>
  <inkml:trace contextRef="#ctx0" brushRef="#br0" timeOffset="42792.56">10104 4269 7359 0,'0'0'656'0,"0"0"-528"0,0 0-128 0,8-7 0 15,-8 7 2016-15,6-6 368 0,-6 6 80 0,0 0 16 0,7-7-1712 0,-7 7-352 16,0 0-64-16,0 0-16 0,0 0-336 0,0 0 0 16,0 0 0-16,0 0 0 0,5-7 256 0,-5 7-32 15,0 0 0-15,0 0 0 0,0 0 480 0,0 0 80 16,0 0 32-16,0 0 0 0,0 0-160 0,0 0-16 15,0 0-16-15,-5-6 0 0,5 6-240 0,-8-2-32 16,-1 2-16-16,1 2 0 0,0-2-112 0,0 4-32 16,-1 1 0-16,0 3 0 0,-1 1-16 0,-1 2-16 15,-1-1 0-15,1 2 0 0,-1 0-160 0,0 1 160 16,0 1-160-16,-1 0 160 0,-2 1-32 0,-1-1-128 16,1 1 192-16,1 3-64 0,3-3 0 0,-1 2 0 15,0 0 0-15,3-1 0 0,1-3 80 0,3 0 16 16,0-1 0-16,2 2 0 0,2 0 112 0,1-3 32 15,1-1 0-15,3 2 0 0,1 0 16 0,2-2 0 0,-1-1 0 0,2 0 0 16,3-1-208-16,-2 4-48 0,-3-2 0 0,5 3 0 16,1-2-128-16,-1-1 0 0,0-1 0 0,-1-1 128 31,-10-8-464-31,13 8-112 0,-2 0 0 0,0 0-16 16,2 0-2016-16,0-3-400 0,0-4-64 0,0-2-32 0</inkml:trace>
  <inkml:trace contextRef="#ctx0" brushRef="#br0" timeOffset="43958.65">10303 4471 4607 0,'0'0'400'0,"0"0"-400"16,0 0 0-16,0 0 0 0,0 0 3984 0,0 0 720 15,0 0 144-15,0 0 16 0,0 0-3200 0,0 0-656 16,0 0-128-16,0 0-32 0,0 0-592 0,-9 5-112 15,9-5-16-15,0 0-128 0,-9 5 0 0,9-5 0 16,-6 10 0-16,0-3 0 0,6-7 0 0,-6 13 0 0,1-3 0 0,-1 0 0 16,1 0 224-16,0 0-64 0,5-10-16 0,-5 13 0 15,-1 1 192-15,3-1 48 0,-1-3 0 0,4-10 0 16,-4 13-224-16,4-13-32 0,-2 13-128 0,2-13 192 16,0 12-192-16,3 0 0 0,1 1 128 0,-4-13-128 15,0 0 0-15,6 13 0 0,1-1-192 0,-7-12 192 31,0 0-896-31,10 5-80 0,-10-5-16 0</inkml:trace>
  <inkml:trace contextRef="#ctx0" brushRef="#br0" timeOffset="44194.18">10341 4281 6447 0,'0'0'576'0,"0"0"-576"15,0 0 0-15,0 0 0 0,-1-13 4912 0,-1 5 864 16,2 8 176-16,0 0 48 0,0 0-4496 0,0 0-896 16,0 0-176-16,0 0-48 0,0 0-384 0,0 0 0 15,0 0-224-15,2 10 80 16,-4 1-1792-16,2-11-368 0,0 0-64 0</inkml:trace>
  <inkml:trace contextRef="#ctx0" brushRef="#br0" timeOffset="44646.06">10427 4176 10127 0,'0'0'896'0,"0"0"-704"0,-8-4-192 0,8 4 0 0,0 0 3584 0,0 0 704 15,0 0 128-15,0 0 16 0,6 11-3536 0,-6-11-720 16,7 12-176-16,0-2 0 0,-1 2 0 0,-6-12 0 16,0 0 0-16,7 13 0 0,1-1 0 0,2-1 192 15,3 0-192-15,0-1 192 0,0 1-16 0,2 0 0 16,-1 2 0-16,3-2 0 0,1 1-48 0,0-1-128 16,-1 1 192-16,0 1-64 0,0 1 16 0,-1 1 0 15,-2 0 0-15,1 1 0 0,-1-2 96 0,-4 2 16 16,-3 1 0-16,-2 1 0 0,-1 2 96 0,-3-3 32 15,-3 1 0-15,-2 0 0 0,-1 0-160 0,-2 1-32 16,-2-1 0-16,-2-1 0 0,1 2-64 0,-2-2-128 16,-1 3 176-16,0-4-176 0,-2-2 0 0,-2-1-304 15,0-3 48-15,-2 0 0 16,0-3-1792-16,-1 0-368 0</inkml:trace>
  <inkml:trace contextRef="#ctx0" brushRef="#br0" timeOffset="45380.04">9052 4581 9215 0,'0'0'816'0,"0"0"-656"16,0 0-160-16,0 0 0 0,0 0 2464 0,0 0 464 15,0 0 80-15,10-3 32 0,-10 3-1744 0,12-4-336 16,0 1-80-16,-12 3-16 0,14 0-80 0,-2-1-16 0,1-1 0 0,0 0 0 16,0 1-352-16,0 0-80 0,0 1-16 0,0 0 0 15,-1 0-176-15,-1 0-144 0,1 0 192 0,0 0-192 16,0 2 128-16,-1 0-128 0,0-2 0 0,-1 1 0 15,-10-1 256-15,13 0-48 0,-2 0-16 0,2 0 0 16,2 0 128-16,-2 0 0 0,-13 0 16 0,13-1 0 16,-1-1-144-16,-1 2-48 0,-2 3 0 0,0-1 0 15,-9-2 0-15,10 4 0 0,-10-4 0 0,8 7 0 16,-8-7-144-16,0 0 0 0,9 9 144 0,-9-9-144 16,0 0 176-16,9 6-48 0,-9-6 0 0,8 7 0 15,-8-7-128-15,0 0 160 0,0 0-160 0,0 0 160 16,0 0 32-16,0 0 0 0,0 0 0 0,11 4 0 0,-11-4 48 15,0 0 16-15,0 0 0 0,0 0 0 0,6-9 64 0,-6 9 32 16,1-8 0-16,-1 8 0 0,-4-10-160 0,1 3-48 16,3 7 0-16,-7-8 0 0,-1 2-16 0,0 0 0 15,-1 0 0-15,0 1 0 0,0 0-128 0,0-1 192 16,0 1-192-16,0 1 192 0,-2-1-192 0,2 2 160 16,-1-1-160-16,1-1 160 0,-5 1 48 0,3 2 16 15,0-2 0-15,1 1 0 0,-1-1 96 0,11 4 0 16,-11-4 16-16,2 0 0 0,-1 1-192 0,10 3-144 15,0 0 192-15,0 0-192 0,-7-3 0 0,7 3 0 16,0 0-192-16,0 0 48 16,0 0-528-16,0 0-96 0,0 0-32 0,0 0 0 15,7-7-2272-15,1 1-448 0</inkml:trace>
  <inkml:trace contextRef="#ctx0" brushRef="#br0" timeOffset="46581.09">11117 5016 2751 0,'0'0'256'0,"0"0"-256"15,0 0 0-15,10-4 0 0,1 0 5696 0,2 2 1104 16,0 2 224-16,1 0 32 0,3 2-5376 0,1 2-1072 16,-1-4-224-16,1 0-32 0,2 0-352 0,0 1 0 15,-1 2 0-15,3-3 0 0,3-1 0 0,0-2 0 16,-3 0 0-16,0 0 0 0,3-3 0 0,-3 2 0 16,0 2 0-16,0 1 0 15,1-2-464-15,-3 0-16 0,-1-1 0 0,-1 3 0 16,0-2-448-16,-2 2-96 0,-2 0 0 0,1 1-16 15,-4-1-1696-15,0 1-336 0</inkml:trace>
  <inkml:trace contextRef="#ctx0" brushRef="#br0" timeOffset="46830.83">11205 5146 20271 0,'0'0'1792'0,"0"0"-1424"15,0 0-368-15,0 0 0 0,11-4 1856 0,1 1 320 16,2 0 48-16,0 2 16 0,3-2-1824 0,1 2-416 16,-1 1 0-16,3-2 0 0,1 1-176 0,1 1-32 15,0-3-16-15,3 2 0 16,1 0-1824-16,-1 0-352 0,9 1-80 0,-2-4-16 0</inkml:trace>
  <inkml:trace contextRef="#ctx0" brushRef="#br0" timeOffset="48584.96">13100 5462 2751 0,'0'0'256'0,"0"0"-256"16,-5-5 0-16,5 5 0 0,-8-4 3776 0,8 4 720 15,0 0 144-15,0 0 32 0,0 0-3392 0,0 0-656 16,0 0-144-16,0 0-32 0,0 0-32 0,-9 1-16 16,9-1 0-16,0 0 0 0,0 0 160 0,-7 9 16 15,-2-2 16-15,1-1 0 0,8-6 384 0,-10 7 80 16,-2 2 16-16,2 1 0 0,-1 3-192 0,3 2-48 15,2 2 0-15,-3 1 0 0,-3-3-384 0,0 4-96 16,0-5-16-16,-1 4 0 0,-2 3-48 0,-1 1-16 0,-1 3 0 0,-1 4 0 16,-2-4-16-16,-1 3 0 0,-1 2 0 0,0-1 0 15,-1 0 16-15,1-2 0 0,-2 0 0 0,5-3 0 16,0-3-96-16,5-2-32 0,2 0 0 0,3-5 0 16,0-1-144-16,2-7-144 0,1 2 144 0,6-8-208 31,0 0-816-31,0 0-176 0,0 0-16 0,0 0-16 15,0 0-2080-15,0 0-400 0,-1-18-96 0,5 2-16 0</inkml:trace>
  <inkml:trace contextRef="#ctx0" brushRef="#br0" timeOffset="48856.32">12702 5608 18431 0,'0'0'816'0,"0"0"160"0,-8-3-784 0,8 3-192 15,0 0 0-15,0 0 0 0,0 0 3744 0,0 0 704 16,0 0 144-16,0 0 16 0,7 7-3536 0,-1 2-720 16,1 0-144-16,3 3-16 0,2 0-64 0,0 3-128 15,-1 3 192-15,3 1-64 0,1-1-128 0,2 0 0 16,-1 0 0-16,-1 2 0 0,2 1 0 0,2-2 0 16,-1 1 0-16,1-1 0 0,1 2 0 0,1-4 0 15,1-1 0-15,0 0 0 0,-4 2-256 0,1-5-16 16,-1 0-16-16,0 1 0 15,0-1-784-15,-1 0-144 0,0 0-48 0,-1-2 0 16,0 2-1488-16,-1 0-288 0,1 0-64 0</inkml:trace>
  <inkml:trace contextRef="#ctx0" brushRef="#br0" timeOffset="49501.46">13132 6715 34095 0,'0'0'1504'0,"-6"-9"320"0,1 2-1456 0,5 7-368 0,0 0 0 0,0 0 0 16,0 0 576-16,0 0 64 0,0 0 0 0,0 0 0 15,0 0-496-15,0 0-144 0,0 0 0 0,0 0 0 16,-4 16 0-16,-3-1 0 0,-3 4 0 0,-1 1 0 16,0 3 0-16,-4 0 0 0,-3 1 0 0,-2 2 0 15,1-2 0-15,1 3 0 0,-1-3 0 0,1 1 0 0,-1-1 0 0,2-2 0 16,1-4 0-16,0 0 0 0,2 0 0 0,0-2 0 15,-1-3 0-15,1 0 0 0,0-1-160 0,-2 0-32 16,0-2-16-16,2-1 0 16,0-2-1552-16,-3-1-304 0,-3 1-64 0,3-5-7152 15,3 0-1408-15</inkml:trace>
  <inkml:trace contextRef="#ctx0" brushRef="#br0" timeOffset="49725.64">12786 6759 29487 0,'0'0'2624'0,"0"0"-2112"0,0 0-512 0,0 0 0 15,0 0 2160-15,1 13 320 0,0 0 64 0,3-1 16 16,3 4-2048-16,2 0-384 0,1 4-128 0,1 1 0 16,-1 0 0-16,2 2 0 0,-1 2 0 0,1 4 0 15,1-1 0-15,0 0-208 0,0-1 32 0,0 2 16 31,-2-2-832-31,-1-1-160 0,1 0-48 0,-1-4 0 16,1-1-2000-16,-1-2-416 0,-1-4-80 0,0 0-7632 0</inkml:trace>
  <inkml:trace contextRef="#ctx0" brushRef="#br0" timeOffset="50917.59">13201 7240 5695 0,'0'0'256'0,"0"0"48"0,0 0-304 16,0 0 0-16,0 0 0 0,11-4 0 0,-11 4 1968 0,10-2 336 16,-10 2 64-16,11-2 0 0,-11 2-192 0,9-2-32 15,-9 2-16-15,0 0 0 0,9 0-512 0,-9 0-96 16,10-2-32-16,-10 2 0 0,0 0-480 0,11-1-112 16,-11 1 0-16,12-1-16 0,-2-2-320 0,-1 1-64 15,-9 2-16-15,12-4 0 0,0 2-192 0,-1 0-32 16,-2-1-16-16,2 1 0 0,-1 0 48 0,1-2 16 15,-1 3 0-15,1 0 0 0,-11 1-48 0,11 1 0 16,0 2 0-16,-2 1 0 0,0 1-128 0,-9-5-128 16,8 11 192-16,-3-1-192 0,-5-10 0 0,3 13 0 15,-2-3 0-15,-2 3 0 0,-2 0 0 0,-2 0 0 0,0-1 0 16,-1 2 0-16,0 1 0 0,-1 0 0 0,0 0 0 0,-1-1 0 16,0 0 0-16,0-3 0 0,-1-2 0 0,1 1 0 15,0 3 0-15,2-4 0 0,-1 2 0 0,1-1 0 16,-1-1 0-16,2 2-144 0,0-2 144 0,1 0 0 15,0 3 0-15,1-3 0 0,2 0 0 0,1 0 0 16,0 0 0-16,0 0 0 0,0-9 0 0,5 12 0 16,1-3 0-16,-1-2 0 0,-5-7 0 0,0 0-128 15,11 4 128-15,-11-4-160 0,11-2 160 0,-1 1-160 32,2-3-416-32,0-1-64 0,0-4-32 0,-1-2-9216 0,1 0-1840 0</inkml:trace>
  <inkml:trace contextRef="#ctx0" brushRef="#br0" timeOffset="51332.42">13432 6033 12895 0,'0'0'1152'0,"0"0"-928"0,0 0-224 0,0 0 0 15,0 0 2592-15,0 0 480 0,0 0 80 0,0 0 32 16,5 12-2016-16,-5-12-400 0,0 0-64 0,4 13-32 16,-1-2 144-16,-2 2 16 0,2-2 16 0,-2 2 0 15,-1 1-336-15,1 2-64 0,2 0 0 0,0-2-16 16,-2-1-304-16,2-3-128 0,-3-10 128 0,2 15-128 16,1-2-224-16,-2 0-128 0,-1-2-32 0,0-11 0 15,0 0-800-15,0 0-160 0,0 12-48 0,0 0 0 16,-1-2-1632-16,-1 3-336 0,0 3-64 0,-1-2-4352 15</inkml:trace>
  <inkml:trace contextRef="#ctx0" brushRef="#br0" timeOffset="51951.21">13590 5034 8287 0,'0'0'368'0,"0"0"80"16,0 0-448-16,0 0 0 0,0 0 0 0,0 0 0 0,0 0 2560 0,0 0 448 15,0 0 64-15,0 0 32 0,0 0-2016 0,0 0-384 16,0 0-96-16,0 0-16 0,0 0-416 0,0 0-176 16,0 0 128-16,0 0-128 0,0 0 0 0,0 0 0 15,3 15 0-15,-5-6 0 0,-2 0-320 0,-1 1 64 16,-1 1 16-16,-4 0 0 0,0 2 240 0,0 0-144 15,0 3 144-15,1-4-128 0,-1 1 128 0,1 1 0 16,1 1 0-16,1-2 0 0,1 0 368 0,1-2 96 16,1 5 32-16,1-2 0 0,2-2 80 0,1 1 32 15,0 0 0-15,3-1 0 0,-1 0-160 0,2 1-16 16,0 0-16-16,1 0 0 0,0-1-240 0,1-1-48 16,0 2-128-16,1-1 192 0,-2-2-192 0,3 1 0 15,2-1 0-15,1 1 0 16,-2 0-720-16,1-1-96 0,2-1-16 0,-2-3-6448 0,-1 3-1296 0</inkml:trace>
  <inkml:trace contextRef="#ctx0" brushRef="#br0" timeOffset="52241.11">13832 5294 31391 0,'0'0'1392'0,"0"0"272"0,-7 4-1328 0,-3 1-336 15,3 0 0-15,7-5 0 0,-7 7 320 0,7-7-16 16,-6 10 0-16,2-1 0 0,1 0-432 0,3-9-96 15,-2 12-16-15,2 0 0 16,2-6-800-16,-2-6-176 0,4 11-16 0,0-2-16 16,-4-9-1904-16,0 0-384 0</inkml:trace>
  <inkml:trace contextRef="#ctx0" brushRef="#br0" timeOffset="52437.17">13769 5139 24879 0,'-12'-15'2208'0,"5"9"-1760"0,1 2-448 0,6 4 0 16,-7-7 1712-16,7 7 256 0,0 0 48 0,0 0 16 16,0 0-1888-16,0 0-368 0,0 0-80 0,0 0-16 31,0 0-2544-31,0 0-512 0</inkml:trace>
  <inkml:trace contextRef="#ctx0" brushRef="#br0" timeOffset="52848.49">13877 5051 30639 0,'0'0'1344'0,"0"0"304"0,0 0-1328 0,0 0-320 16,10-2 0-16,1-2 0 0,-1 0 416 0,2 2 16 15,0 2 0-15,-2 3 0 0,-10-3-432 0,12 7 0 16,-12-7 0-16,11 9-176 0,-1 0-176 0,-3 1-32 15,0 1-16-15,-2-1 0 0,-5-10 48 0,8 12 16 0,-8-12 0 0,9 15 0 16,-1 1 336-16,-2 0 0 0,0-2-144 0,-1-3 144 16,1 0 0-16,0 0 0 0,-1-1 0 0,1 2 0 15,1 0 0-15,-2-2 176 0,0 0-32 0,-1 1 0 16,0 1-144-16,-1-2 0 0,-2 3 144 0,-2 1-144 16,-2 1 0-16,0-1 128 0,-2 0-128 0,-1 3 0 15,-3 2 0-15,-1-5 0 0,0 0 0 0,0 1-128 16,-1-2-128-16,2-3 0 0,0-2-16 0,0 1 0 15,1 0-496-15,1-2-112 0,1-2-16 16,6-5-10976-16</inkml:trace>
  <inkml:trace contextRef="#ctx0" brushRef="#br0" timeOffset="53651.78">13676 6367 16575 0,'0'0'1472'0,"0"0"-1168"15,-7-6-304-15,7 6 0 0,0 0 1648 0,-9 0 272 16,9 0 48-16,-9 3 16 0,9-3-1552 0,-9 4-304 15,9-4-128-15,-10 6 0 0,1 2 0 0,1-1-128 0,8-7-16 0,-8 8 0 16,0-3-80-16,8-5-16 0,-6 6 0 0,6-6 0 16,-7 11 240-16,3 1 0 0,-1-5 144 0,0 4-144 15,1 1 720-15,-1-3 48 0,-2 2 16 0,2 1 0 16,-2 1 128-16,2 1 32 0,-1 1 0 0,0 0 0 16,4 0-432-16,-2-2-64 0,1 0-32 0,2 1 0 15,0-2-272-15,2 0-144 0,2-2 160 0,-1 1-160 16,-2-11 128-16,7 13-128 0,-2-6 0 0,1 1 0 15,-6-8 0-15,11 8 0 0,-3 0-208 0,1-3 64 16,1-1-704-16,-10-4-144 0,0 0-32 16,12 4 0-16,-2 0-304 0,-10-4-64 0,12 2-16 0,-12-2 0 15,13 0-64-15,-13 0-32 0,12-1 0 0</inkml:trace>
  <inkml:trace contextRef="#ctx0" brushRef="#br0" timeOffset="53954.25">13797 6534 29711 0,'0'0'1312'0,"0"0"288"0,0 0-1280 16,0 0-320-16,-8-3 0 0,8 3 0 0,-9 4 576 0,9-4 48 0,-6 8 16 0,6-8 0 15,-5 10-640-15,5-10 0 0,-2 9 0 0,2 2 0 32,0-11-496-32,0 11-16 0,2 1 0 0,0-1 0 15,-2-11-64-15,1 13 0 0,-2-4-16 0,1 2 0 16,3 1-208-16,-1-1-32 0,-2-11-16 0,2 11 0 15,-2-11-848-15,0 11-160 0,0-11-48 0</inkml:trace>
  <inkml:trace contextRef="#ctx0" brushRef="#br0" timeOffset="54167.6">13741 6407 30399 0,'-6'-12'2704'0,"0"4"-2160"15,1 2-544-15,5 6 0 0,0 0 912 0,0 0 80 16,0 0 16-16,9-5 0 16,2 0-2800-16,-2 3-576 0,-9 2-96 0</inkml:trace>
  <inkml:trace contextRef="#ctx0" brushRef="#br0" timeOffset="54636.06">13933 6311 5519 0,'0'0'240'0,"0"0"64"0,0 0-304 0,0 0 0 16,0 0 0-16,0 0 0 0,0 0 5040 0,0 0 944 15,0 0 192-15,0 0 32 0,8 10-4544 0,-2-2-896 16,-6-8-192-16,9 10-48 0,-1-2-368 0,0 0-160 16,0 0 128-16,1 1-128 0,0 1 0 0,-1 2 0 15,-3-2-192-15,0 1 192 0,2-2-240 0,-2 0 80 16,0 0 16-16,0 2 0 0,-1 3 144 0,2-5 0 16,-1 0 0-16,-3 0 0 0,1 2 0 0,0 1 0 15,-3-1 0-15,-2 1 0 0,1 1 256 0,0-3-32 16,-2 5 0-16,0-2 0 0,1-1 32 0,-1-1 16 15,1 1 0-15,-1 0 0 0,-1-2-272 0,0 2 128 16,0-2-128-16,0 0 0 0,4-10 0 0,-6 10 0 0,-1-1 0 0,2-2 0 31,-1 2-512-31,0-1-192 0,6-8-64 0,-7 6-12336 0</inkml:trace>
  <inkml:trace contextRef="#ctx0" brushRef="#br0" timeOffset="58688.59">12899 4234 9215 0,'0'0'400'0,"0"0"96"0,3-15-496 0,-1 4 0 0,-2 0 0 0,3 2 0 15,-3 9 2656-15,4-10 432 0,-2 1 96 0,1-1 16 16,1 3-2560-16,-2-1-512 0,2-3-128 0,-4 11 0 16,3-10 128-16,-3 10 0 0,6-9 0 0,0 2 0 15,-6 7 832-15,5-10 160 0,-5 10 32 0,0 0 16 16,0 0 240-16,0 0 32 0,0 0 16 0,10-1 0 16,-1 4-400-16,-1 5-80 0,0 1-16 0,0 4 0 15,-3-1-448-15,-1 4-80 0,0 2-32 0,-1 4 0 16,-1 4-96-16,-1-1-32 0,-1 1 0 0,-1 0 0 15,0-2-144-15,1-1-128 0,1 1 192 0,-1-2-192 16,0 0 144-16,-1-1-144 0,0-2 0 0,-1-2 144 16,0-1 48-16,-1 1 0 0,2-3 0 0,-2 2 0 15,1-2 112-15,0 3 16 0,0-1 16 0,-1-1 0 16,0 0-144-16,3-2-48 0,0-3 0 0,2 1 0 0,-2-11-144 0,2 11 0 16,-2-11 0-16,0 0 0 15,0 0-1792-15,0 0-272 0,0 0-64 0,0 0-13216 16</inkml:trace>
  <inkml:trace contextRef="#ctx0" brushRef="#br0" timeOffset="60106.96">12597 3998 14735 0,'0'0'1312'0,"0"0"-1056"15,0 0-256-15,0 0 0 0,0 0 1760 0,0 0 288 16,0 0 64-16,0 0 16 0,0 0-1648 0,0 0-336 15,0 0-144-15,10 0 128 0,0-4-128 0,-10 4 192 0,0 0-192 0,11-5 192 16,-3-1-64-16,-8 6-128 0,0 0 192 16,9-5-64-16,-9 5 448 0,8-6 96 0,-8 6 16 0,0 0 0 15,0 0 336-15,0 0 64 0,0 0 0 0,0 0 16 16,0 0-352-16,-8-6-80 0,0 3-16 0,-1 1 0 16,-3 5-320-16,-1 1-64 0,-3 0-16 0,2 0 0 15,0 1-32-15,-1 0-16 0,-2 0 0 0,0 2 0 16,1-1 0-16,-3 0 0 0,0 1 0 0,0 0 0 15,3-3 0-15,0 0 0 0,-1 0 0 0,1 1 0 16,1-3 160-16,0 2 16 0,2 0 16 0,-1-1 0 16,0-2 64-16,1 0 16 0,-1 1 0 0,1-1 0 15,2 0-176-15,0 3-48 0,1-2 0 0,1 0 0 16,0 1-64-16,9-3-32 0,-11 1 0 0,11-1 0 16,-9 5-160-16,9-5 128 0,-9 3-128 0,9-3 128 0,0 0-128 0,0 0 0 15,-9 5 0-15,9-5 0 0,0 0 128 0,-9 3-128 16,9-3 0-16,0 0 128 0,0 0-128 0,0 0 128 15,0 0-128-15,0 0 128 0,0 0 64 0,0 0 0 16,0 0 0-16,0 0 0 0,0 0-192 0,-7 8 192 16,7-8-192-16,-4 11 192 0,4-11-48 0,-1 13 0 15,-2-1 0-15,3 4 0 0,0 1 0 0,0 1 0 16,-1 1 0-16,1 4 0 0,3 1 0 0,-2 4 0 16,-1 0 0-16,0 1 0 0,-1 0-16 0,1 1-128 15,1 2 192-15,-1 0-64 0,0 2-128 0,1 3 0 16,2 3 0-16,-1 3 0 0,0 1 128 0,2 4-128 15,1 2 0-15,-2 3 128 0,-3 3 32 0,2 2 0 16,1-1 0-16,1 3 0 0,-4 4-160 0,0 0 0 0,-2-1 0 0,2 0 128 16,2-3-128-16,2-4 0 0,-2-2 0 0,1-1 0 15,-2 2 0-15,-1 0 192 0,-1-1-32 0,-2 1 0 16,1-3-32-16,0 3-128 0,0 0 192 0,-1-2-64 16,0-1-128-16,1 2 160 0,-5-2-160 0,-1-1 160 15,1 1-160-15,-1-1 160 0,3 0-160 0,-1-1 160 16,0 0 16-16,2 0 0 0,3-7 0 0,1-3 0 15,0-1 0-15,1-1 0 0,0 1 0 0,2-3 0 16,1 1-176-16,0-3 128 0,1 1-128 0,0-1 128 16,-1 0-128-16,-1 0 0 0,-1 0 0 0,2-3 128 15,1 2-128-15,-1-2 0 0,-4 0 0 0,0 2 128 16,0-3-128-16,-1 1 0 0,-2 0 0 0,3-1 0 16,-1 0 0-16,0 0 128 0,-1 2-128 0,0-2 0 15,-1-2 176-15,2 2-48 0,0-1-128 0,1-2 192 0,1-1-64 0,-1-4-128 16,-1 1 176-16,1-4-176 0,0 1 160 0,0-3-160 15,-2-2 128-15,2-2-128 0,0-1 0 0,0 0 128 16,-1 1-128-16,0-1 0 0,-2-1 0 0,1 2 0 16,-2-2 128-16,0-1-128 0,0-1 0 0,-1 4 0 15,-1-3 0-15,0 1 128 0,-2 1-128 0,1 2 0 16,2 2 0-16,0 1 128 0,-1-5-128 0,0-1 0 16,1 2 0-16,1-3 0 0,-1 1 0 0,1-2 0 15,0 1 128-15,0-3-128 0,-1 0 144 0,5-7-144 16,-3 10 160-16,2-1-160 0,1 1 0 0,0-1 0 15,0-9 0-15,3 11 0 0,-3-11 0 0,0 0 0 16,4 7 0-16,-4-7 0 0,0 0 0 0,7 6 0 0,-7-6-128 16,0 0 128-16,16 2 0 0,0-2 0 0,-3-2 0 0,0 2 0 15,0-2 0-15,-1 1 176 0,1-1-176 16,1 1 160-16,2 1-160 0,1 0 160 0,0-3-160 0,-1 2 160 16,-1 0-160-16,-1-1 0 0,0 2 0 0,1 0 0 15,-2 0 0-15,0 0 0 0,-1 0-128 0,1 0 128 31,0 0-1072-31,-2 0-144 0,1-3-16 0,1 0-16 16,2-5-1056-16,0 0-224 0,3 0-32 0,-1-7-15104 0</inkml:trace>
  <inkml:trace contextRef="#ctx0" brushRef="#br0" timeOffset="61491.57">14380 3882 13823 0,'0'0'1216'0,"0"0"-960"16,0 0-256-16,0 0 0 0,-9 6 3200 0,2-1 608 16,7-5 112-16,-4 10 32 0,4-10-3104 0,-3 9-608 15,3-9-240-15,0 0 176 0,0 0 144 0,0 0 48 16,0 0 0-16,3 10 0 0,-3-10 224 0,13 5 48 16,1-3 16-16,-1-1 0 0,-2 0-176 0,4 1-32 15,0-2-16-15,1 0 0 0,-2-2-176 0,3 2-48 16,1 0 0-16,2 0 0 0,-3 0-32 0,1 0-16 15,2 0 0-15,2 2 0 0,1 0-160 0,-2 0 192 16,-2 0-192-16,-1 1 192 0,0-2-192 0,-2 2 0 16,-3-1 0-16,0-2 128 0,-2 2 16 0,1-1 0 0,-1 0 0 15,-11-1 0-15,10 3 384 0,-1-3 80 0,-9 0 16 0,11 2 0 16,-11-2-80-16,10 4-16 0,0 0 0 0,-10-4 0 16,0 0-208-16,0 0-32 0,10 12-16 0,-3-2 0 15,-7-10 64-15,4 13 16 0,-2-1 0 0,-1 4 0 16,3-1-80-16,-3 4-16 0,-2 0 0 0,1 5 0 15,0 3-32-15,-3 4-16 0,-1 1 0 0,0 5 0 16,2 5-32-16,-1 4-16 0,1 2 0 0,-1 3 0 16,-1-2-160-16,0 5 0 0,0 5 0 0,0 4 0 15,0 4 0-15,3 2 0 0,2 5 128 0,2-2-128 16,-4-7 0-16,-1 6 0 0,1-1 0 0,0 3 128 16,0 3 80-16,-1-5 16 0,2-2 0 0,-1 1 0 15,-3 1-64-15,-1 2-16 0,0-4 0 0,-2 3 0 0,1-3 16 0,-1-1 0 16,1-4 0-16,-1 0 0 0,-2 2 144 0,0 1 16 15,0-1 16-15,1 3 0 0,1-1-80 0,3-3 0 16,-1-1-16-16,1-3 0 0,2-1-96 0,-1-1-16 16,2 1 0-16,2-1 0 0,-1 1-128 0,0-3 192 15,0-4-192-15,0-2 192 0,-1-2-192 0,-1-4 128 16,2 0-128-16,0-2 128 0,0 1 0 0,-2 0-128 16,-1 1 192-16,2 0-64 0,0-3 16 0,-1-2 0 15,0-1 0-15,-1-2 0 0,2-3 0 0,-2-2 0 16,1 0 0-16,0-4 0 0,4 0-16 0,0-2-128 15,-1 0 192-15,2-4-64 0,0 0-128 0,-2 0 0 16,0-1 144-16,1 0-144 0,-1 0 144 0,2-1-144 16,-1-1 192-16,-1-1-192 0,1 2 192 0,0-1-64 0,1 1 0 15,1-2-128-15,-4 0 128 0,0 2-128 0,-1 0 0 0,1-1 0 16,-2-2 0-16,2 0 0 0,2 0 0 0,-2-3 0 16,-2 2 128-16,2 0-128 0,-1-2 0 0,1 0 0 15,0-1 0-15,0 0 0 0,0-1 128 0,1-1-128 16,1-1 0-16,0-1 128 0,-2-9-128 0,3 12 0 15,-3-12 192-15,1 12-192 0,-1-12 192 0,4 10-192 16,-1-1 192-16,-3-1-192 0,0-8 192 0,1 10-192 16,1-2 128-16,-2-8-128 0,0 11 0 0,0-11 0 15,2 10 128-15,-2-10-128 0,2 10 0 0,-2-10 0 16,0 0 0-16,0 0 0 0,0 0 0 0,3 10 0 16,1-1 128-16,0-3-128 0,-4-6 0 0,0 0 0 15,0 0 176-15,0 0-176 0,0 0 160 0,0 0-160 16,0 0 224-16,0 0-48 0,0 0-16 0,0 0 0 15,-12-5 64-15,0 1 16 0,-1-1 0 0,2 4 0 0,-1-2-80 0,0 0-16 16,-1 2 0-16,0-3 0 0,0 3 64 0,0 1 16 16,0-1 0-16,-1 1 0 0,2 0-224 0,-1 0 0 15,-2 0 0-15,2-3 0 0,2 2 0 0,-2-2 0 16,2 0 0-16,1 1 0 0,-2 1 0 0,0 1-240 16,1 0 32-16,-1 0 0 0,1-2 208 0,-2 1 0 15,-1 1 0-15,1 1 0 0,0 1 0 0,-1 0-144 16,-2 2 144-16,-1 0-128 0,-1-4-64 0,-2 3 0 15,-1 0 0-15,1 0 0 16,-1-3-176-16,0-3-32 0,-3 3-16 0,2 0 0 16,1-1-2144-16,-2 0-416 0,-2 0-96 0</inkml:trace>
  <inkml:trace contextRef="#ctx0" brushRef="#br0" timeOffset="66435.8">10082 9342 5519 0,'0'0'240'0,"0"0"64"0,0 0-304 0,5-8 0 0,-5 8 0 0,5-9 0 16,-5 9 4288-16,0 0 816 0,8-8 144 0,-8 8 48 16,0 0-3888-16,0 0-784 0,0 0-160 0,0 0-16 15,0 0 256-15,0 0 64 0,0 0 16 0,0 0 0 16,0 0 48-16,0 0 16 0,0 0 0 0,0 0 0 15,0 0-80-15,-5 8 0 0,-1 1-16 0,1-1 0 16,-1 0-176-16,-2-1-48 0,-1 1 0 0,0 4 0 16,1 2-80-16,-3 2 0 0,0-3-16 0,-2 4 0 15,0-1-16-15,-3 2 0 0,-1 1 0 0,1 2 0 16,1 0 48-16,-1 0 16 0,-1 1 0 0,0 2 0 16,-5 2 128-16,1-2 32 0,2 0 0 0,-1 1 0 15,0-2-208-15,2-1-48 0,0-2 0 0,2 1 0 0,2 0-208 0,1-3-48 16,1 0-128-16,2 0 192 0,-2 1-192 0,3-1 0 15,1 0 128-15,2-4-128 0,-1-2 0 0,1 1 0 16,-1 2 0-16,2-1 0 0,0 0 0 0,-1-1 0 16,0 2 0-16,1-2 0 0,-2 0-320 0,1-2-16 15,-1 1 0-15,-1-4 0 16,-1 0-208-16,3 0-32 0,-1-2-16 0,1 2 0 16,-1-2-112-16,7-6-32 0,-9 7 0 0,9-7 0 15,0 0-1584-15,0 0-320 0,0 0-64 0,0 0-12144 0</inkml:trace>
  <inkml:trace contextRef="#ctx0" brushRef="#br0" timeOffset="67494.56">9516 9562 20271 0,'0'0'1792'0,"-9"-6"-1424"0,-2-6-368 0,3 5 0 16,1 3 1808-16,7 4 304 0,-6-7 48 0,6 7 16 16,-2-10-1760-16,2 10-416 0,-4-7 0 0,4 7 0 15,0 0 0-15,0 0 128 0,-4-10-128 0,4 10 0 16,-1-9 352-16,1 9-32 0,0 0 0 0,2-9 0 16,-2 9 128-16,7-8 32 0,-1-1 0 0,2 4 0 15,0 0 0-15,1 1 0 0,0 0 0 0,-9 4 0 0,9-3 288 0,-9 3 48 16,0 0 16-16,11-3 0 0,-11 3 16 0,0 0 16 15,0 0 0-15,0 0 0 0,0 0-80 0,8-3-16 16,-8 3 0-16,0 0 0 0,0 0-160 0,0 0-32 16,0 0-16-16,0 0 0 0,4-9-160 0,-4 9-16 15,2-9-16-15,-2 9 0 0,1-9-112 0,-1 9 0 16,2-10-16-16,-1 0 0 0,2 0-240 0,-2 0 0 16,-1 10 128-16,1-9-128 0,-1 9 0 0,3-10 0 15,-2-1 0-15,-1 11 0 0,0-9 0 0,0 9 0 16,0 0 0-16,0 0 0 0,0 0 160 0,0 0-160 15,0 0 160-15,0 0-160 0,-8-6 128 0,8 6-128 16,-7-4 0-16,7 4 0 0,-11-4 192 0,11 4-48 16,-9-3-16-16,9 3 0 0,-9-1 0 0,9 1 0 0,-9-4 0 15,9 4 0-15,0 0-128 0,0 0 192 16,0 0-192-16,0 0 192 0,0 0-192 0,0 0 160 0,0 0-160 16,0 0 160-16,0 0-160 0,0 0 128 0,0 0-128 0,0 0 128 15,0 0-128-15,0 0 0 0,-2-8 0 0,2 8 0 16,0 0 144-16,0 0-144 0,0 0 160 0,0 0-160 15,0 0 192-15,0 0-64 0,0 0-128 0,0 0 192 16,0 0-64-16,11 8-128 0,-3 1 176 0,-1 0-176 16,3-2 176-16,-1-1-176 0,0 5 160 0,1-1-160 15,2 2 128-15,1 0-128 0,0-1 0 0,1 3 0 16,1 0 128-16,0 0-128 0,1 2 0 0,2-1 0 16,-1 2 128-16,2-1-128 0,-1 0 0 0,0 2 0 15,-2 0 128-15,1 3-128 0,0 3 0 0,0-1 144 16,-1 0-144-16,0 1 0 0,-2-3 144 0,1 1-144 15,-1 1 176-15,2 1-48 0,-2-3 0 0,0 0 0 0,2-1 64 0,-3 1 16 16,-2-1 0-16,2-1 0 0,1-2-80 0,0 0-128 16,-1 2 176-16,0-1-176 0,2 1 224 0,-2-2-64 15,0-2-16-15,0-1 0 0,-1-1 112 0,-1 0 0 16,1-2 16-16,-2 2 0 0,1-4-272 0,-2 2 0 16,-1 1 0-16,0-1 0 0,-2-1 0 0,1 0 0 15,-2 1 0-15,-1-2 0 0,-2 0 0 0,-2-9 0 16,3 8 128-16,2 0-128 0,-2 0 0 0,-3-8 0 15,0 0 128-15,4 9-128 0,-4-9 0 0,0 0 128 16,0 0-128-16,0 0 0 0,0 0 160 0,0 0-160 16,0 0 128-16,0 0-128 0,0 0 128 0,0 0-128 15,0 0 128-15,0 0-128 0,0 0 0 0,0 0 0 16,0 0 128-16,0 0-128 0,0 0 0 0,0 0 0 16,8 1 0-16,-8-1 0 0,0 0 0 0,0 0 0 0,0 0 0 0,9 5 0 15,-1 0-128-15,-8-5 128 0,0 0 0 0,7 7 0 16,2 0 0-16,-9-7 0 0,8 3 0 0,-8-3 0 15,0 0 0-15,9 6 0 0,-1-2 0 0,-8-4 0 16,0 0 0-16,0 0 0 0,9 2 0 0,-9-2 0 16,0 0 0-16,0 0 0 0,8 7 0 0,-8-7 0 15,0 0 0-15,0 0 0 0,0 0 0 0,7 5 0 16,-7-5 0-16,0 0 0 0,5 6 0 0,0 1 0 16,-5-7 0-16,0 0 0 0,0 0 0 0,5 8 0 15,1 0 0-15,-6-8 0 0,0 0 0 0,0 0 0 16,6 9 0-16,-6-9 0 0,0 0 0 0,7 6 0 0,-7-6 0 15,0 0 0-15,0 0 0 0,9 4 0 16,-9-4-1040-16,0 0-192 0,0 0-48 0,9-5-13984 16,-3-2-2800-16</inkml:trace>
  <inkml:trace contextRef="#ctx0" brushRef="#br0" timeOffset="68500.67">10049 9365 11967 0,'0'0'1072'0,"0"0"-864"16,0 0-208-16,0 0 0 0,5-8 1632 0,-5 8 288 15,0 0 48-15,5-9 16 0,-5 9-1232 0,6-9-240 16,-6 9-64-16,4-9 0 0,-4 9 288 0,4-9 48 16,-4 9 16-16,0 0 0 0,1-9-32 0,-1 9 0 0,0 0 0 0,0 0 0 15,0 0-64-15,-1-9 0 0,1 9-16 0,0 0 0 16,0 0-304-16,0 0-64 0,0 0-16 0,0 0 0 15,0 0-32-15,0 0 0 0,0 0 0 0,0 0 0 16,2-8 64-16,-2 8 16 0,0 0 0 0,0 0 0 16,5-8 320-16,-5 8 64 0,0 0 16 0,0 0 0 15,7-8-32-15,-7 8 0 0,0 0 0 0,0 0 0 16,0 0-256-16,0 0-48 0,6-8-16 0,-6 8 0 16,0 0-96-16,0 0-32 0,0 0 0 0,0 0 0 15,0 0-80-15,0 0-32 0,0 0 0 0,0 0 0 16,0 0-160-16,-10 0 0 0,1 3 0 0,1 2 128 15,8-5-128-15,-9 12 128 0,-2-3-128 0,2 3 128 16,1 3 0-16,2 0-128 0,1 2 192 0,0 1-64 16,-2-4 16-16,-1 2 0 0,-1 0 0 0,1 4 0 0,0 1 16 0,1-1 0 15,-4-3 0-15,1 2 0 0,-1 3-160 0,1 2 128 16,-2-2-128-16,-2 0 128 0,-3 2-128 0,-1-1 160 16,-1-2-160-16,1 3 160 0,0 0 64 0,0-2 16 15,-2-2 0-15,3 0 0 0,0 2 64 0,2 0 16 16,0-1 0-16,3 0 0 0,1-2-96 0,-1 2-16 15,2-4 0-15,0 4 0 0,1 4-208 0,1-1 128 16,1 0-128-16,0-2 0 0,1-1 144 0,-1 0-144 16,1 0 128-16,0-3-128 0,1 3 0 0,-1-3 0 15,-1-2 0-15,1-1 0 0,2 1 0 0,-3-2 0 16,-2-2 0-16,3 0 0 0,-1-2 0 0,0 3 128 0,0-6-128 16,-1 1 0-16,1-2 144 0,1 1-144 0,-2-1 160 15,1 1-160-15,0-2 144 0,7-5-144 0,-9 6 128 0,2 2-128 16,7-8 0-16,0 0 0 0,-9 3 128 0,9-3-128 15,0 0 0-15,0 0-224 0,0 0 48 0,0 0 16 32,0 0-1760-32,10 4-336 0,1 0-80 0,3-2-16 15,4-2-1104-15,3 0-208 0,0-2-48 0</inkml:trace>
  <inkml:trace contextRef="#ctx0" brushRef="#br0" timeOffset="69018.3">10578 9794 15663 0,'0'0'1392'0,"0"0"-1120"0,-10-2-272 0,2 2 0 15,8 0 2496-15,-8 2 448 0,8-2 96 0,0 0 16 16,0 0-1776-16,0 0-368 0,0 0-64 0,0 0-16 16,11 5-256-16,0 1-48 0,4-5-16 0,-1 0 0 15,2-1-288-15,-1-1-64 0,1 0-16 0,0-3 0 16,1 1-144-16,1 0 0 0,-1 1 144 0,0 1-144 15,-2-3 0-15,1 1 0 0,-2 2 0 0,1-1 0 16,-2 1 0-16,1 0-192 0,2-2 32 0,-3 2 0 16,-1-2-576-16,-1 2-112 0,1 1-32 15,-3 0 0-15,-9 0-496 0,11 0-96 0,-11 0-32 0,10-1-9632 16</inkml:trace>
  <inkml:trace contextRef="#ctx0" brushRef="#br0" timeOffset="69296.95">10490 10027 23951 0,'0'0'1056'0,"0"0"224"0,-6-3-1024 0,6 3-256 0,0 0 0 0,0 0 0 16,0 0 2048-16,14 1 336 0,-1 4 80 0,0-4 16 16,0 1-2096-16,1-1-384 0,2 2 0 0,2-3-224 15,1 2 80-15,1 2 16 0,0 0 0 0,-1-3 0 32,-1-2-416-32,1 0-80 0,-1-2-16 0,1 3 0 15,2 0-2480-15,0-4-496 0</inkml:trace>
  <inkml:trace contextRef="#ctx0" brushRef="#br0" timeOffset="70699.45">11857 9273 16575 0,'0'0'1472'0,"-10"2"-1168"0,-2 2-304 0,2 1 0 15,1 2 2144-15,-1-5 368 0,3 0 80 0,-1 0 16 16,-1 1-1888-16,1 0-368 0,8-3-80 0,-12 1-16 16,2-2 368-16,-1-1 64 0,0 0 16 0,-1 0 0 15,0-2-32-15,-1 3 0 0,-1 0 0 0,-2 1 0 16,-1-3-176-16,-2 3-48 0,-2 0 0 0,0 3 0 16,-1-6-192-16,0 3-64 0,-2 3 0 0,3-3 0 0,2 0 0 0,-1 0-16 15,-1 2 0-15,2 2 0 0,-1-1 48 0,2 0 16 16,-2-3 0-16,3 2 0 0,2 1 80 0,2-1 0 15,2 2 16-15,2-1 0 0,-1-3 64 0,2 1 16 16,8-1 0-16,0 0 0 0,-9 0-112 0,9 0-32 16,-9 3 0-16,9-3 0 0,0 0-144 0,0 0-128 15,0 0 192-15,0 0-192 0,0 0 192 0,-8 6-192 16,8-6 192-16,0 0-192 0,-4 10 0 0,4-10 0 16,-1 13-240-16,1-2 80 0,0-11 160 0,2 13 0 15,-2-13 0-15,4 15 0 0,0-1 0 0,1-2 0 16,-5-12 0-16,7 15 0 0,-2 1 0 0,0 1 144 0,-1 1-144 0,0 0 160 15,0 2 48-15,0-2 16 0,0-1 0 0,-2 3 0 16,0 2-32-16,-1 0-16 0,-1 0 0 0,0 2 0 16,-1 2-176-16,-1 0 0 0,0 1 144 0,0 1-144 15,1-1 0-15,1 3 0 0,0-3 0 0,0 3 128 16,0 3-128-16,1 1 0 0,2 1 0 0,0 3 128 16,-1-3 0-16,1 0 0 0,-2-1 0 0,2 1 0 15,-1 1 48-15,2 0 16 0,0-2 0 0,-1 1 0 16,-2 2-64-16,0 0-128 0,2 1 192 0,0 3-64 15,-1 3 0-15,1-1-128 0,-3-1 192 0,1 1-64 16,2 1 32-16,-1 2 0 0,2-3 0 0,-1 1 0 16,-1-2 32-16,2 2 0 0,-1-1 0 0,0 4 0 0,-1 3 16 15,1-1 16-15,-2-1 0 0,3 2 0 16,1-3 0-16,0 2 0 0,-1-2 0 0,2-1 0 0,-3 0-224 16,1-3 128-16,0 0-128 0,0 0 0 0,-1 0 128 0,1-2-128 15,0 1 0-15,-3 1 0 0,-1-1 240 0,1 0-48 16,3-3-16-16,1 1 0 0,-2-1 48 0,1 2 16 15,1 2 0-15,0-4 0 0,1 1-96 0,-1 2-16 16,0-3 0-16,0 0 0 0,-1 0-128 0,-1-1 192 16,-3-3-192-16,4-1 192 0,-2 1-192 0,2-1 0 15,0-2 144-15,-3 0-144 0,-2 1 0 0,1-1 128 16,3-2-128-16,-3 3 0 0,-2-3 0 0,2 0 0 16,2 0 0-16,-2 0 0 0,-2 2 0 0,2 2 144 15,2 2-144-15,0-3 0 0,1-1 0 0,1-4 0 16,1 0 0-16,-1-2 0 0,-4-3 0 0,-1 3 0 15,-2 0 160-15,4-3-160 0,2-1 0 0,-4 0 0 0,-5 0 128 0,5-1-128 16,4-1 128-16,-3-1-128 0,-4 1 192 0,0 1-64 16,0-6-128-16,1 6 0 0,1-1 0 0,-2-1 0 15,-3-1 0-15,1 1 0 0,1 0 0 0,-1 1 0 16,2-2 0-16,-1 2 0 0,4-1 0 0,-2-1 0 16,2 1 0-16,1-2 0 0,1 2 0 0,1-3 0 15,-1-2 0-15,-1 3 0 0,0 3 0 0,0-1 0 16,-1-1 0-16,-1-2 0 0,1-2 0 0,1 2 128 15,1 2-128-15,-1 1 0 0,0-4 0 0,0 0 0 16,0-4 0-16,0 2 128 0,-1 0-128 0,0 2 0 16,-1-2 0-16,1-2 0 0,-1 1 128 0,0-1-128 15,2-1 0-15,0 0 0 0,-2 0 0 0,-1 0 0 16,0 0 0-16,3-10 0 0,0 0 128 0,-1 11-128 16,1-11 0-16,0 9 0 0,0-9 0 0,0 0 128 0,0 0-128 0,0 0 0 15,0 0 0-15,0 0 128 0,4 12-128 0,-4-12 0 16,0 0 0-16,0 0 0 0,8 8 0 0,-8-8 128 15,0 0-128-15,0 0 0 0,14 4 128 0,-1-3-128 16,-1-2 0-16,-12 1 128 0,12 0-128 0,-1 0 0 16,1 0 0-16,0 1 128 0,0 0-128 0,1 0 0 15,-2 1 0-15,4 0 0 0,-1 2 0 0,2-2 0 16,1-1-128-16,0 3 128 0,0 2 0 0,-1-2-144 16,0 0 144-16,1 1 0 15,0 1-448-15,0-3 32 0,-1 0 0 0,-2-3 0 16,-1-1-928-16,0-2-176 0,-1-2-32 0,-3 0-18816 0</inkml:trace>
  <inkml:trace contextRef="#ctx0" brushRef="#br0" timeOffset="78453.38">12194 9610 19343 0,'-7'-1'1728'0,"-2"-6"-1392"15,0 1-336-15,0 2 0 0,1 1 3280 0,8 3 592 16,0 0 112-16,0 0 32 0,0 0-3264 0,0 0-752 16,0 0 0-16,0 0 0 0,10 7 0 0,0-3 0 15,0 1 0-15,-1 0 0 0,-1 2 0 0,1-1 0 16,0 3 0-16,0 1 0 0,-1 3 192 0,-1 1-64 15,-2 2-128-15,3 2 192 0,1 4 32 0,-3 1 0 16,-2 1 0-16,1 2 0 0,2-3 112 0,-2 1 32 16,-1-1 0-16,1 1 0 0,-1 1-176 0,1 2-16 15,1 0-16-15,-1 2 0 0,0-4-160 0,2 1 128 16,-1 0-128-16,1 0 128 0,-2-4-128 0,1-1 0 0,1-1 0 0,-1-1 0 31,2-1-400-31,0-1-112 0,-1-2-32 0,0-2 0 16,1 1-1616-16,1-1-320 0,-3-2-64 0,-1-1-10480 0</inkml:trace>
  <inkml:trace contextRef="#ctx0" brushRef="#br0" timeOffset="79433.86">13497 9751 21183 0,'0'0'1888'0,"0"0"-1504"0,0 0-384 0,-6-5 0 16,6 5 1744-16,0 0 288 0,0 0 48 0,0 0 16 15,0 0-1440-15,0 0-272 0,0 0-64 0,0 0-16 16,0 0-304-16,0 0 160 0,0 0-160 0,0 0 128 16,0 0-128-16,0 0-144 0,0 0 144 0,0 0-208 15,0 0 208-15,0 0-144 0,0 0 144 0,0 0-128 16,0 0 128-16,0 0 192 0,0 0-32 0,0 0-16 16,0 0 752-16,-11 2 128 0,2 2 48 0,-2 3 0 15,-1 2 32-15,-1-2 16 0,0 0 0 0,0 3 0 16,1-1-576-16,-1 1-112 0,0 2-32 0,0 0 0 15,-1-1-272-15,-1 4-128 0,2-1 0 0,-2 3 128 16,-4 1-128-16,1 0 0 0,2 2 0 0,-2 0 0 0,-3 0 0 0,2 0 0 16,0-2 0-16,0 2 0 0,-3 1 0 0,0-2 0 15,1-1 0-15,1-1 0 0,3 2-240 0,0-5 32 16,0 0 0-16,4-2 0 16,3-2-496-16,-1-2-80 0,1-1-32 0,2-2 0 15,8-5-2256-15,0 0-464 0</inkml:trace>
  <inkml:trace contextRef="#ctx0" brushRef="#br0" timeOffset="79761.45">13018 9831 29487 0,'0'0'2624'0,"0"0"-2112"0,0 0-512 0,0 0 0 15,0 0 1600-15,2 11 224 0,-2-11 32 0,11 12 16 16,-1 0-1568-16,3 1-304 0,4 0 0 0,1 0-176 16,-1 0 176-16,2 1 0 0,-1 2 0 0,3 0 0 15,-1-2 0-15,3 2 0 0,0-5 0 0,-1 5 0 16,-2 1-144-16,-1 0 144 0,0-2-160 0,-2 0 160 15,-2-2-176-15,0 0 176 0,-2 0-192 0,0-1 192 16,-2-2-304-16,1-2 48 0,1-2 16 0,-2 1 0 16,-1-1-384-16,0 0-80 0,2-2 0 0,-1 0-16 15,-1-1-1392-15,0 0-256 0,1 0-64 0</inkml:trace>
  <inkml:trace contextRef="#ctx0" brushRef="#br0" timeOffset="80686.73">13797 10107 10127 0,'0'0'896'0,"0"0"-704"15,-9-1-192-15,9 1 0 0,0 0 4256 0,-4 8 816 16,4-8 176-16,0 0 16 0,-1 10-3856 0,2 0-784 15,2 2-160-15,1 1-16 0,0-1 64 0,1 1 32 16,0-1 0-16,2 1 0 0,2 4-256 0,-1-3-48 16,-3 2-16-16,1 1 0 0,2 1-224 0,-1 0 144 15,-3-1-144-15,-1 0 128 0,0-1-128 0,-2 1-176 16,-1-2 48-16,-1 2 0 16,-2-4-320-16,1 0-64 0,1-2-16 0,1-11 0 15,0 0-1376-15,0 0-272 0,0 0-48 0,0 0-16 0</inkml:trace>
  <inkml:trace contextRef="#ctx0" brushRef="#br0" timeOffset="81240.42">13920 9266 4607 0,'0'0'400'0,"0"0"-400"16,0 0 0-16,6-6 0 0,-6 6 1968 0,11-6 304 15,-2-3 64-15,0 0 16 0,0 0-1968 0,-1 2-384 16,-8 7 0-16,10-6-192 0,-1-2 192 0,-9 8 0 16,0 0 0-16,8-8 0 0,-1-1 0 0,-7 9 0 15,0 0 0-15,0 0 0 0,0 0 752 0,0 0 32 16,0 0 16-16,0 0 0 0,0 0 736 0,0 0 160 15,0 0 32-15,-11 3 0 0,1 1-576 0,1 0-96 0,9-4-32 0,-11 6 0 16,2 2-560-16,1 0-112 0,2 0-32 0,-1-1 0 16,1 0-176-16,-2 3-144 15,-1 2 192-15,1 0-192 0,0-2 128 0,2 1-128 0,-2 0 0 0,1 2 0 16,2 3 176-16,0 0-32 0,-1 1 0 0,-1 1 0 16,0-1-144-16,2 2 192 0,1 5-192 0,3-3 192 15,1-2-192-15,0 0 0 0,0-1 0 0,1-3 0 16,-1 2 0-16,3-4 0 0,1-1 0 0,0 1-176 15,1-1-176-15,2-2-32 0,-1-2-16 0,2-3 0 16,-8-5-544-16,12 7-96 0,-2-3-32 16,2 0-9584-16</inkml:trace>
  <inkml:trace contextRef="#ctx0" brushRef="#br0" timeOffset="81781.09">14207 9353 21183 0,'0'0'1888'0,"0"0"-1504"0,0 0-384 0,-6 11 0 0,6-11 1920 0,-2 9 320 16,2-9 64-16,-2 13 16 0,1 1-1824 0,1-1-368 15,0-2-128-15,-1 2 0 0,-2 0 0 0,-1 1 0 16,0 2 0-16,1 0-192 0,-3-1 192 0,0 0-208 16,1-4 80-16,-2 1 128 0,-1 0-320 0,3-1 48 15,1 3 16-15,0-4 0 0,0-2-128 0,4-8 0 16,-5 6-16-16,5-6-7664 16,0 0-1536-16</inkml:trace>
  <inkml:trace contextRef="#ctx0" brushRef="#br0" timeOffset="82238.9">14342 9168 4607 0,'0'0'192'16,"0"0"64"-16,0 0-256 0,0 0 0 0,0 0 0 0,0 0 0 0,0 0 3840 15,0 0 736-15,0 0 144 0,0 0 16 0,0 0-3776 0,11 2-768 16,0 0-192-16,-11-2 0 0,12 4 0 0,-1-1 128 15,-11-3-128-15,13 2 128 0,-2 2 240 0,1 0 32 16,-2 1 16-16,1-1 0 0,-1-1-224 0,1 1-64 16,-1 0 0-16,1 2 0 0,-2 2-128 0,1 0 192 15,-1 2-192-15,0-1 192 0,1 3-64 0,-3 0 0 16,0-2 0-16,-1 3 0 0,0-2 160 0,0-1 32 16,2 2 0-16,-3 1 0 0,-2 1-144 0,-1-3-32 15,-2-11 0-15,2 14 0 0,-1-2-144 0,-1 1 128 16,0 0-128-16,0-13 128 0,-1 13-128 0,1-3 160 15,0-10-160-15,0 13 160 0,-2 0-160 0,0-1 0 0,-1 0-160 16,3-12 160 0,-4 10-2464-16,-1 1-400 0,0-2-80 0</inkml:trace>
  <inkml:trace contextRef="#ctx0" brushRef="#br0" timeOffset="82899.23">15645 9713 11967 0,'0'0'528'0,"0"0"112"0,6-6-512 0,-6 6-128 0,0 0 0 0,0 0 0 15,7-8 2928-15,-7 8 544 0,0 0 112 0,0 0 32 16,0 0-2128-16,0 0-416 0,0 0-96 0,-3 13-16 16,-2 0-256-16,0-1-48 0,-3 1-16 0,-1 1 0 15,-2 2-336-15,1-1-80 0,-1 1-16 0,0 2 0 16,-2 2 256-16,0-2 48 0,0 0 16 0,-1 2 0 0,0 1 48 0,-1 0 16 15,-4-2 0-15,1 3 0 0,0 6-256 0,-1-5-48 16,1-5-16-16,1 1 0 0,2-1-272 0,-1-1 0 16,-1-4 0-16,4 0 0 15,3 0-720-15,-2-1-48 0,-4-3-16 0,4-3 0 16,12-6-2144-16,-9 3-416 0,9-3-96 0</inkml:trace>
  <inkml:trace contextRef="#ctx0" brushRef="#br0" timeOffset="83148.03">15273 9709 31327 0,'0'0'1392'0,"8"6"272"0,-8-6-1328 0,6 10-336 0,2 2 0 0,4 1 0 16,4 0 1968-16,3 2 320 0,2 2 64 0,1 0 16 15,2 0-1984-15,-1 0-384 0,1-2 0 0,-2 2-192 32,0 1-320-32,-1 1-64 0,0 2-16 0,-2 0 0 15,-2-5-688-15,-1 2-144 0,-2 2-32 0,0-1 0 16,-2-1-1584-16,0 1-320 0,1-5-64 0,-4-2-7392 0</inkml:trace>
  <inkml:trace contextRef="#ctx0" brushRef="#br0" timeOffset="83589.1">15767 10226 34607 0,'0'0'1536'0,"0"0"320"0,0-9-1488 0,1 1-368 16,2-1 0-16,2 1 0 0,2-1 160 0,1 1-32 15,-1 1-128-15,4-1 192 0,-1 1-368 0,1 1-80 16,-2 5 0-16,1-3-16 0,3 2 272 0,0-4-160 16,0 2 160-16,2 1-128 0,-1 3 128 0,0 0-128 15,-2 1 128-15,1-1-128 0,0 0 0 0,-2 1 0 0,-11-1 0 0,10 4 0 16,-10-4 128-16,0 0 176 0,7 8-48 0,-7-8 0 16,0 0 256-16,2 12 64 0,-2-12 0 0,-2 11 0 15,-1 0-64-15,-1-1-16 0,-1 1 0 0,-2-4 0 16,2 0-192-16,-1 2-48 0,-1-1 0 0,-1 1 0 15,-2 2-128-15,-1-1 0 0,1 2 0 0,0 1 0 16,-2-2 0-16,0 2 0 0,-1 2 0 0,3-1 0 16,3 0-144-16,2 0 144 0,0-3 0 0,3 0 0 15,2-1 0-15,2 1 0 0,-1-1 0 0,3 2 144 16,0-1 16-16,1 1 0 0,0-1 0 0,3-1 0 16,2-2-160-16,2 0 0 0,-1 0 0 0,0-3 128 15,0-3-320-15,1 2-80 0,-1-2-16 0,0-1 0 16,-1 0-1792-16,-1-2-352 0,0-2-80 15,1-1-6832-15,-3-1-1344 0</inkml:trace>
  <inkml:trace contextRef="#ctx0" brushRef="#br0" timeOffset="84107.14">16282 9042 26655 0,'0'0'1184'0,"0"0"240"16,-10 5-1136-16,-1 2-288 0,1-1 0 0,1 2 0 15,2 0 512-15,1 1 64 0,-3 1 0 0,-1-1 0 0,1 3-576 0,1 1 0 16,1 3 0-16,-2 1 0 0,-3 1 0 0,0 2 0 16,-1-1-192-16,0 3 192 0,-1-1-144 0,1 1 144 15,2-2-128-15,2 1 128 0,0-3 0 0,2-1 0 16,2-3 0-16,1 3 0 0,2 2 192 0,-1-1 0 16,2-1 16-16,2-2 0 0,2 0-208 0,2-1 128 15,1 2-128-15,2-1 0 0,0 1 0 0,1-3-320 16,2 0 64-16,-1-1 0 0,2 0-32 0,1-2 0 15,0-4 0-15,0 2 0 16,0-1-1488-16,0-1-288 0</inkml:trace>
  <inkml:trace contextRef="#ctx0" brushRef="#br0" timeOffset="84394.25">16530 9215 10127 0,'0'0'896'0,"0"0"-704"0,0 0-192 0,0 0 0 15,-5 8 4496-15,5-8 880 0,-6 8 160 0,2 2 32 16,1-1-4352-16,1 2-896 0,2-11-160 0,-1 13-32 15,0 1-128-15,1-1 0 0,0 0-176 0,0 0 176 0,0-1-320 0,1 0 48 16,-1-12 0-16,1 14 0 16,-1 2-176-16,0-3-16 0,0-13-16 0,0 14 0 15,0-2-1472-15,0-12-288 0,0 0-64 0,2 13-16 0</inkml:trace>
  <inkml:trace contextRef="#ctx0" brushRef="#br0" timeOffset="85031.46">16560 8939 25503 0,'0'0'1136'0,"0"0"224"0,0 0-1088 0,0 0-272 16,0 0 0-16,0 0 0 0,0 0 544 0,0 0 48 15,0 0 16-15,0 0 0 0,6 12-288 0,1-3-64 16,-7-9-16-16,10 10 0 0,-1 2 64 0,2 0 16 16,-1 1 0-16,1 0 0 0,-1 0-64 0,1 0 0 15,0-4 0-15,1 3 0 0,2-1-256 0,-1 2 128 16,0-2-128-16,2-1 0 0,-2-1 160 0,0 3-160 16,0 1 128-16,0 0-128 0,0-1 192 0,-3 1-64 0,-3-1 0 0,1 1 0 15,0-2 192-15,-3 3 16 0,-1 0 16 0,-2-2 0 16,1 1-48-16,-2-2-16 0,-1 2 0 0,-1-3 0 15,-3 0-128-15,1 0-32 0,1 2 0 0,-2 0 0 16,-3-2-128-16,1 1 0 0,1-2 0 0,-2 1 0 16,-1 2-192-16,-1 1-80 0,-1 0-16 0,-1-1 0 31,0 1-720-31,-1 1-144 0,-1 2-16 0,1-1-16 16,2-4-1760-16,0-3-336 0</inkml:trace>
  <inkml:trace contextRef="#ctx0" brushRef="#br0" timeOffset="86631.16">16789 8829 24879 0,'0'0'1088'0,"0"0"256"0,0 0-1088 0,0 0-256 15,0 0 0-15,0 0 0 0,0 0 880 0,12 4 112 16,0-2 32-16,-1-2 0 0,3-3-496 0,0 0-80 15,1 2-32-15,5 0 0 0,2-3-112 0,0 1-32 16,-1 3 0-16,1-5 0 0,1 0-272 0,-3 2 128 16,0-1-128-16,0 2 0 0,-2 0 128 0,-3 1-128 15,1 1 0-15,-2 1 0 0,1-1 144 0,-2 0-144 16,-3 0 0-16,1 0 144 0,-11 0 0 0,13 2 0 16,-3-1 0-16,1 0 0 0,-11-1 240 0,11 2 32 15,-11-2 16-15,12 0 0 0,-2-3-32 0,-10 3 0 16,0 0 0-16,12 1 0 0,-1-2-48 0,-11 1-16 0,0 0 0 0,0 0 0 15,0 0-128-15,0 0-16 0,0 0-16 0,0 0 0 16,0 0-48-16,0 0 0 0,0 0 0 0,0 0 0 16,-4 12 64-16,0-3 0 0,-1 1 0 0,-1-2 0 15,6-8-48-15,-7 9 0 0,0 0 0 0,2 2 0 16,0-1-16-16,1-1 0 0,0 3 0 0,1 2 0 16,1 2 16-16,-1 2 0 0,2 6 0 0,2-1 0 15,2 3 0-15,0 0 0 0,3 3 0 0,0 4 0 16,-1-2 48-16,2 3 0 0,1-2 0 0,0 5 0 15,-2 1-64-15,2 3-128 0,1 6 192 0,-2-1-64 16,-2 5-128-16,0 1 160 0,0 1-160 0,-2 2 160 16,-1 1-160-16,-2 2 0 0,-1-1 0 0,0 0 128 0,-2 2-128 15,1-2 0-15,-2 2 144 0,0 0-144 16,-1 1 0-16,-1-3 0 0,1-1 0 0,1 2 128 0,-1 0 160 0,-2 1 32 16,1 5 16-16,-1 1 0 0,1 1 64 0,1 1 16 15,0 1 0-15,-1-2 0 0,0-3-256 0,2-1-160 16,3 4 192-16,-1-5-192 0,1-3 384 0,-2 0-16 15,2-5-16-15,0-1 0 0,1-1-32 0,0-1-16 16,-2-1 0-16,2 6 0 0,2 5-176 0,-1-3-128 16,-1 3 192-16,1-4-192 0,1-3 128 0,-1-4-128 15,-1-6 0-15,0 3 0 0,-3-1 0 0,2 4 0 16,0 0 128-16,-1-1-128 0,0-3 0 0,-1-2 128 16,2-1-128-16,-2-5 0 0,1-1 208 0,0-1-64 15,1-1-16-15,0-3 0 0,-2-2-128 0,2 2 0 16,1 3 144-16,0-3-144 0,0-2 0 0,0 3 128 15,1 5-128-15,0-3 0 0,2-2 128 0,0 1-128 0,-1 0 160 0,4-3-160 16,-4-3 192-16,2-1-48 0,0 1-16 0,0 1 0 16,0-1-128-16,0 0 128 0,0-3-128 0,0 3 128 15,-2 2-128-15,2-3 0 0,-1-1 0 0,-1 4 0 16,-2-2 0-16,0 2 128 0,0-2-128 0,0-1 0 16,0 0 0-16,0-1 128 0,0 0-128 0,0-2 0 15,0 1 0-15,0-5 0 0,0 1 128 0,2-2-128 16,-1 2 0-16,1-2 0 0,1-1 0 0,1 1 128 15,0-1-128-15,0 0 0 0,0 1 0 0,1-2 0 16,-1-1 0-16,0 1 128 0,0-3-128 0,0 1 0 16,1 1 0-16,-1 0 0 0,-2 1 128 0,0 0-128 0,-1-2 0 15,0 2 0-15,1-1 0 0,-2 1 128 0,-2-2-128 16,2-1 0-16,0-1 0 0,0 0 0 0,0 0 128 0,0-2-128 16,0-10 0-16,0 12 128 0,0-12-128 0,2 14 160 15,-1-2-160-15,-1-12 160 0,4 12-160 0,-2-1 128 16,-2-11-128-16,2 11 128 0,-2-11-128 0,2 14 0 15,1-2 0-15,-1-2 128 0,-2-10-128 0,0 0 0 16,4 11 144-16,0-2-144 0,-4-9 0 0,3 10 128 16,-3-10-128-16,2 11 0 0,-2-11 0 0,3 9 128 15,-3-9-128-15,3 9 0 0,-3-9 0 0,0 0 0 16,2 8 0-16,-2-8 128 0,0 0-128 0,0 0 0 16,0 0 0-16,0 0 128 0,0 0-128 0,0 0 0 15,0 0 0-15,0 0 128 0,0 9-128 0,0-9 176 16,0 0-176-16,0 0 192 0,0 0-16 0,0 0 0 0,0 0 0 15,0 0 0-15,0 0-176 0,0 0 0 0,0 0 0 0,0 0 0 16,0 0 0-16,0 0 0 0,0 0 0 0,0 0 0 16,0 0 0-16,0 0 0 0,0 0 0 0,0 0 0 15,-10 4 0-15,1-2 0 0,9-2 0 0,-8 4 0 16,0-1 208-16,-1 1 16 0,-1-4 0 0,0 1 0 16,0 0 32-16,-2 3 0 0,-1-4 0 0,0 3 0 15,0 1-64-15,-1-4-16 0,-2 0 0 0,1-3 0 16,-1 6-176-16,0-3 0 0,1 0 144 0,-1 0-144 15,-1-3 0-15,1 2 0 0,2-2 0 0,1 3 0 16,0 0-304-16,0 0-128 16,-1-5-16-16,-1 4-16 0,1-2-1488 0,2 1-288 0,2-4-64 15,-1 1-12240-15,-2-1-2448 0</inkml:trace>
  <inkml:trace contextRef="#ctx0" brushRef="#br0" timeOffset="87493.88">14183 11025 36863 0,'0'0'1632'0,"0"0"336"0,0 0-1584 0,0 0-384 16,-10 0 0-16,10 0 0 0,0 0 592 0,0 0 48 15,0 0 0-15,0 0 0 0,0 0-640 0,0 0 0 16,0 0 0-16,0 0 0 16,2 10-2160-16,-2-10-400 0,9 5-64 0</inkml:trace>
  <inkml:trace contextRef="#ctx0" brushRef="#br0" timeOffset="87660.02">14208 11211 26031 0,'0'0'1152'0,"0"0"240"0,0 0-1120 0,0 0-272 16,0 0 0-16,0 0 0 0,9 5 512 0,0-1 64 0,3 2 0 16,-2-4 0-16,1-2-32 0,-11 0 0 0,0 0 0 0,13 4 0 15,0 0-224-15,-1 0-32 0,-12-4-16 16,11 6 0 0,1-2-1600-16,0 2-320 0,-3 0-64 0</inkml:trace>
  <inkml:trace contextRef="#ctx0" brushRef="#br0" timeOffset="87812.69">14405 11415 11967 0,'0'0'528'0,"0"0"112"0,0 0-512 0,-7 7-128 0,2 3 0 0,5-10 0 16,-4 10 5088-16,2 0 992 0,0 1 192 0,2-11 32 15,2 12-5792-15,-2-12-1168 0,5 13-240 0</inkml:trace>
  <inkml:trace contextRef="#ctx0" brushRef="#br0" timeOffset="88034.78">14409 11806 29887 0,'0'0'1328'0,"0"0"272"0,0 0-1280 0,0 0-320 16,0 0 0-16,0 0 0 0,0 0 288 0,0 0 0 15,0 0 0-15,6 9 0 0,1 0-480 0,-7-9-112 16,8 9-16-16,-8-9 0 16,6 8-320-16,1 0-80 0,-7-8-16 0,6 9 0 15,-6-9-48-15,5 9-16 0,-5-9 0 0,6 9 0 0,-6-9 560 0,0 0 240 0,0 0-192 0,5 11 192 16,-5-11-160-16,0 0 160 0,9 6 0 0</inkml:trace>
  <inkml:trace contextRef="#ctx0" brushRef="#br0" timeOffset="88193.79">14480 12087 19343 0,'0'0'1728'0,"-6"8"-1392"0,-1 0-336 0,7-8 0 0,-7 5 3808 0,7-5 688 0,0 0 144 0,-6 8 32 16,6-8-2912-16,-4 9-576 0,4-9-112 0,0 0-32 16,0 0-704-16,3 11-144 0,-3-11-16 0,4 10-16 15,-4-10-2592-15,5 9-512 0</inkml:trace>
  <inkml:trace contextRef="#ctx0" brushRef="#br0" timeOffset="90161.39">12456 13099 16575 0,'0'0'736'0,"0"0"160"0,-9 1-720 0,-1 1-176 15,1-2 0-15,9 0 0 0,0 0 4384 0,0 0 848 16,-6 5 160-16,6-5 48 0,0 0-4288 0,2 8-832 16,-2-8-192-16,0 0-128 0,7 9 496 0,-1-1-16 15,2 1 0-15,-1-3 0 0,-7-6-80 0,12 8-16 0,1 3 0 0,-2-2 0 16,0 2 16-16,-2 1 0 0,-1-1 0 0,0 2 0 15,-2 0 48-15,1 4 16 0,-1-3 0 0,1 5 0 16,-2 4 32-16,-1 3 0 0,-2 1 0 0,2-2 0 16,-4 1-240-16,-1 0-64 0,-2 0 0 0,2 0 0 15,1 0 64-15,0-1 16 0,-1 0 0 0,1 0 0 16,5-1-128-16,-1-2-16 0,0-2-128 0,0 0 192 16,0-2-192-16,1-3 128 0,1-3-128 0,-2-1 0 15,-4-11 0-15,4 13 0 0,1 0 0 0,-1-4 0 16,-4-9-560-1,0 0-48-15,4 12-16 0,0 1 0 0,-1 0-272 0,-3 1-64 0,-3 0-16 0,-1 1 0 16,-2 0-48-16,-2 2 0 0,-1-2 0 0,0 2 0 16,-2 1 320-16,3-4 64 15,4-3 16-15,4-11 0 0,0 0-64 0,4 7-16 0,-4-7 0 0,12 4 0 16,0-5-2272-16,5-4-464 0</inkml:trace>
  <inkml:trace contextRef="#ctx0" brushRef="#br0" timeOffset="91611.27">13650 13370 28559 0,'0'0'1264'0,"0"0"272"0,0 0-1232 0,0 0-304 0,0 0 0 0,0 0 0 0,0 0 0 0,8-5 0 16,-8 5 0-16,10-1-144 16,-10 1-320-16,12 4-64 0,-12-4-16 0,0 0 0 15,0 0 16-15,0 0 0 0,0 0 0 0,0 0 0 0,0 0 208 0,0 0 32 16,0 0 16-16,0 0 0 0,0 0 272 0,0 0 128 15,0 0-128-15,0 0 192 0,0 0 352 0,0 0 64 16,0 0 16-16,0 0 0 0,-9 2 48 0,9-2 16 16,-11 4 0-16,2-3 0 0,0 1-128 0,9-2-32 15,0 0 0-15,-10 2 0 0,-1 1-224 0,2 0-48 16,1-1-16-16,8-2 0 0,-9 3 16 0,9-3 0 16,-9 4 0-16,9-4 0 0,-9 4 128 0,9-4 48 15,-11 1 0-15,11-1 0 0,-9 5 48 0,9-5 16 16,-6 4 0-16,6-4 0 0,-11 5 48 0,2 0 16 15,1 2 0-15,1 2 0 0,-2-2-128 0,-1 6-32 0,1 0 0 0,-1 4 0 16,-2-2-112-16,0 6-32 0,-1-1 0 0,-1 3 0 16,-3-3-112-16,-1 4-16 0,-2 5-128 0,1-1 192 15,0 0-64-15,2-3 0 0,1-3-128 0,0-1 192 16,2-1-192-16,2-3 128 0,1-3-128 0,5-2 0 16,1-2 0-16,1-2 0 0,4-8-128 0,0 0 128 31,-5 9-576-31,5-9-16 0,-6 8 0 0,6-8 0 15,0 0-560-15,-6 5-128 0,6-5 0 0,-9 3-16 0,0-1-464 16,9-2-96-16,0 0 0 0,-11 3-16 0,2-2-1504 0,0-1-288 0</inkml:trace>
  <inkml:trace contextRef="#ctx0" brushRef="#br0" timeOffset="91952.05">13184 13434 19343 0,'0'0'1728'0,"0"0"-1392"15,0-10-336-15,0 10 0 0,-1-9 2704 0,1 9 480 16,0 0 80-16,0 0 32 0,0 0-2656 0,11-4-640 16,-11 4 0-16,10 4 0 0,-10-4 160 0,13 9-16 15,-1 1 0-15,0-1 0 0,-1 2 80 0,-2 2 16 16,-2 1 0-16,1 2 0 0,0 1-32 0,-1 0 0 15,0 2 0-15,1 1 0 0,0-1-32 0,1 2-16 0,-1-1 0 0,1-1 0 16,0 2 96-16,1 1 0 0,1 2 16 0,0-3 0 16,0 1 176-16,-1 0 16 0,2-1 16 0,-2-2 0 15,1 0-160-15,1-3-48 0,-1 3 0 0,0-6 0 16,-1 0-272-16,1-1 128 0,-1 1-128 0,2-3 0 16,-3 2 0-16,0-6-272 0,-1 1 16 0,1 1 16 31,0-3-1872-31,-1-1-368 0,-8-4-80 0</inkml:trace>
  <inkml:trace contextRef="#ctx0" brushRef="#br0" timeOffset="93156.53">14124 12744 2751 0,'0'0'256'0,"0"0"-256"15,0 0 0-15,0 0 0 0,0 0 2288 0,0 0 400 16,0 0 96-16,0 0 16 0,0 0-2224 0,0 0-432 15,0 0-144-15,0 0 0 0,0 0 448 0,0 0 16 16,4 12 0-16,-4-12 0 0,-1 9 496 0,1-9 112 0,0 11 16 0,-3-1 0 16,0 2-144-16,-5 11 880 15,4-8-912-15,0-2-352 0,-1 1-80 0,-2 0-16 0,-1 1 0 16,1 0-256-16,-3 2-48 0,1 0-16 0,0 0 0 16,0 1 192-16,0 1 48 0,0-1 0 0,-2 2 0 15,1-1 320-15,1 2 64 0,0 1 0 0,0 0 16 16,-1-2-272-16,3 2-48 0,0-2-16 0,3-2 0 15,2 0-256-15,0-4-64 0,4 2-128 0,0-4 192 16,1 1-192-16,1-1 0 0,0-3 0 0,1 0 0 16,-5-9-192-16,8 10-96 0,-1-2-16 0,1 0 0 15,0-2-480-15,-8-6-112 16,11 4 0-16,-1 0-16 0,0-4-1744 0,-10 0-352 16</inkml:trace>
  <inkml:trace contextRef="#ctx0" brushRef="#br0" timeOffset="97146.99">14194 13162 8287 0,'0'0'736'0,"0"0"-592"0,0 0-144 0,0 0 0 16,0 0 4688-16,-7 10 912 0,2 0 176 0,5-10 48 16,0 0-3376-16,-4 11-656 0,-3-2-144 0,2-1-32 31,5-8-1872-31,-6 6-368 0,-1 0-80 0,7-6 0 0,0 0 704 0,0 0 0 0,0 0 0 0,0 0 0 16,-8 0 160-16,8 0 32 0,0 0 0 0,0 0 0 15,0 0 352-15,0 0 80 0,0 0 16 0,0 0 0 16,2-12 176-16,-1 4 32 0,-1 8 16 0,1-10 0 15,-1 10-96-15,4-10 0 0,-4 10-16 0,0 0 0 16,4-9-208-16,0 3-32 0,-4 6-16 0,6-8 0 16,1-2-192-16,-7 10-48 0,1-11 0 0,-1 11 0 15,4-12-64-15,-1 2 0 0,-3-2-16 0,0 1 0 16,1 0 816-16,0-2 160 0,2 0 48 0,-2 0 0 16,-1-4-1600-16,3 1-320 0,2 1-64 0,0-2-16 0,-1 0 800 0,0 2 0 15,0 2 144-15,0 0-16 0,0 2-128 0,-1 2 0 16,-3 9 0-16,0 0 128 0,5-8-128 0,-5 8 0 15,0 0 0-15,0 0 128 0,0 0-128 0,0 0 0 16,0 0-160-16,0 0 160 0,10 0 0 0,-10 0 0 16,11 1-128-16,-11-1 128 0,0 0 0 0,0 0 0 15,9 4 0-15,-9-4-144 0,10 3 144 0,-10-3 0 16,12 3 0-16,-12-3 0 0,10 3 0 0,-10-3 0 16,0 0 0-16,11 5 128 0,-11-5-128 0,8 7 144 15,-8-7-144-15,0 0 160 0,7 9-160 0,-1-1 0 16,-6-8 0-16,5 11 0 0,-1 0 0 0,-2-1 0 0,0 1 0 15,-1-1 0-15,2 1 0 0,-1 0 0 0,-1 0 0 0,2-1 0 16,1 2 0-16,0-3 0 0,-4-9 0 0,5 14 0 16,0-1 0-16,1 1 0 0,-1-3 0 0,-1 1 0 15,-4-12 0-15,6 13 0 0,1 1 0 0,-1-2 128 16,-6-12-128-16,0 0 0 0,5 11 144 0,-5-11-144 16,6 13 144-16,-6-13-144 0,0 0 192 0,0 0-192 15,0 0 128-15,0 0-128 0,0 0 0 0,0 0 0 16,0 0 160-16,0 0-160 0,0 0 128 0,10-4-128 15,-3-2 176-15,-7 6-48 0,0 0-128 0,5-9 192 16,0-1-16-16,-1-1-16 0,-1 2 0 0,-2-2 0 16,0-4 16-16,2 4 0 0,-2-3 0 0,2 3 0 15,-2-1-176-15,2-1 160 0,-1 0-160 0,1 3 160 0,-2-4-160 16,0 1 0-16,1 3 0 0,-1-3 0 0,0 1 0 16,1 0 0-16,-1 1 0 0,0-1 0 0,1 0 0 0,-2 1 0 15,0 1 0-15,1-3 0 0,0 0 0 0,0 3 0 16,-1 1 0-16,2 0 0 0,-2-2 0 0,1 1 0 15,0 1 0-15,1 0 0 0,-2-1-192 0,1 4 48 16,-1 6 0-16,3-9 0 16,-3 9-288-16,0 0-48 0,0 0-16 0,0 0 0 15,0 0-1392-15,0 0-288 0,11 0-48 0,1 2-16 16,-12-2-1296-16,14 4-272 0</inkml:trace>
  <inkml:trace contextRef="#ctx0" brushRef="#br0" timeOffset="98392.65">14420 12561 22975 0,'0'0'1024'0,"0"0"192"0,0 0-960 0,0 0-256 15,0 0 0-15,0 0 0 0,0 0 608 0,0 0 80 16,0 0 16-16,0 0 0 0,8 11-544 15,-1-4-160-15,-7-7 0 0,10 10 0 0,-1 1 128 0,-1-1-128 16,-1 2 0-16,0-6 0 0,3 1 0 0,0 2 0 16,0 1 0-16,2 1 0 0,-1-2 256 0,0 1-64 15,1 1-16-15,0-2 0 0,0 0 144 0,-1 2 16 16,1 3 16-16,-2-1 0 0,0 1 32 0,0 2 0 16,2 1 0-16,-4 2 0 0,-3 1 48 0,1 0 16 15,1-1 0-15,-2 3 0 0,-2-1 48 0,1 0 16 16,-4-3 0-16,0 2 0 0,0 1-224 0,-2 0-32 15,1-3-16-15,0 0 0 0,-1 0-240 0,1 1 128 16,-2-3-128-16,2-1 0 0,-1-3 0 0,0-3 0 0,0 1 0 0,-1 1 0 31,3-11-336-31,0 0-64 0,-4 9-16 0,4-9 0 16,0 0-1536-16,0 0-304 0,0 0-64 0</inkml:trace>
  <inkml:trace contextRef="#ctx0" brushRef="#br0" timeOffset="99158.14">13972 13774 21599 0,'0'0'960'0,"0"0"192"0,0 0-928 0,0 0-224 16,0 0 0-16,0 0 0 0,0 0 1104 0,0 0 176 16,0 0 48-16,0 0 0 0,0 0-656 0,0 0-128 15,0 0-32-15,0 0 0 0,0 0 160 0,0 0 32 16,0 0 0-16,8 9 0 0,-8-9 64 0,5 10 0 16,0-1 16-16,0-3 0 0,-5-6-16 0,4 11 0 15,-4-11 0-15,4 13 0 0,-1 1-128 0,-1 0-16 16,1 2-16-16,0 2 0 0,-2 2-416 0,-1 1-192 15,0-2 160-15,1-2-160 0,1 3 128 0,-1-1-128 16,-4 1 0-16,2 1 144 0,0-2-144 0,-1 1 0 0,-2-2 144 16,2-1-144-16,1-3 0 0,1 1 0 0,0 0 0 15,0-2 0-15,-2-1-176 0,1 0-96 0,1-2-32 0,0-10 0 32,0 0-2208-32,0 0-448 0</inkml:trace>
  <inkml:trace contextRef="#ctx0" brushRef="#br0" timeOffset="100097.12">15967 13318 12431 0,'0'0'544'0,"-9"4"128"0,9-4-544 0,0 0-128 0,-10 4 0 16,10-4 0-16,-10-1 1152 0,1 1 192 0,9 0 32 0,-9 0 16 15,9 0-256-15,-11 3-48 0,0 0-16 0,11-3 0 16,-10 4 320-16,10-4 64 0,-9 4 16 0,9-4 0 15,-8 6-128-15,1 4 0 0,-2-7-16 0,-1 4 0 16,0 2-64-16,-2 0-16 0,-1 3 0 0,-1 4 0 16,-2 2-192-16,-2 1-32 0,-2 1-16 0,2 2 0 15,-1 2-464-15,-1 0-96 0,-1 1 0 0,2-3-16 16,0 2-208-16,4-1-32 0,0 1-16 0,2-1 0 16,-1-1-176-16,1-1 128 0,1-3-128 0,2-2 128 15,1-2-128-15,1-1-176 0,-1-1 48 0,2-1 0 16,1-1-704-16,-1-1-128 15,-2-5-16-15,9-4-16 0,-9 3-2832 0,0-3-560 0,-6-4-112 0,15 4-32 16</inkml:trace>
  <inkml:trace contextRef="#ctx0" brushRef="#br0" timeOffset="100384.07">15396 13375 24879 0,'0'0'1088'0,"0"0"256"0,0 0-1088 0,0 0-256 16,0 0 0-16,0 0 0 0,11 0 2640 0,2 4 480 15,2 4 80-15,0 3 32 0,1-2-2688 0,0 4-544 16,-1 5 0-16,2 2-192 0,-2 0 192 0,-1 1 0 0,0 0 0 0,1 4 0 16,-2 1 0-16,-2 3 0 0,0-3 0 0,-1 2 0 15,-1 1 0-15,-1-2 0 0,0 0 0 0,-1-3 0 16,-4-2 0-16,1-1 0 0,2 0 0 0,-1-1 0 15,-1-2 128-15,1 0-128 0,-1-3 0 0,0-2 0 16,0-2-176-16,1 0-144 0,0 1-16 0,0-5-16 31,-5-7-1584-31,9 7-320 0,1-3-64 0,0 0-10928 0</inkml:trace>
  <inkml:trace contextRef="#ctx0" brushRef="#br0" timeOffset="100847.77">15887 13907 28959 0,'0'0'1280'0,"0"0"272"0,0 0-1232 0,0 0-320 15,0 0 0-15,0 0 0 0,0 0 368 0,7-6 16 16,-7 6 0-16,11-7 0 0,1-1-224 0,0 3-32 15,0-4-128-15,-1 3 192 0,0-1-192 0,-1 2 128 16,1 1-128-16,-2 1 0 0,0 1 192 0,-9 2-64 16,10-5-128-16,-10 5 192 0,0 0 176 0,0 0 16 15,0 0 16-15,0 0 0 0,0 0 112 0,0 0 32 16,0 0 0-16,0 0 0 0,0 0-224 0,8 9-64 0,-8-9 0 0,0 0 0 16,0 0-256-16,0 0 160 0,4 13-160 0,-1-3 128 15,-3-10-128-15,0 12 0 0,0-2 0 0,0-10 0 16,0 0 0-16,-2 12 0 0,0 0 0 0,-1-2 0 15,3-10 0-15,-4 13 0 0,-1-4 0 0,1 2 0 16,0-1 0-16,-1 1 0 0,-2 0 0 0,2 1 0 16,0 1 0-16,1-1 0 0,0 1 0 0,2-1 0 15,0-1 0-15,4 0 0 0,1-2 0 0,-3-9 0 16,6 12 128-16,-1-3 0 0,-5-9 0 0,10 6 0 16,-1 1 48-16,2-5 0 0,1 2 0 0,-2-1 0 15,-10-3-176-15,12 0 192 0,-2 0-192 0,2 0 192 16,-2-1-192-16,-10 1 0 0,12 0 0 0,-1 0 0 15,-11 0-1536-15,11-3-192 0,0-1-48 0,-11 4-12960 16</inkml:trace>
  <inkml:trace contextRef="#ctx0" brushRef="#br0" timeOffset="101735.58">16356 12507 2751 0,'0'0'128'0,"0"0"16"0,0 0-144 0,0 0 0 0,0 0 0 0,0 0 0 16,0 0 2864-16,0 0 528 0,0 0 128 0,0 0 0 16,0 0-1776-16,0 0-352 0,0 0-80 0,-5 9-16 15,-3-2-48-15,2-1-16 0,6-6 0 0,-8 7 0 16,-1-1-272-16,2 1-48 0,7-7-16 0,-10 5 0 16,1 4-320-16,2 0-80 0,1-2-16 0,-1-1 0 15,-2 2-80-15,1 1-16 0,1 0 0 0,-1 2 0 16,-1 2 80-16,1-1 16 0,-1 1 0 0,2 0 0 15,2-2 224-15,0 4 64 0,-2 0 0 0,2 2 0 16,0-2-192-16,2 3-48 0,1 0 0 0,-1 0 0 0,-1 2-304 16,0-2-64-16,1 2-16 0,0-1 0 15,-1 1-144-15,0-2 0 0,1 0 0 0,2-2 0 0,-2 1 0 16,2 0 0-16,1-3 0 0,1-1 0 0,1-2 0 0,1-1 0 16,3 2 0-16,-1-4 0 0,-5-8-144 0,10 9-64 15,1 0-16-15,0-4 0 16,1-2-464-16,1-1-80 0,2 2-32 0,0 0 0 15,2 2-352-15,-1-5-64 0,-2 4 0 0,1-4-16 16,-4 3-352-16,1 0-64 0,-2 0-16 0,-10-4-9872 0</inkml:trace>
  <inkml:trace contextRef="#ctx0" brushRef="#br0" timeOffset="102777.08">16337 13094 17215 0,'0'0'768'0,"0"0"144"0,0 0-720 0,0 0-192 0,0 0 0 0,0 0 0 16,0 0 640-16,0 0 80 0,0 0 32 0,0 0 0 16,0 0-608-16,0 0-144 0,0 0 0 0,0 0 0 15,0 0 352-15,0 0 32 0,0 0 16 0,9-4 0 16,-9 4 400-16,0 0 80 0,0 0 16 0,5-7 0 16,-5 7 352-16,7-9 80 0,-1 1 16 0,-6 8 0 15,3-9 0-15,-3 9 16 0,4-10 0 0,-2 1 0 16,-2 9-416-16,3-11-96 0,0 1-16 0,-1 1 0 15,1 0-304-15,1 0-64 0,0-2-16 0,1-1 0 16,0 1-48-16,2-2-16 0,0 0 0 0,1-2 0 16,0 1-80-16,-1-3-32 0,0 0 0 0,0 1 0 0,-1 2-272 15,1 1 160-15,-2-4-160 0,0 4 128 0,1 1 16 16,0 0 0-16,-1 2 0 0,1 2 0 0,-5 2 48 16,-1 6 16-16,0 0 0 0,0 0 0 0,8-5-208 0,-8 5 144 15,6-7-144-15,-6 7 128 0,0 0-128 0,0 0 0 16,0 0 0-16,0 0-176 0,12 7 176 0,-3 0 0 15,-9-7 0-15,8 12 0 0,-2 0 0 0,0-2 0 16,-2 1 0-16,-2 0 0 0,1-1 0 0,-1 1 176 16,1 1-48-16,-2 0 0 0,-2 1-128 0,2 0 0 15,2-3 0-15,-2 2 0 0,-1 0 0 0,3-2 0 16,-2-1 144-16,2 0-144 0,-3-9 128 0,4 12-128 16,-1-1 160-16,1-1-160 0,-4-10 128 0,4 10-128 15,-4-10 0-15,4 12 0 0,-1-1 144 0,-1-1-144 16,-2-10 128-16,4 9-128 0,-4-9 208 0,3 11-32 0,-3-11-16 0,4 10 0 15,-4-10-32-15,0 0-128 0,5 8 192 0,-5-8-64 16,0 0-128-16,7 8 0 0,-7-8 144 0,0 0-144 16,0 0 160-16,0 0-32 0,0 0-128 0,10 0 192 15,-10 0 64-15,8-6 16 0,-8 6 0 0,8-9 0 16,-2 0-16-16,-1 0 0 0,1 0 0 0,-2 0 0 16,-1-2-64-16,0 1-32 0,-2-1 0 0,1 1 0 15,-1-2-160-15,0 1 160 0,1-2-160 0,-1 0 160 16,0-1-160-16,2 1 0 0,-1-1 0 0,0 1 0 15,-2 1 0-15,0 1 0 0,1 0 0 0,-1 1 0 16,0-2 0-16,1 3 0 0,1 0 0 0,-2 1 0 16,-2 1-272-16,2 7 16 0,0-6 0 0,0 6 0 15,0 0-512-15,0 0-80 0,0 0-32 0,0 0 0 16,0 0-2512-16,0 0-496 0,0 0-96 0</inkml:trace>
  <inkml:trace contextRef="#ctx0" brushRef="#br0" timeOffset="103317.85">16801 12501 3679 0,'0'0'320'0,"0"0"-320"0,-9-4 0 0,1 1 0 15,-1 2 4928-15,9 1 896 0,0 0 192 0,0 0 48 16,0 0-4544-16,0 0-912 0,0 0-176 0,0 0-48 15,0 0-48-15,0 0-16 0,0 0 0 0,0 0 0 16,0 0-320-16,0 0 0 0,0 0 0 0,6 10 128 16,1-1-128-16,-7-9 0 0,5 9 0 0,-5-9 128 15,5 11 160-15,-1-1 32 0,0 2 16 0,0 0 0 0,-4-12 160 0,5 15 16 16,-1 0 16-16,0-2 0 0,-1 0-144 0,2-1-48 16,2 1 0-16,-1 1 0 0,-2 0 48 0,2 2 0 15,2-2 0-15,0 3 0 0,0 0-240 0,0 1-144 16,-2 2 192-16,2-2-192 0,0 1 192 0,0-1-192 15,1-1 192-15,-3 0-192 0,-2 1 144 0,-2-2-144 16,-2-1 0-16,-2 0 144 0,0-1-144 0,-1 2 160 16,2-2-160-16,-3 0 160 0,-3-1-160 0,2-1 0 15,0-2 0-15,-2 1 128 0,-3 1-128 0,2-2 0 16,2-1 0-16,-2-1 128 0,-1 0-128 0,1 0 0 16,3 2 0-16,-3-3 0 0,-3-1-224 0,2 1-32 15,1-1 0-15,-1-1 0 16,0 1-2432-16,-1-3-512 0</inkml:trace>
  <inkml:trace contextRef="#ctx0" brushRef="#br0" timeOffset="109074.59">19886 9503 6447 0,'0'0'576'0,"0"0"-576"0,0 0 0 0,-8-4 0 16,8 4 3712-16,-5-6 624 0,-1-1 128 0,6 7 16 16,0 0-2576-16,0 0-528 0,0 0-96 0,0 0-32 15,0-10 64-15,0 10 16 0,0 0 0 0,0 0 0 0,0 0-304 16,0 0-48-16,0 0-16 0,0 0 0 0,0 0-256 0,0 0-48 16,11 4-16-16,-2 0 0 0,-9-4-128 0,10 12-48 15,1 2 0-15,-1-1 0 0,2-4-112 0,-2 0-32 16,1 3 0-16,-1-2 0 0,2 3-112 0,1 0-16 15,-1 0-16-15,1-1 0 0,0 1-176 0,2 2 192 16,1 0-192-16,2 0 192 0,1-2-192 0,-1 1 0 16,-3 2 0-16,1-1 0 0,-2 1 0 0,-2 0-224 15,-3-5 32-15,-1 1 0 16,0-2-512-16,1 0-112 0,0-4-16 0,-2 1 0 16,-7-7-112-16,0 0-16 0,5 10-16 0,-5-10 0 15,0 0-256-15,0 0-48 0,0 0-16 0,0 0 0 16,0 0-1584-16,0 0-304 0,0 0-64 0,0 0-16 0</inkml:trace>
  <inkml:trace contextRef="#ctx0" brushRef="#br0" timeOffset="109427.88">20419 9366 19007 0,'0'0'832'0,"0"0"192"0,0 0-832 0,-9 2-192 0,9-2 0 0,-9 4 0 15,1 1 528-15,8-5 64 0,0 0 16 0,-7 8 0 16,2 1 160-16,5-9 48 0,-7 8 0 0,7-8 0 16,-5 13 416-16,0 0 96 0,0 2 16 0,1-3 0 0,1 1-96 0,-1 2-16 15,-1 0 0-15,0 3 0 0,-2 2-272 0,0-2-48 16,-1 4-16-16,-1 4 0 0,0-2-320 0,-2 3-64 15,-1-1 0-15,-1 3-16 0,-1 2-288 0,0 1-48 16,-2 2-16-16,0-2 0 0,-1 6-144 0,2 1 0 16,0-1 0-16,1-2 0 0,0 0 0 0,1-4 0 15,0-2 0-15,4 0 0 0,2-2 0 0,1-5 0 16,-2-3 0-16,3-5 0 16,2-2-768-16,-1-1-48 0,4-12 0 0,0 0 0 15,0 0-2160-15,0 0-432 0</inkml:trace>
  <inkml:trace contextRef="#ctx0" brushRef="#br0" timeOffset="110192.35">19963 9061 11967 0,'0'0'528'0,"0"0"112"0,0 0-512 0,0 0-128 15,0 0 0-15,0 0 0 0,0 0 2000 0,0 0 368 16,0 0 80-16,0 0 16 0,0 0-1632 0,0 0-320 16,0 0-64-16,0 0 0 0,0 0 352 0,0 0 80 15,0 0 16-15,0 0 0 0,0 0 16 0,0 0 16 16,0 0 0-16,0 0 0 0,0 0 176 0,10 4 48 16,-10-4 0-16,10 0 0 0,-10 0-128 0,0 0-32 15,0 0 0-15,10-2 0 0,-10 2-288 0,0 0-64 16,7-8-16-16,-7 8 0 0,0 0-288 0,0 0-48 15,0 0-16-15,0 0 0 0,0 0-272 0,11 0 0 16,-11 0 128-16,0 0-128 0,0 0 0 0,11 5 0 0,0-1 0 0,-11-4 0 16,0 0 0-16,13 5 0 15,0-1 0-15,-1-1 0 0,-2-2 0 0,3 0 128 0,3-1-128 0,-2-2 0 16,-1-3 208-16,3 1-64 0,3 1-16 16,2 0 0-16,0 1 32 0,0-2 0 0,0 1 0 0,-2 3 0 15,1 0-160-15,-2 0 0 0,-1 4 144 0,-1-1-144 16,-2-3 0-16,-1 0 0 0,-1 2 0 0,0 2 0 15,-2-2 0-15,1 0 0 0,-2 1 0 0,-9-3 0 16,13 2 0-16,-3 1 0 0,-10-3 0 0,12 1 0 16,-3-1 0-16,-9 0 128 0,12-2-128 0,-3-1 0 15,-9 3 192-15,9-1-16 0,-9 1-16 0,10-3 0 16,-10 3 96-16,0 0 0 0,0 0 16 0,0 0 0 16,8-4-48-16,-8 4-16 0,0 0 0 0,0 0 0 15,0 0 48-15,0 0 16 0,0 0 0 0,0 0 0 0,0 0-80 0,0 0 0 16,-9-6-16-16,1 1 0 0,0-1-48 0,1 4 0 15,-3-5 0-15,3 1 0 0,-2-2 96 0,1 1 16 16,0 1 0-16,-1-2 0 0,-2-2 48 0,1-1 16 16,-2-3 0-16,2 1 0 0,-2 0-64 0,-1-3-16 15,0 0 0-15,0 5 0 0,0-2-224 0,0 2 128 16,0 0-128-16,0 0 0 0,1 1 0 0,0 2 0 16,1 1 0-16,0 5 0 15,1-3-1136-15,1 5-112 0,9 0-32 0,0 0 0 16,-7 0-1696-16,7 0-352 0,0 0-64 0</inkml:trace>
  <inkml:trace contextRef="#ctx0" brushRef="#br0" timeOffset="111479.1">20972 9614 30239 0,'0'0'1344'0,"0"0"256"0,0 0-1280 0,0 0-320 16,0 0 0-16,0 0 0 0,0 0 464 0,0 0 32 16,0 0 0-16,10 5 0 0,-10-5-288 0,12 4-48 15,-12-4-16-15,11 7 0 0,0-1 240 0,1 0 32 0,-2-5 16 0,3 1 0 16,1 1 80-16,3-3 0 0,3-3 16 0,0-2 0 16,0 4-112-16,3-4-32 0,1 1 0 0,4 0 0 15,-1-3-240-15,0 2-144 0,1 1 160 0,-2 0-160 16,-1 0 0-16,-6 2-192 0,-1 1 16 0,1 2 0 31,-4 1-512-31,-2 1-96 0,-13-3-32 0,11 4-9664 0,-11-4-1936 0</inkml:trace>
  <inkml:trace contextRef="#ctx0" brushRef="#br0" timeOffset="111717.45">20981 9772 26719 0,'0'0'2368'0,"0"0"-1888"15,0 0-480-15,0 0 0 0,0 0 2240 0,0 0 336 16,8-9 80-16,3 4 16 0,2 2-2128 0,3-4-416 16,2 2-128-16,4 1 0 0,4 2 0 0,3-1 0 15,2 1 0-15,2 0 0 0,1 2 0 0,0 0 0 16,-2 0-192-16,1 3 192 15,-2-1-1872-15,-2 1-272 0,-3-2-48 0,-2 1-11632 0</inkml:trace>
  <inkml:trace contextRef="#ctx0" brushRef="#br0" timeOffset="113615.51">22652 8994 21935 0,'0'0'960'0,"0"0"224"0,0 0-944 0,0 0-240 0,0 0 0 0,0 0 0 16,0 0 864-16,0 0 128 0,0 0 32 0,-8-4 0 15,2-4-128-15,6 8-32 0,-11-1 0 0,1 1 0 16,-1 1-32-16,0 0 0 0,-2 1 0 0,-2-2 0 16,0 0-224-16,-1 0-48 0,-1 1-16 0,-1-1 0 15,0 0-208-15,-1-1-32 0,0-2-16 0,-1 0 0 16,-1-1-16-16,3-1 0 0,1-1 0 0,3 0 0 16,1 3 256-16,-2-3 48 0,-1 0 16 0,-1-1 0 15,0 1-272-15,1-1-48 0,2 3-16 0,-1 0 0 16,2-1-128-16,0 3-128 0,0 0 192 0,1 2-192 15,1 0 0-15,-1 2 0 0,0-1 0 0,2 3 0 16,2 1 0-16,8-5 0 0,-9 7 0 0,1-2-144 16,0-4 144-16,8-1 0 0,0 0 0 0,0 0 0 0,-9 3 192 0,9-3-48 15,0 0 0-15,0 0 0 0,0 0 112 0,0 0 32 16,-5 6 0-16,5-6 0 0,0 0 0 0,0 0 0 16,0 0 0-16,0 0 0 0,-1 9-288 0,1-9 160 15,0 11-160-15,0-11 128 0,2 13-128 0,1-1 0 16,-1 2 0-16,1 3 0 0,0-5 0 0,-1 3 0 15,0 2 0-15,-1 1 0 0,1 1 0 0,0 1 0 16,-1 3 0-16,-1 1 0 0,-3 4 0 0,2-2-144 16,1-3 144-16,0 1 0 0,0-5 0 0,3 2 0 15,1 1 0-15,0 3 0 0,-2 0 0 0,2 1 0 16,0 0 0-16,1 1 0 0,0 1 144 0,-1 1-144 16,-1-2 128-16,1 2-128 0,0 1 0 0,0-2 128 15,0 0-128-15,-1 0 0 0,0 2 0 0,0 2 0 0,-1-4 128 0,0 1-128 16,-1 1 0-16,-1 0 0 0,1-3 0 0,-1 2 0 15,-1 4 0-15,1-5 0 0,0 0 0 0,0 2 0 16,0 2 0-16,1-1 0 0,2-2 0 0,-1 1 0 16,0 0 128-16,0-2-128 0,2-1 128 0,0-1-128 15,3 3 240-15,-3-5-48 0,-3 2 0 0,2 1 0 16,0 0-32-16,0 0-16 0,-2 2 0 0,2-2 0 16,-2 1-144-16,-2 2 0 0,-3-4 144 0,0 1-144 15,-1 1 0-15,0 0 144 0,1 0-144 0,-1 0 0 16,-3-4 160-16,1 1-160 0,3-1 128 0,0 1-128 15,0 0 144-15,2-2-144 0,1-3 160 0,-1 1-160 16,1-2 160-16,1 1-160 0,0 1 160 0,0 1-160 0,1-1 192 16,1-2-64-16,-2 1-128 0,1-1 192 0,0 1-192 15,2 1 128-15,-2 0-128 0,0 1 0 0,-1 1 0 0,0 1 128 16,0-1-128-16,-1 2 0 0,0-2 0 0,1 1 0 16,0-3 0-16,-2 1 0 0,-1-1 0 0,1 1 0 15,1-4 0-15,1 2 0 0,-1-1 0 0,1 0 0 16,1 0 0-16,-1-1 0 0,-1 1 0 0,1-1 0 15,1 0 0-15,-1 3 0 0,0 0 0 0,0 1 0 16,-1-4 0-16,1 2 0 0,0-1 0 0,-2 4 0 16,0-1 0-16,0 1 0 0,1 1 0 0,0-2 0 15,0-1 0-15,-1 0 0 0,0-1 0 0,-1 1 128 16,2 0-128-16,-1 0 0 0,0-1 0 0,2 0 0 16,1 0 0-16,-1 1 0 0,-2 1 0 0,0 0 0 15,1-1 0-15,0 1 0 0,-1 0 0 0,1 3 0 0,1 1 128 0,0-1-128 16,-1 0 0-16,-1-3 0 0,1 0 0 0,0 2 0 15,-1-1 0-15,1-1 128 0,0 2-128 0,0-2 0 16,2-3 0-16,-1 0 0 0,-1-1 0 0,1-1 0 16,-2 0 0-16,1-2 128 0,0 2-128 0,1-2 0 15,1 2 128-15,-1 0-128 0,0 1 0 0,0 0 144 16,0 0-144-16,0 1 0 0,0 1 0 0,0 4 0 16,-1 1 0-16,2 1 0 0,-1 0 0 0,0 0 0 15,-1-1 0-15,-1-1 0 0,0 0 0 0,-1-2 0 16,1 0 0-16,-1-1 128 0,0 0-128 0,1-3 0 15,-1 0 0-15,-1 1 0 0,0-4 128 0,2 2-128 16,-1-1 0-16,2 0 0 0,-2-2 144 0,1 2-144 0,-2-1 0 16,1 3 0-16,0-2 0 0,1 2 0 0,-2-1 0 15,1 2 128-15,2-1-128 0,0 0 0 0,-3 0 0 0,2 2 0 16,1 2 0-16,4 3 128 0,1 6-128 0,1-1 0 16,-4-10 0-16,-2-3 0 0,-4-10 0 0,-1 5 144 15,3 2-144-15,0 2 0 0,3 1 0 0,0 3 0 16,-1-3 0-16,-1 2 0 0,1-3 0 0,0 1 0 15,-2-2 0-15,2 1 0 0,-2 0 0 0,5-2 0 16,1 2 0-16,0 1 0 0,-4-4 0 0,1 0 0 16,-2-4 0-16,1 4 0 0,-3 1 0 0,2-3 0 15,-1-2 128-15,0 8-128 0,1 5 0 0,0-4 128 16,0-5-128-16,-1 0 0 0,2-4 0 0,1-9 0 16,-4 12 0-16,1 0 0 0,3-12 224 0,-6 5-64 15,-5-6-16-15,4 2 0 0,7-1-144 0,-6 12-192 16,4-3 32-16,2-9 16 0,-3 13 144 0,3-13 0 0,-1 14 0 0,0-5 0 15,1-9 0-15,-3 12 0 0,0 0 0 0,1-2-128 16,2-10 128-16,-5 9 0 0,5-9 0 0,0 12 0 16,5 4 0-16,-1-6 128 0,-2-2-128 0,-2-8 0 15,0 0 128-15,0 0-128 0,0 0 160 0,0 0-160 16,0 0 128-16,0 0-128 0,0 0 0 0,0 0 144 16,0 0-144-16,0 0 128 0,-11-3-128 0,11 3 128 15,0 0 0-15,7 7-128 0,-7-7 192 0,0 0-64 16,0 0-128-16,0 0 0 0,0 0 0 0,0 0 128 15,0-9-128-15,0 9 192 0,6-7-192 0,-6 7 192 16,0 0-192-16,13-2 0 0,15 11-160 16,-17-7 160-16,-11-2 0 0,0 0-128 0,0 0 128 0,0 0 0 0,14-1 0 15,-2 0 0-15,-12 1 0 0,0 0 0 0,14 1 0 16,2 4 0-16,-16-5 0 0,0 0 0 0,12-2 0 16,2 0 0-16,-4 1 0 0,-10 1 0 0,0 0 0 15,15-1 0-15,-4-3 0 0,-11 4-240 0,12-3 0 16,-12 3 0-16,0 0 0 15,0 0-656-15,0 0-144 0,12 0-32 0,-12 0 0 16,0 0-1888-16,2-9-384 0</inkml:trace>
  <inkml:trace contextRef="#ctx0" brushRef="#br0" timeOffset="116845.47">22776 9490 14735 0,'0'0'1312'0,"0"0"-1056"0,0 0-256 0,0 0 0 0,0 0 2048 0,3-9 368 15,-3 9 64-15,0 0 16 0,0 0-1600 0,10-5-304 16,2 4-64-16,-12 1-16 0,0 0 144 0,0 0 32 15,14 1 0-15,-4 3 0 0,-10-4 0 0,11 4 0 16,-2 1 0-16,0 4 0 0,-1 3-176 0,-3 1-48 16,-1 0 0-16,1 0 0 0,1 0-112 0,-1 1-32 15,-3 1 0-15,4 0 0 0,3 2 64 0,-1-1 0 16,-2-2 0-16,2 2 0 0,2-3-208 0,-1 0-48 0,-1 4 0 16,1-4 0-16,2-1-128 0,-1-1 0 0,2-3 0 0,0 4 0 15,-2-3 0-15,-1 0 0 0,0 0-224 0,1-2 80 31,-3-1-592-31,1 0-112 0,-8-6-32 0,7 7 0 16,-7-7-1792-16,0 0-352 0,6 10-80 0</inkml:trace>
  <inkml:trace contextRef="#ctx0" brushRef="#br0" timeOffset="117230">23322 9382 11967 0,'0'0'1072'0,"0"0"-864"15,0 0-208-15,0 0 0 0,0 0 2432 0,0 0 448 16,0 0 96-16,-4 11 16 0,4-11-2352 0,-1 11-480 15,0 0-160-15,1 2 0 0,-2 4 432 0,0 2-32 16,-5 5 0-16,1-1 0 0,-3 2 304 0,-1 2 64 16,1 2 16-16,-1 4 0 0,-3 1 112 0,-1 1 32 15,-2-3 0-15,-1 1 0 0,-1 0-272 0,1-2-48 16,0 4-16-16,0-1 0 0,0 0-240 0,1 0-48 16,2 0-16-16,0-1 0 0,-1 0-160 0,4 0-128 0,-1-2 144 0,1-1-144 15,2-1 0-15,-1-2 0 0,-2 2 0 0,2-6 0 16,2-1-352-16,3-1-16 0,-1-4 0 0,4-3 0 31,2-1-656-31,0-1-128 0,1-3-16 0,-1-9-12080 0</inkml:trace>
  <inkml:trace contextRef="#ctx0" brushRef="#br0" timeOffset="117812.87">23668 9082 2751 0,'0'0'256'0,"0"0"-256"0,0 0 0 0,0 0 0 16,0 0 2496-16,0 0 464 0,0 0 96 0,0 0 16 15,0 0-1936-15,0 0-384 0,0 0-80 0,0 0-16 16,0 0 48-16,-4 8 16 0,0 1 0 0,4-9 0 16,0 0 352-16,0 0 64 0,-9 7 16 0,2-1 0 15,7-6 16-15,0 0 16 0,-8 7 0 0,2 1 0 16,1-1-336-16,5-7-64 0,-7 10-16 0,2-3 0 16,0 1-320-16,-1 1-80 0,3 0-16 0,-1 3 0 15,0-1-352-15,-1 0 128 0,-2-3-128 0,1 3 0 16,-1 0 0-16,0 2 0 0,1 0 0 0,2 0 0 15,1 2 0-15,2-1 0 0,-3 0 0 0,3 0 0 0,2-1 0 16,3 1 0-16,1-5-144 0,2 3 144 0,-1-1 0 0,1 0-176 16,-7-11 176-16,10 10-128 0,1 1-64 0,-2-2 0 15,0-1 0-15,1-3 0 16,2-1-288-16,0 0-64 0,0 1-16 0,-1 0 0 16,2 0-272-16,-1-2-48 0,-1 1-16 0,-1 2 0 15,0 1-1728-15,1-3-368 0</inkml:trace>
  <inkml:trace contextRef="#ctx0" brushRef="#br0" timeOffset="118205.17">23881 9227 24239 0,'0'0'1072'0,"-6"7"224"0,6-7-1040 0,0 0-256 0,0 0 0 0,-3 11 0 15,1-2 736-15,2-9 96 0,2 12 0 0,1 0 16 16,-3-4-144-16,3 1-48 0,-3-9 0 0,5 12 0 0,-5-1-240 0,1 1-48 16,0 0-16-16,-1-12 0 0,2 13-160 0,0 0-48 15,1-1 0-15,0-1 0 0,-3-11-144 0,2 12 0 16,-2-12 0-16,1 13 0 16,3-1-400-16,-4-12-16 0,0 0 0 0,0 10 0 15,0-10-368-15,0 0-80 0,2 12-16 0,-2-12 0 16,0 0-128-16,0 0-16 0,2 13-16 0,-2-13-6240 15,0 0-1232-15</inkml:trace>
  <inkml:trace contextRef="#ctx0" brushRef="#br0" timeOffset="118697.39">23969 9071 19743 0,'0'0'880'0,"0"0"176"0,0 0-848 0,0 0-208 15,0 0 0-15,0 0 0 0,0 0 848 0,0 0 128 16,0 0 32-16,0 0 0 0,0 0-496 0,12 1-112 16,-12-1-16-16,13 10 0 0,-3-2 64 0,-1 0 0 15,-1 0 0-15,0 0 0 0,0 1-192 0,-1 0-16 16,0 0-16-16,1 0 0 0,0 0-224 0,-2 3 144 15,1-2-144-15,0 2 128 0,3 0 128 0,-3 1 32 16,0-4 0-16,-1 3 0 0,1 1 144 0,0 0 16 16,-1 0 16-16,1 0 0 0,-1-3-208 0,1 1-64 15,-2-1 0-15,-1 2 0 0,-2 0-192 0,1-1 144 16,-2 0-144-16,-1-1 128 0,-1 1-128 0,-2 0 0 16,3-11 0-16,-4 11 0 0,-1-1-176 0,0-2-112 15,5-8-32-15,-9 11 0 16,2-1-1680-16,-2-1-352 0,-3-4-64 0,-1 0-16 0</inkml:trace>
  <inkml:trace contextRef="#ctx0" brushRef="#br0" timeOffset="119277.53">23120 10789 11055 0,'0'0'976'0,"0"0"-784"0,0 0-192 0,0 0 0 16,0 0 4880-16,0 0 944 0,12 0 176 0,-2-1 32 15,1-1-4496-15,-11 2-896 0,10-4-176 0,-1 0-32 16,-9 4 144-16,8-5 16 0,-8 5 16 0,0 0 0 16,0 0-416-16,8-4-64 0,-8 4-128 0,0 0 176 15,0 0-176-15,0 0-176 0,0 0 48 0,0 0 0 16,0 0-2624-16,0 0-528 0</inkml:trace>
  <inkml:trace contextRef="#ctx0" brushRef="#br0" timeOffset="119513.65">23310 11289 39567 0,'0'0'1744'0,"0"0"368"0,0 0-1680 16,0 0-432-16,0 0 0 0,0 0 0 0,0 0 0 0,0 0-192 15,0 0 0-15,0 0 16 16,0 0-400-16,0 0-64 0,0 0-32 0,4 11 0 16,-4-11-784-16,0 0-144 0,0 0-48 0,0 0 0 15,0 0-1648-15,0 0-336 0,0 0-64 0,0 0-16 0</inkml:trace>
  <inkml:trace contextRef="#ctx0" brushRef="#br0" timeOffset="119812.81">23248 11902 32015 0,'0'0'1408'0,"0"0"320"0,0 0-1392 0,0 0-336 15,0 0 0-15,0 0 0 0,0 0 256 0,0 0-32 16,0 0 0-16,0 0 0 0,0 0-224 0,0 0 0 16,0 0-144-16,8-5 144 15,-8 5-960-15,8-5-80 0,-8 5-32 0,0 0-7920 16,10-4-1584-16</inkml:trace>
  <inkml:trace contextRef="#ctx0" brushRef="#br0" timeOffset="120838.56">22892 13180 31967 0,'0'0'1408'0,"0"0"304"0,0 0-1376 0,0 0-336 0,0 0 0 0,0 0 0 16,0 0 224-16,13 4-32 0,-3-3 0 0,2 4 0 16,-1 2-48-16,-1 5-16 0,2-2 0 0,1 4 0 15,2 2 32-15,1 2 0 0,-2 3 0 0,-1-1 0 16,-1 3 0-16,3 1 0 0,-4-5 0 0,1 1 0 16,0-1-160-16,-2 2 160 0,-1-1-160 0,-1-2 160 0,0-2-160 0,0-2 0 15,-2-1 0-15,3 1 0 16,-2-3-256-16,-1-1-128 0,-2-2-16 0,0 0-16 15,-4-8-2176-15,5 8-432 0,-5-8-96 0</inkml:trace>
  <inkml:trace contextRef="#ctx0" brushRef="#br0" timeOffset="121138.18">23519 13100 3679 0,'0'0'320'0,"0"0"-320"0,0 0 0 16,0 0 0-16,0 0 5520 0,0 0 1040 15,-9 7 208-15,9-7 32 0,-5 8-5200 0,-2 3-1056 0,1 4-208 0,-3-1-32 16,-2 0 336-16,-2 6 80 0,0 9 16 0,-1-1 0 16,-2 2 112-16,0 4 32 0,2 3 0 0,-3 1 0 15,-4-2 80-15,-1 3 32 0,0 0 0 0,2 0 0 16,0 2-352-16,-1-1-80 0,0 2-16 0,1-2 0 15,2 1-416-15,0-3-128 0,1-3 0 0,1-3 0 16,3-2 0-16,1-2-256 0,1-7 32 0,2 1 0 16,2-5-480-1,2-2-80-15,2-3-32 0,2-1 0 0,0-4-1632 0,1-7-336 0,0 0-64 0</inkml:trace>
  <inkml:trace contextRef="#ctx0" brushRef="#br0" timeOffset="121648.46">23921 12463 19343 0,'0'0'848'0,"0"0"192"0,-11 4-832 0,1 1-208 0,-2 0 0 0,2 3 0 16,-2 0 2272-16,1 1 416 0,1 1 64 0,0-2 32 16,-3 3-2336-16,-1 0-448 0,1 2-144 0,0 0 0 15,0 2-32-15,0-1 0 0,-1-1 0 0,1 3 0 16,0 3 176-16,1 2 0 0,0 1 0 0,2-2 0 16,0 1 464-16,2 0 32 0,3 1 0 0,1 0 0 15,0-1 128-15,2 0 16 0,2-2 16 0,2 1 0 0,0-1-320 0,2 1-64 16,0-1-16-16,1 0 0 0,1-1-256 0,1-1 0 15,3 2 0-15,0-5 0 0,0-3-288 0,1 1-64 16,-1 1-16-16,3-3 0 16,0 1-32-16,2-2-16 0,-1-2 0 0,2-1 0 15,1-3-480-15,-2-1-80 0,0-2-32 0,0-1-11552 16</inkml:trace>
  <inkml:trace contextRef="#ctx0" brushRef="#br0" timeOffset="122201.05">23901 12957 16575 0,'0'0'1472'0,"-8"3"-1168"0,8-3-304 0,0 0 0 16,-8 3 1904-16,8-3 320 0,0 0 64 0,0 0 16 15,0 0-1424-15,0 0-288 0,0 0-48 0,0 0-16 16,-4-7 80-16,4 7 16 0,2-11 0 0,0 2 0 16,2 0-16-16,0-1 0 0,1-1 0 0,-1-1 0 15,0 2-224-15,1-4-32 0,3-2-16 0,-4 0 0 16,0-2-144-16,-1 2-16 0,-1-3-16 0,2 2 0 16,0-4-160-16,-1 5 0 0,1-1 0 0,0 4 128 15,-2 3-128-15,1 1 0 0,-1 1 0 0,-2 8 0 16,0 0 0-16,0 0 0 0,0 0 0 0,0 0 0 0,0 0 0 0,0 0 0 15,0 0-176-15,0 0 176 0,11 7 0 0,-11-7 0 16,8 14 0-16,-4 0-128 0,1 1 128 0,-3-1 0 16,1 0 0-16,0-1 0 0,-1 3 0 0,1-3 0 15,-3 1 0-15,1 2 0 0,0 0 0 0,1-1 0 16,-2-2 0-16,1 0 0 0,2 0 128 0,-1 0-128 16,0 0 128-16,0-2-128 0,1-2 128 0,2-1-128 15,-5-8 160-15,7 9-160 0,-7-9 256 0,6 6-32 16,-6-6-16-16,0 0 0 0,10 7-16 0,-10-7-16 15,11 1 0-15,-1 1 0 0,-10-2 80 0,12-3 32 16,-12 3 0-16,12-5 0 0,0-2 64 0,-2-2 16 16,-1 0 0-16,-1-1 0 0,0-1-64 0,0 1-16 15,-2-2 0-15,1-1 0 0,-2 0-288 0,-1-1 128 0,-2-1-128 16,1 0 0-16,0-1 0 0,-2 2-272 0,-1-1 16 16,0 1 16-1,-4 1-384-15,1 0-80 0,1 4 0 0,0 2-16 16,2 7-1120-16,0 0-208 0,-4-6-64 0,4 6-11280 0</inkml:trace>
  <inkml:trace contextRef="#ctx0" brushRef="#br0" timeOffset="122621.78">24232 12369 4607 0,'0'0'192'0,"0"0"64"0,0 0-256 0,0 0 0 16,-9 1 0-16,9-1 0 0,0 0 5632 0,0 0 1072 15,0 0 208-15,0 0 64 0,-3 11-5648 0,3-11-1136 16,3 11-192-16,1 0 0 0,-4-11 0 0,6 12 192 15,2-1 0-15,0 0-16 0,0 0 240 0,1 1 48 16,0 0 16-16,2 1 0 0,-1 1-192 0,1 1-32 16,-1 0-16-16,2 2 0 0,-1 0 96 0,1 1 32 15,-1 3 0-15,-1 0 0 0,-1-1 128 0,2-1 16 16,-1 2 16-16,0-1 0 0,0-2-144 0,-3 2-16 16,0-2-16-16,1 4 0 0,1-3-160 0,-1 2-48 0,-2 0 0 0,-2-3 0 15,-1 1-144-15,-1-1 0 0,-2-1 0 0,-4 0 0 16,-6 0 0-16,-2 0 128 0,0 1-128 0,-2-1 0 15,-1 3 0-15,-5-4-224 0,-4 4 32 0,1-2 0 32,0 2-384-32,-2-2-64 0,-3-1 0 0,0 0-9984 0,-2 0-1984 0</inkml:trace>
  <inkml:trace contextRef="#ctx0" brushRef="#br0" timeOffset="127466.81">24228 8854 19919 0,'0'0'880'0,"0"0"192"0,0 0-864 0,-5-4-208 0,5 4 0 0,0 0 0 0,-10-6 2048 0,10 6 384 15,-9-4 64-15,9 4 0 0,0 0-912 0,0 0-192 16,0 0-48-16,0 0 0 0,0 0-320 0,0 0-80 15,6-7-16-15,-6 7 0 0,10-2-304 0,1 0-64 16,1 0-16-16,-1 2 0 0,1-4-256 0,1 4-48 16,1 4-16-16,-2-4 0 0,-3-5-48 0,2 3-16 15,0 6 0-15,1-1 0 0,-1-1-160 0,0 1 192 16,1 0-192-16,0 0 192 0,-2 1-192 0,1 2 0 16,-1 0 144-16,3 1-144 0,2-3 0 0,0-1 0 15,1 1 0-15,-2 0 128 0,-1-1-128 0,0 1 0 16,0 1 128-16,2 0-128 0,-1-2 0 0,0 1 0 15,-1-3 0-15,0 2 128 0,-1-1-128 0,-12-2 0 16,9 5 0-16,-1 2 128 0,-8-7-128 0,7 12 0 16,-4 1 0-16,1-1 0 0,-4-12 0 0,-1 13 144 0,-2-2-144 0,3-11 160 15,-1 12-160-15,0 0 128 0,0 1-128 0,-1-3 128 16,2-10 96-16,-1 11 16 0,1 0 0 0,0 0 0 16,0-2-240-16,1 3 144 0,2 1-144 0,1-2 128 15,1 0-128-15,0 1 0 0,-2 1 144 0,1 0-144 16,1 2 0-16,0 0 128 0,0 0-128 0,2 1 0 15,-2 1 128-15,0 0-128 0,1-3 128 0,0 4-128 16,-1 3 160-16,0 0-32 0,1 0-128 0,-1 2 192 16,0 2-192-16,0 5 144 0,-1 5-144 0,0 2 128 15,0-4-128-15,0 0 0 0,-1 0 0 0,1 0 0 16,-2-1 0-16,1 0 0 0,-2-3 128 0,2 1-128 16,1 0 0-16,1 2 0 0,-1-1 0 0,1-1 0 15,0 4 128-15,0 2-128 0,1 4 128 0,-1-1-128 0,0 0 144 0,0 1-144 16,-1-2 160-16,-1 1-160 0,-2 0 0 0,-1 0 128 15,-1-3-128-15,-2 1 0 0,-2 0 0 0,0-1 0 16,-1 2 128-16,1 1-128 0,-1 3 0 0,0-2 0 16,0-2 128-16,1 0-128 0,1-1 0 0,1-2 128 15,1 0-128-15,2-1 0 0,-2-4 0 0,1 0 0 16,0 0 0-16,-1 2 0 0,2-2 128 0,0 3-128 16,2 1 0-16,-2 1 144 0,-2 2 64 0,1 0 16 15,-1 0 0-15,-1-1 0 0,0 0 32 0,-1-3 0 16,-1-1 0-16,0 0 0 0,0 1-64 0,0 1 0 15,-1-3 0-15,1 0 0 0,0 2-192 0,1-3 144 16,0 0-144-16,0 3 128 0,2 0-128 0,0 0 0 0,1-2 0 16,1-1 128-16,0 2-128 0,0-5 0 0,0 0 0 0,1 1 0 15,2-1 0-15,-1 1 0 0,1-4 0 0,-2 4 0 16,1-4 0-16,-1 4 0 0,-1-1 0 0,1-1 0 16,1 3 0-16,-2 2 0 0,-2 1 0 0,2-1 0 15,0 0 0-15,0-1 0 0,0-1 128 0,0-2-128 16,0-1 0-16,2 0 0 0,-1 0 0 0,1 2 0 15,1-2 0-15,0 0 0 0,-1 1 0 0,2 2 0 16,1 0 0-16,-2-1 0 0,0 1 0 0,-2-2 0 16,-1 1 0-16,0-1 0 0,0 1 0 0,0-1 128 15,0 0-128-15,0-1 0 0,0 0 0 0,0-2 128 16,0-1-128-16,0 0 0 0,0-3 0 0,0 4 0 16,-1-2 0-16,1-1 0 0,-2-2 0 0,2 1 0 15,2 0 0-15,-1-2 0 0,-2-1 0 0,1 1 0 16,1-2 0-16,3 2 0 0,-2 4 0 0,1-4 128 0,-3 1-128 0,3 0 0 15,-2 6 0-15,2-3 128 0,-1-2-128 0,1 0 0 16,-2 3 0-16,0-3 0 0,1 0 0 0,-1 0 0 16,0-1 0-16,1-1 0 0,0-1 0 0,1-1 0 15,-1 0 0-15,0-3 0 0,-2 0 0 0,0 1 128 16,1-1-128-16,0 1 0 0,1-1 0 0,-2 0 0 16,0 1 128-16,1-3-128 0,2 0 0 0,-2 0 0 15,-2 2 0-15,2 2 128 0,1 0-128 0,0 2 0 16,-2-2 0-16,0-1 0 0,-2 0 0 0,0 5 0 15,-1-1 0-15,1 0 0 0,-1-1 0 0,0-3 0 16,1 0 0-16,1-1 0 0,-1 1 0 0,2 0 0 0,0-3 0 16,0 0 0-16,-1 0 0 0,1-11 128 15,-1 12-128-15,1-12 0 0,0 10 128 0,0-10-128 0,0 10 128 0,0-10-128 16,0 12 0-16,0-1 0 0,0-11 128 0,0 0-128 16,0 11 0-16,0-11 0 0,-2 11 0 0,2-11 0 15,0 13 0-15,2-3 0 0,-2-10 0 0,1 11 0 16,-1-1 0-16,0-10 0 0,0 0 0 0,3 9 0 15,-3-9 0-15,1 11 0 0,-1-11 128 0,0 0-128 16,0 0 0-16,0 0 0 0,0 9 0 0,0-9 0 16,0 10 0-16,0-10 0 0,0 0 128 0,1 9-128 15,-1-9 0-15,-1 9 0 0,1-9 0 0,0 0 0 16,0 0 0-16,-1 10 0 0,1-10 128 0,0 0-128 16,0 0 0-16,0 0 0 0,0 0 0 0,0 0 0 15,0 0 192-15,0 0-32 0,0 0-16 0,-6 9 0 16,0-3 176-16,6-6 16 0,0 0 16 0,-9 4 0 0,1-3-16 0,0 1 0 15,-1 0 0-15,0-2 0 0,0 0-64 0,0 2-16 16,-3-2 0-16,0 1 0 0,0 2-96 0,-1-2-32 16,-1-1 0-16,0 1 0 0,-1 3 32 0,1 0 0 15,0-1 0-15,-2-1 0 0,0 1-160 0,1-3 192 16,-2 0-192-16,0 0 192 0,-3 1-64 0,6-1 0 16,3-1 0-16,2 1 0 0,-1 2-128 0,10-2 0 15,-12 0 0-15,3 2 0 0,9-2-128 0,0 0-64 16,0 0-16-16,0 0 0 15,-8 5-2256-15,8-5-448 0,0 0-96 0,0 0 0 0</inkml:trace>
  <inkml:trace contextRef="#ctx0" brushRef="#br1" timeOffset="134882.53">2240 15873 27007 0,'0'0'1200'0,"0"0"240"0,0 0-1152 0,0 0-288 0,0 0 0 0,0 0 0 15,9-5 704-15,-9 5 96 0,0 0 16 0,0 0 0 16,0 0-176-16,0 0-48 0,0 0 0 0,8 9 0 15,-8-9-112-15,5 11-32 0,0-2 0 0,-2 0 0 16,-3-9 96-16,0 13 16 0,1-1 0 0,-1-1 0 16,-3 2 64-16,1 1 16 0,1-3 0 0,1 2 0 15,0 2-192-15,0 0-16 0,-4 2-16 0,2-1 0 16,5 1-128-16,-3 1-32 0,-4 0 0 0,3 2 0 16,2-1 16-16,0 2 0 0,-1 1 0 0,0 3 0 15,2 0-144-15,2 1-128 0,-1 3 144 0,0-2-144 16,-4 1 128-16,2-2-128 0,3 1 0 0,-1 0 144 15,-3 2-144-15,2-2 0 0,2 2 0 0,-4-2 0 16,-4 0 0-16,2-1 128 0,0 0-128 0,4-3 0 0,-1 1 0 16,-2-1 0-16,-3-2 128 0,1 1-128 0,2-2 0 0,-2-1 0 15,-2-1 144-15,1 1-144 0,1 0 0 0,2-2 128 16,-1-1-128-16,-1-2 0 0,0-1 0 0,1-2 144 16,2-11-144-16,-4 13 0 0,-1-2 144 0,-1 1-144 15,2-3 0-15,-1 0 144 0,0-1-144 0,5-8 192 16,0 0-192-16,-4 12 192 0,-1-2-64 0,0 0 0 15,5-10 0-15,-6 10 0 0,3-1 0 0,-3-2-128 16,6-7 192-16,-7 5-64 0,-1 0 0 0,8-5-128 16,-11 3 192-16,2-1-64 0,9-2 32 0,-12 0 0 15,1-1 0-15,0-2 0 0,0 1-16 0,-1-2 0 16,0-1 0-16,-1 1 0 0,0-3-144 0,0 1 128 16,1-1-128-16,-2 1 128 0,-3-2-128 0,3 0 0 0,-1 0 0 0,2 2 0 15,1-3 0-15,1 1 0 0,-1-1 128 0,3 1-128 16,2 0 0-16,1 1 0 15,-1 1 0-15,2 1 128 16,5 5-448-16,-4-7-112 0,0 1-16 0,4 6 0 16,-2-9-480-16,-2 2-96 0,-1 0-32 0,2 0 0 15,3 7-512-15,-1-7-96 0,-1-2-32 0,1 1-14608 0</inkml:trace>
  <inkml:trace contextRef="#ctx0" brushRef="#br1" timeOffset="135694.73">2969 15751 16287 0,'0'0'720'0,"7"-7"160"0,-7 7-704 0,11-5-176 15,-11 5 0-15,10-5 0 0,-2 0 448 0,-8 5 64 16,0 0 16-16,8-6 0 0,-8 6 944 0,0 0 192 16,0 0 48-16,6-6 0 0,-6 6-96 0,0 0-16 15,0 0 0-15,0 0 0 0,0 0-448 0,0 0-80 16,0 0-32-16,0 0 0 0,0 0-464 0,-4 10-80 15,2 2-32-15,-2 1 0 0,-3 1-224 0,0 2-48 16,-2 2-16-16,-1 1 0 0,-1 0-176 0,-2 2 128 16,-3 2-128-16,0 5 128 0,1-2 144 0,-4 4 32 15,-3 1 0-15,3 2 0 0,-1-1 128 0,2-3 16 16,0 0 16-16,1 2 0 0,2 6 0 0,1-4 0 16,-2-6 0-16,1 6 0 0,-2 7-272 0,0 1-48 15,-1 1-16-15,-1 1 0 0,1 1-128 0,2-2 0 0,2-4 0 16,1 1 128-16,0-3-128 0,4 0 0 0,1-2 0 0,2-2 0 15,0-1 128-15,2 2-128 0,2 1 0 16,2-1 128-16,1-5-128 0,0 0 0 0,1-2 0 0,3-3 0 16,3-1 176-16,1 0-48 0,-3 1-128 0,5-3 192 15,1 0-192-15,1 0 144 0,-2-5-144 0,2-3 128 16,-1 1-128-16,2 0-144 0,3-1 144 0,0-4-208 31,-1-1-368-31,1 3-80 0,3-4-16 0,-2-1 0 16,-3-3-464-16,4 1-80 0,0-3-32 0,-3 0-9712 0,-6-1-1952 0</inkml:trace>
  <inkml:trace contextRef="#ctx0" brushRef="#br1" timeOffset="152187.49">3541 16191 8287 0,'0'0'736'0,"0"0"-592"0,0 0-144 0,0 0 0 15,0 0 2304-15,4-9 448 0,-2-1 64 0,-2 10 32 16,0 0-1648-16,3-9-336 0,1 1-64 0,-4 8-16 16,1-7 160-16,-1 7 16 0,4-10 16 0,-4 10 0 0,3-8-80 0,-3 8 0 15,0 0-16-15,0-9 0 0,0 9-64 0,0 0-16 16,0 0 0-16,0 0 0 0,0 0-160 0,0 0-48 16,0 0 0-16,0 0 0 0,0 0 16 0,0 0 0 15,0 0 0-15,0 0 0 0,0 0-48 0,0 0-16 16,-5-6 0-16,5 6 0 0,0 0-96 0,0 0 0 15,0 0-16-15,0 0 0 0,0 0 32 0,0 0 16 16,0 0 0-16,-10-2 0 0,10 2-80 0,0 0-16 16,-10 3 0-16,10-3 0 0,-9 4-112 0,0 1-16 15,-2 0-16-15,2 0 0 0,9-5-240 0,-10 8 176 16,-2-1-176-16,2 1 160 0,2 1 0 0,0-1 0 16,-2-2 0-16,0 2 0 0,1 1 64 0,0 1 16 15,0 1 0-15,-1-1 0 0,-3 2-64 0,1 1-16 0,3 0 0 0,-2 1 0 16,-2-1-160-16,1 4 0 0,2 3 0 0,0 1 128 15,-1 1-128-15,1-2 0 0,-2 0 0 0,0 3 0 16,1 0 0-16,-1-2 0 0,1 1 0 0,1-2 0 16,0-1 0-16,-1 2 0 0,1 0 0 0,1-2 0 15,2-2 128-15,1 0-128 0,0 2 128 0,1-5-128 16,2 2 128-16,1-3-128 0,1 1 128 0,-1 2-128 16,0-3 144-16,2 2-144 0,1 0 160 0,0-1-160 15,1-1 176-15,0 3-176 0,3-3 192 0,-2 1-192 16,-2-2 144-16,2 1-144 0,1 1 0 0,0 2 144 15,1-2-144-15,0-1 0 0,2-2 0 0,-2-1 0 16,0-1 128-16,-5-9-128 0,8 9 192 0,0-1-64 16,1-1-128-16,0-2 0 0,-9-5 0 0,12 5 0 0,1-1 0 0,-1-1 0 15,-2-2 0-15,0-1 0 0,1 0 0 0,2 1 0 16,1-3 0-16,-2-1 0 0,-12 3 0 16,14-5 0-16,2 0 0 0,-2-1 128 0,-1 0 0 15,0-1-128-15,2-2 192 0,0-1-64 0,1-1 0 0,0 2-128 16,-2-3 192-16,2 3-64 0,-1 0 16 0,1 0 0 15,-2-3 0-15,2 1 0 0,-3 0-144 0,0-2 0 16,-3 1 0-16,1 1 128 0,-2-1 32 0,-1 1 0 16,-2 0 0-16,1-1 0 0,-2 0 96 0,0 2 0 15,0-2 16-15,1-1 0 0,-4 0-96 0,1-1-32 16,1-1 0-16,-2 1 0 0,-2 0-144 0,0-2 160 16,0-1-160-16,0-2 160 0,-1 2-160 0,0-3 0 15,-1 0 0-15,2 0 128 0,0-3-128 0,-2 4 0 0,-2-1 0 16,1 1 0-16,2 1 0 0,-2-2 0 0,-1 3 128 0,-1-1-128 15,0 3 0-15,0 2 0 0,-2 0 0 0,1 2 0 16,-2-2 0-16,-1 3 0 0,0-1 0 0,-2 2 0 16,1-1-176-16,-1 0 48 0,2 2 0 0,0 2 0 15,0 0-64-15,3 0 0 0,-1-1 0 0,7 7 0 32,-10-6-320-32,0 2-80 0,4 0-16 0,6 4 0 15,0 0-1184-15,-9 0-256 0,9 0-32 0,-8 5-16 0,8-5-1440 16,-8 9-304-16</inkml:trace>
  <inkml:trace contextRef="#ctx0" brushRef="#br1" timeOffset="152614.46">3214 16523 6447 0,'0'0'576'0,"0"0"-576"16,0 0 0-16,0 0 0 0,0 0 3968 0,0 0 704 0,0 0 128 0,0 0 16 15,0 0-2464-15,0 0-496 0,6 11-112 0,-6-11-16 16,5 12-128-16,1-4-48 0,-1 0 0 0,1 0 0 16,1-1-528-16,-1 1-128 0,-6-8 0 0,11 9-16 15,2 0-80-15,0-2-16 0,-1-2 0 0,-2 0 0 16,2 1-272-16,0-2-48 0,1 1-16 0,-2-1 0 16,0 0-224-16,3-2-48 0,2-2-16 0,-1 0 0 15,1 4-160-15,0-4 128 0,1-3-128 0,-2 2 128 16,0-1-128-16,0-1 0 0,2 0 0 0,0 2 0 31,-1-2-384-31,-1 1-64 0,1-1-16 0,0 2 0 0,-1 0-512 0,-2-2-112 0,-2 0 0 0,-2 2-10800 16,0-3-2144-16</inkml:trace>
  <inkml:trace contextRef="#ctx0" brushRef="#br1" timeOffset="153402.62">3336 15969 13823 0,'0'0'608'0,"0"0"128"0,0 0-592 0,0 0-144 0,0 0 0 0,0 0 0 16,0 0 3504-16,0 0 656 0,0 0 144 0,0 0 32 16,0 0-2032-16,0 0-416 0,13-2-80 0,-13 2-16 15,11-2-288-15,-1-1-64 0,1-2-16 0,-1 1 0 0,-10 4-336 0,12-5-64 16,-1-1 0-16,2 4-16 0,1-1-320 0,-1 1-64 16,-13 2-16-16,14-3 0 0,0 0-288 0,-1 2-64 15,-13 1-16-15,16 0 0 0,0 1-240 0,-2-2 176 16,-1 1-176-16,0 1 160 0,-1 1-160 0,1 0 0 15,0 1 0-15,-1-2 128 0,-2-1-128 0,2 2 0 16,-1 0 0-16,1 1 0 0,-12-3 0 0,14 0 0 16,0 0 0-16,-3 2 0 0,0 0 0 0,-11-2 0 15,13 2 0-15,-3 1 0 0,-10-3 144 0,12 0-144 16,-12 0 160-16,10 1-160 0,-10-1 160 0,0 0-160 16,0 0 160-16,0 0-160 0,0 0 192 0,0 0-64 15,0 0-128-15,0 0 192 0,0 0 0 0,0 0-16 0,9-1 0 16,-9 1 0-16,0 0-48 0,0 0-128 15,4-11 192-15,-4 11-64 0,0-7-128 0,0-1 0 16,2-1 144-16,-2 9-144 0,-2-8 0 0,2 8 0 0,-1-7 0 0,1 7 128 16,0 0-128-16,0 0 0 0,0 0 0 0,0 0 0 15,-3-9 0-15,3 9 0 0,0 0 0 0,-7-4 0 16,0 0 0-16,-1 3 144 0,8 1-144 0,-11-1 160 16,-1-1-32-16,1 1-128 0,1 0 192 0,0 1-64 15,-2-3-128-15,1 1 160 0,2-2-160 0,0 1 160 16,1 2-160-16,8 1 0 0,-8-5 0 0,8 5 128 15,-9-3-128-15,9 3 0 0,-7-3 0 0,7 3 0 16,0 0-384-16,0 0 32 0,0 0 16 0,0 0 0 16,0 0-352-16,0 0-64 0,0 0-16 0,0 0 0 15,2 11-1040-15,1-1-224 0,-3-10-32 0,5 12-16 16,-5-12-1760-16,9 9-336 0</inkml:trace>
  <inkml:trace contextRef="#ctx0" brushRef="#br1" timeOffset="154219.09">3942 15617 4607 0,'0'0'400'16,"0"0"-400"-16,0 0 0 0,0 0 0 0,0 0 1984 0,0 0 320 16,-10 1 64-16,10-1 16 0,0 0-1552 0,-10 0-320 15,-5-1-64-15,6 2-16 0,9-1 208 0,0 0 64 16,0 0 0-16,0 0 0 0,-10 2 304 0,10-2 64 15,-9 2 16-15,9-2 0 0,0 0 368 0,0 0 80 16,0 0 0-16,0 0 16 0,0 0-64 0,0 0-16 16,0 0 0-16,0 0 0 0,0 0-160 0,0 0-32 15,0 0-16-15,0 0 0 0,0 0-288 0,0 0-48 16,0 0-16-16,0 0 0 0,0 0-144 0,0 0-16 16,0 0-16-16,0 0 0 0,0 0-160 0,-4 9-16 15,-2 1-16-15,4-2 0 0,2-8-224 0,1 14-64 16,2 3 0-16,-1-1 0 0,1-2-64 0,3 2 0 15,5 0-16-15,-1 1 0 0,-2 0 16 0,4 1 0 16,4 0 0-16,-2 2 0 0,-1 0 16 0,1 3 16 0,1 1 0 0,2 2 0 16,1 3-80-16,0 0-16 0,-2 1 0 0,1 0 0 15,-2-1-128-15,0 0 160 0,-2 3-160 0,-2-1 160 16,0 3-160-16,-2 0 0 0,-3 1 144 0,1 3-144 16,1 1 0-16,-2 1 0 0,1 2 0 0,-1 1 128 15,1-1-128-15,-2-3 0 0,0 0 0 0,1-5 0 16,-4 1 0-16,2 0 0 0,1 1 0 0,0-3 0 15,-2 0 0-15,-2-2 0 0,1 1-128 0,-1-2 128 16,0-6 0-16,1 1 0 0,-2-1 0 0,0-2 0 16,-3-1 0-16,-1-2 0 0,-2-2 0 0,-1-2 0 15,-1-1-224-15,-1 0 32 0,-3-1 16 0,-1-2 0 16,-1 2-80-16,-3-5 0 0,-1-2-16 0,-2 1 0 16,2 0-176-16,-2-3-16 0,1 0-16 0,-1-4 0 15,1-2-544-15,1 2-96 0,-1-3-32 0,1 0 0 16,-2-1-448-16,3 1-112 0,4-1-16 0,0 0 0 15,0-1-1856-15,2-2-368 0</inkml:trace>
  <inkml:trace contextRef="#ctx0" brushRef="#br1" timeOffset="155007.62">3679 15845 8287 0,'0'0'736'15,"0"0"-592"-15,0 0-144 0,0 0 0 0,0 0 2512 0,0 0 480 16,0 0 80-16,0 0 32 0,0 0-1760 0,11-6-336 16,-5 0-80-16,-6 6-16 0,0 0 288 0,0 0 48 0,0 0 16 0,0 0 0 15,7 10-304-15,-7-10-48 0,0 0-16 0,2 11 0 16,-2-11-272-16,1 10-64 0,-2 2-16 0,1-12 0 16,0 0 0-16,-2 10 0 0,2-10 0 0,0 0 0 15,0 0 144-15,-3 11 16 0,3-11 16 0,0 0 0 16,0 0 160-16,0 0 16 0,0 0 16 0,0 0 0 15,0 0-112-15,-9-1-32 0,2-3 0 0,7 4 0 16,-6-6-256-16,-1 1-64 0,1 0-16 0,-1-2 0 16,2 1-304-16,0-1-128 0,-2 2 0 0,2-1 128 15,1-5 32-15,-1 1 0 0,-3-1 0 0,2 2 0 16,0 1-160-16,1 2 128 0,-1 1-128 0,-1-1 128 16,1 1-128-16,6 5 0 0,-7-6 0 0,2 2 0 15,0-3 0-15,5 7 0 0,0 0 128 0,0 0-128 0,0 0 0 16,0 0 0-16,0 0 0 0,0 0-176 0,2-10 176 0,-2 10 0 15,0 0-144-15,0 0 144 0,12-3-288 0,-2 1 16 16,-10 2 0-16,12 2 0 16,0 0-384-16,-12-2-80 0,12 6-16 0,-2 1 0 15,2-2-2112-15,-2 1-416 0,1 1-96 0</inkml:trace>
  <inkml:trace contextRef="#ctx0" brushRef="#br1" timeOffset="163296.21">4858 16461 7359 0,'0'0'320'0,"0"0"80"0,0 0-400 0,0 0 0 15,0 0 0-15,0 0 0 0,0 0 4480 0,0 0 800 16,0 0 160-16,0 0 48 0,0 0-3360 0,0 0-656 16,13-1-144-16,-3-2-32 0,-10 3-512 0,13-1-96 15,0 1-32-15,-2-1 0 0,-11 1 32 0,13-1 0 16,0-2 0-16,0 3 0 0,0 3-80 0,-1-1-16 15,-3 5 0-15,4-1 0 0,5 2-352 0,-2 0-80 0,-5 1-16 0,4 0 0 16,3-1-144-16,1 0 0 0,4 0 0 0,-3-2 0 16,1-3 0-16,1 1 0 0,1-3 0 0,-1-1 0 15,-1 0-176-15,0 0 48 0,-2-1 0 0,-2 1 0 16,-3 0-128-16,-1-3-32 0,0 0 0 0,-1 2 0 31,-1 1-1472-31,-1-3-288 0,-10 3-64 0</inkml:trace>
  <inkml:trace contextRef="#ctx0" brushRef="#br1" timeOffset="163744.29">4971 16667 29135 0,'0'0'1280'0,"11"-4"288"0,-11 4-1248 0,11-4-320 0,4 1 0 0,-2 0 0 16,-13 3 1088-16,13 0 176 0,-13 0 16 0,0 0 16 16,0 0-464-16,10 4-112 0,-10-4-16 0,11 5 0 15,-11-5-304-15,7 7-64 0,-7-7-16 0,9 6 0 16,2-1 80-16,-11-5 16 0,8 7 0 0,1-2 0 16,0-1-16-16,1 0 0 0,-10-4 0 0,15 5 0 15,0-2-224-15,1-1-48 0,0 1-128 0,1 0 192 16,0-1-192-16,2 1 0 0,2-1 0 0,-1 1 0 15,-1 0 0-15,1-1-208 0,1 2 16 0,-1-4 0 16,0 1-2240 0,1-1-448-16,1 0-96 0,1 0-16 0</inkml:trace>
  <inkml:trace contextRef="#ctx0" brushRef="#br1" timeOffset="167284.09">6503 15701 7359 0,'0'0'656'0,"0"0"-528"0,0 0-128 0,0 0 0 16,0 0 2944-16,0 0 576 0,0 0 96 0,0 0 32 15,0 0-1696-15,9-2-336 0,-9 2-64 0,0 0-16 16,10 0-176-16,-10 0-32 0,0 0-16 0,0 0 0 16,0 0-416-16,10 5-96 0,-10-5-16 0,6 10 0 15,-6-10-208-15,4 13-64 0,-3 0 0 0,-1 2 0 16,0 0 16-16,0 2 0 0,0-2 0 0,0 2 0 16,0 1-48-16,0 0-16 0,0 0 0 0,-1 3 0 15,-2 1-32-15,2 1-16 0,2-1 0 0,-1 0 0 16,-2 1-160-16,-1-1-48 0,1-1 0 0,0 0 0 0,2-1-208 15,2 2 128-15,-4-4-128 0,1 0 0 0,0 1 0 16,-1-1 128-16,1-4-128 0,0 2 0 0,-1 3 0 0,0-2 0 16,-2-2 0-16,0-1-160 15,0 0-736-15,0 1-128 0,0-2-48 0,0-1 0 16,4-12-2736-16,-5 10-544 0</inkml:trace>
  <inkml:trace contextRef="#ctx0" brushRef="#br1" timeOffset="167764.06">5859 16620 17503 0,'0'0'1552'16,"0"0"-1232"-16,0 0-320 0,0 0 0 15,0 0 2976-15,0 0 544 0,0 0 96 0,0 0 32 16,0 0-1840-16,0 0-352 0,0 0-80 0,14 0-16 0,-2 0 16 0,1 0 0 16,1 2 0-16,6 2 0 0,5 0-544 0,2 1-128 15,4 1 0-15,3 2-16 0,3-1-208 0,3-1-32 16,3-2-16-16,3 1 0 0,-1 0-272 0,0-1-160 16,-5 2 192-16,2-4-192 0,0-2 144 0,2 0-144 15,2-1 0-15,-1 0 144 0,0-3-144 0,-1 1 0 16,0-2 0-16,1 1 0 0,-5-1 0 0,-1 2 0 15,-1-3 128-15,-3 0-128 0,-2 2 0 0,-2-1 0 16,-1 0 144-16,-1 1-144 0,-3 2-192 0,0-2-96 16,-4 0-32-16,-1 1 0 15,-2-1-2208-15,0 2-448 0,-4-1-96 0,-2 0 0 0</inkml:trace>
  <inkml:trace contextRef="#ctx0" brushRef="#br1" timeOffset="168692.53">6073 17383 13823 0,'0'0'608'0,"0"0"128"0,0 0-592 0,0 0-144 0,0 0 0 0,0 0 0 15,0 0 3792-15,0 0 736 0,13 3 144 0,-13-3 16 16,0 0-2576-16,0 0-528 0,8-8-112 0,-8 8 0 16,3-12-272-16,3 4-48 0,-6 8-16 0,5-9 0 15,-4-1-160-15,3-1-16 0,1 5-16 0,2-6 0 16,1 0-192-16,0 1-48 0,-1-1 0 0,4-1 0 16,-1 0-112-16,-1-3-16 0,-1-1-16 0,1 0 0 15,2-1-208-15,0 0-32 0,0-2-16 0,-1-1 0 16,-1 0-128-16,1 1-32 0,-1-1 0 0,1 1 0 15,-1 2-144-15,-1 4 128 0,0 1-128 0,0 2 128 16,-2 3-128-16,-6 8 0 0,0 0 0 0,0 0 128 16,9-2-128-16,-9 2 0 0,11 0 0 0,-11 0 0 0,0 0 0 0,8 10 0 15,-2 3 0-15,-1 0 0 0,1-1 0 0,-1 1 0 16,1 0-144-16,-1 0 144 0,1-1 0 0,0 1 0 16,1 0-128-16,-1 1 128 0,1 3 0 0,1-3 0 15,-1 0 0-15,1 0 0 0,0 0 0 0,0 1-128 16,0-1 128-16,0 2 0 0,-2-1 0 0,3 2 0 15,-1 0-128-15,0 1 128 0,-2-1 0 0,2-2-160 16,1-2 160-16,0-3-128 0,-2 2 128 0,2-4 0 16,1-1 0-16,0 1-128 0,-3-1 128 0,-7-7 0 15,13 0 0-15,1 0 0 0,-3 1 0 0,0-2 0 16,0-2 0-16,-11 3 0 0,0 0 128 0,12-1-128 16,-1-6 128-16,-1 1-128 0,0 1 176 0,1-2-48 15,-1-1 0-15,1-1 0 0,-1 1 32 0,1 1 0 16,0-1 0-16,0-1 0 0,-3-2 32 0,2 1 16 0,3 1 0 0,0-3 0 15,-1-3 16-15,0 1 0 0,-3-1 0 0,1-2 0 16,1-2-16-16,-2 1 0 0,0 0 0 0,-1 0 0 16,-2-1-64-16,-1 0-16 0,-1-5 0 0,0 1 0 15,1-1-128-15,-1 2 0 0,-1-3 144 0,-1 2-144 16,1 1 0-16,0 1 0 0,-1 3 0 0,2-2 0 16,-1 3 0-16,1 4-128 0,0 1 0 0,-2 5 0 15,0-1-1632 1,-2 8-320-16,0 0-64 0,0 0-19232 0</inkml:trace>
  <inkml:trace contextRef="#ctx0" brushRef="#br1" timeOffset="179532.98">8595 16596 3679 0,'0'0'320'0,"0"0"-320"15,0 0 0-15,0 0 0 0,0 0 800 0,0 0 96 16,0 0 0-16,0 0 16 0,0 0-656 0,0 0-256 16,0 0 176-16,0 0-176 0,-7 6 512 0,7-6 16 15,0 0 0-15,0 0 0 0,0 0 992 0,0 0 192 16,0 0 32-16,0 0 16 0,0 0-48 0,0 0-16 16,0 0 0-16,0 0 0 0,0 0-272 0,0 0-48 15,0 0-16-15,0 0 0 0,0 0-144 0,0 0-16 16,0 0-16-16,0 0 0 0,0 0-400 0,0 0-80 0,0 0 0 0,0 0-16 15,0 0-112-15,0 0-32 0,0 0 0 0,0 0 0 16,7 8-32-16,-7-8 0 0,0 0 0 0,6 12 0 16,-6-12 64-16,2 11 16 0,0 0 0 0,-1-2 0 15,-1-9-32-15,2 10-16 0,-2-10 0 0,4 11 0 16,-4-11-48-16,4 12-16 0,0-2 0 0,1 2 0 16,2-2-288-16,1 2-48 0,0 0-16 0,2-2 0 15,3 3-128-15,0 0 128 0,0-1-128 0,1 1 128 16,2 1-128-16,-3 1 0 0,-2-2 144 0,0 0-144 15,1 0 0-15,0-2 0 0,-2 1 0 0,-2-3 128 16,-1 2-128-16,-2 0 0 0,0 1 128 0,-5-12-128 16,0 11 0-16,0-11-240 0,4 13 48 0,-4-13 0 15,0 0-704-15,5 9-128 0,-5-9-16 0,0 0-16 16,0 0-1632-16,0 0-320 0,0 0-64 0,0 0-11376 16</inkml:trace>
  <inkml:trace contextRef="#ctx0" brushRef="#br1" timeOffset="180040.06">9091 16630 7359 0,'0'0'656'0,"0"0"-528"0,0 0-128 0,0 0 0 16,0-10 2496-16,0 10 448 0,-1-7 112 0,1 7 16 15,-2-11-1664-15,2 11-320 0,-2-9-64 0,2 9 0 16,0 0 192-16,-2-8 64 0,0 0 0 0,2 8 0 16,-2-7 0-16,2 7 16 0,0 0 0 0,0 0 0 15,0 0-272-15,-1-10-48 0,1 10-16 0,0 0 0 16,0 0-80-16,0 0-32 0,0-7 0 0,0 7 0 16,0 0-192-16,0 0-32 0,0 0-16 0,0 0 0 15,0 0-304-15,0 0-64 0,0 0-16 0,0 0 0 16,0 0-80-16,0 0-16 0,0 0 0 0,0 0 0 15,0 0 192-15,0 0 48 0,0 0 0 0,-1 13 0 16,-1 0 0-16,0-2 0 0,-2 1 0 0,0 1 0 16,-1 0-32-16,0 2 0 0,-1-1 0 0,0 3 0 0,-2 1-16 15,-1 0-16-15,-1 2 0 0,-1 2 0 0,-1 0-80 0,1 4-16 16,-4 2 0-16,0 2 0 0,-1-4-64 0,2 5-16 16,1 2 0-16,-2-1 0 0,1-1 0 0,-2 1 0 15,-1-1 0-15,2 2 0 0,-2-5-128 0,4 1 0 16,1-2 144-16,2-1-144 0,-2-1 0 0,1 0 144 15,2 0-144-15,0-2 0 0,1-2 128 0,2-1-128 16,-3-3 0-16,0 1 0 0,-1 3 0 0,1-2 0 16,-1-6 0-16,1-1 0 15,0 1-256-15,-1-1-176 0,0-4-16 0,1-1-16 16,2 0-1360-16,7-7-272 0,0 0-48 0,0 0-16 16,-9-3-1344-16,3-1-272 0</inkml:trace>
  <inkml:trace contextRef="#ctx0" brushRef="#br1" timeOffset="182641.72">9714 16689 23039 0,'0'0'1024'0,"0"0"192"0,0 0-960 0,0 0-256 0,0 0 0 0,0 0 0 16,0 0 1360-16,0 0 240 0,0 0 32 0,0 0 16 16,10 6 0-16,-10-6 0 0,0 0 0 0,11 4 0 15,-11-4-352-15,10 4-64 0,2-2-16 0,-2 1 0 16,-10-3-384-16,13 1-96 0,2 2-16 0,0-1 0 16,1 0-336-16,2-2-64 0,1 0 0 0,0 0-16 15,3 0-176-15,1 0-128 0,-1-2 144 0,1 2-144 16,2-1 0-16,0 1 128 0,-3-1-128 0,1-1 0 0,1 1 0 0,-1 0 0 15,-1-2 0-15,1 3 0 0,-3-2-208 0,0 2-48 16,0 0 0-16,-2 0 0 16,-3 0-1504-16,0 0-304 0,-3 0-64 0,-1-2-14544 15</inkml:trace>
  <inkml:trace contextRef="#ctx0" brushRef="#br1" timeOffset="183141.28">10724 16555 7359 0,'0'0'656'0,"0"0"-528"0,0 0-128 0,0 0 0 0,0 0 4320 0,0 0 832 15,0 0 160-15,0 0 48 0,0 0-2960 0,0 0-592 16,0 0-112-16,0 0-32 0,0 0-80 0,0 0-32 16,0 0 0-16,0 0 0 0,0 0-464 0,0 0-112 15,0 0-16-15,0 0 0 0,0 0-352 0,0 0-80 16,10 9-16-16,-4 0 0 0,-1 2-160 0,0 1-32 16,1 1-16-16,-1 1 0 0,0 0-160 0,0 5-16 15,1-1-128-15,1 0 192 0,1 2-192 0,0-1 0 16,0-1 0-16,1 1 0 0,1 0 0 0,2-2 0 15,0 0 0-15,2-3 0 0,1 0 0 0,0-3 128 16,1 0-128-16,-1-3 0 0,1 1 0 0,-3-5-128 16,-13-4 128-16,16 5-208 15,-1-1-1184-15,0-2-224 0,-5-2-48 0,1-1-10592 0,-1-3-2112 16</inkml:trace>
  <inkml:trace contextRef="#ctx0" brushRef="#br1" timeOffset="183474.61">11276 16585 8287 0,'0'0'736'0,"0"0"-592"0,0 0-144 0,0 0 0 16,-8-1 2240-16,8 1 400 0,0 0 96 0,-8-1 16 15,8 1-1152-15,-8-4-240 0,8 4-32 0,-9-2-16 16,1 1 544-16,8 1 128 0,0 0 0 0,0 0 16 15,0 0-352-15,-9 4-80 0,3 1-16 0,-2 2 0 16,-1-1-544-16,0 3-112 0,0 3-32 0,1 0 0 0,0 1-320 0,0 2-64 16,-2 1-16-16,1 2 0 0,-1 2-96 0,0 2-32 15,0-2 0-15,-1 4 0 0,1 5 48 0,-2 0 0 16,-2 2 0-16,-2 4 0 0,-1 4-208 0,-1 3-48 16,-2 0 0-16,-1 1 0 0,-1 0-128 0,-1 1 0 15,-3 1 0-15,2-2 0 0,1-2-288 0,2 2-96 16,1-4 0-16,2 2-16 15,0-5-544-15,1 1-96 0,0-3-32 0,1-2 0 16,3-3-1408-16,2-4-272 0,-1-4-64 0</inkml:trace>
  <inkml:trace contextRef="#ctx0" brushRef="#br1" timeOffset="184978.31">10913 16272 8799 0,'0'0'384'0,"0"0"96"0,0 0-480 0,0 0 0 16,0 0 0-16,0 0 0 0,0 0 608 0,0 0 32 15,0 0 0-15,0 0 0 0,0 0-640 0,0 0-288 16</inkml:trace>
  <inkml:trace contextRef="#ctx0" brushRef="#br1" timeOffset="188713.77">10923 15893 2751 0,'0'0'256'0,"0"0"-256"15,0 0 0-15,0 0 0 0,0 0 1952 0,0 0 352 16,0 0 64-16,0 0 0 0,0 0-1792 0,0 0-352 16,0 0-80-16,0 0-16 0,0 0-128 0,0 0 0 0,0 0 0 0,0 0 0 15,0 0 0-15,0 0 0 0,0 0 128 0,0 0-128 16,-8-3 496-16,8 3 16 0,-5-5 0 0,5 5 0 16,0 0 64-16,0 0 0 0,0 0 16 0,0 0 0 15,0 0 336-15,0 0 64 0,0 0 16 0,0 0 0 16,0 0-16-16,0 0 0 0,0 0 0 0,0 0 0 15,0 0 208-15,0 0 32 0,0 0 16 0,0 0 0 16,0 0 32-16,0 0 16 0,0 0 0 0,0 0 0 16,0 0-384-16,0 0-80 0,0 0 0 0,0 0-16 15,0 0-192-15,0 0-48 0,0 0 0 0,0 0 0 16,0 0-16-16,0 0-16 0,0 0 0 0,0 0 0 16,0 0-112-16,0 0-32 0,0 0 0 0,0 0 0 15,0 0-16-15,0 0 0 0,0 0 0 0,0 0 0 16,0 0 64-16,0 0 0 0,0 0 0 0,0 0 0 15,11-5-32-15,0 0 0 0,-4-1 0 0,-7 6 0 0,10-7-16 0,-4 0 0 16,-1 1 0-16,2 0 0 0,3 0-80 0,-1-1-32 16,-1-3 0-16,1 1 0 0,3 0-80 0,0 1-16 15,0-1 0-15,-1-2 0 0,1-2 16 0,0 3 0 16,0-2 0-16,-1 2 0 0,1-2-32 0,0 3-16 16,-1-3 0-16,1 0 0 0,-1 1-160 0,-1 1 160 15,-1 0-160-15,-1 1 160 0,0 0-160 0,-2 2 0 16,-6 7 0-16,7-9 128 0,-7 9-128 0,6-6 0 15,-6 6 0-15,0 0 0 0,0 0 0 0,0 0 0 16,0 0 128-16,0 0-128 0,0 0 0 0,0 0 0 16,0 0 0-16,0 0 0 0,0 0 0 0,0 0 0 15,0 0 0-15,0 0 0 0,0 0 0 0,0 0 0 0,0 0 0 0,0 0 0 16,0 0 0-16,0 0 0 0,0 0 0 0,0 0 0 16,0 0 0-16,8 7 0 0,-3 1 0 0,-1 1 0 15,0 2-144-15,-1-2 144 0,-2 5 0 0,0-5 0 16,-1-9 0-16,2 13 0 0,-2 2 0 0,2-5 0 15,-2-10 176-15,3 13-176 0,-3-2 192 0,1 0-192 16,-1-11 240-16,3 16-64 0,-2-2-16 0,2 1 0 16,-1-1-160-16,0-1 128 0,-2-1-128 0,0-12 128 15,2 13-128-15,0-1 0 0,-2-1 144 0,0-11-144 16,2 12 0-16,-2-12 144 0,0 0-144 0,0 0 0 16,2 11 144-16,-2-11-144 0,0 0 0 0,0 0 144 15,0 0-400-15,0 0-96 0,0 0-16 0,0 0 0 16,0 0-1296-16,0 0-272 0,0 0-48 0,0 0-16 15,0 0-1504-15,0 0-288 0</inkml:trace>
  <inkml:trace contextRef="#ctx0" brushRef="#br1" timeOffset="190862.15">8667 16211 3679 0,'0'0'160'0,"0"0"32"0,0 0-192 0,0 0 0 15,0 0 0-15,0 0 0 0,0 0 4368 0,0 0 832 16,0 0 176-16,0 0 16 0,0 0-3216 0,0 0-640 16,0 0-128-16,0 0-16 0,0 0-208 0,0 0-32 15,0 0-16-15,0 0 0 0,0 0-352 0,4 10-64 16,-4-10-16-16,0 0 0 0,0 0-128 0,0 0-16 15,0 0-16-15,10 7 0 0,-10-7 80 0,12 4 16 16,-12-4 0-16,9 2 0 0,-9-2-48 0,0 0 0 16,0 0 0-16,0 0 0 0,11-2-16 0,-11 2 0 15,0 0 0-15,0 0 0 0,0 0-80 0,10 0-32 16,-10 0 0-16,0 0 0 0,0 0-192 0,0 0-32 16,11 2-16-16,-11-2 0 0,10 6-224 0,-1-1 0 0,-9-5 0 0,12 6 0 15,0 1 0-15,1-3 0 16,0 0 0-16,1 1 0 0,0-2 0 0,1-1 0 0,-2-1 0 0,2-1 0 15,2-1 192-15,0 0 0 0,-1 0 0 0,4-1 0 16,0-2 32-16,1 2 0 0,-3-3 0 0,1-1 0 16,-1 1 96-16,0 1 0 0,-2 0 16 0,0 0 0 15,-1 0-112-15,0 1-32 0,-1 0 0 0,-1 0 0 16,-1 1-48-16,-1 0-16 0,1-1 0 0,-3 1 0 16,-9 2-128-16,11-1 192 0,-2-2-192 0,-9 3 192 15,9-1-192-15,-9 1 0 0,0 0 0 0,12 0 128 16,-12 0-128-16,10-1 0 0,-10 1 0 0,0 0 0 15,10 1 0-15,-10-1 0 0,0 0 128 0,11 0-128 16,-11 0 0-16,0 0 0 0,9-1 0 0,-9 1 0 16,0 0 0-16,0 0 0 0,0 0 128 0,0 0-128 0,0 0 0 0,0 0 0 15,0 0 0-15,0 0 0 0,0 0 128 0,0 0-128 16,0 0 0-16,0 0 128 0,0 0-128 0,0 0 0 16,0 0 144-16,0 0-144 0,0 0 0 0,0 0 128 15,0 0-128-15,0 0 0 0,-9-4 0 0,9 4 128 16,-9-4-128-16,9 4 0 0,0 0 0 0,-9-7 0 15,3 1 0-15,6 6 128 0,-9-7-128 0,9 7 0 16,-8-6 0-16,8 6 128 0,-10-8-128 0,2 1 0 16,2 1 0-16,-1 1 128 0,-1 0-128 0,8 5 0 15,-7-6 0-15,7 6 0 0,-11-5 0 0,2 0 0 16,1 0 0-16,2 1 128 0,6 4-128 0,-9-5 0 16,1 2 0-16,8 3 0 0,-7-5 0 0,7 5 0 15,-6-6 0-15,6 6 0 0,-7-5 0 0,7 5 0 0,-6-6 0 0,6 6 0 16,0 0-192-16,0 0 32 0,0 0 16 0,0 0 0 31,0 0-1104-31,0 0-224 0,0 0-32 0,0 0-16 16,11-3-1296-16,4 3-256 0,0 1-48 0</inkml:trace>
  <inkml:trace contextRef="#ctx0" brushRef="#br1" timeOffset="192009.91">10877 16236 15839 0,'0'0'704'0,"0"0"128"0,0 0-656 0,-9-5-176 15,9 5 0-15,0 0 0 0,-9-6 1680 0,9 6 304 16,-9-6 64-16,9 6 16 0,0 0-384 0,-7-7-80 15,7 7 0-15,0 0-16 0,0 0-224 0,0 0-32 16,-9-2-16-16,9 2 0 0,0 0-208 0,0 0-32 16,0 0-16-16,0 0 0 0,-9 5-352 0,9-5-64 15,0 0 0-15,-8 6-16 0,8-6-336 0,0 0-64 16,-5 8-16-16,5-8 0 0,0 0-16 0,0 0-16 16,0 0 0-16,0 0 0 0,0 0 176 0,0 0 32 15,0 0 16-15,0 0 0 0,0 0 128 0,10 5 32 16,-10-5 0-16,11 4 0 0,-1-1-112 0,0 0 0 0,0-2-16 0,0 0 0 15,0 1-240-15,3-2-64 0,-1 0 0 0,0 1 0 16,-2-1-128-16,2 1 0 0,0-1 0 0,1 1 128 16,1-1-128-16,4 0 0 0,3 0 0 0,1 0 0 15,-1-1 192-15,2-1-64 0,-1-1 0 0,1 0 0 16,1-1 64-16,-2 2 16 0,0 0 0 0,0-1 0 16,-1 1-80-16,0 1-128 0,0-2 176 0,0 2-176 15,1 0 128-15,-1-1-128 0,-3 2 0 0,0-2 0 16,0-1 176-16,1 2-176 0,0 1 160 0,-3 0-160 15,-2-3 288-15,-1 2-32 0,-1 1-16 0,0 0 0 16,-2-1-48-16,-10 1 0 0,10-3 0 0,-10 3 0 16,12-3-32-16,-12 3-16 0,0 0 0 0,0 0 0 15,11-3 32-15,-11 3 0 0,0 0 0 0,0 0 0 16,0 0-32-16,0 0 0 0,0 0 0 0,0 0 0 0,0 0-144 16,0 0 192-16,0 0-192 0,0 0 192 0,0 0-192 15,0 0 0-15,-6-10 0 0,6 10 128 0,0 0-128 0,-6-9 0 16,6 9 0-16,0 0 0 0,-8-9 0 0,8 9 0 15,-8-5 128-15,8 5-128 0,-5-7 0 0,5 7 0 16,-8-6 0-16,8 6 0 0,-6-9 128 0,2 2-128 16,4 7 0-16,-5-8 128 0,-1 3-128 0,1 0 192 15,-1-1-192-15,6 6 192 0,-4-8-192 0,-2 1 128 16,-1 1-128-16,0 0 128 0,2 3-128 0,5 3 0 16,-8-6 144-16,2 0-144 0,-2 2 0 0,0-1 0 15,1 1 0-15,0 1 128 0,-4 1-128 0,2-1 0 16,3-1 0-16,-1 0 0 0,-1 2 0 0,2-1 0 0,6 3 0 15,-9-3 0-15,9 3 0 0,-7-4 0 0,2-1 0 0,5 5 0 16,-5-6 0-16,1-1 0 0,0 2-160 0,4 5 160 31,0 0-1408-31,2-9-192 0,1 0-16 0,4 1-13184 0,2-1-2640 0</inkml:trace>
  <inkml:trace contextRef="#ctx0" brushRef="#br1" timeOffset="213661.04">7740 15716 3679 0,'0'0'320'0,"0"0"-320"0,0 0 0 0,0 0 0 15,0 0 2352-15,0 0 400 0,-8-4 64 0,8 4 32 16,0 0-1504-16,0 0-320 0,0 0-48 0,0 0-16 15,-6-4-688-15,6 4-144 0,0 0-128 0,0 0 192 16,0 0-192-16,0-9 0 0,0 9-192 0,0 0 192 16,5-8-176-16,-5 8 176 0,0 0-128 0,0 0 128 15,0 0 352-15,0 0 160 0,0 0 16 0,0 0 16 0,9-7 1056 0,-9 7 224 16,0 0 32-16,0 0 16 0,0 0-336 0,0 0-64 16,0 0 0-16,0 0-16 0,0 0-496 0,0 0-80 15,0 0-32-15,0 0 0 0,0 0-112 0,0 0-32 16,0 0 0-16,0 0 0 0,0 0-128 0,0 0-48 15,3 11 0-15,-3-11 0 0,0 0-208 0,4 13-64 16,-2-3 0-16,-2-10 0 0,7 12 0 0,-2 0 0 16,-2 1 0-16,1 0 0 0,1-2 96 0,0 4 16 15,0 0 0-15,0 1 0 0,2 2 16 0,-2-1 16 16,-1 3 0-16,1 1 0 0,2 1 0 0,-1 1 0 16,-2 2 0-16,0 1 0 0,0 3-192 0,0-2-32 15,0 1-16-15,-2-1 0 0,1 2-160 0,0-1 160 16,-2 0-160-16,-1 2 160 0,-1-2-160 0,-1 4 128 15,0 0-128-15,0 4 128 0,0-4 0 0,-1 2 0 0,1-1 0 16,0-1 0-16,4 1-128 0,0-2 160 0,-3-1-160 0,2-1 160 16,2 2-160-16,-3 0 0 0,-1 1 144 0,-2-1-144 15,2 0 0-15,-3 2 0 0,0-2 0 0,1 2 128 16,1-3-128-16,-1 1 0 0,2-2 0 0,-2-2 0 16,0-1 0-16,1-1 0 0,-2-3 0 0,0-1 0 15,1 0 0-15,1-4-160 0,2-2 160 0,-1-2-208 16,-2-1-80-16,2-1-16 0,-1-2 0 0,2-9 0 15,0 0 16-15,-2 11 0 0,-4-3 0 0,6-8 0 16,0 0-160-16,0 0-48 16,0 0 0-16,0 0 0 0,0 0-256 0,0 0-48 0,0 0-16 0,-9-1 0 15,9 1-2752-15,-6-5-544 0</inkml:trace>
  <inkml:trace contextRef="#ctx0" brushRef="#br1" timeOffset="214327.86">8112 15665 8287 0,'0'0'736'0,"0"0"-592"0,0 0-144 0,0 0 0 0,0 0 2416 0,0 0 448 0,0 0 80 0,0 0 32 16,0 0-992-16,0 0-208 0,6 13-48 0,-3-4 0 0,-2 1-80 0,-1 1-32 15,0-11 0-15,-1 14 0 0,0 2-496 0,-1 1-96 16,2 0-32-16,-1 2 0 0,-3 2-416 0,1-1-64 15,1-3-32-15,1 1 0 0,-2 0 0 0,2 2 0 16,-1-2 0-16,1 3 0 0,0 1 96 0,-1 1 32 16,0 2 0-16,0 1 0 0,1 0-96 0,0 2 0 15,1-1-16-15,0 4 0 0,0 2-80 0,0-2-16 16,0 3 0-16,0 1 0 0,0 3-80 0,0 0 0 16,2 0-16-16,1 1 0 0,0-1-144 0,-1-1-32 15,1 0 0-15,-3-1 0 0,0 0-128 0,0-1 0 16,0 0 0-16,1-2 128 0,2-1-128 0,-2 2 0 15,0-1 0-15,1-2 0 0,-2-1 128 0,1-1-128 16,2-3 0-16,-2 1 128 0,0-2-128 0,1-3 0 0,-2-2 0 0,2-1 0 16,1-2 0-16,-1-1 0 0,-2-2 0 0,0-1 0 15,0 0-320-15,0 0 64 0,0-1 16 0,2 0 0 32,-2 1-272-32,0-4-48 0,0-9-16 0,-3 14 0 15,0-5-128-15,2 2-16 0,1-11-16 0,-1 10 0 16,1-10-240-16,-1 9-48 0,1-9-16 0,0 0 0 15,0 0-1728-15,0 0-352 0</inkml:trace>
  <inkml:trace contextRef="#ctx0" brushRef="#br1" timeOffset="-214080.85">11921 15666 18767 0,'0'0'832'0,"0"0"176"0,0 0-816 0,0 0-192 0,0 0 0 0,0 0 0 15,0 0 1408-15,0 0 224 0,0 0 48 0,0 0 16 16,0 0-320-16,0 0-64 0,0 0-16 0,0 0 0 16,0 0-208-16,0 0-64 0,0 0 0 0,0 0 0 15,0 0-240-15,11 7-48 0,-4 2-16 0,-1 1 0 0,-2 3 64 0,-1 4 16 16,1 3 0-16,-2 2 0 0,-4-1-160 0,1 6-16 15,0 4-16-15,1 2 0 0,1 1-80 0,0 4-16 16,-1 1 0-16,0 1 0 0,0 2-80 0,-1 1-32 16,-2 0 0-16,2 4 0 0,2 0-144 0,1 2-48 15,-1 1 0-15,-1-2 0 0,0-2-208 0,0-1 176 16,0-2-176-16,0-1 160 0,1-1-160 0,-1-4 0 16,0 2 144-16,0-2-144 0,0-3 0 0,-1 1 0 15,0 2 0-15,-1-1 128 0,0 1-128 0,-1-2 0 16,-1-1 0-16,2 0 0 0,-2-1 0 0,1 0 0 15,-1-2 0-15,2-3 0 0,-1-5-240 0,0-2-64 16,2-3-16-16,0-1 0 0,0-5 320 0,1 0 0 16,-2-2-128-16,2 1 128 0,0-11-256 0,2 9 0 15,-2-9 0-15,0 0 0 16,0 0-384-16,0 0-64 0,0 0 0 0,0 0-16 16,0 0-1200-16,3-9-256 0,0 1-32 0,-2-5-13648 0</inkml:trace>
  <inkml:trace contextRef="#ctx0" brushRef="#br1" timeOffset="-213457.8">12220 15635 6335 0,'0'0'272'0,"0"0"64"0,0 0-336 0,0 0 0 16,2 13 0-16,-2-13 0 0,4 9 672 0,-4-9 64 0,-1 12 16 0,1-12 0 16,0 11 1104-16,0-11 208 0,-1 12 48 0,1-12 16 15,0 12-464-15,0-12-80 0,0 10-32 0,0-10 0 16,0 12-240-16,0-2-48 0,0 1-16 0,0-1 0 15,0 2-80-15,0 1-16 0,0 0 0 0,0 3 0 16,1 3 0-16,0 1 0 0,-1 3 0 0,2 2 0 16,-2 4-16-16,0 1-16 0,-2 2 0 0,2 0 0 15,2 3-384-15,-2 0-80 0,0 2-16 0,0 3 0 16,1 2-256-16,-1 1-64 0,-3 1-16 0,2 3 0 16,2 4-48-16,1-2 0 0,-2-3 0 0,1-2 0 15,0 1-64-15,-1-5-32 0,0-1 0 0,1 2 0 16,1-4-160-16,-2 5 128 0,-3-1-128 0,2-2 128 15,0-2-128-15,3 3 0 0,6 1 0 0,-9-6 0 16,-8-8 0-16,1-3 0 0,4 1 128 0,1-3-128 0,2-1 0 0,0-3 0 16,-2-1 0-16,2-1 0 0,-2-2-192 0,3-2-32 15,0-3 0-15,0-9 0 16,0 11-368-16,0-11-80 0,0 0-16 0,0 0 0 16,0 0-2128-16,0 0-416 0,0 0-96 0</inkml:trace>
  <inkml:trace contextRef="#ctx0" brushRef="#br1" timeOffset="-212068.33">12477 17176 4607 0,'0'0'400'0,"0"0"-400"0,0 0 0 0,0 0 0 16,0 0 3664-16,0 0 656 0,0 0 128 0,0 0 32 15,0 0-2528-15,0 0-496 0,0 0-112 0,0 0 0 16,0 0-192-16,0 0-16 0,0 0-16 0,0 0 0 16,0 0-656-16,0 0-128 0,0 0-16 0,0 0-16 15,0 0-176-15,0 0-128 0,0 0 144 0,10-4-144 16,-10 4 320-16,10-3-48 0,-10 3 0 0,13-6 0 16,2-1 208-16,-2 1 32 0,-3-1 16 0,2 2 0 15,1 0-64-15,-1 0-16 0,-12 5 0 0,12-6 0 16,2 4-48-16,-1-2-16 0,-1 1 0 0,-1 3 0 15,2 3-144-15,0 2-48 0,0 2 0 0,-2 0 0 16,-1 2-192-16,1 3 0 0,0 1 0 0,0 0 0 16,-1 2 0-16,-1 0 0 0,1 2 0 0,-1 0 0 0,-1-1 0 0,-1 1 0 15,1-2 0-15,-1 1 0 0,-2 0 128 0,-1-1-128 16,0 2 0-16,-2 0 0 0,1 4 192 0,-3 0-64 16,-1-3-128-16,-3 0 192 0,0-1 64 0,-1 0 0 15,-3-2 0-15,0 0 0 0,0 2-112 0,-1-1-16 16,-3-3 0-16,-1 0 0 0,-1 1-128 0,0-1 0 15,-1-3 0-15,-2-1 0 0,-2-2-320 0,-1 0 16 16,2-1 0-16,1 1 0 0,1-3 48 0,2-1 0 16,0-1 0-16,-1-2 0 0,1-1 256 0,0 0 0 15,-1-2 0-15,4-1 0 0,0-1 0 0,1-2 0 16,-1 1-128-16,1-1 128 0,1 1 0 0,-2-3 0 16,1-2 0-16,2 3 0 0,8 8 0 0,-5-7 0 0,5 7 0 0,0 0 0 15,-1-11 256-15,1 11-64 0,2-9 0 0,-2 9 0 16,7-9 48-16,0 5 0 0,-7 4 0 0,15 0 0 15,-1-1 48-15,2 2 16 0,-1 3 0 0,4 0 0 16,-1 0-96-16,1 2-16 0,0 2 0 0,0 1 0 16,2 0-16-16,-1 0-16 0,-5 2 0 0,1-1 0 15,0 1-32-15,-3-2-128 0,-3-1 192 0,-1 1-64 16,3 1-128-16,-4 2 0 0,-8-12 0 0,4 8 0 16,-4-8-672-1,0 0-112-15,0 0-32 0,0 0-11024 0,0 0-2224 0</inkml:trace>
  <inkml:trace contextRef="#ctx0" brushRef="#br1" timeOffset="-210897.42">12490 15486 21599 0,'0'0'960'0,"0"0"192"0,0 0-928 0,0 0-224 0,0 0 0 0,0 0 0 16,0 0 912-16,0 0 144 0,0 0 32 0,0 0 0 16,0 0-16-16,0 0 0 0,0 0 0 0,0 0 0 15,1-9 16-15,-1 9 16 0,0 0 0 0,3-8 0 16,-3 8-144-16,-2-9-16 0,2 9-16 0,2-8 0 16,-2 8-208-16,3-11-32 0,0-1-16 0,2 3 0 15,0 0-336-15,3 1-64 0,0-3-16 0,1 2 0 16,0-1 80-16,3-1 16 0,1 0 0 0,-1-1 0 15,-3 3-16-15,3-2 0 0,1 1 0 0,1-1 0 16,0 0 0-16,1 2 0 0,-2 1 0 0,0 0 0 16,0-1-208-16,-3 2-128 0,-2 1 160 0,-8 6-160 15,12-3 128-15,-12 3-128 0,0 0 0 0,0 0 144 0,0 0-144 0,0 0 0 16,8 7 0-16,-8-7 0 0,6 13 0 0,-2-2 0 16,0 4 0-16,-1 0 0 0,-3 4 128 0,1-4 0 15,0 2 0-15,1 3 0 0,-4 1-128 0,2 1 0 16,0 0-192-16,-1 0 192 0,-2-2 0 0,1 1 0 15,-1 1 0-15,2 0 0 0,-2-1 0 0,-1-3 0 16,-1 2 0-16,2-1 0 0,2-1 0 0,-1 2 0 16,-4-2 0-16,1-1 0 0,0 0 0 0,-2-1 128 15,-2-1-128-15,-1 2 0 0,-2-2 160 0,0-2-160 16,1-3 192-16,-2 1-192 0,-6-2 128 0,4 0-128 16,3-5 0-16,-1 1 0 0,-4-1 0 0,3-2 0 15,1-2 0-15,1-1 0 0,3-3 0 0,0 0 0 16,0 0 0-16,1-2-144 0,0-2 144 0,1 0-160 0,1-1 160 0,1 1-160 15,-1-3 160-15,4 1 0 0,2 10-144 0,-1-9 144 16,1 0 0-16,0 9 0 0,0 0 0 0,0 0 0 16,9-4 0-16,1-1 160 0,0 2-16 0,2 3 0 15,0 2 32-15,2 0 0 0,5 2 0 0,-1 3 0 16,0-1 80-16,2 1 0 0,-1-2 16 0,2 2 0 16,1-1 48-16,-2 1 0 0,-2 0 0 0,0 1 0 15,0 0-160-15,-1 1-32 0,-1 2 0 0,-2-2 0 16,-1-3-128-16,-2 2 0 0,-2 0 0 0,1 2 0 15,1-1-1344-15,-2 1-240 16,-1-3-48-16,0 4-18080 0</inkml:trace>
  <inkml:trace contextRef="#ctx0" brushRef="#br2" timeOffset="-203308.25">28703 13093 4607 0,'0'0'192'0,"0"0"64"0,0 0-256 0,0 0 0 16,0 0 0-16,0 0 0 0,-9 2 3296 0,9-2 608 16,-10 7 128-16,1-2 32 0,1-1-2336 0,8-4-448 15,-9 4-112-15,9-4-16 0,-9 8-160 0,3-2-32 16,6-6-16-16,0 0 0 0,-9 7-176 0,9-7-48 16,-7 6 0-16,1 1 0 0,6-7-144 0,-7 6-16 15,7-6-16-15,0 0 0 0,-5 11-32 0,5-11-16 16,0 0 0-16,-5 7 0 0,5-7 112 0,0 0 32 15,0 0 0-15,0 0 0 0,0 0-64 0,0 0 0 16,0 0 0-16,0 0 0 0,0 0-80 0,0 0-32 16,0 0 0-16,-6 9 0 0,6-9-176 0,0 0-32 0,0 0-16 0,0 0 0 15,0 0-48-15,0 0-16 0,0 0 0 0,0 0 0 16,0 0-16-16,0 0 0 0,0 0 0 0,11-1 0 16,-11 1 48-16,12-2 16 0,-2-2 0 0,2 1 0 15,-1-3-32-15,2-1 0 0,0-2 0 0,2 2 0 16,0 1 48-16,1-2 0 0,0-2 0 0,1-2 0 15,0 0 32-15,-3 3 16 0,-1-3 0 0,1 2 0 16,1-1-16-16,0 1 0 0,0 0 0 0,0-2 0 16,4-1-96-16,-2 1-32 0,-2-4 0 0,1 1 0 15,-1-2-144-15,2-1 160 0,0-1-160 0,2 0 160 16,-5-1-160-16,0-1 0 0,-2-1 144 0,0-1-144 16,1-2 0-16,0-2 144 0,-1-2-144 0,2-1 0 15,2-4 144-15,-1 1-144 0,1 2 0 0,-1 0 144 0,2 1-144 0,-1 0 0 16,-3 4 0-16,0 2 0 0,-1 1 0 0,-2 3 0 15,-3 3 0-15,-2 4 0 0,-1 2 0 0,-3 1 0 16,-2 3 0-16,1 7 0 0,0 0 0 0,0 0 0 16,-8-4 0-16,8 4-176 0,-12 2 48 0,2 4 0 15,1 0 0-15,-2 3 0 0,0 3 0 0,-1 2 0 16,0 2 0-16,0 2 0 0,2 0 128 0,0 3-160 16,-2 0 160-16,0 1-160 0,0 4 160 0,1 0 0 15,-1 4 0-15,-1 0-128 0,0-4 128 0,1 4 0 16,0 3 0-16,1 0 0 0,-2-2 0 0,1-1 0 15,1-1 128-15,8 2-128 0,4 4 128 0,0-5-128 16,-1-5 160-16,0-2-160 0,1-3 0 0,1-2 128 16,0-1-128-16,4 0 0 0,-1-4 0 0,1 0 0 0,3-1 0 15,1-2 0-15,-1-3 0 0,-3-1 0 0,-6-6 0 16,11 9-160 0,3 1-352-16,-4-8-80 0,-10-2-16 0,0 0 0 15,13-2-1872-15,1-1-368 0,0 3-80 0,0 0-8208 0,-1-1-1632 0</inkml:trace>
  <inkml:trace contextRef="#ctx0" brushRef="#br2" timeOffset="-202819.08">29361 13020 5519 0,'0'0'496'0,"0"0"-496"16,0 0 0-16,0 0 0 0,0 0 4640 0,0 0 832 16,0 0 160-16,0 0 48 0,0 0-3376 0,0 0-688 15,0 0-128-15,0-10-16 0,0 10 0 0,1-10 0 16,2 0 0-16,2 0 0 0,3 1-640 0,0 1-112 15,-2-2-16-15,2 2-16 0,0-1-384 0,0 3-80 16,0-1-16-16,1 2 0 0,1 1-208 0,-10 4 176 16,9 0-176-16,-9 0 160 0,0 0-160 0,8 5 0 15,-8-5 144-15,3 14-144 0,-6-2 0 0,-1 1 0 0,-2 0 0 0,-3 2 128 16,-3 0-128-16,0 1 128 0,0-2-128 0,1 2 128 16,-2 2-128-16,0 0 0 0,-2-2 128 0,3 2-128 15,1 2 0-15,0-3 0 0,0-3 0 0,0 3 0 16,1 3 0-16,1-2 0 0,-1-1 0 0,4 0 0 15,1 2 0-15,0 0 0 0,-2-2 0 0,3-2 0 16,3 0 0-16,1-2 0 0,2-3 0 0,-2-10 0 16,7 10 0-16,2-2 0 0,3-3 0 0,-1-1 0 15,-11-4 0-15,12 0 0 0,6-1 0 0,2-2 0 16,-2 1 0-16,1-1-208 0,1-1 48 0,0-1 16 16,-2-1-1712-16,0-4-320 0,1 3-80 0,-1-1-8256 15,0 1-1648-15</inkml:trace>
  <inkml:trace contextRef="#ctx0" brushRef="#br2" timeOffset="-202374.92">29733 12847 20959 0,'0'0'928'0,"0"0"192"0,0 0-896 0,0 0-224 0,0 0 0 0,0 0 0 16,0 0 1424-16,-4 7 240 0,4-7 64 0,0 0 0 16,0 0-16-16,0 0 0 0,0 0 0 0,0 0 0 15,0 0-912-15,0 0-176 0,0 0-48 0,0 0 0 16,0 0-448-16,0 0-128 0,0 0 0 0,0 0 0 15,11 0-384-15,-11 0-112 0,11 0-16 0,-11 0 0 16,0 0-512-16,12 0-128 0,-12 0 0 0,10 0-16 16,-10 0-112-16,12-3 0 0,-12 3-16 0</inkml:trace>
  <inkml:trace contextRef="#ctx0" brushRef="#br2" timeOffset="-201829.72">30044 12729 13823 0,'0'0'608'0,"0"0"128"0,0 0-592 0,0 0-144 0,0 0 0 0,0 0 0 15,0 0 3344-15,0 0 640 0,0 10 128 0,0 2 32 16,-1 1-2544-16,0 0-512 0,-2 3-112 0,-1-1-16 16,0 2-160-16,0 2-32 0,0 0-16 0,-1-1 0 15,-1-1-352-15,0-1-64 0,2 1-16 0,1-2 0 16,-3-1 0-16,1-1-16 0,0 0 0 0,1-2 0 16,4-11 0-16,-1 11 0 0,1-11 0 0,0 0 0 15,0 0 16-15,0 0 16 0,0 0 0 0,0 0 0 16,0 0-80-16,0 0-32 0,0 0 0 0,0 0 0 0,2-9-80 0,2-2-16 15,0 1 0-15,0-2 0 0,1-1-128 0,2 0 0 16,1-3 144-16,-1-1-144 0,1-2 0 0,1-1 144 16,0 1-144-16,1 0 0 0,-3 3 0 0,1 1 0 15,0 2 0-15,0 1 0 0,-2 3 0 0,1 0 0 16,-1 1 0-16,-6 8 0 0,10-6 0 0,-3 2 0 16,-7 4 0-16,0 0 0 0,11-3 0 0,-11 3 0 15,0 0 0-15,12 3 0 0,-3 1 0 0,-9-4 0 16,0 0 0-16,10 19 0 0,3 9 0 0,-4-2 192 15,-4-7-48-15,-1 1 0 0,-2-3 48 0,-2 0 0 16,-2 0 0-16,0 1 0 0,0-1 0 0,0-3 0 16,-1 3 0-16,-2-5 0 0,-5-5-192 0,1 0 0 15,2 2 0-15,3-1 0 0,4-8-256 0,-3 11-64 16,3-11-32-16,0 0 0 16,0 0-864-16,0 0-160 0,0 0-32 0,0 0-10048 0,0 0-1984 0</inkml:trace>
  <inkml:trace contextRef="#ctx0" brushRef="#br2" timeOffset="-201439.22">30315 12832 3679 0,'0'0'320'0,"0"0"-320"0,0 0 0 0,0 0 0 16,0 0 4448-16,0 0 816 0,7-7 176 0,-7 7 16 16,0 0-2992-16,0 0-608 0,0 0-112 0,0 0-16 15,0 0-160-15,0 0-32 0,-9 8 0 0,-3 1 0 16,0 3-640-16,2 2-128 0,2 2-16 0,-1-2-16 15,-2 2-160-15,2 0-48 0,3-1 0 0,1-2 0 16,2 0-144-16,0-1-48 0,1 0 0 0,0-1 0 0,1-3-176 0,2 3-32 16,-1-11-128-16,4 11 192 0,2-3-192 0,-1 0 0 15,-5-8 0-15,10 8 0 0,2-3 0 0,0-1 0 16,-2 0 0-16,2-1 0 0,0-3 0 0,-1 0 0 16,0-2 0-16,1 1 0 0,1 0 0 0,0-1 0 15,-2 0 0-15,-11 2 0 0,6-8 128 0,-1 0-128 16,4-1 0-16,-3 0 0 0,-6 9 144 0,6-12-144 15,-2 0 128-15,-1 1-128 0,1-2 208 0,-2 0-32 16,-4 0-16-16,2-1 0 0,2 1 0 0,-2-1 0 16,-3 0 0-16,2-1 0 0,-1 1-32 0,0 1-128 15,-3 1 192-15,2 2-64 0,3 1-128 0,0 9 0 16,-1-8 0-16,-1 1 0 0,-2 1-192 0,4 6-128 0,0 0-32 16,0 0 0-1,-1-7-1696-15,1 7-320 0,0 0-80 0,0 0-13744 0</inkml:trace>
  <inkml:trace contextRef="#ctx0" brushRef="#br2" timeOffset="-201071.76">30467 13029 17727 0,'0'0'784'0,"0"0"176"0,0 0-768 0,0 0-192 0,0 0 0 0,3 11 0 16,3-2 1408-16,-6-9 240 0,0 0 48 0,8 8 16 16,-8-8 0-16,0 0 0 0,0 0 0 0,9 7 0 0,-9-7-160 0,0 0-16 15,10 2-16-15,-10-2 0 0,0 0-336 0,0 0-64 16,11-3-16-16,-11 3 0 0,6-10-304 0,-6 10-64 16,5-9-16-16,-1 0 0 0,-1-1-144 0,-1-2-16 15,1-1-16-15,2 0 0 0,0 0-272 0,-1-3-48 16,-1-1-16-16,1-1 0 0,0 0-32 0,0 0-16 15,0-2 0-15,1 0 0 0,1 1-160 0,1 2 0 16,-3 0 0-16,2 4 128 0,-1-3-128 0,2 2 0 16,1 4 0-16,0 0 0 0,-2 0 0 0,1 3 0 15,-2 1 0-15,-5 6 0 0,0 0-192 0,0 0 48 16,0 0 0-16,0 0 0 16,0 0-688-16,0 0-144 0,0 0-32 0,10-3 0 15,-10 3-2640-15,0 0-512 0,11 3-128 0</inkml:trace>
  <inkml:trace contextRef="#ctx0" brushRef="#br2" timeOffset="-200440.3">30736 12860 10127 0,'0'0'448'0,"-2"10"96"0,2 0-544 0,-1 0 0 0,-2 1 0 0,0 1 0 16,3-1 3776-16,-2 1 656 0,2-12 128 0,-4 13 32 15,1-1-2304-15,2 0-464 0,2-1-96 0,-1 0 0 16,0-11-592-16,0 11-112 0,1 0-32 0,1-2 0 15,-4 0-352-15,2-9-64 0,0 0 0 0,6 9-16 16,-6-9-176-16,0 0-16 0,5 7-16 0,-5-7 0 0,0 0-96 0,9 0-32 16,-9 0 0-16,9-2 0 0,0-4-96 0,-2-1-128 15,-2-2 176-15,0 2-176 0,3-5 144 0,-1 1-144 16,-2 1 0-16,1-1 144 0,3-4-144 0,1-1 0 16,-1-1 0-16,0 0 0 0,-3 0 0 0,3 2 0 15,3 2 128-15,-1 2-128 0,-4 1 0 0,1 3 0 16,-8 7 0-16,0 0 0 0,9-4 0 0,-9 4 0 15,0 0 0-15,0 0 0 0,11 2 0 0,-11-2 0 16,9 6 0-16,-9-6 0 0,6 12 0 0,2 0 192 16,1 6-64-16,-3-8 0 0,-6-10 288 0,0 0 48 15,2 15 16-15,-2-6 0 0,0-9-208 0,0 0-32 16,3 15-16-16,-2-2 0 0,-1-2 16 0,0-11 0 16,0 0 0-16,0 0 0 0,0 0-48 0,0 0 0 15,0 0 0-15,0 0 0 0,0 0-192 0,0 0 128 16,-4-5-128-16,4 5 0 0,0 0 144 0,0 0-144 0,-1-12 128 0,4 3-128 15,3 0 0-15,1 0 0 0,-2-1 128 0,1-1-128 16,3 0 0-16,2 0 0 0,-5-4 0 0,4 1 0 16,-1-2 128-16,0 2-128 0,0-2 0 0,1 3 128 15,-1 1-128-15,1 3 0 0,-3 2 0 0,1 1 128 16,-8 6-128-16,0 0 0 0,8-4 0 0,-8 4 0 16,0 0 0-16,0 0 0 0,0 0 0 0,14 4 0 15,5 16 0-15,-12-14 0 0,-9-12 0 0,2 6 0 16,13 16 0-16,-5-1 0 0,-2-3 0 0,-1 1 0 15,2 0 0-15,-7-5 0 0,0-8 0 0,0 0 0 16,0 15 256-16,6 4 192 0,4 7 16 0,-6-8 16 0,-4-18-272 16,-3 13-48-16,2 0-16 0,1 1 0 0,0-1-144 15,1-1 128-15,-1-12-128 0,3 13 128 0,-2 0-128 0,0-2 0 16,-1-11 0-16,0 0 0 16,4 10-1408-16,-4-10-144 0,0 0-48 0,0 0-11824 15,10 4-2368-15</inkml:trace>
  <inkml:trace contextRef="#ctx0" brushRef="#br2" timeOffset="-199810.67">32006 12701 26255 0,'0'0'1152'0,"0"0"256"15,0 0-1120-15,0 0-288 0,0 0 0 0,0 0 0 16,0 0 1152-16,0 0 192 0,0 0 16 0,0 0 16 16,0 0-112-16,0 0-32 0,0 0 0 0,-9-2 0 15,9 2-336-15,-12 2-80 0,-1 0-16 0,2 3 0 16,-1-2-272-16,-1 2-48 0,0 0-16 0,-2 0 0 0,-1 2-256 0,-1-1-48 16,0 2-16-16,0 0 0 0,0-2-144 0,2 1 192 15,1-1-192-15,1-3 192 0,0 1-64 0,3-1-128 16,10-3 192-16,-10 1-64 0,10-1 0 0,0 0 0 15,0 0 0-15,0 0 0 0,0 0-128 0,0 0 0 16,0 0 0-16,0 0 128 0,0 0-128 0,0 0 0 16,0 0 0-16,11-1 0 0,-11 1-160 0,12 0 160 15,-12 0 0-15,11 0-144 0,-11 0 144 0,12 1 0 16,-12-1 0-16,10 2 0 0,-10-2 0 0,11 8-128 16,-3-1 128-16,-8-7 0 0,6 9 0 0,1-1 0 15,-1 0 0-15,1 1-128 0,-2 2 128 0,-1-1 0 16,0 1 0-16,0 0 0 0,-2-2 0 0,1 1 0 0,-3 1 0 15,0-1 0-15,1 1 144 0,-2-1 16 0,0 0 0 16,-3 1 0-16,-1-2 96 0,-1 1 0 0,0 0 16 0,-1-1 0 16,1 0-16-16,-1-1 0 0,1-1 0 0,-1 1 0 15,-2-3-256-15,3 2 160 0,6-7-160 0,-11 4 128 16,-1 0-128-16,3 1-272 0,9-5 64 0,-9 1 16 31,1 1-720-31,8-2-144 0,0 0-32 0,0 0 0 16,0 0-1904-16,0-10-384 0</inkml:trace>
  <inkml:trace contextRef="#ctx0" brushRef="#br2" timeOffset="-199106.6">32305 12845 25791 0,'0'0'2304'0,"0"0"-1856"16,0 0-448-16,0 0 0 0,0 0 2240 0,0 0 336 15,-1-11 80-15,2 2 16 0,-1 9-2288 0,2-8-384 0,1-2-240 0,-3 10 48 16,1-9 192-16,-1 9 0 0,-1-9 0 0,-2 2-144 15,3 7 400-15,-5-6 64 0,5 6 32 0,0 0 0 16,-8-4 432-16,2 2 96 0,6 2 16 0,0 0 0 16,-5 17-336-16,-6-7-64 0,-3-16-16 0,0 4 0 15,2 7-288-15,0 1-48 0,0 2-16 0,1 1 0 16,-1 2-128-16,-1-1 192 0,-2 1-192 0,2 0 192 16,2 2 0-16,-1-1 16 0,-1 0 0 0,3-4 0 15,3 0-32-15,0-1-16 0,0 1 0 0,0 0 0 16,7-8-32-16,0 0 0 0,0 0 0 0,-1 9 0 15,1-9-128-15,0 0 0 0,0 0 144 0,9 7-144 16,-9-7 0-16,13 2 0 0,-1 0 0 0,-1-2 0 16,3 0 0-16,-1-2 128 0,0 1-128 0,0-2 0 15,1-1 0-15,0 1 0 0,-1 0 0 0,2-2 0 16,-2 0 0-16,0-1 0 0,-2 1 0 0,0 0 0 0,-2 0 0 0,-1-1 0 16,-8 6 0-16,9-6 0 0,-9 6 0 0,8-7 0 15,-2 1 0-15,-6 6 0 0,6-8 0 0,-6 8 0 16,0 0 0-16,5-8 0 0,-5 8 0 0,0 0 0 15,0 0 0-15,0 0 0 0,0 0 0 0,0 0 0 16,0 0 0-16,0 0-128 0,0 0 128 0,0 0 0 16,0 0 0-16,0 0 0 0,-5 12 0 0,-2 0-128 15,1 1 128-15,-1 1 0 0,-1 0 0 0,-2 2 0 16,-2 1 0-16,-1 3 0 0,0 2 0 0,0 3 0 16,-3-1 0-16,-1 2 0 0,-4 0 0 0,3 1 0 15,0-4 0-15,0-1 0 0,-1 0 0 0,4-1 0 16,0-3 144-16,4 1-144 0,3-4 0 0,4 1 0 15,3-3 0-15,3 0 0 0,3 0 0 0,-1-4 0 0,-4-9 0 16,6 12 0 0,4 0-528-16,-2-4-16 0,-8-8 0 0,10 6 0 15,2-2-1184-15,0-1-256 0,-2-3-32 0,2-2-9056 0,0 1-1792 0</inkml:trace>
  <inkml:trace contextRef="#ctx0" brushRef="#br2" timeOffset="-198631.79">32491 12873 27647 0,'-9'-3'2448'16,"3"-1"-1952"-16,6 4-496 0,0 0 0 0,0 0 2864 0,9-9 464 15,2 1 112-15,1 3 16 16,-1 1-3184-16,-1 0-624 0,-1 0-128 0,-9 4-32 0,0 0 176 0,0 0 16 15,0 0 16-15,-1 13 0 0,-6 0 512 0,1 6 112 16,-1 7 0-16,-1-6 16 0,-5-8 144 0,0 2 32 16,0 3 0-16,2 0 0 0,2-1-64 0,1-2-16 15,0 0 0-15,1-1 0 0,1-1-176 0,2 0-16 16,1 0-16-16,3-12 0 0,0 0-80 0,0 0-16 16,3 13 0-16,-3-13 0 0,0 0-128 0,9 10 0 15,-9-10 0-15,13 3 0 0,0-3 0 0,0-2 128 16,-1 1-128-16,1-3 0 0,0-2 0 0,1-2 0 15,1-1 0-15,-4 0 0 0,-4-3 0 0,2-1 0 0,1-3-176 16,1 2 176-16,-3 1-128 0,0 1 128 0,-1 0-128 0,0 2 128 16,-2 1-144-16,0 1 144 0,-5 8-160 0,0 0 160 15,0 0 0-15,0 0 0 0,0 0 0 0,0 0 0 16,0 0 0-16,0 0 0 0,0 0 176 0,7 9-48 16,-2 1 112-16,-5-10 16 0,7 11 16 0,-2 1 0 15,-1-2-16-15,-4-10 0 0,0 0 0 0,5 13 0 16,0-1-256-16,0-3 128 0,-5-9-128 0,0 0 0 15,8 9 0-15,1-1 0 0,0-2 0 0,2-2-144 32,-11-4-576-32,12 4-112 0,-12-4-32 0</inkml:trace>
  <inkml:trace contextRef="#ctx0" brushRef="#br2" timeOffset="-198187.03">32915 12920 20271 0,'0'0'1792'0,"0"0"-1424"0,-3-10-368 0,1 1 0 0,2 9 3872 0,0-9 704 16,0 9 144-16,2-8 16 0,-2 8-3824 0,0 0-768 15,0 0-144-15,0 0 0 0,0 0 0 0,0 0 0 16,-10 0 0-16,-1 3 0 0,0 2 304 0,-1 1 96 16,2 1 32-16,-2 1 0 0,0 1 288 0,2 0 64 15,-1 0 16-15,2 0 0 0,0-1-336 0,1 1-64 16,2 1-16-16,-1-2 0 0,7-8-192 0,-5 9-64 15,5-9 0-15,-4 8 0 0,4-8-128 0,0 0 0 16,0 0 0-16,0 0 0 0,0 0 0 0,0 0 0 16,0 0 0-16,0 0 0 0,0 0 0 0,0 0 0 0,12 3 0 0,-2-4 0 15,1-2 0-15,-11 3 0 0,11-4 128 0,0-1-128 16,-3-2 0-16,-8 7 0 0,9-5 0 0,-9 5 0 16,8-6 0-16,-8 6 0 0,0 0 0 0,9-3 128 15,-9 3-128-15,0 0 0 0,0 0 0 0,0 0 0 16,0 0 0-16,0 0 0 0,0 0 0 0,0 0 0 15,6 10 256-15,-2 1-48 0,-4-11 0 0,3 12 0 16,-3 1 16-16,2-3 0 0,-2-10 0 0,4 10 0 16,-4-10-224-16,4 13 0 0,0-3 128 0,-4-10-128 15,0 0 0-15,0 0 128 0,7 9-128 0,-7-9 0 16,0 0 0-16,0 0 0 0,0 0 0 0,0 0-160 16,0 0-496-16,0 0-112 0,0 0 0 0,0 0-16 15,10 2-2224-15,-10-2-448 0,9-4-96 0</inkml:trace>
  <inkml:trace contextRef="#ctx0" brushRef="#br2" timeOffset="-197889.36">32974 13095 18431 0,'0'0'816'0,"0"0"160"0,0 0-784 0,0 0-192 16,0 0 0-16,0 0 0 0,0 0 3984 0,0 0 752 15,0 0 160-15,5-8 32 0,0 2-3968 0,2-1-800 16,-1 2-160-16,-6 5 0 0,5-9 0 0,-1 1 240 15,-4 8-64-15,5-9-16 0,-2-3 544 0,1 2 128 16,0 2 0-16,1-4 16 0,-2 1-96 0,1-3-32 0,0 1 0 0,-1 0 0 16,0-1-464-16,1 0-112 0,-4-1-16 0,3 2 0 15,3 0-128-15,-1 2 0 0,-2-2 0 0,-1 1 0 16,0 1 0-16,2 2 0 0,4 1 0 16,-1 2 0-16,1-1 0 0,-3 2 0 0,1 1 0 0,0 0 0 15,1-1 0-15,0 0-176 0,1 1 176 0,0 1-192 16,0-1-64-16,6 2-32 0,-3-3 0 0,-1 2 0 31,-10 3-2096-31,0 0-432 0,0 0-64 0,0 0-32 0</inkml:trace>
  <inkml:trace contextRef="#ctx0" brushRef="#br2" timeOffset="-197521.18">33142 12945 16575 0,'0'0'736'0,"0"0"160"0,0 0-720 0,0 0-176 16,0 0 0-16,0 0 0 0,12-1 1984 0,-1-2 352 16,1-1 80-16,0 2 16 15,-1-2-1664-15,1 1-336 0,0 2-64 0,1-2-16 0,0 6 496 0,-1-7 112 16,-2-4 0-16,1 2 16 0,-1 0-48 0,0 1-16 16,0 0 0-16,-1 0 0 0,-9 5-432 0,10-4-96 15,-2-3 0-15,-2 2-16 0,1-1-160 0,-2 0-16 16,-2 0-16-16,-3 6 0 0,4-7-176 0,-4 7 192 15,-2-9-192-15,1 3 192 0,1 6-192 0,-2-5 192 16,-4-1-192-16,6 6 192 0,-6-2-64 0,6 2 0 16,-9 1 0-16,0 3 0 0,-1-4-128 0,1 4 0 15,0 2 0-15,-1 2 128 0,-2 0 144 0,0 2 32 0,-1 0 0 0,-1 1 0 16,0 2 80-16,-1 0 0 0,0-1 16 0,-1 2 0 16,3-2-208-16,1 0-32 0,0-3-16 0,5 1 0 15,1-3-144-15,1 1 0 0,4 1 144 0,1-9-144 16,2 9 0-16,-2-9-192 0,0 0 32 0,12 8 0 31,-12-8-2368-31,17 5-480 0,-1-1-80 0</inkml:trace>
  <inkml:trace contextRef="#ctx0" brushRef="#br2" timeOffset="-197053.28">33556 13090 27647 0,'0'0'1216'0,"-9"-4"256"0,0 0-1168 15,9 4-304-15,0 0 0 0,0 0 0 0,-6-8 1744 0,6 8 304 16,-3-9 48-16,3 9 16 16,-5-9-2112-16,1 2-560 0,4 7-32 0,-7-6-16 0,7 6 608 0,-9-4 0 15,0 0 224-15,9 4-64 0,-10-1 672 0,-1 2 128 16,1 0 16-16,1 2 16 0,9-3-320 0,-12 7-64 16,0-1-16-16,2 2 0 0,-1 0-288 0,1 0-64 15,0-1-16-15,0 3 0 0,1 0 32 0,3 0 0 16,-1 1 0-16,2 1 0 0,0-3-16 0,2 1 0 15,3-10 0-15,-1 13 0 0,0-1-80 0,2 0-16 16,-1-12 0-16,4 11 0 0,-4-11-144 0,6 8 192 16,-6-8-192-16,9 5 192 0,-9-5-192 0,13 4 192 15,-1 1-192-15,0-2 192 0,0-7-192 0,-1 0 192 0,0 0-192 0,-1-1 192 16,1-3-192-16,-1 2 160 0,-1-2-160 0,0-1 160 16,-1-3-160-16,1 3 128 0,0-3-128 0,-1 1 128 15,-1-2 64-15,1-4 0 0,-1 1 0 0,1-1 0 16,-1-3 208-16,-1 1 48 0,2-1 16 0,-1-2 0 15,-1-3-128-15,1-1-16 0,-1-1-16 0,1-2 0 16,-1 1-112-16,1 0 0 0,-2 1-16 0,0-1 0 16,0 1-32-16,-1 0 0 0,-1-2 0 0,-2 3 0 15,-1 2-144-15,0 5 0 0,-2-3 0 0,-1 2 0 16,0 2 0-16,1 1-256 0,-1 1 48 0,1 2 0 16,-1 1-640-16,2 1-128 0,1-1-32 0,0 1 0 15,0 1-1872-15,1 0-368 0,2 1-80 0</inkml:trace>
  <inkml:trace contextRef="#ctx0" brushRef="#br2" timeOffset="-195762.54">27888 13546 11967 0,'-8'5'1072'0,"-2"1"-864"0,-3-5-208 0,5 4 0 16,8-5 4064-16,0 0 768 0,0 0 160 0,6 9 16 15,6-1-4336-15,5-1-864 0,4-1-192 16,5-2-16-16,4 1 400 0,8 0-128 0,5-1 128 0,10 0 0 15,11-1 320-15,8-2 128 0,6-2 48 0,5 1 0 16,3 3 224-16,12-3 48 0,12 0 16 0,6-3 0 0,4 0 240 16,11 1 64-16,10-2 0 0,5 1 0 0,3 3-352 0,15-2-64 15,13 2-16-15,11 3 0 0,6 1-192 0,-1-4-32 16,-2-5-16-16,2 0 0 0,3 4-176 0,10 1-48 16,10 0 0-16,0 0 0 0,0 0 0 0,-3 1-16 15,-8 2 0-15,-3-3 0 0,-3-2-16 0,-95 1 0 16,16 0 0-16,13-3 0 0,9 1-160 0,-2-1 0 15,-3 0 0-15,305-7 0 32</inkml:trace>
  <inkml:trace contextRef="#ctx0" brushRef="#br2" timeOffset="-192953.43">33605 11605 29247 0,'0'0'1296'0,"0"0"272"0,0 0-1248 0,0 0-320 16,10-4 0-16,0 4 0 0,1-3 576 0,1 3 64 15,-1 3 16-15,0-3 0 0,-11 0-256 0,12-3-48 16,-2 3-16-16,-10 0 0 0,10 3-16 0,-10-3-16 15,11 3 0-15,-11-3 0 0,0 0-176 0,9 4-128 16,-9-4 192-16,0 0-192 0,0 0 320 0,0 0-64 0,0 0 0 0,0 10 0 16,0-10 320-16,-4 8 48 0,4-8 16 0,-10 6 0 15,-1 0 0-15,-2 0 16 0,-3 1 0 0,-2-2 0 16,-4 0-80-16,-3 2 0 0,-1-1-16 0,-4 1 0 16,-2-1-128-16,-2 3-32 0,-3 0 0 0,-3-6 0 15,-4 3-176-15,-7 0-32 0,-8-2-16 0,24-3 0 16,-7 2-176-16,-6 0 192 0,-6 0-192 0,-4 1 192 15,-7-3-192-15,-7 1 192 0,-8-1-192 0,-74 5 192 16,20 0-64-16,9-5-128 0,1-2 192 0,2 1-64 16,0 1-128-16,0-1 0 0,-3-1 144 0,-2-2-144 15,-2 6 0-15,0-6 144 0,3-1-144 0,-2 0 0 16,-4 2 128-16,6-2-128 0,4-3 0 0,1 1 0 0,-1-1 160 16,6 2-160-16,5 4 128 0,-4-5-128 0,-2 1 128 0,5 3-128 15,5 4 0-15,5-2 128 0,3-1-128 0,0 0 0 16,-4 1 0-16,4 1 128 0,6 3-128 0,5-3 128 15,-1-1-128-15,-1 0 128 0,1 1 0 0,5 5 0 16,3-3 0-16,5 1 0 0,6-1-128 0,-1-3 0 16,0-1 0-16,2 1 128 0,5 1-128 0,4 2 128 15,2-1-128-15,6 0 128 0,5-2-128 0,6 0 0 16,1-2 144-16,1 1-144 0,-1 0 0 0,-2 1 128 16,-1-4-128-16,1 2 0 0,1 2 0 0,2 2 0 15,1-1 0-15,3 2 0 0,1-2 0 0,2 2 0 16,6-2 0-16,2 1 0 0,-1 0 0 0,3 2 0 15,1-2 0-15,1 0 0 0,3-1 0 0,2 0 0 0,-1 0 0 16,2 2 0-16,1-3 0 0,1 0 0 0,1-3 0 16,2 3 0-16,1-1 0 0,8 1 0 0,-9 0 0 15,9 0 0-15,0 0 0 0,-9 0 144 0,1 0-144 0,8 0 0 16,-9 4 128-16,9-4-128 0,0 0 0 0,-8 1 0 16,8-1 128-16,-9 3-128 0,0 0 144 0,9-3-144 15,-8 4 160-15,8-4-160 0,-9 5 160 0,9-5-160 16,0 0 176-16,-5 9-176 0,-1-1 192 0,6-8-192 15,-4 10 192-15,1-2-192 0,0 1 192 0,3-9-192 16,-1 12 192-16,0 0-192 0,-1-2 192 0,4 0-192 16,0 0 160-16,1 0-160 0,0 2 128 0,1 1-128 15,-1 1 144-15,1 0-144 0,2 2 160 0,0 4-160 16,1 0 128-16,0 7-128 0,-1 1 0 0,3 6 144 0,1 5-144 16,3 11 0-16,4 14 0 0,-5-6 0 0,-8-7 0 15,0 8 0-15,0 3 0 0,0 10 0 0,-1 8 0 0,1 4 0 16,-1 5 0-16,1 4 0 0,0 2 0 0,-3 3 0 15,-2 1 0-15,3 4 0 0,6 6 0 0,-1 3 0 16,-3 4 0-16,0-5 0 0,-1-4 192 0,3-7 0 16,-1-3 0-16,1 11 0 0,0 11-48 0,0-7 0 15,-2-10 0-15,-1 2 0 0,-5 4-144 0,4 3 0 16,-1 4 144-16,0 1-144 0,-2 2 0 0,0 5 144 16,-2-1-144-16,0-2 0 0,1-4 128 0,-2 6-128 15,0 1 0-15,1-4 0 0,2-7 0 0,-1 0 0 16,-1 0 128-16,2-3-128 0,-1-6 0 0,2-3 128 15,0-1-128-15,3 3 0 0,3 5 0 0,0-15 0 0,-2-8 0 16,-3-7 0-16,-2-6 0 0,1 0 0 0,1 0 0 0,1-3 0 16,1-4 0-16,1-5 0 0,0-7 0 0,-1-5 0 31,-3-4-384-31,1-3-96 0,1-1-16 0,1-1 0 16,-2-3-2000-16,2-1-384 0,2-2-96 0,2-8-16208 0</inkml:trace>
  <inkml:trace contextRef="#ctx0" brushRef="#br2" timeOffset="-190192.73">28331 14152 17503 0,'0'0'1552'0,"0"0"-1232"15,0 0-320-15,4-7 0 0,1-1 1040 0,-5 8 160 16,5-8 16-16,-5 8 16 0,4-8-256 0,-4 8-48 15,7-6-16-15,-7 6 0 0,0 0 240 0,0 0 32 16,5-8 16-16,-5 8 0 0,0 0 64 0,0 0 16 16,0 0 0-16,0 0 0 0,0 0-384 0,0 0-80 15,0 0-16-15,5 13 0 0,-1 4-304 0,-1 4-64 16,-3 1-16-16,-2 4 0 0,1 1-192 0,-1 6-32 16,-1 3-16-16,0 1 0 0,2-1-48 0,-2 5-128 0,-2-1 192 0,1 5-64 15,-2-2-128-15,1 1 0 0,1 0 0 0,0-1 0 16,-3-1 0-16,2 0 0 0,0-2 0 0,1 0 0 15,0-2 0-15,0-1 0 0,0-5 128 0,2 1-128 16,-1 0 208-16,0-3-32 0,1-2-16 0,0 0 0 16,2-5-160-16,2-1 0 0,-5 0 0 0,3-1 128 15,3-5-336-15,-1 0-80 0,-2-3-16 0,3 0 0 32,1-7-336-32,-4-6-80 0,0 0-16 0,0 0 0 0,0 0-544 0,0 0-96 0,0 0-32 0,12-9-8608 15,-6 1-1728-15</inkml:trace>
  <inkml:trace contextRef="#ctx0" brushRef="#br2" timeOffset="-189631.8">28558 14177 4607 0,'0'0'192'0,"0"0"64"0,0 0-256 0,0 0 0 0,0 0 0 0,0 0 0 16,0 0 3776-16,0 0 704 0,0 0 128 0,0 0 48 16,0 0-2944-16,0 0-592 0,-4-8-112 0,4 8-32 15,0 0 192-15,0 0 48 0,0 0 0 0,0 0 0 16,0 0-128-16,0 0-32 0,0 0 0 0,0 0 0 15,0 0-352-15,-5 12-80 0,1 0-16 0,1 0 0 16,-2 2-176-16,1 3-48 0,2-3 0 0,0 6 0 16,-2 3-144-16,2 2-48 0,-1 2 0 0,2 3 0 0,-3 2 64 0,1 3 0 15,1 0 0-15,0 2 0 0,0-1 64 0,-1 3 0 16,2-1 16-16,2 2 0 0,-1 1-144 0,0-1-16 16,0 1-16-16,1-4 0 0,2-1-160 0,0-2 0 15,1-4 144-15,-2-3-144 0,1 2 128 0,-1-5-128 16,0 1 160-16,0-1-160 0,1-4 0 0,-2 3 0 15,-1-6 0-15,0 2 0 16,0-3-416-16,0-1-32 0,0-2 0 0,2-2 0 16,-4-3-1728-16,2-8-368 0,0 0-64 0</inkml:trace>
  <inkml:trace contextRef="#ctx0" brushRef="#br2" timeOffset="-188572.4">28790 14663 1839 0,'0'0'160'0,"0"0"-160"0,-7-3 0 0,7 3 0 15,0 0 1936-15,0 0 368 0,0 0 64 0,0 0 0 16,0 0-1296-16,0 0-272 0,0 0-48 0,0 0-16 15,0 0 1824-15,0 0 352 0,0 0 80 0,0 0 16 16,0 0-912-16,0 0-176 0,0 0-48 0,0 0 0 16,0 0-480-16,0 0-112 0,0 0 0 0,14 6-16 15,-3 1-544-15,1-1-96 0,-2 2-32 0,2-2 0 0,1-2-304 0,0 2-64 16,-1-1-16-16,2-1 0 0,2-2-208 0,0 0 176 16,-2-2-176-16,2 0 160 0,-1 0-32 0,1 1 0 15,-3 0 0-15,1-1 0 0,-2 0-128 0,1 2 0 16,-13-2 144-16,10 1-144 0,-10-1 0 0,0 0 144 15,0 0-144-15,0 0 0 0,0 0 192 0,0 0-192 16,0 0 192-16,0 0-192 0,0 0 224 0,0 0-64 16,0 0-16-16,0 0 0 0,0 0-144 0,0 0 0 15,0 0 144-15,0 0-144 0,0 0 0 0,0 0 0 16,0 0 0-16,0 0 128 0,-7 1-128 0,-3 2 0 16,0 2 0-16,1-1 0 0,0 2 0 0,0 2 0 15,-2 0 0-15,1 2 0 0,-1 1 0 0,0-1 0 16,-2 2 0-16,0 0 0 0,0 0 0 0,0-3 0 0,1 2 0 15,-1 2 0-15,-2 0 0 0,1 2 0 16,1-2 0-16,0 1 0 0,-3 1 0 0,1-1 0 0,-2-1 0 0,1 3 0 16,0-3 0-16,1-3 0 0,0 3 0 0,2-4 0 15,3-1 0-15,1 0 0 0,0-2 128 0,2 1-128 16,7-7 160-16,-6 8-32 0,2 0-128 0,4-8 192 16,-7 6-192-16,7-6 0 0,-2 8 0 0,2-8 0 15,0 0 0-15,0 0 0 0,2 9 0 0,-2-9 0 16,0 0 192-16,8 9-64 0,1-5-128 0,-1 1 192 15,-8-5-16-15,13 3-16 0,0-3 0 0,1 0 0 16,1-1 32-16,0-1 16 0,4 1 0 0,2 0 0 16,1 1-80-16,-1 0-128 0,-3-3 176 0,1 3-176 15,2 0 0-15,1-1 0 0,-3-1 0 0,-4 1 0 16,0 1-208-16,-2 0-48 0,-13 0-16 0,11 0 0 16,-11 0-1392-16,0 0-288 0,0 0-48 15,0 0-9200-15,0 0-1824 0</inkml:trace>
  <inkml:trace contextRef="#ctx0" brushRef="#br2" timeOffset="-187799.78">28893 14537 7359 0,'0'0'656'0,"0"0"-528"0,-7-3-128 0,7 3 0 15,0 0 3584-15,0 0 704 0,0 0 128 0,-5-7 16 16,5 7-3536-16,0 0-720 0,0 0-176 0,-9-4 0 16,0 1 704-16,1 3 96 0,0 0 32 0,1 0 0 15,-3 0 720-15,10 0 160 0,0 0 16 0,0 0 16 16,0 0-272-16,0 0-48 0,-7-3-16 0,7 3 0 0,0 0-416 0,0 0-96 16,0 0 0-16,0 0-16 0,0 0-384 0,0 0-80 15,0 0-16-15,7-6 0 0,1 1-272 0,-8 5-128 16,0 0 128-16,12-4-128 0,0 1 176 0,-2 2-48 15,-10 1-128-15,12 0 192 0,-2 0-192 0,1 1 144 16,-1 2-144-16,1-1 128 0,-1-2-128 0,2 0 128 16,-1 3-128-16,1-2 128 0,0 2-128 0,1-3 160 15,-1 0-160-15,-1 0 160 0,2 0-160 0,-1 0 0 16,-1 0 0-16,-1 0 128 0,1 0-128 0,-2 0 0 16,-9 0 0-16,0 0 128 0,11 0-128 0,-2 1 0 15,-9-1 0-15,0 0 128 0,0 0-128 0,0 0 0 16,0 0 144-16,0 0-144 0,0 0 192 0,0 0-48 0,0 0 0 15,0 0 0-15,0 0 160 0,0 0 16 16,0 0 16-16,0 0 0 0,0 0-112 0,0 0-32 0,0 0 0 0,0 0 0 16,0 0-64-16,0 0 0 0,0 0-128 0,0 0 192 15,0 0-192-15,0 0 176 0,0 0-176 0,4-8 160 16,-4 8-160-16,0 0 128 0,0 0-128 0,0 0 128 16,0 0-128-16,-2-9 192 0,-1 1-192 0,3 8 192 15,-5-6-64-15,5 6 0 0,0 0 0 0,-7-5 0 16,-2 1 16-16,3 0 0 0,6 4 0 0,0 0 0 15,-9-7-144-15,2 4 0 0,7 3 144 0,-8-6-144 16,2 1 0-16,-1 1 144 0,1-1-144 0,6 5 0 16,-8-5 144-16,8 5-144 0,-7-4 0 0,7 4 144 15,-6-7-144-15,-1 3 128 0,7 4-128 0,-9-2 128 16,3-1-128-16,6 3 0 0,-11-1 0 0,2 1 0 0,9 0 0 16,-9 0 0-16,9 0 0 0,-9 2 0 0,9-2-256 0,0 0-48 15,0 0 0-15,0 0 0 16,0 0-2112-16,0 0-416 0,0 0-96 0</inkml:trace>
  <inkml:trace contextRef="#ctx0" brushRef="#br2" timeOffset="-187214.53">29362 14198 18431 0,'-6'-4'1632'16,"1"-1"-1312"-16,5 5-320 0,0 0 0 0,0 0 2480 0,-2-9 416 16,2 9 96-16,0 0 16 0,5-9-1936 0,-5 9-384 15,0 0-80-15,0 0-16 0,6-7-192 0,-6 7-32 16,0 0-16-16,0 0 0 0,0 0 208 0,0 0 32 15,0 0 16-15,0 0 0 0,0 0 64 0,0 0 16 16,0 0 0-16,-2 16 0 0,-2-3-80 0,1 1-16 16,1 4 0-16,-2 1 0 0,-2-2-112 0,-1 2-32 15,3 3 0-15,2 2 0 0,2 5-80 0,-3-1-32 16,-1 2 0-16,0 1 0 0,0 1-112 0,2 3-32 16,-1-2 0-16,-1 0 0 0,-1 4-192 0,-1-1 176 15,-2 2-176-15,3-3 160 0,-1-2-32 0,2-2-128 16,2 1 192-16,-1-1-64 0,-1-1-128 0,3 0 0 15,-3-1 0-15,0-6 0 0,0-1 0 0,2-1 0 16,0-3 160-16,1 1-160 0,0-6 0 0,1-3 0 0,4 0 0 0,0 0 0 16,0-4-256-16,-4-6-48 0,0 0-16 0,0 0 0 31,0 0-512-31,11 0-128 0,-11 0 0 0,12-6-16 16,-4-5-1792-16,-2 1-368 0,1-2-64 0</inkml:trace>
  <inkml:trace contextRef="#ctx0" brushRef="#br2" timeOffset="-186842.18">29550 14163 21183 0,'0'0'1888'16,"0"0"-1504"-16,0 0-384 0,0 0 0 0,0 0 1456 0,0 0 208 16,0 0 64-16,0 0 0 0,4 13-1248 0,-1 1-240 15,-2 2-48-15,0 3-16 0,-1 5 432 0,0 2 96 16,0 1 0-16,1 2 16 0,-2 1 304 0,0 3 48 16,-2-2 16-16,1 2 0 0,-2-2-128 0,1 0-32 15,-1 2 0-15,0-1 0 0,0 3-272 0,1 2-48 16,-3-3-16-16,1 2 0 0,0 3-464 0,-2-3-128 15,2-2 0-15,-1-1 0 0,-1 0 0 0,1-3 0 16,-1 0 0-16,2-6 0 0,2-4 0 0,1 0 0 0,-1-2 0 16,2-2 0-16,1-2 0 0,0-2-192 0,-2-3 64 0,2-9 0 31,4 8-1648-31,-4-8-320 0,0 0-64 0,0 0-13248 0</inkml:trace>
  <inkml:trace contextRef="#ctx0" brushRef="#br2" timeOffset="-186236.48">29588 15074 11967 0,'0'0'1072'0,"0"0"-864"15,0 0-208-15,0 0 0 0,0 0 4080 0,-1-6 768 16,1 6 144-16,2-9 48 0,-2 9-3760 0,5-10-736 16,-5 10-160-16,8-7-16 0,0-3 16 0,-1 4 16 15,-2-1 0-15,-5 7 0 0,8-6 368 0,-8 6 64 16,7-7 0-16,3 3 16 0,-10 4-80 0,11-2 0 15,-11 2-16-15,12-1 0 0,-12 1-240 0,12-2-64 16,-2 2 0-16,-10 0 0 0,0 0-192 0,0 0-64 0,8 8 0 0,-8-8 0 16,8 10-192-16,-3 1 144 15,-5-11-144-15,5 10 128 0,-5-10-128 0,4 12 0 0,-4-12 144 0,0 12-144 16,0 0 0-16,0-2 128 0,0-10-128 0,-1 13 0 16,-2-3 0-16,1 1 0 0,-2 1 0 15,-1-3 0-15,-2 1 0 0,0 2 0 0,1 0 0 0,-1-1 128 31,0 1-128-31,0-1 0 0,1-2 0 0,-2 1 0 0,-1 1 0 0,1-2 0 0,1-3 0 0,-1 2 0 16,1 0 0-16,-1 0-160 0,8-8 160 0,-9 6-160 16,9-6 160-16,-8 4-160 0,8-4 160 0,0 0-160 15,0 0 160-15,0 0 0 0,0 0 0 0,0 0 0 16,0 0 0-16,0 0 0 0,0 0 0 0,0 0-128 16,0 0 128-16,0 0 0 0,0 0 0 0,0 0 0 15,0 0 0-15,12 4 0 0,-1 1 0 0,1-4 0 16,-2 1 128-16,2-1-128 0,0-1 128 0,1 0-128 15,0 0 0-15,1 0 0 0,1 0 0 0,0 1 0 16,-2 1 0-16,0-1 0 0,-1 0 0 0,0-1 0 16,0-1-544-16,-12 1-32 0,11-3 0 0,1-1 0 15,0-2-2064-15,-3-2-432 0,-3 2-64 0</inkml:trace>
  <inkml:trace contextRef="#ctx0" brushRef="#br2" timeOffset="-185427.99">29742 14091 22175 0,'0'0'976'0,"0"0"208"0,0 0-944 16,0 0-240-16,0 0 0 0,0 0 0 0,-3-9 1360 0,3 9 240 16,-1-8 32-16,1 8 16 0,0-9-80 0,0 9-16 15,0 0 0-15,0 0 0 0,5-9-208 0,-5 9-32 16,0 0-16-16,4-9 0 0,1 0-528 0,-5 9-128 16,7-9 0-16,0 2-16 0,1 1-400 0,0 0-80 15,0 1-16-15,0 0 0 0,1 2-128 0,1-2 0 16,1 1 0-16,0 2 0 0,4 0 0 0,-2 0 128 15,-13 2-128-15,14-3 0 0,-1 2 128 0,0-1-128 16,-2 2 0-16,-11 0 128 0,11 0-128 0,0 3 160 16,-11-3-160-16,10 7 160 0,-10-7-160 0,8 7 0 0,-8-7 0 15,5 11 0-15,-2-1 144 0,0 1-144 0,-3-11 160 0,2 11-160 16,1 1 0-16,-3 1 0 0,-3-1 0 0,3 1 0 16,1 1 0-16,-1-1 0 0,-3 2 0 0,-1 0 0 15,1 1 0-15,-2 1 0 0,-2-4 0 0,1 1 0 16,-1 1 0-16,1-2 128 0,-3-2-128 0,-2 0 0 15,1-2 0-15,1-1 128 0,0-2-128 0,-1 5 0 16,-1 0 0-16,-2 0 128 0,-2-3-128 0,1 0 0 16,0-2 0-16,2-1-160 0,0-1 32 0,12-4 0 15,-9 5 128-15,9-5 0 0,-9-2-144 0,9 2 144 16,0 0 0-16,0 0 0 0,0 0 0 0,0 0 0 16,0 0-128-16,-1-9 128 0,1 9-160 0,0 0 160 15,0 0-160-15,5-7 160 0,-5 7-160 0,0 0 160 16,0 0 0-16,10-4 0 0,-1 2 0 0,-9 2 0 15,0 0 0-15,13 0 192 0,-1 0-16 0,0 1 0 0,-2 2 80 0,2-3 32 16,0-2 0-16,2 2 0 0,2 0-32 0,-2 2-16 16,-1-1 0-16,1 1 0 0,1 1-240 0,-2 0 0 15,-3-2 0-15,2 3 0 0,1-3 0 0,-3 2 0 16,-10-3 0-16,11 2 0 0,-11-2 0 0,0 0 0 16,0 0 0-16,0 0 0 15,9 4-448-15,-9-4-192 0,0 0-48 0,0 0 0 16,0 0-1712-16,0 0-352 0,0 0-64 0</inkml:trace>
  <inkml:trace contextRef="#ctx0" brushRef="#br2" timeOffset="-183481.05">30477 14673 5519 0,'0'0'496'15,"0"0"-496"-15,0 0 0 0,0 0 0 16,0 0 3872-16,0 0 672 0,0 0 144 0,0 0 32 16,0 0-2224-16,0 0-432 0,0 0-80 0,0 0-32 0,0 0-256 0,0 0-48 15,0 0-16-15,0 0 0 0,0 0-384 0,0 0-80 16,0 0-16-16,10 0 0 0,-10 0-544 0,12 0-112 16,3 0-32-16,-2-2 0 0,-2 1-128 0,2 0-16 15,2-1-16-15,2 1 0 0,0-2-128 0,1 1-32 16,-1-1 0-16,2-1 0 0,2 0-144 0,1-1 0 15,-1 3 0-15,1-2 128 0,2 0-128 0,-2 1 0 16,-1 2 0-16,-2 0 0 0,0-1-192 0,-2 2-80 16,-3 2-16-16,-4-1 0 15,-10-1-1632-15,9 3-336 0,-9-3-64 0,10 5-8704 16,-10-5-1744-16</inkml:trace>
  <inkml:trace contextRef="#ctx0" brushRef="#br2" timeOffset="-183059.06">30512 14893 19343 0,'0'0'1728'0,"0"0"-1392"15,0 0-336-15,0 0 0 0,0 0 3424 0,12 0 608 16,-2 0 128-16,-10 0 32 0,11 4-2464 0,-1-3-512 15,-10-1-80-15,12 1-32 0,-12-1-96 0,13 4-32 16,0-2 0-16,-1-2 0 0,-12 0-128 0,14 0-16 16,-1-2-16-16,0 2 0 0,0-1-272 0,2-2-48 15,0 0-16-15,0-1 0 0,1 1-240 0,4-2-48 16,0 4-16-16,2-5 0 0,1 1-176 0,1-1 0 16,-1-1 0-16,2 3 0 15,1 2-1280-15,3-1-224 0,1 0-48 0,-2 2-11488 16,-2 4-2288-16</inkml:trace>
  <inkml:trace contextRef="#ctx0" brushRef="#br2" timeOffset="-180623.61">30210 16077 3679 0,'0'0'160'0,"0"0"32"0,0 0-192 0,0 0 0 0,0 0 0 0,0 0 0 16,0 0 4672-16,0 0 880 0,0 0 176 0,0 0 32 15,0 0-4016-15,0 0-800 0,0 0-176 0,0 0-16 16,0 0 432-16,0 0 96 0,0 0 0 0,0 0 16 15,0 0 240-15,0 0 32 0,0 0 16 0,0 0 0 16,0 0-352-16,0 0-64 0,0 0-16 0,0 0 0 16,-4 9-256-16,4-9-64 0,-7 8-16 0,-1-2 0 15,8-6-240-15,-10 7-32 0,-2-1-16 0,1-1 0 16,-1 1-176-16,0-2-32 0,-2-1-16 0,-2 3 0 16,-2-1-80-16,0 1-16 0,-2 1 0 0,-1 1 0 0,-4 0 0 15,2-1 0-15,2 0 0 0,-4 1 0 0,-2 0 32 16,2-2 0-16,4-1 0 0,0 2 0 0,-1-1 16 0,0 1 0 15,0-2 0-15,4 0 0 0,1 1-80 0,1-1-16 16,-1 0 0-16,4-2 0 0,3 0-32 0,-1 0-128 16,1 2 192-16,1 0-64 0,9-5 0 0,-9 6 0 15,-1-1 0-15,10-5 0 0,-7 6-128 0,7-6 128 16,0 0-128-16,-7 7 128 0,7-7-128 0,0 0 0 16,0 0 0-16,0 0 0 0,0 0 0 0,0 0 128 15,0 0-128-15,0 0 0 0,11 6 128 0,-11-6-128 16,13 7 0-16,1-4 128 0,0 1-128 0,1-1 0 15,-1 0 0-15,3 0 128 0,2 1-128 0,2-1 0 16,0 0 0-16,3 1 0 0,0-3 0 0,-1 2 0 16,-4 1 0-16,1 0 0 0,1 0 0 0,-1-2 0 0,0 1 0 0,-2-1 0 15,-1 1 0-15,0 1 0 0,0-4 0 0,-1 4 0 16,-1-2 160-16,0 2-160 0,-1-1 192 0,-1 0-192 16,-1-1 0-16,0 1 0 0,-1-1 0 0,1 1-144 15,0 0 144-15,0-1 0 0,-1 1 0 0,0-1 0 16,-1 0 0-16,-10-2 0 0,12 0 0 0,-2 1 0 15,-10-1 0-15,0 0 0 0,0 0 0 0,11 0 0 16,-11 0 0-16,0 0 144 0,0 0-144 0,0 0 0 16,0 0 144-16,0 0-144 0,0 0 0 0,0 0 144 15,0 0-144-15,0 0 0 0,-7 7 0 0,1-1 0 16,-2 1 0-16,0-1 0 0,8-6 0 0,-9 9 0 16,-2 3 0-16,1-4 0 0,0 0 0 0,-1-1 0 15,1 1 0-15,-2 4 0 0,-1-3 0 0,0 2 0 0,-1-1 0 0,-3-1 0 16,-2 4 0-16,-1 2 0 0,-1-2 0 0,-3-2 0 15,-1 1 0-15,1 1 0 0,0 1 0 0,-1-1 0 16,1 0 0-16,-1 1 0 0,1-1 0 0,2-3 0 16,1 3 0-16,2-1 0 0,-1-1 0 0,2 1 0 15,2 0 0-15,1 1 0 0,-2 0 0 0,1 0 0 16,0 0 0-16,3 0 0 0,2 0 0 0,-1-1 0 16,0 1 0-16,2-1 0 0,1-1 0 0,1-3 0 15,1-3 0-15,7-5 0 0,0 0 0 0,-5 11 0 16,5-11 0-16,-4 9 0 0,4-9 0 0,0 0 0 15,-1 10 0-15,1-10 0 0,0 0 0 0,4 12 0 16,-4-12 0-16,6 9 0 0,-6-9 0 0,9 8 0 16,1-1 0-16,0-1 0 0,-10-6 0 0,14 1 0 15,-1 2 0-15,2 0 0 0,0-3 0 0,2 1 0 0,0-1 0 0,3 0 128 16,2 0-128-16,1 0 0 0,2 0 0 0,5 0 128 16,4-1-128-16,0 1 0 0,-1-3 0 0,-1 2 128 15,2 1-128-15,0 0 0 0,-1-2 0 0,-5 2 0 16,-2 0 0-16,-3 0 0 0,-4-1 128 0,-3 1-128 15,-3-2 0-15,-3 2 0 0,1 2 0 0,-11-2 0 32,0 0-608-32,0 0-48 0,0 0-16 0,0 0 0 15,0 0-2208-15,0 0-432 0,0 0-80 0</inkml:trace>
  <inkml:trace contextRef="#ctx0" brushRef="#br2" timeOffset="-179924.98">29736 17267 21823 0,'0'0'960'0,"0"0"208"0,0 0-928 0,0 0-240 16,0 0 0-16,0 0 0 0,0 0 1872 0,0 0 336 15,0 0 64-15,0 0 16 0,0 0-992 0,0 0-192 16,0 0-32-16,0 0-16 0,0 0-224 0,0 0-32 16,0 0-16-16,-7 4 0 0,7-4-256 0,-8 4-48 15,8-4-16-15,-8 8 0 0,2 1 48 0,-1-3 16 16,0 2 0-16,1 1 0 0,-1 2 32 0,1 0 0 15,-1 1 0-15,0 1 0 0,-3 2-288 0,3 0-48 16,-1 2-16-16,1-1 0 0,1-2-208 0,1 3 128 16,-1 1-128-16,2-2 0 0,1-3 0 0,0-1 0 15,3-12 0-15,-1 13 0 0,1-2 0 0,0-11 0 16,0 0 0-16,4 11 0 0,-4-11-320 0,6 10-64 0,-6-10-16 0,9 7 0 31,-9-7-560-31,13 4-128 0,-1-4 0 0,0-2-16 16,-1 1-1792-16,2-3-368 0,2-2-64 0</inkml:trace>
  <inkml:trace contextRef="#ctx0" brushRef="#br2" timeOffset="-179166.6">29806 17069 3679 0,'0'0'320'0,"0"0"-320"16,0 0 0-16,0 0 0 0,0 0 3504 0,0 0 624 16,0 0 128-16,0 0 32 0,0 0-1760 0,0 0-352 15,-6 9-64-15,6-9 0 0,0 0-496 0,0 0-80 16,0 0-32-16,0 0 0 0,0 0-368 0,0 0-80 16,0 0-16-16,0 0 0 0,0 0-528 0,0 0-96 15,0 0-32-15,0 0 0 0,0 0-384 0,0 0 0 0,0 0-144 0,0 0 144 31,0 0-3104-31,0 0-512 0</inkml:trace>
  <inkml:trace contextRef="#ctx0" brushRef="#br2" timeOffset="-178497.47">29916 17353 4607 0,'0'0'192'0,"0"0"64"16,0 0-256-16,0 0 0 0,0 0 0 0,0 0 0 0,0 0 4736 0,0 0 912 16,-9 0 176-16,9 0 48 0,0 0-3440 0,0 0-704 15,0 0-128-15,0 0-16 0,0 0-128 0,0 0-32 16,0 0 0-16,0 0 0 0,0 0-560 0,0 0-112 16,0 0-32-16,9-1 0 0,2-2-400 0,-1 2-64 15,-1 0-32-15,2-1 0 0,-1 0-224 0,1 2 0 16,-3 0 128-16,2 0-128 0,-1 0 0 0,-9 0 0 15,0 0 0-15,12 0 0 16,0 0-448-16,-12 0-16 0,0 0-16 0,11-3 0 16,0 3-1888-16,-11 0-384 0,0 0-80 0,9-5-11296 0</inkml:trace>
  <inkml:trace contextRef="#ctx0" brushRef="#br2" timeOffset="-178153.69">29838 17503 11967 0,'0'0'528'0,"0"0"112"0,0 0-512 0,0 0-128 0,0 0 0 0,0 0 0 15,7-4 3088-15,-7 4 592 0,8 0 112 0,1 0 32 0,2 0-2544 0,0-1-512 16,-11 1-112-16,10 0-16 0,2 2 512 0,-3 1 112 16,-9-3 16-16,12 1 0 0,3-2-416 0,1 1-80 15,-4-1-16-15,0 1 0 0,1 1-512 0,0-1-128 16,-2 0 0-16,0-1-128 15,-11 1-960-15,10-2-288 0,1 2-64 0,-11 0-13280 16</inkml:trace>
  <inkml:trace contextRef="#ctx0" brushRef="#br2" timeOffset="-177858.37">30241 17223 2751 0,'0'0'256'0,"0"0"-256"0,0 0 0 0,0 0 0 16,0 0 6896-16,0 0 1328 0,0 0 272 0,0 0 48 16,0 0-6464-16,0 0-1296 0,-1 13-256 0,-1-3-48 15,2-10 320-15,-1 13 64 0,1 0 16 0,-1 0 0 16,-2 0-288-16,1 4-48 0,-1 0-16 0,0 3 0 15,2-3-256-15,-2 2-48 0,-2 2-16 0,1 1 0 16,-1 0-208-16,1 1 0 0,-2-4 0 0,0-1 0 16,3-1 0-16,-1-2-288 0,-2-4 32 0,3 0 16 15,-1-2-1472-15,4-9-288 0,0 0-64 0</inkml:trace>
  <inkml:trace contextRef="#ctx0" brushRef="#br2" timeOffset="-176937.47">29820 15871 5519 0,'0'0'496'0,"0"0"-496"16,0 0 0-16,0 0 0 0,4 11 3168 0,-4-11 544 16,8 12 96-16,-8-12 32 0,0 0-1856 0,5 9-352 15,-5-9-80-15,0 0-16 0,8 8-96 0,-8-8-32 16,0 0 0-16,0 0 0 0,0 0-192 0,0 0-64 15,0 0 0-15,0 0 0 0,0 0 0 0,0 0-16 16,8 5 0-16,-8-5 0 0,0 0-112 0,0 0-32 16,0 0 0-16,0 0 0 0,0 0-160 0,0 0-16 15,0 0-16-15,0 0 0 0,10-5-240 0,-10 5-48 16,0 0-16-16,6-8 0 0,1-1-224 0,-7 9-32 16,4-9-16-16,0 0 0 0,0 0-48 0,0 1-16 15,1 0 0-15,-5 8 0 0,2-10-160 0,4-1 192 16,0-3-192-16,1 2 192 0,-3 2-192 0,0-5 128 15,-1 1-128-15,1 1 128 0,0 1-128 0,0 1 0 0,-1 0 0 0,1 1 0 16,0-2 0-16,0 3 0 0,-4 9 0 0,5-9 0 16,0 2 0-16,-5 7 0 0,0 0 0 0,0 0 0 15,10-9 0-15,-10 9 0 0,0 0 0 0,8-8 0 16,1 3 0-16,-9 5 0 0,0 0 0 0,0 0 0 16,0 0 0-16,0 0 0 0,9-1-144 0,-9 1 144 15,0 0 0-15,0 0 0 0,7 10-128 0,-2 1 128 16,-2 0 0-16,-1 2-128 0,0-1 128 0,0 4 0 15,1-3 0-15,0 1-128 0,-1 2 128 0,1-2 0 16,-1 2 0-16,2-2 0 0,-1 2 0 0,1-1 0 16,0 0 0-16,0 0 0 0,-2 1 0 0,2-2 0 15,0-2 0-15,0 1 0 0,0-1 0 0,0 0 144 16,1-1-16-16,0-1-128 0,-5-10 192 0,5 10-64 0,1-2 32 16,-6-8 0-16,6 9 0 0,-6-9 0 0,0 0 112 0,9 3 32 15,-9-3 0-15,11 0 0 0,-11 0 16 0,10-3 0 16,-2-4 0-16,0 1 0 0,-2-3-64 0,1-2 0 15,-2 1 0-15,2-4 0 0,-1-1-128 0,1 1-128 16,-2-2 192-16,0-1-192 0,7-22 128 16,-7 18-128-16,0 2 0 0,0-1 0 0,1 2 0 15,-2 0-128-15,-1 1 128 0,3 1-400 0,-1 0 16 16,0 1 0-16,-1 3 0 16,-1-1-224-16,-1 1-32 0,2 1-16 0,0 0 0 15,0 3-1584-15,1 2-304 0,3-1-64 0,1 2-16336 0</inkml:trace>
  <inkml:trace contextRef="#ctx0" brushRef="#br2" timeOffset="-175127.72">31207 16391 3679 0,'0'0'160'0,"0"0"32"0,-5-7-192 0,5 7 0 0,0 0 0 0,0 0 0 15,-8-4 4928-15,8 4 928 0,0 0 192 0,0 0 32 16,-8-3-3392-16,8 3-704 0,0 0-128 0,0 0-16 16,0 0-128-16,0 0-32 0,-10-3 0 0,10 3 0 15,0 0-320-15,0 0-64 0,0 0-16 0,0 0 0 16,0 0-368-16,0 0-80 0,0 0 0 0,0 0-16 16,0 0-304-16,0 0-64 0,0 0-16 0,0-7 0 15,0 7-224-15,0 0-32 0,6-5-16 0,2 0 0 0,0 1 0 0,1 2 0 16,0-5 0-16,3 3 0 0,1 1-32 0,3 1-128 15,-1-1 192-15,5 2-64 0,-1-2-128 0,2 1 0 16,-1-1 0-16,1 1 0 0,0 0 0 0,-2 2 0 16,-1 0 0-16,2 2 0 0,-1-2 0 0,-3 0 0 15,-5 0 0-15,0 0 0 0,4 1 144 0,-2-1-144 16,-3 0 160-16,-10 0-160 0,10-1 0 0,-10 1 0 16,12 0 0-16,-12 0 0 0,0 0 0 0,0 0 0 15,12 2 0-15,-12-2 0 0,0 0 0 0,0 0 0 16,0 0 0-16,3 12 0 0,-6-2 0 0,-1 1 0 15,-1-1 0-15,-2 1 0 0,-2-1 0 0,-3-1 0 16,-2 2 0-16,1 0 0 0,3 1 0 0,-2 0 0 16,-4 0 0-16,1 1 0 0,-2-2 0 0,0 1 0 15,0 1 0-15,0-1 0 0,1 1 0 0,2 0 0 0,-1-1 0 0,1 1 0 16,-3-2 0-16,3 1 128 0,2 1-128 0,0-1 0 16,-2 0 0-16,1-1 0 0,3 1 0 0,-2 1 0 15,-1-1 0-15,1 1 0 0,2-1 0 0,1-2 0 16,-1 2 0-16,1-2 0 0,-1 1 0 0,3-5 0 15,7-6 0-15,-2 11 0 0,2-11 0 0,0 0 0 16,-3 10 192-16,3-10-48 0,0 0-16 0,3 10 0 16,-3-10 0-16,0 0-128 0,8 10 192 0,-1-3-64 15,-7-7-128-15,11 7 160 0,-11-7-160 0,13 5 160 16,-1-1-160-16,1 0 0 0,0-1 144 0,1-1-144 16,0 2 0-16,1-1 144 0,0-3-144 0,2 0 0 15,2 0 128-15,-3 0-128 0,0 2 0 0,1 0 0 16,0-2 128-16,-1 0-128 0,-3 0 0 0,-2-2 0 0,1 0-176 15,-12 2-144-15,12-2-16 0,-2 1-16 16,-1-2-1648-16,-9 3-336 0,11-3-64 0,-11 3-16 16,9-4-1296-16,0-2-256 0</inkml:trace>
  <inkml:trace contextRef="#ctx0" brushRef="#br2" timeOffset="-174438.15">31744 16925 8287 0,'0'0'736'0,"0"0"-592"16,0 0-144-16,5-7 0 0,-5 7 1664 0,4-11 288 15,0 2 64-15,-4 9 16 0,7-9-800 0,-7 9-144 16,0 0-48-16,0 0 0 0,4-8 704 0,-4 8 144 16,0 0 32-16,0 0 0 0,0 0-64 0,0 0 0 15,0 0 0-15,0 0 0 0,0 0-624 0,0 0-128 0,0 0-16 16,0 0-16-16,0 0-208 0,-6 13-32 0,1-4-16 0,0 2 0 16,0-1-288-16,0 1-48 0,-1-1-16 0,1 0 0 15,0 2-176-15,0 3-32 0,-2-2-16 0,1 2 0 16,-1-2-240-16,1 2 144 0,-1-4-144 0,2 1 128 15,1 0-128-15,0-1 0 0,2 1 0 0,-1-3 128 16,2 2-128-16,1-11 0 0,0 12 0 0,0-12 128 16,0 0-128-16,4 11 0 0,2 0 0 0,1-3 0 15,-7-8-208-15,9 5-80 0,1-3-16 0,-10-2 0 16,12-1-400 0,0 0-96-16,-1 1-16 0,2-3 0 0,-1 1-432 15,1-2-96-15,-1 0 0 0,1 1-16 0,0-2-1776 0,-1 0-336 0,-3-2-80 0</inkml:trace>
  <inkml:trace contextRef="#ctx0" brushRef="#br2" timeOffset="-174203.29">31786 16716 26719 0,'-10'-3'2368'0,"10"3"-1888"16,-10-3-480-16,10 3 0 0,-6-2 3184 0,6 2 528 16,0 0 128-16,0 0 0 0,0 0-3136 0,0 0-704 15,8-7 0-15,-8 7 0 0,0 0-256 0,8-5 32 16,-8 5 16-16,0 0 0 16,0 0-368-16,0 0-64 0,7-4 0 0,-7 4-10688 0,11-5-2112 0</inkml:trace>
  <inkml:trace contextRef="#ctx0" brushRef="#br2" timeOffset="-173318.79">31899 16118 15663 0,'0'0'1392'0,"0"0"-1120"16,0 0-272-16,0 0 0 0,0 0 2752 0,0 0 512 16,7-6 80-16,-7 6 32 0,9-5-1968 0,-9 5-400 15,10-2-80-15,1 0-16 0,-11 2 80 0,12 4 16 16,-3 1 0-16,-1-1 0 0,-1 4-32 0,0 2 0 16,-2 2 0-16,4 1 0 0,3 3-384 0,0 2-80 15,-3 4 0-15,3 0-16 0,2 0-240 0,0 3-64 16,-1 1 0-16,2 1 0 0,2 1-192 0,0 1 176 0,-2 1-176 15,-1 0 160-15,-2-2-32 0,3 1 0 0,-4 1 0 0,0-1 0 16,-3-2 32-16,-2-1 0 0,1-3 0 0,-2 5 0 16,-4-1-32-16,-1 3 0 0,-3 0 0 0,0 0 0 15,-3 0-128-15,0 0 0 0,-6-5 0 0,-1 0 0 16,-1-1-192-16,-5 0-128 0,-3-2-32 0,-1-1 0 16,-1-2-1552-1,-3 1-304-15,-4-3-64 0,-4-1-8592 0,-1-1-1712 0</inkml:trace>
  <inkml:trace contextRef="#ctx0" brushRef="#br2" timeOffset="-172786.69">31066 15996 21183 0,'0'0'1888'0,"0"0"-1504"0,0 0-384 0,0 0 0 15,0 0 1056-15,0 0 144 0,3-11 16 0,-3 11 16 16,0 0-32-16,0 0-16 0,0 0 0 0,0 0 0 16,0 0 32-16,0 0 16 0,0 0 0 0,0 11 0 15,-3-1-32-15,1 3-16 0,-2-2 0 0,-1 3 0 16,-2 2-288-16,-2 3-64 0,-3 1-16 0,2-1 0 15,-1 1-288-15,-4 3-48 0,-5 2-16 0,1 4 0 16,3-2-176-16,-2 5-32 0,-2-1-16 0,-1 3 0 16,0 2-48-16,3 2 0 0,2-1 0 0,0-1 0 0,-1 1-192 15,2-1 176-15,2 2-176 0,3-3 160 0,-1-2-160 0,4 1 0 16,1-3 0-16,5-1 0 16,0-3-256-16,3 2-128 0,5 0-16 0,3-5-16 15,3-3-592-15,4-1-112 0,3-2-32 0,3-2 0 16,6-2-2208-16,2-2-448 0,15 1-96 0,-2-3 0 0</inkml:trace>
  <inkml:trace contextRef="#ctx0" brushRef="#br2" timeOffset="-171872.06">32201 15794 27647 0,'0'0'1216'0,"0"0"256"0,0 0-1168 0,0 0-304 15,-2-9 0-15,2 9 0 0,0-8 480 0,0 8 32 0,4-9 16 0,-4 9 0 16,4-9 560-16,-4 9 128 0,5-8 0 0,-5 8 16 15,4-11 208-15,-4 11 32 0,3-10 16 0,-3 10 0 16,5-8-368-16,-5 8-80 0,0 0-16 0,5-8 0 16,2-1-336-16,-7 9-80 0,6-10-16 0,1 1 0 15,-1 1-336-15,1 1-64 0,-7 7 0 0,10-6-16 16,1-1-176-16,0 2 0 0,1 0 0 0,0 2 128 16,-2 2-128-16,2 1 0 0,0 0 0 0,-1 4 0 15,1 1 0-15,-1 2-144 0,-1 0 144 0,-1 4 0 16,-1 1-144-16,0 2 144 0,-3 3 0 0,0-2-144 15,-1 2 144-15,-1 2 0 0,-1-1 0 0,-2 1 0 16,-1 2 0-16,0-1 0 0,-2-1 0 0,-1 1 0 16,-1-2 0-16,-1-1 128 0,-1-1-128 0,1-1 128 0,-1 1-128 15,0-2 0-15,1 0 128 0,-2-1-128 0,-1-2 0 16,0 1 144-16,0 0-144 0,-2-2 0 0,1-2 128 0,-1 0-128 16,1-3 0-16,1 0 0 0,1-1 0 0,-2-1 0 15,-1-2 128-15,2-1-128 0,9 0 0 0,-10-1 0 16,-1-1 0-16,11 2 0 0,-9-6 0 0,1 1 0 15,2-2 0-15,1 1-144 0,5 6-32 0,-3-9 0 16,2-1 0-16,1 10 0 0,2-9 176 0,-2 9-128 16,5-9 128-16,-5 9-128 0,0 0 128 0,11-5 0 15,-11 5 0-15,10-3-128 0,-10 3 128 0,12 0 0 16,-12 0 160-16,12 7-160 0,-12-7 384 0,12 6-32 16,-2 2 0-16,-1 1 0 0,-1 2-48 0,0-2-16 15,-8-9 0-15,10 8 0 0,1 0-96 0,-2-1 0 16,-1 0-16-16,-1-1 0 0,4 1-176 0,-11-7 0 15,10 6 0-15,1 0 128 16,0-1-1072-16,1 1-208 0,0-2-64 0,0 0-12384 0,-1 1-2480 0</inkml:trace>
  <inkml:trace contextRef="#ctx0" brushRef="#br1" timeOffset="-145378.36">13653 16572 18767 0,'0'0'832'0,"0"0"176"0,0 0-816 0,0 0-192 15,0 0 0-15,0 0 0 0,0 0 1680 0,0 0 304 16,0 0 48-16,0 0 16 0,-8 8-480 0,8-8-96 16,0 0 0-16,0 0-16 0,0 0-416 0,0 0-80 15,0 0 0-15,0 0-16 0,0 0-192 0,0 0-48 16,0 0 0-16,0 0 0 0,0 0-192 0,10 3-64 15,-10-3 0-15,13 0 0 0,0-3-16 0,3 0-16 16,2 2 0-16,-1-2 0 0,-3 1-144 0,5 1-16 16,3-3-16-16,0 1 0 0,-1 0-240 0,0 2 128 15,-2 0-128-15,1 1 0 0,-1 1 0 0,0 0 128 16,-4 1-128-16,2-1 0 0,0-1 0 0,-1 0 0 16,-2 0 0-16,2 0 0 0,1 0 0 0,0 0 0 0,-2-1 0 15,4-1 0-15,0 1 0 0,1 0 0 0,-1-1 0 0,1 0 0 16,-2-1-320-16,0 2-48 0,-1 0-16 15,-1 1 0 1,0 0-640-16,-2 0-128 0,-1-2-16 0,-1 4-16 16,-2 0-1600-16,-10-2-320 0,11 2-64 0,-11-2-5536 0,0 0-1088 0</inkml:trace>
  <inkml:trace contextRef="#ctx0" brushRef="#br1" timeOffset="-144836.18">13625 16779 17615 0,'0'0'768'0,"0"0"192"0,0 0-768 0,0 0-192 15,0 0 0-15,0 0 0 0,-10-1 832 0,1 1 128 16,9 0 16-16,0 0 16 0,0 0-528 0,0 0-96 0,-8 0-32 0,8 0 0 15,0 0 256-15,0 0 48 0,0 0 16 0,0 0 0 16,0 0 224-16,0 0 32 0,0 0 16 0,0 0 0 16,0 0 160-16,13 3 48 0,0 1 0 0,0-3 0 15,0 3-16-15,-1 0 0 0,-1-2 0 0,2 2 0 16,0 0-288-16,4 0-48 0,2-4-16 0,2 0 0 16,-1 0-192-16,3 0-32 0,0-2-16 0,2 2 0 15,-2-3-112-15,1 2-32 0,-2 1 0 0,0 0 0 16,0 0-128-16,-1 0-48 0,0 0 0 0,2 0 0 15,3 0-208-15,1 0 0 0,-3 0 0 0,2 0 0 16,2-2 0-16,-1 0 0 0,1 0 0 0,-1 0 0 16,0-1 0-16,1 1 0 0,-1-2 0 0,0 0-160 15,-1-1-240-15,1 2-48 0,-1 3-16 0,0-1 0 16,0 1-1488-16,-1-3-288 0,1 2-64 0,-2 1-13664 16</inkml:trace>
  <inkml:trace contextRef="#ctx0" brushRef="#br1" timeOffset="-142783.48">15702 15803 11967 0,'0'0'1072'0,"0"0"-864"15,0 0-208-15,0 0 0 0,4-9 2768 0,-4 9 512 16,0 0 112-16,0 0 0 0,0 0-1600 0,0 0-320 15,0 0-64-15,0 0 0 0,0 0-48 0,0 0 0 16,0 0 0-16,0 0 0 0,0 17-224 0,-1-2-48 16,-2 2-16-16,0 2 0 0,1 0-448 0,-1 3-96 15,-1 3-16-15,0 1 0 0,2 0-320 0,-1 0-192 16,-1 2 192-16,0-2-192 0,2 0 128 0,-1 0-128 16,0-5 0-16,2 2 0 0,-1-1 0 0,0-3 0 15,0 0 0-15,0-1 0 0,0-1 0 0,2 0-224 16,-2-2 32-16,1-2 16 15,-3-2-1808-15,2-1-384 0,2-10-64 0</inkml:trace>
  <inkml:trace contextRef="#ctx0" brushRef="#br1" timeOffset="-142383.33">15016 16670 19343 0,'0'0'1728'0,"0"0"-1392"16,0 0-336-16,0 0 0 0,0 0 2960 0,0 0 528 15,0 0 96-15,13-1 32 0,0-1-2000 0,2 2-400 16,-1 2-64-16,2-1-32 0,2-1-128 0,3 1-32 16,5 2 0-16,2-2 0 0,2-2-320 0,4 1-64 15,4-1 0-15,1 1-16 0,0-2-240 0,1 0-32 16,0-2-16-16,-1 2 0 0,-1 1-272 0,0 1 128 16,1-4-128-16,0 2 0 0,0-1 128 0,0 0-128 15,0 2 0-15,-1-3 0 16,0 3-304-16,-4 0-112 0,-3-1-32 0,-2 1 0 0,-3 1 64 0,-4 0 0 15,-3-1 0-15,-2 1 0 16,-2 1-384-16,-2 0-64 0,-1 1 0 0,-2-1-16 16,-10-1-2672-16,12 1-544 0</inkml:trace>
  <inkml:trace contextRef="#ctx0" brushRef="#br1" timeOffset="-141610.65">14857 17459 21183 0,'-9'-8'944'0,"9"8"192"0,0 0-912 0,0 0-224 16,0 0 0-16,-3-7 0 0,3 7 2928 0,0-10 528 15,2-2 128-15,2 0 0 0,0 1-1856 0,1-1-384 16,1 0-80-16,2-1-16 0,-1-2-288 0,0-1-48 15,1 0-16-15,0 2 0 0,1-4-416 0,0-1-96 16,0 0 0-16,-1 1-16 0,0-2-176 0,0 0-16 16,-2 2-16-16,1-1 0 0,-1 2-160 0,0-2 128 15,-1 1-128-15,1 3 128 0,1 2 32 0,-2 1 0 16,-1 3 0-16,1 0 0 0,2 2-16 0,-7 7 0 0,10-5 0 0,-1 1 0 16,-9 4-144-16,12-1 0 0,0 1 0 0,0 2 0 15,-1 2 0-15,1 1-176 0,0 3 48 0,0-1 0 16,-2 2 128-16,2 3-160 0,-1 1 160 0,1 0-160 15,0 0 160-15,1 1 0 0,0-1 0 0,1 3-128 16,-1-1 128-16,-2 2 0 0,-3-2 0 0,-1 0 0 16,4 1 0-16,-2 0 0 0,-4 0 0 0,3 0 0 15,1 0 0-15,2-6 0 0,-4 1 0 0,3-1 0 16,-1 1 0-16,1-2 144 0,0 0-144 0,1-3 160 16,-1-2-160-16,1 1 0 0,-11-5 0 0,13 6 0 15,-1-2 0-15,-1-2 192 0,-11-2-32 0,13-1 0 0,-1-3 0 0,-2 3 0 16,-10 1 0-16,11-2 0 0,-11 2 16 0,10-6 0 15,-2-1 0-15,-8 7 0 0,8-4-16 0,-1-1 0 16,-2-5 0-16,1 1 0 0,1 2 16 0,-1 1 0 16,-6 6 0-16,7-11 0 0,-1 1 96 0,1-1 32 15,-1 0 0-15,1-1 0 0,-1 0 80 0,1-1 32 16,1 0 0-16,-2-1 0 0,1-2 0 0,1-1 0 16,-1 0 0-16,3 0 0 0,-3 0-144 0,1-4-16 15,-1 0-16-15,1 1 0 0,-2-1-240 0,1 0 0 16,-2-1 128-16,-1 2-128 0,0 2 0 0,0 1 0 15,-1 0-192-15,0 1 192 16,-2 2-656-16,2 4-32 0,0 1 0 0,0 1 0 16,3-1-1312-16,-1-1-272 0,1 3-48 0,1-4-16 15,1 1-560-15,2 1-112 0,2 0-32 0</inkml:trace>
  <inkml:trace contextRef="#ctx0" brushRef="#br1" timeOffset="-140973.04">16629 15714 15663 0,'0'0'1392'0,"0"0"-1120"0,0 0-272 0,0 0 0 15,4-9 2528-15,-4 9 448 0,8-8 96 0,-1 2 0 16,-1-1-1872-16,-6 7-384 0,8-6-80 0,-8 6-16 15,0 0 16-15,0 0 0 0,0 0 0 0,0 0 0 16,0 0-48-16,0 0-16 0,0 0 0 0,2 12 0 16,-2 6 144-16,-2 1 16 0,-2 6 16 0,0 8 0 15,0 7-48-15,-1 3-16 0,-2 3 0 0,-1 2 0 16,2 2-128-16,-2 2-16 0,0 2-16 0,0 6 0 16,-1 0-224-16,0 4-32 0,0 1-16 0,-2-1 0 15,1-1-160-15,-2-4-16 0,1-3-16 0,-1-2 0 16,-1 1-160-16,1-1 0 0,-1-5 0 0,3-2 0 0,0 0 128 15,3-4-128-15,0-3 0 0,1-3 128 16,0-2-128-16,0-4 0 0,-2-3 0 0,1-1 0 16,2-5-320-16,1-1-112 0,-1-1-16 0,0-6 0 15,1-2-1216-15,1-2-256 0,3-10-64 0,0 0 0 16,0 0-768-16,0 0-176 0</inkml:trace>
  <inkml:trace contextRef="#ctx0" brushRef="#br1" timeOffset="-140491.95">16899 15656 21935 0,'0'0'960'0,"0"0"224"0,-4-8-944 0,1-1-240 0,3 9 0 0,-1-8 0 16,1 8 944-16,0 0 144 0,-5-8 16 0,5 8 16 15,0 0-224-15,-5-6-64 0,-1 0 0 0,6 6 0 16,0 0-128-16,0 0-48 0,0 0 0 0,0 0 0 15,0 0-160-15,0 0-48 0,-5 8 0 0,1 4 0 16,2 2 128-16,2 7 0 0,1 4 16 0,-1 5 0 0,-1 0 272 0,-1 6 48 16,1 3 16-16,0 8 0 0,1 3-96 0,0 3-32 15,0 3 0-15,-3 0 0 0,-1 4-272 0,-1-1-48 16,-2 2-16-16,2 1 0 0,0-1-224 0,-3-1-48 16,0 1-16-16,2-3 0 0,2-9-176 0,-1-1 0 15,-2-2 144-15,1 0-144 0,-1-2 128 0,1-1-128 16,-2-1 128-16,1-2-128 0,-2-1 0 0,1-5 144 15,2-1-144-15,-1-5 0 0,-1 0-192 0,3-6-160 16,0-1-32-16,0-3 0 16,1 0-1600-16,1-7-336 0,2-2-64 0,1-9-16 15,0 0-608-15,0 0-128 0</inkml:trace>
  <inkml:trace contextRef="#ctx0" brushRef="#br1" timeOffset="-139266.33">17350 16547 5519 0,'0'0'496'0,"0"0"-496"0,0 0 0 0,0 0 0 0,0 0 2640 0,0 0 432 16,-4-6 96-16,4 6 16 0,-7-7-1072 0,7 7-224 15,0 0-32-15,0 0-16 0,-3-7-368 0,3 7-64 16,0 0 0-16,0 0-16 0,0 0-48 0,0 0-16 15,0 0 0-15,0 0 0 0,0 0-160 0,0 0-16 16,0 0-16-16,2 13 0 0,1-4-352 0,1 4-64 16,0 1-16-16,-2 3 0 0,-1 3-336 0,2-2-80 15,1 1-16-15,0 1 0 0,1-1-144 0,2 1-128 16,0 1 144-16,4 0-144 0,-3 0 128 0,0-3-128 16,1 1 0-16,2-2 144 0,2-2-144 0,0-1 0 15,-2 0 0-15,-1-1 0 0,2-1 0 0,-3-4 0 0,-1-2 0 0,0 2 0 31,-8-8-448-31,0 0-80 0,5 8-16 0,-5-8 0 16,0 0-464-16,0 0-80 0,0 0-32 0,13 3-9888 0,-1-3-1984 0</inkml:trace>
  <inkml:trace contextRef="#ctx0" brushRef="#br1" timeOffset="-138892.91">17818 16499 20271 0,'0'0'1792'0,"0"0"-1424"15,0 0-368-15,0 0 0 0,-8 4 2160 0,8-4 352 16,-8 7 80-16,8-7 16 0,-10 3-1488 0,3 4-288 15,7-7-64-15,-6 13-16 0,1-3 240 0,-2 3 48 16,2 1 16-16,0 0 0 0,-2 3-384 0,1 2-80 16,-1 2-16-16,-1 3 0 0,-1 0-208 0,0 5-48 15,0 2-16-15,-2 5 0 0,-2 1-128 0,-1 3-32 16,0-1 0-16,1-3 0 0,-2 1 16 0,1-3 0 16,0-1 0-16,-1 0 0 0,1 0-160 0,0-2 0 15,-1-2 144-15,0-1-144 0,-1 2 0 0,0 0 0 0,3-4 0 16,0-1-192-1,2-1-384-15,0-1-64 0,1-1-32 0,-1-1 0 16,0-4-1616-16,0 1-320 0,1-2-64 0,1-3-11472 0</inkml:trace>
  <inkml:trace contextRef="#ctx0" brushRef="#br1" timeOffset="-137917.1">17412 16274 4607 0,'0'0'400'0,"-10"0"-400"0,1 0 0 0,9 0 0 16,0 0 3632-16,0 0 640 0,0 0 128 0,0 0 16 15,-8-2-2144-15,8 2-432 0,0 0-96 0,0 0-16 16,0 0-512-16,0 0-128 0,0 0 0 0,0 0-16 16,0 0-496-16,0 0-80 0,0 0-32 0,0 0 0 15,0 0-224-15,0 0-48 0,11 0-16 0,-11 0 0 16,0 0 16-16,10 2 16 0,0 0 0 0,2-1 0 0,0-1 80 16,0 2 16-16,-12-2 0 0,14 1 0 0,0 0-144 0,-1-1-32 15,0-1 0-15,2 1 0 0,-1-1 0 16,0-1-128-16,-1 1 192 0,0 1-64 0,0 0 64 0,2 0 0 15,-1-1 0-15,-1 1 0 0,-2 1-64 0,0 2 0 16,1-1 0-16,-2 1 0 0,-10-3-128 0,12 4 192 16,-12-4-192-16,12 6 192 0,-2-2-192 0,-10-4 0 15,11 7 144-15,-11-7-144 0,8 9 0 0,-8-9 0 16,7 5 0-16,-7-5 128 0,0 0-128 0,0 0 0 16,11 7 128-16,-11-7-128 0,0 0 0 0,0 0 128 15,10 2-128-15,-10-2 0 0,0 0 0 0,0 0 144 16,11 0-144-16,-11 0 0 0,0 0 144 0,0 0-144 15,0 0 0-15,8-5 144 0,-8 5 48 0,5-6 16 16,-5 6 0-16,4-7 0 0,-4 7 32 0,0-9 0 0,0 9 0 0,0-9 0 16,0 9-240-16,-2-8 176 0,2 8-176 0,0 0 160 15,-2-9-160-15,2 9 0 0,-3-9 0 0,3 9 128 16,-2-8-128-16,2 8 0 0,-6-9 0 0,6 9 0 16,-4-9 0-16,4 9 0 0,-5-6 0 0,5 6 0 15,-5-10 128-15,0 2-128 0,5 8 0 0,-5-9 128 16,1 1 0-16,4 8-128 0,0 0 192 0,-6-6-64 15,0-1 64-15,6 7 16 0,-5-6 0 0,5 6 0 16,-8-5-64-16,8 5-16 0,-8-6 0 0,8 6 0 16,-8-5-128-16,8 5 128 0,-9-4-128 0,9 4 128 15,-9-4-128-15,9 4 128 0,-9-5-128 0,9 5 128 16,-7-3-128-16,7 3 128 0,0 0-128 0,0 0 128 16,-6-6-128-16,6 6 0 0,0 0 0 0,0 0 0 0,-4-11-384 0,4 11 64 15,0 0 0-15,0 0 0 16,0 0-1328-16,0 0-256 0,6-6-48 0,-6 6-9088 15,0 0-1824-15</inkml:trace>
  <inkml:trace contextRef="#ctx0" brushRef="#br1" timeOffset="-136796.65">18445 16613 2751 0,'0'0'128'0,"0"0"16"0,0 0-144 0,0 0 0 16,-3-8 0-16,3 8 0 0,0 0 2592 0,0 0 480 15,-2-11 112-15,2 11 16 0,0 0-1856 0,0 0-352 16,-4-5-80-16,4 5-16 0,0 0 320 0,0 0 64 16,0 0 16-16,0 0 0 0,-8-5-80 0,8 5 0 0,-8-1-16 0,8 1 0 15,-8-3-48-15,8 3 0 16,0 0 0-16,0 0 0 0,0 0 320 0,0 0 48 0,0 0 16 0,0 0 0 16,0 0-320-16,0 0-48 0,0 0-16 0,0 0 0 15,7-4-464-15,1-1-112 0,1 0 0 0,1 1-16 16,2 1-176-16,-2 0-16 0,1 2-16 0,2 0 0 15,1-2-80-15,3 2-16 0,1 1 0 0,1 0 0 16,-5 0-256-16,2 0 160 0,-1 0-160 0,2 0 128 16,0-1-128-16,0 1 0 0,0 0 0 0,1 0 0 15,1 0 0-15,-1 0 0 0,1 0 0 0,1-2 0 16,-2 1 0-16,1 1 0 0,-1 0 0 0,-1-3 0 16,-2 3-176-16,0 0-64 0,-1 0-16 0,-1 3 0 15,-1-2-512-15,-2 2-96 0,-1 1-32 0,-9-4 0 16,9 5-1728-16,-9-5-368 0,0 0-64 0</inkml:trace>
  <inkml:trace contextRef="#ctx0" brushRef="#br1" timeOffset="-130283.14">19993 16070 9215 0,'0'0'816'0,"0"0"-656"16,0 0-160-16,0 0 0 0,0 0 2672 0,0 0 496 16,6-8 96-16,-6 8 32 0,0 0-1824 0,0 0-384 15,0 0-64-15,0 0 0 0,0 0-256 0,0 0-32 16,0 0-16-16,0 0 0 0,0 0 16 0,0 0 0 16,0 0 0-16,0 0 0 0,0 0 80 0,0 0 16 15,0 0 0-15,0 0 0 0,0 0-64 0,0 0 0 16,0 0 0-16,0 0 0 0,3-9 32 0,-3 9 0 15,0 0 0-15,0 0 0 0,0 0-192 0,0 0-32 16,0 0-16-16,0 0 0 0,0 0-240 0,0 0-64 16,0 0 0-16,0 0 0 0,0 0 16 0,0 0 0 15,0 0 0-15,0 0 0 0,0 0-80 0,0 0-32 16,0 0 0-16,0 0 0 0,0 0 16 0,0 0 0 0,0 0 0 0,0 0 0 16,0 0-48-16,0 0 0 0,0 0 0 0,-8 5 0 15,8-5 32-15,0 0 0 0,0 0 0 0,-9 4 0 16,9-4 32-16,0 0 16 0,0 0 0 0,0 0 0 15,-7 8-48-15,7-8-16 0,0 0 0 0,-6 9 0 16,6-9-16-16,-6 9-128 0,6-9 192 0,-5 11-64 16,0-3-128-16,5-8 128 0,-5 11-128 0,1-1 128 15,0-1-128-15,1 0 192 0,3-9-192 0,-5 10 192 16,0-1-64-16,1-1 0 0,-1 0 0 0,0 2 0 16,-1 0 0-16,2 0 0 0,-1 0 0 0,0 3 0 15,0-1-128-15,-2 1 0 0,-2 3 144 0,1 0-144 16,1 0 128-16,-1 1-128 0,-1 3 128 0,-1 0-128 0,0-2 0 15,0 0 0-15,-1 0 0 0,1 1 128 0,-1 0-128 0,1-1 0 16,-2-2 0-16,2 0 0 0,-1-2 128 0,1 0-128 16,-2 1 128-16,-1-1-128 0,0-1 0 0,0 0 144 15,0 0-144-15,0-1 0 0,-3 0 192 0,3-2-192 16,2 0 192-16,1 2-192 0,3 0 192 0,-3 0-64 16,-3-2 0-16,2 3-128 0,0-2 128 0,2 2-128 15,1-4 0-15,0 2 0 0,1 2 0 0,-1 1 0 16,-1-3 0-16,1 2 0 0,0-1 0 0,0 0 0 15,0 1 0-15,1 1 0 0,0-1 0 0,1 2 0 16,-1 0 0-16,2 3 0 0,-2 1 0 0,1-4 0 16,1 0 0-16,-1-1 0 0,0-1 0 0,1-1 0 15,-1-2 0-15,1-1 0 0,0 0 0 0,0 1 160 16,-2-1-160-16,3 0 128 0,4-9-128 0,-6 8 0 0,1-1 0 0,5-7 128 16,-8 8-128-16,8-8 0 0,0 0 0 0,-7 8 0 15,7-8 0-15,0 0 0 0,0 0 0 0,-6 7 0 16,6-7 0-16,0 0 0 0,0 0 0 0,-7 5 0 15,7-5 0-15,0 0-176 0,0 0 176 0,0 0-128 16,-8 6 128-16,8-6-208 0,0 0 80 0,0 0 128 16,0 0-160-16,-7 4 160 0,7-4 0 0,0 0-144 15,0 0 144-15,-8 4-128 0,1 0 128 0,7-4-128 16,-6 4 128-16,6-4-128 0,0 0 128 0,-7 5-128 16,1-2-32-16,6-3 0 0,-8 4 0 0,8-4 0 15,-8 0-160-15,8 0-48 0,-8 1 0 0,8-1 0 16,-8 0-1280-16,8 0-256 0,-6-1-48 0,6 1-16 15,-7-4-1648-15,7 4-336 0</inkml:trace>
  <inkml:trace contextRef="#ctx0" brushRef="#br1" timeOffset="-129126.48">19278 16211 11055 0,'0'0'976'16,"0"0"-784"-16,0 0-192 0,0 0 0 15,0 0 2320-15,0 0 432 0,0 0 64 0,0 0 32 0,0 0-1376 0,0 0-288 16,0 0-48-16,0 0-16 16,0 0 240-16,0 0 48 0,0-9 16 0,0 9 0 0,0 0-144 0,0 0-48 15,0 0 0-15,0 0 0 0,0 0-288 0,0 0-64 16,0 0-16-16,0 0 0 0,0 0-272 0,0 0-48 16,0 0-16-16,0 0 0 0,0 0-272 0,0 0-48 15,0 0-16-15,0 0 0 0,0 0-192 0,0 0 0 16,0 0 128-16,0 0-128 0,0 0 208 0,0 0 0 15,0 0 0-15,0 0 0 0,0 0 16 0,0 0 0 16,0 0 0-16,0 0 0 0,0 0-64 0,0 0-16 16,0 0 0-16,0 0 0 0,0 0-16 0,0 0 0 15,0 0 0-15,0 0 0 0,0-9-128 0,0 9 0 16,0 0 0-16,0 0 0 0,0 0 0 0,0 0 0 16,0 0 0-16,0 0 0 0,0 0 336 0,0 0-16 15,0 0 0-15,0 0 0 0,0 0-96 0,0 0-32 0,0 0 0 0,0 0 0 16,0 0-192-16,0 0 176 0,0 0-176 0,0 0 160 15,0 0-160-15,0 0 0 0,0 0 144 0,0 0-144 16,0 0 0-16,0 0 144 0,0 0-144 0,0 0 0 16,0 0 128-16,-4-8-128 0,4 8 0 0,0 0 0 15,-5-7 128-15,5 7-128 0,-5-7 0 0,5 7 0 16,0 0 0-16,0 0 0 0,-4-8 128 0,4 8-128 16,0 0 0-16,0 0 0 0,0 0 0 0,-4-8 0 15,4 8 176-15,-3-9-176 0,3 9 160 0,-2-8-160 16,2 8 208-16,0 0-48 0,-4-8-16 0,4 8 0 15,0 0-16-15,0 0 0 0,-4-6 0 0,4 6 0 16,0 0 0-16,0 0 0 0,0 0 0 0,0 0 0 0,0 0 0 0,0 0 0 16,-4-6 0-16,4 6 0 0,0 0-128 0,0 0 192 15,0 0-192-15,0 0 192 0,0 0-192 0,0 0 192 16,0 0-192-16,0 0 192 0,0 0-192 0,0 0 160 16,0 0-160-16,0 0 160 0,0 0-160 0,0 0 128 15,0 0-128-15,12 3 128 0,-12-3-128 0,10 7 0 16,-1 0 0-16,0 1 128 0,-1 0-128 0,0 2 0 15,-1 1 144-15,0 2-144 0,2 0 144 0,1 1-144 16,-3 2 192-16,4-2-192 0,-1 5 192 0,-1 0-192 16,2 2 192-16,1 1-192 0,-1 3 224 0,4 1-64 15,-1-3-16-15,0 4 0 0,1-4 16 0,2 2 0 16,1 0 0-16,1-2 0 0,0 3-16 0,0-2 0 16,-1-1 0-16,1 0 0 0,-1 1-144 0,0-2 160 0,-1 2-160 0,0-4 160 15,1 3-16-15,-2 0 0 0,-2-2 0 16,-1 1 0-16,0 0-16 0,0 0-128 0,1 1 192 0,-1-1-64 15,0 0-128-15,-3 0 192 0,0-1-192 0,0 0 192 16,-1 1-192-16,0 0 0 0,-1-2 144 0,1-1-144 16,-4-4 0-16,2 1 0 0,-2-1 0 0,1-2 128 15,-1 1-128-15,1-2 0 0,0 1 0 0,-1-1 128 16,-1-2-128-16,2 2 0 0,-3 0 0 0,3-2 0 16,-2-1 0-16,-1-1 0 0,3 0 0 0,-2 0-128 15,0 1 128-15,-1-1-192 0,-3-8 192 0,6 10-192 16,-2 2 64-16,-4-12 0 0,0 0 0 0,0 0 0 15,0 0-320-15,9 4-48 0,-9-4-16 0,0 0 0 16,8-7-1392-16,-8 7-272 0,6-9-64 0,-1-3-11584 16,-3-3-2304-16</inkml:trace>
  <inkml:trace contextRef="#ctx0" brushRef="#br1" timeOffset="-128005.91">20575 16267 12895 0,'0'0'1152'0,"0"0"-928"16,0 0-224-16,8-6 0 0,-1-1 1760 0,-1 1 304 15,2-1 64-15,-8 7 16 0,8-7-800 0,-8 7-144 16,0 0-48-16,0 0 0 0,6-9 448 0,-6 9 96 0,0 0 16 0,0 0 0 15,6-7-368-15,-6 7-80 0,3-8-16 0,-3 8 0 16,0 0-608-16,0 0-128 0,0 0-32 0,0 0 0 16,0 0-192-16,0 0-32 0,0 0-16 0,0 0 0 15,0 0 80-15,0 0 32 0,0 0 0 0,-9 8 0 16,0-2-16-16,1 2 0 0,2 1 0 0,-1 3 0 16,1 1-32-16,1 1-16 0,-2 0 0 0,2 2 0 15,1 0-64-15,-1 2-16 0,-1 2 0 0,1 0 0 16,0 0-64-16,0 1-16 0,-3 1 0 0,3 1 0 15,0 0-128-15,-1 0 0 0,1 1 0 0,0 0 0 16,-3 2 0-16,2 0 0 0,0-1 0 0,0 1 0 16,-1-1 0-16,2 0 0 0,1 0 0 0,-1-1 0 0,0 4 0 15,1-3 0-15,1-3 128 0,2 1-128 0,0 2 0 16,-1-2 0-16,2-2 144 0,3 0-144 0,-2-1 128 16,2-2-128-16,0-2 128 0,0-1-128 0,3 0 128 0,0-4-128 15,1 0 128-15,-1-3-128 0,-1 1 128 0,2-2-128 16,-7-7 128-16,10 8-128 0,1 0 0 0,-1-1 128 15,-1-1-128-15,2 1 0 0,-11-7 128 0,13 2-128 16,1 2 128-16,-1-4-128 0,-1 0 256 0,1-2-32 16,3-1 0-16,-3-1 0 0,-2-2 80 0,1-2 16 15,1-1 0-15,0-1 0 0,2 0-64 0,-1 0 0 16,0-3 0-16,2 0 0 0,-2-2-64 0,1 0 0 16,-2-2-16-16,-2 0 0 0,1-3 16 0,0 1 16 15,-2-1 0-15,1-1 0 0,-1-2-32 0,-1-1-16 16,0 1 0-16,-1-1 0 0,-1 2-32 0,-2-3 0 0,-3 2 0 0,1 2 0 15,-2 0 0-15,1 0-128 0,-1-1 192 16,-1 0-64-16,-1 0-128 0,1 0 128 0,-2-2-128 0,1 3 128 16,-2 2-128-16,-2-2 0 0,0 0 0 0,0 2 0 15,0-1 0-15,-2 3 0 0,-1-3 0 0,0 3 0 16,1 2 0-16,-3 1-176 0,0 0 176 0,0 1-192 16,-2 3 48-16,1 0 0 0,1-2 0 0,0 1 0 15,-1 2 0-15,1 1 0 0,-1-1 0 0,1 2 0 16,-2-1-176-16,4 0-48 0,2 0 0 0,1 0 0 15,-1 0-368 1,2 1-80-16,4 7-16 0,0 0 0 0,0 0-1504 0,-5-10-304 0,-1 4-64 16,6 6-8768-16,0 0-1760 0</inkml:trace>
  <inkml:trace contextRef="#ctx0" brushRef="#br1" timeOffset="-127572.13">20480 16633 23951 0,'0'0'2128'0,"0"0"-1696"0,0 0-432 0,0 0 0 15,0 0 2080-15,0 0 336 0,5 10 64 0,-5-10 16 16,0 0-1536-16,7 13-288 0,-1-4-64 0,1 0-16 16,-2-1 256-16,2-1 48 0,0 0 16 0,3 0 0 15,-3-1-160-15,1 2-48 0,0-3 0 0,2 2 0 16,2-1-192-16,1-2-64 0,-2 0 0 0,0 0 0 15,4-2-128-15,-1 0-48 0,-1 0 0 0,0-2 0 16,0 0-64-16,0-1-16 0,2 0 0 0,-1-1 0 16,0 0-192-16,1-1 0 0,-2 1 0 0,0-4 0 15,0 2-256-15,0 1-112 0,0-3-16 0,-2 1 0 16,0-1-496-16,-2-1-96 0,-1 1-32 16,1-5 0-16,0 1-1936 0,-1-2-400 0,0 3-80 0,0-3-10544 15</inkml:trace>
  <inkml:trace contextRef="#ctx0" brushRef="#br1" timeOffset="-126611.41">20513 15955 7359 0,'0'0'656'0,"0"0"-528"16,0 0-128-16,-9-1 0 0,9 1 4576 0,0 0 880 16,-8 1 176-16,8-1 48 0,-9 2-3824 0,9-2-768 15,0 0-160-15,0 0-32 0,0 0-96 0,0 0-32 16,0 0 0-16,0 0 0 0,0 0-64 0,0 0-32 15,0 0 0-15,0 0 0 0,0 0 32 0,13 0 0 0,-3 0 0 16,2-3 0-16,2 2 32 0,0-4 16 0,0-1 0 0,0 4 0 16,3 1-272-16,-2-2-48 0,-1 0-16 0,0 2 0 15,0 0-224-15,-1-1-64 0,-13 2 0 0,15-2 0 16,-1 2 32-16,0 0 0 0,4-2 0 0,1 2 0 16,-4 2-16-16,2-1 0 0,0-2 0 0,-1 1 0 15,-3 0-144-15,1 1 128 0,-1 0-128 0,0 1 128 16,-1-1-128-16,-1 2 0 0,-11-3 0 0,11 4 0 15,1-2 0-15,-12-2 0 0,10 3 128 0,-10-3-128 16,11 4 0-16,-11-4 0 0,0 0 144 0,10 5-144 16,-10-5 0-16,11 2 0 0,-11-2 0 0,0 0 128 15,9 2-128-15,-9-2 0 0,0 0 0 0,0 0 128 16,0 0-128-16,0 0 128 0,0 0-128 0,0 0 128 0,0 0 48 16,0 0 16-16,0 0 0 0,0 0 0 0,0 0-16 0,0 0 0 15,4-8 0-15,-4 8 0 0,1-10 0 0,-1 10 0 16,-3-10 0-16,1 4 0 0,2 6-176 0,-4-11 128 15,-1 2-128-15,0 3 128 0,5 6-128 0,-6-7 0 16,2-2 144-16,0 3-144 0,-1-1 0 0,1-1 0 16,0-1 0-16,1 1 0 0,-3 2 0 0,1-1 128 15,0 1-128-15,0-2 0 0,-2 0 224 0,1 2-32 16,-1-1 0-16,2 2 0 0,0 0 80 0,-2-1 16 16,1 3 0-16,6 3 0 0,-7-7-80 0,7 7-16 15,-6-9 0-15,2 2 0 0,4 7-192 0,-4-6 128 16,4 6-128-16,-4-7 0 0,4 7 0 0,-1-9 0 15,1 9 0-15,0-9 0 0,0 9 0 0,0 0-128 16,-3-8 128-16,3 8-160 0,0 0-176 0,0 0-48 16,0 0 0-16,0 0 0 15,0 0-1664-15,0 0-320 0,0 0-80 0,0 0-10512 0,0 0-2096 0</inkml:trace>
  <inkml:trace contextRef="#ctx0" brushRef="#br1" timeOffset="-125739.05">21420 15850 6447 0,'0'0'576'16,"0"0"-576"-16,-1-11 0 0,-1 2 0 0,2 9 2176 0,2-9 320 16,-4-1 64-16,1 1 0 0,1 9-1728 0,-1-8-336 15,1-3-80-15,0 11-16 0,0 0 224 0,-3-9 32 16,2 1 16-16,1 8 0 0,0 0 784 0,0 0 144 16,0 0 48-16,0 0 0 0,0 0-160 0,0 0-16 15,0 0-16-15,0 0 0 0,0 0-384 0,0 0-80 16,0 0-16-16,0 0 0 0,0 0-256 0,0 0-48 15,-3 11-16-15,2 6 0 0,1 2 0 0,1 5 0 16,-1 1 0-16,0 6 0 0,-1 4-64 0,0 6-16 16,-1 2 0-16,0 2 0 0,-2 3-16 0,-1 2-16 0,-2 2 0 15,1 5 0-15,-2 1-176 0,0 2-48 0,-1-3 0 0,0 1 0 16,1-5-192-16,0 0-128 0,-1 0 160 0,1-4-160 16,2 2 0-16,0-1 128 0,1-1-128 0,1-3 0 15,2-3 0-15,-1-3 0 0,-1-3 0 0,2-3 0 16,0-3 0-16,2-5 0 0,-2-3-192 0,-1-2 192 15,0-1-384-15,2-6 48 0,0-1 0 0,0-1 0 32,1-12-80-32,0 0-16 0,0 0 0 0,0 0 0 0,0 0-1344 15,0 0-272-15,0 0-48 0,3-9-8912 0,1-8-1776 0</inkml:trace>
  <inkml:trace contextRef="#ctx0" brushRef="#br1" timeOffset="-125377.83">21689 15803 3679 0,'0'0'160'0,"0"0"32"0,0 0-192 0,0 0 0 16,0 0 0-16,0 0 0 0,0 0 5568 0,0 0 1088 15,0 0 192-15,0 0 64 0,0 0-4624 0,0 0-928 16,5 10-176-16,-1 1-32 0,0 2-256 0,-2 1-64 16,0 6 0-16,0 5 0 0,2 2 16 0,0 3 0 15,3 8 0-15,-5 1 0 0,-2 3-48 0,-1 4-16 16,0 3 0-16,-2 3 0 0,-1 1-304 0,-1 2-64 0,-3 2-16 16,-1-1 0-16,-2 1-400 0,1-5 128 0,0 0-128 0,-1-1 0 15,-2 0 0-15,3 2 128 0,-3 0-128 0,2-2 0 16,2-3 0-16,1-1 0 0,3-4 128 0,0-3-128 15,0-5 0-15,1-4-256 0,1-5 64 0,0 0 16 32,1-1-1232-32,1-5-256 0,-1-6-64 0,4-1-9856 0,-1-1-1984 0</inkml:trace>
  <inkml:trace contextRef="#ctx0" brushRef="#br1" timeOffset="-124749.83">21893 17130 17503 0,'0'0'768'0,"0"0"176"0,0-9-752 0,0 9-192 0,8-9 0 0,1 0 0 15,0 0 3296-15,2 2 624 0,-2 1 128 0,1 0 32 16,-10 6-2896-16,12-5-576 0,0 1-112 0,-12 4-32 16,12-1-64-16,-1 4-16 0,1 0 0 0,-2 1 0 15,-10-4-128-15,11 11-48 0,-2-1 0 0,-2 3 0 16,-1 0-80-16,1 0-128 0,-1 0 176 0,-1 2-176 16,1 0 0-16,-3 0 0 0,0-1 0 0,-2 2-144 15,1 1 144-15,-2 1-208 0,0 0 80 0,-2 2 128 16,0-1-192-16,0-2 192 0,-1 0-160 0,-3 0 160 0,-1-1-176 15,-1 1 176-15,0 2-192 0,-1 1 192 16,-2-6-432-16,1 0 32 0,-2 1 0 0,0-3 0 16,1-1-96-16,-1 2-16 0,2-2 0 0,-1-1 0 15,2-1 0-15,1-2-16 0,2-3 0 0,6-4 0 0,0 0 288 0,0 0 64 16,-7 6 16-16,7-6 0 0,0 0 784 0,0 0 144 16,0 0 48-16,0 0 0 0,4 11 208 0,-4-11 32 15,0 0 16-15,8 8 0 0,-8-8-304 0,12 7-64 16,-2-4-16-16,-10-3 0 0,13 4-496 0,0-4-192 15,0 0 128-15,-1 0-128 16,0 0-272-16,-2-4-144 0,0 1-32 0,1-3 0 16,-1-1-2688-16,-2 1-560 0,1-5-96 0,-2 0-32 0</inkml:trace>
  <inkml:trace contextRef="#ctx0" brushRef="#br1" timeOffset="-123984.45">22007 15568 2751 0,'0'0'128'0,"0"0"16"0,0 0-144 0,0 0 0 16,0 0 0-16,0 0 0 0,0 0 5504 0,8-6 1056 16,-3-1 224-16,1 1 32 0,1-1-4832 0,-1 1-976 15,1-2-192-15,-1 0-48 0,0 0-208 0,0 2-48 16,1-2-16-16,-1 0 0 0,1 0-144 0,-1-2-32 16,-1 1 0-16,2 0 0 0,1 1 192 0,0-1 16 0,-1 2 16 0,1-1 0 15,0-1-144-15,1 1-16 0,-1 0-16 0,2 2 0 16,2-1-160-16,0 1-16 0,1 1-16 0,-1 1 0 15,-1 1-176-15,0 3 192 0,-11 0-192 0,14 2 192 16,-1 3 0-16,-2-1 0 0,-11-4 0 0,6 10 0 16,-2 2-32-16,-1 1 0 0,-1 1 0 0,-2 2 0 15,-2 1-16-15,0 0 0 0,2-2 0 0,0 1 0 16,2 0-144-16,-2 1 160 0,0-2-160 0,0 1 160 16,0 0-160-16,-2-1 0 0,-2 0-160 0,1-1 160 15,-1 3-208-15,-2-2 48 0,-4 1 16 0,-2 0 0 16,-1-1-80-16,0 0-16 0,-1 0 0 0,-2-2 0 15,-1 0 112-15,0 0 128 0,2 2-208 0,-2-3 80 0,0 2-64 16,2-2 0-16,1-5 0 0,0 0 0 0,1-2 16 16,1-1 0-16,2-4 0 0,0 0 0 0,10 0 176 0,-9-1 0 15,9 1 128-15,-6-7-128 0,1-3 208 0,5 10-16 16,0 0-16-16,2-9 0 0,-2 9 80 0,8-9 0 16,0 2 16-16,2 3 0 0,1 3 320 0,-1 0 64 15,2 1 16-15,1 3 0 0,2 3 192 0,2 3 32 16,-1 1 16-16,4 1 0 0,0-2-128 0,4 0-16 15,2 1-16-15,-1-1 0 0,-2 3-320 0,2-1-64 16,1-2-16-16,-2 1 0 0,-6 1-352 0,3 0 0 16,-2 0 0-16,1-1 128 15,-3 1-1088-15,0 0-192 0,-2-4-64 0,1 2-12144 16,0 1-2432-16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3:24.75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19690 2088 16575 0,'0'0'736'0,"0"0"160"0,0 0-720 0,0 0-176 16,0 0 0-16,0 0 0 0,0 0 848 0,0 0 144 16,9 1 32-16,-1 3 0 0,0 0 816 0,-2 1 160 15,1 2 48-15,1-3 0 0,-1 1-832 0,1 1-144 16,1 1-48-16,1 1 0 0,-1 0-816 0,5 3-208 0,-1-3 0 16,0 4 0-16,0 1 864 0,-1 1 128 0,1 1 32 0,-1-1 0 15,-2-1-832-15,3 1-192 0,0-1 0 0,1 0 0 16,1 2 864-16,0 2 128 0,4 1 32 0,-1-1 0 15,-1-5-832-15,1 3-192 0,0 3 0 0,1 3 0 16,-1-2 864-16,2 1 128 0,2 0 32 0,0 1 0 16,-1 1-832-16,0 1-192 0,-2 4 0 15,-5-11 0-15,3 3 0 0,2 0 0 0,0 2 0 0,9 10 0 16,-4-3 0-16,0-2 0 0,-2-1 0 0,0-3 0 16,0-4 0-16,-1 0 0 0,0-1 0 0,0 2 0 15,0-1 0-15,1 0 0 0,-1 0 0 0,4 1 0 16,3-1 0-16,-2 0 0 0,-5 2 0 0,1-1 0 15,6 2 0-15,-2-1 0 0,-1 3 0 0,-10-9 0 0,5 5 0 0,-1 0 0 16,2 3 0-16,8 10 0 0,-3-5 0 0,-3-1 0 16,1 0 0-16,-3 0 0 0,-2-1 0 0,1 1 0 15,-1 0 0-15,1-1 0 0,-1-3 0 0,2 0 0 16,0-1 0-16,3 3 0 0,-1-1 0 0,-1-1 0 16,-1-1 0-16,3 0 0 0,0 0 0 0,0 0 0 15,-1-1 0-15,-7-4 0 0,2 0 0 0,2 1 0 16,-1 2 0-16,9 9 0 0,-4-5 0 0,1-1 0 15,-1-1 0-15,-2 3 0 0,-1-1 0 0,1 2 0 16,0-2 0-16,2 2 0 0,-4-3 0 0,3 0 0 16,0 1 0-16,2-1 0 0,1 0 0 0,-1 1 0 15,-3 1 0-15,1-1 0 0,1 1 0 0,-1 1 0 16,-2-1 0-16,0 1 0 0,1 0 0 0,0-2 0 0,2-1 0 16,-3 1 0-16,-1-2 0 0,1-1 0 15,-1 0 0-15,-1-1 0 0,2 0 0 0,0-1 0 0,-1-1 0 0,1 0 0 16,-2-4 0-16,2 1 0 0,2 2 0 0,2-3 0 15,-1 4 0-15,-1 0 0 0,-1 0 0 0,3 1 0 16,0 3 864-16,0-2 128 0,-2 1 32 0,3 1 0 16,2 0-832-16,-2 0-192 0,0-1 0 0,-3 1 0 15,1 1 0-15,-1-1 0 0,-1 1 0 0,-1-3 0 16,-1-5 0-16,-1 0 0 0,1 3 0 0,1-1 0 16,-1-2 0-16,0 2 0 0,0 1 0 0,0-1 0 15,1-2 0-15,0-1 0 0,0-1 0 0,1 2 0 16,3 0 0-16,-2 2 0 0,0 0 0 0,0-1 0 15,2 0 0-15,-2-1 0 0,1-1 0 0,-1 1 0 16,1 2 0-16,-2 0 0 0,-1 1 0 0,0-4 0 0,-2 0 0 16,-1 1 0-16,1 0 0 0,-1 2 0 0,0 1 0 0,-1 0 0 15,-1-1 0-15,-5-5 0 0,4 4 0 0,7 6 0 16,1 1 0-16,0-4 0 0,-1 1 0 0,-1 1 0 16,-2 0 0-16,1 0 0 0,-1 1 0 0,1 1 0 15,1-1 0-15,0 0 0 0,-1-1 0 0,0-3 0 16,0 2 0-16,-1-2 0 0,-2 3 0 0,-1-5 0 15,-2 2 0-15,0 0 0 0,1-2 0 0,-1 2 0 16,0 1 0-16,1 1 0 0,-1 0 0 0,0 0 0 16,-1 1 0-16,2-1 0 0,-1 0 0 0,3-1 0 15,1 0 0-15,1 0 0 0,-2-2 0 0,2 4 0 16,1 0 0-16,-1 1 0 0,-2-3 0 0,1-1 0 16,1 0 0-16,0 2 0 0,3-1 0 0,1 0 0 0,-1-2 0 0,-1-1 0 15,-2 0 0-15,1 0 0 0,-2-3 0 0,0 2 0 16,0 1 0-16,1 0 0 0,-2 2 0 0,0 0 0 15,-2-2 0-15,5-1 0 0,-5 2 0 0,1 2 0 16,-2-2 0-16,1 1 0 0,-1 1 0 0,2-1 0 16,-1-2 0-16,1 0 0 0,1-1 0 0,1 3 0 15,2-4 0-15,-2 1 0 0,0 2 0 0,1 0 0 16,-3 5 0-16,3-2 0 0,-1-1 0 0,2 1 0 16,2-2 0-16,-1-2 0 0,-3 2 0 0,0 0 0 15,0 0 0-15,2 0 0 0,-2-1 0 0,-1 1 0 16,0-4 0-16,-1 1 0 0,-1 2 0 0,1 2 0 15,0 0 0-15,-1-1 0 0,0 3 0 0,-1-2 0 16,0 0 0-16,3-2 0 0,0 2 0 0,0-1 0 16,-1-1 0-16,1-1 0 0,2 0 0 0,1-1 0 0,-2 2 0 15,6-6 0-15,7-5 0 0,-8 8 0 0,-10 8 0 0,0-1 0 16,3-2 0-16,4-2 0 0,2-1 0 0,0-2 0 16,0 0 0-16,-2 0 0 0,-1 0 0 0,-1 2 0 15,-1-1 0-15,0 0 0 0,-1-2 0 0,0 0 0 16,-1 1 0-16,0 1 0 0,-2-3 0 0,2 2 0 15,1 0 0-15,1 1 0 0,-1-1 0 0,2 0 0 16,1 3 0-16,1-3 0 0,-1 1 0 0,0-1 0 16,2-1 0-16,-2 2 0 0,-1-5 0 0,-2 2 0 15,-2-1 0-15,3 1 0 0,2-1 0 0,-1 2 0 16,-1 2 0-16,0-2 0 0,1-4 0 0,0 2 0 16,2 1 0-16,-2 2 0 0,0 0 0 0,-1 2 0 15,-2 0 0-15,-1-2 0 0,-1-3 0 0,0 2 0 16,0-3 0-16,1 3 0 0,-1-1 0 0,0 0 0 15,0-3 0-15,2-2 0 0,-2-1 0 0,0 1 0 0,0-1 0 0,1 0 0 16,1 0 0-16,-1 2 0 0,-2-1 0 0,2 1 0 16,2-1 0-16,-1 2 0 0,0 0 0 0,-1 1 0 15,2 3 0-15,-1-2 0 0,0 2 0 0,0 0 0 16,3 0 0-16,1 1 0 0,-2 1 0 0,1-1 0 16,0-1 0-16,0 1 0 0,2 0 0 0,-2 0 0 15,-1 0 0-15,-1 0 0 0,-2-1 0 0,1-1 0 16,-1 1 0-16,0 0 0 0,-1-3 0 0,2 1 0 15,-1 1 0-15,0-1 0 0,-1 1 0 0,2-2 0 16,0-1 0-16,0 2 0 0,-1 0 0 0,3 3 0 16,2-1 0-16,0 1 0 0,-4-1 0 0,2 1 0 0,3 0 0 0,-3 0 0 15,-4-1 0-15,1 1 0 0,4 0 0 0,1 0 0 16,-4 0 0-16,2 0 0 0,0-3 0 0,2 2 0 16,-3 0 0-16,0 0 0 0,0-1 0 0,-2 1 0 15,0 0 0-15,1 0 0 0,-1-3 0 0,0 1 0 16,-1 2 0-16,2 0 0 0,2-1 0 0,-3 1 0 15,-2 1 0-15,1 1 0 0,3 2 0 0,-1 0 0 16,0-1 0-16,1 4 0 0,3-4 864 0,0 2 128 16,0-2 32-16,0 0 0 15,1 3-1648-15,-2-1-320 0,-4 2-64 0,3 0-16 0,1 1 1648 0,3 1 320 16,3-2 64-16,-1 1 16 0,-1-3-832 0,1 0-192 16,-1 2 0-16,0-1 0 0,3 2 0 0,-2 0 0 15,-1-3 0-15,-1 1 0 0,0-1 0 0,-1 1 0 16,-2 2 0-16,0-1 0 0,2-1 0 0,0 4 0 15,0 3 0-15,2-1 0 0,3-5 0 0,1-2 0 0,0 3 0 0,1-1 0 16,0 6 0-16,-1 1 0 0,-2 0 0 0,2-4 0 16,1-1 0-16,-1 0 0 15,-2 1 0-15,0-1 0 0,-3-3 0 0,0 3 0 0,-2 1 0 0,2 2 0 16,-1-1 0-16,2 0 0 0,1 1 0 0,3 2 0 16,3-2 0-16,2 2 0 0,3 4 0 0,-1-5 0 15,-5-4 0-15,2 2 0 0,2 2 0 16,-1 0 0-16,2 1 0 0,-2-2 0 0,-1 0 0 0,-1-2 0 15,-2-2 0-15,-1-1 0 0,-1 2 0 0,-2 0 0 16,1-2 0-16,3 5 0 0,-1-1 0 0,3 2 0 16,1 0 0-16,1 0 0 0,3-1 0 0,-3 3 0 15,-2 0 0-15,1-2 0 0,1-2 0 0,1-2 0 0,-1 1 0 0,0 2 0 16,-1-1 0-16,-1 3 0 0,-3-1 0 16,0 0 0-16,-3-2 0 0,2-2 0 0,1-1 0 0,2 0 0 15,-1 3 0-15,2-1 0 0,-1 0 0 0,2 3 0 16,-1-3 0-16,0 3 0 0,-1 1 0 0,1-3 0 15,-2 3 0-15,2-2 0 0,-2 2 0 0,0-1 0 16,-3-1 0-16,0 2 0 0,-2 2 0 0,-1-2 0 16,0-1 0-16,0-1 0 0,-1 4 0 0,3-3 0 15,-3-1 0-15,4 1 0 0,2 0 0 0,-1 0 0 16,0-3 0-16,-1 4 0 0,1-3 0 0,-3 1 0 16,-2 2 0-16,1-5 0 0,2 1 0 0,1-4 0 15,-1 0 0-15,1-3 0 16,-1-4-1600-16,0 0-352 0,0-7-80 0</inkml:trace>
  <inkml:trace contextRef="#ctx0" brushRef="#br0" timeOffset="16029.48">26546 838 27647 0,'0'0'1216'0,"0"0"256"0,0 0-1168 0,0 0-304 0,0 0 0 0,0 0 0 16,0 0 880-16,7 3 112 0,-2 5 32 0,0-1 0 0,0-1 0 0,1 3 0 16,-4 5 0-16,2 0 0 15,1 0-832-15,3 6-192 0,-3-1 0 0,5 14 0 0,0-3 128 0,-5-14-128 16,0 2 176-16,2-1-176 0,1 1 128 0,0 0-128 16,-1 0 0-16,1 1 0 0,0-2 0 0,4 11 0 15,-2-4 0-15,1-5 0 16,-5 1-512-16,-1-3 0 0,-2-1 0 0,-2 0 0 15,-1-2 0-15,2 0-16 0,-4-2 0 0,1 1 0 16,-2-3-240-16,3-10-32 0,0 0-16 0,6 10-8016 16,-6-10-1616-16</inkml:trace>
  <inkml:trace contextRef="#ctx0" brushRef="#br0" timeOffset="16312.5">26966 805 32479 0,'-12'3'1440'0,"12"-3"288"0,-9 5-1376 0,0 3-352 0,-1 3 0 0,1 2 0 16,2-1 512-16,1 4 16 0,-2 3 16 0,-1 1 0 16,-1 3 208-16,1 5 32 0,-2 4 16 0,1 6 0 15,0 5-368-15,1-1-80 0,-2-2-16 0,0 2 0 16,2-17-16-16,-1 3-16 0,0 2 0 0,0 2 0 15,-2 0-96-15,0 2-16 0,0 1 0 0,1 1 0 16,-8 24-192-16,6-7 0 0,2-9 0 0,3-6-160 16,1-7-400-16,3-3-80 0,1-3 0 0,1-6-16 15,4-2-2144-15,0-4-416 0,1-1-96 0</inkml:trace>
  <inkml:trace contextRef="#ctx0" brushRef="#br0" timeOffset="16686.3">27256 994 29823 0,'-14'1'1328'0,"14"-1"272"0,-10-2-1280 0,2 2-320 0,8 0 0 0,0 0 0 15,0 0 576-15,0 0 64 0,0 0 16 0,7-7 0 16,2 1-128-16,1 0-16 0,2 4-16 0,2-5 0 15,3 1-320-15,2-1-176 0,-1 3 192 0,3 0-192 16,0 2 0-16,1-1 0 0,0-1 0 0,0 2 0 16,0 2 0-16,2 2 0 0,0-4-208 0,0 4 80 15,-2 2-592-15,0-1-112 0,0-3-32 0,1 0-13328 16</inkml:trace>
  <inkml:trace contextRef="#ctx0" brushRef="#br0" timeOffset="17031.99">27306 1204 9215 0,'-14'6'400'0,"6"-3"96"0,-2-4-496 0,10 1 0 0,0 0 0 0,0 0 0 16,0 0 5104-16,0 0 912 0,0 0 192 0,0 0 48 16,12 0-4448-16,1 0-880 0,0-2-176 0,2 2-48 15,5 0-384-15,-2 0-64 0,2-5-32 0,-1 4 0 16,2 1-224-16,0-3 0 0,0 1 0 0,0 0 0 15,-1 1-304-15,1 0-96 0,1-2-32 0,1 1 0 16,-1-2-656-16,-1 1-144 0,-2 0-32 0,1 0-12368 16</inkml:trace>
  <inkml:trace contextRef="#ctx0" brushRef="#br0" timeOffset="18449.3">28133 856 20031 0,'0'0'896'0,"0"0"176"16,0 0-864-16,0 0-208 0,0 0 0 0,0 0 0 0,0 0 1536 0,0 0 272 16,0 0 48-16,0 0 16 0,0 0-816 0,0 0-160 15,-11-4-48-15,11 4 0 0,0 0-432 0,0 0-96 16,-9 1 0-16,9-1-16 0,0 0 64 0,0 0 16 15,0 0 0-15,0 0 0 0,0 0 96 0,-1 12 32 16,0 0 0-16,2 1 0 0,2 2 0 0,-1 2 16 16,1 5 0-16,-1 3 0 0,2-1 96 0,0 0 16 15,0 1 0-15,1 3 0 0,1-2-176 0,-1-2-16 16,0 0-16-16,0-1 0 0,2-4-192 0,-1-1-48 16,2-5 0-16,0-3 0 0,0 3 32 0,0-2 0 15,-1-2 0-15,-7-9 0 0,7 4-224 0,-7-4 176 16,0 0-176-16,0 0 160 0,13-1-32 0,-3 1-128 15,-10 0 192-15,11-3-64 0,-2-2-128 0,-9 5 128 16,9-7-128-16,-1 2 128 0,-8 5-128 0,8-8 0 0,-3-1 144 0,-5 9-144 16,5-9 128-16,0-3-128 0,2 2 160 0,-1 1-160 15,0 1 0-15,-2-3 0 0,-1-2 0 0,1 0 0 16,0 0 0-16,0 0 0 0,0-1 0 0,0 1 0 16,0 2 0-16,-1 5 0 0,-3 6 0 0,0 0 0 15,3-9 0-15,-3 9 0 0,0 0 0 0,0 0 0 16,0 0 0-16,0 0 0 0,0 0 0 0,0 0 0 15,0 0 0-15,11-3 0 0,-11 3 0 0,0 0 0 16,10 2 0-16,-10-2 0 0,12-3 0 0,-12 3 0 16,10 0 0-16,-10 0 0 0,10-7 0 0,-10 7 0 15,0 0 0-15,10-4 0 0,-10 4 0 0,0 0 0 16,0 0 0-16,10 0 0 0,-10 0 0 0,8 8 0 0,0 5 0 16,-1-1 0-16,-2 0 0 0,0 0 0 0,0-2 0 0,2 2 0 15,-2 2 0-15,0-1 0 0,0-1 0 0,1-2 0 16,-1 2-176-16,0-3 176 0,-5-9 0 0,7 8 0 15,0-2 0-15,0 1 0 0,-7-7 0 0,6 6 0 16,-6-6 0-16,0 0 0 0,11 2 0 0,-11-2 0 16,0 0 144-16,10-2-144 0,1 0 128 0,-11 2-128 15,9-3 128-15,-9 3-128 0,8-8 128 0,-8 8-128 16,0 0 160-16,9-5-160 0,-9 5 192 0,0 0-48 16,0 0-16-16,8-8 0 0,-2-1-128 0,1 1 0 15,-1-1 0-15,-1 0 0 0,1 1 128 0,0-2-128 16,2-3 0-16,-2 0 128 0,0 0 0 0,0-2-128 15,2-3 192-15,0 0-64 0,0 0-128 0,0-2 160 16,-1-3-160-16,0-2 160 0,-2 0-160 0,2-2 0 0,-1-3 0 0,1 2 0 16,-2 2-176-16,1 0-64 0,1-1-16 0,1 3 0 31,0 5-592-31,-5 3-128 0,-5 3-32 0,4 4 0 16,6 1-1200-16,-8 8-240 0,0 0-48 0</inkml:trace>
  <inkml:trace contextRef="#ctx0" brushRef="#br0" timeOffset="18974.43">29448 754 21183 0,'0'0'1888'0,"0"0"-1504"0,0 0-384 0,0 0 0 0,0 0 1888 0,0 0 304 0,0 0 64 0,0 0 16 16,0 0-1152-16,0 0-224 0,-5 13-64 0,-1-1 0 15,-1 0 16-15,1-1 0 0,-4 1 0 0,0 2 0 16,-3 3-320-16,-1 0-64 0,-2 2-16 0,-1 1 0 16,-1 4-208-16,-2-1-48 0,1-2-16 0,-1 3 0 15,-1-1-176-15,0-2 128 0,-1 1-128 0,4 0 128 16,1-1-128-16,1-1 0 0,1-2 0 0,2-2 0 31,2-2-704-31,2-4-32 0,0-2 0 0,9-8 0 0,0 0-2720 0,0 0-560 0</inkml:trace>
  <inkml:trace contextRef="#ctx0" brushRef="#br0" timeOffset="19164.59">29086 853 18431 0,'0'0'816'0,"0"0"160"16,0 0-784-16,0 0-192 0,0 0 0 0,0 0 0 0,0 0 2976 0,14 9 544 16,-1 2 128-16,0-2 0 0,0-1-2144 0,2 2-432 15,-1 2-96-15,0 2-16 0,1 2-416 0,0 1-96 16,2 0 0-16,2 0-16 0,0 1-272 0,-1 0-160 15,-2-1 192-15,0 4-192 0,1 0 128 0,0-4-128 16,1-3 0-16,0 2 0 16,0 1-1200-16,1-2-288 0,-2-5-64 0,-1-3-13344 0</inkml:trace>
  <inkml:trace contextRef="#ctx0" brushRef="#br0" timeOffset="19418.62">30332 766 40607 0,'0'0'1792'0,"-8"6"384"0,-1 5-1744 0,4-1-432 0,3 3 0 0,0 2 0 0,2 0 0 0,2 5-304 16,-1 2 48-16,-1 5 16 0,0-2 240 0,0 5 0 15,0 1 0-15,0 1 0 0,1-4-384 0,-1 4 0 16,-1-1 16-16,1-4 0 16,0-1-1536-16,0-2-304 0,1 2-64 0,-1-6-12496 15</inkml:trace>
  <inkml:trace contextRef="#ctx0" brushRef="#br0" timeOffset="19629.91">30137 964 22111 0,'0'0'1968'0,"0"0"-1584"15,-8 4-384-15,3 6 0 0,1 2 3968 0,4 1 704 0,4-1 128 0,2 1 48 16,2 0-3472-16,5 0-688 0,0 1-144 0,3-5-32 16,3-1-352-16,3-3-160 0,1-1 128 0,3-4-128 31,1-2-320-31,0 0-128 0,1 0-48 0,2-3 0 15,2-2-2656-15,-2-2-544 0,7-7-96 0,-3-1-32 0</inkml:trace>
  <inkml:trace contextRef="#ctx0" brushRef="#br0" timeOffset="20149.2">30922 333 35647 0,'0'0'1584'0,"0"0"320"0,-4 13-1520 0,0 0-384 16,1-1 0-16,4 5 0 0,3 9 448 0,0 1 0 16,0 1 16-16,-1 4 0 0,-2 6-208 0,2 4-64 15,-1 1 0-15,1-3 0 0,-2 2 32 0,1-2 0 16,-4 1 0-16,2-2 0 0,3-5-32 0,-2 0 0 16,-1 1 0-16,3-4 0 0,-1-2-192 0,0-1 144 15,-2 2-144-15,0 0 128 0,0-2-128 0,0-2 0 16,-2-9 144-16,2 0-144 0,0-4 320 0,-1-4-16 15,1-9 0-15,-8 6 0 0,2 0 240 0,6-6 48 16,0 0 16-16,-8-6 0 0,3-1-320 0,-1-4-64 16,4-3-16-16,2-3 0 0,2-8-208 0,1 2-160 15,0 2 32-15,2-5 0 16,1-4-320-16,1 2-48 0,-1 4-16 0,5-1 0 0,3 1 192 0,1 5 16 0,-2-1 16 0,1 6 0 16,0 1 288-16,1 2-128 0,-1 1 128 0,0 1 0 15,1 0 0-15,-1-2 0 0,2 4 0 0,-1 1 0 16,1 1 0-16,-2 4-160 0,1-2 160 0,-2 3-128 15,0 0 128-15,-2 4 0 0,0 3-144 0,-1 0 144 16,1 1 0-16,-2 5-176 0,-3 0 176 0,1 0-128 16,-1 0 128-16,-2 4 0 0,-2 4 128 0,-1 0-128 15,1-1 256-15,-2 1-32 0,-2 3 0 0,-1 0 0 16,1-5 160-16,-2 2 16 0,-1 0 16 0,-2 0 0 16,-2 1 128-16,0-1 32 0,0-4 0 0,-2 0 0 15,-1-2-144-15,-1-4-32 0,-1-2 0 0,-3-1 0 16,-1-2-144-16,-4 1-48 0,-4-3 0 0,0-3 0 0,-2-1-208 0,-2-1 0 15,-2-1 0-15,-4-1 0 16,-1-3-2016-16,0-3-496 0,1-3-112 16</inkml:trace>
  <inkml:trace contextRef="#ctx0" brushRef="#br0" timeOffset="22833.4">19252 3491 3679 0,'8'13'320'0,"-2"4"-320"0,2 0 0 0,1 3 0 15,2 3 5168-15,2 4 960 0,2 4 192 0,2 3 32 16,3 0-5040-16,1 1-1008 0,2 0-304 0,5-1 128 15,-1 0 512-15,7-4 112 0,2 4 16 0,5 1 0 16,2 1-128-16,0 1-32 0,4 1 0 0,0 5 0 16,0 5-352-16,0 2-80 0,-2-2-16 0,5 2 0 15,5-1-16-15,2 3 0 0,2-1 0 0,1 4 0 16,-1 2 240-16,0 6 32 0,-1 1 16 0,-1 1 0 0,0-1-48 0,6 0-16 16,3-2 0-16,5 1 0 0,-1 0-112 0,1 3-32 15,-1 4 0-15,2 2 0 0,1-3-32 0,6-1-16 16,7-3 0-16,-1 3 0 0,0 2 96 0,-2 3 32 15,1 4 0-15,11 0 0 0,13 3 0 0,-13-5 0 16,-19-8 0-16,2 6 0 0,5 6-96 0,6 2-16 16,5 1 0-16,-2 2 0 0,-2-2-192 0,-1 4 176 15,-4 4-176-15,3 1 160 0,6 2-160 0,0-3 160 16,-3-3-160-16,-1 3 160 0,-4 4-160 0,4 0 0 16,6-4 0-16,-1-3 0 0,-3-3 0 0,1 2 0 15,1 2 0-15,4 1 0 0,6-3 176 0,-4-4-48 0,-6-1-128 16,6 0 192-16,3 3 32 0,2 2 0 0,-2 3 0 0,-3-3 0 15,-3-4 128-15,0 0 32 0,4 3 0 0,-2 3 0 16,-1 2-208-16,-6-3-48 0,-3-4 0 0,5 3 0 16,5-2-128-16,-1 2 0 0,-3 0 0 0,-3-3 0 15,-3-2 128-15,2-3-128 0,7 1 128 0,-4-1-128 16,-4 0 144-16,-4-2-144 0,-3-6 160 0,6-1-160 16,4-2 176-16,-6-2-176 0,-5-1 192 0,-5 2-192 15,-3 1 0-15,3-2 0 0,4-4 0 0,1-1 0 16,0-1 0-16,-6-3 0 0,-7 0 0 0,-3 0 0 15,0 1 128-15,1-1-128 0,5 0 0 0,-4-3 0 16,-3-1 128-16,-6-3-128 0,-7-3 0 0,-5 0 0 16,-3-6 128-16,-1 0-128 0,-1 1 0 0,1-2 0 15,3-3 0-15,-5-2 0 0,-3-2 0 0,1-5 0 16,0-1-432-16,-3 0-32 0,-6-6-16 0,-3-2 0 16,-2-2-1824-16,-4-3-384 0,-2-4-64 0</inkml:trace>
  <inkml:trace contextRef="#ctx0" brushRef="#br0" timeOffset="23883.09">19577 5672 12895 0,'-19'-21'1152'16,"6"5"-928"-16,-2-5-224 0,0 1 0 0,2-1 2032 0,3 0 352 15,1-1 80-15,4-1 16 0,1 3-2160 0,1-1-320 16,-1 1-256-16,1-2 32 0,3 1 224 0,2 2 0 16,-1 2 144-16,2-3-144 0,1 1 272 0,1 2-32 15,1 1-16-15,1 2 0 0,-1-1 208 0,4 2 32 16,1 4 16-16,0-4 0 0,-2 3-96 0,1 1 0 16,1 1-16-16,0 1 0 0,4 2 16 0,-1 0 0 15,-1 1 0-15,1 0 0 0,3 0 160 0,-1 3 32 16,-2-2 16-16,2 3 0 0,0 0 80 0,-2 1 16 15,-1 5 0-15,3-5 0 0,-2 0 80 0,0 3 32 16,-1 4 0-16,2 1 0 0,0-2-80 0,0-1-16 0,0 5 0 16,1 3 0-16,0 4-256 0,1 0-48 0,1 3-16 0,0 1 0 15,2 2-80-15,3 1-32 0,3-2 0 0,2 3 0 16,0 0 16-16,4 2 0 0,3-1 0 0,3 2 0 16,1 1 80-16,0 0 16 0,1 1 0 0,1 3 0 15,0 1-128-15,2 3 0 0,0 2-16 0,6 3 0 16,4-1-80-16,2 2-16 0,0-1 0 0,2 3 0 15,4 2-16-15,-2 1-128 0,-3-1 192 0,1 5-64 16,3 6-128-16,3 3 0 0,2-2 0 0,3 3 128 16,2 0-128-16,-3-1 0 0,-6 2 0 0,2 4 128 15,-1 4-128-15,5-3 0 0,3 1 0 0,10 6 0 0,8 1 0 0,-12-7 0 16,-15-6 128-16,7 4-128 16,4 5 128-16,12 6 0 0,13 5 0 0,-12-9 0 0,-14-8 128 0,2 3 32 15,2 6 0-15,3 1 0 0,7 1-144 0,1 1-16 16,0 2-128-16,-2 0 192 0,-5 0-192 0,4 2 176 15,6 3-176-15,-2 0 160 0,3-1-160 0,-5 1 0 16,-6 0 0-16,5 4 0 0,3-2 0 0,4 2 0 16,2-2 0-16,-3 1 0 0,-4-3 0 0,5 3 128 15,2 2-128-15,2-3 0 0,0 0 0 0,-2-2 0 16,-7-3 0-16,4 2 0 0,2 2 0 0,2 1 0 16,-1-5 128-16,-3 1-128 0,-4-4 0 0,1 3 0 15,6-1 0-15,0 0 0 0,0 1 0 0,-3-3 0 16,-7-6 0-16,3 2 0 0,0 1 0 0,2-2 0 15,0 1 128-15,-3-3-128 0,-5-1 128 0,-1-2-128 16,2-2 192-16,0 1-64 0,0 1-128 0,-4 1 0 0,-6-1-192 16,-1-5 192-16,-3-3 0 0,0-2 0 15,1-2 0-15,1 1 0 0,0 0 0 0,-1-2 0 0,-3-2 0 0,-5-1 0 16,-3-3 0-16,-1-1 0 0,2-6 0 0,-1 0 0 16,0-3-288-16,-3-2 64 0,-2-3 16 0,-5 0 0 31,-6-1-592-31,-3-4-112 0,-3 3-32 0,-3-4 0 15,-4-3-2192-15,-3-4-432 0,-3-3-80 0</inkml:trace>
  <inkml:trace contextRef="#ctx0" brushRef="#br0" timeOffset="24673.38">19467 5776 14735 0,'0'0'1312'0,"-8"9"-1056"0,3 4-256 0,1 3 0 16,2 3 4064-16,5 4 752 0,7 4 160 0,7 3 16 16,5 1-4528-16,2 2-912 0,1-2-176 0,8 3-32 15,6 0 464-15,3 2 192 0,2 1-128 0,4 7 128 0,3 6 576 0,3 3 192 16,3 2 32-16,7 4 16 0,7 1-80 0,2 1-16 15,3 3 0-15,-2 6 0 0,1 11-208 0,3 2-32 16,7 1-16-16,2 2 0 0,0 1-80 0,1 10-32 16,-2 6 0-16,5-2 0 0,3 1-32 0,4 1 0 15,1 1 0-15,-1 7 0 0,-2 5-32 0,6-1-16 16,5-4 0-16,2 5 0 0,2 5-48 0,2-4-16 16,2-2 0-16,4 4 0 0,3 3-16 0,-2-2 0 15,-4-2 0-15,6 3 0 0,5 1 0 0,-3 2 0 16,-4-2 0-16,4-1 0 0,5 1 16 0,-5 0 0 15,-6-3 0-15,4 1 0 0,2-4-32 0,-2 2-16 16,-2 2 0-16,3-4 0 0,0-3 16 0,-1-1 0 16,-2-2 0-16,-3-2 0 0,-2-4-32 0,2-2 0 0,0 1 0 0,-3-5 0 15,-9 0-16-15,5-7-128 0,2-4 192 0,-2-2-64 16,-4-4-128-16,-3-2 160 0,-3 0-160 0,-4-1 160 16,-1-8-160-16,-4-3 0 0,-5-2 144 0,-5-5-144 15,-4 0 0-15,-1-3 0 0,-1-2 0 0,-2-2 128 16,-3-2-128-16,-7-3 0 0,-4-3-128 0,-4-4 128 15,-6-4-320-15,0-6 0 0,-2-1 16 0,0-2 0 32,-3-5-416-32,-2-3-96 0,-5-5-16 0,-1-2 0 15,-4-4-2320-15,-3-5-480 0,-4-8-80 0</inkml:trace>
  <inkml:trace contextRef="#ctx0" brushRef="#br0" timeOffset="26968.93">20281 105 39615 0,'-24'-11'1760'0,"10"8"352"0,-3-1-1680 0,1 1-432 16,1 2 0-16,3 1 0 0,12 0 992 0,0 0 112 16,-7 4 32-16,7-4 0 15,0 0-1280-15,8 11-256 0,4 1-48 0,2 1-16 0,2 0 208 0,3 2 32 16,2 0 16-16,3 2 0 0,2 3 208 0,3-2-176 0,2 1 176 0,0 4-160 16,0-3 160-16,5 4 0 0,0 1-144 0,6 1 144 15,3-1 0-15,1 5 0 0,-3 2 0 0,3 3 0 16,5 2 0-16,-3 3 0 0,-1 3 0 0,0-1 0 15,0-2 144-15,3 5 48 0,4 2 16 0,3 2 0 16,6 2 0-16,-1 6 0 0,1 7 0 0,-4 2 0 16,-2-3-80-16,3 0 0 0,3-3-128 0,-1 4 192 15,3 1-192-15,3 1 176 0,3 0-176 0,-4 0 160 16,-1 5-160-16,1-6 0 0,5-3 144 0,5 2-144 16,4 0 0-16,0 4 0 0,-1 2 0 0,0 1 128 15,-3-1-128-15,2-1 0 0,4-2 0 0,1-1 128 16,4 2-128-16,-2 2 0 0,-3 5 0 0,3-2 0 15,4 1 128-15,1-2-128 0,1-2 128 0,-5 2-128 0,-4 1 0 16,5 2 128-16,4 4-128 0,2-1 0 0,1 0 0 16,-2-1 0-16,-3 1 0 0,4 4 0 0,5 3 128 0,1 0-128 15,1 0 128-15,-2-1-128 0,-3-3 0 0,6 3 0 16,2 2 0-16,-1 0 0 0,-2-2 0 0,0 1 0 16,4 0 0-16,3 1 0 0,3 4 0 0,-2-1 128 15,-3-5-128-15,3 4 0 0,2-4 0 0,-2 5 0 16,-2 4 0-16,2-5 0 0,0 1 0 0,1 0 0 15,-1-1 0-15,-2 6 0 0,-7 5 0 0,5-4 0 16,6-3 0-16,-3-1 0 0,-4 1 0 0,0 5 128 16,5 2-128-16,-1-1 0 0,0-3 144 0,-6 0-144 15,-8 2 192-15,6 2-192 0,7 1 0 0,-3-3 0 16,-5-2 0-16,0-1 0 0,0 3 144 0,3 0-144 16,4-5 0-16,-6-2 144 0,-5-4-144 0,3 2 160 0,1 3-160 0,-1-1 160 15,0-3-160-15,-6-1 128 0,-6-5-128 0,3 3 128 16,2 0-128-16,0 2 192 0,1-1-192 0,-6-1 192 15,-4-5-192-15,-1 2 192 0,0 1-192 0,-2 0 192 16,-1-1-192-16,-1-3 128 0,0-3-128 0,-5 0 128 16,-6 2-128-16,5-1 0 0,-1-2 0 0,2 0 0 15,-2-5 0-15,-3-2 0 0,-6-7 0 0,-2-1 0 32,1-5-1152-32,0 0-272 0,1-2-48 0,5-5-11344 0,5-5-2272 0</inkml:trace>
  <inkml:trace contextRef="#ctx0" brushRef="#br1" timeOffset="37839.51">26417 7702 10943 0,'0'0'480'0,"0"0"96"0,0 0-448 0,0 0-128 16,0 0 0-16,0 0 0 0,0 0 192 0,0 0 0 16,0 0 16-16,0 0 0 0,0 0-208 0,0 0 0 15,0 0 128-15,0 0-128 0,0 0 0 0,0 0 128 16,0 0-128-16,0 0 0 0,0 0 704 0,0 0 64 16,0 0 0-16,0 0 0 0,0 0 96 0,0 0 32 15,0-11 0-15,0 11 0 0,2-10-128 0,-2 10 0 16,-2-9-16-16,2 9 0 0,3-11-224 0,-3 11-32 15,0-9-16-15,0 9 0 0,1-10-64 0,-1 10-16 16,-2-11 0-16,2 11 0 0,-2-9 240 0,2 0 64 16,0 0 0-16,0 9 0 0,-1-11-448 0,1 11-96 15,1-9-16-15,-1 9 0 0,2-10-144 0,-2 1 160 16,-4 1-160-16,2-1 160 0,1 0 64 0,1 1 16 0,1-4 0 0,1 3 0 16,-2-1 112-16,0-1 32 0,0-1 0 0,0 2 0 15,1 1 48-15,-1 0 16 0,0 9 0 0,-3-11 0 16,1-3 0-16,0 2 0 0,0 3 0 0,0-1 0 15,1-2-112-15,0 0-16 0,0 2 0 0,-1-2 0 16,1 2-144-16,2-1-48 0,2-1 0 0,-1 1 0 16,0-2-128-16,-2 0 192 0,0-2-192 0,1 2 192 15,-2 0-192-15,2 0 160 0,-1-1-160 0,0 1 160 16,0 0-160-16,3 0 0 0,-1 0 144 0,0 1-144 16,-2 0 192-16,0-1-16 0,0 3-16 0,0-1 0 15,-2 2 32-15,1-3 16 0,0 3 0 0,-1 0 0 16,1 0-64-16,1-1-16 0,3-1 0 0,-1 1 0 15,-2-2-128-15,0 2 160 0,0 1-160 0,0-2 160 16,-1-2-32-16,1 1 0 0,0-1 0 0,0 0 0 0,1 0-128 0,1 0 0 16,0 0 0-16,0-1-176 0,-2 1 176 0,0-2 0 15,-2 1 0-15,2 1 128 0,-1 0-128 0,-2 1 176 16,-1-1-176-16,3 0 192 0,-2-2-64 0,2 2 0 16,0-1 0-16,0 0 0 0,-1 1-128 0,1-1 192 15,1 1-192-15,-1 0 192 0,-2 1-192 0,2 2 128 16,1-1-128-16,0 1 128 0,0-1-128 0,0 2 128 15,0 0-128-15,0-1 128 0,1-1-128 0,0 2 160 16,1-1-160-16,0 0 160 0,1 0-160 0,-2 0 128 16,0-1-128-16,1 2 128 0,-1-3-128 0,-1 3 0 15,-1 0 0-15,1 0 0 0,1-2 0 0,0 1 128 16,-1-3-128-16,0 3 0 0,0 0 0 0,0 1 0 0,0-1 128 0,0-3-128 16,-1 0 0-16,1 0 0 0,3 1 0 0,-2 0 0 15,-4 1 0-15,3-1 0 0,0-1 0 0,0 1 0 16,0 3 0-16,-1-1 0 0,0-1 144 0,1 2-144 15,1-4 0-15,0 1 144 0,-2 2-144 0,2-1 0 16,2 0 128-16,-2 0-128 0,-2-1 0 0,2 2 0 16,2 1 0-16,0 0 0 0,-2 1 128 0,-1-2-128 15,0 0 0-15,1 1 0 0,-1 9 0 0,3-10 0 16,-2-1 0-16,-1 0 0 0,3 0 0 0,-3 3 0 16,0 8 128-16,0-10-128 0,0 0 0 0,0 0 0 15,0 10 128-15,0-9-128 0,0 9 0 0,0-10 0 16,-2-2 0-16,2 2 0 0,0-1 0 0,0 11 0 15,0-9 128-15,0 1-128 0,0-1 0 0,2-1 0 16,-1-1 0-16,0 2 0 0,-2 0 0 0,1 9 0 0,0-9 0 0,0 0 0 16,0 0 0-16,0 9 0 0,0-8 128 0,0 8-128 15,0 0 0-15,3-12 0 0,-3 0 0 0,0 3 0 16,0 9 0-16,0-8 0 0,0 8 0 0,-2-9 0 16,1-4 0-16,0 3 0 0,1 10 0 0,-3-8 128 15,3 8-128-15,-1-10 0 0,-1 2 144 0,2 8-144 16,0 0 0-16,-2-11 144 0,2 11-144 0,-4-9 0 15,0 0 0-15,4 9 0 0,0 0 0 0,-4-8 128 16,4 8-128-16,-3-10 0 0,1 1 0 0,2 9 0 16,-1-9 0-16,1 9 0 0,0 0 0 0,-3-8 0 15,3-1 0-15,0 9 0 0,0 0 0 0,0 0 0 16,0 0 0-16,0 0 0 0,0-9 0 0,0 9 0 16,0 0 0-16,0 0 0 0,0 0 0 0,0-8 0 0,0 8 0 0,0 0 0 15,0 0 0-15,0 0 0 0,1-9 0 0,-1 9 0 16,0 0 0-16,0 0 0 0,3-7 0 0,-3 7 0 15,1-8 0-15,-1 8 0 0,0-8 0 0,0 8 0 16,0 0 0-16,0 0 0 0,4-9 0 0,-4 9 0 16,1-6 0-16,-1 6 0 0,0 0 0 0,0 0 0 15,2-9 0-15,-2 9 0 0,0-7 0 0,0 7 0 16,0 0 0-16,0 0 0 0,1-9 0 0,-1 9 0 16,0 0 0-16,0 0 0 0,0 0 128 0,0 0-128 15,0 0 128-15,0 0-128 0,0 0 192 0,0 0-64 16,0 0-128-16,0 0 0 0,0 0 0 0,0 0 0 15,0 0 0-15,0 0 0 0,0 0 0 0,0 0 0 16,0 0 0-16,0 0 0 0,0 0 0 0,0 0 0 16,-8-1 0-16,8 1 0 0,0 0 0 0,0 0 0 0,0 0 0 0,0 0 0 15,0 0 0-15,0 0 0 0,0 0 0 0,0 0 0 16,0 0 0-16,0 0 0 0,0 0 0 0,0 0-304 16,0 0 48-16,0 0-12032 15,0 0-2400-15</inkml:trace>
  <inkml:trace contextRef="#ctx0" brushRef="#br1" timeOffset="39236.68">23613 5627 3391 0,'0'0'144'0,"0"0"48"0,0 15-192 0,0-5 0 0,0-10 0 0,0 12 0 15,0-12 0-15,0 10 0 0,0-10 0 0,0 0 0 16,0 0 0-16,0 0 0 0,0 0 0 0,3 11 0 16,-3-11 0-16,0 0 160 0,0 0-160 0,0 0 160 15,0 0-160-15,0 0 160 0,0 0-160 0,3 9 160 16,-3-9-160-16</inkml:trace>
  <inkml:trace contextRef="#ctx0" brushRef="#br1" timeOffset="40227.35">23681 5680 6447 0,'0'0'576'0,"0"0"-576"0,0 0 0 0,0 0 0 16,-8 5 2544-16,8-5 400 0,-9 1 64 0,9-1 32 16,0 0-3440-16,-7-8-688 0,1 2-144 0,6 6-32 15,0 0 896-15,-5-9 176 0,5 9 48 0,-6-8 0 16,6 8 144-16,-4-7 0 0,4 7 0 0,-4-10 0 0,4 10 560 0,0 0 32 16,-1-9 16-16,1 9 0 0,0 0 256 0,-2-9 48 15,2 9 16-15,-3-8 0 0,3 8-288 0,-1-11-48 16,1 11-16-16,-2-9 0 0,1-3-32 0,0 2-16 15,-1-2 0-15,4 2 0 0,-2 10 16 0,1-11 0 16,0 0 0-16,1-1 0 0,0-1-144 0,1 1-16 16,-1 1-16-16,2-3 0 0,0 3-160 0,0-5-16 15,0-1-16-15,0 1 0 0,0 2-176 0,0-3 160 16,0-1-160-16,0-3 160 0,0-2-160 0,0-1 192 16,-2-2-192-16,2-1 192 0,0-2-48 0,0 2 0 15,1-1 0-15,-1 0 0 0,-1-2-144 0,-1 0 160 16,-1-3-160-16,2 2 160 0,0-2-160 0,-1 1 192 15,1-1-192-15,0-1 192 0,0-2-64 0,1-2 0 0,-1 1 0 0,0 2 0 16,-1 1-128-16,-1 2 192 0,1-1-192 16,0 3 192-16,1-3-48 0,0 3 0 0,-2 2 0 0,2-2 0 15,-1-2-144-15,-1 1 0 0,1-1 0 0,-2-1 0 16,1 0 176-16,2 1-48 0,-1-1-128 0,1 1 192 16,-2-1-192-16,0 0 176 0,-1 1-176 0,0 2 160 15,0-3-32-15,2 2-128 0,-2-2 192 0,0 2-64 16,-2 0-128-16,1-1 128 0,1 0-128 0,-1 1 128 15,0-1-128-15,-1 2 0 0,0 3 0 0,0 0 128 16,1-1-128-16,-2 2 0 0,1 3 0 0,-2-1 0 16,-1 1 0-16,2 1 128 0,0 1-128 0,1 1 0 15,-1-2 0-15,2 4 0 0,0 1 0 0,-2 1 0 16,-1 3 0-16,0-3 128 0,2 2-128 0,-1 1 0 0,0 1 0 16,1 2 0-16,-1-1 128 0,1 1-128 0,-2-2 0 0,1 1 0 15,0-1 0-15,1 0 128 0,-2 2-128 0,0-3 0 16,0 0 0-16,3 0 0 0,0-3 0 0,-1 2 0 15,0 1 0-15,0 0 0 0,1-6 0 0,0 5 0 16,-2 0 0-16,2 1 0 0,1 0 0 0,0 3 0 16,0 10 0-16,-2-10 0 0,2 1 0 0,0 9 0 15,-1-8 0-15,1 8 0 0,0 0 0 0,0 0 0 16,0 0 0-16,0 0 128 0,0 0-128 0,0 0 0 16,-1 10 0-16,0 1 0 15,1-11-800-15,-2 13-192 0,2-13-32 0</inkml:trace>
  <inkml:trace contextRef="#ctx0" brushRef="#br1" timeOffset="41781.14">23758 5754 10303 0,'0'0'448'0,"0"0"112"0,7-11-560 0,0 2 0 0,-2 0 0 0,2 1 0 15,-1 2 1472-15,-6 6 192 0,8-8 48 0,-8 8 0 16,0 0-944-16,0 0-176 0,0 0-32 0,0 0-16 16,0 0-176-16,0 0-48 0,0 0 0 0,0 0 0 0,0 0 672 0,0 0 128 15,0 0 32-15,-9-1 0 16,9 1-192-16,-9 0-48 0,0-2 0 0,9 2 0 0,-9 4-320 0,9-4-64 15,-10 4-16-15,10-4 0 0,0 0 32 0,-10 3 0 16,1 1 0-16,0-3 0 0,9-1-96 0,-9 3 0 16,-2-1-16-16,11-2 0 0,-12 4-80 0,3 1-16 15,9-5 0-15,-10 10 0 0,1-1 48 0,-2 0 16 16,1-3 0-16,-1 5 0 0,4 0-160 0,-2 4-48 16,-1-2 0-16,4 0 0 0,2 0 0 0,-3 0-16 15,-2 1 0-15,4-1 0 0,3-1-176 0,-1 0 160 16,2 1-160-16,1-4 160 0,0-9-160 0,4 10 0 15,-1 1 0-15,-3-11 0 0,7 6 0 0,-7-6 0 16,9 7 0-16,-1-6 0 0,-8-1 0 0,10-1 0 0,1-6 0 16,-2 2 0-16,-9 5 0 0,10-6 0 15,-1-4 128-15,-1 1-128 0,0-4 128 0,0-2-128 0,-2 0 128 16,2-3-128-16,-1 1 128 0,-1 0-128 0,1 2 0 0,-2 0 128 16,0 1-128-16,0 1 0 0,-1 1 144 15,0 0-144-15,-1-1 0 0,-1 2 128 0,-2-1-128 0,0 3 0 16,0 0 0-16,0 9 0 0,-1-8 0 0,1 8 128 15,0 0-128-15,-4-7 0 0,4 7 128 0,0 0-128 16,0 0 160-16,-8-4-32 0,8 4-128 0,0 0 192 16,-9 4-192-16,9-4 0 0,-10 7 0 0,1 1 0 15,2 3 0-15,1 1 0 0,-1 0 0 0,1-3 0 16,0 1 0-16,1 2 0 0,0 2 0 0,1 2 0 16,0 0 0-16,2 2 0 0,0 0 0 0,4-2 0 15,-2-4 0-15,1-1 0 0,0 0 0 0,2-1 0 16,-1 1 0-16,4-2 0 0,-6-9-128 0,0 0 128 0,10 2 0 0,2-2 0 15,0-2 0-15,-2-2 0 0,-2-5 0 0,1 0 0 16,1-3-128-16,1 0 128 0,-1-1 0 0,-2-4 0 16,0-2 0-16,-2 2 0 0,4 2 0 0,-5 2 0 15,-4 2 0-15,0-1 0 0,2 1 0 0,-4 2 128 16,-5 0-128-16,1 4 0 0,5 5 160 0,-9-3-160 16,0 3 160-16,0 0-160 0,-2 2 128 0,1 3-128 15,-2 1 0-15,2 2 144 0,1 1-144 0,-2 2 0 16,2-1 0-16,0 1 0 0,1 0 0 0,0 2 0 15,3 0 0-15,0 0 0 0,0 0-192 0,1 2 192 16,0-1-192-16,3-1 192 16,2-1-1904-16,-1 0-256 0,0-1-48 0</inkml:trace>
  <inkml:trace contextRef="#ctx0" brushRef="#br1" timeOffset="42914.7">26327 7905 10127 0,'0'0'896'0,"0"0"-704"0,0 0-192 0,0 0 0 16,0 0 1760-16,0 0 320 0,0 0 64 0,3-10 16 15,1 0-784-15,0 0-160 0,0 1-16 0,-2 0-16 0,-2 9-208 0,0 0-32 16,7-9-16-16,-7 9 0 0,4-9-608 0,-4 9-128 16,5-8-32-16,-5 8 0 0,0 0-16 0,0 0 0 15,0 0 0-15,0 0 0 0,0 0-16 0,0 0-128 16,0 0 192-16,0 0-64 0,0 0 0 0,0 0-128 16,0 0 192-16,0 11-64 0,-1 1-128 0,1 0 160 15,0-2-160-15,0-10 160 0,0 0 128 0,2 12 32 16,-2-12 0-16,5 11 0 0,-5-11 64 0,8 10 32 15,1-1 0-15,-9-9 0 0,12 1-208 0,0-1-32 16,1-1-16-16,-1-2 0 0,-3-3-32 0,2-3 0 16,1 0 0-16,0 1 0 0,0 0-128 0,-2-1 192 15,-2-3-192-15,0 2 192 0,3-1-192 0,-4 1 192 0,-4-1-192 16,-2 2 192-16,1 0-192 0,-2 9 160 0,0-10-160 0,-2 1 160 16,-2 1-32-16,-3 4-128 0,0 0 192 0,-4 3-64 15,-3-1 80-15,1 4 16 0,1 0 0 0,0 2 0 16,-1 3 352-16,0 2 80 0,2 1 16 0,0 1 0 15,1-1-224-15,1 2-64 0,-1 1 0 0,3 1 0 16,-1 2-224-16,1-3-160 0,1 1 192 0,1 2-192 16,2-3 0-16,0-1 0 0,3 1 0 0,0-2 0 15,3 0 0-15,-2-1 0 0,-1-10 0 0,2 12 0 16,-1-2 0-16,-1-10 0 0,4 10 0 0,-4-10 0 16,0 0 0-16,8 5 0 0,-8-5 0 0,11 0 0 15,-11 0-128-15,11-4 128 0,-11 4 0 0,11-11-144 16,1-2 144-16,-1 0 0 0,-4-2 0 0,1 0 0 15,-1-3 0-15,1 3 0 0,-1-1 0 0,1 0 0 0,-1-1 0 16,-2 2 0-16,-2 0 0 0,0 0 0 0,1-2 160 0,-1 2 16 16,-4 1 0-16,-2 2 0 0,0 3 16 0,-2 1 0 15,0 1 0-15,-1 1 0 0,-4 2-32 0,1-1 0 16,0 4 0-16,-1-2 0 0,-1 3 80 0,0 3 16 16,0 1 0-16,-2 2 0 0,0 2 32 0,0 1 16 15,-1 2 0-15,-1 2 0 0,1 2 48 0,1 2 16 16,-1 2 0-16,-1 1 0 0,2-1-144 0,2 2-32 15,0-2 0-15,2 2 0 0,1 0-192 0,3 1 0 16,1-5 0-16,3-1 0 16,2-3-592-16,3-3-176 0,-4-10-16 0,8 7-17664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4:31.4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32607 1714 4607 0,'0'0'400'0,"0"0"-400"0,0 0 0 0,0 0 0 16,0 0 1584-16,0 0 224 0,0 0 48 0,0 0 16 15,0 0-656-15,0 0-128 0,0 0-16 0,0 0-16 16,0 0-672-16,0 0-128 0,0 0-16 0,0 0-16 16,0 0-32-16,0 0-16 0,0 0 0 0,0 0 0 15,0 0 448-15,0 0 80 0,0 0 32 0,0 0 0 16,0 0 208-16,0 0 32 0,0 0 16 0,0 0 0 0,0 0-224 0,0 0-64 16,-6-7 0-16,6 7 0 0,0 0-144 0,0 0-48 15,-11-5 0-15,11 5 0 0,0 0-352 0,0 0-160 16,-9-1 128-16,9 1-128 0,0 0 0 0,0 0 128 15,0 0-128-15,-10 2 0 0,-5-2 0 0,15 0 0 16,0 0 0-16,0 0 0 0,0 0 0 0,0 0 0 16,-7 4 0-16,-3 0 0 0,10-4 320 0,0 0 0 15,0 0-16-15,0 0 0 0,-6 8-16 0,6-8 0 16,-8 6 0-16,8-6 0 0,-9 7-96 0,9-7-32 16,-10 5 0-16,0 0 0 0,10-5-160 0,-9 7 128 15,0-2-128-15,9-5 128 0,0 0-128 0,0 0 160 16,-10 7-160-16,1-1 160 0,9-6-160 0,0 0 192 0,-7 5-192 0,7-5 192 15,0 0 80-15,-8 7 32 0,8-7 0 16,0 0 0-16,-8 5-112 0,8-5 0 0,0 0-16 0,-9 7 0 16,9-7-176-16,0 0 160 0,0 0-160 0,-7 7 160 15,7-7-160-15,0 0 0 0,-10 6 0 0,10-6 128 16,0 0-128-16,-6 6 0 0,6-6 0 0,-7 5 128 16,7-5-128-16,0 0 0 0,0 0 0 0,-6 7 0 15,6-7 0-15,0 0 0 0,-8 6 0 0,8-6 0 16,-6 7 0-16,6-7 0 0,0 0 0 0,-7 6 0 15,7-6 0-15,0 0 0 0,0 0 0 0,-7 7 0 16,7-7 0-16,0 0 128 0,0 0-128 0,0 0 0 16,0 0 0-16,0 0 0 0,0 0 0 0,-3 8 0 15,3-8 0-15,0 0 0 0,0 0 0 0,0 0 0 0,0 0 0 0,0 0 0 16,0 0 128-16,0 0-128 0,0 0 0 0,0 0 0 16,0 0 0-16,0 0 0 0,0 0 0 0,0 0 0 15,0 0 0-15,0 0 128 0,0 0-128 0,0 0 192 16,0 0-192-16,0 0 192 0,0 0-192 0,0 0 0 15,0 0-192-15,0 0 192 0,0 0-144 0,-4 9 144 16,4-9 0-16,0 0 0 0,0 0 0 0,0 0-128 16,0 0 128-16,0 0 0 0,0 0-208 0,0 0 16 15,0 0 0-15,0 0 0 0,0 0 48 0,0 0 16 16,0 0 0-16,0 0 0 16,0 0-320-16,0 0-48 0,0 0-16 0,0 0-13360 0</inkml:trace>
  <inkml:trace contextRef="#ctx0" brushRef="#br0" timeOffset="12846.27">31512 5042 6447 0,'0'0'272'0,"0"0"80"0,0 0-352 0,0 0 0 16,0 0 0-16,0 0 0 0,0 0 3136 0,0 0 576 15,0 0 96-15,0 0 32 0,9-4-2528 0,-9 4-496 16,0 0-112-16,5-9 0 0,3 1 320 0,-8 8 80 16,0 0 16-16,0 0 0 0,7-9 96 0,-7 9 0 15,0-10 16-15,0 10 0 0,2-9 0 0,-2 9 0 16,17 3 0-16,-17-3 0 0,-9-19-240 0,3 1-48 15,4 2-16-15,1 0 0 0,-3 1-352 0,2-1-80 16,-1-5-16-16,0 0 0 0,2 2 112 0,6 7 32 0,7 8 0 16,-2-8 0-16,-6-8-192 0,-2-1-48 0,-4 0 0 0,2 0 0 15,0-3-192-15,-9-2-64 0,-10-4 0 0,6 4 0 16,9 7-128-16,0 2 160 0,-1 3-160 0,3 2 160 16,5 0-160-16,-3 3 0 0,-1-2-160 0,1 11 160 15,0-9 0-15,-2 2 0 0,2-1 0 0,0 8 0 16,0-8 0-16,0 8 0 0,3-11 0 0,-3 11 0 15,1-6 0-15,-1 6 0 0,0 0 0 0,0 0-144 16,5-7 144-16,-5 7 0 0,0 0 0 0,0 0 0 16,0 0 0-16,0 0 0 0,0 0 0 0,0 0 0 15,0 0 0-15,0 0 0 0,0 0 128 0,0 0-128 16,0 0 0-16,0 0 0 0,0 0 0 0,0 0 0 16,0 0 0-16,0 0 0 0,0 0 0 0,0 0 0 0,-9 7 0 15,9 6 0-15,12 7 160 0,-7-5-160 0,-7-2 256 0,-5-1-32 16,-2 1-16-16,-1-3 0 0,-1 1-208 0,-1-1 144 15,1 3-144-15,-4-6 128 0,-4-8 16 0,7 7 0 16,4 11 0-16,2-4 0 0,-2-3 0 0,1-3 0 16,7-7 0-16,-7 7 0 0,7-7 32 0,0 0 0 15,0 0 0-15,0 0 0 0,0 0-176 0,0 0 128 16,-7 6-128-16,7-6 128 0,0 0-128 0,0 0 0 16,0 0 0-16,4-9 128 0,-4 9-128 0,6-11 0 15,0-2 144-15,0 3-144 0,2-3 0 0,0 3 0 16,0-1 0-16,-2-5 0 0,-3-8 0 0,1 5-128 15,1 2 128-15,3 4 0 0,2 0 0 0,-2 2 0 16,-3-1 0-16,2 3-128 0,2 1 128 0,-1 1 0 0,-2 1 0 0,-6 6-128 16,9-5 128-16,-9 5 0 0,9-7 0 0,-9 7 0 15,0 0 0-15,0 0 0 0,12-1 0 0,-12 1 0 16,0 0 0-16,15 5 0 0,5 9 0 0,-1 0 0 16,-6-7 0-16,-3 1 0 0,-2 1 0 0,1 0 0 15,1-1 0-15,1 4 256 0,-5-2-64 0,4 1-16 16,0-1 128-16,-1 1 16 0,0-2 16 0,2 0 0 15,2-3-64-15,-3 1-16 0,1-1 0 0,-11-6 0 16,6-5-112-16,-6 5-16 0,12-1-128 0,0 1 192 16,-1 0-192-16,1 0 0 0,1-3 0 0,0 1 0 15,-13 2-1824-15,13-2-304 16,0-3-64-16</inkml:trace>
  <inkml:trace contextRef="#ctx0" brushRef="#br0" timeOffset="14231.21">23376 5081 12895 0,'0'0'1152'16,"0"0"-928"-16,0 0-224 0,0 0 0 15,0 0 1792-15,0 0 304 0,0 0 64 0,0 0 16 0,0 0-1264 0,0 0-240 16,0 0-48-16,0 0-16 0,0 0-160 0,0 0-48 15,0 0 0-15,0 0 0 0,1-9-144 0,2 0-48 16,-1 1 0-16,2-2 0 0,1 1 400 0,2-1 80 16,1 3 16-16,-2-5 0 0,-2-1 256 0,0 1 64 15,0-4 16-15,-2 2 0 0,0-3 112 0,8 8 32 16,8 3 0-16,-1-2 0 0,-6-5-256 0,-5-2-48 16,0 0-16-16,-1-1 0 0,1-5-416 0,0 0-64 15,-3-3-32-15,4-3 0 0,-2 4-224 0,0 0-128 16,1 3 160-16,0-1-160 0,3 2 128 0,-2 0-128 15,-1 5 0-15,0 1 0 0,0 0 0 0,-2 2 0 16,0 1 0-16,0 2 0 0,1 0 0 0,-5 8 0 16,0 0 0-16,4-9 0 0,-4 9 0 0,4-8 0 15,-4 8 0-15,-5-11 0 0,-8-5 0 0,2 7 128 16,5 0-128-16,6 9 0 0,0 0 0 0,0 0 128 0,9 13-128 0,-9-13 0 16,-13-1 192-16,13 1-64 0,2 13-128 0,0-2 192 15,-2-11 96-15,-6 13 16 0,2-2 0 0,-2-1 0 16,-1-1-16-16,-2 0 0 0,-2-2 0 0,-6-4 0 15,-4-3-160-15,5 5-128 0,10 5 192 0,-4-2-192 16,-3-3 144-16,2 2-144 0,-1-1 0 0,3 2 144 16,2-1-144-16,1 2 160 0,-1-1-160 0,-1-1 160 15,-1 0-160-15,0-3 0 0,1 0 0 0,2-2 0 16,-2 1 0-16,8-3 0 0,0 0 0 0,0 0 0 16,0 0 0-16,0 0 0 0,0 0 144 0,0 0-144 15,0-12 144-15,4 1-144 0,2-1 192 0,1 0-192 16,-2-1 0-16,3 0 0 0,2-4 0 0,1 4 0 0,-2-3 0 0,0 2 0 15,2 1 0-15,-1-3 0 0,2 3 0 0,-1 0 0 16,0 3-128-16,1-1 128 0,-1 1 0 0,0 0 0 16,-1 0 0-16,1 1 0 0,0 3 0 0,0-1 0 15,-2-1 0-15,1 2 0 0,-2 1 0 0,0 1 0 16,-8 4 0-16,9-4 0 0,-9 4 0 0,16 5-144 16,3 11 144-16,-2-3 0 0,-6-5 0 0,-3 1 0 15,-1-1 0-15,-7-8 0 0,0 0 192 0,0 0 0 16,0 0 16-16,0 11 0 0,0-11 160 0,4 13 16 15,0-1 16-15,0 0 0 0,0-2-128 0,0-1-16 16,-4-9-16-16,8 11 0 0,-2-3-240 0,2-2 0 16,-8-6 128-16,13 5-128 0,-1 1 0 0,0-4 0 15,-2-2 0-15,2-1-160 16,1-3-1760-16,1 0-368 0,3 0-64 0</inkml:trace>
  <inkml:trace contextRef="#ctx0" brushRef="#br1" timeOffset="40111.08">23935 6208 13823 0,'-5'-12'1216'0,"-2"1"-960"16,-1 1-256-16,2 1 0 0,-1 5 3520 0,7 4 640 15,-4-9 144-15,4 9 32 0,0 0-3424 0,0 0-672 16,0 0-240-16,0 0 144 0,0 0-16 0,0 0-128 16,0 0 192-16,0 0-64 0,16 4-128 0,-3 2 0 15,-4 2 0-15,0 3-176 0,1-1 176 0,-1 3 0 16,-2 0 0-16,4 4-128 0,-1 3 128 0,1 3 0 16,-1 3 0-16,-1 3 0 0,0 2 0 0,-2 2 0 15,-2 1 0-15,-1-2 0 0,0 6 416 0,-1 1 16 16,-5-2 0-16,1 3 0 0,0 3 256 0,-2 3 48 15,0 2 16-15,5 7 0 0,3 2-112 0,-1-1 0 0,-3-3-16 16,0 0 0-16,1-3-192 0,2 5-48 0,-3-1 0 16,3 2 0-16,0 5-128 0,1 3-16 0,0 0-16 0,3 5 0 15,3 4-80-15,-4-7-16 0,-7-8 0 0,2 7 0 16,-1 4 64-16,-1 8 0 0,4 0 0 0,0 0 0 16,1-4-16-16,-2 0 0 0,-5 1 0 0,2 4 0 15,0 4-176-15,2 1 192 0,-1-3-192 0,-1 1 192 16,0 0-192-16,3 10 0 0,7 12 144 0,-2-9-144 15,-2-10 128-15,-3-5-128 0,-4-7 160 0,3 9-160 16,3 7 320-16,3 1-48 0,-1-2 0 0,2 2 0 16,1 1-96-16,-1 0-32 0,-2-1 0 0,-1-1 0 15,0 0-144-15,-1 0 192 0,-1 0-192 0,0 3 192 16,-2 4-192-16,1-1 160 0,-2-4-160 0,2 0 160 16,-3 2-160-16,1 1 0 0,0 5 0 0,1-4 0 0,-1-4 0 15,2 1 0-15,-1 0 0 0,1 2 0 0,-2-1 0 0,2-2 192 16,-1-3-192-16,1 2 192 0,1-2-192 0,-1 2 128 15,-1 1-128-15,1-1 128 0,1-3-128 0,0 0 192 16,-4 0-192-16,1 4 192 0,-1 2-64 0,0-2 0 16,1-1 0-16,-3 2 0 0,-2-2 0 0,0 2-128 15,0 3 192-15,-1-3-64 0,-2-5-128 0,-1 3 0 16,0 1 0-16,1-1 0 0,-1-1 0 0,0-3 0 16,1-4 0-16,1 4 0 0,-1-1 0 0,2 1 0 15,0-1 128-15,0-6-128 0,-2-3 0 0,3 1 0 16,0-2 144-16,1 4-144 0,-1-1 0 0,0 0 144 15,0-2-144-15,0-4 0 0,0-3 192 0,1 0-64 16,1 1 0-16,-2 1-128 0,-1-2 208 0,1 0-64 0,0-3-16 16,0-2 0-16,-3-3-128 0,1-3 192 0,-1 2-192 15,1-3 192-15,-1 0-64 0,1-3-128 0,-1-2 192 0,2-1-64 16,1-1-128-16,0-3 192 0,0-7-192 0,2 1 192 16,0-3-192-16,1-1 0 0,-2-3 144 0,2 1-144 15,0 0 0-15,1-2 144 0,0 0-144 0,1-1 0 16,0-4 128-16,2 1-128 0,0-1 0 0,1 1 0 15,-2-1 0-15,2-2 0 0,0-2 128 0,-1-2-128 16,-1-1 0-16,2-2 0 0,-1 0 0 0,-1-2 0 16,1-2-160-16,0 0-32 0,-2-1-16 0,-1 0 0 15,0-2-1264-15,0-11-256 16,0 0-64-16,-3 9-11104 0,3-9-2224 0</inkml:trace>
  <inkml:trace contextRef="#ctx0" brushRef="#br1" timeOffset="41086.87">15860 15452 34031 0,'15'0'1504'0,"0"2"320"0,4 3-1456 0,6 1-368 15,4 2 0-15,5 1 0 0,5-2 128 0,2-1-128 16,5-1 128-16,6-1-128 0,8-1 0 0,5 0 0 15,7-1 0-15,4 1 128 0,2 1-128 0,5-4 144 0,3 0-144 16,15 4 160-16,11 9-32 0,-8-9 0 0,-9-11 0 16,7 2 0-16,9 2 48 0,4 3 0 0,2 0 0 0,3 0 0 15,1 0 80-15,8 0 0 0,3 0 16 0,2 0 0 16,0 0 48-16,6 2 16 0,5 0 0 0,3 1 0 16,5-3-80-16,-1 1 0 0,-2 2-16 0,11-1 0 15,6 0-64-15,-1-1-16 0,0-1 0 0,6 8 0 16,5 5-160-16,8-3 160 0,5-5-160 0,-7-6 160 15,-5-5-32-15,2 0 0 0,2 6 0 0,6 2 0 16,6 0 80-16,2 1 16 0,-2-1 0 0,-1 1 0 16,-3-2 96-16,4 2 32 0,3 1 0 0,3 0 0 15,1-3 32-15,-5 2 16 0,-5-2 0 0,2 2 0 16,1-1 48-16,5-2 0 0,2 0 0 0,4 0 0 16,2 0-128-16,-1 0-32 0,-2-4 0 0,2 2 0 15,3-1-160-15,0 1-128 0,0 0 192 0,0 0-192 16,3-2 192-16,-5 0-192 0,-4-1 192 0,-2 1-192 0,-3 0 0 0,-1 4 0 15,-1 0 0-15,-2 0 0 0,0-3 0 0,-7 2 0 16,-11 1 0-16,-3 1 0 0,-3 2 0 0,-2-3 0 16,-3 1 0-16,-6 0 0 0,-7 3 0 0,3-2 0 15,4-2 0-15,-8 0 0 0,-9 0 144 0,-4 0-144 16,1-2 0-16,-10 2 144 0,-12 0-144 0,2 0 0 16,2 0 0-16,-6-2 0 0,-11 0 0 0,-5 0 0 15,-5-2 0-15,-2 1 0 0,-2-3 0 0,-4 2 0 16,-4 0 0-16,-9-1 0 0,-7-1 0 0,-2 1 0 15,-2-1 0-15,1-1 0 0,-1-1-208 0,-4 4-80 16,-6 2-16-16,-5-1 0 16,-6 1-608-16,-5 0-128 0,-6 2-32 0,-4 2 0 15,-3-1-1936-15,-5-1-400 0,-5 1-80 0</inkml:trace>
  <inkml:trace contextRef="#ctx0" brushRef="#br1" timeOffset="44172.63">33346 14813 31327 0,'-13'-2'2784'0,"-1"1"-2224"15,0 1-560-15,3-3 0 0,11 3 2128 0,0 0 320 16,0 0 64-16,0 0 16 0,0 0-2096 0,12 3-432 15,0 0 0-15,-12-3-144 0,0 0 144 0,8 11 0 16,-3 1 0-16,-1 1 0 0,-2 1 320 0,-2 6-16 16,-2-1 0-16,-2 2 0 0,-1 1 368 0,-3 5 80 15,-1 3 16-15,0 4 0 0,-1 4 32 0,-1-1 16 16,-6-5 0-16,-4-2 0 0,-3-1-176 0,1 2-16 16,-1 6-16-16,14-19 0 0,-3 3-336 0,1 2-64 15,1 5-16-15,-1 2 0 0,-1 0-16 0,1 0-16 0,0 0 0 0,-10 23 0 16,0-10 16-16,4-8 0 0,1-5 0 0,2-4 0 15,1-5 16-15,1-1 16 0,1-3 0 0,2-3 0 16,2-1 48-16,0-1 0 0,0-6 0 0,2 0 0 16,-1-3 16-16,2-1 16 0,1-4 0 0,2-1 0 15,0-3-64-15,1 1-16 0,1-3 0 0,3-2 0 16,2-7-208-16,0-1 176 0,0 1-176 0,3-5 160 16,1-3-160-16,3-3 0 0,1-3 0 0,3 0 128 15,-1 0-128-15,4-1 0 0,0-2 0 0,5 7 0 16,0 2 0-16,-11 13 0 0,0 1 0 0,3-1 0 15,0 2 0-15,1-1 0 0,0-1 0 0,1 2 0 16,1 2-160-16,17-4 160 0,-6 3 0 0,-3 5-144 16,-1 2 144-16,-4 2 0 0,-2 2 0 0,-3 2-128 15,-17-4 128-15,19 11-208 0,-4 2 80 0,-4 4 128 0,0 2-272 0,-2 3 64 16,0 5 16-16,-2 1 0 0,-2 5 0 0,-3-2 16 16,0 0 0-16,-4-2 0 0,-2 0 176 0,-1-3 0 15,-1-3-144-15,-1-1 144 0,-1-1 0 0,-1-2 0 16,-1-1 0-16,1-1 0 0,0 2 128 0,-2-2-128 15,-1-1 0-15,-1-2 128 0,0 1-128 0,-2-1 0 16,-4-1 144-16,0-1-144 0,-2-3 0 0,-4 0 144 16,-6 0-144-16,-2-4 0 0,-3-1 176 0,16 0-176 15,-4-1 160-15,-4-1-160 0,1 1 192 0,-2 1-48 16,0-2-16-16,2 2 0 0,0-2 0 0,-20 0 0 16,9-2 0-16,7-1 0 0,3-2-128 0,4 3 0 15,0-4 0-15,4 3 128 0,2 0-128 0,4-2 0 16,3-1-192-16,11 4 192 15,-2-7-2112-15,6-4-288 0,2-6-64 0</inkml:trace>
  <inkml:trace contextRef="#ctx0" brushRef="#br1" timeOffset="45594.06">24466 5321 22175 0,'-8'-17'976'0,"6"8"208"0,2 9-944 0,3-12-240 15,1 1 0-15,-4 0 0 0,-3 2 960 0,3 9 128 16,0 0 48-16,7-10 0 0,-2 2-272 0,0 0-48 16,-5 8-16-16,0 0 0 0,9-5-64 0,-9 5-16 15,11 2 0-15,-2 2 0 0,-9-4-112 0,13 9-32 16,-1 3 0-16,-2 0 0 0,-2-4-176 0,0 5-32 15,-2 6-16-15,3 5 0 0,1 3-144 0,-1 4-16 16,1 5-16-16,-6-6 0 0,-7-6 176 0,6 6 32 0,6 5 16 0,-9-3 0 16,-10-11 48-16,1 2 16 0,3 2 0 0,4 2 0 15,1 3-128-15,1 0-16 0,0-2-16 0,2 0 0 16,3 1-160-16,-1-2-16 0,-1-1-128 0,-1 0 192 16,2 2-192-16,-1-5 128 0,-3-1-128 0,0-1 0 15,-1 0 128-15,-1-1-128 0,2-2 0 0,-2-1 144 16,-3 0-144-16,-1-1 128 0,1-1-128 0,0 0 128 15,0-2-128-15,-1 1 128 0,0-4-128 0,1 1 128 16,-3-2-128-16,3 0 160 0,-1-1-160 0,6-8 160 16,-7 5-160-16,7-5 128 0,-8 5-128 0,8-5 128 15,0 0 0-15,0 0 0 0,-11-2 0 0,4-1 0 16,7 3-128-16,-11-5 160 0,-1-2-160 0,2 0 160 0,1-1-160 16,-4 0 192-16,-2 0-192 0,0 2 192 15,-1-2-192-15,-1 0 0 0,-2 0 0 0,-1 0 0 0,1 2 0 16,-1 1 0-16,2-1 0 0,0 2 0 0,-1-1-176 0,4 0 176 15,2 0-128-15,1 3 128 0,1-3-256 0,2 1 16 16,9 4 16-16,-6-6 0 16,6 6-560-16,-4-9-112 0,4 0-32 0,0 9-10816 15,8-10-2160-15</inkml:trace>
  <inkml:trace contextRef="#ctx0" brushRef="#br1" timeOffset="46216.49">25243 5145 14735 0,'0'0'640'0,"0"0"160"0,0 0-640 0,-6-6-160 16,1 2 0-16,5 4 0 0,0 0 2496 0,0 0 480 16,-9-3 96-16,9 3 0 0,0 0-1904 0,0 0-384 15,-9 3-80-15,9-3 0 0,-8 7-432 0,2 3-80 16,-1-1 0-16,1 1-16 0,-1 2 256 0,2 2 48 15,0 3 16-15,-2-1 0 0,-3 1 144 0,0 4 48 16,3 5 0-16,-4 1 0 0,-2 2 16 0,-2 2 16 0,-4 4 0 0,2-1 0 16,0 5-272-16,2-2-64 0,-3-1-16 15,1 3 0-15,1 2-16 0,2-1 0 0,1 1 0 0,2 0 0 16,3-3-112-16,3 1-32 0,1-2 0 0,2-1 0 16,0-2-208-16,5-1 0 0,1-2 128 0,4 0-128 15,-1-2 0-15,3 0 0 0,0-2 0 0,0 0 0 16,1 0 0-16,-1-3 0 0,2-2 0 0,1 1 0 15,1-1 0-15,1-3-320 0,-1-3 64 0,2-3 0 32,-1 0-320-32,4 0-64 0,1-2-16 0,1-1 0 0,-1 0-1424 0,-1-1-288 15,2-2-48-15,-1-2-6800 0,-1-2-1376 0</inkml:trace>
  <inkml:trace contextRef="#ctx0" brushRef="#br1" timeOffset="46919.55">25368 5702 25967 0,'0'0'1152'0,"0"0"240"0,0 0-1120 0,0 0-272 0,0 0 0 0,0 0 0 15,0 0 896-15,5 10 112 0,-5-10 16 0,4 12 16 16,-4-12-48-16,5 16-16 0,-1-1 0 0,1 0 0 15,0-2-336-15,2 0-80 0,-1 0-16 0,1 0 0 16,-1 0 96-16,1 1 0 0,0 2 16 0,-2-1 0 16,0-2-256-16,-1 0-48 0,-2 0-16 0,1-1 0 15,1-1-16-15,0 0-16 0,0-4 0 0,-4-7 0 16,5 9-80-16,3-2-16 0,1-2 0 0,-9-5 0 16,0 0-48-16,10 6-16 0,1-2 0 0,-1-3 0 15,-10-1-144-15,11-2 0 0,-11 2 144 0,10-4-144 0,1 0 0 0,-1 0 0 16,-2-2 0-16,2 0 0 15,1 0 0-15,-4 1-128 0,-7 5 0 0,0 0 0 0,8-8-96 0,-8 8-16 16,0 0 0-16,0 0 0 0,0 0 48 0,12 0 16 16,-3 4 0-16,-9-4 0 0,0 0 176 0,5 9 0 15,1 0-144-15,-1 1 144 0,0 2 0 0,0 0 0 16,0-3 0-16,2 0 0 0,-1-1 0 0,1 0 0 16,-2 0 0-16,2 1 0 0,-1-3 0 0,-6-6 0 15,7 9 0-15,-7-9 0 0,8 7 192 0,-8-7 16 16,0 0 0-16,10 4 0 0,2 0 32 0,-12-4 0 15,12 0 0-15,-2-2 0 0,2 2 0 0,-2-3 0 16,1 0 0-16,-2-4 0 0,0 2 0 0,1-1 0 16,1-3 0-16,-1 1 0 0,1-3 0 0,-1 0 0 0,0-4 0 15,-1 1 0-15,1-4-80 0,0-1-16 16,0-3 0-16,0-1 0 0,-5-1-144 0,1-1 160 0,1 1-160 0,-2-4 160 16,-1 2-160-16,-1 0 0 0,-2-1 0 0,-1 2 0 15,0 4 0-15,-3 3-304 0,1 4 48 0,-2 2 16 31,0 1-528-31,-1 4-96 0,5 7-32 0,-7-6-11456 0,7 6-2288 0</inkml:trace>
  <inkml:trace contextRef="#ctx0" brushRef="#br1" timeOffset="47369.97">26134 6128 11055 0,'0'0'480'0,"0"0"112"0,0 0-464 0,0 0-128 15,0 0 0-15,0 0 0 0,0 0 4032 0,11 1 800 16,-11-1 160-16,11 3 16 0,-1 1-3520 0,-3 2-704 16,-7-6-144-16,10 7-16 0,-3 1-336 0,1 2-64 0,1 1-16 0,0 0 0 15,-2 1 224-15,-1 0 32 0,0 1 16 0,-1 0 0 16,0 1-32-16,-2 1-16 0,-1 0 0 0,-2 1 0 15,-1-1-128-15,0-1-32 0,-2 2 0 0,1-1 0 16,-1-1-112-16,-1 0-32 0,-3 1 0 0,2-2 0 16,-1 0-128-16,1 0 0 0,-1 0 144 0,1 0-144 31,0-1-1248-31,-2-2-320 0,0-2-64 0,0-4-16 16,7-4-464-16,-9 4-112 0</inkml:trace>
  <inkml:trace contextRef="#ctx0" brushRef="#br1" timeOffset="48074.17">26558 5380 28559 0,'0'0'2544'0,"0"0"-2032"15,0 0-512-15,-5 10 0 0,0 3 1152 0,3 0 144 16,6-1 32-16,0 4 0 0,0 4-928 0,1 0-176 0,3 0-32 0,0 2-16 16,2 3 176-16,1-1 32 0,-1 4 16 0,1-2 0 15,0 1-48-15,0 2-16 0,-2-3 0 0,1 0 0 16,-1-4 48-16,1 2 0 0,-4 0 0 0,2 0 0 15,1-6 0-15,-1 0 16 0,-3-1 0 0,0 0 0 16,-1 0-64-16,1-3-16 0,1 1 0 0,-2-5 0 16,-2 1-64-16,-1-1 0 0,-1-10-16 0,0 12 0 15,0-12-16-15,0 0 0 0,0 0 0 0,0 0 0 16,0 0-224-16,0 0 144 0,0 0-144 0,0 0 128 16,0 0-128-16,0 0 160 0,-5-7-160 0,1-2 160 15,2-3-160-15,0-2 0 0,1-3 0 0,0 0 0 16,-3 0 0-16,4 0 0 0,0-4-160 0,3 3 160 15,0 1-192-15,3 0 48 0,-2-2 16 0,1 1 0 16,-1 3 128-16,1 2-160 0,1 0 160 0,1 1-160 0,1 2 160 0,0 2-128 16,-1 2 128-16,-7 6-128 0,11-6 128 0,-1 4 0 15,1-1 0-15,-11 3-128 0,10 0 128 0,-10 0-160 16,12 3 160-16,-2 1-160 0,1 1 160 0,-2 1 0 16,-9-6 0-16,13 15-128 0,-1-2 128 0,-1 0 0 15,0 4-144-15,-1 0 144 0,1 2 0 0,-2 1 0 16,-3-2-144-16,1-2 144 0,-1-2 0 0,-2 0 0 15,-2-1 0-15,-1 2 0 0,-1 0 208 0,0 0-48 16,0-2-16-16,0 0 0 0,0 0-144 0,-3-1 192 16,-1-1-192-16,2-1 192 0,-1-1-192 0,-1 2 160 15,-1-4-160-15,-2 1 160 0,1-2-160 0,-3 1 192 16,0-1-192-16,-2 1 192 0,1-2-192 0,-2 2 192 16,-2-2-192-16,-1 0 192 0,1 0-192 0,-3-1 128 0,-1 0-128 15,0 0 128-15,1-3-128 0,-2 1 0 0,1-1 0 0,1 1 128 16,3-2-128-16,1 0 0 0,0-2 0 0,2-1 0 15,2-1-304-15,9 4-32 0,0 0-16 0,-5-9 0 32,0-1-2560-32,4-1-512 0,1-4-96 0,6 0-32 0</inkml:trace>
  <inkml:trace contextRef="#ctx0" brushRef="#br1" timeOffset="48592.57">26991 5128 4607 0,'-12'-6'400'0,"12"6"-400"16,-10 0 0-16,1 0 0 0,9 0 3392 0,0 0 576 16,0 0 128-16,0 0 32 0,0 0-1904 0,0 0-384 15,0 0-80-15,-3 9-16 0,3-9-432 0,0 0-96 0,4 11 0 0,4 0-16 16,2-2-304-16,2 1-48 0,1 2-16 0,3 0 0 15,3 0-80-15,2 1-32 0,0 4 0 0,2 2 0 16,1 1-208-16,2 1-32 0,1 5-16 0,1-3 0 16,0 3-240-16,1-1-48 0,0 0-16 0,-2 1 0 15,-2 3-160-15,-4-2 192 0,-4 0-192 0,-2-1 192 16,-2 3-48-16,-1 1 0 0,-3 4 0 0,-2 0 0 16,-3-2 144-16,-2 2 32 0,-3 0 0 0,0 0 0 15,-2 0-64-15,-1 0 0 0,-1-3 0 0,1-2 0 16,-3-3-128-16,0 0-128 0,-4 1 144 0,1-4-144 15,-1-1 160-15,-2 0-160 0,-1-1 160 0,0 0-160 16,-3-1 0-16,-3 0 0 0,-2 1 0 0,1-2 0 16,0 1-512-16,-1-4-64 0,-1-1 0 15,-1 0 0-15,1-4-2752 0,0-2-544 0</inkml:trace>
  <inkml:trace contextRef="#ctx0" brushRef="#br2" timeOffset="56309.64">1572 17628 1839 0,'-13'13'160'0,"2"0"-160"0,0 0 0 0,2-1 0 15,0-3 464-15,-2 0 64 0,1 2 16 0,1-4 0 16,0-1 16-16,1-1 0 0,-1 0 0 0,1 2 0 16,8-7 1104-16,-10 6 240 0,-2-1 32 0,3 2 16 15,0-1-272-15,-1 0-48 0,0-1-16 0,0 1 0 0,-2 2-560 0,0 1-112 16,0 0-32-16,1 1 0 0,-1-1-480 0,0 2-112 16,2-1 0-16,1-1-16 0,-1 0 80 0,1 1 0 15,0-1 16-15,3-1 0 0,-1-3 192 0,7-5 48 16,0 0 0-16,-5 8 0 0,5-8 32 0,0 0 16 15,0 0 0-15,0 0 0 0,0 0-304 0,0 0-64 16,0 0-16-16,0 0 0 0,0 0-176 0,0 0-128 16,-3-11 144-16,3 0-144 0,0 11 128 0,6-9-128 15,-1-1 0-15,1 0 144 0,-6 10 0 0,8-9 0 16,1-1 0-16,2-1 0 0,-1 1 80 0,2 0 16 16,1-2 0-16,1-3 0 0,-1-1 32 0,2-1 16 15,-2 1 0-15,2-1 0 0,2-1 96 0,0-1 32 16,-2 0 0-16,1-1 0 0,3 0-80 0,-1-3-16 0,-1 0 0 15,1-2 0-15,0-2-80 0,1-1-32 0,-2 1 0 0,2 1 0 16,2 1 48-16,0-2 0 0,-2-3 0 0,2 1 0 16,1 3 16-16,1 0 16 0,-3 0 0 0,0 0 0 15,2 0-64-15,3 0-16 0,1-2 0 0,0 2 0 16,-4 0-32-16,3-1-16 0,1-2 0 0,-1 2 0 16,-2-2-16-16,1 0 0 0,1-1 0 0,-1 2 0 15,1-1-144-15,0 0 0 0,0 2 144 0,-1 2-144 16,3-2 0-16,-1 1 0 0,-2 0 0 0,1-2 128 15,-1 1-128-15,-1 2 0 0,1-5 0 0,-2 1 0 16,-1 2 0-16,1-3 144 0,0 1-144 0,0 1 0 16,-1 0 192-16,0-2-192 0,0-1 192 0,-2 1-192 15,-1-1 256-15,1 1-48 0,-2 1-16 0,0 2 0 0,1-1 48 16,0 1 0-16,0 0 0 0,1 0 0 0,-2 1-112 0,0-1 0 16,1-2-128-16,3 1 192 0,2-1-192 0,-2 0 0 15,-3 1 128-15,2 0-128 0,3 0 0 0,-1-1 0 16,-2-1 128-16,2-1-128 0,2-1 0 0,-2 2 0 15,-1 0 0-15,1-1 0 0,1 0 0 0,-1-2 128 16,-1 1-128-16,0-2 0 0,-1-3 0 0,1 1 0 16,-1-5 0-16,3 2 0 0,-3-4 0 0,4 1 128 15,-1 1-128-15,0 2 0 0,-4-1 192 0,5 4-48 16,2-3-16-16,1 1 0 0,0-1 48 0,-2-1 0 16,-1-1 0-16,2 2 0 0,2 1-32 0,1 0 0 15,-3-1 0-15,3 1 0 0,-3 2-144 0,0-3 160 16,-1 2-160-16,1 1 160 0,1-2-160 0,1 2 0 15,-1-2 0-15,0-3 0 0,2-2 0 0,1 3 0 0,4-2 0 0,-3 0 0 16,-1-1 0-16,1 2 0 0,3 0 128 0,-1 2-128 16,-3 1 0-16,-1 2 0 0,-2-1 0 0,-1 1 0 15,0-1 0-15,-1 1 0 0,0-3 0 0,-1-2 0 16,1 0 0-16,-1 1 0 0,-5 3 0 0,6 0 0 16,4 2 128-16,-2 0-128 0,-1 0 128 0,-1 1-128 15,0-2 0-15,2 1 128 0,2 0-128 0,-1-1 0 16,1-1 0-16,1 2 128 0,0 0-128 0,0-1 0 15,-1 0 0-15,-1 1 128 0,0-2-128 0,0 3 0 16,1-1 0-16,2 0 0 0,2-2 128 0,0 2-128 16,-1 0 0-16,0-3 0 0,-3-2 0 0,3 2 0 15,0 3 128-15,0-2-128 0,-2 0 128 0,-2 0-128 0,1 0 0 16,-2 2 0-16,-1 0 0 0,-2 4 0 0,-1-3 0 16,1 1 0-16,-2-2 0 0,0 0 0 0,-1-3 0 0,3 0 0 15,2-2 0-15,1 1 128 0,2 0-128 0,3-2 128 16,2 0-128-16,1 0 128 0,-1 1-128 0,0 1 0 15,-1-1 0-15,-1 3 0 0,-2-4 0 0,-1 2 0 16,0-4 0-16,-1 1 0 0,1 1 0 0,0-1 0 16,-1-1 0-16,2 3 0 0,2-1 0 0,-2 2 0 15,-4 0 0-15,2 0 0 0,2 1 0 0,2-2 0 16,-1 0 0-16,0 1 0 0,1-1 0 0,-2-1 0 16,-2 1 128-16,2 0-128 0,-1-3 0 0,1 2 0 15,1 1 0-15,-1 1 0 0,-1-2 0 0,2 0 0 16,0-2 0-16,2-2 0 0,1 1 0 0,-2 1 0 15,2 1 0-15,0-1 0 0,0 0 0 0,-1 0 0 0,-2 1 128 16,-1 2-128-16,-1 1 0 0,-3-2 0 0,0 1 0 0,1-2 0 16,-1 1 0-16,2 0 0 0,-2-6 0 0,2 4 128 15,2 0-128-15,0 0 0 0,-1 0 0 0,1-1 0 16,0-2 208-16,0 1-32 0,0-1-16 0,1 0 0 16,2 2-160-16,0-7 160 0,-2-1-160 0,0 2 160 15,-1-2-160-15,1 4 0 0,2 0 144 0,0-2-144 16,-1 1 0-16,1-2 0 0,-1-1 0 0,1 0 128 15,0-1-128-15,-3 3 0 0,-2 0 0 0,2 3 128 16,0 0-128-16,0 2 0 0,-2-2 0 0,-1 2 0 16,-2 4 0-16,-1-2 0 0,3-2 0 0,-3 0 128 15,1-1-128-15,1 3 0 0,2 0 0 0,0 0 128 16,1-1-128-16,2 1 0 0,3 1 0 0,1 1 0 0,0 1 0 16,1-2 0-16,-1-2 0 0,-1 2 0 0,0 0 0 0,-3 1 0 15,-1-1 0-15,-1 3 0 0,-2-3 0 0,-2 4-240 16,-2 2 64-16,2-1 16 15,1 2-432-15,1 1-96 0,1 0-16 0,2-1 0 16,1 1-2784-16,-1-2-560 0</inkml:trace>
  <inkml:trace contextRef="#ctx0" brushRef="#br0" timeOffset="64514.61">24177 15542 4607 0,'0'0'400'0,"0"0"-400"16,0 0 0-16,0 0 0 0,0 0 1920 0,0 0 288 15,0 0 64-15,0 0 16 0,0 0-1904 0,0 0-384 16,0 0 0-16,0 0 0 0,0 0 0 0,0 0 0 16,0 0 0-16,0 0 0 0,0 0 832 0,0 0 288 15,0 0 48-15,0 0 16 0,0 0 288 0,0 0 64 16,0 0 16-16,8-5 0 0,-8 5-336 0,0 0-64 0,7-8 0 0,-7 8-16 16,0 0-256-16,0 0-48 0,0 0-16 0,0 0 0 15,0 0-352-15,0 0-64 0,0 0-16 0,0 0 0 16,0-9-208-16,0 9-48 0,0 0-128 0,0 0 192 15,0 0 64-15,-5-8 16 0,5 8 0 0,-6-6 0 16,6 6 208-16,0 0 32 0,-9-4 16 0,9 4 0 16,-10-3 112-16,1 3 32 0,9 0 0 0,-12 4 0 15,0-1-160-15,2 1-48 0,-1-2 0 0,2 5 0 16,-1-1-160-16,-1-2-48 0,0 1 0 0,0 1 0 16,2-1-256-16,0 1 128 0,0 1-128 0,1-1 0 15,8-6 192-15,-8 9-192 0,2-1 192 0,0 0-192 16,6-8 192-16,-5 9-64 0,0-2 0 0,5-7-128 0,-3 8 208 0,3-8-64 15,-2 11-16-15,2-11 0 0,2 11 0 0,-2-11-128 16,6 10 192-16,-6-10-64 0,7 11-128 0,3-2 192 16,0-1-192-16,2-3 192 0,-1-1-192 0,1 1 160 15,-1 0-160-15,2-2 160 0,1-1-160 0,-1 0 128 16,-1-2-128-16,0 0 128 0,1 0-128 0,-2-2 160 16,1 0-160-16,-2-1 160 0,-10 3-160 0,13-4 128 15,-2 0-128-15,-1-2 128 0,-10 6-128 0,11-7 128 16,-3 2-128-16,-8 5 128 0,6-8-128 0,1 2 128 15,-7 6-128-15,5-11 128 0,-1 2 64 0,-4 9 16 16,2-10 0-16,0-1 0 0,-2 2-32 0,-2 1-16 16,2 8 0-16,-4-10 0 0,1-1-160 0,-3 2 160 15,1 0-160-15,0 3 160 0,0-3-160 0,-1 3 160 16,0 1-160-16,6 5 160 0,-9-4-160 0,0-1 128 0,-2 4-128 16,11 1 128-16,-10-3-128 0,10 3 160 0,-11-1-160 0,11 1 160 15,-10 4-160-15,10-4 0 0,-10 2 0 0,0 4 0 16,10-6 0-16,-9 7 0 0,3 1 0 0,1 1 0 15,-1 2 0-15,1-1 0 0,0 1 0 0,0-1 0 16,1 2 0-16,0-2 0 0,0 3-176 0,1 0 176 16,1 2 0-16,-1-2 0 0,-1-2 0 0,2 1 128 15,2-12-128-15,0 13 0 0,0-13-176 0,1 12 176 16,-1 0 0-16,0-12 0 0,0 0 0 0,5 10 0 16,-5-10 0-16,0 0 0 0,11 7 0 0,-11-7 0 15,0 0 0-15,0 0 0 0,11 0 0 0,-11 0 0 16,12-2 144-16,-3-3-144 0,-9 5 0 0,9-8 144 0,-1 0-144 15,-1 1 0-15,-1-1 0 0,-1-4 128 0,1 2-128 0,-1-2 0 16,-1 0 0-16,0 0 0 0,0 1 0 0,-2 0 128 16,1 0-128-16,-2 0 0 0,-1 1 0 0,0 10 0 15,-1-12 0-15,-1 3 0 0,2 9 0 0,0 0 0 16,0 0 0-16,-5-7 0 0,0 1 0 0,5 6 0 16,0 0 0-16,0 0 0 0,-9-4 0 0,1 4 0 15,8 0 0-15,-9 4 0 0,9-4 0 0,-10 6 0 16,-1 1-128-16,2 1 128 0,1 1 0 0,-1-3 0 15,0 3-144-15,1 2 144 0,0-1 0 0,2-2 0 16,-1 0 0-16,2 0 0 0,5-8 0 0,-4 11-128 16,1 0 128-16,3-11 0 0,0 10 0 0,0-10 0 15,0 0 0-15,7 11 0 0,-7-11 0 0,9 6 0 16,2-2 0-16,-11-4 0 0,13 3 0 0,0-3 0 0,-2 0 0 16,1-3 0-16,0 2 0 0,-2 0 0 0,1-1 0 0,-1-2 0 15,1-2 0-15,-1-1 0 0,2 1 0 0,-3-1 0 16,-1-1 0-16,-1 1 0 0,0-1 0 0,-1-4 0 15,1 2 0-15,-2-1 0 0,-2 1 0 0,-2-2 0 16,-1 2 0-16,-1 2 0 0,-3 1 128 0,-1 1-128 16,-2-1 0-16,1 3 128 0,6 4-128 0,-12-2 0 15,0-2 0-15,-2 3 0 0,1-1 0 0,-2 5 0 16,1 1-160-16,0 0 160 0,-3 0-128 0,1 2 128 16,1 2 0-16,-2 1-160 0,-2 3 160 0,1 1 0 15,1-3-144-15,3 3 144 0,-1-2 0 0,4 0-144 16,2 2 144-16,1 2 0 0,0-5 0 0,4 1-128 15,4-11 128-15,0 0 0 0,-3 15 0 0,3-6-128 0,0-9 128 0,0 0 0 16,10 10 0-16,-1-4 0 0,-9-6 0 0,13 3 0 16,-2-3 0-16,4-2 0 0,-1 0 0 0,-1-2 0 15,0-4 0-15,0 3 0 0,2-2 0 0,-2 1 0 16,0-3 0-16,-2 1 0 0,1-1 0 0,-1 0 0 16,-2-1 0-16,-1 1 128 0,-1 0-128 0,0 1 0 15,-2 1 0-15,-5 7 0 0,5-12 0 0,-5 12 0 16,2-9 0-16,-2 9 0 0,0 0 0 0,0 0 144 15,0 0-144-15,-10-4 0 0,1 1 0 0,0 3 0 16,0 0 0-16,0 4 0 0,-1 1 0 0,-1 2 0 16,1-2 0-16,1 2 0 0,-1-1 128 0,1 1-128 15,0-1 0-15,1 1 0 0,8-7 128 0,-6 7-128 16,6-7 144-16,-5 10-144 0,5-10-192 0,0 0-128 0,0 0-16 16,0 0-16-1,0 0-2160-15,10 11-432 0,3-7-96 0</inkml:trace>
  <inkml:trace contextRef="#ctx0" brushRef="#br2" timeOffset="75643.61">1158 16099 14735 0,'-22'10'1312'0,"10"-1"-1056"15,-1 1-256-15,-2 1 0 0,-2 2 2752 0,3 3 512 16,4-2 80-16,-2 2 32 0,-1 1-2656 0,1 2-528 16,0 0-192-16,2 2 144 0,0-1-144 0,-2-3-176 15,0-1 48-15,3 1 0 16,0-5-368-16,0-1-64 0,-2-1-16 0,4-3 0 0,7-7 368 0,-10 6 64 0,10-6 16 0,-10 4 0 16,10-4 128-16,0 0 0 0,-10 0 0 15,10 0 0-15,0 0 0 0,0 0 256 0,0 0-64 0,0 0-16 16,0 0 272-16,0 0 48 0,0 0 16 0,0 0 0 15,0 0-32-15,0 0 0 0,0-11 0 0,6 2 0 16,1 1-48-16,0-2-16 0,1-2 0 0,4 0 0 16,2-1-112-16,-1-1-32 0,-1 0 0 0,2-3 0 15,3-2 0-15,0 0 0 0,0-2 0 0,1-3 0 16,2 0 0-16,4-4 0 0,2 1 0 0,-2-6 0 16,1 1 16-16,3-5 0 0,0-1 0 0,13 1 0 15,12-1-16-15,-11-1 0 0,-20-3 0 0,8 2 0 16,12 3-16-16,-8-2 0 0,-15-3 0 0,5 1 0 0,3-1 16 15,2 0 0-15,1-2 0 0,5-2 0 0,4-1-96 16,0-2-32-16,-2-2 0 0,2 0 0 0,4 0-144 0,-2 0 160 16,-3 2-160-16,1-2 160 0,-1-1-16 0,1-3 0 15,-1-1 0-15,0-1 0 0,1 0 48 0,1 0 0 16,2 1 0-16,5 0 0 0,1 0 96 0,2 0 32 16,1 2 0-16,-4-2 0 0,-4-1-80 0,-2 1-16 15,0 1 0-15,-2 2 0 0,-3 1-48 0,1-1-16 16,2 1 0-16,0-4 0 0,0 0 16 0,0 3 0 15,0-3 0-15,2 0 0 0,-1-2 64 0,-1 3 16 16,-1 5 0-16,-3-5 0 0,-2-2 0 0,1-2 0 16,0-2 0-16,2-1 0 0,2 1 0 0,0 1 0 15,0 4 0-15,2-3 0 0,3 2-112 0,1-3-16 16,1 0 0-16,-2-1 0 0,-4-1-128 0,1 3 0 0,1 0 0 16,-1-1 128-16,-2 4-128 0,1 0 0 0,1-4 0 0,2 0 128 15,0 1-128-15,-2 0 0 0,1 1 0 0,-1 2 0 16,-1 1 0-16,-2 0 0 0,-3 0 0 0,-2 1 128 15,0-2-128-15,-2 0 0 0,0-6 0 0,2 2 0 16,2 0 0-16,4 0 0 0,0 2 0 0,2-2 0 16,3-4 0-16,1 0 0 0,1-1 0 0,-1 1 0 15,0-6 0-15,-1 4 128 0,0 2-128 0,2 1 0 16,0-4 0-16,0 1 0 0,-4-1 128 0,6 1-128 16,2-1 0-16,0 3 0 0,-3 3 0 0,-2 0 0 15,-2-1 0-15,-3-1 0 0,-1-5 0 0,2 0 0 16,-2 0 0-16,4 3 0 0,2 2 0 0,0 0 0 15,-1-4 128-15,2-1-128 0,-2-3 0 0,0 1 128 16,1 0 128-16,-2 2 32 0,-3 4 0 0,4-5 0 0,3-1-112 0,-1-1-32 16,-1 0 0-16,5-2 0 0,2 1-144 0,1 4 0 15,-1-1 144-15,-1 1-144 0,-3 3 0 0,-1-4 0 16,-2-1 0-16,1 1 128 0,0 2-128 0,0 1 0 16,-4 0 0-16,4 3 128 0,2-7-128 0,-2 3 0 15,0-1 0-15,-2 1 0 0,0 2 0 0,-2 1 0 16,-2 0 0-16,1 1 128 0,-3-3-128 0,1 1 0 15,-1-1 0-15,0 2 0 0,1-3 0 0,0 5 0 16,1 2 0-16,-1 1 128 0,-2 2-128 0,-3-1 0 16,-3 2 0-16,-1 4 0 0,-4 0 0 0,-2 5 0 15,-2 3 0-15,0 5 128 0,-3 0-128 0,-1 1 0 16,-1 3 128-16,-2 2-128 0,-1 3 0 0,-1 3-240 0,-2-5 48 16,1 5 0-1,-1 2-1744-15,-1 2-352 0,-2 2-64 0,-4 3-16448 0</inkml:trace>
  <inkml:trace contextRef="#ctx0" brushRef="#br2" timeOffset="76740.75">917 14003 2751 0,'0'0'256'16,"5"-11"-256"-16,3-1 0 0,1 1 0 0,0-1 3968 0,1-1 736 15,1-1 160-15,0-2 16 0,1-1-3120 0,1-1-624 16,0-2-128-16,2 1-32 0,-1-2-208 0,0-1-32 16,2-2-16-16,3 1 0 0,5-1-224 0,-2-1-48 15,-1-3-16-15,2-2 0 0,2-2-80 0,3 0-16 16,2-3 0-16,1-2 0 0,0 1 80 0,0-5 16 15,3 1 0-15,-1-5 0 0,-2-3-48 0,0 0 0 16,1 1 0-16,-1-3 0 0,-2 0 64 0,3-1 16 16,4 0 0-16,0-1 0 0,-1-4 48 0,0-2 0 15,5-2 0-15,1-1 0 0,2-3-48 0,0 2 0 16,-1-2 0-16,0-3 0 0,-1-2-144 0,2-5-16 16,3-2-16-16,4-3 0 0,4-3-112 0,2-2-32 15,3-1 0-15,0-1 0 0,-1-2-144 0,0-1 0 0,-3-3 144 16,2-1-144-16,-2-1 0 0,3-1 144 0,4 0-144 0,-1-2 0 15,-1-1 144-15,0 1-144 0,0-2 0 0,-2-2 144 16,-1-2-144-16,3 2 0 0,2 0 0 0,3-1 0 16,3-1 0-16,0-1 128 0,-3 0-128 0,-1-2 128 15,-1 2 112-15,3-6 16 0,4 1 0 0,2-2 0 16,1 2-32-16,1-2 0 0,-2-1 0 0,0 1 0 16,1 1-80-16,2 0-16 0,4-5 0 0,0 3 0 15,2 1-128-15,-3 4 0 0,-3-1 144 0,-1 0-144 16,2-3 0-16,-1 4 128 0,2 5-128 0,-1 2 0 15,-5-1 0-15,-3 0 128 0,-3-1-128 0,2 4 0 16,2 2 176-16,0-1-48 0,-1 1 0 0,0 1 0 16,-2 2 64-16,-3 3 0 0,-5 0 0 0,4 2 0 0,3-2-192 15,-3 4 192-15,-3 1-192 0,0 4 192 0,-2 8-192 0,-1-1 0 16,-5-1 144-16,-1 2-144 0,-2 0 0 0,-1 3 0 16,0 7 0-16,-3 1 128 0,-4 2-128 0,1 0 0 15,-1 1 128-15,1 6-128 0,-2 1 0 0,-4 2 128 16,-2 2-128-16,-3 3 0 0,-2 5 0 0,1 3 0 15,-4 4 0-15,-3-4 128 0,-3 2-128 0,2 1 144 16,0-1-144-16,-3 2 160 0,-1 5-160 0,-1-1 0 16,0 1-192-16,-1 5 192 0,1 1-256 0,-3 1 80 15,-3 1 16-15,-1 3 0 16,-1 1-464-16,-1 2-80 0,-2 1-32 0,0 2-11776 16,-1 2-2352-16</inkml:trace>
  <inkml:trace contextRef="#ctx0" brushRef="#br2" timeOffset="77708.12">828 11742 13823 0,'-8'-3'1216'0,"8"3"-960"0,0 0-256 0,-1-10 0 16,1 10 1824-16,0-15 320 0,2 1 64 0,4 1 16 16,0 0-1632-16,2-1-320 0,-2-2-64 0,5-2-16 15,2 0 64-15,1-3 16 0,-1-1 0 0,3-2 0 16,1-2-48-16,1-3-16 0,2-1 0 0,-1-1 0 0,1-2 144 16,1 0 32-16,-1-4 0 0,4-2 0 0,1-4 16 0,2-3 16 15,7 2 0-15,3-4 0 0,-1-2-96 16,4-1 0-16,3-3-16 0,2-1 0 0,-1-3-112 0,0-3 0 15,1-5-16-15,3-3 0 0,2-3-176 0,2 0 160 16,2-5-160-16,5-1 160 0,2-1 144 0,3-6 16 16,1-3 16-16,-1 1 0 0,-1-3 176 0,-1-2 16 15,1-6 16-15,7-1 0 0,9-2 32 0,-2 4 16 16,-4 1 0-16,0-3 0 0,-2-4-112 0,5 0-32 16,2-1 0-16,2 0 0 0,2-3-224 0,3-1-48 15,-2-5-16-15,4 1 0 0,2 2-160 0,4-6 0 16,2-3 144-16,-1 2-144 0,-7 2 0 0,3-3 0 15,2-3 0-15,2 3 128 0,0 7-128 0,-4-3 0 0,-5-2 0 16,2 2 0-16,2-1 0 0,-2 4 0 0,-3 2 0 0,-3-1 128 16,-3-5-128-16,-3 4 0 0,2 5 128 0,-1 0-128 15,2 0 352-15,-1 2 0 0,-5 0 0 0,-4 2 0 16,-6 3 80-16,3-1 16 0,4-3 0 0,2 4 0 16,1 3-96-16,-3 3-16 0,-4 0 0 0,-3-1 0 15,-2-1-128-15,2 5-16 0,-1 4-16 0,-1 2 0 16,-1-2-176-16,1 3 0 0,1 2 144 0,-4 7-144 15,-3 1 0-15,-4 5 0 0,-1 3 0 0,-1 2 0 16,0 1-704 0,-1 2-48-16,-3 4-16 0,2 2-11168 0,4 1-2240 0</inkml:trace>
  <inkml:trace contextRef="#ctx0" brushRef="#br0" timeOffset="83027.8">23911 15534 9215 0,'0'0'816'0,"0"0"-656"15,0 0-160-15,0 0 0 0,0 0 3584 0,0 0 704 16,0 0 128-16,0 0 16 0,8-5-2672 0,-8 5-544 0,12-4-96 0,-12 4-32 15,0 0-512-15,10 0-128 0,-10 0 0 0,0 0-16 16,12 0 544-16,-12 0 112 0,11 4 32 0,-1 0 0 31,-10-4-1680-31,12 5-336 0,-2-2-64 0,2 0 0 0,0 2 960 0,-1-4 240 0,-11-1 16 0,15 3 16 16,-1-1 224-16,-1 1 32 0,-1 1 16 0,0-4 0 16,-2 1 48-16,2 0 16 0,0 3 0 0,1-4 0 15,0-2-96-15,0 0-32 0,0 1 0 0,2 0 0 16,1 1-32-16,2 1 0 0,2-2 0 0,-2 1 0 15,-1 0-240-15,1 0-48 0,2 0-16 0,-1 1 0 16,0 0-144-16,0-1 0 0,2 0 0 0,1 0 0 16,0 2 0-16,0-2 0 0,-2 0 0 0,1 0 0 15,-2 0 0-15,1-2 0 0,0 1 0 0,-2 0 0 0,0-3 128 16,2 1-128-16,-1 1 0 0,1-1 128 0,-1-2 48 0,1 0 0 16,-1 1 0-16,2-2 0 0,0 1-48 0,0 1 0 15,0 2 0-15,0-2 0 0,1 1-128 0,0-1 128 16,1 2-128-16,2-1 128 0,-1-1-128 0,0 3 0 15,3 0 0-15,-3-1 128 0,1 1-128 0,0 0 0 16,0-2 0-16,-1-1 0 0,1 0 0 0,0-1 0 16,-2 0 0-16,1-2 0 0,-1-1 128 0,1 1-128 15,-2-2 0-15,3 1 128 0,0-1-128 0,1-2 0 16,-2 1 144-16,5-1-144 0,2 1 0 0,1 1 0 16,-5-2 0-16,2 2 128 0,-1 0-128 0,-2 1 0 15,1-1 0-15,-3 5 0 0,1-2 128 0,-1-2-128 16,-2-3 128-16,0 2-128 0,0 3 192 0,0-2-16 0,0 0-16 15,1 0 0-15,-1 0-160 0,0 1 192 0,1-4-192 0,3 1 192 16,0 1-192-16,1-3 128 0,-1 2-128 0,2-2 128 16,4-1-128-16,0 1 0 0,1-1 0 0,-2 1 0 15,0-2 160-15,-1 2-160 0,-1 0 192 0,0 2-192 16,-3 0 0-16,0 0 0 0,-1 0 0 0,-1 0 0 16,-1-1 0-16,-1 1 0 0,0 1 0 0,3-4 0 15,1 0 0-15,2 2 0 0,4-5 192 0,2 2-192 16,-3-2 224-16,0 0-64 0,-1-1-16 0,1 0 0 15,1-2-16-15,0 2 0 0,0 0 0 0,-1 1 0 16,-1-7-128-16,0 4 192 0,0-1-192 0,0 2 192 16,1 0-64-16,2-1 0 0,1 1 0 0,0 1 0 15,-2-1-128-15,1 1 192 0,-1 1-192 0,2-1 192 16,0 2-192-16,-1-1 128 0,-3 1-128 0,0-1 128 0,-2 2-128 0,0-2 0 16,-2-2 0-16,0 1 0 0,0 0 0 15,0-1 0-15,-1-2 0 0,1 0 0 0,1-3 128 0,2 1-128 16,-2 0 128-16,3 1-128 0,0 0 288 0,0 1-32 15,-1 1 0-15,1-3 0 0,0-2-16 0,-3 1-16 16,-1 2 0-16,-1-3 0 0,0 2-32 0,0 0-16 16,-2-1 0-16,1 0 0 0,-1 3-48 0,2-3-128 15,0 0 192-15,1 1-64 0,2-6-128 0,4 1 128 16,0-3-128-16,0 1 128 0,-4-1-128 0,4 0 0 16,0-2 0-16,1-1 0 0,-1-1 128 0,0 2-128 15,-1 0 0-15,-1 1 128 0,-1 1-128 0,-1 0 0 0,0 0 0 16,0-1 0-16,2-2 0 0,0-1 0 0,0-3 128 15,0 0-128-15,2 1 0 0,-3 3 128 0,0 0-128 0,1-1 128 16,0-1-128-16,0 1 0 0,-4 2 144 0,0 0-144 16,-1-1 0-16,-1 0 0 0,-1 2 0 0,-2-1 128 15,1 0-128-15,0-2 0 0,0-3 0 0,0 1 0 16,-1-1 0-16,3-3 128 0,-2-2-128 0,4 2 0 16,3-1 0-16,-2 2 0 0,-1 0 0 0,3 0 0 15,2-1 0-15,-2-1 144 0,-2-2-144 0,1 0 0 16,0-2 176-16,-2 0-176 0,-2 0 160 0,-1-1-160 15,1 3 0-15,-2 1 128 0,-1 3-128 0,-2 3 0 16,1-1 0-16,1-2 128 0,1 1-128 0,0-1 0 16,0 0 0-16,3-1 128 0,1-1-128 0,1-1 0 15,1 2 0-15,1-2 0 0,-1 5 0 0,0 0 0 16,-2-2 0-16,0 2 0 0,-1 0 0 0,-2 0 0 0,0-1 0 0,0 0 176 16,-4-1-176-16,2-1 160 0,0-3-160 0,-2 0 0 15,0 0 0-15,-1 0 0 0,1 2 144 0,1 4 0 16,0-1 0-16,-1 1 0 0,1-3-16 0,1 1-128 15,-1-4 192-15,4 1-64 0,1 0-128 0,-2 1 128 16,-2-1-128-16,-1 0 128 0,-1-1-128 0,3 0 0 16,4 0 144-16,-1 3-144 0,-1-2 0 0,-2 0 0 15,-3-2 0-15,1 0 128 0,1 1-128 0,-2-3 0 16,-2-4 0-16,1 1 0 0,1 5 0 0,-2 1 0 16,-2-3 0-16,1 2 0 0,1-1 0 0,1 2 0 15,0-5 0-15,-1 0 128 0,-1-3-128 0,1 3 0 16,1-1 0-16,-1 1 0 0,-1 0 0 0,1 2 0 15,2 3 0-15,-2 2 128 0,-2-1-128 0,2 0 0 0,2 0 0 0,-1-1 0 16,1 2 0-16,-1 0 0 0,0-2 0 0,0 0 0 16,-1 4 0-16,0 3 0 0,-1 2 0 0,0 1 0 15,0 1 0-15,-2 0 0 0,-4 6 0 0,2-3 0 16,1 1-192-16,-3 0-16 0,-2 0 0 0,1 2 0 31,2 2-368-31,0 2-80 0,0 0-16 0,0 0 0 16,1-2-2688-16,1 2-544 0,2-1-96 0</inkml:trace>
  <inkml:trace contextRef="#ctx0" brushRef="#br0" timeOffset="91247.64">24316 15572 11055 0,'0'0'976'0,"10"0"-784"16,0 0-192-16,-10 0 0 0,0 0 1328 0,11 0 208 15,-11 0 64-15,0 0 0 0,0 0-896 0,8 5-192 16,-8-5-16-16,0 0-16 0,0 0 800 0,0 0 144 16,-3 11 48-16,3-11 0 0,-8 5 448 0,0 0 112 0,1-1 16 0,-2-1 0 15,-1-3-352-15,1 0-64 0,9 0-16 0,-9 0 0 16,0 0-560-16,9 0-112 0,-10-3-32 0,0 1 0 16,10 2-320-16,-9-2-64 0,9 2-16 0,0 0 0 15,-9-4-192-15,9 4-64 0,-8-2 0 0,8 2 0 16,-9-3-128-16,9 3-128 0,-10-1 192 0,1 1-192 15,0 0 224-15,-3 1-64 0,1 2-16 0,1-2 0 16,0 2 48-16,-2-1 0 0,-1 2 0 0,-2 0 0 16,1 0-64-16,-2 0-128 0,1 0 192 0,-2 0-64 15,-1-2-128-15,1 2 0 0,0-2 144 0,2 0-144 16,2 1 176-16,0-1-48 0,0-2 0 0,0-1 0 16,-1 0 64-16,1 1 0 0,0-3 0 0,0 1 0 15,0 0 32-15,0-2 16 0,-2 0 0 0,0 2 0 0,-4-1 0 16,1 1 0-16,-3-1 0 0,1 2 0 0,-3-1-112 0,1 1 0 15,-1 0-128-15,-1 1 192 0,1-3-192 0,-3 2 176 16,-2 0-176-16,-2-1 160 0,-1 2-160 0,0-2 0 16,-1 0 0-16,1 0-176 0,0-2 176 0,1 0 0 15,1 0 0-15,2-1 0 0,-1 0 0 0,4-3 144 16,-1-1-144-16,1 1 160 0,1 1 16 0,-2-1 0 16,0-1 0-16,-1 0 0 0,-1 0-48 0,-4 0 0 15,-3-1 0-15,-1-1 0 0,-3-1-128 0,-3 3 0 16,-2-2 144-16,0 3-144 0,2-4 0 0,0 4 0 15,2 0 0-15,0 0 128 0,1-2-128 0,0 0 0 16,-2-3 0-16,-2 0 128 0,-2 2-128 0,-2 2 0 16,-1-1 0-16,0-1 0 0,0 1 0 0,3-2 0 0,1 0 0 15,4-1 0-15,0 0 0 0,2 1 0 0,2 1 0 0,0 0 0 16,-1 0 0-16,-2-1 0 0,-1 0 0 0,-3-1 0 16,-2 3 0-16,2-3 0 0,3 2 0 0,0-2 0 15,-3-1 0-15,1 2 0 0,1-1 0 0,0 0 0 16,-2 0 0-16,-2-1 0 0,-3-2 0 0,-4 2 128 15,-4-1-128-15,0 1 0 0,1 0 128 0,0-1-128 16,3 0 0-16,3-1 0 0,0-1 0 0,0 0 0 16,-2-5 0-16,-1 2 0 0,2 1 0 0,-4-2 0 15,0 0 0-15,2-4 0 0,3 3 0 0,1-1 0 16,3-2 0-16,1 3 0 0,-2-2 0 0,-2 1 0 16,-1-3 0-16,-3-2 0 0,-1 2 0 0,1-1 0 15,3-1 0-15,1 0 0 0,-1-2 0 0,2 0 128 16,2-1-128-16,-3-3 0 0,-3-4 0 0,2-1 0 0,1 5 0 15,-2-3 0-15,-2-3 0 0,1 5 0 0,2 1 0 0,2 1 0 16,3-3 0-16,2-2 0 0,-4 0 0 0,2-1 0 16,0-3 0-16,2 2 128 0,-1 1-128 0,-2-3 0 15,-2-2 0-15,0 1 0 0,1 1 0 0,0 2 0 16,4-1 0-16,-1-2 128 0,2 0-128 0,0-4 0 16,1-2 0-16,0-1 0 0,0 1 0 0,0-1 0 15,1-1 0-15,0 2 0 0,-1 3 0 0,1-4 0 16,3 2 0-16,0-3 128 0,1-3-128 0,2-1 0 15,-1-1 0-15,0 0 0 0,-1 1 0 0,1 2 0 16,-3 0 0-16,0 0 0 0,-2-1 0 0,0-3 0 16,0-2 0-16,2 2 128 0,1 0-128 0,1 1 0 15,1 0 0-15,2 0 0 0,0 1 0 0,2-1 0 0,2 0 0 0,-1-7 0 16,2-2 0-16,0 0 0 0,-1 1 0 16,1 3 0-16,0-3 0 0,0 1 0 0,-2-2 0 0,2-2 0 15,1-2 0-15,1 0 128 0,0-1-128 0,-1 1 0 16,-1 1 128-16,1 0-128 0,2 0 160 0,1-3-160 15,1 0 272-15,1 1-32 0,1 1-16 0,-1 2 0 16,1 2-224-16,0-1 176 0,1-4-176 0,4 0 160 16,1-2-160-16,-2 1 128 0,0 2-128 0,1-3 128 15,-1 3-128-15,1-2 0 0,1 1-192 0,0-7 192 16,0 1 0-16,1 3 0 0,2 0 0 0,-2 2 0 16,0-1 0-16,-1 0 0 0,0 2 0 0,-1-2 0 15,-1-2 0-15,1 2 0 0,-2 6 0 0,1-1 0 16,-4 1 0-16,1-5 128 0,-3 6-128 0,3 0 0 0,0 2 0 15,1 2 0-15,0 2 0 0,1 3 0 0,1 3 0 0,-1-2 0 16,0-1 0-16,2-1 0 0,0 2 0 0,-1-1 0 16,1 2 0-16,0 5 0 0,-1 3 0 0,1 3 0 15,0 0 0-15,-1 3 0 0,0 2-256 0,0 2-96 16,1 0-16-16,-3 6-15072 16,-4 0-3024-16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6:23.42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1418 17816 5519 0,'0'0'496'0,"0"0"-496"16,-2 13 0-16,-1-3 0 0,1 1 1408 0,-1-1 192 16,3-10 48-16,-4 12 0 0,-1-4-1248 0,2 1-240 15,3-9-160-15,-2 9 192 0,2-9-192 0,0 0 0 16,-3 10 0-16,-1-2 0 0,-1-1 176 0,1 3 0 15,1 3 0-15,3-13 0 0,0 0 528 0,0 0 128 16,0 0 0-16,0 0 16 0,0 0 256 0,0 0 48 16,-5 12 16-16,5-12 0 0,0 0-112 0,0 0-32 15,0 0 0-15,0 0 0 0,0 0-448 0,0 0-112 16,0 0-16-16,0 0 0 0,0 0-64 0,5-10-32 16,2 3 0-16,-7 7 0 0,4-9 224 0,-4 9 64 15,8-9 0-15,-1 1 0 0,0-4 64 0,-2 3 32 16,3 0 0-16,1-1 0 0,-1-3-32 0,0 1-16 15,1-1 0-15,1-2 0 0,2-2-80 0,-1 1-16 0,-1-1 0 0,2-2 0 16,2 0-128-16,0-2-16 0,-1 0-16 0,2 1 0 16,0 1-160-16,2-5-16 0,-2 0-16 0,2-1 0 15,0 0-112-15,2 0-128 0,-1-2 176 0,3 0-176 16,-1-1 256-16,1 2-48 0,1 0-16 0,3-4 0 16,-2 0 64-16,3 0 0 0,-1 3 0 0,2-2 0 15,-1-1-96-15,-1 0-16 0,-1-1 0 0,0 0 0 16,1-1-144-16,0 0 192 0,-3-4-192 0,3 0 192 15,0-1-192-15,-2 0 0 0,-1 0 0 0,3 1 0 16,2-1 144-16,-2 1-144 0,-3-1 160 0,1 2-160 16,0 2 176-16,-1 1-176 0,2-2 192 0,-1 0-192 15,-1 0 272-15,3-2-48 0,1-1-16 0,-1 2 0 16,-2-2-64-16,2 1-16 0,0-1 0 0,0-1 0 16,-2 2-128-16,1-1 160 0,-1 1-160 0,2-1 160 0,-2 0-160 0,2-2 192 15,1-2-192-15,3 1 192 0,1-1-192 0,-3 1 0 16,-2 2 0-16,1-2 128 0,1-2-128 0,-1 3 0 15,-1 1 0-15,0 2 0 0,0-1 0 0,0 1 0 16,-3-1 128-16,0 1-128 0,-1-1 0 0,0 1 0 16,-1-2 0-16,0-3 128 0,-2 2-128 0,2-1 128 15,2 1-128-15,-1 2 128 0,-3 1-128 0,3 2 0 16,5 0 0-16,1 0 0 0,-1 1 0 0,1-2 0 16,-4-1 0-16,4 0 128 0,5 3-128 0,-4-4 0 15,-3-2 0-15,1 2 0 0,0 1 0 0,-1 1 128 16,0 0-128-16,-2 2 0 0,-1 3 0 0,-1-3 0 15,-1 2 0-15,-1 0 0 0,1-1 0 0,0 1 0 0,-1 0 0 0,-1 0 0 16,-3-2 0-16,4 2 0 0,6-1 128 0,-4 2-128 16,-4 0 0-16,1 0 0 0,2 2 0 0,0-2 0 15,3 0 128-15,-2 0-128 0,-2 1 0 0,2 3 128 16,0 0-128-16,0 1 160 0,-3-2-160 0,3 1 160 16,-2-3-160-16,1 2 0 0,-3-2 0 0,1 0 0 15,-1 1 128-15,0-5-128 0,0 2 128 0,0 0-128 16,0-1 0-16,1 2 0 0,0 2 128 0,-1 1-128 15,-2 1 0-15,2 2 0 0,2-2 0 0,-1 0 0 16,-5-2 0-16,3 1 0 0,2 1 0 0,2 0 0 16,-2 0 0-16,0-1 0 0,1 0 0 0,0 0 0 15,2 1 0-15,0 0 0 0,-2-2 0 0,2 1 0 16,1-2 0-16,1 3 0 0,-4 1 0 0,1 0 0 16,-1 1 0-16,1 0 0 0,-3-1 128 0,1 1-128 0,3-4 0 15,-2 1 0-15,1-2 0 0,-3 1 128 0,1-1-128 0,3-4 160 16,1 1-160-16,-1-1 160 0,-4-1-160 0,5-1 192 15,4 0-192-15,0-2 192 0,-1 1-64 0,0-1-128 16,0-2 192-16,1 1-64 0,5 2-128 0,-4-3 160 16,-2 2-160-16,1-6 160 0,2 0-160 0,-1-5 160 15,0 2-160-15,2 1 160 0,0 2-160 0,1 0 0 16,1 0 144-16,3 0-144 0,1 0 0 0,0-4 128 16,-1 0-128-16,0 0 0 0,0 0 0 0,0 0 0 15,-2-3 0-15,1 2 128 0,1 0-128 0,-1 1 0 16,-2-3 0-16,1 1 128 0,2-2-128 0,4-1 0 15,3-5 0-15,-1-1 128 0,-1 1-128 0,3-2 128 16,2 1-128-16,0 1 128 0,2 1-128 0,-2-2 144 0,-3-4-144 0,1 1 160 16,1-1-160-16,0-1 128 0,0 2-128 0,1-2 128 15,2 3-128-15,2-2 0 0,1-4 0 0,1 1 128 16,-2-1-128-16,0 1 0 0,-1-2 0 0,0 1 0 16,-2-1 0-16,-1-2 128 0,2-3-128 0,-1 1 0 15,5-2 0-15,1 2 128 0,1 3-128 0,-1 2 0 16,-3 1 0-16,1-2 0 0,0-2 0 0,0 0 0 15,1-1 0-15,2 2 0 0,1 0 0 0,3 2 0 16,0-1 0-16,-2 1 0 0,-5-2 0 0,1 0 0 16,-2 0 0-16,0 3 0 0,1 2 0 0,-1 1 0 15,1-1 144-15,2 2-144 0,-1-2 160 0,1 1-160 16,-1-2 0-16,0 3 0 0,-2 2 0 0,-1 3 0 16,-4 1 0-16,2 0 0 0,1-1 0 0,1-2 0 15,0 0 0-15,0 2 0 0,-1 0 0 0,1 4 0 0,0 3 0 0,-3 0 0 16,-3 2 0-16,-2 3 0 0,-2 2 0 0,-3 1-128 15,-2 0 128-15,2-2 0 0,-1 1 0 0,0 5 0 16,-3 0 0-16,0 5 0 0,1 0-176 0,2 4 32 16,-1 0 0-16,1 3 0 15,0 1-2656-15,-2 1-528 0,2 1-96 0</inkml:trace>
  <inkml:trace contextRef="#ctx0" brushRef="#br0" timeOffset="1524.48">597 17581 23615 0,'-13'12'1040'0,"5"-4"224"0,0 0-1008 0,1 1-256 15,-1 0 0-15,1-1 0 0,7-8 160 0,-5 11-16 16,1-3 0-16,0 3 0 0,2 0-144 0,0-1 0 15,2-10 0-15,0 0 0 0,2 9 128 0,-2-9 0 16,0 0 0-16,0 0 0 0,7 6 368 0,-7-6 64 16,12 5 16-16,0-5 0 0,-2-2 144 0,2-1 48 15,1 1 0-15,1-2 0 0,1-2-96 0,-5 4-16 0,5-2 0 0,3-1 0 16,3-2-128-16,2-1-16 0,3-1-16 0,4-1 0 16,1-1-32-16,28-12 0 0,-9 1 0 0,-5 1 0 15,0-1-144-15,-4-3-48 0,0-5 0 0,1 1 0 16,-1 3-16-16,4-1 0 0,3-6 0 0,0 3 0 15,0 0 0-15,0 2-16 0,1-4 0 0,-4 1 0 16,-2 1 80-16,3 0 32 0,2 0 0 0,2-3 0 16,1 0-64-16,3-1-16 0,5 0 0 0,0-1 0 15,-2-2-112-15,0 1-32 0,1 2 0 0,2-3 0 16,4 3-128-16,1 0 0 0,1 0 144 0,1 2-144 16,2 1 0-16,-4-3 128 0,-2 1-128 0,2-5 0 15,1-2 0-15,0-1 0 0,-4 1 0 0,5 0 128 0,2-2-128 16,0 1 0-16,-1-2 0 0,-1 3 0 0,-1 1 0 15,4 0 0-15,8-2 0 0,-2 2 0 0,-6 1 0 0,-1-1 0 16,0-2 0-16,1 0 0 0,-1 1 0 0,4-1 0 16,4 0 0-16,-2 2 0 0,-3 3 0 0,-2 1 0 15,-1 1 0-15,6-2 0 0,7-1 0 0,0-2 0 16,-3 1 0-16,1-1 0 0,-2-2 0 0,0-2 128 16,3-2-128-16,4 0 0 0,4-1 128 0,-3 2-128 15,-5-1 128-15,2 2-128 0,3-2 128 0,3-1-128 16,2-1 128-16,-1 1-128 0,-4 2 0 0,3-3 0 15,2-1 0-15,1 1 128 0,2-3-128 0,-4 4 0 16,-4 1 0-16,3 0 128 0,2-1-128 0,4-2 0 16,2-1 128-16,-2 0-128 0,-2-5 0 0,-1 1 0 0,1-2 0 15,1 2 0-15,3 2 0 0,-3-1 144 0,-4-2-144 16,4 0 0-16,4-4 304 0,0 0-48 0,-1-2-16 0,0 1 0 16,-3 0-48-16,5 1 0 0,4-1 0 0,-1 2 0 15,-2 0-192-15,0-1 176 0,2-3-176 0,1-1 160 16,0 2-160-16,-3 4 0 0,-2 1 0 0,0 1 128 15,0-1-128-15,5-1 128 0,4 0-128 0,-1 0 128 16,-4-3 0-16,4 0-128 0,2 1 192 0,-2 0-64 16,-3 4 48-16,2-1 0 0,2-2 0 0,3-2 0 15,-2 2-176-15,-1-1 192 0,-4 2-192 0,2 0 192 16,4 1-48-16,-5 3 0 0,-4 3 0 0,-1-2 0 16,-2-1-144-16,-1 1 192 0,2 1-192 0,-4 2 192 15,-4 1-192-15,0-2 0 0,0 2 144 0,0 4-144 16,-3 0 0-16,-2 0 144 0,-3-3-144 0,-1 0 0 15,0-1 128-15,1 0-128 0,2 0 0 0,0 2 0 0,-5 0 128 16,-2 4-128-16,-4 0 0 0,0 2 0 0,0 0 0 0,-1 3 128 16,-2 0-128-16,-2 4 0 0,-6-1 0 0,-5 1 0 15,-2-1-240-15,-2 2 80 16,-1-3-1072-16,-1 5-224 0,0 3-32 0,-4 0-11488 16,-4 1-2288-16</inkml:trace>
  <inkml:trace contextRef="#ctx0" brushRef="#br0" timeOffset="2899.2">283 17154 22799 0,'-16'2'1008'0,"7"1"208"15,-1 1-960-15,1-3-256 0,-1 0 0 0,4 3 0 16,-1-2 816-16,7-2 112 0,0 0 32 0,0 0 0 0,0 0-64 0,0 0-16 16,0 0 0-16,0 0 0 0,0 0-336 0,13-2-64 15,2-2-16-15,-1 2 0 0,2-2-16 0,-1 1-16 16,2 1 0-16,2-2 0 0,1 1 48 0,0 0 16 16,1 2 0-16,0-1 0 0,-2-1 32 0,0 2 16 15,-2-3 0-15,2 0 0 0,-1 1-96 0,1-3-32 16,0 0 0-16,2 0 0 0,2-1-96 0,-7 4-32 15,5-1 0-15,2 0 0 0,6 0-64 0,1-1-16 16,3-1 0-16,2 1 0 0,0 1-80 0,30-5-128 16,-10-1 176-16,-7 3-176 0,-3-3 144 0,0 1-144 15,3-2 0-15,2 1 144 0,-2 3-16 0,0-1 0 16,-1-2 0-16,-1 0 0 0,0 0 32 0,-2 3 0 0,0 0 0 0,2-1 0 16,0-1 48-16,1 1 16 15,-1 0 0-15,4 2 0 0,2-1-16 0,2 1 0 0,-2-2 0 0,3 2 0 16,-2-2-208-16,0 1 144 0,0-1-144 0,1 1 128 15,4-1-128-15,2 0 0 0,0 0 0 0,2-1 0 16,3 0 0-16,-2 0 128 0,-3 0-128 0,3-2 0 16,0 3 0-16,3-1 0 0,1 0 128 0,0-3-128 15,-1 1 0-15,1-1 0 0,-2 2 0 0,3-1 0 16,1-2 128-16,5 0-128 0,3 0 0 0,0 0 128 16,1 1-128-16,-2-1 128 0,-3-2-128 0,5-2 128 15,7-4-128-15,1 1 0 0,-1 1 0 0,1-4 128 16,-2-1 0-16,5-4 0 0,1 1 0 0,5-2 0 15,0 1 0-15,2-2 0 0,-1-2 0 0,5 1 0 16,2 0 0-16,0 2 0 0,0 0 0 0,4-1 0 0,3 0 0 16,4 0 0-16,5 0 0 0,-2-2 0 0,-1-2-128 15,4 0 0-15,6 0 0 0,-2 0 0 0,-4-1 128 0,4 0-128 16,5-2 0-16,0 2 128 0,0 0-128 0,4 2 0 16,5-1 0-16,-1 1 0 0,0-3 0 0,5 0 0 15,3-2 0-15,0-2 128 0,-3-2-128 0,8-1 0 16,6-1 0-16,3-1 0 0,-1 3 192 0,2 1-32 15,3-1-16-15,3 3 0 0,2 1-16 0,0-4 0 16,-1 1 0-16,3-1 0 0,-1 2-128 0,3-1 128 16,3 2-128-16,-1-3 128 0,0 2-128 0,2 1 0 15,2 1 0 1,5 1 0-16,1 1 0 0,-2-1 0 0,-2 1 0 0,0-1 0 0,1 1 0 0,5-6 0 16,1-1 0-16,0-1 0 0,-3-2 0 0,2-1 128 0,2 0-128 0,6 0 0 15,8 2 0-15,-1-3 128 16,-7-1-128-16,-1 0 0 0,-3-1 0 0,3-2 0 0,0 1 0 15,0-1 0-15,1-1 0 0,-3 1 128 0,-9 2-128 0,0 3 0 16,-1 1 0-16,-1-1 0 0,-6-3 0 0,-7 0 0 16,-8 1-192-16,-1 0-128 0,0 1-32 0,-11 0 0 31,-6 4-1824-31,-6-2-352 0,-3 3-80 0,-9 0-15392 0</inkml:trace>
  <inkml:trace contextRef="#ctx0" brushRef="#br0" timeOffset="4501.16">1699 17786 6447 0,'0'0'576'0,"0"0"-576"0,0 0 0 0,0 0 0 15,-5 4 992-15,5-4 96 0,0 0 0 0,0 0 16 16,-2 9-1440-16,2-9-304 0,0 0-48 0,0 0-16 15,0 0 288-15,0 0 48 0,0 0 16 0,0 0 0 16,0 0 928-16,0 0 192 0,0 0 48 0,0 0 0 16,15 0 384-16,-5 0 80 0,-10 0 0 0,0 0 16 0,12-7-432 0,-3 4-96 15,-9 3 0-15,10-7-16 0,1 2-448 0,-1 2-96 16,-10 3-16-16,12-2 0 0,-12 2-368 0,12 0-80 16,1 1 0-16,-3 0-16 15,-10-1-176-15,9 3-16 0,0 1-16 0,-9-4 0 0,0 0 480 0,0 0 0 16,0 0 0-16,8 5 0 0,3-2 1072 0,-11-3 96 15,0 0 32-15,0 0 0 0,0 0 208 0,0 0 32 16,0 0 16-16,0 0 0 0,9 3-496 0,-9-3-112 16,0 0-16-16,0 0 0 0,10-3-128 0,-2-3-48 15,0 0 0-15,-2-2 0 0,0-1 16 0,3-2 0 16,0 1 0-16,1 1 0 0,-1-4-144 0,0-2-16 16,2 0-16-16,-1-2 0 0,1-5-160 0,0 1-16 15,1 0-16-15,3-4 0 0,-2-2-48 0,0-3-16 16,-3 0 0-16,2-3 0 0,2-6-64 0,-1 0-16 0,0 1 0 15,2 0 0-15,1 1-16 0,1-2 0 0,-2-2 0 0,2-1 0 16,0-1 48-16,1-1 0 0,1-4 0 0,0 2 0 16,-4-2 16-16,2 1 16 0,2-1 0 0,-1 2 0 15,0-3-32-15,2 2 0 0,0 1 0 0,1 0 0 16,-4-1-192-16,0 1 144 0,2-3-144 0,-3 1 128 16,0-1-128-16,1-1 0 0,-1 3 0 0,-1 0 128 15,2 0-128-15,-1 0 0 0,-2-1 0 0,1-2 0 16,-1-2 160-16,0-1-160 0,1-2 192 0,0 2-192 15,2 2 288-15,0-3-48 0,0 2-16 0,-1-1 0 16,-2-2-80-16,4-2-16 0,2-2 0 0,-2 0 0 16,-1 2-128-16,0 0 0 0,1-2 144 0,-1-1-144 15,0 3 0-15,1-2 144 0,1-2-144 0,-1 1 0 0,0 1 128 0,2-1-128 16,1-1 0-16,-2-1 0 0,1 2 0 0,-1 1 0 16,-2-4 0-16,2-5 0 0,-1-2 0 0,1-1 0 15,1-4 0-15,-1 2 0 0,1-2 160 0,0 0-32 16,0-5 0-16,4-3 0 0,-1 1 48 0,3-3 0 15,2 2 0-15,-3-2 0 0,-3-4-176 0,0 3 0 16,1 0 144-16,2 1-144 0,1-2 0 0,0-2 0 16,-2-2 0-16,-1-2 128 0,1-2-128 0,-2 1 0 15,0 2 128-15,-1-1-128 0,1-6 144 0,-1 3-144 16,0-3 192-16,1 0-192 0,-1-1 352 0,1-3-32 16,-1-3-16-16,5-4 0 0,4 1-112 0,-1-1 0 15,-5-2-16-15,4-3 0 0,2-2-176 0,1-3 0 16,2 1 0-16,0-3 128 0,3-1-128 0,-2-2 0 0,-2-1 0 0,-1-1 0 15,-2 2 0-15,0-2 0 0,-1-3 128 16,1-2-128-16,-1-1 0 0,0 0 0 0,2 1 144 0,1-3-144 16,-1 2 0-16,-1-1 0 0,-4-3 0 0,4 3 0 15,4 2 0-15,-1 3 0 0,-6-3 0 0,0 2 0 16,1-2 0-16,-1 1 0 0,-3-2 0 0,0 2 128 16,0 1-128-16,1-2 0 0,-2-3 0 0,-1 3 0 15,2 3 0-15,4-3 128 0,2-2-128 0,-1 5 0 16,-5 2 0-16,5 4 0 0,3 0 0 0,2 4 0 15,-2-1 0-15,-1 8 0 0,0 7 0 0,-3 2 0 16,-2-3-320-16,-2 10-96 16,0 7-16-16,-3 7 0 0,-1 6-1728 0,-4 7-336 0,0 4-80 0,-2 2-14624 15</inkml:trace>
  <inkml:trace contextRef="#ctx0" brushRef="#br0" timeOffset="5585.13">2673 17859 17503 0,'0'0'1552'0,"0"0"-1232"0,0 0-320 0,0 0 0 15,0 0 2608-15,0 0 464 0,0 0 80 0,0 0 32 16,0 0-2448-16,-6-8-480 0,0-1-112 0,1 0-16 16,-1-2 208-16,3 0 48 0,-1-1 0 0,0-4 0 0,-1 1-192 0,-1-1-48 15,0 0 0-15,-1-1 0 0,1-5-144 0,-2-1 0 16,-1-1 144-16,-2-2-144 0,1-4 256 0,-2 0-32 15,-1 0 0-15,-2-4 0 0,-1-2 64 0,-2-2 16 16,-5-2 0-16,3-1 0 0,0 1-16 0,-3-1 0 16,-6 0 0-16,0-2 0 0,1-2-48 0,0 0-16 15,-1-1 0-15,1-3 0 0,-4-4 144 0,3 3 16 16,0-3 16-16,0 1 0 0,0 0 16 0,-1-5 0 16,-1-1 0-16,-3-3 0 0,-2-4 144 0,1-4 16 15,-2-4 16-15,-1 0 0 0,-2-2-144 0,-2 0-48 16,-1-3 0-16,3-3 0 0,2-1-224 0,0 1-48 15,0 1-128-15,2 2 192 0,-2-1-192 0,-2-2 144 0,-3-1-144 16,-2-2 128-16,1 1 32 0,-2 1 0 16,-1-3 0-16,2 0 0 0,-1-1-160 0,4 0 192 0,3-3-192 0,-1 3 192 15,-6 0-192-15,1-4 128 0,-1-4-128 0,0-2 128 16,1-2-128-16,17 43 160 0,-7-10-160 0,-3-8 160 16,-1-10-160-16,3-5 192 0,0-1-192 0,1-5 192 15,0-8-192-15,-38-91 0 0,8 34 144 0,4 18-144 16,2 9 160-16,3 10-32 0,1 1-128 0,2 3 192 15,-1 0-192-15,19 34 176 0,35 84-176 0,0 0 160 16,0 0-160-16</inkml:trace>
  <inkml:trace contextRef="#ctx0" brushRef="#br1" timeOffset="14861.15">25009 6427 18431 0,'-6'-13'1632'0,"-3"5"-1312"0,-6 0-320 0,3 0 0 0,3 0 3440 0,0 3 608 15,-1 4 128-15,3-3 32 0,7 4-3248 0,0 0-640 16,-9 2-128-16,9-2-16 0,0 0 192 0,-5 11 32 16,2-1 16-16,2 3 0 0,1 3-416 0,1 1 0 15,2 3 128-15,0-2-128 0,0 1 128 0,1 3 0 16,2 5 0-16,-1-4 0 0,1 3-128 0,-3 1 192 15,-2 3-192-15,-1 4 192 0,-1 2 64 0,-3 0 0 16,-4 3 16-16,0 3 0 0,1 2 176 0,-1 3 48 16,-1-3 0-16,1 2 0 0,1 0 0 0,2 1 0 15,1 2 0-15,3-2 0 0,1 1 16 0,0 3 16 16,0 1 0-16,2 3 0 0,1 0-176 0,1 0-32 16,1-1-16-16,-1 1 0 0,0 0-160 0,0-2-16 15,1 6-128-15,0 1 192 0,-2 1-192 0,0 1 0 16,-2-1 128-16,-1 0-128 0,0 0 0 0,0-1 128 0,-3 2-128 0,2 0 0 15,1 3 160-15,-1 2-160 16,-3 2 160-16,2-3-160 0,2 0 192 0,3 0-48 0,-2 1-16 0,-2 2 0 16,1 2-128-16,0 2 128 0,-1 2-128 0,1-2 128 15,-2-4-128-15,1 4 160 0,0 4-160 0,0 2 160 16,-2 3-160-16,2-5 192 0,-2-1-192 0,0 1 192 16,-1 5 16-16,2-1 16 0,1 0 0 0,-2-2 0 15,0-1 0-15,3 1 0 0,0-2 0 0,2 2 0 16,-1 3-96-16,2-1-128 0,-2 0 176 0,1-2-176 15,2-2 128-15,0 3-128 0,-1-1 0 0,2 4 0 16,2-1 0-16,-2-1 0 0,-3-3 0 0,1 3 0 16,-3 2 128-16,0-1-128 0,0 2 0 0,-1-1 0 15,-3 0 0-15,0 1 0 0,0 1 0 0,-1 1 0 0,-3 1 128 0,1-2-128 16,2-3 0-16,0 3 0 0,-1-2 0 0,2 1 0 16,1-4 0-16,0 1 0 0,2 0 0 0,1-3 0 15,0 0 0-15,1 2 0 0,2-3 0 0,0 1 0 16,-2 0 0-16,2-2 0 0,-1-2 0 0,2 2 0 15,0 1 0-15,0-2 0 0,-2 1 0 0,1 0 160 16,0-1-160-16,-2-2 128 0,-1 0-128 0,1 0 128 16,1 0-128-16,-2 2 128 0,-3-1-128 0,2-1 0 15,1-3 0-15,-2 1 128 0,0-3-128 0,-2 3 0 16,-1 1 0-16,1-2 0 0,0-1 0 0,0-1 128 16,0-4-128-16,1-3 0 0,2 1 0 0,1 0 0 15,0 0 0-15,0-1 0 0,0 0 0 0,3-2 0 16,1-3 0-16,1-3 0 0,-3-3 0 0,2 1 0 15,0 1 0-15,0-3 0 0,0 1 0 0,-1-1 0 0,-1 0 0 0,-2-1 0 16,-1-2 0-16,1-2 0 0,0-2 128 0,-1-2-128 16,-2-1 0-16,2 1 0 0,-2 2 0 0,2-1 128 15,1-1-128-15,0-1 0 0,0-1 0 0,0-3 128 16,-3-2-128-16,2-2 0 0,0-1 0 0,1-1 0 16,2-2 0-16,1-2 0 0,-1-3 0 0,1 0 0 15,0-2 0-15,1-2 0 0,0-1 128 0,-1 0-128 16,0-1 0-16,0-2 0 0,1 0 0 0,-1-1 0 15,0 0 0-15,1 2 0 0,-3-5 0 0,1 0 0 16,-2-10-944-16,0 14-112 0,0-14-32 16,-2 11 0-16,0-2-2176 0,2-9-432 0</inkml:trace>
  <inkml:trace contextRef="#ctx0" brushRef="#br1" timeOffset="16125.65">17827 15663 21183 0,'-17'4'1888'0,"5"-2"-1504"0,-1-2-384 0,3 2 0 16,1-2 2496-16,9 0 416 0,0 0 96 0,0 0 0 15,0 0-2352-15,0 0-464 0,0 0-192 0,0 0 128 16,0 0-128-16,0 0 192 0,0 0-192 0,11 0 192 16,1 0-192-16,3 0 160 0,-1 0-160 0,3-2 160 15,1 0 32-15,0 2 16 0,-1 2 0 0,3-2 0 16,1 0 224-16,3 0 32 0,3 0 16 0,1 0 0 16,4 0 16-16,0-2 0 0,2 1 0 0,3 0 0 0,3-2-128 0,2 1-32 15,1-2 0-15,4 0 0 0,3 0-192 0,5-1-144 16,4-2 192-16,2 2-192 0,2 2 144 0,1-3-144 15,0-1 0-15,3 1 144 0,2 2 48 0,4-1 16 16,6-1 0-16,0 1 0 0,1 0 112 0,-1 1 0 16,1 0 16-16,7 0 0 0,7 0-16 0,-1-2 0 15,-4-3 0-15,4 1 0 0,1 0-48 0,8 0-16 16,6 0 0-16,-1 1 0 0,-3-1-96 0,7-1-32 16,5-3 0-16,1 3 0 0,-1 0 16 0,3-2 0 15,1-2 0-15,5 3 0 0,4 2-144 0,0-1 128 16,0-2-128-16,3 5 128 0,2 3 0 0,0-3-128 15,2-2 192-15,2 1-64 0,3 1-128 0,-3-1 192 16,-4 1-192-16,5 3 192 0,3-2 80 0,1 0 32 0,-2-2 0 16,1 3 0-16,-1 4-96 0,2-1-16 0,2-4 0 0,1 2 0 15,0 3-192-15,5-4 176 0,6 3-176 0,-5 0 160 16,-6 1-160-16,5-3 0 0,7 0 0 0,-4 1 0 16,-4-1 0-16,4-1 0 0,5-2 0 0,1 3 0 15,-2-1 0-15,-2 3 0 0,0 1 128 0,3 0-128 16,2-1 0-16,-3 2 0 0,-8 2 0 0,5-1 0 15,5-1 128-15,1 2-128 0,-2 2 128 0,-4 1-128 16,-4-3 0-16,2 3 0 0,2-2 0 0,-5 2 0 16,-7 1 128-16,6-3-128 0,6-3 0 0,-8 1 128 15,-8 1 0-15,5 0 0 0,5-1 0 0,-6 0 0 16,-6-2 0-16,7-2 0 0,6 1 0 0,-2-2 0 16,-2-2 32-16,-1 3 0 0,0 2 0 0,-3-3 0 0,-1-5-160 0,-3 4 0 15,-1 2 144-15,-4-1-144 0,-4-1 0 0,0-2 144 16,-2 0-144-16,-7 1 0 0,-7 1 144 0,-3 0-144 15,1 2 0-15,-9-2 144 0,-12 1-144 0,-8-1 0 16,-6 3 0-16,-6 1-176 0,-4-1-80 0,-3-2-32 16,-7-1 0-16,-6 2 0 15,-9-1-2688-15,-4-1-544 0,-19 0-96 0</inkml:trace>
  <inkml:trace contextRef="#ctx0" brushRef="#br1" timeOffset="17519.39">32297 15744 24239 0,'0'0'1072'0,"0"-9"224"0,1 1-1040 0,3 2-256 0,-4 6 0 16,7-11 0-16,-2 2 1088 0,0 1 144 15,2-1 48-15,-7 9 0 0,7-6 736 0,-7 6 160 0,0 0 16 0,0 0 16 16,10-5-368-16,-10 5-80 0,0 0-16 0,0 0 0 16,0 0-400-16,0 0-64 0,0 0-32 0,0 0 0 15,6 11-400-15,-2 0-80 0,0 2 0 0,-3 1-16 16,-1 2-304-16,0 3-48 0,0 1-16 0,0 3 0 15,-1-2-48-15,1 3-16 0,0-2 0 0,0 0 0 16,0 1-32-16,1 0-16 0,1-3 0 0,0 1 0 16,1-1-32-16,1-3-16 0,-2-3 0 0,2 1 0 15,1-2-64-15,1-2-16 0,-6-11 0 0,5 11 0 16,3-3-144-16,0-2 192 0,-8-6-192 0,11 4 192 16,1 0-192-16,-2-4 0 0,1-3 144 0,-1-1-144 15,-1-1 128-15,2-1-128 0,-1-2 128 0,-1 0-128 16,-1-1 0-16,0 0 144 0,-1 1-144 0,-1-3 0 0,-1 2 128 0,-5 9-128 15,-1-10 0-15,1 10 0 0,3-9 0 0,-3 9 0 16,0 0 0-16,0 0 0 0,7-4 0 0,-7 4 0 16,0 0 0-16,0 0 0 0,12 1 0 0,-12-1 0 15,8 9 0-15,0 2-144 0,0-1 144 0,-1 3 0 16,0 2 0-16,-1 0-128 0,1 2 128 0,-2 1 0 16,0-3 0-16,1 2-128 0,-1-2 128 0,-1 1 0 15,0-2 0-15,0-1 0 0,1 0 0 0,0 0 0 16,2-3 0-16,-1-1 0 0,2-1 0 0,2-2 0 15,-1-1 0-15,2 0 128 0,-1-3-128 0,1-1 176 16,-1-1-176-16,1-1 192 0,-1-3-64 0,-1 0 0 16,0 0 0-16,0-1 0 0,-1 0 16 0,0-2 0 15,0 1 0-15,0-1 0 0,-1 1-16 0,1-2 0 0,-1-1 0 0,-1-1 0 16,1-1-128-16,-1-1 192 0,0 2-192 0,-1 0 192 16,0-1-64-16,0 0-128 0,-1 0 192 0,0-1-64 15,1 0 0-15,2 0-128 0,-2-1 192 0,2 0-64 16,-1-1-128-16,-1-2 128 0,-2 1-128 0,3-2 128 15,1 0-80-15,1 0-48 0,0 0 0 0,-1 0 0 16,1-7 0-16,0 5 0 0,2 2 0 0,-2-1 0 16,-3-3 0-16,2 0 0 0,-2 1 0 0,0 1 0 15,-5 1-512-15,2-2-112 16,-1 2-16-16,3 1 0 0,0 1-1616 0,-2 2-336 0,-2 1-64 0</inkml:trace>
  <inkml:trace contextRef="#ctx0" brushRef="#br1" timeOffset="19527.79">25907 5622 8287 0,'0'0'368'0,"-3"-6"80"0,-1-1-448 0,4 7 0 16,0 0 0-16,2-9 0 0,0 1 2720 0,0-1 464 15,-2 9 80-15,8-10 32 0,1 1-1968 0,-1 2-400 16,-2 2-80-16,-6 5-16 0,11-4 448 0,-2 0 64 15,-9 4 32-15,12-3 0 0,-2 2 64 0,-10 1 16 16,0 0 0-16,13 4 0 0,-2 1-496 0,-11-5-112 16,0 0-16-16,11 11 0 0,-1 0-240 0,-1 2-48 15,0 2-16-15,-3-2 0 0,-1 2-48 0,2 4-16 16,2 2 0-16,-2 1 0 0,-3 4-96 0,1 1-32 16,1-1 0-16,1 2 0 0,1 0-48 0,-1 2-16 15,0 3 0-15,-2-3 0 0,-1 0-128 0,-1-1-16 0,-1-2-128 0,-2-1 192 16,-1-1-192-16,0-2 176 0,-2-1-176 0,-1 1 160 15,-1 0-32-15,0-1 0 0,0-1 0 0,-1 0 0 16,1 1 176-16,1 0 16 16,3-1 16-16,-2-3 0 0,-2-2-176 0,0-2-32 0,1 2-128 0,-1-3 192 15,-3-3-192-15,1 2 144 0,2-1-144 0,-1 0 128 16,-2 1-128-16,0 0 160 0,-1 0-160 0,1-5 160 16,2 0-160-16,-2-1 128 0,-1 1-128 0,-1-1 128 15,0 0-128-15,0-1 192 0,-2-1-192 0,0-2 192 16,-1 1-16-16,0-3 0 0,-1 0 0 0,-2-3 0 15,0-1-32-15,0 1 0 0,-3-7 0 0,1 1 0 16,0-1-144-16,-1-1 128 0,0-2-128 0,-1 0 128 16,3 2-256-16,0 1-64 0,1-1-16 0,2 2 0 15,3 1-576-15,-2-3-112 0,-3 2-32 0,6 3 0 16,3 2-2368-16,7 4-480 0,0 0-80 0</inkml:trace>
  <inkml:trace contextRef="#ctx0" brushRef="#br1" timeOffset="20049.72">26741 5330 23951 0,'0'0'1056'0,"0"0"224"0,2-9-1024 0,-2 9-256 0,7-10 0 0,-1 3 0 15,-6 7 1728-15,8-4 304 0,-8 4 48 0,12-5 16 16,-3 4-1424-16,-9 1-288 0,0 0-48 0,10 0-16 15,-10 0 0-15,0 0 0 0,0 0 0 0,6 9 0 16,-5 1 416-16,-4 1 80 0,-2 2 16 0,0 1 0 16,-2 2-48-16,-1 1 0 0,-5 2 0 0,0 3 0 15,2 3-144-15,-4 1-48 0,-2-2 0 0,0 3 0 0,-1 3-144 16,0 3-16-16,-2 1-16 0,-1 3 0 0,-2 0-272 0,1 3-144 16,1 5 160-16,0 0-160 0,2 2 0 0,0 1 0 15,1-2 0-15,2 0 0 0,3-1 0 0,2 1 0 16,-2-10 0-16,1 4 0 0,1 0 0 0,2 0 128 15,0-1-128-15,4-1 0 0,1-4 0 0,1 0 128 16,3-3-128-16,3-1 0 0,0-1 0 0,1-3 128 16,-2-1-128-16,3-2 0 0,2-2 0 0,2 0 0 15,1 0-144-15,2-3 144 16,3-1-592-16,-1 0-32 0,2-1 0 0,0 1 0 16,1-6-1328-16,2 1-272 0,2-4-48 0,-1 0-16 15,3-2-736-15,-1-2-160 0,5 0-16 0,-2-7-16 0</inkml:trace>
  <inkml:trace contextRef="#ctx0" brushRef="#br1" timeOffset="20663.73">26739 6022 4607 0,'0'0'400'0,"4"-10"-400"0,-3 1 0 0,-1 9 0 16,0 0 5808-16,0 0 1072 0,0 0 224 0,0 0 32 15,0 0-5088-15,0 0-1024 0,0 0-208 0,0 0-48 0,0 0 80 0,6 13 16 16,-4 0 0-16,2 1 0 0,1 3-80 0,-1 0-16 16,-5-1 0-16,1 0 0 0,3 2-144 0,-1 1-48 15,1 1 0-15,1 1 0 0,0-2 48 0,1 3 0 16,0-3 0-16,6 3 0 0,3 4-160 0,-5-7-16 15,-9-19-16-15,1 11 0 0,3 2-176 0,0-3-48 16,-4-10 0-16,7 10 0 0,-7-10-64 0,9 7-16 16,-1 0 0-16,-8-7 0 0,10 2-128 0,-10-2 192 15,0 0-192-15,12-2 192 0,-4-2-192 0,-8 4 160 16,6-8-160-16,1-1 160 0,-2-3-160 0,-1-1 0 16,0-1 0-16,0 0 128 0,-1 1-128 0,0 1 160 15,-2 1-160-15,2 1 160 0,0 1-160 0,-1 1 0 16,-2 8 0-16,0 0 0 0,0 0 0 0,0 0 0 0,0 0 0 0,12 5 0 15,-12-5-224-15,12 11 80 0,-2 0 16 16,-2 1 0-16,-2 1 128 0,2 1 0 0,0-1 0 0,1-1 0 16,-1 0 0-16,0-2 0 0,-2 2 0 0,2-1 0 15,0-4 0-15,-8-7 0 0,8 7 0 0,4 6 0 16,3 9 0-16,-2-11 0 0,-13-11 0 0,12 1 128 16,5 9 96-16,1-1 32 0,-1-6 0 0,-1-4 0 15,1-2-16-15,-7-6 0 0,-7-5 0 0,1 1 0 16,6 1-48-16,2 0 0 0,0 0 0 0,-1 1 0 15,0 2-32-15,-1-2-16 0,1-3 0 0,-1-3 0 16,-1-1-16-16,0-5 0 0,-1-3 0 0,-1-1 0 16,-2 0 0-16,-1-2-128 0,-2-2 192 0,2-1-64 15,0 1-128-15,-1 0 0 0,-3-3 0 0,1 3 0 0,2 2-320 0,-1 3-32 16,1 1-16-16,-3 5 0 16,1 6-1248-16,2 2-256 0,-2 2-48 0,-1 10-11472 15,0 0-2288-15</inkml:trace>
  <inkml:trace contextRef="#ctx0" brushRef="#br1" timeOffset="21070.96">27671 6424 8287 0,'0'0'736'0,"0"0"-592"0,0 0-144 0,0 0 0 15,0 0 4000-15,8 9 768 0,-1-1 160 0,1 0 16 16,-1 1-3840-16,3 0-768 0,0 1-144 0,0 1-48 16,2-1 176-16,0 2 16 0,1-2 16 0,0 4 0 15,-3 0 304-15,1 3 64 0,-2 1 16 0,-3 3 0 16,-2 4-256-16,0 2-48 0,-1-2-16 0,-2-3 0 0,-2-1-208 0,-3-2-32 16,-3-2-16-16,1-2 0 0,-2-4 80 0,-1 0 16 15,-1 1 0-15,0-5 0 0,4 1-256 0,-1-1 0 16,7-7 0-16,-10 1-9904 15,1-5-2016-15</inkml:trace>
  <inkml:trace contextRef="#ctx0" brushRef="#br1" timeOffset="21712.53">28269 5544 21183 0,'0'0'1888'0,"0"0"-1504"0,0 0-384 0,0 0 0 16,-3 13 2992-16,3 0 528 0,4 0 96 0,-2 5 32 15,1 3-2800-15,-2 5-544 0,-1 0-112 0,-1 4-32 16,4 4 80-16,-1 0 16 0,2 1 0 0,-1-1 0 15,-5 5 128-15,10 4 48 0,5 6 0 0,-7-8 0 16,-13-11-32-16,0-1 0 0,-2-2 0 0,4 2 0 16,1 0 48-16,6 2 0 0,4 3 0 0,-6-8 0 15,-8-5 160-15,0-3 32 0,1-1 16 0,1-1 0 16,2-2-144-16,2-1-48 0,-2-1 0 0,3 0 0 0,-1-2-176 16,1 0-32-16,1-10-16 0,0 0 0 0,0 0-96 0,0 0-16 15,0 0 0-15,0 0 0 0,0 0 32 0,0 0 0 16,0 0 0-16,7-13 0 0,-1-4-160 0,1 0 0 15,-2-5 0-15,0-1 0 0,2-3 0 0,0-2 0 16,1 1-224-16,3 1 80 0,-1-1 0 0,-1 0 0 16,-5 3 0-16,3 3 0 0,3 4 144 0,-2 4 0 15,-2 1 0-15,1 4-128 0,-7 8 128 0,12-4-160 16,-1 4 160-16,1 3-160 0,-12-3-32 0,13 5 0 16,-1 2 0-16,0 2 0 0,-2-1-48 0,0 3-16 15,2-1 0-15,0 0 0 0,0 0-48 0,-2 3-16 16,1 0 0-16,-1 2 0 0,-1 0 192 0,-1 4 128 15,-3-1-192-15,-1 0 192 0,0 0 0 0,-3 2 0 16,-2 2 0-16,-2 4 0 0,-1 6 0 0,-1-5 0 0,-3-6 0 0,1-3 0 16,-1-4 352-16,-1 2 80 0,-2-4 16 0,1 0 0 15,-2 1-144-15,0-4-32 0,-1-2 0 0,0 0 0 16,0 0-272-16,0-5 160 0,-1 2-160 0,-3-4 128 16,-1 0-128-16,-1-4-272 0,1-1 64 0,1-2 16 31,3 0-640-31,-2-3-112 0,2 0-16 0,-1-2-16 15,0 1-1408-15,-2-2-288 0,-3-1-48 0,2 0-16 0</inkml:trace>
  <inkml:trace contextRef="#ctx0" brushRef="#br1" timeOffset="22180.62">28601 5354 10127 0,'-8'-9'448'0,"8"9"96"0,-10-4-544 0,3 1 0 15,7 3 0-15,0 0 0 0,0 0 4768 0,0 0 848 0,0 0 160 0,0 0 48 16,0 0-3744-16,0 0-736 0,0 0-160 0,0 0-32 16,7 14-400-16,-1 1-96 0,2-5-16 0,4 3 0 15,1 4-128-15,1 3-16 0,0-1-16 0,3 5 0 16,4 2-32-16,1 0-16 0,2 1 0 0,1 3 0 16,-1 3-144-16,1-2-32 0,0 2 0 0,-2 3 0 15,-2 5-64-15,-1 0-32 0,-2-2 0 0,-1 3 0 16,-3 2 16-16,1-1 0 0,-3-1 0 0,-2-3 0 15,-2 0 112-15,-2-2 32 0,-2-4 0 0,-1 4 0 16,-1 2-144-16,-2 1-32 0,0-3 0 0,0-1 0 16,-1-3 64-16,1 0 16 0,-3 1 0 0,0-4 0 15,-3-3-224-15,-1 1 176 0,-4-1-176 0,1-3 160 16,-3-1-160-16,-3 0 160 0,-1 0-160 0,0-3 160 16,0 0-160-16,-1 0 0 0,0-1 0 0,-5-1 128 15,-1 2-704-15,-1-4-128 0,1-7-48 0,4-4-12464 16,-1-5-2496-16</inkml:trace>
  <inkml:trace contextRef="#ctx0" brushRef="#br1" timeOffset="23394.5">31849 879 26719 0,'0'0'2368'0,"0"0"-1888"0,-7-10-480 0,7 10 0 16,-7-13 1472-16,7 13 208 0,0 0 48 0,0 0 0 16,0 0-704-16,0 0-128 0,-9 9-16 0,-1 3-16 15,-2-2-336-15,-1 6-64 0,1 3-16 0,1 9 0 0,-5 7 64 0,0-1 16 16,-3-4 0-16,-1 5 0 0,-2 5-80 0,4 3 0 15,1 3-16-15,-5-2 0 0,-8-5-80 0,1 5-16 16,7 4 0-16,-8-1 0 0,-8-3-160 0,-1 2-48 16,-4 1 0-16,5 1 0 0,4 4 48 0,0 0 0 15,0 0 0-15,-2-1 0 0,-2 0-176 0,-2 1 160 16,-5 0-160-16,8 6 160 0,11 4-160 0,-8-15 160 16,-9-16-160-16,6 7 160 0,8 5 128 0,6-5 32 15,1-8 0-15,-2-9 0 0,-2-11-16 0,5-1 0 16,8-1 0-16,0 0 0 0,2 0-128 0,1-2-32 15,10-6 0-15,-7 6 0 0,7-6-144 0,-9-3 192 16,1-2-192-16,3-2 192 0,-1-3-192 0,2-1 0 16,0-2 0-16,2-2 128 0,1-3-128 0,-1-3 0 0,1-3 0 15,0-1 128-15,1-1-128 0,-2 0 0 0,2 0 0 0,0 0 0 16,-2-1 0-16,0 1 0 0,2 0 0 0,0 3 0 16,-1 5 0-16,2 3 0 0,2 0 0 0,-2 0 0 15,-1 2 0-15,0 2 0 0,0 11 0 0,0 0 0 16,0-9 0-16,0 9 0 0,0 0 0 0,0 0 0 15,0 0 0-15,0 0 0 0,0 0 0 0,-5 14 0 16,-1 2 0-16,3 9 0 0,6 5 0 0,-3 4 0 16,-3 5 0-16,2-5 0 0,-1-3 0 0,1-1 0 15,0-3 0-15,1-1 0 0,4 0 0 0,0-2 0 16,0-2 128-16,2-4-128 0,-1-2 0 0,-2-4 128 16,-3-12 16-16,0 0 0 0,0 0 0 0,8 10 0 15,-8-10 240-15,15 8 64 0,0-2 0 0,0-2 0 16,5-2-128-16,2-4 0 0,1 0-16 0,6-5 0 0,5 1-80 15,0-3-16-15,-1-2 0 0,2 1 0 0,5-1 96 0,1 1 16 16,-1-1 0-16,-1 0 0 0,-2-2-320 0,-2 1 160 16,-3-1-160-16,1 1 128 0,-2 2-128 0,5-3 0 15,1-3 0-15,2 2-176 16,1 3-1648-16,-4-7-336 0,-2-5-64 0</inkml:trace>
  <inkml:trace contextRef="#ctx0" brushRef="#br2" timeOffset="59985.75">28090 15233 13647 0,'0'0'592'0,"0"0"144"0,0 0-592 0,0 0-144 16,0 0 0-16,0 0 0 0,0 0 1200 0,0 0 208 15,0 0 32-15,0 0 16 0,0 0-224 0,0 0-32 16,0 0-16-16,0 0 0 0,0 0-304 0,0 0-64 16,0 0-16-16,0 0 0 0,0 0-32 0,0 0-16 15,0 0 0-15,0 0 0 0,0 0 96 0,0 0 32 16,0 0 0-16,0 0 0 0,0 0-240 0,0 0-64 16,0 0 0-16,0 0 0 0,0 0-32 0,0 0-16 15,0 0 0-15,0 0 0 0,0 0-16 0,0 0-16 16,0 0 0-16,0 0 0 0,0 0-208 0,-5 8-32 0,-3-1-16 0,1 2 0 15,2 1-64-15,-1 1-16 16,-2-1 0-16,0 2 0 0,1 1-160 0,2 0 128 0,-1-1-128 0,0-1 128 16,3 4-128-16,-1-2 0 0,-2 0 0 0,3 0 0 15,-1 0 0-15,1 0 0 0,0 0 0 0,3-1 0 16,0-2 0-16,0-1 0 0,0-9 0 0,2 11 0 16,-2-11 0-16,5 10 0 0,3-1 0 0,-2-2 0 15,-6-7 0-15,0 0 0 0,0 0 0 0,9-4 0 16,-1-2 0-16,1 1 160 0,-1-1-32 0,1-1-128 15,-1 1 192-15,1-5-64 0,-1 1 0 0,0-2-128 16,-2 2 144-16,1-2-144 0,-2 2 0 0,0-1 144 16,-1 1-144-16,-1-1 0 0,-2 1 144 0,-1 1-144 15,0-2 128-15,-1 2-128 0,0 1 128 0,1 8-128 16,-3-9 0-16,3 9 144 0,-3-9-144 0,3 9 0 16,-5-9 144-16,5 9-144 0,-6-9 0 0,6 9 144 0,-7-5-144 0,7 5 0 15,-8-7 0-15,8 7 0 0,-8-4 0 0,8 4 0 16,-9 0 128-16,9 0-128 0,0 0 0 0,-9 4 0 15,9-4 0-15,-8 10 0 0,3 1 0 0,-1 1 0 16,-1-6 0-16,2 2 0 0,1 2 0 0,0 2 0 16,-1-1 0-16,1 0 0 0,0 2 0 0,1-1 0 15,1-3 0-15,2-9 0 0,-3 12 0 0,2 0 0 16,0-2 0-16,1-10 0 0,1 11 0 0,-1-11 0 16,0 0 0-16,0 0 0 0,0 0 0 0,5 9 0 15,-5-9 0-15,7 6 0 0,-7-6 0 0,0 0 0 16,0 0 0-16,10-1 0 0,-10 1 0 0,12-5 0 0,0-2 0 0,-2 1 0 15,-3-3 0-15,-1 1 0 0,1-3 0 16,-1 2 0-16,-1 0 0 0,-1-1 0 0,-2-1 0 0,-2 2 0 16,0 1 0-16,0-1 0 0,0 9 0 0,-3-9 128 15,-1 2-128-15,4 7 0 0,-4-7 144 0,4 7-144 16,-6-7 0-16,0 1 128 0,6 6-128 0,0 0 0 16,0 0 0-16,-7-4 144 0,-1-2-144 0,8 6 0 15,0 0 0-15,0 0 0 0,0 0 0 0,0 0 0 16,-8 2 0-16,8-2 0 0,0 0 0 0,-7 8 0 15,2 1 0-15,1 0 0 0,0 1 0 0,3 1 0 16,1-11 0-16,0 14 0 0,0-1 0 0,1 0-144 16,1-2 144-16,-2-11 0 0,2 11 0 0,-2-11-128 15,4 11 128-15,-4-11 0 0,5 9 0 0,-5-9 0 16,9 10 0-16,-1-5 0 0,-8-5 0 0,0 0 0 16,0 0 0-16,12 0 0 0,-12 0 0 0,10-5 0 0,-2 0 0 0,-1-1 0 15,-3-2 0-15,0-3 0 0,0 1 0 0,-2-2 0 16,-1 2 128-16,-1-2-128 0,0 0 128 0,-1 0-128 15,0 1 128-15,-2-1-128 0,1-1 0 0,-1 0 144 16,0 1-144-16,1 0 0 0,-2 5 144 0,4 7-144 16,0 0 0-16,0 0 144 0,0 0-144 0,0 0 0 15,-11 0 0-15,11 0 0 0,-6 6 0 0,1 3 0 16,1 0 0-16,1 2 0 0,2 1 0 0,0-2 0 16,1-10 0-16,-3 13 0 0,3-1 0 0,3 2 0 15,3 7 0-15,-2-5 0 0,-3-7 0 0,-1-9 160 16,-6 6-160-16,6-6 160 0,-4 11 16 0,4-11 0 15,-4 8 0-15,4-8 0 0,0 0-176 0,0 11 128 0,0-11-128 16,0 0 128-16,0 0-128 0,0 0 0 0,0 0-160 0,0 0-12624 16,12-9-2512-16</inkml:trace>
  <inkml:trace contextRef="#ctx0" brushRef="#br2" timeOffset="68729.53">28155 15237 5519 0,'0'0'240'0,"0"0"64"0,0 0-304 0,-9 3 0 0,9-3 0 0,0 0 0 16,0 0 3920-16,0 0 736 0,0 0 144 0,0 0 16 16,0 0-3536-16,0 0-704 0,-8-3-128 0,8 3-48 15,0 0 48-15,0 0 0 0,-9 0 0 0,9 0 0 16,0 0 336-16,0 0 80 0,0 0 16 0,0 0 0 16,0 0 176-16,0 0 32 0,0 0 16 0,0 0 0 15,0 0-224-15,0 0-48 0,0 0-16 0,0 0 0 16,0 9-224-16,0-9-32 0,0 0-16 0,0 0 0 15,4 11-192-15,0-3-32 0,-4-8-16 0,0 0 0 0,0 0-64 0,8 9-16 16,-8-9 0-16,7 6 0 0,-7-6 32 0,0 0 16 16,11 4 0-16,-1-1 0 0,2-2 16 0,-2 0 0 15,1-1 0-15,-11 0 0 0,12 0-80 0,-12 0-16 16,11 0 0-16,1 0 0 0,0 0 0 0,0 0-16 16,-2 2 0-16,2 0 0 0,-1-2-176 0,1 0 0 15,0 0 0-15,0 0 0 0,1 0 128 0,1 0 0 16,0 0 0-16,2 0 0 0,0-2 0 0,-1-1 0 15,-2-1 0-15,2 0 0 0,-1 0 0 0,2-1-128 16,-1-1 192-16,1 0-64 0,0 1-128 0,1 1 192 16,0-2-192-16,1 0 192 0,0 0-192 0,0-1 0 15,1 2 144-15,0 1-144 0,1-2 128 0,1 1-128 16,1 1 128-16,0-3-128 0,1 1 128 0,-1-1-128 0,-1-2 160 16,0 2-160-16,0 4 128 0,0-1-128 0,-2-4 0 0,1 1 144 15,0 2-144-15,0 1 128 0,0-2-128 0,0 0 128 16,-2 1-128-16,0 1 0 0,2-4 0 0,-2 1 128 15,-1 0-128-15,2-3 192 0,1 1-192 0,-1-1 192 16,2 3-64-16,0-3 0 0,1 1 0 0,3 2 0 16,0-1-128-16,-3 0 0 0,-2 1 0 0,0 2 128 15,3-1-128-15,-1 0 0 0,-1 1 0 0,1 0 0 16,1 1 0-16,-1-2 0 0,-2-1 128 0,0 3-128 16,-1 0 0-16,1 0 0 0,-2-1 0 0,0 0 0 15,0 0 176-15,3-2-48 0,1-1-128 0,1 1 192 16,-1-4-48-16,3 1-16 0,2-3 0 0,2 1 0 15,2 0 0-15,1 0-128 0,1 2 192 0,1 0-64 0,0-2 0 16,-3 1-128-16,-1 1 192 0,-1 0-64 0,0-2 0 0,-2 1 0 16,-2 2 0-16,-1-1 0 0,1-2 16 0,-1 2 0 15,-2 1 0-15,1-3 0 0,1 0 0 0,1 0 0 16,1 1 0-16,1-2 0 0,2-2-16 0,2 0 0 16,-1-1 0-16,1-1 0 0,1-1 0 0,0-1 0 15,3 0 0-15,-1-2 0 0,-1 0-128 0,-2-1 160 16,-1 0-160-16,0-2 160 0,1-2-160 0,2-1 192 15,0-2-192-15,-1 4 192 0,1 3-192 0,-2 0 0 16,-2-3 144-16,-1 1-144 0,1-4 128 0,-2 1-128 16,-3-1 128-16,2 2-128 0,1 2 128 0,-1-2-128 15,-3-3 160-15,-1 3-160 0,0 0 128 0,0-3-128 16,0-2 0-16,0-2 0 0,1-1 144 0,1-1-144 0,5-1 128 16,1-2-128-16,1-1 128 0,2 0-128 0,1 2 128 15,4-1-128-15,2-1 128 0,0 0-128 0,-2 0 128 0,-1 1-128 16,-1 2 0-16,-2-6 0 0,-1-1 128 0,-2-1-128 15,0-2 0-15,1 3 0 0,-2 1 0 0,2 0 128 16,2-2-128-16,1 1 0 0,2-1 0 0,-1-1 0 16,-1-2 0-16,1 1 0 0,-2-3 0 0,-2 2 0 15,-2-2 0-15,-1 2 0 0,-2 0 128 0,1 1-128 16,-4-1 0-16,4 0 0 0,-1-2 0 0,3-3 128 16,3-3-128-16,1 2 0 0,0 2 0 0,1-4 0 15,0 0 0-15,0 3 0 0,0 0 0 0,1 0 0 16,-3 0 0-16,-1-2 0 0,-4-1 128 0,1-1-128 15,-3-1 0-15,0 1 0 0,-1-1 0 0,-3 3 0 16,3 2 0-16,-2 0 0 0,1-2 0 0,3 1 0 0,2-4 0 0,-13 25 0 16,-2-3 128-16,2-4-128 0,-1-4 0 0,2-3 0 15,1 1 0-15,2-4 0 16,1 0 0-16,17-44 0 0,-6 14 144 0,-4 7-144 0,-4 4 0 0,-1 6 0 16,-3 4 0-16,-1 6 0 0,-2 3 0 0,-3-1 0 15,-1 2 0-15,-1 2 0 0,-3 3 0 0,-1 2 0 16,-1 1 0-16,0 4 0 0,-2-1-160 0,0 6 160 15,-1 5-192-15,0 3 192 16,0 0-1104-16,-1 6-112 0,-1 3-32 0,1 5 0 16,0 2-2080-16,-3 7-432 0</inkml:trace>
  <inkml:trace contextRef="#ctx0" brushRef="#br2" timeOffset="70218.23">28392 15228 4607 0,'0'0'400'0,"0"0"-400"0,0 0 0 0,0 0 0 0,-9 4 3936 15,9-4 704-15,-10 6 144 0,10-6 16 0,-9 6-3248 0,9-6-656 16,-8 6-128-16,8-6-16 0,0 0 256 0,-7 7 48 16,7-7 16-16,0 0 0 0,0 0-352 0,-7 4-64 15,7-4-16-15,0 0 0 0,0 0 16 0,0 0 0 16,-12 2 0-16,3 1 0 0,9-3-16 0,0 0 0 15,-11 2 0-15,1 4 0 0,1-4-240 0,0 2-48 16,-1-1-16-16,10-3 0 0,-11 6 32 0,0-1 0 16,1-1 0-16,-1-1 0 0,0-3 144 0,-2 1 16 15,0 2 16-15,0-2 0 0,0-1-32 0,-1 3 0 16,3-1 0-16,-1 0 0 0,0-6-176 0,1 0-32 16,-2 0-16-16,-1 0 0 0,3 0-80 0,-1 0-16 15,0 2 0-15,1-1 0 0,-1 2-48 0,-3-1-16 0,1-1 0 16,-2 3 0-16,3 0 0 0,-1 2-128 0,-2-2 192 0,-1 1-64 15,-1 1 64-15,0 2 16 0,-2-4 0 0,0 0 0 16,-1 0 48-16,-3 0 0 0,-1 2 0 0,-1-2 0 16,-1-1-48-16,-2 0 0 0,-1-3 0 0,2 1 0 15,2-1 16-15,0 2 0 0,-1-4 0 0,3 1 0 16,0-1 64-16,1-1 16 0,-1-2 0 0,2 1 0 16,0 0-48-16,0-1-16 0,-2 0 0 0,0 0 0 15,-1 1-240-15,0-1 144 0,-2-1-144 0,1-1 128 16,1 2-128-16,-3 1 0 0,0 2 0 0,-4-2 128 15,1 0-128-15,1-1 0 0,3 0 0 0,-1 0 0 16,1 0 0-16,0 2 0 0,-1-3 0 0,1-1 0 0,0 2 0 16,-3-3 0-16,-3 2 0 0,-1-1 0 15,-1 1 0-15,-2-4 0 0,0 1 128 0,-1 1-128 0,0 0 0 0,0 0 0 16,-1 2 0-16,2 0 128 0,1-2-128 0,1 0 0 16,1 3 0-16,-1-3 0 0,-3 1 0 0,-1-1 128 15,-2-3-128-15,1 5 0 0,-2 4 128 0,1-1-128 16,-3 1 128-16,3-4-128 0,-1 1 0 0,2-1 0 15,-1-2 128-15,2 0-128 0,-1-1 0 0,-2 0 0 16,-2 0 0-16,-2-1 0 0,2 0 0 0,-3-2 0 16,-1 0 0-16,3 1 128 0,5-1-128 0,1-4 0 15,1 1 0-15,3-1 128 0,2 1-128 0,0-2 0 16,1-1 144-16,-3 0-144 0,-2-1 128 0,-1-1-128 16,-2-1 160-16,0 1-160 0,-2-2 144 0,1 3-144 15,4-3 128-15,-1-2-128 0,-1-3 128 0,3 1-128 16,3 0 0-16,-1-1 128 0,-2-2-128 0,1 3 192 0,-3-4-192 15,1 2 192-15,-1-3-192 0,-1-2 128 0,-3-2-128 0,2 0 128 16,-2 0-128-16,3-4 192 0,2-3-192 0,3 0 192 16,-1 0-192-16,3 0 192 0,-1 3-192 0,0 0 192 15,2-3-192-15,0 1 128 0,-2-4-128 0,1 1 128 16,-1-1-128-16,3-1 0 0,1-1 0 0,1 0 0 16,-2 1 0-16,2-3 0 0,1 3 0 0,2 0 0 15,3-5 0-15,-1 0 0 0,0-1 0 0,1-4 0 16,1 0 0-16,1 2 0 0,-3 0 0 0,2 2 0 15,1 0 0-15,-3-1 0 0,-3-4 0 0,2 1 0 16,-2 0 0-16,-1 1 0 0,-1-1 0 0,0 3 0 16,1 1 0-16,2-3 0 0,3 2 0 0,1-7 0 15,-1-1 0-15,1-2 0 0,3 3 0 0,2 2 0 16,2-2 0-16,1-1 0 0,0-2 0 0,2-2 0 0,1-3 0 16,1 1 0-16,0-1 0 0,1 5 0 0,0 2 0 0,2 1 0 15,-2-2 0-15,1-1 0 0,1 1 0 0,2-2 0 16,0 2 0-16,1 3 0 0,1 6-192 0,2-2-64 15,2-1 0-15,2-4-16 16,0-2-2816-16,3-1-560 0</inkml:trace>
  <inkml:trace contextRef="#ctx0" brushRef="#br2" timeOffset="83219.45">4791 12222 6447 0,'0'0'272'0,"-6"-4"80"0,-2-1-352 0,-1 1 0 16,-2 0 0-16,3 0 0 0,8 4 1600 0,-10-5 240 16,2-1 48-16,2 4 16 0,6 2-1424 0,-11-7-288 15,-3 1-48-15,2 2-16 0,3 1-128 0,0 2-224 16,0 1 48-16,-2 4 16 0,-2 4 320 0,2 2 64 15,0 2 16-15,1 5 0 0,-1 4 464 0,2 3 112 16,0 4 16-16,1 3 0 0,-1 6-496 0,3 2-80 16,-1 2-32-16,2 8 0 0,0 5-224 0,1 0 0 0,-1 3 0 0,3 2 0 15,6 1 0-15,-1-2 0 0,-5-1 0 0,4-3 0 16,0-3 0-16,2 0 0 0,0-4 0 0,3-1 0 16,0-3 0-16,5-2 256 0,4-2-64 0,1-2 0 15,1-5 32-15,3-4 0 0,4-5 0 0,2-4 0 16,-1-6-48-16,2-7-16 0,2-3 0 0,1-7 0 15,3-5 176-15,2-7 48 0,3-6 0 0,4-4 0 16,2-3 32-16,0-3 16 0,-2-5 0 0,0-3 0 16,0-2-224-16,-2-2-32 0,-5-2-16 0,1 0 0 15,-5-3-160-15,-4-2 160 0,-5 0-160 0,-1-1 160 16,-3-4-160-16,-5 0 128 0,-5 2-128 0,-5 2 128 16,-5 4-128-16,-4 4 0 0,-5 1-192 0,-4 5 192 15,-6 0-336-15,-2 4 48 0,-2 2 16 0,-6 3 0 16,-6 3 144-16,-1 2 128 0,-5 2-192 0,-4 7 192 0,-3 3-128 0,-2 5 128 15,-1 1 0-15,1 7 0 0,1 6-384 0,1 2 48 16,-2 4 0-16</inkml:trace>
  <inkml:trace contextRef="#ctx0" brushRef="#br2" timeOffset="83955.14">2334 16395 19695 0,'0'0'864'0,"-13"-3"192"0,-3-2-848 0,3-2-208 15,1 1 0-15,2-1 0 0,1 1 784 0,0-1 112 16,-1 0 32-16,1-1 0 0,3 0-608 0,-3 0-128 16,-4-1-32-16,1 2 0 0,3 1-160 0,-3-3 0 15,-2 1 0-15,-1 1 0 0,1 1 0 0,-2-1 0 16,1 2 0-16,-4 4 0 0,1-2 0 0,0 6 0 15,0 3 0-15,-2 2 0 0,-1 4 0 0,0 5 0 16,-1 5-192-16,0 7 192 0,0 6-256 0,-2 2 64 16,1 2 0-16,2 4 16 0,3 0 16 0,0 1 0 15,-2-1 0-15,4 3 0 0,5 2 160 0,0 0 0 0,0 0 0 16,4 1-128-16,6-2 128 0,2-1 0 0,2 0 0 0,3 0-128 16,3-3 128-16,4-3 0 0,4-3 0 0,3-3-128 15,1-3-64-15,5-4-16 0,4-3 0 0,0-5 0 31,-2-8-576-31,6-5-112 0,0-4-32 0,-1-8 0 0,-3-7 480 0,2-2 112 0,6-4 16 0,0-4 0 16,1-6 320-16,0-1 192 0,-4-6-32 0,3-3 0 16,3-2 480-16,-5-6 112 0,-2-2 16 0,-4-3 0 15,-1-2 192-15,-6-1 64 0,-5 2 0 0,-3 1 0 16,-5 0-256-16,-5 2-64 0,-3 1 0 0,-6-1 0 16,-4 0-384-16,-2 4-96 0,-5-4-16 0,-6 6 0 15,-6 2-208-15,-3 5 0 0,-5 7 0 0,-4 2 0 16,-8 3-256-16,-2 3-112 0,1 2-16 0,-1 6-7312 15,-1 7-1472-15</inkml:trace>
  <inkml:trace contextRef="#ctx0" brushRef="#br2" timeOffset="-185280.63">29013 684 3679 0,'0'0'320'0,"0"0"-320"16,0 0 0-16,0 0 0 0,-8 0 3584 0,8 0 640 16,0 0 128-16,0 0 16 0,0 0-3536 0,0 0-832 15,-8 5 0-15,2 3 0 0,-1 0 192 0,-1 3 16 16,-2 4 16-16,0 2 0 0,-2 2 320 0,-1 3 64 15,-4 4 16-15,0 2 0 0,1-1-160 0,-2 4-16 16,-3 6-16-16,0 1 0 0,0 1-304 0,-1 0-128 16,-1 3 0-16,-1-1 128 0,-2 0-128 0,1 1-144 15,1-2 144-15,-1 0-208 0,-2 0 208 0,0-1 0 0,4 1 0 0,-3 3-144 16,-1 7 144-16,-1-2 144 0,1 0-16 0,-1-2-128 16,0 1 768-16,-1-4 64 0,-1-3 0 0,3-2 0 15,-1-2-64-15,4 0 0 0,0-3 0 0,5-1 0 16,0-2-256-16,2 0-64 0,2-3-16 0,2-1 0 15,1-6-240-15,1-2-32 0,2-5-16 0,3 0 0 16,2-1-144-16,4-12 192 0,0 0-192 0,0 0 192 16,-4 8-192-16,4-8 0 0,0 0-192 0,0 0 192 15,0 0-144-15,0 0 144 0,0 0 0 0,1-11 0 16,2-2 0-16,-2-1 0 0,-1-2 0 0,3-1 0 16,1 0 0-16,0-2 128 0,-2-3-128 0,0-2 144 15,0 1-144-15,1-1 0 0,-2-2 0 0,0-1 0 16,1-3 0-16,-2 4 128 0,1 0-128 0,-1 2 0 0,0 2 0 15,0 2 0-15,-1 2 0 0,-1 5 0 0,0-1 128 0,-2 3-128 16,0 2 0-16,4 9 128 0,0 0 0 0,-8-2 0 16,0-4 0-16,8 6 0 0,0 0-128 0,-9 6 0 15,1-4 0-15,8-2 0 0,-5 11 0 0,1 2 0 16,0 4-192-16,0 0 192 0,2 2-192 0,-2 5 192 16,-1 3-160-16,1 2 160 0,0-2 0 0,0 3 0 15,0 3 0-15,1-1 0 0,0-2 0 0,-1-4 0 16,-2 0 0-16,2 2 0 0,1 2 0 0,0-7 0 15,2-1 0-15,1-3 0 0,1-4 0 0,0 0 0 16,1-5 128-16,0-1-128 0,-2-9 192 0,5 11-32 16,-5-11 0-16,0 0 0 0,13 5 80 0,0-1 16 15,-1-4 0-15,1-3 0 0,4-2 64 0,1-2 0 16,1 0 16-16,2-3 0 0,5-1-48 0,0-2-16 0,0-2 0 0,1-2 0 16,2-1-272-16,2-1 128 0,0-2-128 0,1-3 0 15,-1-1 0-15,0-1 0 0,2-5 0 0,-2 1 0 31,-1 0-1600-31,0-5-320 0</inkml:trace>
  <inkml:trace contextRef="#ctx0" brushRef="#br3" timeOffset="-150852.55">14357 5062 24767 0,'0'0'1088'0,"0"0"240"0,0 0-1072 0,0 0-256 15,0 0 0-15,0 0 0 0,0 0 224 0,3 11-16 16,-3-11 0-16,7 15 0 0,-1-1-208 0,1 2 0 16,-2 1 128-16,2-3-128 0,1 2 240 0,1 1 0 15,1 3 0-15,-1 3 0 0,-2-3 80 0,-1 3 0 16,1-1 16-16,1 4 0 0,-2 3-80 0,1 1 0 15,-2 1-16-15,3 9 0 0,1 7-64 0,-1-1-16 16,-3-8 0-16,-3-3 0 0,-3-5 96 0,1 6 0 16,0 11 16-16,1 3 0 0,-1 1-32 0,2 3-16 15,-2-2 0-15,1 2 0 0,2-1-224 0,-1 3 176 16,0 1-176-16,-1 1 160 0,2 3-160 0,-2 3 0 16,0-1 0-16,2 0 128 0,-1-2-128 0,1 0 0 0,1 2 144 15,0 2-144-15,-2 0 256 0,2 1-32 0,0 1 0 0,0 2 0 16,-1 0-16-16,-2-2 0 0,0-5 0 0,-1 2 0 15,0 1-48-15,0 3-16 0,0 4 0 0,0-3 0 16,0-1-144-16,0-2 0 0,-1-1 0 0,-2 2 128 16,1 5-128-16,-1-1 0 0,1 1 0 0,0-4 128 15,0-3-128-15,0-1 0 0,1 0 144 0,2 1-144 16,1 3 0-16,0-1 0 0,2 1 0 0,0-4 0 16,-1-4 0-16,-1-1 0 0,1-2 0 0,1 2 0 15,0 0 0-15,0-1 224 0,0 2-48 0,1-1-16 16,-1-3 32-16,0 0 16 0,0 1 0 0,-1-1 0 15,0 0-64-15,-2-1-16 0,-1 1 0 0,2 0 0 16,-1 0-128-16,0-3 128 0,-1-5-128 0,0 0 128 16,0-4-128-16,2 1 0 0,-2-1 144 0,1-1-144 0,0-1 128 0,0 1-128 15,1 0 160-15,-1-2-160 0,-1-1 0 0,1-1 128 16,1-4-128-16,-2 0 0 0,-2-1 0 0,2-1 144 16,0-3-144-16,-1-2 128 0,0 1-128 0,-1 0 0 15,0-2 144-15,-1 2-144 0,-1-1 0 0,0 2 0 16,1-1 0-16,-1-2 128 0,0-2-128 0,0-1 144 15,0 0-144-15,0-1 160 0,0-3-160 0,0 1 128 16,0-4-128-16,0 0 128 0,2-1-128 0,-2-3 0 16,0-1 144-16,1-1-144 0,1-3 128 0,2-8-128 15,-4 9 160-15,4-9-160 16,0 0-320-16,0 0-144 0,0 0-48 0,0 0-10384 16,0 0-2096-16</inkml:trace>
  <inkml:trace contextRef="#ctx0" brushRef="#br3" timeOffset="-150086.95">12585 8795 11967 0,'-24'3'528'0,"10"1"112"0,-2 1-512 0,2 2-128 16,0-5 0-16,1 4 0 0,0-1 320 0,1 0 48 15,1 1 0-15,2-2 0 0,0-2 320 0,9-2 64 16,-8 1 16-16,8-1 0 0,0 0 64 0,0 0 0 0,0 0 16 0,0 0 0 15,0 0-48-15,0 0-16 0,0 0 0 0,0 0 0 16,0 0-192-16,0 0-32 0,0 0-16 0,13 1 0 16,2-3-96-16,0 2-32 0,2 1 0 0,5-1 0 15,5-1-112-15,0-2-32 0,2-1 0 0,3 0 0 16,3 0 112-16,5 2 0 0,0-3 16 0,0 1 0 16,1 0 112-16,3-2 0 0,2 3 16 0,3 0 0 15,6 0-176-15,2 2-32 0,3 1-16 0,2 1 0 16,0-2-160-16,2-2-16 0,1 2-128 0,7-1 192 15,6-2-192-15,3 1 128 0,1-1-128 0,0 2 0 16,-1 0 192-16,3 0-64 0,0 0-128 0,6 0 192 16,4-2 0-16,0 0-16 0,-1 0 0 0,4 1 0 0,9 2-32 15,0-2 0-15,2 1 0 0,-1-1 0 0,-2-3-16 0,5 0 0 16,3 5 0-16,-1-3 0 0,-2 2-128 0,5-1 0 16,6-1 0-16,-1 2 128 0,-3-1-128 0,0 0 0 15,1 1 144-15,2 2-144 0,1-3 128 0,-5 1-128 16,-4 0 160-16,5 0-160 0,7 0 256 0,-6 2-32 15,-8-2-16-15,4-2 0 0,2-1 48 0,-4 2 16 16,-2 0 0-16,-2-2 0 0,-3-3 32 0,4 0 0 16,0 1 0-16,-5-1 0 0,-6 0-128 0,-1 0-32 15,-2 2 0-15,-3-3 0 0,-2 1-144 0,-4-1 0 16,-5 1 144-16,-3-1-144 16,-1 0-400-16,-4 1-160 0,-2 1-16 0,-6 2-10176 15,-3-2-2048-15</inkml:trace>
  <inkml:trace contextRef="#ctx0" brushRef="#br3" timeOffset="-143195.58">19883 8350 13823 0,'3'-11'1216'0,"-1"6"-960"0,3 1-256 0,-2 1 0 0,-3 3 2608 0,7-2 464 16,-2 1 112-16,-5 1 16 0,0 0-2240 0,0 0-448 15,0 0-96-15,0 0-16 0,0 0 80 0,0 0 16 16,-8 14 0-16,-2 2 0 0,-4-1-224 0,0 5-32 15,-4 2-16-15,0 3 0 0,-3-2 288 0,-3 1 64 16,0-1 16-16,-3 3 0 0,1 1 352 0,0 2 64 16,-2-5 16-16,0 0 0 0,3 1-320 0,-1-3-48 15,-1-1-16-15,2 0 0 0,0-1-384 0,5-2-96 16,1-2-16-16,4-2 0 0,2-5-144 0,2 0 0 16,3 0 0-16,8-9 0 15,0 0-1664-15,0 0-192 0,0 0-64 0,0 0-12976 0</inkml:trace>
  <inkml:trace contextRef="#ctx0" brushRef="#br3" timeOffset="-142962.35">19547 8399 23951 0,'0'0'2128'0,"7"-4"-1696"0,-7 4-432 0,0 0 0 15,13 0 1792-15,-1 3 256 0,-12-3 64 0,12 6 16 16,-4 2-1264-16,0 3-256 0,-1 2-48 0,4 1-16 15,1 6 160-15,-1 0 16 0,1 1 16 0,0 1 0 16,2 3-192-16,-1 0-32 0,2 0-16 0,0-1 0 16,1 1-224-16,1-3-32 0,-2 1-16 0,4-4 0 15,-4 1-224-15,2-2 176 0,0 3-176 0,0-4 160 16,0-4-160-16,0-1 128 0,0-2-128 0,1 0 128 16,0 1-1792-16,-1-3-352 0,-1-2-80 0</inkml:trace>
  <inkml:trace contextRef="#ctx0" brushRef="#br3" timeOffset="-142039.22">14563 4539 9215 0,'0'0'816'0,"0"0"-656"16,-3-8-160-16,3 8 0 0,0 0 2912 0,0 0 544 15,0-9 128-15,0 9 0 0,1-9-1744 0,-1 9-368 16,7-8-64-16,-7 8 0 0,0 0-336 0,11-3-64 16,1 2-16-16,0 5 0 0,0 0-544 0,-1 1-96 15,2 0-32-15,2 2 0 0,0-1-320 0,1 5 144 16,0 0-144-16,2 0 0 0,2-2 0 0,-2 1 0 16,-3 2 0-16,2 1 0 0,2-1 0 0,-2 1 0 15,-3-1 0-15,-1-1 0 0,1 3 0 0,-1-7 0 16,-1 1 0-16,-3 0 0 15,-9-8-512-15,9 13-176 0,-2-3-16 0,-2 0-8352 16,-5-10-1664-16</inkml:trace>
  <inkml:trace contextRef="#ctx0" brushRef="#br3" timeOffset="-141713.25">15055 4441 3679 0,'0'0'160'0,"0"0"32"0,-11-1-192 0,0 1 0 0,1 2 0 0,1 4 0 15,1 1 6640-15,3 1 1280 0,-1 4 256 0,1 0 48 0,-1 1-6608 16,-2 2-1312-16,-1 5-304 0,0-1 0 0,-2 5 0 0,1 3 0 15,-5 5 0-15,1 3 0 0,0 3 128 0,-1 2-128 16,1 3 0-16,0 0 0 0,-1 0 0 0,-2 1 0 16,-2 2 0-16,-2-3 0 0,-1 0 128 0,-2 3-128 15,2 2 0-15,0-2 0 0,0-5 0 0,0 1 128 16,1-2-128-16,3 0 0 16,2-1-928-16,3-7-288 0,2 0-64 0</inkml:trace>
  <inkml:trace contextRef="#ctx0" brushRef="#br1" timeOffset="-122755.09">14677 8686 1839 0,'0'0'160'0,"0"0"-160"0,0 0 0 0,0 0 0 0,0 0 4080 0,0 0 784 15,0 0 144-15,0 0 48 0,0 0-3072 0,0 0-592 16,0 0-128-16,0 0-32 0,0 0 144 0,0 0 32 16,0 12 0-16,0-12 0 0,-6-9-512 0,2 1-112 15,4 8-16-15,5-9 0 0,3 1-432 0,-2-1-80 16,-2 0-32-16,2-1 0 0,0 1 80 0,-1 1 16 15,-1 1 0-15,-4 7 0 0,5-8-16 0,-2 1 0 16,-3 7 0-16,0 0 0 0,0 0-144 0,-4-6-32 16,-2-1 0-16,-1 5 0 0,7 2-128 0,-9 6 192 15,1 5-192-15,-2-5 192 0,-5-6 64 0,1 3 0 16,2 3 16-16,0 1 0 0,-1-3 48 0,3 6 16 16,2 4 0-16,-1-4 0 0,-1-7-48 0,1 3-16 0,2-2 0 0,2 3 0 15,2 5-96-15,3-12-32 0,0 0 0 0,-2 11 0 16,2-11-144-16,0 11 192 0,1 0-192 0,-1-11 192 15,4 11-192-15,0-1 0 0,-4-10 0 0,0 0 0 16,9 13 0-16,-1-3 0 0,-8-10 0 0,7 11 0 16,-7-11 0-16,11 9 0 0,-2-4 128 0,-9-5-128 15,10 5 0-15,-10-5 0 0,13 0 0 0,-2-1 128 16,-11 1-128-16,13-5 0 0,0-2 144 0,-1 2-144 16,-3 0 0-16,1-2 128 0,-1 1-128 0,3-2 0 15,0-1 0-15,-2-1 144 0,-4 1-144 0,1 0 0 16,4-1 224-16,-3 1-64 0,-2-2-16 0,1 1 0 15,-2-2-16-15,0 2 0 0,-2-1 0 0,-2 1 0 16,0 1-128-16,-1 0 160 0,-2 1-160 0,-2 0 160 0,-1 1-160 0,-1 2 128 16,0-4-128-16,-2 5 128 0,-2-1-128 0,-1 1 0 15,-1-1 144-15,1 2-144 0,-4 3 0 0,2 1 0 16,0 3 0-16,2 2 0 0,-1 0 0 0,0 1 0 16,0 3 0-16,2 2 0 0,1 2 0 0,0 0 0 15,0 1 0-15,-1 0-128 0,1 2 128 0,1-1 0 16,1 0 0-16,0-2 0 0,1 3 0 0,-1 0-128 15,2 1 128-15,1-5 0 0,0 0 0 0,1 0 0 16,0 2 0-16,1-4 0 0,2-11 0 0,2 12 0 16,-2-12 0-16,2 11 0 0,-2-11 0 0,0 0 0 15,0 0 0-15,5 11 0 0,-5-11 0 0,7 11 0 16,-7-11 0-16,0 0 0 0,10 2 0 0,-10-2 0 16,0 0 0-16,13-2 0 0,-1-1 0 0,-3-2 0 0,-2-4 0 15,1 2 0-15,-1-2 0 0,1 1 0 0,-3-1 0 0,1 0 0 16,-3-1 0-16,3-1 0 0,0-1 0 0,-1 1 0 15,-2-1 0-15,0 0 0 0,-3 1 0 0,1 0 128 16,-1 11-128-16,4-12 0 0,-3-1 0 0,-1 4 128 16,-1-3-128-16,0 3 0 0,1 9 0 0,0 0 0 15,-3-10 0-15,-1 2 0 0,4 8 0 0,0 0 0 16,0 0 0-16,0 0 0 0,-9-3 0 0,9 3 0 16,-9 0 0-16,9 0 0 0,-9 6 0 0,1-2 0 15,1 2 0-15,1 2 0 0,6-8 0 0,-8 12 0 16,1-2 0-16,1 1 0 0,6-11 0 0,-5 11 0 15,1 0 0-15,1-1 0 0,2 1 0 0,1-1 0 16,0-10 0-16,4 12 0 0,-4-12 0 0,5 11 0 0,-5-11 0 0,8 10 0 16,0-1 0-16,1-5 0 0,1-2 0 15,1 0 0-15,-2-4 0 0,1 2 0 0,1-4 0 0,-1 2 0 16,1-5 0-16,-1 1 0 0,3 0 0 0,-3-1 0 16,0-4 0-16,-3 1 128 0,1 1-128 0,-1-2 0 15,-1-2 128-15,-1 1-128 0,1 1 0 0,-1 0 144 16,-1 0-144-16,-2-1 0 0,-2 0 128 0,-1 2-128 15,0-2 0-15,-1 1 0 0,0 1 144 0,1 1-144 16,-1 0 0-16,2 9 144 0,-4-9-144 0,0 2 0 16,4 7 0-16,-7-5 0 0,-3 1 0 0,3 3 0 15,-2 2 0-15,-2 4 0 0,-2 2 0 0,1 2 0 16,2 3 0-16,-2-2 0 0,-1 3 0 0,0 0 0 16,0 1 0-16,0 1 0 0,-1 0 0 0,1 0 0 15,2-1 0-15,2-1 0 0,0 0-128 0,2 0 128 0,2 2 0 0,3-2 0 16,0 0 0-16,2 0 0 0,0-13 0 0,0 0 0 15,7 13 0-15,-1-4 0 0,-6-9 0 0,11 10 0 16,1-3-144-16,-2 1 144 0,0-3 0 0,2-1 0 16,0-4 0-16,0-2 0 0,-2-1 0 0,2 1 0 15,-2-2 0-15,2 2 0 0,1-3 0 0,0-2 0 16,-4-1 0-16,0-1 0 0,0 1 0 0,-2-1 0 16,-2 0 0-16,-5 9 0 0,5-10 0 0,-1-1 0 15,-1 1 128-15,-2-2-128 0,-1 12 0 0,0-12 144 16,1-1-16-16,-2 1-128 0,-3 3 192 0,4 9-64 15,0 0-128-15,-5-9 0 0,-2 0 0 0,1 3 0 16,-2 0 0-16,-1 4 0 0,0 0 0 0,-3 5 0 0,0 2 0 16,1 2 0-16,-2-1 0 0,0 5 0 0,0 0-160 0,0 2 160 15,0 2 0-15,1 0-144 0,0 0 144 0,2-1 0 16,-2-1 0-16,3 3 0 0,1-1 0 0,1 4 0 16,2-4 0-16,1 1 0 0,0-3 0 0,3 0 0 15,0-1 0-15,3-2-128 0,4 3 128 0,-1-2 0 16,-5-11 0-16,10 4-128 0,2-2 128 0,0-2 0 15,-1 0 0-15,2-2 0 0,1-1 0 0,-1-1 0 16,0-2 0-16,0-2 0 0,-2-1 0 0,0 0 0 16,-1-1 0-16,-1 1 0 0,-1-2 0 0,-1 0 0 15,-3 1 0-15,0-1 0 0,-2 1 0 0,1-1 128 16,-1 0-128-16,0 0 0 0,-1-2 0 0,-2 0 144 16,-5 0-144-16,4 3 0 0,2-2 128 0,-3 2-128 15,-1-2 0-15,0 0 0 0,-1 0 0 0,0 3 0 0,-2 3 0 0,7 6 0 16,-10-9 0-16,1 3 0 0,1 1 0 0,-1 4 0 15,0 1 0-15,9 0 0 0,-9 2 0 0,0 2 0 16,1 4 0-16,1-1 0 0,7-7 0 0,-9 9 0 16,0 1 0-16,1 2 0 0,2 0 0 0,0-2-144 15,1 3 144-15,1 0 0 0,0-4 0 0,3 3 0 16,1 1 0-16,0-13 0 0,4 12 0 0,-4-12-128 16,9 10 128-16,-9-10 0 0,13 7-144 0,-1-2 144 15,0 0 0-15,1-1 0 0,0 0 0 0,0-3 0 16,-2-3 0-16,0-2 0 0,1 1 0 0,-2-2 0 15,-10 5 0-15,12-5 0 0,1 0 0 0,-4-2 0 16,-4-1 0-16,0-2 0 0,-1 1 0 0,-4 9 0 0,4-12 0 16,-1 2 128-16,-3-1-128 0,-2 2 0 15,0-3 128-15,-2 2-128 0,-1 1 0 0,-2 0 128 0,2 1-128 16,-4-3 0-16,-2 3 0 0,2 2 128 0,2-1-128 0,-3 2 0 16,0 1 0-16,0 2 128 0,-1-1-128 0,2 6 0 15,0-2 0-15,-2 3 0 0,0 0-128 0,0 1 128 16,2 2 0-16,0 2 0 0,-1 4 0 0,0-2-144 15,3 4 144-15,-1-1 0 0,-3 0 0 0,5 2-128 16,-2 0 128-16,3 1 0 0,1-3 0 0,1-2 0 16,1-2 0-16,2-10 0 0,1 13 0 0,-1-13 0 15,5 11 0-15,-5-11 0 0,11 8-144 0,-11-8 144 16,13 2 0-16,1-3-144 0,-1-4 144 0,1-1 0 16,1 1 0-16,0-3 0 0,0-1 0 0,-1-3 0 15,-1 1 0-15,0-1 0 0,-2 2 0 0,0 0 0 0,4 0 0 16,-2 2 128-16,0-4-128 0,-3 3 0 0,-2 2 0 0,1-1 0 15,2-3-336-15,-4 2 16 0,-7 9 0 0,8-9 0 32,0 1-496-32,0-1-80 0,-3 0-32 0,2 0-16784 0</inkml:trace>
  <inkml:trace contextRef="#ctx0" brushRef="#br0" timeOffset="-111750.25">12773 7836 11967 0,'0'0'1072'16,"0"-12"-864"-16,-2 3-208 0,2 9 0 0,0 0 1344 0,4-9 240 15,0 0 32-15,-4 9 16 16,0 0-1152-16,0 0-224 0,9-3-64 0,-9 3 0 0,0 0-64 0,12 5-128 16,-4 2 176-16,-8-7-176 0,0 0 0 0,11 12 0 15,0 1 0-15,-2-2 0 0,-1-3 128 0,0 1 32 16,1 2 0-16,1-1 0 0,1 2 320 0,-1-2 64 15,0 1 16-15,1 1 0 0,1-1-48 0,-1 2-16 16,2-1 0-16,2 0 0 0,-1 0-80 0,2-1-16 16,1 1 0-16,1 0 0 0,0-1 112 0,2 3 0 15,2 2 16-15,-1-1 0 0,-2 2-128 0,2 1-16 16,3-1-16-16,2 3 0 0,0-2-240 0,0 3-128 16,0-3 160-16,1 1-160 0,-1-2 128 0,3 3-128 15,1-2 0-15,1-1 0 0,1-3 144 0,2 2-144 0,1 1 128 16,1-1-128-16,2 1 0 0,1 0 128 0,3 0-128 15,0-3 0-15,-1-1 0 0,1 1 0 0,-2 3 128 0,-2 1-128 16,-4 1 0-16,0-1 0 0,0-1 0 0,-1 2 0 16,-3 4 144-16,2-4 0 0,3 2 0 0,-1-1 0 15,-2 0 0-15,0 0 0 0,2-2 0 0,3 1 0 16,-1-3 64-16,1 1 16 0,-1 2 0 0,-1-5 0 16,0 0 80-16,1 1 16 0,0-2 0 0,1-3 0 15,0 3-80-15,4 2-16 0,-1-1 0 0,1 0 0 16,-2 1-224-16,0 0 0 0,-1 5 128 0,-2-6-128 15,-2-1 128-15,-1 0-128 0,-1 3 176 0,0-2-176 16,-4-1 224-16,2-1-64 0,2-2-16 0,-1 2 0 16,-1 0 48-16,1 1 16 0,2 0 0 0,-1-1 0 0,1-1-32 15,1 2-16-15,-2 0 0 0,1-1 0 0,0 1-160 0,-2-1 160 16,-4-2-160-16,1 1 160 0,-2-1-160 0,-2-1 0 16,0 1 144-16,-2-1-144 0,0 0 0 0,0 0 144 15,-1 0-144-15,0-1 0 0,0-2 0 0,0 1 0 16,-2-1 0-16,0 2 0 0,-4-1 128 0,2-1-128 15,2 1 0-15,-1-2 0 0,-3-1 0 0,0 1 0 16,-4 0 0-16,3 1 0 16,-1 1-496-16,-3 0 0 0,-10-7 0 0,10 6 0 15,0 1-1808-15,-10-7-384 0,6 10-64 0</inkml:trace>
  <inkml:trace contextRef="#ctx0" brushRef="#br0" timeOffset="-111044.34">13057 9695 4607 0,'0'0'400'0,"0"0"-400"15,0 0 0-15,0 0 0 0,4-9 3808 0,1 1 672 16,3 0 144-16,2 0 32 0,3 1-3008 0,0-1-608 16,-1 0-112-16,5-2-32 0,4-1-256 0,0 2-48 15,1-4-16-15,3 0 0 0,3 2-256 0,1-2-64 16,-2-4-16-16,3 2 0 0,2-2-112 0,-1 0 0 0,-1-3-128 15,4 2 192-15,1 0 0 0,4-4-16 0,4 1 0 0,1 0 0 16,2 0 144-16,1 0 48 0,0-1 0 0,0 0 0 16,-2 0-32-16,1-2 0 0,0-4 0 0,1 0 0 15,-2-2-80-15,3 0-32 0,1-5 0 0,3 4 0 16,1-3 32-16,1 1 16 0,-2-3 0 0,-1 1 0 16,0 1-16-16,-1-3 0 0,4 2 0 0,1-1 0 15,2-2-16-15,3-1-16 0,-3-1 0 0,2 3 0 16,0 0-224-16,-2 1 176 0,-2-6-176 0,-2 4 160 15,1-1-160-15,2 1 0 0,2 0 0 0,1 2 128 16,0 3-128-16,-2 3 0 0,-2 3 0 0,-3-2 0 16,-2 1 0-16,-1-1 128 0,2-2-128 0,0-1 0 15,0 1 0-15,-2 2 0 0,-1 2 0 0,-1-3 0 16,-2 3 0-16,-2-1-192 0,-4 1 0 0,-3 2 16 16,-2 3-448-16,-1-2-80 0,-3 2-32 0,-3 3 0 15,-1-2-528-15,-1 3-96 0,-3 2-32 0,-4 0-11408 16</inkml:trace>
  <inkml:trace contextRef="#ctx0" brushRef="#br0" timeOffset="-109721.7">13908 7140 16287 0,'0'0'720'0,"0"0"160"0,0 0-704 0,0 0-176 15,0 0 0-15,-1 10 0 0,1-10 736 0,1 13 112 16,-1-13 32-16,4 13 0 0,2-1-128 0,-6-12-32 16,7 13 0-16,0-1 0 0,-1-2-208 0,2 3-32 15,0 0-16-15,1 2 0 0,-1-2 80 0,1 2 16 16,0-3 0-16,0 2 0 0,0 3-48 0,0-2-16 15,2 0 0-15,-1 5 0 0,1 3-160 0,-2-3-16 0,-1 1-16 0,1 0 0 16,-2-1-48-16,1 1 0 16,-1 0 0-16,1 3 0 0,1-4 48 0,0 1 0 0,-1-1 0 0,1 1 0 15,1 2-96-15,-1 2-16 0,-2-3 0 0,1 0 0 16,1 0-192-16,0 3 176 0,-1 1-176 0,-2 2 160 16,0-2-160-16,-1 0 0 0,-1-3 0 0,1 2 128 15,1 2-128-15,2 3 0 0,3-2 144 0,-1-1-144 16,0 1 240-16,1-2-32 0,-1-2 0 0,2 3 0 15,0-1 0-15,-2-2 0 0,-1 1 0 0,0 1 0 16,-1 3-208-16,1 0 176 0,-1 1-176 0,1-3 160 16,-1 2-160-16,0 1 0 0,1-4 0 0,2 2 128 15,-1 1-128-15,0 0 192 0,0-2-192 0,0 0 192 16,0 0-64-16,1 0-128 0,-2-1 192 0,0 0-64 16,0 0-128-16,0 0 192 0,1 0-192 0,-3 2 192 0,2-2-192 15,1 4 160-15,0 0-160 0,0 0 160 0,0 1-160 0,-1 0 0 16,1-1 144-16,2-1-144 0,1-3 176 0,-1 1-48 15,-1 1 0-15,2-1 0 0,2-2 80 0,-1-2 16 16,2-2 0-16,1 1 0 0,0 1-32 0,-2-3 0 16,0 1 0-16,2 1 0 0,-1 1-192 0,1 1 144 15,0 2-144-15,-1-1 128 0,-3-1-128 0,0 0 160 16,-1 0-160-16,0 2 160 0,-1 1-160 0,1 1 128 16,0 0-128-16,-2 0 128 0,-1-1-128 0,0 1 0 15,1-4 0-15,-1 0 128 0,-1-2-128 0,1-2 0 16,0-2 0-16,1 0 0 0,1 2 0 0,-1-1 128 15,1-2-128-15,-1 0 0 0,0-1 0 0,2-2 0 16,-1 0 128-16,-1 2-128 0,0 1 0 0,1-3-192 0,1-1 32 16,-2 3 16-16,-2 0-176 0,1 1-16 0,0-2-16 0,-1 2 0 31,-2 1-480-31,1 2-80 0,1 2-32 0,0 2-9344 0,-1 0-1872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8:14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493.28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11886.05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13205.59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13934.79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14725.89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15524.17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16257.1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17153.74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18407.47">31251 8827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9811.29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  <inkml:trace contextRef="#ctx0" brushRef="#br0" timeOffset="21544.38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22108.47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22737.71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23061.62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23694.71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24150.25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  <inkml:trace contextRef="#ctx0" brushRef="#br0" timeOffset="75340.43">15396 11790 7359 0,'0'0'656'15,"0"0"-528"-15,0 0-128 0,0 0 0 16,0 0 2880-16,0 0 560 0,0 0 96 0,0 0 32 16,0 0-2208-16,-8-4-432 0,8 4-96 0,0 0 0 15,-8-1-400-15,8 1-80 0,-8-3-16 0,8 3 0 0,0 0-192 0,0 0-144 16,0 0 192-16,0 0-192 0,0 0 224 0,0 0-64 16,0 0-16-16,0 0 0 0,-2-8-144 0,2 8 0 15,0 0 0-15,0 0 0 0,0 0 0 0,0 0 208 16,-4-7-16-16,4 7-16 0,0 0 320 0,0 0 64 15,0 0 16-15,0 0 0 0,-8-3 0 0,8 3 16 16,-11-1 0-16,11 1 0 0,0 0-256 0,0 0-48 16,0 0-16-16,-9 4 0 0,9-4-112 0,0 0-32 15,0 0 0-15,0 0 0 0,0 0-128 0,0 0 0 16,0 0 0-16,0 10 128 0,0-10-128 0,0 0 0 16,5 13 0-16,1-4 0 0,-6-9 0 0,5 11 0 15,-5-11 0-15,4 10 0 0,-4-10 0 0,5 13 0 16,-1-5 0-16,-4-8 0 0,0 0 0 0,4 10 0 15,-4-10 0-15,0 0 0 0,0 0 0 0,6 8 0 0,-6-8 0 0,0 0 0 16,11 3 224-16,-11-3 16 0,0 0 0 0,12-1 0 16,-2-3 0-16,-1 0 0 0,-9 4 0 0,8-7 0 15,-2 1-96-15,-6 6-16 0,6-9 0 0,-2 1 0 16,-4 8-128-16,3-9 160 0,-1 1-160 0,-2 8 160 16,-2-9 0-16,2 9 0 0,-1-10 0 0,1 10 0 15,-2-7-16-15,2 7 0 0,-4-8 0 0,4 8 0 16,0 0-144-16,-4-8 0 0,4 8 0 0,0 0 128 15,-3-6-128-15,3 6 0 0,0 0 0 0,0 0 0 16,0 0 0-16,0 0 0 0,-8-3 0 0,8 3 0 16,-8 3 0-16,8-3 0 0,-10 6 0 0,2 2 0 15,3 0 0-15,5-8 0 0,0 0 0 0,-7 10 0 0,1 1 0 0,6-11 0 16,-3 9 0-16,3-9 0 0,0 0 0 16,-1 10 0-16,1-10 0 0,0 0 0 0,0 0 0 0,5 9 0 15,-5-9 0-15,0 0 0 0,8 7 0 0,-8-7 128 16,7 6-128-16,-7-6 0 0,10 4 0 0,-1-1 0 15,-9-3 0-15,11 0 0 0,-2-2 128 0,-9 2-128 16,13-3 0-16,-4 0 128 0,-9 3-128 0,10-7 160 16,-1 0-160-16,-1-3 160 0,-1 4-160 0,-1-2 128 15,0 2-128-15,-3-4 128 0,1 3-128 0,-1-1 0 16,-2-1 144-16,-1 1-144 0,0 0 0 0,0 8 128 16,-2-12-128-16,-1 3 0 0,-1 0 176 0,-1 3-48 15,5 6 0-15,-5-7 0 0,5 7-128 0,-7-5 0 0,1 1 0 16,-1 1 0-16,-1 2 0 0,8 1 0 15,-9 1 0-15,1 3 0 0,8-4 0 0,-9 7 0 0,3 1 0 0,-1 2 0 16,1 0 0-16,0 1 0 0,0 1 0 0,1-3 0 16,1 2 0-16,0 1 0 0,0-1 0 0,1 0 0 15,2 1 0-15,0-1 0 0,1-1 0 0,0-10 0 16,0 9 0-16,0-9 0 0,0 0 0 0,1 9 0 16,-1-9 0-16,0 0 0 0,0 0 0 0,0 0 0 15,0 0 128-15,0 0-128 0,0 0 0 0,0 0 128 16,11 0-128-16,-11 0 0 0,7-4 144 0,-7 4-144 15,0 0 0-15,6-9 128 0,-3 0-128 0,-3 9 0 16,3-9 0-16,-2 0 144 0,1 0-144 0,-2 9 0 16,0-11 0-16,-2 2 0 0,1 0 0 0,1 9 0 15,0-10 0-15,0 10 0 0,-3-10 0 0,3 10 0 0,0-7 0 0,-1-3 0 16,1 10 0-16,0 0 0 0,-1-7 0 0,1 7 0 16,0 0 0-16,0 0 0 0,0 0 0 0,0 0 0 15,0 0 0-15,0 0-144 0,0 0 144 0,0 0 0 16,-9-2 0-16,9 2 0 0,0 0 0 0,-7 7 0 15,1-1-176-15,2 4 176 0,2 0 0 0,1 0-144 16,0 2 144-16,0-1 0 0,1-2 0 0,1 0 0 16,-1-9 0-16,4 12 0 0,0-3 0 0,-4-9 0 15,4 7 0-15,-4-7 0 0,0 0 0 0,7 7 0 16,-7-7 0-16,0 0 0 16,10 4-368-16,-10-4-80 0,0 0-32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03:32.00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17652 5637 13935 0,'0'0'608'0,"0"0"144"0,0 0-608 0,0 0-144 16,0 0 0-16,0 0 0 0,0 0 768 0,0 0 112 15,12-2 16-15,-12 2 16 0,0 0 32 0,0 0 0 0,8-5 0 16,-8 5 0-16,0 0-240 0,0 0-64 0,0 0 0 15,1 12 0-15,-3-3-96 0,-2 4-32 0,0 1 0 0,-3 1 0 16,-1-2-272-16,-1 2-64 0,0 1-16 0,0 5 0 16,0-2-160-16,0 1 0 0,0-3 144 0,0 1-144 15,-1-1 432-15,5 1 16 0,0 2 0 0,1-6 0 16,1-1 16-16,1-1 16 0,1-2 0 0,1 2 0 16,0-3-192-16,0-9-32 0,3 9-16 0,-3-9 0 15,0 0-32-15,7 8 0 0,0-1 0 0,-7-7 0 16,0 0-16-16,0 0-16 0,10 2 0 0,-10-2 0 15,10-1 32-15,-10 1 16 0,9-6 0 0,-1-1 0 16,-1-2-80-16,-2 0-16 0,-1-2 0 0,-1 0 0 16,-1-4-128-16,-1 1 0 0,1 1 0 0,0-3 128 0,0 1-128 0,0-2 0 15,1-3 0-15,1-1 0 0,0 4 0 0,1 0 128 16,0 0-128-16,0 4 0 0,2 2 0 0,-1 3 0 16,1-1 0-16,-1 1 0 0,-6 8 0 0,7-7 0 15,-7 7 0-15,6-5 0 0,-6 5 0 0,0 0 0 16,0 0-144-16,0 0 144 0,0 0 0 0,0 0 0 15,0 0 0-15,0 0 0 0,-7 7 0 0,0-1 0 16,1 1 0-16,-1-1 0 0,-1 1 192 0,2-1-64 16,-1 2-128-16,7-8 192 0,-6 12 224 0,-1 1 32 15,1-4 16-15,0 5 0 0,1 3-208 0,3 0-32 16,2-1-16-16,1 1 0 0,0-2-208 0,1 2 0 16,0-1 0-16,2-2 0 0,1-1 0 0,1-2 0 15,0-2 0-15,1 1 0 0,-1-3-160 0,1-3 32 0,-7-4 0 16,7 2 0-16,-7-2 128 0,12 0-192 0,-12 0 192 0,12-5-192 15,-2-1 192-15,-1-2 0 0,-2-3 0 0,-1 2 128 16,1-1-128-16,0-2 144 0,-1-1-144 0,1-1 160 16,-1-1-160-16,1-3 160 0,-4 0-160 0,3 2 160 15,-2 2-160-15,-2 0 0 0,0 1 0 0,-4 1 0 16,-2-3 0-16,0 4 0 0,0 2 0 0,-1 1 0 16,-1 0 0-16,-1 3 0 0,-1 0 0 0,-1 2 0 15,0 3 0-15,-1 1 0 0,-2 2 0 0,-1 1 0 16,0 1 0-16,0 3 0 0,-1-2-160 0,-1 1 160 15,-2 1-160-15,-1 2 160 0,-3 3-160 0,0 0 160 16,2-1 0-16,0 2 0 0,1 1-128 0,3-1 128 16,-1 0 0-16,4 1 0 0,4-2 0 0,3 1 0 0,1-1 176 15,0-1 16-15,0-2 16 0,1 1 0 0,1-2-16 0,2-9 0 16,4 9 0-16,4-1 0 0,2-2 64 0,2-1 0 16,0-5 0-16,0 0 0 0,-2-2-64 0,2-2 0 15,2-1 0-15,-1-1 0 0,-2 1-192 0,0-3 144 16,1-2-144-16,0 1 128 0,-1-3-128 0,0 0 0 15,-1-1 144-15,-1 0-144 0,1-4 0 0,-3 0 128 16,0-1-128-16,-1 4 0 0,2 1 0 0,-1-2 0 16,-3 0 0-16,1-1 128 0,0 3-128 0,-1 1 0 15,0 1 0-15,-1 3 0 0,-3 8 0 0,0 0 0 16,0 0 0-16,0 0 0 0,-7-7 0 0,1 2 0 16,6 5 0-16,-11 1 0 0,-1 3 0 0,1 2 0 15,-2 0 0-15,0 2 0 0,0 0 0 0,-2 1 176 0,-2-3-176 16,2 3 192-16,2 1-192 0,1-1 128 0,3-1-128 15,1-1 128-15,1 1-128 0,2 3 192 0,1 0-192 0,4-11 192 16,2 11-192-16,0 2 0 0,2-3 144 0,1 1-144 16,0-2 0-16,2 1 128 0,2 2-128 0,0 0 0 15,-1-2 0-15,0-1 0 0,1 0 0 0,0-2 128 16,-1-2-128-16,-8-5 0 0,9 4 0 0,0-1 0 16,-9-3 0-16,12 1 0 0,-12-1 0 0,10-1 128 15,-10 1-128-15,11-4 0 0,-11 4 0 0,8-7 0 16,-2-3-192-16,-1 1 32 0,-1 1 16 0,-4 8 0 15,4-11 144-15,-1 0-128 0,-1-2 128 0,0 3-128 16,-2 10 128-16,0-9 0 0,-2 0 0 0,1 0 0 16,0-1 0-16,-1 1 0 0,2 9 0 0,0 0 0 15,0 0 0-15,0 0 0 0,-3-6 0 0,3 6 0 0,0 0 0 0,0 0 0 16,0 0 0-16,0 0 0 0,0 0 0 0,0 0-128 16,-6-6 128-16,6 6 0 0,0 0 0 0,0 0 0 15,0 0 0-15,0 0-128 16,-9 4-256-16,9-4-32 0,-8 6-16 0,8-6 0 15,-5 12-1824-15,5-12-368 0,0 0-80 0</inkml:trace>
  <inkml:trace contextRef="#ctx0" brushRef="#br0" timeOffset="3071.02">18758 5969 14735 0,'-13'3'1312'0,"4"1"-1056"16,0-1-256-16,-1 3 0 0,1-1 2288 0,2 1 400 15,7-6 64-15,-10 4 32 0,1 0-2288 0,0 1-496 16,0-1 0-16,9-4-7296 16,-9 4-1440-16</inkml:trace>
  <inkml:trace contextRef="#ctx0" brushRef="#br0" timeOffset="4038.05">18860 5802 17615 0,'0'0'768'0,"0"0"192"16,0 0-768-16,0 0-192 0,0 0 0 0,0 0 0 15,-2-8 1600-15,2 8 304 0,0 0 48 0,0 0 16 0,0 0-368 16,-1-8-80-16,1 8-16 0,0 0 0 0,1-10-432 0,-1 10-96 16,0 0-16-16,4-9 0 0,-4 9-592 0,5-9-128 15,-1-2-32-15,0 4 0 0,-4 7-208 0,0 0 0 16,3-10 128-16,-3 10-128 0,0 0 192 0,0 0-16 16,0 0 0-16,-5-7 0 0,-3 3 208 0,-1 1 32 15,-2 2 16-15,1 1 0 0,-3 0 80 0,0 2 0 16,0 2 16-16,1 3 0 0,-1 1-160 0,0 1-48 15,0 1 0-15,1 1 0 0,3-4-192 0,0 5-128 16,0 1 128-16,2 0-128 0,2-1 0 0,0 2 0 16,1 2 0-16,1 0 0 0,3-1 0 0,0 1 0 15,0 1 0-15,2-2 0 0,0 2 0 0,2 0 0 16,1 0 0-16,1-1 0 0,-1-3 0 0,1-1 0 0,1-3 0 16,-1-1 0-16,-6-8 0 0,9 8 0 0,1-5 0 0,1 0 0 15,0-2 0-15,-1-1 0 0,-10 0 0 0,12-2 176 16,0-3-48-16,-2-2-128 0,-1 2 192 0,0-3-64 15,-1 0 0-15,0 0 0 0,-2-1 0 0,1 1 0 16,-1-5 16-16,0 3 0 0,-1-1 0 0,0 2 0 16,-1-2-144-16,-1 0 192 0,-1 1-192 0,0-1 192 15,-1 2-192-15,1 0 192 0,0 0-192 0,-1 0 192 16,-1 2-192-16,0-2 0 0,-1 3 0 0,1 6 0 16,0 0 128-16,-5-6-128 0,5 6 128 0,-7-5-128 15,1 3 160-15,6 2-160 0,-10-2 192 0,1 4-192 16,-1-1 128-16,2 3-128 0,-1 0 0 0,1 2 0 15,2 2 128-15,-1 0-128 0,2 0 0 0,1 1 0 0,0-3 0 0,4-6 0 16,0 0 0-16,0 0 0 16,-1 11 0-16,1-11 0 0,0 0 0 0,0 0 0 0,0 0 0 0,0 0 0 15,0 0 0-15,0 0 0 0,6 8 0 0,-6-8 0 16,0 0 0-16,0 0 0 0,0 0 128 0,0 0-128 16,11-4 0-16,-11 4 0 0,7-8 128 0,-1 0-128 15,-6 8 144-15,2-10-144 0,1-1 128 0,0 1-128 16,-1-1 0-16,-1 5 144 0,-1 6-144 0,0 0 0 15,0 0 0-15,0-9 0 0,0 9 0 0,0 0 0 16,0 0 0-16,0 0 0 0,-9 5 0 0,0 3-144 16,0 0 144-16,0 1-208 0,0 0 208 0,1-1-144 15,0-1 144-15,2 1-128 0,-2 0 128 0,0-1 0 16,0-1 0-16,2 1 0 0,-2 0 0 0,1 1 0 16,7-8 0-16,-6 9 0 0,1-1 0 0,5-8 0 0,-4 11 0 0,2-1 0 15,1 2 0-15,2-4 0 0,-1-8 0 0,6 10 0 16,-6-10 0-16,7 11 0 0,4-4 0 0,-1 0 0 15,-10-7 0-15,13 6 0 0,-1-4 0 0,0 0 0 16,-2 0-192-16,2-2-16 0,0-2 0 0,-1 0 0 31,0 0-2032-31,2-2-416 0,1 3-80 0</inkml:trace>
  <inkml:trace contextRef="#ctx0" brushRef="#br0" timeOffset="4892.72">20046 5854 2751 0,'-5'-5'256'0,"-4"0"-256"16,-2 1 0-16,1 1 0 0,1-2 4032 0,0 1 768 15,-2 0 160-15,1 2 32 0,-1 0-3200 0,1 0-624 16,-1-2-128-16,1 1-16 0,-1 2-176 0,1-2-16 16,-2 1-16-16,2 0 0 0,-2 2-336 0,2 0-64 15,1-2-16-15,-1 2 0 0,1-3-112 0,0 2-32 16,0 0 0-16,1 1 0 0,-1 1 16 0,9-1 0 0,-10 4 0 0,-1-3 0 15,1 2 128-15,-1 3 32 0,1 5 0 0,1-2 0 16,0-5 48-16,0 5 16 0,-2 1 0 0,3 3 0 16,3 2-48-16,1-1-16 0,-1 0 0 0,2 2 0 15,1 1-192-15,2 0-48 0,2-3 0 0,2-1 0 16,3 0-192-16,2-4 144 0,1-1-144 0,2-1 128 16,1-2-128-16,2-1 192 0,0-4-192 0,1 0 192 15,-1-4-64-15,1 1-128 0,0-3 192 0,-1-1-64 16,1-2 16-16,-2-3 0 0,-1-1 0 0,0 2 0 15,-1-1 80-15,0 0 16 0,-2-2 0 0,1 1 0 16,-2-3 64-16,0 2 16 0,-1-3 0 0,0 3 0 16,-2-2-64-16,-1 4-16 0,1 3 0 0,-2 0 0 15,-4 0-240-15,0 2 0 0,0-1 128 0,0 8-128 0,0 0 0 0,-7-3 176 16,-1 1-176-16,-1 4 160 0,-1 3-160 0,-2 3 0 16,-1 1 0-16,0 0 128 0,1-1-128 0,0 1-144 15,-1-3 144-15,2 3-208 0,0 1 208 0,2 1 0 16,0-3 0-16,2 0 0 0,1-2 0 0,6-6 0 15,0 0 0-15,-5 11 0 0,1-1 0 0,4-10 0 16,0 0 0-16,-3 11 0 0,3-11 0 0,-1 11 0 16,1-11 0-16,2 12 0 0,1 0 0 0,1-2 0 15,-4-10-128-15,5 10 128 0,-5-10 0 0,8 9 0 16,-1-3 0-16,-7-6 0 0,9 7 0 0,-9-7 0 16,11 5 0-16,0-5 0 0,-11 0 0 0,10-4 0 15,-10 4 0-15,11-5 0 0,-4 1 0 0,-7 4 0 0,8-11 0 16,-1 4 0-16,-7 7 0 0,5-10 0 0,-2 1 0 0,-3 9 0 15,1-10 0-15,-1-1 0 0,-1 2 128 0,1 9-128 16,0 0 0-16,-3-9 0 0,-1 1 0 0,-1 2 0 16,5 6 0-16,-7-7 0 0,1 2 0 0,6 5 0 15,-9 0 0-15,0 3 0 0,0-1 0 0,-1 1 0 16,3 1 0-16,-1 0 128 0,-1-2 0 0,1 4-128 16,1 0 224-16,7-6-64 0,0 0-16 0,-8 7 0 15,8-7-144-15,-5 7 0 0,5-7 0 0,0 0 128 16,0 10-128-16,0-10-192 0,4 11 32 0,1 0 16 15,2-2-560-15,2 0-96 0,1-1-32 16,3 2 0-16,3-2-2752 0,2-1-576 0</inkml:trace>
  <inkml:trace contextRef="#ctx0" brushRef="#br0" timeOffset="5500.92">20986 5903 24591 0,'-3'-16'1088'0,"2"9"224"0,-2-2-1056 0,0 0-256 15,-5-1 0-15,2 2 0 0,0 1 1120 0,-1 1 160 16,0-3 48-16,-1 0 0 0,-1-1-496 0,-2 1-112 16,1-2-16-16,-1 5 0 0,0 4-384 0,-1 0-96 15,0 1-16-15,-1 1 0 0,-1 1-208 0,-1 1 0 16,2-1 0-16,0 4 0 0,0 3 0 0,0 0 0 0,-1-2-144 15,1 1 144-15,1-1 0 0,0 4 0 0,-1-1 0 0,3 0 0 16,2 0 144-16,3 0 32 0,-2 0 0 0,2 3 0 16,1-2 128-16,2 0 16 0,2-10 16 0,-2 10 0 15,2-10-64-15,0 0-16 0,11 10 0 0,-1-2 0 16,1-1-96-16,0-2-32 0,2-1 0 0,0-2 0 16,1 0-128-16,-1-4 0 0,0 0 144 0,1-2-144 15,0-1 0-15,1 1 144 0,-1-1-144 0,-1-1 0 16,0 1 144-16,-1 0-144 0,-2-3 0 0,1 2 144 15,-4-1-144-15,0 2 0 0,-2-2 0 0,-5 7 128 16,7-6 48-16,-7 6 0 0,5-9 0 0,-5 9 0 16,0 0 160-16,0 0 48 0,0 0 0 0,0 0 0 15,0 0 0-15,0 0 0 0,0 0 0 0,-7-4 0 0,7 4-144 0,-10 0-32 16,10 0 0-16,-12 4 0 0,1-2-208 16,-1 2 0-16,1 0 128 0,2 1-128 0,-1-5 0 0,-1 3 144 15,1 1-144-15,1-2 128 0,0 1-128 0,0 0 0 16,-1-1 0-16,10-2 0 0,0 0 0 0,0 0 128 15,0 0-128-15,0 0 0 0,0 0 0 0,0 0 0 16,0 0 128-16,0 0-128 0,0 0 0 0,0 0 0 16,0 0 0-16,0 0 0 0,0 0 0 0,0 0 128 15,-1-9-128-15,1 9 0 0,-1-8 0 0,1 8 0 16,0-9 0-16,0 9 0 0,4-9 0 0,-4 9 0 16,2-9 0-16,-2 9 0 0,6-7-160 0,-6 7-16 15,0 0 0-15,9-5 0 16,-1-1-288-16,-8 6-64 0,0 0-16 0,0 0 0 15,0 0-560-15,0 0-112 0,0 0-32 0,0 0-14624 0</inkml:trace>
  <inkml:trace contextRef="#ctx0" brushRef="#br0" timeOffset="6137.87">21979 5784 26719 0,'-11'-9'1184'0,"2"2"240"0,-2-2-1136 0,1 3-288 15,1-1 0-15,-1 1 0 0,1 0 2304 0,0 1 416 16,0-1 80-16,0 2 16 0,0 2-2256 0,9 2-560 15,-8 0 0-15,-2 0 0 0,-2 2 0 0,0 2 0 16,2 1 0-16,-1 1 0 0,-1 6-192 0,3 2 16 16,3 1 0-16,-3-2 0 0,-3 0-16 0,2 1 0 15,-1-1 0-15,2 3 0 0,0-2 192 0,0 2 0 16,0 1 0-16,2 0-128 0,2-4 128 0,2 0 0 16,-1 0 0-16,2 0 0 0,-1 0 0 0,3 0 0 15,3-3 0-15,1 0 0 0,0 0 0 0,2-2 0 16,2-2 0-16,-8-6 0 0,9 3 0 0,1-3 0 0,3 0 0 15,-1-4 0-15,0 1 0 0,0-1 0 0,-2-2 0 16,2-1 128-16,1 1 64 0,1-3 32 0,1-2 0 16,0 1 0-16,3-1 0 0,-1 0 0 0,-2-4 0 0,-1 2 0 15,0 0-80-15,1 0-16 0,-3-2 0 0,-2 3 0 16,-1 1-128-16,-1 1 0 0,-2 0 0 0,-2 3 0 16,-4 7 0-16,0 0 0 0,0 0 0 0,2-10 0 15,-4-1 0-15,0 1 128 0,2 10-128 0,-6-7 0 16,-1 2 208-16,-1 0-32 0,-3 0-16 0,1 3 0 15,-3 2 32-15,0 0 0 0,-1 0 0 0,-1 0 0 16,1 2 0-16,0-2 0 0,-1-3 0 0,2 2 0 16,0 3 64-16,1 1 32 0,3-2 0 0,9-1 0 15,-9 3-48-15,9-3-16 0,0 0 0 0,0 0 0 16,0 0-224-16,0 0 0 0,-5 8 0 0,5-8 0 0,0 0 0 0,0 0-240 16,0 0 48-16,10 9 16 0,1-3-16 0,-1 2-16 15,-10-8 0-15,12 7 0 0,0-2 64 0,-2-1 16 16,-10-4 0-16,11 4 0 15,-2 2-368-15,-9-6-64 0,8 11-16 0,-1-2 0 16,1-3-2176-16,0 1-448 0</inkml:trace>
  <inkml:trace contextRef="#ctx0" brushRef="#br0" timeOffset="6805.63">22716 5702 21183 0,'-13'-8'1888'0,"4"3"-1504"0,-2 1-384 0,0-1 0 16,-1 3 3392-16,0 2 624 0,0 2 112 0,1 0 32 15,0 1-3232-15,1-1-640 0,-2 2-128 0,2-1-32 16,-1 1-128-16,2 1 0 0,0 3 0 0,0 2-176 15,1 1 16-15,2-1 0 0,-1 2 0 0,2 0 0 16,1 1-64-16,1 0-16 0,3 0 0 0,0 1 0 16,0-1 48-16,0 0 16 0,2-1 0 0,0 0 0 15,-2-12 176-15,5 13 0 0,1 0 128 0,0-3-128 16,1-1 224-16,0 0-32 0,1-2 0 0,1-1 0 16,-9-6 80-16,13 3 16 0,2-2 0 0,-2 1 0 0,1-2-32 15,1-2-16-15,-2-2 0 0,1-1 0 0,0-1-64 0,1-1-16 16,-1-3 0-16,-1-1 0 0,-1 2-160 15,1-1 192-15,0-5-192 0,-1 2 192 0,-2 0-192 0,0-2 160 16,-1 0-160-16,-1 4 160 0,-1 0-160 0,-1-1 128 16,0-2-128-16,-4 2 128 0,1 2 0 0,-2 1-128 15,-1 9 192-15,-3-9-64 0,-2 0-128 0,-1 2 192 16,-3 1-192-16,2 2 192 0,7 4 64 0,-9 0 0 16,0 0 16-16,-2 0 0 0,-2 0-96 0,0 2-32 15,0 0 0-15,0 1 0 0,-1 1-144 0,1 3 0 16,2-1 0-16,1 1 0 0,-2-1 0 0,2 1 0 15,2-2 0-15,0 2 0 0,0-1 0 0,2 3 0 16,1-1 0-16,2 1 0 0,3-9 0 0,-3 13 0 16,1-5 0-16,2-8 0 0,1 11-160 0,-1-11 160 0,0 0 0 0,3 11-144 15,-1 0 144-15,-2-11-128 0,6 9 128 0,-6-9-128 16,0 0 128-16,0 0-128 0,7 6 128 0,-7-6-128 16,10 7 128-16,-10-7 176 0,11 2-48 0,-2 0 0 15,-9-2-128-15,11-4 0 0,-1-1 0 0,-10 5 0 16,12-2 0-16,-2-2 0 0,0-1 0 0,-1 1 0 15,0-2-192-15,-1-1 192 0,-3 1-160 0,-5 6 160 16,10-7-256-16,-2 3 32 0,-8 4 16 0,7-6 0 16,-7 6-160-16,5-7-16 0,-5 7-16 0,0 0 0 15,0-9-1520 1,0 9-320-16,0 0-48 0</inkml:trace>
  <inkml:trace contextRef="#ctx0" brushRef="#br0" timeOffset="7789.96">17711 6832 5519 0,'0'0'240'0,"0"0"64"0,0 0-304 0,0 0 0 16,-9-1 0-16,9 1 0 0,0 0 5632 0,-9 5 1088 16,9-5 192-16,-5 8 64 0,5-8-5712 0,0 0-1136 15,-7 10-128-15,3-2-240 0,4-8 48 0,-5 10 16 16,1 1 0-16,1 1 0 0,3-12-48 0,-4 11-16 16,1 1 0-16,0 1 0 0,0 0 240 0,3-1-144 15,0 0 144-15,2 1-128 0,-1-2 128 0,2 1 0 16,0-1 0-16,1-2-128 0,-4-9 128 0,7 5 0 15,-7-5 0-15,12 6 0 0,-5 1 0 0,-7-7 128 16,0 0-128-16,12 3 176 0,-3-3-16 0,-9 0 0 0,9-4 0 16,1-2 0-16,-1 0 208 0,0-2 32 0,0-1 16 15,-1 1 0-15,-2-2 96 0,2-1 0 16,0 0 16-16,-2-2 0 0,0-2-192 0,-1 2-32 0,-1-1-16 0,0 2 0 16,-3 2-96-16,-1-3-32 0,-1 0 0 0,-2 0 0 15,-1-2 112-15,-1 3 32 0,-3 5 0 0,0-4 0 16,-1 2-80-16,-1 4-16 0,-1 1 0 0,1 1 0 15,-1 3-208-15,0 2 0 0,-4-1 0 0,1 3 0 16,0 2-128-16,-1 1 128 0,1-2-192 0,1 3 192 16,-1 1-176-16,1 0 176 0,1 2-160 0,1-5 160 15,0 1 0-15,4-2 0 0,7-5 0 0,-5 10 0 16,-2-2 0-16,7-8 0 0,0 13 0 0,2-4 0 16,0 2 0-16,4-1-144 0,-6-10 16 0,10 11 0 15,3-2-48-15,1-3 0 0,2-3 0 0,0-1 0 0,-2 1 176 16,2-3 0-16,-2-1-144 0,0-2 144 0,-1 1 0 0,-2-2 0 15,-11 4 0-15,10-7 0 0,-2-1 0 0,-3 0 0 16,-5 8 0-16,0-10 0 0,-1 0 256 0,-2 0-48 16,-1 3 0-16,-2 0 0 0,-2-3 112 0,-1-1 32 15,0 2 0-15,-2-3 0 0,0 6-64 0,-2-1-16 16,0 2 0-16,0 1 0 0,-2 3-80 0,1 1-32 16,-3 1 0-16,1 3 0 0,2 1-160 0,-2 2 160 15,1-1-160-15,2 4 160 0,1-1-160 0,0 1 0 16,0 1 0-16,5 2 0 0,1 1-144 0,3-1 144 15,-3-1 0-15,4-1 0 0,3 1-272 0,3-1 48 16,0-2 16-16,2-3 0 16,3 1-432-16,3-2-64 0,1 0-32 0,4-2 0 15,1 1-1968-15,3-4-400 0</inkml:trace>
  <inkml:trace contextRef="#ctx0" brushRef="#br0" timeOffset="8440.02">18813 6764 35247 0,'0'0'1552'0,"-4"-9"336"0,0 0-1504 0,4 9-384 16,0 0 0-16,0 0 0 0,0 0 0 0,0 0 0 15,0 0-160-15,0 0 160 0,0 0-400 0,0 0 16 16,0 0 16-16,-8 3 0 16,0 2-32-16,0 1-16 0,1 2 0 0,-1 3 0 0,-1-2 32 0,1 4 16 15,1 4 0-15,-1 0 0 0,1 0 368 0,0 0-176 16,2-3 176-16,1 2-128 0,1-1 128 0,2 2 144 15,0-4-16-15,2 2-128 0,2 0 240 0,1-3-64 16,-2 1-16-16,3-1 0 0,1 1 32 0,0-2 0 16,1 1 0-16,2-3 0 0,1-2-192 0,2-2 0 15,0-1 144-15,1 0-144 0,0-2 224 0,0 4-32 0,0-6 0 0,1-3 0 16,0-2 16-16,1 0 0 16,-1-3 0-16,1 0 0 0,-2 0 48 0,1-2 0 0,0-2 0 15,-1-1 0-15,-2-1 0 0,-2-2 16 0,-1-1 0 0,-2 1 0 16,1 1 64-16,-3-1 16 0,-3-1 0 0,0 0 0 15,-1 0 32-15,-1 2 16 0,-3-5 0 0,0 7 0 16,0 3-112-16,0-1-32 0,-2 5 0 0,-1 0 0 16,2 1-80-16,-2 3-32 0,-2-4 0 0,0 5 0 15,0 2-144-15,-1 2 0 0,-1 1 0 0,0 1 0 16,-1-4 0-16,0 5 0 0,0 0 0 0,-1 2-176 16,-1 1 176-16,1 2 0 0,1 3 0 0,0 0 0 15,2-1 0-15,1-1-128 0,1 0 128 0,3 1 0 16,0 0 0-16,2 1 0 0,0-3 0 0,3 0 0 15,2 4 0-15,2-5-128 0,1 1 128 0,1-2 0 0,2-3 0 16,3 1 0-16,0-1 0 0,2-3 128 16,2 1-448-16,0 0-64 0,1-3-32 15,2-1 0-15,2 0-672 0,1-1-128 0,-2-3-16 0,3 0-9296 16,1-1-1856-16</inkml:trace>
  <inkml:trace contextRef="#ctx0" brushRef="#br0" timeOffset="8961.58">19949 6751 36335 0,'-15'-9'1600'0,"4"4"352"0,0-2-1568 0,0 3-384 0,1 2 0 0,1 2 0 16,9 0 320-16,-9 2-32 0,9-2 0 0,-10 6 0 16,1-1-288-16,9-5-256 0,-9 6 64 0,3 5 0 31,-1 1-384-31,2 1-64 0,-2 1 0 0,2 2-16 16,0 1 80-16,0-2 0 0,0-2 16 0,1 2 0 0,1-1 240 0,2 0 64 0,-1-2 0 0,2 0 0 15,2-2 256-15,2-1 0 0,-4-9 0 0,6 11 144 16,1-2 112-16,1-1 32 0,-1-2 0 0,4-2 0 15,-1-1 32-15,1-3 16 0,0 0 0 0,1 1 0 16,0-2-64-16,1-2-16 0,0-1 0 0,0-2 0 0,0-5-64 16,0 2-32-16,0-1 0 0,0-1 0 0,0 1-16 0,-2-1 0 15,-2 0 0-15,0-2 0 0,0-2-16 0,-3 1 0 16,0 0 0-16,-4 1 0 0,-3 2-128 0,-3-1 192 16,0 3-192-16,-1 0 192 0,-2-4-192 0,1 3 160 15,-2 3-160-15,-1 2 160 0,-1 0 0 0,-1 3 0 16,-1 2 0-16,2 0 0 0,-1-1 48 0,0 2 16 15,-1 2 0-15,0 2 0 0,2 3-96 0,1 0-128 16,1-2 176-16,1 1-176 0,7-7 0 0,-5 12 0 16,1 1 0-16,2-2 0 0,2-11 0 0,-2 13 0 15,1 0-144-15,1 1 144 0,1-3-384 0,2 1 16 16,1-2 0-16,-4-10 0 16,4 10-208-16,-4-10-32 0,8 9-16 0,-1 0 0 15,1 0-1536-15,1-1-304 0,3-3-64 0</inkml:trace>
  <inkml:trace contextRef="#ctx0" brushRef="#br0" timeOffset="9908.79">20875 6886 20271 0,'0'0'1792'0,"4"-14"-1424"0,-1 0-368 0,2 0 0 0,1 3 2688 0,2 2 480 16,0 0 96-16,2-1 0 0,1-3-2480 0,-1 1-496 16,-3-1-96-16,1 2-32 0,-1 4-160 0,1 0 0 15,-8 7 0-15,8-6 128 0,-8 6-128 0,0 0 0 16,0 0 0-16,0 0-176 0,0 0-32 0,0 0-16 15,0 0 0-15,0 0 0 0,-12-3-32 0,1 6 0 16,-2-2 0-16,-2 5 0 0,-2 5 256 0,-2-2 192 16,-3 0-48-16,-1-1 0 0,0 8 80 0,-2-2 16 15,-1 0 0-15,4-1 0 0,5-1-48 0,0 0-16 16,-1 1 0-16,1 1 0 0,5-1-176 0,3-1 128 16,4 4-128-16,1-3 128 0,1-3-128 0,6-1 0 15,3 0 0-15,2-1 0 0,-1 1-208 0,2-2 16 0,4-3 16 0,3 0 0 16,0-2 176-16,3-2-128 0,0-2 128 0,0-1-128 15,-4 0 128-15,1 1 0 0,-1-3 0 0,0-1 0 16,-2 0 0-16,-1-1 144 0,-3 1-144 0,-1-3 0 16,-1-2 320-16,0-1-32 0,-2-1-16 0,0 3 0 15,-1 2 192-15,0-2 48 0,-1-1 0 0,-2 0 0 16,-1-2-48-16,0 1 0 0,0 1 0 0,-1 1 0 16,-2 0-96-16,1 0-32 0,-1 1 0 0,-1 1 0 15,-1-2-64-15,0 3-16 0,-1 1 0 0,1-1 0 16,0 0-128-16,-2 0-128 0,1 1 144 0,6 6-144 15,-7-7 0-15,7 7 0 0,-10 0 0 0,10 0 0 16,-10-4-208-16,0 4-48 0,0 1 0 0,0 2 0 16,0 1-2144-16,0 0-432 0</inkml:trace>
  <inkml:trace contextRef="#ctx0" brushRef="#br0" timeOffset="10809.35">17732 7892 15663 0,'0'0'1392'15,"0"0"-1120"-15,0 0-272 0,-11 3 0 0,4-6 2064 0,7 3 368 16,0 0 64-16,-10 0 0 0,3-1-1392 0,7 1-272 16,-9 1-64-16,-1 0-16 0,3 2-432 0,7-3-64 15,-10 4-32-15,3 1 0 0,-1 0-224 0,8-5 0 16,0 0 128-16,-7 8-128 0,1 1 0 0,-1-1 0 15,2 0 0-15,1 1 0 0,2 5 128 0,-1 1 0 16,-1 0-128-16,1 2 192 0,1 1 32 0,-1 1 0 16,1-1 0-16,0 0 0 0,1 0-224 0,1 1 128 15,1-1-128-15,2-5 0 0,-1 0 144 0,2-1-144 16,2 0 128-16,-1-3-128 0,1-2 272 0,2 0-16 16,0 0-16-16,2-6 0 0,-10-1 400 0,15-1 96 15,-1-3 16-15,-1 1 0 0,0-1-240 0,-1-1-32 16,0-2-16-16,-1 0 0 0,0-5-112 0,1 1-32 15,-1 1 0-15,1 0 0 0,-3-4-64 0,0 1-32 0,2 0 0 0,-3-1 0 16,-2-2-224-16,-1 2 144 0,0 0-144 0,-1-1 128 16,-1-3-128-16,-3 4 160 0,-1-1-160 0,-1 2 160 15,1 3-160-15,-4 1 192 0,0 2-192 0,-1 1 192 16,0-1 80-16,-1 3 32 0,-2 2 0 0,0 2 0 16,0 2-112-16,0 1-32 0,-2 0 0 0,2-1 0 15,2 3-160-15,0 2 0 0,0 1 0 0,1 0 0 16,-1-1-128-16,7-7 128 0,-5 10 0 0,1 0 0 15,2 0 0-15,2-10 0 0,0 12-144 0,0-12 144 16,0 0 0-16,0 0-128 0,6 9 128 0,-6-9 0 16,11 5-160-16,-1-2 160 0,1-3-128 0,0-1 128 15,1-3-160-15,1 0 160 0,0-5-192 0,1 1 192 16,1-1 0-16,-1-2-128 0,2-2 128 0,-3 3 0 0,-2-2 0 16,1 2 0-16,0-1 0 0,-3 2 0 0,-2 1 144 0,-1 2-144 15,-6 6 128-15,3-10-128 0,-3 10 208 0,0 0-32 16,-2-10-16-16,2 10 0 0,0 0 48 0,-7-6 16 15,-4 2 0-15,1 1 0 0,-1 6-96 0,2 0-128 16,0 0 176-16,0-3-176 0,-2 2 0 0,2-1 0 16,9-1 0-16,-9 4 0 15,9-4-384-15,0 0-48 0,0 0 0 0,0 0 0 16,-4 9-2384-16,4-9-496 0,0 0-80 0</inkml:trace>
  <inkml:trace contextRef="#ctx0" brushRef="#br0" timeOffset="11490.72">18957 7892 33807 0,'0'0'1488'0,"-6"-5"320"0,-1-2-1440 0,7 7-368 0,0 0 0 0,0 0 0 16,0 0 144-16,-4-8-144 0,4 8 192 0,0 0-192 0,-2-10 0 0,2 10 0 16,-4-8 0-16,4 8 0 0,0 0 0 0,0 0 0 15,0 0 0-15,0 0 0 0,0 0 0 16,-9 1 0-16,0 3 0 0,9-4 0 0,-9 8 208 0,2 1-64 15,0 2-16-15,1 1 0 0,1 1 0 0,0 1-128 16,-1 0 192-16,2 1-64 0,0 0-128 0,2 0 0 16,-1-1 0-16,2 0 0 0,1-2 0 0,1 1 0 15,2-3 144-15,1 3-144 0,-2-2 0 0,4-2 0 16,-1-1 0-16,1-2 128 0,1 1-128 0,2-2 0 16,0 0 0-16,2-2 128 0,0 0-128 0,0-6 144 15,0 0-144-15,1 2 160 0,0-2 144 0,1-1 16 16,0-2 16-16,-1-1 0 0,-2-2-48 0,2 2-16 15,1-7 0-15,0 3 0 0,0-1-16 0,-1-1-16 0,1-3 0 0,-2 3 0 16,0 0-64-16,-3-2-16 0,-2-1 0 16,-1 0 0-16,-2 5 0 0,-3 1 0 0,0-1 0 0,-1 2 0 15,1 9-160-15,-4-12 0 0,-3 1 144 0,0 5-144 16,-3 2 0-16,1 3 144 0,0-1-144 0,-1 2 0 16,-2 0 0-16,2 2 0 0,-1 0 0 0,-1 4 0 15,1 1 0-15,-1 4 0 0,2-1 0 0,-1 2 0 16,1-2 0-16,1 2 0 0,1 2 0 0,1-1 0 15,1 2 128-15,0 0-128 0,3 2 0 0,1 0 0 16,1-1 0-16,1-3 128 0,0-1-128 0,4 1 0 16,2-1 128-16,2-1-128 0,1-2 0 0,2-2 0 15,0-3 0-15,1-2 160 0,0 0-160 0,0-2 128 16,-2 0-128-16,2 0 0 0,0-4 0 0,-1 0 128 16,1 1-128-16,1-1 0 0,0-3 0 0,0 0 0 0,-1 1-192 0,-2 0 48 15,1 1 0-15,-1 0 0 16,2 1-1776-16,1 0-336 0,0-1-80 0,1 1-13184 15</inkml:trace>
  <inkml:trace contextRef="#ctx0" brushRef="#br0" timeOffset="12066.71">20165 7846 11967 0,'-16'-4'528'0,"4"1"112"0,-1 0-512 0,-1-1-128 0,-3 1 0 0,4 1 0 15,2-1 5248-15,2 2 1008 0,1-2 208 0,8 3 32 16,0 0-5104-16,0 0-1024 0,-7-5-208 0,0 0-32 15,1 1 16-15,6 4 16 0,-6-10 0 0,6 10 0 16,0 0-160-16,0 0 128 0,-7-6-128 0,7 6 128 16,-10-5-128-16,10 5 0 0,-9-1 144 0,0 1-144 15,0 4 192-15,1 1-16 0,2 1-16 0,-1 2 0 16,1 1-160-16,-1 4 0 0,-1-2 0 0,2 4 0 16,-2 6 0-16,0 0 0 0,0-1 0 0,2-1-176 0,1 5 176 0,-1-3 0 15,3-3 0-15,1-1 0 0,2-2 0 0,3 0 0 16,-1-2 0-16,2-3-128 0,-4-10 128 0,8 7 0 15,1-2 0-15,2-1 128 0,-1-3 0 0,2-2 16 16,2-2 0-16,-1-1 0 0,-1-2 0 0,0-5 0 16,-1 0 0-16,2-1 0 0,1 0 112 0,-1-1 32 15,-2 1 0-15,0-3 0 0,-2-2 96 0,-1 1 0 16,-3 2 16-16,1 1 0 0,1 0 0 0,-1 2 0 16,0 1 0-16,-2 0 0 0,-3 0-112 0,0 0-32 15,-1 10 0-15,0 0 0 0,-4-7-64 0,4 7 0 16,0 0-16-16,0 0 0 0,-9-3-176 0,0 1 0 15,9 2 0-15,-12 2 0 0,-2 1-144 0,1 1 144 16,0 0-192-16,0 0 192 0,-2 1-208 0,1 2 64 0,0-1 16 16,2-2 0-16,2 0-96 0,-1 0-16 0,2 0 0 0,0 1 0 31,9-5-1296-31,-8 6-272 0,8-6-48 0,0 0-14912 0</inkml:trace>
  <inkml:trace contextRef="#ctx0" brushRef="#br0" timeOffset="29461.85">2119 5871 28959 0,'-6'-13'2576'0,"1"4"-2064"0,0 1-512 0,0 2 0 16,-2 2 544-16,7 4 0 0,-9-7 0 0,-1 6 0 16,-2 2-352-16,-1 3-64 0,-2 1 0 0,1 1-128 15,0 0 144-15,-3 2-144 0,-3 2 0 0,1 1 144 16,-2-2 304-16,0 3 64 0,-2-1 16 0,0 4 0 16,1 2 176-16,0 1 16 0,0 2 16 0,-2 2 0 15,1 1-256-15,2 2-48 0,2 1-16 0,0 3 0 0,0 2-192 0,3 8-32 16,4 12-16-16,1-2 0 0,-4 5-48 0,0-12-128 15,-2-14 192-15,2 1-64 0,4-3-128 0,2 1 192 16,2 2-192-16,3 0 192 0,1-2-192 0,3 1 0 16,3-2 0-16,1 1 0 0,3 2 0 0,0-1 0 15,2 1 0-15,2-5 0 0,1 2 0 0,2-2 0 16,4 1 0-16,2-5 0 0,1-1 0 0,3-2 0 16,4-4 0-16,2 0 0 0,1-1 0 0,6 0 0 15,3-1 0-15,2-1 0 0,-2-4 0 0,1-2 0 16,-2-1 128-16,0-3-128 0,0-3 128 0,1-2-128 15,1-3 0-15,2-4 128 0,1-1-128 0,-1 0 0 16,-3 0 144-16,5-4-144 0,3 0 0 0,-4-4 144 0,-2-3-144 16,-3-1 0-16,-1 3 128 0,-1-2-128 15,-5-2 0-15,-1 0 0 0,-2-1 144 0,-2 1-144 0,0 1 0 0,-4-4 144 16,-3-2-144-16,-4-2 160 0,1-2-160 0,-6 0 160 16,-6 1-32-16,0-3-128 0,-1 4 192 0,-5-4-64 15,-7-2 160-15,-1-1 32 0,-1-2 0 0,-5 3 0 16,-3 1-80-16,-3-4-16 0,-2-1 0 0,-3 0 0 15,-2-1-32-15,-1-2-16 0,-1 2 0 0,4 9 0 16,3 9 144-16,-4 0 16 0,-7-3 16 0,-4 4 0 16,-1 6 32-16,-6 3 16 0,-3 4 0 0,-1 7 0 15,-1 4-224-15,4 5-48 0,6 5-128 0,2 4 192 16,0 4-192-16,-6 2-240 0,-7 2 48 0,0 9 16 16,5 8-2704-16,0 10-560 15,-19 26-96-15,9-10-32 0</inkml:trace>
  <inkml:trace contextRef="#ctx0" brushRef="#br1" timeOffset="35724.39">2295 7412 22111 0,'-4'-21'1968'0,"-2"10"-1584"15,-4-1-384-15,3 3 0 0,4-2 1760 0,-3 2 272 16,0-1 48-16,1 3 16 0,5 7-1552 0,-8-4-304 16,-4-1-64-16,-1 3-16 0,-1 2-32 0,-1 2-128 15,1 1 192-15,-2 1-64 0,-2 0-128 0,-1 1 0 16,-2-1 144-16,-3 2-144 0,-2 1 160 0,-1 1-32 15,-3-1-128-15,2 6 192 0,4 4 304 0,-2-6 48 16,-7-3 16-16,3 3 0 0,4 6 240 0,0-1 48 16,-2-3 16-16,0 5 0 0,-2 4-464 0,2 3-80 0,2 1-32 15,3 3 0-15,1 1-288 0,1 2 0 0,0 2 0 0,3 4 0 16,2 4 0-16,2 4 0 0,2 2 0 0,3 5 0 16,2 2 0-16,5 0 0 0,6-4 0 0,1-1 0 15,1-4 0-15,5-4 0 0,3-4-128 0,3-2 128 16,3 2 0-16,3-3 0 0,2-5 0 0,5-3 0 15,4-4 0-15,0-6 0 0,0-3-160 0,5-2 160 16,5-2 0-16,0-2 0 0,1-3 0 0,-1-4 0 16,2-2 0-16,1-5 0 0,0-4 0 0,1-3 0 15,1-4 0-15,2-2 0 0,1-2 0 0,2-2 128 16,-1-3-128-16,-2-2 0 0,-3-1 144 0,-2 1-144 16,-4-1 0-16,-2-1 144 0,-2-2-144 0,-4-2 0 15,-4-5 176-15,0-2-176 0,1-1 160 0,-6 3-160 0,-8 1 176 16,-6-1-176-16,-3-1 192 0,-3 0-192 0,-2 3 224 0,-7 1-64 15,-9-1-16-15,-3 2 0 0,-2-2 160 0,-5 2 16 16,-6 0 16-16,-2 2 0 0,-3-1 0 0,-3 4 0 16,-4 2 0-16,-6 2 0 0,-8 5-64 0,2-1-16 15,0 1 0-15,-1 4 0 0,-5 1-256 0,3 3 0 16,4 1 128-16,5 5-128 0,3 0 0 0,-1 6 0 16,3 2 0-16,3 2 0 15,0 1-1456-15,3 5-288 0,1 4-64 0</inkml:trace>
  <inkml:trace contextRef="#ctx0" brushRef="#br1" timeOffset="42094.82">25231 6802 19343 0,'0'0'1728'0,"-7"-6"-1392"0,1-1-336 0,6 7 0 15,-4-8 4032-15,1-1 752 0,1 0 144 0,0 1 16 0,2 8-3696 16,2-10-736-16,-4 1-160 0,2 9-32 15,-1-10-320-15,1 10 144 0,0 0-144 0,0 0 0 0,0-10 144 0,0 10-144 16,0 0 0-16,0 0 144 0,0 0 176 0,0 0 48 16,0 0 0-16,0 0 0 0,0 0 64 0,-4 14 16 15,-1 2 0-15,1 0 0 0,1 1-64 0,1 0 0 16,-1 2 0-16,2-1 0 0,1 1-192 0,1-2-64 16,3-2 0-16,0 2 0 0,0 0-128 0,1-1 128 15,2-3-128-15,1-1 128 0,1-3-128 0,1-3 0 16,0-3 0-16,1 1-176 0,1 1 176 0,-2-6 192 15,-2-7-32-15,0-1-16 0,1 1 128 0,0-1 32 16,-1-3 0-16,0 0 0 0,-1 1 32 0,0-3 16 16,-3 0 0-16,-2-3 0 0,0 0-96 0,-2 0 0 15,-3 2-16-15,1-4 0 0,-2 2-96 0,-2 3-16 16,-1-2 0-16,-3 2 0 0,1 1-128 0,0 0 160 0,-1 3-160 0,-1 3 160 16,0 2-160-16,-2 4 0 0,0-2 144 0,-2 6-144 15,0-2 0-15,0 5 144 0,1 4-144 0,0-1 0 16,-1-3 0-16,2 5 0 0,0 2 0 0,4 0 0 15,3 4 0-15,0-3 0 0,0 2 0 0,4-3 0 16,4 1 0-16,0 2 0 0,1-3 0 0,2-2-192 16,3 1 192-16,4-1 0 0,1-2 0 0,1 0 0 15,0-1 0-15,0-2 0 0,-1-2 0 0,1-1 0 16,0-1 0-16,1-3 0 0,-2-3 0 0,1 0 0 16,0 2 128-16,1-5-128 0,-2-2 144 0,-2-2-144 15,1 0 160-15,-1-2-160 0,-4-3 160 0,0 3-160 16,-1 1 144-16,0 1-144 0,-2 0 128 0,-3-2-128 15,-2 0 128-15,-2 3-128 0,-1-1 0 0,4 11 128 0,-6-10-128 0,-2 1 0 16,0 2 144-16,-1 2-144 0,9 5 160 0,-13 0-32 16,0 0-128-16,0 5 192 0,0-1-192 0,1 3 0 15,-1-1 0-15,1 3 0 0,0 2 0 0,1 0 0 16,-1 1 0-16,1-1 0 0,2-2 0 0,3 0 0 16,1 0 0-16,5-9 0 0,-3 12 0 0,3-12 0 15,0 13-128-15,3-2 128 0,2-1 0 0,-5-10 0 16,9 9 0-16,1-3 0 0,5 3 0 0,-2-2 0 15,-2-5 0-15,3 0 0 0,-1-1 0 0,-2-1 0 16,0 0 0-16,0-1 0 0,1-3 0 0,-1 0 0 16,-11 4 0-16,9-7 0 0,-1 2 128 0,-2-1-128 15,-2-1 0-15,-4 7 144 0,0 0-144 0,-1-9 0 16,1 9 144-16,-3-9-144 0,-1 1 128 0,-1 2-128 0,-2-1 128 0,0 2-128 16,-1 1 0-16,0 1 144 0,0-1-144 0,0 2 0 15,8 2 192-15,-10 1-192 0,1-1 192 0,9 0-192 16,-9 0 128-16,9 0-128 0,-9-1 0 0,9 1 0 15,0 0 128-15,-11 0-128 0,2-2 0 0,9 2 0 16,0 0 0-16,-9 6 0 0,1-2 0 0,8-4 0 16,0 0 0-16,-8 3 0 0,8-3 0 0,-8 6 0 15,8-6 128-15,0 0-128 0,-5 10 0 0,1-2 0 16,4-8 0-16,-2 12 0 0,2-12 0 0,0 14 0 16,0 2-1792-1,0 2-304-15,-2 1-64 0</inkml:trace>
  <inkml:trace contextRef="#ctx0" brushRef="#br1" timeOffset="43162.93">21514 10331 14735 0,'-13'-11'640'0,"5"5"160"16,-1 4-640-16,2-4-160 0,0 1 0 0,1 3 0 15,2-5 3776-15,4 7 736 0,-3-5 144 0,3 5 16 16,0 0-2640-16,0 0-544 0,0 0-96 0,0 0-32 0,0 0-240 0,0 0-48 16,0 0-16-16,0 0 0 15,6 12-352-15,1-2-80 0,-7-10-16 0,6 13 0 0,3 0-320 0,2-2-64 16,-1-1-16-16,2 0 0 0,0 2-208 0,-1-3 0 16,1 2 0-16,0-2 0 0,0-1 0 0,1-2 0 15,2 1 0-15,1-1 0 0,-3-3 144 0,5-1-144 16,3 1 128-16,-1-3-128 0,-5-3 416 0,3 0 0 15,1-4 0-15,-4 1 0 0,0-2 96 0,-2-1 0 16,-3-3 16-16,-1 0 0 0,-1 0-64 0,-4-1-16 16,-4 0 0-16,-3-1 0 0,2 0-48 0,-4-1-16 15,-6 1 0-15,0 0 0 0,0 1-160 0,-4 1-32 16,-6 0-16-16,-3 2 0 0,2 1-176 0,-1 3 0 16,-1 4 0-16,1 0 128 0,-1 2-128 0,3 2 0 15,2 2 144-15,1 2-144 0,-1 1 0 0,2-1 128 0,3 2-128 0,2 1 0 16,2-1 0-16,3 1 128 0,3 1-128 0,2 0 0 15,2-10 0-15,0 13 0 0,2 0 0 0,4-4 0 16,0 0 0-16,2 0 0 0,2 0 0 0,5-2 0 16,0-1 0-16,4 1 0 0,-1-3 0 0,3-2-128 15,2-2 128-15,3 0 0 0,0-1 0 0,2-3 0 16,-2-2 0-16,0-1 0 0,-1-1 128 0,-2-1-128 16,-2-1 144-16,-3-1-144 0,-2-1 192 0,-3 1-192 15,-3-2 208-15,0 0-64 0,-5-2-16 0,-3 2 0 16,-2 2 64-16,-2 0 0 0,-3-2 0 0,-1 3 0 15,1 1-48-15,-5-1 0 0,-5 4 0 0,1 1 0 16,-2 1-144-16,2 1 0 0,-3 3 0 0,-1 1 128 0,-2 2-128 16,1 2 0-16,-2 3 0 0,0 1 0 0,-2 2 0 0,3 0 0 15,2 2-128-15,-1 2 128 0,3-1 0 0,0 2-144 16,3-2 144-16,2 3 0 0,1-1 0 0,3-5-128 16,4 1 128-16,4-1 0 0,1-1 0 0,4-2 0 15,2-2 0-15,5-2 0 0,2 0 0 0,6-4-128 16,4 0 128-16,5-5 0 0,2-3 0 0,2-1 0 15,-1-1 0-15,1-1 0 0,2-1 0 0,-3 1 144 16,-4 0-144-16,-5 1 128 0,-3-1-128 0,-3 2 0 16,-3 0 0-16,-5 3 128 0,-10 6-128 0,0 0 0 15,0 0 0-15,0 0 128 0,0 0-128 0,-8-2 0 16,-2 2 0-16,-2 4 128 0,-3 3-128 0,-4 3 0 16,-2-1 0-16,1 3 128 0,-1 1-128 0,-1 0 128 15,-3 0-128-15,4 0 128 0,1 0-128 0,5 0 160 0,0 0-160 0,5-1 160 16,1 0-160-16,4-2 0 0,2 1 0 0,2-1 0 15,3 0 0-15,5 2 0 0,5-4 0 0,1 2 0 32,0 2-960-32,6-3-112 0,5 2-16 0,6-2-16 15,4 0-2240-15,5 3-448 0</inkml:trace>
  <inkml:trace contextRef="#ctx0" brushRef="#br1" timeOffset="44149.01">27473 11040 42783 0,'0'0'1904'0,"-9"-2"384"0,-4 1-1840 0,3-1-448 0,1 1 0 0,1 2 0 16,8-1 0-16,-9 7 0 0,-1-1 0 0,0 6 0 15,0 4 0-15,-1 2 0 0,-1-1 0 0,-1 4 0 16,0 2-176-16,-1 2 32 0,0-2 0 0,1 1 0 15,0 2 144-15,1-3 0 0,0 1 0 0,3-2 0 16,2-2 0-16,2-2 0 0,-1 0 0 0,3-2 0 16,3-2 0-16,3-1 0 0,-1-1 0 0,5-2 0 0,3-3 0 0,2-3 0 15,-2-3 128-15,4-2-128 16,0-2 384-16,0 1 0 0,2-5 0 0,-1 0 0 0,1-4 64 0,-2-1 0 16,1-1 16-16,-2-4 0 0,0 1-16 0,-3-1 0 15,-2 0 0-15,-1-1 0 0,-2 0-160 0,-1 1-32 16,-3 0-16-16,-1 1 0 0,-1 2-32 0,-3 2 0 15,-1 2 0-15,-3 1 0 0,-3 1 48 0,0 3 0 16,-4 1 0-16,0 1 0 0,-2 3-256 0,-3 3 128 16,-1 1-128-16,-1 1 0 0,-1 2 0 0,1 3 0 15,-1 2 0-15,2 1 0 0,3 1 0 0,1 3-160 16,3 0 160-16,2 0-128 0,3 0 128 0,4 1 0 16,2-1-144-16,5 0 144 0,4-4 0 0,2 1-144 15,1-1 144-15,5 0 0 0,5-2 0 0,1-2-128 16,3-2 128-16,1-2 0 0,5-1 0 0,0-2 0 0,-2-3 0 0,1-2 0 15,-1-1 0-15,0-2 0 0,-2-3 0 16,-3-2 0-16,-1 0 160 0,-3-1-160 0,-2-2 160 0,-4-2-160 16,-6 0 224-16,-1 1-48 0,-2-1-16 0,-4-1 0 15,-3 1 16-15,-3 2 0 0,-2 0 0 0,-3 2 0 16,-1 2-48-16,0 2-128 0,-1 1 192 0,-3 2-64 16,0 2-128-16,-1 2 0 0,0 1 0 0,1 3 128 15,0 2-128-15,0 1 0 0,-1 1 0 0,-1 1 0 16,2 2-160-16,2 2 160 0,0-2 0 0,1 2-144 15,2 0 144-15,2 0 0 0,1-2 0 0,2 0-128 16,3 1 128-16,4-11 0 0,0 13 0 0,2-1 0 16,-2-12 0-16,5 11 0 0,0 0 0 0,2 1 0 15,0-5 0-15,0 2 0 0,-2 2 0 0,2-1 0 0,-1 1 176 0,1 0-48 16,1 3 0-16,-3 0 0 0,-1 0-128 0,-2 2 192 16,2-1-192-16,0 1 192 0,0-3-192 15,1 0 0-15,-1 2 144 0,0-2-144 0,1-4 0 0,-1 0 0 16,-4-9 0-16,5 12 128 0,-1-5-128 0,-4-7 0 15,3 10 0-15,-3-10 0 16,0 0-1792-16,-8 3-256 0,-5 1-64 0,-5-6-18736 0</inkml:trace>
  <inkml:trace contextRef="#ctx0" brushRef="#br1" timeOffset="45136.84">18457 9957 18431 0,'0'0'816'0,"-4"-9"160"0,4 9-784 0,-4-10-192 16,-3-4 0-16,6 4 0 0,4-4 5856 0,-2 1 1120 15,-2-2 240-15,-2 4 32 0,-2 0-5888 0,1 2-1168 0,-1-1-192 0,0 0-144 16,-2 0 144-16,2 0 0 16,0 1 0-16,-2 2 0 0,-1 2 0 0,0 0 0 0,-1-1 0 0,0 5-128 15,0 1 128-15,0 3-160 0,-2 1 160 0,2 2-160 16,2 2 160-16,0 2 0 0,-2 1 0 0,1 2 128 16,0 2 48-16,0 4 16 0,1 2 0 0,1-3 0 15,2 0-64-15,2 2 0 0,1 0 0 0,1-1 0 16,2-4-128-16,3 1 0 0,1-2 0 0,1-2 128 15,4-1 16-15,3-5 0 0,-1-3 0 0,2-3 0 16,0-3 176-16,2 0 16 0,1-2 16 0,-1-1 0 16,-1-3 32-16,-2-2 16 0,-2-2 0 0,0 0 0 15,-3-1-48-15,-1-1-16 0,-2 1 0 0,-1-3 0 16,-2 4-64-16,-3-3-16 0,-4 2 0 0,-1-2 0 0,-2 1 0 0,-2 0 0 16,2 2 0-16,-1 2 0 0,-1-1-80 0,-1 2-32 15,0 2 0-15,0 2 0 0,-1 3-144 0,2 0 0 16,9 3 0-16,-12 3 128 0,3 0-128 0,1 3 0 15,1-1 0-15,1 4 0 0,4 3 0 0,-1 1 0 16,2-1-160-16,2 2 160 0,2 2-128 0,-1-1 128 16,0-2 0-16,2 2-144 0,2-2 144 0,3 0 0 15,-1-2 0-15,4-2-128 0,3-3 128 0,1-2 0 16,1 0 0-16,0-3 0 0,0-2 0 0,-2-3 0 16,-3-8 0-16,-1 4 128 0,0-2-128 0,0-1 176 15,-2-1-176-15,-1 1 192 0,-4-2-64 0,-3 0 0 16,-2-2 0-16,-1 1 0 0,0 0-128 0,-1 1 192 15,-2 0-192-15,0 0 192 0,-2-3-192 0,-1 2 160 16,-1-2-160-16,-1 3 160 0,-3 2-160 0,1 1 0 0,0 0 144 0,2 3-144 16,2 3 0-16,-1 2 0 0,-1 2 0 0,-1 1 128 15,3 1-128-15,0 2 0 0,1 2 0 0,0 0 0 16,1 4 0-16,0 0 0 0,0 0 0 0,1 2 128 16,-2 0-128-16,2 1 0 0,1-2 0 0,3 4 0 15,-1 2 0-15,2 0 0 0,0-4 0 0,3 4 0 16,1-3 0-16,4 3 0 0,3 1 0 0,3 3 0 31,1 2-1472-31,7 3-256 0,4 2-48 0,4 1-20176 0</inkml:trace>
  <inkml:trace contextRef="#ctx0" brushRef="#br1" timeOffset="46354.55">24253 14206 2751 0,'0'0'256'0,"0"0"-256"15,0 0 0-15,0 0 0 0,0 0 5152 0,0 0 992 16,0 0 192-16,0 0 32 0,0 0-2592 0,0 0-528 15,-8 0-112-15,8 0 0 0,-10 0-880 0,1 2-160 16,0 4-48-16,2 3 0 0,1-3-816 0,-1 9-160 0,-2 3-48 0,1 2 0 16,0 0-656-16,3 0-144 15,1 3-32-15,1-2 0 0,2 3-192 0,1-2 0 0,3-1 128 0,1 1-128 16,0-4 0-16,2 0 0 0,5-1 0 0,2-1 0 16,0-3 0-16,1 0 0 0,2-2 0 0,2-1 0 15,0-4 0-15,2 1 128 0,1-7-128 0,1 0 192 16,1 0 0-16,3-4-16 0,2 1 0 0,-5-7 0 15,-5 0 32-15,-2 0 16 0,0-3 0 0,-2 0 0 16,-1-1 48-16,3 2 16 0,3 2 0 0,-7-2 0 16,-8 0 112-16,-4-5 32 0,-5 1 0 0,-3 0 0 15,-1-4-96-15,-10 6-16 0,-8-2 0 0,0 3 0 16,3 3-128-16,-1-8-48 0,-1-3 0 0,2 5 0 16,-1 7-144-16,0 2 0 0,2 5 144 0,-1 2-144 15,-1 4 0-15,1 2 0 0,-1 1 0 0,0 3 0 0,4 2 0 0,-2 1 0 16,-1 0-144-16,3 3 144 0,2 2 0 0,2 0-144 15,0-1 144-15,5-1 0 0,3-1-160 0,4 1 160 16,2-2-128-16,3-2 128 0,5 0 0 0,6-3-160 16,2-2 160-16,8 0 0 0,7 2-192 0,0-2 64 15,-3-4 128-15,-2-2-208 0,2-1 208 0,0-4 0 16,-3-3 0-16,1 1-144 0,1-6 144 0,-3 2 0 16,-1-1 0-16,1-2 0 0,-1-1 0 0,-3 0 144 15,-4-1-144-15,-1 1 0 0,1 0 160 0,-4-1-160 16,-4 1 128-16,-2 2-128 0,0 0 160 0,-3 3-160 15,0 9 192-15,0 0-192 0,-7-10 176 0,-2 3-176 16,9 7 160-16,-13-4-160 0,-1 3 144 0,1 6-144 16,-1 1 128-16,-3-1-128 0,-1-4 0 0,1 4 0 0,3 8 0 15,1 0 0-15,-2 4 0 0,3-1 0 0,2 2 0 0,1 1 0 16,0-1 0-16,2 0 0 0,2-1 0 0,4 1 0 16,5 0 0-16,0-1 0 0,-2-6 0 0,-2-11 0 15,0 0 0-15,0 0 0 0,15 13 0 0,0-5 0 16,1-3 0-16,1-5 0 0,1 0 0 0,3-7 128 15,0-3-128-15,6 0 0 0,6 0 0 0,3-4 128 16,2 1-128-16,0 0 0 0,1-1 0 0,-1-1 128 16,-2 0-128-16,-1-1 0 0,-2 0 0 0,-2 1 0 15,1 0 0-15,-5 0 0 0,-1 2 0 0,-4 0 0 16,-2 0 0-16,-2 1 0 0,-1 1 0 0,-4 2 0 16,-5 0-256-16,-8 9 32 0,0 0 0 0,0-11 0 15,-4-1-864-15,-1 1-160 16,-3 4-32-16,-3-4-14064 0,-2-5-2800 0</inkml:trace>
  <inkml:trace contextRef="#ctx0" brushRef="#br1" timeOffset="47697.88">24775 8827 9215 0,'-10'0'816'16,"3"-4"-656"-16,7 4-160 0,-7-8 0 15,2 0 4896-15,2-2 944 0,3-3 192 0,2-3 48 16,0-2-4496-16,2-2-896 0,1 1-176 0,1-6-48 0,-1 0 144 0,1-2 32 15,-1-1 0-15,2 4 0 0,-1-2-240 0,2 2-32 16,-1 1-16-16,-1 2 0 0,1 3 256 0,-1 1 48 16,0 0 16-16,-2 5 0 0,-3 4 80 0,-1 8 16 15,0 0 0-15,0 0 0 0,0-10-224 0,0 10-32 16,0 0-16-16,0 0 0 0,0 0-288 0,0 0-48 16,-7 10-16-16,1 3 0 0,-1 3-144 0,2 2 128 15,1-1-128-15,3 1 128 0,0 2-128 0,1 1 0 16,1-3 0-16,3 3 0 0,1 0 0 0,1-2 0 15,2 1-128-15,0-1 128 0,1 1 0 0,0 1 0 16,2-4 0-16,-1 2 0 0,-1-2 0 0,4-1 0 16,3-2 0-16,0-2 0 0,-3-3 0 0,2-1 0 15,4-2 0-15,-2 0 0 0,-3-4 0 0,2 1 0 16,-2-3 160-16,0-3-160 0,-1 1 208 0,0-2-64 0,-2 0-16 0,-1-5 0 16,1-2 288-16,-4 1 48 0,-1-3 16 0,-1-3 0 15,0 2 0-15,-1-2 0 0,-1 2 0 0,-3-5 0 16,-2 3-144-16,1-1-16 0,-2 0-16 0,-2 2 0 15,-1 1-80-15,-1 2-16 0,-1 0 0 0,-1 6 0 16,-3 2-16-16,-1 3-16 0,-1 1 0 0,1 4 0 16,1 0-176-16,-1 3 192 0,-1 3-192 0,-2 0 192 15,-1 3-192-15,2 0 0 0,0 0 0 0,2 0 0 16,3 0 0-16,3 0 0 0,3 0 0 0,3-1 0 16,1-12 0-16,4 12 0 0,-4-12 0 0,9 13 0 15,3-4 0-15,0-1 0 0,1-3 0 0,0-1 0 16,0-3 0-16,0-1 0 0,-1 0 0 0,1 0 0 15,2-1 0-15,1-2 0 0,-1 1 0 0,0-2 0 0,-3-2 128 0,-2 1-128 16,-1 0 0-16,-1 0 128 0,0 0-128 0,-8 5 128 16,5-8-128-16,-5 8 128 0,0-11 0 0,-3 4-128 15,-2-1 192-15,-1 1-64 0,-1-2 0 0,-2 3 0 16,-4-1 0-16,-1 2 0 0,-3 0-128 0,1 2 128 16,0 2-128-16,-2 1 128 0,-3 0-128 0,2 1 0 15,0 2 0-15,0 2 0 0,-1 1 0 0,3 2 0 16,4 1 0-16,2 2 0 0,-1-3 0 0,1 1 0 15,2 0 0-15,3 1 0 0,1 3-160 0,2-2 160 16,2-1 0-16,1 2-144 0,1 0 144 0,2-1 0 16,1 0 0-16,3-1-128 0,4-2 128 0,0-2 0 15,0 0 0-15,2-2-128 0,1-2 128 0,2-4 0 16,1-2 0-16,-1 0 0 0,-3-1 0 0,-2-3 0 16,1-4 0-16,0-1 0 0,1-1 0 0,-3 1 144 0,-3-2-144 0,1 2 0 15,2-5 176-15,-3 1-176 0,-4 0 160 0,1 0-160 16,0 0 144-16,-4 0-144 0,-4-1 128 0,2 0-128 15,-1-2 144-15,-2 1-144 0,-2-1 160 0,0 3-160 16,-3-1 144-16,3 4-144 0,0 0 128 0,-1 3-128 16,-1-1 128-16,0 3-128 0,0 2 0 0,0 6 128 15,-2 4-128-15,2 2 192 0,0 0-192 0,0 8 192 16,0 1-192-16,0 9 0 0,1 0 0 0,0 4 0 16,-1 2 0-16,1 1 0 0,2-1 0 0,0-2 0 15,2-2 0-15,2 0 0 0,-1 0 0 0,3-2 0 16,3-2 0-16,3 0 0 0,0-6 0 0,4 0 0 15,3-2 0-15,1-3 0 0,1-2 0 0,0-4 0 0,1-7 0 16,1 1 0-16,-1-4 0 0,1-1 0 0,0-4 0 16,-1 2 128-16,1-3-128 0,-2 1 128 0,-3-2-128 0,-6-2 160 15,-1 0-160-15,-1-2 160 0,0 0-160 0,-3-3 160 16,-2 3-160-16,-3-4 160 0,-2 0-160 0,-2-1 192 16,-1 0-192-16,-2-1 192 0,0 3-192 0,-1-2 160 15,-1 2-160-15,1 2 160 0,4 3-160 0,-4 0 0 16,-4 2 0-16,-1 1 128 0,1 7-128 0,0 3 160 15,2 0-160-15,0 4 160 0,-1 1-160 0,1 3 192 16,1 0-192-16,1 5 192 0,2 3-192 0,-1 3 0 16,2 0 0-16,0 1 0 0,0 2 0 0,1-1 0 15,2 1 0-15,0 1 0 0,2 1-224 0,2 0 32 16,1 0 0-16,2-2 0 16,3-2-3376-16,-2-2-656 0</inkml:trace>
  <inkml:trace contextRef="#ctx0" brushRef="#br2" timeOffset="121234.07">2443 8944 13647 0,'0'0'592'0,"0"0"144"0,0 0-592 0,0 0-144 15,-4-6 0-15,4 6 0 0,0 0 576 0,0 0 64 16,0 0 32-16,-8-4 0 0,1 0 96 0,7 4 0 16,-10 0 16-16,10 0 0 0,0 0 240 0,0 0 32 15,-9 6 16-15,3-2 0 0,6-4 16 0,-11 4 0 0,2-1 0 0,9-3 0 16,-9 5-112-16,0 0-16 0,-3-2 0 0,1-3 0 15,0-3-48-15,-1 2-16 0,-1 1 0 0,2 1 0 16,-1 0-112-16,0-3-16 0,-1-7-16 0,-1 1 0 16,-3 3-176-16,2 1-16 0,2 0-16 0,0-1 0 15,-1-1-160-15,0 4-16 0,1 4-16 0,0-2 0 16,-2-2-192-16,0-1-32 0,-2-1-128 0,0 2 192 16,0 4-192-16,0-2 144 0,-1 0-144 0,-1 0 128 15,1 0 0-15,5 5-128 0,4 6 192 0,-9-6-64 16,-12-9 16-16,10 7 0 0,7 7 0 0,-5-1 0 15,-8-6 16-15,2 2 0 0,5 2 0 0,-3 1 0 16,-3-3-32-16,4 5 0 0,3 10 0 0,2-1 0 16,-2-6-128-16,-3-6 128 0,-2-12-128 0,2 10 128 15,2 12-128-15,1 2 0 0,0 2 0 0,1 3 0 0,1 0 0 0,1 4 0 16,-1-3 0-16,4 1 0 0,2 0 160 0,1 0-160 16,0-1 192-16,1 1-192 0,0 2 128 0,3 0-128 15,0 2 0-15,1 1 0 0,-2-1 128 0,4 1-128 16,2 1 0-16,0 1 0 0,1 0 0 0,2 1 0 15,-1 0 0-15,4 0 0 0,-1-2 0 0,1 1 0 16,1 0 0-16,1-3 0 0,1 0 0 0,-1-3 0 16,-1 2 0-16,3-3 0 0,0 1 0 0,0-1 0 15,1-8 0-15,1 1 0 0,1-1 128 0,0-4-128 16,1-2 0-16,2 0 0 0,3-5 144 0,2-1-16 16,1-2-128-16,3-4 192 0,0 0 0 0,3 0-16 15,4-6 0-15,0 2 0 0,1 1 16 0,5-3 0 0,1 0 0 0,1-2 0 16,-1-1-192-16,2-3 0 0,-2-3 0 0,0-1 0 15,-1-1 128-15,1-1-128 0,0-4 0 0,1-1 128 16,1 1-128-16,1-3 0 0,1-1 0 0,1-1 128 16,-2 0-128-16,-5 1 128 0,-3-4-128 0,-4-2 128 15,-2 0-128-15,-4-1 192 0,-1-2-192 0,-1 1 192 16,0-3 112-16,-4-3 16 0,-3 1 16 0,-2 2 0 16,0 1-32-16,-3-1-16 0,-1 5 0 0,-2-1 0 15,-2-1-48-15,0 0-16 0,0-1 0 0,-2 1 0 16,-4 0 0-16,-1 3 0 0,0 1 0 0,-2 0 0 15,-1 3-64-15,-3-3-16 0,-3 1 0 0,0 2 0 16,-2 3 32-16,-2-3 0 0,-2 2 0 0,-1 6 0 16,-3 2-176-16,-2 1 192 0,-3 3-192 0,-4 1 192 15,-3 0-192-15,-3 5 0 0,-6 1 0 0,-3 4 0 0,-1 1 0 16,1 2 0-16,2 3 0 0,0 2 0 0,-1 5-128 0,1-1-64 16,1 2-16-16,0 3 0 15,-1 4-1392-15,0 4-288 0,-2 2-48 0,4 6-11728 16,3 2-2336-16</inkml:trace>
  <inkml:trace contextRef="#ctx0" brushRef="#br2" timeOffset="135695.03">26984 10574 1839 0,'0'0'160'0,"0"0"-160"0,0 0 0 0,0 0 0 15,0 0 3440-15,0 0 656 0,0 0 128 0,0 0 16 16,0 0-1504-16,-5-5-304 0,-1-2-64 0,6 7-16 16,0 0-688-16,0 0-128 0,0 0-16 0,0 0-16 15,-12-5-272-15,12 5-48 0,0 0-16 0,0 0 0 16,0 0-144-16,0 0-16 0,0 0-16 0,0 0 0 16,0 0-48-16,0 0-16 0,0 0 0 0,0 0 0 15,0 0-224-15,0 0-64 0,0 0 0 0,0 0 0 0,0 0-224 0,-13 0-48 16,-5 0-16-16,1 4 0 0,4 2 192 0,1 2 32 15,1 0 16-15,1 2 0 0,1 2-160 0,1 0-48 16,0-4 0-16,2 2 0 0,-1 2-384 0,2 1 128 16,0-4-128-16,5-9 0 0,-3 12 0 0,3-12 0 15,-1 11 128-15,1-11-128 0,4 11 0 0,-4-11 0 16,5 9 0-16,-5-9 0 0,8 8 0 0,-8-8 0 16,9 5 144-16,-9-5-144 0,0 0 0 0,10 4 0 15,-10-4 0-15,11 4 128 0,-11-4-128 0,0 0 0 16,10 0 0-16,-10 0 0 0,9 0 0 0,-9 0 144 15,0 0-144-15,11-4 0 0,-1-1 192 0,-3-1-192 16,-2 0 192-16,0-2-192 0,0 0 192 0,-1-2-64 16,-1-1 0-16,1 2-128 0,0-4 192 0,-3 2-64 15,-2-1 0-15,-1 0-128 0,2 0 192 0,-1 2-64 0,-2 1 0 0,0-2-128 16,-1 4 160-16,0 0-160 0,-1 0 128 0,5 7-128 16,0 0 176-16,0 0-48 0,-10-3-128 0,10 3 192 15,-10 3-64-15,7 9 0 0,7 5-128 0,-5-6 192 16,-9-11-48-16,6 9-16 0,8 13 0 0,1-3 0 15,-3-3-128-15,0 0 0 0,-2-1-160 0,1 0 160 16,-1-2 0-16,1 0 0 0,3 0 0 0,-1-3 0 16,-1 1 0-16,2-2 0 0,0-1 0 0,-4-8 0 15,7 7 0-15,-1 0 0 0,-6-7 0 0,9 5 0 16,-9-5 0-16,12 3 0 0,-1-3 0 0,0-4 0 16,0 1 0-16,-1-1 0 0,1-2 0 0,-1-1 0 15,-1 1 0-15,0-5 160 0,-1 2-160 0,0-1 128 0,-2-1-128 16,1 0 160-16,-4-1-160 0,0 0 160 0,0 2-160 15,-2-5 160-15,-2 2-160 0,-2 2 160 0,2 0-160 0,-3 1 192 16,-1-6-192-16,-1 3 192 0,-2 1-192 0,1 5 128 16,1 1-128-16,-6 1 128 0,-5-3-128 0,4 3 0 15,3 1 0-15,3 3 128 0,7 1-128 0,-9 1 0 16,0 0 0-16,9-1 0 0,1 20 0 0,0-3 0 16,-5-5 0-16,-3-6 128 0,-5-6-128 0,5 9 128 15,10 12-128-15,-4-1 128 0,-5-7-128 0,0-3 0 16,-3 1 144-16,2 0-144 0,5 2 128 0,-1-1-128 15,0 1 128-15,3 2-128 0,-1-2 0 0,2-2 128 16,-1-11-128-16,4 13 0 0,0-2 0 0,-4-11 128 16,7 10-128-16,-7-10 0 0,0 0 0 0,10 7 128 15,-10-7-128-15,12 2 0 0,-2-2 128 0,1-2-128 0,-11 2 128 0,12-7-128 16,-3-2 128-16,-3-1-128 0,1-2 128 0,-1 0-128 16,-1 0 128-16,-2-1-128 0,-4-1 160 0,-1 0-160 15,0-3 160-15,-3 0-160 0,-1-1 160 0,0-1-160 16,-1 1 128-16,2 1-128 0,0 0 0 0,0 2 144 15,-2-1-144-15,2 3 0 0,0 4 0 0,0 0 128 16,-1 3-128-16,6 6 0 0,0 0 0 0,0 0 0 16,-10 3 0-16,10-3 0 0,-9 8 0 0,4 2 0 15,1-1 0-15,0 3 0 0,-1 0 0 0,1 2 0 16,1 2 0-16,0 1 0 0,0-2 0 0,0 2 128 16,2-1-128-16,-1 0 0 0,1-1 0 0,1 0 0 15,0-2 0-15,3 0 0 0,-1-2 0 0,2-1 0 16,-4-10 0-16,5 7 0 0,-5-7 0 0,8 6 0 0,-8-6 0 15,12 1 0-15,-2-2 0 0,1-1 0 0,-1-3 0 0,1-1 0 16,-1-4 0-16,0 1 0 0,0-1 0 0,-3-3 0 16,1 1 0-16,-1-1 128 0,-2-1-128 0,0 1 0 15,-2-2 0-15,-1 1 128 0,0-2-128 0,-4 1 0 16,0-1 144-16,-1 2-144 0,1 1 0 0,-2 1 144 16,-2 2-144-16,1 2 0 0,0-1 128 0,0 2-128 15,5 7 0-15,-7-6 0 0,1 0 0 0,6 6 0 16,0 0 0-16,0 0 0 0,-11 2 0 0,4 0 0 15,7-2 0-15,-8 8 0 0,-1 1 0 0,1 0 0 16,0 2 0-16,1 2 0 0,1 1 0 0,-1 2 0 16,1 1 0-16,1 0 0 0,1 0 0 0,0 0 0 15,0 0 0-15,3-2 0 0,1 0 0 0,0-1 0 16,0-2 0-16,4-1 0 0,-1 0 0 0,-3-11 0 0,6 9 0 16,0-1 0-16,-6-8 0 0,9 6 0 0,-9-6 0 0,12 3 0 15,-12-3 0-15,12-1 0 0,-2-2 0 0,-1-2 0 16,-1-2 0-16,0-2 0 0,0-1 0 0,1-2 0 15,1-2 0-15,1-2 0 0,-3 0 128 0,-1-3-128 16,1 2 0-16,-3-3 0 0,-1 3 128 0,0-4-128 16,1 3 0-16,-2 1 0 0,-3 2 0 0,0 0 0 15,0 2 128-15,-1 3-128 0,-1-1 0 0,2 11 0 16,-6-9 0-16,1 3 0 0,5 6 0 0,-9-4 0 16,-2 2 0-16,2 1 0 0,9 1 0 0,-10 1 0 15,-1 3 0-15,2 2 0 0,0-1 0 0,1 3 0 16,2 1 0-16,-2 0 0 0,0 1 0 0,1 2 0 15,1 1 0-15,-1 3 0 0,1-2 0 0,1 2 0 0,1-1 0 0,0 2 0 16,0 0 0-16,1 0 0 0,2-1 0 0,1 1 0 16,0-5 0-16,3-1 0 0,1 0 0 0,1-2 0 15,3-3 0-15,-1 1 0 0,-7-7 0 0,12 4 0 16,-1-4 0-16,0-2 0 0,1 0 0 0,0-2 0 16,-2-3 0-16,2 0 0 0,0-1 0 0,-1-4 0 15,-1 0 0-15,0 2 0 0,0-2 0 0,-3 0 0 16,-2-1 0-16,-1 2 0 0,-1-2 0 0,-2 0 0 15,-1 0 0-15,-1 1 0 0,-1 1 0 0,-2 0 0 16,-1 2 0-16,-1-2 0 0,-3 1 0 0,1 1 0 16,1 2 0-16,7 7 0 0,-9-4 0 0,0 1 0 15,-1 2 0-15,0 1 0 0,10 0 0 0,-11 5 0 16,-1 1 0-16,3 0 0 0,1-1 0 0,1 3 0 0,0 0 0 16,1 0 0-16,6-8 0 0,-6 10 0 0,1-1-128 0,1 1 128 15,1-1 0-15,3-9 0 0,-4 11 0 0,2 0 0 16,-1-2 0-16,3-9 0 0,0 0 0 0,-3 12-144 15,2-2 144-15,1-10 0 0,0 0-144 0,0 0 144 32,1 12-416-32,-1-12-16 0,0 0 0 0,10 13 0 15,5 5-1232-15,-2-6-256 0,-4-7-64 0,-9-5 0 16,-1-12-352-16,1 1-80 0,1 3-16 0,6-3 0 16,1 2-928-16,0 0-192 0,-3 1-32 0</inkml:trace>
  <inkml:trace contextRef="#ctx0" brushRef="#br2" timeOffset="136241.26">27254 10376 22511 0,'0'0'992'0,"0"0"224"0,0 0-976 0,0 0-240 0,0 0 0 0,0 0 0 15,0 0 880-15,0 0 128 0,0 0 16 0,0 0 16 16,0 0 80-16,0 0 16 0,0 0 0 0,0 0 0 15,0 0-80-15,0 0-16 0,0 0 0 0,0 0 0 16,0 0-176-16,0 0-32 0,0 0-16 0,0 0 0 16,0 0-112-16,0 0-32 0,0 0 0 0,0 0 0 15,0 0-32-15,-9 2 0 0,9-2 0 0,-8 1 0 16,8-1-128-16,-9 6-16 0,0-4-16 0,1 2 0 16,8-4-192-16,-9 5-32 0,9-5-16 0,-6 7 0 15,6-7-32-15,-7 6 0 0,-1 0 0 0,8-6 0 16,0 0-208-16,0 0 176 0,0 0-176 0,0 0 160 15,0 0 16-15,0 0 0 0,0 0 0 0,0 0 0 16,0 0-48-16,0 0 0 0,0 0 0 0,0 0 0 0,-8 2-128 0,8-2 192 16,0 0-192-16,0 0 192 0,0 0-192 0,0 0 160 15,0 0-160-15,0 0 160 0,0 0-160 0,0 0 0 16,0 0 0-16,0 0 0 0,0 0 0 0,0 0-256 16,0 0 48-16,0 0 0 15,0 0-688-15,0 0-128 0,0 0-16 0,0 0-16 16,0 0-1328-16,0 0-272 0,-4-9-48 0,4 9-13520 0</inkml:trace>
  <inkml:trace contextRef="#ctx0" brushRef="#br2" timeOffset="136762.34">27249 10376 3679 0,'0'0'160'0,"0"0"32"16,0 0-192-16,0 0 0 0,0 0 0 0,0 0 0 15,9-4 2848-15,-9 4 528 0,0 0 96 0,0 0 32 16,0 0-1216-16,0 0-240 0,9-4-64 0,-9 4 0 16,0 0-64-16,0 0-32 0,0 0 0 0,0 0 0 0,0 0-432 0,0 0-96 15,0 0-16-15,0 0 0 0,-8 8-448 0,1 1-112 16,-3 0-16-16,1 0 0 0,-1-1-256 0,-2 2-48 16,-1-1-16-16,-1 3 0 0,-1 0 0 0,1 0 0 15,0 1 0-15,-2 2 0 0,-2 0 80 0,-2 0 16 16,1 0 0-16,-2 1 0 0,0 3-96 0,3-1-32 15,-2 0 0-15,2 2 0 0,0-1 48 0,-1 2 16 16,1-1 0-16,1-3 0 0,3 0-224 0,-2 0-32 16,-1 0-16-16,2-2 0 0,0 0-208 0,2-2 128 15,-1-2-128-15,1 2 0 0,1-5 0 0,2 1 128 16,-1-1-128-16,4-3 0 0,7-5 0 0,0 0 0 16,0 0 0-16,0 0 0 0,0 0-192 0,0 0-16 15,0 0-16-15,0 0 0 16,1-9-352-16,3 0-80 0,0-1-16 0,1-1 0 15,3 1-1440-15,0-2-304 0,-2 0-48 0,3 1-16 16,2-2-432-16,-1 1-96 0,-3-1 0 0</inkml:trace>
  <inkml:trace contextRef="#ctx0" brushRef="#br2" timeOffset="137148.59">26863 10494 22399 0,'-12'-6'992'0,"12"6"208"0,-9-4-960 0,0 0-240 0,0-1 0 0,0 1 0 15,1-3 1344-15,2 1 208 0,0-2 48 0,6 8 16 16,0 0-448-16,-4-9-80 0,0 0-32 0,4 9 0 16,0 0-32-16,0 0-16 0,0-9 0 0,0 9 0 0,0 0-192 0,0 0-48 15,0 0 0-15,0 0 0 16,0 0-112-16,0 0-16 0,0 0-16 0,0 0 0 0,0 0 16 0,0 0 0 16,0 0 0-16,0 0 0 0,0 0-128 0,0 0 0 15,0 0-16-15,0 0 0 0,0 0-128 0,0 0-32 16,10 7 0-16,0 5 0 0,3-2-32 0,-1 4-16 15,-3-1 0-15,4 2 0 0,3 1-80 0,-1 2-16 16,-3-2 0-16,-2 5 0 0,1 3-16 0,1 0-16 16,1-7 0-16,-2 0 0 0,2 2 16 0,-2-8 0 15,-11-11 0-15,12 13 0 0,3 2-176 0,2 2 128 16,-4-2-128-16,4-1 128 0,0 0-128 0,-1 1 160 16,-2-2-160-16,-1 0 160 0,1 0-160 0,-3-1 160 15,-6-1-160-15,2 0 160 0,2-2-160 0,0-1 128 0,0-2-128 16,-9-6 128-16,0 0-128 0,12 5 160 0,-12-5-160 15,15 0 160-15,1-1-416 0,5 0-64 0,4 0-32 0,-12-5 0 32,-16-7-2432-32,3 0-480 0,8 0-112 0</inkml:trace>
  <inkml:trace contextRef="#ctx0" brushRef="#br3" timeOffset="202952.45">2250 10336 5519 0,'-10'-5'496'0,"10"5"-496"0,0 0 0 0,0 0 0 16,-7-2 2816-16,7 2 448 0,0 0 112 0,0 0 16 15,0 0-2192-15,0 0-432 0,0 0-96 0,0 0-16 16,0 0 320-16,-4-8 64 0,-2 1 16 0,6 7 0 16,0 0-64-16,0 0-16 0,-5-9 0 0,1 0 0 15,4 9-336-15,0 0-64 0,-8-8 0 0,1 3-16 16,1 0-16-16,6 5 0 0,-9 0 0 0,-2 0 0 15,-2 0-128-15,2 1-32 0,-1 2 0 0,-3 1 0 16,-3 0-128-16,0-1-48 0,0 3 0 0,-3-4 0 0,-5 2-16 0,0 0-16 16,0 0 0-16,-2 0 0 0,1 0 160 0,-2 0 48 15,-2 1 0-15,4 0 0 0,0-1 128 0,-1 0 48 16,-6 1 0-16,4-1 0 0,5 1-128 0,2 4-32 16,0 1 0-16,3 0 0 0,-3 2-112 0,3 1-32 15,0 4 0-15,-1-2 0 0,-1 4-256 0,0 1 0 16,1 5 128-16,-1 3-128 0,1-1 0 0,4 2 0 15,3-1 0-15,2 0 0 0,2-2 0 0,2 0-144 16,1-1 144-16,3-1 0 0,3 1 0 0,0 0 0 16,-1 0 0-16,6 1-128 0,5 0 128 0,1 1 0 15,-3 1 0-15,5 0 0 0,2 1 0 0,3 2 0 16,2 2 0-16,1 1 0 0,4 0 0 0,2-2 0 0,1 0 0 16,3-2 0-16,3 1 0 0,3-4 0 15,6-2 0-15,1-2 128 0,0-6-128 0,3 0 176 0,2-1-176 0,-1-6 192 16,-1 1-192-16,-1-5 160 0,0-2-160 0,-1 2 160 15,2-5-16-15,-3-2 0 0,-2-5 0 0,4-2 0 16,0 1 128-16,-2-2 32 0,-4-5 0 0,2-1 0 16,-2 0 64-16,-3-3 16 0,-3 0 0 0,-3-2 0 15,-3-3-80-15,1 0-16 0,-3-7 0 0,-5-3 0 16,1-4-96-16,0-2-32 0,0 0 0 0,-3 1 0 16,-3-5 0-16,-4 2 0 0,-2-2 0 0,-5 1 0 15,-6 0-160-15,-3 0 192 0,-3 1-192 0,-4 2 192 16,-2 0-192-16,-3-2 128 0,-4-1-128 0,-3 5 128 15,0 4-128-15,-4 4 0 0,-3 3 144 0,-2 0-144 16,-1 5 0-16,-3 4 0 0,-8 3 0 0,4 2 128 16,1 4-128-16,-1 3 0 0,-4 3 0 0,4 2 0 0,2 0 0 0,2 2 0 15,4 3-128-15,1 1 128 16,-2 0-448-16,3 3-16 0,1 3 0 0,1 1 0 16,-2 3-2944-16,-1 1-592 0</inkml:trace>
  <inkml:trace contextRef="#ctx0" brushRef="#br3" timeOffset="205990.91">18890 12739 8287 0,'0'0'368'0,"0"0"80"0,0 0-448 0,0 0 0 0,0 0 0 0,0 0 0 15,0 0 3040-15,0 0 528 0,0 0 96 0,0 0 32 16,0 0-2272-16,0 0-448 0,0 0-80 0,0 0-32 16,0 0 0-16,3-8 0 0,0-1 0 0,-3 9 0 15,1-9-160-15,-1 9-16 0,0 0-16 0,0 0 0 16,0 0 64-16,0 0 16 0,0 0 0 0,0 0 0 0,0 0-112 0,-5-8 0 16,0-1-16-16,1 1 0 0,4 8-240 0,0 0-32 15,0 0-16-15,-4-7 0 0,0-1 64 0,4 8 16 16,4 17 0-16,-4-17 0 0,-4-15-64 0,2 5-16 15,2 10 0-15,0 0 0 0,0 0 80 0,0 0 16 16,-3-11 0-16,3 11 0 0,0 0-112 0,0 0-32 16,0 0 0-16,0 0 0 0,-7-6 0 0,7 6 0 15,-5-8 0-15,5 8 0 0,0 0 0 0,0 0 0 16,-8-4 0-16,8 4 0 0,0 0-48 0,-6-2-16 16,6 2 0-16,0 0 0 0,0 0 0 0,0 0 0 15,-9 0 0-15,9 0 0 0,-8 4-48 0,1 1-16 16,1 0 0-16,-1 1 0 0,1 2-32 0,1 0 0 15,-2-1 0-15,1-1 0 0,-2 1 0 0,1-1-128 16,7-6 192-16,-9 7-64 0,0-2 64 0,9-5 0 0,-9 4 0 0,9-4 0 16,-5 10-48-16,5-10 0 0,-9 4 0 0,9-4 0 15,5 21-16-15,-6-11-128 0,-10-12 192 0,2 2-64 16,9 0-128-16,0 0 0 0,-7 10 0 0,9 6 0 16,6 7 0-16,-2-3 0 0,-2-7 0 0,-4-5 0 15,0-8 0-15,0 0 0 0,0 0 0 0,0 0 0 16,0 0 0-16,0 0 0 0,-1 10 0 0,1-10 0 15,0 0 0-15,0 0 0 0,0 0 0 0,9 7 0 16,-9-7 0-16,13 2 0 0,-3-2 144 0,-1-1-144 16,2-2 128-16,-1 0-128 0,1 0 128 0,-2-4-128 15,0 2 0-15,0-1 144 0,-1-1-144 0,0-2 0 16,0 0 144-16,-1-2-144 0,1 0 0 0,0-2 144 16,-1 0-144-16,-2-2 0 0,0 0 144 0,-1-1-144 0,-2 2 128 15,1-1-128-15,0 1 128 0,-3 1-128 0,-2 0 0 0,-2 1 0 16,2 2 0-16,-2 2 128 0,-1 1-128 0,0 1 0 15,-3 1 0-15,8 5 0 0,-9-2 0 0,-1 2 0 16,0 2 0-16,0 2 0 0,0 1 0 0,0 1 0 16,-2 1 0-16,1 5 0 0,-1 2 0 0,1 0 128 15,1-1-128-15,1 2 0 0,1 0 0 0,3 2 0 16,1-1 0-16,3 1 0 0,1 0 0 0,5-2 0 16,0-2 0-16,2 1 0 0,0-1-160 0,5 2 160 15,5 5-192-15,-3-7 192 0,-14-13-144 0,13 0 144 16,2 1 0-16,-1 0-144 0,2-1 144 0,-1-1 0 15,0-2 0-15,0 0 0 0,0 0 0 0,-2-2 0 16,-2-2 0-16,1-1 0 0,-1-2 0 0,-2 0 0 0,0-2 128 16,-3 1-128-16,-3-2 128 0,0 3-128 0,2-3 160 15,-1 1-160-15,-6 0 160 0,2 1-160 16,0 2 160-16,-1-1-160 0,-4 0 128 0,1 2-128 0,0 2 0 0,4 6 0 16,0 0 0-16,-10-4 0 0,1 1 0 0,-2 2 0 15,1 1 0-15,-1 4 0 0,0 1 0 0,-2 3 0 16,-2 2-192-16,1 3 64 0,-2 0 128 0,2 0-208 15,0 0 208-15,2 0 0 0,1 0 0 0,2 0 0 16,1 1 0-16,3-1 0 0,3-2 0 0,-1 0 0 16,2 0 0-16,1-11 0 0,2 8-128 0,3 0 128 15,2 0 0-15,3 2 0 0,5 1 0 0,-3-9 0 16,-6-9 0-16,3-1 0 0,2 4 0 0,0-3 0 16,2-1 0-16,2 1 0 0,-1-1 0 0,0 0 0 0,1-1 0 15,-2 0 0-15,-3-2 128 0,1 1-128 0,-2-4 0 16,-1 3 0-16,-3 1 128 0,-1-1-128 0,-2 0 0 0,0 1 128 15,-1 0-128-15,-2 2 0 0,1 8 128 0,-4-9-128 16,-2 0 0-16,0 2 0 0,-4 1 128 0,-1 2-128 16,1 1 0-16,-1 3 0 0,1 0 128 0,-1 3-128 15,-2 1 0-15,0 2 0 0,0-2 0 0,0 3 0 16,0 1 0-16,0 1 0 0,0 0 0 0,0 1 0 16,1 2 0-16,2 0 0 0,-1 0 0 0,4-2 0 15,0 0 0-15,2-3 0 0,5-7 0 0,0 0 0 16,-4 9 0-16,4-9 0 0,0 0 0 0,0 0 0 15,0 0 0-15,0 0 0 0,0 0 0 0,0 0 0 16,0 0 0-16,10 4 0 0,-10-4 0 0,0 0 0 16,10-7 0-16,-10 7 0 0,7-6 0 0,0-3 0 15,-2 0 0-15,-1 0 0 0,-1-1 0 0,-2 0 0 0,-1 10 128 0,0-10-128 16,0 0 0-16,-1-1 0 0,-1-1 128 0,1 3-128 16,1 9 0-16,0 0 0 0,-3-9 0 0,3 9 0 15,-5-8 0-15,5 8 0 0,0 0 0 0,0 0 0 16,-8 0 0-16,8 0 0 0,-7 2 0 0,-3 2 0 15,3 3 0-15,0 2 0 0,2 3 0 0,0 0 0 16,-2-2 0-16,2-1 0 0,0 0 160 0,3 6-160 16,6 5 128-16,-4-9-128 0,0-11 128 0,0 0-128 15,3 15 160-15,-3-15-160 0,0 0 192 0,0 0-192 16,8 12 208-16,-8-12-64 0,0 0-16 0,0 0 0 16,0 0-128-16,4-8 0 0,-4 8 144 0,0 0-144 15,11 3 0-15,-11-3 0 0,10-10-192 0,1 0 64 16,2 5-2112-16,7-5-400 0</inkml:trace>
  <inkml:trace contextRef="#ctx0" brushRef="#br3" timeOffset="210143.26">18792 12731 8287 0,'0'0'736'0,"0"0"-592"0,0 0-144 0,0 0 0 15,0 0 1872-15,0 0 352 0,-2-11 64 0,2 11 16 16,0 0-960-16,0 0-176 0,-1-9-32 0,1 9-16 15,1-8-160-15,-1 8-48 0,0 0 0 0,0 0 0 16,0 0 0-16,0 0 0 0,3-11 0 0,-3 11 0 16,0 0-80-16,0 0-32 0,0 0 0 0,0 0 0 0,0 0 32 0,0 0 16 15,0 0 0-15,0 0 0 0,0 0-144 0,0 0-16 16,0 0-16-16,8 9 0 0,-8-9-224 0,0 0-32 16,9 7-16-16,-9-7 0 0,7 8-16 0,-7-8 0 15,0 0 0-15,0 0 0 0,0 0-48 0,3 11-16 16,0 0 0-16,-3-11 0 0,0 0 48 0,-1 13 0 15,-1-1 0-15,2-12 0 0,-2 11-32 0,-1 0 0 16,1 1 0-16,3 2 0 0,7 4-96 0,-3-2-32 16,-2-3 0-16,-3-3 0 0,-3-2 16 0,3-8 0 15,-4 11 0-15,4-11 0 0,-22-3-32 0,5 3 0 16,5 4 0-16,3 0 0 0,1 1 0 0,2 1 0 16,-1 1 0-16,2 1 0 0,0 1 0 0,-2-3-16 0,-1 4 0 15,2-1 0-15,-1 0-48 0,-2 1 0 0,-2 2 0 16,0-2 0-16,1 3-128 0,-2-2 160 0,-1 1-160 0,0 2 160 15,-3-1-160-15,5 1 160 0,0-1-160 0,1 0 160 16,-3 0-32-16,0 2-128 0,-3-1 192 0,3 0-64 16,0 0-128-16,0-1 160 0,0-4-160 0,0 1 160 15,0 1-160-15,0-1 0 0,-2 2 0 0,2 2 0 16,3-1 0-16,-3 1 128 0,-4-1-128 0,0 1 0 16,3 0 0-16,1-1 0 0,1 0 128 0,0-1-128 15,-1-1 0-15,1 1 192 0,2 0-192 0,1 0 192 16,0-2-192-16,1 0 192 0,3-2-192 0,-1 0 192 15,1 0-192-15,0 0 0 0,0 0 144 0,0 2-144 16,-1-1 0-16,2-1 0 0,1 1 0 0,-3 0 128 0,1-1-128 0,0 1 0 16,0-1 0-16,-1 0 0 0,0 0 0 15,-1-1 0-15,-2 0 0 0,3 1 128 0,-1-2-128 0,1 1 0 16,-3-1 0-16,2 0 0 0,7-6 0 0,-10 5 0 16,1 0 0-16,1 1 0 0,8-6 0 0,-7 8 0 15,1-2 0-15,6-6 0 0,-8 5 0 0,1 0 0 16,1 1 0-16,6-6 0 0,0 0 0 0,-4 8 0 15,4-8 0-15,0 0 0 0,-5 9 0 0,5-9 0 16,0 0 0-16,-6 7 0 0,6-7 0 0,0 0 0 16,0 0 0-16,0 0 0 0,-3 9 0 0,3-9 0 15,-4 9 0-15,0-2 128 0,-2-2-128 0,0 1 0 16,1 1 0-16,0-1 0 0,-2 2 0 0,2-2 0 16,-2-3 0-16,2 1 128 0,-1 3-128 0,6-7 144 15,-6 5-144-15,6-5 160 0,-9 4-160 0,9-4 0 16,-5 8 0-16,5-8 0 0,-7 8 0 0,2-3 0 0,5-5 0 0,-6 6-176 15,-1 0 176-15,7-6 0 0,0 0 128 0,-5 9-128 16,5-9 0-16,0 0 0 0,-6 4 0 0,6-4 0 16,0 0 0-16,0 0 0 0,0 0 0 0,0 0-192 15,0 0 192-15,0 0 0 0,-7 4 0 0,7-4 0 16,0 0 0-16,0 0 0 0,0 0 0 0,0 0 0 16,0 0 0-16,0 0 0 0,0 0 0 0,0 0 0 15,0 0 0-15,0 0 0 0,0 0 0 0,0 0 0 16,0 0 0-16,0 0 0 0,0 0 0 0,0 0 0 15,0 0 0-15,0 0 0 0,0 0 0 0,4-8 0 16,-4 8 0-16,6-9 0 0,-4 1 0 0,-2 8 0 16,2-9 0-16,2 0 0 0,-4 9 0 0,0 0 0 15,0 0 0-15,4-8 0 0,-3-3 0 0,-1 11 0 0,3-9 0 0,-3 9 0 16,0 0 0-16,5-10 128 0,-5 10-128 0,3-11 0 16,-3 11 0-16,4-9 0 0,-4 9 0 0,0 0 0 15,4-10 0-15,-4 10 0 0,0 0 0 0,5-9 0 16,-5 9 0-16,0 0 0 0,0 0 0 0,0 0 0 15,0 0 0-15,0 0 0 0,10-4 0 0,-10 4 0 16,0 0 0-16,0 0 0 0,0 0 0 0,0 0 0 16,0 0 0-16,0 0 0 0,0 0 0 0,0 0 0 15,0 0 0-15,0 0 0 0,0 0 0 0,0 0 0 16,0 0 0-16,0 0 0 0,0 0 0 0,0 0 0 16,0 0 0-16,0 0 0 0,0 0 0 0,0 0 0 15,3-11 0-15,-3 11 0 0,0 0 0 0,0 0 0 16,-1-10 0-16,-1 1 128 0,2 9-128 0,0 0 0 0,-4-9 0 0,2 1 0 15,-1 0 0-15,3 8 0 0,-4-9 0 0,4 9 0 16,-2-9 0-16,-1-2 0 0,-1 1 0 0,0 1 0 16,4 9 0-16,-4-7 0 0,0-2 0 0,1 3 0 15,3 6 0-15,-4-7 0 0,0 0 0 0,4 7 128 16,-4-7-128-16,4 7 0 0,0 0 0 0,-5-7 0 16,5 7 0-16,-6-6 0 0,6 6 0 0,0 0 0 15,0 0 0-15,0 0 0 0,-2-10 0 0,2 10 0 16,0 0 0-16,0 0 0 0,0 0 0 0,0 0 0 15,0 0 0-15,0 0 0 0,0 0 0 0,0 0 0 16,0 0 0-16,0 0 0 0,0 0 0 0,0 0 0 16,0 0 0-16,0 0 0 0,0 0 0 0,1 11 0 15,0 1 0-15,1-3 0 0,-2-9 0 0,1 14 0 16,2-1 0-16,-1 0 0 0,-2 0 0 0,0 2 0 0,0-1 0 16,0 4 0-16,-1-2 0 0,0 2 0 0,-1 0 0 0,2-3 0 15,-2-5 0-15,0 3 0 0,0 1 0 0,0 0 0 16,1-3 0-16,0 1 0 0,-2 0 0 0,3-2 0 15,0-10 0-15,0 13 0 0,-2 0 0 0,2-13 0 16,0 9 128-16,0-9-128 0,0 0 144 0,2 11-144 16,-2-11 192-16,0 0-192 0,0 0 128 0,0 0-128 15,0 0 0-15,0 0 0 0,0 0 160 0,0 0-160 16,0 0 128-16,0 0-128 0,0 0 128 0,0 0-128 16,0 0 0-16,0 0 128 0,0 0-128 0,0 0 0 15,0 0 0-15,0 0 128 0,0 0-128 0,0 0 0 16,0 0 0-16,0 0 0 0,0 0 0 0,0 0 0 15,0 0 0-15,0 0 0 0,8-7 0 0,-8 7 0 0,0 0 128 16,0 0-128-16,0 0 0 0,0 0 0 0,0 0 0 0,0 0 0 16,12 0 0-16,-2 2 0 0,-10-2 0 0,13 1 0 15,-1 3 0-15,-2 0 0 0,-10-4 0 0,11 4 0 16,-1-2 0-16,-10-2 0 0,12 0 0 0,-2 0 0 16,-10 0 0-16,11 1 0 0,-1-2 0 0,-1 0 0 15,-1 0 0-15,0-1 0 0,-8 2 0 0,12-2 0 16,-2 0 0-16,1 2 0 0,-2 0 0 0,0 0 0 15,-9 0 0-15,10 3 0 0,-2 0 0 0,1 0 0 16,-9-3 0-16,9 6 0 0,-9-6 0 0,8 4 0 16,-8-4 0-16,0 0 0 0,0 0 0 0,7 5 0 15,-7-5 0-15,0 0 0 0,0 0 0 0,0 0 0 0,0 0 0 0,0 0 0 16,0 0 0-16,0 0 0 0,0 0 0 16,0 0 0-16,0 0 128 0,0 0-128 0,0 0 0 0,0 0 0 15,0 0 0-15,0 0 0 0,0 0 176 0,-5-9-48 16,-1 1-128-16,6 8 192 0,-5-7-192 0,-1 5 0 15,6 2-192-15,-11-5 192 0,2 3 0 0,0 0 0 16,-1 0 0-16,0 2 0 0,1 0 0 0,-1 0 0 16,-2 0 0-16,2 2 0 0,2 0 0 0,-1 0 0 15,0-2 0-15,-1 1 0 0,0 3 0 0,10-4 0 16,0 0 0-16,-9 0 0 0,9 0 0 0,-9 0 0 16,1 0 0-16,8 0 0 0,0 0 0 0,0 0 0 15,0 0 0-15,0 0 0 0,-7-4 0 0,1 1 0 16,-2-1 0-16,3 2 0 0,5 2 0 0,0 0 0 15,0 0 0-15,0 0 0 0,0 0 0 0,0 0 0 0,-7-5 0 0,7 5 0 16,0 0 0-16,0 0 0 0,0 0 0 0,0 0 0 16,0 0 0-16,0 0 0 0,0 0 0 0,0 0 0 15,0 0 0-15,0 0 0 0,0 0 0 0,0 0 0 16,0 0 0-16,0 0 0 0,0 0 0 0,9-6-160 16,-9 6 160-16,8-5-128 0,-8 5 128 0,11-6-128 15,-2-1 128-15,-3 1 0 0,-6 6-144 0,6-7 144 16,-6 7-256-16,6-8 0 0,-1 2 16 0,-5 6 0 15,8-8-1856 1,1 1-368-16,2 2-80 0,2-1-16848 0</inkml:trace>
  <inkml:trace contextRef="#ctx0" brushRef="#br3" timeOffset="-180623.66">18847 12817 5519 0,'0'0'496'0,"0"0"-496"16,-7-3 0-16,7 3 0 0,-6-6 4112 0,6 6 736 0,0 0 144 0,-3-8 16 15,3-2-3616-15,1 2-736 0,2 0-144 0,1-1-16 16,1-1 240-16,1-1 48 0,4 2 16 0,-1-1 0 16,-1-2-416-16,-1 0-64 0,2 1-32 0,1-1 0 15,-3-1 80-15,0 1 16 0,-3 3 0 0,-4 9 0 16,2-9 64-16,-2 9 0 0,0 0 16 0,-2-7 0 16,2 7-80-16,-7-6-32 0,1-1 0 0,-2 2 0 15,-1 1-16-15,-2 2 0 0,1 0 0 0,0 2 0 16,-1 0 16-16,2 3 0 0,0-2 0 0,0 2 0 15,0-2-32-15,9-1 0 0,-11 5 0 0,2 2 0 16,1-1-64-16,2 0 0 0,-1 1-16 0,3 4 0 16,2 2-240-16,-1 0 0 0,0-3 0 0,2-1 0 15,-1 3 0-15,0 0 0 0,1 1 0 0,1 1 0 0,0 2 0 16,0 1 0-16,0-4 0 0,1 1 0 0,1 2 0 0,0 0-128 16,1-2 128-16,1 0 0 0,0-1 0 15,1 0 0-15,1-2-128 0,1-1 128 0,1-2 0 0,-2 0 0 16,-6-8 0-16,12 5 0 0,-2-1 0 0,1-3 144 15,-1-2-144-15,1-2 128 0,-2-1 0 0,0-1 0 16,-9 5 0-16,9-9 0 0,-2-1 32 0,-4 1 0 16,-1-1 0-16,-2 1 0 0,-2-1-16 0,1-1 0 15,-3 1 0-15,-1-2 0 0,-1 1-16 0,-2-2 0 16,0-2 0-16,-1 1 0 0,0-1 0 0,-2 1-128 16,1 0 192-16,-1 1-64 0,1 1-128 0,1 3 128 15,0 0-128-15,0 2 128 0,-1 3-128 0,0 0 192 16,1 4-192-16,9 0 192 0,-8 4-192 0,8-4 128 15,-5 9-128-15,5-9 128 0,-4 11-128 0,4-11 0 16,-1 14 0-16,2-2-176 0,-1-12 176 0,3 13 0 0,-1-3 0 0,-2-10 128 16,4 12-128-16,-4-12 0 0,0 0-128 0,4 12 128 15,-4-12 0-15,0 0 0 0,3 9 0 0,-3-9 0 16,0 0 0-16,0 0 0 0,0 0 0 0,2 10 0 16,-2-10 0-16,0 0 0 0,0 0 0 0,0 0 0 15,11 6-336-15,-1-4-48 0,0-4 0 0,2 0 0 31,3-2-2272-31,0-1-464 0,3-1-80 0</inkml:trace>
  <inkml:trace contextRef="#ctx0" brushRef="#br3" timeOffset="-174472.97">18936 12645 8287 0,'0'0'736'0,"0"0"-592"0,0 0-144 0,0 0 0 16,-9 7 784-16,3-3 128 0,6-4 32 0,-8 9 0 16,0-4 16-16,8-5 0 0,0 0 0 0,0 0 0 15,-9 7-352-15,9-7-64 0,0 0-16 0,0 0 0 16,0 0 320-16,0 0 64 0,0 0 16 0,0 0 0 15,0 0-48-15,0 0-16 0,0 0 0 0,0 0 0 16,0 0-128-16,0 0-32 0,0 0 0 0,0 0 0 16,0-11-64-16,0 11-32 0,4-8 0 0,-4 8 0 0,0-11-224 0,3 2-32 15,-3 9-16-15,0 0 0 0,2-10-32 0,-2 10-16 16,4-10 0-16,0 2 0 0,0-1 32 0,-4 9 0 16,6-10 0-16,1 2 0 0,-2 0-32 0,-1 0 0 15,0-1 0-15,3 0 0 0,2 0 32 0,0 0 0 16,-1-2 0-16,3-1 0 0,4-1-192 0,-1-2-128 15,-1-2 192-15,4 0-192 0,4-3 192 0,0-1-64 16,0-1 0-16,1-1-128 0,3-5 304 0,-1 0-48 16,1-2-16-16,0 1 0 0,-2 2 16 0,-1-3 16 15,-1-3 0-15,0 4 0 0,-1 5-112 0,-2 0-32 16,-2 1 0-16,-2 3 0 0,-1 1-128 0,-1 2 160 16,-3 0-160-16,0 2 160 0,-1 1-160 0,-2 1 0 15,-2 1 144-15,1 1-144 0,1 0 0 0,-1-1 144 16,-1 2-144-16,0 2 0 0,0-2 128 0,0 1-128 0,-1-1 0 0,1 0 0 15,2 2 0-15,-1 0 128 0,1 1-128 0,0-1 0 16,-6 8 0-16,7-9 0 0,1 2 0 0,-8 7 0 16,0 0 0-16,0 0 0 0,7-8 0 0,-7 8 0 15,0 0 0-15,0 0 0 0,0 0 0 0,0 0 0 16,0 0 0-16,0 0 160 0,0 0-160 0,0 0 128 16,0 0-128-16,0 0 0 0,0 0 0 0,0 0 128 15,0 0-128-15,0 0 0 0,0 0 0 0,0 0 0 16,0 0 0-16,0 0 0 0,0 0 0 0,0 0 0 15,-7 0 0-15,7 0 0 0,0 0 0 0,0 0 0 16,0 0 0-16,0 0 0 0,0 0 0 0,0 0 0 16,0 0 0-16,0 0 0 0,0 0 0 0,0 0 0 15,0 0 0-15,0 0 0 0,0 0 0 0,0 0 0 0,0 0 0 0,9-2 0 16,-9 2 0-16,0 0 0 0,8-8 0 0,-8 8 0 16,7-5 0-16,-7 5 0 0,9-7 0 0,-9 7 0 15,6-5 0-15,-6 5 0 0,0 0 0 0,8-4 0 16,-8 4 0-16,0 0 0 0,0 0 0 0,0 0 0 15,8-4 0-15,-8 4 0 0,0 0 0 0,8-4 0 16,-8 4 0-16,8-4 0 0,-1 0 0 0,-7 4 0 16,7-6 0-16,-7 6 0 0,6-5 0 0,-6 5 0 15,8-10 0-15,-1 4 0 0,-1-1 0 0,-6 7 0 16,7-7 0-16,-7 7 0 0,8-7 0 0,-1 2 0 16,-7 5 0-16,4-7 0 0,-4 7 0 0,0 0 0 15,4-7 0-15,-4 7 0 0,0 0 0 0,0 0 128 16,0 0-128-16,0 0 0 0,0-10 0 0,0 10 0 0,0-7 0 0,0 7 0 15,0 0 0-15,0 0 0 0,0 0 0 0,3-7 0 16,-3 7 0-16,0 0 0 0,4-9 0 0,-4 9 0 16,4-7 0-16,-4 7 0 0,0 0 0 0,5-7 0 15,0-1 0-15,-5 8 0 0,5-9 0 0,-5 9 0 16,0 0 0-16,4-9 0 0,-4 9 0 0,0 0 0 16,2-10 0-16,-2 10 0 0,2-9 0 0,-2 9 0 15,4-9 0-15,-4 9 0 0,0 0 0 0,0 0 128 16,7-9-128-16,-3 3 0 0,-4 6 0 0,0 0 128 15,0 0-128-15,0 0 0 0,0 0 0 0,5-7 0 16,-5 7 0-16,0 0 0 0,0 0 0 0,0 0 0 16,0 0 0-16,0 0 0 0,0 0 0 0,0 0 0 15,0 0 0-15,0 0 0 0,0 0 0 0,0 0 0 16,0 0 0-16,0 0 0 0,0 0 0 0,0 0 0 0,0 0 0 0,0 0 128 16,0 0-128-16,0 0 0 0,0 0 0 0,0 0 0 15,0 0 0-15,-2 13 0 0,2-13 0 0,0 0 0 16,-1 9 0-16,1-9 0 0,0 0 0 0,0 0 0 15,-1 12 0-15,1-12 0 0,0 12 0 0,0-12 0 16,-1 10 0-16,1-10 0 0,0 0 128 0,-7 9-128 16,7-9 0-16,0 0 128 0,-9 8-128 0,9-8 0 15,-9 4 0-15,9-4 0 0,0 0 0 0,0 0 0 16,0 0 0-16,0 0 0 0,0 0 0 0,0 0 0 16,0 0 0-16,0 0 0 0,0 0 0 0,0 0 0 15,0 0 0-15,11-1 0 0,0-1 0 0,-2 1 0 16,-9 1 0-16,10-4 0 0,-2-2 0 0,1 2 0 15,-9 4 0-15,8-3 0 0,-1-3 0 0,-7 6 0 0,0 0 0 0,0 0 0 16,5-8 0-16,-5 8 0 0,5-7 0 0,-5 7 0 16,0 0 0-16,0 0 0 0,0 0 0 0,0 0 0 15,0 0 0-15,0 0 0 0,1-9 0 0,-1 9 0 16,0 0 0-16,0 0 0 0,0 0 0 0,0 0 0 16,0 0 0-16,0 0 0 0,2-9 0 0,-2 9 0 15,0 0 0-15,0 0 0 0,2-9 0 0,-2 9 0 16,3-11 0-16,-3 11 0 0,0 0 0 0,3-9 0 15,-3 9 0-15,2-9 0 0,-2 9 0 0,3-9 0 16,-3 9 0-16,1-8 0 0,-1 8 0 0,0 0 0 16,4-9 0-16,-4 9 0 0,0-9 0 0,0 9 0 15,1-8 0-15,-1 8 0 0,0 0 0 0,0 0 0 16,0-9 0-16,0 9 0 0,0-9 0 0,0 9 0 0,0-9 0 0,0 9 0 16,0 0 0-16,0 0 0 0,0-9 0 0,0 9 0 15,0 0 0-15,0-10 0 0,2 1 0 0,-2 9 0 16,1-10 0-16,-1 10 0 0,0 0 0 0,0 0 0 15,4-9 0-15,-4 9 0 0,5-7 0 0,-5 7 0 16,0 0 0-16,0 0 0 0,0 0-144 0,0 0 144 16,0 0 0-16,0 0 0 0,0 0 0 0,0 0 0 15,0 0 0-15,0 0 0 0,0 0 0 0,0 0 0 16,0 0 0-16,0 0 0 0,0 0 0 0,0 0 0 16,-5 12 0-16,0-3 0 0,-1 0 0 0,1 0 0 15,5-9 0-15,-6 12 0 0,-1-1 0 0,2-1 0 16,0-1 0-16,5-9 0 0,-7 11 0 0,2-2 0 15,5-9 0-15,-4 10 0 0,4-10 0 0,0 0 0 0,0 0 0 0,0 0 0 16,-1 11 0-16,1-11 0 0,0 0 0 16,0 0 0-16,0 0 0 0,9 9 0 0,-9-9 0 0,0 0 0 15,10 4 0-15,1-3 0 0,-11-1 0 0,12-3 0 16,-2-1 0-16,-1 0 0 0,0 1 0 0,0-3 0 16,-1-3 0-16,0 1 0 0,0 1 0 0,0-3 0 15,-2 1 0-15,-1 1 0 0,-2-1 0 0,-3 9 0 16,3-7 0-16,-1-4 0 0,-1 1 0 0,-1 10 0 15,0-9 128-15,0 9-128 0,-3-10 176 0,3 10-176 16,-7-6 0-16,1 2 0 0,-2-1 0 0,0 3 0 16,8 2 0-16,-11 0 0 0,2 2 0 0,0 0 0 15,0 1 0-15,9-3 0 0,-10 4 0 0,1 1 0 16,-2 0 0-16,3 1 0 0,8-6 0 0,-8 7 0 16,1 2 0-16,1 1 0 0,1-3-160 0,5-7 160 0,-1 13 0 15,1-2-144-15,0-1 144 0,1 1 0 0,-1-11 0 0,4 11-128 16,-4-11 128-16,7 11 0 0,-7-11 0 0,10 9 0 15,-1-5-128-15,-9-4 128 0,12 3 0 0,-2-2 0 16,1 0 0-16,-1-2 0 0,-10 1 0 0,12-7 0 16,-2 1 0-16,-1-1 0 0,-2-1 0 0,0 1 128 15,-1-1-128-15,1 0 0 0,-7 8 128 0,5-10-128 16,-1-1 0-16,-2 2 144 0,-2 9-144 0,-1-10 0 16,-3 0 0-16,0 3 0 0,4 7 128 0,-6-9-128 15,-1 2 128-15,7 7-128 0,-10-6 0 0,-1-1 128 16,1 4-128-16,1 2 0 0,9 1 0 0,-11 4 0 15,1 0 0-15,1 0 0 0,9-4 0 0,0 0 0 16,-9 5-128-16,9-5 128 0,0 0 0 0,0 0 0 0,0 0 0 0,0 0 0 16,0 0-128-16,0 0 128 0,0 0 0 15,0 0 0-15,0 0 0 0,0 0 0 0,0 0-144 16,10 3 144-16,-10-3 0 0,0 0 0 0,10 0 0 0,-10 0 0 16,11 0 0-16,-11 0 0 0,0 0 0 0,0 0 0 15,0 0 0-15,13 0 0 0,-1 1 0 0,-12-1 0 16,0 0 0-16,0 0 0 0,0 0 0 0,0 0 0 15,0 0 0-15,0 0-240 0,0 0 32 0,0 0 0 32,7-4-1776-32,-7 4-368 0,0 0-64 0</inkml:trace>
  <inkml:trace contextRef="#ctx0" brushRef="#br3" timeOffset="-172253.02">19899 11352 4079 0,'0'0'176'0,"0"0"48"0,0 0-224 0,0 0 0 16,0 0 0-16,0 0 0 0,0 0 400 0,0 0 48 16,0 0 0-16,0 0 0 0,0 0 496 0,0 0 96 15,0 0 32-15,0 0 0 0,0 0-176 0,0 0-16 16,0 0-16-16,0 0 0 0,0 0 32 0,0 0 16 15,0 0 0-15,0 0 0 0,-9 4 32 0,9-4 0 16,0 0 0-16,0 0 0 0,-10 6-400 0,10-6-80 16,0 0-16-16,-9 8 0 0,3 0-304 0,6-8-144 15,0 0 128-15,-8 8-128 0,8-8 0 0,-9 8 128 0,9-8-128 0,-7 9 0 16,7-9 224-16,0 0-32 16,-8 9-16-16,8-9 0 0,-5 8 176 0,5-8 32 0,-4 10 16 0,4-10 0 15,-2 12 16-15,0-2 0 0,2 1 0 0,0-11 0 16,2 12-192-16,2-2-32 0,-4-10-16 0,2 10 0 15,-2-10-176-15,4 10 128 0,-4-10-128 0,0 0 128 16,0 0 0-16,7 7-128 0,-7-7 192 0,0 0-64 16,7 6 272-16,-7-6 48 0,0 0 16 0,0 0 0 15,10-6 128-15,-4 0 32 0,-2-2 0 0,0 2 0 16,0-4-112-16,0 1-32 0,-2 0 0 0,1-1 0 16,-3-1-128-16,1 3-32 0,-1-2 0 0,0 1 0 15,-1 0-64-15,0 1 0 0,-1-2-16 0,0 0 0 16,-1 3-48-16,3 7-16 0,-5-10 0 0,-2 4 0 0,1-3-48 15,-1 4 0-15,7 5 0 0,-7-6 0 0,-1 2 64 0,8 4 16 16,-9-3 0-16,9 3 0 0,-11 3-48 0,2 0-16 16,0 1 0-16,9-4 0 0,-7 8-144 0,1-2 128 15,-1 1-128-15,7-7 128 0,-5 10-128 0,1-1 128 16,4-9-128-16,-4 12 128 0,3-1-128 0,0-1 0 16,1 0 144-16,0 1-144 0,0-11 0 0,2 13 0 15,1-3 0-15,-3-10 0 0,4 12 0 0,0-1 0 16,-4-11 0-16,8 10 0 0,-3-1 0 0,-5-9 144 15,9 5-144-15,-9-5 0 0,10 3 144 0,-10-3-144 16,11 2 0-16,-11-2 144 0,12-1-144 0,-2-1 192 16,-10 2-192-16,10-7 192 0,-2-2-192 0,0 2 192 15,-8 7-192-15,8-9 192 0,-2 0-192 0,1 0 192 16,-2 3-192-16,0-5 192 0,-1 2-64 0,0 0 0 0,-1 1 0 0,-3 8 0 16,1-10-128-16,0 0 0 0,-1 10 0 15,0-9 128-15,0 9 0 0,0 0-128 0,-4-7 192 0,4 7-64 16,-6-6-128-16,6 6 192 0,-10-5-192 0,0 2 192 15,1 3-192-15,-1 0 128 0,-2 0-128 0,0 0 128 16,2 3 0-16,-2 1 0 0,0 0 0 0,2 1 0 16,0 2 0-16,-1-1 0 0,-1 2 0 0,2 1 0 15,1 2-128-15,1-1 128 0,2 0-128 0,0 1 128 16,1-1-128-16,3 2 0 0,2-3 0 0,1 2 0 16,-1-11 0-16,2 14 0 0,2-1 0 0,2-1 0 15,0-3 0-15,-6-9 0 0,10 9 0 0,1 0 0 16,-1-2 0-16,1-1 0 0,-11-6 0 0,13 1 0 15,-1 1 0-15,-1-4 0 0,0 1 0 0,-2-4 0 0,-9 5 0 16,12-5 128-16,-2-1-128 0,-2 0 128 0,-3-3 32 0,0 0 0 16,-1 0 0-16,0-2 0 0,-1 2 80 0,-2 0 16 15,-1 1 0-15,0-2 0 0,-3 0-80 0,1 1-16 16,-2-1 0-16,-1 1 0 0,-1 0-160 0,1 2 160 16,5 7-160-16,-9-6 160 0,1-1-160 0,0 2 128 15,8 5-128-15,-9-4 128 0,9 4-128 0,0 0 0 16,-10 0 0-16,10 0 0 0,0 0 0 0,-9 4 0 15,-2 0 0-15,11-4 0 0,-7 8 0 0,7-8 0 16,-7 10 0-16,3 0 0 0,4-10 128 0,-4 11-128 16,4-11 128-16,0 12-128 0,0-12 128 0,3 11-128 15,-3-11 128-15,5 10-128 0,-5-10 0 0,0 0 0 16,9 9 0-16,-1-3 0 0,-8-6 128 0,10 4-128 16,-10-4 128-16,12 3-128 0,-12-3 0 0,12 1 0 0,0-1 128 0,-2 0-128 31,0 0-1632-31,1 0-352 0,-11 0-80 0,13-3-9888 0,0 1-1968 0</inkml:trace>
  <inkml:trace contextRef="#ctx0" brushRef="#br3" timeOffset="-169382.06">19888 11394 3679 0,'0'0'320'0,"0"0"-320"16,0 0 0-16,0 0 0 0,0 0 2128 0,0 0 368 16,0 0 64-16,0 0 0 0,0 0-1024 0,0 0-224 15,0 0-32-15,0 0-16 0,0 0-304 0,0 0-64 16,0 0-16-16,-6 8 0 0,6-8-368 0,0 0-80 15,0 0-16-15,-9 6 0 0,9-6-64 0,0 0-16 16,0 0 0-16,-8 7 0 0,8-7-48 0,0 0-16 16,0 0 0-16,0 0 0 0,0 0-144 0,0 0-128 15,0 0 192-15,0 0-192 0,0 0 384 0,0 0-16 16,0 0-16-16,0 0 0 0,0 0 96 0,0 0 0 16,0 0 16-16,-7 7 0 0,7-7-64 0,0 0-16 0,0 0 0 0,0 0 0 15,0 0 64-15,-6 8 0 16,6-8 0-16,0 0 0 0,0 0-64 0,0 0 0 0,0 0 0 0,0 0 0 15,0 0-64-15,0 0-32 0,0 0 0 0,0 0 0 16,0 0-64-16,0 0-16 0,0 0 0 0,0 0 0 16,0 0 16-16,0 0 0 0,0 0 0 0,0 0 0 15,0 0 0-15,0 0 0 0,0 0 0 0,0 0 0 16,0 0 0-16,0 0 0 0,0 0 0 0,0 0 0 16,0 0 0-16,0 0 0 0,-2-8 0 0,2 8 0 15,0 0-80-15,0 0-16 0,0 0 0 0,0 0 0 16,0 0-128-16,0 0 192 0,0 0-192 0,0 0 192 15,4-9-192-15,-4 9 0 0,0 0 144 0,0 0-144 16,0 0 144-16,0 0-144 0,0 0 192 0,0 0-192 16,0 0 192-16,0 0-64 0,0 0 0 0,0 0-128 0,0 0 224 0,0 0-64 15,0 0-16-15,0 0 0 0,0 0 16 0,0 0 0 16,0 0 0-16,0 0 0 0,0 0 16 0,0 0 0 16,0 0 0-16,0 0 0 0,0 0-176 0,0 0 192 15,4-6-192-15,-4 6 192 0,0 0-192 0,0 0 128 16,0 0-128-16,0 0 128 0,0 0-128 0,0 0 192 15,0 0-192-15,0 0 192 0,0 0-192 0,0 0 160 16,0 0-160-16,0 0 160 0,0 0-160 0,0 0 0 16,0 0 144-16,0 0-144 0,0 0 128 0,0 0-128 15,0 0 128-15,0 0-128 0,0 0 160 0,0 0-32 16,0 0-128-16,5-7 192 0,-5 7-48 0,0 0-16 16,0 0 0-16,0 0 0 0,0 0-128 0,0 0 160 15,6-5-160-15,-6 5 160 0,0 0-160 0,0 0 0 0,0 0 0 0,0 0 0 16,0 0 128-16,0 0-128 0,7-4 0 0,-7 4 128 15,0 0-128-15,0 0 0 0,0 0 0 0,0 0 128 16,7-5 32-16,-7 5 0 0,7-8 0 0,-7 8 0 16,0 0-160-16,9-6 0 0,-2-1 144 0,0 1-144 15,-7 6 160-15,8-8-32 0,-2-1-128 0,2-1 192 16,1 0-16-16,-1 0-16 0,0-1 0 0,1 1 0 16,3-2-32-16,0-2 0 0,-2-1 0 0,-1 2 0 15,3 0-128-15,0 0 128 0,-1 0-128 0,4 0 128 16,0-1-128-16,1-1 128 0,-2-1-128 0,2 3 128 15,2-1-128-15,2 1 0 0,-1 0 0 0,2-4 0 16,-1 1 0-16,1-1 0 0,-1 1 0 0,1-1 0 16,0-1 0-16,0 1 0 0,1 0 0 0,-1 1 0 0,-1 3 0 15,-1-1 0-15,1-2 0 0,-1 2 0 0,1-1 0 16,-1 1 0-16,0-2 0 0,0 3 0 0,1 0 0 0,-1 0 0 16,1 0 0-16,-2 0 0 0,0-1 0 0,-1 1 0 15,-2 0 0-15,-1 1 0 0,-2-1 0 0,1 1 0 16,1 1 0-16,-1 0 0 0,-1 2 0 0,-2 1 0 15,1-2 0-15,-2 1 0 0,0 0 0 0,-1 1 128 16,0 1-128-16,-1 1 0 0,0-1 0 0,-1 1 0 16,-6 6 128-16,7-9-128 0,1 2 0 0,-8 7 0 15,6-6 0-15,-6 6 0 0,7-10 128 0,-7 10 0 16,0 0 0-16,9-6 0 0,-1-1-128 0,-3 1 0 16,-5 6-160-16,6-7 160 0,-6 7 0 0,0 0 0 15,0 0-128-15,7-6 128 0,-7 6 0 0,7-5 0 16,-7 5 0-16,0 0 0 0,0 0 0 0,0 0 0 15,6-7 0-15,-6 7 0 0,0 0 0 0,0 0 0 0,7-6 0 0,-7 6 0 16,0 0 0-16,0 0 0 0,6-6 0 0,-6 6 0 16,0 0 0-16,0 0 0 0,0 0 0 0,0 0 0 15,0 0 0-15,0 0 0 0,0 0 0 0,0 0 0 16,0 0 0-16,0 0 0 0,0 0 0 0,0 0 0 16,0 0 128-16,0 0-128 0,0 0 0 0,0 0 0 15,0 0 0-15,0 0 0 0,0 0 128 0,0 0-128 16,0 0 0-16,0 0 0 0,0 0 0 0,0 0 0 15,0 0 0-15,0 0 0 0,0 0 0 0,0 0 0 16,0 0 0-16,0 0 0 0,0 0 0 0,0 0 0 16,0 0 0-16,0 0 0 0,0 0 0 0,0 0 0 15,0 0 0-15,0 0 0 0,0 0 0 0,0 0 0 16,0 0 0-16,0 0 0 0,0 0 0 0,0 0 0 0,0 0 0 0,0 0 0 16,-5-7 0-16,5 7 0 0,0 0 0 0,0 0 0 15,0 0 0-15,0-8 0 0,0 8 0 0,0 0 0 16,0 0 0-16,0 0 0 0,2-9 0 0,-2 9 0 15,0 0 0-15,0 0 0 0,4-8 0 0,-4 8 0 16,0 0 0-16,0 0 0 0,0 0 0 0,0 0 0 16,0 0 0-16,0 0 0 0,0 0 0 0,0 0 0 15,3-7 0-15,-3 7 0 0,0 0 0 0,0 0 0 16,0 0 0-16,0 0 0 0,0 0 0 0,0 0 0 16,0 0 0-16,0 0 0 0,0 0 0 0,0 0 0 15,0 0 0-15,0 0 0 0,0 0 0 0,0 0 0 16,0 0 0-16,0 0 0 0,0 0 0 0,0 0 0 0,0 0 0 15,0 0 0-15,-10 0 0 0,10 0 0 0,0 0 0 0,0 0 0 16,-10 7 0-16,10-7 0 0,0 0 0 0,-9 5 0 16,9-5 0-16,-10 4 0 0,10-4 0 0,-11 2 0 15,11-2 0-15,0 0 0 0,-10 6 0 0,10-6 0 16,0 0 0-16,-8 6 0 0,8-6 0 0,-8 8 0 16,8-8 0-16,0 0 0 0,-9 12 0 0,3-4 0 15,6-8 0-15,-4 11 0 0,-1 0 0 0,5-11 0 16,0 0 0-16,-4 10 0 0,4-10 0 0,-3 12 0 15,3-12 0-15,-1 14 0 0,1-14 0 0,1 12 0 16,2 0 0-16,-3-12 0 0,4 10 0 0,-4-10 0 16,5 11 0-16,-5-11 0 0,0 0 0 0,9 7 0 15,0-1 0-15,-9-6 0 0,10 0 0 0,0-2 0 16,-1-2 0-16,0 2 0 0,-9 2 0 0,12-7 0 0,-2-4 0 16,0 0 0-16,-2 2 0 0,0 0 0 0,0 0 0 0,0-4 0 15,-2 2 0-15,1-2 0 0,-2 1 128 0,-1 2-128 16,0-2 0-16,-2 3 0 0,-2-3 128 0,0 3-128 15,0 0 0-15,0 9 0 0,-1-9 144 0,-1 0-144 16,-1 0 0-16,3 9 144 0,0 0-144 0,-7-5 0 16,0-2 0-16,7 7 128 0,-10-2-128 0,10 2 0 15,-11 0 0-15,2 2 0 0,9-2 0 0,-11 5 0 16,1 1 0-16,-1 0 0 0,2 1 0 0,1 2 0 16,1 1 0-16,0 2 0 0,-1 0 0 0,2 3 0 15,0 0 0-15,3 0 0 0,-1-7 0 0,2 2 0 16,2 2 0-16,0-12 0 0,0 13-128 0,3-1 128 15,2-2 0-15,0 0 0 0,-5-10 0 0,9 9 0 16,-1-3-144-16,-8-6 144 0,13 4 0 0,-1-1 0 0,-1-3 0 0,-11 0 0 16,13-3 0-16,-2-1 0 0,-2 0 0 0,1-2 0 15,-3-1 0-15,0-1 0 0,-1 1 0 0,1-1 144 16,-3-1-144-16,0 0 0 0,-2-3 144 0,0 0-144 16,-4 0 0-16,1 2 128 0,0 1-128 0,-3 0 0 15,-1 0 128-15,-1 2-128 0,6 7 128 0,-7-7-128 16,-3 2 0-16,1 0 0 0,-1-1 0 0,-1 4 128 15,2 0-128-15,0 2 0 0,-3 0 0 0,3 2 0 16,9-2 0-16,-10 7 0 0,-2-3 0 0,3 2 0 16,4 1 0-16,5-7-160 0,-7 13 160 0,2-4 0 15,1 1-128-15,2 1 128 0,2-11 0 0,2 10 0 16,-2-10 0-16,0 0 0 0,0 0 0 0,5 12 0 0,-5-12 0 16,10 8 0-16,-10-8 0 0,13 5 0 0,-2-2-400 0,2-3 16 15,0-2 16-15,2 2-13504 16,0 0-2704-16</inkml:trace>
  <inkml:trace contextRef="#ctx0" brushRef="#br3" timeOffset="-164404.08">20947 10481 4607 0,'0'0'192'0,"0"0"64"0,0 0-256 0,0 0 0 16,-9 5 0-16,9-5 0 0,0 0 3952 0,0 0 736 16,0 0 160-16,0 0 16 0,0 0-3888 0,0 0-784 15,0 0-192-15,0 0 0 0,-8 6 0 0,8-6 0 16,0 0 128-16,0 0-128 0,0 0 560 0,-7 6 64 15,7-6 16-15,0 0 0 0,-9 3 464 0,9-3 112 16,-6-4 0-16,6 4 16 0,0 0-464 0,0 0-80 16,0 0-32-16,0 0 0 0,0 0-384 0,0 0-80 15,0 0 0-15,0 0-16 0,0 0-176 0,0 0 0 16,0 0 144-16,0 0-144 0,0 0 176 0,0 0-48 16,0 0 0-16,2-9 0 0,-2 9 160 0,0 0 32 15,2-9 0-15,-2 9 0 0,0 0 48 0,0 0 16 16,0 0 0-16,0 0 0 0,0 0-80 0,2-8-16 0,-2 8 0 0,0 0 0 15,0 0-96-15,4-7-32 0,-4 7 0 0,0 0 0 16,7-6-160-16,-7 6 0 0,0 0 0 0,0 0 0 16,5-9 128-16,-5 9-128 0,0 0 0 0,0 0 128 15,0 0 16-15,0 0 0 0,0 0 0 0,0 0 0 16,0 0-16-16,0 0 0 0,0 0 0 0,0 0 0 16,0 0-128-16,0 0 128 0,8-6-128 0,-8 6 128 15,0 0 0-15,0 0 0 0,0 0 0 0,0 0 0 16,0 0 64-16,0 0 16 0,0 0 0 0,0 0 0 15,9-2-64-15,-9 2-16 0,0 0 0 0,0 0 0 16,0 0 32-16,9-4 0 0,-9 4 0 0,0 0 0 16,0 0-160-16,9-3 192 0,-9 3-192 0,9-5 192 0,-9 5-192 0,0 0 128 15,11-1-128-15,-11 1 128 0,9-5-128 0,-9 5 128 16,10-7-128-16,-1 3 128 0,-9 4 0 0,12-4 0 16,-2-1 0-16,1 0 0 0,-1-2-128 0,3 1 192 15,0-3-192-15,3-1 192 0,4 0-192 0,0 0 128 16,3-1-128-16,3-2 128 0,2 0-128 0,1-1 0 15,-2-1 0-15,2 4 0 0,2-2 0 0,-2 0 128 16,-2 0-128-16,1-2 0 0,-2 0 0 0,0 0 0 16,-1 1 128-16,1-2-128 0,-3 1 0 0,2-2 0 15,0 1 0-15,-3 2 0 0,-2 1 0 0,0 0 0 16,4 0 0-16,-3 2 0 0,-2 2 0 0,-2 1 0 16,-2-1 0-16,-1 0 0 0,2-2 0 0,-1 2 0 15,0 2 0-15,-1 0 128 0,-1 2-128 0,-1 0 0 0,-3-1 0 16,-1 1 0-16,-8 5 0 0,10-2 0 0,-10 2 0 15,0 0 0-15,0 0 0 0,8-7 0 0,-8 7 0 0,0 0 0 16,0 0 192-16,0 0-64 0,0 0 0 0,0 0 0 16,0 0-128-16,0 0 0 0,0 0 0 0,0 0-176 15,0 0 176-15,0 0 0 0,0 0 0 0,0 0 0 16,0 0 0-16,5-6 0 0,-5 6 0 0,0 0 0 16,0 0 0-16,0 0 0 0,7-7 0 0,-7 7 0 15,0 0 0-15,0 0 0 0,0 0 0 0,0 0 0 16,6-8 0-16,-6 8 0 0,0 0 0 0,0 0 0 15,0 0 0-15,0 0 0 0,0 0 128 0,0 0-128 16,0 0 0-16,0 0 0 0,0 0 0 0,0 0 0 16,0 0 0-16,0 0 0 0,0 0 0 0,0 0 0 0,7-6 0 15,-7 6 0-15,0 0 0 0,0 0 128 0,0 0-128 0,0 0 0 16,0 0 0-16,0 0 0 0,4-8 0 16,-4 8 0-16,0 0 0 0,0 0 0 0,0 0 0 0,0 0 0 15,0 0 0-15,2-8 0 0,-2 8 0 0,0 0 0 16,0 0 0-16,0 0 0 0,0 0 0 0,5-8 0 15,-5 8 0-15,0 0 0 0,0 0 0 0,8-5 0 16,-8 5 0-16,8-4-128 0,-8 4 128 0,0 0 0 16,0 0 0-16,0 0 0 0,8-5 0 0,-8 5 0 15,0 0 0-15,0 0 0 0,0 0 0 0,0 0 0 16,6-7 0-16,-6 7 0 0,0 0 0 0,0 0 0 16,0 0 0-16,0 0 0 0,4-6 0 0,-4 6 0 15,0 0 0-15,8-7 0 0,-8 7 0 0,8-5 0 16,-8 5 0-16,10-4 0 0,-10 4 0 0,11-4 0 15,-2 0 0-15,-9 4 0 0,0 0 0 0,10-1 0 0,-2-4 0 0,-8 5 0 16,11-1 0-16,-11 1 0 0,0 0 0 0,10-3 0 16,-10 3 0-16,0 0 0 0,0 0 0 0,9-1 0 15,-9 1 0-15,0 0 0 0,0 0 0 0,0 0 0 16,0 0 0-16,0 0 0 0,5-8 0 0,-5 8 0 16,0 0 0-16,0 0 0 0,3-9 0 0,-3 9 0 15,0 0 0-15,0 0 0 0,0 0 0 0,0 0 0 16,1-9 0-16,-1 9 0 0,0-10 0 0,0 10 0 15,0 0 0-15,0 0 0 0,0-10 0 0,0 10 0 16,0 0 0-16,0 0 0 0,0 0 0 0,0 0 0 16,0 0 0-16,0 0 0 0,0 0 0 0,0 0 128 15,0 0 0-15,-8-4 0 0,8 4 0 0,-7-4 0 16,7 4-128-16,0 0 0 0,0 0 0 0,0 0 128 0,-12 3 0 16,12-3 0-16,-8 5 0 0,8-5 0 0,-9 7-128 0,9-7 0 15,-7 7 0-15,2 2 0 0,0-1 0 0,1 1 0 16,4-9 0-16,-4 13 0 0,0-1 0 0,2-1 0 15,2-11 0-15,-3 11 0 0,3-11 0 0,-1 13 0 16,1-13 0-16,-2 15 0 0,2-1 0 0,3-6 0 16,-3-8 0-16,0 0 0 0,5 12 0 0,-5-12 0 15,11 7 128-15,-11-7-128 0,10 6 0 0,1-2 144 16,-1-4-144-16,0 0 0 0,-10 0 176 0,11-4-176 16,-1-2 160-16,-1 1-160 0,-1 0 144 0,0 0-144 15,-3 0 128-15,0-2-128 0,1-2 128 0,-1 1-128 16,0-1 128-16,0 0-128 0,-1 1 128 0,-1-2-128 0,-3 10 128 15,2-11-128-15,-2 2 0 0,-1-1 0 0,-1 0 128 0,2 10-128 16,0 0 0-16,-4-7 0 0,4 7 0 0,-6-7 0 16,-1 5 0-16,7 2 0 0,0 0 128 0,-11-3-128 15,2 3 0-15,9 0 0 0,-12 5 0 0,3 0 0 16,0 1 0-16,9-6 0 0,-9 6 0 0,1 1 0 16,8-7-144-16,-8 5 144 0,8-5 0 0,0 0 0 15,-5 10 0-15,5-10 0 0,-4 8 0 0,4-8 0 16,0 0 0-16,0 0-128 0,0 0 128 0,0 0 0 15,0 11 0-15,0-11 0 0,0 0 0 0,4 10 0 16,-4-10 0-16,0 0 0 0,7 12 0 0,-1-3 0 16,-6-9 0-16,0 0 0 0,9 5 0 0,-9-5 0 15,0 0 0-15,11 4 0 0,-11-4 0 0,0 0 0 16,10 0-464-16,-10 0-96 0,0 0-16 0,0 0 0 16,0 0-1776-16,0 0-352 0,0 0-80 0,0 0-16 15,0 0-896-15,0 0-176 0</inkml:trace>
  <inkml:trace contextRef="#ctx0" brushRef="#br3" timeOffset="-160221.21">22187 9841 2751 0,'-11'-16'128'0,"9"10"16"16,2 6-144-16,0 0 0 0,10 5 0 0,0 0 0 0,-10-5 3840 0,0 0 752 16,0 0 144-16,0 0 16 0,0 0-2704 0,0 0-528 15,0 0-112-15,0 0-32 0,0 0-416 0,0 0-96 16,0 0-16-16,0 0 0 0,-6 8-144 0,-1 0-16 16,7-8-16-16,-7 6 0 0,7-6 80 0,-8 7 16 15,8-7 0-15,-9 7 0 0,9-7-192 0,-12-3-48 16,-2-5 0-16,2 3 0 0,5 4 32 0,7 1 0 15,0 0 0-15,0 0 0 0,-7-2 48 0,7 2 16 16,0 0 0-16,0 0 0 0,5 12-144 0,-5-12-32 16,-11-1 0-16,11 1 0 0,6 9-160 0,-3-1-32 15,-3-8-16-15,0 0 0 0,0 0-48 0,0 0-16 16,0 0 0-16,0 0 0 0,0 0-16 0,0 0 0 16,0 0 0-16,0 0 0 0,0 0 48 0,0 0 16 0,0 0 0 0,0 0 0 15,0 0 16-15,0 0 0 0,8 0 0 0,-8 0 0 16,9-2-64-16,-9 2-16 0,0-14 0 0,4 2 0 15,5 7-160-15,3-1 128 0,-1-5-128 0,4 5 128 16,5 2-128-16,-1-2 0 0,2 0 144 0,1-2-144 16,2 2 0-16,2-2 0 0,0-1 0 0,3 0 0 15,1-3 0-15,1 1 0 0,0 1 0 0,-1-1 128 16,-1 0-128-16,-3-1 0 0,-1 0 0 0,0 1 0 16,-1 0 128-16,0-1-128 0,-3-1 128 0,-1 0-128 15,1 3 144-15,-1-1-144 0,-2 0 192 0,0 2-192 16,-2 2 144-16,0 2-144 0,-2 1 0 0,-1-3 144 15,1 2-144-15,-2-1 0 0,-4 0 0 0,-8 6 0 16,12-2 0-16,-12 2 128 0,0 0-128 0,10-3 128 16,-10 3-128-16,0 0 0 0,0 0 0 0,0 0 0 0,0 0 0 0,0 0 0 15,0 0 128-15,0 0-128 0,0 0 128 0,0 0-128 16,0 0 128-16,0 0-128 0,0 0 0 0,0 0 0 16,-6 5 0-16,6-5 0 0,0 0 128 0,-8 7-128 15,8-7 128-15,0 0-128 0,0 0 0 0,0 0 0 16,-11 0 0-16,11 0 0 0,0 0 0 0,0 0 0 15,0 0 0-15,0 0 0 0,0 0 0 0,0 0 0 16,-4-7 0-16,4 7 0 0,0 0 0 0,0 0 0 16,0 0 0-16,0 0 0 0,0 0 0 0,0 0 0 15,4-6 0-15,-4 6 0 0,0 0 0 0,0 0 0 16,3-9 0-16,-3 9 0 0,8-4 0 0,-8 4 0 16,8-5 0-16,-8 5 0 0,9-7 0 0,-9 7 0 0,9-4 0 0,-1 0 0 15,-8 4 0-15,10-4 0 0,-2 1 0 0,-8 3 0 16,0 0 0-16,0 0 0 0,0 0 128 0,0 0-128 15,0 0 0-15,0 0 0 0,0 0 0 0,0 0 0 16,0 0 0-16,0 0 0 0,0 0 0 0,0 0 0 16,0 0 0-16,0 0 0 0,0 0 0 0,0 0 0 15,0 0 0-15,0 0 0 0,0 0 0 0,-7-6 0 16,1 2 0-16,-1 1 0 0,0 0 0 0,7 3 128 16,0 0-128-16,-11 1 0 0,1 4 144 0,10-5-144 15,0 0 0-15,0 0 128 0,-8 7-128 0,8-7 0 16,-9 6 0-16,9-6 0 0,-9 8 0 0,-2-1 0 15,-1-2 0-15,3 3 0 0,4 2 0 0,1 3 0 16,2 3 0-16,-2-4 0 0,-4-4 0 0,0-1 0 0,2 4 0 16,-1-2 0-16,-1 1 0 0,7 6 0 0,9 6 0 0,-3-4 0 15,-1-6 0-15,-4-12 0 0,-5-6 0 16,11 16 0-16,-6-10 0 0,0-9 0 0,3 1 0 16,-3 8 0-16,14-1 128 0,6 7-128 0,-2 0 0 15,-4-6 128-15,2-3-128 0,5 0 0 0,-6-2 0 16,-3-1 0-16,0-1 0 0,-4 1 0 0,-1-1 128 15,0 0-128-15,0-2 0 0,-1 2 0 0,-9-9 128 16,-10-9-128-16,6 6 0 0,7 9 0 0,-2 1 0 16,-4-1 0-16,2 1 128 0,3 1-128 0,-3 3 0 15,-3 1 0-15,1 0 0 0,6 4 0 0,0 0 0 16,-11-1 0-16,5 1 128 0,6 0-128 0,-8-2 0 16,-1 1 0-16,1 2 0 0,1 2 0 0,7-3 0 0,-9 6 0 15,1-2 0-15,-1 2 0 0,9-6 0 0,-9 7 0 0,3 1 0 16,0 4 0-16,2-2 0 0,4-10 0 0,-3 11 0 15,3-11 0-15,-2 13 0 0,2-13 0 0,3 13 0 16,1-3 0-16,-4-10 0 0,0 0 0 0,8 8 0 16,5-1 0-16,-3-3 0 0,-10-4 0 0,0 0 0 15,13-2 0-15,-2 1 0 0,-11 1 0 0,10-4 0 16,-10 4 0-16,10-5 0 0,0-3 0 0,-10 8 0 16,0 0 0-16,0 0 0 0,7-7 0 0,-7 7 128 15,0 0-128-15,4-6 0 0,-4 6 0 0,0-9-128 16,0 9-272-1,0 0-48-15,0 0-16 0,0 0 0 0,2-9-1600 0,-2 9-320 0,0 0-64 0,0 0-16 16,0 0-832-16,0 0-160 0,0 0-48 0,13-2-9808 16</inkml:trace>
  <inkml:trace contextRef="#ctx0" brushRef="#br3" timeOffset="-159658.89">23056 9557 6447 0,'0'0'272'0,"0"0"80"0,0 0-352 0,0 0 0 16,-10-1 0-16,10 1 0 0,-9-2 3120 0,9 2 544 16,-11-1 112-16,2-2 32 0,9 3-2112 0,-10 3-416 15,-1-3-96-15,1 0-16 0,-2-5-208 0,2 2-32 16,1 2-16-16,-1 2 0 0,0 2 48 0,9 8 0 16,10 6 0-16,-9-17 0 0,-20-9-64 0,3 3 0 15,4 4 0-15,3 2 0 0,1-2-112 0,9 2-16 16,-9 2-16-16,9-2 0 0,0 0-144 0,2 11-32 15,13 7 0-15,-14-10 0 0,-15-17-64 0,2 4-32 0,12 5 0 0,0 0 0 16,0 0-64-16,0 0-16 0,-3-7 0 0,3 7 0 16,0 0-112-16,0 0-32 0,8-6 0 0,0 3 0 15,1-1-80-15,1 1-32 0,1-3 0 0,2 2 0 16,1 0-16-16,2 1 0 0,-1 2 0 0,4 0 0 16,0 1-128-16,1 0 0 0,1 1 144 0,0-1-144 15,-1-2 0-15,3 0 0 0,0 1 0 0,-1 1 0 16,2-1 0-16,0-3 0 0,1-7 0 0,1 5 0 15,2 3 0-15,0 1 0 0,1-1 0 0,-3 0 0 16,-4-1 0-16,0 1 0 0,-1 0 0 0,0 3 128 16,0 1-128-16,0 1 0 0,-2-1 0 0,1 1 0 15,-3 1 0-15,-1-3 0 0,-2 0 0 0,-1-1 0 0,0 1 0 0,-3 0 144 16,-10 0-144-16,11-2 0 0,-11 2 208 0,9-1-64 16,-9 1-16-16,8-4 0 0,-8 4-128 0,0 0 0 15,0 0 0-15,0 0 0 0,0 0 0 0,0 0 192 16,0 0-192-16,4-8 192 0,-4 8-48 0,0 0 0 15,0 0 0-15,0 0 0 0,-3-6-144 0,3 6 0 16,0 0 0-16,0 0 0 0,0 0-192 0,0 0 192 16,-9-4-192-16,9 4 192 0,0 0-432 0,0 0 48 15,0 0 0-15,0 0 0 16,-8-3-192-16,8 3-16 0,0 0-16 0,0 0 0 16,0 0-1360-16,0 0-272 0,0 0-48 0,0 0-16 15,0 0-1024-15,0 0-192 0</inkml:trace>
  <inkml:trace contextRef="#ctx0" brushRef="#br3" timeOffset="-159037.6">23709 9477 3679 0,'0'0'160'0,"0"0"32"0,0 0-192 0,0 0 0 0,0 0 0 0,0 0 0 15,0 0 4672-15,0 0 880 0,0 0 176 0,0 0 32 16,0 0-3408-16,0 0-688 0,-13-2-144 0,13 2-32 16,0 0-336-16,0 0-64 0,-13 2 0 0,13-2-16 15,0 0-432-15,-11 0-64 0,11 0-32 0,0 0 0 16,-12 0-96-16,12 0-32 0,-9 9 0 0,9-9 0 0,0 0-144 0,-11 7-16 16,3 5-16-16,3-3 0 0,5-9-80 0,0 0-16 15,-10 9 0-15,10-9 0 0,-8 13-16 0,4-4 0 16,4-9 0-16,-6 11 0 0,6-11 48 0,-6 10 0 15,6-10 0-15,-1 10 0 0,1-10 48 0,0 0 16 16,0 0 0-16,0 0 0 0,0 0-80 0,9 7-16 16,-9-7 0-16,9 5 0 0,-1-4-16 0,0-1-128 15,2-1 192-15,0 1-64 0,-3-2-128 0,1-2 160 16,-8 4-160-16,11-7 160 0,-2 1-160 0,0-1 192 16,-4 1-192-16,-5 6 192 0,5-10-192 0,-1 3 160 15,-4 7-160-15,3-10 160 0,-3 0 32 0,0 1 16 16,-2 0 0-16,2 9 0 0,-3-8 80 0,3 8 16 0,-7-5 0 15,1 0 0-15,-1-2-304 0,7 7 0 16,-8-3 128-16,8 3-128 0,-9-6 0 0,9 6 0 0,-9 1 0 0,9-1 0 16,0 0 0-16,-9 3 0 0,9-3 0 0,-7 6 0 15,7-6 0-15,-4 11 0 0,4-11 0 0,0 0 0 16,0 0 128-16,-1 13-128 0,1 0 192 0,3-3-192 16,-3-10 0-16,0 0 0 0,5 12-160 0,-5-12 160 15,0 0 0-15,8 6 0 0,-8-6 0 0,0 0 0 16,10 4 0-16,-10-4 0 0,11 2 144 0,-11-2-16 15,9-3-128-15,-9 3 0 0,9-4 0 0,-3-1-128 16,0-2 128-16,-3 1 0 0,-3 6 0 0,4-10 0 16,0 0 0-16,-4 10 144 0,3-9-144 0,-3 9 0 15,1-8 128-15,-1-1-128 0,0 0 0 0,0 9 0 0,0 0-192 0,0 0-80 16,0 0-32-16,0 0 0 16,3-10-2384-16,-3 10-464 0,0 0-112 0</inkml:trace>
  <inkml:trace contextRef="#ctx0" brushRef="#br3" timeOffset="-158458.3">23857 9468 13823 0,'-8'3'1216'0,"-1"1"-960"0,0 1-256 0,0-1 0 16,-1-2 1856-16,10-2 320 0,-9 3 64 0,9-3 0 16,-9 5-1024-16,9-5-224 0,-10 4-32 0,10-4-16 15,-9 8 272-15,2-1 48 0,7-7 16 0,-9 3 0 16,9-3-64-16,0 0-16 0,-8 7 0 0,8-7 0 16,0 0-128-16,0 0-32 0,0 0 0 0,0 0 0 15,0 0-256-15,0 0-48 0,0 0-16 0,0 0 0 16,0 0-272-16,0 0-64 0,0 0-16 0,0 0 0 15,0 0-64-15,0 0-16 0,0 0 0 0,0 0 0 16,8-7-112-16,-8 7-32 0,8-2 0 0,-8 2 0 16,12-1-144-16,-2 1 160 0,-1 0-160 0,-9 0 160 15,12 3-160-15,1 0 160 0,0 4-160 0,1-1 160 16,-2-3-160-16,2-2 160 0,2 0-160 0,-2 2 160 0,-2-1-32 0,2 1-128 16,2 0 192-16,2 2-64 0,3 1-128 0,0-2 160 15,-5-1-160-15,2 1 160 0,1 0-160 0,0 1 0 16,-1 2 0-16,-1-1 0 0,0 2 0 0,-2-2 0 15,0 0 0-15,-1 0 0 0,0-1 0 0,1 1 0 16,-3-3 0-16,-1 4 0 0,0-3 0 0,-2 0 0 16,-1-3 128-16,-8-1-128 0,9 0 0 0,0 0 160 15,0 0-160-15,-9 0 160 0,10-3-160 0,-10 3 128 16,8-6-128-16,-8 6 128 0,9-7-128 0,-9 7 128 16,0 0-128-16,8-5 128 0,-8 5-128 0,0 0 0 15,7-8 0-15,-7 8 0 0,0 0 0 0,0 0 0 16,0 0-144-16,0 0 144 15,0 0-624-15,0 0-16 0,0 0 0 0,0 0 0 16,0 0-496-16,0 0-96 0,0 0-32 0,0 0 0 16,0 0-1392-16,0 0-288 0,0 0-48 0,0 0-16 15,0 0-112-15,0 0-16 0</inkml:trace>
  <inkml:trace contextRef="#ctx0" brushRef="#br3" timeOffset="-157856.62">24472 9645 19343 0,'0'0'848'0,"0"0"192"16,0 0-832-1,0 0-208-15,0 0 0 0,0 0 0 0,0 0 848 0,0 0 128 0,0 0 32 0,0 0 0 0,0 0-496 0,-8-2-112 16,-1-2-16-16,9 4 0 0,0 0 368 0,-6-4 64 15,-4 1 16-15,10 3 0 0,-10 0 96 0,1 2 32 16,0-1 0-16,0 3 0 0,0 0-32 0,-1 0 0 16,1-3 0-16,0 4 0 0,1 2-288 0,-1-2-64 15,1-1-16-15,1 2 0 0,0 1-256 0,7-7-48 16,-10 7-16-16,3-1 0 0,7-6-240 0,-6 10 176 16,-2 1-176-16,1-2 160 0,7-9-160 0,-6 8 0 15,6-8 0-15,0 0 0 0,-5 8 0 0,5-8 128 16,0 0-128-16,0 0 0 0,0 0 176 0,0 0-48 15,0 0-128-15,0 0 192 0,0 0-32 0,5 9-16 16,-5-9 0-16,9 5 0 0,-9-5-16 0,12 7-128 16,-1-6 192-16,1 0-64 0,-2 0-128 0,1-1 0 0,-1-1 144 0,1 1-144 15,1 1 0-15,-2-1 128 0,0-2-128 0,1 1 0 16,-11 1 0-16,12-7 0 0,-3 0 0 0,-9 7 128 16,6-7-128-16,-1 0 144 0,-1 1-144 0,0-2 160 15,-1 0 32-15,-2-1 16 0,-1 0 0 0,0 9 0 16,-1-11-48-16,-2 3-16 0,-2-2 0 0,0 4 0 15,5 6-16-15,-5-7-128 0,5 7 192 0,-7-7-64 16,-1 2-128-16,2 1 0 0,-2 0 144 0,8 4-144 16,-11 0 0-16,11 0 0 0,-10 2 0 0,10-2 0 15,-10 1 0-15,10-1 0 0,-11 4 0 0,11-4 0 16,0 0 0-16,0 0 0 0,0 0 0 0,-5 8 0 16,5-8-288-16,0 0-80 0,0 0-16 0,3 12 0 15,-3-12-688-15,3 11-144 0,3 1-16 0,2-5-16 16,2-1-768-16,0 1-160 0,1-1-16 15,2 1-16-15,0-4 32 0,1 1 0 0,-1-1 0 0,0 0 0 16,-1-2 320-16,1 0 64 0,0 1 0 0</inkml:trace>
  <inkml:trace contextRef="#ctx0" brushRef="#br3" timeOffset="-157422.37">24622 9730 5519 0,'0'0'496'0,"0"0"-496"15,-9-1 0-15,0 0 0 0,0-1 2304 0,0 1 384 16,-2 1 64-16,2 0 0 0,0-4-1344 0,0 3-256 15,-3-1-64-15,2 0-16 0,-1 2 448 0,1 2 80 16,-3 0 32-16,-2 0 0 0,0 1-352 0,2-2-64 16,3 2 0-16,0 1-16 0,-2 0-272 0,2-2-48 0,1-2-16 0,9 0 0 15,-9 3 64-15,9-3 16 0,0 0 0 0,0 0 0 16,0 0-32-16,0 0 0 0,0 0 0 0,0 0 0 16,0 0-416-16,0 0-96 0,0 0-16 0,0 0 0 15,10 0-192-15,1 0-32 0,-11 0-16 0,11 3 0 16,-11-3-144-16,15 3 128 0,2 4-128 0,-2-3 128 15,1 1-128-15,-2 0 0 0,-1 1 0 0,0 0 0 16,2 2 0-16,-1 1 0 0,0-5 0 0,2 2 0 16,2 1 0-16,0-1 0 0,1 1 0 0,-1 0 0 15,0-1 128-15,0-1-128 0,2-1 128 0,-2 1-128 16,-1-1 128-16,-1 2-128 0,-2-5 0 0,0 1 128 16,1 2-128-16,-1 2 0 0,1-5 0 0,-1 4 128 15,-1-1-128-15,-1 0 0 0,-12-4 0 0,11 4 128 0,0 0-128 0,-1-2 0 16,1 0 144-16,-1-2-144 0,-10 0 128 0,11-2-128 15,-2 0 128-15,-9 2-128 0,10-4 0 0,-10 4 0 16,12-4 0-16,-2 0 0 0,-10 4-128 0,9-4-112 16,-9 4-16-16,0 0 0 0,0 0-96 0,0 0-32 15,0 0 0-15,0 0 0 16,11 0-208-16,-11 0-48 0,0 0-16 0,0 0 0 16,0 0-1872-16,0 0-368 0,0 0-80 0</inkml:trace>
  <inkml:trace contextRef="#ctx0" brushRef="#br3" timeOffset="-156840.16">25100 9881 14735 0,'0'0'1312'0,"0"0"-1056"0,-9 0-256 0,0-1 0 16,9 1 3472-16,-9-1 640 0,9 1 128 0,0 0 32 15,-10-1-2800-15,1 1-576 0,-1 2-96 0,10-2-32 16,0 0-400-16,0 0-96 0,-10 1-16 0,1 2 0 16,1 1-256-16,2 1 0 0,6-5 0 0,-10 5 0 15,0-1 0-15,1 2 0 0,0-3 0 0,0 4 0 16,-2 1 384-16,2-2 0 0,0-2 16 0,9-4 0 0,-9 8 240 0,2-1 32 15,7-7 16-15,-6 6 0 0,1 3-368 0,2 0-64 16,2 0 0-16,1-9-16 0,0 0-240 0,2 11 0 16,1-2 128-16,-3-9-128 0,5 12 0 0,3-3 0 15,-8-9 0-15,12 2 0 0,-12-2 0 0,13-1 0 16,-3 0 0-16,-10 1 0 0,12 2 144 0,-2-2-144 16,-1-2 128-16,-1-5-128 0,-1 1 240 0,-1-3-48 15,-1 0 0-15,1-2 0 0,-2 3 64 0,-2 1 0 16,-2 7 0-16,1-11 0 0,-1-2-96 0,-1 0-16 15,-3 3 0-15,0 0 0 0,0 1-144 0,1 1 160 16,-3-1-160-16,0 4 160 0,6 5-160 0,-11-2 128 16,2-4-128-16,-1 5 128 0,-3-2 0 0,1 3 0 15,3 0 0-15,1 3 0 0,8-3-128 0,-10 3 160 0,-1 1-160 0,11-4 160 16,-8 7-160-16,8-7 0 0,-6 8 0 16,6-8 0-16,0 0 0 0,-1 12 0 0,1-12 0 0,1 10 0 15,-1-10 0-15,6 12 0 0,2-3-176 0,1-1 176 31,3-5-528-31,0 1-32 0,1-4 0 0,0 1 0 16,1 0-768-16,-1 0-144 0,3-2-48 0,-2 1 0 16,-1 1-2304-16,2 2-464 0,7-3-80 0,-4 7-32 0</inkml:trace>
  <inkml:trace contextRef="#ctx0" brushRef="#br3" timeOffset="-156332.15">25257 10044 6447 0,'0'0'272'0,"0"0"80"0,0 0-352 0,-9-1 0 16,9 1 0-16,-8-6 0 0,1-5 1536 0,2 3 256 16,0 3 32-16,5 5 16 0,-6-4-544 0,6 4-96 15,-6-6-32-15,6 6 0 0,-6-6 400 0,1 3 80 16,-1-4 16-16,6 7 0 0,0 0-64 0,-9 0-16 16,0 3 0-16,9-3 0 0,-8 4-480 0,8-4-80 15,-8 1-32-15,8-1 0 0,-7 8-480 0,7-8-80 16,-7 6-32-16,7-6 0 0,0 0-192 0,0 0-32 15,-6 9-16-15,2-1 0 0,4-8-160 0,0 0 128 16,0 0-128-16,0 11 128 0,0-11-128 0,2 10 0 16,-2-10 0-16,0 0 0 0,8 9 0 0,1-2 0 15,-9-7 0-15,11 6 0 0,-2-1 0 0,-9-5 128 16,13 0-128-16,-1-1 128 0,-12 1-128 0,11-3 192 0,0 1-192 0,-11 2 192 16,0 0 32-16,10-4 16 0,-10 4 0 0,9-5 0 15,-9 5 128-15,7-7 16 0,-2-1 16 0,-5 8 0 16,0 0-144-16,0 0-48 0,0 0 0 0,4-7 0 15,-4 7-208-15,3-10 128 0,-3 10-128 0,0 0 0 16,0 0 0-16,0 0 0 0,0 0 0 0,0 0 0 16,0 0 0-16,0 0 0 0,0 0 0 0,0 0 0 15,-10 6 128-15,10-6-128 0,-9 4 0 0,9-4 144 16,-9 0 16-16,9 0 0 0,-9 0 0 0,9 0 0 16,0 0-32-16,0 0-128 0,-9 1 192 0,9-1-64 15,0 0-128-15,0 0 0 0,0 0 0 0,0 0 128 0,0 0-128 0,0 0 0 16,0 0 0-16,0 0 0 15,10 1-256-15,-10-1 32 0,11 2 0 0,-11-2 0 16,10 5-288-16,-10-5-64 0,11 0-16 0,-11 0 0 16,0 0-1296-16,0 0-256 0,0 0-48 0,0 0-11952 15</inkml:trace>
  <inkml:trace contextRef="#ctx0" brushRef="#br3" timeOffset="-126289.58">25454 9158 2751 0,'0'0'128'0,"0"0"16"0,-7 8-144 0,7-8 0 16,-8 9 0-16,1-1 0 0,-1-1 1312 0,1 3 224 16,2-3 64-16,0 1 0 0,2 1-1200 0,-2 2-224 15,-1 2-48-15,0-4-128 0,2 1 224 0,0 1-64 16,-1-3-16-16,0 3 0 0,0 0 0 0,0 2 0 15,-2-3 0-15,2 2 0 0,-2 0-144 0,1 1 0 16,-2 1 0-16,0 0 0 0,0 0 0 0,1-1 0 16,-3-2 0-16,3 5 0 0,-1 5 0 0,0-3 0 15,-1-5 0-15,2 1 0 0,2 1 0 0,1-4 0 16,-2 1 0-16,0 0 128 0,6-12-128 0,-5 9 0 16,0 2 0-16,1-1 128 0,4-10-128 0,-4 8 0 15,4-8 0-15,0 0 0 0,-5 8 0 0,5-8 0 16,0 0 0-16,-7 9 0 0,7-9 0 0,-6 8 0 0,6-8 0 15,0 0 0-15,-9 3 0 0,9-3 0 0,0 0 0 0,0 0 0 16,0 0 0-16,0 0 128 0,0 0-128 0,0 0 128 16,0 0 0-16,0 0-128 0,-9-9 192 0,3 3-64 15,6 6-128-15,-2-8 128 0,-1 1-128 0,3 7 128 16,0-11 16-16,0 0 0 0,-1 0 0 0,1 1 0 16,1-1 272-16,-1 0 48 0,-2 1 16 0,2 1 0 15,0 9-224-15,0 0-32 0,-2-13-16 0,2 13 0 16,0 0 160-16,0 0 16 0,0 0 16 0,0 0 0 15,0 0-208-15,0 0-64 0,0 0 0 0,0 0 0 16,0 0-128-16,0 0 0 0,0 0 0 0,0 0 0 16,0 0 0-16,0 0 0 0,8 8 0 0,-8-8 0 0,0 0 0 0,5 10 0 15,-2 3 0-15,-2-4 128 0,1 3 64 16,-2-12 16-16,-6 9 0 0,4 3 0 0,2 1 48 0,0 0 0 16,0-13 0-16,-2 12 0 0,2-2-32 0,0-10 0 15,0 10 0-15,0-10 0 0,0 0-48 0,0 0-16 16,4 11 0-16,0-3 0 0,-4-8-160 0,0 0 128 15,0 0-128-15,0 0 128 0,8 7-128 0,-8-7 192 16,0 0-192-16,0 0 192 0,9 0-192 0,-9 0 192 16,12-2-192-16,-12 2 192 0,12-5 160 0,-3-2 32 15,-1-1 16-15,-1 2 0 0,1-1-240 0,0 1-160 16,0-1 192-16,1-1-192 0,0 2 0 0,0-1 0 16,0 3 0-16,-1-1-6352 15,-1-3-1392-15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0:35:59.57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4241 8662 3679 0,'0'0'320'0,"-12"-1"-320"0,1-1 0 0,0 0 0 16,1 1 800-16,-1 1 96 0,0-1 0 0,-1 1 16 16,1-3-336-16,2 2-80 0,0-2-16 0,9 3 0 15,-10 0 0-15,10 0 0 0,-9-2 0 0,9 2 0 16,0 0 16-16,0 0 0 0,-6-7 0 0,6 7 0 15,0 0 80-15,0 0 32 0,0 0 0 0,0 0 0 16,0 0 48-16,0 0 16 0,0 0 0 0,0 0 0 16,0 0-224-16,0 0-64 0,0 0 0 0,13 4 0 15,-1-1 144-15,0-2 32 0,0 1 0 0,-1 1 0 0,2 0-304 0,2-1-64 16,0 0-16-16,1 0 0 16,-2-1-176-16,2 2 192 0,0 0-192 0,1-3 192 0,-2 0-192 0,3 1 160 15,3-2-160-15,-2 1 160 0,-4-4-160 0,2 1 0 16,1 1 0-16,-2-1 0 0,-3 2 0 0,-3-3 0 15,2 1 0-15,1 1 0 0,0-1 0 0,-2 0 0 16,-11 3 0-16,9-4 128 0,0 2-128 0,-9 2 0 16,0 0 0-16,0 0 128 0,5-7 160 0,-5 7 32 15,-1-9 0-15,1 9 0 0,-11-4 0 0,2 2 0 16,9 2 0-16,-13-3 0 0,-5 3-96 0,1 3-16 16,3-2 0-16,-3 2 0 0,-4-1-80 0,1-1-128 15,1 2 176-15,-1 0-176 0,-1-2 160 0,1 2-160 0,-3-1 128 16,3-1-128-16,-1-1 144 0,1 0-144 15,-1 0 160-15,3 0-160 0,1 0 320 0,-1 0-48 16,0 0 0-16,2 0 0 0,3-1-32 0,0 1-16 0,0 0 0 0,1 0 0 16,2 0-224-16,10 0 144 0,0 0-144 0,-9 1 128 15,1 1-128-15,8-2 0 0,0 0 0 0,0 0 0 32,0 0-688-32,4 10-64 0,2 1-16 0,-6-11 0 0</inkml:trace>
  <inkml:trace contextRef="#ctx0" brushRef="#br0" timeOffset="1">506 9569 13823 0,'0'0'608'0,"-8"-7"128"0,0 1-592 0,0 0-144 15,-1 4 0-15,1-1 0 16,1-1 1984-16,0 2 384 0,7 2 64 0,-8 0 0 0,8 0-1824 0,-9 0-368 16,0 2-80-16,1 2-16 0,0 1-144 0,8-5 0 15,0 0 0-15,0 0 0 0,0 0 0 0,0 0 0 16,0 0 0-16,0 0 0 0,0 0 0 0,0 0 0 16,0 0 0-16,12 7 128 0,2-3 64 0,1-3 16 15,-1-4 0-15,2 3 0 0,1 2 368 0,1-4 64 16,0-3 0-16,2 4 16 0,-1-2 32 0,3-1 0 15,2-1 0-15,2 1 0 0,1 3-128 0,-8 1-32 16,3 0 0-16,3 0 0 0,2 0-272 0,2 1-64 16,1 2-16-16,1-2 0 0,0-1-176 0,27 0 0 15,-10-1 0-15,-3-2 128 0,-2-1-128 0,-1-2 0 0,-4 2 0 0,0 1 128 16,2-1-128-16,-5-2 0 0,-5 1 0 0,-2-1 0 16,-1 0 0-16,-2-1 0 0,-4 1 144 0,-3-1-144 15,-2 2 224-15,-2 0-32 0,-1 1 0 0,-2-1 0 16,-5-3 192-16,-1 2 48 0,-5 6 0 0,5-8 0 15,-3-3-16-15,-2 3 0 0,0 8 0 0,-3-10 0 16,-2 3-80-16,-2 1-16 0,-2-1 0 0,0 4 0 16,0 0-320-16,0-1 144 0,-4 1-144 0,0 1 0 15,0-2 0-15,-2-1 0 0,-1 1 0 0,-3 1 0 16,0-1 0-16,-1 2 0 0,-2-1 0 0,-1-1 0 16,-2-1 0-16,1 1 0 0,3 1 0 0,1-1 0 15,-4 2 0-15,6-1 0 0,2-1 0 0,2 2 0 16,-2-2 0-16,3 1 0 0,3-1 0 0,1 0 0 0,-1 0 0 0,10 4 0 15,-9-2 0-15,9 2 0 0,-7-7 0 0,7 7 0 16,0 0 0-16,-7-6 0 0,7 6 0 0,0 0 0 16,0 0 0-16,0 0 0 0,0 0 0 0,0 0 0 15,7-8 0-15,2 5 0 0,1 2-192 0,3 1 16 16,1 0 0-16,1 1 0 0,-1 1-32 0,3 2-16 16,3 1 0-16,-1-3 0 0,-1 2 64 0,2 0 16 15,2 0 0-15,-1 1 0 0,-3-2 144 0,2 2 0 16,-2-1 0-16,2 1 0 0,-2-1 0 0,-1 0 0 15,-1 1 0-15,-1 2 0 0,-1-3 0 0,1 1 0 16,-2 0 0-16,-1 2 0 0,-1 2 0 0,0-3 0 16,-11-6 0-16,8 12-128 0,-1 0 128 0,0 1 0 15,-3-3 0-15,-2 1 0 0,-2-11 0 0,2 13 224 0,-1-1-48 16,-2-1-16-16,-3 0-16 0,0 0 0 0,0 2 0 0,-1 2 0 16,1 2-16-16,-4-6 0 0,-1 1 0 0,-1 0 0 15,-1 2-128-15,-1 2 128 0,-3-3-128 0,-1 0 128 16,0 4-128-16,-2-5 128 0,-1 1-128 0,2 0 128 15,4 1-128-15,-3-2 0 0,-5-3 144 0,3 1-144 16,4 2-208-16,2 0-112 0,-1 0-32 0</inkml:trace>
  <inkml:trace contextRef="#ctx0" brushRef="#br1" timeOffset="2">17322 10997 26655 0,'0'0'1184'0,"0"0"240"0,-6-5-1136 0,6 5-288 0,0 0 0 0,0 0 0 16,0 0 736-16,0 0 96 0,-5 9 0 0,5-9 16 16,-2 13-528-16,4 3-128 0,2 5 0 0,0 0-16 15,-1 1 112-15,3-1 32 0,-1 1 0 0,0 3 0 16,0 1 0-16,1 2 0 0,0-1 0 0,-1 4 0 15,-1 1-96-15,1 6-16 0,3 0 0 0,-1 5 0 0,-2 4-64 0,-1 5-16 16,0 6 0-16,0 1 0 0,0 1 0 0,1 3 0 16,-3 1 0-16,1 4 0 0,0 2-128 0,-2 3 128 15,-1 3-128-15,3 1 128 0,0 0-128 0,1 1 0 16,-1 1 0-16,2 2 0 0,3 5 0 0,-1 0 128 16,-1 0-128-16,2 3 0 0,1-7 144 0,0 7-144 15,2 3 160-15,0 1-160 0,2-2 288 0,-1 0-32 16,-1 1-16-16,0 4 0 0,2 3-80 0,0-2-16 15,-2-3 0-15,-1-1 0 0,-1 3 16 0,0 1 0 16,-1 4 0-16,0-2 0 0,1-4-32 0,0 3-128 16,0 3 192-16,1-1-64 0,-3-1 0 0,3-4 0 15,0-4 0-15,0 3 0 0,1 6 0 0,-1-5-128 16,1-5 192-16,0-4-64 0,0-3-128 0,-1 3 192 16,1 4-192-16,-1-3 192 0,1-2-192 0,0-6 192 0,1-2-192 15,-2 1 192-15,0 5 0 0,-1-3 0 0,1 0 0 0,-1-3 0 16,-1-3-192-16,0-1 128 0,0-2-128 0,0 4 128 15,-3-2-128-15,-1-4 0 0,-2-2 0 0,1-3 0 16,1-3 0-16,-2-2 0 0,-2-3 144 0,0 0-144 16,0 2 0-16,0-3 0 0,0-4 0 0,0-3 0 15,0-4 0-15,-1 0 144 0,-1-4-144 0,-1-2 0 16,2-4 128-16,1-2-128 0,-2 0 0 0,1-4 0 16,0 1 128-16,-1 0-128 0,2 1 0 0,0 0 0 15,0-3 128-15,0-1-128 0,-1-3 0 0,0-2 0 16,-1-1-320-16,2-2-112 0,0-1-16 15,0 1-17088-15</inkml:trace>
  <inkml:trace contextRef="#ctx0" brushRef="#br1" timeOffset="3">16937 17747 23839 0,'0'0'1056'0,"0"0"224"0,0 0-1024 0,0 0-256 0,0 0 0 0,0 0 0 15,0 0 768-15,0 0 128 0,0 0 0 0,9-7 16 16,0 3-320-16,1 0-64 0,1 1-16 0,2 0 0 15,0 0-256-15,1 2-48 0,6 1-16 0,-2-1 0 16,-1-1 192-16,0-2 48 0,2 2 0 0,1-1 0 16,-1 1 128-16,2 0 16 0,0 2 16 0,3-2 0 15,2 0-80-15,1 2-32 0,1 0 0 0,3 0 0 16,3-1-96-16,2 1-32 0,2-1 0 0,1 1 0 16,0 0-224-16,2 0-128 0,0-1 160 0,1 1-160 15,-2 1 0-15,4-2 128 0,-1-1-128 0,1 0 0 16,1-2 0-16,9 0 128 0,7 0-128 0,0-1 0 15,1-2 208-15,-1 3-48 0,-1 2-16 0,1-2 0 16,3-3 48-16,5 1 0 0,4 0 0 0,0 4 0 0,2-5-192 16,-2 3 192-16,-4 2-192 0,4-3 192 0,1-2-192 0,4 1 0 15,3 0 0-15,-3 4 128 0,-3-1-128 0,-1 2 0 16,0-6 144-16,4 2-144 0,5 0 208 0,1 1-16 16,0 0-16-16,-3 0 0 0,-4 0 144 0,5 0 16 15,6 2 16-15,2-1 0 0,-1 2 0 0,-4-2 0 16,-5 2 0-16,4 0 0 0,2-1-224 0,3 0-128 15,1 2 128-15,-4 0-128 0,-6 0 128 0,1 0-128 16,1-2 128-16,6 1-128 0,4 0 0 0,-3-1 0 16,-7 2 0-16,3-1 0 0,1-3 160 0,3 0-32 15,1-2-128-15,-2 3 192 0,-2 3-192 0,0-2 0 16,0-6 0-16,4 1 0 0,5 2 192 0,-2 4-48 16,-7 2-16-16,0-1 0 0,-1-4 80 0,5 0 16 15,5 3 0-15,-4 2 0 0,-5 2-224 0,0 1 0 0,-1-4 128 0,5 2-128 16,8 2 0-16,-7 0 0 0,-5 0 0 15,-2 1 0-15,-2-5 0 0,4 3 0 0,2 1 0 0,-2 1 0 16,-2 2 0-16,-5-4 0 0,-3 0 0 0,4 0 0 16,2-1 128-16,0 2-128 0,-1 0 0 0,-7 1 0 15,-5 2 128-15,1-3-128 0,2 0 0 0,2-2 0 16,2-2 128-16,-2 4-128 0,1 5 0 0,-8-5 144 16,-3 0 64-16,2 1 16 0,0-3 0 0,4 3 0 15,5-2-80-15,-2 0-16 0,-4 1 0 0,-1 0 0 16,-4 1-128-16,-2-1 0 0,-1-2 0 0,3 0 128 15,3 3-128-15,-2-1 0 0,-1-4 0 0,-4 2 128 16,-3 2-128-16,2-2 0 0,-2-2 0 0,2 0 0 16,0-1 0-16,2 1 0 0,3 0 0 0,-3 1 128 0,-4 1-128 15,-3 0 0-15,-5 2 0 0,-2-1 0 0,-1-3 0 16,3 0 0-16,2 1 0 0,3 3 0 0,-1-3 0 0,1 2 0 16,-4-1 0-16,-1 2 0 0,-2 0 0 0,-4 0 0 15,-4-1 0-15,1-2 0 0,3 0 0 0,3-1 128 16,2 0-128-16,0 3 128 0,-1 0-128 0,-1 0 128 15,0-3-128-15,-5 2 128 0,-4 0-128 0,-3 1 128 16,-2 1-128-16,-2-2 128 0,-1 2-128 0,0-2 0 16,1 0 0-16,1 1 0 0,-1-3 0 0,1 3 0 15,2 2 0-15,1-3 0 0,-2 1 0 0,-2 0 0 16,-4-2 0-16,2 1 0 0,-1 2 0 0,-1-2 0 16,-4 3 0-16,-1-4 0 0,0 2 0 0,-1-1 0 15,-4-2 0-15,1 2 0 0,2 2 0 0,-2-3 0 16,0-2 0-16,1 1 0 0,0 2 0 0,0 1 0 0,2-2 0 0,-1 0 0 15,0 2 0-15,0 0 0 0,2-1 0 0,1 1 0 16,3-2 0-16,-1 4 0 0,-5-2 0 0,-1 1 0 16,1-3-128-16,-2 2 128 0,-1 1 0 0,1 0 0 15,-1-2-224-15,-3 1 32 0,-2-1 0 0,0 2 0 16,1 0-128-16,0 0-32 0,-2-5 0 0,1 2 0 16,0 2-16-16,0-1 0 0,-11-2 0 0,14 3 0 15,-3 1-128 1,0-1-16-16,1-2-16 0,-2-1 0 0,1 1-2288 15,1-1-448-15</inkml:trace>
  <inkml:trace contextRef="#ctx0" brushRef="#br1" timeOffset="4">23734 17206 26143 0,'0'0'1152'0,"0"0"256"0,0 0-1136 0,0 0-272 16,-6-7 0-16,6 7 0 0,-6-8 816 0,6 8 96 15,-3-6 32-15,3 6 0 0,0 0-752 0,-3-7-192 16,3 7 0-16,0 0 0 0,0 0 0 0,0 0 0 16,0 0 0-16,0 0 128 0,0 0 256 0,0 0 32 15,0 0 16-15,0 0 0 0,0 0 240 0,0 0 48 16,0 0 16-16,1 13 0 0,-2 2-32 0,0-2 0 16,-2 1 0-16,0 2 0 0,-2-1-192 0,0 4-32 15,0-1-16-15,-2 3 0 0,2-2-16 0,-1 5-16 16,-2 6 0-16,1-5 0 0,3-1-192 0,-1-2-48 15,0 3 0-15,0 1 0 0,1-5-192 0,0 1 128 0,0 2-128 16,0-1 0-16,1 3 128 0,1-5-128 0,-1-1 0 0,1-1 0 16,-2 1 0-16,1-4 0 0,2-1 0 15,1 1 0-15,-2-1 0 0,2-1-288 0,0-3 32 0,0-11 16 32,0 0-2832-32,0 0-560 0</inkml:trace>
  <inkml:trace contextRef="#ctx0" brushRef="#br1" timeOffset="5">23782 18088 2751 0,'0'0'256'0,"0"0"-256"0,0 0 0 0,0 0 0 16,0 0 3280-16,0 0 624 0,0 0 112 0,0 0 16 16,0 0-2320-16,0 0-480 0,0 0-80 0,0 0-32 0,0 0 48 0,0 0 16 15,0 0 0-15,0 0 0 16,0 0 160-16,-1 13 16 0,-3 0 16 0,-1-1 0 0,-4-3-208 0,0 3-32 15,-2 1-16-15,1 1 0 0,-1 2-416 0,0-2-64 16,-2 3-32-16,0 0 0 0,0 2-416 0,1-5-64 16,0 2-128-16,0 0 176 0,-2 3-176 0,1-2 0 15,0-4 0-15,0 1 0 0,-1 3 0 0,-1 0 0 16,2-1 0-16,0-3 0 0,-1 1-176 0,-3-1-64 16,-1-1-16-16,-2-2 0 15,-3 2-1728-15,2 0-336 0,1-5-80 0,2 0-6880 16,0-3-1392-16</inkml:trace>
  <inkml:trace contextRef="#ctx0" brushRef="#br1" timeOffset="6">23440 18204 13823 0,'0'0'1216'0,"0"0"-960"0,0 0-256 0,0 0 0 15,0 0 5152-15,0 0 992 0,0 0 192 0,7 11 32 16,2 1-5136-16,3-2-1024 0,0 0-208 0,1 1 0 16,0 1 0-16,1-3 0 0,3 1 0 0,0 2-128 15,0 0 128-15,1 1 0 0,-1 0 0 0,0 1-128 16,-2 0 128-16,-1 1 0 0,0-1 0 0,1 2 0 16,-1 2 128-16,-1-2-128 0,0-3 160 0,0 4-160 0,2 3 0 0,-1-1 128 15,2-6-128-15,-1 0 0 0,1 1 0 0,-1-1 0 16,1-4 0-16,0 2 0 15,1-2-1728-15,2 0-352 0,1-1-64 0</inkml:trace>
  <inkml:trace contextRef="#ctx0" brushRef="#br1" timeOffset="7">27511 17344 3679 0,'0'0'320'0,"0"0"-320"16,0 0 0-16,0 0 0 0,0 0 3632 0,0 0 656 15,0 0 128-15,0 0 16 0,0 0-1968 0,0 0-400 16,0 0-80-16,0 0 0 0,0 0-768 0,0 0-160 16,9-1-32-16,-2-2 0 0,-1-2-256 0,1 2-64 15,-7 3-16-15,8-2 0 0,-2-2 48 0,-6 4 16 0,0 0 0 0,0 0 0 16,0 0 48-16,0 0 16 0,0 0 0 0,0 0 0 16,0 0-240-16,0 0-64 0,-1 14 0 0,-1 4 0 15,1 1-304-15,1 1-64 0,-2 0-16 0,-1 1 0 16,0 0 96-16,2 3 16 0,0 4 0 0,1-3 0 15,0-1 32-15,0 1 16 0,2-1 0 0,1 0 0 16,0-3-288-16,0 1 160 0,1 1-160 0,0-1 128 16,-1-1-128-16,1-1 0 0,-3-3 0 0,2 3 0 15,-1-4 0-15,1 1 0 0,0-3 0 0,0 3-176 16,1 1-1136-16,-1 0-224 16,0-2-64-16,-2 2 0 15,-1 2-1216-15,0-2-256 0,1-4-64 0</inkml:trace>
  <inkml:trace contextRef="#ctx0" brushRef="#br1" timeOffset="8">27458 18392 23039 0,'0'0'2048'0,"-10"3"-1648"16,1-2-400-16,9-1 0 0,-10 4 1936 0,10-4 304 16,0 0 64-16,0 0 16 0,1 9-1280 0,-1-9-256 15,0 0-48-15,0 0-16 0,0 0 144 0,7 7 32 16,-1-5 0-16,-6-2 0 0,8 0-128 0,1 2 0 16,-9-2-16-16,11-2 0 0,-1 2-176 0,0-1-16 15,0 0-16-15,0-2 0 0,2 6-112 0,-2-3-32 16,2 0 0-16,0 0 0 0,1 0-176 0,-2 0-32 15,2 1-16-15,2 2 0 0,0-1-176 0,4-1 0 16,0-2 0-16,6 1 128 0,5 3-128 0,-3-2 0 16,-4-2 0-16,-3 1 128 0,-1-3-128 0,-4-1 0 15,0 3 0-15,0 0 0 0,0-3 128 0,-2 1-128 0,-3 0 192 16,-10 3-64-16,11-2-128 0,-11 2 0 0,7-4 0 0,-7 4 0 16,0 0 0-16,0 0 0 0,0 0 128 0,0 0-128 15,0 0 192-15,0 0-64 0,0 0 0 0,0 0 0 16,0 0-128-16,-11 5 160 0,0-1-160 0,1 0 160 15,-2 0-160-15,0 1 160 0,-1-1-160 0,2 3 160 16,-2-2-160-16,-2 1 0 0,-2 2 0 0,-4-1 128 16,-5-1-128-16,2 1 0 0,3 0 0 0,2 3 128 15,2-1-128-15,1 8 0 0,-3 4 0 0,4-3 0 16,-1-4 0-16,2-1 0 0,1-2 0 0,1-1 0 16,0 0 0-16,2 0 0 0,2-3 0 0,1 0 0 15,7-7 0-15,-6 8 0 0,6-8 0 0,-7 10 0 16,2-2 0-16,5-8 0 0,0 0-144 0,-3 12 144 0,3-12 0 15,0 11 0-15,0-1-128 0,0-10 128 0,3 10 0 0,-3-10 0 16,0 0 0-16,0 0 0 0,0 0 0 0,8 13 224 16,2 3-64-16,1-3-16 0,1-4 48 0,-2-1 0 15,0-2 0-15,2 1 0 0,0-3-192 0,-2 1 0 16,1-1 144-16,2-2-144 0,-2 1 0 0,1 0 128 16,0-1-128-16,-2-3 0 0,-10 1 0 0,16-4 0 15,2 3 0-15,-1-1 0 0,-4 1-176 0,3 0-96 16,0-1-32-16,0 1 0 15,0 0-1520-15,2 0-304 0,3-1-64 0,1-3-16112 0</inkml:trace>
  <inkml:trace contextRef="#ctx0" brushRef="#br0" timeOffset="9">16439 18581 6447 0,'-17'15'576'0,"4"-8"-576"0,-7 1 0 0,3 3 0 15,4-1 1856-15,-1 0 256 0,-1 0 48 0,2-1 16 16,0-3-1472-16,3 2-304 0,1-1-48 0,0 2-16 0,-1-3-336 0,10-6 0 16,-7 7 0-16,0-2 0 0,-1 0 0 0,8-5 0 15,-8 7 0-15,8-7 0 0,-10 4 144 0,10-4-144 16,0 0 192-16,-9 6-192 0,9-6 832 0,0 0 64 15,0 0 16-15,-7 5 0 0,7-5 176 0,0 0 16 16,0 0 16-16,0 0 0 0,0 0-480 0,0 0-112 16,0 0-16-16,0 0 0 0,0 0-176 0,13-1-32 15,-1 0-16-15,0-6 0 0,0 1-32 0,2-1-16 16,4-1 0-16,-1-1 0 0,-1 0-48 0,2-1-16 16,2-1 0-16,-1-1 0 0,-1-1-16 0,3 2 0 15,0-1 0-15,1 0 0 0,2 1 160 0,-2-3 16 16,-1 0 16-16,0 0 0 0,1 1 32 0,0-4 16 15,-1-5 0-15,2 2 0 0,2 3-96 0,1 0-32 16,2-2 0-16,2 0 0 0,1 1-80 0,3-1-32 0,2 0 0 0,1 1 0 16,-1 1-160-16,1 0 160 0,1 0-160 0,-2 2 160 15,-2-5-32-15,0 3-128 0,-2 0 192 0,0 0-64 16,-2-2-128-16,0-1 0 0,0 2 144 0,1-2-144 16,2-2 176-16,-1-1-48 0,-2-2 0 0,3 4 0 15,2-1 112-15,-4-4 16 0,1-2 0 0,-1 4 0 16,-1 3 64-16,0-1 32 0,-2-3 0 0,1 4 0 15,-1 3 16-15,0-1 0 0,0 0 0 0,2-1 0 16,1 1-176-16,1 1-48 0,2-2 0 0,3 0 0 16,1 1-144-16,-1-3 0 15,1 1 0-15,0 1 128 0,0 3-128 16,-2-5 0-16,0-1 0 0,-1-2 0 0,-1 0 0 0,1-1 0 0,1 1 0 0,1 1 0 16,1-4 0-16,1 3 0 0,1 2 0 0,2 1 0 0,0-3 160 0,-1 3-160 15,-1 0 192-15,-1 1-192 0,0 1 256 0,-1-1-48 16,-2 1-16-16,2-1 0 0,1 0-32 0,3-1-16 15,-1-2 0-15,4 1 0 0,-2-2-144 0,2 1 192 16,2 0-192-16,-1 0 192 0,-3-2-192 0,0 0 128 16,-1-4-128-16,2 1 128 0,2 1-128 0,2-1 0 15,4 0 0-15,3 2 0 0,1 0 128 0,0 1-128 16,-1-4 0-16,-2 4 128 0,-2-3-128 0,0 0 0 16,0-2 0-16,3 0 0 0,6-3 0 0,2 1 128 15,0 0-128-15,1 1 0 0,-3-2 0 0,0 0 0 16,-2 0 0-16,4 0 0 0,0-1 0 0,5 1 0 15,3-1 0-15,2 2 0 0,-3-3 0 0,-1-1 0 16,0-2 128-16,3-1-128 0,5-3 0 0,3 1 128 16,2 0-128-16,-3 1 128 0,-2-2-128 0,0 2 0 0,1 2 0 0,3 0 128 15,4 0-128-15,-2-1 0 0,-2-1 0 0,-1-1 0 16,-1-2 0-16,3 0 128 0,3-2-128 0,2 2 0 16,2-1 0-16,-6 2 0 0,-3 0 128 0,1 2-128 15,5-1 0-15,3 0 0 0,-1-1 0 0,-2 0 0 16,-5-1 0-16,3 0 0 0,1-6 0 0,4 3 0 15,3 0 0-15,-4 1 0 0,-5 1 0 0,1 1 0 16,0-1 0-16,3 1 0 0,3 0 0 0,-3-2 0 16,-3-1 0-16,-2-1 0 0,0 0 0 0,2 2 0 15,6 2 0-15,-2-1 128 0,-3 1-128 0,-3 0 0 16,-3-1 0-16,5 0 0 0,3-4 0 0,2 4 0 16,-1-3 0-16,-5-1 0 0,-4-2 128 0,4-1-128 15,5 4 0-15,1 1 0 0,2-2 0 0,-4 2 128 16,-2-3-128-16,-2-3 0 0,1-3 0 0,2 2 0 0,1 1 176 0,-4 2-48 15,0 1-128-15,-4 3 192 0,-2 2 48 0,2-1 0 16,3-2 0-16,1 1 0 0,-1-1-64 0,-1-3-16 16,-3 0 0-16,3 0 0 0,5 2 32 0,2 0 0 15,-1 2 0-15,-2 2 0 0,-6-2-192 0,4-3 160 16,4-4-160-16,3 3 160 0,-2-1-160 0,-5 2 160 16,-6 1-160-16,1 2 160 0,1 2-160 0,3 0 0 15,1-2 0-15,-2 4 0 0,-1-3 0 0,-3 2 0 16,-2-1 0-16,4 1 0 0,6-2 0 0,-2 2 0 15,-1-2 0-15,-3 3 0 0,-2 3 0 0,3-3 0 16,2 0 0-16,2 0 0 0,5 0 0 0,-6 0 128 0,-5 1-128 16,-2-1 0-16,1-2 0 0,2 0 0 0,4 2 0 0,-1 1 0 15,-4 3 160-15,-4 3-160 0,-4 1 192 0,-1 1-192 16,-3 0 0-16,2 1 0 0,-2 1 0 0,-2 0-192 16,-5 6 192-16,-3-2-176 0,-4 0 176 0,-4-2-160 31,-4-2-576-31,0 3-112 0,1 0-32 0,2 3-11760 0,1 0-2352 0</inkml:trace>
  <inkml:trace contextRef="#ctx0" brushRef="#br0" timeOffset="10">23631 14512 2751 0,'0'0'256'0,"0"0"-256"0,0 0 0 0,0 0 0 15,0 0 3968-15,0 0 736 0,7-8 160 0,-7 8 16 16,5-6-3360-16,-5 6-688 0,1-12-128 0,-1 12-16 16,4-8-96-16,-4 8-16 0,0 0 0 0,3-9 0 15,-3 9 176-15,0 0 16 0,0 0 16 0,0 0 0 16,2-8 128-16,-2 8 32 0,0 0 0 0,0 0 0 15,0 0-160-15,0 0-16 0,0 0-16 0,0 0 0 16,0 0-320-16,0 0-64 0,0 0-16 0,0 0 0 16,0 0-112-16,-6 10-32 0,-1-1 0 0,2 0 0 0,1 0 144 0,-1 4 32 15,0-4 0-15,0 2 0 0,-1-1 48 0,0-1 16 16,-2 2 0-16,3-1 0 0,2 0-32 0,1 1 0 16,-2-2 0-16,4-9 0 0,-3 10-416 0,3-10 128 15,0 12-128-15,1-1 0 0,-1-11 128 0,6 10-128 16,-6-10 0-16,7 8 128 0,-7-8-128 0,11 6 0 15,-1-1 0-15,-1-2 128 0,0 0 16 0,2-2 0 16,-2-1 0-16,1-1 0 0,1-3-16 0,1 0 0 16,-2 0 0-16,2 0 0 0,-2-2-128 0,-1-1 128 15,0 1-128-15,1-1 128 0,-1-2-128 0,0 1 128 16,-1 0-128-16,0 0 128 0,-2 1 0 0,-2-3-128 16,-1 4 192-16,-2-4-64 0,-1-1 64 0,-1 2 0 0,-1-1 0 15,0 0 0-15,-2 1 16 0,0 1 16 0,-1-1 0 0,-2 1 0 16,1 2-64-16,-1 1-16 0,7 5 0 0,-9-5 0 15,0-1-144-15,1 2 192 0,-1 2-192 0,9 2 192 16,-11-1-192-16,1 2 0 0,0 1 0 0,0 5 0 16,1-2 0-16,0 3 0 0,1 2 0 0,1 0 0 15,0 1-176-15,-1 2 176 0,0 0-128 0,2 2 128 16,2-1 0-16,0 0-160 0,1-1 160 0,2 2 0 16,0-1 0-16,1 0 0 0,0-1 0 0,2 0 0 15,1-2 0-15,1-1 0 0,1 1 0 0,-5-11 0 16,9 12 0-16,2-6 0 0,-1 1 0 0,2-4 0 15,-2-1 128-15,1-2-128 0,0-2 0 0,1-1 144 0,1-4-144 16,0 2 160-16,-2-2-160 0,0 1 160 0,2-2-160 16,-1-4 0-16,0 2 144 0,1-1-144 0,-3 0 128 15,0 2-128-15,-3-2 160 0,0-1-160 0,-2 1 144 16,-2-1-144-16,-1 1 128 0,-2 1-128 0,-1 1 128 0,-2 0-128 16,1 1 128-16,-2-2-128 0,-1 0 144 0,-2 3-144 15,1 0 160-15,-1 1-160 0,-2 0 0 0,0 2 0 16,0-1 0-16,0 4 0 0,1 1 0 0,0 0 0 15,8 0 0-15,-10 2 0 0,-1 2 0 0,11-4 0 16,-9 4 0-16,0 2 0 0,1-1-128 0,8-5 128 16,-7 8 0-16,2-1 0 0,5-7-144 0,-5 11 144 15,5-11 0-15,-3 12-144 0,3-12 144 0,-2 10 0 16,2-10 0-16,0 0-128 0,2 10 128 0,-2-10 0 16,7 7 0-16,-7-7 0 0,0 0 0 0,10 4 0 0,0-2 0 15,-1-2 0-15,-9 0 0 0,13-3 0 0,-3 0 0 0,1-2 0 16,-2 0 0-16,0-1 0 0,-1 1 0 15,-2 0 0-15,-6 5 0 0,7-9 144 0,-3 0-144 0,-1 1 0 16,1 0 128-16,-4 8-128 16,0 0 0-16,2-10 0 0,-2 0 0 0,0 10 0 0,-4-9 128 0,0 3-128 15,-1-1 0-15,-1 2 0 0,6 5 0 0,0 0 0 16,-10-3 0-16,1 1 0 0,1 2 0 0,8 0 0 16,-10 2 0-16,1 1 0 0,9-3 0 0,-10 5 0 15,1-1 0-15,1 1 0 0,-1-1 0 0,9-4 0 16,0 0 0-16,-8 7-144 0,2-2 144 0,6-5 0 15,-7 8 0-15,7-8 0 0,-3 12 0 0,0-3-128 16,3-9 128-16,-3 11 0 0,3-11 0 0,-1 13 0 0,1-3 0 0,0-10-160 16,3 10 160-16,-3-10 0 0,2 12 0 0,2-2 0 15,-4-10 0-15,5 9 0 0,-5-9 0 0,0 0 0 16,0 0 0-16,4 11 0 0,-4-11 0 0,0 0 0 16,0 0 0-16,0 0 0 0,0 0 0 0,0 0 0 15,0 0 0-15,0 0 0 0,0 0 0 0,0 0 0 16,0 0 128-16,0 0-128 0,0 0 0 0,0 0 0 15,0 0 0-15,0 0 0 0,9-5 0 0,1-2-128 16,-5-1 128-16,-5 8-208 0,4-10-48 0,0 2 0 16,-2-2 0-16,-2 10 0 0,3-11 16 0,-3 11 0 15,-2-9 0-15,2 9 0 0,-2-10 240 0,2 10-176 16,0 0 176-16,0 0-160 0,-7-6 160 0,7 6 0 16,0 0 0-16,-7-1 0 0,7 1 0 0,-10 1 0 0,10-1 0 15,0 0-128-15,-7 7 128 0,7-7 0 0,-6 9-144 0,6-9 144 16,-6 9 0-16,2 0 0 0,4-9 0 15,-5 12 0-15,1-4 0 0,4-8 0 0,0 0 0 0,-3 11 0 16,2 0 0-16,1-11 0 0,0 0 0 0,0 13 0 16,0-13 0-16,0 0 0 0,-1 9 0 0,1-9 0 15,0 0 0-15,0 0 0 0,0 0 0 0,0 0 0 16,0 0-352-16,7 7 0 0,-7-7 0 0,0 0 0 31,11 0-2672-31,-11 0-544 0,12-2-96 0</inkml:trace>
  <inkml:trace contextRef="#ctx0" brushRef="#br0" timeOffset="11">17488 14986 7359 0,'0'0'656'0,"0"0"-528"0,-9 2-128 0,1 1 0 16,8-3 2080-16,0 0 384 0,0 0 80 0,0 0 16 16,-8-2-1920-16,8 2-384 0,0 0-80 0,0 0-16 15,0 0-160-15,0 0 0 0,-10-2 0 0,10 2 0 16,0 0 0-16,0 0 0 0,0 0 0 0,0 0 0 15,0 0 416-15,0 0 48 0,0 0 16 0,0 0 0 16,0 0 480-16,0 0 80 0,0 0 32 0,0 0 0 16,0 0-432-16,0 0-64 0,0 0-32 0,0 0 0 15,10 0-224-15,3-1-64 0,2-1 0 0,-1 1 0 16,0 0-64-16,3 1-32 0,2-3 0 0,-1 2 0 16,1-1-160-16,0 1 0 0,-1 1 0 0,0-3 0 0,0 2 0 0,1 0 0 15,-1 0 0-15,-1 1 0 0,0-3 0 0,0 3 0 16,-2 0 0-16,0-1 0 0,-2-1 0 0,-2 1 0 15,3 1 0-15,-1 0 0 0,-2 0 0 0,2 0 0 16,0 0 0-16,-1 0 0 0,-12 0 0 0,14 1 0 16,1-1 0-16,-2 2 0 0,-3-1 0 0,2 2 0 15,1-3 0-15,0 0 0 0,-3-3-128 0,1 2 128 16,-1-1 0-16,3 1 0 0,2 1-288 0,-2-3 16 16,-2 2 0-16,1 1 0 15,-1 0-224-15,-11 0-32 0,10 0-16 0,-10 0 0 0,12 0 144 0,-12 0 16 16,0 0 16-16,0 0 0 0,10 4 128 0,-10-4 32 15,0 0 0-15,0 0 0 0,0 0 208 0,0 0-192 16,0 0 192-16,0 0-192 0,0 0 192 0,0 0-192 0,0 0 192 0,-10-3-192 16,1 2-80-16,9 1-16 0,-11-1 0 0,1 1 0 15,-1-3 80-15,0 2 16 0,-4 0 0 0,2-1 0 16,-1 1 48-16,0 0 16 0,-1-1 0 0,1 2 0 31,-2 0-304-31,1 0-48 0,-2 2-16 0,0-1 0 0,-2 0 320 0,1 2 176 0,0-2-192 0,1 2 192 16,0-2-208-16,0 0 64 0,0 2 16 0,0-3 0 15,0 0-96-15,2 0-16 0,0 0 0 0,1 0 0 16,-3 0 240-16,0 0-192 0,-1 0 192 0,1 0-192 16,0 0 512-16,0 0 128 0,-1-3 0 0,1 2 16 15,0 0 160-15,-1 0 16 0,-2-1 16 0,4 2 0 16,6 2-32-16,1-2-16 0,0 0 0 0,9 0 0 0,-11 0-288 0,11 0-64 16,0 0-16-16,-9 0 0 15,9 0-240-15,0 0 0 0,0 0 0 0,0 0 0 0,0 0-240 0,0 0 64 16,0 0 16-16,12 3 0 15,-12-3-384-15,16 3-80 0,0 1-16 0,3-1 0 16,-1-3-384-16,2-3-64 0,0 2-32 0,3 1 0 16,-1 0 368-16,1 0 80 0,-1-2 16 0,3 1 0 0,1-2 528 0,-1 2 128 15,0 0 0-15,1-2-5328 0</inkml:trace>
  <inkml:trace contextRef="#ctx0" brushRef="#br0" timeOffset="12">23327 13377 11343 0,'0'0'496'0,"0"0"112"0,0 0-480 0,0 0-128 15,0 0 0-15,0 0 0 0,0-9 1184 0,0 9 224 16,3-11 32-16,-3 11 16 0,0 0-368 0,0 0-80 16,-3-9-16-16,3 9 0 0,0 0-128 0,-3-8-32 15,-1-1 0-15,4 9 0 0,0 0-80 0,0 0-32 16,-3-12 0-16,3 3 0 0,1 0-16 0,-1 9-16 15,0 0 0-15,-1-10 0 0,-2 1-224 0,2-1-32 16,1 1-16-16,0 9 0 0,-5-9-32 0,0 1 0 16,1 1 0-16,-1 0 0 0,5 7 112 0,-10-8 16 15,3-1 0-15,-1 4 0 0,-1 4-64 0,1-5 0 16,0-1 0-16,1 1 0 0,1 2-192 0,-1 2-64 0,7 2 0 0,0 0 0 16,-10 2 0-16,10-2-16 0,-9 3 0 0,9-3 0 15,-9 5-176-15,9-5 0 0,-9 8 0 0,2 0 128 16,2 2-128-16,0 2 0 0,1 1 0 0,0 1 0 15,1 2 144-15,1 0 0 0,0-1 0 0,0 4 0 16,-1 0 48-16,2 5 0 0,1-4 0 0,1 4 0 16,0-1-16-16,2 3 0 0,1 3 0 0,-1-3 0 15,-1 2-176-15,2 0 128 0,1 4-128 0,2 0 128 16,-1 5-128-16,0-1 0 0,-5-3 0 0,1 1 128 16,1-2-128-16,0-2 0 0,1-5-192 0,-2 0 192 15,1-2-576-15,-2 1 16 16,0-5 0-16,-1 0 0 0,0-5-224 15,3 0-48-15,0 1-16 0,-3-4 0 0,-2-4-432 0,2-7-64 0,-1 9-32 0,1-9-11808 16</inkml:trace>
  <inkml:trace contextRef="#ctx0" brushRef="#br0" timeOffset="13">22962 13819 19343 0,'0'0'1728'0,"0"0"-1392"16,0 0-336-16,0 0 0 0,0 0 3024 0,0 0 544 15,4-9 96-15,-4 9 32 0,12-7-2864 0,0 2-560 16,-2 0-112-16,2 2-32 0,1 2 96 0,0-3 16 16,0 1 0-16,0 1 0 0,-1-2-240 0,1 0 0 15,0 0 128-15,1 1-128 0,-2-2 0 0,0 1 0 0,-1 0-144 0,1 2 144 31,-1 0-448-31,0 0 0 0,1-7 0 0,0 1 0 16,0 1-592-16,-1 1-112 0,0-1-32 0,2-2-7648 0,1 0-1520 0</inkml:trace>
  <inkml:trace contextRef="#ctx0" brushRef="#br0" timeOffset="14">23575 13129 8287 0,'0'0'736'0,"0"0"-592"16,0 0-144-16,-5-5 0 0,5 5 3840 0,0 0 720 15,0 0 160-15,0 0 16 0,0 0-3104 0,0 0-624 16,0 0-128-16,0 0-32 0,0 0-128 0,0 0-16 15,-9 5-16-15,9-5 0 0,-8 8-272 0,1 4-48 16,1 1-16-16,1 0 0 0,1-2-128 0,0 5-32 16,0 4 0-16,0-1 0 0,0-1 96 0,-1 5 16 15,-4-3 0-15,1 5 0 0,1 0 32 0,0 2 16 16,-4 5 0-16,3-5 0 0,-1 0-352 0,3 1 0 16,1-1 0-16,1 3 0 0,1-5 0 0,2 1 0 0,1 0 0 15,4 1 176-15,0 1-176 0,1-3 192 0,0-3-192 0,0 1 192 16,0-1-192-16,3-1 0 0,4-1 0 0,-2-2 128 15,-2-1-128-15,3-1-256 0,0-1 64 0,1-4 16 32,-1-1-288-32,0-1-64 0,1-2-16 0,1-2 0 15,0-1-608-15,0 0-112 0,0 0-16 0,1-2-16 16,1 0-2064-16,-1-2-416 0,2-6-64 0,-2 1-32 0</inkml:trace>
  <inkml:trace contextRef="#ctx0" brushRef="#br0" timeOffset="15">23934 13465 28559 0,'0'0'1264'0,"-9"3"272"0,-2 0-1232 0,2-1-304 15,0 5 0-15,1-1 0 0,0 2 800 0,0 0 96 16,1 1 32-16,0 3 0 0,-1 2-480 0,0 0-80 15,-1-1-32-15,1 2 0 0,2 0-336 0,-1 2 0 16,-2 2 0-16,0 0 0 0,0-2 0 0,0 3 0 16,0-2 0-16,0 0 0 0,0 0 0 0,1-2 0 15,0-3-128-15,0 0 128 16,0 0-576-16,2-4-16 0,6-9-16 0,-7 9 0 16,2-2-1792-16,5-7-352 0,0 0-80 0</inkml:trace>
  <inkml:trace contextRef="#ctx0" brushRef="#br0" timeOffset="16">23643 13540 16575 0,'0'0'1472'0,"0"0"-1168"0,0 0-304 0,0 0 0 0,0 0 3344 0,0 0 624 0,4 11 112 0,-2 1 16 15,-2-12-3184-15,6 11-640 0,-1 0-128 0,1 4-16 16,1-4-128-16,-1 2 128 0,2 0-128 0,1 2 128 15,0 0-128-15,1 0 0 0,-1-1 0 0,1 0 0 16,2 2 0-16,0-3 0 0,-1-4 0 0,1 2 0 16,-1-3 0-16,-1 1-256 0,-2-4 64 0,1-1 0 15,1 0-432-15,-10-4-80 0,11 2-32 0,-11-2 0 16,10 2-1904-16,-10-2-384 0,0 0-80 0</inkml:trace>
  <inkml:trace contextRef="#ctx0" brushRef="#br0" timeOffset="17">23760 12983 13823 0,'0'0'1216'0,"0"0"-960"0,0 0-256 0,0 0 0 16,0 0 3200-16,0 0 608 0,0 0 112 0,0 0 32 15,4 14-3168-15,0-3-624 0,-4-11-160 0,9 12 0 16,2-1 0-16,2 2 0 0,1 0 144 0,3 2-144 16,1-1 160-16,2 3-32 0,1 3-128 0,1-2 192 15,1 0 336-15,2 2 64 0,0 3 16 0,-2-1 0 16,-1 0 32-16,-1 2 0 0,-1 1 0 0,-3-1 0 15,2 0-144-15,-2 1-32 0,-2 1 0 0,-2-2 0 16,0-1-160-16,-2-3-48 0,-1 3 0 0,0-3 0 0,-1 3-80 16,-2 0-32-16,-1-3 0 0,-1 3 0 0,-1 1-144 15,-1 2 0-15,-3-3 144 0,0 3-144 0,-3-1 128 0,-1-4-128 16,-1-5 128-16,-1 0-128 0,-2 3 0 0,-1-5 144 16,-2 0-144-16,0 1 0 0,-1-2-128 0,-1-4-144 15,-3 1-32-15,-2 1 0 16,-3-2-2480-16,-2-1-496 0</inkml:trace>
  <inkml:trace contextRef="#ctx0" brushRef="#br0" timeOffset="18">16233 14628 8287 0,'0'0'368'0,"0"0"80"0,0 0-448 0,0 0 0 15,-2-8 0-15,2 8 0 0,2-11 928 0,-1 2 96 16,-1 9 32-16,0-10 0 0,0 1-416 0,0 9-64 16,2-9-32-16,-2 9 0 0,3-10 96 0,-2 1 32 15,-1 9 0-15,0-11 0 0,-1 1 48 0,0 1 16 16,1 0 0-16,0 9 0 0,-4-10-160 0,1 1-16 16,1 0-16-16,2 9 0 0,-4-9-320 0,-1 1-64 15,-2 0-16-15,1 2 0 0,-1-1-144 0,0 2 0 16,-2 3 0-16,2 0 0 0,-1 1 0 0,-1 1 0 15,-1 1 0-15,0 2 0 0,-2 2 0 0,2 3 0 0,-1-2 0 16,1 2 0-16,-2 1 0 0,2 4 128 0,-1-2-128 0,1 3 128 16,0 2 304-16,0 2 48 0,1 3 16 0,1 2 0 15,1 3-64-15,1 1-16 0,1 3 0 0,0 2 0 16,0 2-96-16,-2 0-32 0,3 0 0 0,2 1 0 16,0-2-128-16,4-1-32 0,-4-1 0 0,4-1 0 15,0-1-128-15,1-3 0 0,-3-1 0 0,3-2-176 31,0 1-304-31,0-2-64 0,0-5-16 0,-2 3-6928 0,-1-1-1376 0</inkml:trace>
  <inkml:trace contextRef="#ctx0" brushRef="#br0" timeOffset="19">15857 15061 37951 0,'0'0'1680'0,"0"0"352"0,0 0-1632 0,11-1-400 16,2 1 0-16,1 0 0 0,0-1 0 0,2 1 0 15,0-2 0-15,1 2 0 0,-2 0-208 0,2-1-80 16,1-3-16-16,-1 1 0 15,-1 2-512-15,1-4-96 0,0 1-32 0,-2-1 0 16,0 0-2240-16,-2 1-448 0</inkml:trace>
  <inkml:trace contextRef="#ctx0" brushRef="#br0" timeOffset="20">16433 14614 10815 0,'0'0'480'0,"0"-13"96"16,0 1-448-16,0 2-128 0,0-1 0 0,0 11 0 15,0-10 1984-15,0 10 368 0,0 0 80 0,0 0 0 16,-1-9-944-16,1 9-192 0,0 0-32 0,0 0-16 16,0 0-608-16,0 0-128 0,-10-2-32 0,10 2 0 0,0 0-240 0,-8 6-48 15,-1-1-16-15,1 1 0 0,1 1-176 0,1 1 0 16,-3 0 0-16,1 2 128 0,1 3 112 0,1-1 16 15,-3 1 0-15,2 2 0 0,2 0 176 0,-2 2 32 16,0 1 16-16,0 3 0 0,1 1-80 0,0 1-16 16,2-2 0-16,1 4 0 0,-1 0-192 0,4 1-64 15,2 1 0-15,0-1 0 0,-2 0-128 0,2 1 0 16,3-5 0-16,-1 2 128 0,-2-1-128 0,2-1 0 16,2 0 0-16,1 0 0 0,0 2 0 0,1-4 0 15,0 0 0-15,0 1 128 0,-2-3-128 0,1-1 0 16,1-3 0-16,2-1 0 0,2-2-208 0,1-3-80 15,-1-3-16-15,1 0 0 16,0-1-448-16,1-1-80 0,0-3-32 0,2 0 0 16,-4 0-592-16,-1-3-112 0,3-1-32 0</inkml:trace>
  <inkml:trace contextRef="#ctx0" brushRef="#br0" timeOffset="21">16765 14886 27119 0,'0'0'1200'0,"0"0"256"16,-8 10-1168-16,1 0-288 0,-1 2 0 0,2 2 0 16,1-2 304-16,-1 2 0 0,0 0 0 0,1 2 0 15,-1-2-80-15,1-1-16 0,-1 1 0 0,-1-1 0 0,1 1-208 0,-1-1 176 16,-1-1-176-16,1-2 160 0,-3 1-160 0,4-1 0 15,1-1 0-15,-2-1 0 0,-2 0 0 0,0-2-256 16,0-1 64-16,1 1 16 16,8-6-1632-16,-11 6-336 0</inkml:trace>
  <inkml:trace contextRef="#ctx0" brushRef="#br0" timeOffset="22">16517 15014 33231 0,'0'0'1472'0,"0"0"304"0,0 0-1424 0,1 12-352 0,-1-2 0 0,3 2 0 15,3-4 560-15,1 1 32 0,-1 0 16 0,2 2 0 16,1-2-480-16,2 0-128 0,0-1 0 0,2-1 0 16,-1 0-160-16,1-2-48 0,0 0-16 0,2 1 0 31,0-2-912-31,1-2-176 0,-1-1-32 0,0 1-16 15,-3 0-496-15,-1 0-80 0,0-2-32 0,-1-2-5648 0,-10 2-1152 0</inkml:trace>
  <inkml:trace contextRef="#ctx0" brushRef="#br0" timeOffset="23">16703 14493 19343 0,'-8'-11'1728'0,"4"5"-1392"16,-1-2-336-16,0 1 0 0,0 2 2928 0,5 5 512 16,0 0 96-16,0 0 32 0,0 0-2816 0,0 0-560 15,0 0-192-15,0 0 0 0,0 0 0 0,12 2 0 16,-2 1 0-16,2 1 0 0,-1 2 0 0,1 1 0 15,0 2 0-15,1 2 0 0,1-2 0 0,1 3 0 16,-1 0 0-16,-1 2 0 0,0 2 0 0,0 2 0 16,1 1 0-16,2 3 0 0,0 3 0 0,-1 3 0 15,0 2 144-15,-1 1-144 0,-2 1 336 0,1 0-16 0,-1 0-16 16,-1 1 0-16,0 0 128 0,0-2 16 0,0 0 16 0,-2-1 0 16,0-4-80-16,-1-1-32 0,-2 0 0 0,2-3 0 15,3-1-128-15,-5 1-32 0,-1-3 0 0,1 1 0 16,-1 0-192-16,-2-5 176 0,-2 0-176 0,-2-2 160 15,-2 0-160-15,-1 0 0 0,-3-2 144 0,0 2-144 32,-4-1-736-32,-1 0-224 0,1 0-32 0,-6-5-14752 0</inkml:trace>
  <inkml:trace contextRef="#ctx0" brushRef="#br0" timeOffset="24">27494 12289 1839 0,'0'0'160'0,"0"0"-160"0,0 0 0 0,0 0 0 16,0 0 1984-16,0 0 352 0,0 0 80 0,0 0 16 15,0 0-1424-15,0 0-288 0,1-7-48 0,-1 7-16 16,0 0 304-16,0 0 64 0,-1-11 16 0,1 11 0 16,0 0 80-16,0 0 16 0,0 0 0 0,0 0 0 15,1-9 48-15,-1 9 16 0,0 0 0 0,0 0 0 16,0-9-192-16,0 9-48 0,0 0 0 0,0 0 0 15,0 0-112-15,0 0-16 0,0 0-16 0,0 0 0 16,0 0-32-16,0 0 0 0,0 0 0 0,0 0 0 16,0 0-144-16,0 0-16 0,-10 5-16 0,2 4 0 0,2-1-288 15,0 1-64-15,1-1-16 0,0 4 0 0,0-2-240 0,1 1 128 16,4-11-128-16,-5 11 0 0,1 0 0 0,0 1 0 16,4-12 0-16,-4 10 0 0,1-1 0 0,3-9 0 15,0 0 0-15,-1 12 0 0,1-12 0 0,1 8 0 16,-1-8 0-16,0 0 0 0,4 9 128 0,-4-9-128 15,0 0 0-15,0 0 0 0,9 6 0 0,-9-6 128 16,9 2-128-16,-9-2 0 0,12-2 0 0,-1 0 0 16,-2-1 128-16,0-1-128 0,-1 0 0 0,-8 4 128 15,6-8-128-15,1 2 0 0,-2-2 128 0,0 0-128 16,-5 8 0-16,4-10 144 0,-4 10-144 0,3-12 192 16,-3 4-192-16,0 8 192 0,-2-10-32 0,0 2 0 15,2 8 0-15,-5-8 0 0,-1 2 0 0,6 6 0 0,0 0 0 0,-9-4 0 16,0 0-16-16,9 4 0 0,-9-1 0 0,9 1 0 15,-10 2-144-15,0 2 160 0,1 1-160 0,9-5 160 16,-8 7-160-16,2 1 0 0,-1-1 0 16,1 1 128-16,1 1-128 0,-1 2 0 0,6-11 0 0,-5 10 128 15,5-10-128-15,-4 13 0 0,4-13 0 0,-2 9 128 16,2-9-128-16,0 0 0 0,0 0 0 0,0 0 0 16,5 10 0-16,-5-10 0 0,0 0 0 0,10 0 0 15,1-3 176-15,-2 0-48 0,0-2-128 0,-1 0 192 16,0-3-64-16,0 0-128 0,1 0 176 0,-2 1-176 15,0-4 160-15,0 3-160 0,-2 2 128 0,-5 6-128 16,5-11 0-16,-5 11 0 0,0 0 128 0,1-9-128 16,-1 3 0-16,0 6 128 0,0 0-128 0,0 0 128 0,-9-4-128 15,9 4 128-15,-12 4-128 0,2 0 128 0,0 1 32 16,0 1 0-16,0 2 0 0,1 1 0 0,-2 2 16 16,2 1 0-16,0-5 0 0,1 4 0 0,2-2-176 0,1-1 0 15,5-8 0-15,-6 9 0 0,6-9 0 0,-4 10 0 16,4-10 0-16,0 0 0 0,0 0 0 0,0 0 0 15,0 0 0-15,7 8 0 0,-7-8-144 0,10 5 144 16,0-5 0-16,0-4 0 0,0 2 0 0,0-2 0 16,-1-1 0-16,0-2 0 0,1-1 0 0,-1 2 0 15,-1-5 0-15,-1 4 0 0,-2-3 0 0,-1 3 0 16,1-4 0-16,-5 11 0 0,4-9 128 0,-4 9-128 16,3-10 0-16,-3 10 144 0,-2-8-144 0,2 8 0 15,-4-11 0-15,4 11 128 0,-6-6-128 0,6 6 0 16,0 0 144-16,-9 0-144 0,0 1 0 0,1 3 0 0,0 1 0 15,1 2 128-15,0-1 64 0,-1 3 32 0,0-1 0 0,1 1 0 16,1 2-48-16,-1-1-16 0,1 1 0 0,-1-2 0 16,1 0-160-16,6-9 0 0,0 0 0 0,-4 10 0 15,4-10 0-15,0 0 0 0,0 0 0 0,1 11 0 16,-1-11 0-16,0 0 0 0,0 0 0 0,12 4 0 16,0-2 0-16,-2-4-144 0,1-1 144 0,-1 2 0 15,-1-4 0-15,0 1 0 0,0-2 0 0,0 1 0 16,-1-1 0-16,-1-1 0 0,-7 7 0 0,8-9 0 15,-2 0 0-15,1 0 0 0,-3-2 0 0,-4 11 0 16,2-9 128-16,1 0-128 0,-1-1 0 0,-2 1 0 16,0 9 128-16,-3-11-128 0,0 1 0 0,-1 2 144 0,-3 3-144 15,2 2 0-15,5 3 0 0,-9-1 128 0,0 2-128 16,0 3 0-16,0 1 0 0,0 3 0 0,0 4 0 0,-1 1 0 16,0 4 0-16,1 4 0 0,-2-2 0 15,2 3 0-15,1 2 0 0,2-2 0 0,-1 0 0 0,2 2 0 16,1 0 0-16,2-4 0 0,0-1 0 0,2-2 0 15,3 0 0-15,0-4 0 0,-1 2 0 0,2-5-192 16,-4-10 64-16,9 7 128 16,-9-7-704-16,12 0 0 0,0-4-16 0,-2-3 0 15,1-3-1872-15,-1-5-368 0,-1-4-80 0</inkml:trace>
  <inkml:trace contextRef="#ctx0" brushRef="#br0" timeOffset="25">27961 10849 33935 0,'-7'-8'1008'0,"1"3"-48"0,-2 1 0 0,0 0 0 16,-1 1-192-16,0-1-64 0,0 3 0 0,0 1 0 15,0 0-256-15,-1 3-48 0,1 1-16 0,0 2 0 16,1 3-384-16,2 4 0 0,-2-1 0 0,1 4 0 16,1 3 0-16,-1 3 0 0,0 3 0 0,0 4-176 15,2 1 176-15,0 2 0 0,-2 4 0 0,3-1 0 16,0 1 0-16,2 0 0 0,-1-1 0 0,0 0 128 16,0-4-128-16,0 1 0 0,0-4 0 0,2 0 128 15,1-1-128-15,-1-4 0 0,1 0 0 0,0-3 0 16,-3 1-384-16,1-1-112 0,-2-2-16 15,-2-1 0-15,1-4-576 0,0-1-112 0,1-3-16 0,-1-1-16 16,-3-2-1520-16,-2 1-320 0,-2-2-48 16</inkml:trace>
  <inkml:trace contextRef="#ctx0" brushRef="#br0" timeOffset="26">27476 11356 32767 0,'0'0'1456'0,"0"0"288"0,0 0-1392 0,0 0-352 16,0 0 0-16,10-3 0 0,2 2 304 0,0 1-16 15,1 0 0-15,0-1 0 0,0-1-288 0,2 0 0 0,4-1 0 0,-1 1 0 16,-2-2 0-16,3 0 0 0,5 0 0 0,-1 0 0 16,-2-3 0-16,0 0 0 0,0-1 0 0,0 0-144 31,-1-1-1520-31,0 0-288 0,-2-2-64 0,-1 1-10880 0</inkml:trace>
  <inkml:trace contextRef="#ctx0" brushRef="#br0" timeOffset="27">28267 10645 10127 0,'9'-7'896'0,"-9"7"-704"0,4-6-192 0,0 4 0 0,0-5 2736 0,-4 7 512 16,5-6 96-16,-5 6 32 0,0 0-1824 0,4-5-352 15,0-1-80-15,-4 6-16 0,0 0-32 0,0 0-16 16,0 0 0-16,0 0 0 0,0 0-224 0,0 0-32 16,0 0-16-16,-1 13 0 0,1 2-176 0,-4 0-32 15,-3 2-16-15,1 3 0 0,1 3-240 0,-3 1-64 16,-3 2 0-16,2 1 0 0,-1 3-16 0,-1 3-16 15,1 3 0-15,-4 0 0 0,-3 0 32 0,2 3 0 16,5 0 0-16,-2 0 0 0,0-1-64 0,3-1-16 16,3-2 0-16,-1-1 0 0,1-2-176 0,1-3 128 15,-1-2-128-15,4-1 128 0,-1-2-128 0,1-2 0 0,-1 0 0 16,4-2 0 0,2-2-544-16,-1-1 16 0,1 0 0 0,2-4 0 15,3-1-240-15,0-2-64 0,0 1 0 0,2-5 0 16,3-2-320-16,3 0-80 0,-2-1-16 0,0-5-7888 0,1-2-1568 0</inkml:trace>
  <inkml:trace contextRef="#ctx0" brushRef="#br0" timeOffset="28">28401 11054 6447 0,'0'0'272'0,"0"0"80"0,0 0-352 0,0 0 0 0,0 0 0 0,0 0 0 0,0 0 5232 0,0 0 976 16,3-10 192-16,-3 10 32 16,4-9-4928-16,-4 9-992 0,5-9-192 0,2 4-32 0,-1-2-288 0,-6 7 128 15,9-6-128-15,1-1 0 0,-1-2 256 0,1 4-48 16,-1 2-16-16,0-1 0 0,0 2 192 0,1-2 48 16,-10 4 0-16,10-1 0 0,-10 1 64 0,10 0 16 15,-10 0 0-15,11 1 0 0,-11-1-192 0,0 0-48 16,0 0 0-16,6 9 0 0,-6-9-112 0,3 11-32 15,-3-11 0-15,-1 11 0 0,1-11-128 0,-4 16 160 16,-4-3-160-16,0 1 160 0,0 1-160 0,-1-1-144 16,-1-1 144-16,-1 0-208 0,0-1 16 0,-1 0 0 15,-1-1 0-15,0 2 0 0,0 0 0 0,0 0 16 16,-2 0 0-16,0 0 0 0,-2 0 176 0,4 1 0 16,2-1-144-16,2 0 144 0,0-2 0 0,4 0 0 0,5-2 0 15,0-9 0-15,0 10 0 0,0-10 192 16,5 11-64-16,2-3 0 0,-7-8 48 0,10 5 0 0,-10-5 0 0,13 2 0 15,1 1-176-15,-1-6 128 0,-1 1-128 0,0-2 128 16,1 0-128-16,-1 0 0 0,-1-1 0 0,0-2-176 31,-1 1-240-31,1-1-48 0,-4-1-16 0,3 1 0 16,0-1-1456-16,-1 1-304 0,0 1-48 0,-1-1-10576 0</inkml:trace>
  <inkml:trace contextRef="#ctx0" brushRef="#br0" timeOffset="29">28643 10503 16927 0,'0'0'752'0,"0"0"144"0,0 0-704 0,0 0-192 16,0 0 0-16,0 0 0 0,0 0 624 0,0 0 80 15,0 0 32-15,0 0 0 0,0 0-64 0,0 0-16 16,0 0 0-16,0 0 0 0,0 0 176 0,0 0 48 0,0 0 0 0,0 0 0 15,0 0 368-15,7 11 80 0,0-1 16 0,0 1 0 16,-1-1-256-16,2 0-32 0,0 0-16 0,1 1 0 16,3 2-496-16,-2 3-96 0,2-3-32 0,2 3 0 15,3 1-288-15,-4 1-128 0,-3 0 128 0,5 4-128 16,3-1 144-16,0 3-144 0,-5 0 160 0,2 0-160 16,2-1 160-16,-3 1-160 0,-2 1 160 0,-1 1-160 15,-1-5 128-15,-3 1-128 0,0 0 0 0,-3 0 144 16,-2 0-144-16,1 0 0 0,-2 1 144 0,-1-3-144 15,-1 0 144-15,-2-3-144 0,0-1 192 0,-1-1-192 0,-3 1 176 16,-2-1-176-16,-3 1 160 0,2-2-160 16,-2 1 0-16,-2-1 0 0,-3 0-128 0,0 1 128 15,1-3-2304-15,-5-1-336 0,-3 1-80 0</inkml:trace>
  <inkml:trace contextRef="#ctx0" brushRef="#br0" timeOffset="30">17697 12567 4607 0,'0'0'400'0,"7"-4"-400"0,4 0 0 0,-2 0 0 15,-9 4 816-15,9-6 80 0,-9 6 0 0,9-7 16 16,-1 1-80-16,-8 6 0 0,9-5-16 0,-9 5 0 15,0 0 80-15,0 0 32 0,0 0 0 0,0 0 0 16,0 0-320-16,8-4-64 0,-8 4-16 0,0 0 0 16,0 0 256-16,0 0 48 0,0 0 16 0,0 0 0 15,0 0 304-15,0 0 48 0,0 0 16 0,0 0 0 16,0 0-160-16,0 0-32 0,0 0 0 0,0 0 0 16,0 0-400-16,-6-6-96 0,-1 0-16 0,7 6 0 15,-9 0-256-15,-2 0-48 0,1-1-16 0,-2 2 0 16,1 2-192-16,-2-1 144 0,-3 1-144 0,-1-1 128 15,-1 1-128-15,-1 0 0 0,1-2 0 0,-1 3 128 0,-2-2-128 16,-1 2 160-16,-1-1-160 0,0 1 160 0,-2-4 176 0,2 0 48 16,1 0 0-16,-1 0 0 0,0 0-48 0,3 0 0 15,2 0 0-15,1 0 0 0,-1-4-80 0,2 1 0 16,3 1-16-16,0 0 0 0,0 2-48 0,1 0 0 16,3 0 0-16,2 0 0 0,7 0-192 0,0 0 0 15,-8-1 0-15,8 1 0 0,0 0 0 0,0 0 176 16,0 0-48-16,0 0-128 0,0 0 0 0,0 0 0 15,13 3-160-15,1-1 160 0,2-2-144 0,1 0 144 16,1 0 0-16,3 0 0 0,2 0 0 0,2 0 0 16,0 0 0-16,0 0 0 0,-1 0 0 0,4 0 0 15,0-2 0-15,1 0 0 0,-3 0 0 0,0 2 0 16,0-3 0-16,-1 2 0 0,-3 1 0 0,-1-1 0 16,-1-2 0-16,-1 0 0 0,-1 1 0 0,-1-1 0 15,-1 1 0-15,-2 0 0 0,1 2 0 0,-2 0 0 16,-3-1 0-16,-10 1 0 0,13-3 0 0,-2 3 0 0,-11 0 0 0,10 0 0 15,-10 0 160-15,0 0-160 0,0 0 160 0,0 0-160 16,0 0 0-16,0 0 0 0,0 0 0 0,-12 0 0 16,-1-2 128-16,0 2 0 0,0 0-128 15,-1 0 192-15,-3 0 0 0,-1 0-16 0,-2 0 0 0,1 0 0 16,-1-2 16-16,-1 2 0 0,-1 2 0 0,0-2 0 16,-2 0-48-16,1 0 0 0,-1 0 0 0,1 0 0 15,1 0-144-15,4 0 0 0,3-2 0 0,2 2 128 16,1 4-128-16,-1-2-256 0,-1-1 64 0,0 2 16 15,-1-1-592-15,5 1-112 0,10-3-16 16,-9 5-16-16,0 0-1296 16,9-5-256-16,0 0-48 0,0 0-9728 0</inkml:trace>
  <inkml:trace contextRef="#ctx0" brushRef="#br0" timeOffset="31">15984 12164 10127 0,'0'0'896'0,"0"0"-704"0,5-6-192 0,-5 6 0 16,8-7 2336-16,-2 1 432 0,-6 6 96 0,9-9 16 16,2-1-2176-16,-3 1-416 0,-2 0-96 0,1 3 0 15,-7 6-192-15,6-8 0 0,-2-1 0 0,0 2 0 16,0 1 0-16,-2-3 0 0,0 1 0 0,-2 8 0 15,-3-11 0-15,0 4 0 0,1 0 0 0,2 7 0 16,-9-7 0-16,0 2 0 0,-2-3 0 0,1 5 0 16,-2 0 384-16,-1 2-16 0,0-2 0 0,0 3 0 15,0 3 16-15,0-1 0 0,0 1 0 0,0 1 0 0,0 0-192 16,0 2-16-16,-3 2-16 0,3 1 0 0,1 0-16 0,-1 2 0 16,-1 2 0-16,0 0 0 0,-1 5-144 0,2 0 0 15,0 2 0-15,0 2 128 0,0 3 16 16,1-2 0-16,2 3 0 0,1 2 0 0,1 0 176 0,0 2 16 15,2 2 16-15,0-1 0 0,0 0-144 0,2 0-16 16,1 1-16-16,1 0 0 0,-1-2-176 16,1 2 0-16,-2 3 0 0,1-5 128 0,0-4-128 0,1-1 0 15,-1-3 0-15,-1-1 0 16,0-4-368-16,-1-2-96 0,0-2-32 0,0-2-7392 16,-2-5-1488-16</inkml:trace>
  <inkml:trace contextRef="#ctx0" brushRef="#br0" timeOffset="32">15508 12460 6447 0,'0'0'272'0,"0"0"80"0,0 0-352 0,0 0 0 0,0 0 0 0,0 0 0 15,0 0 4336-15,6-4 784 0,-6 4 176 0,11-5 16 16,-11 5-3616-16,14-1-736 0,0 1-128 0,1 0-48 15,0 1-336-15,4-1-80 0,0-1-16 0,2 1 0 16,2 0-208-16,2 0-144 0,0 0 192 0,2 1-192 16,3-2 128-16,-1-1-128 0,-2 1 0 0,2 0 0 15,0 0-160-15,-4-2-96 0,-6 0 0 0,1 2-8512 16,1-2-1680-16</inkml:trace>
  <inkml:trace contextRef="#ctx0" brushRef="#br0" timeOffset="33">16462 11965 2751 0,'0'0'256'0,"0"0"-256"0,0 0 0 16,0 0 0-16,3-9 3632 0,-3 9 672 0,0 0 144 0,0 0 32 16,0 0-3568-16,0 0-704 0,0 0-208 0,0 0 0 15,-7 11 144-15,-1 1-144 0,-2 1 128 0,1 0-128 16,-2 2 240-16,2 0-48 0,-1 0 0 0,-2 0 0 16,-1-2 224-16,0 2 32 0,-3 3 16 0,3 0 0 15,0 0 240-15,-2 2 64 0,-4 1 0 0,4 4 0 16,0-1 64-16,1 2 0 0,-2 2 16 0,2 0 0 15,0 2-208-15,1 4-32 0,0-4-16 0,1 0 0 16,0-1-256-16,3-2-48 0,3-1-16 0,0 2 0 16,1-1-144-16,1-1-128 0,3-1 144 0,1-2-144 15,0 1 128-15,2-5-128 0,1-3 0 0,1 0 0 0,1-3 0 16,0-1-288-16,2-2 32 0,1 0 16 16,1-3-272-16,1-1-64 0,1-2-16 15,3 0 0-15,2-1-1520 0,2-2-288 16,0-3-64-16,2-2-7472 0</inkml:trace>
  <inkml:trace contextRef="#ctx0" brushRef="#br0" timeOffset="34">16493 12348 12895 0,'0'0'1152'0,"0"0"-928"0,-2-8-224 0,2 8 0 16,0 0 2784-16,0 0 512 0,0 0 96 0,6-8 32 16,-6 8-2416-16,12-2-496 0,0 1-80 0,-1-1-32 15,0 1-400-15,2-2 0 0,1 2 0 0,2 1 0 16,1 0 0-16,1 0 0 0,0-1 0 0,-2 1 0 15,-2-2 0-15,1 2 0 0,-2-1 0 0,-3 2 0 16,-10-1 0-16,0 0 0 0,0 0 0 0,0 0 0 16,0 0 0-16,5 10 0 0,-5-10 0 0,-2 11 0 15,2-11 0-15,-9 9 0 0,-3 2 0 0,1-3 0 16,0-2 256-16,-1 1-48 0,-1-1 0 0,0 2 0 0,0 0-208 16,1 0 144-16,0 1-144 0,2-1 128 0,-2 1-128 15,2 0 0-15,1-1 0 0,0 1 0 0,1-1 0 16,1-1 0-16,7-7 0 0,-6 11 0 0,6-11 128 0,-6 12 0 15,1-1 0-15,5-11 0 0,-1 11 160 0,1 2 32 16,0-13 0-16,3 13 0 0,-3-13-128 0,5 10-32 16,-5-10 0-16,6 11 0 0,-6-11-32 0,9 9-128 15,-9-9 192-15,12 6-64 0,-1-4-128 0,0 0 128 16,2-2-128-16,-1 0 128 0,0-1-128 0,1 1 0 16,1-1 0-16,2-1 0 0,0-3 0 0,-1 1 0 15,1 2 0-15,1 0 0 0,-2-2-272 0,1 3 16 16,-3 1 0-16,-1 0 0 15,0 0-336-15,-2 0-64 0,-10 0-16 0,0 0-7648 16,10-2-1520-16</inkml:trace>
  <inkml:trace contextRef="#ctx0" brushRef="#br0" timeOffset="35">16822 12010 18431 0,'0'0'1632'0,"-5"-6"-1312"0,-2 1-320 0,7 5 0 0,0 0 2208 0,0 0 368 16,0 0 80-16,0 0 16 0,0 0-2032 0,0 0-384 15,0 0-96-15,0 0-16 0,0 0-144 0,5 11 0 16,-1 1 0-16,-1 1 0 0,-1 0 0 0,2 2 0 15,0 0-144-15,0 3 144 0,-1 1 0 0,1 0 256 16,1-2-64-16,0 1 0 0,2 2 96 0,2 1 16 16,3 0 0-16,2 2 0 0,0-2 32 0,1 1 16 15,-2 0 0-15,0-1 0 16,1 1-128-16,0 1-32 0,-1-1 0 0,0-1 0 0,2-2-64 0,-4 3 0 16,-3 2-128-16,-1 1 192 0,-3-1-192 0,-3 1 0 15,-2 2 0-15,-2 1 0 0,-2-3 160 0,-3-1-160 16,0 0 160-16,-1-1-160 0,-1-3 144 0,-1-2-144 15,0-2 128-15,-3-2-128 0,1-1 128 0,-1 2-128 16,1-4 0-16,-1 1 128 16,-1 0-1280-16,0-1-256 0,-2-1-48 0</inkml:trace>
  <inkml:trace contextRef="#ctx0" brushRef="#br2" timeOffset="36">3695 11665 23039 0,'0'0'2048'0,"0"0"-1648"0,0 0-400 0,0 0 0 16,0 0 2176-16,0 0 336 0,0 0 80 0,0 0 16 16,0 0-2016-16,0 0-400 0,0 0-64 0,0 0-128 15,4 13 128-15,-2-3-128 0,-2-10 0 0,0 0 0 16,3 12 0-16,-2-1 0 0,-1-1 0 0,0 2 0 0,-2-1 0 0,-2 5 0 15,-2-3 0-15,0 5 0 0,-2 2 0 0,-2 2 0 16,-3 0 0-16,-3 0 0 0,-1 2 272 0,-1 1 16 16,-2-1 0-16,-3 4 0 0,-2 2 64 0,-1 0 16 15,-3-3 0-15,3 1 0 0,1-4-64 0,1 0-16 16,-4-2 0-16,2-1 0 0,0-2-144 0,3 0-16 16,2-2-128-16,1-3 192 0,-1 0-192 0,3-5 144 15,2-1-144-15,2-4 128 0,0-1 0 0,-1-5 0 16,2-1 0-16,0-4 0 0,2-2-128 0,0 0 0 15,1-7 144-15,1 2-144 0,1-4 0 0,-1-1 0 16,0 0 0-16,2-1-192 0,2-2 192 0,-2-1 0 16,1-2 0-16,2 3 0 0,3 1 0 0,2-1 0 0,0 1 0 0,3 0 0 15,0 5 0-15,3 1 0 0,0 3 0 0,4 1 0 16,-1 2 0-16,2 3 0 0,1 1 0 0,0 2 0 16,1 3 0-16,2 1-160 0,1 1 160 0,3 1 0 15,-1 3-144-15,2 0 144 0,-2 2 0 0,5 2-144 16,3 2 144-16,1-1 0 0,-2 2 0 0,2 1-128 15,4 2 128-15,-1 3 176 0,0 1-48 0,1 3 0 16,-1 1 0-16,-2-1-128 0,-5 3 192 0,0-2-64 16,-2 2-128-16,-1-3 160 0,-2 3-160 0,-2-5 160 15,-2 1-160-15,-2-1 128 0,-2-3-128 0,1 1 128 16,-4-1-128-16,0-2 0 0,-2-5 0 0,1 1 128 16,-2 0-576-16,0-2-112 15,-1-1-16-15,-4-9-15808 0</inkml:trace>
  <inkml:trace contextRef="#ctx0" brushRef="#br2" timeOffset="37">4167 11917 21183 0,'0'0'1888'0,"0"0"-1504"16,0 0-384-16,0 0 0 0,0 0 3584 0,0 0 656 0,10-7 128 0,3 3 32 15,3 0-3520-15,1 2-704 0,-2-2-176 0,4 1 0 16,1 0 0-16,1 0 0 16,0-1 0-16,1-2 0 0,2 3 0 0,-1-1 0 0,1 0 0 0,1 0 0 15,-2 0 0-15,2 0 0 0,0 0 0 0,-2 0-176 31,-1 0-272-31,-1 2-48 0,-1-4-16 0,-2 5 0 16,-2-3-1632-16,-2 2-336 0,-2-1-64 0,-12 3-10432 0</inkml:trace>
  <inkml:trace contextRef="#ctx0" brushRef="#br2" timeOffset="38">4139 12051 17503 0,'0'0'1552'0,"0"0"-1232"16,0 0-320-16,0 0 0 0,0 0 4624 0,0 0 880 15,9 0 160-15,3 0 32 0,1 0-4528 0,2 0-912 16,0-1-256-16,2 1 0 0,1 0 128 0,1-2-128 16,0 0 0-16,1 0 0 0,-1 1 0 0,2 1 0 15,1-1-160-15,0 2 160 16,1-1-848-16,-1 0-48 0,0-1-16 0,1 1 0 15,2-3-2928-15,-1 2-576 0</inkml:trace>
  <inkml:trace contextRef="#ctx0" brushRef="#br2" timeOffset="39">5332 11582 2751 0,'16'-11'256'0,"-7"5"-256"0,-1-6 0 0,-2 5 0 15,-6 7 4416-15,6-6 832 0,-5-2 160 0,-1 8 32 16,0 0-2800-16,0 0-560 0,-9-1-112 0,-2 2-32 16,-2 3-784-16,0 2-144 0,-1 4-48 0,-3 0 0 15,-3 3-336-15,-1 3-80 0,-1 1-16 0,-1 1 0 16,-3 1-176-16,0 1-32 0,-2 0-16 0,2 3 0 16,-1 4-128-16,3 1-32 0,2-1 0 0,3 3 0 15,0 3-144-15,3-2 192 0,0 0-192 0,4 3 192 16,3 3-192-16,1-3 0 0,2 1 0 0,3 0 128 0,3-2-128 0,4-3 0 15,1-4 0-15,4-2 0 0,0-1 128 0,6-3-128 16,3-3 0-16,2-1 128 0,-1-4-128 0,5-4 192 16,2-3-192-16,0-1 192 0,1-2-192 0,1-4 192 15,-1-2-192-15,0-3 192 0,-1-6-16 0,0-1 0 16,0-4 0-16,-1-2 0 0,-1-1 144 0,-2-2 16 16,-1-5 16-16,0 0 0 0,-1-1 96 0,0-1 0 15,-3 0 16-15,0 1 0 0,-1 1-144 0,-5-2-16 16,-4-3-16-16,-3 2 0 0,-2-2-128 0,-2 1-32 15,-2-1 0-15,-3 2 0 0,-5 2-128 0,0 6 0 16,0-1 0-16,-2 5 0 0,-1-4 0 0,0 9 0 16,1 0 0-16,-1 5 0 0,0-1-256 0,1 7-16 15,3 3-16-15,1 1 0 16,0 4-2288-16,2 2-464 0,-1 3-96 0</inkml:trace>
  <inkml:trace contextRef="#ctx0" brushRef="#br2" timeOffset="40">5775 12330 34495 0,'0'0'1536'0,"0"0"304"0,2 14-1472 0,-1 1-368 15,-1-5 0-15,3 0 0 16,1 1 384-16,-4-11 0 0,2 10 0 0,1-1 0 0,-3-9-96 0,4 11-16 16,-4-11 0-16,4 9 0 0,-4-9-272 0,4 10 0 15,-4-10 128-15,3 11-128 16,-3-11-1312-16,0 0-320 0,0 0-64 0,0 0-8224 16,0 0-1664-16</inkml:trace>
  <inkml:trace contextRef="#ctx0" brushRef="#br2" timeOffset="41">6125 11661 38927 0,'-4'-10'1728'0,"4"10"352"0,6-11-1664 0,2 2-416 0,0 0 0 0,4 0 0 16,3 0 176-16,2 0-48 0,0-2-128 0,2 2 192 16,-1 1-192-16,-1 3 0 0,-2 2 0 0,1 2 0 15,0-2-192-15,-1 6-48 0,0 1 0 0,-2 1 0 32,-3 2-336-32,1 1-80 0,-1-1-16 0,-1 5 0 0,-1 2 288 0,0 2 64 0,0-2 16 0,-2 1 0 15,-1 0 304-15,1 2 0 0,-2 2 0 0,-1 1 0 16,-1 3 192-16,-4-4 0 0,0 2 0 0,-2 1 0 15,-3-1 0-15,1 1-16 0,-5 2 0 0,0-3 0 0,-1 2-176 0,-1-1 0 32,0-1 0-32,0-1 0 0,-1-3 0 0,-1-1 0 0,0 3 0 0,0-5 0 0,2-1 0 0,1-2 0 15,2-4 0-15,-2 1 0 0,1 1 0 0,-1 2 0 16,0-2 0-16,2 0 0 0,-1 0 0 0,-1 0 0 16,-1-1 0-16,6 2 0 0,3 4 304 0,1-1-32 15,1 0 0-15,-1 2 0 0,0-2-32 0,1-2-16 16,0-1 0-16,4 1 0 0,2-4-48 0,-4-7-16 15,7 8 0-15,4-4 0 0,2-1 160 0,1-3 48 16,2-2 0-16,0 1 0 0,-2-3-48 0,3 3 0 16,1-3 0-16,-1 3 0 0,-1 1-144 0,-1 1-48 15,1 0 0-15,0 2 0 0,-2 1-128 0,2-2 0 16,-2 2 0-16,0 0 0 0,1 0 0 0,-2 0-176 0,0 1 48 0,-2-2 0 31,1 1-624-31,0 1-112 0,-2 0-32 0,-10-5 0 16,11 3-640-16,-11-3-128 0,0 0-16 0,11 2-8560 0,-11-2-1728 0</inkml:trace>
  <inkml:trace contextRef="#ctx0" brushRef="#br2" timeOffset="42">6950 11575 18431 0,'0'0'816'0,"0"0"160"0,-8-3-784 0,8 3-192 15,-9 6 0-15,9-6 0 0,-6 11 4848 0,0 2 912 16,1 3 192-16,0 0 48 0,0-2-5040 0,-2 0-960 15,-1 1-304-15,-1 2 0 0,-1 1 16 0,-2 0 0 16,0-1 0-16,3-1 0 0,1-2 80 0,2 2 16 16,-3-3 0-16,2-3 0 0,1 1 192 0,-1-4 0 15,7-7 0-15,-5 7 0 0,5-7 0 0,0 0 0 16,0 0 0-16,0 0 0 0,0 0 0 0,0 0 0 16,10 1 0-16,1-1 0 0,-1 0 0 0,1 0 0 0,1-2 0 0,1 2 0 15,0 1 0-15,1 2 0 0,3-1 0 0,1 1 0 16,0 1 0-16,1 2-144 0,-4 1 144 0,2 3 0 15,0-1 0-15,-1 3-160 0,-3 1 160 0,-1 0 0 16,-1 0-144-16,0 1 144 0,-3 2 0 0,-2 0-144 16,-1 1 144-16,-1-2 0 0,-2 2 0 0,-2 0 0 15,0 1 0-15,0 1 128 0,-2-1-128 0,1-1 176 16,-2 1 32-16,1-2 16 0,-2 1 0 0,-1 0 0 16,-1 0-96-16,-1-2 0 0,-3 0-128 0,1 2 192 15,0 2-192-15,-3-2 128 0,-1-1-128 0,0-3 0 16,-1 1 0-16,0-2 0 0,-2-2 0 0,0-2 0 15,-1 0-304-15,2 0-144 16,-1-7-48-16,2-1 0 0,-1-1-1536 0,2-4-304 0,0-3-64 0,0-5-11472 16</inkml:trace>
  <inkml:trace contextRef="#ctx0" brushRef="#br2" timeOffset="43">6979 11617 33167 0,'0'0'2944'0,"13"-6"-2352"15,1 3-464-15,3 0-128 0,3 3 1968 0,4 0 368 16,4-1 80-16,-1-1 16 0,2 1-1728 0,0-3-352 16,-1 2-64-16,1-1-16 0,-2 0-80 0,-2 1-32 15,-1-1 0-15,-1-1 0 0,2-1-336 0,-3 1-64 0,-1 0-16 0,-2-1 0 31,1 1-2656-31,-2-2-544 0,7-8-96 0,0 4-32 0</inkml:trace>
  <inkml:trace contextRef="#ctx0" brushRef="#br2" timeOffset="44">26415 17341 13823 0,'0'0'1216'0,"0"0"-960"0,0 0-256 0,0 0 0 15,0 0 2336-15,0 0 416 0,0 0 96 0,0 0 16 16,4-10-1472-16,-4 10-304 0,0 0-48 0,3-8-16 16,-3 8-304-16,0 0-64 0,0 0-16 0,0 0 0 15,0 0 64-15,0 0 0 0,0 0 0 0,0 0 0 16,0 0 48-16,0 0 16 0,3-10 0 0,-3 10 0 15,0 0-240-15,0 0-32 0,0 0-16 0,0 0 0 16,0 0-192-16,0 0-32 0,0 0-16 0,0 0 0 0,0 0-48 16,0 0 0-16,0 0 0 0,0 0 0 0,0 10-48 0,0 2-16 15,1 0 0-15,1 1 0 0,-1-2 64 0,-1 4 16 16,-1 2 0-16,1 0 0 0,0-2-208 0,0 1 176 16,0 2-176-16,0 2 160 0,-2 2-160 0,1-3 128 15,0 1-128-15,-1-1 128 0,1 2-128 0,0 0 0 16,1 1 0-16,-1-3 0 0,-3-1 0 0,2 0 128 15,1 2-128-15,0-2 0 0,-3-2 0 0,1-1 0 16,1-2 128-16,0 0-128 0,1 0 0 0,1-1 0 16,-3-3 0-16,3-9 0 0,-4 9 192 0,4-9-32 15,-3 9-16-15,3-9 0 0,0 0-144 0,0 0 160 16,0 0-160-16,0 0 160 0,0 0-160 0,0 0 0 16,0 0 144-16,0 0-144 0,0 0 0 0,0 0 0 15,-6-6 0-15,6 6 128 0,-5-13-128 0,3 2 144 0,0 0-144 0,4 0 160 16,-4 0-160-16,1-1 0 0,1 1 0 0,0-3 128 15,-1-2-128-15,1 1 0 0,1-1 144 0,2-1-144 16,-3-1 0-16,1 0 0 0,1-1 0 0,0 0 128 16,-1-1-128-16,0-1 0 0,2-3 0 0,0-1 128 15,-1-1-128-15,1 0 144 0,-3 0-144 0,1 1 160 16,2-1-160-16,1 2 0 0,-2 2-160 0,-1 3 160 16,-1-1 0-16,3 3 0 0,0 1 0 0,-2 2 0 15,0 0 0-15,2 1 0 0,0 2 0 0,-1 2 0 16,1 0 0-16,-3 9-144 0,0 0 144 0,0 0 0 15,0 0 0-15,0 0 0 0,0 0 0 0,0 0-128 16,0 0 128-16,0 0 0 0,0 0 0 0,9 9 0 16,-3-1 0-16,0 2 0 0,-4 2 0 0,0 1 0 0,0 3 0 15,1 1 0-15,-3 1 0 0,-2 2 0 0,1 4 0 16,1 5 0-16,-1 0 128 0,-2-1-128 0,1 5 0 16,-2 1 0-16,1 0 0 0,-1-2 0 0,7 5 0 15,6 3 0-15,-3-2 128 0,-3-3-128 0,-6-6 0 16,-4-2 0-16,0 1 128 0,4-2-128 0,2 0 0 15,1 0 0-15,-1 0 0 0,-2-2 0 0,2-4 0 16,0 0 0-16,1-3 0 0,0-3 0 0,0 1 0 16,0-5 0-16,0-10 0 0,0 0 0 0,0 0-160 15,0 0 160-15,0 0-208 16,10 4-1552-16,-5-12-304 0,-7-13-64 0,0-2-9136 16,5-2-1808-16</inkml:trace>
  <inkml:trace contextRef="#ctx0" brushRef="#br2" timeOffset="45">26134 18332 8287 0,'0'0'736'0,"0"0"-592"0,0 0-144 0,0 0 0 16,0 0 2960-16,0 0 560 0,-4-9 128 0,4 9 0 15,0 0-1760-15,0 0-352 0,-1-10-80 0,1 10-16 16,0 0-208-16,0 0-32 0,-3-7-16 0,3 7 0 16,0 0-224-16,0 0-64 0,0 0 0 0,0 0 0 15,0 0-304-15,0 0-64 0,0 0-16 0,0 0 0 16,0 0-96-16,0 0-32 0,8 9 0 0,-2 2 0 15,-6-11-128-15,0 14-16 0,0 0-16 0,0 2 0 16,-2 0-64-16,0-2-16 0,-2 3 0 0,0 2 0 16,0 4-16-16,9 3-128 0,12 4 192 0,-7-3-64 15,-6-3-128-15,-4-2 128 0,0-4-128 0,-1 1 128 0,0 0-128 0,-1-1 0 16,1-2 0-16,-9-3 128 0,-12-6-128 16,6 3 0-16,9 0 0 0,5 0 0 0,1 2 0 0,1-12 0 15,-2 11 0-15,2-11 0 0,4 13 0 0,-4-13 0 16,0 0 0-16,11 6 0 0,-11-6 0 0,10 4 0 15,2-1 0-15,-1-2 0 0,1-1 0 0,-1-1 0 16,-2-3 144-16,1 1-144 0,3-2 0 0,0 1 128 16,2-2-128-16,0 0 0 0,5 2 0 0,-1 2 144 15,2 1-144-15,-4-3 0 0,-1 0 144 0,-3-3-144 16,0 3 0-16,-8-5 144 0,-8-4-144 0,3 0 0 16,6 1 144-16,-1 3-144 0,0 0 128 0,-1 1-128 15,1-1 128-15,2 0-128 0,-2-1 128 0,0-1-128 16,-1-1 128-16,1 2-128 0,1 0 224 0,-1-3-32 15,0-4 0-15,-1 0 0 0,0-4-32 0,-2 1-16 0,1-1 0 0,1 3 0 16,0-1-16-16,0 2-128 0,0-3 192 0,-3 3-64 16,0-1-128-16,2 3 0 0,1 5 0 0,-2-3 0 15,0 3 0-15,-2 3 128 0,0 7-128 0,0 0 0 16,0-12 128-16,0 12-128 0,0 0 128 0,0 0-128 16,0-7 128-16,0 7-128 0,0 0 128 0,0 0-128 15,0 0 160-15,0 0-160 0,-7-4 192 0,7 4-192 16,0 0 160-16,0 0-160 0,0 0 128 0,0 0-128 15,0 0 192-15,0 0-64 0,5 10 0 0,-5-10 0 16,2 10-128-16,2 1 0 0,-2-1 0 0,-2-10 0 16,-12 8 144-16,3 3-144 0,5 0 160 0,2 1-160 15,1 1 192-15,1 0-64 0,-2-1-128 0,2 6 192 0,2-1-64 16,1 3 0-16,0-3-128 0,0 2 192 0,-1 1-192 16,5 3 176-16,4 1-176 0,0-1 160 0,-5-5 0 0,2-1 0 15,-3-2 0-15,-1-1 0 0,0-1-160 0,2 0 0 16,0-1 0-16,-2-2-176 0,-4-10 176 0,3 13 0 15,2-1 128-15,0 0-128 0,-5-12 0 0,5 9 0 16,2-1 0-16,-7-8 0 0,0 0 0 0,2 10 0 16,-2-10 0-16,0 0 0 0,0 0 0 0,0 0 0 15,11 5 0-15,-11-5 0 16,0 0-448-16,-3-6-48 0,2-2-16 0,11 1 0 16,9 4-3024-16,-9-5-624 0</inkml:trace>
  <inkml:trace contextRef="#ctx0" brushRef="#br2" timeOffset="46">6466 11021 1839 0,'0'0'160'0,"0"0"-160"16,0 0 0-16,0 0 0 0,0 0 3312 0,0 0 624 16,0 0 128-16,2-9 32 0,0 0-2768 0,1 1-560 15,-2-1-96-15,-1 9-32 0,5-11-384 0,1 1-64 16,-2 1-32-16,0-2 0 0,-1 1-160 0,1-1 0 16,0 1 0-16,0 1 128 0,-1-4-128 0,1 1 0 15,-2 0 0-15,1-1 0 0,-1-4 128 0,2 0 0 0,-1-1 0 0,0 1 0 16,-2-2 448-16,0-2 96 0,1-5 16 0,-1 2 0 15,0 1-176-15,0-1-16 0,1-2-16 0,0 2 0 16,1-1-80-16,-3-1-16 0,-3-2 0 0,1 2 0 16,3 0 0-16,-1 1 0 0,-3 3 0 0,2-3 0 15,0 2-96-15,0 1-32 0,-2 0 0 0,0 1 0 16,1 1-16-16,-1 2-16 0,2 2 0 0,-1 1 0 16,0-4-224-16,1 4 176 0,1-1-176 0,0 2 160 15,0 1-160-15,0 1 0 0,0 2 0 0,0-2 0 16,-2 3 0-16,1 0 0 0,1 9 0 0,0 0 0 15,-3-10 0-15,3 10 0 0,0 0 0 0,0 0 128 16,0 0-128-16,-9 6 160 0,0-1-160 0,1 3 160 0,0 1-160 0,2 3 0 16,-1 1 0-16,0-2 0 0,-3 2 0 0,3 3 0 15,0 0 0-15,1 1 0 0,-2-3 0 0,0 2 0 16,0-2 0-16,2 0 0 0,-1 1 0 0,2-5 0 16,-2 2 0-16,1 0 0 0,-2-1 0 0,2-3 0 15,6-8 0-15,-7 8 0 0,7-8 0 0,-7 8 0 16,1-3 0-16,6-5 128 0,0 0-128 0,0 0 0 15,0 0 0-15,0 0 128 0,0 0-128 0,0 0 0 16,0 0 0-16,-5-5 0 0,5 5 0 0,-3-8 128 16,3 8-128-16,1-12 0 0,1-1 0 0,0 0 0 15,2 3 0-15,0-1 0 0,-1 1 0 0,1-1 128 16,1 1-128-16,-1 2 0 0,-4 8 0 0,4-9 0 16,0 0 0-16,-4 9 0 0,4-9 0 0,-4 9 0 0,0 0 128 0,6-9-128 15,-1 2 272-15,-5 7-16 0,8-10-16 0,-1 2 0 16,-1 3-96-16,-6 5-16 0,0 0 0 0,11-6 0 15,-11 6-128-15,0 0 0 0,10 0 0 0,-10 0 0 16,0 0 0-16,10 7 0 0,-2 1 0 0,0 1 0 16,-3 0 0-16,2 1 0 0,-1 0 0 0,1 0 0 15,-1 2 0-15,2-2 0 0,3-2 0 0,-2 1 0 16,-1 0 144-16,1 2 0 0,-1-2 0 0,-1 1 0 16,-1 1-144-16,0-1 0 0,1 2 144 0,0 2-144 15,1-1 0-15,0 3-192 0,-3 1 32 0,2 0-9248 16,-1 2-1856-16</inkml:trace>
  <inkml:trace contextRef="#ctx0" brushRef="#br2" timeOffset="47">11797 10215 9951 0,'0'0'448'0,"-11"-1"80"0,0 0-528 0,1-2 0 15,-1 0 0-15,2 2 0 0,9 1 1792 0,-9-4 240 16,0-1 48-16,2 0 16 0,7 5-512 0,-7-5-112 0,-1 1 0 0,8 4-16 15,0 0-576-15,0 0-112 0,-8-3-32 16,8 3 0-16,0 0-304 0,0 0-64 0,-8 0-16 0,8 0 0 16,-6 4-160-16,6-4-48 0,0 0 0 0,-8 8 0 15,8-8 176-15,0 0 16 0,-7 5 16 0,7-5 0 16,0 0 224-16,0 0 64 0,0 0 0 0,0 0 0 16,0 0-128-16,7 8 0 0,-7-8-16 0,10 5 0 15,-10-5 0-15,13 4 0 0,0-3 0 0,0-1 0 16,0 0-160-16,0-1-16 0,0 0-16 0,2 1 0 15,-1 1 16-15,0 2 16 0,0-1 0 0,0-1 0 16,0 2-96-16,1 0-32 0,-1-1 0 0,0 2 0 16,2 0-16-16,2 0 0 0,2-1 0 0,-1-1 0 0,-1 1-64 15,2-1-128-15,2 1 176 0,0-3-176 0,2-1 224 0,1-1-64 16,-1 1-16-16,2 0 0 0,2 0 0 0,-2-1 0 16,-3 0 0-16,1-1 0 0,-2 2 16 0,0-3 0 15,-1 1 0-15,-1 3 0 0,-1 0 32 0,-1 0 0 16,1 0 0-16,-1 0 0 0,1 0-32 0,2 3 0 15,1 1 0-15,2-2 0 0,-1 1-32 0,2 0 0 16,0-1 0-16,0 1 0 0,1 1-128 0,0 2 0 16,-1-5-160-16,2 5 160 0,-2-4 0 0,1 2 0 15,0-4 0-15,-1 1 0 0,-2-1 0 0,1 0 0 16,-2 0 0-16,3 0 0 0,1 0 176 0,0 0-32 16,-2-1 0-16,1 1 0 0,-1 0 112 0,2 1 32 15,1 1 0-15,-1-1 0 0,-4 2-48 0,3-1-16 16,3 0 0-16,-1 2 0 0,0-1-224 0,1 3 0 15,-1-4 0-15,0 3 0 0,-2 1 128 0,1-1-128 0,0-2 0 16,0-1 0-16,1 1 0 0,1-3 128 0,1 0-128 0,3 0 0 16,2-2 0-16,0 1 0 0,-1 0 128 0,2 0-128 15,0-2 0-15,2 0 0 0,-2 1 128 0,-1-1-128 16,-3 2 0-16,-2-1 176 0,-2 1-176 0,1-3 160 16,-2 3 32-16,1 0 16 0,2 1 0 0,-1 0 0 15,1-3-80-15,2 3 0 0,2-1-128 0,0 1 192 16,0 0-192-16,4-2 0 0,1 1 128 0,1 0-128 15,0 0 0-15,-1-1 0 0,-2 0 0 0,1-1 0 16,-2 0 0-16,2 1 0 0,-4-1 0 0,4 1 0 16,2-2 0-16,0 0 128 0,-2 1-128 0,2-1 0 15,1 3 0-15,1-2 0 0,-2 1 0 0,0 0 0 16,-1 2 0-16,-2 0 0 0,-1 0 128 0,1-1-128 0,0 0 0 16,2-2 0-16,1 1 0 0,0-1 0 0,-1 2 128 0,2 1-128 15,3 0 0-15,0 0 144 0,-1 0-144 0,-2 0 0 16,0 0 0-16,-1-3 0 0,-2 2 0 0,1-2 0 15,0 1 0-15,3-2 0 0,2 0 0 0,2 1 160 16,1-2-160-16,1 2 160 0,1 2 16 0,-1 0 0 16,-1 1 0-16,-2-3 0 0,-2-2-176 0,1 1 0 15,1 0 0-15,-1 0 0 0,0 0 0 0,3 2 0 16,1-4 0-16,1 4 128 0,0 0-128 0,0 1 0 16,-2 0 0-16,-2 0 0 0,-2-1 0 0,2 0 0 15,2-5 128-15,2 2-128 0,3 1 0 0,1 0 0 16,2 0 0-16,-2 2 0 0,0 2 0 0,-3-4 0 15,-2 1 0-15,-1-2 0 0,0-3 0 0,1 4 0 0,1-2 0 0,0-1 0 16,-2 2 0-16,2 1 0 0,3 1 0 16,-3 2 0-16,-2 2 0 0,-2-1 128 0,-1 0-128 0,-1 0 0 15,-1-2 144-15,2 0-144 0,3 1 160 0,-2 1-160 16,-1-1 0-16,2 1 0 0,2 0 0 0,-2 2 0 16,0 2 0-16,-1-1 0 0,-2-3 0 0,1 1 0 15,-2 2 0-15,2-2 0 0,-1-2 0 0,1 1 0 16,0 2 0-16,0 1 0 0,0-6 0 0,-1 6 0 15,-2-2 144-15,1 2-144 0,-2 0 128 0,-1-1-128 16,-1 0 0-16,3 0 0 0,-4-2 0 0,2 0 0 16,-2 0 0-16,2 0 0 0,0-4 0 0,1 4 0 15,0 4 0-15,2 0 0 0,-1-1 0 0,0-2 0 16,-2 0 0-16,-1 1 0 0,-2-5 0 0,0 2 0 0,-1-1 0 0,1 0 0 16,3-1 0-16,-1-3 0 0,-2 3 160 15,3 0-160-15,1 2 192 0,-1-2-192 0,-3 1 0 16,-1-1 0-16,0 1 0 0,-3 0 0 0,-2 2 160 0,0 0-160 15,0-2 128-15,-1 2-128 0,-2 2 0 0,2-2 0 16,4-2 128-16,-1 0-128 0,-2 4 0 0,-1-2 0 16,0-2 0-16,-1 2 0 0,0 3 0 0,1-3 0 15,-1-1 0-15,-1 1 0 0,-2 5 0 0,-3-1 0 16,-1-2 0-16,-1 1 0 0,-1-3 0 0,-1 0 0 16,-2 0 128-16,0 0-128 0,-1 0 0 0,-1 0 0 15,-1 0 144-15,0 1-144 0,-1 2 0 0,1-3 0 16,-1-1 0-16,0 1 128 0,0 1-128 0,-1-1 0 15,1-1 0-15,-1 1 0 0,-10 0-288 0,14 4-80 16,1 0-16-16,-2-1 0 16,-3 3-2544-16,2-2-512 0</inkml:trace>
  <inkml:trace contextRef="#ctx0" brushRef="#br2" timeOffset="48">26402 12898 3679 0,'0'0'160'0,"0"0"32"16,0 0-192-16,0 0 0 0,0 0 0 0,0 0 0 15,0 0 2768-15,0 0 512 0,0 0 112 0,0 0 0 16,0 0-1344-16,0 0-288 0,0 0-48 0,0 0-16 0,0 0-352 0,0 0-64 16,0 0 0-16,0 0-16 0,3-8-336 0,-3 8-64 15,0 0-16-15,0 0 0 0,0 0-16 0,0 0 0 16,0 0 0-16,0 0 0 0,0 0-256 0,0 0-64 15,0 0-16-15,0 0 0 0,0 0-80 0,0 0-16 16,0 0 0-16,-9 0 0 0,0-2-32 0,9 2-16 16,-9 2 0-16,9-2 0 0,-10 2-160 0,10-2-16 15,0 0-16-15,-9 6 0 0,1 1-160 0,8-7 192 16,-8 8-192-16,1-1 192 0,1 3-192 0,-1 0 0 16,1 2 144-16,1-1-144 0,1 2 0 0,1 2 128 15,-1 0-128-15,2 0 0 0,-2 0 0 0,0 1 0 16,0 1 0-16,1 0 128 0,2-4-128 0,0-1 0 15,1 1 128-15,0-1-128 0,1-2 0 0,2-1 144 0,-3-9-144 0,5 11 0 16,-5-11 160-16,0 0-160 0,10 6 128 0,-1-3-128 16,-9-3 256-16,11-3-48 0,-2-2 0 0,0 0 0 15,1-3 48-15,0 1 16 0,-3 2 0 0,3-1 0 16,-3-7-128-16,1 2-16 0,-1-1-128 0,-1 2 192 16,1-1-192-16,-1-2 176 0,-1 3-176 0,-1 0 160 15,-1-2-160-15,-2 1 0 0,1 1 0 0,-4 0 128 16,1-1-128-16,0 2 192 0,-1-3-192 0,0 2 192 15,-3 1-64-15,1 0 0 0,1 1 0 0,3 8 0 16,-4-11-128-16,0 4 160 0,4 7-160 0,0 0 160 16,0 0-32-16,-6-6-128 0,6 6 192 0,0 0-64 15,0 0-128-15,0 0 160 0,-9 0-160 0,9 0 160 16,-10 3-160-16,10-3 160 0,-6 6-160 0,6-6 160 0,-5 11-160 0,1-1 0 16,1 1 0-16,3-11 128 0,-1 11-128 0,1-11 0 15,0 11 0-15,0-1 0 0,1 1 0 0,-1-11 0 16,0 0 0-16,4 11 0 0,0-1 0 0,-4-10 0 15,8 7 0-15,-8-7 0 0,0 0 0 0,12 7 0 16,-2-3 0-16,-10-4 0 0,12 0 0 0,-12 0 0 16,11-3 0-16,0-1 0 0,-1-1 0 0,-2-1 0 15,-3-2 0-15,2 0 128 0,-2-1-128 0,2 1 128 16,-2-2-128-16,0 0 128 0,-2-3-128 0,1 3 128 16,-2-3-128-16,1 1 128 0,-3 0-128 0,0 2 192 15,1 1-192-15,-1-3 192 0,-3 2-64 0,0-1 0 16,-1 2 0-16,0 1 0 0,-2 3-128 0,6 5 160 15,0 0-160-15,-7-4 160 0,-1 3-160 0,1 4 160 16,7-3-160-16,-9 7 160 0,1 3-160 0,2 1 192 0,-2 2-192 0,3 3 192 16,0-2-192-16,-1 2 0 0,1 1 0 0,0-2 0 15,1 0 0-15,1 0 0 0,3 1-144 0,-1-2 144 16,0 0 0-16,1-4 0 0,0 0 0 0,0-10 0 16,1 12 0-16,-1-12 0 0,5 12 0 0,-5-12 0 15,0 0 0-15,0 0 0 0,11 4 0 0,-11-4 0 16,9 2 0-16,-9-2 0 0,0 0 0 0,12-5 0 15,-3-1 0-15,-1-2 0 0,-3 0 128 0,0-1-128 16,0 0 0-16,-2 0 0 0,-1-1 128 0,-2 0-128 16,-1 0 0-16,1 0 128 0,0-1-128 0,-1 2 0 15,-2-1 0-15,1 4 128 0,2 6-128 0,0 0 0 16,-7-7 0-16,7 7 0 0,0 0 0 0,0 0 0 16,0 0 0-16,0 0 0 0,-9 0 0 0,9 0 0 15,-8 7 0-15,8-7 0 0,-5 10 0 0,0 1-160 0,0-2 160 0,5-9 0 16,-4 13 0-16,1-4 0 0,3-9 0 0,-3 12 0 15,1-2 0-15,-1 1-128 0,3-11 128 16,-4 11 0-16,0 0 0 0,4-11 0 0,0 0 0 0,-4 9 0 16,4-9 0-16,0 0 0 0,0 0 0 0,0 0 0 15,0 0 0-15,0 0 0 0,0 0 0 0,0 0 0 16,0 0 0-16,0 0 0 0,7-9 0 0,1 0 0 16,0-3 0-16,-1 0 0 0,1 1 0 0,0-2 0 15,-1-1 0-15,-1 1 0 0,1 0 0 0,-1 0 0 16,-2-1 0-16,0 1 0 0,-1 0 0 0,-1 3 0 15,-1 0 0-15,-2 1 0 0,1 9 0 0,-4-8 128 16,0 2-128-16,4 6 0 0,0 0 0 0,0 0 0 0,-9-4 0 0,0 5 128 16,0 3-128-16,0 3 0 0,2 2 0 0,1 4-128 15,-1 0 128-15,1-1 0 0,-1 2 0 0,2 0-128 16,1 3 128-16,0 0 0 0,0-1 0 0,0 0 0 16,2 1 0-16,1-4 0 0,-2 1 0 0,2-1-128 15,-1-3 128-15,1 1 0 0,1-11 0 0,-1 12 0 16,1-12 0-16,0 11 0 0,0-11 0 0,0 0 0 15,0 0 0-15,0 0 0 0,5 9 0 0,-5-9 0 16,0 0 0-16,0 0 0 0,0 0 0 0,0 0 0 16,0 0 0-16,0 0 0 0,6-6 0 0,0-2 0 15,-1-1 0-15,0 0 0 0,-1-3 0 0,0 0 0 16,0-1 0-16,0-1 0 0,0-2 0 0,-2 1 0 16,1-1 0-16,-1-2 0 0,0 2 0 0,-1 2 0 0,-2 1 0 0,3 1 0 15,1 2 0-15,-3 10 0 0,0 0 0 0,0 0 0 16,0-10 0-16,0 10 0 0,0 0 0 0,0 0 0 15,0 0 0-15,0 0-128 0,-8 0 128 0,8 0 0 16,-6 7 0-16,6-7-128 0,-8 12 128 0,3-1 0 16,1 2 0-16,0-1 0 0,-1 1 0 0,1 2 0 15,1 0 0-15,0 1 0 0,1 1 0 0,-1-2 0 16,-1 1 0-16,2 1 0 0,0 1 0 0,1-1 0 16,0-1 0-16,2-4 0 0,-1-12 0 0,0 10 0 15,1 0 0-15,-1-10 0 0,0 0-224 0,0 0-64 16,11 3-16-16,1-7 0 15,-2-5-2896-15,3-7-576 0</inkml:trace>
  <inkml:trace contextRef="#ctx0" brushRef="#br2" timeOffset="49">17659 13209 2751 0,'0'0'128'0,"0"0"16"0,0 0-144 0,0 0 0 0,0 0 0 0,0 0 0 15,0 0 2320-15,0 11 432 0,0-11 96 0,0 0 16 16,2 9-2048-16,-2-9-416 0,0 0-80 0,0 0 0 16,2 10 320-16,-2-10 80 0,0 0 16 0,0 0 0 15,0 0 288-15,0 0 48 0,0 0 16 0,5 9 0 0,-5-9-320 0,0 0-48 16,0 0-16-16,0 0 0 0,0 0-256 0,0 0-64 16,0 0-16-16,0 0 0 0,0 0 16 0,0 0 16 15,0 0 0-15,0 0 0 0,0 0 400 0,0 0 80 16,0 0 16-16,-8 4 0 0,8-4-192 0,0 0-48 15,-10 1 0-15,10-1 0 0,0 0-320 0,-8-1-64 16,8 1-16-16,-8-6 0 0,2 1-256 0,0 0 160 16,1 0-160-16,-1-1 128 0,-1 3 0 0,7 3 0 15,-9-3 0-15,-3 2 0 0,-1 1 112 0,-1 0 16 16,-2 0 0-16,1 1 0 0,-1 2-96 0,-1-2-16 16,0-1 0-16,-3 2 0 0,0 1-144 0,-3 1 192 15,3-1-192-15,-3 1 192 0,1-1 16 0,1 3 16 16,1-1 0-16,0-1 0 0,0-3 80 0,3 2 16 0,2-1 0 15,2-2 0-15,1-1-112 0,2 1-16 0,1 3 0 16,9-3 0-16,-10-3 16 0,10 3 0 0,-7-1 0 0,7 1 0 16,0 0 32-16,0 0 0 0,0 0 0 0,0 0 0 15,0 0-112-15,0 0-128 0,0 0 176 0,0 0-176 16,0 0 0-16,0 0 0 0,0 0 0 0,0 0 0 16,11 6 0-16,0-1 0 0,-1-1 0 0,3 2-144 15,0-5 0-15,2-1 0 0,0-1 0 0,2-3 0 16,1 1 144-16,2-1-128 0,2 0 128 0,3 2-128 15,-2-1 128-15,1 0 0 0,-1-1 0 0,2 2 0 16,0 1 0-16,1 1 0 0,0 2 0 0,0-1 0 16,1 1 0-16,-2-1 0 0,-3 0 0 0,1 2 128 15,-3 0-128-15,0-2 0 0,-3-1 0 0,-1 3 0 0,-2 0 0 16,0 1 0-16,1 2 0 0,-2-4 0 0,-2 2 0 0,0-3 0 16,-1 2 0-16,1 0 0 0,-2-3-176 15,-9 0-48-15,10 0-16 0,-10 0 0 16,11-4-352-16,-11 4-80 0,11 0-16 0,-11 0-10128 15,0 0-2016-15</inkml:trace>
  <inkml:trace contextRef="#ctx0" brushRef="#br2" timeOffset="50">15851 13130 5519 0,'0'0'240'0,"0"0"64"0,0 0-304 0,0 0 0 0,0 0 0 0,0 0 0 15,0 0 1488-15,0 0 240 0,0 0 64 0,0 0 0 16,0 0-1264-16,0-7-240 0,-3-5-48 0,3 12-16 16,0 0 400-16,0 0 80 0,0 0 0 0,3-11 16 15,-3 11 384-15,0 0 80 0,2-13 16 0,0 5 0 16,-2 8-144-16,1-11-32 0,1 0 0 0,2 3 0 15,0-2-192-15,-4 10-64 0,3-10 0 0,1 1 0 16,-2-3-240-16,1 3-48 0,-3 9-16 0,1-13 0 16,-2 1-192-16,0 1-32 0,1 11-16 0,-4-11 0 15,-1 3-96-15,5 8-128 0,-11-8 176 0,2 3-176 16,1 1 304-16,8 4-48 0,-12 0-16 0,2 3 0 16,0 0 16-16,-1 4 16 0,1-1 0 0,-1 4 0 0,3 0-144 0,-1 2-128 15,0 0 144-15,1 1-144 0,1 0 144 0,-1 2-144 16,1 3 128-16,1 2-128 0,-1 0 304 0,2 0-32 15,1 4 0-15,-1 2 0 0,-3 0-48 0,0 1-16 16,2 2 0-16,0 0 0 0,1 0-64 0,-1 0-16 16,-1 1 0-16,2-2 0 0,0-2-128 0,0-4 192 15,-1-1-192-15,1-1 192 0,0-1-192 0,0 1 0 16,2-6 0-16,-1 2 128 0,2-3-128 0,-2-4-144 16,-2-1 144-16,6-8-208 15,0 0-320-15,0 0-64 0,-6 6-16 0,6-6 0 16,-9 1-1760-16,9-1-336 0,-9 2-80 0</inkml:trace>
  <inkml:trace contextRef="#ctx0" brushRef="#br2" timeOffset="51">15445 13421 25343 0,'0'0'1120'0,"0"0"224"0,0 0-1072 0,0 0-272 0,0 0 0 0,0 0 0 15,0 0 752-15,13 0 80 0,-2-4 32 0,0 2 0 16,2 2-384-16,0-2-80 0,0 1-16 0,2 0 0 16,2-5-80-16,1 2-32 0,-1 1 0 0,2-4 0 15,4 1-272-15,0 0 0 0,2 1 0 0,0-1 0 16,1-4-224-16,1 3-96 0,0-1-32 0,0 1 0 16,-5-1-848-16,0 1-160 0,-1-1-48 0,-2 1-6496 15,-2 2-1312-15</inkml:trace>
  <inkml:trace contextRef="#ctx0" brushRef="#br2" timeOffset="52">16302 12961 5519 0,'0'0'496'0,"0"0"-496"0,0 0 0 0,0 0 0 0,0 0 2144 0,0 0 336 16,0 0 64-16,0 0 16 0,-11 2-1216 0,11-2-224 15,0 0-48-15,-9 3-16 0,0-2-96 16,9-1 0-16,0 0-16 0,-8 9 0 0,0-7-128 0,8-2-32 16,-6 8 0-16,6-8 0 0,-11 5-208 0,2 1-64 15,-1 3 0-15,1-1 0 0,0 3-128 0,-1 2-48 16,0 0 0-16,0 2 0 0,-2 2 0 0,0 3 0 16,-1 1 0-16,0 1 0 0,-1 0 48 0,1 3 16 15,0 2 0-15,1 1 0 0,1-1-64 0,0-1-16 16,2-1 0-16,1 0 0 0,4-2-128 0,1-2-16 15,2 1-16-15,1-1 0 0,1-1-160 0,2 0 0 16,0-1 144-16,0 0-144 0,1 2 0 0,2-1 128 0,-1-2-128 16,1 1 0-16,2 2 0 0,0 0 128 0,0-6-128 15,2 0 0-15,1 1-144 0,0-1-112 0,0 1 0 0,1-3-16 32,1-4-1856-32,1-4-368 0,-1 1-80 0</inkml:trace>
  <inkml:trace contextRef="#ctx0" brushRef="#br2" timeOffset="53">16371 13254 23903 0,'0'0'1056'0,"0"0"224"0,0 0-1024 0,0 0-256 0,0 0 0 0,0 0 0 15,0 0 592-15,0 0 80 0,0 0 16 0,6 9 0 16,-6-9-240-16,6 12-32 0,0 2-16 0,-2-2 0 15,-4-12-64-15,3 14-16 0,-2 2 0 0,-1-3 0 0,0 1 224 0,-3 2 32 16,-1-3 16-16,2 4 0 0,0-1 112 0,0-2 0 16,-2-3 16-16,1-1 0 0,1 0-144 0,0 2-16 15,1-3-16-15,1 0 0 0,0-9-240 0,0 12-48 16,1-1-16-16,-1-11 0 0,0 0-240 0,3 9 128 16,-3-9-128-16,5 7 0 0,-5-7 128 0,0 0-128 15,0 0 0-15,11 0 0 0,-11 0 0 0,11-3 0 16,0-1 0-16,-1-3-160 0,1-5 160 0,-1 2 0 15,1 0 0-15,-1-1-128 0,0-2 128 0,1 3 0 16,-3-3 0-16,1 1 0 0,1 0 0 0,-1 2 0 16,-2 2 0-16,-1 0 0 0,1-1 0 0,-2 1 0 15,-1 2 160-15,-4 6-160 0,4-11 0 0,-4 11 0 16,5-10 0-16,-1 1 0 0,-4 9 0 0,3-7 0 0,-3 7-128 16,0 0 128-16,0 0 0 0,2-10 0 0,0 2 0 0,-2 8 0 15,0 0 0-15,0 0 0 0,0 0 0 0,0 0 0 16,0 0 0-16,0 0 0 0,0 0 0 0,0 0 0 15,0 0 0-15,3 13 0 0,-1 0 0 0,-1 3 144 16,0-3-144-16,1 1 0 0,-1-1 144 0,2 0-144 16,-1 0 0-16,2 1 0 0,0 1 0 0,1-2 0 15,0-1 0-15,1-2 0 0,1-1 0 0,0-1 128 16,0 0-128-16,0-2 0 0,-7-6 0 0,12 5 0 16,-3 1 0-16,-9-6 0 0,11 1 0 0,-11-1 128 15,11 5-128-15,-2-2-192 0,-9-3 64 0,0 0 0 16,8 2-512-16,-8-2-80 0,0 0-32 0,0 0 0 15,0 0-2304 1,0 0-464-16</inkml:trace>
  <inkml:trace contextRef="#ctx0" brushRef="#br2" timeOffset="54">16762 12918 11055 0,'0'0'976'0,"0"0"-784"0,-9 6-192 0,0 0 0 16,-2-3 2112-16,2 1 384 0,9-4 80 0,-8 8 16 15,8-8-1952-15,0 0-384 0,0 0-64 0,0 0-32 16,0 0-160-16,0 0 128 0,0 0-128 0,0 0 128 15,0 0 464-15,0 0 96 0,11 5 16 0,-1-3 0 16,-10-2-64-16,14-2 0 0,0 1 0 0,0 1 0 0,0 0 160 0,-1 1 32 16,-2 2 0-16,-1 1 0 0,1 2-32 0,-1 1 0 15,0 1 0-15,-1 4 0 0,-1-1-288 0,1 2-48 16,3 2-16-16,-1 0 0 0,-4 2-288 16,1 1-160-16,1 6 160 0,-1-2-160 0,1-2 176 0,0 1-176 15,2-7 192-15,1 4-192 0,-1 2 336 0,2 1-32 16,0-5-16-16,0 4 0 0,2 0 0 0,-2-2 0 15,0 0 0-15,1-2 0 0,1 2-64 0,-2-1-16 16,-3-1 0-16,-2-1 0 0,-3 0-208 0,-1 0 128 16,-1 3-128-16,-3-2 0 0,-2 0 128 0,-3 2-128 15,-1 0 0-15,-5 1 144 0,-1-3-144 0,-2 3 0 16,-3 2 0-16,-2-1 0 16,-5 0-1344-16,-3 1-240 0,-5 1-48 0,-4-4-13280 0</inkml:trace>
  <inkml:trace contextRef="#ctx0" brushRef="#br2" timeOffset="55">26589 13079 1839 0,'0'0'160'0,"0"0"-160"16,0 0 0-16,-8 0 0 0,-1 2 2992 0,3-1 560 0,6-1 112 0,0 0 32 16,-9 7-2432-16,9-7-496 0,-8 5-80 0,8-5-32 15,-8 6-160-15,2 1-48 0,6-7 0 0,-7 6 0 16,7-6 256-16,0 0 32 0,0 0 16 0,0 0 0 15,0 0 336-15,0 0 80 0,0 0 16 0,0 0 0 16,0 0-304-16,0 0-64 0,0 0-16 0,0 0 0 16,-8 2-208-16,8-2-32 0,0 0-16 0,0 0 0 15,0 0-176-15,0 0-48 0,0 0 0 0,0 0 0 16,0 0-16-16,0 0-16 0,11-3 0 0,-1 0 0 16,1 0 128-16,0-1 32 0,1-2 0 0,1 3 0 15,0-4-48-15,1 0 0 0,-1-3 0 0,3 2 0 16,2 0-48-16,1-1-16 0,-1-1 0 0,1-1 0 15,4 1 0-15,-1 1 0 0,-1-4 0 0,1 1 0 0,0-1-32 16,0 0-16-16,0 0 0 0,2-3 0 0,0-1 16 0,3 0 0 16,0-2 0-16,2-1 0 0,1-1-64 0,-3 2-16 15,2-3 0-15,-1 1 0 0,0 1-48 0,-1 3-16 16,0-1 0-16,1 2 0 0,-2 1-160 0,-3 2 128 16,-3 2-128-16,-1 0 128 0,0 2 0 0,-4-1 0 15,-2 1 0-15,-1 0 0 0,-1 0 0 0,-2 1-128 16,-1 0 192-16,-1 2-64 0,0-1 32 0,-1 1 0 15,-6 6 0-15,7-7 0 0,-2 1-32 0,-5 6-128 16,0 0 192-16,0 0-64 0,7-7-128 0,-7 7 0 16,0 0 144-16,0 0-144 0,0 0 128 0,0 0-128 15,0 0 160-15,0 0-160 0,0 0 160 0,0 0-160 16,0 0 160-16,0 0-160 0,0 0 128 0,0 0-128 16,0 0 0-16,0 0 144 0,0 0-144 0,0 0 0 15,0 0 0-15,0 0 0 0,0 0 0 0,0 0 0 0,0 0 0 0,0 0 0 16,0 0 0-16,0 0 0 0,0 0 0 0,0 0 0 15,0 0 0-15,0 0 0 0,0 0 0 0,0 0 0 16,0 0 0-16,0 0 0 0,0 0 128 0,0 0-128 16,0 0 0-16,0 0 0 0,0 0 0 0,0 0 0 15,0 0 0-15,0 0 0 0,0 0 0 0,0 0 128 16,0 0-128-16,0 0 0 0,0 0 0 0,0 0 0 16,0 0 0-16,0 0 0 0,0 0 0 0,0 0 0 15,0 0 0-15,9 3 0 0,-9-3 0 0,0 0 0 16,0 0 0-16,12 0 0 0,-3 0 0 0,-9 0 0 15,0 0-240-15,0 0 32 0,0 0 0 0,10-3 0 16,-10 3-464-16,0 0-96 0,8-4 0 0,-8 4-11936 16,0 0-2384-16</inkml:trace>
  <inkml:trace contextRef="#ctx0" brushRef="#br2" timeOffset="56">26639 13066 3679 0,'0'0'320'16,"0"0"-320"-16,0 0 0 0,0 0 0 16,0 0 1024-16,0 0 144 0,0 0 32 0,0 0 0 15,0 0-960-15,0 0-240 0,0 0 0 0,0 0 0 0,0 0 304 0,0 0 16 16,0 0 0-16,0 0 0 0,0 0 976 0,0 0 208 16,-9 2 32-16,9-2 16 0,0 0-608 0,0 0-128 15,0 0-32-15,0 0 0 0,0 0-272 0,0 0-64 16,0 0-16-16,0 0 0 0,0 0 304 0,0 0 64 15,0 0 16-15,0 0 0 0,-5 9 16 0,5-9 16 16,0 0 0-16,0 0 0 0,-4 10-224 0,4-10-48 16,0 0-16-16,-6 8 0 0,6-8-64 0,0 0-16 15,0 0 0-15,0 0 0 0,0 0 48 0,0 0 16 16,0 0 0-16,0 0 0 0,0 0 0 0,0 0 0 16,0 0 0-16,-1 11 0 0,1-11-128 0,0 0-32 15,-4 9 0-15,4-9 0 0,0 0-112 0,0 0-16 16,0 0-16-16,-2 10 0 0,2-10-80 0,0 0-16 0,-4 11 0 15,4-11 0-15,0 0 48 0,0 0 0 0,-7 6 0 0,7-6 0 16,0 0 128-16,0 0 48 0,-8 9 0 0,8-9 0 16,-5 8-48-16,5-8 0 0,0 0 0 0,-8 7 0 15,-1-1-160-15,9-6-32 0,-6 7-128 0,-1-4 192 16,-2 1-192-16,1 0 128 0,8-4-128 0,-9 8 0 16,0 0 128-16,2-2-128 0,7-6 0 0,-6 6 144 15,-1-1-144-15,7-5 128 0,-6 5-128 0,6-5 128 16,-9 11-128-16,2-5 128 0,7-6-128 0,-6 8 128 15,-5 5 32-15,5-7-160 0,-1 4 160 16,1-4-160-16,0 2 128 0,6-8-128 0,-6 8 128 16,-2 0-128-16,0-2 160 0,2 1-160 0,-3-1 160 0,0 1 32 15,-1-1 16-15,0 1 0 0,0-1 0 0,-3 1-32 16,-1-1-16-16,3 1 0 0,-2-1 0 0,-2 2-160 0,1 0 0 16,1-2 0-16,0 2 128 0,0 0-128 0,-1 0 0 15,-2-2 144-15,2 1-144 0,-1 1 0 0,2 0 144 16,0 1-144-16,1-1 0 0,1-2 160 0,-1 1-160 15,0-1 128-15,1 1-128 0,-4-1 192 0,3 2-32 16,3-2-16-16,0 2 0 0,-3 0-144 0,-1 1 192 16,-1 2-192-16,1-1 192 0,0 0-192 0,0 1 192 15,-1 1-192-15,-1-2 192 0,1 3-192 0,0 0 0 16,-1-5 0-16,2 2 128 0,1 2-128 0,1-1 0 16,-1-1 0-16,0 0 128 0,2 2-128 0,-1-3 0 15,1-1 0-15,0 0 0 0,-1-2 128 0,1 0-128 16,-2 0 128-16,0-2-128 0,1 3 0 0,-1 0 0 0,0 1 128 15,-1 3-128-15,0-3 0 0,-1 2 128 0,-1-1-128 0,-2 0 128 16,2-1-128-16,-2 1 0 0,-2 2 0 0,1-1 128 16,0 2-128-16,0-2 128 0,-1 1-128 0,3-1 128 15,-1 2-128-15,0-3 0 0,-2 1 0 0,2 1 0 16,2-5 0-16,-1 2 128 0,1-1-128 0,0 0 128 16,1 1-128-16,1 0 160 0,0-1-160 0,0-1 160 15,1 1-160-15,0 2 160 0,2-3-160 0,-2 3 160 16,0-2-160-16,1-1 0 0,-1 2 0 0,0 0 128 15,-1-1-128-15,0 0 0 0,-3 3 0 0,2-1 0 16,0 0 0-16,-1-1 0 0,0 1 128 0,0 1-128 16,1 1 0-16,0-2 0 0,-3 0 0 0,0 1 128 15,-1 1-128-15,2-2 0 0,0 1 144 0,2 1-144 0,0 0 0 0,-1 0 0 16,-2-3 0-16,3 0 0 16,0-1 0-16,1 0 144 0,0-5-144 0,1 4 0 0,0 0 144 0,0 1-144 15,1-1 0-15,0 1 144 0,1-1-144 0,-1 1 0 16,4-1 144-16,-4 1-144 0,-1-2 0 0,2 3 0 15,-2-4 0-15,0 5 128 0,1-1-128 0,-1 1 0 16,-1-3 0-16,1 1 0 0,0-1 0 0,-1 2 144 16,0 1-144-16,0-2 0 0,2-1 192 0,-1-2-192 15,-1 2 192-15,0 0-192 0,0 1 160 0,1-1-160 16,2 2 128-16,-2-2-128 0,-1 1 128 0,1-2-128 16,0 0 128-16,1 1-128 0,-2-1 0 0,2 1 0 15,-1 1 0-15,1-2 0 0,-2-1 144 0,0 1-144 16,1 0 160-16,0 1-160 0,2-1 128 0,-1 0-128 0,0 0 0 15,-1 0 144-15,1 1-144 0,1 0 0 16,-2 1 0-16,2-1 128 0,-1-1-128 0,2 2 0 0,0-2 0 16,0 2 0-16,0-2 0 0,1 1 0 0,0 1 0 0,0-1 0 15,1-2 0-15,0 2 0 0,7-6 0 0,-9 6 0 16,0-1 0-16,1 1 0 0,8-6 128 0,-8 3-128 16,8-3 0-16,-8 7 0 0,8-7 144 0,-9 3-144 15,9-3 0-15,-8 5 0 0,2-1 0 0,6-4 128 16,-7 4-128-16,7-4 0 0,-9 4 0 0,9-4 128 15,-8 2-128-15,8-2 0 0,0 0 0 0,0 0 0 16,0 0 0-16,-7 4 0 0,7-4 0 0,0 0 0 16,0 0 0-16,0 0 0 0,0 0 0 0,0 0 0 15,-9 4 0-15,9-4 0 0,0 0 0 0,0 0 0 16,0 0 0-16,0 0 0 0,0 0 0 0,0 0 0 16,0 0 0-16,0 0 0 0,-8 3 0 0,8-3 0 0,0 0 0 0,0 0 0 15,0 0 0-15,-7 3 0 0,7-3 0 0,0 0 0 16,0 0 0-16,0 0 0 0,0 0 0 0,0 0 0 15,-9 3 0-15,9-3 0 0,0 0 0 0,0 0 0 16,0 0 0-16,0 0 0 0,0 0 0 0,0 0 0 16,0 0 0-16,0 0 0 0,-6 1 0 0,6-1 0 15,0 0 0-15,0 0 0 0,0 0 0 0,0 0 0 16,-7 6 0-16,7-6 0 0,0 0 0 0,0 0 0 16,0 0 0-16,-5 6 0 0,5-6 0 0,0 0 0 15,-8 5 0-15,8-5 0 0,0 0 0 0,0 0 0 16,0 0 0-16,0 0 0 0,0 0 0 0,0 0 0 15,0 0 0-15,0 0 0 0,0 0 0 0,0 0 0 16,0 0 0-16,0 0 0 0,0 0 0 0,-5 8 0 16,5-8 0-16,0 0 0 0,0 0 0 0,0 0 0 0,0 0 0 0,-5 8 0 15,5-8 0-15,0 0 0 0,0 0 0 0,0 0 0 16,0 0 0-16,0 0 0 0,0 0 0 0,0 0 0 16,0 0 0-16,0 0 0 0,0 0 0 0,0 0 0 15,0 0 0-15,0 0 0 0,0 0 0 0,-8 0 0 16,1 0 0-16,7 0 0 0,0 0 0 0,0 0 0 15,0 0 0-15,-6 1 0 0,-2 1 0 0,8-2 0 16,0 0 0-16,0 0 0 0,0 0 0 0,0 0 0 16,0 0 0-16,-7 4 0 0,7-4 0 0,0 0 0 15,0 0 0-15,-5 3 0 0,5-3 0 0,-6 6 0 16,6-6 0-16,0 0 0 0,0 0 0 0,0 0 0 16,0 0 0-16,-7 2 0 0,7-2 0 0,0 0 0 15,0 0 0-15,-6 2 0 0,6-2 0 0,0 0 0 0,0 0 0 16,-8 0 0-16,8 0 0 0,0 0 0 0,0 0 0 0,0 0 0 15,-7 1 0-15,7-1 0 0,0 0 0 0,0 0 0 16,0 0 0-16,0 0 0 0,0 0 0 0,0 0-208 16,0 0 16-16,0 0 16 15,0 0-2368-15,16 0-464 0</inkml:trace>
  <inkml:trace contextRef="#ctx0" brushRef="#br2" timeOffset="57">27402 12598 4607 0,'0'0'400'0,"0"0"-400"16,0 0 0-16,0 0 0 0,5-7 704 0,-5 7 48 15,0 0 16-15,0 0 0 0,4-8-768 0</inkml:trace>
  <inkml:trace contextRef="#ctx0" brushRef="#br2" timeOffset="58">27381 12602 10943 0,'0'0'480'0,"0"0"96"0,-7 7-448 0,7-7-128 0,0 0 0 0,-6 6 0 16,6-6 1008-16,0 0 176 0,0 0 32 0,-6 9 16 15,6 3-736-15,0-12-160 0,0 0-16 0,0 0-16 16,0 0-304-16,0 0 0 0,0 0 128 0,0 0-128 16,0 0 0-16,0 0 0 0,-7 4 0 0,-1 0 0 15,8-4 192-15,-11 8-32 0,0-2 0 0,-1-2 0 16,0 0 768-16,2 1 160 0,-2-1 16 0,2 2 16 15,-1-1-80-15,1-1-16 0,-1 1 0 0,11-5 0 16,-6 6-416-16,6-6-96 0,-9 4 0 0,9-4-16 16,0 0-240-16,0 0-64 0,0 0 0 0,0 0 0 15,0 0-64-15,0 0 0 0,0 0-128 0,0 0 192 0,0 0-192 0,0 0 176 16,0 0-176-16,0 0 160 0,10 0 80 0,-10 0 16 16,0 0 0-16,10 0 0 0,-10 0 0 0,0 0 16 15,0 0 0-15,12-4 0 0,-12 4 0 0,12-6 0 16,-3 2 0-16,-9 4 0 0,11-5 64 0,-2 0 16 15,-9 5 0-15,10-7 0 0,-1 2 16 0,-9 5 0 16,11-4 0-16,-1-3 0 0,2-3-64 0,0 3-16 16,-1 2 0-16,2-1 0 0,0-1-32 0,0-3-16 15,-1-3 0-15,2 1 0 0,5 3 16 0,-1-4 16 16,0 0 0-16,2 0 0 0,1-2-32 0,1 2-16 16,0-2 0-16,3 0 0 0,-1 2-32 0,4 0-16 15,1-1 0-15,-3 1 0 0,-2 0 16 0,1 0 16 16,-1 1 0-16,-2 0 0 0,0 2-32 0,-1 0-16 15,-2-2 0-15,1 1 0 0,-1 2 0 0,0 0 0 0,-1-3 0 0,0 1 0 16,2-1 32-16,-1 0 0 0,1 2 0 0,1-3 0 16,1-2-192-16,3 2 160 0,-1-1-160 0,4 0 160 15,2-1-32-15,-3 1-128 0,-1 2 192 0,2-3-64 16,-1 0 32-16,0 0 0 0,-1-2 0 0,2 1 0 16,-2 2 0-16,0-1 0 0,-1 0 0 0,-2-1 0 15,1 2-160-15,0 1 192 0,1-4-192 0,0 4 192 16,0-3-192-16,2 2 192 0,3-2-192 0,0 2 192 15,1-2-192-15,2 2 0 0,1-2 0 0,1 2 128 16,2-1-128-16,-3 1 0 0,-3 1 0 0,-1 0 128 16,-2-1 0-16,0 1 0 0,-2 1 0 0,0 0 0 15,-5-1-128-15,1-1 0 0,-1-2 0 0,1 3 0 0,-1-3 160 0,1 2-160 16,2 1 192-16,-1-1-192 0,2 2 160 0,-2-1-160 16,1 0 128-16,0 1-128 0,1 0 0 0,0-1 128 15,0-1-128-15,0 1 0 0,1 0 128 0,-2 0-128 16,-1 0 0-16,0 0 128 0,1 0-128 0,-2 1 0 15,-1 0 144-15,1 1-144 0,0-2 128 0,1 0-128 16,-1 0 160-16,3 1-160 0,-3 0 128 0,3 0-128 16,0 1 0-16,1-1 144 0,0 0-144 0,-1 3 0 15,-2-3 144-15,0 2-144 0,-1-1 0 0,2 1 0 16,1-2 0-16,-1 2 128 0,-2-2-128 0,0 0 0 16,-1 1 0-16,0-4 0 0,0 2 0 0,-1-2 144 15,0-1-144-15,0-1 0 0,0 4 0 0,3-4 0 0,0-3 0 16,2 2 0-16,0 1 0 0,1 3 0 0,0-4 0 15,1 2 0-15,2 0 0 0,-2-1 0 0,-1 4 0 0,2-2 0 16,-1 0 128-16,2 2-128 0,1 2 0 0,-3-2 0 16,-1-2 0-16,1 2 0 0,1 0 0 0,-2 1 0 15,0 1 0-15,1-2 0 0,1-2 0 0,0 2 0 16,2 0 0-16,0-1 0 0,-1-2 0 0,0 1 0 16,1 0 0-16,-3 0 0 0,-2-2 0 0,1 1 0 15,1 0 176-15,-1 2-176 0,-2 1 160 0,-1 0-160 16,1-3 128-16,-1-1-128 0,-1-1 0 0,1 1 144 15,-2 0-144-15,1 0 0 0,0 0 0 0,0 2 0 16,1-1 0-16,1-1 0 0,-2 1 0 0,3 2 0 16,0 1 0-16,-2 0 0 0,-2-1 128 0,1 1-128 15,0 0 0-15,-1 1 0 0,1 0 0 0,-2 3 0 0,-2-1 0 16,-2-1 0-16,-4 2 128 0,-1 1-128 0,2 2 0 16,-1 1 0-16,-12 5 0 0,8-4 128 0,-8 4-128 0,0 0 0 15,0 0 0-15,0 0 0 16,0 0-464-16,0 0-128 0,0 0-32 0,0 0 0 15,0 0-2880-15,0 13-576 0</inkml:trace>
  <inkml:trace contextRef="#ctx0" brushRef="#br2" timeOffset="59">24101 14554 9551 0,'0'0'416'0,"0"0"96"15,0 0-512-15,11-3 0 0,-11 3 0 0,12-4 0 16,-2 1 560-16,1 0 0 0,-11 3 0 0,13-3 0 16,-1-1-560-16,-2 2 0 0,-10 2 0 0,12-3 0 0,-12 3 272 0,12-2-48 15,-2-1-16-15,-10 3 0 0,0 0 720 0,0 0 144 16,10-3 16-16,-10 3 16 0,0 0-48 0,9-4-16 15,-9 4 0-15,0 0 0 0,0 0 112 0,0 0 0 16,0 0 16-16,0 0 0 0,0 0-144 0,0 0-16 16,0 0-16-16,0 0 0 0,0 0-288 0,0 0-64 15,0 0-16-15,0 0 0 0,0 0-288 0,0 0-48 16,0 0-16-16,0 0 0 0,0 0-48 0,0 0-16 16,0 0 0-16,0 0 0 0,0 0 48 0,0 0 16 15,0 0 0-15,-10 6 0 0,1-1 160 0,-1 1 16 16,-2-3 16-16,-1 2 0 0,1 2-80 0,-1-1-32 15,-1 1 0-15,-2 2 0 0,0-3-80 0,-1 4-16 16,0-3 0-16,-1 3 0 0,0 0-256 0,-2-1 0 0,0 0 0 16,0 0 0-16,0 2 192 0,2 0-192 0,0-1 192 0,0 0-192 15,-3 0 256-15,0 0-48 0,-3 0-16 0,2 2 0 16,0 0 96-16,1 1 16 0,0 3 0 0,1-2 0 16,0-1 0-16,0-2 0 0,2 2 0 0,0 0 0 15,0-1-96-15,-2 1-16 0,-2-1 0 0,0 1 0 16,-2 3-192-16,0-5 0 0,-2 4 0 0,-1-1 0 15,0 2 0-15,-3 1 0 0,-3-3 0 0,0 2 0 16,-3-1 0-16,4 2 128 0,0 0-128 0,3 1 0 16,-1-2 128-16,0 0 0 0,0-3-128 0,1 4 192 15,0-2 32-15,-1 4 0 0,-2-1 0 0,0 0 0 16,1 0-80-16,1 1-16 0,0-1 0 0,1 3 0 16,1-2-128-16,-1-1 128 0,-1 1-128 0,1 0 128 0,1 2-128 15,0-1 0-15,1-1 0 0,1-2 128 0,1 3-128 0,0-2 0 16,-1 0 0-16,0 0 0 0,-1 1 0 0,-1-4 0 15,0 2 0-15,-2 0 0 0,-3-1 0 0,-1 0 0 16,-1-1 128-16,1 2-128 0,2 0 0 0,2-1 0 16,-4-2 0-16,4 0 128 0,1 1-128 0,2-2 0 15,-1 0 0-15,2 0 128 0,0 0-128 0,0 0 0 16,0 1 144-16,1-3-144 0,0 2 128 0,1 0-128 16,-1-5 160-16,-1 1-160 0,-3 0 128 0,3 0-128 15,1 1 0-15,0 1 144 0,-2-1-144 0,1 3 0 16,1-2 0-16,0 2 0 0,2 0 0 0,-2 0 0 15,0 0 0-15,2 0 0 0,0-1 0 0,-1-1 0 16,-1 1 0-16,2 0 0 0,-2 1 0 0,2-3 0 0,-2 1 0 16,0 1 0-16,-1-1 128 0,1 0-128 0,0 0 128 0,-1 0-128 15,0-1 128-15,3 1-128 0,2-2 128 0,0 0-128 16,0 0 144-16,2 0-144 0,-1 0 160 0,2 0-160 16,0-1 128-16,1 0-128 0,0 0 0 0,0 1 0 15,0 1 0-15,0-3 0 0,-1 1 0 0,-1 1 0 16,1 1 128-16,-1 1-128 0,-2-1 0 0,-1 2 0 15,-2-2 128-15,-2 3-128 0,-3 0 0 0,2 1 0 16,0-3 0-16,1 2 0 0,-1 0 0 0,0 2 0 16,-3 0 0-16,3 0 0 0,1 2 0 0,0 0 0 15,-1-3 0-15,4 2 0 0,0-3 0 0,2 1 0 16,-3-1 0-16,3 0 0 0,0-1 0 0,-1-1 0 16,0 1 0-16,-1 0 0 0,-2 0 0 0,0-1 0 15,0 0 0-15,-1-1 0 0,0 5 0 0,1-5 0 0,1 2 0 16,0-1 0-16,-2 0 0 0,1 1 0 0,-1-1 0 0,4 1 0 15,1 0 0-15,0 1 0 0,1 1 0 0,0 1 0 16,2-2 0-16,0 0 0 0,-2-2 0 0,0 4 0 16,2-2 0-16,0 0 0 0,-2 1 0 0,1-1 144 15,-2 0-144-15,1 0 192 0,1 0-192 0,-2 0 0 16,-1 2 0-16,2-2 0 0,-1-2 0 0,1 2 0 16,-4 0 0-16,2 1-176 0,-2-3 176 0,5 1 0 15,-2 0 0-15,0-1 0 0,2 1 0 0,-1-3 0 16,0 2 0-16,2-1 128 0,-1 1-128 0,0-1 0 15,-1 0 0-15,1 2 128 0,0-4-128 0,-1 4 0 16,-2-2 0-16,1 3 0 0,0-4 0 0,0 3 0 16,-1 0 0-16,0 1 0 0,-1-1 0 0,-1-1 0 0,1 1 0 15,-1 0 0-15,1-2 0 0,1-1 0 0,-2 2 0 16,1-1 0-16,1 1 0 0,-2 0 128 0,-1 1-128 0,3 2 0 16,1 1 0-16,-1-1 0 0,-1-2 0 0,-1-2 0 15,-1 3 0-15,-1-1 0 0,2 1 0 16,-3 0 0-16,-1 1 0 0,0 3 0 0,0 2 0 0,-1-2 0 15,-1-3 0-15,3 0 0 0,-1 2 0 0,2 0 0 16,-1-1 0-16,-1 1 0 0,0-2 0 0,0 2 0 16,4 1 0-16,-1-2 0 0,-1 2 0 0,1-1 0 15,0 0 0-15,-1 1 0 0,-2-2 0 0,-1 2 0 16,-1 3 128-16,-1 2-128 0,-2-4 128 0,2 6-128 16,-1 0 0-16,1 1 0 0,-1 0-160 0,-1-2 160 15,0 1 0-15,2-2 0 0,1 2 0 0,0-1 0 16,-1 0 0-16,1-2 0 0,0 2 0 0,-1-4 0 0,-2 2 0 15,-1-2 0-15,-2 1 0 0,0 1 0 0,4-2 0 0,-2 1 0 16,-1 0 144-16,2-1-144 0,2 2 0 0,-1 0 0 16,0-2 0-16,1 1 0 0,2 0 0 0,-1 3 0 15,-3 3 0-15,1 0 0 0,-2-5 0 0,-1 1 0 16,-2 0 0-16,-2 0 0 0,-4 1-144 0,1 0 144 16,4 1 0-16,1-2 0 0,0 1 0 0,3-3 0 15,3 1 0-15,-2-2 0 0,1 1 0 0,-1-3 0 16,-2 4 0-16,0-2 0 0,-2 1 0 0,-1 1 0 15,-2-1 0-15,1 1 0 0,2 0 0 0,1-1 0 16,-2-2 0-16,3 1 0 0,2 4 0 0,2-1 0 16,1-3 0-16,0 2 0 0,0-1-240 0,1-1 64 0,2 0 16 15,0 0 0 1,-1-1-560-16,4-1-112 0,-1 0-32 0,0 0 0 16,0 0-1760-16,2-3-336 0,-1 0-80 0</inkml:trace>
  <inkml:trace contextRef="#ctx0" brushRef="#br0" timeOffset="60">2881 10189 20271 0,'-19'-14'1792'0,"12"7"-1424"0,3-1-368 0,0 2 0 15,-2 1 1664-15,6 5 256 0,5-7 48 0,-5 7 16 16,3-8-1024-16,-3 8-208 0,0 0-48 0,0 0 0 15,0 0-240-15,0 0-48 0,0 0-16 0,10 6 0 16,3-4-208-16,-13-2-32 0,0 0-16 0,0 0 0 16,13 11 48-16,0-5 16 0,2-2 0 0,-1 0 0 15,0 0 576-15,4 0 112 0,2-2 32 0,0 1 0 16,-2-3-16-16,4 0 0 0,3 0 0 0,1 3 0 16,-1-2-192-16,2-1-32 0,4 0-16 0,3 1 0 15,0 1-144-15,6 0-16 0,6-2-16 0,4 1 0 16,3 1-112-16,3 2 0 0,2-3-16 0,0 0 0 0,1 2-160 15,1-1-16-15,0 2-16 0,5-1 0 0,5 0-48 0,2 1 0 16,-2-1 0-16,0 3 0 0,-1-5-128 0,2 2 128 16,4-3-128-16,3 0 128 0,3 0 48 0,1 0 0 15,-1 0 0-15,0-2 0 0,-1 0 16 0,9-2 16 16,6 1 0-16,-1-1 0 0,-4 0-32 0,1 0-16 16,2 0 0-16,5 2 0 0,6 1 32 0,-4-1 16 15,-3 2 0-15,-1 0 0 0,2-1-48 0,2 1-16 16,2 1 0-16,-4 2 0 0,-4-1-144 0,2 0 160 15,3-2-160-15,3 0 160 0,0 0-160 0,-1-2 160 16,0-1-160-16,2 0 160 0,2 2-16 0,-2 1 0 16,-5-4 0-16,3 1 0 0,3-2-16 0,-1 0-128 15,-2 1 192-15,-3 1-64 0,-5 1-128 0,2-2 128 0,3-3-128 16,-2 3 128-16,-2 2-128 0,-3-2 0 0,-5-3 0 16,2 2 128-16,-1 0-128 0,-2 0 192 0,-3 1-192 0,-4 0 192 15,-5 1-192-15,-2 1 0 0,-5-2 0 0,-2 0 128 16,-3 1-128-16,-3 3 0 0,-5 0 0 0,-3 0 0 15,-5 0 0-15,-4 4 0 0,-5 1 0 0,-2 0 0 16,-4 1-240-16,-3-1-80 0,1-1 0 0,-3 4-16 31,-1-1-1856-31,1 5-368 0,3-4-80 0,-2 4-16 0,0-2-1216 16,1 3-240-16,16 5-48 0,-4-2-16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27:04.8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17819 15959 11055 0,'0'0'976'0,"0"0"-784"0,0 0-192 0,-12-2 0 0,-1-1 3056 0,4 2 560 15,9 1 112-15,-13-4 32 0,0 1-2640 0,3 1-528 16,-1 0-96-16,1 1-32 0,-2-1-320 0,-1-1-144 15,0-1 128-15,-1 0-128 0,-1 3 0 0,0-3 128 16,-6-3-128-16,0 2 0 0,0 1 0 0,-1 0 0 16,-3-1 0-16,6 0 0 0,0-3 128 0,-1 3-128 15,-4 1 0-15,-1-1 128 0,-1 1 192 0,2-3 48 16,-1 2 0-16,1 2 0 0,1 1 224 0,1 1 48 16,-2-3 16-16,2 2 0 0,0 2-272 0,-2 0-48 15,1 0-16-15,-2 2 0 0,-1 0-192 0,0 1-128 16,-1-1 160-16,-1 1-160 0,0 1 128 0,-2 0-128 15,0 0 0-15,1 0 0 0,-1 0 0 0,0 1 0 0,0-3 0 0,1 2 0 16,2 0 0-16,1-1 128 0,1-4-128 16,2-1 0-16,-1 1 0 0,1 0 0 0,-1-2 128 0,1 0-128 15,-2 1 0-15,2-3 128 0,-1 1-128 0,2 1 0 16,1 2 128-16,0 1-128 0,0-4 0 0,2 3 0 16,-1 1 0-16,3 1 0 0,2-1 0 0,-2 4 0 15,-3-2 0-15,2 2 0 0,1-1 0 0,1 1 0 16,1-4 0-16,0 2 0 0,1 0 0 0,2-2 0 15,2-3 0-15,1 2 0 0,0-3 0 0,1 1 0 16,0-3 0-16,1-1 128 0,1-2-128 0,1 1 144 16,-2 2-16-16,7 6 0 0,-5-9 0 0,1 0 0 15,0-1 176-15,3 3 16 0,1 7 16 0,1-8 0 16,-1 8-144-16,4-11-16 0,1 2-16 0,2 1 0 16,1 1-160-16,2 0 0 0,0-1 0 0,3 0 128 0,2-1-128 15,0 0 0-15,1 0 0 0,5-1-176 0,2-1 176 0,1 1 0 16,-2-5 0-16,0 4 0 0,0 0 0 0,0-2 0 15,-1 2 0-15,2 0 0 0,-3 3 128 0,0-2-128 16,-3 2 160-16,-3 3-160 0,-2 1 368 0,-2 1-32 16,-10 3 0-16,0 0 0 0,0 0-80 0,0 0-32 15,0 0 0-15,10 5 0 0,-10-5-224 0,0 0 0 16,0 0 128-16,3 12-128 0,0 1 0 0,-3-4 0 16,0-9 0-16,-4 11 0 0,0-1 0 0,0-1 0 15,-1 2-192-15,-1-3 192 0,-4-2-176 0,3 1 176 16,0-2-160-16,-2 0 160 0,-1 2 0 0,-2-1 0 15,3-1 0-15,-2 1 0 0,-3 0 0 0,1 1 0 0,-1-2 0 16,-1 1 0-16,-2 2 0 0,0 1 0 0,-1 0 128 16,0 2-128-16,-3 1 0 0,0-1 0 0,0 2 0 0,2-2 0 15,-1 2 128-15,3 0-128 0,0-3 0 0,3 1 0 16,1-2 144-16,-2-3-144 0,4 1 0 0,2 1 144 16,1-2-144-16,8-6 128 0,-8 9-128 0,8-9 128 15,-7 9-128-15,4 2 0 0,3-11 0 0,-3 12 128 16,2-1-128-16,1 0 0 0,0-11 144 0,1 13-144 15,0 1 0-15,2-1 144 0,-1-1-144 0,2 0 0 16,0 1 128-16,2-2-128 0,0 1 0 0,3 0 0 16,-1-3 0-16,0 0 0 0,0-1 0 0,2-2 0 15,2 0 0-15,2-1 0 0,4-4-208 0,5 1 80 16,4-4-1776-16,6-2-336 0,2-4-80 0,4-1-12080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09:49.8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25533 7296 20271 0,'-6'-6'1792'0,"6"6"-1424"16,0 0-368-16,0 0 0 0,-7-4 1888 0,7 4 304 15,0 0 64-15,0 0 16 0,0 0-1824 0,-9 6-448 16,0 1 0-16,1-2 0 0,-1 2 0 0,-1 2 0 15,-5 1 0-15,1 2 0 0,0 1 0 0,-3 0 0 16,-4 1 0-16,0 6 0 0,-1-1 368 0,-2 2-32 16,-3 0 0-16,-4 1 0 0,-5 3 144 0,-4 0 32 15,-4 1 0-15,-8 3 0 0,-6 3-64 0,-2 1 0 0,-1 2 0 16,0-1 0-16,-1 2 16 0,-4 3 0 0,-4 2 0 0,-3 2 0 16,-2 1-208-16,5 2-32 0,2-2-16 0,4 0 0 15,5-6-48-15,-1 1-16 0,-1-1 0 0,4-3 0 16,1-1-16-16,1-1 0 0,0-1 0 0,7 2 0 15,4 2-128-15,3-4 160 0,5 1-160 0,1-2 160 16,1-5-160-16,1-1 0 0,-1-3 0 0,2 0 0 16,-1 0 0-16,3-1 128 0,3 0-128 0,1-1 0 15,-1-6 128-15,4-1-128 0,3 0 128 0,5-1-128 16,2-3 304-16,1-1-32 0,2-2 0 0,2 1 0 16,8-7-48-16,-8 5-16 0,8-5 0 0,0 0 0 15,0 0-16-15,0 0 0 0,0 0 0 0,0 0 0 16,0 0 0-16,0 0 0 0,0 0 0 0,0 0 0 0,8-8-32 0,-8 8-16 15,6-9 0-15,0 0 0 0,-3 0 16 0,1 0 0 16,0 0 0-16,-1-1 0 0,-4 0 32 0,1 10 0 16,9-1 0-16,-3-10 0 0,-6-10-16 0,3 1 0 15,1-3 0-15,1 5 0 0,1 1-176 0,1 0 128 16,0-1-128-16,2 0 128 0,0-3-128 0,0 3 0 16,-3 1 0-16,5-2 0 0,2 1 128 0,-1 1-128 15,-1 2 128-15,1-2-128 0,-1 4 0 0,-2 2 0 16,-4 1 0-16,1 1-176 0,0-1 176 0,-6 10 128 15,0 0-128-15,0 0 176 0,0 0-48 0,0 0 0 16,0 0 0-16,0 0 0 0,0 0-128 0,-3 14 0 16,-4 1 0-16,2 2-176 0,-1 0 176 0,-1 3-160 15,-1-3 160-15,-1 2-160 0,-1 1 160 0,1-1 0 16,0 5 0-16,-1-2 0 0,0-1 0 0,0 1 0 0,-2-1 0 0,-1 1 0 16,0 0 0-16,0 0 0 0,-2-1 0 0,1 0 0 15,-2 0 128-15,3-3 16 0,3-2 0 0,1-2 0 16,0 2 32-16,2-3 0 0,3-3 0 0,0 3 0 15,-1-2-48-15,4-1 0 0,2 2 0 0,6-2 0 16,-1-1-128-16,-6-9 160 0,0 0-160 0,16 4 160 16,3-1-32-16,4-3 0 0,0-1 0 0,3-3 0 15,1-4-128-15,6-1 128 0,2-2-128 0,4 1 128 16,0 1-464-16,1-3-112 16,-3 2 0-16,3 2-16 0,-1-4-2560 0,4-2-512 0</inkml:trace>
  <inkml:trace contextRef="#ctx0" brushRef="#br0" timeOffset="6618.88">24060 14169 16703 0,'-13'2'736'0,"13"-2"160"0,0 0-720 0,-9 2-176 16,-1 1 0-16,10-3 0 0,-10 4 128 0,10-4 0 15,-10 1 0-15,10-1 0 0,-9 3-128 0,-2-1 0 16,0-2 0-16,2 0 0 0,9 0 0 0,-10 0 0 15,1-2 0-15,9 2 0 0,0 0 0 0,-9-3 0 16,0-3 0-16,9 6 128 0,0 0 128 0,0 0 32 16,-8-4 0-16,8 4 0 0,0 0-288 0,0 0 0 15,0 0 0-15,0 0 0 0,0 0 0 0,0 0-192 16,0 0 16-16,0 0 16 0,0 0-96 0,0 0-32 0,0 0 0 0,0 0 0 16,0 0 288-16,-8-4 0 0,8 4 0 0,0 0 0 15,0 0 176-15,0 0 144 0,-9-7 16 0,9 7 16 16,0 0-96-16,0 0 0 0,0 0-16 0,4-9 0 15,-4 9-240-15,9-8 0 0,0-1 128 0,3 4-128 16,0 0 0-16,1 1 0 0,-1-1 0 0,2-1 0 16,-1 0 0-16,0-1 0 0,-1 2-128 0,1-3 128 15,-1-2 0-15,1 1 0 0,0-3 0 0,1 2 0 16,2 2 0-16,1-5 0 0,0 0 128 0,3 0-128 16,0 0 128-16,2 0-128 0,-1-4 176 0,2-2-176 15,4 1 128-15,-3-1-128 0,1-1 0 0,2-1 0 16,3-2 192-16,2-1-192 0,-2 1 192 0,1 3-192 15,-2-2 0-15,1 1 0 0,0 0 0 0,0 0 0 0,0-1 0 0,0 3 0 16,-3 1 0-16,2-1 0 0,-3-2 0 0,2-1 0 16,2 1 0-16,2-1 0 0,-1 0 0 0,3 0 0 15,4-3 0-15,1 0 0 0,-1 1 0 0,-1 0 0 16,0 1 0-16,-2 0 160 0,0 3-160 0,-1-4 0 16,-2-2 0-16,-1 3 0 0,-1 0 0 0,1-1 0 15,0-1 0-15,3 1 0 0,1 2 0 0,2 0 0 16,1 0 0-16,1 0 0 0,0-2 0 0,3 1 0 15,1 2 0-15,-2-2 0 0,0 0 0 0,-2 1 0 16,-1 0 0-16,-2 0 0 0,1-2 0 0,-2 2 0 16,0-3 0-16,-1 2 0 0,0 0 0 0,-1 0 0 15,-1 1 0-15,-2 1 0 0,-1 2 0 0,-2-2 0 16,-1-1 0-16,-1 1 0 0,-1 1 0 0,-2 2 0 0,-1 0 0 16,-2 1 0-16,1 0 0 0,-1 1 0 0,-1 2 0 0,1 0 0 15,0 1 0-15,1 0 0 0,-1-2 0 0,2 1 0 16,1 0 0-16,2-1 0 0,-2 1 0 0,3 1 0 15,-2 0 0-15,-1 1 0 0,1 0 0 0,-3 1 0 16,-1 0 0-16,-2 2 0 0,-3 1 0 0,2 2 0 16,-2-1 0-16,-1 3 0 0,-1-2 0 0,-1 1 0 15,0-1 0-15,-3 1 0 0,-8 5 0 0,9-5 0 16,-1-2 0-16,0 1 0 0,-8 6 0 0,9-5 0 16,-3 1 0-16,-6 4 128 0,7-8-128 0,-2 1 0 15,-5 7 0-15,6-9 0 0,1 3 0 0,-7 6 0 16,0 0 0-16,6-7 0 0,-6 7 0 0,0 0 0 0,0 0 144 15,0 0-144-15,0 0 160 0,0 0-160 0,0 0 0 0,0 0 0 16,0 0 0-16,0 0 0 0,0 0 0 0,0 0 0 16,0 0 0-16,0 0 0 0,0 0 128 0,0 0-128 15,0 0 176-15,0 0-176 0,0 0 160 0,0 0-160 16,0 0 128-16,0 0-128 0,6-6 128 0,-6 6-128 16,2-8 128-16,-2 8-128 0,0 0 160 0,0 0-160 15,0 0 192-15,0 0-192 0,-9-3 272 0,0 2-48 16,0-3-16-16,-2 3 0 0,-2 1 80 0,-1 2 16 15,-2 1 0-15,2 1 0 0,1 0 0 0,-1 0 0 16,-3 0 0-16,1-2 0 0,2-2 176 0,1 2 32 16,-2 0 16-16,2 1 0 0,2-1-144 0,0 2-16 15,11-4-16-15,-10 2 0 0,-1 0-224 0,11-2-128 16,0 0 160-16,0 0-160 0,-7-4 0 0,7 4 0 16,0 0 0-16,0 0 0 0,3-9 0 0,3 1 0 0,3-1 0 15,-1 1 0-15,-1 2 0 0,3-1 0 0,-1 2 0 0,1 1 0 16,1 0 0-16,0 2 0 0,0-1 0 0,0 0 0 15,0 0 0-15,1 0 0 0,-1-1-128 0,2 0 128 16,2 0 0-16,-1 0 0 0,-1 2-128 0,1-5 128 16,-1 3 0-16,1 0-128 0,-3 0 128 0,0 3 0 15,-2 1 0-15,-9 0 0 0,0 0 0 0,0 0 0 16,10 4 0-16,-10-4 0 0,0 0 0 0,0 0 0 16,7 12 0-16,-5 1 0 0,-2 2 0 0,0-2 0 15,-1-1 0-15,1-3 0 0,-3 3 0 0,0 1 0 16,-1-2 0-16,0 0 0 0,-2 1 0 0,3 0 0 15,-1-1 0-15,1 0 0 0,2-1 0 0,1-10 144 16,-3 11-144-16,3-11 0 0,-2 12 0 0,0-1 128 0,2-2-128 0,0-9 0 16,0 0 144-16,-2 11-144 0,-1-1 0 0,-1-1 0 15,4-9 0-15,-4 12 0 16,-2 2-2160-16,-3-3-336 0</inkml:trace>
  <inkml:trace contextRef="#ctx0" brushRef="#br0" timeOffset="7404.26">23794 14121 3679 0,'0'0'320'0,"0"0"-320"16,-8-6 0-16,8 6 0 0,-4-7 2816 0,4 7 512 15,-5-10 80-15,3-1 32 0,2 1-1920 0,1-1-384 0,2 0-80 0,2 0-16 16,1 1-272-16,2-3-64 0,1 0-16 0,2-3 0 15,0 0-256-15,4 1-48 0,-1-5-16 0,0 2 0 16,1 0-80-16,0-3-16 0,2 1 0 0,2 2 0 16,0 0-144-16,2 0-128 0,0-2 144 0,0 4-144 15,-2 3 0-15,-1 4 0 0,-2 0 0 0,-2 4 0 16,0 1 0-16,-14 4 0 0,11 1 0 0,-11-1 0 16,12 7 0-16,-4 1 0 0,-8-8 0 0,5 15 0 15,-2-4 0-15,-3 2 0 0,-3 0-128 0,0 2 128 16,0 4 0-16,-1-1 0 0,-2-1 0 0,0 2 0 15,-2 2 0-15,0-2 0 0,0-1 0 0,-1 1 0 16,-1 5 0-16,-1-6 128 0,1 0-128 0,0 1 0 16,-2-1 192-16,0 0-48 0,-1 0-16 0,1-2 0 0,3 2-128 0,0-2 160 15,-3-6-160-15,3 1 160 0,3-1-160 0,2 2 192 16,4-12-192-16,0 0 192 0,0 0-192 0,0 0 0 16,0 0 144-16,0 0-144 0,14 0 0 0,4-3 0 15,2-1 0-15,5-5 0 16,2-3-1472-16,3-1-256 0</inkml:trace>
  <inkml:trace contextRef="#ctx0" brushRef="#br0" timeOffset="9450.44">24001 15198 3679 0,'0'0'320'0,"0"0"-320"15,0 0 0-15,0 0 0 0,0 0 3376 0,0 0 592 16,4-9 128-16,-4 9 32 0,3-9-2448 0,-3 9-480 15,0 0-112-15,0 0 0 0,4-9-48 0,-4 9 0 0,0 0 0 0,0 0 0 16,0 0-272-16,0 0-64 0,0 0-16 0,0 0 0 16,0 0 80-16,0 0 32 0,-11 9 0 0,2 3 0 15,3 1 32-15,-1 1 16 0,-1 4 0 0,1 2 0 16,-1-1-304-16,1 2-64 0,1-1-16 0,1 1 0 16,1 1-80-16,-2-1 0 0,0 1-16 0,2 0 0 15,1-1-160-15,2 0-16 0,-3-3-16 0,-1 0 0 16,-2 0-32-16,-2-1 0 0,-1 0 0 0,-1-1 0 15,1 0 48-15,-3-1 16 0,-1 0 0 0,-1 0 0 16,4-3-32-16,-2 0-16 0,-3-2 0 0,3-1 0 16,1-2-160-16,0-3 128 0,1-4-128 0,0 0 128 15,3-2-128-15,8 2 192 0,-10-6-192 0,2-1 192 16,3-2-192-16,0 0 128 0,-2 0-128 0,1 0 128 16,0-6-128-16,1 1 0 0,0 0 0 0,0-3 0 0,1 0 0 0,0 3 0 15,1-1 0-15,2 2 0 0,2 1 0 0,2 1 0 16,-2 0 0-16,3-1 0 0,1 3 0 0,1 2 0 15,-1-1-144-15,1 1 144 0,1 1 0 0,1 0-128 16,-8 6 128-16,10-6 0 0,-1 1-128 0,-9 5 128 16,0 0 0-16,11-3 0 0,-11 3 0 0,10 1-128 15,-10-1 128-15,12 4 0 0,-12-4 0 0,9 7 0 16,0 1 0-16,0-2 0 0,-9-6 0 0,11 11 0 16,-2 0 0-16,1 0 0 0,-3-6 0 0,1 2 128 15,-1-1-128-15,3 1 0 0,1 0 0 0,1 1 0 16,-2 0 128-16,1 0-128 0,8 5 0 0,-4-1-288 15,-6-3 64-15,-4-1 16 16,-5-8-608-16,9 10-112 0,0-1-32 0,-1 0 0 16,-8-9-688-16,7 7-144 0,-7-7-16 0,0 0-12544 0</inkml:trace>
  <inkml:trace contextRef="#ctx0" brushRef="#br0" timeOffset="9721.91">24133 15368 24879 0,'0'0'2208'16,"0"0"-1760"-16,0 0-448 0,0 0 0 0,12-2 1024 0,-2-2 128 15,-1-1 32-15,2 1 0 0,-1 2-928 0,2-1-256 16,-3 0 0-16,-9 3 128 0,11-5-128 0,-1 1 0 15,0 2 0-15,1 0 128 0,-11 2-128 0,13-5 0 16,-1-1 0-16,-2 2 0 0,0-3 0 0,2 2 0 16,0 0 0-16,1-1 0 0,-1 0 0 0,1 1-272 15,-2 2 64-15,1-3-8384 16,-1-2-1680-16</inkml:trace>
  <inkml:trace contextRef="#ctx0" brushRef="#br0" timeOffset="9977.44">24134 15534 17503 0,'0'0'768'0,"0"0"176"0,0 0-752 0,0 0-192 0,0 0 0 0,0 0 0 16,11 4 1984-16,-1-2 352 0,1-2 80 0,-1 0 16 15,1 0-1312-15,2-2-256 0,-2 0-48 0,1-1-16 16,1 0-304-16,0 0-64 0,0-3-16 0,0 1 0 16,0 1-240-16,2 0-48 0,-2 0-128 0,0 0 192 15,-2 1-512-15,0-3-96 0,-3 1-32 0,-8 5-12896 16</inkml:trace>
  <inkml:trace contextRef="#ctx0" brushRef="#br0" timeOffset="10246.74">24467 15095 16575 0,'0'0'1472'0,"-9"0"-1168"15,0 0-304-15,9 0 0 0,0 0 3344 0,0 0 624 16,2 14 112-16,2-1 16 0,1 0-3264 0,2 4-672 15,-1 3-160-15,2 2 0 0,1 2 256 0,0 2 0 16,-1-3 16-16,0 3 0 0,1-2 48 0,0 0 16 16,-1-1 0-16,0 0 0 0,0-1-208 0,-2-1-128 15,0-1 128-15,-1-2-128 0,0 3 0 0,0-4 144 0,-1-2-144 0,1 0 0 16,1-2 0-16,-1 0-224 0,-3-4 16 0,2 0-14704 16</inkml:trace>
  <inkml:trace contextRef="#ctx0" brushRef="#br0" timeOffset="12049.08">27843 12923 2751 0,'0'0'256'0,"0"0"-256"16,0 0 0-16,0 0 0 0,0 0 3616 0,0 0 672 15,0 0 144-15,0 0 32 0,0 0-2752 0,0 0-560 16,0 0-96-16,0 0-32 0,0 0-144 0,0 0-48 16,0 0 0-16,0 0 0 0,0 0 64 0,0 0 0 15,0 0 0-15,0 0 0 0,0 0-240 0,-7 7-32 16,7-7-16-16,-6 10 0 0,1-1-224 0,0 2-64 15,-1 0 0-15,-2 1 0 0,-1 0-32 0,-1-1-16 16,3 3 0-16,-3-1 0 0,0 3 32 0,-2-4 0 16,-1 3 0-16,0-1 0 0,0 2 32 0,-2 1 16 15,-1-3 0-15,-2-1 0 0,-3-3-96 0,3 2-32 16,1 0 0-16,0 0 0 0,0-3-48 0,1 1-16 16,2 0 0-16,1 0 0 0,1-4-160 0,0 1 0 0,2-1 144 0,1-1-144 15,9-5 0-15,-11 4 144 0,2-4-144 0,9 0 0 16,-9 0 0-16,9 0 0 0,-9-5 0 0,2 0 0 15,7 5-192-15,-7-11-32 0,0-4-16 0,2 0 0 16,1 1-16-16,1 0 0 0,-1-1 0 0,2 1 0 16,0 0 32-16,1-2 0 0,0-2 0 0,1 4 0 15,0-2 224-15,0 3 0 0,1 0-160 0,3 1 160 16,1 2 0-16,2 1 0 0,-3-2-144 0,0 2 144 16,-4 9 0-16,6-8 0 0,1 0 128 0,0 2-128 15,1 1 192-15,1 2-48 0,-9 3-16 0,13-4 0 16,-1 1-128-16,1 3 160 0,2-2-160 0,-1 1 160 15,0 1 16-15,2 1 0 0,1 1 0 0,-3 5 0 16,-2-3 48-16,1 5 16 0,3 3 0 0,-1-1 0 0,-2-1 80 16,2 1 0-16,0 2 16 0,1 3 0 0,-3 1-64 0,-1 0-16 15,-5-1 0-15,1 1 0 0,-1 1-80 0,-1 0-32 16,1-4 0-16,1 2 0 0,0-3-144 0,-1 0 0 16,0-1 0-16,1 0 128 0,0-2-128 0,-1-1 0 15,-7-9 0-15,8 11 0 0,-8-11 0 0,11 9 0 16,-1-2-144-16,-10-7 144 15,0 0-832-15,0 0-64 0,0 0-16 0,0 0-10160 16,10-3-2016-16</inkml:trace>
  <inkml:trace contextRef="#ctx0" brushRef="#br0" timeOffset="12370.37">27939 12990 24879 0,'0'0'2208'0,"0"0"-1760"0,0 0-448 0,0 0 0 16,0 0 1648-16,0 0 240 0,0 0 48 0,0 0 16 15,0 0-1312-15,0 0-256 0,0 0-48 0,11 0-16 16,0 0 96-16,1-2 16 0,-1-2 0 0,1 0 0 15,1 0-48-15,1-1 0 0,1 0 0 0,0 2 0 16,1-2-192-16,0 1-32 0,1-1-16 0,1 0 0 0,0 1-144 16,0 1 0-16,-1-1 0 0,-1 2 0 15,-2-1-736-15,-1 2-80 0,-13 1-16 0,12 0 0 16,-12 0-832-16,0 0-192 0,11 1-16 0,-11-1-16 16,0 0-1776-16,0 0-368 0</inkml:trace>
  <inkml:trace contextRef="#ctx0" brushRef="#br0" timeOffset="12596.9">27979 13147 23951 0,'0'0'1056'0,"0"0"224"0,0 0-1024 0,0 0-256 15,0 0 0-15,0 0 0 0,0 0 1296 0,12-2 208 0,0-1 32 0,-1 0 16 16,1 0-1104-16,0 0-240 0,-1 2-32 0,3-2-16 15,0-2-160-15,2 0 0 0,-1 1 0 0,2 0 128 16,0 0-128-16,3-1 0 0,0-2 0 0,-1 2 0 16,-5 1 0-16,2-3 0 0,1 4 0 0,0-3 0 31,-6-1-1808-31,5 0-304 0</inkml:trace>
  <inkml:trace contextRef="#ctx0" brushRef="#br0" timeOffset="13024.15">28484 12845 6447 0,'0'0'272'0,"0"0"80"16,2-8-352-16,-2 8 0 0,0 0 0 0,0 0 0 0,5-9 3344 0,-5 9 608 15,0 0 112-15,0 0 32 0,0 0-2528 0,0 0-496 16,0 0-112-16,-5 9 0 0,0 1-64 0,0 3 0 16,-2-2 0-16,-1 2 0 0,1 0 672 0,0 3 128 15,1-1 32-15,-1 3 0 0,1-1-656 0,0 3-128 16,2-2-32-16,2 2 0 0,1-1-528 0,2 2-128 15,1 0 0-15,2-1-16 0,0 1-240 0,0-3 128 16,1 1-128-16,1 0 0 0,0-2 0 0,2-2 128 16,2-3-128-16,1 0 0 0,-1-2 160 0,2-3-16 15,0-4 0-15,2 1 0 0,2-1 144 0,1-2 32 16,0-2 0-16,1-3 0 0,0-2-64 0,2-6 0 16,-1-1 0-16,2 1 0 0,-1-1-112 0,-1-1-16 15,-1-2-128-15,-1-2 192 0,-4 1-48 0,-1-1-16 0,-3-2 0 16,-4 0 0-16,-5 1 112 0,0-1 16 0,2 1 0 0,-4 1 0 15,-3 2 0-15,-5-1 0 0,-3-3 0 0,-3 3 0 16,-1 1 64-16,-1 2 0 0,-3 1 16 0,2 3 0 16,-1 1-32-16,0 1-16 0,0 0 0 0,0 3 0 15,2 2-288-15,1 0 128 0,0 3-128 0,1 0 0 16,2 0 0-16,1 3 0 0,0-1 0 0,4 3 0 16,9-5 0-16,-8 3 0 0,8-3 0 0,-9 1 0 31,9-1-640-31,0 0-96 0,0 0-16 0,0 0-12416 0,0 0-2480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10:27.2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11419 5979 3679 0,'0'0'320'0,"0"0"-320"16,0 0 0-16,0 0 0 0,0 0 2528 0,0 0 432 16,0 0 96-16,0 0 16 0,0 0-2352 0,0 0-464 15,0 0-80-15,0 0-32 0,0 0-144 0,0 0 0 16,0 0 0-16,0 0 128 0,7-6-128 0,-7 6 0 15,0 0 0-15,0 0 0 0,5-7 208 0,-5 7 16 16,0 0 0-16,0 0 0 0,0 0 864 0,0 0 160 0,-5-9 32 0,0 3 16 16,5 6-64-16,-10-7-16 0,3 2 0 0,7 5 0 15,-11-5-304-15,2 1-64 0,0-1-16 0,1 1 0 16,0 1-336-16,0 2-80 0,1-3-16 0,7 4 0 16,-11-1-256-16,1-1-144 0,-2 0 160 0,0-1-160 15,2 3 0-15,-2 0 0 0,-1-2 0 0,0 0 0 16,0 2 160-16,-1-2-160 0,-2-4 160 0,0 4-160 15,1 2 384-15,-1-2-32 0,-2 1 0 0,0 0 0 16,-1 1 32-16,1-3 0 0,-1 2 0 0,-1 1 0 16,0 0 0-16,6 1 0 0,2 2 0 0,-2 1 0 15,-4 2-144-15,-2 1-32 0,-1 1 0 0,3 1 0 16,1 0-80-16,0 1-128 0,0 1 176 0,0-1-176 16,-1 1 0-16,1-1 0 0,0 0 0 0,3 1 0 0,-1-1 0 0,2 3 0 15,2-2 0-15,-1 1 0 0,2-3 128 0,-1 2-128 16,1-1 0-16,1 0 0 0,-1 0 0 0,1 1 160 15,-1-2-160-15,-1 1 128 0,2 1-128 0,0-1 192 16,-1 2-192-16,1 0 192 0,0 2 0 0,-1 3 0 16,1 0 0-16,0 1 0 0,1 2-192 0,1-1 0 15,-3 1 0-15,3 1 0 0,0-2 0 0,1 1 0 16,-2-1 0-16,2 0 128 0,1-2-128 0,0 0 0 16,-3 1 0-16,2 0 0 0,2 0 0 0,0 1 0 15,0-3 0-15,0 4 0 0,1-4 0 0,-2-1 0 16,0 0 0-16,1-2 0 0,0 1 144 0,0 0-144 15,-1-1 160-15,1 4-160 0,2 2 208 0,2-1-48 16,1 0-16-16,0 0 0 0,-2 1-144 0,1 1 128 0,4 4-128 16,-2-2 128-16,-3-1-128 0,1 1 0 0,1 0 0 0,2 0 128 15,0 1-128-15,-1-3 0 0,1 0 0 0,2-2 0 16,2-2 0-16,3 0 128 0,-1-2-128 0,2 0 0 16,-1 3 128-16,0-5-128 0,0 0 0 0,0 1 128 15,2-3-128-15,1 3 192 0,0 0-192 0,-2-4 192 16,0-1-64-16,1 1-128 0,1 2 192 0,-2-3-64 15,0-1-128-15,-1 1 192 0,-1-1-192 0,3-1 192 16,0 1-192-16,0-1 0 0,1 1 0 0,0-1 0 16,0 0 128-16,0-1-128 0,1 1 128 0,2-3-128 15,-1 1 128-15,2-3-128 0,0 2 0 0,2 1 128 16,0 0-128-16,1-1 0 0,1 0 0 0,-2 0 128 16,1-1-128-16,-2 1 0 0,0-2 144 0,2 2-144 0,-1-3 0 15,-1 0 0-15,1 0 0 0,-2-3 128 16,0 2-128-16,0-2 0 0,-2-1 0 0,1 2 0 0,0 0 0 0,-1 0 144 15,1-1-144-15,-1-1 0 0,0 0 128 0,-1 2-128 16,2-5 0-16,-1 2 0 0,0 1 176 0,-1 0-176 16,2 0 160-16,-2-1-160 0,0 0 144 0,1-2-144 15,-1 2 128-15,2-1-128 0,1-1 128 0,-2 1-128 16,0-1 0-16,-2 1 128 0,0-1-128 0,4 1 0 16,1-4 0-16,0 1 128 0,-2 0-128 0,0 0 0 15,-3-1 0-15,1 0 128 0,3 0-128 0,0 0 0 16,-2-2 0-16,1 0 128 0,-2-1-128 0,-2 1 0 15,-1 1 0-15,-2 0 0 0,0-2 208 0,-1 0-32 16,-2-1-16-16,1-1 0 0,-1 0 144 0,1 0 16 16,-3 0 16-16,0-1 0 0,-1-3-16 0,1-1-16 0,-1-2 0 0,0 1 0 15,-1-1-112-15,2 1-32 0,0-1 0 0,0 1 0 16,0 0-32-16,0 2-128 0,0-1 192 0,0 3-64 16,-2 1-128-16,-1 2 0 0,-1-4 0 0,0 3 0 15,-1 5 320-15,0-4-32 0,-2-1 0 0,1 2 0 16,-1 0-32-16,-1 0 0 0,-2-1 0 0,-1 0 0 15,1-2-96-15,-1-1-32 0,-1 0 0 0,0-3 0 16,-1 4-128-16,0-1 128 0,0 0-128 0,0-2 128 16,0-1-128-16,-2 0 0 0,-2-3 0 0,0 4 0 15,0 1 0-15,-1 1 128 0,-2-1-128 0,1 1 0 16,-2 0 0-16,0 1 0 0,-2 2 128 0,3-4-128 0,-1 1 0 16,0 1 0-16,0-2 0 0,2 1 0 15,2 1 0-15,0 2 0 0,-1-2 0 0,0 3 0 0,1 0 0 0,0 0 0 16,-1-1 0-16,3 1 0 0,-1 1 0 0,0 2 0 15,1-1 0-15,0-1 0 0,2 3 0 0,0 0 0 16,-2-1 0-16,5 3 0 0,6 7-144 0,-9-4-16 16,0-5 0-16,1 3 0 15,1 2-336-15,7 4-64 0,0 0-16 0,0 0 0 16,-8-3-1152-16,8 3-224 0,0 0-48 0,-1 12-10352 16,2 2-2080-16</inkml:trace>
  <inkml:trace contextRef="#ctx0" brushRef="#br0" timeOffset="5982.29">23589 5754 25391 0,'-9'-9'1120'0,"4"2"240"0,-3-2-1088 0,2 1-272 0,-2 2 0 0,3-2 0 15,5 8 384-15,-7-9 32 0,1-2 0 0,-1 2 0 16,-1-1-416-16,1 2 0 0,-3-1 0 0,0 1 0 16,0 0 0-16,-1-1 0 0,-1-3 0 0,-2 3-176 15,-3 3-208-15,0-1-64 0,-1-5 0 0,0 3 0 16,-1 2 176-16,-1 0 16 0,-3 1 16 0,3-1 0 16,-1 0 240-16,-2 4 208 0,0-3-32 0,0 4-16 0,-2-3 416 0,-1 1 96 15,-2 0 16-15,1 1 0 0,-3 2-112 16,-3 5-32-16,-3 0 0 0,-3 0 0 0,-6 1-288 0,2-1-48 15,3 0-16-15,0 2 0 0,-3 2-192 0,3 0 0 16,4-2 0-16,1 1 0 0,-2-2 0 0,3 0 0 16,0 0 0-16,1 1 0 0,-1-2 0 0,0 1 0 15,0-1 0-15,1 1 0 0,1 0 0 0,-2 0 0 16,-3 1 0-16,3 3 0 0,3 0 0 0,0 0 0 16,-2 0 0-16,3 3 0 0,3 1 0 0,-1-1 0 15,0 1 0-15,-2 2 0 0,-3 2 160 0,3 1-16 16,2 1 0-16,-4-1 0 0,0-1-144 0,2 0 0 15,4 1 144-15,-2 0-144 0,0-1 0 0,0 0 128 0,3-1-128 16,2-2 0-16,2 2 0 0,2-3 0 0,0-3 0 16,2 2 0-16,3 0 0 0,0 0 0 0,-1-1 0 0,2 2 0 15,-1-4 160-15,1 1-32 0,-1 0-128 0,0 3 192 16,1 1 0-16,-2 2 0 0,-2-2 0 0,0 2 0 16,0 1 64-16,0-3 0 0,-1 5 0 0,1 1 0 15,1 1-112-15,1 1-16 0,-2 2 0 0,4-3 0 16,2-3-128-16,3 0 0 0,0 0 0 0,3-1 128 15,0 0-128-15,2-1 160 0,2-2-160 0,2 2 160 16,2-3-32-16,2 1 0 0,3 2 0 0,-1-3 0 16,-3 0-128-16,2 1 160 0,2-1-160 0,2 2 160 15,-1-1-160-15,2 2 0 0,-1 2 0 0,2-1 0 16,0 3 0-16,-1-2 0 0,1 1 0 0,1 1 0 0,-1-1 0 16,1 2 128-16,0-2-128 0,1-1 128 0,1 0-128 15,2 0 160-15,0 3-160 0,1 0 160 0,0-1 32 16,2-2 16-16,1 0 0 0,-1-2 0 0,3 3-48 0,1-2-16 15,2-2 0-15,3-1 0 0,2-1-16 0,-1 1 0 16,-4 1 0-16,4-1 0 0,3 3 64 0,0-1 16 16,-3-5 0-16,0 4 0 0,0-2-80 0,-2 0 0 15,1-2-128-15,-2 3 192 0,1-3-64 0,-1 1 0 16,2 0-128-16,-1-1 192 0,0 1-64 0,4 1-128 16,5-5 176-16,-2 1-176 0,-1 2 192 0,2-2-192 15,2-1 192-15,0-1-192 0,0 1 192 0,-2-1-192 16,-2-1 192-16,0 1-192 0,0 1 192 0,-1-2-192 15,-1-2 192-15,4 1-192 0,1 2 176 0,-1-1-176 16,-5 1 160-16,3-1-160 0,5 3 208 0,-1-1-48 0,-4-1-16 0,-1-1 0 16,1-2 48-16,0 1 16 0,-1 2 0 0,-2-3 0 15,0 0-208-15,1-4 176 0,0-2-176 0,2 1 160 16,1 1-160-16,3-1 0 0,3 0 0 0,0-1 128 16,1 1-128-16,0 0 0 0,-2-1 0 0,1 2 128 15,-4 0-128-15,1-1 0 0,0 0 0 0,1 1 128 16,0 2-128-16,3 1 0 0,1-2 0 0,-1-1 128 15,-2 0-128-15,3 0 0 0,0 3 144 0,-1-1-144 16,0 0 144-16,-3-1-144 0,-2-1 192 0,4 1-192 16,-3 3 272-16,1-4-48 0,0-4-16 0,3 2 0 15,2 2-16-15,0 0 0 0,1 1 0 0,-1 0 0 16,0-1-16-16,1 0-16 0,-4 0 0 0,2-1 0 16,0-3-16-16,2 2 0 0,-1-2 0 0,4 1 0 0,4 2 32 15,1-2 0-15,0-3 0 0,-2 0 0 0,-3 4-176 0,-2-5 128 16,-2 2-128-16,-1 0 128 0,0-2-128 0,4 1 192 15,3-1-192-15,0 1 192 0,1-1-192 0,-1 1 0 16,-2 2 0-16,-1 0 0 0,-1 1 128 0,-3-2-128 16,-2 0 0-16,0 2 128 0,-1 3-128 0,1-2 128 15,2 0-128-15,1 1 128 0,0 1-128 0,2 0 128 16,-2-3-128-16,1 2 128 0,-2 0-128 0,-3 0 128 16,0-1-128-16,0 1 128 0,-3-2-128 0,2 1 128 15,1-1-128-15,0-2 128 0,0 0-128 0,2-2 0 16,0 1 144-16,0 0-144 0,-2 1 128 0,0 1-128 15,1-2 128-15,-3-3-128 0,-3-1 0 0,0 1 0 16,1 2 0-16,2-1 0 0,1-3 0 0,1 2 0 16,-1-1 0-16,-2 1 0 0,-3 1 0 0,0-1 0 0,-2 1 0 0,-1-1 128 15,-1-2-128-15,-3 0 144 0,-2-1-144 0,-3 0 160 16,-1-1-160-16,-1-1 192 0,-2-6-192 0,-1 2 192 16,-2 0-192-16,0-3 160 0,-2-3-160 0,0 0 160 15,-1-5-160-15,-1 0 160 0,1-2-160 0,-2 1 160 16,0 3-160-16,-1-3 0 0,0-3 144 0,0 0-144 15,0 2 0-15,-1-4 0 0,0-2 0 0,-2 3 128 16,-1 1-128-16,-1-1 0 0,0-2 0 0,-1 6 128 16,-3 2-128-16,-4 3 0 0,-3 2 0 0,-2-1 0 15,-1 2 0-15,-1-3 0 0,1 3 0 0,-2 2-128 16,-3 2 128-16,-1 0 0 0,-1 0 0 0,0 1 0 16,-2-1 0-16,-1-1 0 0,0 1 0 0,0-2 0 0,-4 1 0 15,-1-5 0-15,-1 2 0 0,-2-1-128 0,-4-1 128 0,1 1 0 16,-3-1 0-16,-1 2 0 0,-3 3 0 0,0 0-128 15,-1 1 128-15,1 0 0 0,1 1 0 0,-1 1-128 16,-1 1 128-16,-4 2 0 0,-3 5 0 0,-4 1 0 16,-3-3 0-16,-3 2-128 0,-3 2 128 0,1-2-128 15,2 0 128-15,1 1-128 0,1 2 128 0,1-1 0 16,-1-2 0-16,-3 1 0 0,-4-2-128 0,1 1 128 16,2 1-128-16,4-1 128 0,2-1 0 0,-1 1-160 15,0 1 160-15,-2-1 0 0,-1-2 0 0,-3 1-128 16,-1 0 128-16,2 1 0 0,0 0 0 0,5 2 0 15,2-2 0-15,2 1 0 0,-1-1 0 0,-1 2 0 16,-2 2 0-16,-3 0 0 0,-3 3 0 0,2-2 0 0,2 2-128 16,1 1 128-16,2 1 0 0,3 2 0 15,1-3 0-15,-3 0 0 0,-3 1 0 0,0-1-128 0,-4 0 128 0,2 1 0 16,3 3 0-16,2 0-128 0,3-1 128 0,1-2 0 16,2 0 0-16,-2-1 0 0,-1-1 0 0,0 1 0 15,-2 0-176-15,3 0 176 0,0-1-160 0,2 1 160 16,-1 2 0-16,3 1 0 0,3 2-128 0,2-2 128 15,1-2 0-15,4 2-144 0,-1-3 144 0,0 1-128 16,-3 4-192-16,3-1-48 0,2 1 0 0,-1 2 0 16,1 1-1408-1,2 0-272-15,2 2-64 0,3 0-10096 0,2 1-2000 0</inkml:trace>
  <inkml:trace contextRef="#ctx0" brushRef="#br1" timeOffset="23811.88">15551 9372 34431 0,'0'0'1536'0,"0"0"304"0,-7 8-1472 0,7-8-368 16,-6 9 0-16,3 2 0 0,4 2 256 0,2 2-32 15,0 0 0-15,1 6 0 0,-2 4-224 0,1 2 0 16,-1 1 0-16,2 0 0 0,0 4 0 0,1-1 0 15,1 3 0-15,0 0 0 0,-1 5 144 0,2 1 48 16,-1 3 0-16,1 10 0 0,-1 3 0 0,1 6 16 16,1 3 0-16,-2 1 0 0,-2-3-32 0,1 7-16 15,1-1 0-15,-1 9 0 0,0 9-32 0,-2 1 0 16,-1-2 0-16,0 2 0 0,-1 5-128 0,-1 3 128 0,-1 10-128 16,-2-3 128-16,0 0 0 0,-1 5 0 0,-1 6 0 0,1-1 0 15,-1 0 128-15,0-1 0 0,0 2 16 0,-1 3 0 16,3 3 48-16,0 0 0 0,0-1 0 0,1 3 0 15,-1 7-80-15,0-3-16 0,2-5 0 0,0 4 0 16,1 5 32-16,0-2 16 0,0-8 0 0,1 6 0 16,0 6-32-16,5 0-16 0,2-2 0 0,-5 1 0 15,-3-4-224-15,2-4-240 0,-1-3 48 0,2 4 16 16,1 5 496-16,1-1 80 0,1 1 32 0,-2-7 0 16,-5-1-272-16,0-2-160 0,1 0 192 0,0 1-192 15,-3-4 144-15,0 0-144 0,-1-2 0 0,1-1 144 16,-1-7-144-16,-2 0 0 0,0 5 0 0,-2-7 0 0,-1-7 0 15,1-1 0-15,-1-5 0 0,0 1 128 0,0-4 0 16,1-4 0-16,1-7 0 0,2-7 0 0,0-6-128 0,2 1 0 16,1 3-160-16,0-7 160 0,2-6-128 0,0-6 128 15,0-3 0-15,3-3-144 0,2-2-144 0,1-5-32 16,-3-2 0-16,1-2 0 16,0 4-192-16,0-1-64 0,-1-4 0 0,-3 2 0 15,0-1 64-15,0 1 16 0,0-7 0 0,0 1 0 16,0 1-1088-16,-2 0-208 0,1-5-64 0,-1-2 0 15,-2-7 208-15,0 1 48 0,0-1 0 0,0-4-7216 16,4-10-1424-16</inkml:trace>
  <inkml:trace contextRef="#ctx0" brushRef="#br1" timeOffset="24645.27">13301 16650 38351 0,'-21'-7'1696'0,"5"3"352"0,-2 1-1632 0,2 2-416 16,4-1 0-16,2 2 0 0,1 0 256 0,9 0-48 16,0 0 0-16,0 0 0 0,0 0-352 0,0 0-80 0,0 0-16 0,12 3 0 15,3 0-80-15,3-2-32 0,3-2 0 0,4 1 0 16,4 0 208-16,2 0 144 0,-1-2-192 0,4 1 192 15,2 0 0-15,5 1 128 0,4-2 0 0,5 2 16 16,3 0 160-16,5 2 16 0,2-1 16 0,1 2 0 16,2-2 112-16,3 0 32 0,3-1 0 0,7 0 0 15,6 0-80-15,4 0-16 0,1 0 0 0,5-1 0 16,4 0-176-16,8-1-32 0,10 1-16 0,-1-2 0 16,-1 1-160-16,8-2 128 0,8-1-128 0,1 2 128 15,0-1 0-15,11 3 0 0,10 0 0 0,0 3 0 16,-3 3 64-16,8-2 16 0,8 0 0 0,8-6 0 15,1 2 48-15,-3-7 16 0,-6-4 0 0,9 3 0 16,10 2 0-16,3 1 0 0,3-2 0 0,3 2 0 0,2 0-64 16,5 1-16-16,7-1 0 0,4 0 0 0,4 3 0 0,6-4 0 15,6 1 0-15,0-1 0 0,2-1-64 0,0 2 0 16,-3-2-128-16,3 1 192 0,4 2-192 0,3 0 128 16,4 0-128-16,0-1 0 0,-2 3 128 0,3-3-128 15,2 1 0-15,1 0 0 0,1 0 0 0,-2-1 128 16,-1 0-128-16,-4-1 0 0,-3 4 128 0,-3-4 0 15,-3 0-128-15,-3 4 192 0,-4 0 0 0,-1 2 0 16,0-3 0-16,2 2 0 0,-1 2-192 0,-6-1 0 16,-8-3 128-16,-4 2-128 0,-5-1 0 0,-7 3 128 15,-10 0-128-15,-3 0 0 0,-2 0 144 0,-11 1-144 16,-13 2 128-16,-3 0-128 16,-2-2-928-16,-13 3-272 0,-15 2-48 0,-3-1-16 15,0-2-2032-15,-4 1-416 0</inkml:trace>
  <inkml:trace contextRef="#ctx0" brushRef="#br2" timeOffset="36653.21">12750 9516 13823 0,'0'0'608'0,"0"0"128"0,0 0-592 0,0 0-144 0,0 0 0 0,8 8 0 16,0 0 1440-16,0-1 256 0,0-1 48 0,-2 2 16 15,1 1-720-15,-1 1-144 0,1 0-16 0,-1 1-16 16,1 5-160-16,-2-3-48 0,-1 0 0 0,0 1 0 15,0 6-16-15,0-3 0 0,-2 0 0 0,1 1 0 0,-1 0-176 0,2 1-32 16,-1-2-16-16,1 2 0 16,-2 2-176-16,2 1-48 0,-1-1 0 0,1 1 0 0,0 3-64 0,1 1 0 15,-1 0-128-15,1 1 192 0,2 3 0 0,-1 2 0 16,1-5 0-16,1 0 0 0,-3 0 192 0,0 1 48 16,1 2 0-16,2 0 0 0,0 0-80 0,-1 0-16 15,-1-4 0-15,2 3 0 0,0 0-64 0,2-1-16 16,2 1 0-16,1 2 0 0,0 2-32 0,1-2-16 15,-1-2 0-15,3 1 0 0,2 1-32 0,1 2-16 16,-4-1 0-16,3 5 0 0,5-5-32 0,-3 2-128 16,0-2 192-16,1 0-64 0,0 1-128 0,0-1 192 15,-2 2-192-15,1 0 192 0,-1 1-48 0,1 1 0 0,-2 3 0 16,0 0 0-16,1-1 48 0,-1-1 16 0,0-1 0 16,2-1 0-16,-1 1 64 0,2-1 16 0,1-3 0 0,2 0 0 15,0 0-64-15,3 0-16 0,0 2 0 0,-1 0 0 16,0-1-208-16,0 1 144 0,2-4-144 0,2 2 128 15,0 3-128-15,-1 1 0 0,1-4 0 0,-1 2 0 16,-3-1 0-16,0-3 0 0,0 1 0 16,0 0 0-16,1-1 128 0,1 3-128 0,2 1 0 0,0 1 128 15,-1 0 0-15,1-2-128 0,0-1 192 0,1 0-64 16,3 3-128-16,0 0 128 0,-1 0-128 0,-1-1 128 16,-1 1-128-16,1-1 0 0,-2 1 144 0,0-3-144 15,-2-2 0-15,4 1 128 0,-2 3-128 0,2-2 0 16,1 1 0-16,2-2 128 0,0 1-128 0,0-1 0 15,1-1 128-15,-1 2-128 0,0-2 128 0,-1 2-128 0,-2-1 128 16,1 0-128-16,-2-2 160 0,1-2-160 0,-4-1 0 16,2 0 128-16,0 1-128 0,2 1 0 0,-1 0 0 0,1 2 0 15,4 2 0-15,-2-1 0 0,-1-4 0 0,1 0 0 16,-1 2 0-16,0 1 0 0,0 1 128 0,-3 0-128 16,-1-1 0-16,-1-1 144 0,-1-2-144 0,0 1 0 15,-1-5 0-15,2 3 0 0,0-4 0 0,4 3 128 16,-1 1-128-16,3-1 0 0,0 0 0 0,0-1 0 15,0 3 128-15,2-3-128 0,1 0 0 0,-2-1 128 16,-3-2-128-16,0 3 128 0,-2 0 0 0,-2 0-128 16,0-5 192-16,-1 2-64 0,0-1-128 0,1-2 192 15,1 0-192-15,0-2 192 0,3 1-192 0,-1 0 128 16,0-3-128-16,2 2 128 0,2-1-128 0,0 1 0 16,-1 0 144-16,0-3-144 0,-1 0 0 0,-2 0 128 15,-1-3-128-15,0 3 0 0,-1 2 0 0,-1-1 144 0,2 0-144 0,0 1 0 16,2-2 128-16,0 0-128 0,3 0 0 15,2 1 0-15,-1 0 160 0,-3 0-160 0,-2-5 128 0,2 2-128 16,-2 0 160-16,-1 1-160 0,-1-2 192 0,-2 0-192 16,1 2 160-16,-1-1-160 0,0-2 128 0,2 0-128 15,0-3 128-15,2 1-128 0,0-2 0 0,1 3 128 16,-1-2-128-16,1 1 0 0,2-1 0 0,0 1 128 16,-1 1-128-16,1 1 0 0,-4 1 0 0,-3-1 0 15,-1 1 0-15,-1-3 0 0,0 1 0 0,0-1 0 16,-2-1 0-16,2-1 128 0,1 1-128 0,1-1 128 15,2 1 0-15,0-2 0 0,-1 0 0 0,4 1 0 16,1-1 0-16,1 2 0 0,0-1 0 0,0-1 0 0,-3 1-128 16,-1-2 192-16,0 2-192 0,-1 0 192 0,0 0-192 0,-2 0 0 15,-1-1 0-15,2 2 0 0,-1-1 0 0,3 0 0 16,1-2 0-16,1 0 0 0,-4 1 0 0,5-1 0 16,1 0 0-16,1-2 0 0,-1 2 0 0,-2-1 0 15,-2-1 0-15,0 1 0 0,0 0 0 0,0 1 0 16,-1 0 128-16,0 0-128 0,-1-1 0 0,1-1 0 15,1-2 144-15,1 2-144 0,1 3 128 0,0-4-128 16,0-3 160-16,1 3-160 0,1 0 176 0,1 0-176 16,-1 0 192-16,0 3-192 0,-2-2 160 0,-1 2-160 15,-1-1 128-15,-1-2-128 0,-2-2 128 0,2 4-128 16,-2 0 128-16,2-1-128 0,-1-2 0 0,4 1 0 16,-1 0 0-16,0 0 0 0,0 0 0 0,2 0 0 0,0 0 0 0,1-2 0 15,-1 2 128-15,0-2-128 16,-2 2 0-16,-1 0 128 0,-1 0-128 0,0 0 0 0,-1-3 0 0,2 2 128 15,0-2 16-15,3 1 0 0,2-2 0 0,0 3 0 16,1-2-16-16,1-1-128 0,4 0 192 0,-2 0-64 16,-1 2-128-16,-2-1 0 0,-1-1 144 0,-1 1-144 15,-2-2 0-15,-1 1 0 0,0 0 0 0,0-1 128 16,1 0-128-16,2 2 0 0,2 6 0 0,2-7 128 16,1-8-128-16,3 8 144 0,3 4-144 0,-3-3 160 15,-7-7-160-15,-1 0 0 0,-1 0 144 0,-1 0-144 16,0 1 0-16,0 3 128 0,0-2-128 0,1 1 0 15,5-2 0-15,1 0 0 0,2 0 0 0,1 0 128 16,-1 0-128-16,1 0 0 0,0 0 128 0,-2-1-128 0,-2 1 0 16,-2-1 144-16,-2-2-144 0,2 0 0 0,0 2 128 0,2-3-128 15,1-3 0-15,4 2 0 0,3 2 144 0,-5-1-144 16,-4-1 0-16,2 1 144 0,1 2-144 0,1-6 160 16,-3-1-160-16,-1 4 160 0,0-2-160 0,1 2 128 15,-1-3-128-15,4 3 128 0,2 2-128 0,0-4 0 16,1-1 0-16,-1 2 0 0,2 0 0 0,-1 2 0 15,0-1 128-15,-2 1-128 0,-3 0 0 0,0 0 0 16,-1-4 0-16,0 1 0 0,0 2 0 0,3-3 0 16,5-1 0-16,0 1 0 0,-3 1 0 0,0 0 128 15,1 1-128-15,0-1 0 0,-1-1 192 0,-1 0-32 16,-3-4-16-16,0 6 0 0,0-2-144 0,4 0 0 16,3-1 0-16,0-1 0 0,-2 0 0 0,2-1 0 15,2 2 0-15,-4 0 0 0,-2-2 0 0,-2 3 0 16,-1-1 0-16,1 1 0 0,0 0 0 0,2-1 0 0,2-2 0 15,0 1 0-15,1-1 0 0,0 1 0 0,1-1 0 0,0 0 0 16,-1 0 0-16,0-1 0 0,-4 0 0 0,1-1 0 16,0-4 128-16,-1 0 0 0,4-1 0 0,2 0 0 15,1-2-128-15,1 2-144 0,1 1 144 0,0 0-208 16,-2 0 208-16,0 0 0 0,-4 1 0 0,1-2 0 16,-1 1 160-16,2-1-160 0,1 1 128 0,1-1-128 15,1-3 0-15,1 0 0 0,-1 0 0 0,-2 1-176 16,-1 1 176-16,-2-2 0 0,-3-4 160 0,-1 1-160 15,2 2 0-15,1 0 0 0,2-1 0 0,5 2 0 16,3-4 0-16,1 3 128 0,-2-1-128 0,-1 0 0 16,-2-2 0-16,0-3 128 0,-1-1-128 0,0-3 0 0,2 2 128 15,2 0-128-15,1-1 0 0,-1-1 144 0,1 2-144 0,-3-1 0 16,0 2 0-16,-3 0 0 0,-3-2 0 0,1-3 0 16,0-3 0-16,2-1 0 0,1 0 0 0,2-1 0 15,-2 2 0-15,-1 1 128 0,-1-2-128 0,-1 1 0 16,0 1 0-16,-4-1 128 0,-1-1-128 0,0-4 0 15,3-4 0-15,3-1 0 0,3 3 0 0,1-1 0 16,-2-2 128-16,3 3-128 0,4-2 0 0,-5 3 0 16,-3 0 0-16,-2-4 0 0,-2-4 0 0,1 1 0 15,2 2 128-15,-1-1-128 0,2 2 0 0,3 0 0 16,2 2 0-16,-1-1 0 0,-4 0 0 0,-4 0 0 16,-6-2 0-16,0-2 0 0,1 1 0 0,-2-2 0 15,1 4 128-15,2-1-128 0,1 4 0 0,1-6 0 16,-2-1 0-16,0 3 0 0,-1 2 0 0,0-1 0 0,-2-1 0 0,-1 3 0 15,-1 1 0-15,0 3 0 0,-4-3 128 0,-1 1-128 16,-1 0 0-16,2 1 0 0,2-3 0 0,-2 5 0 16,0-1 0-16,0 3 0 0,1 4 0 0,0 2 0 15,-1 0 0-15,0 3 0 0,1 1 0 0,-1 3 0 16,-5 0-416-16,-1 4 32 0,-3 1 16 0,-2 2 0 31,1 1-1632-31,-2-3-336 0,0 4-64 0,-1 2-18528 0</inkml:trace>
  <inkml:trace contextRef="#ctx0" brushRef="#br1" timeOffset="45684.97">18665 16407 10815 0,'0'0'480'0,"0"0"96"0,0 0-448 0,3-10-128 0,-3 1 0 0,-1 1 0 15,1 8 1680-15,-2-11 320 0,2-1 64 0,-1 3 16 16,1 9-224-16,-3-9-64 0,0 0 0 0,3 9 0 16,-3-8-128-16,3 8-16 0,-3-8-16 0,3 8 0 15,-1-9-384-15,1 9-80 0,-1-11-16 0,1 11 0 16,-2-9-304-16,2 9-64 0,0 0-16 0,-1-9 0 16,1 9-208-16,0 0-48 0,0 0-16 0,0 0 0 15,0 0-208-15,0 0-32 0,0 0-16 0,0 0 0 0,0-9 48 0,0 9 16 16,0 0 0-16,0 0 0 0,0 0 80 15,0 0 32-15,0 0 0 0,0 0 0 0,0 0-112 0,0 0-32 16,0 0 0-16,0 0 0 0,8 9-128 0,-2 0-16 16,-6-9-128-16,6 12 192 0,-2 0-64 0,-2 0 0 15,1 1-128-15,-1 1 192 0,2 2-32 0,0 0-16 16,-1 4 0-16,-1 0 0 0,0 0-144 0,-1 3 128 16,0 1-128-16,1 1 128 0,-1 0-128 0,0-2 0 15,-1 0 0-15,0-3 128 0,2 0-128 0,-1 0 0 16,-2-1 144-16,1 1-144 0,0-2 0 0,0-1 128 15,0-2-128-15,0 1 0 0,-2 1 128 0,1-3-128 16,0 2 160-16,-1 0-160 0,1-2 128 0,1-1-128 16,0-13 0-16,-1 13 0 0,-1-2 160 0,2-11-160 15,-1 10 160-15,1-10-160 0,-1 10 160 0,1-10-160 16,0 0 160-16,0 0-160 0,0 0 192 0,0 0-64 0,0 0-128 0,0 0 192 16,0 0-16-16,0 0-16 0,-3-9 0 0,3-2 0 15,0 11-32-15,3-15-128 0,-5-2 192 0,1-1-64 16,1 0-128-16,3 2 0 0,2 3 144 0,-4-5-144 15,-3-4 0-15,-1 0 128 0,2-1-128 0,-1 2 0 16,2-1 0-16,-1 0 0 0,0-1 0 0,0 1 128 16,1-2-128-16,-2 2 0 0,1-2 0 0,0 4 128 15,1 0-128-15,-2 2 0 0,2 0 0 0,0-1-128 16,0 4 128-16,0 0 0 0,-1 1 0 0,0 4 0 16,-1-1 0-16,2 11 0 0,-1-8 0 0,1 8 0 15,0 0 0-15,0 0 0 0,0 0 0 0,0 0 0 16,0 0 0-16,0 0 0 0,0 0 0 0,0 0-128 0,0 0 128 0,0 0 0 15,5 15 0-15,1 0 0 0,-1 3 0 0,1-1 0 16,1 3-144-16,1 1 144 0,-2 1 0 0,1 0 0 16,-2 2 0-16,0 0 0 0,-1 0 0 0,-1-2 0 15,-2-2 128-15,-1-1-128 0,0-1 0 0,-1 1 0 16,-2-4 0-16,0 0 0 0,1-1 0 0,-1-1 192 16,-1-3-192-16,0 0 192 0,4-10-192 0,-6 10 0 15,1-3 0-15,5-7-176 16,-8 5-192-16,8-5-32 0,-8 2-16 0,8-2 0 15,0 0-1808-15,0 0-352 0,0 0-80 0,0 0-9648 16,-8-6-1936-16</inkml:trace>
  <inkml:trace contextRef="#ctx0" brushRef="#br1" timeOffset="46278.58">18852 17292 4607 0,'0'0'400'0,"0"0"-400"16,0 0 0-16,8-7 0 0,-8 7 6016 0,0 0 1136 15,7-5 208-15,-7 5 64 0,0 0-5712 0,0 0-1136 16,0 0-240-16,0 0-32 0,0 0 608 0,0 0 128 16,0 0 32-16,0 0 0 0,0 0-112 0,-9 8-32 0,0 0 0 0,0 2 0 15,1 2-112-15,-1 1-32 0,-1-1 0 0,-2 5 0 16,1 3-96-16,0 3-32 0,-2 0 0 0,-2-1 0 15,0-2-304-15,-4 2-64 0,1 3-16 0,0-1 0 16,-2 0-144-16,1 1-128 0,-1 1 144 0,1 0-144 16,-1-5 0-16,1 1 0 0,-1-5 0 0,2 2 0 15,5-2 0-15,1-4 0 0,2-2-128 0,2-2 128 16,1-1-464 0,7-8 16-16,-8 6 0 0,8-6 0 0,-10 4-1216 0,10-4-224 15,-10-1-48-15,2-3-16 0,1-1-1232 0,1 0-240 16,-2-2-48-16</inkml:trace>
  <inkml:trace contextRef="#ctx0" brushRef="#br1" timeOffset="46533.78">18513 17358 28847 0,'0'0'1280'0,"0"0"256"0,0 0-1216 0,0 0-320 16,0 0 0-16,6 11 0 0,-6-11 1216 0,7 13 176 15,-3 2 32-15,1 0 16 0,0-4 304 0,8 10 64 16,9 9 16-16,-9-9 0 0,-13-21-288 0,6 17-48 16,5 3-16-16,8 6 0 0,7 6-544 0,-7-9-112 15,-10-9-32-15,0-1 0 0,3 1-432 0,0 2-96 16,-2-3 0-16,2 0-16 0,0 0-240 0,-2 0 0 16,-2-1 128-16,1-2-128 0,-1-1-192 0,1 0-96 0,-1-2-16 0,0-1 0 31,0 1-2144-31,2 0-432 0,1-1-96 0</inkml:trace>
  <inkml:trace contextRef="#ctx0" brushRef="#br1" timeOffset="48124.53">24752 16242 5519 0,'0'0'496'0,"0"0"-496"15,0 0 0-15,0 0 0 0,0 0 2496 0,0 0 384 16,0 0 96-16,0 0 16 0,4-10-1088 0,-4 10-224 16,3-9-32-16,-3 9-16 0,0 0-32 0,4-11 0 15,-4 11 0-15,0 0 0 0,4-10-352 0,-4 10-80 16,4-11-16-16,-4 11 0 0,0 0-128 0,0 0-16 16,4-9-16-16,-4 9 0 0,5-9-96 0,-5 9 0 15,0 0-16-15,0 0 0 0,4-9-304 0,-4 9-48 16,0 0-16-16,0 0 0 0,0 0-80 0,0 0-32 0,0 0 0 0,0 0 0 15,0 0-48-15,0 0-16 0,2-9 0 0,-2 9 0 16,0 0-96-16,0 0-32 16,0 0 0-16,0 0 0 0,0 0-48 0,0 0-16 0,0 0 0 0,0 0 0 15,0 0 0-15,0 0 0 0,0 0 0 0,3 10 0 16,-1 1-144-16,1-1 192 0,-2 2-192 0,-1 2 192 16,0 2-192-16,2 2 0 0,0 2 0 0,0 6 0 15,-2 5 0-15,0 0 128 0,0 2-128 0,0-3 0 16,0 1 160-16,0 1-160 0,1-2 192 0,0 0-192 15,-1-3 144-15,0-1-144 0,0 0 0 0,0-5 144 16,-1 1-144-16,-2-4 0 0,1 2 0 0,-1-1 128 16,-1-2-128-16,0-1 128 0,0-3-128 0,0 0 128 15,1 0-128-15,0-1 0 0,3-12 144 0,-3 12-144 0,3-12 160 0,0 0-32 16,0 0-128-16,0 0 192 0,0 0 32 0,0 0 0 16,0 0 0-16,0 0 0 0,0 0-48 0,-1-13-16 15,0-2 0-15,1 1 0 0,0-2-160 0,0 1 128 16,0-2-128-16,0-2 128 0,-2 0-128 0,2-2 128 15,0-1-128-15,2 0 128 0,-2-3-128 0,0 1 0 16,-2 0 0-16,1-1 0 0,0-1 0 0,0 1 0 16,1 0 0-16,0 1 0 0,0-5 0 0,0 1 0 15,1 2 0-15,1 3 0 0,1-1 0 0,0 4 0 16,-1 0 0-16,1 3 0 0,-1 3-128 0,1 1 128 16,0 0 0-16,-1 2 0 0,1 3 0 0,-3 8-144 15,4-11 144-15,-4 11 0 0,4-9-160 0,-4 9 160 16,0 0-128-16,0 0 128 0,0 0-192 0,0 0 64 0,0 0 0 0,0 0 0 15,0 0-64-15,0 0 0 0,0 0 0 0,10 9 0 16,-1 2 48-16,-2-1 0 0,-7-10 0 0,5 14 0 31,-1-1-224-31,0 0-32 0,0-1-16 0,0 2 0 16,-2 0-480-16,1 3-112 0,-3 2-16 0,1 3 0 16,0 5-2736-16,-1 0-544 0</inkml:trace>
  <inkml:trace contextRef="#ctx0" brushRef="#br1" timeOffset="49093.46">24728 17271 4607 0,'0'0'400'0,"-3"-9"-400"0,0-2 0 0,-1 2 0 16,2 3 2880-16,-2-3 480 0,-1 2 96 0,5 7 32 16,-7-5-1456-16,7 5-304 0,-10-5-48 0,1 1-16 15,9 4-80-15,-11 0-32 0,2-3 0 0,9 3 0 16,-9-1-96-16,9 1-32 0,0 0 0 0,-9 0 0 15,9 0-16-15,0 0 0 0,0 0 0 0,0 0 0 16,0 0-256-16,0 0-64 0,0 0-16 0,0 0 0 16,0 0-240-16,0 0-32 0,0 0-16 0,0 0 0 15,0 0-208-15,0 0-32 0,0 0-16 0,0 0 0 16,10 5-80-16,-1 0-32 0,-9-5 0 0,13 3 0 0,2 2-160 0,0 0-16 16,4 1-16-16,-5-5 0 15,-2-4-224-15,1 2 144 0,1 0-144 0,0 2 128 0,1 2-128 0,0-2 0 16,2 0 0-16,-1 2 0 0,-2-1 0 0,1 2 0 15,-1 0 0-15,2 1 0 0,1-1 0 0,-2-2 0 16,1-1 0-16,0 1 0 0,1 0 0 0,0-2 0 16,-4 0 0-16,0 0 0 0,-2 0 144 0,0 0-144 15,-11 0 160-15,11 0-160 0,-11 0 144 0,11-3-144 16,-11 3 128-16,0 0-128 0,0 0 0 0,0 0 0 16,0 0 128-16,0 0-128 0,0 0 0 0,0 0 0 15,0 0 0-15,0 0 128 0,0 0-128 0,0 0 0 16,0 0 144-16,0 0-144 0,-9 4 0 0,0 0 128 15,0 0-128-15,-1 1 0 0,0 0 0 0,-2 2 144 0,1-1-144 0,-3 4 0 16,3-1 0-16,-4 1 0 0,-3-1 0 0,-1 3 0 16,-1 2 0-16,0 3 0 0,1 3 0 0,-1-2 0 15,-2 2 0-15,1-1 0 0,0 3-128 0,2-5 128 16,-1 3 0-16,2-3 0 0,0 0 0 0,2 0 0 16,3-3 0-16,1 0 0 0,1-5 0 0,0 2 0 15,1-1 0-15,1 1 0 0,0-1 0 0,1-1 0 16,1-1 0-16,2 1 0 0,0 0 0 0,2-1 0 15,3-8 0-15,-2 11 0 0,-4-4 0 0,4 4 0 16,1-2 0-16,1 0 0 0,0-9 128 0,-3 11-128 16,0-1 0-16,3-10 0 0,0 0 0 0,0 0 0 15,-2 10 176-15,2-10-176 0,0 0 160 0,0 0-160 0,0 0 320 0,10 6-16 16,-10-6-16-16,14 4 0 16,1-3-80-16,0 0-16 0,4 2 0 0,-1-1 0 0,1-2-192 0,4 0 176 15,1 0-176-15,1 2 160 16,0-1-160-16,1-1 0 0,0 0 0 0,1 1 0 0,3 2 0 0,-3 1 0 15,-5-2 0-15,1 0 0 0,-1 0-160 0,-2 1-64 16,-3 0-16-16,-2-1 0 16,-1 1-1776-16,-1-1-352 0,0-2-80 0,-2-1-18512 15</inkml:trace>
  <inkml:trace contextRef="#ctx0" brushRef="#br0" timeOffset="61778.11">23157 18357 12831 0,'0'0'576'0,"0"0"112"0,0 0-560 0,0 0-128 16,0 0 0-16,0 0 0 0,0 0 1760 0,0 0 320 15,0 0 64-15,0 0 16 0,0 0-64 0,0 0-16 16,0 0 0-16,0 0 0 0,0 0-416 0,0 0-96 16,0 0-16-16,0 0 0 0,0 0-464 0,0 0-80 15,4 9-32-15,-4-9 0 0,0 13-448 0,-2-4-80 16,1 2-32-16,-3-1 0 0,-2 3-240 0,-2-1-48 15,0 3-128-15,-3 4 192 0,0 3-48 0,-1-4-16 16,0-4 0-16,-1 2 0 0,-1 1-128 0,-2 0 192 16,-1-1-192-16,0-3 192 0,0 4-192 0,0-4 0 0,-1 0 0 15,1-2 128-15,0 1-128 0,3-1 0 0,1-4 0 16,1 1 0-16,0-3 0 0,2 1 0 0,-2-2 0 0,1 0 0 16,-3-1 0-16,3 0 0 0,-1-2 0 0,0-1 0 15,2-1 0-15,-2 0-176 0,0-2 16 0,1-1 0 16,-1-1-160-16,1-2-16 0,5 0-16 0,-1-4 0 15,2 0 160-15,0-1 48 0,2 0 0 0,1-1 0 16,1-1 144-16,-1-1-208 0,0 0 80 0,2-2 128 16,2 2-256-16,2-3 64 0,-1-5 0 0,2 3 16 15,0 1 176-15,0 2-192 0,2 1 192 0,1 2-192 16,1 1 192-16,1 1 0 0,2 3 0 0,0 0-128 16,-1-1 128-16,2 4 0 0,3 2 0 0,1 0 0 15,-1 0 0-15,1 0 256 0,0 0-64 0,-2 3-16 16,0-2-48-16,0 2 0 0,0 1 0 0,-1 1 0 15,0 2-128-15,-1 2 0 0,-1 2 0 0,0 2 0 0,0 4 0 0,-1 0 0 16,0 1 0-16,-2 5 0 0,0 1 144 0,0 5-144 16,0 3 160-16,0-5-160 0,-1-2 0 0,-1 1 128 15,-1-2-128-15,1-1 0 0,-1-2 0 0,1 0 0 16,1-1 128-16,-2-2-128 0,-1-1 0 0,1 0 0 16,-1 0-192-16,0-2 192 15,-5-11-1664-15,6 7-240 0,-6-7-32 0,0 0-12784 0</inkml:trace>
  <inkml:trace contextRef="#ctx0" brushRef="#br0" timeOffset="62172.27">23376 18412 25791 0,'0'0'2304'0,"0"0"-1856"16,0 0-448-16,0 0 0 0,0 0 2256 0,0 0 368 15,0 0 64-15,0 0 0 0,10 0-2224 0,-10 0-464 16,0 0 0-16,12 0-128 0,-12 0 128 0,0 0 0 16,10 4 0-16,-10-4-128 0,13 4-112 0,-2 1-16 15,-11-5 0-15,0 0 0 16,0 0-608-16,11 6-128 0,-11-6-32 0,10 7-8480 15,-10-7-1696-15</inkml:trace>
  <inkml:trace contextRef="#ctx0" brushRef="#br0" timeOffset="62467.91">23350 18596 5519 0,'0'0'496'0,"0"0"-496"0,0 0 0 0,0 0 0 15,0 0 5648-15,11-6 1040 0,4 4 208 0,-5-1 32 16,-10 3-4992-16,9-4-992 0,3 0-208 0,-2 3-32 0,1 2-352 0,-11-1-64 15,0 0-16-15,0 0 0 0,0 0-400 0,13 0-96 16,-3-1-16-16,-10 1 0 16,9-1-1776-16,-9 1-352 0,0 0-80 0</inkml:trace>
  <inkml:trace contextRef="#ctx0" brushRef="#br0" timeOffset="64685.24">23863 18300 3679 0,'0'0'320'0,"0"0"-320"0</inkml:trace>
  <inkml:trace contextRef="#ctx0" brushRef="#br0" timeOffset="65111.73">23812 18297 17615 0,'0'0'768'0,"0"0"192"15,0 0-768-15,0 0-192 0,0 0 0 0,0 0 0 0,0 0 1456 0,0 0 256 16,0 0 48-16,0 0 16 0,0 0-496 0,0 0-80 15,0 0-32-15,0 0 0 0,0 0-336 0,0 0-64 16,0 0 0-16,0 0-16 0,0 0-304 0,0 0-48 16,-7 6-16-16,0 1 0 0,-1-2 64 0,8-5 16 15,-9 8 0-15,3 0 0 0,-1 1 0 0,1 3 0 16,-1-1 0-16,2 2 0 0,-2 1-320 0,2 1-144 16,0 2 128-16,0 5-128 0,-1 6 0 0,3-2 0 15,-3-4 0-15,2 0 0 0,0 2 0 0,2-2 0 16,-1-4 0-16,2 0 0 0,1-2 0 0,0-2 0 0,1-1 0 0,2-1 0 15,1 0-256-15,0-2 80 0,-4-10 16 0,6 9 0 16,-6-9-80-16,9 8-16 0,2-1 0 0,-2-5 0 16,-9-2 32-16,13-2 0 0,3-2 0 0,-3-3 0 15,-2-2 224-15,2 1 0 0,2-2 0 0,-1-1 0 16,-1 0 0-16,-2 0 0 0,-4-3 192 0,2 1-192 16,2 0 208-16,-3-2-64 0,-4 0-16 0,0 0 0 15,-1 1 96-15,1-2 16 0,-1-3 0 0,-2-2 0 16,-2 0 64-16,-2 2 16 0,-1-4 0 0,-1 4 0 15,-1-1 0-15,-1 2 0 0,1-1 0 0,-1 2 0 16,2 2-176-16,0 4-16 0,0 0-128 0,-1 1 192 16,0-1-384-16,1 3-96 0,-1 3-16 0,6 5 0 15,-4-8-1328-15,4 8-272 0,0 0-48 0,0 0-12368 16</inkml:trace>
  <inkml:trace contextRef="#ctx0" brushRef="#br0" timeOffset="65383.53">24073 18676 28383 0,'0'0'1264'0,"0"0"256"0,0 0-1216 0,-5 8-304 15,5-8 0-15,-4 11 0 0,4-11 976 0,-5 10 144 0,-2-2 32 0,2 0 0 16,5-8-928-16,-5 9-224 0,5-9 0 0,-5 10 0 16,5-10 0-16,-6 8 0 0,6-8 0 0,-3 8 0 15,3-8-256-15,0 0-64 0,-4 8 0 0,4-8 0 32,0 0-1648-32,0 0-336 0,0 0-64 0,0 0 0 0</inkml:trace>
  <inkml:trace contextRef="#ctx0" brushRef="#br0" timeOffset="65803.64">24245 18336 14735 0,'0'0'640'0,"0"0"160"0,0 0-640 0,0 0-160 16,0 0 0-16,0 0 0 0,0 0 3344 0,0 0 640 15,4-9 128-15,-4 9 32 0,4-9-2352 0,-4 9-480 16,0 0-96-16,7-9 0 0,-1 1-240 0,-6 8-32 15,8-7-16-15,-8 7 0 0,12-1-368 0,-2-3-80 16,-1-1-16-16,-9 5 0 0,9 1-256 0,-9-1-48 16,9 3-16-16,-9-3 0 0,0 0-16 0,8 8-128 15,-1-2 192-15,-3 2-64 0,-4-8-128 0,-2 12 160 16,0-2-160-16,-2 1 160 0,0-1-160 0,-1 0 0 16,1 1 0-16,-1-2 128 0,-2 0-128 0,1 2 0 15,-1 2 0-15,1 0 128 0,-2 0-128 0,1 0 0 16,1 0 0-16,-1 4 0 0,-1 6-160 0,2-5 160 15,1 1-208-15,-1-6 80 0,2 0 128 0,1-3 0 16,3-10-144-16,-3 12 144 0,0-2 0 0,2 1 0 0,1-1 0 16,0-10 0-16,0 0 0 0,0 0 0 0,3 11 0 0,-3-11 0 15,4 9-160-15,-4-9 160 0,0 0 0 0,6 10-144 16,-1-1 144-16,-5-9-192 0,8 8 192 0,-1 0-192 31,-7-8-192-31,7 8-64 0,-7-8 0 0,10 6 0 16,-3-2-592-16,-7-4-128 0,0 0-32 0,10 7 0 15,0-7-2176-15,0-4 1616 0,-10 4-7024 0,10-7-1408 0</inkml:trace>
  <inkml:trace contextRef="#ctx0" brushRef="#br0" timeOffset="66247.05">24556 18281 23375 0,'0'0'1024'0,"0"0"240"0,0 0-1008 0,0 0-256 16,0 0 0-16,0 0 0 0,0 0 1664 0,0 0 272 16,0 0 64-16,0 0 16 0,1 12-672 0,-1-12-128 15,0 10-16-15,-3 4-16 0,1-1-96 0,-2 0 0 16,0 1-16-16,-1 2 0 0,-2-2-560 0,-2 2-128 16,-3-1 0-16,0 2-16 0,-1 0-368 0,2-3 128 15,-1 1-128-15,0-1 0 0,-1 0 0 0,4-2 0 16,4-4 0-16,5-8 128 0,-9 9-128 0,9-9 0 15,0 0 128-15,0 0-128 0,0 0 0 0,0 0 0 16,0 0-160-16,0 0 160 16,0 0-480-16,0 0 16 0,10 0 0 0,2 0 0 0,1 0 80 0,-1 0 32 0,-2-2 0 0,2 4 0 15,0-1 176-15,-2 1 48 0,-10-2 0 0,13 0 0 16,0 4 128-16,0-3-160 0,-2 0 160 0,0 2-160 16,1 1 160-16,-2 2 0 0,-2 2 0 0,0-1 0 15,-8-7-192-15,0 0 32 0,8 13 16 0,-4 0 0 16,-2-2 144-16,0 1 0 0,-2 0-144 0,-2 0 144 15,-3-3 0-15,0 1 0 0,0-1 192 0,-2 2-64 16,-1-1 48-16,-1 1 0 0,0-2 0 0,-1-1 0 16,-1 1-176-16,1-3 0 0,-1 1 144 0,-3-2-144 15,-2-1-160-15,2 0-96 0,0 0-32 0,-1-4 0 16,1 0-3040 0,1-3-624-16</inkml:trace>
  <inkml:trace contextRef="#ctx0" brushRef="#br0" timeOffset="66464.64">24516 18369 33983 0,'0'0'1504'0,"0"0"304"0,0 0-1440 0,10-4-368 16,0 0 0-16,2 0 0 0,-1-1 1296 0,1 2 192 15,-4-2 48-15,2 1 0 0,3 0-192 0,-1-1-48 16,-1 0 0-16,2 1 0 0,1 0-832 0,-1-1-160 15,-1-5-48-15,-2 3 0 0,1 0-496 0,-1 1-96 16,-1-2-32-16,0 3 0 16,-1-2-2016-16,-1-2-416 0,-2 0-80 0,0 0-13680 0</inkml:trace>
  <inkml:trace contextRef="#ctx0" brushRef="#br1" timeOffset="71650.06">23179 16307 7359 0,'0'0'656'0,"0"0"-528"16,0 0-128-16,0 0 0 0,-5-6 2752 0,1-1 512 16,4 7 96-16,0 0 32 0,-3-10-1264 0,3 10-240 15,-1-9-48-15,1 9-16 0,0 0-208 0,0-11-32 16,0 2-16-16,0 9 0 0,0 0-384 0,0 0-80 16,4-10-16-16,-4 10 0 0,0 0-192 0,5-8-32 15,-5 8-16-15,0 0 0 0,0 0-208 0,0 0-32 16,0 0-16-16,0 0 0 0,0 0-144 0,0 0-48 15,0 0 0-15,0 0 0 0,0 0-112 0,0 0-32 0,0 0 0 0,0 0 0 16,0 0-16-16,0 0-16 0,0 0 0 0,0 0 0 16,0 12 32-16,1-3 16 0,-1-9 0 0,1 14 0 15,1 2-64-15,0 0-16 0,1-2 0 0,0 3 0 16,-2 2-32-16,2 1-16 0,-1 0 0 0,-1 0 0 16,-1 1-144-16,0 0 128 0,2-1-128 0,-2 2 128 15,0 0-128-15,0-1 0 0,0-3 0 0,-2 3 128 16,1-3-128-16,0-1 0 0,0-2 0 0,-1 1 128 15,0 0-128-15,0-2 0 0,0-1 0 0,-1-1 128 16,2 0-128-16,-1-3 0 0,2-9 144 0,0 9-144 16,0-9 0-16,0 11 144 0,0-11-144 0,0 0 0 15,0 0 192-15,0 0-192 0,0 0 192 0,0 0-192 16,0 0 240-16,0 0-64 0,0 0-16 0,0 0 0 16,0-13-16-16,0 1 0 0,-1 0 0 0,1-1 0 15,1-1-144-15,-1-1 0 0,0-2 0 0,-1 1 128 0,0-1-128 16,1-4 0-16,-1 0 0 0,1-1 128 0,1-2-128 0,-1 2 0 15,-1-3 0-15,1 2 0 0,0-1 0 0,-2 0 0 16,4-3 0-16,-1 3 0 0,0 5 0 0,2 0 0 16,-1 2 0-16,1 1 0 0,0 3 0 0,-1 0 0 15,1 2 0-15,-1 1 0 0,0 3 0 0,-2 7 0 16,0 0 0-16,4-10 0 0,-4 10 0 0,0 0 0 16,0 0 0-16,0 0 0 0,5-6 0 0,-5 6 0 15,0 0 0-15,0 0 0 0,0 0 0 0,0 0 0 16,0 0 0-16,0 0 0 0,0 0 0 0,0 0 0 15,0 0 0-15,0 0 192 0,0 0-64 0,0 0-128 16,0 0 192-16,0 0-64 0,-3 10-128 0,3 5 0 0,3 3 0 16,-2-1 128-16,-5-1-128 0,3 8 0 0,0 9 0 0,2 2 0 15,-1 2 0-15,0-3 0 0,-1-7 0 0,-1-1 0 16,2 0-320-16,-1-3 64 0,0 0 16 0,1-2 0 16,0-1 240-16,0-1 0 0,0-2 0 0,0-2 160 15,1 1 336-15,-1 2 64 0,0-5 16 0,0-1 0 16,0-12-576-16,0 0-224 0,-1 13 16 0,1 0 0 15,0-1 208-15,0-1 0 0,0-11 0 0,0 12 160 16,0-12-160-16,0 0 0 0,0 13 144 0,0-2-144 16,0-11 0-16,0 0 144 0,0 0-144 0,0 0 0 15,0 0 0-15,0 0-224 0,0 0 16 0,0 0 0 16,-7-4-432-16,3-3-64 0,2-1-32 0,0-1 0 16,2-2-1248-16,2 0-256 0,-1-3-64 0,2 1 0 15,-1 0-736-15,0 0-160 0,0 1-16 0</inkml:trace>
  <inkml:trace contextRef="#ctx0" brushRef="#br1" timeOffset="72715.61">22992 17276 8287 0,'0'0'736'0,"0"-9"-592"0,4 1-144 0,-1-1 0 0,-1-1 1600 0,1-2 304 0,-2 1 48 0,2 2 16 0,-3 9-704 0,4-9-144 15,-1 0-32-15,-3 9 0 0,5-9 496 0,-5 9 80 16,2-9 32-16,-2 9 0 16,0-9-32-16,0 9-16 0,0 0 0 0,-1-9 0 0,1 9-304 0,0 0-64 15,-4-7-16-15,4 7 0 0,0 0-256 0,0 0-48 16,-8-5-16-16,8 5 0 0,0 0-320 0,-8-3-64 16,8 3-16-16,0 0 0 0,0 0-80 0,0 0-16 15,-10 4 0-15,4 1 0 0,6-5-64 0,-6 10 0 16,2-1-16-16,2 1 0 0,-1 0 16 0,2 2 0 15,-4 1 0-15,2-1 0 0,3 6-64 0,0-3 0 16,-3 0 0-16,1 2 0 0,-2 0-64 0,3 3 0 16,-1 1-16-16,2 1 0 0,2 0-240 0,-2-3 176 0,-3-3-176 15,3 2 160-15,3-3 0 0,-2 2 0 0,2-2 0 0,0 1 0 16,1 1-160-16,2-2 160 0,0 0-160 0,6 3 160 16,5 7-32-16,-4-8-128 0,-4-4 192 0,-1-3-64 15,1 1-128-15,-1-3 0 0,-2-3 0 0,-6-5 0 16,0 0 160-16,0 0 96 0,0 0 32 0,0 0 0 15,12 2-144-15,-2 1-16 0,-10-3-128 0,12 0 192 16,-1-3-32-16,-11 3-16 0,13-2 0 0,-2-2 0 16,0-1-16-16,-1 1 0 0,1 2 0 0,-1-2 0 15,-1-1 0-15,2-1 0 0,-1-3 0 0,0 0 0 16,1-1 0-16,-1 1-128 0,-1-2 192 0,3-1-64 16,1 1 16-16,0-2 0 0,-1 2 0 0,0-1 0 15,-1-4 48-15,0 2 16 0,-2-2 0 0,0 2 0 16,-1 1-48-16,0 0-16 0,0-3 0 0,-2 2 0 0,-1-6-16 0,2 3-128 15,2-2 192-15,-4 1-64 0,-2 1-128 0,-2-2 128 16,0 1-128-16,2 1 128 0,0 0-128 0,1 0 0 16,1 0 0-16,0 2 128 0,0 2-128 0,2 0 0 15,1 2 0-15,-3 1 0 0,-1-1 0 0,-2 1 0 16,-2 1 0-16,2-2 0 0,-2 11 0 0,2-9 0 16,-2 9 0-16,4-8 0 0,-4 8 0 0,0 0 0 15,0 0 0-15,0 0 0 0,0 0 0 0,0 0 0 16,0 0-144-16,0 0 144 0,0 0 0 0,0 0-192 15,0 0 192-15,-5 13-160 0,-3 2 160 0,3-1-192 16,1 3 192-16,0 1-192 0,0 2 192 0,0 1-128 16,0 1 128-16,3 3-128 0,1 1 128 0,0 0 0 0,-3-1 0 15,1 2 0-15,-1-1 0 0,1 0 0 0,0-4 0 16,1 4 0-16,0 4 0 0,-1-1 0 0,1-2 0 0,-2-5 0 16,-2-1 0-16,3-1 0 0,2-2 0 0,-3-2 0 15,-2-3 0-15,2 0 0 0,4 0 0 0,1-1 128 16,-2-12-128-16,-2 11 0 0,1-3 0 0,1-8 0 15,0 0 0-15,4 12-160 0,-4-12 16 0,0 0 0 32,8 6-1184-32,-8-6-224 0,0 0-48 0,12 3-16 15,1-2-1536-15,-13-1-304 0,9-5-64 0</inkml:trace>
  <inkml:trace contextRef="#ctx0" brushRef="#br2" timeOffset="79750.1">18648 14592 11055 0,'0'0'976'0,"0"0"-784"0,0 0-192 0,0 0 0 16,0 0 1968-16,0 0 336 0,0 0 80 0,0 0 16 15,0 0-1792-15,0 0-352 0,-7 8-80 0,7-8-16 16,7 10 1280-16,-7-10 256 0,-15 4 48 0,0 0 16 15,5-2 208-15,10-2 32 0,0 0 16 0,0 0 0 16,-13 4-640-16,2-1-128 0,4 0-32 0,7-3 0 16,0 0-560-16,0 0-112 0,-8 4-32 0,8-4 0 15,0 0-256-15,0 0-64 0,0 0-16 0,0 0 0 16,0 0-16-16,0 0 0 0,0 0 0 0,-8 3 0 16,8-3 96-16,0 0 32 0,-8 6 0 0,8-6 0 15,-8 4 32-15,8-4 16 0,-9 3 0 0,9-3 0 16,17 7 0-16,-17-7 0 0,-15 4 0 0,0-2 0 0,6 0-80 0,9-2-32 15,-9 2 0-15,9-2 0 0,0 0-64 0,0 0-16 16,-8 2 0-16,8-2 0 0,0 0 0 0,0 0 0 16,0 0 0-16,0 0 0 0,-5-6-144 0,5 6 0 15,0 0 0-15,0 0 0 0,-5-9 0 0,5 9 0 16,23-1 0-16,-5 1 0 0,-7 1 0 0,-11-1 0 16,0 0 0-16,-9 3 0 0,9-3 0 0,-12 3 0 15,-2-2 0-15,2 1 128 0,3 4-128 0,9-6 0 16,-4 8 0-16,4-8 0 0,0 0 0 0,0 0 0 15,0 0 0-15,0 0 0 0,0 0 0 0,0 0 0 16,6 7 0-16,-6-7 0 0,0 0 0 0,12 0 0 16,0-1 0-16,0-2 0 0,-1 0 0 0,0-1 0 15,-1-2 0-15,1 2 0 0,-1-1 0 0,-10 5 0 16,10-5 0-16,-10 5 0 0,10-5 0 0,-10 5 0 0,0 0 0 16,0 0 0-16,7-7 0 0,-7 7 128 0,0 0-128 0,0 0 128 15,4-9-128-15,-4 9 128 0,0-10-128 0,0 10 128 16,0-8 16-16,0 8 0 0,-2-12 0 0,-1 4 0 15,3 8 32-15,-4-9 0 0,0 3 0 0,4 6 0 16,0 0-176-16,-1-8 128 0,1 8-128 0,0 0 128 16,-10-7-128-16,2 4 0 0,8 3 0 0,0 0 0 15,0 0 128-15,0 0-128 0,-8 2 128 0,8-2-128 16,-9 5 0-16,1 1 0 0,0-1 0 0,2 3 0 16,0 1 0-16,1 0 0 0,1 0 0 0,2 1 0 15,-1 2 0-15,0 0 0 0,0-2 0 0,3 1 0 16,2 0 0-16,1 0 0 0,-3-11 0 0,4 12 0 15,1-2 0-15,-5-10 0 0,6 10 0 0,-6-10 0 0,8 8 0 0,-8-8 0 16,8 9 0-16,-8-9 0 0,9 7 0 0,-9-7 0 16,0 0 0-16,11 3 0 0,-11-3 0 0,10-2 0 15,-10 2 0-15,0 0 0 0,8-8 0 0,-8 8 0 16,4-9 128-16,0 0-128 0,0-1 176 0,-3 1-48 16,-2-1-128-16,-1 0 192 0,2 10 0 0,-2-12-16 15,-2 2 0-15,1-1 0 0,1 1-176 0,-2 0 160 16,0 0-160-16,0 0 160 0,1 1-160 0,1 1 0 15,-2 0 0-15,0 2 128 0,0-1-128 0,-3 3 0 16,-2 2 0-16,9 2 0 0,0 0 128 0,-10-2-128 16,-5 2 0-16,5 3 128 0,10-3-128 0,-10 7 0 15,-3-1 0-15,2 3 0 0,2 3 0 0,0 1 0 16,-2 1 0-16,4 3 0 0,3 1 0 0,1 1 0 16,-1-1 0-16,4-1 0 0,0 0 0 0,2 0 0 0,-1-2-144 15,1 0 144-15,1-3 0 0,1-2 0 0,-4-10 0 0,8 13 0 16,0-5 0-16,-8-8 0 0,7 6 0 0,-7-6 0 15,0 0 0-15,13 3 0 0,-1-3-128 0,-12 0 128 16,12-4 0-16,-3-1 0 0,-1-2 0 0,-2 0 0 16,1-3 0-16,-1 1 0 0,1-2 0 0,-1-3 0 15,0-1 0-15,0 1 0 0,1-1 0 0,-1 2 0 16,-1 0 0-16,1 0 0 0,-1 0 0 0,-3 0 0 16,0 1 0-16,-1 2 128 0,3-1-128 0,-3 4 0 15,-1 7 0-15,-2-10 0 0,-1 4 0 0,3 6 0 16,0 0 0-16,0 0 128 0,-9-3-128 0,1 3 0 15,-1 2 0-15,9-2 0 0,-8 7 0 0,2 1 0 16,0-1 0-16,0 2 0 0,-2 0 0 0,3 1 0 0,1 1 0 16,1-1 0-16,1 1 0 0,0 0 0 0,4 0-128 0,0 1 128 15,1-2 0-15,-3-10 0 0,8 13-128 0,0-2 128 16,-1-4 0-16,5 0 0 0,1-2-144 0,0-1 144 16,2-1 0-16,-1-3-144 0,0-3 144 0,1 0 0 15,-2 1 0-15,0 0-128 0,-2-4 128 0,1 1 0 16,-3 0 0-16,-2-2 0 0,-7 7 0 0,5-9 0 15,-2 0 0-15,-3 9 0 0,0-12 0 0,-3 2 128 16,-1 0-128-16,0 4 128 0,-2-3-128 0,-3 1 128 16,-2 1-128-16,2 1 128 0,-1-1-128 0,-1 1 0 15,-1-2 0-15,1 2 128 0,-1 0-128 0,0 2 0 16,-1 1 0-16,3 0 0 0,1 0 0 0,-2 2 0 16,-1 1 0-16,2 1 0 0,1 2 0 0,1 1 0 15,0 1 0-15,8-5 0 0,-6 7 0 0,6-7 0 0,-9 9-144 0,3 0 144 16,6-9 0-16,-1 10 0 0,1-10-144 0,-1 12 144 15,1-2 0-15,2 1 0 0,-2-11-128 0,4 16 128 16,-1-5 0-16,0 2-128 0,2-1 128 0,1 0 0 16,1-1 0-16,-1 3-128 0,1-5 128 0,1 0 0 15,2-1 0-15,-1-2 0 0,-9-6 0 0,11 7 0 16,-11-7 0-16,14 4-128 0,0-3 128 0,-1-1 0 16,0-1 0-16,-2-2 0 0,-3-1 0 0,1-1 0 15,0-2 0-15,-3 1 0 0,-6 6-128 0,4-9 128 16,-1 1 0-16,-3 8-128 0,-1-11 128 0,1 11 0 15,-6-9-128-15,0 3 128 0,-3 1 0 0,0 1 0 16,1 1-192-16,0-1 192 0,-1 3-192 0,-2 0 192 16,1-3-256-16,1 1 64 0,9 3 16 0,-11-3 0 15,0 1-208-15,11 2-32 0,0 0-16 0,0 0 0 16,-8-8-1568-16,8 8-320 0,0 0-64 0,0-9-16032 16</inkml:trace>
  <inkml:trace contextRef="#ctx0" brushRef="#br2" timeOffset="81821.45">17011 14962 21183 0,'0'0'1888'0,"-7"-5"-1504"0,-3-4-384 0,2 2 0 16,2 5 2944-16,6 2 528 0,-7-7 112 0,3 2 0 15,0-2-2800-15,4 7-560 0,-1-9-224 0,1 0 176 16,3 3-176-16,-3-4 0 0,-3 3 0 0,3-3 0 16,3 0 0-16,-1-2 0 0,-1 2 0 0,-1-1 0 15,3 1 0-15,-3-2 0 0,-1 2 0 0,-2 2 0 16,1-1 0-16,2 9 0 0,-7-8 0 0,7 8 0 16,0 0 0-16,0 0 256 0,-23-6-32 0,2 3-16 0,4 3 80 0,1 4 16 15,0 2 0-15,2 4 0 0,0-4-304 0,-1 6 0 16,0 1 0-16,0 4 0 0,2 1 0 0,2 0 0 15,0 3 0-15,2 1 0 0,1-1 0 0,1 1 0 16,0-1 0-16,2 1 0 0,1 0 0 0,1 2 0 16,-1 2 0-16,0 0 0 0,1 4 0 0,0 0 0 15,2 1 0-15,-2 5 0 0,-1 3 0 0,1-2 0 16,2-1 0-16,0-4 0 0,0 2 0 0,1-6 0 16,0-4 0-16,2 0 0 0,1-5 0 0,1 0-352 15,2-4 48-15,-1-3 16 16,2-4-528-16,-7-8-96 0,10 4-32 0,0-3 0 15,-10-1-96-15,10-1-32 0,-2-4 0 0,1-1 0 16,3 1 256-16,-5 0 48 0,0-4 16 0,-2 0-10912 0</inkml:trace>
  <inkml:trace contextRef="#ctx0" brushRef="#br2" timeOffset="82070">16618 15275 35007 0,'0'0'3120'16,"0"0"-2496"-16,-10-1-496 0,10 1-128 15,0 0 1632-15,0 0 304 0,0 0 64 0,0 0 16 16,10 0-1872-16,2-4-368 0,3 0-80 0,-1-3-16 0,3-2 160 0,2 0 32 16,2 0 0-16,4 0 0 15,2 0-160-15,1 0-32 0,-1-1 0 0,3 1 0 16,3 0-448-16,-1 0-80 0,-2 3-32 0,-2 3 0 15,-4-1-1600-15,-1 0-320 0,-4-1-64 0,-1 0-16 16,-3 1 64-16,-2-1 0 0,-1-2 0 0</inkml:trace>
  <inkml:trace contextRef="#ctx0" brushRef="#br2" timeOffset="82419.52">17406 14746 3679 0,'0'0'160'0,"0"0"32"0,0 0-192 0,0 0 0 16,-7-7 0-16,7 7 0 0,-6-2 5056 0,6 2 976 15,-9-6 192-15,9 6 48 0,-9-1-4928 0,-2 1-992 0,2 3-192 0,0 2-32 16,0 0 112-16,0 2 16 0,0 0 16 0,-2 4 0 16,1 2-144-16,-1 2-128 0,1 1 144 0,-1 4-144 15,0 2 192-15,2 1-64 0,1 2-128 0,0 0 192 16,-1 4 240-16,1-2 32 0,3 2 16 0,0-2 0 15,-1 0 160-15,2 2 48 0,2 0 0 0,-1-1 0 16,2 2-336-16,0 4-64 0,1 1-16 0,2-2 0 16,2-4-272-16,1-2 0 0,2-1 0 0,1-1 0 15,1-3 128-15,1-1-128 0,2-1 0 0,0-4 0 16,1 0 0-16,0-3 0 0,0-2 0 0,1-1 0 16,3-3 0-16,1-4 0 0,3 1 0 0,-1-2-144 15,-2-4-704-15,2-2-144 0,2-3-32 0,0-2-8256 16,0-3-1648-16</inkml:trace>
  <inkml:trace contextRef="#ctx0" brushRef="#br2" timeOffset="82716.78">17728 15055 20271 0,'0'0'1792'0,"0"0"-1424"16,-9-3-368-16,0 3 0 0,0 4 2880 0,1 0 512 16,0 1 112-16,8-5 16 0,-9 7-2816 0,1 0-576 0,1 3-128 0,0-1 0 15,-1 0 160-15,1 2 0 0,1 1 0 0,-1 3 0 16,-2 2-160-16,-1 2 0 0,-3 1 144 16,0-1-144-16,0 5 0 0,-2-3 144 0,-3 1-144 0,1 0 0 15,3 0 320-15,-2 0-64 0,-1-2 0 0,1-2 0 16,1 0-256-16,-1-1 160 0,-1-1-160 0,2-3 128 15,2-1-320-15,-2-3-80 0,2-3-16 0,1-2-9920 16,2-5-1984-16</inkml:trace>
  <inkml:trace contextRef="#ctx0" brushRef="#br2" timeOffset="82950.03">17442 15207 24879 0,'0'0'2208'0,"0"0"-1760"0,0 0-448 0,0 0 0 0,0 0 3824 0,0 0 672 16,0 0 144-16,0 0 32 15,15 4-4112-15,-1 1-816 0,-1 0-176 0,1 1-16 0,1-2 112 0,0 2 16 16,1-2 16-16,0 5 0 16,-1-2-256-16,-2 2-48 0,2 0-16 0,-1-1 0 15,0 2 0-15,1 2 0 0,-1 1 0 0,-2 0 0 16,-2-3 0-16,-1 2 0 0,-1-3 0 0,-8-9 0 15,8 11-272-15,-8-11-48 0,9 9-16 0,-9-9 0 16,9 8-384-16,-9-8-96 0,0 0-16 0,0 0-6176 16,0 0-1248-16</inkml:trace>
  <inkml:trace contextRef="#ctx0" brushRef="#br2" timeOffset="83369.17">17651 14707 30399 0,'-10'5'2704'16,"-2"0"-2160"-16,1 1-544 0,1 1 0 15,1 1 1440-15,9-8 176 0,-4 10 48 0,4-10 0 0,0 0-1488 0,0 0-176 16,9 8-272-16,2-1 64 0,0-2 208 0,2 0-192 15,0 2 192-15,0-1-192 0,0 1 192 0,2-1 0 16,-1 1 0-16,0 0-144 0,1 3 144 0,-1-1 0 16,2 2 160-16,-1 1-160 0,0 0 240 0,0 1-48 15,4 0-16-15,-2 1 0 0,0 5-48 0,-1-6 0 16,1 1 0-16,-1 2 0 0,0 2 96 0,-3 0 16 16,-2-2 0-16,3 2 0 0,-1 2 80 0,-3-1 0 15,-1-2 16-15,-1 0 0 0,0-1 80 0,0-1 16 16,-2 1 0-16,1 2 0 0,-2-3-112 0,0 0-32 15,2-1 0-15,-4 3 0 0,1 3-160 0,-1-3-128 16,-3-1 192-16,-1-1-192 0,-3 0 128 0,-1 0-128 16,-2 2 0-16,-1-1 0 0,-1-1 0 0,-1 4 0 15,-3-4-176-15,0 4 176 16,0 0-1472-16,0 1-176 0,-3-6-32 0,2 0-15008 0</inkml:trace>
  <inkml:trace contextRef="#ctx0" brushRef="#br2" timeOffset="85667.57">24898 12898 3679 0,'0'0'320'0,"0"0"-320"16,0 0 0-16,0 0 0 0,0 0 4128 0,0 0 752 16,0 0 160-16,0 0 16 0,0 0-3936 0,0 0-800 15,6-8-144-15,-1-1-48 0,1 1 592 0,0 1 112 16,-1-1 32-16,0 0 0 0,-5 8 544 0,7-9 96 16,-4 0 32-16,-3 9 0 0,4-8-192 0,-4 8-48 0,2-12 0 0,-2 12 0 15,6-6-480-15,-6 6-112 0,5-8 0 0,-5 8-16 16,0 0-304-16,0 0-48 0,0 0-16 0,0 0 0 15,0 0-128-15,0 0-48 0,0 0 0 0,0 0 0 16,4 13-16-16,-2 0-128 0,-4-3 192 0,2 3-64 16,2 0 0-16,-1-1 0 0,-1 1 0 0,-1 0 0 15,-2-2-128-15,2-1 192 0,2 1-192 0,-1-11 192 16,-3 11-192-16,3-11 128 0,2 13-128 0,-2-13 128 16,0 0-128-16,6 9 0 0,-6-9 144 0,8 7-144 15,-8-7 176-15,10 0-48 0,-10 0 0 0,12-5 0 16,0-2 96-16,-2 1 16 0,-1-3 0 0,2-1 0 15,2-4-48-15,-3 1 0 0,1 0 0 0,-1-1 0 16,-2-1-64-16,0 2-128 0,-2-1 176 0,0 1-176 0,-2-3 144 16,-2 2-144-16,-1 1 0 0,-1 1 144 0,0 0-144 0,-1 2 128 15,-1 1-128-15,-1 2 128 0,3 7-128 0,-5-7 128 16,-2 3-128-16,7 4 128 0,-9-3-128 0,0 3 160 16,-2 3-160-16,2 1 160 0,9-4-160 0,-9 7 192 15,0 3-192-15,1 1 192 0,-1 2-192 0,3 3 128 16,-1-2-128-16,2 3 128 0,0-1-128 0,1 1 0 15,-1-2 0-15,2 1 0 0,4-2 0 0,1 1 0 16,-2-2 0-16,3-1 0 0,4-1 0 0,0-2 0 16,-7-9-128-16,11 8 128 0,2-3 0 0,2-1 0 15,-1-4 0-15,2-1 0 0,1-2 0 0,-3 0 0 16,-1-3 0-16,-1 1 0 0,-1-1 0 0,0-2 0 16,-2 0 0-16,0 0 0 0,-4 0 0 0,-1 0 0 0,-1-1 128 15,-3 9-128-15,2-10 128 0,-2 1-128 0,-1 0 128 0,-1 1-128 16,2 8 176-16,-6-9-48 0,1 1-128 0,0 1 192 15,-2 1-64-15,0 2 0 0,-1-3-128 0,1 4 192 16,-1 0-192-16,8 3 0 0,-11 0 0 0,2 0 0 16,9 0 0-16,-11 0 0 0,-2 1 0 0,3 2 0 15,10-3 0-15,-11 5 0 0,-1 0 0 0,2 0 0 16,2 2 0-16,2 1 0 0,-2-2 0 0,3 3 0 16,-1-1 0-16,6-8 0 0,0 12 0 0,0-12 0 15,0 0 0-15,8 12 0 0,1-3 0 0,3-3 0 16,-12-6-176-16,13 4 176 0,0-2-160 0,2-2 160 15,-1-2 0-15,-1 0 0 0,-1-2-128 0,-1 0 128 16,1 0 0-16,-1-3 0 0,-4 1 0 0,1 1 0 16,-8 5 0-16,8-7 0 0,-3-1 0 0,-5 8 0 0,4-9 0 0,-4 9 0 15,1-10 0-15,-1 1 0 0,0 9 144 0,-2-9-144 16,-2-1 0-16,1 1 144 0,-1-1-144 0,-1 1 0 16,0 1 144-16,0-3-144 0,0 2 0 0,-1 0 0 15,1 1 0-15,0-2 128 0,0 3-128 0,5 7 0 16,-9-5 0-16,1 1 0 0,8 4 0 0,0 0 0 15,-11-2 0-15,2 0 0 0,1 1 0 0,8 1 0 16,0 0 0-16,-9 5 0 0,9-5 0 0,-9 7 0 16,-1-1 0-16,3 1 0 0,7-7 0 0,-5 9 0 15,0 0 0-15,-1-1 0 0,6-8 0 0,-6 10 0 16,2 1 0-16,4-11 0 0,-3 10 0 0,3-10 0 16,0 0 0-16,0 0 0 0,0 0-144 0,0 0-48 15,0 0-16-15,6 11 0 16,-6-11-2240-16,11 5-448 0,0-4-96 0,1-2-14320 0</inkml:trace>
  <inkml:trace contextRef="#ctx0" brushRef="#br2" timeOffset="86461.5">26292 12688 12895 0,'0'0'576'0,"0"0"112"16,0 0-560-16,0 0-128 0,0 0 0 0,0 0 0 16,0 0 2672-16,0-7 496 0,0-4 96 0,1 1 32 0,3 2-2144 0,0-3-416 15,0 2-96-15,0-1 0 0,0-2-224 0,0 0-32 16,-2 2-16-16,1 1 0 16,0-3 80-16,-2 2 32 0,-1 2 0 0,-1-3 0 0,-3 2 0 0,1 1 0 15,-1 1 0-15,-1 0 0 0,-3 2 144 0,-1 0 16 16,-3 1 16-16,1-1 0 0,-1 2-144 0,0 3-48 15,-1 0 0-15,1 3 0 0,2 2-320 0,0-1-144 16,-2 2 128-16,3 3-128 0,0 2 0 0,-1 2 0 16,3 2 0-16,-1 4 0 0,0 2 0 0,0 3 0 15,-1 2 0-15,1 2 0 0,3-1 0 0,-2 2 0 16,0 2 0-16,0 3 128 0,1 0-128 0,0 0 0 16,1 0 0-16,-1 1 128 0,-2 1-128 0,3-3 160 15,2-2-160-15,0 1 160 0,1-1-160 0,2-2 0 16,0-3 0-16,1-2 128 0,0-1-128 0,1-4 0 15,-1-2-160-15,2 0 160 16,-1-4-880-16,-1-1-80 0,-1-12 0 0,3 12-16 16,-3-12-496-16,0 0-80 0,0 0-32 0,0 0-7184 0,0 0-1456 0</inkml:trace>
  <inkml:trace contextRef="#ctx0" brushRef="#br2" timeOffset="86679.06">25915 13130 21183 0,'0'0'1888'16,"0"0"-1504"-16,0 0-384 0,0 0 0 16,0 0 2480-16,9-5 416 0,-1-3 96 0,0 2 16 15,-8 6-2016-15,13-7-400 0,1 2-80 0,-2 0 0 16,-12 5-64-16,15-4 0 0,0 0 0 0,2 0 0 0,0 1-256 0,0-3-48 16,0 1-16-16,-1 1 0 15,-1 0-128-15,0 0-176 0,-1-3 48 0,0 2 0 16,1 1-1024-16,-2-1-208 0,-2-1-48 0,2-1 0 15,2 2-2176-15,-2-2-432 0</inkml:trace>
  <inkml:trace contextRef="#ctx0" brushRef="#br2" timeOffset="87070.1">26714 12435 27647 0,'0'0'1216'0,"0"0"256"0,-11-2-1168 0,2-1-304 0,9 3 0 0,0 0 0 16,0 0 640-16,0 0 64 0,0 0 0 0,0 0 16 15,0 0 128-15,0 0 32 0,-11 0 0 0,11 0 0 16,-8 4-368-16,1 3-80 0,-1 0-16 0,-1 4 0 15,-2 1 48-15,2 3 16 0,1 5 0 0,-2-2 0 16,-5 3 16-16,2 6 0 0,0 1 0 0,-1 3 0 16,0 3-176-16,-1 2-16 0,1 1-16 0,2 3 0 15,1 3-288-15,0 2 128 0,1-5-128 0,2-2 0 0,1-4 0 16,3-2 0-16,4-2 0 0,2 2 0 0,2-1 0 0,1-1 0 16,-1-1 0-16,1-3 0 0,0-4-144 0,3 0-48 15,1 0 0-15,3-1 0 0,0-7-128 0,2-1-16 16,3-2-16-16,-1-3 0 15,-3-3-128-15,2 0-32 0,3-4 0 0,1-2-10304 16,-4-3-2048-16</inkml:trace>
  <inkml:trace contextRef="#ctx0" brushRef="#br2" timeOffset="87836.07">26862 12884 5519 0,'0'0'496'0,"-9"1"-496"0,-2-1 0 0,3 0 0 15,8 0 3296-15,-9-1 560 0,0-2 112 0,9 3 32 16,0 0-2944-16,-10-2-592 0,-1-2-112 0,11 4-32 16,0 0-128-16,0 0-48 0,0 0 0 0,0 0 0 15,0 0 560-15,0 0 96 0,0 0 32 0,0 0 0 16,0 0 336-16,0 0 80 0,0 0 16 0,0 0 0 16,0 0-192-16,0 0-48 0,0 0 0 0,11-2 0 0,-11 2-208 0,13-1-48 15,-1 0-16-15,1 1 0 0,-3-1-208 0,0-1-32 16,1 1-16-16,1-2 0 0,-1-1-208 0,1 2-32 15,-12 2-16-15,13-3 0 0,0 2-112 0,-1-2-128 16,0 2 176-16,-1-2-176 0,0 1 144 0,-11 2-144 16,13-1 0-16,-3-2 144 0,-10 3-144 0,12-3 0 15,-2 1 0-15,-10 2 0 0,0 0 128 0,0 0-128 16,0 0 0-16,0 0 128 0,0 0-128 0,0 0 0 16,0 0 144-16,0 0-144 0,0 0 128 0,0 0-128 15,0 0 128-15,0 0-128 0,0 0 0 0,0 0 128 16,0 0-128-16,0 0 0 0,0 0 0 0,3 11 0 15,-3-11 0-15,0 0 128 0,-1 10-128 0,1-10 0 16,-4 10 0-16,0-1 0 0,4-9 0 0,-7 12 0 0,1-2 0 16,-1-1 0-16,-1-1-176 0,2 1 0 0,-1 2 0 0,0-1 0 15,-4 2 48-15,2-2 0 0,-1 1 0 0,0-1 0 16,1 1 128-16,2-2 0 0,-1-1-144 0,1 1 144 16,1 0 0-16,-1 0 0 0,1-3 0 0,0 1 0 15,6-7 0-15,-6 9 0 0,-2-2 0 0,2 0 0 16,6-7 0-16,-8 7 0 0,0 0 0 0,1 0 0 15,0 2 0-15,-1 2 0 0,0 1 0 0,0-2 0 16,-1-1 0-16,1 0 0 0,0 0 0 0,1 2 0 16,-3-1 0-16,5-2 0 0,5-8 0 0,-4 11 0 15,4-11 0-15,0 0 0 0,0 0 0 0,0 0 128 16,3 10-128-16,-3-10 0 0,6 10 0 0,-6-10 128 16,13 6-128-16,-1-1 0 0,-1-4 0 0,2 3 0 0,1-3 0 15,0-1 128-15,-1-1-128 0,2-2 0 0,0 2 0 0,2-1 0 16,2-4 128-16,0 1-128 0,2-1 0 0,0 0 0 15,0 1 0-15,1-3 0 16,0-2-1312-16,0 1-144 0,-2 4-16 0,-2-2-9072 16,-1-2-1808-16</inkml:trace>
  <inkml:trace contextRef="#ctx0" brushRef="#br2" timeOffset="88293.55">27167 12441 15663 0,'0'0'1392'0,"-9"-3"-1120"0,0 0-272 0,-2 2 0 15,1 1 2240-15,1 0 400 0,1 0 80 0,8 0 16 16,0 0-1712-16,-11 4-320 0,1-1-80 0,10-3-16 15,0 0 144-15,0 0 16 0,0 0 16 0,0 0 0 16,0 0 144-16,0 0 32 0,-5 9 0 0,5-9 0 16,5 10-208-16,0-1-48 0,-5-9 0 0,8 11 0 15,2-3-64-15,1 3 0 0,-3-2-16 0,2 3 0 16,2 1-304-16,1 0-64 0,0 0-16 0,1 2 0 16,1-1-240-16,2 0 0 0,1 2 128 0,0 1-128 15,-1 1 0-15,-1-1 0 0,-3 1 0 0,1-1 0 0,0 4 0 0,-1 0 176 16,-1 0-176-16,1 0 160 0,-2 1-160 0,-1-3 160 15,-1 2-160-15,-1 0 160 0,0 0-160 0,0 0 0 16,-4 1 144-16,1 3-144 0,0 2 0 0,-1 5 144 16,0 0-144-16,-4-5 0 0,-3-4 0 0,-2-1 0 15,-2 0 0-15,-2-1 0 0,-2-2 0 0,-2 1 0 16,-2-2 176-16,1 0-48 0,-4-1-128 0,-2 0 0 16,-1-2-128-16,-2-1 128 15,-1 0-720-15,-2-2-64 0,-1 0-16 0,-1-3-10752 16,2-4-2144-16</inkml:trace>
  <inkml:trace contextRef="#ctx0" brushRef="#br2" timeOffset="90177.64">23146 13789 2463 0,'0'0'0'0,"0"0"224"0,0 0-224 0,0 0 0 15,0 0 0-15</inkml:trace>
  <inkml:trace contextRef="#ctx0" brushRef="#br2" timeOffset="91216.74">23148 13773 2751 0,'0'0'128'0,"0"0"16"0,0 0-144 0,6-8 0 0,-6 8 0 16,5-9 0-16,-1-1 1376 0,-4 10 240 16,0 0 48-16,4-8 16 0,-1 0-480 0,-3 8-112 0,0 0 0 0,0 0-16 15,0 0-240-15,0 0-32 0,0 0-16 0,0 0 0 16,0 0-256-16,0 0-48 0,0 0-16 0,0 0 0 15,0 0 240-15,0 0 64 0,0 0 0 0,0 0 0 16,0 0 192-16,0 0 64 0,0 0 0 0,0 0 0 16,0 0-240-16,0 0-32 0,0 0-16 0,0 0 0 15,0 0-16-15,0 0 0 0,0 0 0 0,0 0 0 16,0 0-80-16,0 0 0 0,0 0-16 0,0 0 0 16,0 0-192-16,0 0-48 0,0 0 0 0,-7 10 0 15,2 2-64-15,1-4 0 0,4-8-16 0,-3 13 0 16,2 0-80-16,0-1-16 0,1-12 0 0,0 10 0 15,0-10-208-15,2 12 144 0,-2-12-144 0,0 0 128 16,6 13-128-16,-6-13 0 0,0 0 144 0,0 0-144 0,7 9 192 0,-7-9-16 16,0 0-16-16,0 0 0 0,0 0 32 0,0 0 0 15,0 0 0-15,0 0 0 0,11-6 16 0,-5-2 16 16,-2-1 0-16,-1 0 0 0,2 1-96 0,-1-1-128 16,0-3 176-16,-1 1-176 0,-3 2 128 0,2 0-128 15,-1 0 0-15,1-1 0 0,-2-1 0 0,0-1 0 16,0 2 128-16,0 2-128 0,0 8 0 0,1-6 0 15,-2-3 0-15,1 9 0 0,0 0 0 0,0 0 0 16,0 0 0-16,0 0 0 0,0 0 0 0,0 0 0 16,0 0 0-16,-4 11 0 0,-1 1 0 0,-1 4 0 15,3-2 0-15,-1 2 0 0,0-3 0 0,0 1 0 16,0 2 0-16,-1-3 0 0,-1 1 0 0,1 2 0 16,1-3 0-16,0-2 0 0,2 1 368 0,-1-1-48 15,3-11 0-15,-1 11 0 0,1-11-48 0,0 11-16 0,0-11 0 0,0 0 0 16,3 10-256-16,-3-10 128 0,0 0-128 0,0 0 0 15,7 8 176-15,-7-8-176 0,0 0 160 0,0 0-160 16,11-4 224-16,-2 0-48 0,-3-2-16 0,0-3 0 16,-2-1-160-16,-2 1 192 0,-2 0-192 0,0-1 192 15,-1-1-192-15,1 2 160 0,-1-1-160 0,-2-1 160 16,-1-2-160-16,0 4 160 0,-1-1-160 0,0-2 160 16,-1-2-160-16,1 1 0 0,-1 1 0 0,1 3 0 15,-1 0 0-15,6 9 0 0,-6-7 128 0,-1-1-128 16,7 8 0-16,0 0 0 0,-9-6 0 0,9 6 0 15,0 0 0-15,0 0 0 0,0 0 0 0,0 0 0 16,0 0 0-16,0 0 0 0,0 0 0 0,0 0 128 0,0 0-128 16,0 0 0-16,3 10 0 0,1 1 0 15,-4-11 0-15,5 11 0 0,-1 2 0 0,0 1 0 0,-2-3 0 0,1 0 0 16,-3-11 0-16,5 10 0 0,-5-10 0 0,4 12 0 16,-4-12 144-16,5 10-16 0,-5-10 0 0,0 0 0 15,0 0 0-15,0 0 0 0,8 8-128 0,-8-8 144 16,0 0-144-16,0 0 160 0,0 0-160 0,12-3 192 15,-12 3-192-15,8-6 192 0,-8 6-192 0,5-9 192 16,-1 0-192-16,-2 1 192 0,-2 8-192 0,3-9 128 16,-3 9-128-16,0-11 128 0,-1 0-128 0,-2 1 128 15,3 10-128-15,-3-9 128 0,1 0-128 0,-2 3 0 16,-1-3 144-16,5 9-144 0,-7-6 0 0,7 6 0 16,0 0 0-16,-9-1 128 0,0 1-128 0,9 0 0 15,-12 5 0-15,3 2 0 0,1 1 0 0,3 3 0 0,0 4 0 16,0-2 0-16,-1-5 0 0,1 3 0 0,1 6-144 0,2-4 144 15,0-1 0-15,1 1 0 0,1 1 0 0,0 1 128 16,1-1-128-16,2-1 0 0,0-2 0 0,0-2 128 16,-3-9-128-16,7 10 0 0,-7-10-192 0,7 8 192 15,-7-8 0-15,0 0 0 0,10 5 0 0,-10-5 0 16,0 0 0-16,12 1 0 0,-12-1 0 0,9-2 128 16,-9 2-128-16,8-7 0 0,-2 1 144 0,1-1-144 15,-2 1 0-15,-5 6-160 0,5-11 16 0,0 1 0 31,1-2-560-31,-3 3-128 0,-3 9 0 0,0 0-16 0,6-10-496 0,-1 2-112 0,-1-1-16 16,-4 9 0-16,0 0-1376 0,8-9-288 0,-2 2-48 0</inkml:trace>
  <inkml:trace contextRef="#ctx0" brushRef="#br2" timeOffset="91913.78">23719 14025 7359 0,'0'0'320'0,"0"0"80"15,0 0-400-15,0 0 0 0,0 0 0 0,0 0 0 0,0 0 2384 0,0 0 400 16,0 0 80-16,0 0 16 0,0 0-1648 0,0 0-320 15,0 0-64-15,0 0-16 0,0 0 64 0,2-9 16 16,1 1 0-16,-1 0 0 0,-2 8-16 0,0-9-16 16,0 0 0-16,-1 0 0 0,0-1-240 0,-2 1-64 15,2 0 0-15,-2 0 0 0,1 0-128 0,-1 0-16 16,3 9-16-16,-5-11 0 0,1 1-208 0,-1 1-32 16,-2 2-16-16,-1 1 0 0,1 1-160 0,7 5 0 15,-11-2 144-15,2 2-144 0,0 4 0 0,0 1 128 16,1 3-128-16,0 3 0 0,2 0 128 0,-2 4-128 0,0 0 160 0,0 4-160 15,2-1 0-15,-1 3 0 0,2 0 0 16,1 1 0-16,0-1 224 0,0 3-48 0,0 6-16 0,0 0 0 16,0 2-32-16,2 0 0 0,-1 1 0 0,3-1 0 15,-1 1-128-15,1-3 0 0,0-3 144 0,2-1-144 16,1-2 0-16,-2-2 128 0,-1-1-128 0,2-3 0 16,-2 0 0-16,0-1 0 0,0-1 0 0,2-2-192 31,2-2-704-31,-4-12-160 0,4 9-32 0,-4-9-8016 0,0 0-1616 0</inkml:trace>
  <inkml:trace contextRef="#ctx0" brushRef="#br2" timeOffset="92122.95">23410 14322 11055 0,'0'0'976'0,"0"0"-784"16,-7 5-192-16,7-5 0 0,0 0 4288 0,0 0 800 15,0 0 160-15,13 4 48 0,1 0-4272 0,1-3-864 16,-1-2-160-16,0 0 0 0,1-1 0 0,-1 2 0 16,-1-2 0-16,0-2 0 0,0 0 0 0,2 1 0 15,0 2 0-15,-2 0 0 0,0-3-176 0,-1 1-80 16,-2 2-32-16,1-3-8448 16,1-1-1696-16</inkml:trace>
  <inkml:trace contextRef="#ctx0" brushRef="#br2" timeOffset="92506.17">23988 13875 15663 0,'0'0'1392'0,"0"0"-1120"0,-13 6-272 0,3-2 0 16,1 1 1792-16,-2 1 320 0,1-2 48 0,0 1 16 16,-1 1-1392-16,2 2-272 0,1 0-48 0,-1 1-16 15,-3 0 304-15,1 0 48 0,0 0 16 0,1 3 0 16,-2 0 160-16,0 2 48 0,2 2 0 0,1 1 0 16,1-4-352-16,0 4-64 0,0 0-16 0,2 2 0 0,0 1-32 0,4-1-16 15,-1 1 0-15,2 1 0 0,1 1-352 0,0 0-192 16,1 2 192-16,2-2-192 0,1-3 0 0,1 1 0 15,0 1 0-15,2 1 0 0,-2-3-256 0,3 2-16 16,1 0 0-16,1 0 0 16,2 0-240-16,-2-3-64 0,2 2 0 0,-1-2 0 15,-1 0-224-15,2-2-48 0,2 0-16 0,0-3-8384 16,0-3-1680-16</inkml:trace>
  <inkml:trace contextRef="#ctx0" brushRef="#br2" timeOffset="93010.68">24052 14236 17503 0,'0'0'1552'0,"-10"1"-1232"0,-1 4-320 0,2-1 0 15,9-4 1920-15,-9 6 320 0,0 1 64 0,9-7 0 16,0 0-1520-16,-5 7-304 0,1 2-64 0,4-9-16 16,-1 10 224-16,1-10 32 0,0 0 16 0,2 12 0 15,1 1-352-15,2-1-80 0,2-2-16 0,-1 3 0 16,1-2-96-16,0 1 0 0,1-1-128 0,0 1 192 0,1-2-192 0,0 1 144 16,0-2-144-16,2-1 128 0,-1-2-128 0,-1 0 128 15,1-3-128-15,-1 1 128 0,-9-4-128 0,13 3 192 16,-3-3-192-16,1 0 192 0,-11 0-192 0,13-5 0 15,-2-3 0-15,1-1 0 0,-3 0 128 0,-1-3-128 16,1-1 128-16,-1 0-128 0,0 0 0 0,0-1 0 16,-1-2 0-16,0-2 0 0,-3 1 0 0,0 1 0 15,-2 0 0-15,1 1 0 0,-3 3 0 0,-1 0-192 16,-1-1 64-16,-2 3 128 0,4 10-192 0,0 0 192 16,0 0-160-16,0 0 160 0,0 0 0 0,0 0 0 15,-7 6 0-15,0 1 0 0,1-1 0 0,0 3 0 16,2 3 0-16,2 1 0 0,1 2 0 0,-1 0 0 15,2 1 0-15,0-2 0 0,2-2 128 0,0 0-128 0,1-1 192 0,1 1-192 16,-4-12 144-16,5 13-144 0,-1-1 0 16,1 0 144-16,0-1-144 0,0-3 0 0,-5-8 0 0,0 0 128 15,8 9-128-15,-8-9 0 0,0 0-160 0,12 6 160 32,-12-6-560-32,0 0-16 0,14-4 0 0,-3 0-8480 0,-11 4-1696 0</inkml:trace>
  <inkml:trace contextRef="#ctx0" brushRef="#br2" timeOffset="93479.46">24352 13937 16575 0,'0'0'1472'0,"-6"-2"-1168"16,-5-3-304-16,5 1 0 0,6 4 1712 0,0 0 272 15,0 0 64-15,0 0 16 0,0 0-1616 0,0 0-448 16,0 0 128-16,0 0-128 0,0 0 192 0,0 0-32 15,0 0 0-15,0 0 0 0,0 0 672 0,0 0 144 16,0 0 32-16,6 9 0 0,1-1 16 0,1 1 0 16,1 0 0-16,1 1 0 0,-1 1-496 0,2 0-80 0,0 1-32 15,2 0 0-15,0 1-192 0,0-1-32 0,1-1-16 0,-1 2 0 16,0 2-48-16,-2-1 0 0,0-1 0 0,-1 1 0 16,2 1 0-16,1 4-128 0,-3 1 192 0,1-1-64 15,-1 2-128-15,1-1 0 0,-5 1 144 0,1 0-144 16,-1-3 224-16,-1 1-32 0,-3-2 0 0,-1 0 0 15,-1 2-32-15,0-1-16 0,0-1 0 0,-3 0 0 16,0-2-144-16,-1 0 128 0,-3-4-128 0,2 1 128 16,1 0-128-16,-3-2 0 0,-2-1 0 0,2-2 0 15,0-2-2048-15,-1-1-320 0</inkml:trace>
  <inkml:trace contextRef="#ctx0" brushRef="#br2" timeOffset="98562.52">2867 7318 12831 0,'-14'-2'576'0,"4"2"112"0,1 1-560 0,-2-1-128 16,-4-1 0-16,0 3 0 0,0 2 1296 0,1 3 240 15,-2-5 32-15,-1 2 16 0,-2 2-592 0,-1 0-112 16,3 2-32-16,0-2 0 0,-1 0 112 0,4-1 0 16,1-3 16-16,1 2 0 0,1 2 144 0,1-4 32 15,1-3 0-15,9 1 0 0,-9 1 16 0,9-1 16 16,0 0 0-16,0 0 0 0,0 0-432 0,0 0-96 15,0 0-16-15,0 0 0 0,0 0-256 0,0 0-48 0,0 0-16 0,0 0 0 16,10 9-48-16,2-5-16 0,0 0 0 0,-1 1 0 16,2-2 48-16,3 2 0 0,1 2 0 0,0-2 0 15,0 0 32-15,3-2 16 0,2-3 0 0,1 2 0 16,2 0 80-16,2-2 16 0,3-4 0 0,3 2 0 16,-1 2 0-16,10 12 0 0,8 14 0 0,-2-10 0 15,-6-21-112-15,1-1-16 0,1 0 0 0,4-1 0 16,6 0 48-16,2-1 0 0,2 0 0 0,4 5 0 15,3 3 16-15,1-2 16 0,0-1 0 0,1-1 0 16,1-2-240-16,3 2-160 0,0 0 192 0,2 1-192 16,2 1 192-16,-2-2-192 0,-3 0 192 0,0 0-192 15,1 1 192-15,2-1-192 0,5 0 192 0,0 2-192 16,-1-2 208-16,0 0-64 0,-3 0-16 0,5-1 0 0,0 0 16 0,2 1 0 16,0 0 0-16,-4-1 0 0,-4-2 16 0,0 1 0 15,0-1 0-15,2 3 0 0,4 2-160 0,-4 0 128 16,-2-3-128-16,-1 1 128 0,-2-1-128 0,3 1 0 15,3 0 0-15,0 3 0 0,0-3 0 0,-1 3 128 16,-5-1-128-16,1 2 0 0,-1 0 128 0,3 0-128 16,4 0 128-16,0 0-128 0,-2-2 128 0,0-1-128 15,-4 2 128-15,1-2-128 0,3 3 144 0,-2 0-144 16,-4 3 160-16,1-6-160 0,0 1 128 0,0 0-128 16,-3-2 0-16,5 2 144 0,0-1-144 0,-1 1 0 15,-1-2 144-15,-1 0-144 0,0 0 0 0,-3 0 144 16,-2 1-144-16,0-2 0 0,-1 1 192 0,0 2-64 15,1-2 0-15,-1 1-128 0,-2 2 224 0,-1 1-64 16,-3-2-16-16,-2 2 0 0,-1 3-144 0,0-2 128 0,3-1-128 0,-1 3 128 16,-2 1-128-16,0 1 0 0,-2 0 0 0,-3-1 0 15,-2-1 0-15,0-1 0 0,-1 0 128 0,4-1-128 16,3 2 0-16,-2-2 0 0,-2-1 0 0,2 1 0 16,0-3 176-16,-1 0-48 0,-3 4-128 0,-3-4 192 15,-1 0-192-15,-3-1 0 0,1-1 0 0,-1 2 0 16,-2 2 0-16,-3-2 144 0,-4 2-144 0,2-2 128 15,0 0-128-15,-1 1 128 0,1 0-128 0,-1 1 128 16,1 0-128-16,-3 1 0 0,-1 0 0 0,-1 1 0 16,0-2 0-16,0 0 0 0,0 0 0 0,-1 0 0 15,-1 2 160-15,2-2-160 0,-2-2 192 0,2 2-192 16,-2 2 0-16,-1 0 0 0,-4 3 0 0,0-5-144 16,-2 0 144-16,0 0 0 0,-4 0 0 0,0 1 0 15,-2 0 0-15,0 2 0 0,1 0-144 0,-2-1 144 0,-2 0-336 0,-10-2 0 16,11 0 0-16,-11 0 0 15,10 7-1808-15,-2 1-352 0,0 1-80 0</inkml:trace>
  <inkml:trace contextRef="#ctx0" brushRef="#br3" timeOffset="109319.57">18770 14577 21599 0,'0'0'960'0,"0"0"192"0,0 0-928 0,0 0-224 0,0 0 0 0,0 0 0 15,0 0 448-15,0 0 32 0,4-10 16 0,-4 10 0 16,7-8-368-16,-7 8-128 0,4-9 0 0,-4 9 0 15,0 0 0-15,0 0 0 0,4-9 0 0,-4 9 0 16,0 0 0-16,0 0 0 0,0 0 0 0,0 0 0 16,-5-7 544-16,5 7 16 0,0 0 0 0,-9-3 0 15,9 3 320-15,-9-3 64 0,9 3 16 0,0 0 0 16,0 0 128-16,0 0 48 0,-9-3 0 0,9 3 0 0,-7-4-368 0,7 4-64 16,0 0 0-16,0 0-16 0,0 0-304 0,-4-7-48 15,4 7-16-15,0 0 0 0,0 0-16 0,0 0-16 16,0 0 0-16,0 0 0 0,-6-6-112 0,6 6-32 15,0 0 0-15,-9-1 0 0,-1 1-144 0,10 0 0 16,-10 4 0-16,2 0 128 0,0 0-128 0,0 0 0 16,-1 0 0-16,2 1 0 0,-1-1 256 0,0 1-48 15,-1 1 0-15,1 0 0 0,1 0 160 0,1 1 16 16,-2-1 16-16,3 1 0 0,5-7-112 0,-4 9-32 16,4-9 0-16,-3 9 0 0,3-9-256 0,0 0 160 15,0 0-160-15,4 10 128 0,-4-10-128 0,0 0 0 16,0 0 0-16,0 0 128 0,5 8-128 0,-5-8 0 15,0 0 0-15,0 0 0 0,0 0 0 0,0 0 0 0,0 0 144 0,0 0-144 16,0 0 0-16,0 0 128 0,0 0-128 0,0 0 0 16,0 0 0-16,0 0 144 0,0 0-144 0,0 0 0 15,0 0 176-15,0 0-176 0,0 0 160 0,0 0-160 16,0 0 128-16,0 0-128 0,10-1 0 0,-10 1 0 16,0 0 0-16,0 0 0 0,0 0 0 0,0 0 0 15,7-7 0-15,-7 7 128 0,0 0-128 0,0 0 0 16,0 0 0-16,0 0 0 0,0 0 0 0,7-6 0 15,-7 6 128-15,0 0-128 0,0 0 0 0,0 0 144 16,0 0-144-16,0 0 160 0,0 0-160 0,5-8 160 16,-5 8-160-16,0 0 192 0,0 0-192 0,0 0 192 15,0 0-192-15,0 0 0 0,0 0 0 0,0 0-176 0,0 0 176 0,0 0 0 16,11 3 0-16,-11-3 0 16,0 0 0-16,0 0 0 0,0 0 0 0,0 0 0 0,11 0 0 0,-11 0 0 15,0 0 0-15,0 0 0 0,11 0 0 0,-11 0 0 16,0 0-144-16,13-2 144 15,-1 1-1344-15,-12 1-208 0,10-5-48 0,2 1-16016 16</inkml:trace>
  <inkml:trace contextRef="#ctx0" brushRef="#br3" timeOffset="112727.9">18680 14600 6447 0,'0'0'576'0,"0"0"-576"16,0 0 0-16,0 0 0 0,0 0 2512 0,-8 0 400 16,8 0 80-16,0 0 16 0,0 0-2336 0,0 0-464 15,-9 2-80-15,9-2-128 0,0 0 0 0,-8 5 0 16,8-5 0-16,0 0 0 0,0 0 128 0,-9 7-128 16,9-7 0-16,0 0 0 0,0 0 736 0,0 0 48 15,-9 4 16-15,9-4 0 0,0 0 304 0,-7 6 64 16,7-6 16-16,0 0 0 0,0 0-224 0,0 0-64 15,-8 6 0-15,8-6 0 0,0 0-256 0,0 0-64 16,0 0-16-16,0 0 0 0,0 0-96 0,0 0-16 16,0 0 0-16,0 0 0 0,0 0 160 0,0 0 32 15,-5 9 0-15,5-9 0 0,0 0 64 0,0 0 32 16,0 0 0-16,0 0 0 0,0 0-80 0,0 0-16 0,-8 4 0 0,8-4 0 16,0 0-64-16,0 0 0 0,0 0-16 0,0 0 0 15,0 0-192-15,0 0-48 0,0 0 0 0,0 0 0 16,0 0-128-16,0 0-16 0,0 0-16 0,0 0 0 15,0 0 32-15,0 0 16 0,0 0 0 0,0 0 0 16,0 0 64-16,0 0 16 0,0 0 0 0,0 0 0 16,0 0-32-16,0 0 0 0,0 0 0 0,0 0 0 15,0 0-64-15,0 0-32 0,0 0 0 0,0 0 0 16,0 0-160-16,0 0 0 0,0 0 0 0,4 10 128 16,-4-10 80-16,0 0 16 0,5 8 0 0,-5-8 0 15,0 0 64-15,0 0 16 0,0 0 0 0,0 0 0 16,0 0-128-16,0 0-32 0,0 0 0 0,11 2 0 0,-11-2-144 0,10 0 160 15,-10 0-160-15,0 0 160 0,12 0-160 0,-12 0 128 16,10-2-128-16,-10 2 128 0,11 0-128 0,-2 0 160 16,-9 0-160-16,10-1 160 0,0 1-160 0,-10 0 192 15,9-6-192-15,-9 6 192 0,11-1-192 0,0-2 0 16,-11 3 144-16,12-2-144 0,-1-1 128 0,-11 3-128 16,11-2 128-16,-2-1-128 0,-9 3 0 0,12-3 144 15,-2 1-144-15,-1-1 0 0,-9 3 176 0,12-2-176 16,-2-1 160-16,1 0-160 0,-1-1 160 0,-1 1-160 15,0 0 160-15,1-2-160 0,1 0 160 0,0 1-160 16,-1 0 160-16,2 1-160 0,-2-1 128 0,1 0-128 16,-1 0 0-16,1 2 0 0,-2 0 128 0,2-1-128 15,1 0 0-15,0 3 0 0,-2 0 0 0,2-3 128 0,0 1-128 0,0-1 0 16,-2 1 0-16,2 0 0 0,-1 0 0 0,2-1 0 16,2 0 0-16,-1 1 0 0,-1 0 0 0,2-1 0 15,0 0 128-15,0 0-128 0,-2 1 0 0,0-2 0 16,1 0 0-16,-1 1 128 0,-1 1-128 0,-1-1 0 15,1 0 0-15,0 2 128 0,-3-1-128 0,-9 2 0 16,13-3 128-16,-1 3-128 0,-2-3 0 0,1 3 144 16,0 0-144-16,0 0 0 0,-1 0 0 0,1 0 128 15,-1-1-128-15,2 0 0 0,0-1 0 0,-1 2 0 16,2-2 128-16,0-1-128 0,2 2 0 0,-1-3 128 16,0 3-128-16,1-1 0 0,0 2 144 0,0-4-144 15,0 1 0-15,-2-1 0 0,0-2 0 0,-1 3 128 16,-1 0-128-16,2-2 0 0,1 1 0 0,0 1 128 0,-1 2-128 0,0-3 176 15,-1 0-176-15,0 1 192 0,-2 1-192 0,2 1 128 16,0-2-128-16,-1 2 128 0,1 1-128 0,1-2 0 16,0 0 0-16,0 0 128 0,0 0-128 0,0-1 0 15,0 2 0-15,0-3 0 0,1 1 0 0,-1-3 0 16,-2 2 0-16,2 0 0 0,0 0 0 0,0 0 0 16,0-1 0-16,0 2 128 0,1-3-128 0,-3 2 0 15,1 1 0-15,1 1 128 0,3 4-128 0,-5-4 128 16,-3-9-128-16,1 5 128 0,2 2-128 0,1-1 160 15,1 1-160-15,0 1 160 0,0 2-160 0,0-3 0 16,0 0 144-16,0 0-144 0,-2-1 0 0,1 2 0 16,-1-1 0-16,2 0 128 0,1 2-128 0,0-2 0 0,-1 3 0 15,3-1 0-15,-3-3 144 0,0 4-144 0,-1-3 192 16,0 1-192-16,-1-1 0 0,1 2 0 0,-3-2 0 0,-1-1 0 16,-1-3 0-16,-1 1 0 0,2-3 0 0,0 3 0 15,-8 7 0-15,6-4 0 0,2 2 0 0,-8 2 0 16,12-4 0-16,-2 1 0 0,-1-2 0 0,0 0 0 15,1 0 128-15,-3-1-128 0,4 5 0 0,-1-1 0 16,1-2 0-16,-1 1 0 0,2 0 128 0,0 2-128 16,-1 0 0-16,1-3 0 0,0 1 0 0,1 1 0 15,0-2 0-15,-1 1 0 0,-1-1 0 0,1 3 0 16,-2-3 0-16,1 0 0 0,-1 0 0 0,2 0 0 16,-3 0 128-16,0 2-128 0,0-1 0 0,2-1 0 15,-1-2 0-15,2 1 0 0,1 1 0 0,0-2 0 16,0 0 128-16,1 1-128 0,2 2 0 0,0 2 0 0,-2-4 0 15,0 3 0-15,1-2 0 0,-1 3 0 0,0-4 128 16,1 1-128-16,-3 0 0 0,1 1 0 0,-2 1 0 0,1-2 0 16,-2 1 0-16,1-1 0 0,1 2 0 0,-2 2 0 15,1-3 0-15,0 1 0 0,-2-4 0 0,2 1 0 16,-2 1 0-16,1 0 0 0,1 0 0 0,-1 2 128 16,2-3-128-16,-2-1 0 0,1 1 128 0,1 0-128 15,-1 1 0-15,4 0 0 0,-4-1 0 0,1 2 0 16,0-2 0-16,1 1 0 0,2 0 0 0,0 0 0 15,-3 2 0-15,-1-1 0 0,2-1 0 0,0 0 0 16,-1 0 0-16,1 2 0 0,0-2 128 0,0 1-128 16,-2-1 0-16,-1 2 0 0,1-1 0 0,-1 1 0 15,-1-2 0-15,0 1 0 0,0-1 0 0,0 2 0 16,-9 2 0-16,12-4 0 0,0 0 128 0,-2 0-128 0,-1-1 0 0,2 1 0 16,-11 4 128-16,13-4-128 0,-1-1 0 0,-1-2 0 15,0 2 128-15,-1 0-128 0,-1-1 0 0,2 1 0 16,-2 1 0-16,0-1 0 0,0 1 0 0,2 0 0 15,-1 2 0-15,0-1 0 0,1-1 0 0,1 3 0 16,-1-3 192-16,1 1-192 0,-1-2 192 0,-1 1-192 16,0 0 0-16,2-2 0 0,1 3 0 0,0 0-192 15,-1 2 192-15,2-3 0 0,2-1 0 0,-2 1 0 16,-2 2 0-16,1 0 0 0,3-4 0 0,-1 2 0 16,0 0 0-16,0 0 0 0,1 0 0 0,0 1 0 15,-1 1 0-15,1-1 0 0,-2-1 0 0,-1-1 0 16,-2-1 0-16,-1 2 0 0,1 1 0 0,-1 2 0 15,2-2 0-15,-1 1 0 0,0-1 0 0,1 0 0 0,-2 2 0 0,0-2 0 16,1 1 0-16,1-1 0 0,-2-1 0 0,2 2 0 16,0 2 0-16,-1-3 0 0,2-1 0 0,2-1 0 15,-1 0 0-15,0 1 0 0,-1 0 128 0,3 0-128 16,0-3 0-16,3 2 0 0,-1 0 0 0,1-1 0 16,-2-1 0-16,-2 3 0 0,0 0 128 0,-1 0-128 15,0-1 0-15,2 1 0 0,2 0 0 0,-1 2 0 16,-2-2 0-16,-1 0 0 0,2-1 0 0,-2-1 0 15,0 5 0-15,-1-2 0 0,0-2 0 0,3 0 0 16,-2 1 0-16,-1 0 0 0,0 0 128 0,0 0-128 16,0 2 0-16,-1-2 0 0,0 0 0 0,1 0 0 15,0 0 0-15,0-1 0 0,1 4 128 0,1-5-128 16,-2 1 0-16,1 1 0 0,0 0 0 0,2 0 0 0,-2 3 0 0,2-3 0 16,1-1 128-16,1 1-128 0,0 0 0 15,2 2 0-15,1-2 0 0,-5 0 0 0,-5 1 0 0,4 1 0 16,3-2 0-16,0 1 0 0,-2-1 0 0,1 2 0 15,0-1 0-15,0-1 0 0,0 0 0 0,1 2 0 16,-1-1 0-16,0 2 0 0,-2-5 128 0,1 2-128 16,1 2 0-16,-1-2 0 0,-2 0 0 0,3 4 0 15,1 4 0-15,-2-5 0 0,-5-12 0 0,3 2 0 16,-1 3 128-16,1 2-128 0,2 1 0 0,-1-2 0 16,0 1 0-16,0 0 0 0,2 0 0 0,0 1 0 15,-1-1 0-15,1 1 0 0,2 0 0 0,-1 1 0 16,-1-2 0-16,2 0 0 0,0 2 0 0,2 1 0 15,0-3 128-15,-1 1-128 0,-2 1 0 0,1-1 0 16,1 1 0-16,-2-2 0 0,0-1 0 0,-1 3 0 0,-1 0 0 0,1-1 0 16,-1 1 0-16,1-2 0 0,1-5 0 0,0 3 0 15,-1-1 128-15,1 0-128 0,2 0 0 0,1 0 0 16,-1-2 0-16,3 4 0 0,-1 0 128 0,0 2-128 16,-1 0 0-16,0-1 0 0,1-1 0 0,0 0 128 15,0 2-128-15,0-3 0 0,1-1 128 0,-3 1-128 16,1 3 0-16,0-2 0 0,0 0 0 0,0-4 0 15,-2 2 0-15,1 1 0 0,-1 2 0 0,1-1 0 16,-2 2 0-16,2-2 0 0,1 0 0 0,-2 0 0 16,0 0 0-16,0 1 0 0,1-3 0 0,-1 2 0 15,1 2 0-15,1 0 0 0,-2-2 0 0,2 3 0 16,1 1 0-16,-1-1 0 0,-1-3 0 0,0 2 0 16,1 2 0-16,0-1 0 0,-1 0 0 0,-1-1 0 0,0 1 0 15,0 0 0-15,-2-1 0 0,0 1 0 0,-1 0 0 0,-1-1 0 16,2 1 0-16,0-1 0 0,-1-1 0 0,-1 0 0 15,1 1 0-15,1-1 0 0,-1-1 0 0,1 1 0 16,2 0 0-16,-1 0 0 0,-1-1 0 0,-1 2 0 16,-2 0 0-16,1 0 0 0,-1-1 0 0,0 1 0 15,-1 0 128-15,-1 0-128 0,0 0 0 0,0-1 0 16,-1 2 0-16,1 1 0 0,-1-3 0 0,-2 2 0 16,-9 4 128-16,10-3-128 0,-2-3 0 0,1 2 0 15,0 2 0-15,0-1 160 0,-9 3-160 0,12-2 128 16,-3-2-128-16,-9 4 0 0,8-6 0 0,-8 6 0 15,0 0 0-15,0 0 0 0,0 0 0 0,0 0 0 16,0 0 0-16,6-5 0 0,-6 5 0 0,6-8 128 16,-6 8-128-16,6-9 0 0,2-1-192 0,2-1 192 15,4 0-3184-15,1-8-512 0</inkml:trace>
  <inkml:trace contextRef="#ctx0" brushRef="#br0" timeOffset="120926.56">18388 13235 18255 0,'0'0'800'0,"0"0"176"0,0 0-784 0,0 0-192 16,0 0 0-16,0 0 0 0,0 0 496 0,0 0 48 15,0 0 16-15,0 0 0 0,-2 11-400 0,2-11-160 16,-1 11 128-16,0-1-128 0,1-10 192 0,-2 12-64 15,2-12 0-15,0 0 0 0,-1 13 256 0,-3-3 32 16,-1-2 16-16,1 1 0 0,0 3 288 0,-1-3 64 0,-2 3 16 0,0 1 0 16,-3 1 16-16,0 5 0 0,-2-5 0 0,-1 3 0 15,-2 1-256-15,-2-1-48 0,-2 3-16 0,1-3 0 16,1 0-224-16,0 1-32 0,-1 3-16 0,0-3 0 16,1 0 64-16,0 0 16 0,0 1 0 0,1-2 0 15,1-3-304-15,0-1 128 0,2-1-128 0,0-6 0 16,-2 2 144-16,0-1-144 0,-2-4 0 0,4 3 144 15,4-5-144-15,1-1 160 0,-1-1-160 0,9 1 160 16,-10-7-160-16,-1 1 160 0,0 3-160 0,0-3 160 16,3-5-160-16,-1 1 0 0,0-2 0 0,3 0 128 15,-1-1-128-15,3 0 160 0,0 0-160 0,3-4 160 16,1-2-160-16,4-1 0 0,2-1 0 0,2 2 0 16,-1-5 0-16,2 1 0 0,3 1 0 0,-3 2-176 0,1 3 176 0,1-1 0 15,-1 2 0-15,2 3 0 0,-1 1 0 0,1 5 144 16,1 0 0-16,3 3 0 0,-1-1 16 0,4 4 0 15,-1 2 0-15,0 1 0 0,-1 1-32 0,-2 2 0 16,-1 3 0-16,0 0 0 0,-1 1-128 0,0-1 0 16,-1 4 0-16,0-2 128 0,0-1-128 0,-2 2 0 15,0 0 0-15,1 2 0 0,-1 2 192 0,1-2-64 16,-1-1 0-16,1 1 0 0,-1 0 0 0,2 0-128 16,-1 0 192-16,1-3-64 0,0-2-128 0,-2-2 128 15,1 1-128-15,-2-2 128 0,-1 2-272 0,0-5-64 16,-8-2-16-16,10 0 0 15,-1 0-2736-15,-9 0-560 0</inkml:trace>
  <inkml:trace contextRef="#ctx0" brushRef="#br0" timeOffset="121196.92">18505 13342 13823 0,'0'0'1216'0,"0"0"-960"0,0 0-256 0,0 0 0 15,1-11 2560-15,4 2 448 0,3 0 112 0,0 0 16 16,-1 1-2064-16,0 0-416 0,4-4-80 0,2 3 0 16,3-1-64-16,-1-1 0 0,0 0 0 0,0 1 0 0,1 4-304 0,1-1-64 15,-2-2-16-15,1 0 0 0,-2 0-128 0,2 3 0 16,-2-1 0-16,1 1 0 15,-4-1-480-15,1 0-128 0,-1 1-32 0,-2-1 0 16,-1 1-2256-16,-8 6-464 0</inkml:trace>
  <inkml:trace contextRef="#ctx0" brushRef="#br0" timeOffset="121481.37">18622 13417 9215 0,'0'0'400'0,"0"0"96"0,0 0-496 0,-6-4 0 0,6 4 0 0,0 0 0 15,0 0 5408-15,0 0 992 0,2-9 192 0,-2 9 32 16,0 0-5408-16,11-6-1072 0,-11 6-144 0,13-3-176 15,0 0 176-15,-1 1 0 0,-1-1 0 0,2 1-128 16,0 0 128-16,0 1 0 0,2 0 0 0,-1-2 0 16,-1-1-256-16,0 0 48 0,2-1 0 0,-2 1 0 15,-2-1-1504 1,1 0-288-16,0-2-64 0</inkml:trace>
  <inkml:trace contextRef="#ctx0" brushRef="#br0" timeOffset="123448.48">24799 11250 3679 0,'0'0'160'0,"0"0"32"0,0 0-192 0,0 0 0 0,11-6 0 0,-11 6 0 16,0 0 3456-16,9-4 656 0,-9 4 128 0,10-7 32 16,-10 7-3152-16,11-3-624 0,-11 3-128 0,0 0-32 15,0 0 32-15,10-4 0 0,-10 4 0 0,0 0 0 16,0 0 144-16,0 0 48 0,0 0 0 0,0 0 0 15,-1 11 80-15,-3 0 0 0,-3-1 16 0,1 2 0 0,-3 1-144 0,-2 0-16 16,0-1-16-16,-2 1 0 0,0 0 0 0,0 1 0 16,-1 2 0-16,1 1 0 0,0-4 48 0,2 0 16 15,-1 0 0-15,1-1 0 0,5-2-160 0,-1-1-16 16,2 2-16-16,0-1 0 0,0-2-192 0,1 0-32 16,-1-1-128-16,-1 1 192 0,1 0-192 0,0 3 0 15,-1-1 0-15,-2 2 0 0,0-1 0 0,-1 0 0 16,-3-3 0-16,3 1 0 0,1 3 0 0,-1-5 0 15,0 1 0-15,-2-3 0 0,0-2 144 0,0 0-144 16,2-1 128-16,1-2-128 0,0-2 0 0,1-4 128 16,-2-1-128-16,2-3 0 0,2 1 176 0,1-2-48 15,1-2-128-15,5 0 192 0,3-1-64 0,0 1 0 16,-1-2-128-16,-1 0 192 0,-2 1-192 0,1 0 0 16,1-1 0-16,0 1 0 0,-2 0 0 0,-1 2 0 0,0-1 0 15,0 3 0-15,3-1 0 0,-3 11 0 0,-2-9 0 0,2 9 0 16,0-9 0-16,0 9 0 0,0 0 0 0,0 0 0 15,0 0 256-15,0 0 16 0,8-8 0 0,1 4 0 16,2 0 112-16,-11 4 0 0,11-1 16 0,2 2 0 16,2 2-80-16,-2 1-32 0,-3-2 0 0,3 4 0 15,2-1-128-15,-2 1-32 0,0 1 0 0,0 1 0 16,0 2-128-16,-2 2 128 0,1 0-128 0,0-1 128 16,0 1-128-16,1 0 0 0,0-1 0 0,0 0 128 15,-1-1-128-15,1 1 0 0,0-2 144 0,0 0-144 16,-2 0 0-16,2-1 0 0,-1-3 0 0,0-1 128 15,-12-4-128-15,13 4-240 0,-1-1 64 0,-1 1 16 16,-11-4-2176-16,13 0-432 0,-2-3-96 0</inkml:trace>
  <inkml:trace contextRef="#ctx0" brushRef="#br0" timeOffset="123682.42">25011 11347 27295 0,'0'0'1216'0,"0"0"240"0,6-7-1168 0,2 2-288 16,1 2 0-16,3-2 0 0,1 0 832 0,1 0 128 16,2 0 0-16,1-1 16 0,0 0-528 0,2-2-128 0,1-1 0 15,1 2-16-15,-1-2-304 0,0 1 0 0,-2 2 128 16,1-1-128-1,-1 2-464-15,-1-1-160 0,-4-1-16 0,1 2-8448 0,-1 0-1696 0</inkml:trace>
  <inkml:trace contextRef="#ctx0" brushRef="#br0" timeOffset="123936.32">25029 11492 11055 0,'0'0'480'0,"0"0"112"0,-11 2-464 0,11-2-128 15,0 0 0-15,0 0 0 0,0 0 4496 0,0 0 880 16,0 0 192-16,11 3 16 0,0-3-4272 0,0 0-864 16,1-3-160-16,1 1-32 0,2-2 16 0,1-2 16 15,-2 4 0-15,1-2 0 0,0 0-288 0,1-3 0 16,-2 0 0-16,1 0 0 15,-1-1-656-15,-1 0-144 0,0 1-32 0,0-2-13024 16</inkml:trace>
  <inkml:trace contextRef="#ctx0" brushRef="#br0" timeOffset="130501.23">18950 12619 26607 0,'0'0'1168'0,"0"0"256"16,0 0-1136-16,0 0-288 0,0 0 0 0,0 0 0 0,0 0 512 0,0 0 32 15,0 0 16-15,0 0 0 0,0 0-160 0,0 0-16 16,0 0-16-16,0 0 0 0,6 9-16 0,2 1 0 16,1 0 0-16,-1 3 0 0,0 3 352 0,-1 2 64 15,1-1 0-15,0 5 16 0,0 4-16 0,0 1 0 16,-2 1 0-16,2 1 0 0,-1 0-128 0,-3 3-16 15,-3-4-16-15,1 2 0 0,4-2-208 0,-2-2-32 16,-2 0-16-16,2-4 0 0,0 2-112 0,3-1-32 16,-1 1 0-16,1-6 0 0,-2-4-208 0,3-1 176 15,1 0-176-15,1 2 160 0,-2-6-160 0,2 0-176 16,2-3 48-16,0 0-12032 16,-2-3-2416-16</inkml:trace>
  <inkml:trace contextRef="#ctx0" brushRef="#br0" timeOffset="131640.69">25806 10837 25103 0,'0'0'1104'0,"0"0"240"0,0 0-1072 0,0 0-272 15,0 0 0-15,0 0 0 0,0 0 640 0,0 0 64 16,-4-8 0-16,4 8 16 0,-9-2-432 0,0 0-96 15,-1 2 0-15,3 2-16 0,-4 0-176 0,3 1 128 16,8-3-128-16,-10 5 128 0,0 0 272 0,0 2 48 0,1-3 16 0,3 5 0 16,-3-3 368-16,1 5 64 0,0-1 0 0,0 2 16 15,-1 1-272-15,0 3-64 0,0-1-16 0,0 5 0 16,-2-3-176-16,1 2-16 0,1 1-16 0,-3-1 0 16,0 2-224-16,3-1-128 0,-1-1 128 0,3 1-128 15,1 1 128-15,0 0-128 0,3 0 160 0,0-1-160 16,3 0 320-16,1 1-16 0,2-4-16 0,3-2 0 15,3 0-96-15,3-2 0 0,1-3-16 0,2-2 0 16,2-1-176-16,1-1 0 0,3-3 0 0,-1-1 128 16,3-2-128-16,-4-1 128 0,-1-2-128 0,-1 1 128 15,-1-2-128-15,0 0 160 0,-3-1-160 0,0-2 160 16,1-2 32-16,-1 0 0 0,0-3 0 0,0-1 0 0,-1-4 272 16,1 3 64-16,0-4 16 0,-1-1 0 0,-2-1-112 0,1-3-32 15,-2 1 0-15,0-1 0 0,-3-2-400 0,1 0 0 16,-1 0 128-16,-2 1-128 0,-4 0 0 0,0 3 128 15,-1-1-128-15,-2 4 128 0,1 1-128 0,-2 3 192 16,-3 1-192-16,0 1 192 0,-3 1 0 0,0 4 0 16,-2 0 0-16,1 2 0 0,-1 0-192 0,0 1 0 15,-1 1 144-15,1 1-144 0,1 0-256 0,-1 2-112 16,-1 0-16-16,0 2-16 16,0-1-2000-16,0 0-400 0</inkml:trace>
  <inkml:trace contextRef="#ctx0" brushRef="#br0" timeOffset="134825.79">23060 12580 2751 0,'0'0'256'0,"0"0"-256"0,0 0 0 0,0 0 0 16,0 0 2192-16,0 0 400 0,0 0 80 0,5-8 16 16,-5 8-1600-16,4-9-320 0,-1-1-64 0,-3 10-16 15,0 0-320-15,4-11-64 0,-4 11-16 0,0 0 0 16,2-10-288-16,-2 10 0 0,0 0 128 0,0 0-128 15,0-11 352-15,0 11 16 0,0 0 0 0,0 0 0 0,0 0 240 0,0 0 48 16,-7-7 16-16,7 7 0 0,0 0-144 0,-10-2-16 16,1 2-16-16,9 0 0 0,0 0 0 0,0 0 0 15,0 0 0-15,0 0 0 0,0 0 32 0,0 0 16 16,0 0 0-16,0 0 0 0,0 0-224 0,0 0-64 16,0 0 0-16,0 0 0 0,0 0-256 0,0 0 0 15,0 0 128-15,7 12-128 0,-2 0 0 0,0-2 0 16,-1 1 0-16,0-1 0 0,0 2 0 0,1 2 0 15,-1 3 0-15,1 3 0 0,1-1 0 0,-1 2 0 16,1 0 0-16,1 1-144 0,-1 3 144 0,1-3 0 16,1 3 0-16,1 1 0 0,1-7 0 0,-2 2 0 15,-1 1 0-15,-1-1 0 0,-1-1 144 0,1-1-144 16,0 0 192-16,-1 0-192 0,-1-2 224 0,-1 1-64 16,-1-2-16-16,-2 1 0 0,-1 0-144 0,0-1 160 0,-1-2-160 0,0-1 160 15,-1 0-160-15,-1 0 128 0,0-1-128 16,1 0 128-16,-1-1-128 0,0 1 0 0,-2-3 144 0,3 2-144 15,0-1 0-15,3-10 128 0,0 0-128 0,-5 7 0 16,5-7 192-16,0 0-48 0,0 0 0 0,0 0 0 16,0 0 112-16,0 0 0 0,0 0 16 0,0 0 0 15,-9 2-64-15,9-2-16 0,0 0 0 0,0 0 0 16,0 0-192-16,-7-6 144 0,2-3-144 0,1 2 128 16,4 7 32-16,-5-9 0 0,0-3 0 0,1 3 0 15,0 0 96-15,0 0 0 0,0-2 16 0,0 4 0 16,-1-1-112-16,0 1-32 0,-1-1 0 0,1 1 0 15,1-3-128-15,0 1 0 0,0-2 0 0,0 4 128 16,2-3-128-16,-1 2 0 0,2-1 0 0,-2 0 0 0,1-1 0 0,0 1 160 16,1-1-160-16,1 10 160 0,0-8-160 0,0-1 0 15,0 9 144-15,0 0-144 0,-2-9 0 0,2 9 0 16,0 0 0-16,0 0 0 0,0 0 0 0,0 0 0 16,0 0 0-16,0 0 0 0,0 0 0 0,0 0 0 15,1 11-128-15,1 3 128 0,2 0 0 0,0 2-160 16,0-1 160-16,0-1 0 0,0 1 0 0,1 0 0 15,2 0 0-15,-1-2 0 0,1-4 0 0,-2 1 0 16,3 1 0-16,0-2 0 0,-8-9 0 0,10 9 0 16,-1 2 0-16,0-1 0 0,-1-1 0 0,-1-1 0 15,-7-8 0-15,7 9 0 0,0-1 0 0,-7-8 0 16,8 6 0-16,-8-6 0 0,10 8 128 0,-2-3 0 16,-8-5-128-16,0 0 192 0,11 4-48 0,-1-4-16 0,-10 0 0 15,12-4 0-15,-3 0 48 0,1-1 0 0,1 0 0 0,-1-1 0 16,-3-5-48-16,0-1-128 0,3 1 192 0,-4-4-64 31,-1 0-432-31,1-4-80 0,-3 0-32 0,-1-2-14528 0</inkml:trace>
  <inkml:trace contextRef="#ctx0" brushRef="#br0" timeOffset="135688.34">22357 11827 15663 0,'0'0'688'0,"0"0"144"0,0 0-656 0,0 0-176 0,0 0 0 0,0 0 0 15,0 0 1152-15,0 0 192 0,0 0 32 0,0 0 16 16,0 0-512-16,0 0-112 0,0 0 0 0,11 6-16 16,-11-6-32-16,6 9 0 0,-6-9 0 0,6 13 0 0,-4 2-320 0,1-2-64 15,-1 0-16-15,-2 1 0 0,-2 0 224 0,-2 2 32 16,-1 0 16-16,-1 1 0 0,1 0-32 16,-1 1-16-16,-2 0 0 0,-1 0 0 0,0-1-144 0,-2 2-16 15,1-3-16-15,2 0 0 0,0-2-112 0,-1-1-32 16,0-1 0-16,0 0 0 0,-2-2-16 0,2 1 0 15,1-1 0-15,-1 1 0 0,-2-1-208 0,0-1 128 16,3-5-128-16,-1 0 0 0,0 1 0 0,0-3 0 16,9-2 0-16,-9-4 0 0,0 0-128 0,2-3-32 15,1 1 0-15,-1-3 0 0,-1-1 160 0,2 1-128 16,1 0 128-16,-1-4-128 0,2-4 128 0,2 2-128 16,-1-1 128-16,2 0-128 0,-2 2 128 0,2-2 0 15,0 1 0-15,1 0 0 0,4 1 176 0,0 0-48 16,-2-1 0-16,2 4 0 0,0 1 32 0,1 3 0 0,-5 7 0 15,7-8 0-15,-7 8-160 0,10-5 192 0,2 1-192 0,-2 4 192 16,1-3-192-16,2 3 0 0,1 0 0 0,2 3 0 16,-2-1 0-16,0 2 0 0,2 1 0 0,1 1 128 15,4-2 64-15,-2 1 0 0,-2 0 0 0,2 1 0 16,-1 2 80-16,-2 3 32 0,-2 0 0 0,-1 1 0 16,-1 0-144-16,-1 1-32 0,0 1 0 0,-3-1 0 15,-1 2-128-15,-1-2 0 0,-2-2 0 0,1 4 0 16,0-2-816-1,0-3-32-15,-5-10-16 0,0 0 0 0,4 12-2320 0,-4-12-464 16</inkml:trace>
  <inkml:trace contextRef="#ctx0" brushRef="#br0" timeOffset="135903.26">22614 11876 11967 0,'0'0'1072'0,"0"0"-864"0,0 0-208 0,0 0 0 0,0 0 4544 0,0 0 848 15,4-6 176-15,-4 6 48 0,11-8-4528 0,-2 3-896 16,0-2-192-16,-1 3 0 0,-8 4 0 0,13-6 0 16,1-3 0-16,-2 2 0 15,-3 0-448-15,1 2-96 0,1 0-16 0,-1 1-8608 16,1-1-1728-16</inkml:trace>
  <inkml:trace contextRef="#ctx0" brushRef="#br0" timeOffset="136129.79">22676 11986 21183 0,'0'0'1888'0,"0"0"-1504"0,0 0-384 0,0 0 0 16,0 0 1536-16,11 0 256 0,-11 0 32 0,12-4 16 16,-2 2-1408-16,1 0-288 0,-1-1-144 0,-10 3 160 15,8-6-160-15,1 0 0 0,2 1 0 0,-1 0 0 16,-10 5-832-16,9-6-192 0,-1 2-32 0,0-4-10368 16</inkml:trace>
  <inkml:trace contextRef="#ctx0" brushRef="#br0" timeOffset="136576.1">23003 11578 20271 0,'0'0'896'0,"0"0"192"0,0 0-880 0,0 0-208 16,-9 2 0-16,9-2 0 0,-9 7 1776 0,9-7 304 15,0 0 64-15,0 0 16 0,-10 8-1728 0,3-2-432 0,0 2 0 0,1 0 0 16,-1 1 0-16,2 3 0 0,1-3 0 0,-1 4 0 16,-1 1 0-16,1 3 0 0,1 0-176 0,-1 3 176 15,-1 0 0-15,0 1 0 0,1 0 144 0,1-3-144 16,-1 3 352-16,0-1-32 0,0-2-16 0,1-1 0 16,1 0-64-16,2-1-16 0,0-2 0 0,4 0 0 15,1-1-224-15,2-1 128 0,-3-4-128 0,4 0 0 16,1-2 128-16,0 1-128 0,1-5 0 0,1 0 0 15,2-2 128-15,1-3-128 0,0-2 0 0,1 0 0 16,1 1 128-16,-1-3-128 0,-1-1 0 0,3-1 144 16,-3-1-144-16,-2 1 160 0,1-4-160 0,0 0 160 15,-2-2-160-15,-1 1 128 0,-1 0-128 0,-1 1 128 0,-2-2-128 16,0 2 0-16,-2-3 0 0,-3 2 0 0,-1-5 0 16,-2-1 0-16,0 3 0 0,-1-4-176 0,1 2 176 0,-4-1 0 15,0 1 0-15,1-1 0 0,-2-2 0 0,0 4 0 16,-1 1 0-16,1 4 0 0,-1 1-256 0,0 1 0 15,-1 5-16-15,-1 2 0 16,2 4-1664-16,9 0-336 0,0 0-64 0,-8 4-16 0</inkml:trace>
  <inkml:trace contextRef="#ctx0" brushRef="#br0" timeOffset="136857.73">23202 11992 24015 0,'0'0'1056'0,"0"0"224"0,0 0-1024 0,0 0-256 0,0 0 0 0,-1 9 0 16,1-9 560-16,0 0 48 0,0 0 16 0,0 0 0 15,0 0-368-15,3 11-64 0,-3-11 0 0,0 0-16 16,0 0-176-16,0 0 0 0,0 0 0 0,0 0 128 16,0 0-320-16,0 0-80 0,0 0-16 0,0 0 0 15,0 0-688-15,0 0-144 0,0 0-32 0</inkml:trace>
  <inkml:trace contextRef="#ctx0" brushRef="#br0" timeOffset="137297.06">23296 11613 7359 0,'0'0'656'0,"-4"-11"-528"15,0 1-128-15,4 10 0 0,0 0 6592 0,7-8 1280 16,-2-1 256-16,3 1 48 0,1-1-6688 0,3 3-1328 15,-1-1-160-15,0 2-256 16,-3-2-224-16,1 3-48 0,3 3-16 0,-1-2 0 0,0 2 544 0,-11 1 256 0,0 0-32 0,13 4 0 31,-2 0-1168-31,0 1-224 0,-11-5-48 0,8 9-16 0,-3 0 1008 0,-5-9 224 0,1 11 0 0,-1 1 0 16,2-1 352-16,-4 1 32 0,-3-2 16 0,0 2 0 16,1 3-64-16,0-2-16 0,-1 0 0 0,1 4 0 15,0-2-176-15,-3 3-144 0,-2-1 192 0,0 3-192 16,-1 0 0-16,2-1 0 0,0-1 0 0,-1 2 0 15,-1-1 0-15,3-3 0 0,3-3 0 0,0-1 0 16,-1 0 128-16,2-5-128 0,3-7 0 0,-2 10 0 16,2-10 128-16,0 7-128 0,0-7 0 0,0 0 0 15,0 0 0-15,0 0 0 0,8 7 0 0,1-2 0 16,1-4 0-16,-10-1-176 0,0 0 176 0,11-1-208 16,-1 0 16-16,0 0 16 0,-10 1 0 0,12 0 0 15,-12 0-464-15,13-3-112 0,-1 0-16 0,0 1 0 16,-3-2-1792-16,0 1-384 0,5-6-64 0,-14 9 0 0</inkml:trace>
  <inkml:trace contextRef="#ctx0" brushRef="#br0" timeOffset="137763.79">23632 11507 28559 0,'0'0'2544'0,"-7"5"-2032"16,-2 5-512-16,2-4 0 0,7-6 1600 0,-7 10 240 0,2 4 32 0,3-4 16 15,-1 0-1744-15,0 1-336 0,1 1-80 0,-1 1-16 16,2-3 112-16,1 3 32 0,0-4 0 0,0-9 0 16,-1 13-144-16,-1-2-32 0,1-1 0 0,1-10 0 15,-1 11 160-15,1-11 32 0,-2 10 0 0,1-1 0 16,1-9 128-16,0 0 0 0,0 0 128 0,0 0-128 15,0 0 352-15,0 0 0 0,0 0 0 0,0 0 0 16,7 8-48-16,-7-8-16 0,10 2 0 0,0 1 0 16,-10-3-96-16,14 0-32 0,-3 0 0 0,1 1 0 15,-2-1-160-15,1 0 0 0,-1 0-160 0,-10 0 160 16,12 3 0-16,0 0-144 0,-2-2 144 0,-10-1 0 16,12 4 0-16,-2 0 0 0,-10-4 0 0,13 4 0 0,-2 1 0 15,-3 0-128-15,-8-5 128 0,10 7 0 0,-3-1 0 0,-3 2 0 16,-2 2 0-16,-2-1 0 0,-1 1 0 0,-2 0 0 15,1 0 0-15,-2 1 128 0,-3 1-128 0,1-1 0 16,0 1 128-16,-3 1-128 0,-1-4-128 0,-2 3-112 16,-1 0-16-16,0 1 0 15,-1 1-528-15,-2-1-112 0,-1-4-32 0,0 0 0 16,2-1-384-16,-1-1-80 0,0-3-16 0,3-3 0 16,3-1 0-16,1-1-16 0,0-7 0 0,2-1 0 0</inkml:trace>
  <inkml:trace contextRef="#ctx0" brushRef="#br0" timeOffset="137935.91">23640 11472 23951 0,'0'0'2128'0,"0"0"-1696"0,0-10-432 0,0 0 0 16,0 10 3184-16,4-9 544 0,-4 9 112 0,8-8 32 15,1 2-2720-15,3-1-528 0,1 2-112 0,0 0-32 16,0 0-160-16,4 0-16 0,3-1-16 0,2 1 0 31,0-1-1344-31,3-1-272 0,1-1-48 0</inkml:trace>
  <inkml:trace contextRef="#ctx0" brushRef="#br3" timeOffset="144211.12">12315 7151 26607 0,'-20'-1'1168'0,"5"1"256"0,-5 0-1136 0,-2 1-288 15,-3 3 0-15,0-1 0 0,-1 0 704 0,2-1 96 16,-1 1 16-16,1 1 0 0,1 0-480 0,1 1-80 15,1-1-32-15,1-2 0 0,2 1-32 0,1-2 0 16,3 1 0-16,2-1 0 0,2 0 112 0,0 0 16 16,1-1 0-16,2 2 0 0,7-2 368 0,-8 4 80 15,8-4 0-15,0 0 16 0,0 0 112 0,0 0 32 16,0 0 0-16,0 0 0 0,0 0-128 0,0 0-32 16,0 0 0-16,0 0 0 0,0 0-192 0,0 0-32 15,0 0-16-15,11 1 0 0,0 0-144 0,-2-1-16 16,-9 0-16-16,14 0 0 0,-1-1-80 0,0 0-16 15,0-2 0-15,2 2 0 0,0-1 64 0,2 0 0 16,0-2 0-16,4 1 0 0,1 1-64 0,6 0 0 16,3-1 0-16,2 1 0 0,-1-2-64 0,1 2-32 0,-2-1 0 0,2 1 0 15,-1 0-160-15,2 0 0 0,0-1 0 0,1 2 0 16,0-1 192-16,2 1-64 0,1 0 0 0,5-1 0 16,4 2 96-16,-2 0 16 0,0 2 0 0,-1-2 0 15,-1-3-240-15,1 1 0 0,2-2 0 0,5 0 0 16,4 0 256-16,-2 1-32 0,-1-1-16 0,2 2 0 15,-1 2-208-15,-1-3 176 0,-1 0-176 0,0 2 160 16,-1 0-160-16,2 0 0 0,4-1 0 0,2 2 128 16,1 0-128-16,0 2 0 0,-1 1 0 0,-2 0 0 15,-1 0 0-15,0-3 0 0,-3 0 0 0,3 0 0 16,4 0 0-16,0 0 0 0,1 0 0 0,0 0 0 16,-1 1 0-16,-2-1 0 0,-2-1 0 0,4-2 0 15,1-1 128-15,1 0-128 0,2 2 0 0,2-1 128 0,1 2 0 16,-3-1-128-16,-4 1 192 0,1-1-64 0,0 0-128 0,1-2 0 15,0 2 144-15,4 2-144 0,3 0 0 0,-1 0 128 16,-5 0-128-16,-2 0 0 0,-2-3 0 0,1 2 0 16,3-2 0-16,2 3 128 0,1 2-128 0,0-1 0 15,-1 0 0-15,-3 2 0 0,-1-3 0 0,1 0 0 16,5-3 0-16,0 3 0 0,2 0 0 0,1 3 0 16,1-2 0-16,-2-1 128 0,-7-1-128 0,1-3 0 15,2 1 0-15,3-3 0 0,4 6 0 0,-2-3 128 16,-1 2-128-16,-4 1 0 0,-4 0 128 0,0 0-128 15,-1-2 160-15,4 4-160 0,1 2 128 0,1-2-128 16,2 5 0-16,-3-1 144 0,-3 0-144 0,-1-3 160 16,-2 1-160-16,2 0 160 0,-2-1-160 0,6 1 0 15,5 1 0-15,-1 0 0 0,-5-1 0 0,-3 1 0 0,-2 1 0 0,0-3 0 16,4 0 0-16,-2 0 0 0,-2-1 0 16,2 2 0-16,0 3 0 0,-1-3 0 0,-2-2 0 0,1 2 0 15,-1-3 0-15,2 1 0 0,1 0 0 0,6 1 0 16,3 0 0-16,-4-1 0 0,-3 1 0 0,-4-2 0 15,-3 2 128-15,2 1-128 0,1 0 0 0,2-2 128 16,0 1-128-16,-2-3 0 0,0 0 0 0,-5 1 0 16,-2 2 0-16,-4-1 128 0,-3 1-128 0,2-1 0 15,0 0 0-15,1-1 128 0,0-1-128 0,1 1 0 16,4-1 0-16,-3 3 0 0,0 1 128 0,-5-1-128 16,-5-6 0-16,-1 0 192 0,0 1-192 0,-3 2 192 15,-1 2-192-15,0 0 0 0,-2-1 0 0,2-1 0 16,-1-1 0-16,-5 2 0 0,-5 2 0 0,-1-1 0 0,1 1 0 15,-1-3 0-15,1 1 0 0,-4 2 0 0,-2-1-144 0,-1-2-16 16,-2 2 0-16,-1-2 0 16,-1 0-2992-16,-2-2-608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14:43.977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926 9994 16575 0,'-15'0'736'0,"5"0"160"0,-3 0-720 0,1 1-176 0,3 0 0 0,1 0 0 16,2-1 2240-16,-1-1 400 0,-1-1 96 0,8 2 16 16,0 0-1824-16,-10 2-352 0,1 2-80 0,9-4-16 15,0 0-176-15,0 0-48 0,-12 4 0 0,4-1 0 16,8-3 0-16,0 0 0 0,0 0 0 0,0 0 0 15,0 0 96-15,0 0 16 0,0 0 0 0,0 0 0 16,0 0-48-16,0 0 0 0,13-7 0 0,3-3 0 16,2-5 0-16,4 0 0 0,6-1 0 0,2-4 0 15,0-4 48-15,5-5 0 0,5-1 0 0,7-6 0 0,7-4-112 0,7 0 0 16,4-3-16-16,11-3 0 0,6 3-48 0,1-6-16 16,1-9 0-16,12 2 0 0,14 3-176 0,2-3 0 15,0-2 144-15,12-3-144 0,11-5 0 0,4-3 0 16,-1-2 0-16,6-2 0 0,9 0 0 0,2-6 0 15,3-6 0-15,9 2 0 0,9 2 208 0,8 0-16 16,3-4-16-16,-2-5 0 0,-3-8 288 0,-2-1 64 16,2-1 16-16,1-2 0 0,0-1-96 0,8 9 0 15,8 7-16-15,-11-8 0 0,-19-13-224 0,6 7-32 16,5 9-16-16,-3 2 0 0,-6 0-160 0,-1 8 128 16,-2 6-128-16,-1 6 128 15,-2 2-1600-15,-4 4-336 0,-7 7-64 0,-3-3-14752 0</inkml:trace>
  <inkml:trace contextRef="#ctx0" brushRef="#br0" timeOffset="6200.99">9058 5919 5519 0,'0'0'0'0,"0"0"224"0,4-5-64 0,1 1 32 0,2 0-192 0,-2-1 0 16,-1-1 0-16,0 0 0 0,-4 6 848 0,3-5 144 16,-1-3 32-16,1 2 0 0,-3 6 816 0,0 0 160 15,0-8 48-15,0 2 0 0,-2-1-832 0,1 2-144 16,1 5-48-16,0 0 0 0,0 0 832 0,0 0 144 15,0 0 48-15,-2-7 0 0,-1 1-832 0,3 6-144 0,0 0-48 0,0 0 0 16,-5-4 0-16,5 4 0 0,0 0 0 0,0 0 0 16,-6 5-816-16,3 2-208 0,0 0 0 0,-2 5 0 15,0-1 0-15,2-4 0 0,0 4 0 0,2-2 0 16,0 5 0-16,-1-1 0 0,1-2 0 0,1 4 0 16,0 0 0-16,1-6 0 0,-1 0 0 0,3 0 0 15,0 0 0-15,1-1 0 0,-2-1 0 0,-2-7 0 16,5 5 0-16,2 1 0 0,-2-3 0 0,-5-3 0 15,0 0 0-15,9 1 0 0,2-1 0 0,-4-1 0 16,1-2 864-16,1 1 128 0,1-2 32 0,-1-1 0 16,-2-1-832-16,0 1-192 0,0 0 0 0,-1 0 0 15,-2-2 0-15,0 2 0 0,0 0 0 0,-4 5 0 16,2-7 0-16,1 3 0 0,-3 4 0 0,0 0 0 0,0 0 0 0,0 0 0 16,0 0 0-16,0 0 0 0,0 0 0 0,0 0 0 15,0 0 0-15,0 0 0 0,0 0 0 0,0 6 0 16,0 0 0-16,0 3 0 0,0 0 0 0,0 1 0 15,0-3 0-15,1 2 0 0,2 2 0 0,1-5 0 16,0 2 0-16,1-1 0 0,-5-7 0 0,6 6 0 16,0 1 0-16,0-3 0 0,-6-4 0 0,8 1 0 15,-8-1 0-15,9-3 0 0,0 3 0 0,0 0 0 16,-1-4 0-16,0 2 0 0,-1-5 864 0,-2 1 128 16,0-3 32-16,0 1 0 0,6-1-832 0,-5-2-192 15,-3 1 0-15,2-3 0 0,1-3 0 0,1 2 0 16,-2-2 0-16,4-7 0 0,0 1 0 0,-3 6 0 15,0 0 0-15,2-10 0 0,-1 3 0 0,-1 2 0 0,1 0 0 16,-2 3 0-16,-1 1 0 0,0 4 0 0,-3 0 0 0,3 5 0 31,-4 8-1600-31,0 0-352 0,0 0-80 0,0 0-14752 0</inkml:trace>
  <inkml:trace contextRef="#ctx0" brushRef="#br0" timeOffset="6563.88">9576 6072 20271 0,'0'0'896'0,"0"0"192"0,0 0-880 0,0 0-208 15,0 0 0-15,8 4 0 0,-2-1 864 0,-6-3 128 16,8 3 32-16,0 1 0 0,-2 0 816 0,1 0 160 16,-7-4 48-16,5 7 0 0,2-1-1648 0,3 6-400 15,-3-2 0-15,-2 3 0 0,-3 0 896 0,1-2 112 16,-2 1 16-16,1 2 0 0,-2-1 0 0,1-3 0 16,-1 1 0-16,-1 1 0 0,-1 1-832 0,0 2-192 15,-1 0 0-15,0-1 0 0,0-1 0 0,-4 7 0 16,2-4 0-16,0-2 0 0,-1-1 0 0,1-2 0 15,0-2 0-15,0 1 0 16,-2-3-768-16,2-1-208 0,-2-3-48 0,1 1 0 16,-1 0-1632-16,1 2-336 0,-10-6-64 0,16 0-16 0</inkml:trace>
  <inkml:trace contextRef="#ctx0" brushRef="#br0" timeOffset="7135.58">9996 5492 20271 0,'0'0'896'0,"0"0"192"16,0 0-880-16,0 0-208 0,0 0 0 0,7 6 0 0,-7-6 864 0,10 11 128 15,-5 1 32-15,0 2 0 0,-1 2 0 0,0 2 0 16,-2 1 0-16,0 2 0 0,-4 3 0 0,2 2 0 16,0 0 0-16,0 1 0 0,-1 1-832 0,0-10-192 15,-1 1 0-15,1 2 0 0,0 0 864 0,-2 0 128 16,-1 0 32-16,2-4 0 0,0-2-832 0,2-2-192 16,-2-1 0-16,-1-1 0 0,2-4 864 0,0 1 128 15,1-8 32-15,-2 7 0 0,2-7-832 0,0 0-192 16,0 0 0-16,0 0 0 0,0 0 0 0,0 0 0 15,0 0 0-15,0 0 0 0,4-12 0 0,0 0 0 16,0-1 0-16,3-2 0 0,-1-2 0 0,1 4 0 16,-1-2 0-16,7-6 0 15,-1 2-768-15,0 2-208 0,-1 1-48 0,1 5 0 0,-1 1 832 0,-1 5 192 16,2 1 0-16,-1-2 0 0,1 2 0 0,0 1 0 0,-2 1 0 0,1 0 0 16,-11 2 0-16,12 0 0 0,-1 0 0 0,0 4 0 15,-4 3 0-15,3-1 0 0,-10-6 0 0,5 7 0 16,-5-7 0-16,1 10 0 0,0 2 0 0,1-2 0 15,-2 1 0-15,-2-1 0 0,1 3 0 0,-1 0 0 16,-1-1 768-16,-2 6 208 0,-1-5 48 0,3-1 0 16,-3-1-832-16,4-4-192 0,-2 0 0 0,1-1 0 15,-2-2 0-15,-1 3 0 0,-1-1 0 0,0 1 0 16,0-6 0-16,-1 2 0 0,-1-1 0 0,-2 0 0 0,0-1 0 16,-1 0 0-16,-1-1 0 0,-7-1 0 0,3-2 0 0,6-2 0 15,-3 0 0-15,0 0-11424 16,-3-2-2336-16</inkml:trace>
  <inkml:trace contextRef="#ctx0" brushRef="#br0" timeOffset="10090.04">8354 5358 12895 0,'0'0'272'0,"0"0"64"0,0 0 16 0,0 0 32 0,0 0-384 0,0 0 0 0,-1-11 0 0,1 11 0 0,0 0 896 0,0 0 96 15,0 0 32-15,0 0 0 0,0 0 0 0,0 0 0 16,0 0 0-16,0 0 0 0,0 0-832 0,0 0-192 16,0 0 0-16,0 0 0 0,0 0 864 0,0 0 128 15,0 0 32-15,8 9 0 0,-8-9 0 0,8 12 0 16,-3-2 0-16,0 3 0 0,-1 2-832 0,0 0-192 15,-3 1 0-15,2 1 0 0,2 0 864 0,1 1 128 16,1 2 32-16,-2-2 0 0,0 2-832 0,1-2-192 16,-2 0 0-16,1 0 0 0,-1 2 0 0,-2 1 0 15,0-4 0-15,0 2 0 0,1-2 0 0,-3 3 0 16,-2-5 0-16,2-2 0 0,-1 4 0 0,1-1 0 16,-1 0 0-16,-2-1 0 0,1-2 0 0,-2 2 0 15,-1-1 0-15,-1 0 0 0,1-2 0 0,0 0 0 0,-2-4 0 16,1 1 0-16,-1-1 0 0,0-1 0 0,-1-1 0 0,0-1 0 15,-1-1 0-15,0-2 0 0,-2 0 0 0,1-1 0 16,-1 0 0-16,0-1 0 0,-1 0 0 16,0-1 0-16,-1-2 0 0,1 1 0 0,1-3 0 0,-4-3 0 31,5-1-2416-31,3 2-528 0,-10-10-96 0,3 4-32 0</inkml:trace>
  <inkml:trace contextRef="#ctx0" brushRef="#br0" timeOffset="10529.25">8801 5129 9215 0,'0'0'400'0,"0"0"96"0,0 0-496 0,0 0 0 16,4-7 0-16,-4 7 0 0,0 0 912 0,2-10 96 16,-2 10 16-16,0 0 0 0,1-9 0 0,-1 9 0 15,0 0 0-15,0 0 0 0,0 0 0 0,0 0 0 16,0 0 0-16,0 0 0 0,-5 13 0 0,-4 3 0 0,-4 4 0 0,1 0 0 15,4 3 0-15,-2 4 0 16,-3 4 0-16,-1 6 0 0,3 3-832 0,-2 3-192 0,0 3 0 0,-2-1 0 16,1 4 0-16,2 0 0 0,2-2 0 0,-1 0 0 15,1-1 0-15,5-14 0 0,2 7 0 0,-2 16 0 16,1-7 0-16,4-18 0 0,3 0 0 0,1 2 0 16,1-1 864-16,3 3 128 0,1-7 32 0,5 3 0 15,2-1-832-15,2 1-192 0,1-4 0 0,5-1 0 16,1-3-1600-16,2-3-352 15,0-2-80-15,3-2-16 0</inkml:trace>
  <inkml:trace contextRef="#ctx0" brushRef="#br0" timeOffset="11119.76">10140 4893 27647 0,'0'0'608'0,"0"0"128"0,0 0 32 0,17 10 0 0,-9 3-624 0,0 1-144 0,1 2 0 0,3 2 0 16,1 1 848-16,0 1 144 0,0 0 32 0,1-1 0 0,4 1-832 0,3 3-192 16,4 2 0-16,-1 2 0 0,-4 3 0 0,-3-8 0 15,2 3 0-15,9 13 0 0,-2-3 864 0,-1-4 128 16,-3 1 32-16,-7-9 0 0,2 2-832 0,-2 1-192 15,0-1 0-15,3 10 0 0,-4-4 0 0,-3-2 0 16,-5-2 0-16,-1 1 0 0,-2-2 0 0,-3-7 0 16,-3 2 0-16,-3 14 0 0,-2-1 0 0,-4-1 0 15,-2-2 0-15,-2 2 0 0,-1 1 0 0,-1-3 0 16,-1 0 0-16,-4-1 0 16,0-1-1600-16,-1 0-352 0,0-1-80 0,-8-2-16 0</inkml:trace>
  <inkml:trace contextRef="#ctx0" brushRef="#br0" timeOffset="17588.98">1304 17684 3679 0,'-12'15'320'0,"4"-4"-320"0,-2 5 0 0,-1-3 0 15,1 1 1440-15,-1 2 224 0,1 1 32 0,2-4 16 16,3-4-960-16,-3 3-192 0,-4 0-48 0,5-2 0 16,7-10 880-16,-6 9 160 0,0-1 48 0,1 0 0 15,5-8-544-15,-3 11-96 0,3-11-32 0,-5 7 0 16,1 1-560-16,4-8-112 0,0 0-32 0,0 0 0 15,-4 9 48-15,4-9 16 0,0 13 0 0,-1-5 0 16,1-8 176-16,0 0 48 0,0 0 0 0,0 0 0 16,0 0-128-16,0 0-32 0,0 0 0 0,0 0 0 0,0 0 32 0,0 0 16 15,0 0 0-15,0 0 0 0,15-5 240 0,-2-2 32 16,-5-2 16-16,1-3 0 0,3 0-32 0,1-7 0 16,0-2 0-16,0 0 0 0,2 0-208 0,4-3-64 15,3-4 0-15,0-1 0 0,1 2-48 0,-1-3-16 16,2-1 0-16,1-4 0 0,-1-3-64 0,1-4-32 15,2-2 0-15,3-2 0 0,-1 1-32 0,-1-1-16 16,0 0 0-16,6 1 0 0,6-1 48 0,-1-2 16 16,-2-2 0-16,2-3 0 0,2-2-48 0,2-1 0 15,0-3 0-15,0 5 0 0,0 0-48 0,-1-2-16 16,-3 0 0-16,4-1 0 0,3-3-128 0,1-2 192 16,0 0-192-16,2-2 192 0,3 0-192 0,1 1 0 15,-4 0 0-15,-2-1 0 0,-3-3 128 0,2-1-128 16,-2-5 0-16,2 3 128 0,0 2 0 0,1 2-128 0,1-1 192 15,1 1-64-15,1-1 112 0,-1-1 16 0,-2 1 0 0,0 0 0 16,0 2-64-16,0 1 0 0,-2 2 0 0,4-2 0 16,5 1-32-16,-2-1-16 0,-3 2 0 0,1-1 0 15,-2-2-144-15,-1 2 0 0,-3 3 0 0,-1-1 128 16,-2-2-128-16,2 0 0 0,4-3 0 0,-2 0 0 16,-2-2 0-16,2 3 128 0,2 2-128 0,-1-2 0 15,-1 3 0-15,-2 0 0 0,-1-2 128 0,-2 2-128 16,-1 1 0-16,0 3 0 0,-1-1 0 0,4 5 0 15,3-1 0-15,0 2 160 0,-5-1-160 0,3-1 160 16,0 1-32-16,-1-1-128 0,-2-1 192 0,-2 2-64 16,-1 3-128-16,-2 1 0 0,-3-3 0 0,2 0 128 15,1-2-128-15,1 0 0 0,3 1 0 0,-1-1 128 0,-6 0-128 16,2 0 0-16,1 3 144 0,-1 1-144 0,-1 1 0 0,-3-1 0 16,0-3 0-16,-3 2 128 0,0 1-128 0,0 3 0 15,-3 1 128-15,0 4-128 0,-1 3 0 0,1 1 0 16,-2 0 0-16,3 2 0 0,5 2 0 0,-2 0 0 15,-3-2 0-15,0 2 0 0,4 1 0 0,-1 1 0 16,0 2 0-16,0 0 0 0,2 0-128 0,-2-2-64 16,-1 2 0-16,0 1 0 15,0 2-512-15,-1 4-128 0,0-1 0 0,1 0-16 16,-1 2-2848-16,0-2-560 0</inkml:trace>
  <inkml:trace contextRef="#ctx0" brushRef="#br0" timeOffset="18530.5">7048 9848 11967 0,'0'0'1072'0,"0"0"-864"0,0 0-208 0,-9-4 0 15,9 4 1328-15,0 0 208 0,0 0 64 0,0 0 0 16,-7-8-1088-16,7 8-192 0,0 0-64 0,0 0 0 16,0 0 32-16,0 0 0 0,0 0 0 0,0 0 0 0,0 0-288 0,0 0 0 15,0 0 0-15,7 12 0 0,-1-2 0 0,1 3 0 16,1 0 128-16,-1-1-128 0,1 0 192 0,3 1-32 15,-1-2 0-15,3 5 0 0,3 1 48 0,-2-1 16 16,-2-2 0-16,-2 2 0 0,-2-1 16 0,0 2 0 16,1-1 0-16,-1 2 0 0,-2 2 16 0,2 2 16 15,1 3 0-15,-2-1 0 0,-3-2 192 0,1 3 48 16,0 1 0-16,-2-1 0 0,-1 1-160 0,-2 0-32 16,0-1 0-16,2 0 0 0,0 1-176 0,0-1-144 15,-2-2 192-15,0 1-192 0,1-1 160 0,0 2-160 16,-1-7 128-16,0 2-128 0,0-1 176 0,0 1-48 15,-1-1-128-15,0-2 192 0,-2-1-192 0,-2 1 0 16,-2-3 0-16,1 2 0 0,-1-3 128 0,-1-3 0 16,-1 2-128-16,-1 0 192 0,-2-2-192 0,2-1 176 0,-1-1-176 0,0-1 160 15,-2-1-32-15,0 1-128 0,1-1 192 0,0 1-64 16,-1-3-128-16,0-2 192 0,0 1-192 0,1-2 192 16,0-1-192-16,1-1 160 0,0-2-160 0,2 2 160 15,9 1-160-15,-12-3-144 0,1-1 144 0,2 2-208 31,9 2-1584-31,0 0-304 0,-11-5-64 0</inkml:trace>
  <inkml:trace contextRef="#ctx0" brushRef="#br0" timeOffset="19082.16">7666 9666 4607 0,'0'0'400'0,"-9"-1"-400"0,1 0 0 0,1 1 0 16,1 1 3024-16,6-1 528 0,0 0 96 0,0 0 32 15,0 0-2656-15,0 0-544 0,-5 8-96 0,5-8-32 16,-6 9 80-16,1 0 16 0,1 0 0 0,2 0 0 15,-2 0-128-15,0 2 0 0,-1 2-16 0,1 1 0 16,-1 1 128-16,1 0 16 0,0 1 16 0,-1 3 0 16,-2 4 48-16,-1 4 16 0,-1 0 0 0,0 9 0 15,1 3-208-15,0 1-32 0,-1 1-16 0,1 2 0 16,-1 2-272-16,1-2 160 0,1-2-160 0,3-4 128 16,0-1-128-16,2-5 160 0,2-2-160 0,2-2 160 15,0-1 128-15,4 0 32 0,0-5 0 0,2 0 0 0,0 0-144 0,0-4-32 16,1 0 0-16,1-2 0 0,2-4-144 0,1-1 160 15,0-1-160-15,1-1 160 0,2-1-160 16,0 0-256-16,-1 1 64 0,2-1 16 0,1-3-16 0,2 1 0 16,-1-1 0-16,2 0 0 15,-1-2-1728-15,1 1-368 0,-2-3-64 0,1-1-7504 16</inkml:trace>
  <inkml:trace contextRef="#ctx0" brushRef="#br0" timeOffset="19792.25">7887 10144 16575 0,'0'0'1472'16,"0"0"-1168"-16,-11 5-304 0,3 1 0 16,3 2 1792-16,5-8 288 0,-7 8 64 0,7-8 16 15,-1 12-1728-15,1-12-432 0,0 13 0 0,3-3 0 0,0 1 0 0,1-1 0 16,0 2 0-16,0-4 0 0,-4-8 0 15,9 10 0-15,2 2 0 0,-3-3 0 0,-2 1 0 0,1 1 0 16,-1-5 128-16,1 5-128 0,-2-1 320 0,0 2-32 16,-2-1 0-16,1 0 0 0,-1-2 144 0,1 0 16 15,-4-9 16-15,6 9 0 0,-3-1-144 0,-3-8-16 16,0 0-16-16,0 0 0 0,0 0-64 0,0 0-16 16,0 0 0-16,12-1 0 0,-1-4 96 0,-4-2 16 15,0-1 0-15,-2 0 0 0,-1-1 48 0,0 0 16 16,-4 9 0-16,5-10 0 0,0 1-128 0,-5 9-32 15,6-9 0-15,-6 9 0 0,0 0-224 0,0 0 0 16,8-7 0-16,-8 7 0 0,0 0 0 0,0 0 0 16,0 0 0-16,10 4 0 0,-10-4 0 0,9 8 0 15,-9-8-128-15,8 6 128 0,-8-6 0 0,0 0 0 0,9 7 0 0,-9-7 0 16,12 4 0-16,-12-4 0 0,0 0 0 0,11 2 0 16,0-2 0-16,-11 0 0 0,0 0 0 0,10 2 144 15,-10-2 0-15,0 0 0 0,13 0 0 0,-2 2 0 16,-11-2 48-16,0 0 0 0,12-2 0 0,-2 2 0 15,-10 0-16-15,13-2 0 0,-13 2 0 0,13-5 0 16,0 1-16-16,-4 0 0 0,-9 4 0 0,12-8 0 16,2 1-32-16,-2-3 0 0,-4 3 0 0,-2-4 0 15,0 2 80-15,0-1 16 0,-1-5 0 0,2 2 0 16,3-1 16-16,-2-2 0 0,-1-2 0 0,-2 0 0 16,0-2-80-16,0-1-16 0,0-2 0 0,2-1 0 15,-2 0-272-15,2-2-64 0,-1-2-16 0,2 2 0 16,0 0-864-16,1 3-160 0,0 3-48 0,-1 2 0 15,-2 3-1792-15,-2 5-352 0</inkml:trace>
  <inkml:trace contextRef="#ctx0" brushRef="#br0" timeOffset="23293.22">8645 9964 22799 0,'0'0'1008'0,"0"0"208"0,0 0-960 0,0 0-256 0,4-13 0 0,1 6 0 15,-5 7 224-15,7-9 0 0,-3 0 0 0,-4 9 0 16,0 0-224-16,0 0 0 0,6-5 0 0,-6 5 0 16,0 0 0-16,0 0 144 0,0 0-144 0,0 0 128 15,-4-10 256-15,4 10 32 0,0 0 16 0,0 0 0 0,0 0 336 0,0 0 64 16,3-11 0-16,2 2 16 16,-5 9-256-16,10-10-48 0,1 1-16 0,2 2 0 0,4-3-288 0,-2 1-64 15,1-1-16-15,1 2 0 0,4-1-160 0,0 1 0 16,0 2 0-16,-1-1 0 0,1 2-144 0,0 1-64 15,-3 0-16-15,-1 1-8800 16,-2 2-1776-16</inkml:trace>
  <inkml:trace contextRef="#ctx0" brushRef="#br0" timeOffset="23589.29">8740 10117 23039 0,'0'0'2048'0,"0"0"-1648"0,0 0-400 0,0 0 0 15,0 0 1776-15,0 0 272 0,0 0 48 0,0 0 16 16,0 0-1904-16,0 0-368 0,9-1-80 0,-9 1-16 16,13-2 80-16,0-1 16 0,0-2 0 0,2-1 0 15,0-1-624-15,1-2-128 0,-2-2-32 0,3-2-7120 16,3 3-1440-16</inkml:trace>
  <inkml:trace contextRef="#ctx0" brushRef="#br0" timeOffset="24117.95">9044 9616 26895 0,'1'-14'1184'0,"2"5"256"0,2-2-1152 0,0-2-288 0,2-3 0 0,-1 0 0 16,2-1 144-16,1 2-16 0,0-2-128 0,-1 0 192 15,0-1-64-15,0 3-128 0,0 5 176 0,-1-1-176 16,0 1 240-16,1 1-64 0,-2 4-16 0,2-1 0 16,-8 6-160-16,12-2 128 0,-2 0-128 0,2 4 128 15,0 0-128-15,-1 2 0 0,1 1 0 0,1 2 0 16,-1 1 144-16,0 2 0 0,-3 2 0 0,1 1 0 15,3 0 288-15,-2 1 48 0,-3-1 16 0,-2 4 0 16,-1 3-48-16,1-1-16 0,-4-2 0 0,-1 2 0 16,-1 0-240-16,0 3-32 0,-1 2-16 0,0-1 0 15,-2-3-144-15,-1-1 128 0,-1 1-128 0,-3-2 128 16,-2 4-128-16,-1-2 0 0,2 0 0 0,1-2 0 16,-1 1 0-16,-1 1 0 0,-3-4 0 0,1-2 0 0,0 2 0 0,2-2 128 15,1-1-128-15,0-1 0 0,2-2 128 0,2-2-128 16,5-8 0-16,-7 6 128 0,7-6 32 0,0 0 0 15,-5 11 0-15,5-11 0 0,-1 12 192 0,1-12 32 16,4 9 16-16,-4-9 0 0,5 9-144 0,2-1-16 16,0-1-16-16,1 0 0 0,-8-7-224 0,13 7 176 15,0-2-176-15,0-1 160 0,-2-2-304 0,1 1-64 16,-1-1-16-16,2 1 0 16,0-3-640-16,0 0-128 0,-1 0-32 0,1-1-8944 15,3-2-1792-15</inkml:trace>
  <inkml:trace contextRef="#ctx0" brushRef="#br0" timeOffset="24405.89">9676 9926 30351 0,'0'0'1344'0,"0"0"272"0,0 0-1296 0,0 0-320 0,12 12 0 0,-2 1 0 16,1-3 448-16,-2 2 0 0,-1-1 16 0,1 5 0 15,1-3-464-15,-1 4 0 0,-3-4 0 0,-1 3 0 16,1-1-160-16,-2 2-32 0,-1 2 0 0,-1-2 0 16,0-2-240-16,-1 2-48 0,2-4-16 15,-2 4 0-15,-1-4 64 0,1 2 16 0,1 0 0 0,-1-2 0 16,-5 2-432-16,1 0-96 0,1-4-16 0,-1 2 0 15,1-4-592-15,2-9-128 0,-4 9-32 0</inkml:trace>
  <inkml:trace contextRef="#ctx0" brushRef="#br0" timeOffset="25083.37">10146 9074 32479 0,'0'0'1440'0,"-8"0"288"0,8 0-1376 0,0 0-352 0,-8 6 0 0,8-6 0 15,0 0 176-15,0 0-48 0,0 0 0 0,0 13 0 16,2-3-128-16,2 2 0 0,0 1 0 0,2 1 0 16,-1 2 0-16,3 1 0 0,1-2 0 0,-1 2 0 15,-1-1 0-15,2 4 0 0,-1-1 0 0,0 1 0 16,-1-2 0-16,-1 3 0 0,1-2 0 0,-1 5 0 16,-1-3 256-16,1 4 112 0,-2 2 16 0,-1-2 16 0,1 1 80 15,-1-1 16-15,-3-3 0 0,1-4 0 0,2 1-112 16,-2-2-32-16,0-2 0 0,1-2 0 0,0-1-128 0,-2-12-32 15,3 7 0-15,-3-7 0 0,0 9 0 0,0-9 0 16,0 0 0-16,0 0 0 0,0 0-48 0,0 0-16 16,5-9 0-16,-2-1 0 0,-2-2-128 0,-1 2 0 15,-1 2 0-15,1-5 128 0,0-1-128 0,-1-2 0 16,-1-1 0-16,1-1 0 0,2 1-160 0,-1 0 160 16,2 1 0-16,1 2-144 0,3 3 144 0,-1-2-208 15,0 2 80-15,0 2 128 0,2 2-144 0,1 2 144 16,-8 5 0-16,13-5 0 0,1 1 0 0,-1 1-128 15,-1-1 128-15,-2 4 0 0,-10 0 0 0,12 0 0 16,1 0-128-16,1 3 128 0,-1 1 0 0,-1 0-128 16,-1-1 128-16,-2 4 0 0,-9-7-144 0,10 10 144 0,-2 0 0 15,-2-1-144-15,-6-9 144 0,6 11 0 0,-2 0 0 16,-1-1 0-16,-3-10 0 0,3 13 0 0,-2-1 0 0,-1 1 0 16,-1 1 0-16,-3 1 0 0,-1-6 0 0,-3 1 0 15,-1 1 0-15,-1 0 128 0,-3-1-128 0,2 0 176 16,1 0-48-16,-1 4 0 0,1-3 0 0,-3 2 0 15,-4 0-128-15,2-1 0 0,1-2 0 0,1 0 0 16,1-3 0-16,2 1 0 0,1-1 0 0,9-7 0 31,-11 5-416-31,11-5-112 0,-10-4-32 0,10 4 0 16,0 0-2880-16,0 0-576 0</inkml:trace>
  <inkml:trace contextRef="#ctx0" brushRef="#br0" timeOffset="25321.94">10679 9299 9215 0,'0'0'816'0,"0"0"-656"16,0 0-160-16,0 0 0 0,0 0 5344 0,0 0 1040 15,0 0 208-15,9-6 32 0,-1 1-5440 0,0 1-1184 16,-1-2 0-16,2 1-192 0,2-1-160 0,1 0-32 16,-1-1-16-16,2-2 0 15,0 5-1776-15,3-5-368 0,-2 0-64 0</inkml:trace>
  <inkml:trace contextRef="#ctx0" brushRef="#br0" timeOffset="25564.64">10620 9460 30751 0,'0'0'1360'0,"0"0"288"0,0 0-1328 0,0 0-320 0,0 0 0 0,12 3 0 16,0 0 192-16,1-5-16 0,0-3-16 0,2-1 0 15,2-2-160-15,1 0-272 0,2 0 64 0,-2 0 16 16,1 2-336-16,-1-1-64 0,0 1-16 0,-1-1-8096 16,-1-1-1632-16</inkml:trace>
  <inkml:trace contextRef="#ctx0" brushRef="#br0" timeOffset="25973.37">11115 9000 23039 0,'-13'-6'1024'0,"4"6"192"0,-1 4-960 0,-1 1-256 16,0 1 0-16,0 2 0 0,3 3 2352 0,1 0 416 0,0 2 96 0,1 3 16 15,2 1-2288-15,0 2-448 0,1 2-144 0,1-1 0 16,-2-1 0-16,1 1 0 0,-1 1 0 0,3-2 0 15,2 0 0-15,-2-1-224 0,-2-1 80 0,3-3 16 16,2 3-32-16,0-3 0 0,-1-2 0 0,3-1 0 16,0 0 160-16,-4-11 0 0,7 7 0 0,1-1 0 15,2 1 0-15,2-3 0 0,1-4 160 0,2-1-160 16,1-1 128-16,0-3-128 0,-1-3 0 0,2 0 144 16,0-2-144-16,-1 1 0 0,-2 0 0 0,1 1 128 15,-2 0-128-15,-3 0 0 0,-1-2 144 0,-1 1-144 16,-1 1 0-16,-2 0 128 0,-3-1-128 0,1 0 0 0,-2 0 128 0,-2-2-128 15,-2 1 160-15,-1-1-160 0,-1-2 160 0,-1-1-160 16,-2 1 160-16,1 0-160 0,0 1 0 0,-1 0 0 16,-1-1 0-16,0 0 0 0,1 0 0 0,-3-2-208 15,2 0 16-15,3 5 0 16,0 2-1408-16,1 2-288 0,-3-4-48 0,2 1-10832 16</inkml:trace>
  <inkml:trace contextRef="#ctx0" brushRef="#br0" timeOffset="26468.98">10955 8519 24879 0,'0'0'2208'0,"0"0"-1760"0,0 0-448 0,0 0 0 16,0 0 1088-16,0 0 128 0,7-6 16 0,-7 6 16 15,0 0-992-15,10 2-256 0,-10-2 0 0,9 5 0 0,3 2 0 0,0-1 176 16,-2 0-176-16,4 1 160 16,6 4 128-16,0 1 32 0,0-2 0 0,3 2 0 15,1 0 80-15,1-2 32 0,0 2 0 0,1-2 0 0,0 2 256 0,3 0 48 16,2-1 16-16,3 4 0 0,0 4-176 0,2-2-16 16,3 3-16-16,2-2 0 0,1 2-208 0,-5 0-32 15,-3 3-16-15,0 0 0 0,-3 2-80 0,-3 5-16 16,-5 0 0-16,-2 1 0 0,-1-2-64 0,-3 3 0 15,-4 1-128-15,-3 1 192 0,-3 0-64 0,-3 5 0 16,-3 5-128-16,-4-2 192 0,-3-3-192 0,-3-1 0 16,-3 1 0-16,-2-5 0 0,-2 0 0 0,2-2 144 15,-5 0-16-15,2-4 0 16,0 1-1392-16,-2-4-272 0,-5-1-64 0,0-3-16 0</inkml:trace>
  <inkml:trace contextRef="#ctx0" brushRef="#br1" timeOffset="39604.33">6944 11232 15663 0,'-26'3'1392'0,"7"2"-1120"0,-5 1-272 0,0-2 0 16,1 2 1680-16,0-1 288 0,-1 1 48 0,4 1 16 0,2-2-1200 0,2-1-256 16,1 0-32-16,1-2-16 0,3 0 208 0,2-2 32 15,9 0 16-15,0 0 0 0,0 0-192 0,0 0-32 16,5-8-16-16,3-1 0 0,3-2-176 0,6 1-48 15,6-2 0-15,3-1 0 0,2-1 0 0,7-3-16 16,5-3 0-16,4-2 0 0,5-3-112 0,10-3 0 16,9-2-16-16,4-2 0 0,7 0-32 0,5-5 0 15,3 2 0-15,8 0 0 0,9-3-144 0,6 0 192 16,2-3-192-16,5-4 192 0,5-4-192 0,5-2 0 16,8 1 0-16,3 1 0 0,4-1 0 0,1 1 0 15,-2 1 0-15,4 1 0 0,2 0 0 0,-3 0 0 16,-6-5 0-16,5 2 128 0,2 3-128 0,-4-2 0 0,-7-2 0 15,-1 5 0-15,3 4 0 0,-9 5 0 0,-7 0 0 0,-4-2 0 16,-2 0 0-16,-3 2 128 0,-5 2-128 0,-6 3 0 16,-9 0 0-16,-4 1 128 0,-3-4-128 0,-4 5 0 15,-3 2 0-15,-8 5 0 0,-6 1 0 0,-7 1 0 32,-6-1-1520-32,-5 3-384 0,-3 4-80 0</inkml:trace>
  <inkml:trace contextRef="#ctx0" brushRef="#br1" timeOffset="40322.51">8475 6570 23039 0,'-22'-9'2048'16,"8"5"-1648"-16,-3 0-400 0,0 1 0 0,0 2 1440 0,0 0 208 15,0 0 32-15,3 1 16 0,0-3-1248 0,1 3-240 16,-1 0-48-16,4 0-16 0,10 0-144 0,0 0 0 16,0 0 0-16,0 0 0 0,0 0 288 0,0 0-32 15,0 0 0-15,16-4 0 0,6-1 128 0,8 0 0 16,5-3 16-16,7 0 0 0,3 0 176 0,10-1 48 16,2-5 0-16,13-2 0 0,8-5-128 0,7 2-32 15,7 0 0-15,6-2 0 0,4-3-208 0,6-4-64 16,7 1 0-16,1-2 0 0,-2 1-64 0,9-1-128 15,5 0 176-15,-6 2-176 0,-6-1 144 0,-1 2-144 16,0-4 0-16,-6 4 144 0,-3 5-144 0,-8-1 0 0,-9-1 0 16,-4 2 128-1,-5 3-1584-15,-7 3-320 0,-5 4-64 0</inkml:trace>
  <inkml:trace contextRef="#ctx0" brushRef="#br1" timeOffset="42105.03">4841 12725 20031 0,'0'0'896'0,"0"0"176"0,0 0-864 0,0 0-208 0,0 0 0 0,0 0 0 16,0 0 0-16,0 0 0 0,0 0 0 0,-7 9-160 16,7-9 160-16,-5 10 176 0,5-10-48 0,-7 6 0 15,7-6 544-15,0 0 96 0,0 0 32 0,0 0 0 0,-9 4 448 16,9-4 96-16,0 0 0 0,0 0 16 15,0 0-336-15,0 0-80 0,0 0-16 0,0 0 0 0,0 0-352 0,-5 9-80 16,5-9-16-16,-1 11 0 0,1 0-192 0,0-1-32 16,0 1-16-16,0 0 0 0,0-11-240 0,0 12 0 15,-1 0 0-15,-2-2 0 0,0 1 0 0,2-1 0 16,1-10 0-16,-5 12 0 0,0-4 0 0,5-8 0 16,-7 9 128-16,7-9-128 0,0 0 192 0,0 0-48 15,0 0-16-15,0 0 0 0,0 0 208 0,0 0 48 16,0 0 0-16,0 0 0 0,0 0-160 0,0 0-32 15,7-8 0-15,-1 2 0 0,2-1-192 0,-8 7 0 16,6-8 128-16,2 2-128 0,1 0 0 0,-1 0 0 16,-8 6 0-16,9-7 0 0,-1-2 128 0,-1 3-128 15,-7 6 0-15,5-8 144 0,-5 8-16 0,6-9 0 16,-6 9 0-16,4-9 0 0,-4 9 64 0,-1-9 0 0,1 9 0 0,0 0 0 16,-8-7 128-16,0 2 48 0,8 5 0 0,-10-4 0 15,-3 4 16-15,2 1 0 0,1 1 0 0,10-2 0 16,-12 3-80-16,2 3-16 0,-1-1 0 0,11-5 0 15,-9 6-288-15,9-6 160 0,-9 8-160 0,9-8 128 16,-6 8-128-16,6-8 0 0,0 0 0 0,-3 10 0 16,3-10 0-16,0 0 0 0,3 11 0 0,-3-11 0 15,0 0 0-15,4 10 0 0,-4-10 0 0,0 0 0 16,0 0 0-16,5 9 0 0,-5-9 0 0,9 6 0 16,0-2 0-16,0-2 160 0,3-2-32 0,-4-1-128 15,-8 1 320-15,8-5-32 0,-3-1-16 0,-3-5 0 16,-4-4 16-16,-1 1 0 0,3 0 0 0,3 1 0 0,-1 1-32 15,1-1-16-15,-3-1 0 0,1 2 0 16,-1-1-64-16,0 2-16 0,-1 2 0 0,1 9 0 0,-3-10-160 0,2 1 160 16,0 1-160-16,1 8 160 0,-5-7-160 0,5 7 0 15,0 0 0-15,0 0 0 16,0 0-528-16,0 0-48 0,0 0 0 0,0 0 0 16,0 0-3088-16,0 0-624 0</inkml:trace>
  <inkml:trace contextRef="#ctx0" brushRef="#br1" timeOffset="42796.64">2164 17144 21183 0,'0'0'944'0,"-9"-1"192"0,1 0-912 0,8 1-224 16,-9-3 0-16,0 1 0 0,1-1 3264 0,8 3 624 15,0 0 112-15,0 0 32 16,-5-8-3584-16,5 8-704 0,-4-12-128 0,1 3-48 0,0 0 432 0,0 0 0 15,2 0 0-15,1 0 176 0,0 0-176 0,0 0 0 16,-3-1 0-16,3 1 128 0,0 0 0 0,1 0 0 16,-2 0 0-16,1 9 0 0,3-9-128 0,-3 9 192 15,0 0-192-15,0-11 192 0,0 11 0 0,0 0 0 0,0 0 0 0,0 0 0 16,0 0 0-16,0 0 16 0,0 0 0 0,0 0 0 16,0 0 112-16,0 0 32 0,0 0 0 0,-8 10 0 15,0 0-112-15,1 2-32 0,2-3 0 0,0 1 0 16,0 1-80-16,1-1-128 0,4-10 176 0,-3 12-176 15,-1-3 128-15,4-9-128 0,-4 12 0 0,4-12 0 16,0 0 128-16,0 0-128 0,0 0 0 0,0 0 0 16,0 0 0-16,0 0 128 0,0 0-128 0,0 0 0 15,10 0 0-15,-1-3 0 0,0-1 0 0,-1 0 0 16,-8 4 0-16,7-9 0 0,3 0 0 0,-3 1 0 16,-1-4 192-16,-1 5-192 0,0 0 192 0,-5 7-192 15,7-9 144-15,-7 9-144 0,0 0 0 0,5-8 144 16,-5 8-144-16,0 0 0 0,0 0 144 0,0 0-144 15,0 0 0-15,0 0 0 0,0 0 0 0,0 0 0 16,0 0-1216-16,0 0-304 0,0 0-64 0</inkml:trace>
  <inkml:trace contextRef="#ctx0" brushRef="#br1" timeOffset="44535.25">2126 16876 2751 0,'0'0'128'0,"0"0"16"0,0 0-144 0,0 0 0 16,0 0 0-16,0 0 0 0,0 0 1600 0,0 0 304 15,0 0 48-15,0 0 16 0,0 0-1552 0,0 0-416 16,0 0 128-16,0 0-128 0,0 0-176 0,0 0-80 16,7-8-32-16,-7 8 0 0,0 0 768 0,0-9 160 0,0 9 16 0,2-10 16 15,0 0 96-15,-2 10 0 0,2-9 16 0,-2 9 0 16,0 0-112-16,0-9-32 0,0 9 0 0,0 0 0 15,0 0-432-15,0 0-80 0,-2-9-128 0,2 9 176 16,0 0-176-16,0 0 0 0,-7-4 0 0,7 4 0 16,0 0 240-16,0 0 16 0,0 0 0 0,0 0 0 15,-5-9 400-15,5 9 96 0,0 0 16 0,0 0 0 16,-5-10 128-16,5 10 16 0,-1-11 16 0,1 11 0 16,-6-12-224-16,2 5-64 0,4 7 0 0,-3-10 0 15,3 10-272-15,-2-10-64 0,-2 2-16 0,4 8 0 16,-2-10-64-16,-1 1-16 0,-1-2 0 0,2 2 0 15,0 0-80-15,2 0 0 0,-1-2-128 0,1 1 192 16,0 0 160-16,-1-2 32 0,-2 0 0 0,0-1 0 0,2 0 0 16,0 0 0-16,-2 0 0 0,2-1 0 0,0-3-48 0,-1 1 0 15,1 0 0-15,-2 2 0 0,2-7 0 0,0 0 0 16,1-3 0-16,0 0 0 0,-2 4-80 16,2-3-32-16,-1 0 0 0,2 0 0 0,2 1-48 0,0 0-16 15,-2-1 0-15,2 0 0 0,-1 0 112 0,0 1 32 16,-4 1 0-16,2-1 0 0,2 1 64 0,-1-3 16 15,1 2 0-15,0 0 0 0,-2 0-192 0,0 0-48 16,1 0 0-16,0-2 0 0,2 1-144 0,0-3 0 16,-1-4 0-16,1 1 128 0,-5 0-128 0,2 1 0 15,3-1 144-15,-3 0-144 0,-3 1 192 0,2-1-48 16,1-2 0-16,0 1 0 0,-2 1 64 0,-1 0 16 16,0-3 0-16,1-1 0 0,-1-1 0 0,1-1 0 15,-2-2 0-15,1 1 0 0,2 1 32 0,1 2 0 0,-4-2 0 16,1 4 0-16,1-2-16 0,0 2 0 0,1 2 0 0,0-1 0 15,-2 1-96-15,2 1-16 0,1-1 0 0,0-1 0 16,-2-3-128-16,4 1 0 0,0-3 144 16,2 1-144-16,-2 0 0 0,-1 0 0 0,-1-1 0 0,2 1 0 15,0 1 0-15,0 1 0 0,0 0 0 0,0 2 0 16,1 0 0-16,-3-1 0 0,-1 1 0 0,-1-1 0 16,2 1 0-16,0-4 0 0,-1 0 0 0,0 0 128 15,1 2-128-15,-2 0 0 0,2 5 128 0,0-2-128 16,-1 2 192-16,2 1-48 0,2 1 0 0,-2 0 0 15,-1 2-144-15,3-3 0 0,0 2 0 0,-1-2 0 16,-1 3 0-16,2-1 0 0,0 0 128 0,-1-1-128 16,0-3 0-16,-1 2 0 0,0 0 0 0,2-1 0 0,-1-3 0 15,0 1 0-15,-4 2 144 0,4 1-144 0,2-4 128 16,-2 0-128-16,0 0 128 0,0 4-128 0,1-3 192 0,-1 2-16 16,1-6-16-16,1 3 0 0,0 3 0 0,1-3 0 15,0-2 0-15,-2 1 0 0,-1 0-160 0,1 1 160 16,1 1-160-16,-1 0 160 0,-1 1-160 0,2 0 192 15,1 1-192-15,-1 1 192 0,-5 0-192 0,2 1 160 16,2-2-160-16,3 2 160 0,6 1-160 0,-8-2 192 16,-12 3-192-16,4-4 192 0,6-2-192 0,-2-1 192 15,-3 0-192-15,2-3 192 0,-1-1-64 0,4 1 0 16,-1-3 0-16,0 2 0 0,-1 2-128 0,0-2 0 16,-1 4 0-16,1 0 128 0,-1 1-128 0,3 3 0 15,2 0 0-15,-1 1 0 0,-5-1 0 0,4 2 0 0,-1-3 128 16,0 3-128-16,-2 0 0 0,1 1 0 0,1-6 0 15,-1 3 0-15,0 1 0 0,-2 2 0 0,-1-1 128 0,3 0-128 16,3-1 0-16,-3 0 0 0,-2 0 0 0,2-1 0 16,3 0 0-16,-4 0 0 0,-3 0 128 0,1-1-128 15,2-1 0-15,1-2 160 0,1 0-160 0,-1 0 160 16,-1-1-160-16,0 0 0 0,-1-1 0 0,1 0 128 16,-2-2-128-16,2 0 0 0,1 1 0 0,0 2 0 15,-1 0 0-15,-2 1 128 0,1 1-128 0,0-1 0 16,2 0 0-16,0 0 0 0,-2 1 128 0,2-3-128 15,1 1 0-15,-1-1 0 0,-1 1 0 0,1-2 0 16,0-2 0-16,0 0 0 0,-2-1 0 0,1 3 128 16,0-2-128-16,-2 1 0 0,-1 1 0 0,0 1 128 0,-1 0-128 15,1 0 0-15,2 0 144 0,-2 0-144 0,-2-2 0 0,3-1 128 16,0-6-128-16,2 2 0 0,-3-2 0 16,0 1 0-16,0 1 0 0,1 1 0 0,2 2 0 0,0-1 0 15,-2 1 0-15,2 1 128 0,1 0-128 0,1 1 0 16,-2-4 0-16,1-1 0 0,0-3 0 0,0 2 0 15,-2 1 0-15,1 2 0 0,1 1 0 0,0 0 0 16,0 2 0-16,0 2 0 0,-1 1 0 0,0 1 0 16,-1-2 0-16,1 5 128 0,0 2-128 0,-1-1 0 15,2 0 0-15,-1-1 0 0,-2 1 0 0,2-1 0 16,1-1 0-16,0 0 0 0,0-3 0 0,1 6 0 16,1 3 0-16,0 0 0 0,0-1 0 0,-2 2-208 15,0 2 80-15,1 1 128 16,3 0-656-16,0 0-16 0,0 1 0 0,2 2 0 15,3-2-2144-15,3 4-416 0,0 0-96 0</inkml:trace>
  <inkml:trace contextRef="#ctx0" brushRef="#br1" timeOffset="49636.68">4743 8093 5519 0,'0'0'240'0,"0"0"64"0,0 0-304 0,0 0 0 16,0 0 0-16,1-7 0 0,2 2 0 0,-2-1 0 15,-1 6 0-15,0 0 0 0,0-7 0 0,0 7 0 16,0-9 0-16,0 2 0 0,0 7 0 0,-1-7 0 15,1-3 0-15,0 4 0 0,0 6 1696 0,0 0 288 16,0-9 48-16,-1 0 16 0,-1 2-832 0,1-2-144 16,1-7-48-16,0 5 0 0,0 4 0 0,0 1 0 15,0-4 0-15,1 1 0 0,-1 0-816 16,0 1-208-16,-1 2 0 0,1 6 0 0,0 0 864 0,1-7 128 16,-1-2 32-16,0 1 0 0,0 8-832 0,0-6-192 15,-1-1 0-15,1 7 0 0,0 0 864 0,0 0 128 0,0 0 32 16,0 0 0-16,0 0-832 15,0 0-192-15,0 0 0 0,-1 9 0 0,-1-1 864 0,1 3 128 0,1 0 32 0,0 2 0 16,0 4-832-16,0 3-192 0,0-3 0 16,1 4 0-16,1 1 0 0,-1-1 0 0,-1 2 0 0,0 2 0 15,0 0 0-15,1 1 0 0,-3 1 0 16,2 2 0-16,1 1 0 0,0 0 0 0,-1 1 0 16,2 2 0-16,-1 2 0 0,0 4 0 0,0 3 0 0,1-2 0 15,-1-5 0-15,0 2 0 0,1-6 0 0,-1 3 0 16,-1 3 864-16,1-1 128 0,1 1 32 0,-1-1 0 15,0-2-832-15,-1 3-192 0,0 3 0 0,0 11 0 16,1-4 0-16,-1-11 0 0,0-2 0 0,0 0 0 16,2-1 0-16,-2-1 0 0,0 1 0 0,1-2 0 0,0 4 0 0,1-3 0 15,-1-1 0-15,0 2 0 0,1 0 0 16,0 4 0-16,1-3 0 0,-2 1 0 16,0-2 0-16,1-2 0 0,-1-1 0 0,-1-1 0 0,0-1 0 0,0 6 0 15,0-4 0-15,0-1 0 0,0-1 0 0,0 0 0 16,-1-3 0-16,1-2 0 0,1-2 0 0,-2 1 0 15,-1-1 0-15,1 0 0 0,1 0 0 0,0 0 0 16,-1-1 0-16,1 3 0 0,0-1 0 0,1 1 0 16,-1 2 0-16,1 0 0 0,1 0 0 0,0 1 0 15,1-6 0-15,-2 3 0 0,-1-5 0 16,2 1 0-16,-1 0 0 0,0 0 0 0,0 3 864 16,1-1 128-16,-1-1 32 0,0 1 0 0,1 0-832 0,-1-2-192 15,0-2 0-15,1 0 0 0,-2 3 0 0,0 2 0 16,0-1 0-16,0 2 0 0,0 0 0 0,0 2 0 15,-2 0 0-15,2 0 0 0,2-2 0 0,-1-4 0 0,0-1 0 0,1 1 0 16,-1-2 0-16,1 2 0 0,0 0 0 0,-1 1 0 16,0-1 0-16,2 5 0 15,0-2 0-15,-1 0 0 0,-2 0 0 0,1 0 0 0,1-2 0 0,-1-2 0 16,-1 0 0-16,0-3 0 0,0 2 0 0,0 0 0 16,0 2 0-16,0 1 0 0,0-1 0 0,0 1 0 15,0-1 0-15,0 6 0 0,0 0 0 0,0-2 0 16,0-3 0-16,0-3 0 0,0 0 0 0,0 0 0 15,0-2 864-15,0 1 128 0,0 1 32 0,0 0 0 16,0-4-832-16,1-1-192 0,1 1 0 0,-2 0 0 16,0 2 0-16,0 1 0 0,0 0 0 0,0 3 0 15,-2 5 0-15,1 1 0 0,1-11 0 0,-1 2 0 0,-1 2 0 16,1-4 0-16,0 2 0 0,0 2 0 0,-1-2 0 0,2 2 0 16,0 0 0-16,2 3 0 0,-4-1 0 0,1-3 0 15,0 2 0-15,-1-3 0 0,2 1 0 0,-1 0 0 16,0 0 0-16,1-2 0 0,0 1 0 0,-2 2 0 15,1-5 0-15,1 4 0 0,0 3 0 0,1-1 0 16,-1-1 0-16,0-1 0 0,-1 0 0 0,1 2 0 16,1-5 0-16,-1 0 0 0,0 1 0 0,0-1 0 15,0 0 0-15,2 1 0 0,-2-1 0 0,0 0 0 16,-2 1 0-16,1-1 0 0,2-1 0 0,-1 5 0 16,0 3 0-16,0-1 0 0,-1-5 0 0,0 1 0 15,0 1 0-15,-1-1 0 0,1-1 0 0,1-2 0 16,0 2 0-16,0-2 0 0,-1 0 0 0,1 0 0 15,2 0 0-15,-2-3 0 0,-1 1 0 0,1 0 0 0,3 2 0 0,-2-1 0 16,0 0 0 0,0 0 0-16,1-1 0 0,-1 1 0 0,0 1 0 0,1-1 0 0,-1-2 0 0,0 1 0 15,1 0 0-15,-1 0 0 0,0-1 0 0,0 1 0 16,2-2 0-16,-2 0 0 0,-1-1 0 0,0 0 0 16,2-3 0-16,-2-5 0 0,1 6 0 0,-1-6 0 15,0 0 0-15,0 0 0 0,0 0 0 0,0 0-12512 16,5-4-2544-16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16:31.34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13829 1174 2751 0,'0'0'256'0,"0"0"-256"0,0 0 0 0,11-5 0 15,-11 5 1856-15,11-5 336 0,-2 1 64 0,-9 4 16 0,8-10-864 0,-1 1-160 16,0-1-32-16,-2 3-16 0,-5 7-416 0,4-7-80 15,0-5 0-15,0 3-16 0,-4 9-368 0,4-8-80 16,-4 8-16-16,4-9 0 0,-2 1 160 0,-2 8 16 16,0 0 16-16,0 0 0 0,-1-10 288 0,1 10 48 15,0 0 16-15,0 0 0 0,-5-7-160 0,5 7-32 16,-11-1 0-16,2 1 0 0,1 1 0 0,-1 3-16 16,0-1 0-16,-1 3 0 0,-1 2-80 0,0 1-16 15,-4 1 0-15,1 2 0 0,-3 2-16 0,0 3-16 16,-1-2 0-16,2 3 0 0,0 4-128 0,1 0-32 15,-3 1 0-15,2 1 0 0,0 1-128 0,-1 1-16 16,-2 2-128-16,-1 1 192 0,1 1-192 0,0-1 0 0,1 2 128 16,1 3-128-16,0 2 0 0,2 1 176 0,0 2-176 15,2 1 160-15,2-4 16 0,1-3 0 0,4-1 0 0,-1-2 0 16,1-2-48-16,2-4-128 0,1-3 192 0,3 0-64 16,3 0 48-16,2-3 0 0,0-3 0 0,3-2 0 15,3 0-48-15,0 0-128 0,2-4 192 0,2-1-64 16,0-2-128-16,1 1 192 0,0-5-192 0,2 0 192 15,3-5-64-15,0-1 0 0,0 0 0 0,1-5 0 16,1 1 64-16,2-2 16 0,1-5 0 0,4-2 0 16,1-1 32-16,-1-1 0 0,-2-3 0 0,-1-2 0 15,0 1-48-15,-1-3-16 0,1-2 0 0,-4-1 0 16,-2-1 16-16,-2-1 0 0,0-1 0 0,-2-1 0 16,-2 3-16-16,0-3 0 0,-2 1 0 0,-2 1 0 15,0 1-176-15,-2-2 0 0,-4 0 144 0,2-1-144 0,-2 0 0 0,-1 0 144 16,-3 1-144-16,2 1 0 0,-1-2 160 0,-3 3-160 15,-3 3 128-15,-1-2-128 0,1 2 176 0,-3 4-48 16,2 6-128-16,-1 1 192 0,-3 0-32 0,1 3-16 16,0 2 0-16,0 3 0 0,0 4-144 0,0 1 0 15,-2-1 144-15,1 3-144 0,1 6 0 0,8-5 0 16,-9 5 0-16,0 3-192 16,1 4-496-16,1 0-96 0,1 1-32 0,-1 1 0 15,2 0-3168-15,0 1-640 0</inkml:trace>
  <inkml:trace contextRef="#ctx0" brushRef="#br0" timeOffset="472.3">13544 1449 18431 0,'-13'-7'816'0,"13"7"160"0,-6-6-784 0,6 6-192 0,-8-5 0 0,8 5 0 15,-5-7 1312-15,5 7 224 0,0 0 32 0,0 0 16 0,0 0-704 0,0 0-144 16,-5-5-32-16,5 5 0 0,0 0-256 0,0 0-48 15,0 0-16-15,0 0 0 0,0 0-192 0,0 0-32 16,0 0-16-16,0 0 0 0,0 0 64 0,0 0 16 16,0 0 0-16,0 0 0 0,0 0 352 0,0 0 64 15,6 10 0-15,1 1 16 0,-7-11-16 0,7 12-16 16,1-1 0-16,1 1 0 0,-1-1-224 0,3-2-32 16,-1-2-16-16,2 3 0 0,-1 0-144 0,4-1-16 15,0-1-16-15,-2 0 0 0,-5 0-176 0,4-2 192 16,2-2-192-16,1 3 192 0,-1-2-192 0,2-1 0 15,1-6 144-15,1 1-144 0,0-2 176 0,2 2-48 16,-2 0 0-16,2-3 0 0,-1-5-128 0,1 0 192 16,-2 0-192-16,1-2 192 0,1-2-192 0,-2 1 0 0,-1 2 0 15,1 0 0 1,-1-5-832-16,-1 2-128 0,-4 0-48 0,0-1-14496 0</inkml:trace>
  <inkml:trace contextRef="#ctx0" brushRef="#br0" timeOffset="1334.48">13756 779 24991 0,'0'0'1104'0,"-8"-1"240"0,8 1-1088 0,0 0-256 0,-9 0 0 0,9 0 0 15,0 0 864-15,0 0 112 0,0 0 32 0,0 0 0 16,0 0-272-16,0 0-48 0,10 5-16 0,-1 1 0 15,-9-6-288-15,13 2-48 0,-1-2-16 0,0 0 0 16,-1 0-128-16,1 0-16 0,0-2-16 0,1 0 0 16,-1-1-32-16,-1 2 0 0,0-3 0 0,1 1 0 15,1-1 272-15,-2 0 48 0,0 1 16 0,0-1 0 16,1 0 112-16,0 2 0 0,-2 0 16 0,1-1 0 16,-1-1-128-16,3 2-16 0,2 2-16 0,-1 0 0 15,2-2-112-15,-1 1-32 0,1 1 0 0,1 0 0 16,1 0-128-16,0 0-32 0,1-1 0 0,-1 2 0 0,-1 2-128 15,0-3 0-15,-2-2 144 0,1 1-144 0,0 0 128 16,-1-2-128-16,1-1 128 0,-2-1-128 0,-1 0 144 0,-1 0-144 16,0-1 192-16,-2 1-192 0,-1 1 192 0,-9 4-64 15,8-6 0-15,-1-2-128 0,-1 1 224 0,-6 7-64 16,4-7-16-16,-4 7 0 0,3-11 112 0,-3 11 32 16,0 0 0-16,0 0 0 0,0 0-288 0,-2-8 0 15,0 1 0-15,2 7 0 0,0 0 0 0,0 0 128 16,0 0-128-16,-5-6 0 0,5 6 0 0,-7-4 0 15,7 4 0-15,-5-5 0 0,5 5 0 0,-7-6 0 16,1-1 0-16,-1-1 0 0,2 2 176 0,0-1-176 16,0 2 160-16,-1-1-160 0,1-2 256 0,0 0-32 15,-2 0-16-15,1 2 0 0,-2-2-64 0,0-1-16 0,2 0 0 16,-2 2 0-16,-1 0 16 0,0 2 0 0,0 0 0 0,-1 1 0 16,0 2-144-16,1-4 0 0,2 1 0 0,0 2 0 15,7 3 0-15,-12-1 0 0,0-3 0 0,2 2 0 16,2 0 0-16,8 2 0 0,-8-2 0 0,8 2 0 15,0 0 0-15,0 0 0 0,0 0 0 0,0 0 0 16,0 0-256-16,0 0 80 0,0 0 16 0,0 0 0 31,0 0-736-31,14 4-160 0,1 2-32 0,-2 1-11360 0,-2-1-2272 0</inkml:trace>
  <inkml:trace contextRef="#ctx0" brushRef="#br0" timeOffset="2552.73">14808 1384 22911 0,'0'0'1024'0,"-8"2"192"0,-3-2-960 0,2-1-256 0,9 1 0 0,-9 0 0 16,9 0 896-16,0 0 144 0,-9 0 32 0,9 0 0 16,0 0-240-16,0 0-64 0,0 0 0 0,0 0 0 15,0 0-336-15,0 0-80 0,10 0-16 0,2 0 0 16,0 0-144-16,2 0-16 0,2-1-16 0,5 0 0 16,2-2-32-16,1 2 0 0,-2 2 0 0,1-1 0 15,1-3-128-15,1 2 128 0,1-2-128 0,0 2 128 16,0-4-128-16,1 1 0 0,1-3 0 0,-2 5 0 15,-3-1-640-15,2 1-48 0,0-4-16 0,-3 5-8320 16,-4 0-1680-16</inkml:trace>
  <inkml:trace contextRef="#ctx0" brushRef="#br0" timeOffset="2786.65">14795 1560 32255 0,'0'0'2864'0,"-8"-1"-2288"16,8 1-576-16,0 0 0 0,0 0 1328 0,0 0 144 16,0 0 48-16,13 0 0 0,5 0-1264 0,4 0-256 15,3-3 0-15,1 2 0 0,1 1 0 0,2-4 0 0,1-5 0 0,3 3 0 31,-1 5-448-31,2-2-16 0,1-4-16 0,2 0-10352 0,-1 2-2080 0</inkml:trace>
  <inkml:trace contextRef="#ctx0" brushRef="#br0" timeOffset="3723.45">16405 540 26783 0,'0'0'1184'0,"0"0"240"0,-4-6-1136 0,4 6-288 16,-4-8 0-16,4 8 0 0,-5-9 544 0,1 2 48 15,4 7 16-15,0 0 0 0,-8-2-144 0,8 2-16 16,-8-7-16-16,0 1 0 0,8 6-224 0,-11-6-32 16,-1 0-16-16,-1 2 0 0,-2 3-160 0,-2 1 0 15,-1-3 0-15,-1 6 128 0,-1-1-128 0,1 4 0 16,-4 0 0-16,1 1 0 0,-1-1 0 0,-1-1 0 0,0 1 0 0,-1-1 0 15,0 0 128-15,0 2 112 0,0-2 16 0,1 1 0 16,-1 1 368-16,1-1 80 0,4-3 0 0,0 3 16 16,-1 4-272-16,3-3-48 0,1 0-16 0,3 1 0 15,1 1-208-15,2-1-48 0,3 1-128 0,2-1 192 16,-1-2-192-16,2 2 0 0,1 0 128 0,4-8-128 16,-2 8 0-16,2-1 0 0,0-7 0 0,1 13 0 15,0-2 0-15,0 1 0 0,1-1 0 0,0 2 0 16,1-1 0-16,0 1 0 0,2 0 0 0,-3 4 0 15,1-1-144-15,1 3 144 0,1-2 0 0,-1 3-144 16,-1 1 144-16,1 1 0 0,-2-3 0 0,2 7 0 16,-1 3 0-16,1 1 0 0,0 0 0 0,-2 4 0 0,-1 0 128 15,1 0 48-15,0 1 16 0,1-1 0 0,1-4-64 0,-2 2 0 16,1 2 0-16,-2 0 0 0,-1 1-128 0,-1 2 0 16,-3 6 144-16,0 0-144 0,-1-3 0 0,2 5 144 15,2 2-144-15,-1 1 0 0,-2-1 128 0,1 1-128 16,2-5 0-16,-1 0 0 0,-2 1 0 0,2 0 0 15,1-3 128-15,-1 1-128 0,0 0 144 0,0 1-16 16,0-3-128-16,0 2 192 0,0-2-64 0,-1-1-128 16,1-1 176-16,2 1-176 0,0-2 304 0,-3 2-48 15,-4-1-16-15,2-2 0 0,1 1-240 0,0-2 144 16,-1-1-144-16,0 1 128 0,1 0-128 0,2 0 0 16,-1-2 144-16,-1-3-144 0,0-3 0 0,0-1 0 15,2 1 0-15,-1-3 128 0,0 0-128 0,2-1 0 16,1-2 128-16,0-1-128 0,0-3 0 0,0 1 128 15,0-1-128-15,1 2 0 0,-1 3 0 0,2-3 0 16,0-1 0-16,1-2 128 0,-2-1-128 0,0 1 0 0,-1 0 128 0,0-2-128 16,2-1 160-16,-1-1-32 0,-1-1-128 0,1 0 192 15,1-1-192-15,0 1 176 0,1-1-176 0,0 1 160 16,-1-2-160-16,-2-9 0 0,0 0 144 0,7 10-144 16,-2-2 160-16,-5-8-32 0,9 9-128 0,0-4 192 15,-9-5-64-15,12 7-128 0,1-3 176 0,1-2-176 16,1 1 192-16,-2 0-192 0,-3-3 192 0,6 0-192 15,5 0 128-15,-1 0-128 0,0 0 0 0,1 1 0 16,1 0 0-16,1 3 0 0,1-4 0 0,-2 1 0 16,0 2 0-16,0 0 0 0,-1-1-160 0,1 2 160 15,-1-4-496-15,-1 0 32 0,-1-4 0 0,0 3 0 16,-4 0-1376-16,1 1-272 0,-3-6-48 0</inkml:trace>
  <inkml:trace contextRef="#ctx0" brushRef="#br0" timeOffset="4717.78">16545 679 10127 0,'0'0'896'0,"0"0"-704"16,0 0-192-16,0 0 0 0,0 0 2288 0,0 0 416 16,0 0 96-16,0 0 16 0,0 0-1296 0,0 0-256 15,0 0-48-15,0 0-16 0,0 0 48 0,0 0 16 16,0 0 0-16,10-4 0 0,-10 4-256 0,0 0-48 16,10 1-16-16,-10-1 0 0,0 0-496 0,10 9-112 15,-2 0-16-15,-1 4 0 0,-2 0-320 0,0 2 0 16,-1-1 0-16,0 4 0 0,-1 4 0 0,-1 2 144 15,1-1-144-15,-1 3 0 0,1 4 368 0,-2-1-48 0,-1 0 0 0,-1 6 0 16,1 1 112-16,0 1 16 0,0-3 0 0,-1-4 0 16,-1-4-96-16,1 0-16 0,0-3 0 0,1-2 0 15,0-1-16-15,0-2-16 0,-1-2 0 0,1-2 0 16,-2-1-64-16,2-1-16 0,0-2 0 0,0 2 0 16,0-3-64-16,0-9-16 0,0 0 0 0,-1 9 0 15,1-9-16-15,0 0-128 0,0 0 192 0,0 0-64 16,0 0 32-16,0 0 0 0,0 0 0 0,0 0 0 15,-3-11 48-15,3-3 16 0,0-2 0 0,2-1 0 16,2-3-96-16,-2 0-128 0,1-2 176 0,1 1-176 16,1-3 192-16,1 2-64 0,1-1 0 0,-1 4-128 15,0 1 0-15,-1 2 0 0,0 0-192 0,-1 5 48 16,0 1 144-16,1 0 0 0,2 1-144 0,-7 9 144 0,0 0 0 0,13-3 0 16,-2-2 0-16,2 2 0 0,1 6-160 0,0 1 160 15,0-1 0-15,3-1-144 0,3-1 144 0,-1 2 0 16,0 1 0-16,0 0 0 0,2-2 0 0,-2 4-128 15,-4 5 128-15,-1 0 0 0,-3-1 0 0,-1 3 0 16,-3 2 0-16,-4 3 0 0,-1-4 0 0,2 3 0 16,-2 1 0-16,-2-3-128 0,-2 2 128 0,-2-3 0 15,-3-1 0-15,2 1 0 0,-1 1 0 0,-2-2 0 16,-4-1 0-16,2-2 128 0,0 0-128 0,0 1 128 16,0-2-128-16,0-2 128 0,0 0 0 0,0 0 0 15,-2-1 0-15,0-2 0 0,2-2 48 0,-1-2 16 16,-1-2 0-16,-1 1 0 0,0 1-192 0,0-3 192 15,0 1-192-15,0-2 192 0,-1-1-192 0,1 1 128 16,0 0-128-16,-1 0 128 0,-1 0-320 0,1 0-64 0,0-1 0 16,-2 1-16-1,0 1-448-15,2 1-96 0,1-1-16 0,1 3 0 16,2 1-1648-16,1 2-336 0,9-3-64 0</inkml:trace>
  <inkml:trace contextRef="#ctx0" brushRef="#br0" timeOffset="5509.69">16376 2607 10127 0,'0'-19'448'0,"0"8"96"0,0-4-544 0,1 2 0 16,1 0 0-16,2 0 0 0,2-1 4448 0,2 0 784 15,0-1 144-15,1 1 48 0,0 2-4192 0,0-1-832 16,0 0-160-16,2 1-48 0,-1 1 112 0,0 3 16 0,-2 1 0 0,-8 7 0 16,11-6 144-16,-11 6 48 0,0 0 0 0,10-3 0 15,-10 3 144-15,0 0 48 0,11 5 0 0,-11-5 0 16,9 8 16-16,-3 1 16 0,-1 0 0 0,1 2 0 16,-4 1-208-16,2 1-32 0,-1 2-16 0,-1 0 0 15,0 2 32-15,0 2 16 0,1 3 0 0,0-1 0 16,-1 1-112-16,1-1-32 0,1-1 0 0,0-1 0 15,-1 1-160-15,1-3-32 0,0-2-16 0,1 0 0 16,1-3-48-16,-1-2 0 0,-5-10 0 0,8 10 0 16,0-3-128-16,-1-1 0 0,-7-6 0 0,11 4 0 15,-1-2 128-15,-1-2 0 0,-9 0 0 0,11-4 0 16,-3-1-128-16,-1-2 0 0,1-2 0 0,1 0 0 16,-1-2 0-16,1 1 0 0,-1-3 176 0,0 4-176 0,0 2 0 15,-8 7 0-15,0 0 0 0,10-4 0 0,-10 4 0 0,11 0 0 16,-11 0 0-16,11 11 0 0,0 0 0 15,-2 2 0-15,0 1-128 0,0 0 128 0,2-4 0 0,-2 2 0 16,0-2-128-16,1 1 128 0,2-2 0 0,1 0 0 16,1-2 0-16,2-3 0 0,-3-2 0 0,0-1 0 15,-2-1 0-15,0-1 0 0,0 0 128 0,-1 0-128 16,1-5 0-16,-1 1 0 0,-1 0 160 0,-1-2-160 16,0 1 160-16,-2-2-160 0,2-1 224 0,0 0-48 15,-2-2-16-15,0 1 0 0,-1 0 64 0,0 0 16 16,-1-1 0-16,1 0 0 0,0-2-64 0,-1-1-16 15,-1-2 0-15,1 2 0 0,0-4-32 0,0-1-128 16,0 0 192-16,0-1-64 0,-1 1-128 0,1-1 0 16,0-1 0-16,0 0 128 0,-1 1-128 0,1 1 0 0,-2 1 0 15,1 1 0-15,0 3 0 0,-2-2 0 0,-1 2 0 0,1 1 0 16,0 1 0-16,1 3 0 0,0 0 0 0,-2 9-176 31,3-9-448-31,-3 9-80 0,3-11-32 0,2 5 0 16,1-1-1952-16,-6 7-400 0,6-9-80 0</inkml:trace>
  <inkml:trace contextRef="#ctx0" brushRef="#br0" timeOffset="6685.99">17569 450 14735 0,'-12'-13'640'0,"4"7"160"15,-1 1-640-15,-1 1-160 0,-1-4 0 0,2 3 0 16,0-1 3888-16,9 6 736 0,-6-5 160 0,6 5 16 15,0 0-3616-15,0 0-736 0,0 0-128 0,0 0-48 0,0 0-144 0,0 0-128 16,0 0 144-16,0 0-144 0,0 0 0 0,0 0 0 16,11 8 0-16,1-1-160 0,0-2 160 0,1 0 0 15,0 0 0-15,1-1 0 0,2 3 0 0,-1-1 0 16,0-2 0-16,0 0 0 0,1 1 0 0,0-4 0 16,-2 1 0-16,0-1 0 0,1-1 256 0,-1 0 64 15,-1 0 32-15,-1-1 0 0,0-1 128 0,-2 2 32 16,0 3 0-16,1 0 0 0,-11-3-112 0,13 0-16 15,-3 1 0-15,1 4 0 0,-2-1-144 0,-9-4-48 16,6 8 0-16,1 0 0 0,-7-8-48 0,9 10-16 16,-1 1 0-16,-2-1 0 0,0 2-128 0,-1 0 160 15,-1-1-160-15,2 5 160 0,-2 5-160 0,0-2 0 0,0 1 144 0,1 5-144 16,0 1 128-16,1 2-128 0,-1 4 160 0,1 2-160 16,4 1 160-16,-3 3-160 0,-1 6 160 0,-1 5-160 15,0 4 176-15,-1 4-176 0,-1 7 192 0,0-2-192 16,7-3 160-16,-3 1-160 0,-1 4 128 0,-2-4-128 15,-2 0 128-15,1 2-128 0,-2 2 0 0,0 2 128 16,1-5-128-16,-4 0 0 0,0-1 144 0,-1 3-144 16,2-2 256-16,0 3-32 0,-1-3 0 0,1 2 0 15,0-1 64-15,-1 0 16 0,1-1 0 0,1-3 0 16,0-4-144-16,0-3-32 0,1 0 0 0,-1-3 0 16,-2-5 240-16,0 1 32 0,1-2 16 0,1-6 0 15,1-2-128-15,-1-4-32 0,0-1 0 0,0-2 0 0,0 2-128 16,0 1-128-16,2-3 192 0,-2 1-192 0,0-3 144 0,-2-1-144 15,0-2 0-15,-1-5 144 0,2-1-144 0,0-3 192 16,1-2-192-16,0 0 192 0,0 1-192 0,-2-3 0 16,2-9 144-16,0 0-144 0,0 0 128 0,0 0-128 15,0 0 160-15,0 0-160 0,-1 11 192 0,1-11-64 16,0 0-128-16,0 0 192 0,0 0 96 0,0 0 16 16,0 0 0-16,0 0 0 0,0 0 0 0,0 0 0 15,0 0 0-15,0 0 0 0,0 0-176 0,0 0-128 16,0 0 192-16,0 0-192 0,-4 7 0 0,4-7 0 15,0 0 0-15,0 0 0 0,0 0 0 0,0 0 0 16,0 0 0-16,0 0 0 0,0 0 128 0,0 0-128 16,-6 6 144-16,6-6-144 0,-8 5 320 0,8-5-16 15,-8 2-16-15,0 1 0 0,-1-3 96 0,0 1 32 0,-2-1 0 0,1 0 0 16,-2 2-64-16,-1 2-16 0,-1-3 0 16,1 4 0-16,0-2-144 0,-2 1-16 0,0 0-16 0,-1 1 0 15,-1 0 16-15,0 0 0 0,0 0 0 0,0 1 0 16,-1-5 112-16,1 3 32 0,3 0 0 0,1-2 0 15,1 0-320-15,3-2 0 0,1-3 0 0,8 3 0 32,0 0-2320-32,3-9-480 0,5-4-80 0</inkml:trace>
  <inkml:trace contextRef="#ctx0" brushRef="#br0" timeOffset="9906.12">26469 12095 3679 0,'0'0'160'0,"0"0"32"16,0 0-192-16,0 0 0 0,0 0 0 0,0 0 0 15,-6 8 3712-15,6-8 688 0,-7 9 144 0,3-2 16 0,4-7-3056 0,0 0-608 16,-3 7-128-16,3-7-32 0,0 0 688 0,0 0 144 16,0 0 32-16,0 0 0 0,0 0 80 0,0 0 32 15,0 0 0-15,0 0 0 0,7-3-304 0,2 0-64 16,-9 3-16-16,10-1 0 0,-3-3-192 0,1 1-48 15,-8 3 0-15,9-2 0 0,2 0-416 0,-1 0-96 16,-1 0 0-16,3 0-16 0,4-1-272 0,-1 0-48 16,1 0-16-16,1 1 0 0,3 0-224 0,2-1 128 15,0 0-128-15,3 1 0 0,1-1 0 0,0 3 0 16,0 0 0-16,1 0 0 0,2 0 0 0,-3 0 0 16,-1 0 0-16,0 2 0 0,-1 1 0 0,1 1 0 15,0 0 0-15,1 0 0 0,0 3 0 0,-3-5 0 16,-2 2 0-16,1-1 0 0,3 1 0 0,-5-2 128 15,-6 1-128-15,-1-2 0 0,0-2 192 0,0 0 0 0,0-1 0 16,0 0 0-16,-1-1 48 0,-2 1 0 0,-10 2 0 0,11-4 0 16,-11 4-96-16,10-3-16 0,-10 3 0 0,0 0 0 15,0 0 80-15,0 0 16 0,0 0 0 0,0 0 0 16,0 0-32-16,0 0-16 0,0 0 0 0,0 0 0 16,0 0-176-16,0 0 128 0,0 0-128 0,0 0 128 15,-9-1-128-15,0 1 0 0,0 0 0 0,9 0 0 16,-10 0 0-16,0 2 0 0,0 2 0 0,0 0 0 15,-1 0 160-15,2 1-160 0,1 0 192 0,-1 2-192 16,-1-1 240-16,0 1-64 0,1 1-16 0,-1 1 0 16,-2 1-160-16,2 1 160 0,1-1-160 0,0 3 160 15,-1 4-160-15,1-1 0 0,3 0 0 0,-1 2 0 16,1-3 0-16,0 2 0 0,1-1 0 0,0 2 0 0,-1-1 0 0,0 0 0 16,1 0 0-16,1 1 0 0,0 1 0 0,2 0 0 15,-1-1 0-15,0 1 0 0,1-1 0 0,-1 3 0 16,1-2 0-16,-2 1 0 0,0-1 0 0,0 2 0 15,0 0 128-15,0 1-128 0,0 1 0 0,0-3 0 16,-1 0 128-16,1-3-128 0,-1 2 0 0,1-4 0 16,1 0 0-16,-1-3 128 0,-1 0-128 0,1-3 0 15,4-9 144-15,-2 10-144 0,-1 1 0 0,3-11 144 16,-4 9-144-16,4-9 0 0,0 0 128 0,-2 10-128 16,2-10 0-16,0 0 0 0,0 0 144 0,0 0-144 15,0 0 0-15,0 0 144 0,0 0-144 0,0 0 0 16,-7 7 144-16,7-7-144 0,0 0 0 0,0 0 128 15,0 0-128-15,0 0 0 0,0 0 0 0,0 0 144 0,-9-4-144 0,9 4 0 16,-7-6 160-16,1-2-160 0,-1-1 128 0,2-1-128 16,1 0 128-16,-1 0-128 0,-1-2 0 0,-1-1 128 15,2-3-128-15,-2 1 0 0,-2-2 144 0,0 1-144 16,-1-2 0-16,-1-1 128 0,-1 0-128 0,2-1 0 16,0 1 128-16,-1-1-128 0,-2 1 160 0,1-1-160 15,-1 2 0-15,2-3 0 0,-1 3 0 0,-1-1 0 16,-1 1 0-16,-1 1 0 0,2 0 0 0,-1 0 0 15,-2-1 0-15,1 1 0 0,-1 0 0 0,0 0 0 16,1-2 0-16,0 2 0 0,1 1 144 0,1 2-144 16,-1-2 0-16,0 2 128 0,1 1-128 0,2 1 0 15,0 0 0-15,2 2 0 0,0 1 0 0,3-3 0 16,-1 0 0-16,2 2 0 0,0-2 0 0,1 2 0 0,1-1-208 0,3 1 16 16,0 1 16-16,3 1 0 15,1 0-1296-15,1 0-272 0,4-2-48 0,4 2-16 16,4 0-2224-16,1-1-448 0</inkml:trace>
  <inkml:trace contextRef="#ctx0" brushRef="#br0" timeOffset="11282.63">28632 414 14271 0,'0'0'640'0,"0"0"128"0,-1-9-624 0,0 2-144 0,-3-3 0 0,0 3 0 16,-1 1 1600-16,1 1 272 0,0-2 64 0,4 7 16 15,0 0-528-15,0 0-96 0,-8-4-32 0,8 4 0 16,0 0-448-16,0 0-80 0,-10-2-32 0,10 2 0 16,0 0-272-16,0 0-48 0,0 0-16 0,0 0 0 0,0 0 96 0,0 13 16 15,0-2 0-15,2 2 0 16,2-1 48-16,0 1 16 0,1 3 0 0,0 3 0 0,1 5 0 0,-1-1 0 15,3-1 0-15,-3 3 0 0,-1 0-176 0,1 1-16 16,0-1-16-16,-1 1 0 0,0 0-80 0,3-1-16 16,-1-2 0-16,1-1 0 0,-2-1-48 0,0 1-16 15,0 2 0-15,-1 1 0 0,-3-3 48 0,2 0 0 16,0 1 0-16,-1 1 0 0,1-3 64 0,-1 2 0 16,0 1 16-16,-2 0 0 0,-2-3-16 0,1 3 0 15,0-2 0-15,0-4 0 0,-3 0 0 0,-2 2 0 16,0-6 0-16,-2 2 0 0,-2-4-32 0,1 1-16 15,2-2 0-15,-2 2 0 0,0-2-16 0,0-5 0 16,-2-2 0-16,1 2 0 0,-1 0-80 0,1-1-32 0,1-6 0 16,0 1 0-16,-2 0-16 0,2-3 0 0,-1-1 0 15,-1-1 0-15,1 0-128 0,-1-1 192 0,0-4-192 0,-1 1 192 16,1-1-192-16,1 1 128 0,-2 0-128 16,2-1 128-16,-1-3-128 0,1 3 0 0,-2 2 0 0,1 3 0 15,0-2-320-15,-1 1-32 0,-2-1-16 0,2 5 0 31,3 2-1296-31,1 0-272 0,8 0-48 0,0 0-10336 0,0 0-2064 0</inkml:trace>
  <inkml:trace contextRef="#ctx0" brushRef="#br0" timeOffset="11732.68">29240 350 16575 0,'0'-16'736'0,"0"7"160"0,0 3-720 0,2-5-176 16,4 0 0-16,-2 1 0 0,-2 1 3392 0,-2 9 656 15,0-9 128-15,0 9 32 0,1-9-2448 0,-1 9-480 16,0 0-112-16,0 0-16 0,-3-8-288 0,3 8-64 15,0 0-16-15,0 0 0 0,0 0-224 0,-8 4-48 16,0 3-16-16,1 0 0 0,0 3-320 0,0 3-176 16,0 1 192-16,0 4-192 0,-1 2 176 0,-3 1-176 15,2 1 160-15,0 4-160 0,-1 5 160 0,-2-1-160 16,0 3 160-16,1 3-160 0,-4 3 160 0,2-1-160 0,-1 1 160 0,2-2-160 16,-1 1 0-16,1-1 128 0,2 1-128 0,-1 1 0 15,2-1 0-15,0 4 128 0,0-3-128 0,4 1 0 16,4 1 128-16,1 0-128 0,0 0 0 0,3-3 144 15,5-6-144-15,3 1 160 0,0-4-160 0,5-2 160 16,1 0 0-16,-1-4 0 0,-1-8 0 0,0 2 0 16,2 1-160-16,0-2 0 0,1-6 0 0,0 2 0 31,2-1-336-31,-2-5-160 0,0-2-16 0,2 3-16 0,-1-2-1296 0,-1-3-256 16,-3-3-48-16,0 0-14000 0</inkml:trace>
  <inkml:trace contextRef="#ctx0" brushRef="#br0" timeOffset="13812.83">29425 1068 3679 0,'0'0'320'0,"0"0"-320"16</inkml:trace>
  <inkml:trace contextRef="#ctx0" brushRef="#br0" timeOffset="19269.59">29765 583 5519 0,'0'0'240'0,"1"-2"64"0,1-3-304 0,-4-2 0 15,2 2 0-15,-2-2 0 0,2 7 2640 0,-3-5 480 16,3 0 80-16,-1-2 32 0,1 7-1312 0,-1-6-256 16,-2-2-48-16,3 0-16 0,3 2-336 0,-1-1-80 15,1-3-16-15,1-1 0 0,1-2-272 0,0 3-48 16,0 2-16-16,-1 1 0 0,2 0 0 0,-3 3 0 0,-3 4 0 15,0 0 0-15,8-5-48 0,-8 5-16 0,4-7 0 0,-4 7 0 16,0 0 64-16,0 0 16 0,0 0 0 0,0 0 0 16,-6 13-208-16,-3-3-32 0,-2-2-16 0,-1 4 0 15,-1 2-16-15,0 3-16 0,-2 0 0 0,0 3 0 16,2-1-256-16,0 4-48 0,0 0-16 0,0 2 0 16,0-2-112-16,1 3 0 0,-1-1-128 0,2 0 192 15,2-2-192-15,1 2 176 0,-1 1-176 0,2-1 160 16,2-2-160-16,4 2 0 0,-1 1 0 0,1 3 128 15,0-4-128-15,2 3 0 0,2-3 0 0,0 1 0 16,1 0 0-16,3-1 0 0,-1-4 0 0,2-2 0 16,0 1 0-16,0-4 128 0,-2-5-128 0,3 2 0 0,3-1 0 0,-1 0 128 15,-1-6-128-15,2 1 0 0,0-4 128 0,1 0-128 16,0-1 0-16,1-2 128 0,2-2 0 0,1 0 0 16,1-1 0-16,0-3 0 0,0-6 48 0,-1 0 0 15,0-1 0-15,0-2 0 0,0-1 0 0,-1-1 0 16,-1-3 0-16,-3 1 0 0,-4-5-176 0,1-2 160 15,2-2-160-15,-4-2 160 0,-1-2-32 0,-3 1-128 16,1-1 192-16,-1-2-64 0,0-2-128 0,-2 0 128 16,0-2-128-16,2 0 128 0,-2-5-128 0,0 4 0 15,-1 1 0-15,0 6 0 0,-1-1 0 0,1 8 0 16,-1 10 0-16,-2 2 0 0,1 0 0 0,-2 4 0 16,-3 3-192-16,7 6 192 15,0 0-1136-15,-9 4-96 0,9-4-32 0,-9 7 0 16,0 1-1408-16,9-8-272 0,0 0-64 0,-5 9-13072 0</inkml:trace>
  <inkml:trace contextRef="#ctx0" brushRef="#br0" timeOffset="19645.3">29632 883 24479 0,'0'0'1088'0,"0"0"208"16,0 0-1040-16,0 0-256 0,0 0 0 0,0 0 0 0,0 0 2064 0,0 0 368 16,0 0 64-16,0 0 0 0,0 0-912 0,0 0-192 15,0 0-48-15,0 0 0 0,0 0-592 0,0 0-128 16,0 0-32-16,0 0 0 0,0 0-192 0,0 0-32 15,0 0-16-15,12 9 0 0,-12-9-32 0,10 7-16 16,-1-1 0-16,2 1 0 0,-1-2-48 0,-10-5-16 16,13 5 0-16,2-1 0 0,-1 0-32 0,2-1 0 15,-1-3 0-15,4-2 0 0,-1 4-80 0,-1-4 0 16,-2 0-128-16,1-2 192 0,0 4-64 0,-2-1-128 16,0-2 176-16,-1-1-176 0,0-1 0 0,1-2-144 15,-4-2-16-15,-1 0 0 16,0 0-2032-16,-1 1-416 0,-8 8-80 0</inkml:trace>
  <inkml:trace contextRef="#ctx0" brushRef="#br0" timeOffset="20335.66">29684 257 18879 0,'0'0'832'0,"0"0"192"0,0 0-832 16,0 0-192-16,0 0 0 0,0 0 0 0,0 0 1728 0,0 0 320 16,0 0 48-16,0 0 16 0,0 0-320 0,0 0-64 15,0 0-16-15,0 0 0 0,0 0-240 0,0 0-64 16,0 0 0-16,0 0 0 0,0 0-640 0,0 0-144 16,0 0-32-16,0 0 0 0,0 0-96 0,13-3-32 15,-2 0 0-15,1 2 0 0,-2-1 32 0,3 1 0 16,3 1 0-16,2-1 0 0,-1-1-80 0,1 1-16 15,0 0 0-15,3-1 0 0,1 1-80 0,2-3-32 0,-1 2 0 0,1-1 0 16,-1 0-288-16,1 2 160 0,-6-1-160 0,0 0 128 16,0 1-128-16,-1 0 0 0,-2-1 0 0,-2 1 128 15,0-2-128-15,-3 3 128 0,-10 0-128 0,0 0 128 16,9 2-128-16,-9-2 160 0,0 0-160 0,0 0 160 16,0 0 80-16,0 0 16 0,0 0 0 0,0 0 0 15,0 0 0-15,0 0 16 0,0 0 0 0,0 0 0 16,0 0-144-16,0 0-128 0,0 0 192 0,0 0-192 15,0 0 192-15,0 0-64 0,0 0 0 0,0 0-128 16,0 0 256-16,-9 1-48 0,9-1-16 0,0 0 0 16,-10-3 48-16,10 3 0 0,-9-4 0 0,1 2 0 15,8 2-64-15,-8-5-16 0,-1-1 0 0,1 1 0 0,2-1-32 0,-1-1-128 16,1 1 192-16,-1-1-64 0,1 1 64 0,0-1 16 16,1 1 0-16,0-2 0 0,-2 1-208 15,1 1 144-15,-1-1-144 0,2 2 128 0,0 1-128 0,1-2 0 16,0 0 0-16,4 6 128 0,0 0-128 0,0 0 0 15,0 0 0-15,0 0 0 0,0 0 0 0,0 0 0 16,0 0-192-16,0 0 192 16,0 0-1248-16,0 0-128 0,11 2-32 0,0 2 0 15,1 2-1168-15,0-2-240 0,-2-4-64 0,1-1-15360 0</inkml:trace>
  <inkml:trace contextRef="#ctx0" brushRef="#br0" timeOffset="20899.68">30322 167 9215 0,'0'0'816'0,"0"0"-656"16,2-11-160-16,-2 2 0 0,0 9 3280 0,-1-8 624 15,-3-3 128-15,4 11 32 0,0 0-1584 0,0 0-320 16,-6-5-64-16,-2 1-16 0,-1-1-576 0,2 1-112 15,7 4-32-15,0 0 0 0,-11 0-192 0,1 0-32 16,10 0-16-16,0 0 0 0,-9 3-16 0,9-3 0 16,0 0 0-16,0 0 0 0,0 0-272 0,0 0-48 15,-1 10-16-15,1-10 0 0,3 11-480 0,0-1-96 16,3 0-32-16,2 1 0 0,2 1-160 0,2 1 128 16,1 0-128-16,2 0 128 0,4 4-128 0,-1-2 0 15,0 4 0-15,-1 0 0 0,0 3 128 0,3 0-128 16,-2 1 128-16,0 3-128 0,2 1 256 0,-1 3-16 15,1-1-16-15,-1 5 0 0,-2 5 32 0,0-3 0 0,-1-1 0 0,-2 1 0 16,-1 0-48-16,-1 2 0 0,-2 0 0 0,-2-2 0 16,-1-1-80-16,-2 2 0 0,-1-2-128 0,-2-2 192 15,0-3-16-15,-4 0-16 0,0 1 0 0,-2-2 0 16,0-2 80-16,-1-1 16 0,-3-1 0 0,0 0 0 16,-1-3-64-16,-3 0-16 0,-1 1 0 0,-2-3 0 15,-1 1-176-15,6 1 0 0,3 3 144 0,-10-6-144 31,-15-3-1440-31,2-2-352 0,3 2-80 0</inkml:trace>
  <inkml:trace contextRef="#ctx0" brushRef="#br0" timeOffset="26283.64">27815 11554 22975 0,'0'0'1024'0,"0"0"192"0,0 0-960 0,0 0-256 16,0 0 0-16,0 0 0 0,0 0 896 0,0 0 128 15,0 0 16-15,0 0 16 0,0 0-496 0,0 0-112 16,0 0 0-16,0 0-16 0,-4 12-48 0,4-12-16 16,-4 9 0-16,4 1 0 0,4 1 336 0,-3 1 80 15,-1-12 16-15,3 11 0 0,1 4 48 0,0-1 16 16,-2 0 0-16,1 2 0 0,1 0-192 0,-2 1-32 16,0-3-16-16,-1 4 0 0,2 3-192 0,-2 1-48 15,1-1 0-15,-2 0 0 0,0 1 16 0,0 0 0 16,2 2 0-16,0-1 0 0,1 2-64 0,0-2-16 0,-2 0 0 15,2 1 0-15,2 5-32 0,-1-3-16 0,0-2 0 0,-1-1 0 16,3 2 48-16,-1-2 0 0,-1 1 0 0,1-2 0 16,0 0 48-16,0 0 16 0,-1-1 0 0,2 3 0 15,-1-4-64-15,0 1-16 0,0 0 0 0,-1-1 0 16,0-1-96-16,-1 1-16 0,-1-5 0 0,1 2 0 16,-1 0-64-16,0-1 0 0,-2 0-128 0,1 1 192 15,2 1-192-15,-2-3 144 0,-1 0-144 0,0 0 128 16,1 2-128-16,-1 0 192 0,0-1-192 0,2 0 192 15,-1-2 32-15,-1 0 16 0,-1-1 0 0,-1 0 0 16,2-13-32-16,-1 11 0 0,0-1 0 0,1-10 0 16,-4 9-16-16,4-9-16 0,-4 11 0 0,0-3 0 15,4-8-48-15,-5 7 0 0,5-7 0 0,-7 7 0 16,1-1-128-16,6-6 160 0,-7 8-160 0,7-8 160 0,-8 8-160 0,8-8 128 16,-7 7-128-16,7-7 128 0,-7 6-128 0,7-6 0 15,-8 9 0-15,8-9 0 0,0 0 128 0,-6 9-128 16,-2-5 0-16,8-4 128 0,0 0-128 0,-8 6 0 15,-2-3 144-15,10-3-144 0,-10 3 0 0,10-3 128 16,-7 3-128-16,7-3 0 0,-13 0 0 0,2 0 144 16,1 0-144-16,2 0 0 0,8 0 144 0,-10-2-144 15,-1-2 0-15,3 2 144 0,8 2-144 0,-10-3 128 16,-2 2-128-16,2-3 128 0,-1 3-128 0,0-1 0 16,-3-3 0-16,4 4 128 0,10 1-128 0,-10-4 0 15,-2 1 0-15,3-1 0 0,9 4 0 0,0 0 0 16,-7-7 0-16,2 0 0 0,5 7 0 0,-5-8 0 15,0 0 0-15,1 2 0 0,4 6 0 0,-4-8 0 0,0 0 0 0,4 8 0 16,-4-6 0-16,4 6 0 0,-4-8 0 0,4 8 0 16,-6-9 0-16,0 1 0 0,1 0 0 0,5 8 0 15,-6-8 0-15,-1 2 0 0,2-1 0 0,0 2 0 16,-1 0 0-16,2 0 0 0,4 5 0 0,-5-8 0 16,0 1 0-16,1 1 0 0,0-2 0 0,4 8 0 15,-1-8-336-15,1 8-48 0,-1-8-16 0,1 8 0 31,-2-9-1584-31,2 9-304 0,0 0-64 0,2-9-11360 0,0 0-2288 0</inkml:trace>
  <inkml:trace contextRef="#ctx0" brushRef="#br0" timeOffset="27311.36">28450 11554 14623 0,'0'0'640'0,"0"0"144"0,0 0-624 0,4-8-160 0,-4 8 0 0,6-9 0 16,-1 1 1008-16,-5 8 160 0,6-7 48 0,-6 7 0 16,0 0-64-16,0 0 0 0,5-10 0 0,-5 10 0 15,0 0 208-15,0 0 48 0,0 0 0 0,0 0 0 16,0 0-80-16,0 0-16 0,0 10 0 0,0-1 0 16,0-9-432-16,-4 14-96 0,-3 2-16 0,1-1 0 0,-2 4-432 0,-1-1-80 15,0 1-32-15,-2 6 0 0,1 1-32 0,-1 2 0 16,-3 0 0-16,-2 4 0 0,0 1 128 15,-3 3 0-15,0 1 16 0,-1 5 0 0,-2 1-64 0,2 0-16 16,5 3 0-16,0-2 0 0,0-1-80 0,0 2-32 16,2-2 0-16,3 0 0 0,1-2-16 0,1-3 0 15,2-1 0-15,3-2 0 0,2-4 64 0,2-1 16 16,2-1 0-16,2-1 0 0,4 0-208 0,3-2 128 16,-2-1-128-16,2-3 0 0,1 0 0 0,0-1 128 15,1-2-128-15,1-2 0 0,-1 3 0 0,2-4 0 16,-1-1 0-16,2 0 0 0,-1-2-224 0,-1-2-96 15,1 0 0-15,1-1-16 16,-1-1-688-16,-1 0-128 0,1-2-16 0,0-3-16 16,-1 0-448-16,1-3-96 0,-2-1 0 0</inkml:trace>
  <inkml:trace contextRef="#ctx0" brushRef="#br0" timeOffset="28033.88">28687 11960 6447 0,'0'0'576'0,"0"0"-576"16,0 0 0-16,0 0 0 0,0 0 3392 0,0 0 560 15,0 0 112-15,0 0 32 0,0 0-1552 0,0 0-304 16,0 0-64-16,0 0-16 0,1-8-688 0,-1 8-128 16,0 0-16-16,0 0-16 0,0 0-352 0,0 0-80 0,-9 1-16 0,9-1 0 15,-12 5-416-15,3 3-64 16,1 0-32-16,1 4 0 0,-2-2-352 0,-1 3 144 0,1 1-144 0,0 5 0 16,-1 0 0-16,-1 7 0 0,0 3 0 0,-1 2 0 15,0 1 0-15,0 0 0 0,-1 2 0 0,0 0 0 16,2-1 0-16,0-1 128 0,3 1-128 0,0-5 0 15,3 0 320-15,0-2-32 0,0-3-16 0,2 1 0 16,3-2 64-16,2-1 16 0,-1-4 0 0,3-2 0 16,1 1-352-16,1-4 128 0,1-4-128 0,1 1 0 15,0 0 144-15,2-3-144 0,-10-6 192 0,14 4-192 16,1 0 192-16,-1-4-64 0,0-2 0 0,2-4-128 16,0-1 336-16,-1 1-32 0,0-3-16 0,3 0 0 15,0-1 48-15,2-2 16 0,-2-2 0 0,0-2 0 0,1-2-48 0,-1-2-16 16,0-1 0-16,-2-1 0 0,-3-3-112 0,0 1-32 15,0-2 0-15,-3-3 0 0,-1-4-144 0,-2 3 0 16,-1-4 144-16,-2 3-144 0,-2 0 128 0,-1 0-128 16,-1 1 128-16,0 0-128 0,-3 1 0 0,1 3 0 15,-2 2 0-15,0 2-128 0,1-1 0 0,-2 3 0 16,-5 3 0-16,0-1 0 16,1 2-256-16,-1 3-32 0,-3 0-16 0,2 3 0 15,2 1-464-15,0 0-80 0,0 5-32 0,1-2 0 16,2 3-560-16,6 3-112 0,-9 0-32 0,9 0-9072 15,-9 3-1824-15</inkml:trace>
  <inkml:trace contextRef="#ctx0" brushRef="#br0" timeOffset="28397.42">28591 12292 20495 0,'0'0'896'0,"0"0"208"0,0 0-880 0,0 0-224 0,-3-8 0 0,3 8 0 15,0 0 1632-15,0 0 288 0,-7-6 48 0,7 6 16 16,0 0-448-16,0 0-96 0,0 0-16 0,0 0 0 15,0 0-272-15,0 0-64 0,0 0-16 0,-5 9 0 0,4 1-352 0,0 1-64 16,1-2-16-16,1 1 0 0,1-1-256 0,1 2-64 16,1-2-16-16,1-1 0 0,-1 0-176 0,3-1-128 15,-7-7 144-15,10 8-144 0,1 0 160 0,0-3-160 16,2 0 160-16,2-2-160 0,0 0 0 0,1-1 0 16,1-2 0-16,1-2 0 15,2 0-512-15,-1 2-80 0,-2-1-32 0,-1 0 0 16,-1-2-2416-16,1-1-480 0,-2-1-112 0,-1 0-16 0</inkml:trace>
  <inkml:trace contextRef="#ctx0" brushRef="#br0" timeOffset="29003.59">28959 11644 10127 0,'0'0'896'0,"0"0"-704"16,0 0-192-16,0 0 0 0,0 0 3328 0,0 0 640 15,-2-6 128-15,2 6 32 0,0 0-2112 0,0 0-416 16,0 0-96-16,0 0-16 0,0 0-576 0,0 0-112 15,8 9-32-15,-2 2 0 0,-1 5-288 0,2-3-64 16,-1 1-16-16,2 2 0 0,1 2-208 0,2 1-32 16,1-1-16-16,-2 1 0 0,2 4-144 0,-1-3 192 15,1 3-192-15,1-1 192 0,0 0 64 0,0 1 0 0,-1 3 16 0,0 2 0 16,1-1 112-16,-1 3 32 16,-3-2 0-16,-2 3 0 0,0 1-48 0,-2 0-16 0,-1 0 0 15,-1 0 0-15,1-4-48 0,-2 1-16 0,0-2 0 0,-2 1 0 16,-2-1-128-16,1-2-32 0,0-3 0 0,-5 3 0 15,-1-4-128-15,-1 1 192 0,0-1-192 0,-1 1 192 16,-3-1-192-16,-2 1 0 0,-3 1 0 0,0 1 0 16,0-2 0-16,0-1-256 0,-3-3 48 0,1 0 0 15,-1-5-112-15,1-1 0 0,-2-3-16 0,1 0 0 16,1-6-832-16,1 1-176 16,1-8-16-16,-2-1-9392 0,1-3-1888 0</inkml:trace>
  <inkml:trace contextRef="#ctx0" brushRef="#br0" timeOffset="29706.94">28554 11756 4607 0,'0'0'400'0,"0"0"-400"0,0 0 0 0,0 0 0 16,0 0 4704-16,0 0 864 0,-9-2 160 0,9 2 32 15,0 0-4096-15,0 0-832 0,0 0-176 0,0 0-16 16,0 0-224-16,0 0-32 0,0 0-16 0,0 0 0 15,0 0 80-15,0 0 0 0,8-7 16 0,-8 7 0 16,11-6 176-16,0 2 48 0,1 1 0 0,-2 0 0 0,0 1 128 0,2 1 16 16,0-1 16-16,1 2 0 0,1 0-416 0,1-1-96 15,-1 0-16-15,0 1 0 0,1 0-192 0,-1 0-128 16,-1 0 128-16,1 0-128 0,2 0 0 0,-4 0 144 16,-12 0-144-16,12 0 0 0,-2-3 144 0,0 2-144 15,-10 1 0-15,12-3 144 0,-1 0 64 0,-11 3 16 16,9-3 0-16,-9 3 0 0,9-6 32 0,-1 2 16 15,-8 4 0-15,7-5 0 0,-7 5-48 0,7-6-16 16,-7 6 0-16,0 0 0 0,0 0-208 0,6-7 0 16,-6 7 0-16,0 0 0 0,0 0 128 0,0 0-128 15,0 0 0-15,0 0 144 0,0 0-16 0,0 0 0 16,-5-9 0-16,5 9 0 0,0 0 112 0,-6-6 16 16,-3-1 0-16,2 2 0 0,7 5 112 0,-8-5 16 15,-1-2 16-15,1 2 0 0,0 0-80 0,3-1 0 0,5 6-16 0,-8-6 0 16,-1-1-48-16,3 2 0 0,6 5 0 0,-11-5 0 15,1 1-64-15,0 0 0 0,-1 3-16 0,2 0 0 16,0 1-176-16,0-3 0 0,-2 2 0 0,2 1 0 31,3 1-1280-31,-2 2-224 0,8-3-48 0,-11 3-17360 0</inkml:trace>
  <inkml:trace contextRef="#ctx0" brushRef="#br0" timeOffset="32904.83">29498 12115 2751 0,'0'0'256'0,"0"0"-256"0,0 0 0 0,0 0 0 15,0 0 4208-15,0 0 784 0,0 0 176 0,0 0 16 16,0 0-2592-16,0 0-528 0,0 0-96 0,0 0-32 15,0 0-288-15,0 0-64 0,0 0-16 0,0 0 0 16,0 0-416-16,0 0-96 0,0 0-16 0,12 4 0 16,-1 2-368-16,0-2-80 0,-1-4-16 0,3-1 0 15,2-1-256-15,-1 0-48 0,-1-2-16 0,3 1 0 16,1 1-64-16,1-2-32 0,1 1 0 0,1-1 0 16,1 2-160-16,1-1 0 0,0 2 0 0,0-1 0 15,-2 1-320-15,1 0-80 0,0-2-32 0,-4 2 0 16,-4 0-528-16,1 1-128 0,0-3 0 0,-2 0-10064 15,-3 1-2016-15</inkml:trace>
  <inkml:trace contextRef="#ctx0" brushRef="#br0" timeOffset="33308.18">29489 12326 29375 0,'0'0'1296'0,"0"0"272"0,0 0-1248 0,0 0-320 0,0 0 0 0,0 0 0 16,0 0 1568-16,0 0 256 0,4 12 48 0,1-3 16 16,-5-9-560-16,12 9-112 0,1-3-32 0,1 0 0 15,2-4-416-15,1 1-64 0,0-3-32 0,3-1 0 0,3-2-272 0,1-1-48 16,1-1-16-16,4 0 0 0,2-3-176 0,2-1-32 15,-1 0-128-15,2-1 192 16,1 1-1024-16,1 0-224 0,-4 0-32 0,-2-1-17584 16</inkml:trace>
  <inkml:trace contextRef="#ctx0" brushRef="#br0" timeOffset="35959.21">27189 12825 2751 0,'0'0'256'0,"0"0"-256"15,10-1 0-15,-10 1 0 0,12-7 1808 0,-12 7 320 16,0 0 64-16,0 0 16 0,8-5-304 0,-8 5-64 16,0 0-16-16,0 0 0 0,0 0 0 0,0 0 0 15,0 0 0-15,0 0 0 0,0 0-752 0,0 0-160 0,0 0-16 0,0 0-16 16,0 0-256-16,0 0-48 0,0 0-16 0,0 0 0 15,0 0-48-15,0 0-16 0,0 0 0 0,0 0 0 16,0 0-48-16,0 0-16 0,-9 7 0 0,9-7 0 16,0 0 272-16,-8 6 64 0,0 1 16 0,2-1 0 15,6-6-80-15,-9 9 0 0,-2-5-16 0,5 3 0 16,2 1-240-16,-3-1-32 0,-2 1-16 0,5 1 0 16,0-2-144-16,-1 3-16 0,-3 0-16 0,3 0 0 15,2 0-48-15,0 1-16 0,-3 1 0 0,2-1 0 16,4 1-160-16,-4 1 0 0,-3 1 144 0,1 2-144 15,4 1 0-15,1 0 144 0,-2 0-144 0,2-1 0 16,3 2 128-16,-2 0-128 0,-2-4 0 0,2 2 0 0,0 1 0 16,0 1 0-16,-2 0 0 0,1 1 0 0,0-2 0 0,1 0 0 15,1 0 128-15,2 0-128 0,-1-1 0 0,1 0 0 16,-1-5 128-16,2 2-128 0,2-4 144 0,-1 1-16 16,-5-10-128-16,5 9 192 0,-5-9-64 0,7 11 0 15,-7-11-128-15,11 6 192 0,0-1-192 0,0 1 144 16,0-5-144-16,1 2 128 0,1-3 0 0,-2 0-128 15,-11 0 192-15,15-3-64 0,-2 2 64 0,0-5 0 16,-2 2 0-16,1 1 0 0,0-4-64 0,-2 1 0 16,-2-2 0-16,0 0 0 0,-1 0 64 0,-1-1 16 15,1 1 0-15,-2 0 0 0,0-3 48 0,2 0 0 16,-2-1 0-16,0 1 0 0,0-2-80 0,0-2-16 16,-1 0 0-16,2-2 0 0,-1 1-32 0,1-2-128 0,-1 0 192 15,1-2-64-15,-1-1-128 0,0 2 0 0,0-4 0 0,1 3 128 16,-1 0-128-16,0 3 0 0,-2 0 0 0,-1 3 0 15,-1-1 0-15,1 2 0 0,-2 3 0 0,0-3 128 16,0 1-128-16,0 0 0 0,-3 1 0 0,2 0 128 16,0 1-128-16,-1-1 0 0,0 1 0 0,-1 0 0 15,-1 0 0-15,2 0 0 0,-2 1 128 0,1 1-128 16,-1-1 128-16,0 2-128 0,0-3 192 0,0 3-64 16,-1 1-128-16,1 1 0 0,-1 0-160 0,5 5 160 15,-6-6-160-15,6 6 160 0,-7-1-160 0,7 1 160 16,-9-1-352-16,9 1 32 0,-8 0 0 0,8 0 0 15,0 0-256-15,0 0-32 16,0 0-16-16,-8 5 0 0,8-5-448 0,0 0-80 0,0 0-32 0,0 0 0 16,0 0-272-16,-6 6-48 0,6-6-16 0,0 0 0 15,0 0-2064-15,-6 8-400 0</inkml:trace>
  <inkml:trace contextRef="#ctx0" brushRef="#br0" timeOffset="36475.48">27134 13036 9215 0,'0'0'816'0,"0"0"-656"0,-8-6-160 0,8 6 0 15,0 0 1600-15,0 0 304 0,-3-7 48 0,3 7 16 16,0 0-1360-16,0 0-272 0,0 0-48 0,0 0-16 16,0 0 1312-16,0 0 256 0,0 0 48 0,0 0 16 15,-6-7 48-15,6 7 16 0,0 0 0 0,0 0 0 16,0 0-656-16,0 0-128 0,0 0-32 0,0 0 0 15,0 0-320-15,0 0-64 0,0 0 0 0,0 0-16 16,0 0-176-16,0 0-16 0,0 0-16 0,0 0 0 16,0 0-112-16,8 4-32 0,-8-4 0 0,8 7 0 15,-8-7-64-15,8 11-16 0,0 0 0 0,-2-1 0 0,1-3-48 0,-1 3-16 16,1 0 0-16,-1-3 0 0,-6-7-96 0,8 9-32 16,-1-2 0-16,-1 1 0 0,1 0-128 0,-7-8 0 15,9 5 144-15,-1 1-144 0,-1 0 0 0,1 1 0 16,-8-7 0-16,11 5 128 0,-1 0-128 0,-10-5 0 15,0 0 0-15,10 3 0 0,-10-3 0 0,11 4-288 16,-11-4 48-16,10 0 16 16,-10 0-544-16,12-4-128 0,-4 1 0 0,0-2-16 15,-2-2-288-15,1 1-48 0,-7 6-16 0,5-9 0 16,1-3-272-16,0 0-64 0,-2 0-16 0,0-1-7984 16,-2 0-1584-16</inkml:trace>
  <inkml:trace contextRef="#ctx0" brushRef="#br0" timeOffset="37143.9">27250 12591 6447 0,'0'0'576'16,"0"0"-576"-16,0 0 0 0,0 0 0 15,-9 0 2672-15,9 0 416 0,0 0 96 0,-9 2 16 0,0-1-2512 0,9-1-496 16,-8 4-192-16,8-4 128 0,0 0 144 0,0 0 32 16,-10 3 0-16,2 0 0 0,8-3 976 0,-8 5 192 15,8-5 32-15,0 0 16 0,0 0 112 0,0 0 32 16,-8 4 0-16,8-4 0 0,0 0-416 0,0 0-80 15,0 0-16-15,0 0 0 0,0 0-384 0,0 0-96 16,0 0-16-16,0 0 0 0,0 0-272 0,0 0-64 16,0 0-16-16,0 0 0 0,0 0 128 0,13 2 16 15,0-2 16-15,-1-2 0 0,0 0-208 0,-1 1-64 16,1 0 0-16,0 1 0 0,0-3-192 0,2 1 0 16,-2-1 128-16,-2 2-128 0,1-1 0 0,-2 2 0 15,-9 0 0-15,10 0 0 0,-10 0 128 0,9-1-128 16,-9 1 0-16,0 0 0 0,0 0 128 0,0 0-128 0,11-1 0 0,-11 1 0 15,0 0 128-15,0 0-128 0,0 0 0 0,0 0 0 16,8-2 128-16,-8 2-128 0,0 0 0 0,0 0 144 16,0 0-144-16,0 0 0 0,5-6 0 0,-5 6 128 15,0 0-128-15,0 0 128 0,0 0-128 0,0 0 128 16,0 0-128-16,0 0 0 0,0 0 144 0,0 0-144 16,0 0 144-16,0 0-144 0,-5-8 192 0,5 8-192 15,0 0 240-15,0 0-64 0,0 0-16 0,0 0 0 16,-4-8 32-16,4 8 0 0,0 0 0 0,-4-10 0 15,4 10-192-15,0 0 128 0,-4-8-128 0,4 8 128 16,-3-9-128-16,3 9 128 0,-4-8-128 0,4 8 128 16,-4-8-128-16,4 8 160 0,-4-9-160 0,1 3 160 15,3 6-160-15,-6-8 0 0,0 3 144 0,6 5-144 0,-7-7 0 16,7 7 0-16,-8-6 0 0,8 6 128 0,-6-7-128 0,6 7 0 16,-9-5 0-16,9 5 0 15,-4-5-144-15,4 5-48 0,0 0-16 0,0 0 0 16,12-8-2912-16,1-1-576 0</inkml:trace>
  <inkml:trace contextRef="#ctx0" brushRef="#br0" timeOffset="41350.83">30736 9748 2751 0,'0'0'256'16,"0"0"-256"-16,0 0 0 0,0 0 0 0,0 0 2944 0,0 0 560 15,0 0 96-15,0 0 32 0,0 0-1728 0,0 0-352 16,0 0-64-16,0 0-16 0,0 0-224 0,0 0-48 16,0 0-16-16,0 0 0 0,0 0 128 0,0 0 32 15,0 0 0-15,0 0 0 0,0 0-192 0,0 0-16 16,0 0-16-16,0 0 0 0,0 0-288 0,0 0-64 16,0 0-16-16,-11 2 0 0,-1-2-48 0,3 0-16 15,9 0 0-15,-11 0 0 0,1 0-160 0,0 0-16 16,0 0-16-16,10 0 0 0,-10-2-144 0,0 2-32 15,-1 0 0-15,2-2 0 0,9 2 48 0,-9-3 0 16,9 3 0-16,-11-1 0 0,11 1 16 0,-9-3 0 16,-1 1 0-16,2 0 0 0,8 2-160 0,0 0-32 15,-10-2 0-15,-1 1 0 0,11 1-64 0,-10 0-128 16,1 0 176-16,1 0-176 0,-1 1 160 0,9-1-160 0,0 0 128 16,-8 1-128-16,8-1 0 0,-9 1 0 0,9-1 128 0,0 0-128 15,0 0 0-15,-9 3 0 0,1 0 144 0,8-3-144 16,0 0 0-16,0 0 0 0,-9 0 0 0,9 0 128 15,0 0-128-15,-9 5 0 0,-2-3 128 0,11-2-128 16,0 0 0-16,0 0 144 0,-10 7-144 0,2 0 0 16,8-7 128-16,-7 6-128 0,7-6 0 0,-6 7 0 15,-1 0 128-15,7-7-128 0,0 0 144 0,0 0-144 16,-6 13 0-16,2-2 0 0,4-11 0 0,-1 12 0 16,-2-2 0-16,0-2 0 0,-1 1 0 0,4-9 0 15,0 12 0-15,0-1 0 0,-1 1 0 0,1-1 0 16,1-1 0-16,-1 3 128 0,0-1-128 0,0 1 0 15,-1 1 0-15,0-1 0 0,0-1 0 0,-1 1 0 16,1 1 128-16,0-1-128 0,2-1 0 0,-1 1 0 0,-3 0 128 0,3 1-128 16,2-2 0-16,-2 1 0 0,-4 2 128 15,2-4-128-15,4 4 0 0,-1-1 144 0,-1 2-144 0,1 1 0 16,1-4 0-16,-1 2 128 0,-2 1-128 0,1-2 0 16,0 1 0-16,-2-1 128 0,0 0-128 0,-1 1 0 15,2 0 144-15,0-2-144 0,-2 2 192 0,2-2-48 16,-1 1 0-16,0 2 0 0,-4-1-144 0,3 2 128 15,0 0-128-15,0 0 128 0,-4 0 48 0,1 1 0 16,1 1 0-16,4 0 0 0,1 2 80 0,0-3 0 16,-4-5 16-16,0 2 0 0,1 0-272 0,2 0 0 15,0-2 0-15,1 1 0 0,1 2 144 0,0-1-144 16,-1 0 0-16,3 0 144 0,0-2-144 0,1 2 0 16,-2-2 0-16,2 0 128 0,1 0-128 0,0 0 0 0,1 4 0 0,-1-4 0 15,-3-1 0-15,2 1 0 0,2 0 0 0,-1 1 0 16,-1 0 0-16,0 1 0 0,0-1 128 0,-2 3-128 15,-4-1 0-15,4-1 0 0,5 2 144 0,-3 0-144 16,-4-1 128-16,0-1-128 0,-2 0 128 0,4 0-128 16,2 0 0-16,-1 0 128 0,-3-2-128 0,4 2 0 15,4 0 0-15,-4 0 144 0,-8-2-144 0,4 2 0 16,5 0 128-16,-2 0-128 0,-6 0 0 0,3-1 0 16,4 0 144-16,0-1-144 0,-3 2 0 0,-1 0 144 15,0-3-144-15,2 1 0 0,0 0 0 0,1 0 0 16,-3 0 128-16,1 0-128 0,3 0 0 0,-2 0 128 15,-5 1-128-15,6-3 0 0,4 4 144 0,-3-2-144 0,-5 0 0 16,0 1 128-16,1-4-128 0,0 2 0 0,0 1 0 16,0 2 144-16,-3-4-144 0,2 2 0 0,2-1 144 0,2 1-144 15,-3 0 0-15,1-1 144 0,-1 0-144 0,-1-2 0 16,-3 3 0-16,1 0 128 0,2 0-128 0,1 1 0 16,1 2 0-16,2-2 0 0,-2 2 0 0,2 0 0 15,-2-1 128-15,-2 1-128 0,-3 0 0 0,2 1 0 16,5-4 0-16,-3 1 0 0,-3 2 0 0,2-2 0 15,4 2 0-15,-2-2 0 0,-1 2 0 0,1-1 0 16,2 0 128-16,0-1-128 0,-2 2 0 0,-1 1 0 16,-3-2 0-16,3 1 0 0,3-1 0 0,-2 1 0 15,-2 1 0-15,1 0 0 0,-1 0 0 0,1 1 0 16,2-2 0-16,-1 1 0 0,-1 1 0 0,-1-1 0 0,0-1 0 0,0 2 0 16,-1 0 0-16,4 0 0 0,1 1 0 0,0 0 0 15,-2 1 0-15,-1-3 0 16,-1 0 0-16,0 1 0 0,-1-4 0 0,1 1 0 0,0-1 0 0,1 0 0 15,1 1 0-15,-2 0 0 0,-4 1 128 0,3 0-128 16,5-2 0-16,-4 3 0 0,-6-3 0 0,2 3 0 16,2 0 0-16,1 1 0 0,-1 2 0 0,0-1 0 15,0 0 0-15,-1-1 0 0,1-1 0 0,0 0 0 16,-2-2 0-16,3 4 0 0,2-1 0 0,-2 2 0 16,0 0 0-16,0-3 0 0,1 0 0 0,1 2 0 15,-1-1 0-15,0 1 0 0,-1 1 0 0,4-3 0 16,1 1 0-16,-1 0 0 0,-4 1 128 0,4-1-128 15,2 0 0-15,-3 3 0 0,-6-3 0 0,3 3 128 0,4 0-128 16,-5 0 0-16,-5 0 0 0,3 2 0 0,4 1 0 16,-1-1 0-16,0 1 128 0,-1-4-128 15,-1 3 0-15,0-4 0 0,1 2 0 0,-1 0 0 0,0 1 0 0,1 0 0 16,3-1 0-16,0 0 0 0,-1-3 0 0,1 2 0 16,2-2 0-16,0 0 0 0,-2-1 0 0,1 0 0 15,2 3 0-15,-3-3 0 0,-2 2 0 0,4-1 0 16,0 1 0-16,0-2 0 0,0 2 0 0,-1 3 0 15,-1 0 0-15,3-1 0 0,0-2 0 0,-3 0 0 16,-2 1 0-16,2-1 0 0,2 0 0 0,0 0 0 16,2 3 0-16,-1-2 0 0,-2 1 0 0,2 0 0 15,-1-2 0-15,1-1 0 0,0 1 0 0,-1-2 0 16,1 1 0-16,1-1 0 0,0 0 0 0,-2 1 0 16,-2-1 0-16,3 1 0 0,2 0 0 0,-2 2 0 0,-5-1 128 0,4 2-128 15,1-1 0-15,0-1 0 0,-4-2 0 0,1 2 0 16,2 0 0-16,1 1 0 0,1-2 0 0,-3 3 0 15,-2-3 0-15,1 2 0 0,1 2 0 0,-1-1 0 16,0-2 0-16,0 3 0 0,2-3 0 0,-2 0 0 16,0 1 0-16,1-1 0 0,1 1 0 0,0-1 0 15,-2 0 0-15,0 0 0 0,-2 1 0 0,4-1 0 16,0 0 0-16,0 1 0 0,-4-3 0 0,1 3 0 16,2-3 0-16,-1 3 0 0,0-4 128 0,2 0-128 15,-1-2 0-15,0 2 0 0,-1 2 0 0,0-1 0 16,0-1 0-16,3 0 0 0,1 1 0 0,-4-1 0 15,-3 0 0-15,3 1 0 0,4-3 128 0,-1 2-128 16,-6 0 0-16,2 1 0 0,1-3 0 0,2 0 0 0,4 1 0 0,-5-1 0 16,-2 0 0-16,1-1 0 0,0 0 0 0,0 0 0 15,-3 0 0-15,2 1 0 0,1-1 0 0,0 0 0 16,0 0 128-16,0 2-128 0,1 2 0 0,-1-1 0 16,0-2 0-16,-1 3 0 0,-2-2 0 0,2 0 0 15,1-1 0-15,0 1 0 0,-2-1 0 0,1-1 0 16,0-1 0-16,0 0 0 0,-1-4 0 0,2-8 0 15,0 11 128-15,2 0-128 0,-2-11 0 0,0 10 0 16,0-10 0-16,0 0 128 0,1 11-128 0,-1-2 0 16,0-9 0-16,0 0 128 0,0 9-128 0,0-9 0 15,-3 10 0-15,3-10 0 0,-2 8 0 0,2-8 0 16,0 0 128-16,0 0-128 0,0 0 0 0,0 0 0 16,0 0 144-16,0 0-144 0,0 0 0 0,0 0 128 0,0 0-128 15,0 0 0-15,0 0 0 0,0 0 128 0,0 0-128 16,0 0 0-16,0 0 0 0,0 0 0 0,0 0 0 0,0 0 0 15,0 0 0-15,-6 5 0 0,6-5 0 0,0 0 0 16,0 0 0-16,0 0 0 0,0 0 0 0,0 0 0 16,0 0 0-16,0 0 0 0,0 0 0 0,0 0 0 15,0 0 0-15,0 0 0 0,0 0 0 0,0 0 0 16,12 0 0-16,0 0 0 0,0-4 0 0,-2 2 0 16,-10 2 0-16,14 0 0 0,2-4 0 0,-2 3 0 15,-2-1 0-15,1 0 0 0,0 0 0 0,0 2 0 16,-1 2 0-16,-2-2 0 0,1-2 0 0,1 1 0 15,-3 0 0-15,1 1 0 0,-10 0 0 0,12 0 0 16,0-3 0-16,-3 0 0 0,-9 3 0 0,0 0 0 0,10-2 0 0,-10 2 0 16,0 0 0-16,0 0-128 15,0 0-1120-15,0 0-224 0,0 0-32 0,0 0-16 16,-13-9-2768-16,-1-4-576 0</inkml:trace>
  <inkml:trace contextRef="#ctx0" brushRef="#br0" timeOffset="52539.09">31268 10361 3679 0,'0'0'320'0,"0"0"-320"15,0 0 0-15,0 0 0 0,0 0 2752 0,0 0 464 16,0 0 112-16,0 0 0 0,0 0-1440 0,0 0-288 16,0 0-64-16,0 0-16 0,8-5-352 0,-8 5-64 15,0 0-16-15,8-7 0 0,0 1 0 0,-8 6-16 16,0 0 0-16,5-8 0 0,-5 8-176 0,0 0-16 15,5-6-16-15,-5 6 0 0,0 0-32 0,0 0-16 16,0 0 0-16,0 0 0 0,2-9-64 0,-2 9-16 16,0 0 0-16,0 0 0 0,-6-8-96 0,6 8-32 15,0 0 0-15,-5-7 0 0,5 7-144 0,-6-6-16 0,-1-1-16 0,7 7 0 16,0 0-144-16,-9-4-32 0,0 0 0 0,9 4 0 16,0 0 0-16,-11-2-16 0,0 0 0 0,0 2 0 15,11 0-64-15,-11 3-16 0,-3 0 0 0,3 1 0 16,-1-1-32-16,0 3-128 0,1-2 192 0,-2 1-64 15,-1 1 48-15,1 2 0 0,-1 0 0 0,0 0 0 16,-1-2 16-16,4 2 16 0,2 1 0 0,-1 2 0 16,0-1-208-16,0 2 0 0,0-2 0 0,4 1 0 15,1 3 0-15,-2-1 0 0,1-1 0 0,2 1 0 16,5-1 0-16,-4 1 0 0,-6 0 0 0,4-2 0 16,8 0 0-16,-2 1 0 0,-2-1 0 0,2 1 0 15,3 0 0-15,1-2 0 0,-5-10 0 0,8 12 0 16,-2-2 0-16,2 1 0 0,0-1 176 0,1-2-176 15,-9-8 128-15,13 8-128 0,-1-3 0 0,0 0 0 16,-1-1 240-16,3-1-64 0,0-1-16 0,-1 0 0 16,-1-2-160-16,-1-2 192 0,0 0-192 0,1-2 192 0,1 1-192 0,-2-1 192 15,-2-1-192-15,2 0 192 0,1 0-192 0,-2-2 128 16,-2 1-128-16,0-1 128 0,-2 1 0 0,1-2-128 16,-2-1 192-16,-5 9-64 0,6-7 80 0,4 3 16 15,1-2 0-15,-5-6 0 0,-8-5-32 0,2 1 0 16,3 2 0-16,-1 1 0 0,0 0-32 0,2 0-16 15,1 1 0-15,-1-3 0 0,-2 0-16 0,0 0-128 16,-2 0 192-16,2 2-64 0,2-2 0 0,-2 2-128 16,-4 1 192-16,4 0-64 0,1-1-128 0,0 1 160 15,-2 3-160-15,1 0 160 0,-2-1-160 0,1 0 160 0,0 3-160 16,1-4 160-16,-1 2-160 0,0 1 0 16,0-1 0-16,-1 3 128 0,-1-5-128 0,2 3 0 0,2 1 0 0,-3 7 128 15,-1-10-128-15,1 3 0 0,2-4 0 0,1 2 0 16,-3 1 0-16,0 8 128 0,1-8-128 0,-1 8 0 15,3-7 0-15,-3 7 128 0,-1-11-128 0,1 11 0 16,0 0 0-16,2-8 0 0,-2 8 128 0,-1-5-128 16,1 5 0-16,0-9 0 0,-1 2 0 0,1 7 128 15,1-7-128-15,-1 7 0 0,-1-9 0 0,1 9 128 16,0 0-128-16,0 0 0 0,0 0 0 0,0 0 0 16,-2-11 0-16,1 1 0 0,1 10 128 0,0 0-128 15,3-8 0-15,-3 8 0 0,0 0 0 0,0 0 0 16,0 0 0-16,0-9 0 0,-2 0 128 0,2 9-128 15,0 0 0-15,0 0 128 0,0 0-128 0,0 0 128 0,0 0-128 16,0 0 0-16,2-10 0 0,-2 10 128 16,0-7-128-16,0 7 0 0,0 0 0 0,0 0 0 0,1-9 0 0,-1 9 0 15,1-8 0-15,-1 8 0 0,-1-8 0 0,0 0 0 16,1-1 0-16,0 9 0 0,0 0 0 0,0 0 0 16,0 0 0-16,0 0 128 0,0 0-128 0,-2-7 0 15,2 7 0-15,0 0 128 0,0 0-128 0,0 0 0 16,-4-10 0-16,4 10 0 0,-1-9 0 0,1 9 0 15,-3-11 128-15,2 4-128 0,1 7 0 0,0 0 0 16,0 0 0-16,0 0 0 0,0 0 0 0,-2-11 0 16,-1 2 0-16,3 9 0 0,0 0 0 0,0 0 0 15,0 0 0-15,0 0 0 0,-3-6 0 0,-1-4 0 16,1 1 0-16,3 9 0 0,0 0 0 0,0 0 0 16,-6-8 0-16,6 8 0 0,0 0 0 0,0 0 0 0,-9-6 128 15,9 6-128-15,0 0 0 0,0 0 0 0,-6-8 0 0,6 8 0 16,-6-6 0-16,6 6 0 0,-5-10 0 0,5 10 0 15,-5-6 0-15,5 6 0 0,0 0 128 0,-7-7-128 16,7 7 0-16,-5-6 0 0,5 6 0 0,0 0 0 16,-6-8 0-16,6 8 0 0,0 0 0 0,0 0 0 15,-4-8 0-15,4 8 0 0,0 0 0 0,0 0 0 16,-3-9 0-16,3 9 0 0,-4-8 128 0,4 8-128 16,0 0 0-16,0 0 0 0,0 0 0 0,0 0 0 15,0 0 0-15,0 0 0 0,-5-7 0 0,5 7 0 16,0 0 0-16,0 0 0 0,0 0 0 0,-6-7 0 15,0 0 0-15,6 7 0 0,0 0 0 0,0 0 0 16,0 0 0-16,0 0 0 0,0 0 0 0,0 0 0 16,0 0 0-16,0 0 0 0,0 0 0 0,0 0 0 0,0 0 0 0,-9-1 0 15,3-1 0-15,6 2 0 0,0 0 0 0,0 0 0 16,0 0 0-16,0 0 0 0,-9 0 0 0,9 0 0 16,-10 2 0-16,10-2 0 0,0 0 0 0,0 0 0 15,0 0 0-15,0 0 0 0,-10 3 0 0,10-3 0 16,-8 2 0-16,8-2 0 0,0 0 0 0,0 0 0 15,0 0 0-15,-9 6 0 0,9-6 0 0,-6 6 0 16,6-6 0-16,0 0 0 0,0 0 0 0,0 0 0 16,-6 8 0-16,6-8 0 0,0 0 0 0,0 0 0 15,-7 8 0-15,7-8 0 0,0 0 0 0,0 0 0 16,-8 5 0-16,8-5 0 0,0 0 0 0,-5 8 0 16,-2 0 0-16,7-8 0 0,0 0 0 0,-7 6 0 0,7-6 0 15,-6 7 0-15,-2-1 0 0,8-6 0 0,-6 8 0 0,6-8 0 16,0 0 0-16,0 0 0 0,0 0 0 0,-7 7 0 15,7-7 0-15,0 0 0 0,0 0 0 0,0 0 0 16,0 0 0-16,0 0 0 0,0 0 0 0,0 0 0 16,0 0 0-16,0 0 0 0,0 0 0 0,0 0 0 15,0 0 0-15,0 0 0 0,0 0 0 0,0 0 0 16,0 0 0-16,0 0 0 0,0 0 0 0,0 0 0 16,-9-6 0-16,9 6 0 0,0 0 0 0,0 0 0 15,0 0 0-15,0 0 0 0,0 0 0 0,0 0 0 16,-4-6 0-16,4 6 0 0,-3-8 0 0,3 8 0 15,0 0 0-15,0 0 0 0,2-8 0 0,-2 8 0 16,6-8 0-16,-6 8 0 0,5-8 0 0,-5 8 0 16,6-9 0-16,-6 9 0 0,0 0 0 0,0 0 0 0,5-7 0 0,-5 7 0 15,0 0 0-15,5-10 128 0,-5 10-128 16,0 0 0-16,5-9 0 0,-5 9 0 0,0 0 0 0,4-9-144 16,-4 9 144-16,0 0 0 0,0 0-384 0,5-8 16 15,-5 8 16-15,7-6 0 16,0-1-320-16,-7 7-64 0,0 0-16 0,10-5 0 15,0 2-1968-15,-10 3-400 0,8-6-80 0,0 1-15424 0</inkml:trace>
  <inkml:trace contextRef="#ctx0" brushRef="#br0" timeOffset="59342.01">31876 9898 6447 0,'0'0'272'0,"0"0"80"0,0 0-352 0,0 0 0 0,0 0 0 0,8-5 0 16,-8 5 2960-16,0 0 528 0,8-6 96 0,-8 6 32 16,0 0-1616-16,0 0-320 0,0 0-64 0,0 0-16 15,0 0-64-15,0 0 0 0,0 0-16 0,0 0 0 16,0 0-352-16,0 0-64 0,10 7-16 0,-10-7 0 15,0 0-224-15,0 0-48 0,0 0-16 0,0 0 0 16,0 0-192-16,0 0-32 0,0 0-16 0,0 0 0 16,0 0-64-16,0 0-16 0,-3 14 0 0,2-5 0 15,1-9-144-15,1 13-16 0,3 1-16 0,0-1 0 16,0-2-112-16,1 2 0 0,-1 1-16 0,0 2 0 0,-1-2-16 16,-2 0 0-16,0 2 0 0,2-1 0 0,-2 1-32 0,-1 1 0 15,-2-1 0-15,0 1 0 0,1 0 16 0,0-3 0 16,-2 3 0-16,2 0 0 0,0 1-16 0,-1-2-128 15,0-2 192-15,-1 0-64 0,2 1 32 0,-1-2 0 16,1 1 0-16,1-2 0 0,1 1-160 0,1-1 160 16,0 1-160-16,-2 0 160 0,-1-2-160 0,0 3 0 15,1-3 0-15,1 2 128 0,0 0-128 0,-1 2 0 16,-1-2 0-16,0 1 128 0,-1 2-128 0,0-1 0 16,-3 1 0-16,1-3 128 0,1-1 0 0,0-3 0 15,0 1 0-15,3-10 0 0,-4 11-128 0,4-11 192 16,-4 13-192-16,0-3 192 0,4-10-32 0,-5 9 0 0,5-9 0 0,-6 8 0 15,6-8-160-15,0 0 192 0,0 0-192 0,-7 7 192 16,-3-2-64-16,10-5 0 0,0 0 0 0,-9 0 0 16,0 0 64-16,0 0 0 0,0-3 0 0,9 3 0 15,-11-2 96-15,1-2 32 0,0-7 0 0,1 4 0 16,-1 0-192-16,3 2-128 0,-3-4 144 0,3 0-144 16,-1-1 128-16,0 1-128 0,-1 0 0 0,0 0 0 15,2-1 0-15,1 2 128 0,-1 1-128 0,1 1 0 16,6 6 0-16,-6-9 0 0,1 2 0 0,5 7 0 15,-5-6 0-15,5 6 0 0,-4-7 0 0,4 7 0 16,0 0 0-16,0 0-128 0,-3-6 128 0,3 6-160 16,0 0-320-16,0 0-64 0,0 0-16 0,6-8 0 15,2 0-1968-15,-8 8-400 0,9-7-80 0,-9 7-15424 16</inkml:trace>
  <inkml:trace contextRef="#ctx0" brushRef="#br0" timeOffset="60158.99">30902 10928 7359 0,'-14'7'656'0,"3"-6"-528"16,0 0-128-16,-1 1 0 0,3 0 2416 0,0-2 448 15,-1 2 80-15,1-1 32 0,0 2-1184 0,9-3-256 16,-10 0-32-16,10 0-16 0,0 0-304 0,-11 0-64 15,11 0-16-15,-9 1 0 0,9-1 176 0,0 0 48 16,0 0 0-16,0 0 0 0,0 0-240 0,0 0-64 0,0 0 0 0,0 0 0 16,0 0-128-16,0 0-16 0,0 0-16 0,11 5 0 15,-1-1-160-15,3-1-16 0,0-1-16 0,4 2 0 16,3-1-176-16,2-1-48 0,0-2 0 0,5-2 0 16,5 0-128-16,1 0-16 0,1-1-16 0,4 1 0 15,3-2-64-15,-2-1-16 0,-3-1 0 0,6 2 0 16,6-2-16-16,6-3-16 0,0 1 0 0,2 1 0 15,2 1-176-15,-2 2 160 0,0 1-160 0,-5-2 160 16,-7 1-160-16,0 0 0 0,-1 2 144 0,0-1-144 16,0 1 0-16,1-1 0 0,-4-1 0 0,0 1 128 15,1 1-128-15,-6 0 0 0,-4 1 0 0,-2 0 0 16,-2-2 0-16,-1 2 0 0,-5-2 0 0,-3 1 128 16,-1-1-128-16,-2 2 0 0,-3-3 0 0,-1 1 0 0,0-1 0 0,-2 0-240 15,-1-1 64-15,-8 5 16 16,0 0-320-16,7-4-64 0,-7 4-16 0,0 0 0 15,0 0-1792-15,0 0-352 0,0 0-80 0</inkml:trace>
  <inkml:trace contextRef="#ctx0" brushRef="#br0" timeOffset="61030.18">31267 11641 5519 0,'0'0'240'0,"0"0"64"0,0 0-304 0,0 0 0 16,0 0 0-16,0 0 0 0,0 0 4048 0,7-7 752 16,-7 7 160-16,5-7 32 0,-5 7-2720 0,0 0-544 15,0 0-96-15,0 0-32 0,0 0-144 0,4-9-48 16,-3-1 0-16,-1 10 0 0,0 0-224 0,0-10-48 16,0 1-16-16,0 9 0 0,-1-9-160 0,-3 1-16 15,-1 2-16-15,-1-1 0 0,4-3-288 0,-2 1-48 16,-3 1-16-16,2 1 0 0,0 1-144 0,0-1-48 15,-3 1 0-15,0-1 0 0,0 1-80 0,2 1-32 16,-2-1 0-16,-1 3 0 0,-2-1-96 0,2 1-32 16,0 0 0-16,0 2 0 0,-1 2-144 0,-1 2 0 15,1-2 0-15,-2 5 128 0,-2 0-128 0,-1 1 0 0,0-1 0 0,0 4 0 16,1 1 0-16,2 1 0 0,0-3 0 0,3 4 0 16,3 0 0-16,-1 1 0 0,-1 1 0 0,5-1 0 15,3-1-176-15,-3 0 176 0,0 0-128 0,2 0 128 16,2-3 0-16,1 6-128 0,-1-3 128 0,2 4 0 15,0-4 0-15,1 1-128 0,2 0 128 0,0-1 0 16,2-2 0-16,0-2 0 0,0-2 144 0,2-1-144 16,0 2 0-16,1-3 0 0,1-1 0 0,-1-1 0 15,2 0 0-15,-1-3 0 0,-1 0 0 0,0-3 0 16,2 2 0-16,0-1 0 0,-2-3 0 0,0 0 0 16,3-2 176-16,-3 0-176 0,2-3 160 0,-1 0-160 15,0 0 240-15,-1-3-48 0,0-3-16 0,-2 2 0 0,-1-2 80 0,-2-2 32 16,0-2 0-16,-1-2 0 0,-1 0 48 0,0-3 16 15,0-1 0-15,-2 3 0 0,1-1-160 0,-2-1-48 16,0 1 0-16,-1-1 0 0,0 1-144 0,0 2 0 16,0-1 144-16,2 0-144 0,-1 0 0 0,0 1 128 15,-2 1-128-15,2 1 0 0,2 0 0 0,-3 0 0 16,-4 0 0-16,0 4 0 0,0 1 0 0,-2 1 0 16,-1 3 0-16,1 0 128 0,-1 2-128 0,1 1-160 15,-1 0 160-15,2 0-208 16,0-1-784-16,-1 4-160 0,0 1-16 0,6 4-16 15,0 0-1728-15,0 0-352 0,0 0-64 0</inkml:trace>
  <inkml:trace contextRef="#ctx0" brushRef="#br0" timeOffset="61908.03">31716 11130 17503 0,'0'0'1552'0,"0"0"-1232"16,0 0-320-16,0 0 0 0,0 0 1808 0,0 0 304 16,0 0 64-16,0 0 16 0,0 0-368 0,0 0-80 15,0 0-16-15,9 7 0 0,-3 1-400 0,-2 1-96 16,-4-9-16-16,3 16 0 0,1-2-320 0,-2 2-64 15,0 0 0-15,-1 0-16 0,-1 5-176 0,0-3-16 16,1 3-16-16,-1 0 0 0,-1 1-112 0,1 0-32 16,0 0 0-16,-1 1 0 0,-1 0-160 0,4 1-48 15,-2-1 0-15,0-1 0 0,-2 2-128 0,2-1-128 0,0-2 192 16,0 0-192-16,0 0 176 0,2-2-176 0,-2-1 160 16,1 1-160-16,-1-2 256 0,1-3-64 0,-2-1 0 0,1 0 0 15,2-2 80-15,0-2 16 0,-2-9 0 0,1 10 0 16,-1-10 0-16,0 0 0 0,0 0 0 0,4 8 0 15,-4-8-112-15,0 0-32 0,0 0 0 0,0 0 0 16,0 0-16-16,0 0 0 0,8-8 0 0,-2-1 0 16,-2-1 16-16,1-1 0 0,1-5 0 0,-1 2 0 15,0-4-144-15,0 0 160 0,-1-5-160 0,3 3 160 16,-1-3-160-16,2 4 0 0,1-2 0 0,0 4 128 16,-1 0-128-16,1 4 0 0,0 1 0 0,2 2 0 15,-1 1 0-15,3 2 0 0,2 2 0 0,-1 0 0 16,0 1 0-16,-1 1 0 0,2 2 0 0,-2 1 0 0,-13 0 0 15,15 3 0-15,1 1 0 0,-3-2 0 0,-4 3 0 0,2 1 0 16,-1-1 0-16,0 3 0 0,-2 2-144 0,0 0 144 16,0 1 0-16,-2 2 0 0,1 0 0 0,-3 1 0 15,-2 2 0-15,1 0 0 0,1 1 0 0,-1-4 0 16,-1 1 0-16,2 2 0 0,0 1 0 0,0-2 0 16,1 0 0-16,-1-1 0 0,-1-1 0 0,1-1 0 15,-2-2 0-15,1 0 0 0,-3 1 0 0,0-11 0 16,0 12 0-16,-2-5 0 0,2-7 0 0,-2 11 0 15,2-11 0-15,-7 8 0 0,0-2 0 0,-3-1 128 16,1-1-128-16,-1-1 0 0,-1-2 192 0,0-1-48 16,-5 0-16-16,2-1 0 0,1-2 80 0,-6 1 16 15,-3-1 0-15,1 1 0 0,1-2-16 0,-1-2 0 16,0 1 0-16,1-1 0 0,1-1-80 0,0 1 0 0,4-1-128 0,0 1 192 16,1-1-192-16,2 1 0 0,2-1 0 0,0 2 0 15,-1 1 0-15,3 0-128 0,3-3 128 0,5 7-208 31,-4-6-2032-31,3-3-384 0,1-2-96 0</inkml:trace>
  <inkml:trace contextRef="#ctx0" brushRef="#br0" timeOffset="66082.12">31264 13231 6447 0,'0'0'576'0,"0"0"-576"0,0 0 0 0,0 0 0 16,0 0 3184-16,0 0 528 0,0 0 96 0,0 0 32 16,0 0-1984-16,0 0-384 0,11 0-64 0,-11 0-32 15,0 0-48-15,0 0-16 0,0 0 0 0,0 0 0 16,0 0-160-16,0 0-16 0,8-6-16 0,-8 6 0 16,0 0-304-16,0 0-64 0,5-7-16 0,-5 7 0 0,3-9-48 0,-3 9-16 15,0 0 0-15,0 0 0 0,0 0-224 0,-2-12-64 16,0 3 0-16,2 9 0 0,0 0 128 0,-6-9 32 15,1-1 0-15,5 10 0 0,-6-7-128 0,-1 0-32 16,-1 1 0-16,8 6 0 0,-11-6 0 0,1 2-16 16,10 4 0-16,-10-2 0 0,-2 1-160 0,2 1-16 15,1 1-16-15,0 3 0 0,-1 1-176 0,3 1 128 16,-2 1-128-16,-2 0 128 0,3-1-128 0,-2 3 0 16,-2-1 0-16,2 1 0 0,1 2 128 0,-2-1-128 15,-2 0 0-15,3 0 128 0,1-1-128 0,-1 0 0 16,-3 4 0-16,4 1 0 0,3 2 0 0,1-1 0 15,-2 1 0-15,-1 0 0 0,-1-2 0 0,4 0 0 16,5 1 128-16,0-1-128 0,0-2 0 0,0 1 0 16,1-1 0-16,4-3 128 0,1 0-128 0,-6-9 0 15,7 8 0-15,3-2 0 0,0 1 192 0,-1-1-64 0,-9-6 0 0,11 4 0 16,0-1 32-16,1-2 0 0,-2-1 0 0,3 0 0 16,2 0-32-16,-3-3 0 0,-2 0 0 0,0-1 0 15,2 0-128-15,0 1 192 0,-2-2-192 0,1 0 192 16,-1 1-192-16,1-3 160 0,0-2-160 0,0 3 160 15,-3-4-32-15,2 4-128 0,0-1 192 0,1 0-64 16,-2-4-128-16,-1 2 192 0,-3 0-192 0,3 1 192 16,1 2-64-16,-1-5-128 0,-3 2 192 0,-1 1-64 15,-4 8 0-15,4-12-128 0,-2-2 192 0,1 1-64 16,0 3 0-16,-1-3-128 0,-3-3 192 0,1 2-64 16,0-1-128-16,0 1 160 0,1-3-160 0,-1 0 160 15,0 0-160-15,-1 0 0 0,0-1 144 0,1 0-144 0,0-2 0 0,-2 1 128 16,0 0-128-16,0 1 0 0,1 0 0 0,0 0 0 15,-2 1 0-15,1 1 128 0,-1 0-128 0,0 2 0 16,-1 1 0-16,2-3 0 0,-1 2 0 0,-1-2 0 16,-1 2 0-16,1 1 0 0,3 0 0 0,-2 1 0 15,-2 0 0-15,1 1 0 0,0 0 0 0,2 0 0 16,-2 1 0-16,1 0 0 0,1 1 0 0,-1 2 0 16,0 1 0-16,-1-2 0 0,-1 0 0 0,1 2 0 15,0 0 0-15,4 6 0 0,0 0-192 0,-5-6 64 16,5 6 0-16,-8-4 0 0,8 4-96 0,-7-3-16 15,-1 1 0-15,8 2 0 0,0 0-128 0,0 0-16 16,-9-3-16-16,9 3 0 16,0 0-592-16,0 0-112 0,0 0-32 0,0 0 0 15,0 0-1728-15,0 0-336 0,0 0-80 0,0 0-7856 0,13-4-1552 0</inkml:trace>
  <inkml:trace contextRef="#ctx0" brushRef="#br0" timeOffset="66865.28">31285 12812 6447 0,'0'0'576'0,"0"0"-576"0,0 0 0 0,0 0 0 16,0 0 1200-16,0 0 128 0,0 0 16 0,0 0 16 15,0 0-144-15,0 0-16 0,0 0-16 0,0 0 0 16,0 0 112-16,0 0 32 0,0 0 0 0,0 0 0 16,0 0-48-16,0 0 0 0,0 0 0 0,0 0 0 15,8 9-256-15,-8-9-48 0,0 0-16 0,0 0 0 16,0 0-64-16,0 0 0 0,0 0-16 0,0 0 0 16,0 0 80-16,0 0 32 0,0 0 0 0,0 0 0 15,0 0 0-15,0 0 0 0,0 0 0 0,0 0 0 16,-9 0-192-16,9 0-32 0,0 0-16 0,-10-2 0 15,10 2-256-15,-11-4-48 0,11 4-16 0,-9-4 0 0,2-3-240 16,7 7-32-16,-7-7-16 0,1-1 0 0,3 0 0 0,-1 1 0 16,-2 1 0-16,3-1 0 0,3 7-16 0,-3-9 0 15,-2-1 0-15,1 1 0 0,1 1 32 0,3 8 0 16,-5-7 0-16,5 7 0 0,-7-6 0 0,2 2 0 16,1-5 0-16,4 9 0 0,-6-4-160 0,6 4 160 15,-7-5-160-15,7 5 160 0,-9 0-160 0,9 0 0 16,-10-2 144-16,10 2-144 0,-9 0 0 0,1 2 128 15,0-1-128-15,8-1 0 0,0 0 0 0,0 0 0 16,-9 4 0-16,9-4 128 0,0 0-128 0,0 0 0 16,0 0 0-16,0 0 0 0,0 0 0 0,0 0 0 15,0 0 0-15,0 0 0 0,0 0-288 0,0 0-32 0,0 0 0 0,0 0 0 32,0 0-1792-32,8 6-384 0,2-4-64 0,2-2-14912 0</inkml:trace>
  <inkml:trace contextRef="#ctx0" brushRef="#br0" timeOffset="67628.14">31872 12811 4607 0,'0'0'192'0,"0"0"64"0,-5-11-256 0,1 5 0 15,1-2 0-15,3 8 0 0,-2-10 3456 0,0 2 640 16,2 8 128-16,0-9 16 0,-1 0-2448 0,1 1-512 16,0 8-80-16,3-9-32 0,-3 1 0 0,0 8 0 15,2-9 0-15,-2 9 0 0,3-11-144 0,-3 11-16 16,0 0-16-16,0 0 0 0,0 0 80 0,0 0 16 0,0 0 0 0,0 0 0 16,0 0-64-16,0 0-16 0,-9-1 0 0,9 1 0 15,0 0-272-15,-9 5-48 0,9-5-16 0,-10 7 0 16,3-1-160-16,7-6-48 0,-4 12 0 0,0-2 0 15,4-10-208-15,-4 10-64 0,4 1 0 0,-1 0 0 16,-2-1-64-16,2 1 0 0,1 0-128 0,2 1 192 16,1 1-16-16,0 1-16 0,-1-1 0 0,2 0 0 15,0 4-32-15,0-1 0 0,-2 0 0 0,4 2 0 16,2 0-128-16,-2 2 160 0,-1-1-160 0,0 4 160 16,-1-4-160-16,0 2 0 0,0 0 144 0,0 4-144 15,0-2 176-15,-1-1-48 0,1-4 0 0,-2 2 0 16,-3 0 32-16,3-4 0 0,1 4 0 0,0-2 0 0,-1 1-32 0,1-2 0 15,-1-1 0-15,0 0 0 0,-2 0 0 0,0-1 0 16,-2 0 0-16,2-2 0 0,0-2 48 0,-1 1 0 16,-3-1 0-16,0-1 0 0,2 1-16 0,-2 0 0 15,-1-2 0-15,1-1 0 0,-3-1 0 0,1-1 0 16,0 1 0-16,0-2 0 0,-4 0-32 0,10-5-128 16,-10 4 192-16,1 0-64 0,-1 0-128 0,1-1 160 15,9-3-160-15,-9 2 160 0,-4 1-160 0,2-2 160 16,11-1-160-16,-12 0 160 0,-1 0-160 0,2 0 192 15,-1 0-192-15,0-3 192 0,2 0-64 0,-2-1-128 16,-2-2 192-16,3 1-64 0,2-1 0 0,-1-1-128 16,-2-2 192-16,3 0-64 0,2 0-128 0,1-3 0 15,-2 2 0-15,1 0 0 0,5 1 0 0,-1 0 0 16,1 1-192-16,0 1 192 16,1-5-656-16,1 3-16 0,1 0 0 0,-1-1 0 15,3 1-1920-15,2 0-384 0,3 0-80 0</inkml:trace>
  <inkml:trace contextRef="#ctx0" brushRef="#br0" timeOffset="68454.69">30658 13905 11967 0,'0'0'1072'0,"-9"0"-864"15,0 0-208-15,9 0 0 0,0 0 2992 0,0 0 544 16,-8-3 112-16,8 3 32 0,0 0-2224 0,0 0-448 16,0 0-96-16,0 0-16 0,0 0 192 0,0 0 16 15,0 0 16-15,12 3 0 0,0-2 224 0,1 0 64 16,1-1 0-16,3-1 0 0,1 0-304 0,6-4-48 15,4-1-16-15,6-2 0 0,4 3-384 0,1-1-80 16,4-1 0-16,3 1-16 0,3 2-256 0,1 1-48 16,-3 1-16-16,2-2 0 0,2 0-240 0,4-5 128 15,-3-2-128-15,4 3 0 0,2 2 128 0,0-1-128 16,-2 1 0-16,-2 3 144 0,-5-2-144 0,-1 1 0 16,-2 0 0-16,-3 0 0 0,-1-1 144 0,1 0-144 0,4 0 160 15,-5 1-160-15,-6-1 352 0,-2 1-32 0,1 4 0 0,-4-3 0 16,-4-2-192-16,-4 1-128 0,-2 0 160 0,-3 1-160 15,-1 2 128-15,-4-2-128 0,-3 0 0 0,1 1 144 16,-11 2-272-16,10-2-64 0,-10 2-16 0,8-4 0 31,-8 4-1456-31,9-6-304 0,-2 0-48 0,-7 6-10320 0,5-8-2064 0</inkml:trace>
  <inkml:trace contextRef="#ctx0" brushRef="#br0" timeOffset="69371.17">31251 14829 16575 0,'0'0'736'0,"0"0"160"0,0 0-720 0,4-9-176 0,-1-1 0 0,1 3 0 16,1 2 2368-16,0 0 448 0,0-2 96 0,-1 1 16 15,-4 6-800-15,0 0-144 0,0 0-48 0,4-7 0 16,2-5-288-16,-6 12-64 0,-2-6-16 0,2 6 0 16,0-8-400-16,0 8-80 0,-2-9 0 0,0 1-16 15,1-1-176-15,-2 1-48 0,-1-1 0 0,1 1 0 16,-3 2-384-16,1-2-80 0,-1-1 0 0,-1 3-16 15,-2 2-160-15,0-1-16 0,0 1-16 0,0 3 0 16,-2 1-48-16,-1 1 0 0,-1 2 0 0,0 1 0 16,0 1-128-16,-1 2 0 0,-3 2 0 0,-1 2 0 15,0-3 0-15,-2 3 0 0,0 0 0 0,2 3 0 0,1 0 0 0,0 1 0 16,-2-1 0-16,2 0 0 0,5 2 0 0,2 0 0 16,-1-1 0-16,2 3 0 0,3 0-160 0,-1 1 160 15,-1-1 0-15,4 0-144 0,2 2 144 0,2-2 0 16,1-2 0-16,2-1-128 0,0 2 128 0,3-3 0 15,0 2-144-15,1-4 144 0,1-2 0 0,1 1 0 16,2-1-144-16,4-2 144 0,2-4 0 0,1 0 0 16,-1 0 0-16,1 0 0 0,2-3 0 0,-2-1 0 15,-4-1 0-15,5-2 0 0,-1-2 128 0,-1 0 48 16,-3 1 0-16,0-3 0 0,1-2 48 0,-2 0 16 16,-3-2 0-16,1 1 0 0,0-3 80 0,0 0 0 0,-1-1 16 15,-1-1 0-15,-3 0 0 0,0-5 0 16,1-1 0-16,-1-1 0 0,-1-1-80 0,-1-2 0 0,-1 0-16 0,0-1 0 15,-2-1-112-15,-1 0 0 0,-1 0-128 0,-1 0 192 16,2-1-192-16,0 2 0 0,-1 2 0 0,1 0 0 16,0 1 0-16,0 2 0 0,0 0 0 0,0 1 0 15,0 1 0-15,1-1 0 0,1 2 0 0,-2 1 0 16,-2 0 0-16,0 1 128 0,-1 1-128 0,-2 0 0 16,-2 2 0-16,1-1 0 0,1 0 128 0,-1 2-128 15,0 2 0-15,-2 0 128 0,-1-3-128 0,2 2 0 16,1 2 0-16,-1-1 0 0,-1-1 0 0,2-1 0 15,1 1 0-15,-2 2 0 0,1-2 0 0,0 1 0 16,3 3 0-16,-3-1 0 0,0-3 0 0,1 5 0 0,5 6 0 16,-6-7-192-16,0 1 48 0,1 1 0 15,-2 1-368-15,7 4-80 0,-6-3-16 0,6 3 0 16,-8-1-992-16,8 1-192 0,0 0-32 0,0 0-16 16,0 0-576-16,0 0-112 0,0 0-32 0,0 0-9104 15,0 0-1840-15</inkml:trace>
  <inkml:trace contextRef="#ctx0" brushRef="#br0" timeOffset="70188.89">31658 14622 12895 0,'0'0'576'0,"-9"2"112"16,9-2-560-16,0 0-128 0,-10 3 0 0,10-3 0 0,0 0 3904 0,0 0 768 16,0 0 128-16,0 0 48 0,1 13-3200 0,0-1-640 15,1-1-128-15,0 0-32 0,1 2 400 0,-1 0 80 16,2 0 16-16,0 1 0 0,0 3-384 0,0 0-64 15,1-1 0-15,2 1-16 0,-3-1-64 0,0 0-16 16,-2 0 0-16,1 1 0 0,-1-3-256 0,0 2-48 16,-2 0-16-16,1-2 0 0,0-1-128 0,1 0-32 15,-2-1 0-15,0-12 0 0,2 12-48 0,-2-12-16 16,0 0 0-16,5 7 0 0,-5-7-64 0,0 0-32 16,0 0 0-16,0 0 0 0,0 0-32 0,11-1-128 15,-3-4 192-15,-2 0-64 0,-1-4-128 0,2-2 160 16,1-1-160-16,-3 1 160 0,-1-1-160 0,0 1 0 15,0 1 144-15,0 1-144 0,-4 9 0 0,4-8 0 0,-4 8 0 0,0 0 0 16,0 0 0-16,0 0 0 0,0 0 0 0,0 0 0 16,0 0 0-16,5 11 0 0,-1-1 0 0,0 2-128 15,-2-2 128-15,2 1 0 0,-1-1 0 0,1 0-128 16,-1 1 128-16,-3-11 0 0,8 12 0 0,-8-12 0 16,6 9 0-16,0 0 176 0,3-3-48 0,-1 0 0 15,-8-6 0-15,9 6 0 0,-9-6 0 0,12 1 0 16,-12-1 64-16,12 2 0 0,-12-2 0 0,13 0 0 15,-3-2 16-15,-10 2 16 0,10-1 0 0,-10 1 0 16,10-5-32-16,-1 1 0 0,-9 4 0 0,9-5 0 16,-9 5-32-16,9-5-16 0,0 1 0 0,-9 4 0 15,8-10 32-15,-2 4 0 0,2-2 0 0,-4 0 0 16,-4 8-16-16,5-10 0 0,3-1 0 0,-1 1 0 0,-2-2-160 0,0 1 192 16,2-5-192-16,1 0 192 0,-2 1-192 15,1-2 128-15,-2-2-128 0,0-1 128 0,-1-4-128 16,0-1 0-16,-2 1 0 0,1-1 128 0,1 0-128 0,-3 3 0 15,-2 2 0-15,0 3 0 16,3 2-640-16,-3 3 0 0,-6-1 0 0,2 4 0 16,3 1-2272-16,2 8-464 0,-4-7-80 0</inkml:trace>
  <inkml:trace contextRef="#ctx0" brushRef="#br0" timeOffset="73258.9">32498 9636 5519 0,'0'0'496'0,"0"0"-496"0,-11 3 0 0,2 0 0 15,9-3 3968-15,-8 1 688 0,8-1 144 0,0 0 16 16,-9 2-2256-16,9-2-464 0,0 0-96 0,-9-2-16 16,9 2-448-16,0 0-80 0,0 0-32 0,0 0 0 15,0 0-352-15,0 0-80 0,0 0-16 0,0 0 0 16,0 0-208-16,0 0-64 0,0 0 0 0,0 0 0 15,0 0-144-15,0 0-48 0,0 0 0 0,0 0 0 16,0 0-64-16,0 0-32 0,0 0 0 0,0 0 0 16,11 5-160-16,0-1-16 0,2-1-16 0,0-1 0 15,-1 0-224-15,1-1 144 0,1-1-144 0,3 0 128 16,4 0-128-16,0 0 0 0,0 2 144 0,1 1-144 16,2-2 0-16,-4 2 0 0,-1 0 0 0,-1 0 0 0,-1-1 0 15,-1 0 0-15,-2 1 128 0,-1 1-128 0,-1-1 0 16,-2-1 144-16,-10-2-144 0,11 3 0 0,-1-1 192 0,-2 2-192 15,-8-4 192-15,9 0-192 0,-9 0 272 0,10 0-48 16,-10 0-16-16,11-1 0 0,-11 1-16 0,9-3 0 16,-9 3 0-16,0 0 0 0,0 0-32 0,0 0-16 15,10-2 0-15,-10 2 0 0,0 0-144 0,0 0 160 16,0 0-160-16,0 0 160 0,0 0 16 0,0 0 0 16,0 0 0-16,0 0 0 0,0 0 16 0,0 0 0 15,0 0 0-15,0 0 0 0,3 10-192 0,-3-10 192 16,0 11-192-16,0-11 192 0,-3 10-192 0,3-10 128 15,-1 10-128-15,0 1 128 0,-1-1-128 0,2-10 0 16,0 0 0-16,2 13 0 0,-2 0 0 0,1 0 0 16,0-2 0-16,3-1 0 0,-2 2 0 0,-1 1 0 0,-1 0 0 15,1 0 0-15,2 0 0 0,-3 0 0 0,-2 2 0 16,2 0 0-16,0 6 0 0,0-1 0 0,-2-2 0 0,1 1 0 16,-2 1 0-16,0 2 0 0,1-4 0 0,0 2 0 15,2-1 0-15,0 1 0 0,2 0 0 0,-2-1 0 16,0 2 0-16,1 0 0 0,0 0 0 0,2-2 0 15,-2 2 0-15,2-3 0 0,-2 1 0 0,2 0 0 16,1 2 0-16,0 3 0 0,-3-1 0 0,2 2 0 16,-1-2 192-16,1 2-64 0,-1 0 0 0,4 2 0 15,-3-1-128-15,3 2 0 0,-4-4 144 0,1 4-144 16,2-5 128-16,0 3-128 0,-1 0 128 0,-1 0-128 16,-2-1 0-16,2 1 144 0,-1-4-144 0,0 2 0 15,-4-1 192-15,0 2-64 0,2 1 0 0,-2-2-128 0,-1-1 128 0,0-1-128 16,3 0 0-16,0 3 0 0,-1 0 144 15,1 2-144-15,-3-3 0 0,3-2 144 0,0 0-144 0,3 0 0 16,-1 1 0-16,2 0 0 0,-1 0 0 0,1 1 0 16,-3-2 0-16,3 0 0 0,1 0 0 0,-1 1 0 15,-1-1 0-15,-1 3 0 0,1 1 0 0,-2-3 0 16,-1 2 0-16,-1 1 0 0,0 0 0 0,-1 3 0 16,2 5 0-16,-2-4 0 0,-2-3 0 0,4 2 0 15,2 1 0-15,-2 0 0 0,-1 0 0 0,1 0 0 16,0-3 128-16,3-1-128 0,-1 0 0 0,1 1 0 15,-3 2 0-15,2-3 0 0,1 2 0 0,-2-1 0 16,-1-1 0-16,0 3 0 0,2 2 0 0,-2-2 0 16,-4-5 0-16,2 1 0 0,2 0 0 0,0 2 0 0,-1 2 0 15,-1 0 0-15,-2-4 0 0,4-1 0 0,2-2 128 0,0 5-128 16,-5-3 0-16,3 1 0 0,4-3 0 0,-2 2 0 16,-3-2 0-16,4 3 0 0,-1-1 0 0,2 2 0 15,-1 2 0-15,-1-6 0 0,0-1 128 0,-1 0-128 16,0 5 0-16,1 0 0 0,-1-1 0 0,2 1 0 15,-1 0 0-15,-2 1 0 0,-2 2 0 0,0 0 0 16,2-2 0-16,-1-1 0 0,0 0 128 0,-1-2-128 16,1-1 0-16,1 2 0 0,0 0 0 0,0-1 128 15,0 0-128-15,1 1 0 0,1-1 0 0,-4 0 0 16,1-3 0-16,1 0 0 0,1-2 0 0,2 1 0 16,-2 0 0-16,-1 1 0 0,-1-1 0 0,2-1 0 15,2 2 0-15,0-1 0 0,-2 1 0 0,3 0 0 16,1-2 0-16,-2 1 0 0,-5-2 128 0,2 2-128 0,3 0 0 15,-1 1 0-15,-2 1 0 0,2-1 128 0,0 0-128 0,0 1 0 16,-2 3 0-16,0 1 128 0,-2 0-128 0,1-1 0 16,1-4 0-16,-1 0 128 0,-3 0-128 0,3 2 0 15,1 3 0-15,0 0 128 0,0 0-128 0,0-2 0 16,-2-1 0-16,4 3 128 0,0-2-128 0,-1 2 0 16,-3-5 144-16,3 5-144 0,4 0 160 0,-2 0-32 15,-6-1-128-15,3 1 192 0,3 1-48 0,-3-1-16 16,-3-4 0-16,1 3 0 0,-3 0 0 0,2 0-128 15,0-1 192-15,1 0-64 0,-3-2-128 0,2 1 0 16,2 2 144-16,-2-1-144 0,-1-2 0 0,1-1 0 16,1 1 0-16,-1-3 128 0,-2 2-128 0,0 0 0 15,0-1 0-15,1-1 0 0,1 1 0 0,-1 1 128 0,-1-3-128 0,1 0 0 16,1 2 0-16,1-1 0 0,-2-2 0 0,1 0 0 16,2 1 0-16,0-3 0 0,-2-1 0 0,3 1 128 15,1-1-128-15,1 0 0 0,-1 1 0 0,-1-4 0 16,1 1 0-16,2 1 0 0,1-4 0 0,-2 3 0 15,-2-2 0-15,2 2 0 0,0-2 0 0,0 1 0 16,-2-1 0-16,0-10 0 0,2 12 0 0,0-3 0 16,-1 2 0-16,-1-1 0 0,0-10 0 0,-1 13 0 15,1-2 0-15,-2-2 0 0,-3-2 0 0,5-7 0 16,0 12 0-16,-1-1 0 0,-3-4 0 0,4-7 128 16,-1 11-128-16,-1-3 0 0,2-8 0 0,0 11 0 15,0-11 0-15,2 11 0 0,-2-11 0 0,2 12 0 16,-2-12 0-16,0 0 0 0,7 7 0 0,-7-7 0 15,0 0 0-15,6 10 0 0,-6-10 0 0,8 7 0 0,-8-7 0 0,5 10 0 16,-5-10 0-16,0 0 0 0,8 9 0 0,-8-9 0 16,0 0 0-16,0 0 0 0,5 10 0 0,-2-2 0 15,-3-8 0-15,-1 8 128 0,1-8-128 0,0 0 0 16,-2 10 0-16,2-10 0 0,0 0 0 0,-2 8 0 16,2-8 0-16,0 0 0 0,-4 6 0 0,4-6 0 15,0 0 0-15,0 0 128 0,0 0-128 0,0 0 0 16,1 11 0-16,-1-11 0 0,0 0 0 0,0 12 0 15,0-6 0-15,0-6 128 0,0 0-128 0,0 0 0 16,-1 8 0-16,1-8 0 0,4 9 0 0,-4-9 0 16,0 0 0-16,0 0 0 0,0 9 0 0,0-9 0 15,-2 11 0-15,2-11 128 0,0 0-128 0,0 0 0 0,0 0 0 16,0 0 0-16,-4 6 0 0,4-6 144 0,0 0-144 0,0 0 0 16,0 0 160-16,0 0-160 15,0 0 128-15,0 0-128 0,-2 8 144 0,2-8-144 0,0 0 160 0,0 0-160 16,0 0 128-16,0 0-128 0,0 0 0 0,0 0 144 15,0 0-144-15,-7 5 0 0,-2-1 144 0,9-4-144 16,0 0 128-16,-8 7-128 0,-2-6 160 0,2 2-160 16,8-3 192-16,-9 2-48 0,0 2-16 0,1-1 0 15,0-2 0-15,0 2-128 0,8-3 192 0,-11 6-64 16,-1 1-128-16,4-1 160 0,3 1-160 0,5-7 160 16,-11 4-160-16,11-4 128 0,0 0-128 0,-10 6 128 15,0-2-128-15,10-4 0 0,0 0 0 0,0 0 128 16,0 0-128-16,-13 3 0 0,13-3 0 0,0 0 0 15,-15 0 0-15,15 0 0 0,-10 1 0 0,10-1 48 0,0 0-48 0,0 0 0 16,0 0 0-16,0 0 0 0,0 0 0 0,0 0 0 16,0 0 0-16,0 0 0 0,0 0 0 0,0 0 0 15,0 0 0-15,0 0 0 0,0 0 0 0,2-10 0 16,4-1 0-16,-1 1 0 16,1 1-512-16,2-2-80 0,0 1-32 0,2-5 0 15,1 1-1216-15,2-3-240 0,0-3-48 0</inkml:trace>
  <inkml:trace contextRef="#ctx0" brushRef="#br1" timeOffset="82242">28701 14038 17503 0,'0'0'1552'0,"0"0"-1232"0,0 0-320 0,0 0 0 15,0 0 2096-15,0 0 352 0,-7 2 80 0,7-2 16 16,0 0-1264-16,0 0-256 0,-11 2-64 0,11-2 0 15,-9-2-160-15,9 2-32 0,0 0-16 0,0 0 0 16,-7-6-80-16,7 6-16 0,-2-11 0 0,2 1 0 16,2-2 160-16,2 2 16 0,0-5 16 0,0 2 0 15,-1 0 144-15,1 0 32 0,0 0 0 0,-2-4 0 16,1-2-384-16,-2-1-64 0,-1-1 0 0,0-1-16 16,-1 1-128-16,0 0-32 0,-2-2 0 0,0 1 0 0,2 0-160 15,-2 1-48-15,-1-1 0 0,1 1 0 0,-1 1-32 0,0 1-16 16,0-3 0-16,1 1 0 0,1 1-144 0,-1 3 0 15,-1 0 144-15,0 0-144 0,0-1 128 0,2 1-128 16,0 1 128-16,2-1-128 0,-1-1 160 0,2 3-32 16,3 0-128-16,0 1 192 0,-1-4-48 0,1 1-16 15,-2-3 0-15,2 5 0 0,1 0 16 0,1 1 0 16,-4-1 0-16,2 2 0 0,1 2-144 0,-3-1 192 16,-2 3-192-16,2 1 192 0,-2 8-32 0,3-9 0 15,-3-2 0-15,0 2 0 0,0 2 16 0,0 7 0 16,0 0 0-16,5-10 0 0,-4 0-32 0,-1 10 0 15,4-10 0-15,-4 10 0 0,0-7-144 0,2 1 128 16,-2 6-128-16,0 0 128 0,0 0-128 0,0 0 192 0,2-12-192 0,-2 12 192 16,0 0-192-16,0 0 192 0,0 0-192 0,0 0 192 15,0 0-192-15,0 0 128 0,0 0-128 0,0 0 128 16,0 0-128-16,0 0 0 0,0 0 0 0,0 0 0 16,0 0 0-16,-9 5 0 0,9-5 0 0,-9 7 0 15,9-7 0-15,-10 6 0 0,0-2 0 0,4 2 0 16,6-6 0-16,-9 11 0 0,2 1 0 0,-2-1 0 15,-1 0 0-15,-1 1 0 0,2 1 0 0,-1-2 0 16,-2 2 0-16,-1 0 0 0,0-2 0 0,0-1 0 16,0 1 0-16,0-1 0 0,-2 1 0 0,2-1 0 15,0-1 0-15,0-1 0 0,0-3 0 0,3-1 0 16,1 1 0-16,0-1 0 0,0-1 0 0,9-3 0 16,-10 1 0-16,10-1 0 0,0 0 128 0,0 0-128 15,0 0 0-15,0 0 0 0,0 0 0 0,0 0 0 0,-4-9 0 0,4-3 0 16,3 0 0-16,1 1 0 0,1 2 0 0,2-3 128 15,-1 0-128-15,2 0 0 0,0 1 0 0,0-1 0 16,0 1 0-16,1 1 0 0,0-2 0 0,0 2 0 16,0-1 0-16,1 1 0 0,2-3 0 0,-1 0 0 15,-1 3 0-15,2 0 0 0,0 1 0 0,-1 1 0 16,1-1 0-16,-2 3 0 0,0 1-128 0,0 2 128 16,0-2 0-16,-10 5 0 0,11-2 0 0,-1 2 0 15,-1 2 0-15,1 3 0 0,-10-5 0 0,11 8 0 16,2 2 144-16,0 3-16 0,2 0-128 0,-2 2 0 15,-2-1 0-15,1 0 0 0,0-1 0 0,-2 3 128 16,-2-3-128-16,3 0 176 0,2 0-176 0,-3 0 0 0,-3 0 0 0,0-1 0 16,4-2 0-16,-2 2 0 0,-3 0 128 0,1 0-128 15,0-5 0-15,0 1-256 0,2 0 64 0,-9-8 16 32,7 9-1584-32,-2-1-320 0,-5-8-64 0,7 9-11872 0,-7-9-2384 0</inkml:trace>
  <inkml:trace contextRef="#ctx0" brushRef="#br1" timeOffset="86201.31">5749 14160 2751 0,'0'0'256'0,"0"0"-256"0,0 0 0 0,0 0 0 16,0 0 1584-16,0 0 272 0,2-9 48 0,-2 9 16 16,0 0 560-16,1-8 112 0,-1-2 32 0,0 10 0 15,0 0-128-15,0 0 0 0,0 0-16 0,0 0 0 16,0 0-304-16,-3-8-48 0,3 8-16 0,0 0 0 16,-7-5-576-16,7 5-128 0,-8-4-32 0,8 4 0 15,-11-1-512-15,2 1-96 0,9 0-32 0,-9 0 0 16,9 0-192-16,-9-2-32 0,-1 2-16 0,10 0 0 15,-10 0-96-15,1 0-16 0,0 0 0 0,9 0 0 16,-10 3 64-16,1-2 0 0,-1 2 0 0,10-3 0 16,-7 4-128-16,7-4 0 0,-9 4-16 0,1 1 0 0,1 3-128 0,7-8-32 15,-6 6 0-15,-1 3 0 0,1 3-144 16,-2 2 0-16,3 1 0 0,-3-1 0 0,-3 0 0 0,5-1 0 16,4-2 0-16,0 2 0 0,-3 1 0 0,2-1 128 15,3-2-128-15,0-11 0 0,5 13 0 0,0-4 0 16,-5-9 128-16,11 6-128 0,1 0 0 0,-2-4 0 15,-10-2 0-15,13-2 0 0,1-1 144 0,1-1-144 16,-2-2 160-16,-1 0-160 0,-1 0 256 0,0-3-64 16,-1 0 0-16,-1 0 0 0,-2 1-32 0,-1 1-16 15,-6 7 0-15,8-8 0 0,-4-2-144 0,0 1 192 16,-1 0-192-16,-1 1 192 0,-1-3-192 0,-1 11 128 16,-1-10-128-16,0 1 128 0,-3 0-128 0,4 9 0 15,-5-11 144-15,5 11-144 0,-7-9 0 0,1 4 144 0,-1-2-144 0,7 7 0 16,0 0 128-16,-9-2-128 0,0-3 0 0,9 5 0 15,-9 1 0-15,9-1 0 0,-12 0 0 0,3 4 0 16,9-4 0-16,-8 6 0 0,2 2 0 0,-1 0 0 16,1 0 0-16,6-8 0 0,-4 10-128 0,0 3 128 15,-1 0 0-15,1 0 0 0,0-1 0 0,2 0 0 16,2-12 0-16,3 13 0 0,-3-4-128 0,4 1 128 16,2 1 0-16,-6-11 0 0,11 8 0 0,1-1 0 15,-1 0 0-15,1-3 0 0,0-3-128 0,1-1 128 16,0 0 0-16,0-1 0 0,0-3 0 0,-1 1 0 15,-2-3 0-15,1 1 0 0,-2-2 0 0,-1-1 0 16,-2-1 192-16,-1 1-192 0,-5 8 192 0,4-10-192 16,-1-3 176-16,-2 2-176 0,-1 2 160 0,-1 0-160 0,-3-3 160 15,0 3-160-15,-3 0 160 0,2 1-160 0,0 2 128 16,-3-1-128-16,-2 0 0 0,1 1 144 0,9 6-144 0,-10 0 0 16,1 0 0-16,0 0 128 0,9 0-128 0,-10 4 0 15,-1 0 0-15,5 3 0 0,2 3 0 0,0 2 0 16,0-2 0-16,0 3-176 0,0 2 176 0,2-2 0 15,0-3-144-15,1 2 144 0,-2-2 0 0,2 2 0 16,1-12 0-16,-1 14 0 0,1-1-128 0,0-13 128 16,1 10 0-16,-1-10 0 0,5 10 0 0,-5-10 0 15,0 0 0-15,11 5 0 0,-11-5 0 0,13 0 0 16,-13 0 0-16,12-4 0 0,-2-1 0 0,0-1 0 16,0-4 0-16,-3 0 0 0,0-2 0 0,-2 2 0 15,-1 1 0-15,0 1 0 0,-3-4 0 0,-1 3 128 0,0 0-128 0,-1-2 0 16,-2 2 0-16,1 1 0 0,-2 1 128 0,0-1-128 15,0 1 0-15,4 7 0 0,-8-6 0 0,0 1 0 16,1 1 128-16,-3 1-128 0,1 0 0 0,9 3 128 16,0 0-128-16,-10 4 0 0,-2 0 0 0,3 3 0 15,0-1 0-15,1-2 0 0,-1 1-128 0,1 1 128 16,8-6 0-16,-6 6 0 0,6-6 0 0,-7 7 0 16,1 2-128-16,6-9 128 0,0 0 0 0,-6 8 0 15,-1-1 0-15,7-7 0 0,0 0 0 0,0 0 0 16,-7 10 0-16,7-10 0 0,0 0 0 0,-7 6 0 15,7-6 0-15,-9 5 0 0,9-5 0 0,0 0 0 16,0 0 0-16,0 0-192 0,0 0 64 0,0 0 128 16,0 0-1664-16,0 0-192 0,0 0-64 0,0 0-12544 15,9 7-2496-15</inkml:trace>
  <inkml:trace contextRef="#ctx0" brushRef="#br1" timeOffset="100665.33">5706 14223 1839 0,'0'0'160'16,"0"0"-160"-16,0 0 0 0,0 0 0 0,0 0 3008 0,0 0 576 15,0 0 128-15,-4 9 0 0,-2-1-1744 0,-1-3-368 16,0-1-64-16,7-4 0 0,0 0-512 0,-10 5-80 15,10-5-32-15,-6 5 0 0,6-5-112 0,0 0-32 16,0 0 0-16,0 0 0 0,0 0-80 0,0 0-32 16,0 0 0-16,0 0 0 0,0 0-160 0,0 0-48 15,0 0 0-15,0 0 0 0,0 0 64 0,0 0 16 16,0 0 0-16,0 0 0 0,0 0 160 0,0 0 16 16,0 0 16-16,0 0 0 0,0 0-112 0,0 0-32 15,0 0 0-15,0 0 0 0,0 0-16 0,0 0-16 16,0 0 0-16,0 0 0 0,0 0-256 0,0 0-48 15,0 0-16-15,0 0 0 0,0 0-96 0,0 0-128 0,0 0 176 16,0 0-176-16,0 0 192 0,0 0-64 0,0 0 0 0,0 0-128 16,0 0 384-16,0 0-16 0,-8-4-16 0,8 4 0 15,0 0 144-15,0 0 16 0,0 0 16 0,0 0 0 16,0 0-96-16,0 0-32 0,0 0 0 0,0 0 0 16,0 0-160-16,0 0-48 0,0 0 0 0,0 0 0 15,0 0 48-15,0 0 0 0,0 0 0 0,0 0 0 16,0 0-96-16,0 0-16 0,0 0 0 0,0 0 0 15,0 0-128-15,0 0 192 0,0 0-192 0,0 0 192 16,0 0-192-16,0 0 0 0,0 0 0 0,0 0 128 16,0 0 0-16,0 0 0 0,0 0 0 0,0 0 0 15,0 0 80-15,0 0 16 0,0 0 0 0,0 0 0 16,0 0-32-16,0 0-16 0,0 0 0 0,0 0 0 0,-1-9-16 0,1 9 0 16,0 0 0-16,0 0 0 0,4-10-160 0,-4 10 192 15,0 0-192-15,0 0 192 0,5-9-192 0,-5 9 160 16,0 0-160-16,0 0 160 0,0 0-160 0,0 0 192 15,4-9-192-15,-4 9 192 0,0 0-48 0,0 0 0 16,0 0 0-16,0 0 0 0,0 0 16 0,0 0 0 16,0 0 0-16,0 0 0 0,2-10-16 0,-2 10 0 15,0 0 0-15,0 0 0 0,0 0-16 0,0 0-128 16,0 0 192-16,0 0-64 0,0 0-128 0,0 0 128 16,-6-3-128-16,6 3 128 0,0 0-128 0,0 0 0 15,-8 5 144-15,8-5-144 0,0 0 0 0,-6 8 128 16,-4-3-128-16,4 1 0 0,6-6 0 0,-5 8 0 15,5-8 0-15,-7 8 128 0,-2-1-128 0,1 0 0 16,0-3 128-16,2 1-128 0,-1 2 0 0,1 0 144 0,6-7-144 0,-11 9 0 16,-2 0 176-16,4 0-176 0,4-1 160 0,-3 1-160 15,-3 0 144-15,-1 1-144 0,0 2 128 0,0 0-128 16,2 1 128-16,-2-1-128 0,-1 2 0 0,0 0 128 16,0 1-128-16,-1-2 0 0,-1-2 0 0,4 2 128 15,-2 2-128-15,0 0 0 0,1-2 0 0,5 4 128 16,6 3-128-16,-9-3 0 0,-10-9 0 0,3 2 0 15,3 2 0-15,-1 1 0 0,1 0 0 0,1 0 0 16,0-1 0-16,0 1 0 0,-3 0 0 0,2 0 0 16,1 0 0-16,-1 0 0 0,-2 1 0 0,3 1 0 15,-1-4 0-15,-1 2 0 0,-2 0 0 0,6 2 0 16,3-2 0-16,-4 1 0 0,-8 0 0 0,2 2 0 0,3 0 0 16,-1-1 0-16,0 1 0 0,1 0 0 0,0-2 0 15,2 2 0-15,0-1 0 0,0 1 0 0,0 0 0 0,1 1 0 16,1-6 0-16,3 8 0 0,4 1 0 0,-1-1 0 15,-2-5 0-15,-5-2 0 0,-6-7 0 0,1 1 0 16,6 5 0-16,0-1 0 0,2-1 0 0,1 2 0 16,-1 1 0-16,1-3 0 0,2-1 0 0,-2 2 0 15,-1 0 0-15,1 0 0 0,1-3 0 0,1 3 0 16,-2-1 128-16,-1 0-128 0,-2-1 0 0,1 1 0 16,1 1 0-16,-1-1 0 0,-4 0 0 0,3 1 0 15,0-1 128-15,0 0-128 0,-4 0 0 0,3 1 0 16,-1-1 0-16,2 3 0 0,-2-4 0 0,-2 1 0 15,1 0 0-15,2 2 0 0,2-1 0 0,-1 1 0 16,0-2 0-16,0 0 0 0,3 1 0 0,-2-1 0 0,-2 0 0 0,2 1 0 16,1-1 0-16,0-1 0 0,-2 1 0 0,1 0 0 15,-1 1 0-15,2-2 0 0,0 1 0 0,1 0 0 16,0-1 0-16,2 3 0 0,2-1 0 0,-3-1 0 16,-3 0 0-16,0-2 0 0,0-1 0 0,3 2 0 15,-1 1 0-15,1-2 0 0,-1 2 0 0,3-3 0 16,-1 1 0-16,-1 1 0 0,1 0 0 0,6-8 0 15,-6 7 0-15,1 1 0 0,-1-1 0 0,1-1 0 16,5-6 0-16,-7 9 0 0,-1-1 0 0,2 1 0 16,0-1 0-16,1 1 0 0,5-9 0 0,-6 7 0 15,-1-1 0-15,7-6 0 0,-5 9 0 0,-2-1 0 16,0-1 0-16,0-1 0 0,7-6 0 0,-6 9 0 16,6-9 0-16,-8 8 0 0,1-1 128 0,2 1-128 0,0-1 0 15,-2 0 0-15,-3-2 0 0,10-5 0 0,0 0 0 0,-7 8 0 16,0-2 0-16,7-6 0 0,-7 7 0 0,-1-3 0 15,-2-3 0-15,1 2 0 0,2-2 0 0,7-1 0 16,-8 5 0-16,8-5 0 0,-7 7 0 0,7-7 0 16,-7 5 128-16,2 2-128 0,0-1 0 0,5-6 0 15,0 0 0-15,-7 7 0 0,-1-2 0 0,8-5 0 16,0 0 0-16,0 0 0 0,0 0 0 0,0 0 0 16,-8 6 0-16,8-6 0 0,0 0 0 0,0 0 0 15,-9 4 0-15,9-4 0 0,0 0 0 0,0 0 0 16,0 0 0-16,-6 4 0 0,6-4 0 0,0 0 0 15,0 0 0-15,0 0 0 0,-8 3 0 0,8-3 0 16,0 0 128-16,0 0-128 0,-8-2 0 0,8 2 0 16,0 0 0-16,0 0 128 0,-8-6-128 0,6-1 0 0,2 7 0 15,1-9 128-15,-2-1-128 0,-1 1 0 0,0 1 0 0,0-1 128 16,4-3-128-16,-2 3 0 0,0 9 0 0,-2-12 128 16,4-1-128-16,-2 0 0 0,-4 0 0 0,1 0 0 15,3 0 0-15,-1 1 0 0,-3-1 128 0,1 0-128 16,1 3 0-16,1-3 0 0,1 0 0 0,-2 2 0 15,-3 0 0-15,4 1 0 0,2 0 0 0,-1 1 0 16,-4 1 0-16,4 8 0 0,0-8 0 0,0 8 0 16,-3-11 0-16,3 3 0 0,0 8 0 0,0-9 0 15,0 9 0-15,0 0 0 0,0 0 0 0,6-8 0 16,-6 8 0-16,0 0 0 0,0 0 0 0,0 0 0 16,0 0 0-16,0 0 0 0,0 0-128 0,0 0 128 15,0 0 0-15,0 0-144 0,8 10 144 0,-3 3 0 16,-5 0-160-16,2 0 160 0,2 2-128 0,-5 2 128 0,-6-2 0 0,5 5-128 15,2-2 128-15,0 4 0 0,-1-2 0 0,-1-1 0 16,2 0 0-16,0 0 0 0,0 2 0 0,-2 0 0 16,-1-2 0-16,3 1-128 0,3-2 128 0,-2-1 0 15,-4-1 0-15,2-2 0 0,1 0 0 0,0 0 0 16,-1-1 0-16,-1-2 0 0,0 0 0 0,2-11 0 16,-3 11 0-16,3-11 0 0,-4 11 0 0,4-11 0 15,0 0 0-15,-2 10 0 0,2-10 0 0,0 0 144 16,0 0-144-16,0 0 0 0,0 0 160 0,0 0-160 15,0 0 128-15,0 0-128 0,0 0 128 0,0 0-128 16,0 0 0-16,0 0 128 0,0 0-128 0,0 0 0 16,0 0 0-16,0 0 0 0,0 0 0 0,0 0 0 15,0 0 0-15,0 0 0 0,0 0 0 0,9 0 0 0,-9 0 0 16,0 0 0-16,10-4 0 0,5 0 0 0,3 1 0 0,-4-1 0 16,-14 4 0-16,14-7 0 0,5 2 128 0,0-2-128 15,1 2 0-15,-1 0 0 0,1-2 0 0,1 2 0 16,0 0 0-16,0 0 0 0,-2-2 0 0,1 3 0 15,-1-2 0-15,1 1 0 0,-5-1 0 0,0 3 0 16,-2-1 0-16,-1 1 0 0,-2 0 0 0,0 3 0 16,1-2 0-16,-11 2 0 0,10-3 0 0,-10 3 0 15,0 0 0-15,11-1 0 0,-11 1 0 0,0 0 0 16,0 0 0-16,0 0 0 0,10 0 0 0,-10 0 0 16,0 0 0-16,0 0 0 0,0 0 0 0,0 0 0 15,0 0 0-15,0 0 0 0,0 0 0 0,0 0 0 16,0 0 0-16,0 0 0 0,0 0 128 0,0 0-128 0,0 0 0 15,0 0 0-15,0 0 0 0,0 0 0 0,0 0 0 16,-8 6 0-16,8-6 0 0,-9 4 0 0,9-4 0 16,-10 4 0-16,10-4 0 0,-9 3 0 0,9-3 0 0,0 0 0 15,0 0 0-15,-11 4 0 0,2-2 0 0,9-2 0 16,0 0 0-16,0 0 0 0,-10 4 0 0,10-4 0 16,-12 3 0-16,3-1 0 0,9-2 0 0,-11 6 0 15,1-4 0-15,1 1 0 0,-2 0 0 0,1 0 0 16,-2 1 0-16,0 0 0 0,1 0 0 0,0 1 0 15,-2-3 0-15,0 0 0 0,-1 1 0 0,0-1 0 16,0 2 0-16,1-2 0 0,0 0 0 0,2 1 0 16,-1-2 0-16,2 2 0 0,-1-1 0 0,2 1 0 15,9-3 0-15,-12 4 0 0,-1-1 0 0,3-1 0 16,10-2 0-16,-9 3 0 0,-1-1 0 0,1-2 0 0,0 0 0 16,9 0 0-16,0 0 0 0,-11 2 0 0,-1-1 0 0,3-1 0 15,9 0 0-15,-9 0 0 0,-2 0 0 0,11 0 0 16,0 0 0-16,0 0 0 0,-10-3 0 0,10 3 0 15,0 0 0-15,0 0 0 0,0 0 0 0,0 0 0 16,-11 0 0-16,11 0 0 0,0 0 0 0,0 0 0 16,0 0 0-16,0 0 0 0,0 0 0 0,0 0 0 15,0 0 0-15,0 0 0 0,0 0 0 0,0 0 0 16,0 0 0-16,0 0 0 0,0 0 0 0,-1-9 0 16,1 9 0-16,1-10 0 0,-2-1 0 0,1 1 0 15,3 0 0-15,-1-1 0 0,-1-1 0 0,-2-2 0 16,0 0 0-16,1-1 0 0,2-2 0 0,-2 0 0 15,-2-1 0-15,1 0 0 0,2 0 0 0,-2-2 0 0,-3-2 0 0,1 0 0 16,2-2 0-16,-2 5 0 0,0-2 0 0,1 0 0 16,-2 0 0-16,3 2 0 0,1-1 0 0,-2 3 0 15,1 2 0-15,1 0 0 0,3 2 0 0,-2 1 0 16,-2 3 0-16,1-1 0 0,0 10 0 0,2-9 0 16,-2 9 0-16,0 0 0 0,0 0-160 0,0 0 160 15,0 0 0-15,0 0-144 0,0 0 144 0,0 0 0 16,0 0-144-16,0 0 144 0,0 0-128 0,-5 10 128 15,2 1-160-15,2 0 160 0,0 1-128 0,1 1 128 16,0 0 0-16,2 3-144 0,2 1 144 0,0 2 0 16,-1-2-144-16,1 4 144 0,1 0 0 0,-2 1 0 15,-1 3 0-15,2 0 0 0,1-3-144 0,1 1 144 16,-4 3 0-16,2-2 0 0,0-3 0 0,1 0 0 0,-1-1 0 16,-1 0 0-16,-5-2 0 0,2 0 0 0,3-1 0 0,-3-2 0 15,-3 0 0-15,2 0 0 0,1-4 0 0,-2 1 0 16,-5 0-128-16,2-4-32 0,5-8 0 0,-3 10 0 31,3-10-2208-31,0 0-432 0,0 0-80 0</inkml:trace>
  <inkml:trace contextRef="#ctx0" brushRef="#br1" timeOffset="109458.67">5682 9149 11967 0,'0'0'528'0,"0"0"112"0,-2-9-512 0,1 1-128 15,1-3 0-15,0 11 0 0,0 0 3968 0,0 0 768 16,1-10 160-16,-1 10 32 0,0 0-3648 0,0 0-736 16,0 0-144-16,0 0-16 0,0 0 304 0,0 0 64 15,0 0 16-15,0 0 0 0,0 0 240 0,0 0 48 16,-6-5 16-16,6 5 0 0,0 0-64 0,-7-4-16 16,1-1 0-16,6 5 0 0,0 0-352 0,0 0-64 15,-5-7 0-15,5 7-16 0,0 0-240 0,0 0-64 16,-7-5 0-16,7 5 0 0,-5-12-96 0,1 3-32 15,0 4 0-15,4 5 0 0,0 0-128 0,0 0 0 0,0 0 0 0,0 0 0 16,0 0 0-16,0 0 128 0,0 0-128 0,0 0 128 16,0 0 64-16,0 0 0 0,0 0 0 0,0 0 0 15,0 8-64-15,0-8 0 0,-4 9 0 0,4-9 0 16,0 0 64-16,-1 13 0 0,-1-4 0 0,2-9 0 16,0 0-64-16,0 0 0 0,0 10 0 0,0-10 0 15,0 0-128-15,0 0 0 0,10 8 0 0,-3-1 0 16,-7-7 0-16,12 4 0 0,0-4 0 0,-2 0 0 15,-10 0 0-15,11-2 0 0,-11 2 144 0,10-4-144 16,-10 4 160-16,0 0-32 0,8-4-128 0,-8 4 192 16,0 0-192-16,0 0 0 0,0 0 0 0,0 0 0 15,0 0 256-15,0 0-64 0,-1-10 0 0,-2 1 0 16,-1 1-32-16,4 8-16 0,-6-6 0 0,-1-2 0 0,1-3-144 0,-2 2 0 16,-1 3 144-16,1-1-144 0,1 1 0 0,1 0 144 15,-1 1-144-15,7 5 0 0,-6-6 0 0,-1 2 0 16,-2-3 0-16,3 5 0 0,6 2 0 0,0 0 0 15,-11-2 0-15,2 6 0 0,1 0 0 0,-1 5 0 16,-1 3 0-16,1 1 0 0,-1 0 0 0,3 1 0 16,-3 1 0-16,3 0 0 0,-1 2 0 0,3 0-144 15,3 0 144-15,1-2-192 0,-2-4 192 0,5 0 0 16,-2-11 0-16,4 13 0 0,0-4 0 0,-1 0-128 16,-3-9 128-16,8 8 0 0,3-3 0 0,-4 2 0 15,-7-7 0-15,0 0 0 0,11 5 0 0,-2-5 0 16,-9 0 0-16,12 0 128 0,0-3-128 0,-12 3 0 15,0 0 0-15,11-4 128 0,-2 0-128 0,1 1 0 0,-3-3 0 0,-7 6 128 16,7-9-128-16,-2 1 128 0,-1-2-128 0,-4 10 128 16,3-12 0-16,-2 0 0 0,-1 1 0 0,-1 0 0 15,-1 1 0-15,0-2 0 0,-1 0 0 0,0 1 0 16,0 0-128-16,-1 2 128 0,0 1-128 0,0 0 128 16,-1 2-128-16,1 1 0 0,4 5 0 0,0 0 0 15,0 0 0-15,0 0 0 0,0 0 0 0,0 0 0 16,0 0 0-16,0 0-128 0,0 0 128 0,0 0-128 15,0 0 128-15,0 10 0 0,0-10-144 0,-2 13 144 16,1-2 0-16,1-11 0 0,-3 11 0 0,2 0 0 16,0-1 0-16,1-10 0 0,-4 12 0 0,4-12 0 15,0 0 0-15,1 12 0 0,-1-12 0 0,4 10 0 16,-4-10-128-16,0 0 128 0,5 8 0 0,-5-8 0 0,8 5 0 16,-8-5 0-16,0 0 0 0,12 1 0 0,-12-1 0 0,12 0 0 15,-2-1 0-15,-1 0 0 0,-1-6 0 0,-8 7 0 16,10-6 0-16,0 1 0 0,-10 5 0 0,9-8 0 15,-3 0 0-15,-6 8 128 0,8-5-128 0,-8 5 0 16,8-8 0-16,-2 1 0 0,-6 7 0 0,4-7 0 16,-4 7 0-16,0-8 0 0,0 8 0 0,0 0 0 15,0 0 144-15,-8-4-144 0,-2-1 0 0,0 3 128 16,-1 0-128-16,1 4 0 0,-2 0 0 0,0 3 0 16,-1-3 0-16,3 2 128 0,-1 2-128 0,4-1 0 15,7-5 0-15,-10 6 0 0,10-6 0 0,-7 7 0 16,7-7 0-16,0 0 0 0,-6 8 0 0,6-8-128 15,0 0 128-15,0 0-128 0,0 11 128 0,0-11 0 0,0 0 0 16,4 12 0-16,2 0-240 0,-6-12 48 0,5 6 0 0,-5-6 0 31,9 9-1840-31,-1-1-352 0,0 0-80 0,1 0-17072 0</inkml:trace>
  <inkml:trace contextRef="#ctx0" brushRef="#br1" timeOffset="115221.31">5642 9112 16575 0,'0'0'736'0,"-9"-1"160"0,9 1-720 0,-7-4-176 15,-3 0 0-15,10 4 0 0,0 0 960 0,-9-1 144 16,0-3 48-16,1 1 0 0,-1-3-96 0,9 6-16 15,0 0 0-15,0 0 0 0,-8-5 0 0,8 5 0 16,0 0 0-16,0 0 0 0,-11-4-96 0,4 1-32 0,7 3 0 0,0 0 0 16,0 0-240-16,0 0-48 0,0 0-16 0,0 0 0 15,-9 5-256-15,0 2-48 0,-3-1-16 0,3 1 0 16,9-7-288-16,-9 10 128 0,-2-1-128 0,4-1 0 16,0 1 272-16,1-2-48 0,-1 1-16 0,1-2 0 15,6-6-48-15,-7 11-16 0,2-4 0 0,5-7 0 16,-5 10-144-16,5-10 0 0,-3 9 0 0,3-9 0 15,0 0 0-15,0 0 128 0,0 0-128 0,0 0 0 16,0 0 0-16,0 0 0 0,0 0 128 0,9 6-128 16,2-2 192-16,-11-4 16 0,11-1 0 0,1-2 0 15,0-1-32-15,-2 0-16 0,-10 4 0 0,12-7 0 16,0-3-160-16,-3 3 0 0,-4-1 144 0,0 1-144 0,2 1 0 16,-7 6 144-16,6-9-144 0,-1 1 0 0,-5 8 224 15,3-9-64-15,-3 9-16 0,0-8 0 0,0 8 176 0,0 0 48 16,-4-7 0-16,4 7 0 0,-9-5-48 0,9 5-16 15,0 0 0-15,0 0 0 0,-8-1-160 0,8 1-16 16,0 0-128-16,0 0 192 0,0 0-192 0,0 0 0 16,-9 5 0-16,9-5 0 0,0 0 0 0,-6 7 0 15,-1-1 0-15,7-6 0 0,0 0 0 0,0 0 0 16,0 12 0-16,0-12 0 0,1 10-128 0,2 1 128 16,-3-11 0-16,0 0 0 0,0 0 0 0,9 6-128 15,4-2 128-15,-13-4 0 0,0 0 0 0,11 1 0 16,-11-1 0-16,11 2 0 0,-11-2 0 0,0 0 0 15,0 0 0-15,11-4 144 0,-11 4-144 0,9-4 0 0,-9 4 0 16,0 0 128-16,6-8-128 0,-6 8 0 16,0 0 0-16,0 0 128 0,0 0-320 0,0 0-80 0,0-8-16 0,0 8 0 31,4-9-2080-31,-4 9-400 0,11-5-96 0,0 0-16 0</inkml:trace>
  <inkml:trace contextRef="#ctx0" brushRef="#br1" timeOffset="121888.35">5628 9157 2751 0,'0'0'128'0,"0"0"16"0,0 0-144 0,0 0 0 0,0 0 0 0,0 0 0 15,0 0 1264-15,0 0 208 0,11 1 64 0,-11-1 0 16,0 0 64-16,0 0 32 0,0 0 0 0,0 0 0 16,0 0-544-16,0 0-96 0,0 0-32 0,0 0 0 15,0 0 128-15,0 0 0 0,0 0 16 0,0 0 0 16,-8 4-320-16,-1 0-64 0,0-2-16 0,9-2 0 15,-11 3-272-15,1 1-64 0,-2-3-16 0,3 2 0 16,9-3 32-16,-11 6 0 0,1-1 0 0,10-5 0 16,0 0-16-16,0 0 0 0,-11 8 0 0,5-4 0 15,6-4-48-15,0 0 0 0,-7 7 0 0,7-7 0 16,-6 6-64-16,6-6-32 0,0 0 0 0,-7 9 0 16,-2-3 112-16,1 0 32 0,2 1 0 0,-2-1 0 15,-1 1-48-15,0-1-16 0,1 1 0 0,-1-1 0 0,-3 1 16 0,2 2 16 16,-2-3 0-16,2 0 0 0,-2 0 80 0,0 1 16 15,-1 0 0-15,1 1 0 0,1-1-176 0,-1-1-48 16,-2 1 0-16,1 1 0 0,-1-1-208 0,1 4 144 16,-1-2-144-16,1 1 128 0,0 1-128 0,1-1 0 15,-1-1 0-15,0 2 128 0,-1-3-128 0,2 1 0 16,2 0 0-16,1-1 0 0,-2-2 0 0,1 1 0 16,-2-2 0-16,3 0 0 0,0 0 304 0,0 1-32 15,-2-1 0-15,1 1 0 0,1 1-80 0,0-1 0 16,-3-2-16-16,3 0 0 0,9-4-176 0,-9 5 128 15,-3-1-128-15,1 0 128 0,11-4-128 0,-10 6 0 16,-2-3 0-16,2 1 128 0,1 0-128 0,1 1 192 16,8-5-192-16,-11 3 192 0,2-2-192 0,9-1 160 0,0 0-160 0,0 0 160 15,-10 6-160-15,10-6 0 0,0 0 144 0,-9 5-144 16,0-1 0-16,9-4 0 0,0 0 0 0,-7 6 0 16,1 1 0-16,6-7 0 0,0 0 0 0,-10 5 0 15,10-5 0-15,-7 3 144 0,7-3-144 0,0 0 0 16,0 0 192-16,0 0-64 0,0 0 0 0,0 0-128 15,0 0 192-15,0 0-192 0,-10 5 192 0,10-5-192 16,0 0 128-16,-5 8-128 0,5-8 0 0,0 0 0 16,-6 7 0-16,6-7 0 0,-4 8 0 0,4-8 0 15,-5 8 0-15,5-8 0 0,-4 8 0 0,4-8 0 16,-7 8 0-16,7-8 0 0,0 0 0 0,0 0 0 16,0 0 0-16,0 0 0 0,0 0 0 0,0 0 0 15,-4 9 0-15,4-9 0 0,0 0 0 0,0 0 0 0,0 0 128 0,0 0-128 16,0 0 0-16,0 0 0 0,-4 9 0 0,4-9 0 15,0 0 0-15,0 0 0 0,0 0 0 0,0 0 0 16,0 0 0-16,-6 7 0 0,6-7 0 0,0 0 0 16,0 0 0-16,0 0 0 0,0 0 0 0,0 0 0 15,0 0 0-15,0 0 0 0,0 0 0 0,-8 2 0 16,8-2 0-16,0 0 0 0,0 0 0 0,0 0 0 16,-8 4 0-16,8-4 0 0,0 0 128 0,0 0-128 15,-9 1 0-15,9-1 0 0,0 0 0 0,0 0 0 16,0 0 0-16,0 0 0 0,-8 3 0 0,8-3 0 15,0 0 0-15,0 0 0 0,0 0 128 0,0 0-128 16,0 0 0-16,0 0 0 0,0 0 0 0,0 0 128 16,0 0-128-16,0 0 0 0,0 0 144 0,0 0-144 15,0 0 0-15,0 0 144 0,0 0-144 0,0 0 0 0,0 0 0 16,0 0 0-16,0 0 0 0,0 0 0 0,-2-9 0 0,2 9 0 16,0 0 0-16,1-11 128 0,-1 11-128 0,3-9 0 15,-2 0 0-15,1 0 128 0,1-1-128 0,0 0 0 16,-2 1 160-16,2 2-160 0,-2 0 192 0,-1 7-192 15,1-12 160-15,2 1-160 0,-1 0 128 0,1 3-128 16,-3 8 0-16,3-8 0 0,1-3 128 0,-1 3-128 16,-3 8 0-16,6-8 0 0,-1-4 0 0,1 3 0 15,0 3 0-15,-1-3 0 0,0-3 0 0,-1 3 0 16,0 1 0-16,-4 8 0 0,4-12 0 0,-4 12 0 16,0 0 0-16,0 0 0 0,0 0 0 0,0 0 0 15,0 0 0-15,0 0 0 0,0 0 0 0,0 0 128 16,0-8-128-16,0 8 0 0,0 0 0 0,0 0 0 0,0 0 0 0,0 0 0 15,0 0 0-15,0 0 0 0,-4 11 0 0,4-11 128 16,-5 8-128-16,-1 1 0 0,3 2 0 0,-1-1 0 16,4-10 0-16,-7 11 0 0,-1 0 0 0,4 0 0 15,-2-4 0-15,-1 5 0 0,2 3 0 0,-1 0 0 16,-2-2 0-16,0 1 0 0,0-1 0 0,0 1 0 16,2-1 0-16,-2-3 0 0,0 0 0 0,2 0 0 15,0 0 128-15,1-3-128 0,5-7 0 0,-6 10 0 16,-1-3 0-16,2 2 0 0,0-2 0 0,5-7 0 15,-8 8 144-15,8-8-144 0,0 0 0 0,-5 8 128 16,5-8-128-16,0 0 0 0,0 0 0 0,-4 10 144 16,4-10-144-16,0 0 0 0,0 0 0 0,0 0 0 0,0 0 0 0,0 0 0 15,0 0 176-15,0 0-176 0,6 11 160 0,6-2-160 16,5 4 176-16,-8-9-176 0,-9-4 192 0,0 0-192 16,0 0 160-16,0 0-160 0,0 0 128 0,12 1-128 15,-12-1 0-15,12 0 0 0,-12 0 128 0,11 3-128 16,0 0 0-16,-2 1 0 0,-9-4 0 0,10 2 0 15,-10-2 0-15,11 0 0 0,-11 0 0 0,11 0 0 16,0 0 0-16,1-2 0 0,-12 2 128 0,10-1-128 16,-10 1 0-16,10-5 0 0,1 1 144 0,-11 4-144 15,0 0 0-15,13-4 0 0,-1-1 0 0,-3 1 128 16,-9 4-128-16,0 0 0 0,13-5 0 0,-3 3 0 16,-10 2-192-16,0 0-64 0,0 0-16 0,13 0 0 15,0 3-1792-15,-13-3-368 0,0 0-64 0,8 8-14032 16</inkml:trace>
  <inkml:trace contextRef="#ctx0" brushRef="#br1" timeOffset="128088.35">12207 9228 2751 0,'0'0'128'0,"0"0"16"0,0 0-144 0,0 0 0 0,0 0 0 0,-9-2 0 15,9 2 4944-15,0 0 960 0,-7-4 192 0,7 4 48 16,0 0-4736-16,0 0-928 0,0 0-192 0,1-9-32 16,2 1 48-16,1-1 16 0,0 2 0 0,-4 7 0 15,8-8-128-15,-2 2 0 0,1-1-16 0,-7 7 0 16,7-9 80-16,0 3 32 0,-7 6 0 0,7-7 0 16,-7 7 320-16,0 0 64 0,6-6 16 0,-6 6 0 15,0 0 144-15,0 0 16 0,0 0 16 0,0 0 0 16,3-8-16-16,-3 8 0 0,0 0 0 0,0 0 0 0,-4-7-336 0,4 7-64 15,0 0 0-15,0 0-16 0,-9 3-272 0,1 1-160 16,0 0 192-16,8-4-192 0,0 0 0 0,-9 8 0 16,0-3 0-16,9-5 0 0,-7 9 0 0,7-9 0 15,-8 10 0-15,3-2 0 0,0 0 0 0,5-8 0 16,-4 12 0-16,4-12 0 0,0 0 0 0,-4 11 0 16,0 0 0-16,4-11 0 0,-5 10 0 0,2-1 0 15,3-9 0-15,-4 11 0 0,4-11 0 0,-2 9 0 16,2-9 0-16,0 0 0 0,0 0 160 0,0 0-160 15,0 0 128-15,0 0-128 0,0 0 192 0,0 0-32 16,0 0-16-16,0 0 0 0,10 3 48 0,-10-3 16 16,0 0 0-16,9-4 0 0,-9 4-64 0,10-6-16 15,-1 4 0-15,-9 2 0 0,5-9 0 0,-5 9-128 0,0 0 192 0,4-9-64 16,-4 9-128-16,4-11 160 0,0 3-160 0,-4 8 160 16,1-10-160-16,-1 10 160 0,3-11-160 0,-3 11 160 15,2-10-160-15,-1 1 128 0,-1 1-128 0,2 0 128 16,-1-1 0-16,-1 9 0 0,-3-8 0 0,3 8 0 15,-2-10-128-15,2 10 128 0,-8-7-128 0,1 5 128 16,7 2-128-16,-9 0 160 0,0 2-160 0,9-2 160 16,-11 4-160-16,1 3 0 0,4-1 0 0,6-6 0 15,-9 8 0-15,2 0-176 0,5 1 48 0,-1 0 0 16,3-9 128-16,-3 11 0 0,3-11 0 0,-1 11 0 16,1 0 0-16,0-1 0 0,0-1-144 0,0-9 144 15,4 10 0-15,-4-10 0 0,4 9 0 0,1-2 0 16,-5-7 0-16,9 7 0 0,-9-7 0 0,12 4 0 0,-2 1 0 15,2-4 0-15,-12-1 0 0,11 0 0 0,-11 0 0 0,10-1 0 16,0 0 0-16,-10 1 128 0,10-5-128 0,-10 5 0 16,9-6 144-16,-1 0-144 0,-3-3 128 0,-5 9-128 15,5-8 128-15,-5 8-128 0,5-12 128 0,-2 4-128 16,-3 8 128-16,1-11-128 0,0 0 0 0,-1 2 128 16,-1 0-128-16,0 1 0 0,-1 0 176 0,0 0-48 15,2 8 0-15,-5-6 0 0,-1-1-128 0,1 2 0 16,-1 1 0-16,6 4-176 0,-9-5 176 0,1 2 0 15,1 1 0-15,-2 1 0 0,9 1 0 0,-9-2 0 16,1 1 0-16,8 1-128 0,-9 3 128 0,9-3 0 16,-9 5 0-16,9-5-128 0,-7 8 128 0,1-2 0 15,-1 1 0-15,2 0-128 0,0 1 128 0,5-8 0 0,-5 9-144 0,5-9 144 16,-2 11 0-16,1-2 0 0,1-9 0 0,0 0 0 16,1 9 0-16,-1-9 0 0,0 0 0 0,0 0 0 15,0 0 0-15,0 0 0 0,0 0 0 0,0 0 0 16,0 0 0-16,8 5 0 0,-8-5 0 0,0 0 0 15,0 0 0-15,12 0 0 0,-12 0 0 0,10-2 0 16,-10 2 0-16,0 0 0 0,11-4 128 0,-2-1-128 16,-5-2 0-16,-4 7 0 0,0 0 0 0,6-5 0 15,-6 5 0-15,0 0 0 0,0 0 0 0,0 0 0 16,3-9 128-16,-3 9-128 0,0 0 0 0,0 0 128 16,0 0-128-16,0 0 0 0,0 0 0 0,0 0 0 15,-7-4 0-15,7 4 0 0,0 0 0 0,0 0 0 16,-7-8 0-16,7 8 0 0,-4-7 0 0,4 7 0 15,0 0 0-15,0 0 0 0,0 0 0 0,0 0 0 0,0 0 0 0,0 0-192 16,0 0 64-16,0 0 128 16,0 0-640-16,0 0-16 0,0 0 0 0,0 0 0 15,0 0-2544-15,0 0-512 0,0 0-112 0,0 0-16 0</inkml:trace>
  <inkml:trace contextRef="#ctx0" brushRef="#br1" timeOffset="130037.75">12122 9206 2751 0,'0'0'256'0,"0"0"-256"16,0 0 0-16,0 0 0 0,0 0 2928 0,0 0 528 15,0 0 128-15,0 0 0 0,0 0-2000 0,0 0-416 16,0 12-80-16,0-12 0 0,0 0-192 0,0 0-48 16,0 0 0-16,0 0 0 0,0 0-208 0,0 0-64 15,0 0 0-15,0 0 0 0,0 0-336 0,0 0-80 16,0 0-16-16,9-5 0 0,-9 5-144 0,0 0 0 15,0 0 0-15,11-4 128 0,-11 4-128 0,7-7 160 16,-7 7-160-16,0 0 160 0,0 0 32 0,0 0 16 16,0 0 0-16,0 0 0 0,0 0-80 0,0 0 0 15,0 0-128-15,0 0 192 0,0 0-64 0,0 0-128 16,0 0 176-16,0 0-176 0,0 0 0 0,0 0 0 16,0 0 0-16,0 0 0 0,0 0 0 0,0 0 0 0,0 0 0 0,0 0 0 15,0 0 0-15,0 0 0 0,0 0 0 0,0 0 0 16,0 0 256-16,0 0-48 0,0 0-16 0,0 0 0 15,0 0 240-15,0 0 32 0,0 0 16 0,0 0 0 16,0 0-160-16,0 0-48 0,0 0 0 0,0 0 0 16,0 0 32-16,0 0 0 0,0 0 0 0,0 0 0 15,0 0 144-15,0 0 48 0,0 0 0 0,0 0 0 16,0 0 0-16,8-4 0 0,-8 4 0 0,0 0 0 16,8-6-288-16,-8 6-48 0,0 0-16 0,0 0 0 15,8-3-144-15,-8 3 0 0,0 0 0 0,0 0 128 16,0 0 16-16,0 0 0 0,8-5 0 0,-8 5 0 15,0 0 304-15,0 0 48 0,0 0 16 0,0 0 0 16,0 0-80-16,0 0-16 0,0 0 0 0,0 0 0 0,0 0-64 0,0 0-16 16,0 0 0-16,0 0 0 0,0 0-48 0,0 0-16 15,0 0 0-15,0 0 0 0,0 0-48 0,6-7-16 16,-6 7 0-16,4-7 0 0,-4 7-16 0,0 0-16 16,0 0 0-16,0 0 0 0,0 0-16 0,0 0 0 15,0 0 0-15,0 0 0 0,4-8-32 0,-4 8 0 16,0 0 0-16,0 0 0 0,0 0-128 0,0 0 160 15,0 0-160-15,5-7 160 0,-5 7-160 0,7-6 160 16,-7 6-160-16,6-7 160 0,-6 7 32 0,8-8 0 16,-8 8 0-16,7-6 0 0,-7 6-192 0,6-8 192 15,-2-1-192-15,-4 9 192 0,0 0-48 0,0 0 0 16,4-7 0-16,-4 7 0 0,1-7-144 0,-1 7 160 16,0 0-160-16,0 0 160 0,0 0-160 0,-1-8 128 15,1 8-128-15,-3-7 128 0,3 7-128 0,-2-8 128 0,-1-1-128 16,3 9 128-16,-3-9-128 0,2-1 0 0,1-1 144 0,0 2-144 15,-1 0 128-15,0 1-128 0,-1-3 128 0,2 0-128 16,2 1 176-16,-2 1-48 0,-2-1 0 0,1 1 0 16,-2-2 0-16,2 3 0 0,1-3 0 0,0 3 0 15,0 8-128-15,-1-10 128 0,-1 0-128 0,1 1 128 16,1 9-128-16,-2-10 0 0,-1 1 0 0,3 9 128 16,-1-10-128-16,1 1 0 0,0 9 0 0,2-11 0 15,0 1 0-15,-1 2 0 0,-1 8 0 0,1-10 0 16,0-1 0-16,-1 2 0 0,0 9 0 0,0-8 0 15,0 8 0-15,0-12 0 0,-1 3 0 0,1 9 0 16,0-9 0-16,0 9 0 0,-1-9 0 0,1 9 0 16,0 0 0-16,0 0 0 0,-4-8 0 0,4 8 0 0,-4-9 0 0,4 9 0 15,0 0 0-15,0 0 0 0,-3-9 0 0,3 9 0 16,0 0 0-16,0 0 0 0,-2-8 0 0,2 8 0 16,0 0 0-16,0 0 0 0,0 0 0 0,0 0 0 15,0 0 0-15,0 0 0 0,0 0-128 0,0 0 128 16,0 0 0-16,0 0 0 0,0 0 0 0,0 0 0 15,0 0 0-15,0 0 0 0,-2-10-128 0,2 10 128 16,0 0 0-16,0 0 0 0,0 0 0 0,0 0 0 16,0 0 0-16,0 0 0 0,0 0 0 0,0 0 0 15,0 0 0-15,0 0 0 0,0 0 0 0,0 0 0 16,0 0 0-16,0 0 0 0,0 0 0 0,0 0 0 16,0 0 0-16,0 0 0 0,0 0 0 0,0 0 0 15,0 0 0-15,0 0 0 0,0 0 0 0,0 0 0 0,0 0 0 0,0 0 0 16,0 0 0-16,0 0 128 0,0 0-128 0,0 0 128 15,0 0-128-15,0 0 128 0,0 0-128 0,0 0 128 16,0 0-128-16,0 0 0 0,0 0 0 0,0 0 0 16,0 0 0-16,0 0 0 0,0 0 0 0,0 0 0 15,0 0 0-15,0 0 0 0,-7-3 0 0,7 3 0 16,0 0 0-16,0 0 0 0,0 0 0 0,0 0 0 16,-8-6 0-16,8 6 128 0,0 0-128 0,0 0 0 15,0 0 0-15,0 0 0 0,0 0 0 0,-9-2 0 16,9 2 0-16,0 0 0 0,0 0 0 0,-11 3 0 15,11-3 0-15,-9 5 0 0,9-5 0 0,-9 4 0 16,1 0 0-16,0 1 0 0,1 2 0 0,7-7 0 16,-7 6 0-16,-1 2 0 0,-2 1 0 0,3-2 0 0,7-7 0 15,-8 10 0-15,-1 1 0 0,3-1 0 0,3 2 0 0,-1-3 0 16,0 0 0-16,-1 0 0 0,0 0-128 0,5-9 128 16,-1 12 0-16,-1-2 0 0,2-10 0 0,-2 15 0 15,2-5 0-15,0-10 0 0,0 0 0 0,-3 11 0 16,2-1 0-16,1-10 0 0,0 0 0 0,0 0 0 15,0 0 0-15,-4 12 0 0,4-12 0 0,0 0 0 16,0 0 0-16,0 0 0 0,0 0 128 0,0 0-128 16,0 0 0-16,0 0 128 0,0 0-128 0,0 0 0 15,6-7 0-15,0-2 128 0,-1 0-128 0,0-1 0 16,2-1 0-16,2 1 128 0,-1 1-128 0,-1 1 0 16,1-4 0-16,0 4 0 0,0-2 0 0,0 2 0 15,-1 3 0-15,0-2 0 0,-2 1 0 0,-5 6 0 16,7-8 0-16,-7 8 0 0,8-9 0 0,-2 2 0 0,-6 7 0 15,5-6 0-15,-5 6 0 0,6-7 0 0,-6 7 0 16,0 0 0-16,5-12 0 0,0 3 0 0,-5 9 128 0,0 0-128 16,3-9 0-16,-3 9 0 0,3-9 0 0,-3 9 0 15,0 0 0-15,6-8 0 0,-6 8 0 0,0 0 0 16,7-6 0-16,-7 6 0 0,8-7-128 0,-8 7 128 16,0 0 0-16,0 0 0 0,0 0 0 0,0 0 0 15,11-2 0-15,-11 2 0 0,0 0 0 0,0 0 0 16,0 0-128-16,0 0 128 0,10 4 0 0,-10-4 0 15,0 0 0-15,11 5 0 0,-11-5 0 0,7 6 0 16,-7-6 0-16,8 11 0 0,-8-11 0 0,8 8 0 16,-8-8 0-16,8 10 0 0,-2-1 0 0,-6-9 0 15,6 12 0-15,-6-12 0 0,6 10 0 0,-6-10 0 0,7 12 0 0,-2 0 0 16,-1-4 0-16,-4-8 0 0,0 0 0 0,0 0 0 16,8 10 0-16,-8-10 128 0,10 6-128 0,-10-6 0 15,0 0 0-15,0 0 0 0,13 3 0 0,-1-3-256 16,-12 0 48-16,13-3 0 15,-3 2-1760-15,2 0-336 0,-3-2-80 0</inkml:trace>
  <inkml:trace contextRef="#ctx0" brushRef="#br1" timeOffset="134311.21">15363 11738 11055 0,'0'0'976'0,"0"0"-784"16,0 0-192-16,0 0 0 0,0 0 2496 0,-5-5 448 16,-2-2 80-16,7 7 32 0,-6-5-2240 0,6 5-448 15,0 0-96-15,0 0-16 0,0 0-256 0,0 0 0 16,-8-7 0-16,8 7-144 0,0 0 144 0,0 0 0 15,-4-9 160-15,4 9-160 0,-3-9 528 0,3 9 16 16,-3-9 0-16,3 9 0 0,0 0 336 0,-7-5 64 16,-1 1 16-16,8 4 0 0,0 0 192 0,-9-1 64 0,-3-1 0 0,3 2 0 15,9 0-448-15,0 0-96 16,0 0-16-16,0 0 0 0,-9 6-368 0,9-6-80 0,-9 6-16 0,9-6 0 16,0 0-192-16,0 0 0 0,-1 9 0 0,1-9 0 15,-3 12 0-15,2-2 176 0,1 0-176 0,-2-1 160 16,-2-2 16-16,2 3 0 0,1 0 0 0,1-10 0 15,-2 12-16-15,2-12 0 0,-2 10 0 0,2-10 0 16,0 0 48-16,0 0 16 0,-2 11 0 0,2-11 0 16,0 0 208-16,0 0 32 0,0 0 16 0,0 0 0 15,11 0 0-15,-11 0 0 0,0 0 0 0,9-6 0 16,-9 6-224-16,9-6-64 0,-1-1 0 0,0 2 0 16,0 0-192-16,-1 0 128 0,1 0-128 0,-8 5 0 15,0 0 0-15,0 0 128 0,5-10-128 0,1 4 0 0,-6 6 0 0,0 0 128 16,2-8-128-16,-2 8 0 0,-1-8 272 0,1 8-32 15,-5-6-16-15,5 6 0 0,0 0 160 0,-6-7 48 16,0 2 0-16,6 5 0 0,0 0-192 0,0 0-48 16,-9-4 0-16,1 1 0 0,8 3-192 0,0 0 176 15,-10 2-176-15,0 0 160 0,1 1-160 0,1 1 0 16,1 1 0-16,7-5 0 0,-9 7 0 0,-1-1 0 16,1 1 0-16,0 0 0 0,0 3 0 0,1-4 0 15,0 3 0-15,2 0 0 0,1 0 0 0,-2 1 0 16,1-6 0-16,6-4 0 0,0 0 0 0,-4 9 0 15,4-9 0-15,0 0 0 0,0 0 0 0,0 0 0 16,0 0 0-16,0 0 0 0,0 0 0 0,0 0 0 16,0 0 0-16,0 0 0 0,0 0 0 0,0 0 0 15,0 0 0-15,0 0 0 0,9 1 144 0,-9-1-144 0,10-3 160 0,-10 3-160 16,8-5 144-16,0-1-144 16,-2-1 128-16,1-3-128 0,-1 2 128 0,1 0-128 0,0-1 0 0,-1 1 128 15,-1-2-128-15,2-1 0 0,-1 2 144 0,-1 3-144 16,-5 6 0-16,6-10 144 0,-6 10-144 0,0 0 0 15,4-7 0-15,-4 7 0 0,7-9 0 0,-7 9 0 16,0 0 0-16,0 0 0 0,10-4 0 0,-10 4 0 16,0 0 0-16,0 0-144 0,0 0 144 0,0 0 0 15,0 0 0-15,0 0 0 0,0 0 0 0,0 0 0 16,0 0 0-16,0 0 0 0,0 0 0 0,0 0 176 16,-10 6-176-16,10-6 192 0,-10 5-192 0,3 2 192 15,7-7-192-15,-5 9 0 0,5-9 0 0,-4 10 0 16,4-10 0-16,-2 11 0 0,2-11 0 0,0 0 0 0,-3 9 0 0,3-9 0 15,0 0 0-15,0 0 0 0,0 0 0 16,0 0 0-16,4 9 0 0,-4-9 0 0,0 0 0 16,0 0 128-16,9 7-128 0,-9-7 0 0,0 0 160 0,12 0-160 15,-2-4 192-15,-1 1-192 0,-9 3 176 0,0 0-176 16,4-8 160-16,2 0-160 0,1 2 160 0,-3-2-160 16,-5 2 160-16,1 6-160 0,1-11 128 0,-1 3-128 15,-2 1 0-15,0 0 0 0,2 7 0 0,-1-8 128 16,1 8-128-16,0 0 0 0,-2-8 0 0,2 2 0 15,0 6 0-15,1-9 0 0,-1 9 0 0,0 0 0 16,0 0 0-16,-8-7 0 0,-2 2 0 0,0 1 0 16,1 4 128-16,9 0-128 0,-10-3 0 0,-1 6 128 15,1-3-128-15,0 3 0 0,0 1 0 0,1 2 128 0,2-2-128 16,-1 3 0-16,1 0 0 0,2 2 0 0,1 2 0 16,0 1 0-16,2-2 0 0,0 0 0 0,1 1 0 15,1-1 0-15,0 2-144 0,1-3 144 0,2 2 0 0,-1-2-144 16,2 0 144-16,0 0 0 0,1 0 0 0,-1 0-128 15,-4-9 128-15,4 8 0 0,-4-8 0 0,0 0 0 16,7 7 0-16,-7-7 0 0,0 0 0 0,10 4 0 16,2-2 128-16,-3-2-128 0,-9 0 128 0,0 0-128 15,11-6 144-15,-4 0-144 0,-7 6 192 0,7-6-192 16,-7 6 176-16,6-8-176 0,1 2 160 0,-3-2-160 16,-3-3 128-16,-1 11-128 0,7-9 0 0,-2 0 0 15,-5 9 0-15,1-10 128 0,2-2-128 0,-2 3 0 16,0 1 0-16,-1 0 0 0,0-4 0 0,0 12 0 15,-1-10 0-15,2 2 0 0,2 2 0 0,-3 6 0 0,0 0 0 16,0 0 128-16,-3-12-128 0,3 12 0 0,2-8 0 0,-2 8 0 16,0 0 0-16,0 0 0 0,0 0 0 0,0 0 0 15,0 0-128-15,0 0 128 0,-9 8 0 0,9-8 0 16,-6 12-128-16,0-2 128 0,-3 2 0 0,3-2-128 16,3 1 128-16,0-1 0 0,-1 3 0 0,1-5-128 15,3-8 128-15,-1 12 0 0,1-12 0 0,0 9 0 16,0-9 0-16,0 0 0 0,1 10 0 0,-1-10 0 15,0 0 0-15,2 11 0 0,-2-11 0 0,0 0 0 16,0 0 0-16,0 0 0 0,0 0 0 0,0 0 0 16,0 0 144-16,0 0-144 0,0 0 128 0,11 0-128 15,-11 0 0-15,10-6 128 0,-10 6-128 0,9-5 0 16,0-3 0-16,-9 8 128 0,0 0-128 0,4-10 0 0,0 2 0 16,-4 8 128-16,0 0-128 0,2-10 0 0,-3 2 0 0,1 8 0 15,0 0 0-15,0 0 0 0,0 0 0 0,0 0 0 16,-5-7 0-16,5 7 0 0,-5-5 0 0,5 5 0 15,0 0 0-15,0 0 0 0,-11-1 0 0,11 1 0 16,-10 1 0-16,10-1 0 0,0 0 0 0,-9 5 0 16,9-5 0-16,0 0 0 0,0 0 0 0,-6 8 0 15,6-8-128-15,0 0 128 0,0 0 0 0,0 0 0 16,0 0 0-16,0 0 0 0,0 0 0 0,0 0 0 16,0 0 0-16,0 0 0 0,2 11 0 0,-2-11 0 15,0 0 0-15,0 0 0 0,0 0 0 0,0 0 0 16,0 0 0-16,10 2 0 0,-10-2 0 0,0 0 0 15,0 0 0-15,11 0 0 0,-11 0 0 0,10-1 0 16,-10 1 0-16,0 0 0 0,10-4 0 0,-10 4 0 0,0 0 0 0,0 0 0 16,0 0 0-16,0 0 0 0,7-7 0 0,-7 7 0 15,3-9 0-15,-3 9 0 0,0-9 0 0,0 9 0 16,-8-6 0-16,1 0 0 0,3 0 0 0,4 6 128 16,-6-5-128-16,6 5 0 0,-7-7 0 0,7 7 0 15,-5-5 128-15,5 5-128 0,-5-4 0 0,5 4 0 16,0 0 0-16,0 0 0 0,-7-6 0 0,7 6 0 15,0 0 0-15,0 0 0 0,0 0 0 0,0 0-192 16,0 0 64-16,0 0 128 16,0 0-2192-16,0 0-320 0,0 0-64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19:08.5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3229 5196 13823 0,'0'0'1216'0,"-1"-9"-960"16,1 0-256-16,1 0 0 0,-1 9 3392 0,3-10 624 15,2 3 128-15,-1-3 16 0,-4 10-2864 0,5-11-576 16,-1-2-112-16,0 2-32 0,1 2-240 0,-1 0-48 16,-2-1-16-16,0-1 0 0,3-2-272 0,-1 0 128 15,-2 0-128-15,0 0 0 0,1 0 128 0,-1 0-128 16,0 1 0-16,-2-1 0 0,-3 0 128 0,0 1-128 16,1 1 0-16,-2 2 0 0,-3-1 384 0,2 3-16 15,1 0-16-15,-2 2 0 0,-3 0 128 0,-2 1 32 0,1 1 0 0,-2 2 0 16,-1 1-64-16,0 2-16 0,-1 1 0 0,-1 4 0 15,1-1-176-15,-2 4-48 0,-1 5 0 0,2 0 0 16,2 4-208-16,-2 2 0 0,0 1 128 0,2 3-128 16,2 1 0-16,1 4 144 0,-2 3-144 0,-1 4 128 15,3 5 352-15,0 2 64 0,3 2 16 0,-1 4 0 16,-3 5-224-16,1 3-32 0,-3-2-16 0,3 4 0 16,0 2-288-16,0-2 128 0,-3-4-128 0,1-5 0 15,0-3 128-15,1-5-128 0,0-4 0 0,5 2 0 16,1-9 128-16,-1-2-128 0,-1-3 0 0,1-5 0 15,4-1 0-15,-1-3 0 0,0-5 0 0,3-3 0 16,2-1-384-16,-2-9-64 0,0 0-32 0,0 0 0 16,0 0-2480-16,0 0-496 0,12-6-112 0</inkml:trace>
  <inkml:trace contextRef="#ctx0" brushRef="#br0" timeOffset="628.98">2697 5819 27647 0,'0'0'1216'0,"0"0"256"0,-7-3-1168 0,7 3-304 16,0 0 0-16,0 0 0 0,0 0 2208 0,0 0 384 15,7-9 80-15,4 3 16 0,1-5-1984 0,2 5-400 16,2 2-80-16,3 0-16 0,2 0-208 0,2-2 128 16,1-2-128-16,3-3 0 0,5 4 0 0,0-1 0 15,2-3 0-15,1 1 0 16,2-2-320-16,-2 2-176 0,-2 1-16 0,-1 1-16 15,1-3-752-15,-2 5-160 0,-2 2-32 0,-5-1 0 16,-3-2-448-16,-1 3-80 0,-1 2-32 0,-6 0 0 16,-13 2-1872-16,11-1-368 0,1 1-80 0,-12 0 0 15,0 0 2880-15,0 0 576 0,0 0 112 0,9 3 16 0,-9-3 1344 0,0 0 256 0,0 0 48 0,10 4 16 16,1-2 1536-16,-11-2 304 0,0 0 64 0,0 0 16 16,13 7-704-16,-6-3-144 0,-7-4-32 0,0 0 0 15,4 9-496-15,0 4-96 0,-1-3-32 0,-4 3 0 16,-3 0-336-16,1 3-64 0,3 2-16 0,-4 4 0 15,-5-2-176-15,0 3-32 0,2 2-16 0,-3 4 0 16,-6 2-288-16,2 0-48 0,0 1-16 0,2-4 0 16,1 0-192-16,2-4-128 0,-1-3 128 0,2-1-128 15,4-7 0-15,-1 0 144 0,0-1-144 0,2-1 0 0,3-11 176 16,0 0-176-16,0 0 160 0,0 0-160 0,0 0 176 0,8 4-176 16,-8-4 192-16,12-2-192 0,-1-6 160 0,2-1-160 15,4-3 128-15,-2 2-128 0,-3-2 0 0,2-1 0 16,4 0 0-16,0 0 0 0,-1 0 0 0,-1 0 0 15,-3 0 0-15,1-2 0 0,2 1 0 0,-3 0 0 16,-3-1-160-16,2 5 160 0,0 1-144 0,-3 1 144 16,-2-1-128-16,-2 2 128 0,3 2 0 0,-8 5-128 15,0 0 128-15,0 0 0 0,7-5 0 0,-7 5 0 16,0 0 0-16,0 0-128 0,0 0 128 0,0 0 0 16,0 0 0-16,11 5 0 0,-11-5 128 0,5 12 48 15,2 1 16-15,-2-1 0 0,-3 3 0 0,2 1 16 16,0-2 0-16,0 2 0 0,-1 0-80 0,-1-1 0 0,-2 1-128 0,2-1 192 15,0 2-192-15,1-2 128 0,-2-2-128 0,2-3 0 16,1 2 0-16,0-6-208 0,-4-6 16 0,0 0 0 31,10 7-1584-31,-10-7-304 0,10 0-64 0,1-3-8112 0,-3-1-1632 0</inkml:trace>
  <inkml:trace contextRef="#ctx0" brushRef="#br0" timeOffset="1078.57">3804 5728 20271 0,'-10'2'1792'0,"1"5"-1424"16,2 1-368-16,1 2 0 0,0 2 3184 0,3 1 560 16,-1 1 112-16,1 2 32 0,0 2-3136 0,1 2-624 15,-1-1-128-15,2 1 0 0,2-3 0 0,0-2 0 16,-1 0 0-16,0 0 0 0,2 0 0 0,2-2 0 15,-3 0 0-15,0-4 128 0,-1-9-128 0,3 8 128 16,-3-8-128-16,0 0 128 0,0 0 80 0,5 8 32 16,-5-8 0-16,0 0 0 0,0 0 144 0,0 0 48 15,0 0 0-15,0 0 0 0,5-9-224 0,1-1-32 16,-1-3-16-16,0 2 0 0,-1-1-160 0,0-4 192 16,1-1-192-16,3-4 192 0,2-2-192 0,2-3 0 15,0-4 0-15,2 4 128 0,4 1-128 0,-2 3 0 16,-3 1 0-16,1 3 0 0,1 1-160 0,-2 4 160 0,-2 1 0 15,1 4-144-15,-1 2 272 0,2 2 64 0,1 3 16 0,2 1 0 16,-2 1 208-16,0 3 32 0,1 1 16 0,0 3 0 16,1-2-224-16,-2 2-48 0,-2 4-16 0,1 2 0 15,-1 3-176-15,-2 3 0 0,-1 3 0 0,1 1 128 16,-1-2-128-16,0 4 0 0,-3-1 144 0,-1 2-144 16,-1 2 0-16,-1-1 0 0,-3 4 0 0,0-5 128 31,0-2-640-31,1-3-112 0,-2-1-16 0,1 0-16 0,0-3-816 15,0-2-176-15,-1-2-16 0,1-1-8800 0,0-13-1760 0</inkml:trace>
  <inkml:trace contextRef="#ctx0" brushRef="#br0" timeOffset="1507.94">4606 5823 21183 0,'0'0'1888'0,"0"0"-1504"16,0 0-384-16,0 0 0 0,0 0 2992 0,0 0 528 16,-1-9 96-16,1 0 32 0,0 0-2464 0,0 9-480 15,4-11-112-15,-3 2-16 0,-1 0-160 0,0 0-32 16,-1-3-16-16,-1 2 0 0,0 2-368 0,-2-3 128 15,-1 1-128-15,5 10 0 0,-10-8 128 0,0 2-128 0,-3-2 128 0,0 3-128 16,0 3 0-16,-3 2 128 0,-2 3-128 0,2 2 0 16,2 2 144-16,-2 0-144 0,-2 1 192 0,1 5-192 15,3 2 480-15,2 2-16 0,0 1 0 0,2 1 0 16,-2 1 48-16,2 2 0 0,1 2 0 0,1 3 0 16,0 2-160-16,3 1-32 0,1 0 0 0,0 1 0 15,1-6-320-15,3-1 128 0,6 0-128 0,-1-2 0 16,0-1 0-16,4 0 0 0,2-3 0 0,6-4 0 15,3-3-352-15,3-2-32 0,1-3-16 0,5-4 0 16,2-4-432-16,5 0-64 16,-1-2-32-16,1-3 0 0,1-3-1440 0,-2-2-304 0,-1-1-48 0,-3-1-11616 15</inkml:trace>
  <inkml:trace contextRef="#ctx0" brushRef="#br0" timeOffset="1746.83">5128 5239 28559 0,'0'0'2544'0,"-8"8"-2032"15,-1-2-512-15,1 3 0 0,0 4 2048 0,1 6 304 16,2 2 64-16,0 6 16 0,1 4-1584 0,0 3-304 16,2 5-64-16,-2-1-16 0,-2 4 0 0,1 3 0 15,0 1 0-15,2 2 0 0,2 2-272 0,0-1-48 16,-3 1-16-16,0-3 0 0,1-2-128 0,-2-2 0 15,-3-5 0-15,4-3 0 0,0-1 0 0,1-5-192 16,-3 0 32-16,0-6 16 16,-2-1-464-16,3-5-96 0,2-1 0 0,1-6-16 15,-2-1-2432-15,4-9-496 0</inkml:trace>
  <inkml:trace contextRef="#ctx0" brushRef="#br0" timeOffset="1957.39">4945 5693 49183 0,'-8'-8'2176'0,"8"8"448"0,0 0-2096 0,0 0-528 0,0 0 0 0,3 9 0 16,5-1 192-16,-8-8-192 0,10 5 192 0,2 0-192 16,3 2 192-16,0-1-64 0,-1-1 0 0,2 2-128 15,2-1-160-15,3 0-144 0,2-1-16 0,1-5-16 16,-1-1-1904-16,2-1-368 0,1 2-80 0,0-5 0 15,-4-4-1456-15,0 0-272 0</inkml:trace>
  <inkml:trace contextRef="#ctx0" brushRef="#br0" timeOffset="2145.48">5425 5801 18431 0,'0'0'1632'0,"0"0"-1312"15,2 13-320-15,1 0 0 0,0 0 3904 0,1 0 704 16,1 1 128-16,-1-1 48 0,-2 2-2928 0,2 0-592 15,1 1-112-15,-1 2-32 0,-2-1-352 0,-2 1-64 0,-2 1 0 0,1 2-16 16,0-1-432-16,-1-1-64 0,0 0-32 0,-1-1 0 16,1 1-352-16,-1-2-80 0,-1-2-16 0,0 1 0 31,0-4-1424-31,-1-1-272 0,-3-4-64 0,8-7-9072 0,0 0-1808 0</inkml:trace>
  <inkml:trace contextRef="#ctx0" brushRef="#br0" timeOffset="2312.42">5517 5592 32255 0,'0'0'1424'0,"0"0"304"16,-6-6-1392-16,6 6-336 0,0 0 0 0,0 0 0 0,0 0 704 0,0 0 64 15,0 0 0-15,0 0-15888 16</inkml:trace>
  <inkml:trace contextRef="#ctx0" brushRef="#br0" timeOffset="2797.33">5796 5703 23615 0,'0'0'1040'0,"0"0"224"0,0 0-1008 0,0 0-256 15,0 0 0-15,0 0 0 0,0 0 0 0,0 0 0 16,0 0-192-16,0 0 192 0,9 7-128 0,-9-7 128 16,0 0 0-16,0 0 0 0,0 0-128 0,0 0 128 0,0 0 0 0,4 11 0 15,-4-11 192-15,-1 13 128 0,-3 0 48 0,0-1 0 16,-1-3 640-16,-1 2 128 0,-2 0 16 0,1 1 16 16,1 0-512-16,-1 1-96 0,-2 1-32 0,2 2 0 15,1 2-352-15,-1 0-176 0,0 2 160 0,3-1-160 16,2 2 576-16,1-2 0 0,-2-1 16 0,1 0 0 15,-1-2-64-15,2-1-16 0,2-2 0 0,3 0 0 16,0-1-224-16,3-1-48 0,-2-2-16 0,0-3 0 16,-5-6-224-16,8 6 0 0,-8-6 0 0,12 3 0 15,-2-3 0-15,0 0 0 0,-10 0 0 0,11 0 0 16,-1-2 0-16,-1-2 128 0,-2-5-128 0,1 0 0 16,1-2 416-16,0 1-16 0,-1-1 0 0,0 0 0 15,-2-4-16-15,1 1 0 0,-2-2 0 0,0-2 0 0,-1-3-176 0,0-1-32 16,0-3-16-16,-2-1 0 0,1 1-160 0,0 1 0 15,-1-2 0-15,0-1 0 0,-2 0-176 16,0 2 176-16,0 1-128 0,0 3 128 0,0 4 0 0,-2 2 0 16,0 1 0-16,-1 2 176 0,-1 2 272 0,-1 2 64 15,5 8 16-15,-9-5 0 0,-3 2-144 0,2 1-16 16,-2 4-16-16,2-2 0 16,-1 2-1232-16,1 0-240 0,-1 1-48 0,2-2-10608 15,0 3-2128-15</inkml:trace>
  <inkml:trace contextRef="#ctx0" brushRef="#br0" timeOffset="3241.01">6116 5792 9215 0,'0'0'816'0,"0"0"-656"0,0 0-160 0,0 0 0 15,-7 11 5504-15,2 0 1088 0,0-1 192 0,1 1 64 16,4-11-4800-16,-5 14-944 0,1 0-192 0,0 1-32 16,0-1-368-16,-1 0-64 0,0 1 0 0,-1-1-16 15,1-1-176-15,0 0-48 0,0-1 0 0,-2 0 0 16,1-1-208-16,0-1 128 0,2-3-128 0,4-7 0 16,-6 7 144-16,6-7-144 0,0 0 128 0,0 0-128 15,0 0 208-15,0 0-32 0,0 0-16 0,-5-8 0 16,2-1 128-16,3-3 32 0,3-1 0 0,-1 1 0 0,1-1 64 0,2-2 0 15,0-2 16-15,3-1 0 0,1-3 16 16,0 2 0-16,1 2 0 0,1-1 0 0,2 0-144 0,-1 2-16 16,-4 3-16-16,2 3 0 0,2 3-64 0,0 1-16 15,0 1 0-15,2 3 0 0,2 5 48 0,2 1 16 16,0 2 0-16,0 1 0 0,1 3-224 0,-1 3 128 16,0-2-128-16,0 2 0 0,1 2 128 0,-3 2-128 15,-1 0 0-15,-1 0 144 0,-2 2-144 0,0-1 0 16,-2 0 0-16,1 3 0 0,-4-4 0 0,0 2 0 15,-2-2 128-15,0 3-128 0,-1-4-256 0,0 0-64 16,0 1-32-16,0-2 0 16,1-2-2160-16,2-3-432 0,-1-1-96 0,1-2-14256 0</inkml:trace>
  <inkml:trace contextRef="#ctx0" brushRef="#br0" timeOffset="4305.83">8500 5142 11967 0,'0'0'528'0,"0"0"112"0,0 0-512 0,8-7-128 0,-1-3 0 0,-1 1 0 15,-1 0 3600-15,1 0 688 0,-3 0 144 0,3 1 32 16,-1 0-3184-16,-5 8-624 0,2-11-128 0,1 0-16 15,-2 1-256-15,-1-1-64 0,0-3 0 0,0 1 0 16,-1 0-192-16,0 1 176 0,-1-1-176 0,0-1 160 16,-2-3 144-16,-1 3 16 0,0-1 16 0,-2 3 0 15,-2 5 304-15,0 0 48 0,-2 1 16 0,0 0 0 16,-2 2-64-16,0 1 0 0,-2 3 0 0,1 1 0 16,-1 4-320-16,1 4-64 0,-3 3 0 0,2 4-16 15,-1 3 48-15,2 5 16 0,1-1 0 0,0 4 0 16,1 3 64-16,1 6 16 0,2-2 0 0,3 6 0 15,0 6-160-15,1 3-32 0,-3 3 0 0,1 3 0 0,-1 4-192 0,3-3 144 16,-2-3-144-16,-1 3 128 0,-1-4-128 0,1 1 0 16,3-4 144-16,0-1-144 0,0-5 0 0,2-4 144 15,0-2-144-15,2-2 0 0,0-2 0 0,-2-3 0 16,-1-4 0-16,3-3 0 16,-2-3-256-16,1-5-144 0,-2 0-48 0,1-3 0 15,2-2-1440-15,-2-2-288 0,3-8-64 0,0 0-13232 16</inkml:trace>
  <inkml:trace contextRef="#ctx0" brushRef="#br0" timeOffset="4548.96">7878 5657 40031 0,'0'0'1776'0,"0"0"352"0,0 0-1696 0,0 0-432 0,9-3 0 0,3 0 0 15,1 2 512-15,4-1 0 0,1 0 16 0,5-1 0 16,1-1 112-16,2 0 0 0,2 0 16 0,3 2 0 16,2-1-272-16,1 1-48 0,1-2-16 0,4 0 0 15,4 0-320-15,1-3 144 0,2 2-144 0,-4 1 0 16,-5 2 0-16,-1 0 0 0,-5 0-160 0,-2-1 160 16,-3-1-1648-16,-4 1-208 0,-1 1-32 0,-4 2-10368 15,-4 0-2080-15</inkml:trace>
  <inkml:trace contextRef="#ctx0" brushRef="#br0" timeOffset="5569.56">9087 5318 5519 0,'0'0'496'0,"-5"-6"-496"16,-3-1 0-16,0 2 0 0,0 0 7680 0,8 5 1456 15,-8-1 272-15,8 1 64 0,0 0-7264 0,0 0-1456 16,0 0-304-16,0 0-48 0,0 0-96 0,0 0-32 16,10 4 0-16,0 1 0 0,2 0-272 0,-1 0-192 15,2-2 16-15,-1-2 16 16,-1 0-560-16,-1-1-112 0,0-1-32 0,1 1-10912 0,-11 0-2176 0</inkml:trace>
  <inkml:trace contextRef="#ctx0" brushRef="#br0" timeOffset="5831.33">9049 5682 26719 0,'0'0'2368'0,"0"0"-1888"15,-9 0-480-15,9 0 0 0,-9-1 3424 0,9 1 592 16,0 0 112-16,0 0 32 0,0 0-3184 0,0 0-624 16,0 0-128-16,0 0-32 0,0 0 0 0,0 0-16 15,0 0 0-15,0 0 0 0,0 0-400 0,0 0-80 16,0 0-16-16,0 0 0 15,0 0-2192-15,0 0-448 0,0 0-96 0</inkml:trace>
  <inkml:trace contextRef="#ctx0" brushRef="#br0" timeOffset="6543.74">10585 5008 30927 0,'0'0'1360'0,"0"0"304"0,0 0-1344 0,0 0-320 0,0 0 0 0,2 13 0 15,1-1 704-15,0 4 80 0,1-3 16 0,0 4 0 16,-1 2-96-16,1 5 0 0,-1-1-16 0,0 4 0 15,-3 5-208-15,0 4-32 0,-2 5-16 0,0 2 0 16,-2-4-48-16,-1 1-16 0,-2-1 0 0,-1 2 0 16,-1-2-128-16,1 1-32 0,2-1 0 0,-1 2 0 15,-3-7-208-15,-1 0 176 0,2-2-176 0,0-1 160 16,0-2-160-16,2 0 0 0,2-4 0 0,1-3 0 16,0-3-448-16,0-4-128 0,1-4-32 0,1 0-10944 15,2-2-2192-15</inkml:trace>
  <inkml:trace contextRef="#ctx0" brushRef="#br0" timeOffset="6859.94">10869 5122 26719 0,'0'0'2368'0,"-10"2"-1888"0,-1 3-480 0,2 5 0 16,1 4 2992-16,3 4 496 0,2 3 96 0,1 8 32 16,-1 1-2896-16,2 4-576 0,0 2-144 0,-1 3 0 15,0-1 160-15,-1 0 0 0,1-2 0 0,-1 2 0 16,2-3-160-16,-1 0 0 0,0 1 144 0,0-1-144 16,0 0 0-16,-1 0 0 0,1-1-192 0,-1-1 64 15,-1-2-48-15,-1-2 0 0,-2-2 0 0,1-1 0 16,1-1 32-16,-1-3 0 0,1-2 0 0,1-3 0 15,2-3-576 1,0-1-112-16,1-1-32 0,0-3 0 0,1-9-1600 0,-3 6-320 16,3-6-64-16,0 0-10208 0</inkml:trace>
  <inkml:trace contextRef="#ctx0" brushRef="#br0" timeOffset="7503.8">10625 5179 35007 0,'0'0'3120'0,"0"0"-2496"16,0 0-496-16,-2-8-128 0,2 8 208 0,0-9 32 0,0 9 0 15,4-9 0-15,-4 9 48 0,6-9 16 0,-6 9 0 0,8-9 0 16,-2-1-48-16,2 1 0 0,0 0 0 0,0 1 0 16,1 1-256-16,0 0 128 0,0 1-128 0,2-2 0 15,0-1 128-15,1-2-128 0,1 3 0 0,2 1 0 16,-1-1 128-16,2 5-128 0,1-2 0 0,1 4 0 16,0-5 128-16,2 5-128 0,3 2 144 0,-1 5-144 15,0 3 224-15,1 0-48 0,-3 3-16 0,0-3 0 16,0 0-32-16,-2 3-128 0,-1 2 192 0,-2 2-64 15,0 0-128-15,-2 3 0 0,-2 2 144 0,-1-2-144 16,-3 2 128-16,-3 2-128 0,-5 4 128 0,-2 0-128 16,1 0 160-16,-3 1-32 0,-5-5-128 0,0 2 192 15,0-3-192-15,-3 2 176 0,-3-2-176 0,-1-3 160 16,-1 0-160-16,-1-1 0 0,1-4-192 0,-1-1 192 0,-1-1-128 0,1-2 128 16,-2 1 0-16,1-3 0 0,-1-1 0 15,2 1 0-15,0-5 0 0,3 1 0 0,-3-2 0 0,2 0 0 16,2 0 0-16,2-2 128 0,0 0-128 0,1 0 0 15,0 0 0-15,3 0 0 0,9 0 0 0,0 0 128 16,0 0-128-16,0 0 0 0,0 0 0 0,-4 9 0 16,4-9 0-16,0 0 0 0,7 11 240 0,2-1-48 15,1 1 0-15,2-1 0 0,1 1 128 0,3 2 0 16,3 1 16-16,2 2 0 0,1 2-48 0,4-3-16 16,3 2 0-16,0 0 0 0,-1 0 32 0,1 2 0 15,2-1 0-15,1 1 0 0,-1 1-128 0,-1-2-32 16,-3 0 0-16,-1 2 0 0,-2 1-16 0,-2-2 0 15,-3-2 0-15,0 0 0 0,-5 0-128 0,-1-1 0 0,-4-4 0 16,-1-1-176-16,-3 2-80 0,-1-2 0 0,-1 1-16 0,-1-2 0 31,-2-2-1152-31,0-8-240 0,0 0-32 0,0 0-10416 0,0 0-2096 0</inkml:trace>
  <inkml:trace contextRef="#ctx0" brushRef="#br0" timeOffset="9210.73">11438 5135 6447 0,'0'0'272'0,"0"0"80"0,0 0-352 0,0 0 0 0,-10 0 0 0,10 0 0 16,0 0 4848-16,0 0 896 0,-5 7 176 0,5-7 32 15,0 0-3968-15,0 0-784 0,0 0-176 0,0 0-16 16,0 0-128-16,0 0-32 0,0 0 0 0,0 0 0 15,0 0-160-15,0 0-48 0,0 0 0 0,0 0 0 16,0 0-64-16,0 0-32 0,1-7 0 0,3-5 0 16,0-1 16-16,2 1 0 0,-1 0 0 0,1 1 0 15,2-2-224-15,0 0-32 0,-2 0-16 0,0-2 0 16,-2 0-64-16,1-5-16 0,1 3 0 0,1-3 0 16,-1 1-32-16,1-2-16 0,-1 2 0 0,1-5 0 15,1-2-32-15,0 3-128 0,-2 2 192 0,3-2-64 16,2 0-128-16,-2 1 0 0,-3 2 144 0,1 3-144 0,-1 4 128 0,1 2-128 15,1 1 160-15,-2 4-160 0,-6 6 0 0,0 0 0 16,0 0-208-16,0 0 64 0,0 0 144 0,0 0 0 16,7 13-144-16,-2-1 144 0,-1 1 0 0,0 2 0 15,-2 4 0-15,1 2 0 0,0-1 160 0,0 3-160 16,1 3 192-16,0-3-192 0,1-2 128 0,-1 0-128 16,-1 0 0-16,-2 0 0 0,-1-1 192 0,0 0-64 15,0-1 0-15,0-2-128 0,0-1 208 0,0-2-64 16,2-2-16-16,0-1 0 0,2-1 0 0,-1 0-128 15,-3-10 192-15,0 0-64 0,8 8-128 0,-8-8 192 16,7 8-192-16,-7-8 192 0,12 0-16 0,-12 0 0 16,11-4 0-16,-1-2 0 0,0-2-48 0,-1-1-128 15,1-3 192-15,-3 0-64 0,1-1-128 0,0 0 128 0,-1-4-128 16,0-2 128-16,0-2-128 0,-1-4 0 0,1-1 0 0,0 0 0 16,-1 0 0-16,1-3 0 0,-2-2 0 0,1 1 0 15,1 0 0-15,-1 2-176 0,-2 1 176 0,0 6-128 16,0 4 128-16,-1 6 0 0,-1 1 0 0,-2 10-128 15,3-9 128-15,-2 1 0 0,-1 8 0 0,0 0 0 16,0 0 160-16,0 0-32 0,0 0-128 0,3 12 192 16,-3-12-192-16,2 18 0 0,1 1 0 0,-2 3 0 15,1 5 0-15,-1 1 0 0,2 3 0 0,-1-1-160 16,1-1 160-16,-2-1 0 0,-1 1 0 0,3 1 0 16,2-3 0-16,1-1 0 0,0-2 0 0,0-2 0 15,2-2-128-15,2-6 0 0,1 2 0 0,1-3 0 16,1-2-752-16,-2 1-144 0,1-5-16 0,1-1-16 15,-1-5-2272-15,1 1-464 0</inkml:trace>
  <inkml:trace contextRef="#ctx0" brushRef="#br0" timeOffset="10303.7">12393 5539 4607 0,'0'0'400'15,"0"0"-400"-15,-6-4 0 0,6 4 0 0,0 0 6720 0,0 0 1248 16,0 0 256-16,0 0 48 0,0 0-6480 0,0 0-1312 16,10 2-256-16,3 1-48 0,0-2 16 0,1 2 0 15,1 1 0-15,0 0 0 0,4 0-192 0,0-2 192 16,2 2-192-16,0-2 192 0,-1 0-192 0,0 1 160 16,3-3-160-16,1 0 160 0,2 0 48 0,0-3 16 15,1-1 0-15,0 2 0 0,-1-2 64 0,1 1 16 16,1 1 0-16,0-2 0 0,0 0-112 0,-1 0-32 15,1 0 0-15,2 1 0 0,2-1-160 0,1 2 0 16,1 2 144-16,-3-3-144 0,-4 2 0 0,2 0 128 16,1-1-128-16,0 2 0 0,-3 0 0 0,1 2 0 15,-2-1 0-15,-1-1 128 0,-5-3 144 0,1 3 48 16,0 0 0-16,0 0 0 0,0 0 0 0,0-2 0 0,-2 0 0 16,1 1 0-16,-1-2-128 0,0 2-32 0,-2 0 0 0,0-1 0 15,1 1-160-15,-3 0 160 0,0-2-160 0,-1 1 160 16,0 0 32-16,-2 0 0 0,-12 2 0 0,8-4 0 15,-8 4-192-15,8-7 128 0,-8 7-128 0,0 0 128 16,4-9 96-16,-2 0 16 0,-2 9 0 0,3-10 0 16,-6-1-80-16,2 2-16 0,2 1 0 0,-2 0 0 15,-4 1 112-15,1-3 0 0,1 3 16 0,-1-5 0 16,-1 2-48-16,-1 2-16 0,-2-4 0 0,0 4 0 16,-1 2-16-16,-2 2 0 0,-2-5 0 0,2 2 0 15,-1 2 0-15,-1 0 0 0,-1-2 0 0,-1 3 0 16,2 0-192-16,1 3 0 0,1 0 128 0,0-3-128 15,1 1 0-15,1 1 0 0,9 2 0 0,-9-3 0 0,1-1 128 16,1 0-128-16,7 4 0 0,0 0 0 0,0 0 0 0,0 0 0 16,-6-5 0-16,6 5 0 0,0 0 0 0,0 0 0 15,0 0 0-15,0 0 0 0,0 0 0 0,0 0 0 16,0 0 0-16,0 0 0 0,0 0-160 0,1 12 160 16,-1-12-128-16,5 13 128 0,3-2 0 0,0 1-160 15,0 1 160-15,2-6 0 0,2-2 0 0,0-1-128 16,1 0 128-16,1 1 0 0,0 1 0 0,1 0-128 15,-1-2 128-15,0 0 0 0,-1 1 0 0,0-1 0 16,1-2 0-16,-3 2 0 0,-11-4 0 0,13 4 0 16,3-1 0-16,-6 1 0 0,-10-4 0 0,0 0 0 15,8 6 0-15,0 1 0 0,-1-1 0 0,-2 1 0 16,-5-7 0-16,4 9 0 0,-4-9 0 0,2 12 0 0,0-2 0 16,-1-1 0-16,1 0 0 0,0-1 128 0,-2 0-128 0,-2 1 0 15,-1 0 192-15,-1 0-48 0,0 2-16 0,-1-2 0 31,1 0-784-31,-2-1-176 0,0-2-16 0,-2 2-16 0,0-1 1632 0,0-1 320 0,2-1 64 0,-2 2 0 16,0 1-864-16,0-2-288 0,-2 1 160 0,1-2-160 16,9-5 0-16,-11 6 0 0,0 2 0 0,0-1 0 15,3-1-224-15,2 1-80 0,-3-2-16 0,2 2 0 32,2 0-336-32,5-7-80 0,-8 7-16 0,3 1 0 15,2 1-1360-15,3-9-288 0,-2 10-48 0,2-10-16 0,-1 13-352 0,1-13-80 16,9 8-16-16</inkml:trace>
  <inkml:trace contextRef="#ctx0" brushRef="#br0" timeOffset="11167.99">14471 5019 5519 0,'0'0'240'0,"0"0"64"0,-10 2-304 0,10-2 0 0,-9 2 0 16,9-2 0-16,-9 2 4144 0,9-2 768 0,0 0 144 0,0 0 48 15,-8 3-3888-15,8-3-784 0,0 0-160 0,0 0-16 16,0 0 256-16,0 0 64 0,0 0 16 0,-4 9 0 16,4-9 48-16,-3 9 16 0,3-9 0 0,-1 10 0 15,1 1 160-15,0 1 16 0,1 1 16 0,1-3 0 16,-2 3 176-16,2 1 48 0,1 5 0 0,-1 0 0 16,1 2-240-16,-2 3-32 0,2-1-16 0,-1 4 0 15,1 2-208-15,1 4-32 0,1 3-16 0,-1-3 0 16,-1 1-112-16,-1-2-32 0,2 0 0 0,-1 0 0 15,-3 2-128-15,1-1-48 0,0-1 0 0,1 0 0 16,-1-4-208-16,0 1 176 0,-1-2-176 0,0 2 160 16,0 0-32-16,0-2-128 0,0-2 192 0,-1-2-64 15,0-1-128-15,-1-3 0 0,1-2 0 0,0-2 0 16,0 1-368-16,-1-6-96 0,0-1-32 0,2-9 0 16,-3 11-1344-16,3-11-272 0,0 0-48 0,0 0-8960 15,0 0-1792-15</inkml:trace>
  <inkml:trace contextRef="#ctx0" brushRef="#br0" timeOffset="11768.31">14432 5075 24879 0,'-4'-9'2208'0,"0"-1"-1760"0,-1 0-448 0,3 3 0 16,2 7 3664-16,0 0 656 0,0 0 128 0,0 0 32 16,6-5-3680-16,2 0-800 0,-8 5 0 0,13-3 0 15,0 2 0-15,0 1 0 0,1 0 0 0,3 0 144 16,3 0-144-16,1-2 0 0,1-1 0 0,3 2 128 16,1 1-128-16,1 0 0 0,2 1 0 0,1 4 0 15,0-4 0-15,-2 5 0 0,0 0 0 0,-2 5 0 16,-3-4 0-16,-3 5 0 0,-4 0 0 0,-2 4 0 15,-1 2 0-15,-4 3 208 0,-4-1-48 0,-1 3-16 16,-3 0 48-16,-1 1 0 0,-2-4 0 0,-2 4 0 16,-1 1-64-16,-3-1 0 0,-1 0 0 0,0-2 0 15,-2-1-128-15,1-3 192 0,-1-2-192 0,1-1 192 0,-1 1-192 16,0-2 0-16,-1 0 0 0,-2-1 128 0,-3-3-128 0,0-1 0 16,-1 0 144-16,-2-2-144 0,0 1 0 0,-2-1 144 15,-3-1-144-15,2-1 0 0,0 0 128 0,-1 0-128 16,1-2 0-16,0 1 0 0,4 0 0 0,-1-2 0 15,5-2 0-15,3 2 0 0,3-1 128 0,9-1-128 16,0 0 144-16,0 0-144 0,0 0 272 0,0 0-32 16,0 0-16-16,6 12 0 0,1-1-64 0,1 0-16 15,1-1 0-15,1 3 0 0,5 0-144 0,-1-1 128 16,2 0-128-16,2 1 128 0,1 0-128 0,4 0 0 16,-1 0 0-16,2 3 128 0,3 2-128 0,-3 0 0 15,0 0 0-15,1 1 0 0,-1-1 144 0,1 0-144 16,-1 0 160-16,-1-1-160 0,1 2 288 0,-2-1-32 0,-1 0-16 15,-2 0 0-15,-1-1-64 0,1-1-16 0,-2-3 0 0,-2-1 0 16,-2-1-160-16,0 0 128 0,-1-2-128 0,-2-1 128 16,-2-2-128-16,-1 1 0 0,-7-7 0 0,0 0 0 31,0 0-1824-31,0 0-288 0,0 0-64 0,0 0-16688 0</inkml:trace>
  <inkml:trace contextRef="#ctx0" brushRef="#br0" timeOffset="12265.13">14127 5072 10127 0,'0'0'448'0,"0"0"96"0,0 0-544 0,0 0 0 16,0 0 0-16,0 0 0 0,7-6 4384 0,-7 6 768 15,9-4 160-15,-9 4 16 0,10 0-4160 0,-10 0-832 16,0 0-160-16,12 0-48 0,-2 1 1088 0,-10-1 224 15,0 0 32-15,9 6 16 0,-1 1-1488 0,-8-7 0 0,0 0-320 0,8 13 64 16,1-1 928-16,-1-1 192 0,0 2 32 0,-2 3 16 16,1-2-256-16,1 3-48 0,0 0-16 0,-1 2 0 15,1-1-304-15,1 0-64 0,-1 2-16 0,1 3 0 16,-1 1 160-16,0 3 16 0,-2 2 16 0,0 3 0 16,-2 1 304-16,-1 1 48 0,0 1 16 0,-3 1 0 15,0 2-272-15,-1 3-48 0,-1 2-16 0,2-3 0 16,0-1-240-16,2-1-64 0,-1-1 0 0,2-1 0 15,1-1-128-15,1 0 0 0,-1-3 0 0,2-5 128 16,1-1-128-16,2-2 0 0,-1-2 0 0,0-3 0 16,-2-4 0-16,3-1-272 0,2-3 32 0,-2-1 16 15,0-5-2224-15,1 2-448 0,1-3-96 16</inkml:trace>
  <inkml:trace contextRef="#ctx0" brushRef="#br0" timeOffset="14921.79">19403 685 5519 0,'0'0'240'0,"0"0"64"0,0 0-304 0,0 0 0 16,0 0 0-16,0 0 0 0,0 0 4352 0,-1-9 832 16,0 0 144-16,1 9 48 0,0 0-4048 0,0 0-816 15,0 0-144-15,0 0-48 0,0 0 240 0,0 0 32 0,0 0 16 0,0 0 0 16,0 0-16-16,0 0 0 0,0 0 0 0,-6 8 0 16,6-8-144-16,-4 14-16 0,2 2-16 0,-1-1 0 15,2 0 144-15,0 0 16 0,-1 3 16 0,2 3 0 16,0-1 128-16,3 3 32 0,0 3 0 15,0 2 0-15,1 0-128 0,0 6-32 0,-1 6 0 0,1 0 0 16,0 2-208-16,-2-2-32 0,-2 2-16 0,0-1 0 16,0 3-176-16,0-4-32 0,-1-5-128 0,-2 0 192 15,0 1-192-15,-1-5 176 0,0-5-176 0,0 1 160 16,-1 2-448-16,-1 0-96 0,1-2 0 0,0-5-16 16,-2-4-1360-16,1-2-272 0,-3-3-48 0,1-5-8288 15,-1-4-1664-15</inkml:trace>
  <inkml:trace contextRef="#ctx0" brushRef="#br0" timeOffset="15275.92">18810 826 25791 0,'-3'-18'1152'0,"3"7"224"0,3 1-1104 0,-3 10-272 16,7-11 0-16,0 2 0 0,4 0 2176 0,2 0 384 15,2 0 80-15,4 2 16 0,-1-3-1952 0,2 2-384 16,-1 0-64-16,5 2-32 0,4 2 16 0,0-1 0 0,-2 2 0 0,2 0 0 16,2 1-112-16,3 0-128 0,1 2 176 0,1-1-176 15,-1-1 128-15,0-2-128 0,-2-4 0 0,1 3 0 16,1 1 160-16,1-3-160 0,0-3 128 0,-1-1-128 15,-1 1 128-15,-2 2-128 0,0 2 0 0,-2-1 128 16,0-3-128-16,-3 4 0 0,-4 4 144 0,0-2-144 16,0 0 0-16,-2 0 0 0,-4 1-160 0,-1 2 160 31,0 1-768-31,-1 4-32 0,-1 1-16 0,0 2 0 0,-1-1-1744 16,-2 1-336-16,-1-2-80 0</inkml:trace>
  <inkml:trace contextRef="#ctx0" brushRef="#br0" timeOffset="15633.81">18913 1854 35359 0,'0'0'1568'0,"0"0"320"0,0 0-1504 0,10-6-384 0,2 1 0 0,4 2 0 16,3-3 400-16,6 2 16 0,4-2 0 0,2 1 0 15,-1-1-192-15,3 1-32 0,2 1-16 0,0-3 0 16,2 1-176-16,-2-1 0 0,-3 2 0 0,2-2 0 15,0 0 0-15,0-1 0 0,0 0 0 0,-1 1 0 16,-2 2 0-16,-1 0-320 0,-3 0 48 0,-2-1 16 31,-4 3-784-31,-2-4-160 0,0 1-16 0,-2 0-16 16,-3 1-2224-16,-1-1-448 0</inkml:trace>
  <inkml:trace contextRef="#ctx0" brushRef="#br0" timeOffset="16091.17">19839 1329 24991 0,'0'0'1104'0,"0"0"240"0,0 0-1088 0,0 0-256 15,0 0 0-15,0 0 0 0,0 0 1072 0,0 0 144 16,0 0 48-16,5 11 0 0,-5-11-464 0,5 14-96 16,-2 4 0-16,-1 0-16 0,1-1-96 0,-2 2-16 15,-1-1 0-15,0 0 0 0,0 2-272 0,3 0-64 16,-1 3-16-16,0-3 0 0,-2 0-224 0,1-6 176 15,0-2-176-15,2 0 160 0,-2 0-32 0,-1-12 0 16,0 0 0-16,0 0 0 0,0 0 320 0,0 0 48 16,0 0 16-16,0 0 0 0,0 0 32 0,0 0 16 15,7-12 0-15,-1-2 0 0,0-7-272 0,-1 4-48 16,0 4-16-16,-1-2 0 0,-2-3-224 0,1 1 128 16,-2 0-128-16,1-2 0 0,-1-5 128 0,-1 3-128 0,0 2 0 0,1 0 144 15,1 0-144-15,1 3 0 0,0-1 0 0,0 4 0 16,1 5 0-16,-4 8 0 0,4-13 0 0,-4 13 0 15,0 0-160-15,9-6 160 0,1 2 0 0,1 3-144 16,-1 1 144-16,3 2 0 0,1 4 160 0,3 0-160 16,0 1 240-16,-1 2-48 0,-2 2-16 0,3 2 0 15,1 1-176-15,1-1 160 0,-5 1-160 0,0 2 160 16,-1-2-160-16,-1 3 0 0,-4 2 144 0,0 1-144 16,-2-2 0-16,1-1 0 0,-3-3 0 0,0 6 0 15,0 1-432 1,-2-3-144-16,1-4-48 0,-3 1 0 0,-2-2-496 0,1-1-96 0,1-12-32 0,0 0 0 15,-2 9-1504-15,2-9-288 0,0 0-64 0,0 0-16 16</inkml:trace>
  <inkml:trace contextRef="#ctx0" brushRef="#br0" timeOffset="16422.89">20411 1394 6447 0,'0'0'272'0,"0"-9"80"0,0 9-352 0,0 0 0 0,0 0 0 0,3-12-2800 15</inkml:trace>
  <inkml:trace contextRef="#ctx0" brushRef="#br0" timeOffset="16984.8">20398 1290 5519 0,'0'0'496'0,"0"0"-496"0,0 0 0 0,0 0 0 0,0 0 3296 0,0 0 560 16,0 0 112-16,0 0 32 0,0 0-2384 0,0 0-464 16,0 0-112-16,0 0-16 0,0 0-272 0,0 0-64 15,0 0-16-15,0 0 0 0,1 8 64 0,1 5 16 16,-1 2 0-16,1-1 0 0,0 1 32 0,-1 1 16 15,0 1 0-15,-1 5 0 0,0 4-112 0,0 0-32 16,0-2 0-16,2 6 0 0,-1 6-80 0,-1-2 0 16,0-3-16-16,0-1 0 0,0 1-240 0,1-1-32 15,2-2-16-15,-2-2 0 0,1-5 16 0,-1-3 0 16,-1-1 0-16,1 0 0 0,0-1-48 0,1-1-16 16,-2-2 0-16,0-2 0 0,0-4-80 0,0-7-16 15,0 0 0-15,0 0 0 0,0 0 0 0,0 0-128 0,0 0 192 0,0 0-64 16,0 0 80-16,0 0 16 0,0 0 0 0,-2-11 0 15,1-2-48-15,1-3-16 0,-1-3 0 0,1-2 0 16,0-3-160-16,1-2 192 0,0-6-192 0,1-1 192 16,-1-2-192-16,0-4 0 0,2-4 0 0,0 0 0 15,-1 0 0-15,1 2 0 0,-1 6-192 0,1 2 192 16,1 1-256-16,-1 2 80 0,-1 0 16 0,2 2 0 16,0 5 160-16,0-1 0 0,0 2 0 0,1 3 0 15,1 1 0-15,2-1-160 0,1 1 160 0,1 6 0 16,-1 4-160-16,2 2 160 0,1-1-128 0,0 2 128 15,0 5-176-15,-1 3 176 0,1 1-208 0,1 4 80 16,0 3 0-16,0 5 0 0,0 2 0 0,0 0 0 0,2-1 128 16,-2 3-192-16,-6 2 192 0,3-1-192 0,-1-2 192 15,-3 2 0-15,-2-1 0 0,0-1 0 0,-1-2 0 0,-3 0 0 16,-2 0 0-16,0-1 0 16,-2-2 0-16,-1 1 0 0,-2-2 0 0,-1 2 0 0,-2 1 128 0,-1-2-128 15,1-1 128-15,-3 2-128 0,-4 2 0 0,0-3 128 16,0-2-128-16,0-1 0 0,2 1 0 0,-2-1 144 15,0-1-144-15,2-3 0 16,2-4-320-16,2 1-160 0,-1-1-32 0,3-3-16 16,2-4-2208-16,2-2-432 0</inkml:trace>
  <inkml:trace contextRef="#ctx0" brushRef="#br0" timeOffset="17509.5">20916 1218 16575 0,'0'0'736'0,"0"0"160"0,0 0-720 0,0 0-176 0,0 0 0 0,0 0 0 15,0 0 4064-15,0 0 784 0,0 0 144 0,0 0 48 16,0 0-4032-16,-3 13-816 0,0-1-192 0,1 1 0 15,-1 0 0-15,-1 1 0 0,0 2 0 0,-1 0 0 16,1-1-128-16,-2 1 128 0,0 1 0 0,1-1 0 16,1-1 0-16,3 0 0 0,1-15 0 0,-1 17 0 15,1-1 0-15,1-1 176 0,-1-15 0 0,4 12 0 0,-4-12 208 16,0 0 32-16,0 0 16 0,9 10 0 16,-9-10-80-16,10 4-16 0,-10-4 0 0,12 3 0 0,-1-2-176 0,-1-2-32 15,-10 1-128-15,12-7 192 0,-2-2-64 0,-1 2 0 16,0 3-128-16,-2 1 192 0,1-4-192 0,0 0 0 15,-2-2 0-15,-1 3 0 0,-5 6 0 0,8-8 224 16,-3-4-64-16,1 4-16 0,-1-2-144 0,0 0 0 16,0-2-192-16,-5 12 192 0,0 0 0 0,7-9 0 15,-1 0 0-15,-6 9 0 0,0 0 0 0,8-7 0 16,0 5 0-16,-8 2-176 0,10-6 176 0,-10 6 0 16,0 0-144-16,12 6 144 0,0-5-128 0,-3 4 128 15,-9-5-160-15,10 9 160 0,-2-1 0 0,-1 1 0 16,-3 0-128-16,1 2 128 0,0-1 0 0,0 1 0 0,2-2 0 15,-2 1 0-15,0 0 0 0,2 0 0 0,-7-10 0 0,9 11 0 16,-3 0 0-16,-6-11 0 0,11 6 0 0,-2 1-144 31,-1 1-1808-31,1-3-352 0,1-5-80 0,-10 0-16 16,0 0-640-16,0 0-128 0</inkml:trace>
  <inkml:trace contextRef="#ctx0" brushRef="#br0" timeOffset="18163.45">21534 840 23615 0,'0'0'1040'0,"0"0"224"16,0 0-1008-16,0 0-256 0,0 0 0 0,0 0 0 0,0 0 1616 0,-8 4 288 16,8-4 48-16,-6 12 16 0,3-2-784 0,1 6-160 15,2 5-16-15,0 0-16 0,0-2-224 0,0 10-32 16,2 9-16-16,0-1 0 0,1 1-304 0,-2 1-64 15,0 1-16-15,2-3 0 0,1-3-144 0,0 0-48 16,0-4 0-16,0-1 0 0,-2-2-144 0,1-2 128 16,-1-3-128-16,1 0 128 0,-2 3-128 0,2-5-224 15,0-3 48-15,-1-4 16 16,-2 0-608-16,1-3-128 0,-1-10-32 0,0 0 0 16,0 0-1888-16,0 0-384 0,0 0-80 0,0 0-16 0</inkml:trace>
  <inkml:trace contextRef="#ctx0" brushRef="#br0" timeOffset="18352.62">21294 1261 26719 0,'0'0'2368'0,"0"0"-1888"0,-2-8-480 0,2 8 0 16,6-10 3024-16,1 4 512 0,2-1 112 0,3-2 0 16,3-4-2496-16,3 2-512 0,0 4-112 0,2 0-16 15,0 1-208-15,1-1-48 0,0-1-16 0,1 2 0 16,3-1-240-16,1-2 0 0,2-3 0 0,0 3-160 31,1 8-1936-31,1-2-384 0,1-1-80 0,-1 3 0 16,-2 2-1056-16,-2 1-208 0</inkml:trace>
  <inkml:trace contextRef="#ctx0" brushRef="#br0" timeOffset="19717.71">22802 1001 11055 0,'0'0'480'0,"0"0"112"0,0 0-464 0,0 0-128 15,-4-10 0-15,4 10 0 0,0 0 5296 0,0 0 1040 16,0 0 192-16,0 0 64 0,0 0-4544 0,0 0-912 16,0 0-176-16,5-6-48 0,6-1-192 0,-11 7-32 0,0 0-16 0,11-6 0 15,4 1-320-15,-1 3-64 16,1 5-16-16,0-3 0 0,1-3-64 0,1 1-16 0,2-1 0 0,1 2 0 16,-1 1 96-16,1-1 16 0,0-3 0 0,-2 1 0 15,-1 3 144-15,1-3 48 0,0-3 0 0,0 1 0 16,-1 1-112-16,-1 0 0 0,0 1-16 0,-2 1 0 15,-1-1-160-15,-1 3-16 0,-2 3-16 0,-10-3 0 16,0 0-176-16,11 2 0 0,-11-2 144 0,0 0-144 16,0 0 0-16,4 11 144 0,-4 0-144 0,-3 0 0 15,3-11 128-15,-7 13-128 0,-2-4 0 0,0 5 0 16,-1 6 0-16,-1-3 0 0,-2-2 0 0,-1 4 0 16,-3 0 128-16,-1 0-128 0,-3-1 0 0,-1 1 0 0,-2 0 0 15,-2 1 0-15,-1-3 0 0,1 4 0 16,1-1 0-16,4-2 0 0,4-1 0 0,3 0 0 0,2-4 0 0,2 0 0 15,-1 0 0-15,2-1 0 0,4 1 0 0,2 2 0 16,5-1 0-16,2-1 0 0,-4-13 0 0,7 11 0 16,4 1 0-16,1-3 0 0,-1 2 208 0,2-4-64 15,3 0-16-15,2-1 0 0,0 1-128 0,3-3 192 16,1-5-192-16,2-2 192 0,1 2-192 0,1-2 128 16,0-1-128-16,0 2 128 0,1-5-128 0,-1 3 0 15,0 1 0-15,-1-2 0 16,-3-3-560-16,-1 1-80 0,-4 1-32 0,-1 0 0 15,-2-2-1520-15,-2 2-304 0,-12 6-64 0,6-11-9568 16,-3 2-1904-16</inkml:trace>
  <inkml:trace contextRef="#ctx0" brushRef="#br0" timeOffset="20318.23">22666 741 11967 0,'0'0'528'0,"0"0"112"16,-6-4-512-16,6 4-128 0,0 0 0 0,0 0 0 0,0 0 5584 0,0 0 1088 15,0 0 224-15,9 5 32 0,0 1-5456 0,3-1-1088 16,1-3-208-16,1 2-48 0,2-1-128 0,3 1 144 16,5-3-144-16,1-1 160 0,1-1-160 0,2 0 192 15,0 1-192-15,2-3 192 0,1-2-192 0,-1 1 0 16,-3-3 144-16,0 2-144 0,-1 0 0 0,-3 0 0 16,-2-1 0-16,-3 1 128 0,-1 0-128 0,0 0 144 15,-1 1-144-15,-2 1 160 0,-1 1 160 0,0-1 48 16,0 2 0-16,-1-3 0 0,-2 3-112 0,1-2 0 15,1 0-16-15,-2 2 0 0,-10 1-112 0,12-1-128 16,-12 1 176-16,9-3-176 0,-9 3 144 0,0 0-144 16,9-4 0-16,-9 4 144 0,0 0-144 0,0 0 0 0,0 0 144 15,0 0-144-15,0 0 176 0,0 0-48 0,0 0 0 0,0 0 0 16,0 0 192-16,-5-4 48 0,0-2 0 0,5 6 0 16,-10 0-48-16,10 0-16 0,-10-5 0 0,2 3 0 15,8 2-176-15,-9-4-128 0,0-1 192 0,1 1-192 16,0 2 128-16,0-1-128 0,1-1 0 0,-1 0 0 15,0-4 128-15,0 3-128 0,-1 1 0 0,0 0 0 16,0-2 0-16,1-1 0 0,0 1 128 0,2-1-128 16,-1 1 128-16,2-2-128 0,-2 1 144 0,2 2-144 15,0 1 256-15,5 4-64 0,-7-6 0 0,7 6 0 16,0 0-192-16,-5-7 0 0,5 7 0 0,0 0 0 16,0 0 0-16,0 0 0 0,0 0 0 0,0 0 0 15,0 0-1328-15,0 0-144 16,0 0-48-16,9-5-11120 0,2 0-2224 0</inkml:trace>
  <inkml:trace contextRef="#ctx0" brushRef="#br0" timeOffset="21557.66">24524 737 4607 0,'0'0'192'0,"0"0"64"0,0 0-256 0,0 0 0 0,0 0 0 0,0 0 0 15,0 0 5344-15,0 0 1024 0,0 0 208 0,0 0 32 16,-1-9-5008-16,1 9-992 0,0 0-208 0,0 0-32 15,0 0-176-15,0 0-48 0,0 0 0 0,-11 0 0 16,2 3 240-16,-2 1 32 0,-4 1 16 0,-2 3 0 16,-2 2 272-16,-1 0 48 0,1 1 16 0,-2 3 0 15,0 3 80-15,0-1 32 0,-1-2 0 0,2 3 0 16,1 5-240-16,2 2-32 0,1-1-16 0,4 2 0 16,2 4-144-16,2 1-48 0,0 1 0 0,5 3 0 15,0-2-80-15,2 1-32 0,1-2 0 0,0-1 0 16,0-2-144-16,1-1-16 0,2 0-128 0,0 0 192 15,3-3-64-15,0 1-128 0,1-3 176 0,0 0-176 16,1 1 160-16,1-3-160 0,1-4 128 0,1 2-128 0,2 3 160 0,2-4-160 16,2-6 192-16,2-1-192 15,2 0-240-15,1 0-144 0,3-8-48 0,2 2 0 16,2-4-16-16,-2-3-16 0,-1 0 0 0,1-4 0 16,-4 2-240-16,-1-2-32 0,-1-2-16 0,-3 1 0 15,-3 1-1088-15,-2 0-208 0,-3 2-64 0,-2-3-7792 16,-2-2-1552-16</inkml:trace>
  <inkml:trace contextRef="#ctx0" brushRef="#br0" timeOffset="21805.53">24131 1269 16575 0,'0'0'1472'0,"-10"4"-1168"0,0-3-304 0,10-1 0 16,0 0 4720-16,0 0 880 0,0 0 176 0,0 0 48 16,6 9-4112-16,4-2-816 0,0-3-176 0,3 0-16 15,3-3-416-15,2 2-80 0,3-1-16 0,1 1 0 16,1 1-192-16,4 0 0 0,1-4 128 0,1 1-128 16,1 0-336-16,1-1-112 0,3-1-32 0,1 1 0 15,0 0-3008-15,-2-1-608 0,-6-2-112 0</inkml:trace>
  <inkml:trace contextRef="#ctx0" brushRef="#br0" timeOffset="22177.32">25250 587 34095 0,'0'0'3024'16,"-4"12"-2416"-16,1 0-480 0,1 2-128 0,1 4 1616 0,2 3 304 15,1 1 64-15,0 3 16 0,1 4-1552 0,-1-2-304 0,0 3-144 0,-1 4 128 16,-1 4-128-16,0 5 128 0,0 4-128 0,1 2 128 15,1-4-128-15,0 3 0 0,1-5 0 0,1-1 128 16,0-5-128-16,1-3 0 0,-3-1 144 0,1-3-144 16,-2-3 0-16,2-1 0 0,1 0 0 0,0-5 0 15,-2-1 0-15,1-4-208 0,0-6 16 0,-1 0 16 32,1 2-320-32,-3-12-64 0,0 0-16 0,0 0 0 15,10 1-448-15,1-2-80 0,-2-5-32 0,1-5-9840 0,2-3-1968 0</inkml:trace>
  <inkml:trace contextRef="#ctx0" brushRef="#br0" timeOffset="22437.1">25580 630 25791 0,'0'0'2304'0,"0"0"-1856"15,-6 4-448-15,6-4 0 0,-4 12 3264 0,1 4 544 16,2 4 112-16,1 3 32 0,3 1-3200 0,-1 2-752 15,1 2 0-15,-2 3 0 0,-2 4 0 0,-1 2 0 16,2 2 0-16,2 5 0 0,0 6 0 0,0-2 0 16,-2-4 0-16,1 1 0 0,2-1 0 0,-3-4 0 15,-4-2 0-15,0-1 0 16,1-3-304-16,-1-4-80 0,-2-3-32 0,2-2 0 16,1 0-400-16,-1-2-80 0,-1-2 0 0,1-4-16 15,2-5 160-15,0-1 48 0,4 0 0 0,-2-11 0 16,0 0-1792-16,0 0-368 0</inkml:trace>
  <inkml:trace contextRef="#ctx0" brushRef="#br0" timeOffset="23027.07">25226 547 37311 0,'-7'-12'1664'0,"7"12"320"16,-2-9-1584-16,2 9-400 0,0-9 0 0,0 9 0 15,7-12 480-15,1 3 16 0,0 2 0 0,1 1 0 0,-1 1-496 0,2 0 128 16,1 1-128-16,1 1 0 0,-1 2 0 0,2 1 0 16,2 0 0-16,2 2 0 0,1 4 0 0,1-5 0 15,2-4 0-15,1 6 0 0,2 3 0 0,2 0 0 16,0-4 0-16,1 2 0 0,-1 0 0 0,-1 1 0 15,-1 2 0-15,2-1 0 0,0-1 0 0,0 5 0 16,-1 3 0-16,1 0 0 0,-3-2 144 0,-1 4-16 16,-2 0 0-16,0 2 0 0,-4 0-128 0,1 0 128 15,-2 0-128-15,-4 1 128 0,-3 1-128 0,-2-1 0 16,-4 3 144-16,-2-6-144 0,-2 2 160 0,-2 0-32 16,-2-1-128-16,-3 0 192 0,-1-1-64 0,-2 0 0 15,-2-4-128-15,-1 2 192 0,1 0-192 0,-2 0 176 16,-1 0-176-16,1-2 160 0,-1-5-32 0,0 1-128 0,-2 3 192 0,0-2-64 15,1-1 64-15,-3 2 16 0,-1 0 0 0,-1-2 0 16,0-4-80-16,1 4-128 0,1 3 176 0,3-1-176 16,1 3 0-16,4-1 0 0,1-4 0 0,2 4 0 15,2 2 0-15,2-1 0 0,4-1 0 0,1 4 0 16,1 2 160-16,2 1 32 0,3-6 0 0,7 2 0 16,1 2 144-16,1-1 48 0,1 1 0 0,3-2 0 15,3 2-144-15,1-2-32 0,2 5 0 0,0-5 0 16,4-1-208-16,-1 1 144 0,-1 5-144 0,-1-5 128 15,0 3-128-15,-2 2 0 0,1 4 0 0,-3-1 0 16,-2 0 0-16,-2 0 0 0,-3-2 0 0,-1 3 0 16,-1 0 0-16,-1 0 0 0,-1-4-192 0,-1 2 192 15,0-3-1552-15,-1-3-192 0,0-8-48 0,-8-7 0 16,10 3-144-16,-10-3-48 0,12-5 0 0,-3-8-13248 16</inkml:trace>
  <inkml:trace contextRef="#ctx0" brushRef="#br0" timeOffset="23786.22">26057 929 14735 0,'2'-11'1312'0,"-2"11"-1056"0,0 0-256 0,5-9 0 16,-1-4 4800-16,1 3 896 0,2 1 176 0,0 1 32 15,1 1-4240-15,0-3-864 0,-1-1-160 0,-1 1-48 16,2 0-192-16,-2-1-32 0,0-2-16 0,-1 0 0 15,-1 0 256-15,1 0 48 0,0-1 16 0,0-2 0 16,-1-2 160-16,2 1 48 0,-1 0 0 0,0-3 0 16,1-2-80-16,1 1-16 0,0 2 0 0,2-2 0 15,0-1-320-15,1-2-64 0,-2 0-16 0,1 1 0 16,-2 5-256-16,0 2-128 0,3 5 0 0,-3-1 128 0,-1 4-128 0,-1 2 0 16,0-2 144-16,-5 8-144 0,0 0 0 0,0 0 0 15,0 0 0-15,0 0 0 0,0 0 0 0,0 0 0 16,0 0-176-16,7 15 176 0,-2 4 0 0,0 4 0 15,-1 5 0-15,1 0 0 0,-1 2 0 0,1-2 0 16,2 0 0-16,1 0 0 0,1-2 0 0,0-1 160 16,0-1-160-16,1-4 128 0,2-3-128 0,0-4 0 15,0 0 144-15,-1 0-144 0,0 0 0 0,-1-3 128 16,1-2-128-16,-1-1 0 0,-1-2 128 0,0-1-128 16,-9-4 128-16,0 0-128 0,11-3 160 0,-1-1-32 15,1-2-128-15,-1-2 192 0,-2 0-64 0,0-4-128 16,-2-2 176-16,1-3-176 0,-2 0 176 0,1-1-176 0,0-2 160 15,-1-4-160-15,0-8 128 0,-1 0-128 0,-1-2 0 16,-1-3 144-16,1 1-144 0,-2 3 0 0,-2 1 0 16,0 3 0-16,-1 2 0 0,2 2 0 0,3 3 0 0,-2 5 0 15,-1 1 0-15,0 6 0 0,0 0 0 0,0 10 0 16,0 0 0-16,0 0 0 0,0 0 0 0,0 0 0 16,0 0-128-16,0 0 128 0,11 6 0 0,-2 2 0 15,0 2 0-15,-1 3-176 0,-2 5 176 0,3 4-128 16,0 4 128-16,1 2 0 0,-4 3 0 0,2 2-128 15,1-1 128-15,-2 2 0 0,-2 3 0 0,4-3 0 16,1 0 0-16,2-3 0 0,0-1 0 0,-2-4 0 16,2-3 0-16,0 1 0 0,-2-6 0 0,1 0 0 15,-1 1 0-15,0-5 0 0,-2-1 0 0,0 0 0 16,0-1-1024-16,-2-3-240 0,-6-9-32 0,0 0-16 16,11 2-1888-16,-11-2-368 0</inkml:trace>
  <inkml:trace contextRef="#ctx0" brushRef="#br0" timeOffset="25513.36">22725 3234 8287 0,'0'0'368'0,"0"0"80"0,0 0-448 0,0 0 0 0,0 0 0 0,1-9 0 16,-1 9 4096-16,4-9 752 0,-1-1 144 0,1 3 16 16,2-1-3360-16,0-1-688 0,-1 0-128 0,-1-3-16 15,0 1-288-15,1 1-48 0,1 0-16 0,0-5 0 16,-3 1 16-16,1-1 0 0,0 0 0 0,-1 0 0 16,-3-3-48-16,0 1-16 0,-1-1 0 0,-1 1 0 15,-2 1 160-15,0 2 16 0,1-2 16 0,-4 3 0 16,1-2 160-16,-1 0 48 0,0 2 0 0,1 3 0 0,-3 1-176 0,0 2-48 15,-3 3 0-15,2 2 0 0,10 2-256 16,-12 5-48-16,-1 0-16 0,1 4 0 0,-1 3-272 0,1 2 128 16,1 2-128-16,0 1 0 0,2 3 0 0,1 2 0 15,0 3 0-15,2 2 0 0,-2 3 0 0,3 4 0 16,0 5 0-16,1 3 0 0,-2 2 256 0,4 2 0 16,1-2 0-16,-1 2 0 0,0-1-32 0,0-1-16 15,0 2 0-15,2-2 0 0,1 3-208 0,2 0 176 16,-1-1-176-16,2-2 160 0,1-1-160 0,1-2 0 15,-3-5 0-15,3 1 128 0,2-9-128 0,-2 0 128 16,-2-2-128-16,0-1 128 0,2-2-272 0,-2-3-64 16,-1-3-16-16,-2-3 0 15,-1-4-384-15,1 1-80 0,-1 2-16 0,-1-3 0 16,1-10-3120-16,-5 9-624 0</inkml:trace>
  <inkml:trace contextRef="#ctx0" brushRef="#br0" timeOffset="25829.88">22314 3770 21183 0,'0'0'1888'0,"0"0"-1504"0,0 0-384 0,-2-9 0 0,2 9 3152 0,4-11 560 15,2 2 128-15,2 1 0 0,1 2-2560 0,2-1-528 16,2 3-112-16,-2-1 0 0,0 1-208 0,1 1-48 16,1 2 0-16,1 2 0 0,-1-1-80 0,1 2-32 15,2-1 0-15,0 2 0 0,-1 1 176 0,2-1 16 16,-1 3 16-16,1-5 0 0,1-1-304 0,0 0-176 16,-2 0 192-16,2 0-192 0,3 0 144 0,3-1-144 15,-1-3 0-15,0 1 144 0,0 3-144 0,0-2 0 16,2-4 144-16,1 0-144 15,0-3-1600-15,-1 0-384 0,-3-2-64 0</inkml:trace>
  <inkml:trace contextRef="#ctx0" brushRef="#br0" timeOffset="26543.5">23872 2805 10127 0,'0'0'896'0,"0"0"-704"0,4-8-192 0,-4 8 0 15,5-6 2160-15,-5 6 400 0,0 0 64 0,0 0 32 16,0 0-1056-16,-3-8-224 0,0 1-32 0,3 7-16 15,0 0 16-15,-8 3 16 0,8-3 0 0,-9 6 0 16,-1 2-192-16,0 1-32 0,1 2-16 0,0 0 0 16,-1 4-352-16,-1 2-80 0,1 1-16 0,0 0 0 15,-1 2-16-15,1 2 0 0,-3-1 0 0,1 5 0 16,-2 1 240-16,-1 5 64 0,0 3 0 0,0 3 0 16,1 2-192-16,0 0-48 0,0 5 0 0,3-4 0 15,-1-1-256-15,2-3-48 0,-1 0-16 0,3-1 0 16,1 0-32-16,1 1-16 0,4 2 0 0,2 1 0 0,2-1-192 15,4-1-32-15,0-2-128 0,3 3 192 16,3 4-192-16,2-2 0 0,2-5 0 0,2-1 0 0,2-5 128 0,1 0-128 16,2 5 0-16,4 2 144 15,2 1-448-15,0-6-80 0,-1-4-32 0,2-2 0 16,0-7-928-16,0-3-176 0,-2-2-32 0,-1-2-16 16,-1 1-1456-16,0-1-304 0,-1-8-48 0</inkml:trace>
  <inkml:trace contextRef="#ctx0" brushRef="#br0" timeOffset="27292.1">24222 3385 15663 0,'0'0'1392'0,"0"0"-1120"16,0 0-272-16,0 0 0 0,0 0 4336 0,0 0 800 16,0 0 176-16,5-8 16 0,-5 8-3664 0,8-6-752 15,-8 6-144-15,10-3-16 0,-10 3-448 0,13-3-96 16,-1 3-16-16,1 0 0 0,1 0-192 0,1 3 128 15,-2-3-128-15,1 0 0 0,3 0 256 0,4 0-32 16,1 0-16-16,2 0 0 0,0 0 176 0,2 0 16 16,2-5 16-16,0 4 0 0,2-3-96 0,0 0-32 15,-1-1 0-15,-2-1 0 0,0 1-96 0,-3 1 0 16,-2-1-16-16,1 1 0 0,-4-2-176 0,-2 2 160 16,-3 1-160-16,-3 2 160 0,-11 1-160 0,0 0 0 0,0 0 0 15,0 0 128-15,0 0-128 0,0 0 0 0,0 0 0 0,-4 14 128 16,-3-4-128-16,-3 2 0 0,-3 0 144 0,-3 0-144 15,-1-1 0-15,-1 1 0 0,-3 0 0 0,-1 1 128 16,-1 0-128-16,-2 0 0 0,-2 1 128 0,-1-1-128 16,-1 0 0-16,-2 0 0 0,-4 3 0 0,0 1 0 15,0 0 0-15,3 1 0 0,4 2 0 0,4-2 0 16,5-4 0-16,2 1 144 0,2-2-144 0,5 0 0 16,2 1 336-16,3 0-32 0,0 0-16 0,3-3 0 15,2-11-288-15,3 12 128 0,-3-12-128 0,5 13 0 16,3 0 192-16,1-2-64 0,3-5 0 0,1 1-128 15,1-2 192-15,3 0-64 0,1-2 0 0,1 0-128 16,0 0 144-16,2 1-144 0,3 1 0 0,0-5 144 16,2 0-144-16,-1 0 0 0,-3 0 144 0,-1 0-144 0,1 0 0 15,-2 0 0-15,-4 0 0 0,-2-2 0 16,0-1-1504-16,-1-1-368 0,-2 0-80 0,-1-2-16 16,-1 0-1824-16,-2-1-368 0</inkml:trace>
  <inkml:trace contextRef="#ctx0" brushRef="#br0" timeOffset="27908.3">24330 3063 19343 0,'0'0'1728'0,"0"0"-1392"0,-10-7-336 0,2 5 0 16,8 2 3152-16,0 0 560 0,0 0 128 0,0 0 0 15,0 0-2576-15,0 0-528 0,0 0-96 0,0 0-32 16,0 0-144-16,0 0-16 0,10 6-16 0,2-3 0 15,2-2 128-15,2-1 16 0,-3-1 16 0,4-2 0 0,4 1-112 0,2 0-32 16,2-3 0-16,1 4 0 0,0-4-192 0,0 1-64 16,0-1 0-16,0-1 0 0,-1 3-192 0,0-3 176 15,-2 5-176-15,-1-4 160 0,-1 0-160 16,0 2 0-16,-1-1 144 0,-2 1-144 0,-1 1 0 0,0 1 0 16,-1-2 0-16,-2 3 0 0,-1 0 128 0,-1 0-128 15,1 0 128-15,-3 0-128 0,-10 0 160 0,0 0-32 16,0 0-128-16,11-1 192 0,-11 1-48 0,0 0-16 15,0 0 0-15,0 0 0 0,0 0 144 0,0 0 32 16,0 0 0-16,0 0 0 0,0 0-32 0,0 0 0 16,0 0 0-16,0 0 0 0,0 0-80 0,0 0-32 15,-11-2 0-15,11 2 0 0,0 0-32 0,-9-1 0 16,9 1 0-16,-10 0 0 0,0-4 32 0,10 4 0 16,0 0 0-16,-6-6 0 0,6 6 32 0,-9-6 16 15,0 2 0-15,1-3 0 0,1 0 0 0,7 7 0 0,-7-9 0 0,1 2 0 16,-2 1-80-16,1-1 0 0,-1 1-128 0,1 1 192 15,0 1-192-15,0-1 0 0,0-2 128 0,1 2-128 16,6 5 0-16,-9-4 0 0,0-1 0 0,9 5 0 16,0 0 0-16,-8-4 0 0,-1-3 0 0,9 7 0 15,0 0-160-15,0 0-32 0,0 0 0 0,0 0 0 32,0 0-1792-32,0 0-352 0,0 0-80 0,0 0-10320 0,0 0-2048 0</inkml:trace>
  <inkml:trace contextRef="#ctx0" brushRef="#br0" timeOffset="28611.99">24965 2656 2751 0,'-7'-9'256'0,"1"-1"-256"0,1-2 0 0,-1 3 0 15,3-2 2768-15,-4 5 512 0,-1-1 112 0,2 2 0 16,6 5-1600-16,-9-4-320 0,-2 2-64 0,2 0 0 16,9 2 240-16,-9 0 48 0,0-2 16 0,9 2 0 15,0 0-144-15,0 0-32 0,0 0 0 0,0 0 0 16,-9-5-64-16,9 5 0 0,0 0-16 0,0 0 0 15,0 0-400-15,0 0-80 0,0 0-16 0,0 0 0 16,0 0-368-16,0 0-80 0,0 0 0 0,0 0-16 16,7 7-128-16,3 0-32 0,-1 1 0 0,2 0 0 0,4-1-80 0,-2 2 0 15,-1 2-16-15,2-1 0 0,4 5-112 0,3-1-128 16,0 0 176-16,1 6-176 0,3 1 208 0,0 2-64 16,-1 1-16-16,1 0 0 0,2 1 0 0,-2 1-128 15,-1 0 192-15,-3 0-64 0,-3 1 128 0,-3-1 0 16,-2 1 16-16,1-2 0 0,-1 2-48 0,-2 3-16 15,0 1 0-15,-1 3 0 0,-1 0 0 0,0 4 0 16,-2 2 0-16,1 3 0 0,-2 3-80 0,2-3-128 16,-1-6 176-16,0-1-176 0,-1-2 160 0,-4 6-160 15,0 5 128-15,-4-2-128 0,0-3 144 0,-2-6-144 16,-1-1 160-16,-3-1-160 0,0-2 384 0,-1 0 0 16,-2 0-16-16,2-2 0 0,0-4-48 0,-1 4-16 15,0-7 0-15,1 1 0 0,2-5-128 0,0 2-32 16,2 0 0-16,1-1 0 0,1-4-144 0,-1 2 0 0,0-2 0 0,1 0 0 31,1-3-496-31,0-3-128 0,2-8-16 0,-4 9-16 16,4-9-2304-16,-5 10-464 0,-2-2-96 0</inkml:trace>
  <inkml:trace contextRef="#ctx0" brushRef="#br0" timeOffset="33196.94">2898 7961 22799 0,'0'0'1008'0,"0"0"208"15,0 0-960-15,0 0-256 0,0 0 0 0,0 0 0 16,0 0 976-16,0 0 160 0,0 0 16 0,9-8 16 0,0 0-688 0,-1 1-144 16,-8 7-16-16,8-7-16 0,0-1-304 0,-2 0 0 15,-6 8 128-15,4-9-128 0,0 2 0 0,-1-1 0 16,-2-1 0-16,-1-1 0 0,0 10 192 0,-2-9 0 16,2 9-16-16,-4-9 0 0,-3-1 384 0,2 2 80 15,0 1 0-15,-1 1 16 0,0-1 48 0,-1 1 16 16,1-2 0-16,-1 2 0 0,1-1-160 0,-3 0-48 15,-3 0 0-15,4 1 0 0,8 6-176 0,0 0-32 16,-14-2-16-16,2 1 0 0,2 2-112 0,-2 3-32 16,-2 1 0-16,-2 3 0 0,0 2-144 0,-1 3 0 15,-1 2 0-15,0 2 128 0,0 1-128 0,-1 1 0 16,1 2 0-16,0 4 0 0,0-2 0 0,2 4 0 16,2-1 0-16,1 1 0 0,-2 2 0 0,2-2 0 0,3-2 0 15,1 1 0-15,1 3 128 0,3-3-128 0,1-3 192 0,4 1-64 16,4-2-128-16,1-1 192 0,1-3-192 0,5-3 192 15,2 0-16-15,1-3 0 0,0-5 0 0,3-1 0 16,0-2-48-16,3-2 0 0,1-6 0 0,1 2 0 16,0-5 0-16,3-2 0 0,1 0 0 0,-4-3 0 15,-4-1-128-15,3 0 128 0,3 3-128 0,-6-3 128 16,-6-3-128-16,1 2 128 0,1 1-128 0,-2-4 128 16,-3 0-128-16,0 1 0 0,0 0 144 0,0 2-144 15,0-3 0-15,-1 0 0 0,0 1 0 0,-1 1 128 16,-2 0-128-16,0-3 0 0,-2 0 0 0,-3 2 0 15,0 2 0-15,-2 2 0 0,1 1 0 0,-2 1 128 16,1 3-128-16,2 7 0 0,0 0 0 0,0 0 0 16,-8-2 0-16,8 2-128 0,-8 0 128 0,8 0 0 0,-9 12 0 0,3-2 0 15,0 3 0-15,2 2 0 0,0-1 0 0,2 3-128 16,-1 1 128-16,2 2 0 0,0-1 0 0,1 4 0 16,-2-1 0-16,2 3 0 0,3 1 128 0,0 2 0 15,-1 5 0-15,3 1 0 0,2 2-128 0,-1 2 192 16,1 0-64-16,2 4 0 0,0 2-128 0,2-1 0 15,0-1 0-15,0-2 0 0,-5-1 0 0,1 0 144 16,1-2-144-16,-2-3 0 0,-2-3 0 0,-1 2 0 16,-1-1 0-16,-2 2 0 0,-1 0 128 0,-2-3-128 15,-1-5 0-15,-1 2 0 0,0 0 128 0,-3 0-128 16,-2-1 0-16,-1-3 0 0,1-2 0 0,-2-3 160 16,-3-2-160-16,-1-4 128 0,2-2-384 0,-3-3-64 0,-3-3-32 15,-1-4 0 1,0-2-736-16,2-6-128 0,1-2-48 0,-2-1-9952 0,-2-5-2000 15</inkml:trace>
  <inkml:trace contextRef="#ctx0" brushRef="#br0" timeOffset="33619.58">3132 8261 21183 0,'0'0'1888'0,"0"0"-1504"0,-10 6-384 0,5 4 0 0,1-1 3456 0,4-9 608 16,4 14 128-16,-4-14 32 0,0 0-3520 0,8 7-704 15,-8-7 0-15,10 1-240 0,-10-1 240 0,12 0 0 16,-1-1 0-16,-11 1 0 0,10-7 144 0,-1-1-144 15,0 0 0-15,-1 1 144 0,-3-4-144 0,-1-1 0 16,-2 1 144-16,-1-1-144 0,0-2 144 0,-1-1-144 16,-1-2 192-16,0 0-192 0,1 0 400 0,0-2-16 15,0-2-16-15,0-4 0 0,-2 0 128 0,2-2 16 16,3 0 16-16,-2-2 0 0,0-1-160 0,2 1-48 16,1 3 0-16,0 2 0 0,0 4-64 0,0 3 0 15,0 1-16-15,1 6 0 0,-1-2-240 0,0 4 0 16,-4 8 0-16,0 0 0 0,9-6 0 0,-9 6-160 0,0 0 32 0,12 0 0 31,2 1-496-31,-2 2-80 0,-12-3-32 0,18 9 0 16,4-1-1360-16,-2 0-272 0,-5-2-48 0,1-1-7632 0,-1 0-1520 0</inkml:trace>
  <inkml:trace contextRef="#ctx0" brushRef="#br0" timeOffset="34112.33">3774 7875 26495 0,'0'0'1168'0,"0"0"240"0,2-8-1120 0,-2 8-288 0,0 0 0 0,2-9 0 16,1-1 736-16,-1 2 96 0,-2 8 0 0,0 0 16 15,3-9-336-15,-3 9-80 0,0 0-16 0,0 0 0 0,-8-6 128 0,-1 4 32 16,0 1 0-16,-3 2 0 0,-1 1-144 0,-1 4-32 16,-3-1 0-16,0 4 0 0,0 3-240 0,-1 3-160 15,-2 0 192-15,-1-1-192 0,0 0 144 0,3-3-144 16,0 2 0-16,2 3 144 0,2 1 240 0,2-1 32 15,2-1 16-15,1 2 0 0,1-2-32 0,3 1 0 16,1 1 0-16,2 0 0 0,0 0-144 0,0 0-48 16,2 0 0-16,3 1 0 0,0-2-208 0,1-2 128 15,0-1-128-15,2-1 0 0,4 0 160 0,0-3-160 16,-3-4 160-16,4 0-160 0,2-4 144 0,1-1-144 16,1 0 128-16,0-1-128 0,2-4 0 0,-1-2 0 15,-2 0 0-15,2-4 0 0,-1 2 0 0,0 0-144 0,-3-3 0 16,-1-1 0-16,-2 0 144 0,1-3 0 0,-3 2 0 0,-1 1 0 15,-3 0 0-15,1-1 0 0,-1-2 0 0,-2 2 128 16,-1 3-128-16,0 2 144 0,0 1-144 0,0 0 160 16,-1-1-160-16,1 9 0 0,0 0 144 0,0 0-144 15,0 0 0-15,0 0 0 0,0 0 0 0,0 0 0 16,0 0 0-16,4 16 0 0,-4-3 0 0,2 0 0 16,1 0 208-16,0 1 80 0,-1 2 16 0,1-2 0 15,0 2-144-15,-1 1-32 0,1-3 0 0,1 2 0 16,-2-2-128-16,3 1 0 0,2-4 0 0,0 2 0 15,-2 3 0-15,3 0 0 0,3-2 0 0,1-2 0 16,-4 0-1872-16,1-3-368 0,0 1-64 16,-1-3-13600-16</inkml:trace>
  <inkml:trace contextRef="#ctx0" brushRef="#br0" timeOffset="34620.05">4366 7962 21183 0,'0'0'1888'0,"-1"-7"-1504"16,-2-3-384-16,1 1 0 0,-2 0 2368 0,0-1 384 16,1-3 96-16,-1 2 16 0,-1 3-2240 0,0-2-448 15,-2 1-176-15,1 0 128 0,-2-2 144 0,1 2 32 16,1 1 0-16,-1 1 0 0,-2 0-48 0,0 2-16 15,0-2 0-15,0 3 0 0,9 4-240 0,-12 0 0 0,-2 2 0 0,0 0 0 16,-1 1 208-16,0 2 0 0,-4 0 0 0,1 6 0 16,-3 2 256-16,2 1 48 0,-5 1 16 0,2 1 0 15,0 4-208-15,2 2-32 0,5 3-16 0,-4-2 0 16,-3 3-64-16,9 1-16 0,4-3 0 0,3 2 0 16,0 0 16-16,5-2 0 0,4-3 0 0,2 0 0 15,0 0-32-15,4-2-16 0,0-2 0 0,2-1 0 16,2-3-160-16,0 1 192 0,1-5-192 0,2 0 192 15,2-5-64-15,0-4-128 0,-1-1 192 0,0-2-64 16,0-1 0-16,0-2-128 0,0-5 192 0,-1 0-64 16,-1-5 16-16,2-1 0 0,2-1 0 0,-4 0 0 15,-2-3-16-15,2-1 0 0,-1-3 0 0,-2 0 0 16,-3 0 128-16,0-1 32 0,-3-2 0 0,-2-4 0 0,-1 1-16 0,0-4 0 16,-1 0 0-16,-1-1 0 0,-2 1-96 0,-1 1-32 15,-2-1 0-15,0 1 0 0,0 3-144 0,0-2 0 16,-3-1 144-16,0 0-144 0,-3 2 0 0,3 1 0 15,-1-1 0-15,-3 2 0 0,2 0 0 0,1 4-256 16,1 3 32-16,-1 2 16 16,0 5-624-16,1 6-128 0,3 2-32 0,1 3-11280 15,-3 1-2256-15</inkml:trace>
  <inkml:trace contextRef="#ctx0" brushRef="#br0" timeOffset="34866.37">4633 7736 32255 0,'0'0'2864'0,"0"0"-2288"0,-6 7-576 0,3 4 0 16,3 4 2416-16,3 1 368 0,1 2 80 0,1 2 16 16,2-1-2320-16,-1 1-560 0,-2 1 0 0,1 5 0 15,0 1 128-15,-1 3-128 0,-2-1 128 0,-1 1-128 16,-1-1 0-16,0-2-208 0,-3-4 16 0,1 1 16 31,-2-2-192-31,0 0-32 0,0-3-16 0,1-4 0 0,1-3-368 0,0-3-80 0,2-9-16 16,0 0 0-16,0 0-1280 0,0 0-256 0,0 0-48 0</inkml:trace>
  <inkml:trace contextRef="#ctx0" brushRef="#br0" timeOffset="35025.25">4588 7664 8287 0,'-3'-15'368'0,"1"6"80"0,-2 0-448 0,1-1 0 16,0 1 0-16,3 9 0 0,2-11 6208 0,-2 11 1152 16,2-9 224-16,-2 9 48 0,0 0-5904 0,8-4-1200 15,-8 4-224-15,12 0-48 16,-2 3-1296-16,-10-3-256 0,12 6-48 0,-1-2-16 0</inkml:trace>
  <inkml:trace contextRef="#ctx0" brushRef="#br0" timeOffset="35368.51">4800 7952 17503 0,'0'0'1552'0,"0"0"-1232"0,0 0-320 0,11 0 0 15,-1-3 2752-15,2 2 512 0,1 0 80 0,-1 1 32 16,-2 1-2544-16,2-1-512 0,1 0-112 0,-1 0-16 16,-12 0-192-16,14 4 128 0,2-4-128 0,-3 0 0 15,-13 0 128-15,10-3-128 0,0-1 0 0,1 1 0 16,-1-3 128-16,1 1-128 0,-3-1 0 0,1-2 0 15,0-3 0-15,-4 0 128 0,-6-1-128 0,3 1 0 16,4 1 0-16,-5-2 0 0,-6 1 0 0,-1 1 0 16,1 0 176-16,-1 3-16 0,-3 1 0 0,-2 1 0 15,-1 1 256-15,1 0 48 0,-1 1 16 0,0 6 0 16,-1 1-64-16,3 2-16 0,3 2 0 0,-1 1 0 16,-2 2-16-16,1 0-16 0,2 1 0 0,1 6 0 0,-2 2-192 0,1 3-48 15,2-3 0-15,0 3 0 0,0 0-128 0,0-1 0 16,-1 0 0-16,1 0 0 0,4-1 0 0,0 1 0 15,-1-4 0-15,4 1 0 0,1 2 0 0,3-7 0 16,-1 2 0-16,1-3 0 16,2-2-656-16,3-2-64 0,0 1-16 0,1-7-14624 15</inkml:trace>
  <inkml:trace contextRef="#ctx0" brushRef="#br0" timeOffset="35783.65">5211 8041 17503 0,'0'0'768'0,"0"0"176"0,0 0-752 0,-8 5-192 0,8-5 0 0,-4 10 0 16,4-10 5952-16,2 12 1168 0,1 1 240 0,1-5 32 16,-4-8-6160-16,4 10-1232 0,-4-10-240 0,3 12-48 31,-3-12-256-31,0 0-48 0,-1 9-16 0,1-9 0 15,0 0-416-15,0 0-96 0,0 0-16 0,0 0 0 0,0 0 608 0,0 0 112 0,1-9 32 0,1 0 0 16,0 0 384-16,2-3 0 0,1-1 192 0,-1-4-64 16,0 0 144-16,0-1 48 0,1-3 0 0,0 1 0 15,-1 3 208-15,1-3 48 0,2-5 16 0,-1 3 0 16,1 0-336-16,1 3-64 0,-1 1 0 0,4 5-16 16,1 1-176-16,-1 4 0 0,1 2 0 0,0-1-176 0,-1 3 176 15,1 3 0-15,-1 2 0 0,0 2 0 0,0 5 0 16,1 2 176-16,-1 2-176 0,1 2 192 0,-3-1-192 0,2 3 0 15,0 2 144-15,0 3-144 0,-3 1 128 0,2 1-128 16,4 0 128-16,-2-2-128 0,-4 1 0 0,2-1 128 16,3-2-128-16,2 1 0 0,0-2 0 0,1 0 0 15,-3-3 0-15,0-3 128 0,0-2-368 0,0-2-64 16,-1-3-16-16,-2-4 0 16,-10-1-1792-16,0 0-384 0,0 0-64 0</inkml:trace>
  <inkml:trace contextRef="#ctx0" brushRef="#br0" timeOffset="36053.61">5757 7498 35007 0,'0'0'3120'0,"0"0"-2496"0,0 0-496 0,5 15-128 16,1 3 1744-16,0-1 336 0,1 2 64 0,1 2 16 15,-1 1-1776-15,1 3-384 0,1 0 0 0,-1 5 0 16,0 0 0-16,-3 6 0 0,-1 2 0 0,-1 4-128 16,-1 2 128-16,0 1 0 0,-4 0-144 0,1-2 144 15,0-2-832-15,-2-2-80 0,-1-5-32 0,0-3 0 16,0-2 32-16,2-5 0 0,-1-1 0 16,0-4 0-16,0-2 64 0,1-4 16 0,1-2 0 0,1-11 0 15,0 0-1280-15,0 0-256 0,0 0-64 0</inkml:trace>
  <inkml:trace contextRef="#ctx0" brushRef="#br0" timeOffset="36316.61">5443 7742 28559 0,'0'0'2544'0,"0"0"-2032"0,0 0-512 0,0 0 0 0,0 0 3312 0,0 0 560 16,7-8 112-16,-7 8 32 0,11-2-3152 0,0-1-624 15,-11 3-240-15,11 0 176 0,0 1 48 0,-1 2 16 16,1 0 0-16,-1 0 0 0,2 3 144 0,0-1 48 16,-1 1 0-16,4 1 0 0,3-4-272 0,2 0-160 15,-1-3 192-15,1 2-192 0,-1 0 0 0,3 0 0 0,0-4 0 0,3 0 0 32,0-2-1520-32,0 0-400 0,0-3-96 0,2 1-16 15,0-2-624-15,3 2-128 0,0-1-32 0,6-2 0 16,4-2-368-16,-1 0-80 0</inkml:trace>
  <inkml:trace contextRef="#ctx0" brushRef="#br0" timeOffset="37786.8">7549 7673 6447 0,'0'0'272'0,"-6"-9"80"0,0 0-352 0,-1 1 0 0,1-3 0 0,1 4 0 15,-1-1 3392-15,4 0 592 0,-2-1 128 0,4 9 32 16,0 0-3216-16,-3-9-640 0,1-2-128 15,2 11-32-15,0-8 272 0,0 8 48 0,0 0 16 0,0 0 0 16,-2-9-64-16,2-1-16 0,0 10 0 0,0 0 0 16,0 0 144-16,0 0 32 0,0 0 0 0,0 0 0 15,0 0 592-15,0 0 128 0,0 0 32 0,0 0 0 16,0 0 16-16,0 0 0 0,12 0 0 0,0 0 0 16,-1 0-544-16,1 0-96 0,1 0-32 0,2 1 0 15,0 2-176-15,2-3-32 0,0 0-16 0,3-3 0 16,3 2-32-16,1-2 0 0,-2 1 0 0,0-1 0 0,0 2-224 15,0-2-48-15,0 1-128 0,2 0 192 0,1 2-192 0,-2 0 144 16,1-1-144-16,-2 0 128 0,-3-1-128 0,1 2 0 16,-2 0 0-16,-2 0 128 0,-3-1-128 0,0 1 0 15,0 0 0-15,-1 0 0 0,-2 0 0 0,-10 0 0 16,10 0 0-16,-10 0 0 0,0 0 128 0,11 1-128 16,-11-1 128-16,0 0-128 0,0 0 192 0,0 0-32 15,0 0-16-15,0 0 0 0,0 0-16 0,0 0-128 16,0 0 192-16,0 0-64 0,0 0 16 0,0 0 0 15,0 0 0-15,0 0 0 0,0 0 64 0,0 0 16 16,0 0 0-16,0 0 0 0,0 0 112 0,0 0 32 16,0 0 0-16,0 0 0 0,0 0-208 0,-3 11-32 15,-3-3-128-15,-1-1 192 0,1 0-192 0,-1-1 0 16,-1 1 0-16,1 2 0 0,-1 5 0 0,-1 0-128 16,0 0 128-16,1-1 0 0,1 1 0 0,1 2-128 0,-1-2 128 0,1 2 0 15,-1 1 0-15,2 0 0 0,-2-2 0 0,1 4 0 16,1-1 0-16,-3 3 0 0,0 1 0 0,-1-1 0 15,0 1 0-15,0-1 0 0,-1 1 0 0,3-1 0 16,1 4 192-16,3-3 32 0,0-4 16 0,2-1 0 16,-1-3-80-16,2 1-16 0,2-1 0 0,0-1 0 15,2-1-144-15,-1-1 128 0,-1 3-128 0,2-5 128 16,-1 0-128-16,-1-1 128 0,1 2-128 0,-2-2 128 16,1 1-128-16,-4-1 0 0,2-8 0 0,-1 12 0 15,1-12 0-15,-1 10 0 0,1-10 0 0,0 0 0 16,-5 8 0-16,5-8 192 0,0 0-192 0,0 0 192 15,0 0-192-15,0 0 0 0,0 12 0 0,0-12 0 16,0 0 240-16,-7-10 16 0,2 1 0 0,1 0 0 0,1 0-16 0,2-4 0 16,-3 0 0-16,2 0 0 0,0-1-16 0,0-2 0 15,-5-2 0-15,-1-2 0 0,0-1-224 0,1-1 176 16,-1-1-176-16,0 0 160 0,-1 1-160 0,0 1 0 16,-2-1 144-16,1 1-144 0,-3 1 160 0,0-1-32 15,0-1-128-15,-2 2 192 0,0 2-16 0,0 1-16 16,2 2 0-16,-1 0 0 0,-2-1-160 0,2 2 160 15,1-1-160-15,1 2 160 0,2 2-160 0,1 0 0 16,0 0 144-16,1 1-144 0,1 1 0 0,2 3 0 16,0-2 0-16,1 0 128 0,3-2-128 0,1 10 0 15,0 0-176-15,0 0 176 16,-2-8-640-16,2 8-16 0,0 0-16 0,0 0 0 16,0 0-1744-16,0 0-336 0,0 0-80 0,0 0-16768 0</inkml:trace>
  <inkml:trace contextRef="#ctx0" brushRef="#br0" timeOffset="39739.33">9207 7210 6447 0,'0'0'576'0,"0"0"-576"0,0 0 0 0,0 0 0 15,0 0 2624-15,0 0 400 0,0 0 96 0,0 0 16 16,0 0-1952-16,0 0-384 0,0 0-80 0,2-8-16 16,1-2 192-16,1 2 16 0,-4 8 16 0,6-8 0 15,-6 8-160-15,8-10-16 0,-2 1-16 0,-6 9 0 16,7-11-192-16,-1 2-32 0,-6 9-16 0,3-10 0 15,1-5 144-15,0 2 16 0,-1-1 16 0,-2 2 0 16,-2-1-240-16,0-2-48 0,-2-2-16 0,0 0 0 16,1-3 96-16,-2 1 32 0,-1 0 0 0,-2 4 0 15,-2 0 208-15,-1 2 64 0,-1 2 0 0,-1 0 0 16,1 2-256-16,-2-1-32 0,1-1-16 0,0 2 0 0,-1 4-320 0,0 3-144 16,1 8 128-16,1-1-128 0,0 0 0 0,1-1 0 15,-2 3 0-15,2 0 0 0,-1 3 0 0,1 1 0 16,-2 1 0-16,2 4 0 0,-1 3 0 0,2-1 0 15,1 5 0-15,2 3 0 0,-1 0 0 0,2 2 0 16,0 4 0-16,2-1 0 0,1 4 368 0,0 2-16 16,1-1 0-16,0 7 0 0,1 0 48 0,2 3 16 15,2 1 0-15,0-3 0 0,0 0-96 0,2 1-32 16,0-3 0-16,0-2 0 0,-1-2-160 0,1 2-128 16,-2-2 144-16,1 0-144 0,0 0 128 0,-1-1-128 15,-1 1 0-15,0-3 144 0,1-2-144 0,2-3 0 16,-5-4 0-16,0-4 128 0,0-2-128 0,1-2 0 15,-2-1 0-15,1-3 128 16,-1-2-448-16,0-2-112 0,0-10-16 0,0 0 0 16,0 0-1360-16,0 0-288 0,0 0-48 0,0 0-8736 0,0 0-1760 0</inkml:trace>
  <inkml:trace contextRef="#ctx0" brushRef="#br0" timeOffset="40050.78">8657 7742 36687 0,'-13'-3'1616'0,"4"1"352"0,-1-1-1584 0,3 2-384 16,7 1 0-16,-8 0 0 0,8 0 800 0,0 0 80 16,0 0 16-16,0 0 0 0,0 0-272 0,0 0-48 15,0 0-16-15,0 0 0 0,11 0-48 0,3 0-16 16,-1 0 0-16,2-1 0 0,5-1-192 0,3 1-48 15,5-2 0-15,3 1 0 0,3-1-48 0,1-1-16 16,-2 0 0-16,2-1 0 0,1 3-192 0,1-1 0 16,-1 2 128-16,-1-2-128 0,-1-2 0 0,-1 1 0 15,-2 0 0-15,2 1 0 16,-1-1-320-16,0 2-128 0,-2-5 0 0,1 3-12736 16,3-1-2560-16</inkml:trace>
  <inkml:trace contextRef="#ctx0" brushRef="#br0" timeOffset="41158.85">10053 7550 29135 0,'0'0'1280'0,"-7"-6"288"0,-2 1-1248 0,9 5-320 0,-9-4 0 0,9 4 0 16,-6-4 832-16,6 4 128 0,0 0 0 0,0 0 16 15,-7-5-784-15,7 5-192 0,0 0 0 0,0 0 0 16,0 0 0-16,0 0 0 0,-1-8 0 0,1 8 0 16,0 0 0-16,0 0 0 0,0 0 0 0,0 0 0 15,0 0 144-15,0 0-16 0,-7-7 0 0,7 7 0 16,0 0 448-16,-10 3 64 0,-1 1 32 0,11-4 0 16,0 0 128-16,-9 4 32 0,2 1 0 0,-1 0 0 0,0 2-128 0,8-7 0 15,-7 5-16-15,7-5 0 0,-6 8-368 0,-1-2-64 16,1-1 0-16,6-5-16 0,0 0-48 0,0 0-16 15,0 0 0-15,-9 6 0 0,0-1 16 0,9-5 0 16,-10 2 0-16,10-2 0 0,0 0-192 0,0 0 160 16,0 0-160-16,-9 0 160 0,9 0-160 0,0 0 0 15,0 0 0-15,0 0 0 16,0 0-368-16,0 0-48 0,0 0-16 0,0 0 0 16,-5-7-2000-16,5 7-384 0,0-8-96 0</inkml:trace>
  <inkml:trace contextRef="#ctx0" brushRef="#br0" timeOffset="41645.87">10028 7825 14735 0,'0'0'1312'0,"-10"-1"-1056"0,-1-1-256 0,2-1 0 15,9 3 3632-15,0 0 656 0,0 0 144 0,0 0 32 16,0 0-3584-16,0 0-720 0,0 0-160 0,0 0 0 16,0 0 0-16,12 3 0 0,-12-3 0 0,12 2 0 15,-12-2 0-15,0 0 0 0,0 0 0 0,0 0 0 0,0 0 0 16,0 0 0-16,0 0 0 0,0 0 0 0,0 0 368 0,0 0 16 15,0 0 0-15,0 0 0 0,0 0 256 0,0 0 64 16,0 0 16-16,0 0 0 0,0 0-400 0,0 0-96 16,0 0-16-16,0 0 0 0,7-6-208 0,-7 6 0 15,0 0 128-15,0 0-128 0,0 0 0 0,0 0 0 16,0 0 0-16,0 0 0 0,0 0 0 0,0 0 0 16,0 0 0-16,0 0 0 0,0 0 0 0,0 0 0 15,0 0 0-15,0 0 0 0,0 0 0 0,0 0 0 16,-7 0 0-16,7 0 0 0,-7 5 0 0,7-5 128 15,-8 2-128-15,8-2 0 0,0 0 0 0,0 0 0 16,-6 7 0-16,6-7 0 0,0 0 0 0,0 0 128 16,-3 10-128-16,3-10 0 0,0 0 0 0,0 0 0 0,0 8 0 0,0-8 0 15,0 0-256-15,0 0 48 0,-4 9 16 0,4-9-10288 16,0 0-2048-16</inkml:trace>
  <inkml:trace contextRef="#ctx0" brushRef="#br0" timeOffset="42244.41">10925 7158 8287 0,'0'0'736'0,"0"0"-592"0,0 0-144 0,0 0 0 15,0 0 2944-15,0 0 544 0,0 0 112 0,0 0 32 16,0 0-2352-16,0 0-480 0,0 0-96 0,0 0 0 15,0 0 208-15,0 0 48 0,0 0 16 0,0 0 0 16,0 0 48-16,0 0 0 0,8 12 0 0,0-1 0 16,0 4-208-16,-2 3-48 0,1 3 0 0,-2 4 0 15,-4 1-192-15,0 2-64 0,1 4 0 0,-2 3 0 16,-3 4 16-16,1 1 0 0,-2 2 0 0,-2 0 0 16,-1 1-16-16,-1 0-16 0,1 0 0 0,2 1 0 15,1-3-208-15,-1 0-32 0,-3 2-16 0,4-3 0 16,3 0-240-16,1-4 0 0,-4-3 128 0,3 1-128 15,1-3 0-15,1-3 128 0,0-4-128 0,1 0 0 0,-1-2 0 0,3-6 0 16,0-1 0-16,0-3 0 16,0-2-1664-16,-1-2-256 0,-3-8-64 0,0 0-13952 15</inkml:trace>
  <inkml:trace contextRef="#ctx0" brushRef="#br0" timeOffset="42608.3">11015 7101 13823 0,'0'0'1216'0,"0"0"-960"0,-1-8-256 0,1 8 0 15,0 0 3568-15,0 0 656 0,0 0 144 0,0 0 32 16,0 0-3280-16,8 10-656 0,-1-1-128 0,0 6-16 15,-2-2-32-15,-1 5 0 0,-3 3 0 0,1 1 0 16,-2 3 32-16,0 2 0 0,-2 3 0 0,4 3 0 16,0 2-128-16,-2 3 0 0,-1 0-16 0,0-1 0 15,1 2 16-15,0-2 0 0,-4-2 0 0,0 2 0 16,-1 0 16-16,2 4 16 0,2-5 0 0,-2 1 0 16,1 1-80-16,-1-3-16 0,0-1 0 0,2 0 0 15,0 0-128-15,1-2 0 0,-2 1 144 0,1-5-144 16,1-1 0-16,0-4 128 0,-1 0-128 0,1-4 0 0,1-1 0 0,-1-5 0 15,-4 0 0-15,3-1-192 16,2-4-640-16,-1-8-144 0,0 0-32 0,0 0-13776 16</inkml:trace>
  <inkml:trace contextRef="#ctx0" brushRef="#br0" timeOffset="43416.39">10870 7116 23039 0,'0'0'1024'0,"0"0"192"0,-11-4-960 0,2 2-256 0,9 2 0 0,0 0 0 16,-7-4 832-16,7 4 128 0,-8-5 32 0,8 5 0 16,-6-4-544-16,6 4-128 0,0-11 0 0,0 11-16 15,0 0 448-15,7-8 80 0,1 1 32 0,3 1 0 16,0 3-16-16,4 1 0 0,-1-2 0 0,2 2 0 15,1-2-224-15,0 1-48 0,-2-2-16 0,5 2 0 0,2 2-80 0,3 0-16 16,1-2 0-16,0 2 0 0,0 0-208 16,-1 1-64-16,-2 0 0 0,-1 1 0 0,-1 3-192 0,0 0 128 15,-1 0-128-15,-1 1 0 0,0 0 128 0,-3 2-128 16,0 2 0-16,0 1 144 0,-4 3-144 0,-1 1 0 16,0 2 0-16,-3 0 0 0,-3 1 0 0,-1 0 0 15,-3 0 0-15,-1 2 0 0,-1 3 0 0,-2 2 0 16,-2-3 0-16,-2 1 0 0,1-3 0 0,-3 2 0 15,-2 0 0-15,2-1 128 0,0-1-128 0,0-1 0 16,-3 1 0-16,0-4 0 0,1-3 0 0,-2 0 0 16,-2-4 128-16,1 3-128 0,0 1 0 0,-2 0 0 15,-2-2 0-15,1 1 128 0,-2-1-128 0,0-1 0 16,-3 2 0-16,-2-1 0 0,1 2 0 0,-1 1 0 16,2-3 0-16,1 1 0 0,3-2 0 0,4-3 0 0,2 1 0 15,0 2 0-15,1-1 0 0,3 0 0 0,8-8 0 0,0 0 0 16,0 0 128-16,4 9-128 0,-4-9 0 0,5 9 128 15,-5-9-128-15,10 5 192 0,1-1-192 0,-1 0 192 16,-10-4 128-16,13 6 48 0,2 1 0 0,-1 0 0 16,-2-1 128-16,1 2 16 0,1 2 16 0,2 2 0 15,-1 0-320-15,1 2-64 0,-2 3-16 0,1 4 0 16,-1 4-128-16,0 1 0 0,2 1 0 0,0 0 0 16,-1 0 0-16,2-1 0 0,1-2 0 0,1 2 0 15,-1-1 0-15,1 0 0 0,2-5 0 0,1-2 0 16,2-1 0-16,1-2 0 0,-1 0 0 0,3 0 0 15,0 1 128-15,-1 2-128 0,-1-2 128 0,1 0-128 16,-1 1 0-16,-5-2 0 0,-3 0 0 0,-2 1 0 0,-2 1 0 16,-1 2 0-16,-5-2 0 0,3 0 0 0,-1-2 0 0,-2 0 0 15,-1-2 0-15,-2-3 0 0,-1-1-288 0,0 0 16 16,-3-9 0-16,0 0 0 16,0 0-1680-16,0 0-336 0,0 0-64 0,0 0-8768 15,0 0-1744-15</inkml:trace>
  <inkml:trace contextRef="#ctx0" brushRef="#br0" timeOffset="44258.33">11624 7187 4607 0,'0'0'400'0,"0"0"-400"15,0 0 0-15,0 0 0 0,0 0 3840 0,-8-3 672 16,8 3 144-16,0 0 16 0,0 0-2640 0,-4-8-544 16,4 8-96-16,2-9-32 0,0-1-272 0,2 1-48 15,1-2-16-15,2 2 0 0,-2-1-288 0,2 0-64 16,-2 1-16-16,1 0 0 0,1-1-272 0,1-1-48 15,-2 0-16-15,1 0 0 0,-3-2-80 0,-1 3-32 16,1-3 0-16,2 1 0 0,-3-1 80 0,1-3 16 16,-2 1 0-16,-1-1 0 0,2 0 0 0,-1-1 0 15,0-1 0-15,-1 2 0 0,0 2 48 0,-1 1 16 16,1 3 0-16,1 3 0 0,-2 7-80 0,2-6-16 16,-2 6 0-16,0 0 0 0,0 0 16 0,0 0 0 0,0 0 0 15,6 14 0-15,-1 2-288 0,0-3 160 0,-1-3-160 16,0 6 128-16,0 2-128 0,-2 2 0 0,1-2 0 0,0 3 128 15,-1-7-128-15,1 2 0 0,-1-3 0 0,2 0 0 16,0 0 0-16,-1-2 0 0,-3 1 0 0,0-12 0 16,1 7 0-16,-1-7 0 0,0 0 0 0,0 0 128 15,0 0 0-15,0 0-128 0,0 0 192 0,0 0-64 16,0 0 80-16,0 0 16 0,0 0 0 0,11-5 0 16,-11 5-32-16,7-7-16 0,0-1 0 0,-2-1 0 15,0 0-176-15,-1-2 192 0,0 0-192 0,1-1 192 16,1-1-192-16,-3-1 0 0,1-3 0 0,0-2 128 15,0 3-128-15,0-3 0 0,-1 0 144 0,-1-1-144 16,0 1 0-16,-1 2 0 0,2 1 0 0,-2 0 0 16,-1 5 0-16,-3-1 0 0,2 3 0 0,1 2 0 0,0 7 0 0,0 0 0 15,0 0 0-15,0 0 0 0,0 0 208 0,0 0-16 16,10 2-16-16,-10-2 0 0,13 6-176 0,-1 4 0 16,-4 2 144-16,0 0-144 0,0 1 128 0,-1 3-128 15,0-2 128-15,-1 4-128 0,0 2 144 0,-2 1-144 16,-1-4 192-16,0 2-192 0,-3-1 0 0,0 1 0 15,1-1-160-15,1 0 160 0,-1-4 0 0,0 2 0 16,2 0 0-16,-2-3 0 0,1-3-128 0,0-2 128 16,-2-8-160-16,4 9 160 15,3-1-2048-15,-1-3-320 0,-6-5-64 0,11 0-14480 0</inkml:trace>
  <inkml:trace contextRef="#ctx0" brushRef="#br0" timeOffset="45587.97">12427 7690 30111 0,'0'0'1344'0,"0"0"256"0,0 0-1280 0,0 0-320 0,-5-7 0 0,5 7 0 16,0 0 720-16,0 0 80 0,0 0 16 0,0 0 0 16,0 0-592-16,8-5-224 0,-8 5 176 0,10-1-176 15,-10 1 176-15,12 0-176 0,-2 0 192 0,2 2-192 16,1-2 384-16,1 2-48 0,1-2 0 0,-1 2 0 15,0 1 320-15,2-2 64 0,1 2 16 0,3-2 0 16,0 1-80-16,3-2-16 0,0 0 0 0,3-2 0 16,-1-2-240-16,1 0-48 0,0 0-16 0,1 2 0 15,1-5-112-15,0 2-32 0,1 0 0 0,2 0 0 0,2-1-16 0,2 4-16 16,2-3 0-16,2 3 0 0,1 0-32 0,-1 2-128 16,-2 0 192-16,1 2-64 0,-1-2-128 0,-1 3 192 15,-5 1-192-15,-2 0 192 0,-5 0-64 0,0-2-128 16,-3 1 192-16,-2-2-64 0,0 1 32 0,-3-1 0 15,1 0 0-15,-1-1 0 0,-3-2 48 0,1-1 16 16,1-1 0-16,-2 0 0 0,-1 1 48 0,1 1 16 16,0-2 0-16,0-1 0 0,-2 1-64 0,1-4-16 15,0 2 0-15,-2 2 0 0,1 1-48 0,-2 0-16 16,0-1 0-16,0 2 0 0,0 2-16 0,2-3-128 16,-11 3 192-16,0 0-64 0,10-1-128 0,1 1 0 15,-2 0 0-15,-9 0 0 0,10 1 0 0,-10-1 0 16,0 0 0-16,11 0 128 0,-11 0 0 0,0 0-128 0,10-2 192 15,-10 2-64-15,10-2 0 0,-10 2 0 0,0 0 0 0,0 0 0 16,7-6 128-16,-7 6 0 0,1-12 16 0,-2 2 0 16,-2 2 112-16,-1-3 0 0,-2 2 16 0,1 1 0 15,-2 1-208-15,-2-1-32 0,-1-3-16 0,-1 2 0 16,-1 0-144-16,2 1 0 0,1 2 0 0,1-2 0 16,-1 3 0-16,0-2 0 0,-2-1 0 0,1 1 0 15,-3-1 0-15,1-1 0 0,2 2 0 0,-2 1 0 16,0-2 0-16,1 1 0 0,-1-6 0 0,0 5 128 15,2 3-128-15,0 1 0 0,1-2 0 0,2-1 128 16,0 2-128-16,1 0 0 0,6 5 0 0,-8-3 0 16,8 3 0-16,0 0 0 0,0 0 0 0,-9 5 0 15,9-5 0-15,0 0 0 0,-6 10-176 0,6-10 176 0,-2 13 0 16,2-13-160-16,0 0 160 0,0 11 0 0,0-11-128 16,4 11 128-16,-4-11 0 0,5 9 0 0,-5-9-128 0,8 10 128 15,-8-10 0-15,10 4 0 0,-10-4 0 0,12 4-128 16,0-1 128-16,-2 1 0 0,-10-4 0 0,13 6 0 15,-1-1-128-15,-2 1 128 0,-1-1 0 0,-9-5-128 16,9 8 128-16,-1-1 0 0,-1 1-128 0,-1 0 128 16,0-1 0-16,-3 0 0 0,1 1 0 0,2 1-128 15,-3-1 128-15,-3-8 0 0,0 0 0 0,4 11 0 16,4-4 0-16,-3 1 0 0,-5-8 0 0,6 9 0 16,0-1 0-16,-6-8 0 0,0 0 0 0,0 0 0 15,0 0 0-15,5 9 0 0,-1-1 0 0,-4-8 0 16,0 0 0-16,2 9 0 0,-2-9 0 0,5 8 0 15,-5-8 0-15,2 12 0 0,0-2 0 0,-2-1 0 0,0-9 144 0,-5 11-144 16,-3 2 160-16,0-4-160 0,1 0 192 0,-2 0-192 16,-3 0 160-16,1-2-160 0,-1 2 128 0,-1 5-128 15,0-3 128-15,-1 1-128 0,-1-1 0 0,1 2 128 16,-2 0-128-16,2 0 0 0,0 0 0 0,1-2 0 16,0 2 0-16,1 0 0 0,1-5 0 0,2 3 0 15,1 1 0-15,2 0 0 0,6-12-192 0,-5 12 192 31,1 1-1600-31,1-2-208 0,3-11-48 0,0 12 0 0,1-1-1472 16,-1-11-288-16</inkml:trace>
  <inkml:trace contextRef="#ctx0" brushRef="#br0" timeOffset="46986.94">14448 7119 24015 0,'0'0'1056'0,"0"0"224"0,0 0-1024 0,0 0-256 0,-8 4 0 0,8-4 0 16,-9 8 1040-16,9-8 160 0,-7 6 16 0,7-6 16 15,-5 9-336-15,5-9-64 0,-5 11 0 0,5-11-16 16,-5 9-16-16,5-9 0 0,-3 12 0 0,2-2 0 16,1-10-256-16,0 13-48 0,0 1-16 0,1 2 0 15,0 2 320-15,1 2 64 0,-1 3 16 0,2 2 0 0,-2 4 16 0,2 2 0 16,0 2 0-16,0 2 0 15,0 3-288-15,-1 1-48 0,1-3-16 0,-2 3 0 0,-1-1-240 0,0 4-48 16,-1-6-16-16,2 3 0 0,-1 2-240 0,0-3 128 16,0 1-128-16,1-3 0 0,2-2 128 0,-2 0-128 15,-1-5 0-15,2-1 0 0,0 0 128 0,1-1-128 16,-1-5 0-16,0-1 144 0,-2-2-144 0,2-3 192 16,1-2-192-16,0-1 192 0,-2-4-336 0,-1 1-64 15,0-10-16-15,0 0 0 16,0 0-192-16,0 0-32 0,0 0-16 0,0 0 0 15,0 0-432-15,0 0-96 0,0 0-16 0,-5-10 0 16,1 1-544-16,0-6-112 0,0 1-32 0,3 0 0 16,1-9-1504-16,2 0-288 0</inkml:trace>
  <inkml:trace contextRef="#ctx0" brushRef="#br0" timeOffset="47323.47">14658 7090 26719 0,'0'0'2368'0,"0"0"-1888"0,-11 0-480 0,2 3 0 16,9-3 2608-16,-8 8 416 0,4 1 96 0,3 4 16 16,0 4-2544-16,3 0-592 0,2 2 0 0,2 5 0 15,-3-1 0-15,1 6 0 0,0 2 0 0,-1 4 0 0,-2 6 0 0,-1-1 0 16,-1 2 0-16,0 1 0 0,-2 1 0 0,-2-1 0 15,-3-2 128-15,0 0-128 0,0 0 304 0,0 1-48 16,1 1 0-16,-1-2 0 0,0-2 224 0,1 2 32 16,2 1 16-16,0-5 0 0,1-3-96 0,3-1-32 15,-2-4 0-15,2-2 0 0,1 2-224 0,1-5-48 16,2-1-128-16,-1-1 192 0,1-5-192 0,0-3 0 16,1-2 0-16,-1-1 0 15,1 0-288-15,-4-11-96 0,4 6-32 0,-4-6 0 16,0 0-1632-16,0 0-336 0,0 0-64 0,7-11-13424 0</inkml:trace>
  <inkml:trace contextRef="#ctx0" brushRef="#br0" timeOffset="47945.5">14538 7116 21183 0,'0'0'1888'0,"-3"-9"-1504"0,1 0-384 0,2 9 0 15,0 0 3856-15,0 0 704 0,0 0 144 0,3-8 32 16,-3 8-3840-16,8-6-752 0,-1-1-144 0,1 2 0 16,-1 0 0-16,4 1 0 0,-1 1 0 0,2-2 0 15,0 0 0-15,2 2 0 0,2-1 0 0,1 3 0 16,0-2 128-16,2 1 64 0,2-1 0 0,1 1 16 0,-1 0 160 0,1 2 16 15,2 0 16-15,-1 3 0 16,1 1 0-16,-2 1 0 0,0 3 0 0,0 2 0 0,-1-2-80 0,-1 2-32 16,-2 2 0-16,1 1 0 0,2-1-160 0,-1 2-128 15,-3 2 144-15,1 2-144 0,0 3 0 0,0 1 0 16,-2-1 0-16,-2 3 0 0,-3 0 0 0,-2 2 0 16,-1-1 0-16,-4 3 0 0,-4-1 0 0,-3 2-128 15,-1-1 128-15,-2 0 0 0,-3 0 0 0,-2-3-128 16,-2-3 128-16,-3 0 0 0,-2 2 0 0,-1-1-128 15,-2-3 128-15,0-2 0 0,0-1 0 0,-2-1 0 16,-2-2 0-16,0 0 0 0,0 0 0 0,1-3 0 16,0 0 0-16,1-4 0 0,0 0 0 0,3-2 0 15,-1 0 0-15,1-2 0 0,2 1 0 0,1 1 128 16,-1-2-128-16,1-1 0 0,0 0 0 0,2 3 0 0,2-1 0 16,3 1 0-16,-2-1 0 0,3 0 0 0,9-4 0 0,0 0 0 15,0 0 0-15,0 0 0 0,-5 10 0 0,5-10 0 16,1 12 0-16,4 0 0 0,2 1 0 0,3 2 0 15,2-2 192-15,2 1-48 0,3-1-16 0,4 1 0 16,4 3 192-16,0 0 48 0,-3 0 0 0,4 1 0 16,3 0-48-16,-1 0 0 0,0-1 0 0,-1 3 0 15,1-4-192-15,-2-1-128 0,-2-2 160 0,-1 0-160 16,-3 0 0-16,3-2 0 0,-3-2 0 0,1 0 0 16,-2-2-144-16,-1-1-128 0,-1 1-32 0,-2-3 0 15,0-2-464-15,-2-2-112 0,-3-2-16 0,1-1 0 16,-2-1-2064-16,-3-2-432 0,-2-5-64 0</inkml:trace>
  <inkml:trace contextRef="#ctx0" brushRef="#br0" timeOffset="48754.75">15327 7131 11967 0,'0'0'1072'0,"0"0"-864"0,0 0-208 0,0 0 0 15,0 0 5152-15,0 0 992 0,0 0 192 0,0 0 32 16,0 0-4576-16,0 0-896 0,0 0-192 0,0 0-48 16,0 0 320-16,0 0 64 0,0 0 16 0,10-4 0 15,-1-4-416-15,0 1-96 0,-1-2-16 0,0 3 0 16,1-3-208-16,0-1-64 0,-1 1 0 0,1 0 0 16,1-1 112-16,0-2 16 0,-4-2 0 0,1 1 0 15,-1 1-64-15,1 0-16 0,-2-1 0 0,0 0 0 16,-1-1-80-16,-1 1-16 0,1-2 0 0,-1 4 0 15,0 0-208-15,1 2 144 0,0-3-144 0,0 2 128 0,1-3-128 16,0 2 0-16,-1 2 0 0,1 4 128 0,-5 5-128 0,7-10 0 16,-2 2 0-16,-5 8 0 0,7-7 0 0,-2 1 0 15,-5 6 0-15,0 0 0 0,0 0 0 0,0 0 0 16,0 0 0-16,0 0 0 0,0 0 0 0,0 0 0 16,8 9 0-16,-8-9 0 0,6 12 0 0,-2 1 0 15,1 0 0-15,-1 1 0 0,-1 0 0 0,-1 3 0 16,1 0 128-16,0 2-128 0,-2 0 0 0,0 1 0 15,2-2 0-15,-2 4 0 0,0-2 0 0,1-1 0 16,-2 0 0-16,1-1 0 0,-1 0 0 0,0-2 128 16,0-2-128-16,0-1 0 0,1-1 144 0,2-2-144 15,-2-1 160-15,-1-9-160 0,4 11 192 0,0-3-64 16,-4-8-128-16,0 0 192 0,0 0-32 0,0 0-16 0,12-7 0 16,-4 1 0-16,-8 6-144 0,6-11 192 0,-1-1-192 15,-1-1 192-15,-1-1-192 0,-2-2 192 0,0 1-192 0,1-4 192 16,-2 3-192-16,1-4 0 0,0-1 0 0,1-1 128 15,-1 0-128-15,0-2 0 0,1 2 0 0,-1-5 0 16,2 2 0-16,-2 4 0 0,-1 0 0 0,2 6 0 16,1-2 0-16,0 6 0 0,-1 5 0 0,-2 6 0 15,3-7 0-15,-3 7 0 0,0 0 0 0,0 0 0 16,0 0 0-16,9 9 0 0,-1 3 0 0,0 1 0 16,-2 1 0-16,1 3 0 0,0 3 128 0,1 2-128 15,0-2 0-15,1 3 0 0,0-2 0 0,1 1 0 16,-3-4 0-16,0 2 0 0,-2 0 0 0,2-2 0 15,-1-1 0-15,-1 0 0 0,-1-4 0 0,0 2 0 0,0-3 0 16,1-1 0-16,-1-4-144 0,1 2 144 16,-5-9-1312-16,7 8-160 0,-2 0-16 0,-5-8-16 15,0 0-1888-15,12 4-368 0</inkml:trace>
  <inkml:trace contextRef="#ctx0" brushRef="#br0" timeOffset="72505.03">22703 5699 3679 0,'-14'4'160'0,"14"-4"32"0,-10 3-192 0,10-3 0 16,-7 5 0-16,7-5 0 0,-9 4 5184 0,9-4 976 15,0 0 208-15,0 0 32 0,-8 6-4432 0,8-6-896 16,0 0-176-16,0 0-48 0,0 0-176 0,0 0-32 16,0 0-16-16,0 0 0 0,0 0 48 0,0 0 16 15,10 3 0-15,1 1 0 0,-11-4 0 0,14 0 0 16,2 1 0-16,-1-1 0 0,1 0-176 0,3 0-48 16,2-1 0-16,0-2 0 0,-1 2-144 0,4 0-48 15,6-3 0-15,2 1 0 0,-1 2-80 0,2-3-32 16,0 0 0-16,1 0 0 0,-1-1-160 0,-2 1 128 0,-2 1-128 15,1 3 128-15,0-4-128 0,-1 2 0 0,-3-1 0 0,-2 1 128 16,3 2-128-16,-5 0 0 0,-3 0 0 0,-3-2 0 16,-4 2 0-16,-12 0 0 0,0 0 128 0,10-2-128 15,0 4 128-15,-10-2-128 0,0 0 192 0,0 0-64 16,0 0 80-16,0 0 16 0,0 0 0 0,0 0 0 16,-6 4-32-16,-2 1-16 0,-1-1 0 0,0 0 0 15,0 1-176-15,1 2 0 0,0 1 144 0,-1-2-144 16,-1-2 0-16,-1 3 0 0,2-1 0 0,1 1 0 15,0-1 128-15,2 1-128 0,6-7 160 0,-8 9-160 16,1 1 0-16,7-10 128 0,-5 8-128 0,1 3 0 16,0 0 0-16,2 1 0 0,1 0 128 0,-1 1-128 0,1-3 0 15,0 3 0-15,-1 0 0 0,2-1 0 0,2 1 0 16,-2 1 0-16,-2-1 0 0,2 2 0 0,2 2 0 0,-1 0 0 16,0-2 0-16,-1 2 0 0,2-1 0 0,-4-2 0 15,0 1 0-15,-1-1 0 0,0 0 0 0,1 2 0 16,-2-3 0-16,0 0 0 0,1-1 144 0,-1 1-144 15,-1-1 128-15,1-1-128 0,-1-2 0 0,1 2 128 16,-1-1-128-16,0 3 0 0,0-4 192 0,-2 2-64 16,2-1 0-16,0 1 0 0,-2-2-128 0,2 0 0 15,0-2 144-15,-1 0-144 0,1 2 192 0,0-2-48 16,0 1 0-16,5-8 0 0,0 0 48 0,0 0 0 16,-7 6 0-16,7-6 0 0,0 0 0 0,0 0 0 15,0 0 0-15,-9 0 0 0,1-4 48 0,2 0 16 16,6 4 0-16,-7-9 0 0,1 0-32 0,-2-1 0 0,-1-2 0 15,1-1 0-15,-1 0-80 0,0-3-16 0,0-3 0 0,-2-1 0 16,-2-1-128-16,0 1 192 0,1-1-192 0,2-1 192 16,0-2-192-16,-1 2 128 0,-2-4-128 0,1 1 128 15,1-2-128-15,-2-1 0 0,-3 1 0 0,6 0 128 16,3 2-128-16,-2 1 0 0,-5 2 0 0,0 0 0 16,4-2 0-16,0 4 128 0,-3-1-128 0,1 4 0 15,-1 4 128-15,1-2-128 0,0 2 0 0,2 4 128 16,-1 3-128-16,2 1 0 0,2-1 0 0,0 4 0 15,7 2 0-15,0 0-144 0,0 0 144 0,-8 0-160 16,8 0-272-16,0 0-48 0,0 0-16 0,0 0 0 16,-4 10-1488-16,4-10-288 0,2 12-64 0,5 0-10240 15,6-3-2048-15</inkml:trace>
  <inkml:trace contextRef="#ctx0" brushRef="#br0" timeOffset="73162.7">24275 5275 18431 0,'-1'-11'1632'0,"2"2"-1312"0,-1 9-320 0,2-10 0 15,-2 0 3024-15,0 2 544 0,0 8 96 0,0-9 32 16,0 0-2672-16,0 9-512 0,0-12-128 0,0 0 0 16,-3 1-128-16,2 2-32 0,-2-3 0 0,3 12 0 0,-3-12-32 0,-1 2 0 15,-1 1 0-15,0-1 0 0,5 10 256 0,-5-11 64 16,-2 2 0-16,7 9 0 0,-10-10 32 0,1 5 16 15,9 5 0-15,-13-2 0 0,1 2-128 0,-1 0-32 16,1 2 0-16,0 1 0 0,1 2-64 0,-1-1-16 16,-1 3 0-16,0 2 0 0,1 2-160 0,2 2-32 15,-2 2-128-15,2 0 192 0,0 4-192 0,1-1 0 16,0 7 0-16,1 1 0 0,2 2 128 0,-2 5-128 16,3 2 0-16,0 4 144 0,-1 3-144 0,1 1 128 15,1 3-128-15,2-2 128 0,-1 0-128 0,0 3 0 16,1-1 0-16,1 1 0 0,-2-2 0 0,0 1 0 0,2-3 0 15,1-1 0-15,-1-6 128 0,-1-3-128 0,0-2 192 16,-1-2-64-16,1-2-128 0,-1-2-224 0,-1-1 48 0,2-2 16 31,-4-1-272-31,2-1-48 0,0-4-16 0,2 1 0 16,-1 0-576-16,1-3-112 0,-1-3-32 0,2-2 0 16,1-9-1648-16,0 0-336 0,-5 6-64 0,5-6-9248 0</inkml:trace>
  <inkml:trace contextRef="#ctx0" brushRef="#br0" timeOffset="73377.45">23752 5870 12895 0,'0'0'1152'0,"0"0"-928"0,-5-11-224 0,5 11 0 15,0 0 5248-15,0 0 1024 0,-1-9 192 0,1 9 32 0,0 0-4464 0,9-6-896 16,1-1-176-16,2 1-48 0,3 3-496 0,1 2-96 15,4-2-32-15,2 2 0 0,3 0-288 0,-3-1 0 16,-1 1 0-16,4 1 0 0,5 3 0 0,1-1 0 16,0 0 0-16,2-2-144 15,-2-3-1968-15,1 3-400 0,-1 1-80 0</inkml:trace>
  <inkml:trace contextRef="#ctx0" brushRef="#br0" timeOffset="73781.17">25020 5021 7359 0,'0'0'656'0,"0"0"-528"0,0 0-128 0,0 0 0 16,0 0 5856-16,0 0 1136 0,0 0 240 0,0 0 32 15,-4 9-5408-15,1 2-1072 0,2-1-208 0,-2 3-64 16,-2 2-240-16,0 2-48 0,0 1-16 0,-3 3 0 0,-1 2-16 0,-1 3 0 16,-1 2 0-16,-2 4 0 0,-2 5 240 0,0 2 32 15,-2 1 16-15,0 3 0 16,-1 2-64-16,-1 3-16 0,0-1 0 0,-1 2 0 0,3 2-272 0,0 0-128 15,3 0 128-15,4-2-128 0,2 1 256 0,3-5-16 16,-1 1-16-16,5-3 0 0,1-4-96 0,4-2 0 16,1-3-128-16,4 0 192 0,3-4-192 0,0-2-160 15,1 0 32-15,1-1 0 16,2-4-528-16,2-3-112 0,2 0 0 0,2-4-16 16,2-1-1424-16,3 0-288 0,-1 4-48 0</inkml:trace>
  <inkml:trace contextRef="#ctx0" brushRef="#br0" timeOffset="74291.22">25116 5733 34607 0,'-12'-5'1536'0,"12"5"320"0,0 0-1488 0,0 0-368 0,0 0 0 0,0 0 0 16,0 0 432-16,0 0 16 0,0 0 0 0,11-5 0 16,1-1-160-16,1 4-32 0,0-3 0 0,2 3 0 15,2 1-112-15,1 1-16 0,-1 0-128 0,2 0 192 16,-2 1 80-16,0-1 16 0,-3 0 0 0,0 2 0 16,1 0-32-16,-2 1 0 0,0 1 0 0,-2 0 0 15,0-4-48-15,-2 1-16 0,-9-1 0 0,9 4 0 0,-9-4-192 0,0 0 176 16,11 2-176-16,-11-2 160 0,0 0-160 0,0 0 128 15,0 0-128-15,-2 11 128 0,-3-3 0 0,-2-2-128 16,-2 1 192-16,-1 2-64 0,-3 3-128 0,-1-1 0 16,-1-2 144-16,-2 3-144 0,0 1 0 0,-2 0 0 15,-2 0 0-15,-3 0 0 0,1 2 0 0,-3-1 0 16,-4 0 0-16,4 1-128 0,4-1 128 0,2 0 0 16,2-1 128-16,3 0-128 0,2 0 0 0,6-1 0 15,3 0 0-15,2 0 0 0,1-1 0 0,2 1 144 16,1 0 0-16,4-4 0 0,5 1-144 0,0 0 160 15,1 0-160-15,4 0 160 0,2 0-160 0,3-1 0 16,0-1 144-16,0-1-144 0,-1 2 0 0,1-3-192 16,-2 0 32-16,-1-2 0 0,1 1-160 0,0-1-16 0,-4-3-16 0,1 0 0 31,0 1-240-31,-2-1-48 0,-1-3-16 0,0 2 0 16,0-3-1456-16,1 1-272 0,-1-3-64 0,-2-1-11936 0</inkml:trace>
  <inkml:trace contextRef="#ctx0" brushRef="#br0" timeOffset="75019.53">25177 5534 19119 0,'0'0'832'0,"0"0"192"0,0 0-816 0,0 0-208 16,0 0 0-16,0 0 0 0,0 0 1408 0,0 0 224 16,0 0 48-16,0 0 16 0,0 0-544 0,0 0-128 15,4-8 0-15,-4 8-16 0,0 0 64 0,0 0 16 0,0 0 0 0,0 0 0 16,0 0 0-16,9-3 0 0,-9 3 0 0,0 0 0 16,12 0-256-16,-1 3-32 0,-2-2-16 0,0-1 0 15,1 0-336-15,1-1-64 0,0 1 0 0,1-3-16 16,1 2-192-16,2 1-48 0,0-1 0 0,0-1 0 15,0-3-128-15,1 1 128 0,-1-1-128 0,1 1 128 16,-2 0-128-16,2 3 0 0,1-3 144 0,-1 1-144 16,-3 1 0-16,0-1 0 0,0-1 0 0,-1 3 0 15,-2 0 0-15,-10 1 144 0,9-4-144 0,-9 4 0 16,11-4 176-16,-11 4-176 0,0 0 160 0,11-4-160 16,0 0 144-16,-11 4-144 0,9-4 128 0,-9 4-128 15,0 0 224-15,0 0-32 0,0 0-16 0,9-4 0 16,-9 4 16-16,0 0 16 0,5-8 0 0,-5 8 0 0,0 0 0 0,0 0 0 15,0 0 0-15,0-6 0 0,0 6 32 0,-4-11 0 16,-1 3 0-16,-1 3 0 0,-1 0 32 0,0 0 16 16,0-2 0-16,0 2 0 0,7 5-96 0,-9-5 0 15,-1-2-16-15,2 1 0 0,3-1-176 0,-1 1 0 16,1-1 144-16,0 2-144 0,-3-1 0 0,2 0 128 16,-1 1-128-16,7 5 0 0,0 0 0 0,-6-4 0 15,0-2 0-15,1-1 0 0,0 2 0 0,5 5 0 16,0 0 0-16,0 0 0 0,-8-4 0 0,8 4 0 15,0 0 0-15,0 0 0 0,-9-3 0 0,2 0 0 16,7 3 0-16,0 0-128 0,0 0-64 0,0 0 0 16,-10-2 0-16,10 2 0 15,-7-5-192-15,7 5-64 0,0 0 0 0,0 0 0 16,0 0-1456-16,0 0-288 0,0 0-64 0,0 0-15392 0</inkml:trace>
  <inkml:trace contextRef="#ctx0" brushRef="#br0" timeOffset="75561.33">25660 4972 13823 0,'-15'-6'1216'0,"6"4"-960"16,-1-1-256-16,2 1 0 0,2-1 2880 0,6 3 512 15,-10-4 128-15,10 4 0 0,0 0-1840 0,0 0-368 16,0 0-80-16,0 0-16 0,0 0-560 0,0 0-112 16,0 0-32-16,0 0 0 0,0 0-176 0,13 3-32 15,0 1-16-15,2 3 0 0,-1 5 224 0,2 3 64 16,1 4 0-16,0-2 0 0,2 3 96 0,0-1 32 0,-1 5 0 0,1 2 0 16,1 1-112-16,1 6-16 0,0-3 0 15,2 4 0-15,1-1-288 0,-1 3-64 0,0 0-16 0,4 1 0 16,-4-1-208-16,-1 2 144 0,-2-4-144 0,-2 0 128 15,-1-2 192-15,-4 4 48 0,0-3 0 0,-4 4 0 16,-5-1-96-16,0 4-16 0,-1 1 0 0,-3 15 0 16,-3 11-256-16,-1-3-144 0,-1-8 16 0,-4-8 0 15,-6-11-64-15,1-4 0 0,1 0 0 0,-3-2 0 16,-3-1 480-16,-1-1 96 0,1-3 0 0,-1 1 16 16,1-1-208-16,2-2-32 0,2-5-16 0,1 0 0 15,0-1-400-15,1-4-96 0,2-2-16 0,1-1-12608 16,-2-5-2512-16</inkml:trace>
  <inkml:trace contextRef="#ctx0" brushRef="#br0" timeOffset="79228.33">29650 839 1839 0,'0'0'160'0,"0"0"-160"16,-9 0 0-16,0 0 0 0,9 0 3584 0,-10 0 704 15,1 0 128-15,9 0 16 0,-8-4-2144 0,8 4-432 16,-8 0-96-16,8 0-16 0,-9-1-544 0,9 1-112 15,0 0-32-15,0 0 0 16,-9 0 80-16,9 0 16 0,0 0 0 0,0 0 0 0,0 0 192 0,0 0 64 16,0 0 0-16,-8 2 0 0,8-2-496 0,0 0-80 15,0 0-32-15,0 0 0 0,0 0-224 0,0 0-64 16,0 0 0-16,0 0 0 0,0 0-144 0,8 11-48 16,0-2 0-16,2-3 0 0,0-6-64 0,3 2-32 15,0 4 0-15,2-2 0 0,0-4-64 0,2 3-16 16,2-1 0-16,-2 1 0 0,-2 0-144 0,1-1 0 15,0-1 144-15,-1 3-144 0,0-4 0 0,0 3 0 0,1-3 0 0,-4 1 128 16,-12-1-128-16,11 0 128 0,0-1-128 16,-11 1 128-16,0 0-128 0,11 1 0 0,-11-1 0 0,11 0 128 15,-1-2-128-15,-10 2 0 0,0 0 128 0,0 0-128 16,0 0 0-16,8 5 128 0,-8-5-128 0,0 0 0 16,0 0 128-16,0 0-128 0,-1 12 128 0,1-12-128 15,0 0 192-15,-1 11-48 0,1-11 0 0,-7 11 0 16,-2-5-144-16,1 1 0 0,8-7 0 0,-10 10 0 15,-2-1 0-15,-1 0 128 0,-3-2-128 0,-1 2 0 16,-1 2 128-16,0 0-128 0,0 1 0 0,-1-2 128 16,1 0-128-16,-3 1 0 0,0 6 0 0,2-1 0 15,0-3 0-15,1 0 0 0,-1 0 0 0,0 0 0 16,1-1 0-16,1-2 0 0,0 2 0 0,2-3 0 16,-1 0 0-16,2 3 0 0,-3-6 0 0,2 2 0 0,2 0 0 0,3 0 0 15,1-3 128-15,2 0-128 0,7-5 0 0,0 0 0 16,0 0 0-16,-4 9 0 0,2 1-144 0,2-10 144 15,0 0 0-15,6 6 0 0,-6-6 0 0,12 7 0 16,0 0 128-16,1 0-128 0,0-4 144 0,0 0-144 16,0 1 128-16,1-1-128 0,2-2 128 0,1 2-128 15,-3 1 128-15,2-2-128 0,-2 0 0 0,-1-2 128 16,0 1-128-16,-1 3 0 0,0-3 128 0,-2 1-128 16,1-2 0-16,-11 0 128 0,10 1-128 0,-10-1 0 15,12-3 144-15,-2 2-144 0,-10 1 0 0,11 0 0 16,-4-5 0-16,-7 5 128 15,0 0-640-15,10-4-112 0,-10 4-16 0,9-7-16 16,-9 7-2896-16,7-8-576 0</inkml:trace>
  <inkml:trace contextRef="#ctx0" brushRef="#br0" timeOffset="79886.37">30259 997 8287 0,'0'0'736'0,"0"0"-592"0,0 0-144 0,0 0 0 16,0 0 4144-16,0 0 784 0,0 0 176 0,0 0 16 16,0 0-2048-16,0 0-400 0,5 11-96 0,-5-11-16 15,11 0-1008-15,2 0-208 0,1-2-32 0,3 2-16 0,2 0-704 0,1 0-144 16,1-3-16-16,-3 1-16 0,-3-1-256 0,3-1-160 15,3 0 192-15,-2 2-192 0,-2 2 128 0,2-2-128 16,-2 1 0-16,-2-3 0 0,-2 3-128 0,-2 2-144 16,-11-1-32-16,9 5 0 15,-9-5-2208-15,0 0-448 0,0 0-96 0,0 0-12320 16</inkml:trace>
  <inkml:trace contextRef="#ctx0" brushRef="#br0" timeOffset="80142.84">30236 1201 28847 0,'0'0'1280'0,"0"0"256"0,0 0-1216 0,0 0-320 0,0 0 0 0,0 0 0 16,0 0 1696-16,0 0 288 0,0 0 48 0,12 9 16 15,-1-6-928-15,4 1-176 0,0-4-48 0,5 0 0 16,3-3-528-16,1 2-112 0,-1 0-32 0,2-1 0 16,2-3-224-16,1 4 128 0,-2-2-128 0,0 1 0 15,-1-2-1264-15,-1 0-336 0,0-1-80 0,-2-3-14592 16</inkml:trace>
  <inkml:trace contextRef="#ctx0" brushRef="#br0" timeOffset="82241.52">31493 784 13823 0,'-15'5'1216'0,"15"-5"-960"0,0 0-256 0,-8 3 0 16,-1-2 2864-16,9-1 528 0,-10-1 96 0,10 1 32 15,-9 0-912-15,0 0-176 0,9 0-48 0,-9-1 0 16,9 1-912-16,0 0-192 0,0 0-48 0,0 0 0 16,0 0-544-16,0 0-112 0,5-7-32 0,4 1 0 15,4-1-256-15,-1 2-48 0,-3 0-16 0,4 1 0 16,2 0-80-16,4 1-16 0,0-1 0 0,1 2 0 16,-2-1-128-16,2 2 192 0,-1-4-192 0,1 3 192 15,-2 0-192-15,-2 0 128 0,-2 0-128 0,0 0 128 16,-2 1-128-16,-3 0 128 0,-9 1-128 0,11-1 128 15,-2-1-128-15,-9 2 160 0,0 0-160 0,0 0 160 0,0 0-160 16,0 0 192-16,0 0-192 0,9-1 192 0,-9 1-192 0,0 0 0 16,0 0 0-16,0 0 128 0,0 0-128 0,0 0 0 15,0 0 0-15,0 0 0 0,0 0 0 0,0 0 128 16,0 0-128-16,0 0 0 0,0 0 0 0,2 12 0 16,-2-12 0-16,0 11 0 0,0-11 0 0,-3 11 0 15,3-11 0-15,-4 9 0 0,-2-1 0 0,0 0 0 16,-3-1 128-16,2 0-128 0,7-7 0 0,-9 8 0 15,-1 1 0-15,1 1 0 0,1-3 0 0,-1 2 0 16,-3 1-128-16,-1 1 128 0,0-1-368 0,-2 2 0 16,0 2 0-16,-3-1 0 15,-2 3-80-15,-2 1-32 0,1 0 0 0,3 1 0 16,1 0-96-16,-1-1 0 0,-2-6-16 0,3 3 0 0,4 2 352 0,3-1 80 16,-1-3 16-16,3 0 0 0,2-6 144 0,6-6 0 0,-5 10 0 0,5-10 0 15,-2 11 0-15,2-11 0 0,-1 12 128 0,1-12-128 16,-1 10 0-16,1-10 128 0,-3 12-128 0,3-12 0 15,0 9 0-15,0-9 0 0,1 11 0 0,-1-11 128 16,0 0-128-16,0 0 144 0,0 0-144 0,2 11 160 16,-2-11 48-16,0 0 16 0,0 0 0 0,0 0 0 15,5 10 112-15,-5-10 32 0,0 0 0 0,9 5 0 16,-1 0 0-16,-8-5 0 0,0 0 0 0,12 4 0 16,-2-3-144-16,-10-1-32 0,0 0 0 0,10 3 0 15,-10-3 16-15,0 0 0 0,0 0 0 0,0 0 0 16,0 0-80-16,0 0-128 0,0 0 176 0,0 0-176 15,11 4 160-15,-11-4-160 0,0 0 128 0,0 0-128 16,0 0 160-16,0 0-160 0,0 0 192 0,0 0-192 0,12 2 336 16,-12-2-32-16,0 0-16 0,0 0 0 0,11-1-32 0,-11 1 0 15,11-3 0-15,-1 3 0 0,2-2 0 0,0 1-16 16,-12 1 0-16,15-3 0 0,5 0-112 0,-2 2 0 16,-4 0-128-16,3-1 192 0,3 0-192 0,-2 0 0 15,-1 4 128-15,1-4-128 0,1 0 0 0,-1 1 128 16,-1-1-128-16,-2 1 0 0,-1 0 128 0,0-1-128 15,-1 2 0-15,-1-1 0 0,-12 1 160 0,9-3-160 16,-9 3 160-16,0 0-160 16,0 0-1136-16,0 0-320 0,0 0-64 0,0 0-12080 15,0 0-2416-15</inkml:trace>
  <inkml:trace contextRef="#ctx0" brushRef="#br0" timeOffset="82781.95">32006 1029 15663 0,'0'0'688'0,"0"0"144"0,0 0-656 0,0 0-176 16,0 0 0-16,0 0 0 0,0 0 3552 0,0 0 672 15,0 0 144-15,0 0 32 0,0 0-1952 0,0 0-384 0,0 0-80 0,0 0 0 16,0 0-896-16,5 15-160 0,-5 0-32 0,3 2-16 15,2-3-304-15,-3 3-48 0,-5 3-16 0,3 0 0 16,3-2-128-16,1 1-16 0,-1 2-16 0,-3-3 0 16,-1-2-208-16,2 0-144 0,2-3 192 0,0 0-192 15,-5 0 160-15,6-1-160 0,0 2 128 0,-1-4-128 32,-5 2-1200-32,2-1-320 0,0-11-64 0,4 10-17008 0</inkml:trace>
  <inkml:trace contextRef="#ctx0" brushRef="#br0" timeOffset="83706.08">31757 1956 10127 0,'0'0'896'0,"0"0"-704"0,0 0-192 0,0 0 0 15,0 0 3920-15,0 0 752 0,0 0 160 0,0 0 32 16,0 0-1696-16,0 0-336 0,-9 0-64 0,9 0-16 16,-10 0-992-16,10 0-208 0,0 0-32 0,-9 3-16 15,9-3-400-15,0 0-80 0,0 0 0 0,0 0-16 16,0 0-352-16,-8 5-64 0,8-5-16 0,0 0 0 0,0 0-320 0,0 0-80 16,-4 10-16-16,4-10 0 0,0 0-160 0,2 12 0 15,-2-12 0-15,2 11 0 16,0 0-1072-16,1 1-240 0,-3 0-48 0,0-12-16 15,0 0-1648-15,3 13-336 0,-1-1-64 0</inkml:trace>
  <inkml:trace contextRef="#ctx0" brushRef="#br0" timeOffset="83947.56">31774 2412 29951 0,'0'0'1328'0,"0"0"272"0,0 0-1280 0,0 0-320 0,0 0 0 0,0 0 0 15,0 0 2384-15,0 0 432 0,0 0 64 0,0 0 32 16,-4-9-1376-16,4 9-256 0,0 0-64 0,0 0-16 16,0 0-880-16,0 0-192 0,0 0-128 0,0 0 192 15,0 0-448-15,0 0-96 0,0 0-16 0,0 0 0 31,0 0-2768-31,0 0-576 0,0 0-96 0</inkml:trace>
  <inkml:trace contextRef="#ctx0" brushRef="#br0" timeOffset="84199.76">31753 2536 6447 0,'0'0'576'0,"0"0"-576"16,0 0 0-16,0 0 0 0,6 9 3232 0,-6-9 544 15,6 12 96-15,1-4 32 0,-7-8-1792 0,0 0-368 16,0 0-64-16,7 10-16 0,0-2-144 0,-7-8-48 16,0 0 0-16,5 9 0 0,-5-9-336 0,0 0-80 15,0 0-16-15,4 10 0 0,-4-10-64 0,0 0-16 16,0 0 0-16,0 0 0 0,0 0-288 0,1 10-64 16,-1-10-16-16,0 0 0 0,0 0-400 0,0 0-64 15,0 0-128-15,0 0 176 0,0 0-304 0,0 0-64 16,0 0-16-16,0 0 0 15,0 0-2736-15,0 0-528 0</inkml:trace>
  <inkml:trace contextRef="#ctx0" brushRef="#br0" timeOffset="85218.9">31641 3283 3679 0,'0'0'160'0,"0"0"32"0,0 0-192 0,0 0 0 0,-8-1 0 0,8 1 0 16,-6-5 5904-16,6 5 1136 0,0 0 240 0,0 0 32 15,-8-4-3872-15,8 4-784 0,0 0-160 0,0 0-16 16,0 0-896-16,0 0-176 0,0 0-48 0,0 0 0 16,0 0-496-16,0 0-96 0,0 0-32 0,9-4 0 15,3 4-336-15,-2 0-64 0,1 0-16 0,2 1 0 16,1 1-112-16,2 0-16 0,-2 1-16 0,2-2 0 16,-1 0-48-16,2-1-128 0,2-1 192 0,-2 1-64 15,0 0-128-15,-1 0 192 0,1-1-192 0,-1 0 192 0,-2-1-192 0,2 2 128 16,-2 3-128-16,-1-1 128 0,-1 1-128 0,-1 0 0 15,-11-3 144-15,10 4-144 0,-10-4 144 0,10 2-144 16,-10-2 192-16,0 0-192 0,0 0 160 0,8 8-160 16,-8-8 128-16,7 8-128 0,-7-8 128 0,0 0-128 15,0 0 0-15,0 0 128 0,1 12-128 0,-1-12 0 16,0 7 0-16,0-7 128 0,-5 12-128 0,0-3 0 16,-1 0 0-16,0 0 0 0,-2 1 128 0,-1-3-128 15,0 4 0-15,-2 1 128 0,-2-3-128 0,2 1 0 16,-1 1 0-16,-1 2 128 0,0-3-128 0,0 3 0 15,1 1 0-15,0 1 0 0,1 0 0 0,-1 0 128 0,0-1-128 0,0 2 0 16,1-2 0-16,-2 3 0 0,0 1 0 0,0-1 0 16,0-2 0-16,-2 0 0 0,1 2 0 0,0-1 0 15,-1 3 0-15,0 2 0 0,-2-3 0 0,0 1 0 16,-2-5 0-16,4 2 0 0,0-6 128 0,2 3-128 16,0 2 0-16,2-2 0 0,1-2 0 0,1 0 0 15,2-2 0-15,-1 1 0 0,-3-1 0 0,6 1 0 16,5-10 0-16,0 11 0 0,0-11 0 0,1 9 0 15,-1-9 0-15,7 10 0 0,-7-10 0 0,8 9 0 16,3 0 0-16,1-3 0 0,-3 1 0 0,4-1 128 16,6-2 48-16,1-1 0 0,3-2 0 0,0 0 0 15,2 1 48-15,1-1 16 0,3 0 0 0,-2-2 0 16,-1 0-112-16,1-2 0 0,1 1-128 0,-2 0 192 16,-4 1-192-16,-1 0 176 0,-3-1-176 0,-2 1 160 15,-2 1-160-15,-2 0 0 0,-2 1 0 0,-10-1 0 16,11 0-624-16,-11 0-96 0,10-2-32 0,2 0 0 15,0 1-1552-15,-12 1-304 0,10-4-64 0,2 0-10640 16,1 2-2144-16</inkml:trace>
  <inkml:trace contextRef="#ctx0" brushRef="#br0" timeOffset="85950.43">32178 4157 25215 0,'0'0'1120'0,"0"0"224"0,0 0-1072 0,0 0-272 0,0 0 0 0,0 0 0 15,0 0 1984-15,0 0 320 0,0 0 80 0,0 0 16 16,0 0-320-16,0 0-64 0,0 0-16 0,0 0 0 15,3-11-432-15,1 1-96 0,0 0 0 0,0 0-16 16,-4 10-288-16,4-11-48 0,0-1-16 0,-1-1 0 16,3 0-448-16,-2-1-80 0,-1-2-32 0,1 0 0 15,3-1-272-15,-3 0-48 0,-2 0-16 0,2 2 0 16,0-2-208-16,-1 4 128 0,-2 0-128 0,2 1 0 16,-3 12 128-16,2-8-128 0,-2 8 0 0,0 0 144 15,0 0-144-15,0 0 0 0,0 0 0 0,0 0 0 0,0 0 0 0,0 0 0 16,0 0 0-16,0 0 0 0,0 0 0 0,0 0 0 15,6 12 0-15,-3 0 0 0,0 1-144 0,0 0 144 16,-2 1 0-16,2 0 0 0,1 1 0 0,-2-2 0 16,-1 0 0-16,3 1 0 0,0 2 0 0,-1-3 0 15,-2 1 0-15,2-1 0 0,1-2 0 0,0-1 128 16,-4-10-128-16,4 13 144 0,1-1-144 0,0 0 160 16,0-3-160-16,-5-9 160 0,0 0-160 0,11 9 128 15,-11-9-128-15,10 4 128 0,-10-4-128 0,10 4 192 16,-10-4-192-16,13-2 192 0,-2-2-64 0,-3-2 0 15,-2-3 0-15,2-2 0 0,1 1-128 0,-2-2 192 16,-3-1-192-16,2-1 192 0,1-3-192 0,-2-1 160 0,-3-2-160 16,1 2 160-16,1 0-160 0,-1 1 0 0,-2 2 144 15,0 4-144-15,-1 0 0 0,2 2 0 0,-2 9 0 0,0-8 0 16,0 8 0-16,1-6 0 0,-1 6 0 0,0 0 0 16,2-9 0-16,-2 9-128 0,0 0 128 0,0 0 0 15,6-7 0-15,-6 7-128 0,0 0 128 0,0 0 0 16,7-5 0-16,-7 5-128 0,0 0 128 0,0 0 0 15,0 0 0-15,0 0 0 0,0 0 0 0,0 0 0 16,2 14 0-16,-2 2-160 0,-3-1 160 0,2 1 0 16,-2 1 0-16,2 1-128 0,1 2 128 0,1-1 0 15,1 1 0-15,0 1 0 0,1-3 0 0,-1 2 0 16,2 0 0-16,2 1 0 0,0 0 0 0,1-3 0 16,-1-3 0-16,1 0 0 0,-1 2 0 0,1-2 0 15,-1 0-192-15,-1-2 64 0,-2-1 128 0,0 0-208 16,-1 1-2096-16,-2-13-400 0,0 0-96 0</inkml:trace>
  <inkml:trace contextRef="#ctx0" brushRef="#br0" timeOffset="88852.81">31199 330 19231 0,'0'0'848'0,"0"0"176"0,0 0-816 0,0 0-208 16,9-3 0-16,-9 3 0 0,7-8 1488 0,-7 8 256 16,0 0 48-16,5-7 16 0,-5 7-224 0,0 0-48 15,0 0-16-15,0 0 0 0,0 0-112 0,-5-6 0 16,-3-1-16-16,-1 5 0 0,0-1-480 0,-3 2-80 15,-2-1-32-15,-2 2 0 0,-1 2-304 0,-1-1-64 16,-3 0-16-16,0 2 0 0,-1-1-192 0,1 1-32 16,2 0-16-16,-1-1 0 0,2 2 0 0,3-1 0 15,4 1 0-15,-1-3 0 0,-1 0 0 0,0 3 0 16,0 1 0-16,1-1 0 0,2-1-32 0,-1 2 0 16,1-1 0-16,-2 3 0 0,3-1-144 0,1 2 0 0,0 0 0 15,2 2 0-15,-1-1 0 0,2 0 0 0,0-1 0 0,0 3 0 16,-1 2 0-16,4-3 0 0,2-10 0 15,0 14 0-15,-3 1 0 0,3-1 0 0,2-1 0 0,0 2 0 16,-1-1 0-16,2 0 0 0,0-1 0 0,-1 3 0 16,0 5 0-16,0-2 0 0,1 2 0 0,-1 1 0 15,1-1 0-15,-2 3 0 0,-1 0 0 0,0 4 0 16,-1-3 0-16,0 6 0 0,-2 1 0 0,0 4 0 16,1-1 0-16,1 5 0 0,-1 5 0 0,1 3 0 15,1 1 0-15,0 1 0 0,0-6 0 0,1 1 0 16,-1-1 0-16,0-1 0 0,0-3 0 0,0 3 0 15,2 4 0-15,-1 0 0 0,-1 0 0 0,1 1 0 16,2 5 128-16,-2-6-128 0,-1-2 0 0,1-1 128 16,1 1-128-16,0-1 0 0,0 2 144 0,-2 1-144 0,0-4 0 15,0 2 0-15,0 2 0 0,1 0 128 0,-1-2-128 0,1-1 0 16,1-4 0-16,0 1 0 0,1-2 0 0,-1 0 0 16,2-1 0-16,-1 1 128 0,-3 1-128 0,2-1 128 15,1 2-128-15,-2-1 128 0,-2 2-128 0,0 1 0 16,1 0 128-16,-2-4-128 0,-1-5 0 0,0 0 144 15,2-2-144-15,1 2 0 0,1-1 128 0,0 0-128 16,1-2 0-16,0 0 0 0,2 0 0 0,-1-1 160 16,-3-1-160-16,1 1 128 0,-1-3-128 0,3 2 0 15,1 0 0-15,-1-2 128 0,1 2-128 0,0-2 0 16,0-2 144-16,0 1-144 0,-1-4 0 0,-1 2 0 16,0-2 0-16,-1 3 128 0,0 1-128 0,-1 1 128 0,0 2-128 15,0-2 128-15,0 1-128 0,0-2 0 0,-2 0 0 0,3-3 0 16,2 3 0-16,0-2 128 0,1-1-128 0,0-1 0 15,0-1 224-15,0 0-32 0,0-3 0 0,1 1 0 16,0-1-192-16,1-1 144 0,-1-3-144 0,0 2 128 16,-2-1-128-16,1 4 0 0,-1-1 144 0,-1-1-144 15,-5 0 0-15,2-2 144 0,1 4-144 0,0 0 0 16,-1-1 128-16,-2 1-128 0,0-2 0 0,1 1 0 16,-2 0 128-16,1-1-128 0,2-3 0 0,0 0 0 15,-2-3 0-15,4 2 0 0,2-2 0 0,0-1 0 16,-3-10 128-16,1 12-128 0,-1-12 0 0,0 10 0 15,0-10 0-15,0 0 0 0,-1 11 128 0,1-11-128 16,1 10 0-16,-1-10 0 0,0 12 0 0,0-12 0 16,-4 9 0-16,0-1 0 0,-3 0 0 0,2-1 0 0,1 1 128 0,-1 1-128 15,-1 2 0-15,0-2 0 0,0-1 0 0,1 1 0 16,-2-1 0-16,-1 1 0 0,-1-3 0 0,3 2 0 16,0-1 0-16,6-7 0 0,0 0 0 0,0 0 0 15,0 0 0-15,0 0 0 0,-5 6 0 0,5-6 0 16,0 0 0-16,0 0 0 0,0 0 144 0,0 0-144 15,0 0 0-15,0 0 144 0,0 0-144 0,0 0 192 16,0 0-192-16,0 0 192 0,0 0-48 0,0 0 0 16,13-4 0-16,0 2 0 0,-1-1 80 0,1 2 16 15,0-3 0-15,11 4 0 0,10 1 48 0,-15-2 16 16,-18-12 0-16,7 2 0 0,9 2-176 0,0 0-128 16,-1-1 144-16,3-1-144 0,3 4 128 0,-1-3-128 15,-2 4 0-15,-1-3 144 0,0 0-144 0,-2 1 0 0,-2-3 0 16,-2 1 0-1,-2 1-1488-15,-2-2-288 0,-3 1-48 0,0-3-18768 0</inkml:trace>
  <inkml:trace contextRef="#ctx0" brushRef="#br0" timeOffset="90492.81">32579 298 15663 0,'0'0'1392'0,"-10"1"-1120"0,1-1-272 0,9 0 0 16,0 0 1968-16,0 0 336 0,-13-1 64 0,4 1 0 15,9 0-272-15,0 0-64 0,0 0-16 0,0 0 0 16,0 0-1024-16,0 0-208 0,0 0-32 0,0 0-16 15,0 0-352-15,12 0-80 0,-2 0-16 0,2 0 0 16,2 0 160-16,1 1 48 0,-1-1 0 0,3 0 0 16,3 0-160-16,-1 0-16 0,-1 0-16 0,2 0 0 15,0 0-112-15,0 1 0 0,1 1-16 0,-1 2 0 16,-1-2-48-16,0 2-128 0,-2-4 192 0,0 1-64 0,-2 2-128 0,1 0 128 16,-2-2-128-16,0 0 128 0,1-1-128 0,-2 2 192 15,-13-2-192-15,13 2 192 0,-13-2-192 0,13 3 192 16,-13-3-192-16,0 0 192 0,0 0-64 0,0 0-128 15,0 0 192-15,0 0-64 0,0 0 0 0,0 0 0 16,0 0 0-16,0 0 0 0,-4 10 0 0,-3-3-128 16,0-2 192-16,0 2-64 0,1-1 48 0,-2 1 0 15,1-2 0-15,2 1 0 0,5-6-48 0,-6 11-128 16,-1-3 192-16,2 2-64 0,1 2-128 0,0 1 0 16,0 2 0-16,1 4 0 0,1 0 0 0,1 3 0 15,-1 6 0-15,6 3 0 0,4 9 128 0,-3-6-128 16,-7-8 128-16,0-1-128 0,1 3 160 0,1 0-160 15,3 5 192-15,1-1-192 0,-1 4 160 0,0-2-160 16,0-2 128-16,-1 2-128 0,-2 1 208 0,3 4-32 0,-2 4-16 0,0 2 0 16,-1 0 128-16,-1 1 32 0,-1-3 0 0,-2 0 0 15,0 0-32-15,-1 1 0 0,-3 2 0 0,-1 2 0 16,-1 3-160-16,3 0-128 0,-2 0 144 0,1 0-144 16,1-2 128-16,-1-5-128 0,2-1 0 0,-1-1 0 15,1-3 192-15,2 3-64 0,-1-2-128 0,1 2 192 16,0 1-48-16,1 0-16 0,2 0 0 0,-2-4 0 15,2 2-128-15,1-2 192 0,-1-4-192 0,1 0 192 16,1 2-192-16,2-2 160 0,-3-1-160 0,1 2 160 16,0-2-16-16,2 5 0 0,-1 0 0 0,0 2 0 15,0-1-144-15,0 1 160 0,-1-2-160 0,2-3 160 0,-1-2-160 16,2 1 0-16,-3-5 0 0,2 4 0 16,-2-2 0-16,1 1 0 0,0-1 0 0,2 0 0 0,-3 1 144 0,1 0-144 15,-1-1 160-15,0 2-160 0,1 3 160 0,-2-4-160 16,2 0 160-16,1-2-160 0,-1-3 160 0,1-1-160 15,-2-3 160-15,2-2-160 0,0 0 160 0,-2-1-160 16,-2 0 160-16,1-2-160 0,1-1 160 0,0 2-160 16,1 2 160-16,-1-2-160 0,-1 1 128 0,1-1-128 15,0 1 0-15,-1-1 0 0,0-2 0 0,3 0 128 16,0 1-128-16,-2-1 0 0,0 0 0 0,1 2 0 16,0-1 0-16,-1 1 0 0,-1-3 0 0,0 2 0 15,-1-4 0-15,1 2 0 0,0 1 128 0,0-1-128 16,0-4 0-16,0 1 0 0,3 2 0 0,-2-3 0 15,-2 1 0-15,2 2 0 0,2-4 0 0,-2-1 0 0,2 4 0 16,-1-4 0-16,-1 0 0 0,2 2 0 0,-2 1 0 0,1 0 0 16,-2 1 0-16,0-3 0 0,0-1 0 0,1 2 0 15,-1-2 0-15,0 2 128 0,-1 0-128 0,-1 0 0 16,0-1 0-16,0 1 0 0,0-2 0 0,1 2 0 16,-2-1 0-16,2 1 0 0,-2 0 128 0,3 0-128 15,1-1 0-15,1 0 0 0,-2-12 0 0,0 13 0 16,0-13 0-16,2 11 0 0,-2-11 0 0,3 12 0 15,-2-1 0-15,-1-11 0 0,0 0 0 0,3 11 0 16,-3-11 0-16,0 0 0 0,2 11 0 0,-2-11 0 16,0 10 0-16,0-10 0 0,0 0 0 0,0 11 0 15,0-11 0-15,0 0 0 0,0 0 0 0,3 11 0 0,-3-11 0 16,1 10 128-16,-1-10-128 0,0 0 0 0,0 0 0 16,3 10 0-16,-3-10 0 0,0 0 0 0,0 10 0 0,0-10 0 15,0 10 0-15,0-10 0 0,0 0 0 0,0 0 0 16,0 0 0-16,0 0 0 0,4 10 0 0,-4-10 0 15,0 0 0-15,0 0 0 0,0 0 0 0,0 0 0 16,0 0 0-16,6 6 0 0,-6-6 0 0,0 0 0 16,0 0 0-16,0 0 0 0,0 0 0 0,6 10 0 15,-6-10 0-15,0 0 0 0,0 0 0 0,1 9 0 16,-1-9 0-16,0 0 0 0,0 0 0 0,-1 9 0 16,1-9 0-16,-3 6 0 0,3-6 0 0,0 0 0 15,0 0 0-15,-1 8 0 0,1-8 0 0,0 0 0 16,0 0 0-16,0 0 0 0,0 0 128 0,0 0-128 15,0 0 0-15,0 0 0 0,0 0 160 0,0 0-160 16,0 0 160-16,0 0-160 0,0 0 256 0,0 0-32 0,0 0-16 0,0 0 0 16,0 0 64-16,0 0 16 0,0 0 0 0,-6 3 0 15,6-3-96-15,-6 1-32 0,-1 0 0 0,7-1 0 16,-7 0 64-16,-1 0 16 0,-1 0 0 0,1 0 0 16,8 0-32-16,-9-1 0 0,9 1 0 0,0 0 0 15,-11 0-32-15,11 0-16 0,0 0 0 0,0 0 0 16,-11-5-160-16,11 5 0 0,0 0 0 0,0 0 128 15,0 0-128-15,0 0 0 0,0 0 0 0,0 0 0 32,0 0-400-32,-4-11-16 0,1 0 0 0,3 11 0 0,3-12-2320 0,2 2-464 0,0-2-80 15</inkml:trace>
  <inkml:trace contextRef="#ctx0" brushRef="#br0" timeOffset="98163.4">7782 10694 25855 0,'0'0'1152'0,"0"0"224"16,-9 2-1104-16,9-2-272 0,-11 3 0 0,2 1 0 15,0-2 240-15,9-2-16 0,-10 4 0 0,10-4 0 0,-9 4 128 16,9-4 32-16,0 0 0 0,0 0 0 0,0 0 304 0,0 0 64 16,-10 2 16-16,10-2 0 0,0 0 192 0,0 0 64 15,0 0 0-15,0 0 0 0,0 0-480 0,0 0-96 16,0 0 0-16,0 0-16 0,12 3-112 0,-1 3 0 16,-1-2-16-16,-1 1 0 0,0 1 80 0,3 1 0 15,0-1 16-15,2 2 0 0,2 1-144 0,1-2-48 16,0-1 0-16,1 1 0 0,0 1-80 0,0 1 0 15,1-5-128-15,0 0 192 0,2 1-48 0,0-4-16 16,0-1 0-16,0 0 0 0,-1-1 0 0,1 1-128 16,-1-4 192-16,-1 1-64 0,0 3-128 0,-1-2 0 15,1-1 0-15,-2 2 128 0,-2 1-128 0,-1 0 0 0,0 1 144 16,1 0-144-16,-3 3 240 0,-1-2-32 16,1 0 0-16,0 1 0 0,-1-1 32 0,0 2 0 0,-11-4 0 15,12 2 0-15,-2-1-112 0,-10-1-128 0,10 3 176 0,-10-3-176 16,12 2 240-16,-12-2-64 0,11 0-16 0,-11 0 0 15,0 0-32-15,0 0-128 0,10 0 192 0,-10 0-64 16,0 0-128-16,0 0 192 0,0 0-192 0,0 0 192 16,0 0-192-16,0 0 160 0,0 0-160 0,0 0 160 15,0 0-160-15,-8 9 192 0,0 2-192 0,-1-1 192 16,0-1-192-16,0 4 160 0,0-2-160 0,0 2 160 16,-2 1-160-16,2 2 0 0,-1-1 0 0,1 4 0 15,-2 0 0-15,2 3 0 0,-1 2 128 0,1-1-128 16,2-1 0-16,-2 3 0 0,-3 0 0 0,0-2 128 15,1 4-128-15,0-3 0 0,2 1 0 0,-1 0 0 0,-1-2 0 16,1 0 0-16,-1-3 0 0,1 1 0 0,0-3 0 0,0 2 128 16,1-3-128-16,0 0 0 0,0-1 0 0,1-2 128 15,0-1-128-15,2 0 0 0,-1 0 0 0,4-3 0 16,3-10 128-16,-4 11-128 0,4-11 0 0,-6 9 0 16,6-9 0-16,0 0 128 0,0 0-128 0,0 0 128 15,0 0-128-15,0 0 128 0,-7 4 160 0,7-4 32 16,0 0 0-16,0 0 0 0,-7-4 32 0,3-4 16 15,4 8 0-15,-4-10 0 0,-1-1-144 0,1 0-32 16,0-2 0-16,2 0 0 0,-1-1-48 0,0-1-16 16,-1-2 0-16,1 0 0 0,-1-3 0 0,0 1-128 15,-2-2 192-15,0-2-64 0,-2-1 0 0,-1-1-128 16,-1-1 192-16,-1-1-64 0,1-1-128 0,-1 1 160 16,0-4-160-16,0 3 160 0,-2-2-160 0,3 3 128 0,-1 1-128 0,2 1 128 15,0 3-128-15,1 1 128 0,2 2-128 0,-1 0 128 16,-1 2-128-16,2 0 128 0,1 2-128 0,-1 2 128 15,4 0-128-15,-3 2 0 0,-2-2 0 0,1 4 0 16,-4 1 0-16,1 2 0 0,0-1 0 0,3 1 0 16,-1 2 0-16,7 4 0 0,0 0 0 0,0 0 0 15,-9-5-224-15,1 2 32 0,8 3 0 0,0 0 0 32,0 0-320-32,0 0-64 0,0 0-16 0,0 0 0 0,0 0-2672 0,0 0-544 0,13 0-96 15</inkml:trace>
  <inkml:trace contextRef="#ctx0" brushRef="#br0" timeOffset="99210.4">9388 10575 1839 0,'0'0'160'0,"0"0"-160"0,0 0 0 0,0 0 0 15,0 0 4400-15,0 0 848 0,0 0 160 0,0 0 32 16,0 0-3520-16,0 0-704 0,-1-8-128 0,1 8-48 16,0 0 0-16,-2-10 0 0,2 10 0 0,2-12 0 15,-4 4-80-15,2-2-32 0,-1-1 0 0,1 2 0 16,-1 0-96-16,-2 0 0 0,-1-1-16 0,2-1 0 16,0 1-240-16,1-2-32 0,-1 2-16 0,-4 2 0 15,-2-4-304-15,1 3-64 0,-1-2-16 0,0 2 0 16,-1 0-16-16,2 1-128 0,1 1 192 0,-3-1-64 15,-4 1 112-15,1 1 16 0,0-1 0 0,0 1 0 16,1 2 16-16,0 1 16 0,2 1 0 0,-1 3 0 0,-1 0-96 16,0 2 0-16,-1-1-16 0,3 4 0 0,2 3-176 0,1 0 128 15,-1 3-128-15,2 1 128 0,0 0-128 0,1 6 0 16,0 3 0-16,1 6 0 0,3-1 0 0,-1 7 0 16,1 5 128-16,0 2-128 0,4-1 176 0,-1 2-48 15,0-1-128-15,1 1 192 0,0 0-192 0,0-3 176 16,1 1-176-16,1 1 160 0,0-1-160 0,1 2 160 15,-1 1-160-15,1 0 160 0,-2 0-160 0,0-5 0 16,-1-2 0-16,0-1 0 0,0 2 128 0,-2-7-128 16,0 0 128-16,-2-1-128 0,0-2 128 0,0-2-128 15,-3 2 128-15,-1 1-128 0,-1-5 128 0,0 0-128 16,-2 0 128-16,1-3-128 0,-1-1 128 0,1-2-128 16,-2-3 0-16,3-1 128 0,-2-6-336 0,7-7-80 15,-6 6-16-15,6-6 0 16,0 0-528-16,0 0-128 0,-9-3 0 0,3-6-16 15,1-6-1712-15,0-1-352 0,0 0-64 0</inkml:trace>
  <inkml:trace contextRef="#ctx0" brushRef="#br0" timeOffset="99477.77">8924 11228 18431 0,'0'0'816'0,"0"0"160"0,5-9-784 0,2 3-192 15,2 0 0-15,1 2 0 0,2 2 5120 0,2 2 960 16,2 0 208-16,2 2 48 0,3 1-4688 0,1 1-944 16,2-3-176-16,0 2-32 0,1-1-128 0,0 0-32 15,1-1 0-15,1 0 0 0,2 1-336 0,-1-2 0 16,-2 1 0-16,-2 0 0 0,-1 1 0 0,-3-2-192 15,-1 0 192-15,-1 0-192 16,0-2-2016-16,-1 1-416 0,-1 0-64 0,-3-1-32 0</inkml:trace>
  <inkml:trace contextRef="#ctx0" brushRef="#br0" timeOffset="101332.43">8352 11552 7359 0,'0'0'320'0,"0"0"80"0,0 0-400 0,-10 2 0 15,10-2 0-15,0 0 0 0,0 0 3712 0,0 0 672 16,0 0 128-16,0 0 32 0,0 0-3248 0,0 0-640 16,0 0-128-16,0 0-16 0,0 0-192 0,0 0-48 15,0 0 0-15,12 4 0 0,-1-1 96 0,0 1 16 16,2-4 0-16,0 0 0 0,2-3 80 0,0 0 32 16,1-1 0-16,0 2 0 0,-1 1 96 0,1-3 32 15,1 1 0-15,1 0 0 0,0 1-144 0,1-1-32 16,-2 2 0-16,-2 0 0 0,0 1-208 0,-2 1-48 15,-3 0-16-15,-10-1 0 0,12 3 0 0,-12-3 0 0,0 0 0 16,0 0 0-16,5 9-16 0,-5-9 0 0,-1 12 0 0,-3-2 0 16,-3-2 32-16,0 1 0 0,-1 0 0 0,-3 2 0 15,-2-1-192-15,0-1 192 0,0-2-192 0,1 3 192 16,-2-1-192-16,1 0 0 0,-1-1 0 0,-1 3 0 16,1-1 0-16,-2 2 0 0,-1-2 0 0,0 2 0 15,3 1 0-15,0 0 0 0,1 0 0 0,-3 1 0 16,0 5 0-16,1-4 0 0,-2 2 0 0,1 0 0 15,3-5 0-15,1 2 0 0,3-1 0 0,0-1 0 16,3-2 0-16,2 0 128 0,4-10 32 0,-3 11 0 16,3-11 256-16,1 11 48 0,5-3 16 0,0-2 0 15,-6-6-112-15,12 9-32 0,1-4 0 0,0 2 0 16,0-1-160-16,3 1-48 0,1-2 0 0,2 2 0 0,1-5-128 16,1 5 128-16,-1-2-128 0,1 0 128 0,0-1-128 0,0 3 0 15,-1-3 0-15,0 1 0 0,3 0 0 0,-1 0 0 16,1 0 0-16,2 1 0 15,-1-2-2288-15,3-2-336 0</inkml:trace>
  <inkml:trace contextRef="#ctx0" brushRef="#br0" timeOffset="105013.76">10161 10379 15663 0,'0'0'1392'0,"0"0"-1120"0,0 0-272 0,0 0 0 16,0 0 1600-16,5-7 272 0,-5 7 48 0,4-8 16 15,-4 8-1408-15,7-9-272 0,-1 2-64 0,-6 7-16 16,11-6 352-16,-3 0 80 0,-8 6 16 0,10-5 0 16,0 1-176-16,0 2-16 0,-10 2-16 0,11-3 0 15,0 1 32-15,-11 2 0 0,10-3 0 0,-10 3 0 16,0 0 64-16,0 0 0 0,0 0 16 0,0 0 0 15,0 0 208-15,0 0 32 0,0 10 16 0,-1-1 0 16,1-9 48-16,-7 12 0 0,1-5 0 0,-1 2 0 0,1-1 0 0,6-8 0 16,-9 7 0-16,1 1 0 0,0 0-208 0,0 1-48 15,0 2 0-15,2-1 0 0,-1 1-320 0,1 0-64 16,-2 2 0-16,1 3-16 0,1 0-176 0,-2 3 160 16,-1 3-160-16,0 2 160 0,0 2-160 0,-2 1 128 15,0 2-128-15,0 2 128 0,-1 2 16 0,1-2 0 16,-4 2 0-16,2 1 0 0,2-1 0 0,0 1 0 15,1 3 0-15,2-3 0 0,0 0-16 0,0 1-128 16,0 1 192-16,5-3-64 0,0 0 16 0,3-1 0 16,-3 1 0-16,5 2 0 0,3-1 0 0,-4-2 0 15,-3-3 0-15,0 1 0 0,4-1 0 0,-4 2 0 16,0 2 0-16,0-2 0 0,2 2 0 0,3-3 0 16,1 0 0-16,0-2 0 0,1 0-144 0,0-5 160 15,2-1-160-15,-1-1 160 0,2-5-160 0,1-2 0 16,0-1 0-16,0-2 128 0,1-5-128 0,0 1 0 0,0-4 0 0,2 1-176 15,-1 2-112-15,0-5-32 0,4 2 0 0,-2-1 0 32,0-2-256-32,0 0-48 0,0-2-16 0,-1 0 0 15,-1 1-416-15,0 1-96 0,-11 0 0 0,13 1-16 16,-2-1-1520-16,-11 0-320 0,0 0-48 0</inkml:trace>
  <inkml:trace contextRef="#ctx0" brushRef="#br0" timeOffset="105629.82">10362 11068 16575 0,'0'0'1472'16,"-7"-7"-1168"-16,2 1-304 0,5 6 0 0,0 0 5248 0,0 0 976 15,0 0 208-15,0 0 32 0,0 0-5216 0,0 0-1056 16,0 0-192-16,12 0 0 0,-12 0 0 0,14 4 0 16,3 1 0-16,-2 0 0 0,-4-1 0 0,4-1 0 15,2-1 0-15,1 1 0 0,0-1 0 0,4 2 0 16,2-4 0-16,-1-4 0 0,1-1 192 0,-3 0 0 15,-3 1 0-15,1-2 0 0,1 0-32 0,-3 1-16 0,-2 1 0 0,-1 0 0 16,-4 0-144-16,-10 4 0 0,12 2 0 0,-12-2 0 16,0 0 128-16,0 0-128 0,0 0 0 0,0 0 128 15,4 10-128-15,-4 2 128 0,-3 0-128 0,-1 1 128 16,-1 1-128-16,-2-1 0 0,-2-2 0 0,-1-1 0 16,-2 0 0-16,-1 3 0 0,0-3 0 0,-1 0 0 15,-1 0 0-15,0 1 0 0,-4-5 0 0,2 3 0 16,-1-2 0-16,1 3 0 0,0 1 0 0,0 2 0 15,2-1 0-15,-2 2 0 0,1-1 0 0,0 3 0 16,0-1 0-16,2 1 0 0,4-2 0 0,2 2 0 16,2-2 0-16,2-1 0 0,3-1 0 0,-1 0 0 15,2-12 176-15,4 11-48 0,0-4-128 0,1 1 192 0,-5-8-16 0,9 6-16 16,0-2 0-16,3-1 0 0,3-1-160 0,-1 0 128 16,-1-2-128-16,1-2 128 0,2 1-128 0,1-1 0 15,-1-2-192-15,0 1 192 16,0 0-464-16,0 1 16 0,-2-2 16 0,0 0 0 15,1 0-496-15,-1 1-96 0,-1-3-32 0,0 2 0 16,0 1-1456-16,-1 0-304 0,0-1-48 0,-2 1-6368 16,1-3-1280-16</inkml:trace>
  <inkml:trace contextRef="#ctx0" brushRef="#br0" timeOffset="106161.92">10792 10408 21183 0,'0'0'944'0,"0"0"192"15,-9 1-912-15,9-1-224 0,-10-1 0 0,10 1 0 16,0 0 2512-16,0 0 464 0,0 0 96 0,-2 13 0 0,2-13-2288 0,4 15-464 16,3 0-80-16,1 2-32 0,-1 0 144 0,3 1 32 15,-1 3 0-15,1 0 0 0,2 1 0 0,1-1 0 16,1 1 0-16,1-1 0 0,-1 1-96 0,2 3-16 15,-1 0 0-15,2 1 0 0,-1 0 80 0,-1 1 16 16,1-3 0-16,2-1 0 0,3 3 0 0,1 0 0 16,-2-1 0-16,-1 4 0 0,1 1-32 0,0-1 0 15,-1 1 0-15,-2 1 0 0,-1 1-80 0,-3 0-32 16,-3 0 0-16,-1 0 0 0,-2-2 16 0,-2 0 0 16,-1 1 0-16,0-2 0 0,-4 0-48 0,0-2-16 15,-3 1 0-15,1 0 0 0,-2-4-176 0,-2 1 128 16,-1 0-128-16,0 1 128 0,1-1-128 0,-2-3 160 15,0-1-160-15,0 0 160 0,0-2-160 0,1-1 160 0,-3-1-160 16,1 0 160-16,-1-1-160 0,-2 0 128 0,0-2-128 0,-1 0 128 16,-2 1-128-16,-2 2 0 0,0 0-160 0,-1-2 160 31,1 0-512-31,0 0 0 0,2-2 0 0,0 0 0 16,-4 2-2320-16,2-6-480 0,1-1-80 0,0-2-11792 0</inkml:trace>
  <inkml:trace contextRef="#ctx0" brushRef="#br0" timeOffset="106964.9">11900 10988 11967 0,'0'0'1072'0,"-7"6"-864"15,-1-1-208-15,8-5 0 0,-8 6 2576 0,8-6 480 16,0 0 80-16,0 0 32 0,0 0-1696 0,0 0-352 15,0 0-64-15,0 0-16 0,2 11-208 0,-2-11-32 16,0 0-16-16,14 6 0 0,-1-2-128 0,2 0-16 0,5-1-16 0,1-2 0 16,1 0-32-16,1-1 0 15,2 2 0-15,1-2 0 0,1-2-64 0,3 2-16 0,2 0 0 0,-1-1 0 16,-2-3-352-16,-2 1-160 0,-2 1 128 0,0-1-128 16,-2-1 0-16,-1 0 0 0,-1 0 0 0,-3 2 0 15,-1-3-176-15,0-1-112 0,-1 3-32 0,-2-3 0 31,1 2-544-31,-4 0-112 0,0 2-32 0,-1-3 0 16,1-1-2192-16,-11 6-448 0</inkml:trace>
  <inkml:trace contextRef="#ctx0" brushRef="#br0" timeOffset="107269.82">11963 11205 14735 0,'0'0'1312'0,"0"0"-1056"16,-9 2-256-16,9-2 0 0,0 0 4544 0,-8 7 832 16,8-7 192-16,0 0 16 0,0 0-4432 0,0 0-896 15,0 0-256-15,5 10 0 0,-5-10 368 0,11 7-32 16,-11-7 0-16,13 5 0 0,0-1-80 0,1-1-32 15,2-3 0-15,-1 0 0 0,0 0-224 0,-1 0 0 0,-1 0 128 0,1 0-128 16,2 0 0-16,1 0-160 16,1-2 32-16,2 1 0 15,1-4-336-15,1 1-64 0,-1 0-16 0,1 0 0 16,1-1-720-16,1-2-144 0,-2-1-16 0,1-2-12576 0</inkml:trace>
  <inkml:trace contextRef="#ctx0" brushRef="#br0" timeOffset="109739.51">13686 9970 12207 0,'0'0'528'0,"8"-6"128"0,0-1-528 0,-8 7-128 16,0 0 0-16,8-6 0 0,-8 6 272 0,0 0 32 15,0 0 0-15,0 0 0 0,0 0-304 0,0 0 0 16,0 0 0-16,0 0 0 0,0 0 0 0,0 0 160 15,0 0-160-15,0 0 128 0,-9-7 560 0,2 2 96 16,7 5 32-16,0 0 0 0,-1-9 912 0,1 9 176 16,0 0 32-16,0-9 16 0,1-2 0 0,-1 11 0 15,0 0 0-15,0 0 0 0,0 0-832 0,0 0-160 16,5-8-48-16,-5 8 0 0,0 0-448 0,0 0-80 16,0 0-32-16,0 0 0 0,0 0-144 0,0 0-16 0,0 0-16 0,0 0 0 15,0 0 16-15,0 0 0 0,0 0 0 0,0 0 0 16,0 0-32-16,0 0 0 0,0 0 0 0,0 0 0 15,0 0 96-15,0 0 32 0,0 0 0 0,0 0 0 16,0 0 96-16,-9 3 32 0,9-3 0 0,-9 3 0 16,9-3 48-16,-10 1 16 0,-3 0 0 0,2-1 0 15,3 0-96-15,8 0-32 0,-10 0 0 0,-2 0 0 16,-1 0-160-16,2 0-16 0,0 0-16 0,-1 1 0 16,-1 2-160-16,0-3 0 0,0 1 0 0,0 2 128 15,-1 0-128-15,1-1 192 0,-1-1-192 0,-1 1 192 16,1-1-64-16,-2-1 0 0,-1-1 0 0,0-1 0 15,2 5-128-15,-2 0 192 0,0 1-192 0,-1-2 192 0,-1-2-48 0,1 0 0 16,0-1 0-16,0 1 0 0,-2 3-144 16,2-1 192-16,1-2-192 0,0 4 192 0,-1-3-16 0,5 5 0 15,2-4 0-15,2 2 0 0,-1-4-176 0,-1 3 0 16,2-2 0-16,9-1 0 0,0 0 0 0,-9 7 0 16,0 0 0-16,9-7 128 0,-3 9-128 0,3-9 0 15,0 0 0-15,-5 10 0 0,4 1 0 0,1 0 0 16,0-1 0-16,0-10 0 0,2 12 0 0,0-2 0 15,-2 1 0-15,1 0 0 0,1 4 128 0,1 0-128 16,-2 1 0-16,1-2 128 0,-1 2-128 0,2 4 160 16,2-1-160-16,-1 3 160 0,0 1-160 0,-1-1 0 15,1 1 0-15,-1 2 0 0,-4 1 0 0,6 3 0 0,1-2 0 16,0 6 0-16,-5-2 0 0,0 3 0 0,1-3 0 16,-1 6 0-16,0 2 0 0,-1 1 0 0,-1 3 0 0,1 0 0 15,1 2 0-15,0 0 128 0,-1 2-128 0,0 4 128 16,0-1 0-16,2 0-128 0,2 0 192 0,0-1-64 15,-2 0 0-15,2 2 0 0,1-2 0 0,-1 1 0 16,0-1 0-16,0-1-128 0,1-1 192 0,-1 3-64 16,0 1-128-16,0-3 0 0,0-2 0 0,1 3 128 15,0 1-128-15,1 0 0 0,-4-3 144 0,1 2-144 16,1-5 128-16,-2 4-128 0,-2 2 160 0,2 1-160 16,0-3 160-16,1 3-160 0,-2 2 160 0,2 2-160 15,1 0 0-15,-3 1 128 0,-2 0-128 0,1 2 0 16,1 2 0-16,2 2 0 0,-1-2 0 0,1-2 0 15,-1 1 0-15,1-2 0 0,1-2 0 0,-1 0 0 0,-5 0 128 16,2 2-128-16,3-1 0 0,-2 0 0 0,-1 0 0 16,-1-1 0-16,-2 0 0 0,3-4 0 0,0-3 144 0,2 3-144 15,-4-2 128-15,2 1-128 0,0 1 0 0,0 1 128 16,0-3-128-16,2 2 0 0,0 1 0 0,1-5 128 16,-2-1-128-16,0-1 0 0,2 0 0 0,0 2 128 15,-1-2-128-15,1 2 0 0,-3 1 0 0,2-1 0 16,2-1 0-16,-2 0 0 0,-4-3 0 0,2-2 0 15,3-3 0-15,-2 1 0 0,2 0 0 0,-2 4 128 16,0 0-128-16,2 2 0 0,0-1 0 0,-1 0 0 16,1-2 0-16,-1-1 0 0,1-4 0 0,0 1 128 15,-1-1-128-15,0-2 0 0,-1-2 0 0,0 2 0 16,0-1 128-16,1 0-128 0,-2 5 0 0,0-3 0 16,0 5 0-16,1 0 0 0,0 0 0 0,-1 2 0 15,0-3 128-15,0 1-128 0,-1-2 0 0,1 0 0 0,0-3 0 16,0 2 0-16,0-1 0 0,0-1 0 0,0 2 0 0,0 2 0 15,1-3 0-15,1 1 0 0,-2-2 0 0,0-1 0 16,0-1 0-16,0-1 0 0,-2-1 128 0,2 0-128 16,-1-1 0-16,0 0 0 0,-2 1 0 0,2-1 0 15,0 1 0-15,1 1 0 0,-2 0 128 0,1-1-128 16,1 1 0-16,0-1 0 0,0 1 0 0,0-2 0 16,0-2 0-16,1 0 0 0,1 1 0 0,-1-2 0 15,0 0 0-15,0-1 0 0,2-1 0 0,-2 2 0 16,1 0 0-16,-2 3 0 0,0 2 0 0,1 0 0 15,-1 2 0-15,1-1 0 0,-1-3 0 0,0 2 0 16,0-3 0-16,-1-3 0 0,0 2 0 0,-1-3 0 0,1 0 0 16,-2 1 0-16,0-3 0 0,0-1 0 15,0 1 0-15,1-1 0 0,-2-1 0 0,1 2 0 0,-1-5 0 0,0 5 0 16,2-3 0-16,-3 2 0 0,-3-1 0 0,1 4 0 16,2-1 0-16,-1 0 0 0,-2-2 0 0,1-1 0 15,2 2 0-15,0 1 0 0,-2-1 0 0,-2 0 0 16,1-2 0-16,3 2 0 0,1-2 0 0,0 0 0 15,2-3 0-15,0 1 0 0,4 1 0 0,-2-3 0 16,-2 0 0-16,1 1 0 0,-2-1 0 0,3-2 0 16,-2-1 0-16,0 1 0 0,1-2 0 0,0 1 0 15,-2 1 0-15,1-4 0 0,-2 1 0 0,0 2 0 16,0 0 0-16,1 0 0 0,-2 0 0 0,0 1 0 16,0-1 0-16,1 2 0 0,0-2 0 0,1-1 0 0,2 0 0 15,2 1 0-15,-1-2 0 0,0-1 0 0,-2-2 0 16,2-10 0-16,1 13 0 0,-1-5 0 0,0-8 0 0,0 0 0 15,0 9 0-15,0-9 0 0,0 0 0 0,0 0 0 16,-3 10 0-16,3-10 160 0,0 0-160 0,0 0 160 16,0 0 0-16,7 11 0 0,1-3 0 0,-8-8 0 15,9 7-160-15,1 0 160 0,2 0-160 0,1-1 160 16,1-3-160-16,3 1 160 0,3-1-160 0,-1 1 160 16,0 0-160-16,0-1 0 0,2 0 0 0,0-2 0 15,-2 4 0-15,1-5-144 0,-2 0 144 0,1-3 0 16,-2 3-144-16,1-1 144 0,0-1 0 0,-1-1-144 15,0 0-80-15,1-2-16 0,2-3 0 0,-2 0 0 16,0-1-336-16,2-1-80 16,2-3-16-16,-1-1 0 0,0-7-1984 0,-2-4-400 0,-2-5-80 0</inkml:trace>
  <inkml:trace contextRef="#ctx0" brushRef="#br0" timeOffset="110920.52">14248 10411 20383 0,'0'0'896'0,"0"0"192"0,0 0-864 0,0 0-224 0,0 0 0 0,0 0 0 16,8-2 496-16,-1 1 48 0,-7 1 16 0,9-2 0 15,-1-2-16-15,-2 1 0 0,-6 3 0 0,8-5 0 16,-2 2-96-16,-6 3-32 0,0 0 0 0,6-4 0 15,-6 4-80-15,0 0-16 0,0 0 0 0,0 0 0 16,0 0 288-16,4-5 48 0,-4 5 16 0,0 0 0 16,-2-6 80-16,2 6 16 0,-2-7 0 0,-5 1 0 15,-2-1-192-15,0 2-16 0,0 0-16 0,0 1 0 0,0 1 32 0,-1 2 0 16,1-1 0-16,9 2 0 0,-11 2-304 0,-1 2-48 16,-3-3-16-16,2 4 0 0,3-1-80 0,-3 1 0 15,-4 1-128-15,3 0 192 0,1 3-192 0,0 0 0 16,-2 2 128-16,1 0-128 0,0 1 0 0,-1 1 0 15,1 2 0-15,1 0 0 0,1 0 0 16,2 3 0-16,1 0 0 0,1 2 0 0,1 0 0 0,2 1 0 16,0-1 0-16,1-2 0 0,1 0 0 0,2-1 0 15,1-2 0-15,1-1 0 0,3 2 128 0,1-1-128 16,-1-3 176-16,3 1-176 0,1 1 192 0,-1-2-64 16,0-3 0-16,2-1-128 0,2-1 208 0,2-2-64 15,1-1-16-15,2-2 0 0,1-2 0 0,-1-1-128 16,3 0 192-16,-2-3-64 0,0-3 48 0,1 1 0 0,0-5 0 15,0 1 0-15,1-2 16 0,-1 2 0 0,1-6 0 16,1 2 0-16,-2 1-16 0,1-3 0 0,-4 2 0 0,-1-3 0 16,-2 0-48-16,0 1 0 0,-2-1 0 0,0-1 0 15,-3 0-128-15,-1 0 128 0,-4-1-128 0,1 0 128 16,-2-2 0-16,-1 1-128 0,-3-1 192 0,1 1-64 16,-2-3 0-16,0 3-128 0,-1-1 192 0,-2 1-64 15,-2-3 48-15,0 2 0 0,0 1 0 0,-2 1 0 16,0-1 112-16,-1 1 32 0,0 2 0 0,1-2 0 15,-2 4-144-15,-1-1-32 0,3 0 0 0,-1 3 0 16,0 0-144-16,3 3 0 0,3 1 0 0,0 0 0 16,1 0 0-16,-1-2 0 0,-3 2 0 0,3 5 0 15,6 4-288-15,0 0-32 0,0 0-16 0,0 0 0 16,0 0-640-16,0 0-128 0,0 0-32 0,0 0 0 16,0 0-1520-16,0 0-304 0,0 12-64 0,3 1-6864 15,0 0-1376-15</inkml:trace>
  <inkml:trace contextRef="#ctx0" brushRef="#br0" timeOffset="111534.33">15089 10106 14735 0,'0'0'1312'0,"-4"-9"-1056"0,0-1-256 0,2 3 0 16,2 7 2096-16,0-16 352 0,0-5 80 0,0 4 16 16,0 5-1968-16,0 2-384 0,0 0-64 0,0-1-128 15,0 2 656-15,-2 0 48 0,0 1 0 0,1-1 0 16,1 9 192-16,-3-8 64 0,0-1 0 0,1 1 0 15,2 8-304-15,-4-9-48 0,1 0-16 0,3 9 0 16,0 0-48-16,-6-7-16 0,1 0 0 0,-1 0 0 16,6 7 144-16,-6-10 32 0,-2 1 0 0,1 2 0 15,0 3-304-15,7 4-48 0,-8-6-16 0,1 0 0 16,-1 1-16-16,8 5 0 0,-9-6 0 0,3 0 0 0,6 6-96 0,0 0-32 16,0 0 0-16,0 0 0 0,0 0-192 0,0 0 128 15,-8-4-128-15,8 4 0 0,0 0 160 0,0 0-160 16,-9 4 160-16,9-4-160 0,0 0 272 0,-8 10-32 15,2-4-16-15,0 1 0 0,1 3 0 0,0 3 0 16,0-3 0-16,-1 3 0 0,0 1-224 0,-2 0 0 16,0 0 128-16,0 7-128 0,2 3 0 0,1-1 0 15,0-3 0-15,-1 0 0 0,2 3 0 0,0 1 0 16,2 2 0-16,1 3 0 0,-1 0 0 0,4-1 128 16,0 1-128-16,2-1 144 0,0-1 48 0,0 3 0 15,0 2 0-15,0 0 0 0,1-1-192 0,-1 0 0 16,-2 1 0-16,2-2 128 0,0-2-128 0,0-2 0 0,-1-1 0 15,-2-3 128-15,0 2-128 0,2-6 192 0,0 0-192 16,-3-3 192-16,-2 0-192 0,1-2 0 0,0-4-192 0,-1 2 192 16,1-1-400-16,1-10 32 0,-3 7 16 0,3-7 0 31,0 0-480-31,0 0-80 0,0 0-32 0,0 0 0 16,0 0-1392-16,0 0-288 0,0 0-48 0,0 0-7120 0,4-13-1440 0</inkml:trace>
  <inkml:trace contextRef="#ctx0" brushRef="#br0" timeOffset="111775.76">14703 10460 37551 0,'0'0'1664'0,"0"0"336"16,0 0-1600-16,0 0-400 0,0 0 0 0,0 0 0 0,0 0 512 0,13 0 0 15,3 0 16-15,-2 0 0 0,-1 0-400 0,0 0-128 16,2-1 0-16,2 0 0 0,4-2 176 0,-1 0-32 15,1 0 0-15,1-1 0 0,1 0-144 0,-1 0 0 16,0-3 144-16,0 1-144 0,-1-2 128 0,-1 1-128 16,0 0 160-16,0 1-160 0,-1 3-208 0,1-1-144 15,-4 0-32-15,-1-2 0 16,1 1-560-16,0 1-112 0,-1 2-32 0,1-2-9840 16,-2 0-1968-16</inkml:trace>
  <inkml:trace contextRef="#ctx0" brushRef="#br0" timeOffset="112423.59">13874 11047 10127 0,'-15'7'448'0,"5"-2"96"0,1 1-544 0,-1-2 0 15,1 0 0-15,9-4 0 0,0 0 4400 0,0 0 768 16,0 0 144-16,0 0 48 0,0 0-3648 0,0 0-736 16,8 10-144-16,2-2-16 0,2-1-208 0,1-2-32 0,2 0-16 0,2-1 0 15,2 0-32-15,1 0 0 0,1 0 0 0,1-4 0 16,3 1-160-16,1-1-48 0,2-1 0 0,3-2 0 16,4 1-64-16,-1-2 0 0,-1-1-16 0,4-1 0 15,6 0 32-15,2-2 16 0,-1-1 0 0,3-3 0 16,3 2 0-16,3-1 0 0,6 1 0 0,3-1 0 15,4-2 32-15,1 0 0 0,2 0 0 0,-2 3 0 16,-5 3-320-16,1-2 160 0,-2 1-160 0,1 2 128 16,-1-1-128-16,-1 1 0 0,-4-1 0 0,-3 3 0 15,-3 1 0-15,-4-1-144 0,-5 0 144 0,-2 0-208 16,-3 0-400-16,-1-1-80 16,0 3-16-16,-2-2 0 0,-2-1-1472 0,-2 1-320 0,-3-2-48 0,-4 1-12112 15</inkml:trace>
  <inkml:trace contextRef="#ctx0" brushRef="#br0" timeOffset="113219.17">14428 11705 4607 0,'0'0'192'0,"0"0"64"0,5-6-256 0,1-2 0 0,-2-1 0 0,1 1 0 16,1 2 6128-16,2-2 1168 0,0-1 256 0,1-3 32 15,0 0-6080-15,-1 0-1216 0,-1-1-288 0,-1 3 0 16,1 0 0-16,-3 0 0 0,-1 3 0 0,1-5 0 16,-2 1 0-16,-2 1 0 0,0 0 0 0,0-2 128 15,-3 3 240-15,-2 0 32 0,-2 2 16 0,-2-2 0 16,0 2 512-16,-1 1 96 0,-2 1 32 0,-1 1 0 0,-2 2-448 0,0 4-96 15,-3 0 0-15,-1 4-16 0,2 0-496 0,-2 5 128 16,-3-1-128-16,1 3 0 0,1 3 0 0,2 1 0 16,1 1 0-16,0 0 0 0,-1 2 0 0,2 2 0 15,3 3 0-15,0-1 0 0,0 1 160 0,3 0-160 16,-1 1 160-16,3 0-160 0,1 0 128 0,0 0-128 16,1-1 0-16,0-3 0 0,1-1 0 0,3 1 0 15,0-2 0-15,4-1 0 0,3 1 0 0,-1-3 0 16,0 0 0-16,2-4 0 0,3 0 0 0,2-1 0 15,-1-2 0-15,3-2 0 0,0-3 0 0,1 0 0 16,1-4 0-16,2-2 0 0,0-1 0 0,-2-4 0 16,1 0 0-16,0-1 144 0,-2 0 48 0,0-1 16 0,2-4 0 15,-2 0 0-15,-1-1 192 0,0 0 48 0,0-1 0 0,0-2 0 16,2-1-32-16,-2 0 0 0,-3-2 0 0,2-1 0 16,-2-5-160-16,1 1-16 0,-2-2-16 0,1-2 0 15,0-3-224-15,-1 2 144 0,-1 1-144 0,-3-2 128 16,0-2-128-16,-2 4 128 0,-3 0-128 0,0 3 128 15,0 2 48-15,0 2 0 0,-2 2 0 0,0-1 0 16,-2 0 32-16,0 3 16 0,-1 2 0 0,-2 0 0 16,2 0-96-16,0 0-128 0,-2-1 176 0,-1 2-176 15,2-1 128-15,-1 2-128 0,-2-2 0 0,1 0 0 16,0-1 0-16,-1 2 0 0,-1 1 0 0,0 0 0 16,-1 0 0-16,-1 2-272 0,1 2 48 0,0 1 16 15,1 2-320-15,1-1-64 0,1-2-16 16,3 4 0-16,5 5-416 0,-6-5-96 0,1 0-16 0,5 5 0 15,0 0-464-15,0 0-112 0,0 0-16 0,7-6-8960 16,-7 6-1808-16</inkml:trace>
  <inkml:trace contextRef="#ctx0" brushRef="#br0" timeOffset="113821.57">14774 11691 23951 0,'0'0'2128'0,"0"0"-1696"0,0 0-432 0,0 0 0 16,0 0 2512-16,0 0 432 0,0 0 64 0,0 0 32 16,9-8-2256-16,1 2-448 0,2 0-80 0,1 0-32 15,3 1 176-15,2-2 48 0,2 2 0 0,-1 1 0 16,1 1-192-16,0 1-48 0,1-2 0 0,-1 0 0 16,-1-4-16-16,0 3 0 0,-2 1 0 0,-2 0 0 15,0 2 128-15,-2-2 32 0,-2 1 0 0,1 3 0 16,-12 0-160-16,12 0-16 0,-3 0-16 0,-9 0 0 0,0 0-160 15,0 0 0-15,0 0 0 0,0 0 128 16,0 0-128-16,0 0 0 0,3 9 144 0,-3-9-144 0,0 0 0 0,-6 12 0 16,0 0 0-16,-2-2 0 0,-1-2 0 0,0 0 0 15,-2 2 0-15,1 1 0 0,-2 0 0 0,0 1 0 16,-1 1 0-16,2 0 0 0,-4 0 0 0,2 0-128 16,-1-1 128-16,0 1-192 0,-1-1 192 0,1-1 0 15,0 1 0-15,-1 1 0 0,2 0 0 0,2-1 0 16,0 1 0-16,3-3 0 0,4 1 0 0,-2-1 192 15,-2-1-32-15,4-1-16 0,4-8 32 0,1 11 0 16,-1-11 0-16,6 9 0 0,1-1-48 0,4-2 0 16,-1-2 0-16,3 1 0 0,2 0-128 0,0-1 0 15,2-1 0-15,0 0 0 0,-1-1 0 0,1 3 0 0,0-2 0 16,0 0 0-16,0-3-224 0,0 0-32 0,-2 0 0 16,2 0 0-1,1 2-576-15,-1-2-128 0,-1-1-32 0,2 1 0 16,2-1-2016-16,-2-2-416 0,-2 2-80 0,-1-2-9664 0</inkml:trace>
  <inkml:trace contextRef="#ctx0" brushRef="#br0" timeOffset="114110.07">15420 11850 35007 0,'0'0'1552'0,"0"0"320"0,-7 8-1488 0,-1-2-384 16,3 2 0-16,1 3 0 0,2 0 736 0,1 2 80 16,0 0 16-16,2 3 0 0,2-2-624 0,1 3-208 15,-1 2 144-15,3-4-144 0,-4 2 0 0,2 0 0 16,0 0 0-16,0 3 0 0,-1-2 0 0,-1 0-256 15,2-1 48-15,0 0 0 16,-1-1-592-16,1-2-112 0,-2-1-32 0,1 0-9600 16,-1 0-1920-16</inkml:trace>
  <inkml:trace contextRef="#ctx0" brushRef="#br0" timeOffset="115393.97">14471 13093 13823 0,'0'0'1216'0,"0"0"-960"0,0 0-256 0,0 0 0 15,0 0 2608-15,0 0 464 0,0 0 112 16,0 0 16-16,0 0-1760 0,0 0-352 0,0 0-64 0,0 0 0 15,0 0-304-15,3-10-48 0,-3 10-16 0,4-9 0 16,-2 0-432-16,2 0-96 0,0 0 0 0,0 0-128 16,0 0 128-16,0 1-128 0,-1 0 0 0,-1-2 0 15,1-1 256-15,-2 2-16 0,-1-3 0 0,-1 4 0 16,-1-3 304-16,0 2 64 0,-3 1 16 0,-1 0 0 16,0-1 0-16,-2 2 0 0,-1 2 0 0,-1 0 0 15,-1 2-192-15,-2 2-48 0,1 1 0 0,-1 3 0 16,0 0-384-16,0 3 0 0,-1-1 128 0,0 3-128 15,-3 3 0-15,0 0 0 0,0-1 0 0,4 2-176 16,-2 0 176-16,2 2 0 0,0 2 0 0,3-1 0 0,2 5 0 16,1-2 0-16,2 4 0 0,3 3 0 0,0 3 0 0,1-5 192 15,0 0-64-15,1 4 0 0,2 3-128 0,0 0 0 16,-1 0 128-16,2-2-128 0,0 0 0 0,4-4 128 16,0-2-128-16,0-1 0 0,1-2 0 0,0-4 0 15,1 0 0-15,2-2 0 0,-1-7 0 0,0 1 0 16,2-3 0-16,0-1 0 0,-2 0 192 0,1-4-48 15,-1-3 0-15,1-1 0 0,0-2 304 0,1-3 48 16,-2-2 16-16,1-1 0 0,1-1-16 0,-2-3 0 16,-2-2 0-16,1 1 0 0,0 0-224 0,-2-3-32 15,-3-2-16-15,-2-3 0 0,1 2-64 0,-1-5-16 16,0-2 0-16,-2 1 0 0,-2 0-144 0,2 0 0 16,-1 0 0-16,0 1 0 0,-2 2 0 0,1 1 0 15,0-1 144-15,1 1-144 0,-2 1 128 0,1 1-128 16,-2 1 160-16,1 2-160 0,1 1 176 0,-1-2-176 0,-2 1 192 0,2 2-192 15,2 4 0-15,0 4 0 0,-2 2 0 0,2 0 0 16,1 1 0-16,0 8-272 0,0 0 48 0,0 0 16 31,0 0-800-31,0 0-144 0,0 0-48 0,0 0 0 16,0 0-432-16,0 0-96 0,9 8 0 0,0 2-9152 0,-3 2-1840 0</inkml:trace>
  <inkml:trace contextRef="#ctx0" brushRef="#br0" timeOffset="115869.33">15194 12838 13823 0,'1'-13'608'0,"-1"5"128"16,-1-5-592-16,-1 2-144 0,1-1 0 0,0-1 0 0,-3 0 2960 0,1 2 560 16,2 1 128-16,-3 1 0 0,-1 0-2464 0,-1-2-496 15,3-2-112-15,-1 3 0 0,-3 1-112 0,1-2-16 16,-1 1 0-16,1-3 0 0,-1 4-32 0,-1 2-16 16,-1 1 0-16,0-1 0 0,0 2 304 0,0 1 64 15,1 0 16-15,1 1 0 0,7 3 48 0,-7-1 0 16,-1 1 0-16,8 0 0 0,-9 5-432 0,2 2-80 15,2 1 0-15,0 3-16 0,-2 1-304 0,1 4 128 0,0 0-128 0,1 4 0 16,0 0 128-16,0 1-128 0,-2 1 0 16,2 1 0-16,0 2 144 0,0 1-144 0,1 0 0 0,1 2 144 15,0 0 64-15,1 1 16 0,-1 1 0 0,2 1 0 16,1 1 0-16,0 2 0 0,0-3 0 0,0 1 0 16,1 4-96-16,2-2-128 0,-1-3 176 0,2-3-176 15,0-1 128-15,-1-3-128 0,-1 2 0 0,1-2 0 16,0-3 0-16,-1 1-144 0,0-3 16 0,-1 0 0 15,0-5-368-15,1 0-64 16,-2-1-16-16,2-1 0 0,-2-12-256 0,0 8-64 0,0-8-16 16,0 0 0-16,0 0-1248 0,0 0-240 15,0 0-48-15</inkml:trace>
  <inkml:trace contextRef="#ctx0" brushRef="#br0" timeOffset="116145.59">14770 13257 21183 0,'0'0'944'0,"0"0"192"0,0 0-912 0,-4-8-224 15,0 0 0-15,4 8 0 0,0 0 3344 0,0 0 624 16,0-9 128-16,0 9 32 0,0 0-2928 0,7-8-592 16,-7 8-112-16,11-9-32 0,0-1 336 0,3 2 64 15,3 3 16-15,3-2 0 0,-1-3-304 0,3 2-48 16,2 1-16-16,0-1 0 0,3 1-256 0,0-2-48 15,0-1-16-15,1 3 0 0,-1-3-192 0,2 4 0 0,-2-2 0 0,0 0 0 16,2 0 0-16,-3 2-208 0,-2 2 16 0,-3-2 0 31,-2-1-512-31,1 0-80 0,-1 1-32 0,-2 2 0 16,-2-2-480-16,-2 0-112 0,-2 1 0 0,0 0-9552 0,-11 5-1904 0</inkml:trace>
  <inkml:trace contextRef="#ctx0" brushRef="#br0" timeOffset="117052.83">14473 12928 19807 0,'0'0'880'0,"0"0"176"0,-10 7-848 0,10-7-208 0,0 0 0 0,0 0 0 16,-7 5 784-16,7-5 112 0,0 0 32 0,0 0 0 15,0 0 112-15,0 0 32 0,0 0 0 0,0 0 0 0,0 0-320 0,13-4-64 16,-4-1-16-16,1 1 0 0,1-3 80 0,-2 4 16 16,-9 3 0-16,10-7 0 0,-3 0 64 15,-7 7 0-15,6-6 16 0,-6 6 0 0,5-9-144 0,-5 9-16 16,0 0-16-16,3-9 0 0,-3 9-112 0,-1-9-32 15,-1 1 0-15,2 8 0 0,-3-8-208 0,-1-1-64 16,0 1 0-16,1 1 0 0,-1 1-256 0,0-3 160 16,-1-2-160-16,2 0 128 0,1-1-128 0,-1 0 0 15,1 0 0-15,2-1 128 0,1 0 0 0,0-4-128 16,2 0 192-16,-1 1-64 0,2 0 48 0,2 0 0 16,-4 1 0-16,1 0 0 0,-1 1-32 0,2 1 0 15,0 0 0-15,0 1 0 0,-3 0 16 0,2 1 0 16,0-1 0-16,-2 1 0 0,-2 2-32 0,1 0 0 15,1 0 0-15,-1 9 0 0,-1-12-128 0,-1 3 0 0,0 0 0 0,2 9 0 16,-4-10 0-16,0 1 0 0,-1-1 0 0,1 3 0 16,4 7 0-16,-7-8 0 0,-1 1 128 0,2-2-128 15,-2 1 0-15,3 2 0 0,0-1 0 0,-2 1 0 16,-1 2 0-16,2 0 0 0,-1-1 144 0,7 5-144 16,-9-2 0-16,0 1 0 0,0 1 0 0,0 3 0 15,0 1 0-15,-2 0 0 0,1 1 0 0,1 1 0 16,0 1 0-16,-2 2 0 0,-1 1 0 0,1 1 0 15,-1 3 0-15,-1-1 0 0,-1 3-192 0,1-3 64 16,1 1 128-16,-1 2 0 0,-3-3 0 0,3 1 0 16,3 2 0-16,1-3 0 0,-1 0 0 0,1-1 0 15,0-1 0-15,3 0 0 0,-1-2 0 0,2 1 0 0,5-10 0 16,-7 7 0-16,7-7 0 0,0 0 0 0,-5 8-320 16,5-8-16-16,0 0-16 0,0 0 0 15,0 0-2560-15,0 0-512 0</inkml:trace>
  <inkml:trace contextRef="#ctx0" brushRef="#br0" timeOffset="117824.31">13872 13918 34095 0,'-11'-7'1504'0,"3"2"320"0,-1 1-1456 0,9 4-368 15,0 0 0-15,0 0 0 0,0 0 272 0,0 0-16 16,0 0 0-16,0 0 0 0,13-1-400 0,0 0-96 0,0-1-16 0,2 2 0 16,0 2 256-16,4 0 0 0,0 1 192 0,3-2-192 15,3-1 320-15,4-1-64 0,3-3 0 0,6 0 0 16,5 1 160-16,3-1 32 0,2-2 0 0,3-1 0 16,2 1 256-16,2-2 64 0,2-2 16 0,5-3 0 15,4-2 144-15,5 1 32 0,2 0 0 0,0 0 0 16,-2 3-576-16,-3 0-96 0,-4 0-32 0,0 1 0 15,0 3-256-15,-4-2 128 0,-4 1-128 0,0-1 0 16,-3 1 128-16,-3 0-128 0,-3 0 0 0,-4 0 0 16,-2 2 128-16,-1-1-128 0,-5 3 0 0,0-2 0 15,0-3 0-15,-1 2 0 0,-1-2 0 0,-5 3 0 16,0 0-304-16,-3 1-64 0,-3 1-16 0,-1-2 0 16,-3 0-592-16,-4 3-128 0,-2-4-32 15,-3 2 0-15,-9 5-1408 0,0 0-272 0,0 0-64 0,0 0-6944 16,0 0-1376-16</inkml:trace>
  <inkml:trace contextRef="#ctx0" brushRef="#br0" timeOffset="118556.18">14741 14425 22111 0,'0'0'1968'0,"0"0"-1584"0,-1-9-384 0,1 0 0 16,2 0 1984-16,0-1 304 0,-2 10 64 0,1-10 16 15,-1 0-1904-15,0 0-464 0,-1 1 0 0,-3 0 0 0,-1 0 480 0,-2 0 0 16,1 0 0-16,-4 1 0 0,-1 1 112 0,-1 1 32 15,2-1 0-15,-2 0 0 0,-1-1-80 0,0 1-16 16,-2 3 0-16,0 2 0 0,-3 0-272 0,-1 6-64 16,0 4-16-16,-1 1 0 0,1 0-176 0,-4 3 0 15,1 2 0-15,1 3 0 0,1 2 0 0,-3-1 0 16,0 1 0-16,2 1 0 0,4 1 0 0,3 0 0 16,1 1 0-16,1-3 0 0,-1 5 240 0,4-3 16 15,2-2 0-15,5 1 0 0,2-1-48 0,1 0 0 16,0 0 0-16,3 0 0 0,0-3-64 0,1 0-16 15,3-2 0-15,0 0 0 0,1-3-128 0,2 1 0 16,-1-4 0-16,3-2 0 0,1 0 0 0,2-4 128 0,0-2-128 16,1-1 0-16,1-2 176 0,0-1-48 0,0-1-128 15,2-3 192-15,-1-1 48 0,4-3 0 0,-4 2 0 16,1-3 0-16,-1-1 128 0,0-1 16 0,-3 0 16 0,0-1 0 16,-3 0 0-16,0-1 0 0,-1 0 0 0,-3-2 0 15,-2-2-64-15,-2-1-16 0,-1-2 0 0,-2-4 0 16,-2-1-64-16,-1-2 0 0,0-3-16 0,1 0 0 15,-2-1-240-15,1 1 176 0,-3-3-176 0,0 3 160 16,0 6-160-16,-1-1 0 0,-4 0 0 0,1 2 0 16,0 2 0-16,2 2 0 0,-2 1 0 0,-1 3 0 15,1 5 0-15,2 1-256 0,-1-1 48 0,3 3 0 16,0 2-512 0,2 0-112-16,0 1 0 0,2 8-16 0,2-8-464 0,-2 8-96 0,0 0 0 0,9-5-16 15,-9 5-1840-15,11-1-384 0,1 1-64 16</inkml:trace>
  <inkml:trace contextRef="#ctx0" brushRef="#br0" timeOffset="119107.98">14967 14396 23039 0,'0'0'1024'0,"-7"-6"192"15,1-1-960-15,0 1-256 0,6 6 0 0,0 0 0 0,3-9 2416 0,-3 9 432 0,0 0 96 0,10-7 0 16,2 1-2432-16,1-1-512 0,0 0 0 0,2 1 0 15,-1-1 0-15,2 1 0 0,1-1 0 0,-1 2 0 16,1-1 192-16,0 0 16 0,-1 1 0 0,0-1 0 16,-1-1 272-16,1 2 48 0,-2 0 16 0,-2 1 0 15,-2 1-112-15,-10 3-32 0,0 0 0 0,0 0 0 16,0 0-208-16,0 0-32 0,10 5-16 0,-10-5 0 16,0 0-16-16,0 0-128 0,-2 11 192 0,0-1-64 15,2-10-128-15,-7 13 128 0,-1 2-128 0,-1-1 128 16,-1 0-128-16,-1-1 0 0,1 2 0 0,-2-2 128 15,-1-1-128-15,1 2 0 0,-1-1 0 0,2 0 0 0,-2 4 0 0,0-3 0 16,-2 3 0-16,2-1 0 0,0-1 0 0,1 2 0 16,2-4 0-16,2 1 0 0,3-4 0 0,0 0 0 15,0-1 144-15,5-9-144 0,0 0 240 0,-2 11-32 16,2-11 0-16,4 9 0 0,-4-9-64 0,7 7-16 16,-7-7 0-16,7 6 0 0,1-1-128 0,1-1 0 15,-9-4 0-15,12 5 0 0,0-1 0 0,-2-1-272 16,-10-3 64-16,13 0 16 15,0 0-384-15,0 0-80 0,2 0-16 0,-3-1 0 16,-1-1-176-16,4 0-48 0,0-2 0 0,1 0 0 16,-2 0-2000-16,3-1-416 0</inkml:trace>
  <inkml:trace contextRef="#ctx0" brushRef="#br0" timeOffset="119590.19">15522 14553 3679 0,'0'0'320'0,"0"0"-320"0,0 0 0 0,0 0 0 16,0 0 6800-16,0 0 1296 0,0 0 256 0,0 0 48 15,3-8-6432-15,-3 8-1296 0,4-11-256 0,-4 11-48 16,3-9-176-16,1 3-16 0,0-1-16 0,-4 7 0 16,0 0-160-16,8-6 0 0,0-1 0 0,-2 2 0 15,-6 5 0-15,11-5 0 0,-3 0 0 0,0-1 0 16,-8 6 208-16,10-5 16 0,-10 5 0 0,10-4 0 15,-10 4 96-15,11-5 32 0,-2 0 0 0,-9 5 0 16,10-3-80-16,-10 3-16 0,0 0 0 0,0 0 0 0,11 2 64 0,-11-2 16 16,0 0 0-16,0 0 0 0,8 7-160 0,-8-7-48 15,0 0 0-15,2 12 0 0,-3-2-128 0,0 1 0 16,-2-1 0-16,-1 3 0 0,-4 2 0 0,0-1 0 16,1 0-160-16,-2 2 160 0,-2 1-128 0,1 3 128 15,-1-3 0-15,1-1-144 0,1 0 144 0,0 1 0 16,-1 0 0-16,3 1 128 0,-3 1 256 0,3 0 64 15,0 2 16-15,3-2 0 0,0 1-160 0,2-4-48 16,-1-1 0-16,3-2 0 0,3-1-96 0,-1-1-32 16,-2-11 0-16,6 13 0 0,-1-4-128 0,-5-9 0 15,9 6 0-15,-9-6 0 0,12 5 0 0,-1-1 0 16,1-1 0-16,0 0 0 0,-12-3 0 0,14 1 0 16,-1 0 0-16,0 0 0 0,-1 2 0 0,1-2-176 0,0 5 48 0,1-5 0 31,1 1-288-31,-1 1-48 0,0 0-16 0,2 1 0 15,1 0-864-15,-1-1-192 0,-2 1-16 0,-1 2-16 16,0 0-2032-16,-1-2-416 0</inkml:trace>
  <inkml:trace contextRef="#ctx0" brushRef="#br0" timeOffset="119972.5">14938 15447 47919 0,'-5'-10'2112'0,"0"3"448"0,-5 1-2048 0,1 2-512 0,0 0 0 0,3 2 0 15,6 2 256-15,0 0-48 0,0 0-16 0,0 0 0 31,0 0-704-31,0 0-128 0,0 0-48 0,9 8 0 16,-9-8-2448-16,12 11-480 0,-12-11-96 0,11 6-32 0</inkml:trace>
  <inkml:trace contextRef="#ctx0" brushRef="#br0" timeOffset="120152.7">15004 15880 50623 0,'0'0'2240'0,"-11"4"464"0,-4 0-2160 0,0 0-544 15,-1 1 0-15,4 1 0 16,12-6-1536-16,0 0-400 0,0 0-96 0,0 0-11728 16,0 0-2368-16</inkml:trace>
  <inkml:trace contextRef="#ctx0" brushRef="#br0" timeOffset="120326.63">14971 16165 32255 0,'0'0'2864'0,"0"0"-2288"15,-16 2-576-15,3-1 0 0,4 2 3904 0,9-3 688 16,0 0 128-16,0 0 16 15,0 0-6144-15,0 0-1216 0,0 0-256 0</inkml:trace>
  <inkml:trace contextRef="#ctx0" brushRef="#br0" timeOffset="120496.06">14946 16435 17503 0,'0'0'768'15,"-9"5"176"-15,-3-3-752 0,0-2-192 0,0-2 0 0,5 0 0 16,7 2 7936-16,0 0 1568 0,0 0 304 0,0 0 64 16,10-5-9520-16,3 2-1904 0,1 3-384 0,3-3-19632 15</inkml:trace>
  <inkml:trace contextRef="#ctx0" brushRef="#br0" timeOffset="121543.35">14492 17010 13823 0,'0'0'1216'0,"0"0"-960"16,0 0-256-16,0 0 0 0,0 0 4688 0,0 0 896 16,0 0 176-16,0 0 48 0,0 0-4736 0,0 0-944 15,0 0-128-15,11 0-160 0,-11 0 160 0,0 0 0 16,11-2 0-16,-11 2 0 0,0 0 0 0,0 0 128 15,9-4-128-15,-9 4 0 0,0 0 256 0,10-6-32 0,-3 1 0 0,0-1 0 16,-2-3 560-16,-1 1 112 0,-4 8 32 0,4-12 0 16,0 2-80-16,-2-1-16 0,0-1 0 0,-2-1 0 15,0-2-256-15,1 0-64 0,-1 2-16 0,0 3 0 16,-3-2-80-16,1 0-16 0,-2 1 0 0,-1 2 0 16,-3-3 16-16,-1 3 0 0,0 0 0 0,0 2 0 15,-3 1-128-15,0-1-32 0,0 3 0 0,2 2 0 16,1-1-256-16,-2 3 0 0,1 0 0 0,-1 1 0 15,1 2 0-15,0 2 0 0,-1-1-208 0,2 3 80 16,0-2 0-16,1 3 0 0,-1 1 0 0,2 1 0 16,1 1 128-16,1 3 0 0,-1 4 0 0,3 2-128 0,0-1 128 0,0 3 0 15,1 1 0-15,-1 3 0 16,1 0 0-16,0 4 0 0,1 0 0 0,0-3-128 0,1-1 128 16,0-2 0-16,-2-5 0 0,4 1 0 0,2-2 0 0,1-2 0 15,0-3 0-15,1-3-128 0,2-2 128 0,3 0 0 16,-11-8 0-16,13 6 0 0,0-4 0 0,-1-4 0 15,-2-2 0-15,-1 2 0 0,4-5 176 0,-1 2-48 16,1-3 0-16,0-1 0 0,-1-1-128 0,-1-1 0 16,0 1 0-16,1-3 0 0,-2-4 160 0,0 4-160 15,1-4 192-15,-2 0-192 0,-1-1 192 0,1-1-192 16,-3-2 192-16,1 1-192 0,-2-1 240 0,0-3-64 16,-1 0-16-16,0-1 0 0,-1-1 0 0,-2-2 0 15,-2 2 0-15,0 0 0 0,-2-3-160 0,0 3 160 16,1 2-160-16,-2 0 160 0,0 1-160 0,-1 1 0 0,-1-2 144 15,0 3-144-15,-1-1 0 0,0 1 128 0,-1-1-128 0,0 1 0 16,-2 2 0-16,2-1 0 0,0 0 0 0,0 4 128 16,2-3-128-16,-1 4 0 0,-1-1-176 0,2 0 176 15,-2-1-384-15,1 4 0 0,2 4 16 0,-1 3 0 32,6 6-1104-32,0 0-240 0,0 0-32 0,-10 4-16 15,3 5-1568-15,-1 2-304 0</inkml:trace>
  <inkml:trace contextRef="#ctx0" brushRef="#br0" timeOffset="122196.61">15386 16387 31103 0,'-6'-16'1376'0,"3"9"288"0,3 7-1344 0,-2-11-320 0,-2-1 0 0,1 1 0 16,2 0 256-16,0 1-32 0,1-2 0 0,0 2 0 15,1-1-48-15,-1 2-16 0,0 9 0 0,-1-12 0 16,-2 2 144-16,-1 1 16 0,-2 1 16 0,0-1 0 16,6 9 480-16,-7-11 80 0,-3 2 32 0,0 3 0 15,0 1 160-15,0-1 16 0,3 2 16 0,-3-1 0 16,0 3-448-16,0-1-96 0,-1 0 0 0,1 1-16 15,-1-1-240-15,1 2-32 0,-1 1-16 0,2-1 0 16,0 2-144-16,-3 1-128 0,2 1 144 0,1 1-144 16,9-4 0-16,-9 10 0 0,-2-2 0 0,4 4 0 15,-1 1 160-15,3 4-160 0,-1 0 160 0,2 4-160 16,0 1 192-16,2 1-48 0,1 6-16 0,-1-2 0 0,2 0 0 0,0 0-128 16,2 0 192-16,-1 1-64 0,1-1-128 0,2-1 160 15,0 0-160-15,0 2 160 0,0-4-160 0,1 2 0 16,1 3 144-16,0-3-144 0,1 3 0 0,-1 0 0 15,1-1 0-15,-2 2 128 0,-1 1-128 0,1-2 0 16,0-3 0-16,0 0 0 0,-2 0 0 0,0-1 0 16,-1-3 0-16,1-1 128 0,-2-3-128 0,2 1 0 15,1-4 0-15,0 0 0 0,-3-2 0 0,0-2 0 16,0 0 0-16,1-3 0 16,-2-8-368-16,0 0-32 0,0 0-16 0,0 0 0 15,0 0-448-15,0 0-96 0,0 0 0 0,0 0-16 16,0 0-1648-16,-9-8-336 0,0-1-64 0,-1 0-7328 0,3-2-1456 15</inkml:trace>
  <inkml:trace contextRef="#ctx0" brushRef="#br0" timeOffset="122463.69">14892 16800 11055 0,'0'0'976'0,"0"0"-784"0,0 0-192 0,0 0 0 16,0 0 3744-16,0 0 704 0,0 0 144 0,0 0 16 15,0 0-2480-15,0 0-496 0,0 0-96 0,0 0-32 16,0 0 48-16,0 0 16 0,0 0 0 0,12-5 0 16,-1-1-368-16,2-1-80 0,1 1-16 0,2-2 0 15,0-1-400-15,4-2-64 0,1 1-32 0,2 1 0 0,3-4-368 16,2 2-80-16,-1-2-16 0,4 0 0 16,2 0-144-16,0 3 0 0,-2-2 144 0,3 3-144 0,-3 0 0 0,-1 2 0 15,-2 1 0-15,-4 2 0 16,-2 1-464-16,1 2-16 0,-4-2 0 0,-1 3 0 15,-2 0-2080-15,-2 3-400 0,1-1-96 0,-4 1-13296 16</inkml:trace>
  <inkml:trace contextRef="#ctx0" brushRef="#br0" timeOffset="123078.69">14183 17584 34607 0,'-13'6'1536'0,"4"-6"320"0,-1 0-1488 0,0-2-368 16,1 2 0-16,9 0 0 0,-9-3 832 0,9 3 112 16,0 0 16-16,0 0 0 0,0 0-784 0,7-10-176 15,2-2 0-15,5 3 0 0,6-3 0 0,1 0 0 16,-2 2 0-16,7 1 0 0,5 1 0 0,3-1 0 15,0-2 192-15,3 2-48 0,1 0 272 0,1-3 48 16,1-2 16-16,6 0 0 0,1 2 112 0,2 0 32 0,2-2 0 0,4 0 0 16,1-1-192-16,0-2-48 0,0 0 0 0,-3 0 0 15,0 2-128-15,1-3-48 0,5 2 0 0,2 0 0 16,2-1-208-16,-1 2 176 0,1-4-176 0,-3 4 160 16,-4-3-160-16,-4 1 0 0,-4 0 0 0,2 1 0 15,0 4-256-15,-4-1-96 0,-1 1-16 0,-2 3 0 31,-3 3-1664-31,-2 1-336 0,-4 1-64 0,-4 1-14416 0</inkml:trace>
  <inkml:trace contextRef="#ctx0" brushRef="#br0" timeOffset="123830.06">14716 18157 20271 0,'0'0'1792'0,"0"0"-1424"0,0 0-368 0,0 0 0 16,0 0 2352-16,0 0 400 0,0 0 64 0,13-3 32 16,-1 3-2368-16,-1-6-480 0,-4-1 0 0,1-4-176 15,-1 5 176-15,-1-1 0 0,2-2 128 0,-1 0-128 16,-4-2 0-16,0 1 144 0,-2 0-144 0,-1-1 0 15,-1-2 480-15,0 1-16 0,-2 2 0 0,2-1 0 16,0 0 480-16,-3-1 80 0,-3-2 32 0,1 2 0 16,-2 1-64-16,-3 0-16 0,-3-6 0 0,1 5 0 15,0 3-528-15,-3 4-128 0,-2 1 0 0,0 1-16 16,2 1-304-16,-1 4-256 0,-1 5 64 0,0 1 0 16,-1-1 0-16,3 4 16 0,-1 6 0 0,1 2 0 15,-2 3 176-15,2 3-160 0,0 0 160 0,2-3-160 16,0 2 160-16,-1 0 0 0,1 2 0 0,0 2 0 0,-1 1-128 0,4-5 128 15,0 1-128-15,1-1 128 0,1 0 0 0,2 1-128 16,2-4 128-16,2 1 0 0,2-1 0 0,1-1 0 16,1-5 0-16,4 2 0 0,3-4 0 0,3-1 0 15,0-3 0-15,3-5 0 0,0-4 0 0,3-1 0 16,1 1 0-16,0-7 128 0,-1-2 64 0,2-1 32 16,-1-1 0-16,1-2 0 0,-2-3 240 0,2-1 48 15,-3 1 16-15,1-1 0 0,0-2 64 0,2 1 16 16,-2-5 0-16,0 3 0 0,-3-2-288 0,0 1-48 15,1-5-16-15,-1 0 0 0,-1 0 16 0,-1-4 0 16,-5-7 0-16,1 1 0 0,1-1 112 0,1-4 32 16,-1-4 0-16,0 2 0 0,-1 2-176 0,-2 1-48 0,3 4 0 0,-2-3 0 15,-2 1-64-15,0 3-128 0,-1 2 176 0,-1 2-176 16,-1 2 192-16,0 4-192 0,-1 3 192 0,-1 1-192 16,-1-1 0-16,1 5-256 0,-2 6 32 0,1 0 0 31,-2-1-1312-31,1 3-256 0,-2-2-48 0,4 11-16 15,0 0-2016-15,-3-7-416 0,-3-5-64 0,6 12-32 0</inkml:trace>
  <inkml:trace contextRef="#ctx0" brushRef="#br0" timeOffset="124408.79">15164 17882 42783 0,'0'0'1904'0,"0"0"384"0,-10 0-1840 0,10 0-448 16,0 0 0-16,0 0 0 0,-1-9 0 0,1 9-192 15,8-8 16-15,2 2 0 16,3-1-288-16,4 1-64 0,4-1-16 0,1 0 0 0,1-3 544 0,1 1 0 16,2 0 160-16,3 0-32 0,1 0 48 0,-1 1 16 0,-3-1 0 0,-1 2 0 15,-3 4 32-15,-1 0 16 0,-3 0 0 0,-3 2 0 16,-1 0-48-16,-14 1-16 0,0 0 0 0,0 0 0 16,10 5-48-16,-10-5 0 0,0 0 0 0,0 0 0 15,0 10-128-15,-3-1 0 0,3-9 0 0,-9 11 0 16,0-3 0-16,0 2 0 0,-1 1 0 0,-1-2 0 15,-2-1 0-15,0 2-192 0,0 2 32 0,-1-1 16 16,-1 2 144-16,0-1 0 0,-2 4 0 0,0 2-128 16,-1 3 128-16,1-1 0 0,-3-4 0 0,2 5 0 15,-2 5 0-15,1-1-128 0,-4-4 128 0,1 0-128 16,4 1 128-16,1-1 0 0,1-5 0 0,3-5-128 16,3 4 320-16,3-2 64 0,4-2 0 0,0 0 16 15,3-11-16-15,-1 12 0 0,3-2 0 0,-2-10 0 16,5 10 0-16,3 0-16 0,3-3 0 0,-1 0 0 0,-1-2 16 15,2 0 0-15,2 1 0 0,1 0 0 0,0-3-128 16,2 1 0-16,0-4-128 0,2 0 192 0,0 1-192 0,3-2 0 16,-3-5 0-16,3 2 0 0,0 1 0 0,1-3-160 15,0-2 32-15,-1 2 0 16,0-1-384-16,-1 4-80 0,-2-4-16 0,0 2 0 16,-2-2-2288-16,-2 3-464 0,-1 3-96 0</inkml:trace>
  <inkml:trace contextRef="#ctx0" brushRef="#br0" timeOffset="125103.34">15831 18481 41055 0,'0'0'1824'0,"0"0"368"0,0 0-1744 0,-4-11-448 0,2 1 0 0,0-1 0 16,4 1 0-16,1 0 0 0,5-2-192 0,0-1 192 15,-1-3 208-15,2 1 176 0,2-2 16 0,0-3 16 16,-2-3 208-16,1-2 32 0,2 1 16 0,0 0 0 16,0-1-160-16,-1 0-48 0,1 0 0 0,0 2 0 15,-2 5-128-15,-1 2-16 0,-1 2-16 0,0 3 0 16,0 6-96-16,-8 5-16 0,0 0 0 0,0 0 0 15,0 0-64-15,10 3-128 0,-10-3 176 0,9 10-176 0,-2 0 128 0,-1 1-128 16,-6-11 0-16,7 14 0 0,-2 1 0 0,0-2 0 16,1-3 0-16,-6-10 0 0,5 13 128 0,0-3-128 15,-5-10 0-15,4 12 0 0,-4-12 0 0,0 0 0 16,6 11 128-16,-6-11-128 0,0 0 0 0,7 10 160 16,-7-10-160-16,0 0 128 0,0 0-128 0,0 0 0 15,0 0 0-15,0 0 0 0,0 0 0 0,0 0 0 16,0 0 0-16,0 0 128 0,0 0-128 0,10-4 128 15,-10 4-128-15,10-6 128 0,-3-2-128 0,1-1 0 16,-1 0 0-16,-1-5 0 0,1 0 0 0,-1 2 0 16,-1 2 128-16,1-2-128 0,-1 1 0 0,0-3 0 15,2 1 0-15,-1 3 0 0,-1-3 0 0,1 3 0 0,-2 0 0 16,-4 10 0-16,5-10 0 0,-5 10 0 0,4-7 0 0,-4 7 0 16,0 0 0-16,0 0 0 15,5-10 0-15,-5 10 0 0,0 0 0 0,0 0 0 0,0 0 0 0,0 0 0 16,0 0 0-16,0 0 0 0,10 4 0 0,-10-4 0 15,9 6 0-15,-1 5 128 0,-1 2-128 0,-2 0 128 16,-1 0-128-16,1 0 0 0,2 4 0 0,-2 0 0 16,-1-1 0-16,0 1 128 0,1-2-128 0,0 1 0 15,2 2 128-15,-1-1-128 0,-1-4 0 0,2 3 128 16,1 1-128-16,-3-2 192 0,-1 1-192 0,0 0 192 16,0 2-192-16,2-3 0 0,-1 0 0 0,1 0 128 15,-3 1-128-15,3 0 0 0,-1-1 0 0,0-2 0 16,0-2-304-16,1 1 16 0,-4-2 0 0,3-3 0 15,-5-7-336-15,7 6-64 0,-7-6-16 0,0 0 0 16,0 0-1952-16,8-9-400 0,0-5-80 0</inkml:trace>
  <inkml:trace contextRef="#ctx0" brushRef="#br0" timeOffset="126962.47">16337 9554 22111 0,'0'0'976'0,"0"0"208"0,0 0-944 0,0 0-240 0,0 0 0 0,0 0 0 16,13 3 3520-16,-13-3 640 0,0 0 144 0,12-1 32 16,2 1-3488-16,2 0-688 0,-1 0-160 0,1 1 0 15,0 1 0-15,1-4 0 0,1-2 0 0,0 1 0 16,0 6 0-16,-1-3 0 0,-1 0 0 0,0 1 0 15,-1 6 0-15,-1-1 0 0,0-4 128 0,-3 1-128 16,1 0 432-16,0 1-32 0,-1 0 0 0,1 1 0 16,-1 0-16-16,0-1 0 0,0-2 0 0,1 1 0 0,1 4-32 0,1-6-16 15,2-1 0-15,1-1 0 0,1-2-112 0,1 2-32 16,1 2 0-16,-1 2 0 0,1-2-48 0,0 1-16 16,-2-4 0-16,0 2 0 0,-1 3 0 0,-1 0 0 15,-1 0 0-15,1 4 0 0,-2 1 0 0,-2-2-128 16,-3-1 192-16,-2 3-64 0,-1 0 16 0,-2 3 0 15,-1-1 0-15,-2 3 0 0,-1-3 48 0,0 3 16 16,-3-1 0-16,2 3 0 0,0 2 16 0,-2-1 0 16,1 4 0-16,-2 1 0 0,1 4-224 0,2-1 0 15,1 1 0-15,0 4 0 0,1 3 0 0,2 1 176 16,-1 0-176-16,2 3 160 0,1 3-160 0,-1 6 0 16,0-2 0-16,0 2 128 0,0 2-128 0,-1 0 0 15,-1 4 0-15,1 5 0 0,-3 5 0 0,-1 1 0 0,-1-1 0 16,2 1 0-16,0 2 0 0,0-2 0 0,-2 0 0 0,-1 3 0 15,0 3 192-15,1 3 16 0,-1 0 0 0,1 2 0 16,0-4 48-16,-2 2 0 0,-1 2 0 0,3 0 0 16,-1 1-48-16,2-1 0 15,1 0 0-15,1 0 0 0,2-5 16 0,-2 2 0 0,-2 2 0 0,-1 0 0 16,-2 1 32-16,3-4 16 0,1 0 0 0,0 1 0 16,-1-3-80-16,1 2 0 0,0 1-16 0,4-1 0 15,0-2 16-15,1-5 16 0,1 1 0 0,2 1 0 16,0-4-80-16,-3-1-128 0,-1-2 176 0,5 7-176 15,6 6 128-15,-6-6-128 0,-12-9 0 0,3 0 0 16,3-1 208-16,-1 2-64 0,2 2-16 0,0 2 0 16,1 5-128-16,-1 0 0 0,-1-2 0 0,1-3 128 0,0-2 0 15,0 0-128-15,-2-2 192 0,1 4-64 0,-1 0 48 16,1 0 0-16,0-2 0 0,-1-2 0 0,-1 0-32 0,2-2 0 16,1-5 0-16,0 1 0 0,1 0-144 0,2-1 160 15,-2 2-160-15,1 0 160 0,1 1-160 0,1 0 192 16,-2-1-192-16,2-3 192 0,0-1-64 0,1-4 0 15,0 1 0-15,0 2 0 0,2 4 64 0,0-1 0 16,1 2 0-16,0-1 0 0,-2-5-192 0,1-2 0 16,-1-2 0-16,1 0 0 0,-4 1 0 0,3-3 0 15,0 0-192-15,-1-1 192 0,-1 1 0 0,-2 3 0 16,0-2 224-16,0-1-64 0,2 6-160 0,-3-4 128 16,-3 0-128-16,0-1 128 0,1-1-128 0,1 1 128 15,1-3-128-15,-1 2 128 0,-2-1-128 0,2 1 0 0,2 2 0 0,0-1 0 16,3 2 0-16,-2 0 0 0,-5-3 0 0,1 1 0 15,1 1 0-15,2-1 0 0,2 0 0 0,0 1 0 16,-3-3 0-16,0-1 0 0,-1 1 0 0,2 0 0 16,-3 1 0-16,0 0 0 0,-3 0 0 0,0 0 0 15,3-1 0-15,-2 0 0 0,-2 0 0 0,1 0 0 16,-2 0 0-16,2-2 0 0,0-1 0 0,0 2 0 16,-1-1 0-16,0 1 0 0,1-6 0 0,1 4 0 15,-1 2 0-15,3-2 0 0,-1-1 0 0,1-3 0 16,-1 2 0-16,1-1 0 0,1 0 0 0,-1-1 0 15,-1 0 0-15,2 0 0 0,0 1 0 0,0-2 0 16,-1-2 0-16,-1 2 0 0,2 2 0 0,0 0 0 16,-1 2 0-16,-1 0 0 0,0 1 0 0,0 0 0 15,2 2 0-15,-1-4 0 0,-1 0 0 0,1-3 0 16,-1 0 0-16,1-2 0 0,-2-2 0 0,1-1 0 0,-1-2 0 0,0-1 0 16,1-1 0-16,-2-1 0 0,0 1 0 15,1-4-224-15,0 2 32 0,0-2 0 0,1 3 320 0,-1-3 64 16,0-1 0-16,-1 0 16 0,0-2-208 0,2 3 0 15,0 3 0-15,0-4 0 0,-2-3 128 0,0-2-128 16,0 2 0-16,1 0 0 0,0 1 304 0,1-3-48 16,-2 0 0-16,0-1 0 0,-3 1-256 0,2-1 0 15,1-10 0-15,0 13 0 0,-2-1 0 0,1-2 0 16,1-10-144-16,0 0 144 0,0 0 0 0,-1 9 128 16,1-9 0-16,0 0 0 0,0 0-128 0,0 0 0 15,-2 11 0-15,2-11 0 0,0 0 144 0,0 0 16 16,-1 10 0-16,1-10 0 0,0 0-112 0,-4 8-48 0,4-8 0 15,-5 6 0-15,5-6 0 0,-7 7 0 0,-3-2 0 16,-2-1 0-16,3-1 0 0,0-1 0 0,0 0 0 0,-3 0 0 16,-1 2 0-16,-1 0 0 0,-1 0 0 0,1 1 0 15,-2-3 0-15,-2 0 0 0,-4 1 0 0,-1-1 0 16,2 2 0-16,0-2 0 0,-1-1 0 0,1-1 0 16,0 0 0-16,0 0 0 0,0 0 0 0,2 1 0 15,-2-2-176-15,0 2-16 0,-2 0-16 0,-1 1 0 31,-1-1-1008-31,-2 0-208 0,-4 1-48 0,-2 0 0 0,0 1-1888 0,-4-3-384 16</inkml:trace>
  <inkml:trace contextRef="#ctx0" brushRef="#br0" timeOffset="143744.68">7595 13246 26719 0,'-14'-1'1184'0,"14"1"240"0,-12 7-1136 0,3-4-288 16,9-3 0-16,-8 7 0 0,8-7 592 0,0 0 64 16,0 0 16-16,0 0 0 0,0 0-672 0,0 0-352 15,0 0 32-15,0 0 16 0,0 0 304 0,8-5 0 16,3-3-128-16,-1-2 128 0,1-2 0 0,2 0 0 15,1-6 0-15,4 1 0 0,2-3 160 0,-1 1-16 16,1-3 0-16,1-1 0 0,2 0-16 0,1-1 0 16,-1 1 0-16,2-2 0 0,0 0 64 0,-1-1 0 15,-1 0 0-15,-1-1 0 0,-1-2 0 0,-1-1 16 16,0-1 0-16,0 0 0 0,-1-1-208 0,1 1 176 16,1-1-176-16,-2 3 160 0,1 0-160 0,-3 6 0 15,-2 2 0-15,0 1 0 0,-4 3 0 0,1 2 0 0,0 0 0 16,0 2 0-16,-3 0 0 0,1 2 128 0,-1-1-128 15,-1 0 0-15,-4 2 128 0,1-1-128 0,0 1 0 0,1-1 128 16,-1 0 48-16,-1 3 0 0,-2-3 0 0,0 2 0 16,0 0 64-16,2-1 16 0,1 2 0 0,2 0 0 15,-2 0-256-15,-1 0 128 0,-4 8-128 0,5-9 0 16,2-1 0-16,-2-1 0 0,1 4 0 0,0-1 0 16,-6 8 0-16,4-9 0 0,-4 9 0 0,4-8 0 15,-4 8 128-15,0 0-128 0,0 0 0 0,0 0 0 16,2-7 128-16,-2 7-128 0,0 0 0 0,0 0 144 15,0 0 224-15,0 0 32 0,0 0 16 0,-6-4 0 16,-2 2-48-16,-1 2-16 0,-3 0 0 0,3 0 0 16,9 0-96-16,-11 1-32 0,1 2 0 0,1-1 0 0,0 1-32 0,0 0-16 15,-1 2 0-15,0-4 0 0,-2 0 48 0,2 3 16 16,10-4 0-16,-11 3 0 0,1 1-64 16,2 0-16-16,8-4 0 0,0 0 0 0,-10 6-160 0,10-6 0 15,0 0 0-15,-8 5 0 0,8-5 0 0,0 0 0 16,0 0 0-16,0 0 0 0,0 0-160 0,0 0 160 15,0 0 0-15,0 0-144 0,0 0 144 0,5-7-128 16,0-1 128-16,2 1-128 0,-1 1 128 0,1-1 0 16,-1-1-144-16,1 2 144 0,-7 6 0 0,12-5-144 15,-1 1 144-15,1-1 0 0,-3 3-128 0,3 0 128 16,1-1 0-16,1 3 0 0,-1 3-144 0,2 1 144 16,-5 1 0-16,3-1-144 0,2 2 144 0,-1 2 0 15,-1 0-144-15,0 2 144 0,-1 1 0 0,-2 0 0 0,-1 4 0 16,0-5 0-16,0 2 0 0,-2 0 0 0,-3-1 0 0,0 2 0 15,0-1 0-15,0 1 0 0,0-1 0 0,-3-2 0 16,-1 1 0-16,0-3 0 0,1-1 144 0,-1 3-144 31,0-10-1824-31,-1 11-432 0</inkml:trace>
  <inkml:trace contextRef="#ctx0" brushRef="#br0" timeOffset="151728.21">25863 12111 15711 0,'0'0'704'0,"0"0"128"0,0 0-656 0,0 0-176 0,0 0 0 0,0 0 0 0,0 0 1104 0,0 0 192 15,0 0 48-15,0 0 0 0,0 0-560 0,0 0-96 16,0 0-32-16,0 0 0 0,0 0 192 0,0 0 48 15,0 0 0-15,0 0 0 0,0 0 272 0,0 0 64 16,12 0 16-16,-12 0 0 0,0 0-128 0,0 0-32 16,0 0 0-16,0 0 0 0,0 0-208 0,9-3-48 15,-9 3-16-15,0 0 0 0,10 0-160 0,-10 0-16 16,0 0-16-16,0 0 0 0,11-5-128 0,-11 5-32 16,10-1 0-16,-10 1 0 0,11-3-208 0,-1 2-32 15,2-1-16-15,-2 2 0 0,1-1 16 0,0 0 0 16,1 0 0-16,3 1 0 0,-1 0-224 0,0 1 144 15,2-2-144-15,0-1 128 0,-1 1-128 0,1 0 0 16,-2-1 0-16,0 0 128 0,1-1-128 0,-1 1 0 0,1 0 0 16,0 2 128-16,0-4-128 0,-2 2 160 0,-2-1-160 15,1 3 160-15,0 3-160 0,-2-2 0 0,-10-1 0 0,12 1 128 16,-12-1-128-16,10 2 0 0,-10-2 144 0,0 0-144 16,11 2 0-16,-11-2 144 0,0 0-144 0,0 0 0 15,0 0 128-15,8 5-128 0,-8-5 0 0,0 0 0 16,0 0 0-16,0 0 160 0,0 0-160 0,-3 12 128 15,-1-1-128-15,-1 0 0 0,-2 0 144 0,-2-1-144 16,-1-2 128-16,-2 4-128 0,-1-3 128 0,-3 1-128 16,-1 1 0-16,-1 0 0 0,0 3 0 0,-2 0 0 15,1 0 0-15,-2 2 0 0,-3 1 0 0,5-3 0 16,1 2 0-16,2-3 0 0,3 1 0 0,-1 2 0 16,-1-4 0-16,4-1 0 0,0 2 0 0,2-4 0 15,0 1 0-15,2-1 0 0,2 0 0 0,1-3 0 0,4-6 0 0,-6 9 0 16,6-9 0-16,-4 10 0 0,4-10 0 0,-3 11 144 15,3-11-144-15,0 0 0 0,0 11 128 0,2-2-128 16,-2-9 0-16,0 0 0 0,6 9 176 0,2-1-176 16,0-2 160-16,-8-6-160 0,9 4 240 0,1 0-48 15,2 1-16-15,2-2 0 0,-2 0-176 0,1-2 128 16,0-1-128-16,0 0 128 0,-2-1-128 0,0-1 0 16,1 2 0-16,0-1 128 0,-2-2-128 0,1 3 0 15,0-2 0-15,-11 2 0 0,11-4-272 0,-11 4-48 16,13-3 0-16,-3 1 0 15,-10 2-416-15,0 0-96 0,0 0 0 0,11-6-16 16,-11 6-1280-16,10-5-256 0,-10 5-48 0,8-6-8592 16,-8 6-1712-16</inkml:trace>
  <inkml:trace contextRef="#ctx0" brushRef="#br0" timeOffset="154414.65">24468 12125 23951 0,'0'0'2128'0,"-8"-5"-1696"0,8 5-432 0,-6-5 0 15,-1 0 2608-15,7 5 432 0,0 0 96 0,0 0 0 16,0 0-3136-16,0 0-496 0,0-11-160 0,0 11-48 16,0 0 960-16,2-10 192 0,-1 1 48 0,-1 9 0 0,4-8 144 0,-4 8 16 15,-4-9 16-15,1 1 0 0,3 8 80 0,0 0 16 16,-6-11 0-16,-2 4 0 0,-1-1 0 0,0 2 0 16,1 1 0-16,-3 3 0 0,0 0-384 0,-1 1-64 15,2 0 0-15,-1 3-16 0,-1 1-144 0,-1 2-32 16,-1-1 0-16,1 3 0 0,0 2-128 0,1 0 0 15,0 3 0-15,1 1 0 0,-1 1 0 0,-1 4 0 16,0 0-144-16,1 5 144 0,0-3 0 0,-1 5 0 16,2-4-128-16,-1 1 128 0,2 2 0 0,0-2 0 15,3 0-128-15,3-1 128 0,1-3 0 0,2 0 0 16,2-2-128-16,3 0 128 0,1-2 0 0,4-2-128 16,3-2 128-16,1-1 0 0,0-1 0 0,4-3-128 15,1-1 128-15,2-2 0 0,2-2 0 0,3-2 0 0,0-3 0 16,1 0 0-16,1-3 0 0,2 0 0 0,-1-1 0 0,1-1 0 15,0-1 0-15,-2 2 0 0,-2-3 0 0,-4 2 0 16,-3-2 0-16,-2-1 0 0,-3 0 144 0,-3 0-144 16,-1 0 0-16,-2-1 0 0,-3-1 0 0,-2 2 0 15,-2-1 128-15,-2 0-128 0,-4-2 0 0,0 2 128 16,-3 1-128-16,0 0 128 0,-3 0-128 0,2 0 128 16,-1 1-128-16,2 1 0 0,0 2 0 0,0 3 0 15,0 1 0-15,1-1 0 0,1 4 128 0,7 2-128 16,0 0 0-16,0 0 0 0,0 0 0 0,0 0 0 15,0 0 0-15,0 0-144 0,0 0 144 0,0 0 0 16,-5 9 0-16,5-9-128 0,-3 12 128 0,3-1 0 16,0 2 0-16,3 0 0 0,1 2 0 0,1 4 0 0,2 1-160 0,1 1 160 15,-1 0-128-15,1 1 128 0,0 4 0 0,1-4 0 16,0 1 0-16,2 5 0 0,-1-2 0 0,-1 4 0 16,-1-3 0-16,-1 3 0 0,-1 0 0 0,-1 1 0 15,1 3 128-15,-1 0-128 0,-1 1 144 0,0 1-144 16,-3-2 192-16,0 1-192 0,0 1 144 0,-2 1-144 15,-1-3 0-15,-2 0 144 0,-2-1-144 0,-1-1 160 16,-4 0-160-16,-3 0 160 0,-3 0 0 0,-1 1 0 16,-2-3 0-16,-2 0 0 0,-2-3-160 0,1 1 0 15,0-5 0-15,-1-1 0 0,1 0-192 0,2-3-32 16,0-5 0-16,3-5 0 16,-2-2-1712-16,3-7-352 0,1-3-64 0,3-6-14928 0</inkml:trace>
  <inkml:trace contextRef="#ctx0" brushRef="#br0" timeOffset="154930.72">25615 11240 13823 0,'0'0'1216'0,"0"0"-960"16,-5-8-256-16,5 8 0 0,0 0 4608 0,0 0 896 16,0 0 160-16,0 0 32 0,0 0-4672 0,-8 8-1024 15,3 2 0-15,-1 3-192 0,-5 4 192 0,1 2 0 16,-2-1 128-16,0 3-128 0,1 1 320 0,-2 4 0 16,-3 3 0-16,-2 5 0 0,-3-2 416 0,0 9 80 15,0-1 16-15,0 7 0 0,-1 2-64 0,1 4-16 0,0-4 0 16,2 5 0-16,2 2-240 0,0 1-32 0,0 3-16 15,1 3 0-15,2 2-112 0,0-1-32 0,-1 1 0 0,5-5 0 16,3-2-128-16,5-4-16 0,0-3-16 0,6-3 0 16,4-2-160-16,3-5 0 0,0-3-160 0,2 0 160 15,3-4-304-15,1-4 48 0,1-4 0 0,2-3 0 32,1-2-336-32,1-1-64 0,3-5-16 0,2-4 0 15,-1-2-576-15,5-3-112 0,3-3-32 0,4-3-9808 0,2-4-1984 0</inkml:trace>
  <inkml:trace contextRef="#ctx0" brushRef="#br0" timeOffset="155787.81">25999 11901 25855 0,'0'0'1152'0,"0"0"224"15,-9-3-1104-15,-1-1-272 0,3 0 0 0,7 4 0 16,-11-2 880-16,3 1 112 0,8 1 32 0,-9 0 0 0,9 0-128 0,0 0-32 16,0 0 0-16,0 0 0 0,0 0-128 0,0 0-32 15,-8 0 0-15,8 0 0 0,0 0-160 0,0 0-32 16,0 0-16-16,0 0 0 0,0 0-48 0,0 0 0 15,13-2 0-15,1 2 0 0,-1-1-64 0,1 0-32 16,2 1 0-16,2-3 0 0,0 2-192 0,0-2-32 16,2-1-128-16,-1 2 192 0,2-1-192 0,0 2 128 15,0-2-128-15,0 2 0 0,0-2 0 0,0 1 128 16,-1-1-128-16,1 0 0 0,-1 1 0 0,-2-1 0 16,-1 1 128-16,0-1-128 0,0 2 0 0,-3-3 0 15,-1 1 0-15,-1 1 0 0,0-1 0 0,-2 2 128 16,1-5-128-16,-2 4 0 0,-9 2 0 0,12-4 0 15,-12 4 128-15,10-4-128 0,-10 4 0 0,9-3 128 0,-9 3-128 0,0 0 0 16,0 0 192-16,0 0-64 0,0 0-128 0,0 0 192 16,7-5 64-16,-7 5 0 0,0 0 0 0,0 0 0 15,0 0 0-15,0 0 0 0,-6-10 0 0,0 3 0 16,-1 2-80-16,0-2-16 0,-3 1 0 0,1 1 0 16,0 2-32-16,0-2 0 0,0 0 0 0,0-1 0 15,-2 3 0-15,2-1 0 0,0-3 0 0,0 2 0 16,1 0 64-16,0-1 16 0,0 0 0 0,-1 1 0 15,2 0 0-15,0 1 0 0,0-2 0 0,1 1 0 16,-2-1-208-16,2 0 144 0,-1 3-144 0,1-3 128 16,0 4-128-16,6 2 0 0,-5-5 0 0,5 5 0 15,0 0-272-15,0 0 64 0,0 0 16 0,0 0 0 16,0 0-672-16,0 0-128 0,0 0-32 0,0 0 0 16,11 7-2016-16,0 2-416 0,1 2-64 0</inkml:trace>
  <inkml:trace contextRef="#ctx0" brushRef="#br0" timeOffset="156231.6">26920 12523 17503 0,'0'0'1552'0,"0"0"-1232"0,0 0-320 0,0 0 0 16,0 0 2880-16,0 0 528 0,0 0 112 0,4 10 0 15,-4-10-2880-15,4 16-640 0,1-3 0 0,1 4 0 16,-1-3 0-16,0 3 0 0,0 1 0 0,2-1 0 0,-1 3 416 0,0-1 32 16,-2 1 16-16,-2 1 0 0,1 0 64 0,-5 1 16 15,-1-3 0-15,-3 5 0 0,1-5 0 0,-1 5 0 16,-5-6 0-16,-1 0 0 0,1-1-336 0,-2-1-64 15,-2-2-16-15,1-1 0 16,1-2-592-16,-1-2-128 0,-1-5-32 0</inkml:trace>
  <inkml:trace contextRef="#ctx0" brushRef="#br0" timeOffset="157120.41">27434 12008 4607 0,'0'0'400'0,"0"0"-400"15,0 0 0-15,0 0 0 0,0 0 3072 0,0 0 544 16,0 0 96-16,0 0 32 0,0 0-1888 0,0 0-384 16,0 0-80-16,0 0-16 0,0 0-16 0,0 0 0 15,0 0 0-15,0 0 0 0,0 0-32 0,11 6-16 16,-11-6 0-16,6 12 0 0,-1 0-336 0,-1 0-64 15,-1 3-16-15,-2 1 0 0,-1 2-304 0,0 2-64 16,-1-1-16-16,0 3 0 0,-1 3-256 0,1 0-48 16,0-3-16-16,1 0 0 0,0 0 112 0,1-1 16 0,2 0 0 0,-1-3 0 15,2 2-16-15,-1-4 0 0,-1-3 0 0,2-2 0 16,1 2-144-16,1-2-32 0,-1-5 0 0,3 1 0 16,-1-3-128-16,4 0 192 0,1-2-192 0,-1-2 192 15,1-1-192-15,4-2 160 0,-1-2-160 0,2-1 160 16,0-1 0-16,0-1 0 0,0-1 0 0,-1-1 0 15,-1-1-160-15,1-2 0 0,-4 2 0 0,-2-1 0 16,-1-3 0-16,-1 1 0 0,-1-3 0 0,-1 0 0 16,1 0 128-16,-1 0-128 0,-1-1 192 0,1 1-64 15,-2 1-128-15,-2 1 0 0,1 2 0 0,-1 1 0 16,0 0 0-16,-1 3 0 0,0-3 0 0,-1 12 0 16,0-7 0-16,0 7 0 0,0 0 0 0,0 0 0 15,0 0 0-15,0 0 0 0,-4-8 0 0,4 8 0 0,0 0 0 0,0 0 0 16,0 0 0-16,0 0 0 0,0 0 128 0,0 0-128 15,0 0 0-15,0 0 128 0,0 0-128 0,0 0 0 16,-6 12 0-16,1-2 0 0,5-10 0 0,-3 13 0 16,0 0 0-16,2 1 0 0,0 1 0 0,1-2 160 15,0 0-160-15,0 1 160 0,1 2-160 0,2 1 0 16,1 1 0-16,0 0 0 0,0-3 0 0,1 2 0 16,1-2 0-16,2 2 0 0,1-4 0 0,0 0 0 15,-1-1-160-15,1 0 160 0,0-1 0 0,2 0 0 16,-1-1 0-16,1-2 0 0,-2 0-224 0,-1-2 48 15,-1 1 16-15,0-2 0 16,-7-5-560-16,0 0-112 0,0 0-32 0,9 5 0 16,-9-5-2576-16,0 0-512 0</inkml:trace>
  <inkml:trace contextRef="#ctx0" brushRef="#br0" timeOffset="158065.87">27511 11763 27935 0,'0'0'1232'0,"0"0"256"0,0 0-1184 0,0 0-304 0,0 0 0 0,0 0 0 15,0 0 240-15,0 0-16 0,0 0 0 0,0 0 0 16,0 0-224-16,0 0 144 0,10-3-144 0,-10 3 128 16,0 0 400-16,11 0 80 0,-11 0 16 0,12 3 0 15,-12-3 432-15,11 4 96 0,-11-4 0 0,13 1 16 16,-1 0-336-16,0 1-80 0,0-1-16 0,-1 0 0 0,1-1-320 0,4 0-64 15,2-1-16-15,0 0 0 0,0-2-160 0,3-1-48 16,0 0 0-16,1 0 0 0,2 2-128 0,-1-5 0 16,-1 2 0-16,1-2 128 0,-1 2-128 0,-1 1 0 15,-3 2 0-15,0-2 0 0,-2 1 0 16,-2 3 128-16,-1-4-128 0,-2 3 0 0,-11 1 0 0,10-1 0 16,-10 1 0-16,0 0 0 0,0 0 0 0,0 0 0 15,0 0 128-15,0 0-128 0,0 0 0 0,0 0 192 16,0 0-192-16,0 0 192 0,0 0-16 0,0 0 0 15,0 0 0-15,0 0 0 0,0 0 80 0,0 0 0 16,0 0 16-16,0 0 0 0,0 0-112 0,0 0-32 16,-8-7 0-16,3 2 0 0,5 5 64 0,0 0 16 0,-9-5 0 15,1-1 0-15,2 3-64 0,6 3-16 16,-8-4 0-16,1-2 0 0,2-1 0 0,5 7 0 16,-9-3 0-16,9 3 0 0,-9-4-128 0,1 0 0 0,0-1 0 0,8 5 0 15,-9-4 176-15,1 0-48 0,2-1-128 0,6 5 192 16,-7-5 64-16,7 5 0 0,-8-3 0 0,2-2 0 15,-1-2-112-15,7 7-16 0,0 0 0 0,0 0 0 16,0 0 64-16,-9-4 16 0,3-1 0 0,6 5 0 16,0 0-208-16,0 0 176 0,-7-2-176 0,7 2 160 15,0 0-160-15,-5-7 0 0,5 7 0 0,0 0 0 16,0 0 0-16,0 0 0 0,0 0-160 0,0 0 160 16,0 0-576-16,0 0 0 0,0 0-16 15,5-6 0-15,-5 6-1520 0,7-6-288 16,-7 6-64-16,9-5-14896 0</inkml:trace>
  <inkml:trace contextRef="#ctx0" brushRef="#br0" timeOffset="158655.97">27945 11087 18431 0,'-9'-4'1632'0,"-3"2"-1312"0,-1-1-320 0,2 2 0 16,-1 1 1792-16,1 0 272 0,1 0 64 0,1 0 16 15,0-1-1440-15,1 2-272 0,8-1-64 0,-9 4-16 16,9-4 416-16,0 0 64 0,0 0 32 0,0 0 0 16,0 0 144-16,0 0 16 0,0 0 16 0,0 0 0 15,0 0-400-15,2 10-96 0,4 1-16 0,3-1 0 16,4 2 160-16,1 1 16 0,0-3 16 0,3 3 0 15,-1 0-192-15,2 0-32 0,2 4-16 0,1 0 0 0,1 4-304 16,3-1-176-16,1 2 192 0,2 0-192 0,5 5 144 0,0-2-144 16,2 3 0-16,-3 0 144 0,-2 2-144 0,2 0 0 15,-2 2 0-15,-2 3 128 0,-2 3 48 0,-1-1 0 16,-3 0 0-16,-1 1 0 0,-3 2 80 0,-2-2 0 16,-3-2 16-16,0 1 0 0,0 1-144 0,2 3-128 15,-5 6 192-15,0 6-192 0,1 5 0 0,-5-7 0 16,-3-5 0-16,0-7 0 0,-1-5 256 0,-3 0-64 15,-3-3-16-15,-3 0 0 0,-2 2 48 0,0-1 16 16,0-2 0-16,-4 0 0 0,-3 0-16 0,1-4 0 16,-1 2 0-16,-2-1 0 0,-2 2-224 0,-1-4 144 15,-2-3-144-15,-1-1 128 0,1-1-256 0,-2-1-64 16,-1-4-16-16,1-2 0 16,1 0-2544-16,-2-2-512 0</inkml:trace>
  <inkml:trace contextRef="#ctx0" brushRef="#br0" timeOffset="165386.07">21816 11798 4607 0,'0'0'400'15,"0"0"-400"-15,0 0 0 0,0 0 0 16,0 0 3232-16,0 0 560 0,0 0 112 0,0 0 32 0,0 0-2720 0,0 0-528 16,0 0-112-16,0 0-32 0,0 0 464 0,12 5 80 15,-12-5 32-15,13 1 0 0,-2 2 288 0,0-2 64 16,2-1 16-16,2 0 0 0,-1 0-224 0,-1 0-48 16,-1 0-16-16,1 0 0 0,0-1-528 0,0 0-96 15,0-1-32-15,0 2 0 0,-1-1-144 0,1 1-16 16,2 0-16-16,1 0 0 0,-2 0-112 0,3 0-32 15,2 0 0-15,0 0 0 0,1 1-224 0,1 2 176 16,1-2-176-16,0 2 160 0,1 0-160 0,3-1 192 16,2 1-192-16,1-1 192 0,-1 1 0 0,0 0 0 15,-4-1 0-15,2 2 0 0,0-3-64 0,1 1 0 16,-4-2 0-16,-1 1 0 0,-1-1 16 0,0 0 0 16,-3-1 0-16,-1-1 0 0,-1 1 32 0,-2-1 0 0,-1-1 0 15,-1 2 0-15,0-3 16 0,-2 2 0 0,-10 2 0 0,10-2 0 16,-10 2-64-16,11-3 0 0,-11 3 0 0,10-2 0 15,-10 2 0-15,9-3-128 0,-9 3 192 0,0 0-64 16,0 0-128-16,0 0 160 0,8-4-160 0,-8 4 160 16,0 0-160-16,0 0 128 0,0 0-128 0,0 0 128 15,0 0 16-15,0 0 0 0,0 0 0 0,0 0 0 16,0 0 64-16,0 0 16 0,4-8 0 0,-4 8 0 16,0 0-96-16,0 0-128 0,0 0 176 0,0 0-176 15,0 0 160-15,0 0-160 0,0 0 128 0,0 0-128 16,0 0 128-16,-9 0-128 0,9 0 128 0,0 0-128 15,-10 4 144-15,10-4-144 0,-12 4 160 0,3 1-160 16,9-5 128-16,-9 11-128 0,0-1 0 0,-1-1 0 16,1 2 0-16,0 2 0 0,-1 1 0 0,1 2 0 0,-2 1 0 0,-1 1 0 15,-1 0 0-15,-1 3 0 0,-2 1 0 0,1 3 0 16,-2 1 0-16,0 3 0 0,0 1 192 0,0-3-64 16,-1 2-128-16,-1-3 192 0,1 1-192 0,1 1 0 15,0-4 0-15,0 0 0 0,0-3 0 0,2 0 0 16,2-1 0-16,0 3-160 0,0-4 160 0,2-1 0 15,2-1 0-15,1 0 0 0,2 0 128 0,-1 0-128 16,-1-1 160-16,2-1-160 0,1 0 128 0,1-1-128 16,0-1 0-16,0-1 0 0,-1-2 144 0,5-10-144 15,0 0 128-15,-3 13-128 0,3-13 160 0,0 0-160 16,-2 9 192-16,2-9-192 0,-7 7 208 0,7-7-64 16,0 0-16-16,0 0 0 0,0 0 112 0,0 0 16 15,-9 0 0-15,9 0 0 0,0 0 0 0,-7-4 0 16,1 0 0-16,6 4 0 0,-5-8-64 0,1-2 0 0,-2 1 0 0,1 0 0 15,-1-2 0-15,1 1 0 0,-1-6 0 0,1 2 0 16,-3-4-48-16,2 1-16 0,-2-3 0 0,0-1 0 16,-1-1 64-16,0-1 16 0,0-3 0 0,-2-3 0 15,1 0-64-15,-1-2-16 0,2-2 0 0,0-1 0 16,-1-2-128-16,-2 3 160 0,0 3-160 0,2 0 160 16,-2 0-160-16,2 3 0 0,-2 2 0 0,2 0 0 15,0 1 128-15,1 3-128 0,-2 0 128 0,1 3-128 16,3-3 0-16,0 5 0 0,-1-2 0 0,0 2 0 15,3 2 0-15,-1 1 0 0,-1 0 0 0,1 1 0 16,-1 0 0-16,5 3-144 0,2 0 144 0,1 3-160 16,-1-1-416-16,0 7-64 0,5-9-32 0,3 4 0 15,0 0-1856-15,5 2-368 0,2 2-80 0</inkml:trace>
  <inkml:trace contextRef="#ctx0" brushRef="#br0" timeOffset="168490.98">22722 12527 6447 0,'0'0'576'0,"0"0"-576"0,0 0 0 0,0 0 0 16,0 0 2048-16,0 0 288 0,0 0 64 0,0 0 16 15,0 0-1936-15,0 0-480 0,0 0 0 0,0 0 0 16,-5-6 640-16,5 6 48 0,0 0 0 0,0 0 0 15,-6-6 896-15,6 6 176 0,-5-8 32 0,5 8 16 16,0 0-272-16,0 0-48 0,0 0-16 0,0 0 0 16,0 0-352-16,0 0-80 0,0 0-16 0,0 0 0 15,0 0-544-15,0 0-112 0,0 0-32 0,0 0 0 16,0 0 160-16,6-6 16 0,-6 6 16 0,10-4 0 16,2 0-176-16,0 1-32 0,1 3-16 0,0 0 0 15,-1-1-80-15,2 1-16 0,-1 1 0 0,1 2 0 0,2-3 0 16,0 0 0-16,-2 0 0 0,0 0 0 0,1-3 16 0,2 2 0 15,1 0 0-15,0-1 0 0,-2 2-48 0,0 0-16 16,-2-1 0-16,0 0 0 0,1-1-160 0,-1 2 128 16,-1 0-128-16,-1 0 128 0,-12 0-128 0,11 3 0 15,-11-3 0-15,12 4 0 0,-12-4 0 0,12 4 128 16,-12-4-128-16,9 6 0 0,-9-6 0 0,7 7 128 16,-7-7-128-16,0 0 0 0,3 12 128 0,-3-12-128 15,2 10 0-15,-2-10 128 0,-3 10-128 0,1 1 0 16,2-11 144-16,-7 9-144 0,-1-1 0 0,0 0 144 15,1-1-144-15,0-1 0 0,-3-4 160 0,-1 1-160 16,1-1 128-16,-2 2-128 0,-1 2 128 0,-1 0-128 0,-3-1 0 16,0 2 128-16,1-1-128 0,-1 0 0 0,-2 1 0 15,2 1 0-15,1 1 0 0,2 2 0 0,-1-2 0 16,1 1 0-16,-3-2 0 0,4 1 0 0,3-1 0 16,-1 3 0-16,-1-1 0 0,5 2 0 0,3-2 0 0,-2 2 0 15,-1-6-128-15,0 4 128 0,1-1 0 0,0-2 0 16,6-7 0-16,-5 11 0 0,5-11 0 0,-4 10 0 15,6 1 0-15,-2-11 0 0,0 10 0 0,0-10 0 16,5 8 0-16,-5-8 0 0,1 10 128 0,-1-10-128 16,5 11 0-16,-5-11 0 0,0 0 128 0,7 8-128 15,1-3 160-15,1 1 0 0,4-3 0 0,-3 1 0 16,-10-4 64-16,11 6 16 0,-1 0 0 0,2-1 0 16,1-2-240-16,1-1 0 0,2 1 0 0,1 2 0 0,0-2 0 15,-2 0 0-15,1-1 0 0,0-1 0 16,-1-1 0-16,1 0 0 0,0 0 0 0,-1-1 0 0,0-1 0 15,-1 0 0-15,0-1 0 0,-1 2 0 16,0-3-592-16,-2 3-176 0,-11 1-16 0,10 0-16 16,-10 0-2784-16,0 0-576 0</inkml:trace>
  <inkml:trace contextRef="#ctx0" brushRef="#br0" timeOffset="171145.08">22764 12310 7359 0,'0'0'656'0,"0"0"-528"0,0 0-128 0,0 0 0 15,0 0 3456-15,0 0 640 0,-5-6 144 0,5 6 32 16,0 0-2448-16,0 0-480 0,0 0-112 0,-7-5-16 15,1 1-128-15,6 4-16 0,-8-3-16 0,8 3 0 16,0 0 80-16,0 0 16 0,-12-1 0 0,12 1 0 16,0 0-240-16,0 0-32 0,0 0-16 0,0 0 0 0,0 0-480 0,0 0-80 15,0 0-32-15,0 0 0 0,0 0-64 0,0 0-16 16,0 0 0-16,0 0 0 0,0 0-64 0,0 0 0 16,11-4-128-16,-11 4 192 0,0 0-64 0,13-1-128 15,-1-2 176-15,-1 0-176 0,1 2 160 0,0 0-160 16,1-1 128-16,0 0-128 0,-1-2 128 0,-1 1-128 15,1 1 128-15,2-1-128 0,2 2 128 0,0-3-128 16,-1 1 0-16,1-1 128 0,0 3-128 0,-2 1 0 16,-1 0 144-16,0 0-144 0,0 0 0 0,-1 1 0 15,-2 1 0-15,1-1 128 0,-11-1-128 0,11 3 0 16,1-3 0-16,-1 1 0 0,-2-1 0 0,0-1 144 16,-9 1-144-16,12-3 0 0,-3 0 192 0,-9 3-64 0,9-4 0 15,-9 4-128-15,9-5 256 0,-9 5-48 0,8-4-16 0,-8 4 0 16,0 0-192-16,0 0 128 0,0 0-128 15,9-4 0-15,-9 4 192 0,0 0-48 0,0 0-16 0,0 0 0 16,0 0-128-16,0 0 192 0,0 0-192 0,0 0 192 16,0 0-32-16,0 0 0 0,0 0 0 0,0 0 0 15,0 0 112-15,0-9 32 0,-3 3 0 0,3 6 0 16,0 0-16-16,-5-8 0 0,-1 1 0 0,6 7 0 16,-7-9-160-16,2 3-128 0,5 6 192 0,-7-7-192 15,1 1 192-15,-1-1-64 0,1-1 0 0,-1 1-128 16,-1 0 176-16,2 0-176 0,-2 2 160 0,0 0-160 15,-1 1 128-15,0 0-128 0,0 0 0 0,1 2 0 16,8 2 0-16,-10-3 128 0,-2-1-128 0,3 2 0 16,9 2 0-16,-9-3 0 0,0 2 128 0,9 1-128 0,-8-4 0 0,8 4 0 15,0 0 0-15,0 0-160 16,2-9-1952-16,6-2-384 0,5 2-64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23:11.6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5932 12231 3679 0,'0'0'320'0,"0"0"-320"16,-1-7 0-16,1 7 0 0,0-10 4976 0,0 10 912 16,0 0 192-16,0 0 48 0,1-9-4672 0,-1 9-944 15,0 0-176-15,0 0-32 0,0 0 272 0,0 0 64 16,0 0 16-16,0 0 0 0,0 0 160 0,0 0 16 16,0 0 16-16,0 0 0 0,0 0-96 0,0 0-32 0,0 0 0 0,0 0 0 15,-9 5-272-15,4 4-48 0,2 5-16 0,-4-2 0 16,-3-4-64-16,0 2-32 0,0 5 0 0,3 0 0 15,-1 2 32-15,0-1 0 0,1 2 0 0,1 3 0 16,-1-1 144-16,2-1 48 0,0-1 0 0,1-1 0 16,1 0-256-16,1-4-64 0,-1-1 0 0,3 0 0 15,4-2-192-15,-4-10 0 0,0 0 128 0,8 9-128 16,0-3 0-16,1-3 0 0,1-3 0 0,1 0 0 16,1-3 144-16,1-3-144 0,1-4 128 0,0 1-128 15,-2-4 176-15,2 0-48 0,1-2-128 0,-2 1 192 16,-2 0-64-16,0-1-128 0,-3 0 176 0,0 0-176 15,-2 0 224-15,-1-2-64 0,-1 0-16 0,0 1 0 16,-1-1 48-16,-3 2 0 0,0 0 0 0,0 0 0 0,0 2 0 16,0 1 0-16,0 3 0 0,0 1 0 0,0 8-192 15,0 0 160-15,0 0-160 0,0 0 160 0,0 0-160 0,0 0 192 16,0 0-192-16,-11 3 192 0,2 3-32 0,1 2 0 16,2 2 0-16,-2 2 0 0,-2 1-160 0,0 1 0 15,1 1 144-15,4-1-144 0,-1 2 0 0,0-2 0 16,1-1 0-16,1 0 128 0,2-2-128 0,2-11 0 15,0 11 0-15,0-11 0 0,2 9 0 0,-2-9 0 16,0 0 0-16,0 0-128 0,9 4 128 0,0-1 0 16,-9-3 0-16,12-3 0 0,0 1 144 0,-3-2-144 15,-1-5 192-15,0 1-192 0,-2-1 240 0,2 0-64 16,1-3-16-16,-2 0 0 0,-1-2-160 0,1 1 192 16,-1-2-192-16,-1 2 192 0,-2 0-192 0,-2 0 128 15,-1 0-128-15,0 0 128 0,0 3-128 0,-1 1 128 0,-3 1-128 0,-1 0 128 16,-2 0-128-16,-2-1 0 0,0 1 144 0,0 2-144 15,-1 1 0-15,0 3 144 0,1 0-144 16,0 4 0-16,-1 1 0 0,-1 2 0 0,2 3 0 0,1 4 0 16,1 1 0-16,0 2 0 0,-1 4 0 0,0 1 0 15,1 3-128-15,1 0 128 0,4-2 0 0,-2-2-144 16,-1 0 144-16,1-1 0 0,0-4-144 0,3-1 144 16,3-1 0-16,2 0 0 0,-4-12 0 0,7 9 0 15,-1-1 0-15,-6-8 0 0,0 0 0 0,11 2 0 16,-1-2 0-16,0-2 0 0,1-2 0 0,-1-3 128 15,-1-2-128-15,1-1 192 0,-3-1-192 0,1 1 192 16,-1 1-192-16,-1-4 0 0,1 0 144 0,-3 2-144 16,-3 0 128-16,0-1-128 0,1 0 128 0,-1 2-128 0,-1-1 0 15,0 2 144-15,-1 1-144 0,-2 2 0 0,-2-1 144 0,5 7-144 16,0 0 0-16,-9-2 144 0,-1-1-144 0,3 2 160 16,-2-1-160-16,9 2 160 0,-10 2-16 0,10-2 0 15,0 0 0-15,-7 5 0 0,7-5-16 0,-3 10 0 16,0 1 0-16,3-11 0 0,0 0-128 0,0 0 160 15,-5 9-160-15,3 1 160 0,0 2-160 0,2-12 128 16,0 0-128-16,-4 12 128 0,4-12 16 0,-1 9 0 16,1-9 0-16,0 10 0 0,0-10-144 0,0 0 0 15,0 0 0-15,5 11 128 0,-5-11-128 0,8 4 0 16,-8-4 0-16,12 4 0 0,-12-4 0 0,12 0 0 16,-2-4 0-16,0 1 0 0,1-1 0 0,1 0 0 15,-1-1-192-15,0 1 192 0,-2 0-320 0,1 0 64 0,3-2 16 16,-1 1 0-1,-4-2-1744-15,4 1-368 0,1-4-64 0,1 4-17088 0</inkml:trace>
  <inkml:trace contextRef="#ctx0" brushRef="#br0" timeOffset="1878.4">5894 12325 8287 0,'0'0'368'0,"0"0"80"0,0 0-448 0,0 0 0 15,0 0 0-15,0 0 0 0,0 0 2672 0,-3-8 448 16,1-3 80-16,2 2 32 0,1 1-2080 0,-1 8-432 0,3-10-80 0,-1 1 0 15,1 0-176-15,-3 9-16 16,4-8-16-16,-4 8 0 0,0 0 96 0,0 0 32 0,0 0 0 0,0 0 0 16,0 0 208-16,0 0 64 0,0 0 0 0,0 0 0 15,0 0-32-15,0 0 0 0,0 0 0 0,0 0 0 16,0 0-32-16,1 12-16 0,-2-2 0 0,1-10 0 16,-5 12-80-16,1-2-16 0,0-1 0 0,-1 2 0 15,-2-3 16-15,-1 2 0 0,1 2 0 0,-3-3 0 16,1 0-96-16,0 3-32 0,-1-3 0 0,1 3 0 15,-3-1-224-15,0 2-32 0,0 0-16 0,1 3 0 16,-2 2-144-16,0 2-128 0,-3 1 144 0,-1 1-144 16,-3 1 144-16,0 3-144 0,-3 2 128 0,1 1-128 15,-3-2 240-15,1 3-48 0,-1-1 0 0,-1 2 0 16,-2 3 64-16,2 1 0 0,0-2 0 0,0 0 0 0,1 1-80 0,1-1-16 16,-2-2 0-16,1 1 0 0,0-3 0 0,-1 1 0 15,-3-1 0-15,1-1 0 0,-2-5-32 0,1 2 0 16,2 0 0-16,1-3 0 0,-2-1-128 0,3-1 160 15,2 3-160-15,-1-3 160 0,-2 3-160 0,4-3 0 16,3 3 0-16,-1-4 0 0,-1-1 0 0,3 1 0 16,4-1 0-16,1-1 0 0,-2-3 0 0,4 1 0 15,-2 2 0-15,2-4 0 0,2-3 0 0,0-1 0 16,0-1 0-16,2 0 0 0,7-8 0 0,-5 8 128 16,-2-3-128-16,7-5 0 0,0 0 0 0,0 0 0 15,0 0 0-15,0 0 0 0,0 0 0 0,-7 4 0 16,7-4 128-16,0 0-128 0,0 0 0 0,0 0 0 15,0 0 0-15,0 0 0 0,-10-2 0 0,10 2 0 0,0 0 0 16,0 0 0-16,0 0 0 0,0 0 0 0,0-10 0 0,0 10 0 16,3-8 0-16,-3 8 0 0,3-13 128 0,1 4-128 15,0 0 0-15,-4 9 0 0,3-12-192 0,0 0 192 16,-3 12 0-16,4-10 0 0,-1-3 0 0,-1 1 0 16,1 2 0-16,-1 1 0 0,0-4 0 0,0 1 0 15,1-1 0-15,0-2 0 0,-1 0 0 0,1-1 0 16,-5 2 0-16,4-2 0 0,-1 1 0 0,-1-4 0 15,0 4 0-15,0 0 0 0,0 1 0 0,0 4 0 16,0 0 0-16,0 10 0 0,-1-10 0 0,1 10 0 16,0 0 0-16,0 0 0 0,0 0 0 0,0 0 0 15,0 0-160-15,0 0 160 0,0 0 0 0,-2 13-144 16,4-3 144-16,0 4-160 0,1 1 160 0,-2 1-160 16,-1 2 160-16,2-2 0 0,0-1 0 0,-1 1-128 0,-1 0 128 0,0 1 0 15,2-3 0-15,-2 2 0 0,0-1 0 0,0 1 0 16,1-2 0-16,0-1 0 0,1-1 0 0,-1 0 0 15,-1-2 0-15,3-1 0 0,-3-9 0 0,0 0 0 16,4 11 0-16,-4-11 0 0,6 10 0 0,-1-2 128 16,-5-8-128-16,8 5 0 0,-8-5 128 0,13 3-128 15,-2 1 160-15,-1-4-160 0,0 0 176 0,2-3-176 16,2-1 192-16,-1-1-192 0,1-2 128 0,1 1-128 16,6-2 0-16,1-1 0 0,-1-1 192 0,0-2-64 15,-2 0 0-15,4-1-128 0,1 0 0 0,1 0 0 16,0 1 0-16,-3-1 0 15,-1-1-496-15,0-1 0 0,-2 2 0 0,1-1-13024 16,1-2-2608-16</inkml:trace>
  <inkml:trace contextRef="#ctx0" brushRef="#br0" timeOffset="2853.53">6022 12232 9215 0,'0'0'816'0,"0"0"-656"0,0 0-160 0,0 0 0 16,0 0 4992-16,0 0 960 0,-9 1 192 0,9-1 32 15,0 0-3984-15,0 0-784 0,0 0-176 0,0 0-16 16,0 0-368-16,0 0-64 0,0 0-16 0,6-11 0 16,1 0-768-16,2-1 0 0,1 1 0 0,1-1-192 15,-2 0-1856-15,1 1-384 0,2 0-64 0,0-1-11968 16</inkml:trace>
  <inkml:trace contextRef="#ctx0" brushRef="#br0" timeOffset="3039.6">6148 12115 34607 0,'0'0'1536'0,"0"0"320"0,-10 2-1488 0,1 2-368 16,0 0 0-16,9-4 0 0,0 0 592 0,0 0 48 15,0 0 16-15,0 0 0 0,0 0-352 0,0 0-80 16,0 0-16-16,13 0 0 0,0-1-208 0,0-3-208 15,-2-1 32-15,1-2 16 16,-1 1-336-16,-2-1-64 0,1-1-16 0,-2 2 0 16,0 1-352-16,-8 5-80 0,6-8-16 0,-6 8 0 15,0 0-2080-15,0 0-416 0</inkml:trace>
  <inkml:trace contextRef="#ctx0" brushRef="#br0" timeOffset="6794.96">5959 12283 10127 0,'0'0'896'0,"0"0"-704"0,0 0-192 0,-4-9 0 15,0 2 2336-15,4 7 432 0,-3-9 96 0,3 9 16 16,0 0-2048-16,-7-5-384 0,2-2-96 0,5 7-16 16,-7-5 48-16,7 5 16 0,0 0 0 0,0 0 0 15,-9-4-144-15,9 4-48 0,-8-5 0 0,8 5 0 16,0 0 16-16,0 0 0 0,-7-4 0 0,7 4 0 15,0 0 400-15,0 0 80 0,0 0 0 0,0 0 16 16,-10 3 128-16,10-3 32 0,0 0 0 0,0 0 0 16,0 0-192-16,0 0-48 0,0 0 0 0,0 0 0 15,0 0-160-15,0 0-32 0,0 0-16 0,-4 9 0 16,4-9-192-16,0 0-48 0,-1 10 0 0,1-10 0 0,-1 11-192 0,1-11 0 16,4 10 0-16,-4-10 0 0,0 0 0 0,1 11 0 15,-1-11 0-15,0 0 0 0,0 0 128 0,3 10-128 16,-3-10 0-16,0 0 0 0,0 0 0 0,6 8 128 15,-6-8-128-15,0 0 0 0,0 0 0 0,8 6 0 16,-8-6 128-16,0 0-128 0,0 0 0 0,0 0-208 16,0 0 32-16,14-1 16 15,-2 0-2592-15,-1-4-528 0</inkml:trace>
  <inkml:trace contextRef="#ctx0" brushRef="#br0" timeOffset="10171.74">6124 12066 2751 0,'-10'15'256'0,"3"-6"-256"16,-3 0 0-16,1 0 0 0,0-5 3008 0,-1 3 544 16,-2 0 112-16,3 0 32 0,9-7-2560 0,-9 6-512 15,-2 1-112-15,4-2 0 0,7-5 400 0,0 0 96 16,-10 3 16-16,10-3 0 0,0 0 16 0,0 0 16 16,0 0 0-16,-6 6 0 0,6-6-432 0,0 0-96 0,0 0-16 0,0 0 0 15,0 0-208-15,0 0-48 0,0 0-16 0,12-5 0 16,1-1 208-16,2-4 32 0,2-3 16 0,4-2 0 15,3-3 32-15,2-3 16 0,2-5 0 16,4-2 0-16,3-2-80 0,0-2-16 0,0-2 0 0,2-3 0 16,-1-2-96-16,3-3-32 0,2-2 0 0,1-2 0 15,1 0-176-15,3-1-144 0,5-2 192 0,1 5-192 16,-2-2 128-16,-2 3-128 0,-1 3 0 0,-1 3 0 16,-3-3 0-16,0 1 0 0,-1-7 0 0,1 6 0 15,1 1 0-15,0 0 0 0,-2 1 0 0,1 1 0 16,0 1 0-16,-1 3 0 0,-6 3 0 0,-2 4 0 15,-3 3 0-15,-3 2 0 0,-2 1 0 0,-3 3 0 16,-2 2-144-16,-1 4-144 0,-5 1-32 0,0 2 0 16,-4 2-544-16,0 0-112 0,-2 2-32 0,-9 4 0 15,0 0-1200-15,0 0-240 0,0 0-48 0</inkml:trace>
  <inkml:trace contextRef="#ctx0" brushRef="#br0" timeOffset="11388.39">7693 10649 19343 0,'0'0'848'0,"0"0"192"0,0 0-832 0,0 0-208 0,-8 0 0 0,8 0 0 16,-9 4 1632-16,9-4 288 0,0 0 48 0,-11 7 16 15,-2-1-1280-15,2 1-240 0,2-2-48 0,1 0-16 16,2 2-224-16,6-7-48 0,-10 6-128 0,4 1 192 16,6-7-192-16,-9 4 0 0,9-4 0 0,-9 4-160 15,9-4 160-15,-9 2 0 0,9-2 0 0,-11 2 0 16,11-2 128-16,-9 1 64 0,9-1 16 0,-10 2 0 15,-1 1 496-15,11-3 80 0,-8 5 32 0,1 2 0 16,-1-3-144-16,8-4-32 0,-8 9 0 0,8-9 0 16,-7 10-320-16,3 1-80 0,4-11-16 0,-3 10 0 0,1 1-224 0,0-2 0 15,2-9 0-15,-3 9 0 16,3-9 0-16,0 0 0 0,0 0 128 0,-1 10-128 0,1-10 320 0,0 0 0 16,0 0 16-16,0 0 0 0,-3 9 176 0,3-9 16 15,0 0 16-15,0 0 0 0,0 0-160 0,0 0-16 16,0 0-16-16,0 0 0 0,0 0-224 0,5 8-128 15,-5-8 128-15,8 7-128 0,-8-7 0 0,12 1 0 16,-12-1 0-16,13-1 128 0,0-2-128 0,-1-1 176 16,-1-2-176-16,0-1 192 0,-3 1-192 0,0-1 128 15,-2 1-128-15,2-1 128 0,0-2-128 0,-2 1 160 16,-6 8-160-16,7-8 160 0,-2-2-32 0,-1 2-128 16,-2-1 192-16,-2 9-64 0,0-9 160 0,-2 1 32 15,-2 1 0-15,4 7 0 0,-5-7 32 0,-1 1 16 16,6 6 0-16,0 0 0 0,-7-2-112 0,7 2-32 0,-11 0 0 0,2 4 0 15,0 2-224-15,1 2 128 0,0 0-128 0,2 2 0 16,-1-2 0-16,1 3 0 0,-1 0 0 0,1 0 0 16,-1 0 0-16,2 4 0 0,-4-5 0 0,2 2 0 15,2 0 0-15,0-2 0 0,1-1 0 0,4-9 0 16,-3 9 0-16,3-9 0 0,0 0 0 0,4 11 0 16,-4-11 0-16,0 0 0 0,0 0 0 0,11 4 0 15,-11-4 0-15,10 2 128 0,-10-2-128 0,11-4 0 16,-11 4 0-16,11-5 176 0,-3 0-176 0,0 0 160 15,-1-2-160-15,-7 7 160 0,6-9-160 0,-1 1 160 16,-1 0-160-16,-4 8 160 0,3-9-160 0,-1-1 160 16,1 1-160-16,-2 0 160 0,-1 0-160 0,0 9 160 0,-2-12-160 15,-1 1 192-15,2 1-192 0,-2 1 192 0,-1 0-192 0,3 1 128 16,0 0-128-16,1 8 128 0,0 0-128 16,0 0 0-16,4 8 0 0,-4-8 0 0,-12-8 128 0,1 4-128 15,11 4 0-15,-9 5 128 0,1 2-128 0,2 3 128 16,-2-1-128-16,2 4 128 0,0 2-128 0,1 0 0 15,-1 0 144-15,0 2-144 0,4-2 0 0,1 0 0 16,-1-2 0-16,2 1 0 0,3 0 0 0,-1-1 0 16,1-2 0-16,-3-11 0 0,7 10 0 0,-1-3 0 15,-6-7 0-15,11 6 0 0,-11-6 0 0,11 0 0 16,0-2 0-16,-11 2 0 0,9-4 176 0,-1-1 16 16,-2-3 0-16,1-1 0 0,-2-2 0 0,-1 1 16 15,-2-2 0-15,1 0 0 0,1-1-80 0,-1 0-128 16,-2 2 176-16,-1-1-176 0,-1-1 176 0,-1 0-176 0,0 2 160 0,-1-2-160 15,-1 0 128-15,-1 3-128 0,-2-2 0 16,1 2 144-16,-1-2-144 0,1 3 0 0,-1 2 144 0,7 7-144 16,0 8 0-16,0-8 0 0,-15-8 0 0,2 4 128 15,3 8-128-15,1 3 0 0,2-1 0 0,-3 5 0 16,1-1 0-16,1 2 0 0,1 1 0 0,0 1 0 16,1 1 0-16,-1-2 0 0,-1-2 0 0,3 1-128 15,0 0 128-15,2-2 0 0,3-10 0 0,-1 11 0 16,1-11 0-16,0 10 0 0,0-10 0 0,0 0 0 15,0 0 0-15,12 5 0 0,-2-2 0 0,0-3 0 16,0-3 0-16,-1-2 0 0,1-1 0 0,2-1 0 16,-2 1 0-16,1-1 0 0,-2-1 0 0,0 2 0 15,0-2 0-15,-1 1 0 0,-2 1 0 0,-6 6 128 16,0 0-128-16,8-7 0 0,-8 7 0 0,0 0 0 0,0 0 0 0,8-5 0 16,-8 5 0-16,0 0 0 0,0 0 0 0,0 0 0 15,0 0 0-15,0 0 128 0,0 0-128 0,0 0 0 16,0 0 0-16,0 0 128 15,0 0-464-15,0 0-96 0,3-8-16 0,-3 8 0 16,0 0-2176-16,0 0-432 0,6-9-80 0</inkml:trace>
  <inkml:trace contextRef="#ctx0" brushRef="#br0" timeOffset="12379.74">7603 10742 2751 0,'0'0'128'0,"0"0"16"0,0 0-144 0,-10 4 0 16,-2-2 0-16,12-2 0 0,-12 4 4416 0,12-4 864 15,-10 6 160-15,10-6 48 0,0 0-3312 0,-9 3-672 16,9-3-128-16,0 0-32 0,0 0-32 0,0 0-16 16,-12 3 0-16,12-3 0 0,0 0-96 0,0 0-32 15,0 0 0-15,0 0 0 0,0 0-112 0,0 0-32 16,0 0 0-16,0 0 0 0,0 0-384 0,0 0-64 16,0 0-32-16,0 0 0 0,0 0-128 0,0 0-32 15,0 0 0-15,0 0 0 0,0 0-192 0,0 0-64 16,4-6 0-16,-4 6 0 0,0 0 176 0,0 0 16 15,0 0 16-15,0 0 0 0,0 0 128 0,0 0 32 0,0 0 0 0,0 0 0 16,0 0-144-16,0 0-32 0,0 0 0 0,0 0 0 16,0 0-64-16,0 0-32 0,0 0 0 0,0 0 0 15,0 0-96-15,0 0-128 0,0 0 176 0,0 0-176 16,5-10 192-16,-5 10-192 0,5-9 192 0,1 3-192 16,-6 6 288-16,0 0-48 0,0 0-16 0,0 0 0 15,0 0-224-15,0 0 0 0,4-7 0 0,-4 7 0 16,0 0 0-16,6-5 0 0,-6 5 0 0,0 0 144 15,0 0-144-15,0 0 0 0,0 0 144 0,0 0-144 16,0 0 0-16,0 0 128 0,0 0-128 0,0 0 0 16,0 0 0-16,0 0 0 0,0 0 0 0,0 0 0 15,0 0 0-15,9-4 0 0,-9 4 0 0,8-2 0 16,-8 2 0-16,0 0 0 0,0 0 0 0,0 0 128 0,0 0-128 0,0 0 0 16,9-3 128-16,-9 3-128 0,0 0 0 15,0 0 144-15,0 0-144 0,0 0 0 0,0 0 160 0,0 0-160 16,0 0 128-16,0 0-128 0,0 0 128 0,0 0-128 15,11-1 0-15,-11 1 128 0,0 0-128 0,0 0 0 16,0 0 0-16,0 0 0 0,0 0 0 0,0 0 0 16,0 0 128-16,0 0-128 0,0 0 0 0,0 0 0 15,0 0 0-15,0 0 0 0,0 0 0 0,0 0 0 16,0 0 0-16,0 0 0 0,0 0 128 0,10 2-128 16,2 6 0-16,-12-8 128 0,0 0 0 0,0 0-128 15,0 0 192-15,0 0-64 0,0 0-128 0,0 0 128 16,0 0-128-16,0 0 128 0,0 0-128 0,0 0 0 15,0 0 0-15,0 0 0 0,0 0 0 0,0 0 0 0,0 0 0 0,0 0 0 16,0 0 0-16,0 0 0 0,0 0 0 0,0 0 0 16,0 0 0-16,0 0 0 0,0 0 0 0,0 0 0 15,0 0 0-15,0 0 0 0,0 0 0 0,0 0 0 16,0 0 0-16,0 0 0 0,0 0 128 0,0 0-128 16,0 0 0-16,0 0 0 0,0 0 0 0,0 0 0 15,0 0 0-15,0 0 0 0,0 0 0 0,0 0 0 16,0 0-224-16,0 0-80 0,0 0-16 0,0 0 0 31,0 0-2240-31,6-5-464 0,6 1-96 0</inkml:trace>
  <inkml:trace contextRef="#ctx0" brushRef="#br0" timeOffset="15223.65">7489 10859 16575 0,'0'0'736'0,"0"0"160"0,-10 3-720 0,3-3-176 0,7 0 0 0,0 0 0 16,0 0 320-16,0 0 16 0,-8-5 16 0,8 5 0 15,-9-2-176-15,9 2-48 0,0 0 0 0,0 0 0 16,0 0-128-16,0 0 128 0,0 0-128 0,0 0 128 16,-8-4 496-16,8 4 80 0,0 0 32 0,0 0 0 15,0 0 512-15,0 0 96 0,0 0 32 0,0 0 0 16,0 0-496-16,0 0-112 0,0 0 0 0,0 0-16 16,0 0-336-16,0 0-64 0,0 0-16 0,0 0 0 15,0 0-160-15,0 0-48 0,0 0 0 0,0 0 0 16,0 0 96-16,0 0 16 0,5-7 0 0,-5 7 0 0,0 0 112 0,0 0 32 15,5-7 0-15,-5 7 0 0,0 0-16 0,0 0 0 16,0 0 0-16,0 0 0 0,5-8 144 0,-5 8 16 16,0 0 16-16,0 0 0 0,0 0-192 0,0 0-32 15,0 0-16-15,0 0 0 0,0 0-304 0,0 0 160 16,0 0-160-16,0 0 128 0,0 0-128 0,0 0 0 16,0 0 144-16,0 0-144 0,6-8 144 0,-6 8-144 15,0 0 192-15,0 0-192 0,0 0 352 0,0 0-32 16,0 0-16-16,0 0 0 0,0 0 128 0,0 0 16 15,0 0 16-15,4-7 0 0,-4 7-144 0,0 0-16 16,0 0-16-16,0 0 0 0,0 0-144 0,0 0-16 16,0 0-128-16,0 0 192 0,0 0-192 0,0 0 176 15,0 0-176-15,0-8 160 0,0 8 0 0,0 0 0 0,0 0 0 0,0 0 0 16,-3-11 32-16,3 11 16 0,0 0 0 0,-5-7 0 16,5 7 0-16,-5-6 0 0,5 6 0 0,0 0 0 15,0 0-32-15,0 0-16 0,-8-4 0 0,8 4 0 16,0 0-160-16,0 0 192 0,0 0-192 0,0 0 192 15,0 0-64-15,0 0-128 0,0 0 192 0,0 0-64 16,-7-5-128-16,7 5 192 0,0 0-192 0,0 0 192 16,0 0-192-16,0 0 192 0,0 0-192 0,0 0 192 15,0 0-192-15,0 0 192 0,0 0-192 0,0 0 192 16,0 0-192-16,0 0 192 0,0 0-192 0,0 0 192 16,0 0-192-16,0 0 160 0,0 0-160 0,0 0 160 15,0 0-160-15,0 0 0 0,0 0 0 0,0 0 128 16,0 0-128-16,0 0 160 0,0-9-160 0,0 9 160 15,3-8-32-15,-3 8-128 0,8-8 192 0,-2 2-64 0,-1-2-128 0,2 2 0 16,-1-1 0-16,1 2 0 0,1-2 0 0,0 2 0 16,-1-1 0-16,1 0 0 0,1 4 0 0,2-5 0 15,-1-1 0-15,2 2 0 0,-2 1 0 0,1-2 0 16,1-1 128-16,-1 1-128 0,2 0 0 0,0 2 0 16,-2-6 0-16,2 4 0 0,0-4 0 0,1 2 0 15,1 0 0-15,-1 0 128 0,0-2-128 0,2 1 128 16,0 1-128-16,0-2 128 0,0 0-128 0,0-1 128 15,1 3-128-15,0-3 128 0,1 2-128 0,-1 2 0 16,-2-3 0-16,1 5 128 0,0-1-128 0,-2 1 0 16,0 1 0-16,2-2 0 0,1 1 0 0,-1-1 0 15,-1-1 0-15,1 2 0 0,0-1 0 0,-2-1 0 0,0-1 0 0,2 1 0 16,1 1 0-16,0-1 0 0,-2-1 128 0,1 1-128 16,0-1 0-16,-1 0 0 0,1 1 0 0,1-3 0 15,0 1 0-15,1 1 0 0,2-2 0 0,-1 2 0 16,0 0 0-16,-1 1 0 0,0 2 0 0,0-5 0 15,2 2 0-15,-1-1 0 0,1-1 0 0,-2 2 0 16,-2 0 0-16,0 0 0 0,-2-2 0 0,2 1 0 16,-1 0 0-16,-2-2 0 0,3 4 128 0,-2 0-128 15,1-1 0-15,-2 0 0 0,-2 0 0 0,1 1 0 16,1 1 0-16,0 0 0 0,0-2 0 0,0-1 0 16,-1 4 0-16,1-2 0 0,0-1 0 0,1 1 0 15,2 2 0-15,0-1 0 0,-1-3 0 0,1 3 0 16,0 1 0-16,-1-1 0 0,0 1 0 0,-2-1 0 15,0 1 0-15,-2 0 0 0,-2 0 0 0,2 1 0 0,1-2 0 0,-2 2 0 16,-1-2 0-16,2 1 0 0,-1 1 0 0,1-2 0 16,-4-1 0-16,2 0 0 0,2-1 0 0,-2 2 0 15,-1 0 0-15,0 0 0 0,-1 1 0 0,1-1 0 16,1 1 128-16,-2 2-128 0,-1-4 0 0,-6 8 0 16,8-5 0-16,0 0 0 0,-8 5 0 0,8-5 0 15,-8 5 0-15,8-6 0 0,-8 6 0 0,9-5 0 16,-1 0 0-16,-8 5 0 0,9-4 0 0,-9 4 0 15,8-4 0-15,-8 4 0 0,7-5 0 0,-7 5 0 16,0 0 0-16,0 0 0 0,0 0 0 0,7-7 0 16,-7 7 0-16,0 0 128 0,0 0-128 0,0 0 0 15,0 0 0-15,0 0 128 0,0 0-128 0,0 0 0 0,4-7 0 16,-4 7 0-16,0 0 0 0,0 0 0 0,0 0 0 0,0 0 0 16,0 0 0-16,0 0 0 0,0 0 0 0,0 0 0 15,0 0 0-15,6-7 0 0,-6 7 0 0,0 0 0 16,0 0 0-16,0 0 0 0,0 0 0 0,0 0 0 15,0 0 0-15,0 0 0 0,0 0 0 0,0 0 0 16,0 0 0-16,0 0 0 0,0 0 0 0,0 0 0 16,7-5 0-16,-7 5 0 0,6-7 0 0,-6 7 0 15,0 0 0-15,0 0 0 0,0 0 0 0,0 0 0 16,0 0 0-16,0 0 0 0,0 0 0 16,0 0 0-16,0 0 0 0,0 0 0 0,0 0 0 15,0 0 0-15,0 0 0 0,0 0 0 0,6-6 0 16,-6 6 0-16,0 0 0 0,5-7 0 0,-5 7 0 15,0 0 0-15,0 0 0 0,8-5 0 0,-8 5 0 0,6-5 0 0,-6 5 0 16,0 0 0-16,0 0 0 16,0 0 0-16,8-5 0 0,-8 5 0 0,0 0 0 0,0 0 0 0,0 0 0 15,0 0 0-15,0 0 0 0,0 0 0 0,0 0 0 16,0 0 0-16,0 0 0 0,0 0 0 0,0 0 0 16,0 0 128-16,0 0-128 0,0 0 0 0,0 0 0 15,0 0 0-15,0 0 0 0,0 0 0 0,0 0 0 16,0 0 0-16,0 0 0 0,0 0 0 0,0 0 0 15,0 0 0-15,0 0 0 0,0 0 0 0,0 0 0 16,0-10 0-16,0 10 0 0,0 0 0 0,0 0 0 16,0 0 0-16,0 0 0 0,0 0 0 0,0 0 0 15,0 0 0-15,0 0 0 0,0 0 0 0,0 0 0 16,0 0 0-16,-6-5 0 0,6 5 0 0,0 0 0 16,-8-2 0-16,8 2 0 0,0 0 0 0,0 0 0 0,0 0 0 0,0 0 0 15,-9-4 0-15,9 4 0 0,0 0 0 0,0 0 0 16,0 0 0-16,0 0 0 0,0 0 0 0,0 0 0 15,0 0 0-15,0 0 0 0,0 0 0 0,0 0 0 16,0 0 0-16,0 0 0 0,-10 0 0 0,10 0 0 16,0 0 0-16,0 0 0 0,-10 5 0 0,10-5 0 15,-9 5 0-15,9-5 0 0,-9 5 0 0,9-5 0 16,0 0 0-16,-8 6 0 0,8-6 0 0,0 0 0 16,-5 10 0-16,5-10 0 0,0 0 0 0,0 0 0 15,-3 9 0-15,3-9 0 0,0 0 0 0,3 12 0 16,-3-12 0-16,5 13 0 0,0-1 0 0,-5-12 0 15,8 7 0-15,-8-7 0 0,9 6 0 0,0-1 0 0,0 0 0 16,-9-5 0-16,12 1 0 0,-1-1 0 0,-2 0 0 0,-9 0 0 16,10-1 0-16,1-1 0 0,-1-4 0 0,-1 2 0 15,-2-2 0-15,0-2 0 0,3 2 0 0,-3-4 0 16,1 3 0-16,1-3 0 0,-2 0 0 0,-1 0 0 16,0-2 0-16,-3 1 0 0,-3 2 0 0,2 1 0 15,-2-3 0-15,0 2 128 0,-3-1-128 0,1 1 0 16,-1 2 0-16,3 7 128 0,-5-7-128 0,-2 3 0 15,-2 0 0-15,0 2 0 0,0 0 0 0,1 2 0 16,-1-1 128-16,0 4-128 0,-2 4 0 0,1 4 0 16,-2-2 0-16,2 3 0 0,-1 3 0 0,1 1 0 15,1 2 0-15,1-2 0 0,0-2 0 0,3-1 0 16,2-1 0-16,3-2 0 0,0-10 0 0,0 11 0 16,0-11-144-16,4 8 144 0,-4-8 0 0,8 8 0 0,1-6 0 0,0 2 0 15,0-3 0-15,-9-1-128 0,11-4 128 0,-1 1 0 16,1-1 0-16,-1 0 0 0,2-2 0 0,-3 1 0 15,0 0 0-15,-1-1 0 0,-2-4 0 0,1 1 0 16,-1 1 0-16,1 2 0 0,-2-1 0 0,0 0 0 16,-1-3 0-16,-2 3 0 0,-2 7 128 0,2-9-128 15,-2 9 0-15,0-10 0 0,0 1 0 0,0 9 0 16,-4-6 0-16,4 6 128 0,-2-9-128 0,2 9 0 16,0 0 0-16,0 0 0 0,0 0 0 0,-9 1 0 15,9-1 0-15,-11 4 0 0,1 0 0 0,10-4 0 16,-8 6 0-16,8-6 0 0,-9 5 0 0,2 2 0 15,2 0 0-15,5-7 0 0,-6 7 0 0,6-7 0 16,0 0 0-16,-7 8 0 0,7-8 0 0,0 0 0 0,0 0 0 16,-6 8 0-16,6-8 0 0,0 0 0 0,0 0 0 0,0 0 0 15,-10 3 0-15,10-3 0 0,0 0 0 0,0 0-160 16,0 0 32-16,0 0 0 16,0 0-704-16,0 0-128 0,0 0-16 0,0 0-16 15,0 0-1760-15,0 0-336 0,10 3-80 0,-10-3-8576 16,10 4-1712-16</inkml:trace>
  <inkml:trace contextRef="#ctx0" brushRef="#br0" timeOffset="17101.64">9245 9777 8287 0,'-9'-8'368'0,"9"8"80"0,0 0-448 0,0 0 0 16,0 0 0-16,0 0 0 0,0 0 2992 0,0 0 512 16,-8-4 96-16,8 4 32 0,0 0-2096 0,0 0-432 15,0 0-80-15,0 0 0 0,0 0-240 0,0 0-32 16,0 0-16-16,0 0 0 0,0 0-48 0,0 0-16 15,0 0 0-15,0 0 0 0,0 0-32 0,0 0 0 16,0 0 0-16,0 0 0 0,0 0 336 0,0 0 64 16,0 0 16-16,0 0 0 0,0 0-112 0,0 0-32 15,0 0 0-15,0 0 0 0,0 0-272 0,0 0-64 16,0 0-16-16,0 0 0 0,0 0-48 0,0 0-16 16,0 0 0-16,0 0 0 0,-3-7-128 0,3 7-32 15,0 0 0-15,0-10 0 0,0 10-64 0,0 0-16 0,0 0 0 0,0 0 0 16,0 0-64-16,0 0-32 0,0-9 0 0,0 9 0 15,0 0-160-15,0 0 0 0,0 0 144 0,0 0-144 16,0 0 0-16,0 0 144 0,0 0-144 0,8-5 0 16,-8 5 176-16,9-2-176 0,-9 2 160 0,10-4-160 15,-2 1 208-15,0-2-48 0,0 1-16 0,-8 4 0 16,9-3-16-16,-9 3 0 0,12-1 0 0,-3-3 0 16,-9 4-128-16,10-4 128 0,1-1-128 0,-1 2 128 15,-10 3-128-15,13 0 0 0,-1-1 0 0,2 0 0 16,3-2 0-16,-1 2 0 0,-3 1 128 0,3 0-128 15,1 1 0-15,0-1 0 0,-2-1 0 0,2 2 128 16,1 2-128-16,-2-2 0 0,-2-1 0 0,2 0 0 16,0-1 0-16,-1 1 0 0,1-2 0 0,1 2 128 0,0-2-128 15,0-2 128-15,0 1-128 0,0 2 128 0,0-2-128 0,1 2 0 16,0-2 144-16,2 1-144 0,-1-1 128 0,-1 2-128 16,-2-3 160-16,2 1-160 0,3 2 128 0,0 1-128 15,-3-1 0-15,2 2 0 0,-1-1 0 0,1 0 128 16,-2 0-128-16,1 1 0 0,-1 3 0 0,-3-1 0 15,-2-2 0-15,2 2 0 0,-1-1 0 0,0 1 0 16,1-2 0-16,-2 2 0 0,-1-3 0 0,-1 1 128 16,1-1-128-16,0 0 0 0,-2-1 0 0,1 1 0 15,0-3 128-15,1 3-128 0,0 0 0 0,-2-1 0 16,1-2 0-16,-1 3 0 0,1-3 0 0,0 0 128 16,1 0-128-16,0 1 0 0,-1-1 0 0,0 1 0 15,-11 2 0-15,13-3 0 0,0 0 0 0,-3 1 0 0,-10 2 0 0,11-3 0 16,-1 2 128-16,-10 1-128 0,0 0 0 15,12-2 144-15,0 2-144 0,-12 0 0 0,0 0 0 0,10 0 0 16,-10 0 0-16,11-2 0 0,-11 2 128 0,10-1-128 16,-10 1 0-16,10 0 0 0,0-2 0 0,-10 2 0 15,0 0 0-15,0 0 0 0,0 0 128 0,0 0-128 16,10 0 0-16,-10 0 0 0,0 0 0 0,0 0 0 16,0 0 0-16,0 0 0 0,0 0 128 0,10-1-128 15,-10 1 0-15,0 0 0 0,0 0 0 0,0 0 0 16,12 0 0-16,-12 0 0 0,0 0 0 0,11-3 0 15,-11 3 0-15,10 0 0 0,-10 0 0 0,0 0 0 16,0 0 0-16,0 0 0 0,0 0 128 0,10-2-128 16,-10 2 0-16,0 0 0 0,11-2 0 0,-11 2 0 15,0 0 0-15,0 0 0 0,0 0 0 0,0 0 128 0,9-5-128 0,-9 5 0 16,0 0 0-16,0 0 128 0,0 0-128 0,0 0 0 16,0 0 0-16,0 0 0 0,8-5 0 0,-8 5 0 15,0 0 0-15,0 0 0 0,9-3 0 0,-9 3 0 16,0 0 0-16,0 0 0 0,0 0 0 0,0 0 0 15,0 0 0-15,10-1 0 0,-10 1 0 0,0 0 0 16,0 0 0-16,11-2 0 0,-11 2 0 0,10-2 0 16,-10 2 0-16,0 0 0 0,0 0 0 0,11-1 0 15,-11 1 0-15,10 0 0 0,-10 0 0 0,0 0 0 16,0 0 0-16,0 0 0 0,0 0 0 0,0 0 0 16,0 0 0-16,0 0 0 0,11 1 0 0,-11-1 0 15,0 0 0-15,0 0 0 0,0 0 0 0,0 0 0 16,0 0 0-16,0 0 0 0,0 0 0 0,0 0 0 15,0 0 128-15,0 0-128 0,10-2 0 0,-10 2 0 0,9-3 0 0,-9 3 0 16,0 0 0-16,0 0 0 0,11-3 0 0,-11 3 0 16,0 0 0-16,0 0 0 0,0 0 0 0,0 0 0 15,0 0 0-15,0 0 0 0,0 0 0 0,0 0 128 16,0 0-128-16,0 0 128 0,0 0-128 0,0 0 128 16,0 0-128-16,0 0 128 0,0-10-128 0,0 10 128 15,-3-8-128-15,3 8 0 0,-5-6 0 0,5 6 128 16,0 0-128-16,-9-3 0 0,-1-1 0 0,10 4 128 15,-9-3-128-15,9 3 0 0,0 0 0 0,-9-2 0 16,9 2 0-16,-9-3 0 0,-1 2 0 0,10 1 0 16,0 0 0-16,-9 8 0 0,1-3 0 0,8-5 0 15,-4 12 0-15,1 1 0 0,2 0-128 0,0 0 128 0,-1 0 0 0,4 0-144 16,0 0 144-16,1 0 0 0,-1-1 0 0,2-2 0 16,-4-10 0-16,7 12 0 0,2-2 0 0,-1-2-128 15,0-1 128-15,-1-2 0 0,-7-5 0 0,8 2 0 16,-8-2 0-16,0 0 0 0,12 0 0 0,-2 0 0 15,-10 0 0-15,8-3 0 0,-8 3 0 0,8-11 0 16,-1 2 0-16,-2-1 0 0,0 2 128 0,0-1-128 16,0 0 0-16,-1-2 0 0,-1 2 0 0,1-4 128 15,-2 0-128-15,1 2 0 0,0 1 0 0,-2 1 0 16,-1-2 0-16,0 2 0 0,-1 0 0 0,1 9 128 16,-4-12-128-16,0 6 0 0,4 6 0 0,0 0 0 15,-8-3 0-15,0 2 0 0,2-2 0 0,-2 3 0 16,-1 0 0-16,-2 2 0 0,4 3-144 0,-3 1 144 0,0 0 0 15,1-1-144-15,0 0 144 0,0 3 0 0,1-2 0 16,0 1-128-16,8-7 128 0,-9 8 0 0,2 2 0 0,5 2-128 16,2-12 128-16,-2 10 0 0,2-10 0 0,0 12 0 15,3-1 0-15,-3-11-128 0,5 10 128 0,-5-10 0 16,9 7 0-16,0-4-128 0,-9-3 128 0,11 4 0 16,-11-4 0-16,0 0 0 0,0 0 0 0,10-1-128 15,-1 0 128-15,-9 1 0 0,0 0 0 0,0 0 0 16,0 0 0-16,10-5 0 0,-10 5 0 0,5-7 0 15,-5 7 0-15,0 0 0 0,2-10 0 0,-2 10 128 16,0-11-128-16,0 11 0 0,-2-9 0 0,2 9 0 16,0 0 0-16,-5-7 0 0,5 7 0 0,0 0 0 15,-7-3 0-15,7 3 0 0,-9-3 0 0,1 0 0 16,0 1-208-16,8 2-16 0,0 0 0 0,0 0 0 16,0 0-368-16,0 0-80 0,0 0-16 0,0 0 0 15,0 0-1664-15,0 0-336 0,0 0-64 0,0 0-9536 16,0 0-1920-16</inkml:trace>
  <inkml:trace contextRef="#ctx0" brushRef="#br0" timeOffset="18654.14">10629 9699 5519 0,'0'0'240'0,"0"0"64"0,0 0-304 0,0 0 0 0,0 0 0 0,0 0 0 16,-8 4 4144-16,8-4 768 0,0 0 144 0,0 0 48 16,0 0-3248-16,0 0-656 0,0 0-128 0,0 0-32 15,0 0-160-15,0 0-48 0,0 0 0 0,0 0 0 16,0 0 64-16,0 0 0 0,0 0 0 0,0 0 0 16,0 0 16-16,0 0 16 0,0 0 0 0,0 0 0 0,0 0-304 0,0 0-64 15,0 0-16-15,0 0 0 0,0 0-176 0,0 0-48 16,0 0 0-16,0 0 0 0,0 0 96 0,0 0 16 15,3-9 0-15,-3 9 0 0,0 0 80 0,0 0 0 16,0-9 16-16,0 9 0 0,0 0-80 0,0 0 0 16,0 0-16-16,0 0 0 0,0 0-240 0,0 0-64 15,8-6 0-15,-8 6 0 0,0 0-128 0,10-4 0 16,-10 4 144-16,11-3-144 0,-11 3 0 0,0 0 0 16,0 0 0-16,11 0 0 0,1 3 0 0,-12-3 0 15,0 0 0-15,11 3 128 0,-2 1-128 0,-9-4 0 16,0 0 0-16,11 3 0 0,0 1 128 0,-11-4-128 15,12 2 128-15,-2-1-128 0,-10-1 176 0,13 2-48 16,-1-1 0-16,1 0 0 0,0 3 48 0,1-1 0 0,2-3 0 0,-1 0 0 16,1 0-48-16,2 0 0 0,1 0 0 0,0 1 0 15,1 0-128-15,-1 2 0 0,0-2 144 0,0 2-144 16,2 1 0-16,0 2 0 0,1 0 0 0,-2-1 128 16,-2 0-128-16,-3 0 0 0,0 0 0 0,0 2 0 15,1 0 0-15,-2-1 0 0,-2-1 0 0,0 3 0 16,0-1 0-16,-1-2 128 0,-2 0-128 0,2 2 0 15,-1-5 0-15,3 2 0 0,0 0 0 0,-1-1 128 16,0-3-128-16,0 0 0 0,-1 0 0 0,1-2 0 16,0 2 128-16,1 2-128 0,-1-2 128 0,-1 0-128 15,0 0 128-15,-11 0-128 0,11-2 160 0,0 2-160 16,1 4 128-16,-2 0-128 0,-10-4 0 0,14 4 0 16,2 0 0-16,-4-1 128 0,-12-3-128 0,10 3 0 0,-1 1 0 0,0 0 0 15,-9-4 128-15,11 4-128 0,-11-4 0 0,10 4 0 16,-10-4 0-16,9 5 0 0,-9-5 128 0,0 0-128 15,11 2 0-15,-11-2 0 0,0 0 0 0,12 1 0 16,-2 2 0-16,-10-3 0 0,0 0 0 0,0 0 128 16,12-3-128-16,-12 3 0 0,13-1 0 0,-3 1 128 15,-10 0-128-15,0 0 0 0,12 0 0 0,-12 0 0 16,0 0 0-16,10 0 0 0,-10 0 0 0,0 0 128 16,0 0-128-16,0 0 0 0,0 0 0 0,11 4 0 15,-11-4 128-15,0 0-128 0,0 0 0 0,0 0 0 16,0 0 0-16,10 0 0 0,-10 0 0 0,0 0 0 15,0 0 0-15,0 0 0 0,0 0 0 0,0 0 0 16,0 0 0-16,0 0 0 0,11 0 0 0,-11 0 0 0,0 0 0 0,0 0 0 16,0 0 0-16,0 0 128 0,0 0-128 0,0 0 0 15,9 0 0-15,-9 0 0 0,0 0 0 0,0 0 0 16,0 0 0-16,0 0 0 0,0 0 0 0,0 0 0 16,0 0 0-16,0 0 0 0,0 0 0 0,0 0 0 15,0 0 0-15,0 0 0 0,0 0 0 0,0 0 0 16,0 0 0-16,0 0 0 0,0 0 0 0,0 0 0 15,0 0 0-15,0 0 0 0,0 0 0 0,0 0 0 16,0 0 0-16,0 0 0 0,0 0 0 0,0 0 0 16,0 0 128-16,0 0-128 0,-1-12 0 0,1 12 0 15,-4-7 128-15,-2 2-128 0,0-4 0 0,2 5 0 16,4 4 0-16,0 0 128 0,-7-7-128 0,7 7 0 16,-7-5 0-16,0 1 0 0,7 4 0 0,0 0 0 15,-9-2 0-15,1 2 0 0,-1 2 0 0,9-2 0 0,-8 6-160 0,0 0 160 16,1 1-128-16,0 3 128 0,2 2 0 0,-2 1-160 15,-3 1 160-15,2 0 0 0,2 1 0 0,0-1-128 16,1-1 128-16,1 2 0 0,3-1 0 0,1 0 0 16,1-2 0-16,-1-12 0 0,3 12 0 0,-3-12 0 15,0 0 0-15,0 0 0 0,0 0-128 0,12 6 128 16,-2-3 0-16,-10-3 0 0,13-7 0 0,-3 2-128 16,-2 0 128-16,1-2 0 0,1 1 0 0,-1-2 0 15,0-1 0-15,-1 1 0 0,-2-2 0 0,-1 1 0 16,-1-1 0-16,1 3 144 0,1-4-144 0,-6 11 0 15,1-10 0-15,2 2 0 0,-3 8 0 0,2-8 0 16,-2 8 0-16,2-10 0 0,-1 1 0 0,-1 9 0 16,0 0 0-16,0-8 0 0,0 8 0 0,0 0 0 0,0 0 0 0,0 0 0 15,-5-7 0-15,5 7 0 0,0 0 0 0,0 0 0 16,0 0 0-16,-11 0 0 0,1 1 0 0,10-1 0 16,0 0 0-16,-7 10 0 0,-1-3 0 0,8-7 0 15,-5 10 0-15,5-10 0 0,0 0 0 0,0 0 0 16,0 0 0-16,-5 6 0 0,5-6 0 0,0 0 0 15,0 0 0-15,0 0 0 0,0 0 0 0,0 0 0 16,0 0 0-16,5 9 0 0,-5-9 0 0,0 0 0 16,0 0 0-16,9 5 0 0,-9-5 0 0,0 0 0 15,0 0 0-15,11 6 0 0,-11-6 0 0,0 0 0 16,0 0 0-16,0 0 0 0,0 0 0 0,0 0 0 16,0 0 0-16,0 0 0 0,0 0 0 0,0 0 0 15,8 5 0-15,-8-5 0 0,0 0 0 0,0 0 0 0,0 0 0 0,0 0 0 16,0 0 0-16,0 0 0 15,0 0 0-15,0 0-272 0,0 0 32 0,10-1 16 16,-10 1-1312-16,10-6-256 0,0 2-48 0,-10 4-16 16,10-2-1088-16,-10 2-240 0,10 1-32 0</inkml:trace>
  <inkml:trace contextRef="#ctx0" brushRef="#br0" timeOffset="20095.7">11617 10037 10127 0,'0'0'896'0,"0"0"-704"0,0 0-192 0,0 0 0 16,0 0 4656-16,0 0 896 0,0 0 176 0,0 0 32 16,0 0-4608-16,0 0-912 0,0 0-240 0,0 0 0 15,0 0 176-15,0 0-16 0,0 0 0 0,0 0 0 16,0 0 288-16,11 1 48 0,-11-1 16 0,0 0 0 0,8-5 224 0,-8 5 48 15,0 0 16-15,8-6 0 0,-8 6-32 0,0 0-16 16,0 0 0-16,0 0 0 0,0 0-256 0,0 0-48 16,9-3-16-16,-9 3 0 0,0 0-144 0,0 0-32 15,9-6 0-15,-9 6 0 0,0 0-128 0,8-6-128 16,-8 6 144-16,0 0-144 0,0 0 0 0,0 0 128 16,0 0-128-16,0 0 0 0,0 0 0 0,0 0 0 15,0 0 128-15,0 0-128 0,0 0 160 0,0 0-16 16,7-9 0-16,-7 9 0 0,8-7 32 0,-8 7 0 15,0 0 0-15,0 0 0 0,0 0-48 0,0 0 0 16,7-8 0-16,-7 8 0 0,0 0-128 0,0 0 160 16,6-6-160-16,-6 6 160 0,0 0-32 0,0 0-128 15,0 0 192-15,0 0-64 0,11-4 48 0,-11 4 0 0,0 0 0 0,10-3 0 16,-10 3-48-16,0 0-128 0,11-1 192 16,-11 1-64-16,10 1 0 0,-10-1-128 0,9-1 192 0,-9 1-64 15,0 0 0-15,11 3 0 0,-11-3 0 0,10 5 0 16,-1 0 96-16,-1 2 16 0,-8-7 0 0,12 6 0 15,-1 2-112-15,2 0 0 0,0-4-128 0,0 2 192 16,1 2-192-16,1 1 0 0,1-6 0 0,1 2 0 16,0 0 0-16,1 2 0 0,3-2 0 0,-2 0 0 15,-2 2 0-15,-2-1 0 0,-2 1 0 0,0-1 0 16,-2 2 0-16,1-1 128 0,0-2-128 0,0 3 0 16,-1-1 0-16,0 1 0 0,1 0 0 0,-3-1 0 15,0-2 0-15,-1 0 128 0,-8-5-128 0,11 5 0 16,0 0 0-16,-1 1 0 0,-10-6 0 0,12 2 0 0,-2 2 0 0,1-3 128 15,-11-1-128-15,10 3 0 0,-10-3 0 0,9 3 0 16,-9-3 128-16,0 0-128 0,0 0 0 0,10 5 0 16,-10-5 0-16,0 0 0 0,0 0 144 0,0 0-144 15,0 0 128-15,0 0-128 0,0 0 0 0,0 0 0 16,0 0 0-16,0 0 0 0,0 0 0 0,0 0 0 16,0 0 0-16,0 0 128 0,0 0-128 0,0 0 0 15,0 0 144-15,0 0-144 0,0 0 0 0,0 0 0 16,0 0 0-16,0 0 0 0,0 0 0 0,0 0 0 15,0 0 0-15,0 0 0 0,0 0 0 0,0 0 0 16,0 0 0-16,0 0 0 0,0 0 0 0,0 0 0 16,0 0 0-16,0 0-128 0,0 0 128 0,0 0-160 15,0 0 160-15,0 0-160 0,0 0 160 0,0 0-128 0,0 0 128 16,0 0-128-16,0 0 128 0,0 0 0 0,0 0 0 0,0 0 0 16,0 0 0-16,0 0 0 0,0 0 0 0,0 0 0 15,0 0 0-15,0 0 0 0,0 0 0 0,0 0 0 16,0 0 0-16,0 0 0 0,0 0 0 0,0 0 0 15,0 0 0-15,0 0 0 0,0 0 0 0,0 0 128 16,0 0-128-16,0 0 0 0,2-9-128 0,-2 9 128 16,0 0 0-16,0 0 0 0,0 0 0 0,0 0 0 15,-1-9 0-15,1 9 0 0,-3-8 0 0,3 8 0 16,-5-7 0-16,5 7 0 0,-5-6 0 0,5 6 0 16,0 0 0-16,-8-3 128 0,8 3-128 0,-9-2 0 15,9 2 0-15,-9 2 0 0,9-2 0 0,-9 5 0 16,-1-1 0-16,10-4 0 0,-6 8 0 0,1 0 0 15,0 0 0-15,-1 1 0 0,2-1 0 0,4-8-128 0,2 10 128 0,-1 1 0 16,0-1 0-16,2-1 0 0,-3-9 0 0,6 9 0 16,-6-9 0-16,7 11 0 0,-1-5 0 15,-6-6 0-15,0 0 0 0,8 4 0 0,-8-4 0 0,8 4 0 16,0-1 0-16,-8-3 0 0,0 0 0 0,10-3 0 16,-10 3 0-16,9-5 0 0,-9 5 0 0,8-5 0 15,0 1 128-15,-8 4-128 0,7-12 0 0,-2 4 128 16,-5 8-128-16,5-8 0 0,-5 8 0 0,0 0 144 15,4-9-144-15,-4 9 0 0,0-9 0 0,0 9 0 16,0 0 0-16,-4-8 0 0,4 8 0 0,-6-6 0 16,-1 0 0-16,7 6 0 0,-9-2 0 0,0 1 0 15,9 1 0-15,-11 1 0 0,2-2 0 0,9 1 0 16,-9 2 0-16,9-2 0 0,-10 1 0 0,10-1 0 16,0 0 0-16,-7 6 0 0,7-6 0 0,-6 6 0 0,6-6 0 15,0 0 0-15,0 0 0 0,0 0 0 0,-3 11 0 0,3-11 0 16,-1 9 0-16,1-9 0 0,0 0-128 0,4 10 128 15,-4-10 0-15,0 0 0 0,0 0 0 0,0 0 0 16,7 9 0-16,-7-9 0 0,0 0 0 0,0 0 0 16,0 0 0-16,10 8 0 0,-10-8 0 0,9 3 0 15,-9-3 0-15,0 0 0 0,0 0 0 0,0 0 0 16,10 0-240-16,-10 0 0 0,0 0 0 0,11 0 0 16,-11 0-1664-1,9-3-336-15,-9 3-64 0,0 0 0 0,10-5-1536 0,-10 5-320 0</inkml:trace>
  <inkml:trace contextRef="#ctx0" brushRef="#br0" timeOffset="21334.05">12268 10316 12319 0,'0'0'544'0,"0"0"112"0,0 0-528 0,0 0-128 16,0 0 0-16,0 0 0 0,-4-7 1152 0,4 7 208 16,0 0 48-16,0 0 0 0,-6-6-64 0,6 6-16 15,0 0 0-15,-6-7 0 0,6 7 336 0,0 0 64 16,-7-4 0-16,7 4 16 0,0 0-192 0,-7-5-32 16,0 1-16-16,7 4 0 0,0 0-432 0,0 0-96 0,0 0-16 0,0 0 0 15,0 0-352-15,0 0-80 0,-5-7-16 0,5 7 0 16,0 0-64-16,0 0-32 0,0 0 0 0,0 0 0 15,0 0 80-15,0 0 16 0,0 0 0 0,0 0 0 16,9-3-80-16,-9 3-16 0,11-4 0 0,-11 4 0 16,12 0-96-16,-2 0 0 0,-10 0-16 0,10 1 0 15,1 2-112-15,-11-3-32 0,10 5 0 0,-10-5 0 16,11 6-160-16,-1 1 128 0,-2 1-128 0,0-2 128 16,0 2-128-16,1 0 0 0,-1 1 0 0,1-1 0 15,-2 2 0-15,3-3 128 0,0 1-128 0,2-1 0 16,-2 1 128-16,2-1-128 0,1-3 128 0,1 1-128 15,-2-1 176-15,1 1-48 0,1 0-128 0,1-1 192 0,-3 1-64 16,-1-1 0-16,0-1-128 0,-1 1 192 0,1 0-192 0,-1 1 144 16,-10-5-144-16,8 6 128 0,0-2-128 0,-8-4 128 15,9 5-128-15,-9-5 128 0,8 6-128 0,-2 0 0 16,-6-6 0-16,0 0 128 0,0 0-128 0,0 0 0 16,12 3 0-16,-2 1 128 0,-10-4-128 0,11 0 160 15,-11 0-160-15,0 0 160 0,0 0-16 0,0 0 0 16,11 0 0-16,-11 0 0 0,0 0-16 0,10 1-128 15,-10-1 192-15,0 0-64 0,0 0-128 0,0 0 128 16,0 0-128-16,0 0 128 0,0 0-128 0,0 0 0 16,0 0 0-16,0 0 128 0,0 0-128 0,0 0 128 15,0 0-128-15,0 0 128 0,0 0-128 0,0 0 128 16,0 0-128-16,0 0 128 0,0 0-128 0,0 0 128 16,0 0-128-16,0 0 128 0,0 0-128 0,0 0 0 15,0 0 144-15,0 0-144 0,0 0 0 0,0 0 0 0,0 0 0 0,0 0 128 16,0 0-128-16,0 0 0 0,0 0 0 0,0 0 0 15,0 0 0-15,0 0 0 0,0 0 0 0,0 0 0 16,0 0 0-16,0 0 0 0,0 0 0 0,0 0 0 16,0 0 0-16,0 0 0 0,0 0 0 0,0 0 128 15,-4-10-128-15,4 10 0 0,0 0 0 0,-6-7 0 16,6 7 0-16,0 0 0 0,0 0 0 0,0 0 0 16,-5-6 0-16,5 6 0 0,0 0 0 0,-10-4 0 15,10 4 0-15,-11 0 144 0,11 0-144 0,0 0 0 16,-11 4 0-16,11-4 0 0,-8 6 0 0,8-6-144 15,-7 11 144-15,-1-2 0 0,-1-2 0 0,4 3-128 16,5-10 128-16,1 13 0 0,-1-2 0 0,0 0-128 16,0-11 128-16,2 10 0 0,-2-10 0 0,5 13 0 0,-5-13 0 15,4 9 0-15,-4-9 0 0,0 0-128 0,8 10 128 0,-8-10 0 16,0 0 0-16,0 0 0 0,10 5 0 0,-10-5 0 16,0 0 0-16,0 0 0 0,12 1 0 0,-12-1 0 15,12-1 0-15,-3-3 0 0,-9 4 0 0,9-4 0 16,-9 4 0-16,8-7 0 0,-1 1 0 0,-7 6 0 15,0 0 0-15,3-9 0 0,0 0 0 0,-3 9 0 16,0 0 0-16,0 0 0 0,-6-10 0 0,6 10 0 16,-5-7 0-16,-1 3 128 0,-2-3-128 0,8 7 0 15,0 0 0-15,-9 0 0 0,-2 0 0 0,11 0 0 16,-11 0-144-16,3 4 144 0,-1 1 0 0,9-5 0 16,0 0-144-16,-8 7 144 0,8-7 0 0,-7 8 0 15,7-8-128-15,0 0 128 0,0 0 0 0,-1 13 0 0,1-13 0 0,0 0 0 16,0 0 0-16,0 10-128 0,0-10 128 0,0 0 0 15,0 0 0-15,0 0 0 0,0 0 0 0,1 12 0 16,-1-12 0-16,0 0 0 0,0 0 0 0,0 0 0 16,0 0 0-16,0 0 0 0,0 0 0 0,0 0 0 15,0 0 0-15,0 0 0 0,0 0 0 0,0 0 0 16,8-4 0-16,-8 4 0 0,9-7 0 0,-1 4 0 16,-8 3 0-16,8-6 0 0,-8 6 0 0,0 0 0 15,0 0 0-15,0 0 0 0,1-9 0 0,-1 9 0 16,0 0 0-16,0 0 0 0,0 0 0 0,0 0 0 15,-5-8 0-15,5 8 0 0,0 0 0 0,0 0 0 16,0 0 0-16,0 0 0 0,0 0 0 0,0 0 0 16,0 0 0-16,0 0-128 0,0 0 128 0,0 0 0 0,0 0-400 15,0 0 16-15,0 0 16 0,0 0 0 16,0 0-608-16,0 0-128 0,0 0-32 0,0 0 0 16,9-5-2032-16,-1 1-416 0,-8 4-64 0,0 0-32 0</inkml:trace>
  <inkml:trace contextRef="#ctx0" brushRef="#br0" timeOffset="22476.64">12623 10599 25967 0,'0'0'1152'0,"0"0"240"0,0 0-1120 0,-11 0-272 0,2 0 0 0,9 0 0 16,0 0 880-16,0 0 112 0,0 0 32 0,0 0 0 16,0 0-64-16,0 0 0 0,0 0 0 0,0 0 0 15,0 0 0-15,0 0 0 0,0 0 0 0,0 0 0 16,0 0-256-16,0 0-64 0,0 0-16 0,0 0 0 16,0 0-80-16,0 0-16 0,0 0 0 0,12 1 0 15,0-1 32-15,-12 0 0 0,0 0 0 0,13 2 0 16,1 2-288-16,-1 0-48 0,-1-2-16 0,1 0 0 15,0 1 96-15,0 1 16 0,0 1 0 0,0 0 0 16,0-1-320-16,0 1 0 0,0 0 0 0,1 1 0 16,1-1 160-16,-1 1-32 0,0 1 0 0,1-1 0 0,-2 0 0 15,0-1 0-15,0 0 0 0,0 0 0 0,-1 2-128 0,-1-3 0 16,2 2 0-16,-1 1 0 0,0-2 0 0,-2 0 0 16,1-1 0-16,0 1 0 0,2 2 0 0,-1-2 0 15,-1-1 144-15,-1 0-144 0,-10-4 144 0,12 4-144 16,-2-2 192-16,-1 0-192 0,-9-2 176 0,9 2-176 15,-9-2 160-15,0 0-160 0,10 0 192 0,-10 0-64 16,11-2-128-16,-11 2 192 0,0 0-64 0,0 0-128 16,0 0 176-16,0 0-176 0,0 0 176 0,0 0-176 15,0 0 160-15,0 0-160 0,0 0 0 0,0 0 128 16,0 0-128-16,0 0 0 0,0 0 0 0,0 0 0 16,0 0-192-16,0 0 192 0,0 0-288 0,0 0 48 15,0 0 16-15,0 0 0 0,0 0 32 0,0 0 0 0,0 0 0 0,0 0 0 16,2-9 16-16,-2 9 16 0,0 0 0 15,0 0 0-15,0 0 0 0,0 0 0 0,0 0 0 0,-2-10 0 16,2 10 160-16,0 0 0 0,0 0-144 0,0 0 144 16,-2-9 0-16,2 9 0 0,0 0 0 0,0 0 0 15,0 0 0-15,0 0 0 0,-4-9 0 0,4 9 0 16,0 0 0-16,-3-8 0 0,3 8 0 0,0 0 0 16,0 0 0-16,-5-6 0 0,-2 1 0 0,7 5 0 15,0 0 0-15,0 0 0 0,0 0 0 0,0 0 0 16,0 0 0-16,0 0 0 0,0 0 0 0,0 0 0 15,-9 6 0-15,9-6 0 0,0 0 0 0,-5 12 0 16,0-2 0-16,1 1 0 0,0-2 0 0,1 1 0 16,1-2 0-16,2-8 0 0,-3 12 0 0,2-2 0 15,1-1 0-15,0-1 0 0,0-8 0 0,-1 12 0 0,1-12 0 16,1 9 0-16,-1-9 0 0,0 0 0 0,0 0 0 0,3 8 0 16,-3-8 128-16,0 0-128 0,0 0 0 0,0 0 0 15,0 0 0-15,0 0 0 0,0 0 144 0,9 1-144 16,-9-1 160-16,0 0-160 0,0 0 144 0,0 0-144 15,0 0 128-15,0 0-128 0,7-8 128 0,-7 8-128 16,0 0 128-16,0 0-128 0,4-9 0 0,-4 9 128 16,0 0-128-16,0 0 0 0,-1-10 0 0,1 10 0 15,-1-9 0-15,1 9 0 0,0 0 0 0,0 0 0 16,0 0 0-16,0 0 0 0,0 0 0 0,0 0 0 16,0 0 0-16,0 0 0 0,-11-2 0 0,11 2 0 15,0 0 0-15,-7 6 0 0,-3-1 0 0,10-5 0 16,-7 6 0-16,7-6 128 0,0 0-128 0,-7 7 0 15,7-7 0-15,0 0 128 0,0 0-128 0,0 0 0 0,0 0 0 0,0 0 0 16,0 0 0-16,0 0 0 0,0 0 0 0,0 0 0 16,0 0 0-16,0 0 0 0,0 0 128 0,0 0-128 15,0 0 0-15,0 0 160 0,0 0-160 0,0 0 160 16,0 0-160-16,0 0 0 0,9-7 0 0,-9 7 128 16,0 0-128-16,0 0 0 0,0 0 0 0,0 0 128 15,0 0-128-15,0 0 0 0,0 0 144 0,0 0-144 16,-6-4 0-16,6 4 144 0,-8-2-144 0,8 2 0 15,-11-3 128-15,11 3-128 0,-9 0 0 0,9 0 0 16,-10 3 0-16,10-3 0 0,-9 0 0 0,9 0 0 16,0 0 0-16,0 0 0 0,0 0 0 0,0 0 0 15,-7 6 0-15,7-6 0 0,0 0 0 0,0 0 0 16,0 0-320-16,0 0 16 0,0 0 16 0,0 0 0 16,0 0-560-16,0 0-112 0,0 0-32 0,0 0 0 15,0 0-1616-15,0 0-320 0,3 12-64 0,1 0-7600 16,-4-12-1520-16</inkml:trace>
  <inkml:trace contextRef="#ctx0" brushRef="#br0" timeOffset="23451.23">13006 10837 9215 0,'0'0'400'0,"0"0"96"0,0 0-496 0,-7-1 0 0,7 1 0 0,0 0 0 15,0 0 4224-15,0 0 768 0,-6 2 128 0,6-2 48 16,0 0-3504-16,0 0-704 0,0 0-144 0,0 0-32 15,0 0 16-15,0 0 0 0,10 7 0 0,-1-1 0 16,-9-6-256-16,11 6-48 0,-11-6-16 0,10 5 0 16,-10-5 16-16,0 0 0 0,11 4 0 0,-11-4 0 15,11 4 144-15,-11-4 16 0,10 5 16 0,-10-5 0 16,10 6 16-16,-10-6 0 0,10 6 0 0,1-1 0 16,-1-3-304-16,-1 2-64 0,-9-4-16 0,8 7 0 0,4-3-304 0,0 1 128 15,2 0-128-15,-1-1 0 0,-1 1 0 0,1-2 0 16,0 1 0-16,-1 2 0 0,-2-4 0 0,-10-2 0 15,13 6 0-15,-2 1 0 0,-11-7 0 0,9 6 0 16,-9-6 0-16,7 7 0 0,-7-7 128 0,0 0-128 16,11 9 0-16,-11-9 0 0,0 0 0 0,0 0 160 15,0 0-160-15,0 0 128 0,0 0-128 0,10 2 192 16,-10-2-192-16,0 0 192 0,11-1 16 0,-11 1 16 16,0 0 0-16,0 0 0 0,0 0-64 0,9-5-16 15,-9 5 0-15,0 0 0 0,0 0-144 0,0 0 128 16,0 0-128-16,0 0 128 0,0 0 0 0,0 0-128 0,0 0 192 0,0 0-64 15,0 0 32-15,0 0 0 0,0 0 0 0,0 0 0 16,0 0-32-16,0 0 0 16,0-8 0-16,0 8 0 0,0 0-128 0,1-9 192 0,-1 9-192 0,0 0 192 15,3-10-192-15,-3 10 160 0,0 0-160 0,1-10 160 16,-1 10-160-16,0 0 0 0,-3-9 0 0,3 9 128 16,-1-6-128-16,1 6 0 0,0 0 0 0,0 0 0 15,-2-7 0-15,2 7 0 0,0 0 0 0,0 0 0 16,0 0 0-16,0 0 0 0,-11 0 0 0,3 3 0 15,8-3 0-15,-8 5 0 0,1 0 0 0,7-5 0 16,-7 7 0-16,7-7 0 0,-6 8 0 0,0 0 0 16,1-1-128-16,5-7 128 0,-4 9 0 0,4-9 0 15,0 11 0-15,2-3 0 0,-2-8 0 0,0 0 0 16,0 0 0-16,6 10 0 0,-6-10-144 0,0 0 144 16,9 7 0-16,-9-7 0 0,0 0-128 0,0 0 128 15,8 6 0-15,-8-6 0 0,0 0-128 0,0 0 128 16,0 0 0-16,0 0 0 0,0 0 0 0,0 0 0 0,0 0 0 0,0 0 0 15,0 0 0-15,9-5 0 0,-1 0 0 0,-1-2-128 16,-7 7 128-16,3-9 0 0,-3 9 0 0,0 0 0 16,4-9 0-16,-4 9 0 0,0 0 0 0,0 0 0 15,0 0 0-15,0 0-160 0,0-8 160 0,0 8 0 16,0 0 0-16,0 0 0 0,0 0 0 0,0 0 0 16,0 0 0-16,0 0 0 0,-6 7 0 0,6-7 0 15,-7 7 0-15,7-7 0 0,0 0 0 0,-1 12 0 16,1-12 0-16,0 0 0 0,0 0 0 0,0 0 0 15,0 11 0-15,0-11 0 0,0 0 0 0,0 0 0 0,0 0 0 16,0 0 0-16,0 0 0 0,0 0 0 16,1 9 0-16,-1-9 0 0,0 0 0 0,0 0 0 15,0 0 0-15,0 0 0 0,0 0 0 0,0 0 0 0,0 0 0 0,0 0-128 32,0 0-1088-32,0 0-224 0,0 0-32 0,0 0-11456 0,0 0-2304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23:59.12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2275 8214 3679 0,'0'0'320'0,"0"0"-320"0,0 0 0 0,0 0 0 16,0 0 2624-16,0 0 448 0,-9-5 80 0,9 5 32 15,0 0-1392-15,0 0-256 0,0 0-64 0,0 0-16 16,-4-8-368-16,4 8-64 0,5-8 0 0,-5 8-16 16,0 0 0-16,4-8 0 0,4 2 0 0,-8 6 0 15,0 0-80-15,0 0-16 0,0 0 0 0,0 0 0 16,0 0-400-16,0 0-64 0,0 0-32 0,0 0 0 16,10 5-240-16,-6 4-48 0,-5 2-128 0,0 0 192 15,2 1 256-15,2 2 32 0,-3 5 16 0,0 3 0 0,-3 4 144 16,0 4 16-16,1 1 16 0,-2 3 0 0,-1 0 32 0,1 4 0 15,1 2 0-15,-2 1 0 0,-4-1-400 16,1-2-80-16,4-2-16 0,-3 0 0 0,-2-1-208 0,0 1 128 16,0-3-128-16,0 1 0 0,-1-3 128 0,-1 0-128 15,1 1 0-15,1-2 144 0,1-2-144 0,0-2 0 16,-1-2 144-16,1-2-144 0,3-1 0 0,1-3 0 16,0-2 0-16,1-6 0 15,3-10-624-15,0 0-32 0,-4 9-16 0,4-9 0 16,0 0-1440-16,0 0-272 0,0 0-64 0,0 0-12080 0</inkml:trace>
  <inkml:trace contextRef="#ctx0" brushRef="#br0" timeOffset="503.67">1883 8303 13823 0,'-13'-3'1216'0,"-2"0"-960"0,-8 3-256 0,3 3 0 16,5-3 2224-16,-4 1 400 0,-3 2 64 0,3 0 32 0,2-1-1376 0,1 2-288 16,-1-4-48-16,3 4-16 0,2 1-48 0,3-1-16 15,9-4 0-15,-9 4 0 0,0 0-272 0,9-4-48 16,0 0-16-16,0 0 0 0,0 0-320 0,0 0-64 16,9 9-16-16,2-5 0 0,2 0 240 0,3-3 32 15,4-2 16-15,2 1 0 0,3 0 304 0,1 0 64 16,0-1 16-16,5-2 0 0,4-4-48 0,0 0-16 15,-2-1 0-15,0 1 0 0,1 3-272 0,-2-3-48 16,-1-4-16-16,-1 2 0 0,-2 0-240 0,2-2-48 16,1 0-16-16,0 0 0 0,-1 1-160 0,-1-2 160 15,1 0-160-15,-1 1 160 0,-3 2-160 0,-2-3 0 16,0 4 0-16,-3 0 128 0,-4 3-288 0,-3 1-64 0,-1 0-16 16,-2 2 0-1,-11 2-336-15,0 0-64 0,10 2 0 0,-10-2-16 16,0 0-576-16,5 11-112 0,-3-1-32 0,-1 3 0 15,1 0-2208-15,-2 0-448 0</inkml:trace>
  <inkml:trace contextRef="#ctx0" brushRef="#br0" timeOffset="901.77">1606 9334 21183 0,'0'0'944'0,"-10"1"192"0,1-2-912 0,9 1-224 15,0 0 0-15,0 0 0 0,0 0 2752 0,0 0 496 16,11-4 96-16,4 1 32 0,0-1-2176 0,4-1-432 16,1-3-96-16,8 2-16 0,4-1-192 0,4 1-32 15,-1-1-16-15,4-2 0 0,3 1-224 0,-1-1-32 16,1 0-16-16,0 1 0 0,0-1-144 0,-1 0 0 0,0-1 144 0,-1-2-144 16,0-2 0-16,0 2 0 0,-4-1 0 0,-2 0 0 15,-1 2 0-15,-2 1 0 0,0-2-192 0,-3 2 64 31,-6-1-576-31,-1 2-128 0,-2 0 0 0,-1 0-16 16,-3 0-2320-16,-2-3-464 0,2-4-80 0,-3 2-32 0</inkml:trace>
  <inkml:trace contextRef="#ctx0" brushRef="#br0" timeOffset="1327.67">2727 8853 8287 0,'0'0'368'0,"0"0"80"16,0 0-448-16,0 0 0 0,0 0 0 0,0 0 0 15,0 0 5696-15,0 0 1040 0,0 0 224 0,0 0 32 0,-2 10-5104 0,0-1-1024 16,2-9-208-16,-1 11-32 0,1-1-368 0,0-3-64 16,0-7 0-16,-2 10-16 0,0-1-176 0,1 3 0 15,-2 0 0-15,1-2 0 0,-2 3 0 0,0-2 0 16,0-3 0-16,4-8 0 0,-4 7 144 0,4-7-144 16,0 0 160-16,0 0-160 0,0 0 256 0,0 0-64 15,0 0 0-15,0 0 0 0,0 0 272 0,-1-10 48 16,2-4 16-16,3-1 0 0,1 1-112 0,0-2-32 15,1-1 0-15,0-1 0 0,2 4-112 0,-1-2-16 16,-2-1-16-16,4-1 0 0,0 2-240 0,0 1 128 16,0 0-128-16,3 2 0 0,1 1 0 0,1 1 0 15,1-1 0-15,-1 4 0 0,-2 4 0 0,2 3-160 16,2-2 160-16,2 2-128 0,0 0 128 0,-2 1-128 16,-3-3 128-16,0 6-128 0,-1-2 128 0,-2 3 0 0,-1 0 0 15,2 1 0-15,-1 2 0 0,1 2 0 0,-2-1 0 0,-2 3 0 16,0 1 128-16,-2 1 16 0,-1 1 0 0,-1 2 0 15,-1 1-144-15,-3-1 128 0,-2 2-128 0,1 0 128 16,1 2-128-16,-1-2 0 0,0-1 144 0,-1-3-144 16,0-3 0-16,3-11 0 0,0 15 0 0,0-4 0 31,0-11-560-31,0 0-16 0,0 0-16 0,0 0 0 16,0 0-1952-16,0 0-384 0,12-2-80 0</inkml:trace>
  <inkml:trace contextRef="#ctx0" brushRef="#br0" timeOffset="1531.38">3476 8772 7359 0,'0'0'656'0,"0"0"-528"16,-9 5-128-16,3 3 0 0,4 4 7968 0,-1 1 1568 15,-1 0 304-15,0 1 64 0,4 1-8048 0,0 0-1600 16,-1 0-256-16,0 0-176 15,-2 3-272-15,3-3-48 0,3-2-16 0,-3-13 0 16,0 12-2064-16,1-1-432 0,-1-11-64 0,0 0-11920 0</inkml:trace>
  <inkml:trace contextRef="#ctx0" brushRef="#br0" timeOffset="1697.51">3517 8485 37311 0,'0'0'1664'0,"0"0"320"0,0 0-1584 0,0 0-400 0,3-12 0 0,-3 12 0 16,0 0 528-16,0 0 32 0,0 0 0 0,0 0 0 15,0 0-752-15,10 4-128 0,-2 3-48 0,0 1-11072 16,1 2-2208-16</inkml:trace>
  <inkml:trace contextRef="#ctx0" brushRef="#br0" timeOffset="1967.52">3940 8360 27647 0,'0'0'2448'0,"0"0"-1952"15,0 0-496-15,0 0 0 0,0 0 2992 0,0 0 496 16,0 0 96-16,0 0 32 0,-3 16-2752 0,2 2-544 15,0 1-128-15,1 4 0 0,1-4 16 0,-2 5 16 16,-3 0 0-16,4 5 0 0,6-2-224 0,-4 5 0 16,-5-4-192-16,3 1 192 15,3-1-608-15,-3 0-16 0,-3-4 0 0,-2-1 0 16,-2-1 64-16,2 0 16 0,4-1 0 0,-5 0 0 16,-1-1-416-16,0-5-96 0,5 1-16 0,-4-4-9408 15,-2-10-1872-15</inkml:trace>
  <inkml:trace contextRef="#ctx0" brushRef="#br0" timeOffset="2139.48">3729 8729 14735 0,'0'0'1312'0,"0"0"-1056"0,0 0-256 0,0 0 0 16,1-9 6464-16,3 1 1216 0,0 0 256 0,4 3 64 15,5 4-6208-15,-2-5-1216 0,1 3-256 0,1-1-64 16,3 0-256-16,-2 1-256 0,0 1 64 0,5 0 0 15,3 1-2176-15,-3 0-416 0,-2-2-96 0</inkml:trace>
  <inkml:trace contextRef="#ctx0" brushRef="#br0" timeOffset="2303.75">4193 8717 42047 0,'0'0'1856'0,"0"12"384"0,1 2-1792 0,2 2-448 16,-1 0 0-16,2 1 0 0,1 1 256 0,1 0-32 15,-1 0-16-15,0-1 0 0,-1-2 64 0,-1 0 16 16,-1 0 0-16,1-1 0 0,-1 2-416 0,1-2-96 16,1 0-16-16,-4-14 0 15,0 0-3008-15,0 0-592 0</inkml:trace>
  <inkml:trace contextRef="#ctx0" brushRef="#br0" timeOffset="2454.32">4279 8427 22111 0,'-4'-11'1968'0,"1"1"-1584"0,3 10-384 0,0 0 0 16,0-9 3312-16,0 9 576 0,0 0 112 0,0 0 32 15,0 0-3072-15,0 0-592 0,0 0-128 0,0 0-32 32,11 6-608-32,-1 1-128 0,-2 0-32 0</inkml:trace>
  <inkml:trace contextRef="#ctx0" brushRef="#br0" timeOffset="2923.54">4666 8592 37887 0,'0'0'1680'0,"0"0"352"0,0 0-1632 0,0 0-400 16,0 0 0-16,-1-8 0 0,1 8-192 0,0 0-112 16,-2-8-16-16,2 8-16 0,0 0 112 0,0 0 32 15,0 0 0-15,-11 2 0 0,-4 2 16 0,1 3 16 16,-2 7 0-16,1-3 0 0,-1 1 160 0,-2 2 0 15,-3 2 0-15,0 1 0 0,0 1 320 0,2 2-16 16,0-2 0-16,4 0 0 0,2-1-112 0,2-1-32 16,1-2 0-16,3 2 0 0,3-2-160 0,2 2 160 15,1 1-160-15,2-3 160 0,-1-14-160 0,4 13 0 16,1-2 0-16,-5-11 0 0,10 7 0 0,2 0 128 16,2-3-128-16,-1-4 0 0,-3-4 0 0,3 1 0 15,2-3 0-15,2-1 0 0,-1 1 0 0,-2-5 0 16,1 2 0-16,-2 1 0 0,-3 1 0 0,-1-3 0 15,-1 3 0-15,-1-4 0 0,-1 1 0 0,-1-3 128 0,-1 1-128 0,-1 0 192 16,-2-1 64-16,0 0 32 0,-1 3 0 0,0-1 0 16,0 11-96-16,2-10-32 0,-2 10 0 0,0 0 0 15,0 0-16-15,0 0 0 0,0 0 0 0,0 0 0 16,0 0-144-16,0 0 128 0,0 0-128 0,0 0 128 16,5 12-128-16,-1-1 128 0,1 1-128 0,-1 1 128 15,0-1 0-15,0 2 0 0,1 0 0 0,-1 1 0 16,0-1-128-16,0 1 0 0,1-2 0 0,1-2-176 15,5 0-80-15,-1-5-32 0,-10-6 0 0,15 7 0 16,-1-1-752 0,0-3-160-16,1-1-16 0,-2-4-16 0,-2-7-1680 0,2-3-336 0,1 2-64 0</inkml:trace>
  <inkml:trace contextRef="#ctx0" brushRef="#br0" timeOffset="3222.87">5137 7991 37887 0,'-9'-10'1680'0,"9"10"352"0,0 0-1632 0,0 0-400 16,0 0 0-16,-6 10 0 0,6-10 432 0,0 16 0 15,3-1 0-15,0 4 0 0,-1 1 96 0,2 3 32 16,0 4 0-16,1 3 0 0,2 3 144 0,-2 0 48 15,-1 3 0-15,0 3 0 0,-2 3-416 0,1-2-80 16,-2-1 0-16,-1 3-16 0,-2 1-240 0,0 1 0 0,2-3 128 0,2-2-128 16,-4-4 0-16,0-1 128 0,-1-2-128 0,1-2 0 15,-2-2 0-15,0-2 0 0,0-3-176 0,2-1 176 16,2-1-448-16,0-6 48 0,0-4 0 0,0-11 0 31,3 12-2048-31,-3-12-416 0,0 0-80 0</inkml:trace>
  <inkml:trace contextRef="#ctx0" brushRef="#br0" timeOffset="5464.27">6998 8204 22399 0,'0'0'992'0,"0"0"208"0,0 0-960 0,0 0-240 16,3-10 0-16,-3 10 0 0,5-7 672 0,-1-1 96 15,-4 8 0-15,7-9 16 0,-1 0 16 0,1 2 0 0,-2-3 0 0,0 2 0 16,2 1-240-16,0 1-48 0,-1-2-16 0,-6 8 0 16,4-11 48-16,-4 11 16 0,1-7 0 0,-1 7 0 15,0 0 320-15,-4-8 64 0,4 8 16 0,-7-4 0 16,-2 4-208-16,0 3-48 0,-1 0 0 0,-2 4 0 15,-2-1-384-15,-1 2-64 0,1 1-32 0,0 3 0 16,-2 3-224-16,0-2 0 0,1 2 0 0,-1 2 0 16,2 0 0-16,-2 3 0 0,-1 2 0 0,1 3 0 15,0 1 128-15,0 2 0 0,0 1-128 0,1 4 192 16,-1-2 128-16,3 1 0 0,1-2 16 0,3 0 0 16,3-1-80-16,3-1-32 0,3-4 0 0,1 1 0 15,2-4-96-15,2-2-128 0,4-3 176 0,0 0-176 0,0-2 160 16,3-1-160-16,0 0 128 0,4-4-128 0,-1-1 176 15,3-4-48-15,1-3-128 0,0-1 192 0,0 0 0 0,0 0 0 16,2-1 0-16,0-4 0 0,0-4-192 0,-1 0 0 16,0-3 0-16,1 0 0 0,0-1 0 0,1-1 128 15,-1-3-128-15,-2-1 144 0,-2-3-16 0,0-4 0 16,0 0 0-16,-1 2 0 0,-4-6 64 0,-2 3 16 16,-1 1 0-16,-1-4 0 0,-2 2-80 0,1 0 0 15,-2-2-128-15,-2 2 192 0,-3 1-192 0,-3-2 144 16,-1 3-144-16,0 1 128 0,0-1-128 0,-2 1 0 15,-2 4 144-15,-1 0-144 0,0 0 0 0,-2 3 0 16,-2-3 0-16,2 4 0 0,-1 0 0 0,2 2 0 16,-2-2 0-16,0 5 0 0,-1-1 0 0,1 1 0 0,1 1 0 15,0 2-128-15,1 0-208 0,1 4-48 0,1-2 0 0,1-1 0 32,1 2-1552-32,6 5-320 0,-8-1-64 0,8 1-14640 0</inkml:trace>
  <inkml:trace contextRef="#ctx0" brushRef="#br0" timeOffset="5825.15">6893 8406 21183 0,'0'0'944'0,"-9"-3"192"0,-2 3-912 0,3 1-224 15,8-1 0-15,0 0 0 0,0 0 3360 0,0 0 624 16,0 0 128-16,0 0 32 0,0 0-3264 0,0 0-656 16,7 13-224-16,1-1 144 0,0-5-144 0,-1-1 0 15,-7-6 0-15,11 9 0 0,-1 2 0 0,1-1 0 16,-2-1 0-16,1 0 0 0,-1-1 0 0,2 0 0 15,-1-3 128-15,1 0-128 0,-1-1 256 0,0 2-16 16,2 0-16-16,0-5 0 0,-2-2-96 0,2-3-128 16,0 0 176-16,1 2-176 0,-1-1 0 0,1-2 0 15,1-4-240-15,2 0 80 16,-1-2-1632-16,2-2-320 0,0-4-64 0,1-1-12144 0</inkml:trace>
  <inkml:trace contextRef="#ctx0" brushRef="#br0" timeOffset="6576.08">6843 7799 24351 0,'0'0'1088'0,"0"0"208"0,-9 0-1040 0,9 0-256 16,0 0 0-16,0 0 0 0,0 0 672 0,0 0 80 15,0 0 16-15,0 0 0 0,0 0-352 0,0 0-64 16,0 0-16-16,8-6 0 0,1 1 0 0,1 1 0 16,2-1 0-16,0 1 0 0,0-2 176 0,1 1 16 15,1 0 16-15,2 0 0 0,-3 1-32 0,1 0 0 16,0 0 0-16,2 0 0 0,-2 2 144 0,2-2 32 16,0 0 0-16,1 2 0 0,-2 0-144 0,1 1-32 15,2-1 0-15,0 1 0 0,-1 1-288 0,-1 1-64 0,-2-1-16 0,3 0 0 16,-1 2-144-16,-2-1 0 0,-3-1 0 0,0 2 0 15,1-2 0-15,-1 2 128 0,-1-2-128 0,-10 0 0 16,10 2 128-16,-10-2-128 0,12 0 128 0,-1 0-128 16,-11 0 256-16,0 0-48 0,10-1 0 0,-10 1 0 15,0 0 48-15,0 0 0 0,0 0 0 0,0 0 0 16,10-1 32-16,-10 1 16 0,0 0 0 0,0 0 0 16,0 0-112-16,0 0-32 0,0 0 0 0,0 0 0 15,0 0-32-15,0 0-128 0,0-8 192 0,0 8-64 16,0 0-128-16,0 0 0 0,0 0 144 0,-3-11-144 15,-3 4 0-15,6 7 128 0,-5-7-128 0,5 7 0 0,0 0 0 0,0 0 128 16,0 0-128-16,0 0 0 0,-4-9 144 16,4 9-144-16,0 0 192 0,-1-9-192 0,1 9 208 0,0-9-64 15,0 9-16-15,0 0 0 0,0-9 16 0,0 9 0 16,0 0 0-16,0 0 0 0,-4-10 96 0,0 3 16 16,2-1 0-16,2 8 0 0,0 0 16 0,-6-9 16 15,0 0 0-15,1-1 0 0,5 10-144 0,-7-9-16 16,-2-1-128-16,2 3 192 0,2 1-192 0,5 6 144 15,-9-7-144-15,3 1 128 0,-1-1-128 0,7 7 0 16,0 0 0-16,0 0 0 0,0 0-208 0,0 0-32 16,0 0 0-16,0 0 0 15,0 0-608-15,0 0-128 0,0 0-32 0,0 0 0 16,10-2-464-16,1 2-80 0,-11 0-32 0,13 0-9936 16,-3 0-2000-16</inkml:trace>
  <inkml:trace contextRef="#ctx0" brushRef="#br0" timeOffset="8327.49">8013 7201 1839 0,'0'0'160'0,"0"0"-160"16,0 0 0-16,0 0 0 0,0 0 1808 0,0 0 336 15,0 0 64-15,0 0 16 0,0 0-752 0,0 0-128 16,0 0-48-16,0 0 0 0,0 0-208 0,0 0-64 16,0 0 0-16,0 0 0 0,0 0 320 0,0 0 48 15,0 0 16-15,0 0 0 0,0 0-96 0,0 0-16 16,0 0 0-16,0 0 0 0,0 0-528 0,0 0-96 0,-9-1-32 0,9 1 0 15,-8 4-384-15,8-4-64 0,-9 4-32 0,1 1 0 16,-1 1-160-16,1-3 0 0,0 5 0 0,-1-2 0 16,0 1 0-16,-2 1 0 0,0 1 0 0,-2 2 0 15,-1 4 0-15,-1-2 0 0,-3 4 0 0,1 0 0 16,1 0 0-16,3 1 0 0,0 0 0 0,0 0 128 16,1 2-128-16,4-2 0 0,4-1 0 0,3 0 128 15,-4 1 32-15,4-2 0 0,3 0 0 0,2 1 0 16,1-3-32-16,2 3-128 0,1-3 192 0,1 2-64 15,-4-2-128-15,3-1 0 0,0 0 144 0,2-1-144 16,1 0 0-16,0-2 128 0,1-1-128 0,0 0 0 16,-1 1 0-16,2-3-240 0,-2 1 48 0,1 1 0 15,-1-2-384-15,1-1-64 0,-1 1 0 0,0-3-16 16,1 1-1632-16,-2-1-320 0,1-3-64 0</inkml:trace>
  <inkml:trace contextRef="#ctx0" brushRef="#br0" timeOffset="8910.04">8264 7391 14735 0,'0'0'1312'0,"-9"6"-1056"0,1-1-256 0,0 1 0 16,1 1 2176-16,-2-2 368 0,-1 3 80 0,4 0 0 15,6-8-1792-15,-7 10-352 0,1 1-80 0,-1-1-16 16,1 0-80-16,1 1-32 0,-1-2 0 0,1 1 0 16,0 1-128-16,1-1-16 0,1 2-128 0,1-2 192 15,1 1 256-15,-1-1 64 0,2 1 0 0,-1 0 0 0,-2 0-80 0,1-1-16 16,0-1 0-16,2-9 0 0,2 11-288 0,-2-11-128 16,4 6 0-16,-4-6 128 0,7 8 0 0,-7-8-128 15,11 3 192-15,-1-2-64 0,-10-1-128 0,12-1 160 16,-2-2-160-16,-10 3 160 0,11-4-160 0,-2 2 0 15,0-5 0-15,2 1 0 0,-2-1 0 0,0-1 0 16,0-1 0-16,-1 1 0 0,-2 1 0 0,-6 7 0 16,7-11 0-16,-3 1 128 0,-3-1 0 0,2 0-128 15,-2-1 192-15,-1 1-64 0,-1 1 192 0,-2 1 48 16,0-2 0-16,1 1 0 0,-2-2-48 0,-1-1-16 16,-2-1 0-16,2 1 0 0,0 2-304 0,0 5 128 15,-1-3-128-15,1 2 0 0,0 1 0 0,-2 0-320 16,-3 1 32-16,0 5 16 15,0 4-368-15,1-1-64 0,0-1 0 0,9-2-16 16,-9 2-176-16,9-2-16 0,-9 5-16 0,9-5 0 16,0 0-288-16,-8 4-64 0,8-4-16 0</inkml:trace>
  <inkml:trace contextRef="#ctx0" brushRef="#br0" timeOffset="9528.94">8292 7155 23151 0,'0'0'1024'0,"0"0"208"0,0 0-976 0,0 0-256 0,0 0 0 0,0 0 0 15,0 0 1040-15,0 0 176 0,10 4 16 0,1 0 16 16,-1-1-800-16,3 1-144 0,1 0-48 0,1 0 0 15,-2-2-256-15,1 2 0 0,3 1 0 0,-1 2 0 16,-1-2 0-16,0 2 0 0,-1-2 0 0,2 3 0 16,-1 3 192-16,0 1-192 0,-1 0 192 0,-1-2-192 15,-1-2 480-15,-3 4-16 0,-1-2 0 0,-2 6 0 16,-1 1-48-16,1 2-16 0,-1 2 0 0,-1 0 0 16,-3 1-208-16,0 0-64 0,2-1 0 0,-2 1 0 0,-1 1 16 0,0-1 0 15,0-1 0-15,0-1 0 0,0 0-144 16,0 1 0-16,2-7 0 0,-2 2 0 0,0-1 0 0,-2 1 0 15,-2 2 0-15,0-5 0 16,0-1-704-16,-2 0-80 0,-3 0-16 0</inkml:trace>
  <inkml:trace contextRef="#ctx0" brushRef="#br0" timeOffset="14802.06">10438 8061 4607 0,'0'0'400'0,"0"0"-400"0,0 0 0 0,0 0 0 16,-10 0 5648-16,10 0 1056 0,0 0 208 0,0 0 32 15,0 0-5536-15,0 0-1120 0,3 11-288 0,2 1 0 16,2-5 0-16,1 3 0 0,-2 0 0 0,-1 0 0 15,1 2 0-15,-1 3 0 0,-1 0 0 0,0 1 0 16,-1-1 0-16,-1 4 0 0,-2 2 0 0,0-1 0 16,1 3 0-16,0 1 0 0,-2 1 0 0,1 5 0 15,-1-3 0-15,2 3 288 0,-1 0-48 0,0 2-16 16,0 2 32-16,1-4 16 0,1-2 0 0,0 0 0 0,2-2-16 16,-1-4-16-16,-2-1 0 0,3-3 0 0,1-2-112 0,0-2-128 15,-1-1 176-15,2-1-176 0,1-2 160 0,-1-2-160 16,-6-8 128-16,0 0-128 0,0 0 144 0,0 0-144 15,0 0 160-15,0 0-160 0,7 5 160 0,-7-5-160 16,0 0 160-16,0 0-160 0,0 0 176 0,7-10-176 16,-2-2 192-16,-1-1-192 0,0-4 128 0,0 0-128 15,1-1 0-15,2 0 0 0,-1-5 0 0,1 3 0 16,-1-3 0-16,2 3 0 0,1 0-128 0,0 3-48 16,0-4 0-16,1 7 0 0,-4 2 176 0,2 3-208 15,2 1 80-15,-1 2 128 0,-1 0-144 0,-8 6 144 16,12-2 0-16,-12 2 0 0,13 5-160 0,-3-1 160 15,-10-4-128-15,12 9 128 0,-3-2-128 0,0 2 128 16,-1 1-128-16,0 1 128 0,0-2 0 0,0-1 0 0,-8-8 0 0,9 10-128 16,-1-1 128-16,-2 2 0 0,1 0 0 0,-2 1-128 15,-5-12 128-15,5 13 0 0,-2-1 0 0,-2 0-128 16,-2-1 128-16,-2 1 0 0,1 0 0 0,-4 1 0 16,1 0 0-16,-1-1-128 0,-5-1 128 0,1 2 0 15,-1-2-128-15,0-1 128 0,-4-3-128 0,1 2 128 16,-2-1 0-16,1-1-160 0,-2 0 160 0,0-2 0 15,0 2 0-15,0-2 0 0,-1-1 0 0,2-2 0 16,2-3 0-16,1 1-192 0,0 0 192 0,1-1-208 16,0-3-352-1,2 0-64-15,0-1-16 0,4 0-12464 0</inkml:trace>
  <inkml:trace contextRef="#ctx0" brushRef="#br0" timeOffset="15517.88">11189 7670 14271 0,'0'0'640'0,"0"0"128"0,0 0-624 0,0 0-144 16,0 0 0-16,0 0 0 0,0 0 704 0,0 0 96 15,0 0 32-15,0 0 0 0,0 0-240 0,-8 7-32 16,8-7-16-16,-9 6 0 0,-1 1-288 0,1-3-48 16,0 0-16-16,1 2 0 0,1 3-192 0,-3-1 0 15,1 0 128-15,0 1-128 0,0 3 0 0,0-3 0 16,-2 1 0-16,2 2 0 0,3 1 0 0,-1 2 0 15,1-1 0-15,1 2 0 0,1 2 288 0,0 0 16 16,-3 0 0-16,2 2 0 0,1-1 208 0,0 1 32 0,0-2 16 16,2 7 0-16,-1-3-176 0,2 0-48 0,-1-2 0 0,2-2 0 15,2-1-192-15,0 0-144 0,1-3 192 0,2-1-192 16,0-2 0-16,3 1 0 0,-3-5 0 0,2 1 0 16,-7-8-128-16,12 8-144 0,-1-1-32 0,1-4 0 31,1 0-256-31,-1-2-48 0,-2-2-16 0,3 1 0 0,0-3 176 0,0 2 48 0,-1 0 0 0,0 0 0 31,-2-2-272-31,2-1-48 0,-1-1-16 0</inkml:trace>
  <inkml:trace contextRef="#ctx0" brushRef="#br0" timeOffset="16012.12">11434 7846 6447 0,'0'0'576'0,"0"0"-576"16,0 0 0-16,0 0 0 0,0 0 2096 0,0 0 304 16,0 0 64-16,-2 12 16 0,0 0-1648 0,-1 0-320 15,3-12-64-15,-4 13 0 0,-1-3-64 0,5-10 0 16,-4 12 0-16,-1-1 0 0,0 3 64 0,1-4 0 15,1 3 0-15,0-3 0 0,1 1-16 0,1-1 0 16,-1 2 0-16,1-3 0 0,1-9 144 0,-1 12 48 16,2-2 0-16,3 1 0 0,-4-11-288 0,5 11-48 0,-5-11-16 15,8 8 0-15,-2 0-272 0,2-1 128 0,3-1-128 0,0-2 0 16,1-1 128-16,0-2-128 0,-12-1 0 0,13 0 0 16,1 0 0-16,1-1 0 0,-1-2-160 0,-1-1 160 15,-3 2-144-15,1-4 144 0,-3 0 0 0,1-2 0 16,0 1 0-16,-3 0 0 0,-6 7 128 0,6-11-128 15,-1 1 272-15,-3-1-32 0,1 2-16 0,-2-1 0 16,-1-2 160-16,-2 2 16 0,-5-1 16 0,2 2 0 16,1 0-160-16,-1 2-16 0,-3-2-16 0,0 0 0 15,0 1-32-15,-1 4-16 0,-1-1 0 0,1 0 0 16,0 0-176-16,0 1 0 0,-3 3 0 0,0 1 0 16,0 2 0-16,1 0 0 0,-1 0 0 0,1 1 0 15,1-1 0-15,2 1 0 0,8-3-144 0,0 0 144 16,0 0-400-16,0 0-32 0,-8 4 0 0,8-4 0 15,0 0-1920-15,0 0-384 0</inkml:trace>
  <inkml:trace contextRef="#ctx0" brushRef="#br0" timeOffset="16500.06">11625 7608 11967 0,'0'0'1072'0,"0"0"-864"0,-11 2-208 0,0-2 0 15,3-2 1680-15,8 2 304 0,0 0 48 0,0 0 16 16,0 0-1072-16,0 0-208 0,0 0-32 0,0 0-16 16,0 0 64-16,0 0 16 0,0 0 0 0,0 0 0 15,0 0-464-15,0 0-80 0,0 0-32 0,7 10 0 16,1-1 32-16,-1 0 0 0,-1-1 0 0,0 1 0 16,2 1-256-16,1 0 0 0,-1 0 0 0,1 0 0 15,1-1 0-15,1 0 0 0,-1 0 0 0,1 1 0 16,1 1 0-16,-2 0 0 0,-1 4 0 0,0-1 0 15,-1 1 0-15,-1-1 0 0,-1 1 0 0,-2 5 0 0,0 2 208 0,0 2-48 16,-2 0-16-16,0 1 0 0,-1-3 160 0,2-1 16 16,-3-3 16-16,0 1 0 0,0 0 32 0,0-2 0 15,-2-2 0-15,1-1 0 0,0-1-192 0,-2-3-48 16,0 1 0-16,0-2 0 0,-1-1-128 0,4-8 192 16,-7 8-192-16,7-8 192 0,-6 10-400 0,-1-3-80 15,7-7-16-15,-9 3 0 16,1 3-1776-16,8-6-352 0</inkml:trace>
  <inkml:trace contextRef="#ctx0" brushRef="#br0" timeOffset="17663.75">12426 8363 13823 0,'0'0'1216'0,"0"0"-960"16,0 0-256-16,0 0 0 0,0 0 1792 0,0 0 320 16,0 0 64-16,0 0 16 0,0 0-1280 0,0 0-256 15,0 0-48-15,0 0-16 0,0 0 48 0,0 0 0 16,0 0 0-16,0 0 0 0,10 4-240 0,-2 2-32 15,-1 3-16-15,-1 4 0 0,-1 4-80 0,0 3-16 16,2-1 0-16,-2 3 0 0,-1 5 64 0,0 0 16 16,-1 0 0-16,-1 1 0 0,-2-4 256 0,0 1 48 15,-1-4 16-15,1 1 0 0,0-1-32 0,0-3-16 16,-1-2 0-16,5-3 0 0,1-1-192 0,1-2-32 16,-1-1-16-16,5-2 0 0,1-2-160 0,0-4-16 0,-11-1-16 0,14-2 0 15,3-5-176-15,1-2 160 0,2-1-160 0,-3 1 160 16,-3-3-160-16,0-1 0 0,1 0 0 0,-2-3 0 15,-1 3 0-15,-2-1 0 0,-3-2 0 0,-1 2 0 16,-1 1 128-16,0 1-128 0,-1 3 128 0,-4 9-128 16,0 0 0-16,0 0 0 0,0 0 0 0,11 8 0 15,-3 1 0-15,-2 1-144 0,-1 2 144 0,1 1-160 16,0 0 160-16,2 0 0 0,-2-3 0 0,2 2 0 16,3-5 0-16,-1-1 0 0,-1-1 0 0,-1 1 0 15,-8-6 0-15,11 7 0 0,-11-7 0 0,11 6 0 16,-11-6 144-16,11 4-144 0,-11-4 192 0,0 0-192 15,0 0 192-15,10 4-192 0,-10-4 192 0,0 0-192 16,12 0 176-16,-12 0-176 0,10 1 160 0,-10-1-160 0,0 0 208 0,12 1-48 16,-12-1-16-16,12-1 0 0,-12 1-16 0,13-1-128 15,-3-3 192-15,1 0-64 0,-2-2 32 0,0 1 0 16,-1 0 0-16,0-1 0 0,-1-2 208 0,1-3 32 16,0 2 16-16,-1-4 0 0,-2-1 32 0,1-2 0 15,1-1 0-15,-2-2 0 0,-1-1-240 0,0-1-32 16,0-1-16-16,1-1 0 0,0-5-288 0,0 2-64 15,-1-1-16-15,0 1 0 16,-1 1-848-16,-2 3-160 0,-1 1-48 0,1 3-10352 16,1 1-2080-16</inkml:trace>
  <inkml:trace contextRef="#ctx0" brushRef="#br0" timeOffset="18217.62">13531 7610 13823 0,'0'0'1216'0,"0"0"-960"16,0 0-256-16,-9 0 0 0,0 2 2240 0,9-2 416 16,-10 5 80-16,-1 1 16 0,-2 2-2208 0,1 3-544 15,-1 0 0-15,0 2 0 0,-2 0 0 0,-1 1 0 16,2 0 0-16,-1 0 0 0,2 2 0 0,2-1 0 16,0-1 0-16,3 0 0 0,2-1 0 0,1 1 0 15,1 1 160-15,1 0-160 0,2 2 400 0,-1 1 0 0,2 1 0 0,0 0 0 16,2-1 64-16,2-1 16 0,1-1 0 0,0 1 0 15,-1 1-288-15,1-1-64 0,2-1-128 0,1 0 192 16,-1-2-192-16,3-1 0 0,0 0 128 0,0-3-128 16,2 1 0-16,0-2 0 0,0-1-192 0,1-2 192 31,2-1-512-31,1 2 0 0,-2-6 0 0,1 1 0 16,0-2-432-16,2-2-80 0,0 1 0 0,-1-4-5872 0,-3 0-1168 0</inkml:trace>
  <inkml:trace contextRef="#ctx0" brushRef="#br0" timeOffset="18691.89">13683 7807 19343 0,'0'0'1728'0,"0"0"-1392"15,-11 7-336-15,2-2 0 0,9-5 1536 0,-9 8 256 16,2 1 32-16,1-3 16 0,-1 2-1600 0,2 1-240 16,1 2-208-16,0 1 32 0,-1-1 176 0,1 1-208 0,2-2 80 0,-1 2 128 15,-1 0-208-15,1 1 80 16,1-4 128-16,3 2-208 0,3-1 208 0,0 0-192 0,-1-1 192 0,0-1-192 15,-3-8 192-15,7 11 0 0,-1-5 0 0,-6-6 0 16,11 7 176-16,-3-2-32 0,-8-5 0 0,11 3 0 16,1-3 80-16,-1-3 16 0,-11 3 0 0,13-7 0 15,2 1-112-15,1-1 0 0,-2 0-128 0,1-3 192 16,-1 4-48-16,0-6-16 0,-1 1 0 0,-1 1 0 16,-2 1-128-16,0 1 0 0,-3-1 0 0,0 1 0 15,-3-2 0-15,0 1 0 0,-2-4 0 0,1 2 0 16,-3 2 192-16,0 0-64 0,-1-1 0 0,-2 1 0 15,-1 1-128-15,-2 1 0 0,-3 3 0 0,-1-2 0 16,1 1 0-16,-1 1 0 0,-1 0 0 0,1 1-176 16,0 2-16-16,-1 1-16 0,2 0 0 0,-1 0 0 15,-1 1-352-15,2 2-64 0,9-3-16 0,-9 0-6720 16,0 1-1344-16</inkml:trace>
  <inkml:trace contextRef="#ctx0" brushRef="#br0" timeOffset="19106.24">13864 7578 23039 0,'0'0'2048'0,"-8"-4"-1648"0,8 4-400 0,0 0 0 15,-7-5 1776-15,7 5 272 0,0 0 48 0,0 0 16 16,0 0-1792-16,0 0-320 0,0 0 0 0,8 6-192 16,1 2 192-16,-1 1-176 0,0 0 176 0,1 0-160 15,2-1 160-15,-2 0 0 0,-3 0 0 0,2 1-128 16,0 1 128-16,0 2 0 0,-3 1 0 0,1 0 0 15,1 0 0-15,-1 0 0 0,1-1 0 0,-2 1 0 16,0 1 128-16,1 1 48 0,-1-1 16 0,1 2 0 16,2-2 176-16,0 0 32 0,0-1 16 0,2 0 0 15,2 4-128-15,-2-2-32 0,0 0 0 0,-3 0 0 0,1-4-128 16,-1 3-128-16,-3-1 144 0,-1 1-144 0,0 0 0 16,-3 2 0-16,-3 0-176 0,-2 0 176 15,-4 4-960-15,-3 1-80 0,-3-3-16 0</inkml:trace>
  <inkml:trace contextRef="#ctx0" brushRef="#br1" timeOffset="23084.28">19162 5772 1839 0,'0'0'160'0,"0"0"-160"15,13-4 0-15,0 0 0 0,-2-1 1328 0,-1 1 224 16,2 0 48-16,-1 2 16 0,0-2-1216 0,-1 0-240 0,-10 4-160 0</inkml:trace>
  <inkml:trace contextRef="#ctx0" brushRef="#br1" timeOffset="24603.87">19335 5717 8287 0,'0'0'736'0,"0"0"-592"0,0 0-144 0,0 0 0 16,0 0 3408-16,0 0 656 0,7-6 128 0,-7 6 32 16,0 0-2080-16,0 0-416 0,5-9-64 0,-5 9-32 15,7-8-608-15,-7 8-112 0,0 0-16 0,0 0-16 16,0 0-320-16,0 0-64 0,0 0-16 0,0 0 0 16,0 0-160-16,0 0-48 0,0 0 0 0,0 0 0 15,4-9 64-15,-4 9 16 0,0 0 0 0,0 0 0 16,0 0 176-16,0 0 48 0,0 0 0 0,-6-9 0 15,-1 2 32-15,7 7 16 0,-7-8 0 0,7 8 0 0,0 0-160 16,-9-4-16-16,0 2-16 0,9 2 0 0,-9 2-208 0,9-2-32 16,-9 3-16-16,1 0 0 0,8-3 16 15,-9 2 0-15,9-2 0 0,-10 3 0 0,10-3 320 0,-9 4 80 16,0-2 16-16,0 2 0 0,0 0-256 0,0 1-48 16,0-1-16-16,-2 2 0 0,0 1-32 0,-1 4-16 15,0-3 0-15,2 2 0 0,-2 0-96 0,3 1-16 16,2 1 0-16,2-2 0 0,0-1-128 0,5-9 0 15,0 0 0-15,-1 11 0 0,1-11 0 0,0 0 0 16,5 9 0-16,3-1 0 0,1-2 0 0,1-1 0 16,2-1 0-16,1-4 0 0,1-4 0 0,1 2 0 15,0 0 0-15,1-2 0 0,-2-1 128 0,1-1-128 16,-1-2 0-16,0 1 128 0,1 1-128 0,-2-2 0 16,0-1 0-16,0 0 0 0,-3-2 0 0,1 2 0 0,-1 3 144 15,-1-1-144-15,0 1 128 0,0-2-128 0,0-1 160 0,1 1-160 16,-5-1 128-16,0 0-128 0,-5 9 0 0,5-11 144 15,-5 11-144-15,0 0 0 0,0 0 144 0,-2-9-144 16,2 9 128-16,-6-8-128 0,0 4 128 0,-2 3-128 16,-1 2 208-16,0 3-16 0,-2 2-16 0,0-3 0 15,-2 3-176-15,1 0 0 0,-1 3-192 0,2-1 192 16,1 3 0-16,1-1 0 0,2 0 0 0,0 2 0 16,-1 1 0-16,2 3 0 0,3-3 0 0,-1 1 0 15,1 2 0-15,2-4 0 0,2-2 0 0,2 0 0 16,2 1-128-16,1-2 128 0,-6-9 0 0,12 8 0 15,-1-2 0-15,-1-2 0 0,2-1 0 0,-1-3 0 16,1-3 0-16,-1 1 0 0,-1-2 0 0,0 0 0 0,1-3 0 0,-1 1 0 16,1-3 0-16,-1 1 0 0,-2-5 0 15,0 2 0-15,0-2 0 0,-2 3 0 0,-1-1 128 0,-2 2-128 16,-2-2 0-16,-1-2 128 0,0 1-128 0,-1-1 0 16,-2-4 0-16,-1 4 128 0,1 1-128 0,-3 2 0 15,-3-1 0-15,1 2 0 0,3 3 0 0,-1-1 0 16,-3 1 0-16,-1 2 0 0,0 2 0 0,-2 4 0 15,1 2 0-15,-1 1 0 0,-1 1 0 0,0 1 0 16,0 1 0-16,1 2 0 0,0 2 0 0,2 1 0 16,1 1 0-16,1 2 0 0,1 1-128 0,2 2 128 15,-1-2 0-15,2-1 0 0,2-6 0 0,4 3 0 16,2-2 0-16,0 2 0 0,1 0-128 0,1-4 128 16,1-1 0-16,1 0 0 0,1-2 0 0,0-1 0 0,-9-5 0 15,13 0 0-15,0 0 0 0,-1 0 0 16,-1 0 0-16,0-4 0 0,-2 2 0 0,1-5 0 0,-1 1 0 0,-1-3 0 15,-2 1 0-15,0-3 0 0,1 1 0 16,-2 1 0-16,-4-2 0 0,0 0 0 0,2-1 128 0,-3 2-128 16,-1-1 0-16,-2-2 0 0,-1 0 0 0,0 1 128 15,-1 1-128-15,0 0 0 0,5 11 0 0,-9-5 0 16,-2 2 0-16,2-1 0 0,-1 4 0 0,-1 4 0 16,0-1 0-16,0 2 0 0,-2 2 0 0,0 2 0 15,1 0 0-15,1 3 0 0,-1-1 0 0,1 0 0 16,2-2 0-16,1 3 0 0,3-1 0 0,1 0 0 15,4-11-128-15,0 0 128 0,0 0 0 0,0 0 0 16,0 0 0-16,7 6 0 0,-7-6-144 0,12 2 144 16,-1-4 0-16,1-2-160 0,0-2 160 0,0-2-128 0,-1 0 128 0,1 0 0 15,-3 1 0-15,0-1 0 16,0-3 0-16,-2 4 0 0,-7 7 0 0,0 0 0 0,5-11 0 0,-5 11 0 16,1-10 0-16,-1 10 0 0,0 0 0 0,-3-8 0 15,3 8 0-15,0 0 0 0,-8-5 0 0,8 5 0 16,0 0 0-16,-11-2 0 0,11 2 0 0,0 0 0 15,0 0 0-15,0 0 0 0,-9 3 0 0,9-3 0 16,0 0 0-16,0 0 0 0,0 0 0 0,0 0 0 16,0 0 0-16,0 0 0 0,0 0 0 0,0 0 0 15,-2 10 0-15,2-10 0 0,0 0 0 0,-2 11 0 16,2-11 0-16,0 0 0 0,-4 12 0 0,2-3 0 16,2-9 0-16,0 0 0 0,0 0 0 0,-6 9 0 15,6-9 0-15,-5 8 0 0,5-8 0 0,-4 7 0 16,4-7 128-16,0 0-128 0,-1 12 0 0,1-12 0 0,0 0 0 0,0 0 128 15,4 13-128-15,-4-13 0 0,8 9 0 0,1-5 0 16,-9-4 0-16,12 4 0 0,-12-4 0 0,14 1 0 16,-2-1 0-16,-1-1 0 0,0-3 0 0,-2 0 128 15,-9 4-128-15,8-9 0 0,0 1 0 0,-3 1 128 16,-1-3-128-16,-4 10 0 0,2-9 128 0,0-1-128 16,-2-1 144-16,0 2-144 0,0 9 192 0,-3-10-192 15,0-2 160-15,2 2-160 0,-3-1 128 0,0 0-128 16,0 3 0-16,-1 0 128 0,5 8-128 0,-9-7 0 15,-1 2 0-15,1 3 0 0,-1 0 0 0,0 2 0 16,-3 4 0-16,3 1 0 0,-1 2 0 0,1 1 0 16,-1-2 0-16,2 2 0 0,0 1 0 0,1 3 0 15,0 2 0-15,2 1 0 0,-1 2 0 0,2-2 0 16,0 0-128-16,4-2 128 0,1 0 0 0,2-2 0 0,-2-11 0 0,5 12 0 16,1 0 0-16,0-6 0 0,2 2 0 0,2-1 0 15,1-3 0-15,1-2 0 0,-1-2 0 0,1 0 0 16,0-1 0-16,-1-2 0 0,3-1 0 0,-3 0 0 15,0 1 0-15,-1-1 0 0,1-3 0 0,-1 1 0 16,0-1 0-16,-2 2 0 0,-8 5 0 0,0 0 0 16,0 0 0-16,8-8 0 0,-5-1 0 0,-3 9 0 15,0 0 0-15,-2-9 0 0,-2 2 0 0,4 7 0 16,-6-6 0-16,6 6 0 0,-9-3-144 0,9 3-16 16,0 0 0-16,0 0 0 15,-11-1-1440-15,11 1-272 0,-9-3-64 0</inkml:trace>
  <inkml:trace contextRef="#ctx0" brushRef="#br1" timeOffset="28164.95">19338 6235 2751 0,'0'0'128'0,"0"0"16"0,0 0-144 0,0 0 0 16,0 0 0-16,0 0 0 0,0 0 3488 0,0 0 672 16,-9-7 128-16,9 7 16 0,0 0-2704 0,0 0-560 15,0 0-96-15,0 0-32 0,0 0-64 0,0 0-16 16,4-6 0-16,-4 6 0 0,5-12 0 0,0 3-16 0,-5 9 0 0,7-6 0 16,-7 6-176-16,0 0-48 0,0 0 0 0,9-6 0 15,-9 6 288-15,0 0 48 0,0 0 16 0,0 0 0 16,0 0-64-16,0 0-16 0,0 0 0 0,0 0 0 15,0 0-320-15,0 0-64 0,0 0-16 0,0 0 0 16,0 0-272-16,0 0-64 0,0 0-128 0,0 0 192 16,-12-1-192-16,12 1 176 0,0 0-176 0,-9 4 160 15,9-4-32-15,-9 3-128 0,9-3 192 0,-8 9-64 16,0 1 16-16,3 1 0 0,0-1 0 0,0 2 0 16,-1 1-144-16,0 1 0 0,-1 2 0 0,1 2 0 15,-3-1 0-15,-2 2 128 0,1 2-128 0,-1 1 0 16,1 1 0-16,-2 1 0 0,1 3 0 0,-1-1 0 15,-4 4 0-15,1 2 0 0,-1-1 128 0,2 3-128 0,-1 2 0 16,3 1 0-16,3 5 0 0,2-3 0 0,1 2 128 0,5-6-128 16,4-3 0-16,2-3 128 0,1-3-128 0,3-4 0 15,2-1 144-15,-1-5-144 0,-2-1 128 0,3-3-128 16,0-4 128-16,1-1-128 0,0-2 160 0,0-4-32 16,1-2-128-16,0-3 192 0,1-4-64 0,0-2 0 15,1-3-128-15,-1-2 192 0,0-2-192 0,2 0 0 16,-2-2 128-16,2-2-128 0,-2-1 0 0,2-2 0 15,-3-1 0-15,0-1 0 0,-3-1 0 0,1 0 0 16,-1 1 0-16,2 0 0 0,-4-2 0 0,0 2 0 16,-2 3 0-16,-2-5 0 0,-1 2 0 0,-1 0 0 15,1-1 0-15,-3 1 0 0,-3 1 0 0,-1 1 0 16,-2 1 0-16,-2-2 0 0,0-1 0 0,-1 0 0 0,-1 1 0 16,1 3 0-16,1 3 0 0,0 0 0 0,-3 2 0 0,2 3 0 15,0 1 0-15,-1 2-128 0,1 5 128 0,0-1-208 31,1 1-176-31,0 1-16 0,1 3-16 0,7 2 0 16,-7-2-288-16,7 2-64 0,0 0-16 0,0 0 0 16,0 0-64-16,0 0-16 0,0 0 0 0,0 0-14496 0</inkml:trace>
  <inkml:trace contextRef="#ctx0" brushRef="#br1" timeOffset="28535.23">19179 6505 25791 0,'-10'2'2304'0,"-2"2"-1856"15,0 0-448-15,0 1 0 0,2 1 2080 0,1-1 320 16,1 0 64-16,8-5 16 0,-5 8-1968 0,5-8-512 15,-4 9 128-15,4-9-128 0,0 0 0 0,0 0 0 16,5 9 0-16,2-1 0 0,0-1 0 0,4-1 0 16,1 1 0-16,1-2 0 0,1 0 0 0,0 0 0 15,1 0 0-15,-1 1 0 0,-1-1 0 0,0 1 0 16,0 1 0-16,-1-1 128 0,-2 1-128 0,-1 2 0 16,-2-2 144-16,1-1-144 0,-8-6 0 0,0 0 128 15,6 7-128-15,-6-7 0 0,0 0 0 0,0 0 0 0,7 6 0 0,-7-6 128 16,0 0-128-16,0 0 0 0,0 0 0 0,0 0 128 31,0 0-448-31,10-4-64 0,-2 0-32 0,0-1 0 16,0-1-2912-16,-2-5-592 0</inkml:trace>
  <inkml:trace contextRef="#ctx0" brushRef="#br1" timeOffset="29496.17">19660 6026 14911 0,'0'0'656'0,"0"0"144"0,0 0-640 0,0 0-160 0,0 0 0 0,3-9 0 16,-3 9 1408-16,0-8 240 0,0 8 48 0,0 0 16 16,0 0-864-16,0 0-160 0,0-6-48 0,0 6 0 15,0 0-384-15,6-7-96 0,-6 7-16 0,0 0 0 16,0 0-144-16,0 0 128 0,0 0-128 0,0 0 128 16,0 0 128-16,0 0 0 0,-1 10 16 0,-3 1 0 15,-1 5 64-15,-2-3 16 0,-1 1 0 0,1 2 0 16,-1-2 176-16,0 2 48 0,-1 0 0 0,1 2 0 15,0 0-128-15,0 3-32 0,-2 0 0 0,3 1 0 16,3-3-416-16,-1 5 128 0,-3 2-128 0,2-1 0 16,2-7 0-16,0 0 0 0,-1 1 0 0,2-5 0 0,2-2 0 15,4-2-144-15,-3-10 0 0,7 10 0 0,-7-10-128 0,12 7-32 16,2-4 0-16,2-2 0 16,-2-2-192-16,2-2-32 0,0-1-16 0,-1-1 0 15,0 0-1792-15,-1-1-352 0,6-1-80 16,-5 0-6224-16</inkml:trace>
  <inkml:trace contextRef="#ctx0" brushRef="#br1" timeOffset="29951.14">19833 6157 20271 0,'0'0'896'0,"-7"9"192"0,-4-3-880 0,1 4-208 0,-1 0 0 0,1 2 0 16,-2-2 768-16,2 4 96 0,1 1 32 0,-1 0 0 16,1-2-752-16,0 2-144 0,-1 0 0 0,2 1 0 15,1 0 0-15,2-2-144 0,0 0 144 0,2-2-128 16,3-12 128-16,2 12 0 0,-2-12 0 0,5 12 0 15,1-2 0-15,2-2 0 0,-8-8 0 0,12 5 0 16,0-1 0-16,-1-4 128 0,1 0-128 0,1-3 176 16,-1 2 16-16,1-2 16 0,-1 0 0 0,1-3 0 15,0 0-32-15,0-2-16 0,-1-2 0 0,-1 0 0 16,0 4-32-16,-2-2-128 0,-3 0 192 0,2-2-64 0,0-4 224 0,-3 2 32 16,-1 4 16-16,-1-2 0 0,-2-1 208 0,0 2 32 15,1 0 16-15,-2 1 0 0,0 8-224 0,-4-10-48 16,0-1-16-16,0 2 0 0,0 3-208 0,0-1-32 15,4 7-128-15,-8-7 192 0,-1 4-192 0,9 3 0 16,-12-2 0-16,2 4 0 0,0-1 0 0,-1 1-128 16,1 0 128-16,-1 2-208 15,2 2-240-15,3-1-32 0,6-5-16 0,0 0 0 16,-8 3-1168-16,8-3-256 0,0 0-32 0,0 0-16 0</inkml:trace>
  <inkml:trace contextRef="#ctx0" brushRef="#br1" timeOffset="30349.62">19939 5981 4607 0,'0'0'400'16,"0"0"-400"-16,-9 0 0 0,9 0 0 15,-7 9 5440-15,7-9 1024 0,0 0 192 0,-5 6 32 0,5-6-5264 0,0 0-1040 16,0 11-224-16,1-1-32 0,-1-10 0 0,6 12 16 16,0-2 0-16,1 0 0 0,1 0 64 0,2 2 16 15,0-1 0-15,2-1 0 0,0-1-224 0,1-1 128 16,0-1-128-16,1 4 0 0,2 4 256 0,-2-2-32 15,1 0-16-15,-1 2 0 0,2-2 480 0,-3 1 80 16,-2 1 32-16,0 1 0 0,-1 3-224 0,1 0-32 16,-3 0-16-16,-1-1 0 0,-1-1-304 0,-3 1-64 15,0 0-16-15,-3 0 0 0,-1-3-144 0,-2 0 0 16,-2 2 0-16,0-1 128 0,-2 1-128 0,-1-4 0 16,-2 0 0-16,-2-1 0 15,-1 0-1536-15,0-3-256 0,-1-1-32 0</inkml:trace>
  <inkml:trace contextRef="#ctx0" brushRef="#br0" timeOffset="38682.89">2100 10660 36399 0,'0'0'1600'0,"0"0"352"0,-6-7-1568 0,6 7-384 15,0 0 0-15,0 0 0 0,0 0 192 0,0 0-64 16,0 0 0-16,0 0 0 0,0 0-128 0,0 0 0 15,0 0 0-15,0 0-176 0,0 0 176 0,0 13-128 16,0 0 128-16,2-2-128 0,2-1 128 0,0 1 0 16,-1-2 0-16,-1 4 0 0,1 0 384 0,-2 1 0 0,1 3 0 0,-2 1 0 15,-2 2 208-15,0 2 48 0,-2 3 16 16,-1-2 0-16,-2 1-128 0,-1 3-16 0,0 3-16 0,-2 5 0 16,-2 2-128-16,1 1-32 0,-3-1 0 0,3 3 0 15,-1-1-208-15,-1-1-128 0,-1-1 160 0,1 0-160 16,2-1 0-16,-1 0 128 0,-3-3-128 0,3 4 0 15,2 2 0-15,-1-1 0 0,-2-3 128 0,1-1-128 16,-1 0 0-16,6-4 0 0,1-3 0 0,0 1 0 16,-3-6 192-16,4 0-64 0,2-1-128 0,0-3 192 15,1-4-192-15,-1 1 128 0,2-1-128 0,2-2 0 16,3-3 240-16,1-1-48 0,0-2-16 0,-5-6 0 16,8 7 144-16,1-3 16 0,3-2 16 0,0 1 0 15,1-1-80-15,0 1-16 0,0-2 0 0,1-2 0 0,2 0-256 16,1-2 128-16,1-1-128 0,2 2 0 0,2-5 0 15,0 1 0-15,0-2 0 0,2-1 0 16,0 0-432-16,4-2-32 0,0 1-16 0,2-2 0 16,-1-1-576-16,2 0-112 0,2-1-32 0,-3 3 0 15,-4-2-1856-15,-1 1-368 0,0 1-80 0</inkml:trace>
  <inkml:trace contextRef="#ctx0" brushRef="#br0" timeOffset="39111.71">2679 11437 38415 0,'-12'-12'1696'0,"5"7"352"0,-4-2-1632 0,2 2-416 0,0 3 0 0,9 2 0 16,-9-7 624-16,9 7 32 0,-9-3 16 0,9 3 0 15,-9 0-672-15,9 0 0 0,-11 4 0 0,2 3 0 16,2 1-352-16,2 2 0 0,0 3 0 0,0 3 0 31,-3 2-128-31,3 2-32 0,0-1 0 0,-1 3 0 0,1 0 272 0,1 1 48 0,3 0 16 0,0-3 0 16,-1 0 176-16,4 0 0 0,0 0 0 0,2-5 0 15,0 1 128-15,0 0-128 0,0-5 128 0,2 0-128 16,2-1 128-16,1-2-128 0,-1-2 160 0,1 0-160 16,2-1 128-16,-1-3-128 0,1-2 0 0,0-1 144 15,1 0-144-15,1-3 0 0,1-1 0 0,-1-2 0 16,0-2-192-16,2-3 192 0,2-3-192 0,-3-1 192 0,-2-1 0 15,0 0 0-15,1-1 0 0,-3 0 0 0,-2-1 0 16,-2 0 208-16,-2 1-16 0,0 1-16 0,-1 1 144 0,-3-2 48 16,-3 1 0-16,2 2 0 0,-2 1-64 0,-2-1-16 15,-4-1 0-15,0 3 0 0,2 0-288 0,1 2 0 16,-2 4 128-16,0 0-128 0,-2 2 0 0,1 1-192 16,-1 3 16-16,1 1 16 15,0 1-592-15,0 2-112 0,9-3-32 0,-10 3-10336 16,-2 0-2080-16</inkml:trace>
  <inkml:trace contextRef="#ctx0" brushRef="#br0" timeOffset="39637.24">3261 11382 17503 0,'0'0'768'0,"0"0"176"0,-7-9-752 0,7 9-192 0,0 0 0 0,0 0 0 16,-9-4 3072-16,9 4 592 0,0 0 112 0,-9 0 32 15,9 0-3296-15,-8 0-640 0,8 0-144 0,-9 3-32 16,9-3 304-16,-9 1 0 0,0 2 0 0,9-3 0 15,-9 2 0-15,-1 2 0 0,1 0 0 0,0 0 0 16,0 1 448-16,0 0 64 0,-2 2 0 0,1-1 0 16,-2 3 64-16,1 4 32 0,-1 1 0 0,-1 4 0 0,-3 1-368 0,2 5-80 15,-1 2-16-15,1 3 0 0,-2-3-144 0,3 0 0 16,3-2 0-16,1 0 128 0,1-2-128 0,3-2 0 16,2-3 0-16,3-3 128 0,3 2 48 0,2-3 0 15,0-3 0-15,2 3 0 0,2-5 16 0,0 0 16 16,-9-8 0-16,12 5 0 0,1-1 0 0,1 0 0 15,-2-6 0-15,1 0 0 0,3-2-64 0,-1-1-16 16,1-3 0-16,-1 0 0 0,0-4-128 0,-1 1 0 16,1-2 0-16,-1-3 0 0,-2 2 0 0,2-5 0 15,2 1 176-15,-2-1-176 0,-2 2 0 0,-1-2 128 16,2-2-128-16,-1-1 0 0,-1 4 0 0,-4 0 128 0,1 0-128 16,-1 1 0-16,-2 1 128 0,-2 0-128 0,-6-1 0 15,2 2 0-15,1-1 0 0,-4 2-336 0,-4 2 48 0,0-1 16 31,0 1-688-31,-1 2-144 0,-1 2-32 0,1 1-9200 0,-1 2-1840 0</inkml:trace>
  <inkml:trace contextRef="#ctx0" brushRef="#br0" timeOffset="40314.6">3648 11584 23039 0,'-3'11'2048'0,"-1"2"-1648"16,-1 1-400-16,1 5 0 0,2 2 3344 0,2 4 592 15,2-1 112-15,1 3 32 0,-1-1-3280 0,4 0-656 16,1 1-144-16,0 0 0 0,-1-1 0 0,1 0 0 15,-1 1 0-15,1-1 0 0,0 2-176 0,-2-1 176 16,-1 0-192-16,0 3 192 0,-2 3-192 0,-1-2 192 16,-1-3-192-16,0 0 192 0,-1-3 0 0,0 0 0 15,-3-2 0-15,1-2 0 0,2-5 0 0,-2-3 0 16,1-3 0-16,-1-1 144 0,3-9 192 0,0 0 48 0,0 0 0 16,0 0 0-16,0 0 16 0,0 0 16 15,-5-11 0-15,1-4 0 0,-1-2 0 0,1-2 0 0,1-7 0 0,1-2 0 16,-1-4-224-16,2-4-32 0,0-1-16 0,-1-2 0 15,0-1-144-15,-1 0 192 0,0 0-192 0,1-3 192 16,0-2-192-16,1 1 0 0,0 0 0 0,-2 1 0 16,3-4 0-16,0 4 0 0,2 1 144 0,1 5-144 15,3 4 0-15,-1 4 0 0,0 3 0 0,2 2 0 16,-1 2 0-16,2 4 0 0,1 4 0 0,2 1 0 16,-2-1 0-16,2 4-128 0,2 0 128 0,0 0 0 15,1 4-176-15,0-1 176 0,0 0-208 0,4 3 80 16,2 0 128-16,0 3-192 0,-2 1 192 0,3 1-192 15,1 1 192-15,-1 2-160 0,-3 0 160 0,0 1-160 16,2 2 160-16,-6 1 0 0,-2 0 0 0,-2 1-128 16,1 2 128-16,-3 0 0 0,-6 2 0 0,-2 1 128 0,-1 1-128 15,-2 0 192-15,-2 4-64 0,0-3 0 0,-3 4 32 0,0 0 16 16,-1-2 0-16,-3 1 0 0,-3 4-176 0,2-1 0 16,2-1 0-16,-1-2 0 0,-3 5 0 0,-1-4 160 15,1-1-160-15,-1-1 160 0,2 0-160 0,-3-1 0 16,-2-2 0-16,2-2 128 0,0-2-128 0,-1 0 0 15,-1-5 0-15,-2-1 128 0,0 1-128 0,-1-5 0 16,-2-2 0-16,-2-2-176 16,0-1-1216-16,-1-2-240 0,-3-4-48 0,-3 0-15568 0</inkml:trace>
  <inkml:trace contextRef="#ctx0" brushRef="#br0" timeOffset="45160.91">4221 12992 14911 0,'0'0'656'0,"0"0"144"0,0 0-640 0,0 0-160 0,11 0 0 0,-11 0 0 16,0 0 1280-16,0 0 208 0,0 0 48 0,0 0 16 15,12-1-704-15,-12 1-144 0,0 0-16 0,0 0-16 16,9-5-240-16,-9 5-48 0,8-7-16 0,-8 7 0 15,5-9-48-15,-3 0 0 0,-2 9 0 0,0 0 0 16,3-9 0-16,-3 9-16 0,0 0 0 0,0 0 0 16,0 0 80-16,0 0 0 0,0-11 16 0,0 11 0 15,0 0 176-15,0 0 16 0,0 0 16 0,-9-1 0 16,9 1-64-16,-11 4-16 0,2 1 0 0,0 0 0 16,3 2 16-16,-2-2 0 0,-3 2 0 0,2 3 0 15,0-1-64-15,-1 3-16 0,-2 0 0 0,0 1 0 16,-1 1-208-16,0 3-64 0,-1 2 0 0,-1 4 0 15,-1 1-192-15,-1 2 0 0,0 1 0 0,-2 3 0 16,1 0 0-16,1 3 0 0,-1 7 0 0,1-3 0 0,-3 1 0 0,3-1 0 16,2-1 0-16,1 3 0 0,-1-1 240 0,2 1 0 15,-1 0 0-15,2 0 0 0,3 1 80 0,0-3 0 16,-2 0 16-16,4-2 0 0,3 0-112 0,0-5-32 16,0 2 0-16,1-5 0 0,3-2-192 0,0-3 128 15,0-1-128-15,2-3 0 0,-2-2 144 0,3-2-144 16,4-1 128-16,-1 1-128 0,0-2 128 0,0-2-128 15,2-2 128-15,2-1-128 0,2-1 0 0,1-4 128 16,2 0-128-16,-1-2 0 0,3-1 0 0,0-2 0 16,0-3 128-16,0-1-128 0,1-1 128 0,-1-1-128 15,-1 0 192-15,0-1-64 0,4-2-128 0,-2-4 192 16,-1-2-192-16,-1 0 192 0,-2 0-32 0,3-3 0 16,0-3 0-16,-3 0 0 0,0-3-16 0,-1 1 0 15,0-2 0-15,0-2 0 0,-2-4-144 0,2 1 0 0,-1 2 144 0,-1 0-144 16,-2-3 0-16,-2 1 144 0,0 2-144 0,0 1 0 15,-1 1 160-15,-1 3-160 0,-1-1 128 0,0 1-128 16,-1 0 256-16,-3-3-48 0,-2 3 0 0,1 1 0 16,0 0 96-16,-2 1 16 0,-2 0 0 0,0 1 0 15,-2-3-192-15,2 1-128 0,0 3 192 0,0 1-192 16,-2 3 128-16,1-1-128 0,-1 5 0 0,1 0 0 16,-2-2 0-16,0 3-192 0,-1 1 16 0,0 2 16 15,-1-1 0-15,3 5 0 0,-1 1 0 0,0 1 0 16,2 0-128-16,6 4-32 0,-10-3 0 0,10 3 0 15,0 0-400-15,0 0-96 0,-9 0-16 0,9 0 0 16,0 0-1328-16,0 0-272 0,0 0-48 0,0 0-12496 16</inkml:trace>
  <inkml:trace contextRef="#ctx0" brushRef="#br0" timeOffset="45541.02">3918 13550 6447 0,'0'0'576'0,"0"0"-576"0,0 0 0 0,-8 3 0 15,-1 1 6032-15,9-4 1104 0,0 0 224 0,0 0 32 16,-5 7-5696-16,5-7-1136 0,5 10-240 0,-5-10-32 16,0 0-48-16,11 10-16 0,4 2 0 0,-1-2 0 15,-1-3-80-15,-2 2-16 0,2-1 0 0,-2 1 0 16,1-1-128-16,-1-1 160 0,-1 0-160 0,0 1 160 16,0 0-160-16,0 1 128 0,0-4-128 0,1 0 128 15,1-1-128-15,1-4 192 0,0-3-192 0,1-2 192 16,0-1-16-16,2-1 0 0,1-3 0 0,0 1 0 15,-2-2-176-15,2-1-176 0,2-1 48 0,-2-1 0 16,-3-2-1552-16,3 2-304 0,1-2-64 0,-1 2-12080 16</inkml:trace>
  <inkml:trace contextRef="#ctx0" brushRef="#br0" timeOffset="46196.23">4180 12742 10127 0,'-16'2'896'0,"6"0"-704"0,-3-2-192 0,0 2 0 16,0 4 2784-16,-1-1 528 0,0 0 96 0,1-1 32 16,3-3-2752-16,1 2-560 0,9-3-128 0,-10 2 0 15,1-6 0-15,9 4 0 0,-8-1 0 0,8 1 0 16,0 0 272-16,-7-4 32 0,7 4 0 0,0 0 0 16,-8-4 304-16,8 4 64 0,0 0 16 0,0 0 0 15,0 0 304-15,0 0 64 0,0 0 16 0,0 0 0 16,0 0-256-16,0 0-48 0,0 0-16 0,0 0 0 15,13 0-224-15,0 0-32 0,0 0-16 0,1-1 0 16,2 0-128-16,1 1-32 0,-1 0 0 0,2-2 0 16,0 0-144-16,0-1-48 0,1 1 0 0,-1-2 0 0,1 0-128 0,1 0 0 15,-1-3 144-15,1 2-144 0,-3 0 0 0,1 0 144 16,2 0-144-16,-2-1 0 0,-4 2 144 0,2 0-144 16,2 2 0-16,-3-3 144 0,-5 3-144 0,2-2 192 15,-1 3-192-15,1 1 192 0,0 1-64 0,0-1 0 16,-2-1 0-16,-10 1 0 0,11-1-128 0,-11 1 0 15,0 0 144-15,11-3-144 0,0 1 128 0,-11 2-128 16,0 0 128-16,0 0-128 0,0 0 160 0,0 0-32 16,8-7-128-16,-8 7 192 0,0 0 0 0,0-9-16 15,0 9 0-15,-4-9 0 0,0 0 144 0,0 0 16 16,4 9 16-16,-8-10 0 0,-4 3-64 0,2 0-16 16,3-1 0-16,-1 2 0 0,-2-1-112 0,-2 3-32 15,1-2 0-15,0 2 0 0,1 1-128 0,-1-2 160 0,-2 1-160 0,3 0 160 16,2-1-160-16,-1 0 0 0,-2 1 0 0,2-1 128 15,3 1-128-15,6 4 0 0,-8-7 0 0,1 2 0 16,7 5 0-16,-6-6 0 0,6 6 0 0,-7-6 0 16,1 2-304-16,6 4 16 0,0 0 0 0,0 0 0 31,0 0-672-31,0 0-128 0,0 0-16 0,0 0-10288 0,0 0-2064 0</inkml:trace>
  <inkml:trace contextRef="#ctx0" brushRef="#br0" timeOffset="47285.11">5220 12218 2751 0,'0'0'256'16,"0"0"-256"-16,0 0 0 0,0 0 0 15,0 0 3376-15,0 0 624 0,0 0 128 0,0 0 32 0,0 0-2272 0,0 0-448 16,0 0-96-16,0 0 0 0,7-8-512 0,-7 8-80 16,0 0-32-16,0 0 0 0,0 0-368 0,0 0-80 15,0 0-16-15,-10 1 0 0,1 6 48 0,-1-1 0 16,-1 1 0-16,0 1 0 0,-1 2 16 0,0 2 16 15,1 1 0-15,-2 0 0 0,-2 4 96 0,0-3 16 16,-2 2 0-16,-2 1 0 0,-2 2-48 0,6 1 0 16,2 1 0-16,0 1 0 0,-3 1-64 0,2 1-16 15,1 2 0-15,1 1 0 0,3 1-192 0,0 2-128 16,0 2 128-16,5 1-128 0,4-3 0 0,2-2 0 16,1 0 0-16,2-2 0 0,2-4 0 0,0 0 0 15,0-1 0-15,2 0 0 0,2-4 0 0,2-1 0 16,2-3 0-16,0 1 0 0,-2-1 0 0,0 0 0 15,2-4 0-15,2 0-192 16,1-4-272-16,1 2-64 0,-1-1-16 0,0 1 0 16,-1-4-2512-16,1-1-496 0</inkml:trace>
  <inkml:trace contextRef="#ctx0" brushRef="#br0" timeOffset="47796.54">5412 12460 6447 0,'0'0'576'0,"0"0"-576"15,0 0 0-15,-8 3 0 0,-1-3 3376 0,9 0 560 16,-9 0 112-16,9 0 32 0,-9 0-3184 0,1 2-640 15,0 2-128-15,8-4-128 0,0 0 656 0,-8 8 48 0,-1-3 0 0,2 2 0 16,7-7 192-16,-5 10 32 0,-3-3 16 0,8-7 0 16,-5 10-128-16,1 2-32 0,0 0 0 0,0-1 0 15,2 0-320-15,1 2-64 0,-1 0-16 0,2 1 0 16,-1-1-384-16,1 3 128 0,3 2-128 0,-1-1 0 16,-1-1 0-16,2-1 0 0,1 1 0 0,0 0 0 15,0 1 160-15,0-2-160 0,0 0 192 0,1-1-192 16,0 2 160-16,2-2-160 0,-4-1 128 0,4-1-128 15,1-3 0-15,0-1 0 0,-1-3 0 0,3-1 0 16,-1-2-576-16,2-2-112 0,2-2-16 16,-1-1 0-16,-1-1-1840 0,2 0-368 15</inkml:trace>
  <inkml:trace contextRef="#ctx0" brushRef="#br0" timeOffset="48110.25">5189 12747 26719 0,'0'0'2368'0,"-5"-8"-1888"15,-3 2-480-15,8 6 0 0,0 0 2640 0,0 0 432 16,0 0 96-16,0 0 16 0,9-9-2656 0,3 2-528 15,2 1 0-15,3-1-192 0,0 0 192 0,2-2-192 16,2-1 192-16,1 0-192 0,1-2 192 0,1 3 0 0,1 0 0 0,1 1 0 16,0 0-240-16,0 1 48 0,2 3 16 0,-1 2 0 31,2-1-464-31,-4 1-112 0,-5 0-16 0,0 1 0 16,0 0-464-16,-2-1-112 0,-4 1 0 0,-1-2-16 15,-1 2-144-15,-2 1-32 0,-10 0 0 0,0 0 0 16,13 0-976-16,-2 0-208 0</inkml:trace>
  <inkml:trace contextRef="#ctx0" brushRef="#br0" timeOffset="48688.7">5903 12452 17503 0,'0'0'1552'0,"0"0"-1232"0,0 0-320 0,0 0 0 16,0 0 2048-16,0 0 368 0,0 0 64 0,0 0 16 15,0 0-1472-15,0 0-304 0,0 0-48 0,0 0-16 16,0 0 32-16,0 0 0 0,0 0 0 0,0 0 0 16,0 0-496-16,5 13-192 0,-1-3 176 0,0 0-176 15,-1 2 128-15,-1-1-128 0,0 1 0 0,-2 4 0 0,-2-2 192 0,1 3-48 16,-3 1-16-16,2 3 0 0,-1 3-128 0,0-1 160 15,1-2-160-15,-1 0 160 0,1-3-160 0,0 0 0 16,0-1 144-16,0-2-144 0,2-2 0 0,0-2-128 16,0 0 0-16,0-2 0 15,0-9-832-15,0 0-144 0,0 0-48 0,0 0-12000 16</inkml:trace>
  <inkml:trace contextRef="#ctx0" brushRef="#br0" timeOffset="48899.28">5752 12704 19343 0,'0'0'1728'0,"0"0"-1392"15,0 0-336-15,0 0 0 0,0 0 2736 0,12-1 464 0,-2-1 112 0,-10 2 16 16,13-4-2544-16,-1 3-496 0,0 0-96 0,1 1-32 16,0-4 192-16,0 1 32 0,0-3 16 0,1 1 0 15,0-1-272-15,1 1-128 0,-1 0 0 0,2 0 128 16,-1-2-128-16,1 2-224 0,-2 0 48 0,-1 1 16 31,-2 1-720-31,-2-1-144 0,0-1-16 0,-9 5-8096 0,9-5-1616 0</inkml:trace>
  <inkml:trace contextRef="#ctx0" brushRef="#br0" timeOffset="49306.28">6287 12301 4607 0,'0'0'400'0,"0"0"-400"16,-7 9 0-16,0-1 0 0,1 1 5904 0,1 2 1104 15,1-1 224-15,1 3 32 0,2-1-5760 0,1 2-1152 16,0-1-224-16,1 0-128 0,1 0 176 0,-1 0-48 0,0 2 0 0,2 0 0 16,-2-2-128-16,-1 2 128 0,0-2-128 0,1 1 128 15,2 2-128-15,-2-1 0 0,-1 2 0 0,0-4 0 16,-1 2 0-16,0 0 0 0,-2 1 0 0,0 0 0 15,2-3-176-15,0 0-64 0,0 0-16 0,-1-3 0 32,2-10-368-32,-2 12-80 0,-1-2 0 0,3-10-16 15,0 0-1856-15,0 0-368 0,0 0-80 0,0 0-16 0</inkml:trace>
  <inkml:trace contextRef="#ctx0" brushRef="#br0" timeOffset="49822.25">6176 12112 25791 0,'0'0'2304'0,"0"0"-1856"0,-9 3-448 0,9-3 0 16,0 0 1696-16,-2 10 240 0,6 1 48 0,5-1 16 15,3-1-1440-15,1 2-304 0,1-2-48 0,2 0-16 16,2 1 128-16,2-1 32 0,1 1 0 0,0-1 0 15,-1 0-352-15,3 0 0 0,-3-1-192 0,1 1 64 16,-1 1-128-16,-1-1 0 0,0 3-16 0,-1 0 0 16,-2 0 272-16,-1 1-160 0,1 2 160 0,-2-2-128 15,-1 2 128-15,-1 0 0 0,0 2 0 0,-3 0 0 16,-3 0 208-16,0 0 32 0,-1 1 0 0,-1-2 0 16,0 1-16-16,-2 2 0 0,-2-2 0 0,2 0 0 15,0 0-96-15,1-1-128 0,-2 2 176 0,-1-2-176 16,-3-2 160-16,2-1-160 0,-1-2 128 0,-2 0-128 0,-2 2 128 15,0 0-128-15,-1 2 0 0,-2 0 128 0,-2 4-128 0,-3-2 0 16,1 1-160-16,-1-2 160 0,-2 1-400 0,1-1 16 16,-2 1 0-16,0-2 0 15,0 0-656-15,3-2-128 0,2-2-32 0,0-3-12784 16</inkml:trace>
  <inkml:trace contextRef="#ctx0" brushRef="#br0" timeOffset="51039.2">8511 13471 10127 0,'0'0'896'0,"0"0"-704"0,0 0-192 0,0 0 0 15,-9 0 5888-15,9 0 1152 0,-10-4 240 0,10 4 32 16,0 0-5728-16,0 0-1152 0,-9-3-240 15,9 3-32-15,0 0-160 0,0 0 0 0,-10-3 0 0,1 2 0 16,0 0 0-16,9 1 160 0,-11 0-160 0,-1 0 160 16,-2 0 160-16,0-1 16 0,-3-1 16 0,0 5 0 15,0 3 224-15,-5 0 64 0,-8-9 0 0,-3 3 0 16,-1 3 0-16,0-2 0 0,0 2 0 0,1-1 0 16,-4-2-112-16,2 3-16 0,-2 1 0 0,1-2 0 15,-2 2-176-15,-1-3-32 0,-3 3-16 0,-1-1 0 16,0 0-288-16,0-1 160 0,-1 2-160 0,2 3 128 15,3-6-128-15,3 4 0 0,0 2 0 0,2-2 0 16,-1-1 0-16,3 0 0 0,2 0 0 0,0 2 0 0,-3-5 0 0,2 2 0 16,1 2 144-16,0 0-144 0,1 1 0 0,3-2 0 15,1-2 0-15,2-1 0 0,1 2 0 0,1 0 0 16,1-2 0-16,3 0 0 0,3 1 0 0,1-2 0 16,0 0 0-16,0 0 0 0,4-2 144 0,9 2-144 15,-8-4 192-15,1 2-192 0,7 2 288 0,0 0-48 16,-7-8-16-16,7 8 0 0,0 0 16 0,-2-8 0 15,2 8 0-15,2-6 0 0,-2 6-240 0,0 0 176 16,6-11-176-16,1 5 160 0,-7 6-160 0,9-7 0 16,0 2 0-16,1 0 0 0,1 0 0 0,-1 1 0 15,-1-3 0-15,2 2 0 0,0-3 0 0,2 0 0 16,0-1 0-16,2 0 0 0,-1 0 0 0,0-2 0 0,1 0 0 16,0 0 0-16,4 2 0 0,-2 3 0 0,-4-1 0 0,1 1 0 15,0-4 0-15,1 4 0 0,-1-1 0 0,-1 1 0 16,0-1 0-16,-1 2 0 0,-3 3 0 0,-9 2 0 15,10-7 0-15,-2 3 0 0,-8 4 0 0,8-5 0 16,-8 5 0-16,0 0 0 0,0 0 0 0,0 0 0 16,0 0 0-16,0 0 0 0,0 0 0 0,0 0 128 15,0 0-128-15,-3-7 160 0,3 7-160 0,0 0 160 16,-10 0-160-16,0 3 192 0,-2 0-192 0,0 2 192 16,0 1-192-16,2 2 0 0,1 0 0 0,-4 2 0 15,-4 1 0-15,1 1 0 0,2 1 0 0,-3-2 0 16,-3 2-128-16,1 0 128 0,-1 0 0 0,2 3 0 15,0-3 0-15,0 3 0 0,1-1 0 0,1 2 0 16,0 3-128-16,1-3 128 0,-1-4 0 0,3 5 0 16,1 3 0-16,3-3 0 0,0-2-144 0,2 0 144 0,1-1 0 0,1 2 0 15,1-4 0-15,1 2 0 0,2 0 0 0,4 0 0 16,0-2 0-16,1 0 0 0,0-3 0 0,3 0 0 16,1 2 0-16,2-4 0 0,0-3 128 0,2 2-128 15,1-1 0-15,3-1 144 0,1-2-144 0,1 0 0 16,0-3 0-16,2 1 0 0,1 0-256 0,0-1 0 15,-1-2 16-15,3 0 0 16,0 1-1264-16,1 0-256 0,-1-3-48 0,0-1-16 16,1-3-1568-16,2-1-320 0</inkml:trace>
  <inkml:trace contextRef="#ctx0" brushRef="#br0" timeOffset="52382">9796 12928 24351 0,'0'0'1088'0,"0"0"208"0,-6-4-1040 0,6 4-256 16,-7-5 0-16,7 5 0 0,-9-2 448 0,9 2 48 16,0 0 0-16,0 0 0 0,0 0-240 0,0 0-32 15,-7-4-16-15,7 4 0 0,0 0 448 0,0 0 96 16,0 0 16-16,0 0 0 0,0 0 16 0,0 0 16 0,0 0 0 0,11 1 0 15,-11-1 32-15,0 0 0 16,0 0 0-16,8 6 0 0,-8-6-128 0,2 11 0 0,-2-11-16 0,-1 13 0 16,-3 0-304-16,-2 1-64 0,-4 1-16 0,-1 0 0 15,-2 4-48-15,-2-3 0 0,1 4 0 0,-2-2 0 16,-2 4-256-16,0 2 0 0,1 2 0 0,0 3 0 16,-3 1 256-16,2 1 0 0,0 2 0 0,0-1 0 15,-1 2-48-15,2-1-16 0,-1-2 0 0,1 0 0 16,2 2-192-16,-2-2 176 0,0 2-176 0,1-3 160 15,4-3-160-15,-1 6 128 0,0-1-128 0,3-2 128 16,1-4 80-16,3 2 16 0,3 2 0 0,-1-2 0 16,0 0-16-16,1-2 0 0,3-3 0 0,3-2 0 15,1 1-208-15,1-5 0 0,3 3 0 0,1-6 0 0,0 2 160 0,3-3-160 16,-3-1 160-16,3-1-160 0,2 2 0 0,2-6 0 16,-2-1 0-16,2-2 0 0,0 1 0 0,3-2 0 15,-2-4 0-15,0-2 0 0,-2-2 0 0,2 0 176 16,-1-3-48-16,1 0-128 0,1 0 256 0,0-1-48 15,-2 1-16-15,2-2 0 0,0-1-16 0,1 1-16 16,-1-2 0-16,-1 2 0 0,-3-1 32 0,2 1 16 16,0-2 0-16,-1-1 0 0,0 1 0 0,0 1 0 15,1-5 0-15,-2 2 0 0,-1-3-32 0,2 0-16 16,-1 1 0-16,0-3 0 0,-1-1 0 0,0-3 0 16,0-3 0-16,0-1 0 0,0 0-160 0,-1-4 192 15,-1-4-192-15,-1 1 192 0,0 1-192 0,0 1 0 16,-3-2 0-16,0-4 128 0,-1 1-128 0,0 1 0 0,-2-1 0 0,-2 0 0 15,-3-1 0-15,0 5 0 0,-2 4 0 0,-1 2 128 16,-1 0-128-16,0 2 128 0,-1 3-128 0,0 3 128 16,-1 1-128-16,1 7 0 0,1-1 0 0,-3 1 0 15,-4 0 0-15,0 1 0 0,1 0 0 0,1 2 0 16,4 2-208-16,-1-1-32 0,1 2 0 0,6 5 0 31,-7-7-304-31,2 2-64 0,5 5-16 0,-6-5 0 16,6 5-240-16,0 0-48 0,-6-6-16 0,6 6 0 0,0 0-1328 0,0 0-272 0,0 0-48 15,0 0-8480-15,0 0-1680 0</inkml:trace>
  <inkml:trace contextRef="#ctx0" brushRef="#br0" timeOffset="52779.88">9554 13441 34783 0,'0'0'1536'0,"-8"-4"320"0,0 1-1472 0,8 3-384 15,0 0 0-15,0 0 0 0,0 0 160 0,0 0-32 16,0 0-128-16,0 0 192 0,0 0-192 0,0 0 0 15,0 0 0-15,12 9 0 0,-2-1 272 0,1 0 16 0,-2 0 0 0,1 2 0 16,1 1-48-16,0-1-16 0,0 0 0 0,-1 3 0 16,-1 0 32-16,-1-1 16 0,0 0 0 0,0 0 0 15,2-5-64-15,1 5-16 0,-1 0 0 0,2-3 0 16,-2-4-192-16,2 1 0 0,0-1 128 0,2-1-128 16,2-3 0-16,5-1 0 0,2-1 0 0,3-3 0 15,1-3-176-15,2-2-16 0,0-1-16 0,1 1 0 16,4-2-192-1,-4 1-48-15,-3-6 0 0,0 2 0 0,0 1-256 16,-4 0-64-16,-3 0-16 0,-2-2 0 0,-1 0-1856 0,-3-5-368 0</inkml:trace>
  <inkml:trace contextRef="#ctx0" brushRef="#br0" timeOffset="53750.93">9529 12643 13823 0,'-17'4'608'0,"5"-2"128"0,0 2-592 0,2-1-144 16,10-3 0-16,-9 5 0 0,9-5 3024 0,0 0 576 15,0 0 112-15,0 0 32 0,5 10-2720 0,4-3-528 16,2-3-112-16,2-2-32 0,1 2 304 0,4-4 64 16,1-2 16-16,1-1 0 0,4 1-96 0,-1-2-32 0,1-2 0 0,3 1 0 15,1 0-256-15,0 2-48 0,1-1-16 0,-2 2 0 16,-1-2-288-16,0 0 0 0,1 1 128 0,-3 0-128 16,0-1 144-16,-2 0-16 0,0 0-128 0,-2 0 192 15,-2 0 80-15,-2 1 16 0,-2-2 0 0,0 1 0 16,-1 0 112-16,-1 0 32 0,-2 0 0 0,1 1 0 15,-1-3 16-15,-1 2 0 0,-9 4 0 0,11-2 0 16,-2-3-192-16,-9 5-48 0,12-4 0 0,-2 0 0 16,-1 0-208-16,-9 4 0 0,9-3 128 0,-9 3-128 15,11-8 0-15,-3 3 128 0,-8 5-128 0,0 0 0 16,5-9 160-16,-5 9-160 0,0 0 160 0,0 0-160 16,2-9 368-16,-2 0-32 0,0 9 0 0,-1-11 0 0,-3 2-32 15,-1 0-16-15,5 9 0 0,-5-9 0 0,0 0-48 0,1 0-16 16,-2 0 0-16,3 1 0 0,3 8-32 0,-6-8 0 15,1 0 0-15,5 8 0 0,-6-8-64 0,6 8 0 16,-10-7-128-16,3 0 192 0,-1 2-192 0,8 5 128 16,-11-5-128-16,2 1 0 0,9 4 0 0,-10-3 0 15,1 3 0-15,9 0 0 0,-11-1 0 0,11 1 0 16,-8 0 0-16,8 0 0 0,0 0 0 0,0 0 0 16,0 0 0-16,0 0-160 15,0 0-544-15,0 0-128 0,0 0 0 0,12 0-16 16,0 1-1840-16,1 0-384 0,0 1-64 0,1-2-12144 0</inkml:trace>
  <inkml:trace contextRef="#ctx0" brushRef="#br0" timeOffset="54860.34">10847 11974 15599 0,'0'0'688'0,"0"0"144"0,0 0-656 0,0 0-176 16,0 0 0-16,9-4 0 0,-9 4 0 0,8-7 0 16,-8 7 0-16,0 0 0 0,0 0 0 0,0 0 0 15,9-3-192-15,-9 3 192 0,0 0 256 0,0 0 160 16,0 0 32-16,0 0 16 0,7-7 944 0,-7 7 176 15,7-4 32-15,-7 4 16 0,8-6-96 0,-8 6-32 16,8-9 0-16,-8 9 0 0,10-7-544 0,-2 2-96 16,-8 5-32-16,8-7 0 0,-8 7-448 0,0 0-80 0,7-6-32 15,-7 6 0-15,0 0-112 0,0 0-32 0,0 0 0 0,0 0 0 16,0 0 0-16,0 0-128 0,0 0 192 0,-11-2-64 16,11 2 208-16,-10 6 48 0,1-2 0 0,-1 1 0 15,1 0 48-15,0 3 16 0,-1 0 0 0,1 2 0 16,0 0-112-16,-2 4-16 0,1-1 0 0,-1 1 0 15,1 0-144-15,1 3-48 0,0-2 0 0,1 1 0 16,0 3-128-16,0 0 0 0,-1 1 0 0,1 1 0 16,2-4 160-16,-1 2-160 0,1-2 192 0,0 3-192 15,1-3 176-15,0 2-176 0,1 1 160 0,0-2-160 16,0 0 224-16,0 2-48 0,0-2-16 0,2 4 0 16,-1-2 112-16,-1-3 32 0,2 0 0 0,-1 0 0 15,2-2-112-15,1 2 0 0,0-2-16 0,2-1 0 16,1-1-176-16,1-1 0 0,-4-12 0 0,6 13 0 0,1-2 0 15,1 0 0-15,-8-11 0 0,11 10 0 0,1-3 0 0,0-1 0 16,1-2 0-16,0 1 0 0,0 1 0 0,1-1-192 16,3 0 64-16,0 0 128 0,-1 2-144 0,2-3 144 15,0 0 0-15,1 0 0 0,0 0-272 0,-2-1 48 16,-2 1 16-16,0 0 0 16,2 1-496-16,-4-1-112 0,-13-4-16 0,12 0 0 15,1 0-2016-15,-13 0-416 0</inkml:trace>
  <inkml:trace contextRef="#ctx0" brushRef="#br0" timeOffset="55296.68">11228 12081 15663 0,'0'0'1392'0,"0"0"-1120"0,0 0-272 0,0 0 0 15,-4-5 2240-15,4 5 400 0,0 0 80 0,0 0 16 16,0 0-1856-16,0 0-368 0,0 0-80 0,0 0-16 15,0 0 80-15,0 0 16 0,0 0 0 0,-6 10 0 0,3 0-112 0,0 2-16 16,0 3 0-16,-1 0 0 0,1-2 128 0,-3 2 32 16,0 0 0-16,-1 2 0 0,1-1 96 0,-1 1 0 15,-1 0 16-15,2 2 0 0,-2 0-272 0,2 1-48 16,-1-1-16-16,2 0 0 0,2 2-112 0,1-3-16 16,-1 1-16-16,2 0 0 0,-1-3-176 0,4 1 0 15,0-2 144-15,2 2-144 0,0-4 0 0,1 0 0 16,3-1 0-16,0-3 0 0,0-4 0 0,1 1-128 15,-9-6 128-15,13 5-128 16,1-5-256-16,-1 0-32 0,-2-3-16 0,1-1 0 16,-1-1-496-16,1 0-96 0,0 0-32 0,-1-2-8560 15,1-1-1712-15</inkml:trace>
  <inkml:trace contextRef="#ctx0" brushRef="#br0" timeOffset="55537.08">10910 12344 16575 0,'-10'4'1472'0,"1"1"-1168"16,9-5-304-16,-10 4 0 0,1-1 3840 0,9-3 704 0,0 0 128 0,0 0 48 16,0 0-3824-16,14 5-752 0,3-1-144 0,3-1 0 15,2-3 0-15,2 1 0 0,4 0 0 0,-1 2 0 16,1-6-128-16,0 3 128 0,2 0-208 0,0 0 80 15,-1-1-544-15,0 0-96 0,-3-2-32 0,0-1 0 16,-1 0-416-16,-3-1-96 0,-1-2-16 0,-2 1-10736 16</inkml:trace>
  <inkml:trace contextRef="#ctx0" brushRef="#br0" timeOffset="55947.38">11297 11837 25791 0,'0'0'2304'0,"0"0"-1856"0,-3-9-448 0,3 9 0 16,0 0 1984-16,0 0 288 0,0 0 64 0,0 0 16 15,0 0-1952-15,0 0-400 0,12 5 0 0,-2 2 0 16,1 2 0-16,-2 3 0 0,0 1 0 0,1 1 0 16,2 0 0-16,0 3 224 0,0-2-16 0,2 1 0 15,3 1-48-15,1 2-16 0,0-4 0 0,1 2 0 16,-2-2-16-16,-3 0-128 0,-1 0 192 0,3 0-64 16,2 1-128-16,-1 2 0 0,-4 2 0 0,0-1 0 15,-1 2 224-15,-2 1-32 0,-1-2-16 0,-2 3 0 16,-1 1-32-16,-1-1 0 0,1-1 0 0,-2 1 0 0,-1-4-144 15,-1 3 192-15,-2-2-192 0,-2-6 192 0,1 2-48 0,1-2 0 16,-2-1 0-16,-2 0 0 0,-2 0-144 0,-1 0 0 16,-4 2 0-16,1-1 0 15,1-2-352-15,-2 1-96 0,-4-2-32 0,-1 0 0 16,2-3-1936-16,-3-2-384 0</inkml:trace>
  <inkml:trace contextRef="#ctx0" brushRef="#br0" timeOffset="62118.46">14960 13215 6447 0,'0'0'576'0,"0"0"-576"0,0 0 0 0,-9 0 0 0,0 0 2496 0,9 0 384 15,-11-3 64-15,2 6 32 0,0-3-1504 0,9 0-288 16,-9-3-64-16,9 3-16 0,-9 3 64 0,9-3 16 16,-9 0 0-16,9 0 0 0,0 0 160 0,0 0 16 15,-8-4 16-15,8 4 0 0,0 0-96 0,0 0-32 16,0 0 0-16,0 0 0 0,0 0-256 0,0 0-48 15,0 0-16-15,0 0 0 0,0 0-240 0,0 0-48 16,8 9-16-16,-8-9 0 0,0 0-128 0,12 5-32 16,-2-1 0-16,0-1 0 0,2 0 16 0,0-3 0 15,1-2 0-15,1 2 0 0,2 0-128 0,2-2-32 16,0-4 0-16,3-1 0 0,3-1-320 0,1 0 0 0,1 0 0 16,2 0 128-16,2 1-128 0,0 0 0 0,-2 1 0 15,0 0 128-15,0 2-128 0,-1 2 0 0,-1-2 0 0,-1 1 0 16,0 1 0-16,-2-1 144 0,-1 0-144 0,-2 2 160 15,-2 0-160-15,-1 0 0 0,-1-2 0 0,-1 2 128 16,-2 1-128-16,0 1 0 0,0 2 0 0,-1-1 0 16,0-2 0-16,-2 1 0 0,-10-1 0 0,13 0 0 15,-2 0 0-15,-11 0 128 0,10-2-128 0,-10 2 128 16,0 0 32-16,11-1 0 0,-11 1 0 0,0 0 0 16,0 0-160-16,0 0 192 0,0 0-192 0,0 0 192 15,0 0-192-15,0 0 0 0,0 0 0 0,0 0 128 16,0 0-128-16,0 0 0 0,2 11 0 0,-2-11 0 15,-1 12 0-15,-2 1 0 0,1-3 0 0,-1 2 0 16,-2 3 0-16,0-5 0 0,0-1 0 0,-2 4 0 0,-1 3 0 0,0-1 0 16,1 1 0-16,-1-2 128 0,-1 2-128 0,-1 1 0 15,1 3 0-15,0-1 0 0,-1-1 0 0,-1 1 0 16,1 0 0-16,0-1 0 0,-1-1 0 0,1 4 160 16,-1-1-160-16,1 1 160 0,-2-7-160 0,0 4 192 15,-1 2-192-15,2 1 192 0,-1-3-192 0,1 0 0 16,0 0 0-16,2 1 128 0,1-2-128 0,0-2 0 15,0 0 144-15,2-2-144 0,-2 0 144 0,1 0-144 16,2-2 192-16,1 0-192 0,0-1 0 0,0 1 0 16,2-1 0-16,0-1 0 0,2 2 0 0,0-11 0 15,-4 8 128-15,2-1-128 0,2-7 0 0,-1 11 0 16,1-11 128-16,0 0-128 0,-2 10 128 0,1-1-128 0,1-9 192 16,0 0-192-16,-4 8 144 0,4-8-144 15,0 0 0-15,0 0 144 0,0 0-144 0,0 0 128 0,0 0-128 0,0 0 128 16,0 0-128-16,0 0 160 0,0 0-160 0,0 0 160 15,0 0-32-15,0 0 0 0,0 0 0 0,0 0 0 16,0 0 64-16,0 0 0 0,-3-10 0 0,1-3 0 16,-2 2-16-16,-1 0 0 0,-1-2 0 0,0-2 0 15,-2 0 0-15,0-1 0 0,0 0 0 0,-1-3 0 16,-1-5-32-16,-1 1 0 0,2-1 0 0,0 1 0 16,-1 1-144-16,-1-2 128 0,0 3-128 0,0 2 128 15,-1 3-128-15,2-3 192 0,-2-1-192 0,2 2 192 16,-2 0-64-16,0-1-128 0,-1 0 192 0,2 0-64 15,-1 2 0-15,0 1 0 0,0-1 0 0,1-2 0 16,0 2-128-16,2 0 0 0,-1 1 0 0,1-1 0 0,1 1 0 0,1-1 0 16,2 3 0-16,0-1 0 0,-2 0 0 0,2 2 0 15,1 1 0-15,0 4 0 0,-1-2 0 0,1 3-144 16,0 1 144-16,4 6-208 0,-5-7-144 0,2 2-32 16,3 5 0-16,0 0 0 15,0 0-1216-15,0 0-256 0,3 12-64 0,4 2 0 16,3 3-1200-16,2 5-240 0,1 0-48 0</inkml:trace>
  <inkml:trace contextRef="#ctx0" brushRef="#br0" timeOffset="63012.59">16175 12804 1839 0,'0'0'0'0,"-4"-7"160"0,-1 0-160 0,5 7 0 16,-6-8 0-16,-1 2 0 0,2 0 3952 0,5 6 752 16,-5-7 160-16,5 7 16 0,-4-6-2912 0,4 6-592 15,-2-7-112-15,2 7-32 0,0 0-176 0,0 0-32 16,2-9-16-16,-2 9 0 0,0 0-32 0,0 0 0 0,0 0 0 0,0 0 0 15,0 0 112-15,0 0 0 0,0 0 16 0,0 0 0 16,0 0 32-16,9 10 0 0,-3 2 0 0,1 2 0 16,-1 2-336-16,1-1-64 0,-1 2-16 0,1 0 0 15,-1 1-400-15,4 1-64 0,0-1-32 0,0-1 0 16,2 2-224-16,0 1 0 0,1 0 0 0,-1 0 0 16,-3 0 0-16,3 2 128 0,1 4-128 0,0 2 0 15,-2 0 0-15,1 0 0 0,-1-4 0 0,-2 4 0 16,-3 3 176-16,1 0-16 0,-2 1 0 0,-1-1 0 15,-2 2 0-15,1-5 0 0,-3 0 0 0,0 2 0 16,1-6 32-16,1 2 16 0,-2-1 0 0,0 0 0 16,1-3-16-16,0-1-16 0,2 1 0 0,-3-2 0 0,-1 1-176 15,2-2 192-15,-1 1-192 0,0-3 192 16,-3-2-192-16,1 1 0 0,-1-3 0 0,0 0 0 0,0-1 0 0,-3-1 160 16,-2-1-160-16,-1-1 160 0,-2 1 96 0,-2-2 0 15,-3 0 16-15,2-2 0 0,-1 0 80 0,-2-1 16 16,-4 0 0-16,3-1 0 0,1-2-112 0,0 1 0 15,0 0-16-15,3-2 0 0,0-1-64 0,2-1-16 16,2-2 0-16,-1-1 0 0,1-1-32 0,1 0-128 16,1-2 192-16,0-3-64 0,0 1-128 0,2 0 0 15,0 1 144-15,0-4-144 0,-2 0 0 0,1 1-160 16,1-2 16-16,-1-1 0 16,0 1-384-16,-1 2-80 0,0 0-16 0,0 3 0 15,0 3-352-15,-1 0-80 0,-1-2-16 0,1 2 0 16,1 3-144-16,8 2-16 0,-11-3-16 0,11 3 0 15,0 0-1312-15,0 0-256 0,0 0-48 0,0 0-11584 0</inkml:trace>
  <inkml:trace contextRef="#ctx0" brushRef="#br0" timeOffset="63733.03">17132 12579 5519 0,'0'0'496'0,"5"-7"-496"16,1-2 0-16,-6 9 0 0,0 0 1408 0,6-6 192 0,-6 6 48 0,0 0 0 31,7-6-1904-31,-7 6-384 0,0 0-80 0,0 0-16 0,9-2 352 0,-9 2 80 0,0 0 16 0,9-4 0 16,-9 4 1408-16,10-3 288 0,-10 3 48 0,9-2 16 15,-9 2 0-15,10-4 16 0,-3-1 0 0,-7 5 0 16,0 0-80-16,10-3 0 0,-10 3-16 0,0 0 0 16,0 0-320-16,0 0-64 0,0 0-16 0,0 0 0 15,0 0 48-15,0 0 16 0,0 0 0 0,0 0 0 16,0 0 32-16,0 0 16 0,0 0 0 0,0 0 0 15,-7 10-384-15,0 1-80 0,0-3 0 0,-1 1-16 16,1 0-240-16,-2 3-64 0,-3-1 0 0,2 1 0 16,1 1 96-16,-2 3 16 0,0 1 0 0,-1 4 0 15,0 1 16-15,1 3 16 0,-4 2 0 0,1 0 0 0,-2 2-48 16,1 2-16-16,-1 3 0 0,0 0 0 0,1 1-160 0,-1 3-48 16,-1 4 0-16,4 1 0 0,-3 0-192 0,3 2 0 15,2 5 0-15,1-3 0 0,3 3 144 0,1-4-144 16,0-4 128-16,3-1-128 0,3-1 128 0,0-5-128 15,0-1 128-15,5 0-128 0,5-1 128 0,0-1-128 16,-2-3 128-16,2-2-128 0,3-1 144 0,2-4-144 16,-2-1 160-16,4 1-160 0,1 2 0 0,0-3 128 15,0-4-128-15,1 0 0 0,-2 2-160 0,2-6-80 16,1-2-16-16,-1-1 0 16,0-2-448-16,-3-1-112 0,1-4-16 0,0 0 0 15,-1-2-1072-15,0 1-208 0,-2 0-64 0,0-4-8576 16,1-2-1728-16</inkml:trace>
  <inkml:trace contextRef="#ctx0" brushRef="#br0" timeOffset="64356.14">17453 12956 26495 0,'0'0'1168'0,"0"0"240"0,0 0-1120 0,0 0-288 16,0 0 0-16,0 0 0 0,0 0 560 0,0 0 48 15,0 0 16-15,0 0 0 0,0 0-304 0,0 0-48 16,-7 9-16-16,7-9 0 0,-7 11 144 0,1 0 32 16,1 2 0-16,1 1 0 0,-1 1-224 0,0 2-32 15,0 1-16-15,-1 1 0 0,1 4 160 0,-3 0 48 16,-2-2 0-16,-1 2 0 0,0 1 208 0,0 3 32 16,0 2 16-16,0 1 0 0,2-1-144 0,0 1-32 15,0 2 0-15,1-5 0 0,0-2-128 0,2 3-16 16,2-5-16-16,1 1 0 0,3-4-160 0,3 0-128 15,1 0 192-15,2-2-192 0,1-3 256 0,0 0-48 0,4-2-16 16,1-1 0-16,-2-2-48 0,2-2-16 0,-1 0 0 0,3-3 0 16,-1-1 16-16,1 0 0 0,2-4 0 0,-2-4 0 15,-1-1-16-15,1 1-128 0,2-3 192 0,1 1-64 16,0-4 48-16,-2-1 0 0,0-4 0 0,-1 1 0 16,-1-2 32-16,0 1 16 0,-1-1 0 0,0-3 0 15,-3-1-16-15,0-1 0 0,0 2 0 0,-2-5 0 16,-4-5-16-16,1 2-16 0,2-3 0 0,-1 0 0 15,-3-1-176-15,1-4 128 0,-4-2-128 0,-1 5 128 16,0 2-128-16,-1 1 0 0,-1 1 0 0,0 5 0 16,-1 2 0-16,-1 3 0 0,-1 0 0 0,1 3 0 15,-1 2 0-15,2 2 0 0,0 0-128 0,-2 2 128 16,1-3-288-16,-1 4 16 0,1 2 0 0,0 2 0 16,1-3-720-16,5 7-144 0,-9-6-16 0,1 1-16 15,2 0-2112-15,6 5-432 0,-11-3-64 0</inkml:trace>
  <inkml:trace contextRef="#ctx0" brushRef="#br0" timeOffset="64813.27">17406 13215 22175 0,'0'0'976'0,"0"0"208"0,0 0-944 0,0 0-240 0,0 0 0 0,0 0 0 16,-10 1 832-16,10-1 128 0,0 0 32 0,-8 8 0 16,0-3-816-16,8-5-176 0,0 0 0 0,-7 10 0 15,0-3 0-15,1 1 128 0,6-8 0 0,-4 11-128 16,3-4 416-16,1-7-32 0,-3 10 0 0,2-1 0 16,2 1 128-16,2 1 32 0,-3-11 0 0,4 13 0 0,1-2 32 0,0 0 16 15,2-3 0-15,1 1 0 0,1 1-240 0,1-3-48 16,2-3-16-16,0-1 0 0,0 4-96 0,-1-3-32 15,2-2 0-15,2 1 0 0,0-3-160 0,1 0 0 16,-2 0 0-16,-1-4 0 0,-1 2-240 0,-2-4-80 16,-10 6 0-16,11-5-16 15,-1 1-592-15,-2-1-112 0,-8 5-32 0,5-9-12048 16</inkml:trace>
  <inkml:trace contextRef="#ctx0" brushRef="#br0" timeOffset="65848.17">18126 12405 11055 0,'0'0'480'0,"0"0"112"0,0 0-464 0,0 0-128 15,0 0 0-15,0 0 0 0,0 0 1424 0,6-5 272 16,-6 5 48-16,0 0 16 0,0 0-1488 0,0 0-272 15,0 0 0-15,0 0-176 0,0 0-96 0,0 0-32 16,0 0 0-16,0 0 0 0,0 0 176 0,0 0 128 16,0 0-192-16,0 0 192 0,-5 13 544 0,0-4 224 15,5-9 32-15,-8 11 16 0,0-1 608 0,2 3 128 16,0-4 32-16,1 3 0 0,-1 0-592 0,-1 2-112 0,1 2-32 0,-1 1 0 16,-2-2-592-16,0 6-112 0,0-1-16 0,-1-1-128 15,3-2 0-15,-1 3 0 0,1 0 0 0,2-2 0 16,3 0 0-16,-1-2 0 0,0-2 0 0,2 0 0 15,0 1 128-15,1-2-128 0,2-2 0 0,2 1 0 16,1 0 256-16,2 1-64 0,-1-4-16 0,2 2 0 16,3-1-176-16,0 0 160 0,2-2-160 0,2 0 160 15,-1-1-160-15,1 0-144 0,-1 0 144 0,1-1-208 16,1 1-304-16,0-3-48 0,-3 0-16 16,0 1 0-16,0-4-1584 0,-1 2-320 0</inkml:trace>
  <inkml:trace contextRef="#ctx0" brushRef="#br0" timeOffset="66241.45">18328 12493 4607 0,'0'0'400'0,"0"0"-400"0,0 0 0 0,0 0 0 16,0 0 5248-16,0 0 960 0,0 0 192 0,0 0 32 16,-8 4-5168-16,8-4-1040 0,-7 6-224 0,7-6 0 15,-6 9 0-15,1 0 0 0,-1 1 0 0,1 1 0 16,-1 0 0-16,-1 2 0 0,-1 0-128 0,2 1 128 15,1 3 0-15,-1 4 0 0,1 4 0 0,1-3 0 16,0-1 0-16,2-2 0 0,-1 1 0 0,2-3 0 16,1 0 144-16,0-2-16 0,1 0 0 0,2-2 0 15,-1-1-128-15,1-1 192 0,1-2-192 0,0 1 192 16,0-1-192-16,-4-9-144 0,0 0 144 0,7 6-208 16,-7-6-368-16,10 5-80 15,-10-5-16-15,10 3 0 0,2-2-224 16,-2-1-64-16,-10 0 0 0,12-4-6048 0,-12 4-1216 0</inkml:trace>
  <inkml:trace contextRef="#ctx0" brushRef="#br0" timeOffset="66444.06">18123 12718 27647 0,'0'0'2448'0,"0"0"-1952"16,0 0-496-16,0 0 0 0,0 0 1536 0,13 2 192 16,0-1 64-16,3 0 0 15,1-1-2224-15,1-1-432 0,1-3-96 0,1 1 0 16,0 1-2368-16,2-1-480 0</inkml:trace>
  <inkml:trace contextRef="#ctx0" brushRef="#br0" timeOffset="66842.45">18368 12336 17503 0,'-12'-2'1552'0,"12"2"-1232"0,-10-5-320 0,3 1 0 0,7 4 3696 0,0 0 672 15,0 0 144-15,0 0 32 0,0 0-3712 0,0 0-832 16,0 0 0-16,0 0 0 0,0 0-128 0,0 0-16 16,8 7 0-16,1 1 0 0,0 0 144 0,2 1 0 15,1 0 0-15,-1 2 0 0,1 2 0 0,0-3 0 16,-2 3 0-16,2 2 0 0,0-1 0 0,-1 2 0 15,2-1 0-15,-1 1 0 0,-1 1 0 0,-1-2 0 16,-1 4 0-16,-1 2 0 0,-3-1 0 0,-2 1 0 16,-3 0 0-16,0 0-128 0,1 0 128 0,-1-4 0 15,-2 2 0-15,-1 0 0 0,0 0 0 0,-2 1 0 16,-1-2 0-16,0 0-128 0,2 1-192 0,2-3-48 0,1 1 0 16,-1-4-13856-16</inkml:trace>
  <inkml:trace contextRef="#ctx0" brushRef="#br0" timeOffset="69324.93">18656 12353 9215 0,'0'0'816'0,"0"0"-656"16,0 0-160-16,0 0 0 0,0 0 2064 0,0 0 384 15,0 0 80-15,0 0 16 0,0 0-608 0,0 0-112 16,0 0-32-16,0 0 0 0,0 0-560 0,0 0-112 16,0 0-32-16,0 0 0 0,0 0-224 0,0 0-48 15,0 0-16-15,12 8 0 0,0-4-304 0,-2 1-64 16,1 2-16-16,0-1 0 0,1 5-416 0,0-1 0 15,-2 2 0-15,1 2 0 0,0 2 0 0,1 3 0 0,1 2 0 0,-1 5 0 16,-2-1 0-16,2 8 0 0,0 6 0 16,1 0 0-16,0 1 0 0,0 1 0 0,0-1 0 0,3 2 0 15,0-3 0-15,1 1 0 0,-2-2 0 0,2 4 0 16,1-3 240-16,-1 3 16 0,-4 0 0 0,0 1 0 16,0 1-48-16,-4 0 0 0,-6 1 0 0,-2-2 0 15,-1 0-64-15,0-4-16 0,-1 1 0 0,-4 1 0 16,-7-2-128-16,-3-2 0 0,-1 3 144 0,-4 0-144 15,-4-2 0-15,1 2 0 0,-2-1 0 0,0-1 128 16,-2-1-128-16,1-5 0 0,0-2 0 0,1-2-128 16,0-2-192-16,1-4-16 0,-5-1-16 0,4-4 0 15,4-2-96-15,2-2 0 0,-2-5-16 16,4-1-14192-16</inkml:trace>
  <inkml:trace contextRef="#ctx0" brushRef="#br0" timeOffset="71908.34">11727 13361 13823 0,'0'0'1216'0,"0"0"-960"0,0 0-256 0,0 0 0 15,-9-4 3520-15,1 2 640 0,8 2 144 0,0 0 32 16,-9-3-3184-16,9 3-640 0,0 0-128 0,0 0-32 15,-9-3-352-15,9 3 0 0,-9-1 0 0,9 1 0 0,0 0 0 0,0 0 0 16,-10 0 0-16,10 0 0 0,0 0 256 0,0 0 64 16,-10 0 32-16,10 0 0 0,0 0 656 0,0 0 128 15,0 0 16-15,0 0 16 0,0 0-256 0,0 0-48 16,0 0-16-16,0 0 0 0,0 0-288 0,0 0-64 16,0 0-16-16,0 0 0 0,9 1-96 0,2 2-32 15,-1 0 0-15,2-2 0 0,0-1-32 0,2 0-16 16,1 0 0-16,2-1 0 0,3-3-112 0,2 0 0 15,0 0-16-15,3 0 0 0,1 0 32 0,2 0 16 16,2-2 0-16,2-1 0 0,3 2-48 0,-1 0-16 16,-2-1 0-16,0 1 0 0,2 3-16 0,-1-2 0 15,-6 1 0-15,0 3 0 0,-1 0 48 0,-1-3 16 0,-3 2 0 16,-1-1 0-16,-3-5-80 0,-1 4-128 0,-1 3 176 16,-3-1-176-16,-1-3 192 0,-2 0-192 0,1 0 192 0,-1 0-192 15,-10 4 144-15,11-3-144 0,-11 3 0 0,10-4 144 16,-3-2-144-16,-7 6 0 0,6-3 0 0,-6 3 128 15,0 0-128-15,7-10 0 0,-2 4 0 0,0-1 0 32,0 1-1728-32,0-2-288 0,2-1-48 0</inkml:trace>
  <inkml:trace contextRef="#ctx0" brushRef="#br0" timeOffset="83181.5">13941 13013 15839 0,'0'0'704'0,"0"0"128"0,0 0-656 0,0 0-176 16,0 0 0-16,0 0 0 0,0 0 480 0,0 0 64 15,0 0 16-15,0 0 0 0,0 0-128 0,0 0-32 16,0 0 0-16,0 0 0 0,0 0 368 0,0 0 80 16,0 0 16-16,0 0 0 0,0 0 224 0,0 0 32 15,0 0 16-15,0 0 0 0,0 0 160 0,0 0 48 0,0 0 0 0,0 0 0 16,0 0-352-16,0 0-64 16,0 0-16-16,0 0 0 0,0 0-368 0,0 0-80 0,0 0-16 0,4 9 0 15,-4-9-96-15,0 0-32 0,-2 9 0 0,2-9 0 16,-2 9 96-16,2-9 16 0,-3 12 0 0,2 0 0 15,-2 0-64-15,2-1-16 0,-2 1 0 0,1 2 0 16,0-1-96-16,1 2-32 0,-2-1 0 0,-1 3 0 16,1-3-80-16,-1 3-16 0,0 0 0 0,-1 2 0 15,-2 0-128-15,1-1 160 0,-1 1-160 0,0-4 160 16,-2 3 96-16,0 1 0 0,1-2 16 0,-2 0 0 16,-2-4 48-16,0 1 16 0,1 3 0 0,0-1 0 15,1-3-80-15,-2 4-32 0,2-4 0 0,-3-2 0 16,0 1-96-16,0 1-128 0,0-1 176 0,1-2-176 0,0 1 128 15,0-1-128-15,-1-2 0 0,0 1 0 0,-1-1 144 0,-2 0-144 16,-2-3 0-16,1 0 144 0,0-1-144 0,2 1 0 16,0 1 0-16,0-3 128 0,-1-4 16 0,2 0 0 15,1 1 0-15,-1 0 0 0,1-1 16 0,2-1 0 16,0 2 0-16,1 0 0 0,-2-2-160 0,2-2 0 16,-2 0 144-16,2 1-144 0,0-1 128 0,3 2-128 15,-3-4 128-15,3 3-128 0,-1-1 0 0,1-2 128 16,2-1-128-16,-1 0 0 0,-1 1 128 0,1-4-128 15,0 1 128-15,2-2-128 0,0 0 128 0,2-3-128 16,-1 1 128-16,1-2-128 0,-1 1 128 0,2 0-128 16,-1-2 128-16,2-2-128 0,0 0 0 0,2-1 0 15,-1 1 0-15,2-1 128 0,-1-1-128 0,1 2 0 16,-2-1 0-16,2 3 0 0,1 0 0 0,-2 3 0 0,2 0 0 16,1 2 0-16,2 4 0 0,-1-3 0 0,1 1 0 0,1 4 0 15,-8 5 0-15,12-4 0 0,-1-1 0 0,1 8 0 16,-3 2 0-16,2 3 0 0,-1-1-144 0,0 3 144 15,1 0 0-15,1 0 0 0,1 0 0 0,1 3 0 16,2-3 0-16,1 3 0 0,0 0 0 0,1-1 0 16,1 1 0-16,2 1 0 0,1 2 160 0,2 5-160 15,1 6 288-15,-3-7-48 0,0-13-16 0,-1 3 0 16,0 4-224-16,-1-1 0 0,1-3 0 0,-1 2 0 16,-3-3 0-16,-2 2 0 0,1 0 144 0,0 1-144 15,-1-5 0-15,0 0 128 0,-5 1-128 0,2 3 0 16,4 0 0-16,-5-4 128 0,-11-7-128 0,11 3 0 15,-11-3 128-15,13 5-128 0,-1 0 0 0,-1-2 128 0,-11-3-128 0,12 1 0 16,-12-1 0-16,12 0 0 16,-12 0-304-16,11-4-80 0,0 3-32 0,-1-1 0 15,1 1-3392-15,-1-2-672 0</inkml:trace>
  <inkml:trace contextRef="#ctx0" brushRef="#br0" timeOffset="87432.33">2541 4741 21183 0,'0'0'1888'0,"3"-8"-1504"15,-3-1-384-15,0 9 0 0,5-10 1408 0,-1 0 192 16,-3 0 64-16,0 1 0 0,2 0-944 0,-2 0-176 15,1-1-32-15,-2 10-16 0,0 0-176 0,3-11-48 16,1 0 0-16,-4 11 0 0,0-8-272 0,0 8 0 0,0-11 128 0,0 2-128 16,0 9 0-16,-2-10 0 0,-1 0 0 0,3 10 0 15,-2-13 352-15,-2 4-32 0,-2 1-16 0,6 8 0 16,-7-8 368-16,-1 2 80 0,-1-1 16 0,-1 3 0 16,10 4-272-16,-11 0-48 0,-4-1-16 0,2 2 0 15,2 3-112-15,0 1 0 0,-1-2-16 0,1 2 0 16,-2 0-160-16,1-1-16 0,0 3-128 0,-1 1 192 15,-2 0-192-15,2 2 0 0,1-1 0 0,-3 3 0 16,-3 3 0-16,3 4 128 0,2 0-128 0,1 2 0 16,-1 0 208-16,0 2-48 0,1 2-16 0,2 1 0 15,0 3-144-15,0 0 0 0,-2-1 144 0,4 4-144 16,3-1 256-16,0 2 0 0,0-3-16 0,1 0 0 16,0-2-64-16,3 3-16 0,-1 1 0 0,2-1 0 15,-1 2-160-15,2-3 128 0,3-2-128 0,1 0 128 0,1-4-128 0,0-1 0 16,3 0 0-16,2-3 0 0,-1-3 0 0,5-3-304 15,3-2 48-15,1-2 16 16,0-3-144-16,0-1-48 0,1 1 0 0,1-3 0 16,1-1-560-16,0-1-112 0,-1-2-32 0,0-2 0 15,1 1-1952-15,-3-3-400 0</inkml:trace>
  <inkml:trace contextRef="#ctx0" brushRef="#br0" timeOffset="88012.34">2806 4541 30063 0,'0'-14'1328'0,"0"14"272"0,0 0-1280 0,0 0-320 0,1-9 0 0,-1 9 0 15,0 0 352-15,0 0 0 0,9 4 0 0,0 1 0 16,-1 3-352-16,-2 1-160 0,-2 3 16 0,2 2 0 16,-1 3 272-16,-1 4 48 0,-2 5 16 0,-2-1 0 15,-1 2 96-15,0 4 32 0,1 2 0 0,-3 0 0 16,-3 1 32-16,0 2 16 0,4-2 0 0,-2 2 0 16,-3 2-96-16,2-4-16 0,0-4 0 0,2 0 0 15,1-5-80-15,-2 0-32 0,-1-5 0 0,2 3 0 16,3 0 112-16,0-3 0 0,-1-2 16 0,1-2 0 0,0-3 48 0,0 0 0 15,1-4 0-15,-1-9 0 0,0 0 0 0,0 0 0 16,0 0 0-16,0 0 0 0,0 0-128 0,0 0 0 16,0 0-16-16,0 0 0 0,0 0 48 0,0-13 16 15,3 1 0-15,-1-2 0 0,-2-2-240 0,3-2 0 16,2-2 0-16,0-1 0 0,0 0 0 0,2 2-160 16,1-1 32-16,2 3 0 0,3 3 128 0,-2-2-208 15,-6 5 80-15,3 3 128 0,3 3 0 0,0 2 192 16,-11 3 0-16,13-3 0 0,1 3-16 0,1 3 0 15,-1 1 0-15,0 3 0 0,-1 0-176 0,2 4 0 16,-1 0 0-16,0 1 0 0,-2 0 0 0,0 1 0 16,-2 0 0-16,2 0 0 0,-2 0 0 0,1 0 0 15,-1-1 0-15,-1 1 0 0,-1 1-128 0,0 1 128 0,-1-1 0 16,-1-2 0-16,-6-12-256 0,8 13 0 0,-3-2 16 0,0 1 0 31,1 0-544-31,-1-3-112 0,-5-9-32 0,0 0 0 16,0 0-496-16,10 5-112 0,-10-5 0 0,0 0-16 15,0 0-2224-15,12-2-448 0,2-15-96 0,-3 4-16 0</inkml:trace>
  <inkml:trace contextRef="#ctx0" brushRef="#br0" timeOffset="88587.28">3637 4934 14735 0,'0'0'1312'0,"0"0"-1056"15,0 0-256-15,0 0 0 0,-9-4 3424 0,9 4 624 16,0 0 128-16,-10 0 32 0,1-1-3376 0,9 1-688 15,0 0-144-15,-9 5 0 0,2 1 256 0,-1 1 32 16,0-1 16-16,2 2 0 0,-1 0 0 0,-2 1 0 16,-1 0 0-16,-1 3 0 0,2 2-48 0,-2 1 0 15,-5-1 0-15,3 2 0 0,1-1-64 0,2 4 0 16,-1-4-16-16,1 1 0 0,1-3-176 0,3 0 192 0,4-1-192 0,-1-1 192 16,-1 1-48-16,6 0 0 0,4 0 0 0,-1-2 0 15,-5-10-16-15,7 10 0 0,2-2 0 0,1 0 0 16,1-1-128-16,1-1 0 0,1-5 144 0,1 2-144 15,2 1 0-15,-2 0 0 0,0 0-160 0,1-3 160 16,0-2-320-16,1-2 64 0,-3-1 0 0,0-2 0 16,-1 1-16-16,1-2 0 0,0-1 0 0,-3 2 0 15,-2-1 272-15,0 1-192 0,0-1 192 0,-3-3-160 16,-1-2 160-16,-2 2 192 0,1-1-32 0,-2 2-16 16,-2-3 112-16,0 3 32 0,1-3 0 0,0 5 0 15,-2-5-96-15,1 4 0 0,-1-2-16 0,0-2 0 16,2-1-176-16,-1 1 0 0,-2-2 144 0,2 1-144 15,-2-2 0-15,1 2 0 0,-3-1 0 0,-1 1 0 16,0 1-144-16,-2 2 144 0,-2-1-160 0,-2 4 160 0,-1-3-160 0,0 4 160 16,-2 1-160-16,1 1 160 0,-3 1-128 0,0 3 128 15,0 3 0-15,2 1-144 16,-2 0-368-16,2 1-80 0,4 0-16 0,-1 2 0 16,0-1-1632-16,12-6-320 0,-6 7-64 0</inkml:trace>
  <inkml:trace contextRef="#ctx0" brushRef="#br0" timeOffset="89390.38">4120 4878 12895 0,'0'0'1152'0,"0"0"-928"0,0 0-224 0,0 0 0 16,0 0 3136-16,0 0 576 0,0 0 112 0,0 0 16 16,0 0-3072-16,0 0-608 0,0 0-160 0,-4 12 0 15,4-12 0-15,-8 7 0 0,-1 1 0 0,0-1 0 16,0-1-128-16,0 2 128 0,1 0 0 0,-3-2 0 15,-2 0 0-15,1 0 0 0,2 1 0 0,-3 0 0 0,-4 0 208 0,4 2 112 16,4-4 32-16,-2 2 0 0,-2-2 304 0,2 2 64 16,2-4 16-16,1 3 0 0,8-6-144 0,-11 5-16 15,2 0-16-15,9-5 0 0,-6 5-256 0,6-5-48 16,-7 8-16-16,7-8 0 0,0 0-240 0,-2 11 0 16,2-11 0-16,0 0 0 0,0 0 0 0,0 0-288 15,0 0 32-15,0 0 16 0,0 0-16 0,11 6 0 16,1-3 0-16,-12-3 0 0,12 4 256 0,-12-4 0 15,0 0 0-15,0 0 0 0,0 0 128 0,0 0 64 16,10 9 0-16,-2-1 16 0,-8-8 64 0,9 7 16 16,-9-7 0-16,9 7 0 0,2-1-80 0,-11-6-16 15,0 0 0-15,5 12 0 0,3-1-192 0,0-4 144 16,-8-7-144-16,9 12 128 0,-9-12-128 0,8 9 0 0,-8-9 0 16,6 9 128-16,-6-9-128 0,10 10 0 0,-2-4 0 0,-8-6 128 15,12 5 64-15,0-2 0 0,-1-3 0 0,0-1 0 16,-11 1 160-16,14-3 32 0,1 2 16 0,-2-3 0 15,0 1-144-15,0 1-16 0,-2-1-16 0,2-4 0 16,1 1-64-16,-1-2-16 0,-2-1 0 0,1 1 0 16,0 2-16-16,-2-2-128 0,-2 0 192 0,0 0-64 15,0-2-128-15,-2-1 192 0,-1 0-192 0,1 0 192 16,-3 2-48-16,3 1 0 0,-1-4 0 0,-2 1 0 16,-3-1-16-16,1 2-128 0,-1-1 192 0,-1 2-64 15,-2 0 112-15,0 0 16 0,-1 0 0 0,2 2 0 16,-1-2-32-16,3 9 0 0,-6-9 0 0,0 2 0 15,1 1-224-15,-1 1 144 0,-1-6-144 0,1 6 128 16,6 5-128-16,-9-3 0 0,-2 1 0 0,1-1 0 0,-1 0 0 16,2 1 0-16,0-1 0 0,0 3 0 0,0 2 0 0,9-2 0 15,-9 2 0-15,0 1 0 0,-2-2 0 0,11-1 0 16,-9 4 0-16,9-4 0 0,-10 7 0 0,2-4 0 16,8-3 0-16,-8 4 0 0,-1-1-160 0,9-3 160 15,-8 3 0-15,8-3-144 0,0 0-192 0,-7 7-48 16,7-7 0-16,0 0 0 15,0 0-416-15,0 0-96 0,0 0 0 0,0 0-10384 16,0 0-2080-16</inkml:trace>
  <inkml:trace contextRef="#ctx0" brushRef="#br0" timeOffset="90058.81">4718 4926 21471 0,'0'0'960'0,"0"0"192"0,0 0-928 0,0 0-224 16,0 0 0-16,0 0 576 0,0 0 80 16,0 0 16-16,0 0 0 0,5-10-48 0,-5 10-16 15,0 0 0-15,0 0 0 0,-1-10 288 0,1 10 48 16,0 0 16-16,-6-3 0 0,-4 0 48 0,0 3 16 15,0 3 0-15,-2 0 0 0,-1 3-592 0,0 0-112 16,0 2-32-16,0-1 0 0,0-1-288 0,0 1 0 16,0-1 0-16,1 3 0 0,3-1 128 0,1 0-128 15,1 0 0-15,2-2 0 0,5-6 0 0,-9 7 0 16,0-2 0-16,9-5 0 0,-5 9 0 0,5-9 0 0,0 0 0 0,0 0 0 16,0 0 0-16,0 0 0 15,0 0 128-15,0 0-128 0,-4 9 0 0,4-9 0 0,6 8 0 0,1-1 0 16,-7-7 0-16,9 5 0 0,-9-5 0 0,12 5 0 15,-2 1 0-15,1 1 0 0,-1-2 0 0,2 0 0 16,1-1 0-16,-2 2 0 0,0 0 0 0,-1 1-144 16,1-3 144-16,-2 2 0 0,-9-6-144 0,10 8 144 15,-1 0 0-15,-9-8 0 0,8 10-144 0,-8-10 144 16,5 13 0-16,-1-1 0 0,-1 1 0 0,-3-1 0 16,0-12 0-16,-3 13 0 0,1-3 0 0,-2 3 0 15,-3 0 0-15,2-1 224 0,1 0-32 0,-1-2-16 16,-3 1 0-16,0-2 0 0,-1-3 0 0,1 1 0 15,-1-1-176-15,0 1 0 0,0 1 0 0,1 1 0 16,0-2-720-16,-1 1-32 0,1-2 0 0,-2-1 0 16,0-5-2368-16,-1 0-464 0</inkml:trace>
  <inkml:trace contextRef="#ctx0" brushRef="#br0" timeOffset="90463.74">4924 5092 20847 0,'0'0'912'0,"0"0"208"0,0 0-896 0,0 0-224 16,0 0 0-16,0 0 0 0,0 0 1760 0,11-4 304 16,-11 4 64-16,11-3 16 0,0-2-928 0,-1 0-192 15,1-2-48-15,0 2 0 0,4 1-448 0,-4 0-80 0,-11 4-32 0,13-6 0 16,2-1-256-16,-6 2-160 0,-3-3 192 0,1 0-192 15,-1 0 128-15,-6 8-128 0,10-7 0 0,-4-4 0 16,-2 2 0-16,-4 9 0 0,3-10 0 0,-3 10 0 16,0-10 208-16,0 10-64 0,-7-9-16 0,-2 5 0 15,-3 3 16-15,2 1 0 0,2 0 0 0,-2 3 0 16,-3 2-144-16,-2 1 0 0,0 4 0 0,-1 0 0 16,-1 2 144-16,-1-1-144 0,-1 1 160 0,2 1-160 15,2 2 160-15,-1-1-160 0,1 2 160 0,2 1-160 16,-1-2 0-16,3 2 128 0,0-4-128 0,2 3 0 15,4-2 0-15,0 3 128 0,2 0-128 0,2 0 0 16,0-3 160-16,1 2-160 0,1 1 160 0,1 1-160 16,1-1 128-16,2-1-128 0,2-2 0 0,-1 0 144 0,0 1-144 0,0-2-192 15,2-1 32-15,4 1 16 16,-2-2-496-16,2 1-112 0,1-2-16 0,2-2-9376 16,4-2-1888-16</inkml:trace>
  <inkml:trace contextRef="#ctx0" brushRef="#br0" timeOffset="91635.35">6307 4494 12895 0,'0'0'1152'0,"0"0"-928"0,0 0-224 0,0 0 0 15,0 0 3632-15,0 0 672 0,0 0 144 0,11 4 32 16,-11-4-3264-16,9 13-640 0,1-2-128 0,-2 2-16 15,-3 1 192-15,-1 3 32 0,2 1 16 0,-1 3 0 16,1 5-128-16,1 7-32 0,-1 3 0 0,0 1 0 16,-3-6-256-16,1 2-64 0,-1 1-16 0,1 0 0 15,-3 0-176-15,0-2 160 0,-1-1-160 0,0 2 160 16,0-4-160-16,-1-2 0 0,0-2 144 0,-2 0-144 0,1-1 0 0,-1 1 128 16,0 1-128-16,0-1 0 0,-3-2 0 0,2 0-192 15,0-5 32-15,2 0 0 16,-1 0-1152-16,2-2-224 0,0-4-64 0</inkml:trace>
  <inkml:trace contextRef="#ctx0" brushRef="#br0" timeOffset="92082.23">6586 5058 36335 0,'0'0'1600'0,"-10"0"352"0,10 0-1568 16,-8-2-384-16,8 2 0 0,0 0 0 0,0 0 192 0,0 0-32 0,0 0-16 0,0 0 0 15,0 0-144-15,12-6-192 0,6 2 32 0,-1-1 16 16,-3-2-48-16,2 1 0 0,2-1 0 0,-2 1 0 16,-2-1 32-16,-2 2 0 0,-3 0 0 0,2 0 0 15,-2-1 160-15,-1 1 0 0,-2-1 0 0,-6 6 0 16,10-6 0-16,-10 6 128 0,0 0-128 0,7-7 176 15,-7 7 16-15,5-8 16 0,-5 8 0 0,0 0 0 16,5-7-208-16,-5 7 144 0,3-9-144 0,-3 3 128 16,-4-4-128-16,4 10-144 0,-5-7 144 0,-2 1-208 15,0 0 0-15,-1 2 0 0,-1 1 0 0,-2 2 0 16,1 2 208-16,-1 2 0 0,1 0 0 0,1 0 0 0,0 1 176 16,-2 2-32-16,1 0 0 0,1 5 0 15,2 2-16-15,-2-2 0 0,-4 4 0 0,4-1 0 0,2 2-128 0,1 1 0 16,-3 0 0-16,2 2 0 0,1-2 0 0,0 3 0 15,1-3 0-15,1 2 0 0,-1-1-192 0,4 2 192 16,2 1-192-16,2 0 192 0,-2-7-384 0,3 3 32 16,1-1 16-16,2-1 0 15,-2 2-176-15,3-4-16 0,2 0-16 0,1-1 0 16,-4-4-608-16,5-2-128 0,1-3-32 0,1-2-11888 0</inkml:trace>
  <inkml:trace contextRef="#ctx0" brushRef="#br0" timeOffset="92634.59">7125 4965 23039 0,'0'0'2048'0,"-9"-1"-1648"0,0 1-400 0,9 0 0 15,-12 1 2064-15,12-1 336 0,-9 0 64 0,9 0 16 16,-12 4-2032-16,3 3-448 0,9-7 0 0,-7 6 0 16,7-6-208-16,-6 7 16 0,6-7 16 0,-8 7 0 15,1 0-80-15,1 2 0 0,-1-2-16 0,7-7 0 16,-7 6 272-16,0-1 0 0,-1 2 0 0,2 2 0 16,-2 1 272-16,-1 2 176 0,-2 1 16 0,1 0 16 0,0 2 128 15,-1 0 32-15,1 3 0 0,1 2 0 0,-1 1-336 0,4 0-64 16,2 0-16-16,1-2 0 0,1-2-96 15,0-1-128-15,5-3 176 0,1-1-176 0,1-2 0 0,-5-10 0 16,12 6 0-16,1 0 0 0,0-6 0 0,0-3 0 16,-1-1 0-16,1-1 0 0,0-2 0 0,1-3 0 15,-1-4 0-15,2-2 0 0,-2 2 0 0,0-3 0 16,-2 0 0-16,1-1 0 0,-1-1 0 0,-1 4 0 16,-1-4 0-16,-1 4 0 0,-3 0 288 0,2 1 0 15,-1 0 0-15,-2-1 0 0,-4 0-16 0,0 2 0 16,0 2 0-16,0 2 0 0,-3-1-144 0,3 10-128 15,-2-9 144-15,2 9-144 0,-8-6 128 0,8 6-128 16,-10 2 0-16,0 2 144 0,3 2-144 0,1 2 0 0,6-8 0 16,-3 13 0-16,-1-1 0 0,1 1 192 0,0-2-192 0,3 2 192 15,2-1-64-15,2 1-128 0,1 2 192 0,0-2-64 16,-1-3-128-16,1 4 0 0,2 2 144 0,1-2-144 16,-2-2 0-16,2-1-160 0,0-2 16 0,-1 0 0 31,1 1-592-31,3 1-112 0,0-5-32 0,3-3 0 15,-1-3-656-15,0-2-144 0,-3-1-32 0,3 0-7600 0,1-1-1520 0</inkml:trace>
  <inkml:trace contextRef="#ctx0" brushRef="#br0" timeOffset="92990.27">7393 5185 8287 0,'0'0'736'0,"0"0"-592"0,0 0-144 0,0 0 0 0,0 0 3280 0,0 0 624 15,0 0 128-15,0 0 32 0,3 12-2016 0,-3-1-416 16,0-11-80-16,-3 10-16 0,3-10-608 0,0 0-128 16,-5 9-32-16,5-9 0 0,-2 11-288 0,2-11-64 15,0 0-16-15,0 10 0 0,0-10-64 0,0 0-16 16,0 0 0-16,0 0 0 0,0 0 208 0,0 0 48 16,0 0 0-16,0 0 0 0,7-10 192 0,0-2 32 15,-2 0 16-15,-1 0 0 0,-4 12-32 0,4-13 0 16,-1-4 0-16,-1 0 0 0,1 3-224 0,-1 1-48 15,1-3-16-15,1 0 0 0,0-3-240 0,0 4-32 16,1-5-16-16,-1 4 0 0,0 2-208 0,1-3 0 0,1 1 0 16,2 1 0-16,0-3 0 0,3 2 0 0,-1 3 0 15,0 0 0-15,1 2-192 0,-1 1 32 0,1-2 0 0,-1 2 0 32,1 2-368-32,-1-1-80 0,-1 2-16 0,2 3 0 15,-11 4-1728-15,11 2-336 0,-11-2-80 0,13 4-16 16,-2 0-480-16,-11-4-112 0,9 11-16 0</inkml:trace>
  <inkml:trace contextRef="#ctx0" brushRef="#br0" timeOffset="93521.24">7794 4987 17503 0,'0'0'1552'0,"0"0"-1232"16,0 0-320-16,0 0 0 0,0 0 3360 0,-7 7 608 15,7-7 128-15,-6 12 32 0,-2-5-3008 0,3 5-608 16,2 0-112-16,0 1-16 0,2-1-256 0,0 2-128 15,-1 3 160-15,1 1-160 0,0 2 0 0,2 1 0 16,2-1 0-16,1 1 0 0,-2 0 0 0,1-3 0 0,-1 1 0 0,1-5 0 16,1 2 0-16,-1-6 0 15,-3-10 0-15,0 0 0 0,5 11 416 0,-5-11-16 0,0 0 0 0,0 0 0 16,0 0 304-16,0 0 48 0,8-6 16 0,-3-3 0 16,-3-4-288-16,1 0-48 0,0 0-16 0,-1-1 0 15,1-2-240-15,1-1-48 0,0 0-128 0,0 0 192 16,0 2-192-16,-1-2 0 0,1-3 0 0,0 3 0 15,1-4 0-15,2 6-208 0,0-4 32 0,-1 8 16 16,1 2 160-16,-7 9-208 0,0 0 80 0,9-8 128 16,1 1 0-16,-1 2 160 0,-9 5 16 0,12-4 0 15,1 3-48-15,0 1 0 0,0 1 0 0,0 2 0 16,1-3-128-16,1 4 0 0,0-1 0 0,0 4 0 16,-2 2 128-16,0 3-128 0,-1 0 128 0,-1 1-128 15,0 1 0-15,-3 2 0 0,-1-3-224 0,-1 4 80 16,-2 0-16-16,-2 1 0 0,-1-1 0 0,-1 1 0 15,-1-1-640-15,-1-3-128 0,-4-2-32 0,2 0-10144 16,0 1-2032-16</inkml:trace>
  <inkml:trace contextRef="#ctx0" brushRef="#br0" timeOffset="93724.26">8349 5043 38239 0,'0'0'1696'0,"0"0"352"0,0 12-1648 0,3 1-400 15,1 4 0-15,-1-1 0 0,1 2 208 0,0 0-32 0,-1 0-16 0,1 2 0 16,0 1-160-16,-2 0 0 0,0 0-192 0,-1-1 192 31,2 3-1824-31,-2-6-240 0,-1-2-48 0</inkml:trace>
  <inkml:trace contextRef="#ctx0" brushRef="#br0" timeOffset="93926.99">8384 4768 29487 0,'0'0'1296'0,"0"0"288"15,-6-6-1264-15,6 6-320 0,-9-2 0 0,9 2 0 0,0 0 2624 0,0 0 480 16,0 13 96-16,3 1 0 16,3-3-4416-16,0 4-896 0,1 2-192 0,-2-2-16 0</inkml:trace>
  <inkml:trace contextRef="#ctx0" brushRef="#br0" timeOffset="94287.32">8571 5218 28559 0,'0'0'2544'0,"0"0"-2032"15,0 0-512-15,0 0 0 0,0 0 2768 0,0 0 464 16,0 0 96-16,0 0 0 16,0 0-3136-16,0 0-640 0,0 0-128 0,0 0-32 0,0 0 288 0,0 0 64 0,0 0 16 0,0 0 0 15,0 0 0-15,-4-6 0 0,4 6 0 0,-3-11 0 16,2-1 96-16,2 1 16 0,2-2 0 0,1-2 0 15,-2 0 128-15,2-5 0 0,-1 1 160 16,1 0-160-16,1 4 176 0,1-1-176 0,0 0 192 0,0 2-192 16,1 1 400-16,-2 3-16 0,-1 0-16 0,-4 10 0 15,8-6 352-15,-8 6 80 0,10 0 16 0,-10 0 0 16,12 1-528-16,0 4-96 0,1 3-32 0,0 3 0 16,0 0-160-16,2 1-144 0,4 2 144 0,0 2-208 15,1-3 208-15,-1 1-144 0,3 2 144 0,-1-2-128 16,0 3 0-16,-1 0 0 0,-2 2 0 0,-1-6 0 15,-2-6-464-15,-1 4-96 16,-5 1-16-16,-2-5 0 0,-7-7-1360 0,8 11-288 0,-3-2-48 0,-5-9-12112 16</inkml:trace>
  <inkml:trace contextRef="#ctx0" brushRef="#br0" timeOffset="94972.78">9239 4949 35359 0,'0'0'1568'0,"0"0"320"0,-7-3-1504 0,7 3-384 0,0 0 0 0,0 0 0 15,0 0 144-15,0 0-144 0,-11-4 192 0,11 4-192 16,-10 4 0-16,1-1-176 0,0 1 0 0,1 0 0 15,-1 0-96-15,-1 1-32 0,0 2 0 0,-3 2 0 32,-1-2-80-32,-2 2-32 0,2 1 0 0,-2 1 0 0,0-4 416 0,2 1 256 0,0 0-48 0,2 0 0 15,2 4 448-15,2-2 96 0,2 0 16 0,3 1 0 16,-1-2-368-16,1 0-64 0,-1 2-16 0,4-11 0 16,5 10-176-16,2 0-144 0,-1 0 192 0,-6-10-192 15,11 6 0-15,-2 1 0 0,-9-7-192 0,13 7 48 16,-1 0-112-16,-2-3 0 0,1 0-16 0,-11-4 0 15,11-3 96-15,0 1 32 0,-1-2 0 0,-10 4 0 0,13-4-176 16,0 1-16-16,0-3-16 0,-1-4 0 0,-2 0 96 16,1 0 0-16,-2 0 16 0,0 1 0 0,-1-1 240 0,0 0 128 15,-2-1 0-15,-1-2-128 0,-1 3 432 0,-1 0-32 16,-2 0 0-16,1 1 0 0,-2 9-32 0,1-10-16 16,-1-1 0-16,0 11 0 0,-1-10-224 0,1 10 32 15,-7-6-160-15,7 6 0 0,0 0 0 16,0 0 0-16,0 0 0 0,-9 0 0 0,9 0 0 15,-7 7 0-15,7-7-160 0,-6 9 160 0,2-2 0 16,4-7-144-16,0 11 144 0,0 2 0 0,1 0-144 16,1 2 144-16,0 0 0 0,1 1-128 0,-1 1 128 15,1 1 0-15,1 4 0 0,1 4 0 0,0 3 0 16,-1-3 128-16,0 2-128 0,1-1 192 0,1 2-48 16,-1-1-16-16,0 1 0 0,2 0-128 0,-2-2 0 15,-1-2 0-15,-2-2 128 0,-3-1-128 0,0 1 0 16,1-1 0-16,-2 1 0 0,0 1 0 0,-2-3 0 0,-1-2 0 0,-2-1 0 15,-2-2 0-15,0 0 0 0,0-3 0 0,-3 2 0 16,-4 1 0-16,-1-2 0 0,-1-1 0 0,-1 2 0 16,-3-1 0-16,-3 0 0 0,-1-2 0 0,-2-3 0 15,0-5-288-15,-1-4-96 0,0-4 0 0,4-4-15664 16</inkml:trace>
  <inkml:trace contextRef="#ctx0" brushRef="#br0" timeOffset="95423.05">9797 5032 38127 0,'0'0'1680'0,"0"0"368"0,0 0-1648 0,0 0-400 16,-7 7 0-16,3 3 0 0,4-10 0 0,-2 10 128 16,2-10-128-16,2 12 0 0,-2 2 0 0,2-1-256 15,1-1 48-15,0 0 0 0,-2 1 208 0,1-4-176 16,-2-9 176-16,0 0-160 0,6 13 160 0,-2-3-192 0,-4-10 192 0,0 0-192 15,0 0 192-15,0 0 0 0,0 0 160 0,0 0-160 16,0 0 448-16,0 0 0 0,0 0 0 0,7-6 0 16,-1-3 192-16,-2-1 48 0,-4 10 0 0,1-11 0 15,-2-1-160-15,1 0-16 0,0 1-16 0,-2-3 0 16,0 0-336-16,2-2-160 0,1 1 160 0,0 1-160 16,-1-1 0-16,0 1 0 0,2-2 0 0,0 2 0 15,1 1 0-15,-1 1 0 0,1-1 0 0,1-1 0 16,1 1 0-16,0-2 0 0,0 4 0 0,2 0 0 15,1 2 0-15,0-3 0 0,-1 2 0 0,3 2 0 16,-1 2-256-16,1-1-128 16,1 2-48-16,2 0 0 0,2 3-2544 0,4 2-512 0,0 0-96 15</inkml:trace>
  <inkml:trace contextRef="#ctx0" brushRef="#br0" timeOffset="95945.62">10409 4869 13823 0,'0'0'1216'0,"-3"-9"-960"16,-3-1-256-16,-1 1 0 0,2 1 5024 0,-1 5 960 16,-4 0 192-16,10 3 32 0,-9 3-4592 0,0-2-912 15,0 1-192-15,-1 4-48 0,-2 3-464 0,0 3 0 16,0-3 0-16,-1 2 0 0,-1 1 0 0,0 0-256 0,-1 0 48 15,1 1 16-15,-2 1-80 0,2 2-16 0,1 1 0 0,1-6 0 16,0 1 144-16,2 1 144 0,0 0-208 0,0-2 80 16,3-1 128-16,0 0 192 0,2 0-32 0,1-1-16 15,1 1 224-15,3-10 32 0,0 0 16 0,2 11 0 16,0-1-272-16,2-2-144 0,-4-8 160 0,0 0-160 16,12 8 0-16,0-5 0 0,-2 1 0 0,-10-4 0 31,12 3-304-31,-2 0-144 0,-10-3-48 0,12-3 0 0,-12 3-144 15,10-4-16-15,-10 4-16 0,10-5 0 0,-10 5 416 0,0 0 64 0,7-8 32 0,0-1 0 16,-2-1 160-16,-1 0 224 0,0 3-48 0,1-4-16 16,0 1 16-16,1-2 0 0,-1-1 0 0,0 1 0 15,2-1 16-15,-2 3 0 0,-1 2 0 0,-4 8 0 0,6-8-192 0,-6 8 0 16,0 0 0-16,0 0 0 0,11-4 192 0,-11 4-64 16,0 0 0-16,9 5 0 0,-9-5 64 0,8 11 0 15,-2 1 0-15,-3-5 0 0,-3-7 32 16,0 15 16-16,0-2 0 0,0 1 0 0,0-3-240 0,1 3 176 15,0 2-176-15,2-1 160 0,0-1 16 0,0 2 0 16,3 1 0-16,0-1 0 0,1-2-176 0,1 0-144 16,-2 1 144-16,2-5-208 15,2 1-1952-15,1-4-384 0,-11-7-80 0,13 6 0 0</inkml:trace>
  <inkml:trace contextRef="#ctx0" brushRef="#br0" timeOffset="96216.21">10666 4472 6447 0,'0'0'576'0,"0"0"-576"0,0 0 0 0,0 0 0 15,0 0 7280-15,0 0 1344 0,0 0 272 0,4 13 48 16,1 2-7184-16,1 2-1440 0,1 1-320 0,-1 5 0 15,0 3 0-15,-1 6 0 0,0 2-128 0,2 3 128 16,-1 3-160-16,-1 0 160 0,-1 0-192 0,0-2 192 16,0-4-384-16,0-1 48 0,0-6 0 0,0-1 0 15,-2-2 64-15,1-1 16 0,0-3 0 0,-1-3 0 0,1-3-128 0,-1-2 0 16,-2-12-16-16,4 11 0 16,-1 1-1760-16,-3-12-336 0,1 8-80 0</inkml:trace>
  <inkml:trace contextRef="#ctx0" brushRef="#br0" timeOffset="96445.78">10453 4832 24879 0,'3'-9'2208'15,"-1"-1"-1760"-15,-2 0-448 0,3 1 0 0,1 2 5056 0,5 0 912 16,3 0 192-16,5 1 48 0,4-3-5296 0,1 1-1040 15,-1-2-224-15,1 2-32 0,-1 1 192 0,1 2 64 0,0 2 0 0,0 3 0 32,0 0-672-32,0 2-128 0,2 0-32 0,-2 1 0 15,0 1-576-15,0 0-112 0,1 1-16 0,0-2-16 16,1 1-1696-16,-1-2-336 0,-1-1-64 0</inkml:trace>
  <inkml:trace contextRef="#ctx0" brushRef="#br0" timeOffset="96815.89">11177 4823 17503 0,'0'0'768'0,"0"0"176"0,0 0-752 0,0 0-192 0,4 8 0 0,-4-8 0 16,0 0 1744-16,0 0 320 0,0 0 64 0,0 0 16 15,2 9-352-15,-2-9-80 0,0 0-16 0,6 9 0 16,-1-2-352-16,-5-7-80 0,9 5-16 0,1 0 0 0,1-2-768 0,0 1-160 16,0-1-16-16,1-3-16 0,-1-2-496 0,1-1-112 15,0-1 0-15,2 0-16 16,-1 2-304-16,-1-3-48 0,-2-4-16 0,-1-1 0 15,-1 3 240-15,-1-4 32 0,-3 2 16 0,-2 0 0 0,0 0 416 0,-2-3 0 16,-3-2 0-16,-1 1 0 0,-2-2 288 0,-4 2-16 16,-1 0 0-16,0 3 0 0,1 2 16 0,-2 0 0 15,-1 3 0-15,0 1 0 0,0 0 32 0,-1 2 0 16,-1 2 0-16,0 3 0 0,-2 4-320 0,0 3 0 16,-1 3 0-16,-2 2 0 0,-1 0 128 0,2 4 0 15,-1 1 16-15,3 0 0 0,1 4 128 0,5-1 32 16,0-1 0-16,6 0 0 0,5 0 160 0,0-2 48 15,-1 0 0-15,5-2 0 0,5-3-192 0,1 0-48 0,2-1 0 16,2 1 0-16,3-5-272 0,4-1 0 16,1 0-208-16,4-2 80 15,2-3-384-15,0-3-64 0,2 0 0 0,3-1-10608 0,2-2-2112 0</inkml:trace>
  <inkml:trace contextRef="#ctx0" brushRef="#br0" timeOffset="98332.45">5847 6095 29823 0,'0'0'1328'0,"0"0"272"0,0 0-1280 0,0 0-320 15,0 0 0-15,0 0 0 0,0 0 336 0,0 0 16 16,0 0 0-16,0 0 0 0,-8 7-144 0,8-7-16 16,0 0-16-16,-4 10 0 0,4-10 96 0,-3 11 32 0,3-11 0 0,-3 10 0 15,3-10-16-15,-3 13 0 0,1-1 0 0,-2 0 0 16,0-2 176-16,-1 2 48 0,-2-2 0 0,1 3 0 16,-2 7 208-16,-3-2 48 0,0 3 16 0,-2 1 0 15,0 0 16-15,-3 1 0 0,-2 0 0 0,-1 0 0 16,2 4-240-16,-1-1-48 0,0-2-16 0,-4 0 0 15,-3-2-176-15,2-1-48 0,2-2 0 0,0 2 0 16,-1-2-80-16,3-2-32 0,5-3 0 0,-2-2 0 16,0-5-160-16,1 0 192 0,3-3-192 0,2-2 192 15,1 1-48-15,0-6 0 0,-2 1 0 0,2-5 0 16,1-3-16-16,1-2-128 0,-3-1 192 0,3 0-64 16,0 0-128-16,-1-4 0 0,-1-1 0 0,0 0 0 15,0-2 0-15,1-3 0 0,0-1 128 0,0-1-128 16,-1 1 0-16,7 0 0 0,4 3 0 0,-2-4 0 0,-2-3 0 15,2 0 0-15,5 5-192 0,1 3 192 0,1 3-192 0,1 2 192 16,2 0-160-16,2 4 160 0,-2 0-160 0,3 2 160 16,2 4-160-16,2 2 160 0,2 7-128 0,1-1 128 15,-5-2 0-15,4 3-144 0,2-1 144 0,-1 1 0 16,0 1 0-16,5 0-128 0,1 0 128 0,0 0 0 16,0 1 0-16,-4 0 0 0,-2 3 0 0,-2 2 0 15,3 0 0-15,-3 4 0 0,-2 2 0 0,1 4 144 16,0 1-16-16,-3 1-128 0,-4-1 256 0,1 1-64 15,-1-1-16-15,1 0 0 0,0-1-176 0,1-2 0 16,-1 0 144-16,0-2-144 0,2-2 0 0,0 0 0 16,-1-6 0-16,1 1 0 0,1-2-144 0,1-2-112 0,-1-2 0 15,2-2-16 1,-1-4-512-16,1 0-112 0,1-2 0 0,0-1-16 16,1-1-2368-16,4-1-480 0</inkml:trace>
  <inkml:trace contextRef="#ctx0" brushRef="#br0" timeOffset="98926.46">6602 5900 24479 0,'-12'-8'1088'0,"12"8"208"0,-8-4-1040 0,1 0-256 16,-1 0 0-16,-1 2 0 0,0-1 176 0,-1 2-32 16,1 1 0-16,0-3 0 0,0 2-144 0,0 1 0 15,-1 0 0-15,0 1 0 0,3-1 128 0,7 0-128 16,0 0 192-16,0 0-64 0,0 0 960 0,-6-6 176 16,6 6 32-16,0 0 16 0,0 0 112 0,0 0 32 15,0 0 0-15,0 0 0 0,0 0-640 0,0 0-128 16,0 0-32-16,0 0 0 0,11 9-240 0,-1-3-48 15,1 2-16-15,-1 3 0 0,2 0-144 0,1 2-16 16,1-1-16-16,3 2 0 0,0 1 48 0,3 0 16 16,0 0 0-16,3-2 0 0,-2 0-112 0,1 0 0 15,2 1-128-15,1-1 192 0,-1-2-192 0,-1 0 128 0,-1-3-128 16,-1 0 0-16,-1 0 144 0,-3 2-144 0,-3-1 128 0,0-2-128 16,-1-2 128-16,-2 0-128 0,-11-5 128 15,10 8-128-15,-3 0 272 0,-2 0-16 0,-5-8-16 16,0 0 0-16,0 0-48 0,0 0-16 0,4 10 0 0,-4-10 0 15,0 11 80-15,0-11 32 0,0 0 0 0,-4 9 0 16,4-9 0-16,-8 6 0 0,-1-2 0 0,0 1 0 16,-2-1-32-16,0 3 0 0,-2-4 0 0,0 2 0 15,-3 0-64-15,-1 1-32 0,-1 1 0 0,0 3 0 16,-2 1 48-16,-1 1 16 0,0-1 0 0,2 2 0 16,3-1-64-16,-1 1-16 0,0-1 0 0,2 1 0 15,0 0-144-15,1 0 0 0,0 0 0 0,2-1 0 16,1 1 0-16,2-1 0 0,3-5 0 0,-1 1-176 15,-1-1-144-15,8-7-16 0,0 0-16 0,0 0 0 16,-6 8-528-16,6-8-96 0,0 0-32 0,0 0 0 16,0 0-1856-16,0 0-368 0,12-7-80 0,-1 0-12368 15</inkml:trace>
  <inkml:trace contextRef="#ctx0" brushRef="#br0" timeOffset="99410.11">7567 5918 4607 0,'-4'-12'400'0,"-1"1"-400"0,-2-1 0 0,1 5 0 16,6 7 8576-16,-7-2 1616 0,7 2 336 0,0 0 64 31,-9 0-8848-31,9 0-1744 0,-9 4-384 0,1 5-64 0,-1-1 256 0,2 3 192 0,1 4-208 0,-2 2 80 15,0 1 128-15,0 2-160 0,-1 0 160 0,1 5-160 16,-1 0 160-16,1 0 0 0,-1-1 128 0,2 3-128 16,0-3 336-16,2 4 0 0,0-1 0 0,1 2 0 15,2-1-160-15,2 0-48 0,0-2 0 0,2 0 0 16,0 0 0-16,4-1 0 0,1 0 0 0,4-2 0 16,-1-6 0-16,3-1 0 0,4-2 0 0,3-1 0 15,-1-5-128-15,5-2 0 0,2-2-160 0,3-4 160 16,3-1 0-16,1-6 0 0,-1-2 0 0,1-1 160 15,-2-1-160-15,0 1 0 0,-1-6 0 0,-1 2 0 0,-4-4 0 16,-3 0 160-16,-5-2 16 0,0-1 0 0,-3-4 272 16,-2-1 48-16,-4-1 16 0,-3 0 0 0,-2 0-80 0,-3 3-16 15,-4-2 0-15,-3-2 0 0,-3 0-112 0,-1 0-32 16,1 3 0-16,-7-1 0 0,-4 2-80 0,0 1 0 16,0 0-16-16,2 1 0 0,-1 1 80 0,-1 4 32 15,-1 4 0-15,1 1 0 0,-1 0-160 0,3 3-128 16,0 0 144-16,3 3-144 0,-1-1-208 0,2 2-144 15,1 2-32-15,1-1 0 16,0 8-2304-16,2 0-448 0,2 1-112 0</inkml:trace>
  <inkml:trace contextRef="#ctx0" brushRef="#br1" timeOffset="105547.07">12050 2135 5519 0,'0'0'496'0,"0"0"-496"0,0 0 0 0,0 0 0 16,0 0 3520-16,0 0 624 0,-1-9 112 0,1 9 32 15,0 0-2704-15,-7-4-544 0,7 4-96 0,-6-3-32 16,6 3-336-16,-8-1-80 0,8 1-16 0,-10-1 0 15,1 1-224-15,1 0-64 0,-1 0 0 0,-1 2 0 16,0 3-192-16,-2 2 144 0,-1 1-144 0,-2 2 128 16,-2 2 64-16,-3 2 0 0,-2 2 0 0,0 2 0 15,-4 0 128-15,-3 3 16 0,-4 0 16 0,-3 1 0 16,-6 2 160-16,-2 2 16 0,-2-1 16 0,-2 2 0 16,-3 2-64-16,3 2-16 0,1 3 0 0,3 2 0 15,2 3-160-15,0 1-48 0,2 0 0 0,-1 0 0 16,0 1-48-16,-1-1-16 0,2-1 0 0,0 0 0 15,5 0-192-15,1-2 144 0,3 0-144 0,0-2 128 0,1-1-128 0,2 1 160 16,4 3-160-16,0-2 160 0,2 1-160 0,-1-3 0 16,-1-1 0-16,1 0 128 0,-1 1-128 0,1-3 0 15,1-1 0-15,-2-1 0 0,-1-2 128 0,2 1-128 16,1-4 128-16,-1 2-128 0,1-2 0 0,3-1 0 16,2 0 128-16,1-1-128 0,1 1 0 0,0-2 0 15,3 1 0-15,2-2 128 0,1-3-128 0,2-2 128 16,1 0-128-16,3-2 128 0,2-3 32 0,1-10 0 15,-1 11 0-15,1-11 0 0,-2 11-16 0,2-2 0 16,0-9 0-16,0 0 0 0,0 12-144 0,0-4 0 16,0-8 0-16,0 0 128 0,0 0-128 0,-2 12 0 15,-1-4 0-15,3-8 0 0,0 0 0 0,0 0 128 16,0 0-128-16,0 0 0 0,-4 9 0 0,4-9 0 0,0 0 128 0,0 0-128 16,-8 6 0-16,8-6 0 0,0 0 144 0,0 0-144 15,0 0 0-15,-9 0 144 0,-1-2-144 0,10 2 0 16,0 0 176-16,-7-6-176 0,1 0 160 0,6 6-160 15,-4-9 0-15,4 9 128 0,-5-9-128 0,1 1 0 16,2-4 0-16,1 0 0 0,0-1 128 0,1 2-128 16,0-1 0-16,-1 3 0 0,-1-4 0 0,1 0 0 15,-2-2 0-15,1 2 0 0,-1 2 0 0,-1-1 0 16,0 0 128-16,0 2-128 0,-1-1 0 0,1 1 0 16,-1 1 0-16,1 0 0 0,4 9 0 0,-4-12 0 15,0 0 0-15,3 2 0 0,0 0 0 0,1 10 0 16,2-10 128-16,-2 10-128 0,4-9 0 0,-4 9 144 15,0 0-144-15,0 0 0 0,11 0 0 0,-11 0 0 0,10 5-144 0,-1 3 144 16,0 2-192-16,-2 5 192 0,-3 0 0 16,1 4 0-16,1 0 0 0,-2-1 0 0,-2 2 0 0,2 2 0 15,-2-1 0-15,2 1 0 0,1 2 0 0,1-2 176 16,-3 0-48-16,3-2-128 0,0-2 256 0,1-1-48 16,1-4-16-16,1 0 0 0,2-1 240 0,4-1 32 15,0-4 16-15,1-2 0 0,-2-1-160 0,2 0-16 16,2-3-16-16,1-1 0 0,-1-2-112 0,1-1-32 15,1-1 0-15,-1 0 0 0,0 0-144 0,0 0 0 16,1-5 0-16,-1 0 128 16,0-1-1280-16,0-5-272 0,2-3-48 0,3 0-10128 15,0-4-2032-15</inkml:trace>
  <inkml:trace contextRef="#ctx0" brushRef="#br1" timeOffset="106779.27">10950 1144 12895 0,'0'0'1152'0,"0"0"-928"16,0 0-224-16,0 0 0 0,0 0 1376 0,0 0 224 0,-7-7 64 0,7 7 0 15,0 0-560-15,0 0-96 0,-6-3-32 0,6 3 0 16,0 0-64-16,0 0-16 0,0 0 0 0,0 0 0 16,0 13-448-16,2 0-112 0,2 1-16 0,0 0 0 15,-1 3 128-15,2 3 0 0,2 2 16 0,-1 0 0 16,-2 0 96-16,0 2 16 0,-1 1 0 0,-1-2 0 16,0-1-96-16,-1 3-16 0,0 1 0 0,-1 0 0 15,-1-1-112-15,1-2-32 0,0-1 0 0,0 1 0 16,0-1-32-16,2-3-16 0,1-4 0 0,1 0 0 15,1 1 32-15,-1-3 0 0,-4-13 0 0,5 12 0 16,1-1-80-16,1-1-16 0,1-3 0 0,0 0 0 16,-2-2-48-16,-6-5-16 0,0 0 0 0,0 0 0 15,0 0-16-15,0 0 0 0,0 0 0 0,0 0 0 0,0 0 0 16,11-6-128-16,-5-1 192 0,0-5-64 0,-1 1 0 0,0-2 0 16,-1-3 0-16,1-1 0 0,2-3-128 0,1 0 128 15,-1-4-128-15,1 2 128 0,0 1-128 0,1 2 0 16,0-1 0-16,0 2 128 0,-1 6-128 0,1 0 0 15,-3 3 0-15,-6 9 0 0,9-5-144 0,-9 5 144 16,0 0 0-16,11-3 0 0,-11 3 0 0,12 2 0 16,-4 2 0-16,0 1 0 0,-8-5 0 0,10 6 0 15,1 1 0-15,-2-1 0 0,-9-6 0 0,10 8 0 16,1 1 0-16,-2 3 0 0,0-4 0 0,0 1 0 16,0-1 0-16,0 4 0 0,-1-2 0 0,3 2 0 15,-1-2 0-15,-2 1 0 0,-3-4 0 0,2 1 0 16,-7-8 0-16,10 5 0 15,-1 2-816-15,0-1-48 0,0-2-16 0,-9-4 0 16,0 0-1472-16,11 3-288 0,-11-3-64 0,10-1-10096 0</inkml:trace>
  <inkml:trace contextRef="#ctx0" brushRef="#br1" timeOffset="107045.14">11438 1349 23039 0,'0'0'2048'16,"0"0"-1648"-16,0 0-400 0,0 0 0 16,0 0 1648-16,0 0 240 0,0 0 48 0,6 9 16 15,-6-9-1584-15,12 5-368 0,-1 1 0 0,3 1 0 0,0 5 0 0,-2-1 0 16,-2-3 0-16,2 4 0 0,2 0 0 0,0 1 0 16,-1 1 0-16,2-1 0 0,-2-2 0 0,1 0 0 15,-1 1 0-15,2-1 0 16,-1-2-512-16,0 1-80 0,-2-3-32 0,0 0 0 15,-1 3-272-15,0-7-48 0,-11-3-16 0,12 0 0 16,-12 0-192-16,10 0-32 0,-10 0-16 0,8-3 0 16,-8 3-128-16,6-7-16 0,-6 7-16 0</inkml:trace>
  <inkml:trace contextRef="#ctx0" brushRef="#br1" timeOffset="107295.93">11833 1270 13823 0,'0'0'1216'0,"0"0"-960"0,0 0-256 0,-8 11 0 16,0-1 2784-16,1-1 512 0,1-1 96 0,1 4 32 15,-1-2-2528-15,3 3-496 0,-1 0-96 0,-2 3-32 16,-1 4 304-16,0-2 48 0,-1 1 16 0,0 4 0 16,1 4-256-16,-1 3-32 0,-1 5-16 0,0-2 0 15,-1-2-160-15,3 2-48 0,-3 2 0 0,3-3 0 16,0 0-128-16,-1-1 128 0,0-2-128 0,1-2 128 15,-1-2-128-15,1-3 0 0,1-4 0 0,1 1-176 32,1 0-448-32,0-2-80 0,0-1-32 0,3-5 0 0,1-11-2416 0,0 0-496 0</inkml:trace>
  <inkml:trace contextRef="#ctx0" brushRef="#br1" timeOffset="107851.61">11913 1251 23039 0,'0'0'2048'0,"-5"9"-1648"15,0-1-400-15,1 7 0 0,3 2 1104 0,-1 3 144 16,2 0 32-16,2 3 0 0,-1 0-816 0,2 4-144 15,-1-4-48-15,1 4 0 0,-2 2 208 0,-2 1 32 0,1 0 16 16,2 0 0-16,1-3-368 0,0 2-160 0,-3-2 128 0,-2 0-128 16,1-5 0-16,0-1 0 0,-1-2 128 0,2-2-128 15,-1-3 0-15,0-1 128 0,-2-1-128 0,1-4 128 16,2-8-128-16,0 0 0 0,0 0 144 0,0 0-144 16,-4 8 128-16,4-8-128 0,0 0 160 0,0 0-160 15,0 0 192-15,0 0-64 0,-5-9-128 0,1-2 192 16,0-2-192-16,1-2 0 0,-1-2 128 0,2-4-128 15,-1-1 0-15,0-2 0 0,1-3 0 0,0-2 0 16,2-5 0-16,-1 2 0 0,1-1 0 0,0 2 0 16,-1 2 0-16,1 3 0 0,1 2 0 0,2 1 0 15,-1 0 0-15,4 3 0 0,0-2 0 0,1 2 0 16,0 1 0-16,3 0 0 0,0-1 0 0,0 4 0 0,-2-1 0 16,1 4 0-16,0-5 0 0,2 5 0 0,1 7 0 0,-2 0 0 15,1 1-128-15,-1 1 128 0,-10 4 0 0,10 2-128 16,-10-2 128-16,9 8 0 0,-1 3-176 0,-2 2 176 15,-5 1-160-15,1 0 160 0,4 1 0 0,-4 0-144 16,-2 4 144-16,2-2 0 0,-1-2 0 0,0-2 0 16,0-1 0-16,1 0 0 0,-5-1 0 0,1 0 0 15,2-11 0-15,-4 10 0 0,-2 1 0 0,6-11 0 16,-9 5 0-16,1 1 0 0,2 8 0 0,-1-4 0 16,0-2-128-16,-2 3 128 15,-2 0-1584-15,-1 2-224 0,-3 0-48 0</inkml:trace>
  <inkml:trace contextRef="#ctx0" brushRef="#br1" timeOffset="108282.27">12127 1285 22111 0,'0'0'1968'0,"0"0"-1584"0,0 0-384 0,0 0 0 16,0 0 1488-16,13-2 224 0,-2-4 32 0,-1 2 16 15,1-1-1296-15,-1 0-256 0,0-1-48 0,2 2-16 16,0-2 48-16,0-2 16 0,1 2 0 0,0-1 0 0,0-2-208 0,-3 2 0 16,-2 1 128-16,-8 6-128 0,9-8 0 0,-2 2 0 15,-7 6 0-15,2-8 0 0,-2 8 0 0,-2-8 0 16,-2-1 128-16,4 9-128 0,-9-7 0 0,-1 2 176 15,0 0-176-15,-2 2 160 0,-1 3-160 0,1 2 0 16,2-2 0-16,0 1 128 0,-2 1 0 0,1 2-128 16,1-1 192-16,1 1-64 0,9-4 192 0,-9 8 16 15,0 1 16-15,2 1 0 0,1 1-352 0,2 0 144 16,1 4-144-16,0-2 0 0,0-1 128 0,0 3-128 16,0 5 0-16,2-2 0 0,4-1 192 0,-1 3-192 15,2-5 192-15,1 3-192 0,1 1 128 0,0-5-128 16,3-4 0-16,2 2 0 0,-1 2 0 0,2-3 0 15,1-3 0-15,1-2-144 16,2 1-784-16,0-2-160 0,-2-5-16 0,1-3-7856 16,1-2-1552-16</inkml:trace>
  <inkml:trace contextRef="#ctx0" brushRef="#br1" timeOffset="108637.57">12464 1253 6447 0,'0'0'576'0,"0"0"-576"0,0 0 0 0,-2 11 0 16,1 1 3104-16,0-1 512 0,-2 0 96 0,2-2 32 16,1-9-2688-16,1 10-544 0,-1-1-96 0,4 1-32 15,-4-10-160-15,5 10-32 0,-5-10-16 0,0 0 0 16,5 9 48-16,-5-9 16 0,0 0 0 0,9 5 0 16,-9-5 416-16,10 3 96 0,-10-3 16 0,0 0 0 0,0 0 240 15,9-3 48-15,-9 3 16 0,6-6 0 0,-6 6 160 0,4-9 48 16,-4 9 0-16,4-11 0 0,-1 1-400 0,-3-1-80 15,0 11-16-15,-2-11 0 0,1-1-336 0,-2 2-64 16,0-1 0-16,-1 2-16 0,1-4-208 0,0 1-32 16,0 0-128-16,-1-1 192 0,0-2-192 0,1-2 0 15,0-3 0-15,2 2 0 0,-1 2 0 0,-1-2 0 16,2 0 0-16,-2 0-160 0,0-1 160 0,2 1-192 16,1 0 192-16,1 4-192 0,1 1 192 0,-1 3-208 15,2-3 80-15,2 4 128 16,1-1-640-16,2 3-16 0,0 3 0 0,2-2 0 15,1-3-1712-15,1 2-320 0,-1 2-80 0,5 2-16 0</inkml:trace>
  <inkml:trace contextRef="#ctx0" brushRef="#br1" timeOffset="109164.04">12746 1111 7359 0,'0'0'320'0,"0"0"80"0,-2 15-400 0,1-1 0 0,-1 3 0 0,2 1 0 15,3 0 5504-15,1-1 1024 0,0-1 208 0,0 2 48 16,-1 4-5392-16,1-1-1072 0,0 0-320 0,0 1 128 16,0 3-128-16,0-1 0 0,-1-2 0 0,-1 3 0 15,0 2 0-15,-2 0 0 0,0-2 0 0,-2 5 0 16,4 1 0-16,-2 1 0 0,0-2 0 0,0-4 0 16,0-4 0-16,-2-3 0 0,0-3 0 0,-1-3 0 15,0-5 320-15,3-8-32 0,-3 9 0 0,3-9 0 16,-6 7 416-16,6-7 96 0,0 0 16 0,0 0 0 0,0 0-160 0,-6-7-16 15,1-2-16-15,1-2 0 0,0 0-304 0,0-5-64 16,-1-3-16-16,-1-4 0 0,1 1-240 0,-1-5 0 16,-2-7-144-16,0 0 144 0,0-1-272 0,0-2 32 15,1 1 16-15,0-3 0 16,2 0-160-16,0 0-16 0,-1-1-16 0,1 0 0 0,1-2 272 0,2 4 144 16,0 2-160-16,2 3 160 0,4 3 0 0,0 3 0 15,-1 5 0-15,2 1 0 0,2 0 0 0,3 4 0 16,4 3 0-16,1 2 0 0,2 2 0 0,1 2 0 15,1-3-192-15,1 6 192 0,0 1-128 0,-1 0 128 16,-1-1 0-16,1 4-144 0,-1 1 144 0,-1 1 0 0,-3 3-144 16,-1 0 144-16,0 0 0 0,-2 2-144 0,-4 5 144 15,0 2 0-15,-2 0-192 0,-4 1 192 0,-1 6-192 0,2-1 192 16,-1 2-176-16,-1-1 176 0,-3-2-160 0,1 0 160 16,1 3 0-16,-2-3-144 0,0-1 144 0,1 0 0 15,-2 2-192-15,0-4 32 0,0-2 16 0,-1 2 0 16,-2 2-176-16,2-4-48 0,-1-3 0 0,-1-1 0 31,0 0-192-31,7-9-32 0,-10 5-16 0,1 2 0 16,0-3-1888-16,9-4-384 0</inkml:trace>
  <inkml:trace contextRef="#ctx0" brushRef="#br1" timeOffset="109632.21">13259 849 20271 0,'-1'-10'1792'0,"-1"3"-1424"15,2 7-368-15,0 0 0 0,0 0 2400 0,0 0 416 16,0 0 64-16,0 0 32 0,0 0-2288 0,0 0-464 16,-6-5-160-16,-2 4 0 0,-1 5 176 0,0 2-176 15,-3 2 160-15,-1 1-160 0,-2 0 0 0,-1 2 0 16,-3 2 0-16,1 1 0 0,0 0 0 0,1 5 0 15,-1 2 0-15,3-1 0 0,4-1 0 0,0 0 176 16,1 1-48-16,2-1-128 0,1 2 448 0,3-4 0 16,2-2-16-16,2-2 0 0,1 1-176 0,2-5-48 15,-1 0 0-15,-2-9 0 0,7 9-208 0,-7-9 176 0,12 2-176 16,-1-2 160-16,0 0-32 0,0-3-128 0,0-2 192 0,2-3-64 16,0-1-128-16,0-2 0 0,-1 0 0 0,-2-1 128 15,-2-4-128-15,0 3 0 0,0 2 0 0,-1-1 0 16,1-3 0-16,-1 2 0 0,-2 0 0 0,0 2 128 15,2-1-128-15,-3 0 128 0,-3 4-128 0,-1 8 128 16,0 0-128-16,0 0 0 0,6-6 0 0,-6 6 0 16,0 0 0-16,0 0 0 0,0 0 0 0,0 0 0 15,11 10 0-15,-3-1 0 0,-8-9 0 0,0 0 0 16,6 13 272-16,-1 2-16 0,-2-2-16 0,0-3 0 16,3 1-112-16,-1 0-128 0,1 2 176 0,0-2-176 15,2-3 128-15,0-1-128 0,0 4 0 0,1-6 0 16,0 0-272-16,1-1-176 0,2 0-16 0,-2-3-10016 15,-10-1-2000-15</inkml:trace>
  <inkml:trace contextRef="#ctx0" brushRef="#br1" timeOffset="109946.86">13375 1200 22623 0,'0'0'1008'0,"0"0"208"0,0 0-976 0,0 0-240 16,0 0 0-16,0 0 0 0,0 0 1040 0,0 0 176 16,4-9 16-16,0 0 16 0,-2-3-352 0,1 2-64 15,-1-1 0-15,1 1-16 0,-2-2-272 0,-1 2-48 16,-1-2-16-16,0-3 0 0,-1-3 0 0,0-3 0 0,-1-1 0 0,-1 1 0 16,0-1-144-16,-1 3-16 0,1 2-16 0,0 0 0 15,0-3-112-15,2 1 0 0,-2-2-16 0,1 1 0 16,1 1-176-16,0-1 160 0,2-1-160 0,0 4 160 15,2 0-160-15,-1 4 0 0,0-2 0 0,2 2 0 16,1 0 0-16,2 5 0 0,1-3-192 0,1 4 192 31,1 1-752-31,1 1-16 0,1 5-16 0,0 0 0 16,1-1-640-16,0 1-128 0,1 4-32 0,1 0-7056 0,1 0-1408 0</inkml:trace>
  <inkml:trace contextRef="#ctx0" brushRef="#br1" timeOffset="110382.24">13775 779 20271 0,'0'0'1792'0,"-10"-3"-1424"0,-2 3-368 0,1-2 0 0,11 2 2432 0,-9 0 432 15,0 0 80-15,9 0 0 0,0 0-2096 0,-9 0-416 16,0 0-96-16,9 0-16 0,-9 4-192 0,-2 1-128 16,1 1 128-16,0 3-128 0,-1 3 0 0,1 1 0 15,-2 2 0-15,-1-1 0 0,-3 3 0 0,3-1 0 16,2-1 0-16,1 1 0 0,4-2 0 0,-1-1 0 15,1 2 0-15,2-4 0 0,4-11 0 0,-1 13 0 16,-2-2 0-16,3-11 0 0,0 0 128 0,0 0-128 16,0 0 128-16,0 0-128 0,0 0 272 0,10 6-16 15,2-2 0-15,-1-4 0 0,-1-1-256 0,0-2 160 16,1 1-160-16,-1-1 128 0,-2-1-128 0,1-1 0 0,0-6 0 0,1 4 128 16,-3-2-128-16,1 2 0 0,1 2 0 0,-1-2 0 15,-3-2 0-15,1 0 0 0,-3 0 0 0,4 0 0 16,-2-2 0-16,-5 11 0 0,0 0 0 0,5-10 0 15,2-2 0-15,-7 12 0 0,0 0 0 0,0 0 0 16,0 0 0-16,0 0 192 0,0 0-192 0,10 5 192 16,-10-5 80-16,11 10 32 0,-1-1 0 0,-2 4 0 15,-1 0-80-15,-1-2-16 0,1 0 0 0,0-1 0 16,3 2-208-16,-3-2 128 0,1-2-128 0,0 0 0 16,0 0 0-16,0 2 0 0,-2 1 0 0,-6-11 0 15,0 0-608-15,11 4-112 16,-11-4-32-16,0 0 0 0,10-7-1488 0,-1 1-320 0,-9 6-48 0,8-7-5696 15,-3-2-1136-15</inkml:trace>
  <inkml:trace contextRef="#ctx0" brushRef="#br1" timeOffset="111313.09">13909 804 4607 0,'0'0'400'0,"0"0"-400"16,0 0 0-16,0 0 0 0,0 0 3856 0,0 0 688 16,0 0 144-16,0 0 32 0,0 0-2624 0,0 11-528 15,3 1-96-15,1-1-32 0,-4-11-416 0,6 11-96 16,-6-11-16-16,7 9 0 0,-2 2-400 0,-5-11-96 15,7 10-16-15,-7-10 0 0,0 0-208 0,7 7-32 16,-7-7-16-16,0 0 0 0,0 0-144 0,12 2 0 16,-12-2 144-16,0 0-144 0,0 0 0 0,8-6 128 15,-8 6-128-15,7-9 0 0,-7 9 128 0,5-9-128 16,-5 9 128-16,2-11-128 0,0-1 624 0,-2 12 48 0,0 0 16 0,0 0 0 16,-4-14 160-16,1 2 48 0,1 2 0 0,2 10 0 15,0 0-512-15,-3-8-112 0,3 8-16 0,0 0 0 16,0 0-256-16,0 0 0 0,0 0 0 0,0 0 0 15,0 0 0-15,0 0-144 0,0 0 144 0,0 0-192 16,10 5 192-16,-1-1 0 0,-9-4 0 0,12 3 0 16,-1-3 0-16,0 0 0 0,1 0 0 0,0-3 0 15,1-1 0-15,-1-1 0 0,-2 0 0 0,0 0 0 16,1-2 0-16,-2 1 0 0,-9 6 0 0,9-9 0 16,-2-2 0-16,-1 3 0 0,1 2 0 0,-7 6 0 15,0 0 0-15,6-9 0 0,-6 9 0 0,0 0 128 16,0 0-128-16,0 0 0 0,0 0 0 0,0 0 0 15,0 0 0-15,8-7 0 0,-8 7 0 0,0 0 0 16,10-5 0-16,-10 5 0 0,11-3 0 0,-1 1-128 0,-1-2 128 0,-9 4 0 16,10-3 0-16,-10 3 0 0,10-6 0 0,-2 2 0 15,-8 4 0-15,0 0 0 0,10-4 0 0,-10 4 0 16,0 0 0-16,0 0 0 0,0 0 0 0,0 0 0 16,0 0 0-16,0 0 0 0,0 0 0 0,4 10 0 15,-4-10-144-15,0 15 144 0,0 0 0 0,0-2-144 16,0 0 144-16,0-1 0 0,0-3 0 0,3 0 0 15,-3-9 0-15,5 11 0 0,-1-2 0 0,-4-9 0 16,0 0 0-16,0 0 0 0,0 0-256 0,0 0 48 16,6 6 16-16,-6-6 0 15,12 0-400-15,-12 0-80 0,0 0-16 0,12-2 0 16,-2-5-272-16,-1 2-64 0,-1 0-16 0,0 0 0 16,0-2-384-16,0 2-80 0,0-2-16 0,-8 7 0 15,0 0-368-15,10-5-80 0,-10 5-16 0,8-6 0 16,-8 6-528-16,8-7-112 0,-8 7-32 0,10-6 0 15,-2 0 1056-15,-8 6 192 0,0 0 64 0,9-2 0 0,-1-5 2784 0,-8 7 560 0,9-5 112 0,0 1 32 16,0 0 160-16,0 0 16 0,-9 4 16 0,13-5 0 16,0 0-1328-16,0 0-272 0,-1 1-48 0,1 1-16 15,0 1-416-15,-1-1-64 0,0-1-32 0,-2 1 0 16,-10 3-160-16,11-6 128 0,-4-2-128 0,-1 2 128 16,-6 6 208-16,0 0 48 0,7-8 0 0,-7 8 0 15,0 0 352-15,0 0 80 0,3-8 16 0,-3 8 0 16,1-11-128-16,-1 11 0 0,0 0-16 0,-1-10 0 15,-2 0-96-15,2-1-16 0,0 1 0 0,0 3 0 0,1 7-208 16,0 0-48-16,-4-5-16 0,4 5 0 16,-7-1-144-16,1-2-32 0,-1 1 0 0,-1 4 0 0,0 5-128 0,-1-1 160 15,0-1-160-15,-3 2 160 0,2 1-160 0,-2 0 0 16,1-1 0-16,0 4 0 0,1 1 0 0,1 1 0 16,-1 0 0-16,4-2 0 0,1 0 208 0,1 2 16 15,0-3 0-15,1 3 0 0,3 0-96 0,2-2 0 16,-1 0-128-16,3 0 192 0,-4-11-192 0,8 12 128 15,1-1-128-15,1 0 0 0,1-3 128 0,2-2-128 16,1-1 0-16,2-1 144 16,1 0-496-16,1-3-96 0,3-2-32 0,0 0 0 15,1 0-2288-15,0-3-464 0,9-7-96 0,-6 3 0 0</inkml:trace>
  <inkml:trace contextRef="#ctx0" brushRef="#br1" timeOffset="111569.59">14729 376 21183 0,'0'0'1888'0,"0"0"-1504"0,0 0-384 0,0 0 0 16,0 0 3360-16,0 0 608 0,0 0 112 0,0 0 16 16,0 0-3200-16,6 12-640 0,-2 0-128 0,1 1-128 15,1 0 0-15,2 2 0 0,1 2 0 0,-1 3 0 16,0-1 0-16,1 2 0 0,1 0 0 0,1 0 0 15,1 1 0-15,-2 0 0 0,0-2 0 0,1-2-144 16,-1-2-416-16,-1-1-80 0,1-3 0 0,-3 0-16 16,1-4-192-16,-3 2-48 0,-5-10 0 0,0 0 0 15,0 0 112-15,0 0 16 0,0 0 0 0,0 0-12016 16</inkml:trace>
  <inkml:trace contextRef="#ctx0" brushRef="#br1" timeOffset="111763.08">14591 495 32255 0,'0'-12'1424'0,"2"3"304"0,0-3-1392 0,-2 12-336 16,13-1 0-16,1-2 0 0,3-5 1904 0,4 2 304 16,4-2 64-16,0 0 16 0,0 2-1840 0,1 0-448 15,1 0 0-15,0 1 0 0,0-2-208 0,-3 1-144 16,-2-1-32-16,-2 1 0 15,-2 3-2624-15,-3 3-544 0,2-4-96 0,-17 4-32 0</inkml:trace>
  <inkml:trace contextRef="#ctx0" brushRef="#br1" timeOffset="112100.3">14947 529 3679 0,'0'0'160'0,"0"0"32"0,0 0-192 0,0 0 0 0,0 0 0 0,0 0 0 15,12 4 6528-15,-2-2 1280 0,-10-2 240 0,12 0 48 16,-12 0-6240-16,13-2-1232 0,-1-1-256 0,-2-2-48 15,1-2-320-15,-1 1 0 0,-1-2 128 0,2-3-128 16,-2-2-368-16,-1 4-128 0,-1-3-16 0,0 3-16 16,-2 0-352-16,-1 0-64 0,0-1-16 0,-1 1 0 0,-2 1 624 0,-1 8 112 15,-1-11 32-15,-2 2 0 0,3 9 480 0,-7-10 96 16,0 1 32-16,-3 2 0 0,0 3 352 0,2 0 80 16,0 3 16-16,1 1 0 0,-3 0 96 0,10 0 0 15,-10 7 16-15,2-1 0 0,2 1-256 0,-1 3-48 16,1 3-16-16,2-1 0 0,4-12-416 0,-4 19-96 15,0 2-16-15,1 3 0 0,1-1-128 0,0-1 0 16,1 2 0-16,1-1-176 0,1-1 176 0,2-1 0 16,0-1 0-16,1 1 0 0,1 1 0 0,3-5 128 15,-1-3-128-15,3-1 176 0,0 0-352 0,2-2-64 16,2-5-16-16,2-1 0 16,2-3-1616-16,3-2-336 0,-2-2-64 0,1 0-7664 15,-2-1-1536-15</inkml:trace>
  <inkml:trace contextRef="#ctx0" brushRef="#br1" timeOffset="112440.22">15244 435 5519 0,'0'0'240'0,"0"0"64"0,-6 6-304 0,-1 1 0 0,1 1 0 0,6-8 0 16,0 13 6064-16,1 1 1152 0,-1 0 224 0,1-1 48 15,-1-13-5824-15,4 15-1184 0,0-1-224 0,1-2-64 16,2-2-64-16,-1-2-128 0,2 0 176 0,0-2-176 15,-1 1 160-15,2-2-160 0,1-4 128 0,-1-1-128 16,-9 0 240-16,11-1-48 0,-11 1 0 0,0 0 0 16,0 0 544-16,8-5 96 0,-8 5 32 0,0 0 0 15,-2-12 64-15,0 2 16 0,-4 1 0 0,1-2 0 0,0 1-144 0,-1-2-32 16,-4 2 0-16,1-2 0 0,0-1-240 0,1 1-48 16,-1 2-16-16,3-1 0 0,-1-4-144 0,3 2-48 15,0 1 0-15,3 1 0 0,1 4-144 0,3-1-128 16,2-1 192-16,-5 9-192 0,6-10 0 0,3 1 0 15,2 0 0-15,3 3 0 0,5-1 0 0,1-1 0 16,4 1 0-16,2 0 0 0,3 0-160 0,2 2 16 16,1-1 0-16,4 1 0 15,1-2-1104-15,3 2-224 0,1 0-32 0,5 2-11232 16,3 2-2256-16</inkml:trace>
  <inkml:trace contextRef="#ctx0" brushRef="#br1" timeOffset="116603.13">11091 10057 32831 0,'0'0'1456'0,"0"0"288"0,0 0-1392 0,0 0-352 0,0 0 0 0,-8 7 0 16,8-7 512-16,-7 9 16 0,7-9 16 0,-7 4 0 0,7-4-544 0,-8 7 0 15,-1-4 0-15,-1 0 0 0,0-3 0 0,0 0 0 16,-3-1 0-16,3-1 0 0,10 2 0 16,-11-1 0-16,-6-3 128 0,-1-1-128 0,-2-2 432 0,-1 4 16 15,-1 3 16-15,-3-4 0 0,-2-2 368 0,-2 1 80 16,-1-1 16-16,-2 3 0 0,-5 3-288 0,-2 0-48 16,-4-5-16-16,-1 4 0 0,-5-2-64 0,2 0 0 15,-1-2-16-15,1 0 0 0,-1 0-96 0,1 0-16 16,0-3 0-16,0 1 0 0,-1-1-192 0,-2-1-32 15,-2 0-16-15,1-4 0 0,2-4-144 0,-2 0 192 16,0 2-192-16,3-2 192 0,2 0-192 0,2 0 0 16,-2-2 0-16,1 1 128 0,-4 3-128 0,4-2 0 15,1 1 144-15,-3 0-144 0,-2 1 0 0,2-1 0 16,3 3 0-16,2 1 128 0,3 3-128 0,1 0 0 16,1-4 0-16,0 3 128 0,1-1-128 0,2 2 0 0,0-4 0 0,3 1 0 15,-2 0 0-15,2-1 0 0,-1 2 0 0,4-1 0 16,2-4 0-16,0 1 0 0,-1-6 0 0,4 1 0 15,3 2 144-15,1 0-144 0,2 0 192 0,1-1-192 16,1-2 192-16,-1 1-192 0,2-1 192 16,1 0-192-16,0 0 144 0,1 1-144 0,0 2 0 0,0 1 144 15,-1 0-144-15,2 3 0 0,-2 1 0 0,-2 0 0 16,1-3 0-16,5 6 0 0,9 10 0 0,-11-13 0 16,-2-7 0-16,2 1 0 0,0 0 0 0,5 4 0 15,3 0 0-15,0 1 0 0,1-3 0 0,2 4 0 16,0 13 0-16,2-12 128 0,-5-7-128 0,0 1 0 15,4-1 0-15,-1 2 0 0,-1 0 128 0,1 6-128 0,-1 3 0 16,1 8 0-16,-3-9 0 0,-1 2 0 0,4 7 0 16,-6-2 0-16,6 2 0 0,-10 1 0 0,1 3 0 15,-1 2 0-15,-1 2 0 0,0 4-176 0,2 1 176 0,1 0-128 16,0-1 128-16,1 1-128 0,1 1 128 0,1-1 0 16,0-1 0-16,1 1 0 0,1 1 0 0,3 2-128 15,1-2 128-15,-1-1 0 0,0-1 0 0,0 1 0 16,0-1 0-16,0-1 0 0,0 2 0 0,3-1 0 15,2 0 0-15,-2 0 0 0,-1-1 0 0,2 2 0 16,1-2 0-16,-1-2 0 0,-4-9 0 0,0 0 0 16,4 9 0-16,-1 0 0 0,-3-9 0 0,4 9 0 15,-4-9 0-15,0 0 0 0,0 0 0 0,0 0 144 16,0 0-144-16,0 0 160 0,0 0-160 0,0 0 128 16,0 0-128-16,0 0 128 0,0 0 0 0,8-6 0 0,-4-5 0 15,-2 4 0-15,-2 7-128 0,3-12 160 0,-2-1-160 0,-1-2 160 16,-1 1-160-16,-2 0 0 0,-2-2 144 0,2 2-144 15,-1-3 0-15,2 0 128 0,-2 1-128 0,1-3 0 16,1 2 0-16,-2 0 0 0,-3 4 0 0,3 1 128 16,2 0-128-16,0 3 0 0,2 9 0 0,0 0 0 15,0 0 0-15,0 0 0 0,-5-8 0 0,5 8 0 16,0 0 0-16,-1-6-128 0,1 6 128 0,0 0 0 16,0 0 0-16,0 0 0 0,8-8 0 0,-2 2-128 15,1-1 128-15,3 3 0 0,2 3 0 0,0 1 0 16,-2-5 0-16,2 3 0 0,1-2 0 0,1 2 0 15,1-6 0-15,-2 4 0 0,2 0 0 0,2 1 0 0,0 1 0 16,1-1 0-16,-1-1 0 0,0 2 128 0,0-1-128 16,1-1 0-16,-1-2 0 0,2 1 0 0,-1 1 0 15,-1 1 0-15,-3 0 0 0,3 2 128 0,1 0-256 0,1-2-64 16,-2 1 0-16,2 0 0 16,3 2-2112-16,0-2-448 0,2 0-64 0,2 0-15664 15</inkml:trace>
  <inkml:trace contextRef="#ctx0" brushRef="#br1" timeOffset="117854.96">11600 10037 3679 0,'0'0'320'0,"-10"0"-320"16,0 2 0-16,0 3 0 0,3 5 5312 0,3-3 1008 15,4-7 192-15,-4 12 32 0,1 0-4672 0,3 0-928 16,2 1-192-16,1 1-48 0,3 6-288 0,-1 0-64 16,-1 3-16-16,0-3 0 0,-2 1-160 0,2 4-48 15,-1 1 0-15,-1 1 0 0,2 2-128 0,-1 0 0 16,0 0 0-16,-3 1 0 0,-3-2 144 0,2 2 112 16,-1-1 0-16,2-2 16 0,0-5 176 0,0-1 16 15,0-1 16-15,2-2 0 0,0-4-96 0,0-2 0 0,-2-3-16 16,0-9 0-16,0 0 112 0,0 0 32 0,0 0 0 0,0 0 0 15,0 0-96-15,9-4-16 0,-3-3 0 0,-1-4 0 16,-1-1-144-16,-1-1-16 0,0-2-16 0,-3-2 0 16,-2-7-96-16,0 1-128 0,-2-1 176 15,2 1-176-15,2-3 128 0,0 0-128 0,-1-4 0 0,0 1 0 16,-2-1 0-16,2-3 0 0,4 2 128 0,-1-5-128 16,1-2 0-16,2 3 0 0,1-1 0 0,1 3 0 15,1-1 0-15,0 2 0 0,-1 6 0 0,3 0 0 16,-1 0 0-16,0 5 0 0,-1 4-160 0,1 3 160 15,-1 1 0-15,2 3 0 0,0-1 0 0,3 3 0 16,2 3-160-16,-2 0 160 0,-1-2 0 0,1 3-144 16,0 3 144-16,1 1-128 0,0 0 128 0,-1 4-128 0,0-1 128 15,0 3 0-15,1 1-144 0,-3 2 144 0,0 3 0 16,0-3 0-16,1 2-144 0,-1 5 144 0,-4-2-144 0,4 5 144 16,1 0-208-16,-1 2 80 0,-2-1 128 0,1 3 0 15,-4 3 0-15,-2-1 0 0,-1-3 0 0,-3-1-128 16,-3-1 128-16,2-2 0 0,2-3 0 0,-2 0 0 15,-5-4 0-15,0 1 0 0,-1-1 128 0,-2-5 0 16,-1 1 0-16,1-1 0 0,-2-2-128 0,1 1 0 16,-2-2 0-16,-1 0 0 0,0-1 0 0,0-2-192 15,-1-2 192-15,-1 0-192 16,1 1-192-16,1-2-32 0,-4 1-16 0,1-1 0 16,-1 1-224-16,2-4-48 0,-1-2-16 0,2 1 0 15,1 0-1744-15,1-1-352 0,0-1-64 0</inkml:trace>
  <inkml:trace contextRef="#ctx0" brushRef="#br1" timeOffset="118417.46">12434 9979 10127 0,'0'0'448'0,"-3"-8"96"16,-2 2-544-16,-2 1 0 0,1-1 0 0,6 6 0 15,-8-3 5136-15,8 3 928 0,-9-7 176 0,2 2 32 0,7 5-5040 0,-9 0-1008 16,0-1-224-16,9 1 0 0,-10 1 0 16,0 4 0-16,0-1 0 0,0 1-160 0,-2 0 160 0,1 2 0 15,0 2-144-15,0 4 144 0,-1 0 0 0,1 1 0 16,0-1 0-16,0 3 0 0,-4-4 272 0,2 1-16 15,3-1-16-15,-1 1 0 0,0 4 16 0,2-4 0 16,1 0 0-16,1 0 0 0,3 2 0 0,0-2 16 16,2-1 0-16,2-1 0 0,2-1-144 0,4-1-128 15,-6-9 144-15,6 7-144 0,3-5 128 0,0 2-128 16,-9-4 0-16,15 0 0 0,0-2 0 0,0-2 0 16,-1-2 0-16,-1 0 0 0,-1-3 0 0,-2 2 0 15,-1-2 0-15,-1 0 0 0,0 0 0 0,0-2 0 16,0 0 0-16,-2-1 0 0,1 0 0 0,-1 1 0 15,1 0 0-15,-2 1 0 0,0-1 144 0,2-1-144 0,0-2 128 16,1 1-128-16,0 0 144 0,0 0-144 0,0 1 160 0,0 3-160 16,-1 4 0-16,0 1 0 0,-7 4 0 0,8-6 0 15,-8 6 128-15,0 0 48 0,0 0 0 0,0 0 0 16,0 0 16-16,0 0 0 0,5 10 0 0,-2 4 0 16,-2 6-64-16,0-4 0 0,0-5 0 0,2 4 0 15,0 2-128-15,1-3 0 0,0-2 0 0,1-1 0 16,1 2 0-16,2-1-176 0,0-5 48 0,2 0 0 31,2 1-752-31,1-1-144 0,1-3-16 0,1 0-16 0,-1-4-2736 16,-3 0-560-16,-11 0-96 0,14-8-32 0</inkml:trace>
  <inkml:trace contextRef="#ctx0" brushRef="#br1" timeOffset="118736.53">12647 10220 5519 0,'0'0'496'0,"0"0"-496"16,-2 10 0-16,2-10 0 0,1 9 5168 0,-1-9 928 15,3 8 192-15,-3-8 48 0,0 0-4176 0,0 0-832 16,6 6-176-16,-6-6-16 0,0 0-240 0,0 0-64 16,0 0 0-16,8-1 0 0,0-4-288 0,-2-2-64 15,0-1-16-15,-6 8 0 0,5-9 112 0,-4 0 0 16,-2-3 16-16,1 2 0 0,2 1 336 0,-2-6 64 15,-2 0 16-15,0-2 0 0,2 0-432 0,0 1-64 0,-1 0-32 0,1-1 0 16,0-1-272-16,1-3-48 0,-1-1-16 0,3 0 0 16,0-1-144-16,1 0 0 0,2 3 0 0,1-1 0 15,-1 0 0-15,2 3 0 0,0-2 0 0,-2 3 0 16,0 0-208-16,-1 3 16 0,0-1 16 16,1 2 0-1,2 4-592-15,0 3-112 0,0-1-16 0,-8 7-16 16,10-4-2144-16,-10 4-416 0,11 2-96 0</inkml:trace>
  <inkml:trace contextRef="#ctx0" brushRef="#br1" timeOffset="119226.65">13020 9905 33567 0,'0'0'1488'0,"0"0"304"15,0 0-1424-15,0 0-368 0,0 0 0 0,0 0 0 16,0 0 128-16,0 0-128 0,0 0 160 0,0 0-160 15,0 0-336-15,0 0-176 0,0 0-16 0,0 0-16 16,-6-4-112-16,6 4-32 0,0 0 0 0,-9 7 0 0,-2 2 336 0,1 1 64 16,-1 2 16-16,1 1 0 0,-2 1 544 0,-1 1 112 15,0-1 32-15,0 3 0 0,1 1 480 0,1 0 80 16,0 1 32-16,2-2 0 0,2 2-304 0,2-5-64 16,0 1-16-16,2 0 0 0,2-2-384 0,1 0-80 15,1-2-16-15,1 1 0 0,-2-12-144 0,4 6 0 16,-4-6-160-16,5 7 160 0,-5-7-128 0,0 0 128 15,0 0 0-15,10 4-144 0,-10-4 144 0,11 1 0 16,-11-1 0-16,11-4 0 0,1-5 0 0,-1-2 0 0,-2 0 0 16,0 0 0-16,1 2 0 0,-1-1 0 0,-1-2 0 0,0-1 0 15,0-1 0-15,-2-1 0 0,0 0 0 0,-4-1 128 16,2 2-128-16,0 1 176 0,0 0-176 0,-1-2 192 16,-3 2 0-16,1 4 16 0,-1 9 0 0,0 0 0 15,0 0 48-15,0 0 0 0,0 0 0 0,0 0 0 16,0 0 112-16,0 0 16 0,0 0 16 0,0 0 0 15,0 0-144-15,0 0-16 0,10 7-16 0,-1-1 0 16,-1 5-96-16,0 2 0 0,-1 1-128 0,0 0 192 16,3 1-192-16,-3-2 0 0,-1 2 0 0,-1 4 0 15,1-1 0-15,2 0-192 0,0-4 192 0,1 1-208 16,-1-4-528-16,4 1-96 0,1-1-32 16,1-2 0-16,-1-3-1440 0,1-1-304 0,1-2-48 0,-1-3-6752 15,0-1-1344-15</inkml:trace>
  <inkml:trace contextRef="#ctx0" brushRef="#br1" timeOffset="119786.63">13364 9983 11967 0,'0'0'528'0,"0"13"112"0,-1 2-512 0,0-1-128 16,-2-2 0-16,2 2 0 0,2 2 5680 0,0 2 1104 15,2 0 208-15,0-2 48 0,-1-2-5312 0,1-1-1056 16,0 0-224-16,-1-2-32 0,2-2-224 0,0-1-32 15,-4-8-16-15,6 5 0 0,-6-5-144 0,8 5 0 16,-8-5 0-16,0 0 0 0,12-5 0 0,-2-2 0 0,-2-1 0 0,0-1 0 16,-1 0 0-16,-1-1 0 0,1-2 144 0,-2-1-144 15,-1 0 288-15,0 0-16 0,0-1 0 0,0-3 0 16,-1 0 96-16,1 0 16 16,0 0 0-16,1 2 0 0,1 1-176 0,-1 2-16 0,0 2-16 0,0 3 0 15,-5 7-176-15,9-5 0 0,-9 5 0 0,11-2 128 16,-1-2-128-16,1 1 0 0,-1-1 0 0,1 3 0 15,-1 1 0-15,2 2-144 0,1-2 144 0,-1-1 0 16,-12 1-176-16,13-1 176 0,0-2-160 0,-2 1 160 16,-2-2-160-16,-9 4 160 0,0 0-160 0,0 0 160 15,0 0 0-15,8-7 0 0,-8 7 0 0,0 0 0 16,7-6 0-16,-7 6 0 0,0 0 0 0,0 0 0 16,5-9 0-16,-5 9 0 0,5-10 0 0,-5 10 0 15,11-5 0-15,-2 1 0 0,-9 4 0 0,8-4 0 0,-8 4 0 0,10 0-144 16,-1 2 144-16,-9-2 0 0,0 0 0 0,9 6-128 15,-9-6 128-15,8 9 0 0,-3 0 0 0,1 2 0 16,-6-11 0-16,5 13-128 0,-1-1 128 0,0-2 144 16,-4-10-16-16,7 12-128 0,1-2 176 0,1-2-176 15,-9-8 160-15,12 8-160 0,-3 0 240 0,0 0-48 16,0-2-16-16,1 1 0 0,-10-7-176 0,9 7 0 16,-9-7-160-16,8 12 160 0,-3-1 0 0,-5-11 0 15,0 0 0-15,4 14 0 0,-2 2-128 0,1-2 128 16,0-1 0-16,-2-1-144 0,0-2-176 0,-1-10-48 15,3 11 0-15,1-2 0 16,-4-9-736-16,6 6-160 0,-6-6-16 0,11 0-10096 16,-2-2-2000-16</inkml:trace>
  <inkml:trace contextRef="#ctx0" brushRef="#br1" timeOffset="120186.83">14181 10044 10127 0,'0'0'896'0,"0"0"-704"0,2-6-192 0,-2 6 0 15,0 0 6272-15,0 0 1216 0,0 0 240 0,11-5 48 16,-1-1-6160-16,0 3-1232 0,-10 3-240 0,12-8-144 16,0 1 0-16,0 2-240 0,-1 1 32 0,1-2 0 15,0-1-320-15,1-2-64 0,0-1-16 0,-1 2 0 0,-2 0 320 0,0 1 64 16,0 0 16-16,-1-1 0 0,-1-1 208 0,-2-1 160 15,-1 1-32-15,-5 9 0 0,6-9 416 0,-3 0 80 16,-1-1 16-16,-2 10 0 0,0-13-128 0,-4 2-32 16,-4 2 0-16,0 4 0 0,-1 1-352 0,-1 1-128 15,-5 2 0-15,1 1 144 0,0 4-144 0,-2 1 0 16,-1 2-160-16,0 2 160 0,0 3-144 0,0 1 144 16,3-2-128-16,-2 4 128 0,-1-1 0 0,4 0-128 15,3 5 128-15,1 0 0 0,0 5 0 0,-1-2 224 16,3 0-32-16,1-1 0 0,1-4 288 0,3 0 48 15,-1 0 16-15,3 1 0 0,3 0-336 0,0-4-64 16,3 2-16-16,1-3 0 0,5-1-128 0,1-2-192 16,0-2 32-16,3 0 16 15,1-3-624-15,2-5-128 0,1 0-32 0,2-2-10784 0,0-2-2176 0</inkml:trace>
  <inkml:trace contextRef="#ctx0" brushRef="#br1" timeOffset="120447.95">14598 9652 33167 0,'0'0'2944'0,"0"0"-2352"0,0 0-464 0,0 0-128 15,0 0 2256-15,2 14 432 0,2 2 96 0,3 2 16 16,1 2-2624-16,-1 1-528 0,1 1-96 0,1 4-32 0,0 0 288 0,1 3 48 15,-4 2 16-15,2 2 0 16,0-5-304-16,0 4-48 0,-1-3-16 0,0 0 0 16,-2-1-208-16,0-2-64 0,-1-2 0 0,0-3 0 15,0-4-128-15,-1 0-48 0,-1-4 0 0,-2 0 0 16,0-13-2256-16,-2 11-448 0</inkml:trace>
  <inkml:trace contextRef="#ctx0" brushRef="#br1" timeOffset="120647.45">14504 9871 29487 0,'0'0'2624'0,"0"0"-2112"0,0 0-512 0,0 0 0 16,1-10 4080-16,4 2 704 0,6 0 144 0,1 1 16 31,1 1-4336-31,1-1-864 0,2 1-192 0,-1-1-16 15,1 1-832-15,1 2-176 0,1 1-16 0,0 2-16 16,-2-3-1840-16,2 2-368 0</inkml:trace>
  <inkml:trace contextRef="#ctx0" brushRef="#br1" timeOffset="120975.93">14912 9908 9215 0,'0'0'816'0,"0"0"-656"0,0 0-160 0,0 0 0 15,9 3 4528-15,-9-3 864 0,10 10 176 0,2-5 48 0,0-4-3568 16,-2-1-720-16,-10 0-144 0,13-1-32 15,-2 2-608-15,1-1-128 0,-1-1-32 0,-11 1 0 0,12 0-384 0,-2-3 0 16,0 1-144-16,-10 2 144 0,9-6 0 0,-9 6-128 16,0 0 128-16,8-5 0 0,-8 5 0 0,5-6 0 15,-5 6 0-15,4-10 0 0,-4 10 0 0,0-9 0 16,0 2 0-16,0 7 0 0,0 0 160 0,-4-11-160 16,0 2 160-16,0 1-160 0,4 8 208 0,-7-8-48 15,2 2-16-15,5 6 0 0,-9-8-144 0,0 3 192 16,0 1-192-16,0 4 192 0,0 4-48 0,-2 2 0 15,1 3 0-15,-1 3 0 0,0 3 176 0,-1-2 16 16,0 0 16-16,2 5 0 0,-1 4 176 0,2 4 48 16,3-1 0-16,2 0 0 0,1-1-256 0,4-1-32 15,3-4-16-15,3 1 0 0,1 1-128 0,2 1-16 0,2-4-128 16,0-2 192-16,1-3-384 0,1-4-96 0,3 0-16 16,-3 0 0-1,1-4-1872-15,-1-1-368 0,0-4-80 0</inkml:trace>
  <inkml:trace contextRef="#ctx0" brushRef="#br1" timeOffset="121313.83">15242 10057 32479 0,'0'0'1440'0,"0"0"288"0,-4 11-1376 0,1 1-352 0,2-1 0 0,2 1 0 16,1-1 608-16,-1-1 48 0,-1-10 16 0,1 12 0 15,3-1-352-15,0 1-80 0,-4-12-16 0,6 9 0 0,1-2-96 0,-7-7-128 16,0 0 176-16,0 0-176 0,0 0 176 0,0 0-176 16,10-2 160-16,-10 2-160 0,0 0 400 0,0 0-16 15,6-10 0-15,-6 10 0 0,0 0 368 0,0-10 64 16,-2-11 16-16,2 3 0 0,0 3-64 0,-1 0 0 16,-2-2 0-16,2-4 0 0,2 1-432 0,1 1-80 15,-2-1-32-15,1-2 0 0,2 2-224 0,-1 1-160 16,1-2 32-16,1 1 0 15,2 2-240-15,1 4-32 16,-2 2-16-16,0-1 0 0,0 4 208 0,1 0 32 0,-1 1 16 0,3 1 0 0,2 4-32 0,1-4 0 16,0 0 0-16,1 4 0 15,-2 0-592-15,2 2-128 0,1-2-32 0,0 3-10656 16,-1 0-2144-16</inkml:trace>
  <inkml:trace contextRef="#ctx0" brushRef="#br1" timeOffset="121712.11">15725 9836 35007 0,'-9'-1'3120'0,"0"-3"-2496"0,-1 2-496 0,1 2-128 16,9 0 2240-16,-11 3 448 0,1-3 64 0,-1 3 32 16,0 3-2416-16,-1-2-368 0,-1 0-320 0,0 1 64 15,-2 0-256 1,1 2-64-16,0 1-16 0,1-1 0 0,0 0-304 0,2-1-48 0,2 0-16 0,9-6 0 0,0 0 656 0,0 0 128 15,0 0 32-15,0 0 0 0,0 0 144 0,0 0 128 16,0 0-128-16,0 0 176 0,0 0-32 0,11 5 0 16,-11-5 0-16,13 5 0 0,0 2-16 0,1-2-128 15,0-3 192-15,2 1-64 0,0 1-128 0,1 3 0 16,1 2 0-16,3-2 128 0,1 0-128 0,1 0 0 16,2 0 0-16,-3 5 0 0,-1-2 0 0,0 1 0 15,0-2 0-15,-3 1 0 0,-4 4 0 0,-2-3 0 16,-3-2 0-16,-1 3 0 0,-3 1 0 0,2 7 160 15,1 6 16-15,-8-12 0 0,0-14 336 0,-11 7 64 16,1 3 0-16,1 2 16 0,0 2-32 0,-2-3-16 16,-1 0 0-16,2 1 0 0,0 0-224 0,-1 0-32 15,-2 1-16-15,-1-2 0 0,-2 0-272 0,0-2-224 16,-1-1 32-16,-2 1 16 16,-3-3-2016-16,-2-2-416 0</inkml:trace>
  <inkml:trace contextRef="#ctx0" brushRef="#br1" timeOffset="130169.28">19386 5633 2751 0,'0'0'256'0,"0"0"-256"0,0 0 0 0,0 0 0 15,-2 11 2928-15,2-11 528 0,0 0 128 0,-7 8 0 16,2 3-2992-16,5-11-592 0,0 0-128 0,0 0-32 16,0 0-336-16,-5 9-64 0,5-9-16 0,0 0 0 15,0 0 576-15,0 0 320 0,0 0-32 0,0 0-16 0,0 0 1200 0,0 0 224 16,0 0 48-16,0 0 16 0,0 0-272 0,0 0-48 16,0 0-16-16,0 0 0 0,0 0-592 0,0 0-128 15,0 0-32-15,-8 4 0 0,8-4-416 0,-9 9-96 16,2-3-16-16,1 1 0 0,1 2-144 0,-1 1 0 15,0 2 0-15,1-1 0 0,5-11 0 0,-6 11 0 16,1-2 0-16,5-9 0 0,-2 13 0 0,2-13 0 16,0 0 0-16,0 0 0 0,0 0 0 0,0 0 0 15,0 0 0-15,0 0 0 0,0 0 0 0,0 0 0 16,9-5 0-16,0-1 0 0,-4-1 0 0,2 1 0 16,-2-1 0-16,0 1 0 0,-5 6 0 0,6-7-256 15,-6 7 64-15,8-6 16 16,-8 6-256-16,6-7-48 0,-6 7-16 0,0 0 0 0,0 0 112 0,0 0 0 15,0 0 16-15,0 0 0 0,0 0 80 0,0 0 16 0,0 0 0 0,0 0 0 32,0 0-240-32,0 0-32 0,0 0-16 0,-7 9-6128 0,-1-1-1232 0</inkml:trace>
  <inkml:trace contextRef="#ctx0" brushRef="#br1" timeOffset="131242.41">19359 5717 18079 0,'0'0'800'0,"0"0"160"0,0 0-768 0,0 0-192 0,-9 7 0 0,9-7 0 15,0 0 832-15,0 0 112 0,-8 6 16 0,8-6 16 16,0 0-304-16,-4 10-64 0,4-10-16 0,0 0 0 16,0 0-384-16,0 0-80 0,0 0 0 0,0 0-128 0,0 0 128 0,0 0-128 15,0 0 0-15,0 0 0 0,-5 9 496 0,5-9-16 16,0 0 0-16,0 0 0 0,0 0-32 0,0 0-16 15,0 0 0-15,0 0 0 0,0 0-112 0,0 0-32 16,0 0 0-16,0 0 0 0,0 0-32 0,0 0-16 16,6 6 0-16,-6-6 0 0,0 0 48 0,0 0 16 15,0 0 0-15,0 0 0 0,0 0 256 0,0 0 48 16,0 0 16-16,0 0 0 0,0 0-192 0,0 0-48 16,0 0 0-16,0 0 0 0,0 0-112 0,0 0-16 15,0 0-16-15,0 0 0 0,0 0-112 0,0 0-128 16,0 0 176-16,0 0-176 0,0 0 304 0,0 0-48 15,0 0-16-15,0 0 0 0,0 0 16 0,0 0 16 16,0 0 0-16,0 0 0 0,0 0-64 0,0 0-16 16,0 0 0-16,0 0 0 0,0 0-192 0,0 0 128 0,0 0-128 0,0 0 0 15,0 0 176-15,0 0-176 0,9 3 192 0,-9-3-192 16,0 0 192-16,0 0-64 0,0 0 0 0,0 0-128 16,0 0 224-16,0 0-64 0,0 0-16 0,0 0 0 15,0 0 16-15,0 0 0 0,0 0 0 0,0 0 0 16,0 0 0-16,0 0 0 0,0 0 0 0,0 0 0 15,0 0-160-15,0 0 128 0,0 0-128 0,0 0 128 16,0 0 16-16,0 0 0 0,0 0 0 0,0 0 0 16,0 0 0-16,0 0 0 0,0 0 0 0,0 0 0 15,0 0-144-15,0 0 160 0,0 0-160 0,0 0 160 16,0 0-160-16,0 0 0 0,0 0 0 0,0 0 0 16,0 0 0-16,0 0 0 0,0 0 128 0,0 0-128 15,0 0 0-15,0 0 0 0,0 0 0 0,0 0 0 0,11 6 0 0,-11-6 0 16,0 0 0-16,0 0 0 0,0 0 0 0,0 0 192 15,0 0-192-15,0 0 192 0,0 0-192 0,0 0 160 16,0 0-160-16,0 0 160 0,0 0-160 0,0 0 128 16,0 0-128-16,0 0 128 0,0 0-128 0,0 0 0 15,0 0 0-15,0 0 0 0,0 0 0 0,0 0 0 16,0 0 0-16,0 0 0 0,10 2 0 0,-10-2 0 16,0 0 0-16,11 2 0 0,-11-2 0 0,10 3 0 15,-10-3-224-15,12-1 80 16,-2-2-2704-16,-2 0-544 0</inkml:trace>
  <inkml:trace contextRef="#ctx0" brushRef="#br1" timeOffset="132947.47">19420 5724 4607 0,'0'0'400'0,"0"0"-400"0,0 0 0 0,0 0 0 16,0 0 1984-16,0 0 320 0,0 0 64 0,0 0 16 15,0 0-1808-15,0 0-352 0,0 0-80 0,0 0-16 16,-9 4 496-16,9-4 80 0,0 0 32 0,0 0 0 0,-9 6 352 0,9-6 64 15,-9 3 0-15,9-3 16 0,0 0 16 0,0 0 0 16,0 0 0-16,-11 3 0 0,11-3 0 0,-9 2 0 16,9-2 0-16,0 0 0 0,0 0-352 0,0 0-64 15,0 0 0-15,0 0-16 0,0 0-464 0,0 0-96 16,-10 5 0-16,10-5-16 0,0 0-176 0,0 0 0 16,0 0 0-16,0 0 128 0,0 0-128 0,-5 11 0 15,5-11 0-15,0 0 0 0,0 0 0 0,0 0 256 16,0 0-32-16,0 0-16 0,0 0 272 0,0 0 48 15,0 0 16-15,0 0 0 0,0 0-144 0,0 0-16 16,0 0-16-16,0 0 0 0,0 0 192 0,0 0 32 16,0 0 16-16,0 0 0 0,0 0-224 0,0 0-64 15,0 9 0-15,0-9 0 0,0 0-320 0,0 0 128 0,0 0-128 0,0 0 0 16,0 0 0-16,0 0 0 0,0 0 0 0,0 0 0 16,0 0 0-16,0 0 144 0,0 0-144 0,0 0 0 15,0 0 176-15,0 0-176 0,0 0 160 0,0 0-160 16,0 0 192-16,0 0-64 0,0 0-128 0,0 0 192 15,0 0-16-15,0 0-16 0,6 8 0 0,-6-8 0 16,0 0-160-16,0 0 0 0,0 0 144 0,0 0-144 16,0 0 0-16,0 0 0 0,0 0 0 0,0 0 0 15,0 0 0-15,0 0 144 0,0 0-144 0,0 0 0 16,0 0 128-16,0 0-128 0,0 0 0 0,0 0 0 16,0 0 176-16,0 0-176 0,0 0 160 0,0 0-160 15,0 0 192-15,0 0-48 0,0 0-16 0,0 0 0 16,0 0-128-16,9 0 192 0,-9 0-192 0,0 0 192 15,0 0-192-15,0 0 192 0,7-5-192 0,-7 5 192 0,0 0-192 0,0 0 128 16,5-6-128-16,-5 6 128 0,0 0-128 0,0 0 0 16,6-6 0-16,-6 6 0 0,0 0 144 0,7-7-144 15,0 1 160-15,-1-1-160 0,-1 1 128 0,2-1-128 16,-1 1 0-16,2 2 144 0,-8 4-144 0,11-9 128 16,0 1-128-16,1 1 128 0,-2-3-128 0,3 1 192 15,3-2-192-15,0 1 192 0,-2-2-64 0,2-1-128 16,1-1 192-16,4-2-64 0,3-1-128 0,1 0 0 15,-1-2 144-15,-1-2-144 0,2-3 128 0,1 0-128 16,1-1 160-16,1-1-160 0,-1 0 160 0,0-3-160 16,2 0 160-16,0 1-160 0,-1-1 0 0,2 4 128 15,0-1-128-15,0 5 0 0,-1 3 0 0,-4 1 0 16,-4 0 0-16,0 4 0 0,-2 4 0 0,-3 2 144 0,-4 3-144 0,-2 1 128 16,0-5-128-16,-1 3 0 0,-9 5 0 0,11-7-176 15,-1-1-32-15,-2 2-16 0,0-1 0 0,0-1 0 16,1-2-96-16,0-2 0 0,-1 0-16 0,1 1 0 31,-1-1-224-31,0 2-32 0,-1-5-16 0,3 2 0 16,-3 0-112-16,1 0-32 0,0 1 0 0,0 2 0 15,-2 0-144-15,2 0-48 0,-1 3 0 0,-2 0 0 16,0 1-1680-16,-5 6-320 0</inkml:trace>
  <inkml:trace contextRef="#ctx0" brushRef="#br1" timeOffset="133950.01">19680 5564 2751 0,'0'0'256'0,"0"0"-256"0,0 0 0 0,0 0 0 15,-8 5 816-15,8-5 112 0,0 0 32 0,0 0 0 16,-9 2-688-16,9-2-128 0,-8 2-16 0,8-2-128 15,0 0 448-15,-8 1 0 0,8-1-16 0,0 0 0 16,-9 1 768-16,9-1 144 0,-12 2 48 0,12-2 0 0,0 0 256 0,-8 2 48 16,-1-1 16-16,9-1 0 0,0 0-448 0,0 0-96 15,0 0-16-15,-8 8 0 0,-1-2-560 0,9-6-112 16,0 0-32-16,0 0 0 0,0 0 48 0,-6 7 0 16,6-7 0-16,-5 8 0 0,5-8-80 0,0 0-16 15,-11 5 0-15,11-5 0 0,-5 8-80 0,5-8 0 16,0 0-16-16,0 0 0 0,0 0 272 0,0 0 48 15,0 0 16-15,0 0 0 0,0 0-128 0,0 0 0 16,0 0-16-16,5-8 0 0,-5 8-48 0,7-9-16 16,0-2 0-16,3 1 0 0,0 1 0 0,2 0 0 15,-1-1 0-15,4-1 0 0,0 0-80 0,4-2-16 16,0-4 0-16,2 0 0 0,1 1-16 0,2-2 0 16,-2-3 0-16,1-1 0 0,2-6-16 0,0 2-16 0,0 0 0 0,-1 1 0 15,3 1-96-15,-1-2-32 0,1 1 0 0,2 0 0 16,1-1-160-16,0 2 128 0,0 4-128 0,0-1 128 15,-2 0-128-15,0 1 0 0,-4 2 144 0,-1 1-144 16,-3 4 0-16,0 0 128 0,-4-1-128 0,-2 2 0 16,-1 2 0-16,0-2 144 0,-1 0-144 0,0 3 0 15,-2 1 160-15,0 0-160 0,1 2 128 0,-2-2-128 16,-1-1 176-16,1 1-48 0,0-1-128 0,0 0 192 16,-1 1-192-16,0 1 128 0,-8 7-128 0,10-6 0 15,1-3 128-15,-4 1-128 0,0 0 0 0,-2 2 144 16,-5 6-144-16,0 0 0 0,0 0 0 0,8-7 128 15,-8 7-128-15,0 0 128 0,0 0-128 0,0 0 128 16,0 0 0-16,0 0-128 0,0 0 192 0,0 0-64 0,0 0-128 16,0 0 0-16,0 0 144 0,0 0-144 0,0 0 0 15,-9-1 0-15,9 1 0 0,0 0 128 16,0 0-128-16,0 0 0 0,-9-4 0 0,9 4 0 0,0 0 0 0,0 0 0 16,0 0 0-16,0 0 0 0,0 0 0 0,0 0 0 15,0 0 0-15,0 0 0 0,0 0 0 0,0 0 0 16,0 0-144-16,0 0 144 0,0-8-176 0,0 8 48 15,2-9 0-15,-2 9 0 0,0 0-160 0,0 0-32 16,0 0 0-16,0 0 0 16,0 0-128-16,0 0-16 0,0 0-16 0,0 0 0 15,0 0-384-15,0 0-80 0,0 0-16 0,0 0 0 16,0 0-1488-16,-5 10-304 0,5-10-64 0,0 0-10464 0</inkml:trace>
  <inkml:trace contextRef="#ctx0" brushRef="#br1" timeOffset="135022.07">20522 4796 17503 0,'0'0'1552'0,"0"0"-1232"0,-5-6-320 0,5 6 0 16,0 0 1792-16,-6-6 320 0,2-2 48 0,4 8 16 15,-6-6-1024-15,6 6-192 0,0 0-32 0,0 0-16 16,-7-8-304-16,7 8-64 0,-3-7-16 0,3 7 0 16,-6-5-112-16,6 5-32 0,-5-6 0 0,5 6 0 15,-6-6 96-15,6 6 16 0,-7-8 0 0,2 5 0 16,5 3 288-16,0 0 64 0,-9 5 16 0,9-5 0 16,-8 5-256-16,8-5-48 0,-9 7-16 0,2 0 0 15,2 4-96-15,1 0-32 0,0-1 0 0,2 0 0 16,-1 0-208-16,2 4-32 0,-1-4-16 0,2 2 0 15,0 2-160-15,2-1 0 0,0-1 0 0,1 0 0 16,1-2 0-16,1-1 0 0,3-1 0 0,0-2 0 16,-8-6 0-16,10 7 128 0,-1-2-128 0,0-1 0 0,-9-4 0 15,13-3 0-15,-1 2 0 0,-1 0 0 0,-11 1 0 0,11-1 0 16,-11 1 128-16,11-7-128 0,-3-1 0 0,-2 0 0 16,-1 1 0-16,0 0 0 0,-1-3 128 0,-1 2-128 15,-2-1 0-15,2 0 128 0,-2-2-128 0,2-2 128 16,-2 0-128-16,-1 0 128 0,-1 1 64 0,1 2 16 15,0-2 0-15,0 3 0 0,-3 1-208 0,2-1 0 16,-2-1 128-16,3 10-128 0,-4-7 0 0,4 7 128 16,0 0-128-16,-6-3 0 0,-1 0 128 0,7 3-128 15,0 0 0-15,-10 1 144 0,0 3-144 0,2 1 0 16,0 2 0-16,1-1 0 0,0 1 0 0,-1 0 0 16,0 4 128-16,1 1-128 0,1 1 0 0,-1 0 0 15,1 0 0-15,1 0 0 0,-1-3 0 0,2 1 0 16,4-11 0-16,-2 13 0 0,1-2 0 0,1-11 0 0,2 12 0 0,-2-12 0 15,0 0 0-15,8 7 0 16,1-2 0-16,-9-5 0 0,12 2 0 0,0-2 0 0,-2-1 0 0,0-2 0 16,1 0 0-16,-1-4 0 0,1 1 0 0,-1-2 0 15,-1 1 0-15,-1 1 0 0,-3-1 0 0,-1-2 0 16,0-1 0-16,-1 0 0 0,-2 3 0 0,-1-1 128 16,-1-3-128-16,1 11 0 0,-2-7 0 0,0-1 128 15,-3-1-128-15,-1 2 0 0,0 1 144 0,-1 0-144 16,-2 2 0-16,1 2 0 0,8 2 0 0,-10-3 128 15,0 2-128-15,0 1 0 0,3 1 0 0,7-1 128 16,-10 3-128-16,10-3 0 0,-9 4 0 0,9-4 0 16,0 0 0-16,-6 6 0 0,6-6 0 0,0 0 0 15,-4 9 0-15,4-9 0 0,0 0 0 0,0 0 0 16,0 0 0-16,0 0 0 0,0 0 0 0,0 0 0 0,0 0 0 16,0 0 0-16,0 0 0 0,0 0 0 0,0 0 0 0,0 0 0 15,0 0 0-15,0 0 0 0,0 0 0 0,0 0-256 16,8 4 64-16,-8-4 0 15,0 0-1696-15,10-4-352 0,-10 4-64 0,11-6-14400 16</inkml:trace>
  <inkml:trace contextRef="#ctx0" brushRef="#br1" timeOffset="142286.26">21535 4223 5519 0,'0'0'496'0,"0"0"-496"0,0 0 0 0,0 0 0 16,-8-5 2240-16,3-1 336 0,2-4 80 0,1 3 16 16,-2 1-1264-16,4 6-240 0,0 0-48 0,-2-7-16 15,1 0-592-15,1 7-128 0,-1-9-32 0,1 9 0 16,0 0-352-16,0 0 128 0,0 0-128 0,0 0 0 16,0 0 0-16,0 0 0 0,0 0 0 0,0 0-128 15,0 0 128-15,0 0 0 0,0 0 0 0,0 0-128 0,0 0 128 0,0 0 0 16,0 0 0-16,0 0 0 0,0 0 0 0,0 0 0 15,0 0 0-15,0 0-128 16,0 0-416-16,0 0-80 0,0 0-16 0,0 0-7616 16</inkml:trace>
  <inkml:trace contextRef="#ctx0" brushRef="#br1" timeOffset="142734.44">21513 4255 5519 0,'0'0'496'0,"0"0"-496"16,0 0 0-16,0 0 0 0,1-10 3216 0,0 3 560 0,1-1 96 0,-1-1 32 16,-1 0-2112-16,0 9-432 0,0-10-80 0,0 10 0 15,0-9-624-15,0 9-112 0,0-9-32 0,0 9 0 16,0 0-192-16,0 0-64 0,1-9 0 0,-1 9 0 15,0 0 96-15,0-8 16 0,0-1 0 0,0 9 0 16,0 0 272-16,0 0 64 0,0 0 16 0,0 0 0 16,-1-10 240-16,1 10 32 0,-1-9 16 0,1 9 0 15,-3-8-192-15,3 8-48 0,-4-7 0 0,4 7 0 16,-4-9-32-16,4 9-16 0,-4-8 0 0,4 8 0 16,-5-9-192-16,5 9-32 0,0 0-16 0,0 0 0 15,-5-8-208-15,5 8-32 0,0 0-16 0,0 0 0 16,0 0-224-16,0 0 176 0,0 0-176 0,0 0 160 0,0 0-160 0,0 0 0 15,0 0 0-15,0 0 128 0,0 0-128 0,0 0 0 16,0 0 0-16,0 0 0 0,-4-6 0 0,4 6 0 16,0 0 0-16,0 0 0 0,0 0 0 0,0 0 0 15,0 0 0-15,0 0 0 0,-4-7 0 0,4 7 0 16,0 0 128-16,0 0-128 0,0 0 0 0,0 0 0 16,0 0 0-16,0 0 0 15,0 0-1600-15,0 0-288 0,0 0-64 0,0 0-15104 0</inkml:trace>
  <inkml:trace contextRef="#ctx0" brushRef="#br1" timeOffset="143740.31">20564 4758 3679 0,'0'0'160'0,"0"0"32"0,0 0-192 0,0 0 0 16,0 0 0-16,-8-1 0 0,8 1 3296 0,0 0 608 0,0 0 128 0,0 0 32 15,0 0-2176-15,0 0-432 0,-8-4-96 0,8 4-16 16,0 0-304-16,0 0-64 0,0 0-16 0,0 0 0 15,0 0-320-15,0 0-80 0,0 0-16 0,0 0 0 16,0 0-192-16,0 0-32 0,0 0-16 0,0 0 0 16,0 0 128-16,0 0 16 0,0 0 16 0,0 0 0 15,0 0 48-15,0 0 16 0,0 0 0 0,0 0 0 16,0 0 32-16,0 0 0 0,0 0 0 0,0 0 0 16,0 0 16-16,0 0 0 0,0 0 0 0,0 0 0 15,0 0 64-15,5-9 0 0,2-2 16 0,0-1 0 16,5 1-160-16,0-1-48 0,0-1 0 0,1 0 0 0,5-2-160 15,-2 0-32-15,-3 2-16 0,4-2 0 0,3 0-64 16,4 0-16-16,-1-1 0 0,2 2 0 0,0 1-160 16,1-2 160-16,0 0-160 0,1 0 160 0,-1-3-160 0,2-2 128 15,-2-1-128-15,1 0 128 0,1 0-128 0,0-2 0 16,1-2 144-16,-3-1-144 0,-1 1 128 0,-2 2-128 16,1 1 160-16,-2 3-160 0,-2 4 160 0,-1-2-160 15,-2 1 160-15,1 2-160 0,-2 1 240 0,-3 1-48 16,-3 0-16-16,1 3 0 0,-2 0-176 0,-1 3 0 15,-8 6 0-15,6-7 0 0,-6 7 0 0,8-6 0 16,-8 6 0-16,8-7 0 0,-8 7 0 0,0 0 0 16,8-5 0-16,-8 5 0 0,9-4 0 0,-9 4 0 15,10-3 0-15,-2-2 0 0,-8 5 0 0,11-6 0 16,-4-1 0-16,1 2 0 0,-8 5 0 0,8-3 0 16,-8 3 0-16,9-4 0 0,-1-1 0 0,-8 5 0 0,0 0 0 0,0 0 0 15,0 0 0-15,0 0 0 0,0 0 0 0,0 0 0 16,0 0 0-16,0 0 0 0,0 0 0 0,0 0 128 15,0 0-128-15,0 0 0 0,0 0 144 16,0 0-144-16,0 0 0 0,0 0 144 0,0 0-144 0,0 0 0 16,0 0 0-16,0 0 0 0,0 0 0 0,0 0 0 15,0 0 0-15,0 0 0 0,0 0 0 0,0 0 0 16,0 0 0-16,0 0-144 0,0 0-16 0,0 0 0 16,0 0-416-1,0 0-96-15,0 0-16 0,0 0 0 0,0 0-1632 0,0 0-336 0,-8 8-64 0,3 1-13232 16</inkml:trace>
  <inkml:trace contextRef="#ctx0" brushRef="#br1" timeOffset="144400.97">21500 4054 14735 0,'0'0'1312'0,"0"0"-1056"16,0 0-256-16,0-9 0 0,0 9 1712 0,0 0 272 15,4-8 64-15,-4 8 16 0,-2-9-528 0,2 9-128 16,0 0 0-16,0 0-16 0,0 0-416 0,0 0-80 16,0 0 0-16,-5-8-16 0,5 8-208 0,0 0-32 15,-5-8-16-15,5 8 0 0,0 0-32 0,0 0 0 16,-9-4 0-16,9 4 0 0,0 0 224 0,0 0 32 16,-9-2 16-16,9 2 0 0,0 0-208 0,0 0-32 0,0 0-16 0,-11 4 0 15,11-4-272-15,0 0-48 0,-6 7-16 0,6-7 0 16,-6 13-272-16,2-1 0 0,1-1 128 0,1 0-128 15,1 2 0-15,1-2 0 0,0-11 0 0,3 14 0 16,0-1 0-16,1-2 0 0,-1-1 128 0,2 0-128 16,-5-10 0-16,8 11 0 0,0-5 0 0,-8-6 0 15,12 6 144-15,-2-3-144 0,-10-3 0 0,13 0 144 16,-3-1-16-16,1-1-128 0,-2-2 192 0,-1-2-64 16,0 0 0-16,1-1 0 0,0-2 0 0,-3 0 0 15,0-1 112-15,-1-1 16 0,0 0 0 0,0 0 0 16,-2 3 64-16,-2-2 0 0,-1-1 16 0,0 1 0 15,-1 0-176-15,-2-1-32 0,-1 1-128 0,2 1 192 16,-3 1-192-16,5 8 144 0,-8-13-144 0,1 5 128 16,1 1-128-16,6 7 0 0,-9-4 0 0,9 4 0 0,-11-2 0 0,11 2 0 15,-9 4 0-15,9-4 0 0,-9 8 0 0,1-1 0 16,0 3-160-16,2 1 160 0,1-2-144 0,1 6 144 16,0-2-128-16,1-1 128 0,3-12 0 0,-1 11 0 15,1 2 0-15,1-2-128 0,2-1 128 0,-3-10 0 16,0 0 0-16,6 12 0 0,-1-2 0 0,-5-10 0 15,0 0 0-15,11 4 0 0,-11-4 0 0,12 0 144 16,-12 0-144-16,11-2 0 0,-2-2 160 0,-9 4-160 16,10-4 128-16,-4-3-128 0,-2-3 128 0,0 2-128 15,0 0 0-15,-4 8 128 0,1-9-128 0,0 1 192 16,-1 8-192-16,0-10 192 0,0 10-192 0,-1-11 0 16,-3 2 0-16,4 9 0 0,0 0 0 0,-6-5 0 15,6 5 0-15,-9-4 0 0,9 4-192 0,-10-1-64 0,10 1 0 16,0 0-16-1,0 0-432-15,0 0-96 0,-9 4-16 0,9-4 0 16,0 0-2368-16,0 0-464 0,0 0-112 0,0 0-16 0</inkml:trace>
  <inkml:trace contextRef="#ctx0" brushRef="#br1" timeOffset="146050.04">21544 3991 4607 0,'0'0'400'0,"0"0"-400"15,0 0 0-15,0 0 0 0,0 0 2448 0,0 0 416 0,0 0 80 16,0 0 0-16,0 0-1616 0,0 0-336 0,0 0-64 0,0 0-16 15,-8-2 128-15,8 2 32 0,0 0 0 0,0 0 0 16,0 0 16-16,0 0 16 0,0 0 0 0,0 0 0 16,0 0-208-16,0 0-32 0,0 0-16 0,0 0 0 15,0 0 176-15,0 0 16 0,0 0 16 0,0 0 0 16,0 0-288-16,0 0-64 0,0 0-16 0,0 0 0 16,0 0-192-16,0 0-48 0,0 0 0 0,0 0 0 15,0 0-32-15,0 0-16 0,0 0 0 0,0 0 0 16,0 0-144-16,0 0-48 0,0 0 0 0,0 0 0 15,0 0-208-15,0 0 128 0,0 0-128 0,0 0 0 16,0 0 128-16,0 0-128 0,0 0 0 0,0 0 144 16,0 0 16-16,0 0 0 0,0 0 0 0,0 0 0 15,11 0-160-15,-11 0 160 0,0 0-160 0,0 0 160 16,0 0 0-16,0 0 0 0,0 0 0 0,0 0 0 0,10-2 64 0,-10 2 16 16,10-2 0-16,-10 2 0 0,0 0 16 0,8-4 0 15,-8 4 0-15,0 0 0 0,0 0 0 0,0 0 16 16,9-4 0-16,-9 4 0 0,11-4-64 0,-11 4-16 15,0 0 0-15,13-1 0 0,-1-1-192 0,-12 2 0 16,11-1 0-16,2 1 0 0,2 0 0 0,0-1 0 16,1-3 0-16,-2 1 0 0,-2-2 128 0,4 1-128 15,3 0 176-15,1-4-176 0,2 3 0 0,1 0 0 16,2 0 0-16,1-2 0 0,-1 2 0 0,1 1 0 16,-1-1 0-16,0 1 0 0,-1 0 0 0,1 0 0 15,0 0 0-15,1-2 0 0,-1-1 0 0,1 1 0 0,1-2 0 16,-1 1 0-16,0 0 0 0,-1 0 0 0,-3 1 0 15,2-1 0-15,1-2 0 0,-2 4 0 0,-3 1 0 16,-2-1 0-16,-1 1 128 0,-3 0-128 0,-1 0 0 0,0 1 0 16,-1 3 0-16,-2-2 0 0,-10 2 0 0,11-4 0 15,-11 4 0-15,0 0 0 0,0 0 0 0,10-3 0 16,-10 3 128-16,0 0-128 0,0 0 0 0,0 0 0 16,0 0 128-16,0 0-128 0,0 0 0 0,0 0 0 15,0 0 128-15,0 0-128 0,0 0 0 0,0 0 0 16,0 0 0-16,0 0 0 0,-9 3 128 0,9-3-128 15,-9 0 0-15,9 0 0 0,0 0 0 0,0 0 0 16,0 0 128-16,-8 0-128 0,8 0 0 0,0 0 0 16,0 0 0-16,0 0 0 0,0 0 0 0,0 0 0 15,-9-4 0-15,9 4 0 0,0 0 0 0,0 0 0 0,0 0 0 16,-6-4 0-16,-1 1 0 0,7 3 0 0,0 0 0 0,0 0 0 16,-5-5 0-16,5 5 0 0,0 0 0 0,0 0 0 15,0 0 0-15,0 0 0 0,0 0 0 0,0 0 0 16,-5-5 0-16,5 5 0 0,0 0 0 0,0 0 0 15,0 0 0-15,0 0 0 0,0 0 0 0,0 0 0 16,0 0 0-16,0 0 0 0,0 0 0 0,0 0 0 16,0 0 0-16,0 0-144 0,0 0 144 0,10 0 0 15,-10 0 0-15,0 0 0 0,10 0-144 0,-10 0 144 16,0 0-160-16,11 0 160 0,-11 0 0 0,0 0 0 16,0 0-128-16,0 0 128 0,10 0 0 0,-10 0 0 15,0 0 0-15,0 0 0 0,0 0 0 0,0 0 0 16,0 0 0-16,0 0 0 0,0 0 0 0,0 0 0 0,11-1 0 15,-11 1 0-15,0 0 0 0,0 0 0 0,0 0 0 0,0 0 0 16,9-2 0-16,-9 2 0 0,0 0 0 0,0 0 0 16,0 0 0-16,0 0 0 0,0 0 0 0,9 0 0 15,-9 0 0-15,0 0 0 0,8-5 0 0,-8 5 0 16,0 0 0-16,9 0 0 0,-9 0 0 0,9-1 0 16,-9 1 0-16,8-4 0 0,-8 4 0 0,0 0 0 15,0 0 0-15,0 0 0 0,10-5 0 0,-10 5 0 16,0 0 0-16,0 0 0 0,6-7 0 0,-6 7 0 15,0 0 0-15,0 0 0 0,0 0 0 0,0 0 0 16,0 0 0-16,0 0 0 0,0 0 0 0,0 0 0 16,0 0 0-16,0 0 0 0,0 0 0 0,-10-3 0 0,1 2 0 15,9 1 0-15,-9-1 0 0,9 1 0 16,-9 0 0-16,9 0 0 0,-10 1 0 0,10-1 0 0,-11 5 0 0,2-1 0 16,9-4 0-16,-9 5 0 0,0 1 0 0,9-6 0 15,-9 6 0-15,0 1 0 0,-1-1 0 16,10-6-144-16,-6 9 144 0,1-1 0 0,5-8 0 0,0 0 0 15,-6 9 0-15,6-9-128 0,-1 12 128 0,1-2 0 16,0-10 0-16,3 12 0 0,2-5 0 0,-5-7 0 16,6 8 0-16,2-2-128 0,3-2 128 15,-1-1 0-15,2-2 0 0,0-1 0 0,-1-1 0 0,2-2 0 16,0 0 0-16,-1 1 0 0,-1-2 0 0,-1 1 144 16,-1-1-144-16,-1-1 0 0,-8 5 128 0,8-8-128 15,-4 0 0-15,-4 8 0 0,4-9 0 0,-4 9 0 16,0-9 128-16,0 9-128 0,-2-9 0 0,0 3 128 15,-4-2-128-15,1 1 0 0,0 2 128 0,0 0-128 0,-2 2 0 16,1-2 0-16,-1 0 0 0,1 1 0 0,-3-1 0 0,1 1 0 16,1 0 0-16,7 4 0 0,-9-1 0 0,1-1 0 15,1 2 0-15,7 0 0 0,0 0 0 0,0 0-144 16,-8 4 144-16,8-4 0 0,0 0 0 0,-6 9-128 16,6-9 128-16,-5 11-128 0,5-11 128 0,-2 9-128 15,2-9 128-15,0 0 0 0,0 0 0 0,0 0 0 16,0 10 0-16,0-10 0 0,0 0 0 0,4 11 0 15,-4-11 0-15,0 0 0 0,0 0 0 0,3 10 0 16,-3-10-832 0,6 9-96-16,-6-9-16 0,6 9 0 0,-1 2-2400 0,3-1-496 15,-8-10-80-15</inkml:trace>
  <inkml:trace contextRef="#ctx0" brushRef="#br1" timeOffset="146828.76">22586 3843 6447 0,'0'0'576'0,"0"0"-576"0,0 0 0 0,0 0 0 16,0 0 912-16,0 0 80 0,-10-4 16 0,10 4 0 15,-6-5-816-15,-1-1-192 0,1 1 0 0,6 5 0 16,0 0 208-16,-8-5 0 0,0 0 0 0,3 1 0 16,1-3 1216-16,4 7 240 0,0 0 64 0,-5-5 0 15,5 5 192-15,0 0 32 0,-5-7 16 0,5 7 0 16,0 0-304-16,0 0-64 0,-5-5-16 0,5 5 0 15,0 0-512-15,0 0-112 0,0 0 0 0,0 0-16 16,0 0-144-16,0 0-32 0,0 0 0 0,0 0 0 16,0 0-384-16,0 0-64 0,0 0-32 0,0 0 0 15,0 0-160-15,0 0-128 0,0 0 192 0,0 0-192 16,0 0 304-16,0 0-48 0,0 0-16 0,0 0 0 0,0 0 208 0,0 0 64 16,0 0 0-16,0 0 0 0,11 5-64 0,-2 1 0 15,-9-6 0-15,11 2 0 0,-11-2-176 0,12 4-32 16,-2-1-16-16,-10-3 0 0,13 4 0 0,-3 0 0 15,0 1 0-15,0 0 0 0,0 0-80 0,1 1-16 16,-1-1 0-16,2-1 0 0,0 0-128 0,2-2 0 16,3-1 0-16,1 1 0 0,2-2 128 0,1 0-128 15,1-2 128-15,1 1-128 0,1-1 128 0,1 0-128 16,-2 2 128-16,0 0-128 0,0 0 128 0,-2 0-128 16,-1 3 128-16,1-1-128 0,-1 2 128 0,-1 0-128 15,-3-1 128-15,0 1-128 0,-2 0 144 0,-1 0-144 16,-1 1 160-16,-2 1-160 0,-1 1 128 0,0-2-128 15,1-1 0-15,-1 0 0 0,-9-4 128 0,11 5-128 16,0-1 0-16,-1 1 144 0,-10-5-144 0,11 2 0 16,-2-1 0-16,-9-1 128 0,9 1-128 0,-9-1 128 0,12-1-128 0,-2 0 128 15,-10 1-128-15,0 0 160 0,11-2-160 0,-11 2 160 16,0 0-160-16,0 0 0 0,9 0 0 0,-9 0 128 16,0 0-128-16,0 0 0 0,0 0 144 0,0 0-144 15,7 0 0-15,-7 0 0 0,0 0 0 0,0 0 128 16,0 0-128-16,0 0 0 0,0 0 0 0,0 0 0 15,0 0 0-15,0 0 0 0,0 0 0 0,0 0 0 16,0 0 0-16,0 0 0 0,0 0 0 0,0 0-128 16,0 0-256-16,0 0-64 15,0 0 0-15,0 0 0 0,0 0-1200 0,7 7-240 0,-7-7-48 16,9 4-16-16,-9-4-1056 0,0 0-192 16</inkml:trace>
  <inkml:trace contextRef="#ctx0" brushRef="#br1" timeOffset="147930.91">23264 3920 3679 0,'0'0'320'0,"0"0"-320"15,0 0 0-15,0 0 0 0,0 0 3136 0,0 0 576 16,0 0 96-16,0 0 32 0,0 0-2256 0,0 0-448 16,0 0-96-16,0 0-16 0,0 0-272 0,0 0-64 15,0 0-16-15,0 0 0 0,0 0 96 0,0 0 32 16,0 0 0-16,0 0 0 0,0 0 80 0,0 0 16 15,0 0 0-15,0 0 0 0,5-8-128 0,-5 8-32 16,0 0 0-16,2-9 0 0,-2 9-128 0,0 0-32 16,0 0 0-16,0 0 0 0,0 0-144 0,0 0-48 0,0 0 0 0,0 0 0 15,0 0-192-15,0 0-32 0,0 0-16 0,-7 9 0 16,-1-1-144-16,8-8 0 0,-4 11 0 0,1 1 0 16,-1 0 0-16,2-3 0 0,-1 1 0 0,3-10 0 15,-3 12 0-15,3-12 0 0,2 12 0 0,-2-12 0 16,4 9 0-16,-4-9 0 0,0 0 0 0,0 0 0 15,9 5 0-15,-9-5 192 0,0 0-192 0,10-1 192 16,1-2 0-16,-2-1 0 0,-9 4 0 0,8-6 0 16,-2-3-16-16,2 2 0 0,0 1 0 0,-8 6 0 15,5-8-176-15,-5 8 0 0,7-11 144 0,-7 11-144 16,0-7 0-16,0 7 0 0,1-10 0 0,-1 10 128 16,0 0-128-16,0 0 0 0,0 0 128 0,0 0-128 15,-4-7 0-15,4 7 128 0,0 0-128 0,0 0 0 0,0 0 0 0,0 0 144 16,-8-4-144-16,8 4 0 0,-9-4 160 15,9 4-160-15,0 0 128 0,0 0-128 0,-9 1 0 0,9-1 0 16,-9 3 0-16,9-3 0 0,0 0 0 0,0 0 0 16,0 0 0-16,-7 8 0 0,7-8 0 0,-4 11 0 15,4-11 0-15,-1 8 0 0,1-8 0 0,0 0 0 16,0 0 0-16,4 9 0 0,-4-9 0 0,8 5 0 16,-8-5 0-16,11 3 0 0,0-2 0 0,-2-1 0 15,1-1 0-15,-10 1 0 0,0 0 0 0,11-4 0 16,-11 4 0-16,0 0 0 0,0 0 0 0,0 0 0 15,8-5 0-15,-8 5 0 0,0 0 128 0,0 0-128 16,0 0 0-16,0 0 128 0,-4-8-128 0,4 8 0 16,0 0 144-16,-4-8-144 0,-3 0 0 0,7 8 0 0,-4-9 0 15,1 3 128-15,-3-1-128 0,6 7 0 0,-6-6 0 16,6 6 128-16,-8-8-128 0,8 8 0 0,-8-7 0 0,8 7 0 16,0 0 0-16,0 0 0 0,0 0 0 0,-9-1 0 15,9 1 0-15,-8 0-160 0,8 0 160 0,0 0 0 16,-8 3 0-16,8-3 0 0,0 0 0 0,0 0 0 15,0 0 0-15,0 0 0 0,0 0 0 0,0 0 0 16,0 0 0-16,0 0 0 0,0 0 0 0,0 0 0 31,0 0-512-31,0 0-80 0,0 0-32 0,0 0-16208 0</inkml:trace>
  <inkml:trace contextRef="#ctx0" brushRef="#br1" timeOffset="148800.69">23287 4038 11807 0,'0'0'512'0,"0"0"128"0,0 0-512 0,0 0-128 0,-1-10 0 0,1 10 0 16,-3-9 736-16,3 9 128 0,0 0 32 0,0-11 0 16,3 2-80-16,-3 9-16 0,0 0 0 0,0 0 0 15,0 0-272-15,0 0-48 0,-2-10-16 0,2 10 0 16,0 0 80-16,0 0 16 0,0 0 0 0,0 0 0 0,0 0 272 15,0 0 48-15,0 0 16 0,0 0 0 0,0 0 32 0,0 0 16 16,0 0 0-16,0 0 0 0,0 0-32 0,0 0 0 16,0 0 0-16,0 0 0 0,0 0-64 0,8-7-16 15,0 1 0-15,-8 6 0 0,0 0-352 0,8-4-80 16,-8 4-16-16,9-6 0 0,-9 6 192 0,9-5 16 16,-9 5 16-16,0 0 0 0,8-4-176 0,-8 4-48 15,0 0 0-15,0 0 0 0,10-1-16 0,-10 1-16 16,0 0 0-16,0 0 0 0,8 1 80 0,-8-1 16 15,0 0 0-15,0 0 0 0,9 4-256 0,-9-4-32 16,11 3-16-16,-11-3 0 0,0 0-16 0,10 8 0 16,1-3 0-16,-2 0 0 0,-9-5 96 0,10 7 16 15,-1-2 0-15,3 0 0 0,1 0-112 0,-3-1-128 0,-10-4 176 16,14 7-176-16,0-2 128 0,-2 0-128 0,-2-2 0 16,0 1 0-16,1 1 0 0,-1 0 128 0,-10-5-128 15,13 4 0-15,-1 0 144 0,-1 0-144 0,-11-4 0 0,11 6 144 16,-2 0-144-16,0-1 128 0,-9-5-128 0,11 6 128 15,-11-6-128-15,9 3 128 0,-9-3-128 0,12 4 128 16,-12-4-128-16,10 0 128 0,-10 0-128 0,0 0 128 16,11-3-128-16,-11 3 0 0,0 0 0 0,0 0 128 15,9-1-128-15,-9 1 0 0,0 0 144 0,0 0-144 16,0 0 0-16,0 0 128 0,0 0-128 0,0 0 0 16,0 0 0-16,0 0 0 0,9 0 0 0,-9 0 0 15,0 0 0-15,0 0 0 0,0 0 0 0,0 0 0 16,0 0 0-16,0 0 0 0,0 0 0 0,0 0 0 15,0 0 0-15,0 0-208 0,0 0 48 0,0 0 16 16,0 0-272-16,0 0-48 16,0 0-16-16,0 0 0 0,0 0-1248 0,0 0-256 0,0 0-64 0,0 0-9664 15,0 0-1952-15</inkml:trace>
  <inkml:trace contextRef="#ctx0" brushRef="#br1" timeOffset="149448.54">23769 4072 13823 0,'0'0'1216'0,"0"0"-960"0,0 0-256 0,0 0 0 16,0 0 1632-16,-9-1 288 0,-1-3 48 0,10 4 16 15,0 0-1152-15,0 0-240 0,-11-5-32 0,11 5-16 16,0 0-64-16,0 0-16 0,0 0 0 0,0 0 0 16,0 0 256-16,0 0 48 0,0 0 16 0,0 0 0 15,-9-7 256-15,9 7 48 0,0 0 16 0,0 0 0 16,0 0-176-16,0 0-32 0,0 0-16 0,0 0 0 16,0 0-304-16,0 0-64 0,0 0-16 0,0 0 0 15,0 0-48-15,0 0-16 0,0 0 0 0,0 0 0 16,0 0-288-16,-9 0-144 0,9 0 160 0,-10 4-160 15,10-4 0-15,-9 7 0 0,9-7 0 0,-10 9 0 16,3 1 0-16,1 1 0 0,6-11 0 0,-5 13 0 0,1 0 0 0,0-2 0 16,4-11 0-16,0 0 0 0,-2 12 0 0,2-12 0 15,0 12 0-15,0-12 0 0,0 0 144 0,4 12-144 16,-4-12 128-16,4 11-128 0,-4-11 0 0,6 11 128 16,-6-11-128-16,8 6 0 0,-8-6 128 0,10 5-128 15,1-2 0-15,-11-3 128 0,10-3-128 0,-1 1 0 16,-1-5 0-16,-8 7 128 0,9-5-128 0,-9 5 0 15,9-6 0-15,-2-1 128 0,-3-2-128 0,0 1 128 16,-4 8-128-16,4-8 128 0,-3-2-128 0,-1 10 160 16,3-9-160-16,-3 9 160 0,1-11-160 0,-1 2 160 15,0-1-160-15,0 10 160 0,-1-9-32 0,1 9 0 16,-4-12 0-16,0 3 0 0,4 9-128 0,0 0 0 0,0 0 0 16,-8-4 0-16,8 4 0 0,0 0 0 0,-9-3 0 15,9 3 0-15,-11-4 0 0,11 4 0 0,0 0 0 0,0 0 0 16,-10 2 192-16,10-2 0 0,0 0 0 0,0 0 0 15,0 0 16-15,-9 2 16 0,9-2 0 0,0 0 0 16,0 0-224-16,0 0 128 0,0 0-128 0,0 0 0 16,0 0 0-16,0 0-192 0,0 0 16 0,0 0 0 31,9 13-1776-31,-9-13-352 0,0 0-80 0,0 0-13552 0</inkml:trace>
  <inkml:trace contextRef="#ctx0" brushRef="#br1" timeOffset="150136.06">23794 4176 7359 0,'0'0'656'0,"0"0"-528"0,0 0-128 0,0 0 0 15,0 0 2672-15,0 0 496 0,-5-6 96 0,5 6 32 16,-3-7-1440-16,3 7-304 0,0 0-48 0,0 0-16 16,0 0-240-16,0 0-48 0,0 0-16 0,0 0 0 15,0 0 160-15,0 0 16 0,0 0 16 0,0 0 0 16,0 0-224-16,0 0-64 0,0 0 0 0,0 0 0 16,0 0-224-16,0 0-48 0,0 0-16 0,0 0 0 15,0 0-160-15,0 0-48 0,0 0 0 0,0 0 0 16,0 0-288-16,0 0-64 0,0 0-16 0,0 0 0 15,0 0-224-15,0 0 128 0,0 0-128 0,0 0 0 16,0 0 144-16,11 0-144 0,-11 0 128 0,10 2-128 16,-10-2 192-16,12 0-32 0,-2 2-16 0,-10-2 0 0,11 4-144 0,-2 1 192 15,-1 1-192-15,0 0 192 0,-8-6-192 16,10 7 0-16,0-2 0 0,0 1 0 0,-1 2 128 0,0 1-128 16,-9-9 128-16,14 7-128 0,0-3 128 0,1 1-128 15,-1 0 128-15,2 0-128 0,-1 1 128 0,1-1-128 16,0 1 128-16,-1-3-128 0,1 2 0 0,-2 0 0 15,1-3 0-15,-2 2 0 0,-3 0 0 0,-1-1 0 16,-9-3 0-16,11 4 128 0,-11-4-128 0,11 4 0 16,-11-4 0-16,0 0 128 0,8 7-128 0,-8-7 0 15,7 6 144-15,-7-6-144 0,0 0 0 0,0 0 128 16,0 0-128-16,0 0 0 0,0 0 0 0,0 0 0 16,0 0 0-16,0 0 0 0,0 0-128 0,0 0-112 15,0 0-16-15,0 0 0 16,0 0-336-16,0 0-80 0,0 0-16 0,0 0 0 15,0 0-1824-15,4-8-368 0,-4 8-80 0,0 0-13008 0</inkml:trace>
  <inkml:trace contextRef="#ctx0" brushRef="#br1" timeOffset="150728.31">24201 4295 3679 0,'0'0'160'0,"0"0"32"0,0 0-192 16,-8-5 0-16,-1-2 0 0,9 7 0 0,0 0 4256 0,0 0 800 16,-8-4 176-16,8 4 16 0,-6-6-3728 0,6 6-752 15,-6-7-160-15,6 7-32 0,0 0-144 0,0 0-48 16,0 0 0-16,0 0 0 0,-4-9 336 0,4 9 64 15,0 0 16-15,0 0 0 0,0 0 176 0,0 0 48 16,0 0 0-16,0 0 0 0,0 0-256 0,-6-6-64 16,6 6 0-16,0 0 0 0,0 0-48 0,0 0-16 15,-10 2 0-15,10-2 0 0,0 0-208 0,-10 3-48 16,10-3-16-16,-7 6 0 0,1 2-112 0,2 3-32 16,1-1 0-16,-1 2 0 0,0-3-224 0,1 3 0 15,2-1 0-15,0 1 0 0,-1 0 0 0,2-2 0 0,0-10 0 16,2 9 0-16,-2-9 0 0,0 0 0 0,6 7 0 0,-6-7 0 15,0 0 128-15,0 0-128 0,0 0 0 0,10 4 144 16,-10-4-144-16,0 0 192 0,0 0-192 0,11-7 192 16,-3 0-192-16,0 0 128 0,-2 1-128 0,-6 6 128 15,5-10-128-15,-1 1 0 0,0 0 0 0,-1 0 0 16,-1 0 0-16,1 0 128 0,-2 0-128 0,-1 9 0 16,0 0 0-16,0-8 0 0,0 8 128 0,0 0-128 15,-2-7 0-15,2 7 0 0,-4-6 0 0,4 6 0 16,0 0 176-16,0 0-48 0,0 0-128 0,0 0 192 15,0 0-64-15,0 0 0 0,0 0-128 0,0 0 192 16,0 0-64-16,0 0-128 0,0 0 176 0,0 0-176 16,0 0 128-16,0 0-128 0,0 0 0 0,0 0 0 15,-4 10 0-15,4-10 0 0,0 0-208 0,0 0 80 16,0 0-464-16,0 0-96 0,0 0-16 16,-2 12 0-16,1-2-1664 0,1-10-320 0,0 11-80 0,0-11-11776 15</inkml:trace>
  <inkml:trace contextRef="#ctx0" brushRef="#br1" timeOffset="151367.94">24145 4401 5519 0,'0'0'240'0,"0"0"64"0,0 0-304 0,0 0 0 0,0 0 0 0,-4-8 0 16,-1 1 2800-16,5 7 496 0,-3-9 96 0,3 9 32 16,-4-6-1680-16,4 6-336 0,0 0-64 0,0 0 0 15,-1-8-80-15,1 8-16 0,-3-8 0 0,3 8 0 16,0 0-240-16,0 0-48 0,0 0-16 0,0 0 0 0,0 0-16 16,0 0 0-16,0 0 0 0,0 0 0 0,0 0-192 0,0 0-32 15,0 0-16-15,0 0 0 0,0 0-256 0,0 0-48 16,0 0-16-16,0 0 0 0,0 0-48 0,0 0 0 15,0 0 0-15,0 0 0 0,0 0 0 0,0 0-16 16,0 0 0-16,0 0 0 0,0 0-48 0,9 7 0 16,-9-7 0-16,8 5 0 0,-8-5-64 0,9 6-32 15,-9-6 0-15,11 7 0 0,-2-3-160 0,-1 1 0 16,-8-5 0-16,11 6 128 0,-1 0-128 0,-1-1 0 16,0 0 0-16,0 3 0 0,-9-8 0 0,12 4 0 15,-2 0 0-15,1 1 128 0,-2 0-128 0,0-1 0 16,-9-4 0-16,10 4 0 0,-10-4 0 0,0 0 0 15,11 3 0-15,-11-3 128 0,0 0-128 0,10 3 160 0,-10-3-160 16,11 4 160-16,-11-4-160 0,10 0 0 0,-10 0 0 16,0 0 0-16,0 0 0 0,0 0 0 0,0 0 0 0,0 0 0 15,0 0-432-15,8-5 48 0,-8 5 0 0,0 0 0 32,0 0-208-32,0 0-48 0,0 0 0 0,0 0 0 15,0 0-480-15,0 0-96 0,0 0-32 0,0 0 0 16,0 0-1792-16,0 0-352 0,0 0-80 0,0 0-16 0</inkml:trace>
  <inkml:trace contextRef="#ctx0" brushRef="#br1" timeOffset="151852.34">24456 4423 20271 0,'0'0'1792'0,"0"0"-1424"16,-9-3-368-16,9 3 0 0,0 0 1488 0,0 0 240 16,0 0 32-16,-9-1 16 0,0 1-1168 0,9 0-224 15,0 0-64-15,-8 4 0 0,8-4-320 0,-9 5 0 16,9-5 0-16,-10 5 0 0,-2 0 0 0,3 1 128 16,1-1-128-16,0 1 0 0,-1-3 448 0,9-3 32 15,-10 5 0-15,2 0 0 0,8-5 448 0,0 0 96 16,-8 7 0-16,8-7 16 0,0 0-272 0,0 0-64 0,0 0-16 15,0 0 0-15,0 0-496 0,0 0-192 16,0 9 176-16,0-9-176 0,0 0 0 0,8 8 0 0,-8-8 0 0,10 6 0 16,-10-6 128-16,13 3-128 0,-2-2 0 0,-1-1 144 15,-10 0-144-15,12-4 0 0,-2 0 144 0,-10 4-144 16,0 0 0-16,11-6 144 0,-3-1-144 0,-8 7 0 16,7-6 128-16,-7 6-128 0,7-10 0 0,-2 2 0 15,-5 8 144-15,0 0-144 0,4-11 0 0,-4 11 144 16,0 0-144-16,0 0 0 0,0 0 144 0,0 0-144 15,0 0 0-15,-7-5 0 0,7 5 0 0,0 0 128 16,-9 0-128-16,9 0 0 0,-10 0 0 0,2 0 0 16,8 0 0-16,0 0 144 0,0 0-144 0,0 0 160 15,-10 4-160-15,10-4 192 0,0 0-192 0,0 0 192 16,0 0-192-16,0 0 0 0,0 0 0 0,-3 10 0 0,3-10-256 0,3 8-96 16,-3-8-16-16,0 0-10624 15,6 9-2128-15</inkml:trace>
  <inkml:trace contextRef="#ctx0" brushRef="#br1" timeOffset="152609.34">24416 4535 4607 0,'0'0'192'0,"0"0"64"0,0 0-256 0,0 0 0 0,10-5 0 0,-10 5 0 16,0 0 4528-16,12-3 848 0,-12 3 192 0,12 0 16 16,-12 0-3520-16,0 0-704 0,12 4-144 0,-2 1-16 15,1 2-688-15,-1 1-144 0,-2-1-32 0,-8-7 0 16,9 10-336-16,-9-10 0 0,8 10 0 0,-2 0 0 16,-6-10 0-16,5 13-160 0,-5-13 16 0,4 13 0 15,-4-13-1392-15,0 0-256 0</inkml:trace>
  <inkml:trace contextRef="#ctx0" brushRef="#br2" timeOffset="159221.81">20187 4019 1839 0,'0'0'0'0,"0"0"160"0,0 0-160 0,8-6 0 15,-2 0 0-15,-6 6 0 0,9-5 3088 0,-9 5 592 16,8-7 112-16,0 1 32 0,0 0-2848 0,-8 6-560 16,0 0-112-16,8-6-32 0,-1 1-272 0,-7 5 0 15,0 0-208-15,0 0 80 16,0 0-272-16,0 0-48 0,0 0-16 0,0 0 0 0,0 0 464 0,0 0 288 15,0 0-32-15,0 0-16 0,0 0 1168 0,0 0 224 16,0 0 48-16,0 0 16 0,0 0-128 0,0 0-32 0,6-8 0 16,-6 8 0-16,6-8-448 0,2 2-80 0,-8 6-32 0,0 0 0 15,6-7-272-15,-6 7-64 0,6-8-16 0,-6 8 0 16,7-6 144-16,-7 6 16 0,0 0 16 0,0 0 0 16,0 0 0-16,0 0 0 0,2-9 0 0,-2 9 0 15,0 0-288-15,0 0-64 0,0 0-16 0,0 0 0 16,0-11-176-16,0 11-48 0,0-9 0 0,0 9 0 15,0 0-32-15,0-9-16 0,0 9 0 0,0 0 0 16,1-9 96-16,-1 9 0 0,0 0 16 0,0 0 0 16,0 0 208-16,0 0 32 0,0 0 16 0,0 0 0 15,0 0-208-15,0 0-64 0,0 0 0 0,0 0 0 16,0 0-80-16,-9 6-32 0,9-6 0 0,-8 7 0 16,8-7 16-16,-6 9 0 0,6-9 0 0,-4 9 0 0,4-9 32 0,-4 9 16 15,4-9 0-15,0 0 0 0,-4 11-32 0,4-11-16 16,0 0 0-16,0 0 0 0,0 0-160 0,1 10 0 15,-1-10 144-15,0 0-144 0,4 12 0 0,-4-12 0 16,0 0 0-16,0 0 128 0,9 4-128 0,-9-4 0 16,9 2 0-16,0 0 0 0,1-2 0 0,-1-2 144 15,-9 2-144-15,10-2 0 0,-2-2 144 0,-8 4-144 16,0 0 0-16,8-7 144 0,0 1-144 0,-8 6 0 16,5-9 144-16,-5 9-144 0,2-11 128 0,0 2-128 15,-1 0 128-15,-1 9-128 0,-3-11 192 0,1 1-16 16,-1 2-16-16,3 8 0 0,-4-10 16 0,0 2 0 15,-1 0 0-15,1 2 0 0,0-2-176 0,0 1 0 16,-1 2 144-16,5 5-144 0,0 0 0 0,-8-3 0 0,1 1 0 16,7 2 0-16,-10 4 0 0,1 2 0 0,2 2 0 15,0 1 0-15,2 0 0 0,0 3 0 0,1 0-144 0,0 2 144 16,0 1 0-16,3 0 0 0,2 1-144 0,-1 1 144 16,0-4 0-16,0 2 0 0,0 1 0 0,2 0 0 15,2-1 0-15,2 1 0 0,-3-2 0 0,1-1 0 16,0-2 0-16,-4-11 0 0,7 10 0 0,-7-10 0 15,6 9 0-15,-6-9 0 0,0 0 0 0,0 0 0 16,11 4 128-16,-11-4-128 0,0 0 0 0,9-8 144 16,-3-1-144-16,1 0 160 0,-2-1-160 0,-2-1 160 15,-2 1-160-15,0 1 160 0,1-4-160 0,-2 1 160 16,-2 0-160-16,0-1 0 0,-1 0 144 0,-1 1-144 16,-2 2 0-16,0 2 128 0,1-2-128 0,-1 2 0 0,-1 0 0 15,1 4 0-15,-3-1 0 0,2 4 128 0,7 1-128 16,-9 0 0-16,0 0 0 0,2 1 0 0,7-1 0 0,-10 8 0 15,-1 0-144-15,2 0 144 0,0-1 0 16,3 1 0-16,0 1-144 0,1 2 144 0,0-1 0 0,1 2 0 16,2 0 0-16,-1-1 0 0,0 0-144 0,1-1 144 15,-2 1 0-15,2-1-144 0,2-10 144 0,6 12 0 16,-6-12 0-16,5 13 0 0,-5-13 0 0,0 0 0 16,5 10 0-16,-5-10 0 0,0 0 0 0,0 0 0 15,0 0 0-15,0 0 0 0,0 0 0 0,0 0 0 16,0 0 128-16,12-4-128 0,-4-2 0 0,-2-1 128 15,-6 7-128-15,8-10 0 0,-1-2 0 0,-2 0 0 16,-1-1 0-16,0 2 128 0,-1-1-128 0,-1 0 0 16,-4 0 0-16,2 1 0 0,-2 0 0 0,1-2 0 0,-2 0 0 15,-1 3 0-15,-1-2 0 0,0 2 128 16,-1 0-128-16,1 1 0 0,0 2 0 0,0 1 0 0,-2 1 0 0,7 5 0 16,-8 0 0-16,1 3 0 0,-1 1 0 0,8-4 0 15,0 0 0-15,-3 11-192 0,2 2 192 0,1-1-192 16,0 0 192-16,2 0-128 0,2-1 128 0,0 1-128 15,0 0 128-15,1-2 0 0,1-1 0 0,0 2-128 16,-1-3 128-16,2-1 0 0,-7-7 0 0,9 8 0 16,-9-8 0-16,10 4 0 0,-10-4 0 0,0 0 0 15,15-1 0-15,-6-2 128 0,-9 3-128 0,6-6 0 16,0-3 128-16,-1 1-128 0,-1-3 128 0,0 1-128 16,-2-1 0-16,-2 1 144 0,0-2-144 0,0 1 0 15,0-1 128-15,-1 0-128 0,-2 0 0 0,1-1 0 0,-1 4 128 0,-1-2-128 16,-1 0 0-16,-1 3 0 0,0 2 0 15,1-1 0-15,0 2 0 0,5 5 0 0,-7-4 0 16,7 4 0-16,0 0 0 0,-7 0 0 0,7 0 0 0,0 0 0 16,-10 3 0-16,10-3 0 0,0 0 0 0,0 0 0 15,-1 10-144-15,1 1 144 0,0-11 0 0,4 11-160 16,-4-11 160-16,8 12 0 0,0 0 0 0,-2-3-128 16,-1-1 128-16,-5-8 0 0,0 0 0 0,8 6 0 15,-8-6 0-15,0 0 0 0,11 8 0 0,-11-8 0 16,0 0 0-16,0 0 0 0,0 0 0 0,0 0 0 15,0 0 128-15,9-4-128 0,-9 4 0 0,0 0 144 16,2-9-144-16,-2 9 128 0,0-9-128 0,0 9 0 16,-4-12 0-16,1 4 128 0,3 8-128 0,0 0 0 15,-6-9 0-15,6 9 0 0,0 0 0 0,-7-2 0 0,7 2 0 16,0 0 0-16,-8 0 0 0,8 0 0 0,-9 5 0 0,9-5 0 16,-6 8 0-16,6-8 0 0,-4 9-144 0,4-9 144 15,0 0 0-15,-1 11 0 0,1-11-128 0,0 0 128 16,0 0 0-16,4 10 0 0,-4-10 0 0,0 0 0 15,0 0 0-15,0 0 0 0,0 0 0 0,0 0 0 16,0 0 0-16,0 0 0 0,0 0 0 0,0 0 0 16,9-2 0-16,-9 2 0 0,8-6 0 0,-1-1 0 15,-7 7 0-15,5-10 128 0,-5 10-128 0,4-9 0 16,-3-2 0-16,-1 11 0 0,0 0 128 0,-1-9-128 16,1 9 0-16,0 0 0 0,0 0 0 0,0 0 0 15,0 0 0-15,0 0 0 0,0 0 0 0,0 0 0 0,0 0 0 16,0 0 0-16,0 0 0 0,-7 9-160 0,3 2 160 15,4-11 0-15,-2 9 0 0,2 3-128 0,0-12 128 0,0 10 0 16,0-10 0-16,0 0 128 0,0 0-128 0,0 0 144 16,2 9-144-16,-2-9 160 0,0 0-160 0,0 0 128 15,0 0-128-15,0 0 128 0,0 0-128 0,0 0 0 16,11-2 0-16,-4-1 0 16,-7 3-1408-16,12-11-192 0,1 0-64 0,2-2-19424 0</inkml:trace>
  <inkml:trace contextRef="#ctx0" brushRef="#br2" timeOffset="163032.76">20290 3942 7359 0,'0'0'656'0,"0"0"-528"0,0 0-128 0,0 0 0 16,0 0 2544-16,0 0 464 0,0 0 112 0,0 0 16 15,0 0-2416-15,0 0-464 0,0 0-112 0,0 0-16 16,0 0 0-16,10 6 0 0,-10-6 0 0,0 0 0 15,0 0 288-15,0 0 48 0,0 0 16 0,0 0 0 16,0 0 368-16,0 0 80 0,0 0 16 0,0 0 0 16,0 0-48-16,0 0 0 0,0 0 0 0,0 0 0 15,0 0-512-15,0 9-96 0,0-9-32 0,0 0 0 0,0 0-256 0,0 0 0 16,0 0 128-16,0 0-128 0,0 0 0 0,0 0 0 16,-1 11 0-16,1-11-144 0,0 0-32 0,0 0 0 15,0 0 0-15,0 0 0 0,0 0 176 0,0 0 0 16,0 0-144-16,0 0 144 0,6-7 0 0,-6 7 0 15,7-6 0-15,-1-1 0 0,0 1-384 0,-6 6-16 16,2-9 0-16,-2 9 0 0</inkml:trace>
  <inkml:trace contextRef="#ctx0" brushRef="#br2" timeOffset="163595.81">20475 3845 5519 0,'0'0'496'0,"0"0"-496"0,0 0 0 0,0 0 0 16,-8-4 2912-16,8 4 480 0,0 0 112 0,0 0 16 31,0 0-3296-31,0 0-656 0,0 0-128 0,0 0-16 0,0 0-512 0,0 0-112 16,0 0-16-16,0 0 0 0,0 0 512 0,0 0 80 0,0 0 32 0,0 0 0 15,0 0 304-15,0 0 64 0,0 0 16 0,0 0 0 16,0 0 592-16,0 0 112 0,0 0 16 0,0 0 16 16,0 0 912-16,0 0 176 0,0 0 48 0,0 0 0 0,-8 4-880 0,8-4-160 15,-10 3-48-15,1 2 0 0,2 2-400 16,7-7-176-16,0 0 128 0,-6 6-128 0,6-6 0 0,0 0 0 15,-8 7 0-15,8-7 0 0,0 0 0 0,0 0 0 16,0 0 0-16,0 0 0 0,-9 5 208 0,9-5-32 16,-8 6-16-16,8-6 0 0,-9 7 80 0,1-2 16 15,0 2 0-15,8-7 0 0,-10 5-80 0,1-1-16 16,9-4 0-16,-10 6 0 0,4 1 464 0,6-7 80 16,0 0 32-16,0 0 0 0,0 0 48 0,0 0 16 15,0 0 0-15,0 0 0 0,0 0-256 0,0 0-48 16,0 0-16-16,0 0 0 0,0 0-272 0,0 0-48 15,0 0-16-15,0 0 0 0,0 0-144 0,0 0 0 16,0 0 144-16,0 0-144 0,0 0 0 0,0 0 128 16,0 0-128-16,0 0 0 0,0 0 0 0,0 0 128 0,0 0-128 0,0 0 0 15,0 0 0-15,0 0 0 0,0 0 0 0,0 0 0 16,0 0 0-16,0 0 0 0,0 0-192 0,0 0 64 31,0 0-576-31,0 0-96 0</inkml:trace>
  <inkml:trace contextRef="#ctx0" brushRef="#br2" timeOffset="164462.07">20256 3912 1839 0,'0'0'160'0,"0"0"-160"15,0 0 0-15,0 0 0 0,0 0 2752 0,0 0 512 16,0 0 96-16,0 0 32 0,0 0-1792 0,0 0-368 16,0 0-64-16,8-5-16 0,-8 5-704 0,0 0-160 0,0 0-32 0,11 0 0 15,-11 0-256-15,0 0 0 0,0 0 128 0,0 0-128 16,0 0 0-16,0 0 0 0,0 0 128 0,11 2-128 16,-11-2 560-16,0 0 48 0,0 0 16 0,0 0 0 15,0 0 80-15,0 0 32 0,0 0 0 0,0 0 0 16,0 0-256-16,0 0-48 0,0 0-16 0,0 0 0 15,0 0-224-15,0 0-64 0,4-8 0 0,-4 8 0 16,0 0 0-16,0 0 0 0,0 0 0 0,0 0 0 16,0 0 0-16,0 0 0 0,0 0 0 0,0 0 0 15,0 0-128-15,0 0 0 0,0 0 0 0,0 0 0 16,0 0-576-16,0 0-160 0,0 0-32 16,10 2-6800-16,-10-2-1376 0</inkml:trace>
  <inkml:trace contextRef="#ctx0" brushRef="#br2" timeOffset="165145.65">20424 3875 9215 0,'0'0'400'0,"-10"7"96"0,-2-1-496 0,1 1 0 15,1-1 0-15,1-2 0 0,0-1 2608 0,9-3 416 16,-9 6 96-16,9-6 16 0,-8 6-2176 0,8-6-416 16,0 0-96-16,0 0 0 0,0 0-128 0,0 0 0 15,0 0-16-15,0 0 0 0,0 0 160 0,0 0 48 0,0 0 0 16,0 0 0-16,0 0 32 0,0 0 16 0,0 0 0 16,0 0 0-16,0 0-64 0,0 0-16 0,0 0 0 0,0 0 0 15,0 0 16-15,0 0 0 0,0 0 0 0,0 0 0 16,0 0 96-16,0 0 32 0,0 0 0 0,0 0 0 15,0 0-112-15,0 0 0 0,0 0-16 0,0 0 0 16,0 0-144-16,0 0-32 0,0 0 0 0,0 0 0 16,0 0-32-16,12-2-16 0,-12 2 0 0,10-2 0 15,-10 2 0-15,10-4 0 0,1-4 0 0,-2 1 0 16,-1 0-64-16,1-1-16 0,1-3 0 0,1 4 0 16,-2-1-64-16,3 0-128 0,-1-1 176 0,2 0-176 15,-2-2 128-15,2 2-128 0,1 1 0 0,2-2 0 16,2-2 128-16,0 0-128 0,2 3 0 0,-3-4 0 0,0 0 128 15,0-1-128-15,0 1 0 0,2 1 0 0,1 4 0 0,-1-4 0 16,1 1 128-16,-1-1-128 0,0 0 0 16,-1 2 0-16,0-1 0 0,-2 4 0 0,-4 0 0 0,-1 3 0 15,1-2 0-15,-1 2 0 0,-11 4 0 0,11-4 0 16,-3 0 0-16,-8 4 0 0,0 0 128 0,9-4-128 16,-9 4 0-16,0 0 0 0,0 0 128 0,0 0-128 15,0 0 0-15,0 0 0 0,8-4 0 0,-8 4 0 16,0 0 0-16,0 0 0 0,0 0 0 0,0 0 128 15,0 0-128-15,0 0 0 0,0 0 128 0,0 0-128 16,0 0 0-16,0 0 0 0,0 0 0 0,0 0 0 16,0 0 0-16,0 0 0 0,0 0-240 0,0 0 0 15,0 0 0-15,0 0 0 0,0 0 64 0,0 0 16 0,0 0 0 16,0 0 0-16,0 0 32 0,0 0 0 0,0 0 0 0,0 0 0 16,0 0-192-16,0 0-48 0,-12-1 0 0,12 1 0 31,0 0-656-31,0 0-144 0,-9 2-32 0,9-2 0 15,0 0-720-15,0 0-128 0,-10 6-48 0,10-6 0 16,-9 6-1488-16,-1 1-320 0</inkml:trace>
  <inkml:trace contextRef="#ctx0" brushRef="#br2" timeOffset="165565.94">20403 3918 4607 0,'0'0'400'0,"0"0"-400"15,0 0 0-15,0 0 0 0,0 0 2048 0,0 0 320 16,0 0 64-16,0 0 0 0,0 0-1408 0,0 0-272 15,0 0-64-15,0 0-16 0,0 0 64 0,0 0 16 16,0 0 0-16,0 0 0 0,0 0-48 0,0 0 0 16,0 0 0-16,0 0 0 0,0 0-64 0,0 0-32 15,0 0 0-15,0 0 0 0,0 0 32 0,0 0 16 16,0 0 0-16,0 0 0 0,0 0-96 0,9-6-32 16,-9 6 0-16,8-8 0 0,-1 1-208 0,-1 1-64 0,-1-2 0 0,-5 8 0 15,8-5-64-15,1 0-32 0,2-2 0 0,-1 1 0 16,1-2-160-16,0-1 128 0,1 0-128 0,1 1 128 15,-1 1-128-15,1-1 0 16,0-1 0-16,1-1 128 0,1 1-128 0,-1 0 0 0,-1 1 0 0,-1 1 0 31,-1 1-656-31,0-3-64 0,-5 1-16 0,1 1 0 16,-1-2-1664-16,1 1-336 0</inkml:trace>
  <inkml:trace contextRef="#ctx0" brushRef="#br2" timeOffset="168173.68">20543 3818 5295 0,'0'0'224'0,"0"0"64"0,0 0-288 15,-7 9 0-15,7-9 0 0,-6 8 0 0,6-8 768 0,-6 8 112 0,6-8 16 16,0 0 0-16,-5 7 128 0,5-7 16 0,-8 8 16 0,8-8 0 15,0 0 176-15,-7 7 48 0,7-7 0 0,-8 5 0 16,8-5-336-16,0 0-64 0,0 0-16 0,-9 5 0 16,9-5-48-16,-11 3-16 0,11-3 0 0,0 0 0 15,-9 4-320-15,9-4-64 0,-10 2-16 0,10-2 0 16,0 0-80-16,-11 7-32 0,11-7 0 0,-9 5 0 16,9-5-160-16,-8 7-128 0,0-1 192 0,8-6-192 15,0 0 368-15,0 0-48 0,0 0 0 0,0 0 0 16,0 0 192-16,0 0 16 0,0 0 16 0,0 0 0 15,0 0-160-15,0 0-48 0,0 0 0 0,0 0 0 16,0 0-16-16,0 0 0 0,0 0 0 0,0 0 0 16,0 0-128-16,0 0-16 0,0 0-16 0,0 0 0 0,0 0-16 0,0 0 0 15,0 0 0-15,0 0 0 0,0 0 320 0,0 0 64 16,0 0 16-16,0 0 0 0,0 0-48 0,0 0-16 16,7-5 0-16,-7 5 0 0,9-4 0 0,-1-1 0 15,-8 5 0-15,8-7 0 0,2-2-144 0,1 3-16 16,-1-2-16-16,0-1 0 0,1-2-144 0,2 1-32 15,1-2 0-15,1-1 0 0,-1-1 0 0,3 1 0 16,1 0 0-16,0-2 0 0,1 1 64 0,0 2 0 16,-1-3 0-16,3 2 0 0,0-2-32 0,1 0 0 15,0 3 0-15,1-3 0 0,-1 0 16 0,0-1 0 16,0 1 0-16,-1-1 0 0,0 0 0 0,0 2 0 16,0-2 0-16,1 1 0 0,0-1-48 0,3 2 0 0,-1-3 0 15,3 0 0-15,-1-2-128 0,1 1 192 16,0-1-192-16,1-1 192 0,0 1-192 0,2-1 192 0,0 0-192 0,2 1 192 15,-1-1-64-15,0 2-128 0,-1 0 192 0,0 0-64 16,-1-2 0-16,0-2-128 0,-2-2 192 0,0 4-64 16,1 1-128-16,0 2 160 0,1 3-160 0,1-4 160 15,1-1-160-15,-1-1 160 0,-1 0-160 0,1 2 160 16,0 1-160-16,-1 0 128 0,-1 0-128 0,1 1 128 16,0-2-128-16,1 0 0 0,-2 0 0 0,0-1 128 15,-2 0-128-15,1-2 0 0,3-5 144 0,1 0-144 16,2-2 0-16,2 1 0 0,2-2 0 0,1 3 128 15,-2 1-128-15,2 1 0 0,1-1 128 0,0 3-128 16,0 1 0-16,-2 1 0 0,-1 1 0 0,-2-2 0 16,-1 1 0-16,-1 1 0 0,0-3 0 0,2 1 0 15,2 0 0-15,1 0 0 0,-2 0 128 0,1-1-128 0,1-1 0 0,1-1 128 16,1 2-128-16,0 0 0 0,-1 2 128 0,-1-2-128 16,-1 1 128-16,-3-2-128 0,0-2 0 0,1 0 0 15,0 2 0-15,1-1 0 0,2 2 0 0,-1 1 0 16,1 0 0-16,-2 1 0 0,-1-1 0 0,-2 2 0 15,0 1 0-15,-2 0 0 0,-3 1 0 0,2 0 128 16,-3-1-128-16,0-2 0 0,0 1 128 0,-1-1-128 16,-1-3 128-16,4-1-128 0,2 1 0 0,2 1 128 15,2 1-128-15,-1 2 0 0,-6 0 0 0,2 2 0 16,1 1 0-16,0 2 0 0,0 0 0 0,-1-1 128 16,-3 0-128-16,-2 0 0 0,0 2 0 0,-2 2 0 15,-1-1 0-15,-2 0 0 0,0 0 0 0,-1 4 0 0,-2-1 0 16,-1 2 128-16,2-3-128 0,-3 4 0 0,-2 2 0 0,0-1 0 15,0-4 0-15,-1 1 0 0,1 1 0 0,0 1 128 16,-4-1-128-16,2 1 0 0,3-1 128 0,-1 1-128 16,-2 1 0-16,2-2 0 0,1-3 0 0,-1 3 128 15,0 1-128-15,-1-1 0 0,0-3 0 0,0 3 0 16,1 2 0-16,-1 0 0 0,-4-2 0 0,3 2 0 16,0 1 0-16,-1 0 0 0,-9 4 0 0,9-3 0 15,0-3 0-15,-9 6 0 0,0 0 0 0,11-4 0 16,-2 0 0-16,-9 4 0 0,0 0 0 0,10-4 128 15,-2-1-128-15,-8 5 0 0,11-3 0 0,-2 1 0 16,-9 2 0-16,9-2 0 0,-9 2 0 0,8-3 0 16,-8 3 0-16,8-2 0 0,-8 2 0 0,0 0 0 15,10-1 0-15,-10 1 0 0,0 0 0 0,0 0 0 0,0 0 0 0,0 0 144 16,0 0-144-16,0 0 0 0,0 0 128 0,6-5-128 16,-6 5 0-16,0 0 0 0,7-7 0 0,-7 7 0 15,0 0 0-15,0 0 0 0,7-6 0 0,-7 6 0 16,0 0 0-16,0 0 0 0,0 0 0 0,6-4 0 15,-6 4 0-15,0 0 0 0,0 0 0 0,0 0 0 16,0 0 0-16,0 0 0 0,0 0 144 0,0 0-144 16,0 0 0-16,0 0 144 0,0-8-144 0,0 8 0 15,0 0 144-15,0 0-144 0,1-7 0 0,-1 7 0 16,0 0 0-16,0 0 0 0,0 0 0 0,0 0 0 16,0 0 0-16,0 0 128 0,0 0-128 0,0 0 0 15,0 0 0-15,0-6 0 0,0 6 0 0,0 0 0 0,0-9 0 16,0 9 0-16,0 0 0 0,0 0 0 0,0 0 0 0,0 0 0 15,0 0 0-15,0 0 0 0,0 0 0 0,0 0 0 16,0 0 0-16,0 0 0 0,0 0 0 0,0 0 0 16,0 0 0-16,0 0 0 0,0 0 0 0,0 0 128 15,0 0-128-15,0 0 0 0,0 0 0 0,0 0 0 16,0 0 0-16,0 0 0 0,0 0 0 0,0 0 0 16,0 0 0-16,0 0 0 0,0 0 0 0,0 0 0 15,0 0 0-15,0 0 0 0,0 0 0 0,0 0 0 16,0 0 0-16,0 0 0 0,-9-3 0 0,9 3 0 15,0 0 0-15,0 0 0 0,0 0 0 0,0 0 0 16,0 0 0-16,0 0 0 0,0 0 0 0,0 0 0 16,0 0 0-16,0 0 0 0,0 0 0 0,0 0 0 15,0 0 0-15,0 0 0 0,0 0 0 0,0 0 0 16,0 0 0-16,0 0 0 0,0 0 0 0,0 0 0 0,0 0 0 0,0 0 0 16,0 0 0-16,0 0 0 0,0 0 0 0,0 0 0 15,5-6 0-15,-5 6 0 0,8-4 0 0,-8 4 0 16,8-4 0-16,0 0 0 0,-2-1 0 0,-6 5 0 15,7-7 0-15,-7 7 0 0,0 0 0 0,0 0 0 16,0 0 0-16,0 0 0 0,6-1 0 0,-6 1 0 16,0 0 0-16,0 0 0 0,0 0 0 0,0 0 0 15,0 0 0-15,0 0 0 0,0 0 0 0,0 0 0 16,0 0 0-16,0 0 0 0,0 0 0 0,0 0 0 16,0 0 0-16,0 0 128 0,0 0-128 0,-11 0 0 15,11 0 0-15,-11 0 0 0,11 0 0 0,0 0 0 16,-9 6 0-16,1 2 0 0,8-8 0 0,-9 9 0 0,0-2 0 15,9-7 0-15,-9 8 0 0,2 0 0 0,-2-2 0 0,9-6 0 16,-10 9 0-16,1-2 0 0,9-7 0 16,-9 8 0-16,2 2 0 0,7-10 0 0,0 0 0 0,-4 9 0 15,0 0 0-15,4-9 0 0,0 0 0 0,0 0 0 16,0 0 0-16,4 8 0 0,-4-8 0 0,8 7 0 16,0-2 0-16,-8-5 0 0,9 2 0 0,0-2 0 15,2-2 0-15,-11 2 0 0,10-2 0 0,0-1 0 16,1 0 0-16,-2-2 0 0,-1 0 0 0,1 1 0 15,-1-3 0-15,0 1 0 0,1-1 0 0,-3-1 0 16,-1 0 0-16,-5 8 0 0,6-9 0 0,-1 1 0 16,-1 2 0-16,-2-3 128 0,1-2-128 0,-3 11 0 15,0 0 0-15,1-9 128 0,-1 1-128 0,0 8 0 16,-1-10 0-16,1 10 128 0,-3-9-128 0,-1 1 0 0,-1 2 0 16,5 6 144-16,0 0-144 0,-9-3 0 0,0-1 128 0,1 1-128 15,0 6 0-15,8-3 0 0,-10 5 0 0,-1 2 0 16,0-1 128-16,0 3-128 0,2-2 0 0,1 2 0 15,-1-1 0-15,1 2 0 0,2 2 0 0,-1-2 0 16,1-4 0-16,6-6 0 0,-4 13 0 0,1-2 0 16,3-11 0-16,0 0 0 0,4 13 0 0,0-5 0 15,-4-8 0-15,8 8 0 0,0-3 0 0,-8-5 0 16,10 3-128-16,-10-3 128 0,13-3 0 0,-2 2 0 16,-2-2 0-16,0 0 0 0,-1-3 0 0,-8 6 0 15,9-6 0-15,-1-2 0 0,0-2 0 0,-2-1 0 16,-1-1 0-16,0 2 0 0,-1 1 0 0,-1-2 160 0,-2 1-160 15,-1 1 128-15,0 1-128 0,0-1 0 0,0-3 0 0,-1 3 128 16,-2 2-128-16,3 7 128 0,-5-5-128 0,5 5 128 16,-6-8-128-16,-2 5 0 0,8 3 0 0,-11 1 0 15,1-2 0-15,1 6 0 0,-2 4 128 0,2-3-128 16,-1 1 0-16,-1-3 0 0,1 1 0 0,1 2 0 16,1 0 0-16,2 1 0 0,-1 0 0 0,2 0 0 15,1 1 0-15,4-9 0 0,-4 10 0 0,1 1 0 16,2-1 0-16,1-10 0 0,0 0 0 0,1 11 0 15,3-2 0-15,-4-9 0 0,0 0 0 0,8 9 0 16,-8-9-128-16,12 4 128 0,-2 0 0 0,-10-4 0 16,12-2 0-16,0 0 0 0,-3 2 0 0,0-3 0 15,-1-3 0-15,0-1 0 0,-1 1 0 0,1 0 0 16,1 1 0-16,-1-1 0 0,-1-1 0 0,-7 7 0 0,8-8 0 0,-3-1 0 16,-5 9 0-16,0 0 0 0,2-10 0 15,-2 10 0-15,0 0 0 0,0 0 0 0,0-9 128 0,0 9-128 16,0 0 0-16,0 0 128 0,0 0-128 0,-9 0 0 15,0 1 0-15,9-1 0 0,-9 1 0 0,0 2 0 16,0 0 0-16,9-3 0 0,0 0 0 0,-11 2 0 16,1 2 0-16,1-1 0 0,9-3 0 0,-9 2 0 15,9-2 0-15,-9 4 0 0,9-4 0 0,-10 3 0 16,10-3 0-16,-9 4 0 0,9-4 0 0,0 0 0 16,0 0 0-16,0 0 0 0,0 0 0 0,-1 11 0 15,1-11 0-15,0 0 0 0,0 0 0 0,6 8 0 16,-6-8 0-16,11 7 0 0,-2-5 0 0,-9-2 0 15,0 0 0-15,12 0 0 0,0-1 0 0,-12 1 0 16,10-1 0-16,-1-2 0 16,0-1-1088-16,-9 4-80 0,12-4-32 0,0 0-19536 0</inkml:trace>
  <inkml:trace contextRef="#ctx0" brushRef="#br2" timeOffset="172566.65">24685 1260 4607 0,'0'0'400'15,"0"0"-400"-15,0 0 0 0,-3-7 0 16,0-3 3584-16,3 10 640 0,-1-9 128 0,1 0 32 16,3 1-2336-16,-3 8-480 0,2-10-96 0,2 0 0 15,-1 0-512-15,-3 10-80 0,4-9-32 0,-4 9 0 0,5-8-256 0,-5 8-48 16,4-9-16-16,-4 9 0 0,0 0-16 0,0 0-16 16,0 0 0-16,0 0 0 0,0 0-128 0,0 0-32 15,0 0 0-15,0 0 0 0,0 0-80 0,0 0 0 16,0 0-16-16,0 0 0 0,0 0-16 0,0 0 0 15,0 0 0-15,0 0 0 0,0 0-32 0,0 0-16 16,0 0 0-16,0 0 0 0,0 0 16 0,0 0 16 16,0 0 0-16,0 0 0 0,0 0-32 0,10 0-16 15,-10 0 0-15,8-4 0 0,-8 4-160 0,8-9 192 16,-4-2-192-16,-4 11 192 0,0 0-64 0,4-10 0 16,-3 1 0-16,-1 9 0 0,0 0-128 0,0 0 0 15,-3-7 144-15,3 7-144 0,0 0 192 0,0 0-48 16,0 0 0-16,0 0 0 0,-7-4 16 0,7 4 0 0,-10 7 0 0,10-7 0 15,0 0-160-15,-7 8 160 0,1 1-160 0,6-9 160 16,0 0-160-16,0 0 0 0,0 0 0 0,0 0 0 16,0 0-224-16,0 0 32 0,0 0 0 0,0 0 0 15,0 0-64-15,0 0 0 0,0 0 0 0,0 0 0 16,0 0 64-16,0 0 0 0,0 0 0 0,0 0 0 31,0 0-432-31,0 0-80 0,0 0 0 0,0 0-16 0,0 0-672 0,-1 10-128 16,1-10-16-16,0 0-16 0,0 0-368 0,4 12-80 0,-4-12-16 0,0 0 0 15,0 0 352-15,0 0 80 0,0 0 16 0,7 9 0 16,-7-9 608-16,0 0 128 0,0 0 32 0,0 0 0 16,0 0 672-16,0 0 128 0,0 0 0 0,0 0 0 0,0 0 0 0,0 0 0 15,0 0 128-15,0 0-4080 16,0 0-800-16</inkml:trace>
  <inkml:trace contextRef="#ctx0" brushRef="#br2" timeOffset="175318.56">24674 1200 4607 0,'0'0'400'0,"0"0"-400"16,0 0 0-16,0 0 0 0,0 0 3328 0,0 0 592 15,4-8 112-15,-4 8 32 0,5-8-2464 0,-5 8-512 16,0 0-80-16,0 0-32 0,0 0 96 0,0 0 16 16,0 0 0-16,0 0 0 0,0 0-64 0,0 0 0 15,0 0 0-15,0 0 0 0,0 0-368 0,0 0-80 16,0 0 0-16,0 0-16 0,0 0-48 0,0 0-16 16,0 0 0-16,0 0 0 0,0 0-16 0,0 0 0 15,0 0 0-15,0 0 0 0,0 0 64 0,0 0 16 16,0 0 0-16,0 0 0 0,0 0-128 0,0 0-32 0,0 0 0 0,0 0 0 15,0 0-96-15,0 0-32 0,0 0 0 0,0 0 0 16,0 0 48-16,0 0 0 0,0 0 0 0,0 0 0 16,0 0 80-16,0 0 32 0,0 0 0 0,0 0 0 15,0 0-176-15,0 0-16 0,0 0-16 0,0 0 0 16,0 0-64-16,0 0-16 0,0 0 0 0,0 0 0 16,-2 11-144-16,2-11 160 0,-3 10-160 0,2-1 160 15,1-9-160-15,0 0 0 0,0 0 0 0,0 12 128 16,0 1-128-16,1-4 0 0,-1-9 0 0,0 0 0 15,3 13 0-15,-3-13 128 0,0 0-128 0,0 0 0 16,-2 9 192-16,2-9-32 0,0 0-16 0,-4 10 0 16,4-10 96-16,0 0 16 0,-3 10 0 0,3-10 0 0,-3 12-112 15,-1-3-16-15,4-9 0 0,1 13 0 0,11 5-128 0,-4-4 192 16,-6-3-192-16,-2-11 192 0,-18 2-64 0,4 1-128 16,3 1 192-16,2 1-64 0,2 4-128 0,1 0 128 15,2 2-128-15,0-1 128 0,1 1-128 0,-1 0 0 16,0-1 0-16,1 1 0 0,-1 1 0 0,0-1 0 15,-1-4 0-15,1 2 0 0,0 1 0 0,-1 1 0 16,1 2 0-16,0-2 0 0,-1-5 0 0,0 2 0 16,0 3 0-16,-1-4 128 0,0 1-128 0,-1 0 0 15,-2 1 0-15,1 3 0 0,2 0 0 0,-1-2 128 16,2 0-128-16,0 2 0 0,0 3 128 0,0-1-128 16,-2-2 0-16,2 1 128 0,0 1-128 0,-2 0 0 0,1-1 0 15,-1 2 128-15,0-1-128 0,2 0 0 0,-1-1 0 16,1 0 0-16,1 3 0 0,-2-3 0 0,0 2 0 15,-1 0 0-15,1-2 0 0,-2 0 0 0,0 0 0 0,2 2 0 16,0 0 0-16,1 1 0 0,-1-2 0 0,-1 3 0 16,1-1 0-16,-1 1 0 0,1 0 128 0,-1 0-128 15,-1-2 0-15,2 4 0 0,1-2 0 0,-1 1 0 16,1-1 0-16,1 1 0 0,0 0 0 0,0-2 0 16,1 0 0-16,0 2 0 0,-1-3 128 0,0 2-128 15,3 0 0-15,-3-2 0 0,-1-2 0 0,-1 1 0 16,1 2 192-16,0-1-64 0,-2 1 0 0,1 0 0 15,-1 1-128-15,1-3 0 0,-3-1-160 0,0 1 160 16,0 2 0-16,-1 2 0 0,1 0 0 0,-1 1 160 16,-2-1-160-16,0 0 0 0,-1 2 0 0,2 1 0 0,0-3 0 15,-1 1 0-15,-2 0 0 0,1 0 0 0,0 1 0 16,-3-1 0-16,-1 1 0 0,3-1 0 0,2 2 0 0,-1 0 0 16,-2-1 0-16,2-1 128 0,1 0-128 0,-1-1 160 15,-1-1-160-15,1 1 160 0,1-1-160 0,0 0 0 16,-1 0 0-16,0 0 128 0,3-2-128 15,-1 5 0-15,1 0 0 0,-1-4 0 0,1 4 0 0,-1-3 0 16,1 0 0-16,1 1 0 0,0 3 0 0,1-1 0 16,-1 0 0-16,1 1 0 0,0 0 0 0,0-1 0 15,0-2 0-15,2 0 0 0,-2 3 0 0,2 0 0 16,-1 1 0-16,1-4 0 0,-1 1 0 0,1-1 0 16,-1 0 0-16,1 0 0 0,-1 2 0 0,0-1 0 15,0 0 0-15,0 0 0 0,1 2 0 0,-1-3 0 16,-2 2 0-16,1 2 0 0,0-1 0 0,1 1 0 15,-1 0 0-15,0 0 0 0,0-1 0 0,-1 3 0 0,-2 1 0 16,2-1 0-16,0 0 0 0,-1 1 0 0,-1-1 128 0,2 1-128 16,0 0 0-16,0-2 0 0,-1 0 0 0,-1 1 0 15,1-2 0-15,-1 2 0 0,1-1 0 0,1 1 0 16,1-1 0-16,-1 2 0 0,-3 0 0 0,0 0 0 16,-1-3 0-16,2 1 0 0,-4 3 0 0,2-2 0 15,-10 25 0-15,14-24 128 0,-1 0-128 16,1-4 0-16,1 1 0 0,-1 0 0 0,2-1 0 15,-1-2 0-15,1 0 0 0,1-1 0 0,0 3 0 16,3-2 0-16,-1 1 0 0,-2 0 0 0,1 0 0 16,1 1 0-16,2 1 0 0,-2 1 0 0,0 1 0 15,-1 2 0-15,1 0 0 0,0-2 0 0,-1 2 0 16,-1-4 0-16,1 2 0 0,0 0 0 0,0 0 0 0,0-2 0 16,-2-1 0-16,1 1 0 0,-2-4 0 0,-1 2 0 0,-1 1 0 15,1 0 0-15,0-2 0 0,-1-1 0 0,-1 1 0 16,1-2 0-16,-1 2 0 0,0 1 0 0,-2 1 0 15,0 1 128-15,1-1-128 0,2-2 0 0,-1-3 0 16,-1-2 0-16,1 4 0 0,3 2 0 0,0 0 0 16,-1-4 0-16,-2 3 0 0,4-1 0 0,-1 2 0 15,-1-2 0-15,1 0 0 0,1 0 0 0,-1 1 0 16,2-3 0-16,-3 3 0 0,-3-1 0 0,2 2 0 16,1-1 0-16,-2 1 0 0,-2-2 0 0,1 0 0 15,-1 0 0-15,2 3 0 0,-2-1 0 0,1 3 0 16,1-1 0-16,0-1 0 0,-1-1 0 0,0-1 0 15,0 1 0-15,1 1 0 0,2 1 0 0,-2 1 0 0,-1 2 0 16,2-3 0-16,1-1 0 0,0 0 0 0,0-1 0 0,-1-1 0 16,1 1 0-16,0-1 0 0,0 1 0 0,0-4 0 15,0-1 0-15,2 3 0 0,-2-2 0 0,0 2 0 16,-1-1 0-16,-1 3 0 0,-1-2 0 0,1 3 0 16,-1-3 0-16,0 3 0 0,-1 0 0 0,0 0 0 15,-1-2 0-15,1 1 0 0,0-2 0 16,1 3 0-16,0-4 0 0,-1 2 0 0,0 1 0 0,3 1 0 15,2 0 0-15,-1 0 0 0,1-1 0 0,0 0 0 16,-1-3 0-16,3 0 0 0,0-1 0 0,-1 1 0 16,-1-4 0-16,3 2 0 0,2 0 0 0,-2 0 0 15,-3 0 0-15,1 0 128 0,2 0-128 0,0 1 0 16,-2 4 0-16,1 0 0 0,1-3 0 0,-2 2 0 16,-1-3 0-16,2-1 0 0,-1 0 0 0,1 0 0 0,1 4 0 15,-2-4 0-15,1 1 0 0,-1-2 0 0,2 1 0 16,0-1 0-16,-1 0 0 0,1 2 0 0,0 2 0 0,1-3 0 15,-1 0 0-15,-2 1 0 0,1-2 0 0,-1 0 0 16,1 1 0-16,-1-1 0 0,-1 1 0 0,2-1 0 16,-1 0 0-16,1 1 0 0,-2-1 0 0,1 0 0 15,2-1 0-15,1-1 0 0,-1 2 0 0,0-1 0 16,1 2 128-16,-1-2-128 0,0 0 0 0,1-3 0 16,0 3 0-16,2-2 0 0,0-2 0 0,-2 0 0 15,0 3 0-15,0-2 0 0,0-2 0 0,2 1 0 16,-1 0 0-16,3-9 0 0,0 0 0 0,-4 9 0 15,4-9 128-15,-4 11-128 0,0-1 0 0,2-1 0 16,2-9 0-16,-3 9 128 0,3-9-128 0,0 0 0 16,-5 7 0-16,5-7 0 0,-4 13 0 0,1-4 0 0,3-9 128 15,0 0-128-15,0 0 0 0,-5 9 0 0,5-9 0 16,-4 11 0-16,2-2 0 0,2-9 0 0,-4 9 0 0,4-9 0 16,0 0 0-16,-3 10 0 0,3-10 0 0,0 0 0 15,0 0 0-15,0 0 0 0,-3 11 0 0,3-11 0 16,0 0 0-16,0 0 0 0,-1 9 128 0,1-9-128 15,0 0 0-15,-2 8 0 0,2-8 0 0,-4 9 0 16,4-9 0-16,0 0 0 0,-6 6 0 0,0 2 0 16,2 0 144-16,4-8-144 0,-4 8 160 0,4-8-160 15,0 0 0-15,-4 8 0 0,4-8 0 0,0 0 0 16,0 0 0-16,-2 9 0 0,2-9 0 0,0 0 0 16,0 0 0-16,0 0 0 0,0 10 0 0,0-10 0 0,0 0 0 15,0 0 0-15,0 0 0 0,-2 11 0 0,2-11 0 0,0 0 0 16,0 0 0-16,-2 11 0 0,-4-3 0 15,6-8 0-15,-3 8 0 0,3-8 0 0,0 0 0 0,-7 8 0 16,7-8 0-16,-5 8 0 0,5-8 0 0,-5 7 0 16,-2-1 0-16,7-6 0 0,0 0 0 0,-6 9 0 15,-1-1 0-15,7-8 0 0,0 0 0 0,-4 7 0 16,-2 0 0-16,6-7 0 0,0 0 0 0,0 0 0 16,0 10 0-16,0-10 0 0,0 0 0 0,0 0 0 15,-4 8 0-15,4-8 0 0,-7 9 0 0,3-1 0 16,4-8 0-16,-5 8 0 0,5-8 0 0,-6 8 0 15,-1 0 0-15,0-2 0 0,2 1 0 0,5-7 0 16,-4 7 0-16,4-7 0 0,-4 11 0 0,4-11 0 16,-3 6 0-16,3-6 0 0,0 0 0 0,0 0 0 0,0 0 0 15,0 0 0-15,-6 8 0 0,6-8 0 0,0 0 0 0,0 0 0 16,0 0 0-16,0 0 0 0,0 0 0 0,0 11 0 16,0-11 0-16,0 11 128 0,0-11-128 0,-1 10 0 15,1-10 0-15,-3 7 0 0,3-7 0 0,-2 8 0 16,2-8 0-16,-4 9 0 0,4-9 0 0,0 0 0 15,0 0 0-15,0 0 0 0,0 0 0 0,6 11 0 16,7-2 0-16,-1-3 0 0,-12-6 0 0,9 4 0 16,3-4 0-16,-3 3 0 0,-9-3 0 0,0 0 0 15,9-4 128-15,-1 1-128 0,-8 3 0 0,0 0 144 16,-17-10-144-16,5 1 0 0,10 1 0 0,2 8 128 16,0-10-128-16,1 0 0 0,-1 1 0 0,0 9 128 0,7-9-128 15,-3-1 0-15,-2-1 0 0,1 1 0 0,-1 1 0 16,-2 1 0-16,0-1 128 0,0-2-128 0,0 0 0 0,-1-1 0 15,-3 0 0-15,-1 0 0 0,1 3 0 0,-1-1 0 16,0 2 128-16,-2 3-128 0,-1-2 0 0,-1 1 0 16,0 1 144-16,0 2-144 0,-3 3 0 0,0 1 128 15,2 1-128-15,0 0 0 0,0 2 0 0,1 1 0 16,1-1 0-16,2 3 0 0,1 1 0 0,-2 1 0 16,2 0 0-16,5-9 0 0,-1 13 0 0,-1-4 0 15,2-9 0-15,-1 14-128 0,1-3 128 0,1 1 0 16,-1-12 0-16,3 11-128 0,0 0 128 0,-3-11 0 15,7 9 0-15,-7-9 0 0,7 10 0 0,-7-10 0 16,10 5 0-16,-10-5-128 0,11 6 128 0,1-4 0 16,2-2 0-16,-2-1 0 0,-12 1 0 0,10-3 0 0,0-1 0 15,1 1-128-15,-1-1 128 0,1 0 0 0,-11 4 0 0,13-7 0 16,0 1 0-16,-3-1 0 0,-10 7 0 0,11-5 0 16,-2-4 0-16,-3 2 0 0,-6 7 0 0,0 0 0 15,0 0 0-15,0 0 0 0,0-9 0 0,0 9 0 16,-5-8 0-16,5 8 144 0,0 0-144 0,0 0 0 15,-16-7 128-15,2 3-128 0,1 2 0 0,0 2 0 16,1 0 128-16,2 3-128 0,10-3 0 0,-11 4 0 16,2 0 0-16,9-4 0 0,-7 5 0 0,7-5 0 15,0 0 0-15,0 0 0 0,-7 8 0 0,7-8 0 16,0 0 0-16,0 0 0 0,0 0 0 0,0 0-144 16,4 10 144-16,-4-10 0 0,0 0 0 0,5 9-128 0,-5-9 128 15,0 0 0-15,0 0-144 0,7 8 144 16,-7-8-240-16,7 8 32 0,-7-8 0 0,10 5 0 15,-10-5-304-15,0 0-64 0,0 0-16 16,11 3 0-16,-11-3-576 0,12 2-112 0,0-2-32 0,-12 0 0 16,10-3-400-16,-10 3-80 0,11-7 0 0,-1 2-16 15,1 1-896-15,-11 4-176 0,0 0-48 0,10-7-6368 16,0 3-1280-16</inkml:trace>
  <inkml:trace contextRef="#ctx0" brushRef="#br2" timeOffset="178064.33">21897 7704 14735 0,'0'0'640'0,"0"0"160"0,0 0-640 0,-8 7-160 0,1-3 0 0,7-4 0 16,0 0 176-16,-8 1 0 0,8-1 0 0,-9 1 0 15,9-1-176-15,0 0 0 0,0 0 0 0,0 0 128 16,-9 0-128-16,9 0 0 0,0 0 0 0,0 0 128 16,0 0 528-16,0 0 112 0,0 0 0 0,0 0 16 15,0 0 400-15,0 0 80 0,0 0 16 0,0 0 0 16,0 0 0-16,0 0 0 0,0 0 0 0,0 0 0 16,11 3-192-16,-11-3-48 0,0 0 0 0,0 0 0 15,13 3-352-15,-13-3-80 0,0 0-16 0,11 0 0 16,-11 0-160-16,11-3-48 0,0-2 0 0,-11 5 0 0,8-4-64 15,-8 4 0-15,10-7-16 0,-1 1 0 0,-2-2-16 0,-1 1 0 16,0-2 0-16,-6 9 0 0,7-9-16 0,1 0 0 16,0 0 0-16,0 0 0 0,1 0-16 15,0-2 0-15,-1-2 0 0,2 1 0 0,1-1 64 0,-2 2 0 16,0-2 0-16,3 0 0 0,1-3-64 0,1 0 0 16,-1-1 0-16,-1 0 0 0,2 0-64 0,2 2 0 15,2-5-16-15,0 3 0 0,-1-4 0 0,2 2 0 16,-1-1 0-16,0 1 0 0,-1-1 32 0,1-1 16 15,4 1 0-15,-1-1 0 0,-1 1-32 0,1 1-16 16,1 0 0-16,-1 1 0 0,-3-2-48 0,0 2 0 16,-1-3 0-16,0 3 0 0,-1 2 48 0,-2 0 0 15,0-1 0-15,1-2 0 0,-1-2-16 0,0 1 0 16,1-1 0-16,0 1 0 0,2-3-16 0,-1 3 0 16,-3-2 0-16,1 1 0 0,3-5-144 0,2 3 192 0,-1-3-192 15,1 1 192-15,1 3-64 0,-2-4 0 0,-1 1 0 0,0 3 0 16,0-3-128-16,0 3 0 0,0-1 0 0,3 1 0 15,-1 0 160-15,1 0-160 0,-1-1 192 0,-1 2-192 16,1 0 208-16,-1 3-64 0,-1-2-16 0,5 0 0 16,4 0 0-16,-2-3-128 0,-6 1 192 0,-2-1-64 15,-1 1-128-15,-2-1 192 0,-1 1-192 0,-4-2 192 16,-3-3-192-16,3 1 160 0,5 3-160 0,1-2 160 16,2 2-160-16,1-1 128 0,1 1-128 0,3-2 128 15,0 0-128-15,-2 0 0 0,0 1 0 0,1 0 0 16,3 1 0-16,-3 2 0 0,0-3 128 0,0 5-128 15,-1 1 0-15,1 1 0 0,-2-2 0 0,0 1 0 0,0 1 0 16,1 2 0-16,-2-2 0 0,-2 0 0 0,0 0 0 16,-1 1 128-16,-1 3-128 0,1 1 0 0,-1-3 128 15,0 0-128-15,0 2 128 0,0-4-128 0,2 0 176 0,-1-1-48 16,0-1-128-16,1-1 192 0,2 2-64 0,1-4-128 16,2 1 176-16,0-3-176 0,0 1 192 0,1-1-64 15,-2 2 0-15,2 1-128 0,1 2 192 0,2-1-192 16,-2 1 192-16,3-2-192 0,1 1 0 0,0 1 0 15,-1-1 0-15,0-2 0 0,-2 1 128 0,-1 2-128 16,0 2 0-16,2-4 0 0,-3 0 0 0,2 0 0 16,1 0 0-16,0 2 0 0,1-6 0 0,2 0 0 15,0-1 0-15,0-3 0 0,-1 1 0 0,0 2 0 16,0-3 0-16,2 1 0 0,0 1 0 0,0-2 0 16,-2 1 0-16,1 0 0 0,-1 2 0 0,-2 2 0 0,-2 0 0 15,1 1 0-15,-2-1 128 0,0 2-128 0,-1-3 0 16,-1 2 0-16,2-1 0 0,0-1 0 0,1 1 0 0,1-4 0 15,2 2 0-15,-1 0 0 0,2 0 0 0,-3 1 0 16,-3 2 0-16,1-1 0 0,1-2 0 0,1 0 0 16,1 1 0-16,-2-1 0 0,0 2 0 0,-1-1 0 15,1 1 128-15,-1 1-128 0,-2 1 0 0,1-2 0 16,1 0 0-16,-3-1 0 0,0-1 0 0,1 0 0 16,-4-2 0-16,4 2 0 0,0-1 0 0,2 1 0 15,0-3 0-15,2 4 0 0,1 2 0 0,-3-1 0 16,-2 2 0-16,2-1 0 0,2-3 0 0,2 2 0 0,3-1 0 15,-1 3 0-15,2 0 0 0,1 1 0 16,-2-1 0-16,0 1 0 0,-1-1 0 0,0 0 0 0,-2 0 0 16,0-2 0-16,0 1 0 0,0-2 0 0,-1 0 0 0,1 0 0 15,-1-1 0-15,0 2 0 0,1-1 0 0,0 1 0 16,-2 0 0-16,1 0 0 0,-2-1 0 0,1 1 0 16,2-1 0-16,1 0 0 0,-1 2 0 0,0-1 0 15,0 1 0-15,-3 0 0 0,-1 0 0 0,-1 1 0 16,1-2 0-16,-1 1 0 0,-2-3 0 0,0 0 0 15,1-2 128-15,0 2-128 0,-1 0 0 0,2 1 0 16,0 1 0-16,2 0 0 0,0-2 0 0,1 1 0 16,1 1 0-16,-3 1 0 0,-2 1 0 0,1 0 0 15,-1 0 0-15,2 0 0 0,0 1 0 0,0 0 0 16,1 3 0-16,0-3 0 0,2 1 0 0,-3 1 0 16,-3-1 0-16,0-3 0 0,0 1 0 0,1-1 0 0,-2 0 0 15,0-2 0-15,-1 2 0 0,1-1 0 0,-1 0 0 0,2 0 0 16,2 3 0-16,-1-4 0 0,0 3 0 0,0 0 0 15,2-1 0-15,0-1 0 0,-1 2 0 0,-1 1 0 16,2 0 0-16,0 2 0 0,-2-2 0 0,1 0 0 16,-1-1 0-16,0 1 0 0,-1 0 0 0,0 2 0 15,0-2 0-15,1-1 0 0,0-2 128 0,0 2-128 16,-1 1 0-16,-1-4 0 0,-2 1 0 0,1 0 0 16,0 5 0-16,1-1 0 0,0 0 0 0,-2 2 0 15,0 3 0-15,0-1 0 0,0 3 0 0,-2 1 0 16,-2 0 0-16,1 2 0 0,-3 0 0 0,2-2 0 15,-2 1 0-15,1 2 0 0,2 0 0 0,-2 0 0 0,1 0 0 16,-2 0 0-16,-3 4 0 0,0-2 0 0,-1-2 128 16,-5 9-128-16,0 0 0 0,4-7 0 0,-4 7 0 0,1-7 0 15,-1 7 0-15,0 0 0 0,0 0 0 0,0 0 0 16,-3-8 128-16,3 8-128 0,0 0 0 0,0 0 0 16,-9-4 128-16,0 2-128 0,9 2 0 0,0 0 0 15,0 0 0-15,-9 3 0 0,9-3 0 0,-9 4 0 16,9-4 0-16,0 0 0 0,-11 5 0 0,11-5 0 15,0 0 0-15,0 0 0 0,0 0 0 0,-9 7 0 16,9-7 0-16,-7 8 0 0,7-8 0 0,0 0 0 16,-8 10 0-16,8-10 0 0,-9 9 0 0,9-9 0 15,0 0 0-15,-7 12 0 0,-1 0 0 0,2-2 0 16,6-10 0-16,-9 8 0 0,9-8 0 0,-10 10 0 16,10-10 0-16,-9 12 0 0,3-4 0 0,6-8 0 0,-8 9 0 0,8-9 0 15,0 0 0-15,-7 8 0 0,7-8 0 16,0 0 0-16,0 0 0 0,0 0 0 0,0 0 0 0,0 0 0 15,0 0 0-15,0 0 0 0,0 0 0 0,0 0 0 16,0 0 0-16,12 1 0 0,-1-4 0 0,-2 1 0 16,-1-2 0-16,-2 0 0 0,1-5 0 0,-2 5 0 15,-5 4 0-15,4-7 0 0,-2-2 0 0,-2 9 0 16,0 0 0-16,0-9 0 0,-2 0 0 0,-1 0 0 16,3 9 128-16,0 0-128 0,-6-7 0 0,-1 2 0 15,-1-3 144-15,2 5-144 0,6 3 0 0,0 0 144 16,-8-6-144-16,8 6 0 0,-9-4 144 0,9 4-144 15,0 0 0-15,0 0 0 0,0 0 0 0,0 0 128 16,-11 6-128-16,11-6 0 0,0 0 0 0,0 0 0 16,-5 11 0-16,5-11 0 0,-2 11 0 0,2 0-128 0,2-1 128 15,2-1 0-15,-4-9 0 0,7 11 0 0,-7-11 0 16,7 10 0-16,1-4 0 0,1-2 0 0,2-1 0 16,-1-2 0-16,1 2 0 0,-1-3 0 0,1-3 0 0,0-1 0 15,2-1 0-15,-1 0 0 0,-2-3 0 0,2-1 0 16,1 0 0-16,0-1 0 0,0 0 0 0,-1-2 128 15,0 1-128-15,-1-3 0 0,1 4 0 0,-1 0 0 16,-2-3 0-16,-1 3 128 0,-1-1-128 0,-3 2 0 16,-4 9 0-16,2-10 128 0,0 0-128 0,-2 10 0 15,-4-6 0-15,4 6 0 0,-7-4 0 0,-4 4 128 16,-1 2-128-16,1 2 0 0,-1 1 0 0,-2 4 0 16,-2 2 0-16,-1 2 128 0,-1 0-128 0,-1-1 0 0,1 1 0 15,1 0 0-15,3 0 0 0,2-1 0 0,2-1 0 16,2 1 0-16,1-2 0 0,2 0 0 0,5-10 0 0,0 0 0 15,-2 10 0-15,2-10 0 0,0 0 0 0,0 0-128 16,0 0 128-16,9 7 0 0,-9-7 0 16,13 2 0-16,-3-3 0 0,-10 1 0 0,9-4 0 0,-9 4 0 15,11-4 0-15,-2-1 0 0,-9 5 0 0,9-5 0 16,-2-3 0-16,-1 1 0 0,-6 7 0 0,7-5 0 16,-5-5 0-16,-2 10 0 0,4-11 0 0,-1 2 128 15,-3 9-128-15,-2-10 0 0,0-2 128 0,-1 3-128 16,3 9 0-16,-6-7 0 0,-1-1 0 0,7 8 128 15,-8-4-128-15,0 2 0 0,-1 1 0 0,9 1 0 16,-10 1 0-16,1 1 0 0,9-2 0 0,-9 6 0 16,0-4 0-16,9-2 0 0,-10 7 0 0,10-7 0 0,0 0 0 0,-6 6 0 15,6-6 0-15,0 0-128 0,0 0 128 0,0 0 0 16,0 0 0-16,0 0 0 0,0 0 0 0,0 0 0 16,0 0 0-16,0 0-128 0,0 0 128 0,0 0 0 15,0 0 0-15,0 0-128 0,9 6-64 0,-9-6-16 16,0 0 0-16,0 0 0 15,0 0-176-15,0 0-16 0,10 3-16 0,-10-3 0 16,12 4-160-16,-1 2-16 0,-11-6-16 0,11 5 0 16,1-1-1056-16,0 0-192 0,1 0-64 0,0-1 0 15,0 1-880-15,0-1-176 0,-1-2-32 0</inkml:trace>
  <inkml:trace contextRef="#ctx0" brushRef="#br3" timeOffset="-163546.65">21428 10902 3679 0,'0'0'160'0,"0"0"32"0,0 0-192 0,0 0 0 0,-3-6 0 0,3 6 0 16,0 0 3376-16,-4-9 624 0,4 9 128 0,-4-9 32 16,3 1-1872-16,1 8-368 0,-1-8-80 0,1 8-16 15,0 0-432-15,-1-11-96 0,1 11-16 0,0 0 0 16,0-7-352-16,0 7-80 0,0 0-16 0,0 0 0 15,0 0-96-15,0 0-32 0,0 0 0 0,0 0 0 16,0 0-80-16,0 0-32 0,-6 11 0 0,4 2 0 16,-1 4-16-16,2 0 0 0,0 3 0 0,1 5 0 0,0 2-112 15,0 7-16-15,1 0-16 0,3 5 0 0,0-3 128 0,0 3 16 16,-2 1 16-16,1-1 0 0,-1-1-272 0,1-3-48 16,1-3-16-16,-1 1 0 0,-2-4-256 0,1-2 0 15,1-2 0-15,0-3 0 0,-2-1 0 0,2 0 128 16,-1-3 0-16,-1 0-128 0,1-1 208 0,-2-1-64 15,0-2-16-15,1-2 0 0,-1-2 0 0,0-10-128 16,0 0 192-16,0 0-64 0,0 0-128 0,0 0 192 16,0 0-192-16,0 0 192 0,0 0-192 0,0 0 160 15,0 0-160-15,0 0 160 0,0 0-16 0,0 0 0 16,0-13 0-16,0-1 0 0,-1-2-144 0,-1 1 0 16,1-4 0-16,0 1 0 0,1-2 0 0,0 4 0 0,0-4 0 15,0 0 0-15,1 3 0 0,2-2 0 0,-1 2 0 0,4-3 0 16,-3 3 0-16,1 2 0 0,0 0 0 0,0 0 0 15,1 1 0-15,2 0 0 0,-1 3 0 0,1 0 0 16,1 1-128-16,0 1 128 0,-1 1 0 0,1-1 0 16,3 1 0-16,-1 1-144 0,2-2 144 0,-2 3 0 15,-1 1-144-15,2 1 144 0,1 2 0 0,-1 5-144 16,1 0 144-16,0 2 0 0,-2 1 0 0,3 5-128 16,3 1 128-16,0 2-128 0,-2 0 128 0,0 4-128 15,1-2 128-15,-2 2 0 0,-2 1 0 0,1 0-128 16,-1 2 128-16,-1-1 0 0,0 3 0 0,-2 0 0 15,-3-4 0-15,-1 0 0 0,0 1 0 0,0-2 0 0,-1-1 0 16,-2-3 0-16,-2 2 0 0,-2-3 0 0,-2 1 0 16,1-1 0-16,1-1 0 0,-2 1 128 0,-1 2-128 0,-1-5 192 15,2 0-64-15,-2 2 0 0,-3 0-128 0,1-2 0 16,-2-1 0-16,1 1 0 0,-2-4 0 0,-2 1 0 16,-4-1 0-16,1-1 128 0,2-1-128 0,0-1 128 15,-1-2-128-15,0-2 128 0,0 0-128 0,-1-2 128 16,1 0-128-16,0-1 128 0,-2-2-128 0,0-1 0 15,0 0 0-15,1-1 128 0,0 0-128 0,1 0 0 16,0 2 0-16,2-1 0 0,0 1-192 0,-2 0 0 16,2 2 0-16,2 2 0 15,0 1-320-15,3 1-64 0,1 1 0 0,8-1-16 16,-6 2-1856-16,6-2-368 0,0 0-80 0,0 0-13680 0</inkml:trace>
  <inkml:trace contextRef="#ctx0" brushRef="#br3" timeOffset="-161151.22">22261 10327 5519 0,'0'0'240'0,"0"0"64"16,0 0-304-16,0 0 0 0,0 0 0 0,0 0 0 0,8-6 1280 0,-8 6 208 15,0 0 48-15,0 0 0 0,6-7-688 0,-6 7-128 16,0 0-16-16,8-5-16 0,-8 5 256 0,0 0 48 15,0 0 16-15,0 0 0 0,8-4 80 0,-8 4 32 16,0 0 0-16,0 0 0 0,0 0-112 0,0 0-32 16,0 0 0-16,0 0 0 0,-5 11-176 0,1-2-32 15,4-9-16-15,-5 11 0 0,-3 1-160 0,-1-4-16 16,0 1-16-16,2 2 0 0,1-1-32 0,-1 0 0 16,-2 1 0-16,1 1 0 0,2 1-144 0,-2 1-48 15,-1 2 0-15,-1 2 0 0,3 0-192 0,0 2-144 16,1-1 192-16,0 2-192 0,1-1 0 0,1-1 0 15,3 1 0-15,0-1 0 0,-1 0 0 0,2-1 0 0,3-1 0 0,1 0 0 16,0-2 0-16,2 0 0 0,2-1 0 0,1-1 0 16,0-1 0-16,2 0 0 0,-1-2 0 0,3 2 0 15,0-2 0-15,3 1 0 0,0 0-144 0,-2 0 144 32,-1-2-496-32,-1-1-16 0,-2-3 0 0,3 1 0 15,4 1-1856-15,-3-1-368 0,-3 1-80 0</inkml:trace>
  <inkml:trace contextRef="#ctx0" brushRef="#br3" timeOffset="-160620.18">22586 10415 7359 0,'0'0'656'0,"0"0"-528"0,0 0-128 16,0 0 0-16,0 0 2896 0,0 0 560 0,0 0 96 0,0 0 32 15,0 0-2048-15,0 0-384 0,0 0-96 0,0 0-16 16,0 0-272-16,-6 8-64 0,0-2-16 0,1 2 0 16,-2 0-48-16,2 1-16 0,0 1 0 0,-1 2 0 15,1 0-176-15,0 1-16 0,0 0-16 0,1 0 0 16,0 4 32-16,0-3 16 0,0 2 0 0,2-2 0 15,0 0-224-15,2 1-48 0,-1-2-16 0,2-3 0 16,-1-10-176-16,6 13 160 0,-1 0-160 0,0-4 160 16,1-1-160-16,1 0 0 0,-1-1 0 0,1-1 128 15,-7-6-128-15,10 5 0 0,1 1 0 0,-1-3 0 16,-1 1 0-16,3 0 0 0,-3-1 0 0,-9-3 0 16,11 0-192-16,-1 0-80 0,-10 0-16 0,11-3 0 15,-11 3-352-15,11-2-80 0,-2-2-16 0,-9 4 0 16,12-4-1568-16,-12 4-304 0,0 0-64 0</inkml:trace>
  <inkml:trace contextRef="#ctx0" brushRef="#br3" timeOffset="-160368.35">22434 10574 21359 0,'0'0'944'0,"0"0"208"0,0 0-928 0,0 0-224 0,0 0 0 0,12-3 0 15,-12 3 384-15,12-1 48 0,-2 0 0 0,1-1 0 16,-1 1-48-16,1 1-16 0,-11 0 0 0,13 0 0 16,0-1-240-16,-2 2-128 0,1 2 128 0,-1-1-128 15,-1 1 0-15,-1 1 0 0,-9-4 0 0,12 0 0 31,-2 0-2352-31,-1 0-432 0</inkml:trace>
  <inkml:trace contextRef="#ctx0" brushRef="#br3" timeOffset="-160054.33">22852 10471 11967 0,'0'0'528'0,"0"0"112"0,-12 2-512 0,3 4-128 16,9-6 0-16,-7 7 0 0,7-7 2784 0,-2 11 528 15,2-11 96-15,-2 13 32 0,1 0-2672 0,0 1-544 16,-2-5-96-16,3 3-128 0,0-1 208 0,0 0-48 15,0 1-16-15,0-2 0 0,0-10 96 0,0 15 16 16,0-2 0-16,4-4 0 0,2 0-256 0,-6-9 144 16,3 12-144-16,2-2 128 0,3-3-128 0,-8-7 0 0,0 0 0 15,0 0 0 1,0 0-2256-16,0 0-496 0</inkml:trace>
  <inkml:trace contextRef="#ctx0" brushRef="#br3" timeOffset="-159836.02">22776 10580 2751 0,'0'0'256'0,"-8"0"-256"0,-1 0 0 0,9 0 0 15,0 0 4992-15,-8 0 944 0,8 0 192 0,0 0 32 16,0 0-4896-16,0 0-992 0,0 0-272 0,0 0 0 16,0 0 0-16,0 0 0 0,0 0 0 0,0 0 0 15,11 3 160-15,-11-3-160 0,11 4 128 0,4-4-128 16,2 0 144-16,1-4-144 0,-2 1 160 0,-1-1-160 0,1 2 128 0,2-3-128 15,0-1 0-15,2 1 0 16,-1-3-320-16,0 2-144 0,-4-1-48 0,0 1-6800 16,-1 0-1376-16</inkml:trace>
  <inkml:trace contextRef="#ctx0" brushRef="#br3" timeOffset="-159522.62">23133 10399 19343 0,'0'0'1728'0,"0"0"-1392"0,0 0-336 0,0 0 0 16,0 0 912-16,0 0 112 0,0 0 32 0,0 0 0 15,0 0-816-15,0 0-240 0,0 0 0 0,0 13 128 16,0-13 0-16,-2 11 0 0,3 0 0 0,-1 0 0 15,0-11 656-15,0 14 144 0,1-1 32 0,-1 1 0 16,0 1-160-16,1 0-32 0,2 4 0 0,0-1 0 16,-2 0-496-16,2 0-96 0,-1-1-32 0,2 0 0 15,1-4-144-15,-1 2 0 0,0 0 0 0,0-2 0 16,0-1-672-16,1 0-64 0,-1-2-16 16,1-2 0-16,2-1-2224 0,-7-7-448 0</inkml:trace>
  <inkml:trace contextRef="#ctx0" brushRef="#br3" timeOffset="-158990.52">23176 10244 25631 0,'0'0'1136'0,"0"0"224"0,0 0-1088 0,0 0-272 0,0 0 0 0,0 0 0 15,0 0 400-15,0 0 32 0,0 0 0 0,0 0 0 16,0 0-432-16,0 0 0 0,11-4 0 0,-11 4 0 16,0 0 0-16,11 0 0 0,0 3 0 0,-1 1 0 15,2 1 0-15,-2 1-176 0,-2 2 176 0,1 2-128 16,3 2 256-16,0 1 64 0,-2 0 16 0,2 2 0 15,2-1 64-15,1 0 16 0,-4 1 0 0,2 0 0 0,2 1-96 0,-1 2-32 16,-1-1 0-16,0 3 0 0,0-3 0 0,-1 2 0 16,-2 3 0-16,1-1 0 0,-3-3-160 0,1 1 128 15,-1-1-128-15,-2 0 128 0,-2-1-128 0,-1 0 0 16,-2-1 0-16,-2 1 0 0,-2 0 0 0,-1-2 0 16,-1 0 144-16,-2 0-144 0,0-3 128 0,-4 1-128 15,-2 1 128-15,1-1-128 16,2-1-288-16,-2-1-128 0,-1-2-32 0,0-1-8272 15,-1-2-1664-15</inkml:trace>
  <inkml:trace contextRef="#ctx0" brushRef="#br3" timeOffset="-157503.1">24823 11332 5519 0,'0'0'240'0,"0"0"64"0,0 0-304 0,0 0 0 16,0 0 0-16,0 0 0 0,0 0 4480 0,0 0 832 16,0 0 160-16,0 0 32 0,0 0-3440 0,0 0-688 15,0 0-144-15,0 0-16 0,0 0-512 0,0 0-112 0,0 0-16 0,0 0 0 16,0 0 96-16,0 0 16 0,0 0 0 0,-11-2 0 15,1 1-112-15,-1 1-32 0,0 0 0 0,-2 1 0 16,-2-1 48-16,0 0 16 0,-2 0 0 0,-1 2 0 16,-2 0-240-16,-3-1-48 0,-5 0-16 0,-2-1 0 15,-1 0-80-15,-3 0-16 0,-4 0 0 0,0 2 0 16,2 0-80-16,-1 1 0 0,0-2-128 0,1 2 192 16,4-1-192-16,0 2 144 0,0 0-144 0,-2-1 128 15,0-1 16-15,0 0 0 0,2-1 0 0,0 0 0 16,1-1 0-16,2 3 0 0,2-3 0 0,-2 0 0 15,-2 0 32-15,4 0 0 0,2 0 0 0,4 0 0 16,0-3-48-16,3 2-128 0,2-2 192 0,2 3-64 0,1-2-128 0,2 1 0 16,2-2 0-16,9 3 0 0,0 0 128 0,-9 0-128 15,9 0 0-15,0 0 128 0,0 0-128 0,0 0 192 16,0 0-192-16,0 0 192 0,0 0-192 0,0 0 0 16,1-10 0-16,-1 10 0 0,7-10 0 0,1 4 0 15,0-1 0-15,1 3 0 0,0-2 0 0,1 2 0 16,2-1 0-16,1-2 0 0,-1 2 0 0,3-1 0 15,4-1 0-15,0 1 0 0,2-1 0 0,-1 0 0 16,-2 1 0-16,0-1 0 0,2 2 0 0,-2-3 0 16,-1 2 0-16,-1 1 0 0,-1-1 0 0,1 1 0 15,-4 0 144-15,-1 2-144 0,0-3 0 0,-2 2 0 16,-9 4 0-16,9-4 0 0,-9 4 0 0,0 0 0 16,0 0 0-16,0 0 0 0,0 0 0 0,0 0 0 15,0 0 0-15,0 0 0 0,0 0 0 0,0 0 0 16,0 0 0-16,0 0 0 0,0 0-192 0,-8 5-48 0,-2-1-16 0,-1 1 0 15,2 2 112-15,-1-3 16 0,-2 0 0 0,0 1 0 16,-1 2 128-16,-1-1-192 0,-3 1 192 0,0 0-192 16,-1 0 192-16,0 2 0 0,-2 1-144 0,0-2 144 15,0 4 0-15,-1-3 0 0,1 2 0 0,2 0 0 16,0 0-176-16,2-1 176 0,3-2-128 0,1 0 128 16,2 0 0-16,1-1 0 0,0 0 0 0,1 1 0 15,1 0 0-15,1-1 0 0,0 1 0 0,1 3 0 16,1-4 0-16,2 4 0 0,-1-1 0 0,2 2 0 15,0 1 0-15,2 1 0 0,1 1 0 0,2 0-128 16,2 1 128-16,-1 1 0 0,1-3 0 0,2 1 0 16,0-1 0-16,2-2 144 0,1-3-144 0,1 0 0 0,1-2 144 0,1-1-144 15,3-5 0-15,1 2 144 0,2 0-144 0,2-3 0 16,3-6 0-16,-2 2 0 0,-1-2 0 0,0-1-224 16,3 1 32-16,3-1 0 15,0 0-2240-15,0-4-432 0,-1-2-80 0</inkml:trace>
  <inkml:trace contextRef="#ctx0" brushRef="#br3" timeOffset="-154868.43">25372 10885 10127 0,'0'0'896'0,"0"0"-704"0,0 0-192 0,2-9 0 16,-2 9 3840-16,0 0 752 0,4-9 144 0,-4 9 16 16,0 0-3776-16,0 0-752 0,0 0-224 0,0 0 0 15,0 0 208-15,0 0-48 0,0 0-16 0,0 0 0 16,0 0 400-16,0 0 80 0,0 0 16 0,0 0 0 16,0 0 192-16,0 0 32 0,-2 13 16 0,-1 1 0 15,0 2-208-15,1 4-32 0,-1 3-16 0,2 6 0 0,0 3-208 16,-1 5-32-16,1 1-16 0,0 3 0 0,-1-1-176 0,1 0-16 15,0-1-16-15,-1 1 0 0,0-3-160 0,0-1 0 16,1 1 144-16,-1-3-144 0,-1 1 0 0,-1-1 128 16,0-3-128-16,2 1 0 0,-1-1 0 0,0-2 144 15,-1-3-144-15,3 0 0 0,-2-4 144 0,1-1-144 16,1-3 0-16,-1-2 144 0,2-6-16 0,0-10-128 16,0 9 192-16,0-9-64 0,0 0 0 0,0 0-128 15,0 0 192-15,0 0-64 0,0 0 64 0,5-10 0 16,1-3 0-16,-2-3 0 0,0-4-64 0,-1-2-128 15,1-1 192-15,2-5-64 0,-1-3-128 0,1 1 0 16,0 2 0-16,0-1-176 0,1 1 32 0,-2 5 0 16,-1 0 0-16,1 3 0 0,0 3 144 0,2 1 0 0,-1 5-144 0,-1 2 144 15,-1-2 0-15,3 5-144 0,1-1 144 0,-8 7 0 16,10-4-160-16,0 3 160 0,1 0-128 0,-11 1 128 16,12 2-160-16,-1 2 160 0,2 0-192 0,0 2 192 15,0 1-144-15,2 0 144 0,-1 0 0 0,1 4-144 16,-1 1 144-16,-1-2 0 0,0 2-144 0,-1-1 144 15,-1 1 0-15,0 2 0 0,-2 1 0 0,-4-1 0 16,-1 0 0-16,-1 2 0 0,-5 1 128 0,1 1-128 16,-4-1 128-16,0-1-128 0,-2 0 128 0,-1-1-128 15,-2 1 0-15,-2-2 128 0,-1-3-128 0,0 0 0 16,0 1 0-16,-3 0 128 0,-3 0-128 0,1-3 0 16,-1-3 128-16,-2-1-128 0,-2-1 0 0,2-1 128 0,2-2-272 15,-1-2-64-15,-1-2-16 0,3-1 0 16,1-1-1376-16,1-3-256 0,-1-2-64 0,3 0-13120 15</inkml:trace>
  <inkml:trace contextRef="#ctx0" brushRef="#br3" timeOffset="-154364.81">25977 10484 8287 0,'0'0'736'0,"-6"-8"-592"0,6 8-144 0,0 0 0 16,0 0 4256-16,-1-9 816 0,1 9 176 0,0-9 16 15,0 9-4176-15,4-9-848 0,-4 9-240 0,0 0 0 16,0 0 0-16,0 0 0 0,0 0 0 0,0 0 0 16,0 0 320-16,0 0-16 0,0 0-16 0,0 0 0 15,0 0 640-15,0 0 128 0,0 0 32 0,-10 9 0 0,-1 0-320 0,2 3-48 16,0 1-16-16,1 4 0 0,2 1-416 0,-4 1-96 15,1 1 0-15,1 1-16 0,2 2-176 0,1-2 0 16,-2 3 144-16,2-4-144 0,1 1 0 0,0 0 0 16,2 1 0-16,-1-5 0 0,0 3 0 0,2-5 0 15,1 2 0-15,-1 0 0 0,1-2 0 0,0 0 0 16,1-2 0-16,0 0 0 0,2-2 0 0,0-2 0 16,-3-9 0-16,5 9 0 0,1-1-224 0,2-2-64 15,1 0-16-15,2-1 0 16,-1-3-368-16,2 0-80 0,0 0-16 0,-1-2 0 15,1 0-2432-15,1 0-480 0</inkml:trace>
  <inkml:trace contextRef="#ctx0" brushRef="#br3" timeOffset="-154011.1">26209 10553 25503 0,'0'0'1136'0,"0"0"224"16,0 0-1088-16,0 0-272 0,0 0 0 0,0 0 0 15,-6 10 160-15,3 1-32 0,0 2 0 0,-1-5 0 16,4-8 16-16,-4 11 0 0,0 2 0 0,0 0 0 15,0-1-144-15,0 1 0 0,1-1 0 0,-1 1 0 0,-2 1 496 0,1-1 64 16,0-1 16-16,2 2 0 0,2 1-192 0,0-2-16 16,1 0-16-16,1-1 0 0,2-1-224 0,-1 2-128 15,0-5 128-15,0 1-128 0,2 0 0 0,1-1 0 16,2-1 0-16,1 2 128 0,1-5-272 0,-1 1-48 16,-8-5-16-16,0 0 0 15,10 4-576-15,-1-1-112 0,-9-3-32 0,11 0-7216 16,-11 0-1456-16</inkml:trace>
  <inkml:trace contextRef="#ctx0" brushRef="#br3" timeOffset="-153785.47">26072 10707 13823 0,'0'0'608'0,"0"0"128"0,0 0-592 0,0 0-144 0,0 0 0 0,9 9 0 16,-9-9 2592-16,10 9 480 0,1-4 112 0,0 0 16 16,1-1-2560-16,1 0-512 0,2-1-128 0,0-2 0 15,1-1 0-15,0 0 0 0,0-1 0 0,1 1 0 16,-1-3 0-16,0 1 0 0,-3 0-192 0,-2-3-7296 16,0 0-1440-16</inkml:trace>
  <inkml:trace contextRef="#ctx0" brushRef="#br3" timeOffset="-153368.47">26365 10372 2751 0,'0'0'256'0,"0"0"-256"16,0 0 0-16,0 0 0 0,0 0 5152 0,0 0 992 15,0 0 192-15,0 0 32 0,0 0-4576 0,0 0-896 16,0 0-192-16,0 0-48 0,0 0-208 0,12 4-32 0,-3 1-16 0,0 0 0 16,-9-5 16-16,13 8 0 0,0 0 0 0,-1 2 0 15,-2 1-80-15,1 0-16 0,-1-2 0 0,1 6 0 16,-2-2-192-16,0 2-128 0,-1 1 160 0,-1 1-160 15,1 1 224-15,-1-2-48 0,-2 2-16 0,0 0 0 16,-1 1-16-16,-1-1 0 0,-2 0 0 0,-2 0 0 16,-1 1 16-16,1-2 0 0,1-2 0 0,-1 1 0 15,-3-2-160-15,1-1 0 0,2-2 144 0,-3-1-144 16,-1-1 128-16,1 0-128 0,-1 2 128 0,0-5-128 16,-1 2 0-16,6-8 0 0,-5 8 0 0,-1 0-128 15,-2 0-512-15,0-2-80 16,0-1-32-16,8-5-8976 0,0 0-1792 0</inkml:trace>
  <inkml:trace contextRef="#ctx0" brushRef="#br3" timeOffset="-152285.95">26717 11588 13823 0,'0'0'1216'0,"0"0"-960"16,-10-1-256-16,10 1 0 0,0 0 3088 0,0 0 576 16,-12-2 112-16,12 2 32 0,0 0-2576 0,0 0-512 15,0 0-96-15,0 0-32 0,0 0 352 0,0 0 64 16,0 0 16-16,0 0 0 0,0 0 368 0,0 0 80 16,0 0 0-16,0 0 16 0,0 0-608 0,9-6-128 15,-1 2-32-15,1 1 0 0,0 2-400 0,3 1-64 0,1-3-32 0,3 2 0 16,0 0-80-16,1 0-16 0,0 1 0 0,2-3 0 15,1 0-128-15,0 2 128 0,0-4-128 0,-2 4 128 16,-1-3-128-16,1 0 0 0,0-2 0 0,-1 4 0 31,-1-1-496-31,1 2-80 0,-3 1 0 0,-1-1-16 16,-1 1-560-16,0 0-96 0,-1 0-32 0,0 0 0 16,-2 0-1824-16,0 0-368 0,0 0-80 0</inkml:trace>
  <inkml:trace contextRef="#ctx0" brushRef="#br3" timeOffset="-151173.85">28035 11293 9215 0,'0'0'816'0,"0"0"-656"0,0 0-160 0,0 0 0 16,0 0 2720-16,0 0 512 0,0 0 96 0,0 0 32 15,0 0-2304-15,0 0-464 0,0 0-80 0,0 0-32 16,0 0 768-16,0 0 160 0,0 0 16 0,0 0 16 16,-9-2 96-16,9 2 32 0,0 0 0 0,-7 6 0 15,0 1-736-15,0 2-128 0,1 4-48 0,-1 0 0 16,-2 1-144-16,0 2-48 0,-2 2 0 0,0 3 0 15,-2 0-96-15,0 2-32 0,-3 4 0 0,-1-3 0 16,-1 1-80-16,0 1-32 0,-1-2 0 0,1-1 0 16,0 2-16-16,0 0 0 0,-1-6 0 0,0 2 0 0,-2-1-16 0,0-1-16 15,0-1 0-15,2 1 0 0,2-5 0 0,0-2 0 16,0-2 0-16,2-2 0 0,1-2-48 0,2 0 0 16,1-2 0-16,-1-2 0 0,0-3-128 0,0 0 192 15,3-6-192-15,-1 1 192 0,-1-4-192 0,2 0 160 16,0 0-160-16,0-2 160 0,1 0-160 0,2-4 0 15,0-2 0-15,3-1 0 0,-1-1 0 0,1-3-176 16,2 0 176-16,1 1-192 0,1-1 192 0,2 2-128 16,1 4 128-16,2-4-128 0,2 6 128 0,0-1 0 15,1 4 0-15,1 3 0 0,1 3 0 0,-1 2-160 16,1 1 160-16,0 3 0 0,1 0 0 0,0 3-128 16,-1 2 128-16,0 3 0 0,-1 1 0 0,2 1 0 15,1 2 0-15,1 2 0 0,0 2 0 0,1 1 256 0,5 0-64 16,-1 1 0-16,0-4 128 0,0 2 0 0,1 0 16 15,-1 1 0-15,1 0-16 0,1 0-16 0,1-2 0 0,-1 0 0 16,-1-2-304-16,1 0 160 0,-5 0-160 0,0-3 128 16,-1-1-128-16,0 2-272 0,-4-5 64 0,0 1 16 31,-3-2-1600-31,1 0-304 0,-1-1-64 0,-8-4-9744 0,10 4-1968 0</inkml:trace>
  <inkml:trace contextRef="#ctx0" brushRef="#br3" timeOffset="-150131.1">28983 10733 17967 0,'0'0'784'0,"0"0"176"16,0 0-768-16,9-7-192 0,-2-1 0 0,-7 8 0 0,7-5 1936 0,-7 5 352 16,7-9 64-16,-7 9 16 0,6-6-1008 0,-6 6-192 15,3-8-32-15,-3 8-16 0,3-8-368 0,-3 8-80 16,-2-7-16-16,2 7 0 0,0 0 32 0,-1-7 0 15,1 7 0-15,-1-8 0 0,1 8-176 0,-4-7-48 16,0 1 0-16,4 6 0 0,-5-7-96 0,5 7-32 16,-7-5 0-16,2 0 0 0,5 5 112 0,-9-5 0 15,0 3 16-15,0-2 0 0,-1 2-96 0,0 2-32 16,-3-3 0-16,1 3 0 0,1 0-32 0,-2 3-16 16,-2-1 0-16,0 2 0 0,-1 0-96 0,0 0 0 15,-2 1-16-15,0 2 0 0,-2 3-176 0,3-1 0 16,0 3 0-16,2 4 0 0,-2-3 0 0,1 0 0 0,2 4 0 15,2-2 0-15,2 2 0 0,-1 0 0 0,2-1 0 0,2 2 0 16,2 0 0-16,1-2 160 0,0-2-160 0,2 1 160 16,2 0-160-16,1 1 0 0,0-3 0 0,2 0 128 15,1-1-128-15,1-2 0 0,2-2 0 0,0 0 0 16,1 1 128-16,3-2-128 0,-1-3 0 0,1-1 128 16,-11-3-128-16,14 4 160 0,0-4-160 0,-1 0 160 15,0-4-160-15,-1 2 160 0,0-2-160 0,0-1 160 16,-1-1 16-16,2 1 0 0,2-1 0 0,2-2 0 15,2-1 32-15,-2-2 16 0,-1 1 0 0,-1 0 0 16,2-1-80-16,-1 1-16 0,-2-1 0 0,-1 0 0 16,0-1-128-16,-1 1 0 0,-3-3 0 0,0 2 128 15,-1-2-128-15,0 1 128 0,0 0-128 0,-3 0 128 16,-1-4 0-16,0 4 0 0,0-5 0 0,-2 2 0 16,-2 0 80-16,0-2 16 0,-1 1 0 0,0-1 0 0,0-2-96 0,-1-1-128 15,0-1 176-15,0 0-176 0,0-1 128 0,-1 2-128 16,0 1 0-16,1-2 0 0,-3 1 128 0,1 2-128 15,0-1 0-15,-1 2 0 0,-2 0 0 0,1 1 0 16,-2 1 0-16,1 2 0 0,1 1 0 0,-1 2 0 16,-2-1 0-16,0 5 0 0,0 1 0 0,0 1-144 15,-2-1 144-15,1-1-192 0,-1 3-128 0,4 2-48 16,7 2 0-16,-10-3 0 16,1 0-208-16,9 3-64 0,0 0 0 0,0 0 0 15,-7 0-320-15,7 0-80 0,0 0-16 0,0 0 0 16,0 0-2064-16,11 6-400 0</inkml:trace>
  <inkml:trace contextRef="#ctx0" brushRef="#br3" timeOffset="-149493.37">29366 10157 21183 0,'0'0'944'0,"0"0"192"0,-9-4-912 0,9 4-224 15,0 0 0-15,0 0 0 0,-8-3 1776 0,8 3 304 16,0 0 64-16,0 0 16 0,0 0-1328 0,0 0-272 16,0 0-48-16,0 0-16 0,0 0 592 0,0 0 128 15,0 0 32-15,0 0 0 0,12 0-64 0,-12 0-16 16,0 0 0-16,10 9 0 0,-2-1-464 0,-1 1-112 16,-7-9-16-16,4 13 0 0,1 0-240 0,0 0-48 15,-1 0-16-15,0 2 0 0,1-2-96 0,3 1-32 16,-1 3 0-16,0 1 0 0,1-2-16 0,1 1-128 15,-1 0 192-15,0 0-64 0,-3 2-128 0,0 2 0 16,-1 1 0-16,-1 2 0 0,-2 0 0 0,-1 3 0 16,0-1 128-16,0 0-128 0,-1 0 0 0,-2-3 0 0,1-2 144 0,-2 1-144 15,0 0 160-15,-1 1-32 0,-1 0-128 0,1-2 192 16,1 0-64-16,2 0-128 0,-5 1 176 0,3 0-176 16,2 1 192-16,-1 0-64 0,0-3 0 0,0-3-128 15,-1 0 176-15,0-4-176 0,0 0 160 0,0 0-160 16,-1-2 144-16,-1-1-144 0,1-1 128 0,0-1-128 15,5-8 176-15,-9 9-48 0,0-5-128 0,0 2 192 16,9-6-48-16,-12 2-16 0,-1 1 0 0,1-3 0 16,-2 0 0-16,-1-2-128 0,0 1 192 0,-2-1-64 15,-1-4-128-15,-1 0 0 0,2-2 144 0,0 0-144 16,0 0 0-16,2 0 144 0,1 1-144 0,-1 0 0 16,1-1 0-16,2 1 0 0,0-1 0 0,2 1 0 15,0 2-480-15,2-2 0 0,1 1 0 0,1-1 0 16,0 1-1440-16,6 6-272 0,0 0-64 0,0 0-9728 15,2-9-1952-15</inkml:trace>
  <inkml:trace contextRef="#ctx0" brushRef="#br3" timeOffset="-148866.84">28557 11297 6447 0,'-15'2'576'0,"6"-1"-576"0,-1 0 0 0,-1 1 0 0,1-2 1824 0,-1 0 256 15,1-2 48-15,1 2 16 0,0-1-352 0,-2 0-80 16,2-2-16-16,9 3 0 0,-10-3-224 0,10 3-32 16,-8-4-16-16,8 4 0 0,0 0 432 0,0 0 96 15,-7-5 16-15,7 5 0 0,0 0-304 0,0 0-64 16,0 0-16-16,6-6 0 0,1 1-672 0,3 1-128 16,0 0-16-16,3 1-16 0,1 2-80 0,2-1-16 15,0 2 0-15,2 0 0 0,2 0-112 0,3 2-32 16,6-1 0-16,3-1 0 0,6-1-192 0,5 1-32 15,5 0-16-15,2-2 0 0,-1 1-48 0,2 0-16 16,0-2 0-16,0-1 0 0,0-2-208 0,4-2 176 16,3-1-176-16,2 1 160 0,0-1-160 0,-1 2 0 0,-4-2 0 0,-3 4 128 15,-4 0-128-15,-4 1 0 0,-3-1 0 0,-2 0 128 16,1-1-128-16,-1 2 0 0,0-1 0 0,-1 1 0 31,-3 2-464-31,-2 0-32 0,-6 1 0 0,-1 0 0 16,-1-2-528-16,0 1-96 0,-3-1-32 0,-2 3 0 15,-5-3-1632-15,-2 1-336 0,-1-2-64 0</inkml:trace>
  <inkml:trace contextRef="#ctx0" brushRef="#br3" timeOffset="-147713.33">28978 11983 3679 0,'0'0'320'0,"0"0"-320"16,0 0 0-16,0 0 0 0,0 0 1568 0,0 0 240 16,0 0 48-16,11-3 16 0,-11 3-784 0,12-3-144 15,-3-3-48-15,-9 6 0 0,11-5 832 0,-2 1 176 0,-9 4 16 0,9-5 16 16,-9 5 112-16,8-5 0 0,-8 5 16 0,8-7 0 16,-8 7-368-16,6-6-80 0,-6 6-16 0,0 0 0 15,0 0-448-15,3-9-112 0,-3 9-16 0,0 0 0 16,0-10-384-16,0 10-64 0,-3-10-32 0,3 10 0 15,-4-8-208-15,4 8-32 0,-5-9-16 0,0 3 0 16,0-1-16-16,-2 3 0 0,1-2 0 0,-4 0 0 16,10 6 80-16,-13-1 16 0,-1 1 0 0,0 3 0 15,-1 1-128-15,0-2-32 0,-5 3 0 0,2 1 0 16,1 0-208-16,0 2 0 0,-1 1 0 0,-3 2 0 16,-3-1 128-16,4 2-128 0,-1 1 0 0,1 1 0 15,2 2 0-15,1 1 0 0,1-2 0 0,2 1 0 16,1 1 0-16,4 1 0 0,1-2 0 0,1 2 0 0,1 2 0 0,2-1 0 15,1 1 0-15,3-6 0 0,2 2 0 0,0-1-128 16,1 0 128-16,1-5 0 0,1 1 0 0,2-4 0 16,-7-7 0-16,11 10 0 0,2-4 0 0,2-1 0 15,0-5 0-15,2 0 0 0,2-4 0 0,0 2 144 16,2-6-144-16,0 1 128 0,1 1 32 0,1-2 0 16,2 0 0-16,-1-3 0 0,-3-1 0 0,-1 0 0 15,1-1 0-15,-1-3 0 0,-3 1-16 0,0-2 0 16,0-1 0-16,-3-1 0 0,-2 1 16 0,-2 0 0 15,-1-2 0-15,0 1 0 0,-2-2 0 0,-2 0 0 16,-2 0 0-16,-1 0 0 0,2 2 16 0,-2-2 0 16,-4-1 0-16,1-1 0 0,-3 3 16 0,0-4 16 15,-2-2 0-15,-1 3 0 0,-1-1-48 0,-1 1-16 0,1-1 0 16,1 1 0-16,-3 1-144 0,3-5 0 0,-1 4 0 16,-1 2 128-16,1 2-128 0,1 2 0 0,2 1-160 15,1 2 160 1,0-2-528-16,0 3-16 0,0 1 0 0,2 2 0 15,1-2-352-15,1 2-80 0,0-1-16 0,1 2 0 16,1 1-1424-16,-2 8-272 0,4-9-64 0,0 1-13504 0</inkml:trace>
  <inkml:trace contextRef="#ctx0" brushRef="#br3" timeOffset="-145841.42">29422 11492 19695 0,'0'0'864'0,"0"0"192"0,0 0-848 0,0 0-208 16,0 0 0-16,0 0 0 0,0 0 1152 0,0 0 192 15,0 0 48-15,0 0 0 0,0 0-304 0,0 0-64 16,0 0-16-16,0 0 0 0,0 0 144 0,0 0 48 16,0 0 0-16,7 10 0 0,-2 3-240 0,-2-3-64 15,-3 2 0-15,1 0 0 0,0-2-352 0,1 3-80 16,-2 3-16-16,1 1 0 0,0 1 16 0,-1 0 0 16,0 1 0-16,0 2 0 0,0-1-16 0,3 4-16 15,-1-2 0-15,0-1 0 0,-2 2-48 0,1 0 0 16,-1-3 0-16,3-1 0 0,-2-1-48 0,0 0-16 0,-1-1 0 0,1-1 0 15,3-1-16-15,-4 0-16 0,-1-1 0 0,1-1 0 16,0 0 32-16,0-2 0 0,0-11 0 0,-1 11 0 16,1-3 0-16,0-8 0 0,-3 13 0 0,3-13 0 15,0 0-144-15,0 0-32 0,-2 7 0 0,2-7 0 16,0 0-144-16,0 0 160 0,0 0-160 0,0 0 160 16,0 0-16-16,0 0 0 0,0 0 0 0,-3-12 0 15,0 0 0-15,2-1 0 0,1-2 0 0,1-1 0 16,2 0-16-16,0 1-128 0,-1-4 192 0,3 2-64 15,1 0-128-15,-1 3 0 0,-1-3 0 0,1 4 128 16,1 1-128-16,0 2 0 0,-2 0 0 0,1 0 0 16,1 3 0-16,2 0 0 0,0-1-128 0,0 3 128 15,-8 5 0-15,9-6 0 0,0 2-144 0,-9 4 144 16,10-6 0-16,-10 6 0 0,11-1 0 0,-11 1 0 0,12 0 0 0,-12 0-128 16,11 4 128-16,0 3 0 0,-2 0-176 0,-1 2 176 15,-2 2-160-15,2 1 160 0,-1-1-144 0,-1 1 144 16,-1 1-128-16,1-1 128 0,-1 1 0 0,-1 0-128 15,-2-1 128-15,-2-1 0 0,-1 2 0 0,-2-1 0 16,-2 0 0-16,0 1 0 0,0 0 0 0,0-1 0 16,-3-2 0-16,-1 2 0 0,-1 0 0 0,1 1 0 15,2-4 0-15,-3 1 0 0,1 1 0 0,-1-2 0 16,-1-1 0-16,1-2 0 0,-2-1 0 0,1 1 0 16,-1 3 0-16,0-3 0 0,0 1-128 0,1-3 0 15,-2 0 0-15,1-1 0 16,3 1-304-16,0-2-48 0,-3-2-16 0,3 0 0 15,9 0-224-15,-9 1-48 0,-1-4-16 0,3 2 0 16,7 1-1200-16,0 0-256 0,-8-8-32 0,0 2-9040 0,-1 1-1808 16</inkml:trace>
  <inkml:trace contextRef="#ctx0" brushRef="#br3" timeOffset="-144989.28">29069 11574 15599 0,'0'0'688'0,"0"0"144"0,0 0-656 0,0 0-176 0,0 0 0 0,0 0 0 0,0 0 1152 0,0 0 192 16,0 0 32-16,0 0 16 0,0 0-240 0,-9 5-32 15,9-5-16-15,0 0 0 0,0 0 176 0,0 0 48 16,0 0 0-16,0 0 0 0,0 0-368 0,0 0-64 15,0 0 0-15,0 0-16 0,-5-7-208 0,5 7-32 16,-7-6-16-16,7 6 0 0,0 0-48 0,-5-8-16 16,1-2 0-16,4 10 0 0,0 0 32 0,-5-11 16 15,1 2 0-15,4 9 0 0,-5-12 32 0,1 2 0 16,0-1 0-16,4 11 0 0,-4-10-80 0,0 1-16 16,1 0 0-16,3 9 0 0,-4-11-128 0,2 1-32 15,-3 1 0-15,5 9 0 0,-4-11-128 0,1 2-16 16,3 9-16-16,-4-10 0 0,2 2-224 0,2 8 0 15,0 0 0-15,-3-10 0 0,3 10 0 0,0 0 0 0,0 0 0 0,-4-10 0 16,4 10 0-16,0 0 0 0,0 0 0 16,0 0 0-16,0 0 0 0,0 0 0 0,-6-3 0 0,6 3 0 15,-10-3 0-15,10 3 0 0,-9 0 0 0,9 0 0 16,-11 4 0-16,1 1 0 0,1 2 0 0,2-1-160 16,7-6 160-16,-8 11-208 0,0-5 80 0,1 2 128 31,7-8-480-31,-5 8 32 0,0-1 0 0,5-7 0 15,0 0-1200-15,-3 10-224 0,3-10-48 0,0 0-15360 0</inkml:trace>
  <inkml:trace contextRef="#ctx0" brushRef="#br3" timeOffset="-142639.39">30660 10447 11055 0,'0'0'976'0,"0"0"-784"16,0 0-192-16,0 0 0 0,0 0 2176 0,3-5 400 15,-3 5 80-15,6-5 16 0,-6 5-784 0,0 0-160 16,0 0-16-16,0 0-16 0,0 0-176 0,0 0-48 16,0 0 0-16,-2-9 0 0,2 9-192 0,0 0-32 15,0 0-16-15,0 0 0 0,0 0-368 0,0 0-80 16,0 0-16-16,0 0 0 0,0 0-256 0,0 0-64 16,0 0-16-16,-11 2 0 0,11-2-208 0,-12 4-32 15,12-4-16-15,-9 8 0 0,0 1 16 0,1 2 0 16,3-1 0-16,-2 0 0 0,-1 0 48 0,2 1 16 15,-1 5 0-15,1 0 0 0,-1-1-128 0,-2 2-128 16,0 4 176-16,-2-1-176 0,2-1 176 0,0 2-176 16,-1 0 160-16,-2 1-160 0,2 2 160 0,-2 0-160 0,0 0 160 15,-1 1-160-15,-1 1 0 0,1 0 0 16,2-2 0-16,0 4 0 0,-1-1 224 0,1 2-48 0,1 1-16 0,2-3 0 16,0 2-160-16,2 1 160 0,-2 1-160 0,2-1 160 15,-1 1-160-15,2-3 0 0,1-2 0 0,3-3 0 16,1 1 128-16,2-2-128 0,-2-1 128 0,4-2-128 15,1-2 208-15,1 0-32 0,-1 0-16 0,0 2 0 16,1-2-32-16,2-4-128 0,0 0 192 0,4 0-64 16,1 1-128-16,0-1 160 0,0-3-160 0,-3 2 160 15,1-1-160-15,2-1 0 0,5-2 0 0,0 1 0 16,-1 1 0-16,2-3 0 0,-1-3 0 0,-1 4 0 16,-2-1-496-16,1 1 32 15,1-1 0-15,0 1 0 0,0 2-1840 0,-1-1-384 0,-1 2-64 0</inkml:trace>
  <inkml:trace contextRef="#ctx0" brushRef="#br3" timeOffset="-140650.48">31052 10694 17439 0,'0'0'768'0,"0"0"176"0,-4-7-752 0,4 7-192 0,-1-9 0 0,1 9 0 15,0 0 1488-15,0 0 272 0,0 0 48 0,0 0 16 16,0 0-496-16,0 0-112 0,-5-6 0 0,5 6-16 15,0 0-416-15,0 0-80 0,0 0 0 0,0 0-16 16,1 11 112-16,0 2 32 0,-1-2 0 0,0-1 0 16,0 1 32-16,0 0 16 0,-1 1 0 0,0 1 0 15,-1 0-64-15,4 3-16 0,3 1 0 0,-3 1 0 16,-2 0-224-16,3 2-32 0,0 1-16 0,-2-1 0 16,-2 3-80-16,-1 1-32 0,1 2 0 0,1 2 0 15,-1 2-32-15,-1-1 0 0,0-5 0 0,0 2 0 16,1-1-96-16,-1 0-32 0,-2 0 0 0,2-1 0 15,4-3-64-15,-1 0-32 0,-4-3 0 0,3 2 0 16,3-4 0-16,-3-1 0 0,-1 0 0 0,1-1 0 16,2-4-160-16,0 2 192 0,-1-1-192 0,-1-11 192 0,-1 10-192 0,1-10 160 15,0 0-160-15,2 8 160 0,-2-8-160 0,0 0 128 16,0 0-128-16,0 0 128 0,0 0-128 16,0 0 192-16,0 0-192 0,0 0 192 0,0 0-64 0,0 0 0 15,3-12 0-15,1 2 0 0,1-3-128 0,-1 0 128 16,-3-3-128-16,2 0 128 0,1-1-128 0,1-1 0 15,-1-1 0-15,2-1 128 0,2 0-128 0,-1 0 0 16,-2-3 0-16,1 3 0 0,0 0 0 0,1 3 0 16,0 3 0-16,1-1 0 0,2 0 0 0,-1 0 0 15,-1 1 0-15,1 1 0 0,0 1 0 0,0 2 0 16,-1-1-144-16,0 1 144 0,1 3 0 0,-2 1 0 16,-2-2 0-16,-5 8 0 0,8-5-144 0,-8 5 144 15,0 0 0-15,0 0-144 0,0 0 144 0,9-3-208 0,-9 3 80 0,0 0 128 16,0 0-192-16,8 8 192 0,-8-8-192 15,8 12 192-15,-2 1-160 0,1 0 160 0,-2 1 0 0,-1 2-144 16,0-2 144-16,0 2 0 0,-1-3-144 0,1 1 144 16,2 2 0-16,-3-2 0 0,1-1-144 0,-1 3 144 15,0 0 0-15,-2-1 0 0,-1 0 0 0,1 0 0 16,1 1 0-16,-2-1 0 0,-4-1 0 0,1-1 0 16,3 0 0-16,-1 0 0 0,-3-3 0 0,0 0 0 15,1 1 0-15,-1-1 0 0,0-1 0 0,-1 1 0 16,-1-1 0-16,-1-1 128 0,7-8-128 0,-9 6 0 15,0-1 128-15,9-5-128 0,-9 6 0 0,0-5 144 16,-2 1-144-16,1-2 0 0,1-1 144 0,0 0-144 16,-1 0 0-16,0-2 128 0,0 0-128 0,-1-1 0 0,1 0 0 15,-2 1 0-15,-1-4-160 0,3 1 160 16,-1-1-608-16,1 0-16 0,-3-2 0 0,1 2 0 16,3 0-1536-16,0 0-304 0,-2 1-64 0,3-4-15024 15</inkml:trace>
  <inkml:trace contextRef="#ctx0" brushRef="#br3" timeOffset="-140100.79">31646 10244 6447 0,'0'0'576'0,"0"0"-576"0,0 0 0 0,0 0 0 16,11-4 1472-16,-11 4 176 0,0 0 32 0,0 0 16 16,8-5-160-16,-8 5-16 0,0 0-16 0,0 0 0 15,0 0 432-15,0 0 96 0,0 0 16 0,0 0 0 0,0 0-304 16,0 0-48-16,0 0-16 0,0 0 0 0,0 0-384 16,0 0-80-16,-11 6 0 0,3 2-16 0,2 0-496 0,-2 1-80 15,0 0-32-15,2 0 0 0,-1 2-320 0,-1-1-64 16,-3 1-16-16,2 0 0 0,2 1-192 0,-1 1 128 15,-6 0-128-15,2 1 0 0,3 2 0 0,-1 4 128 16,-2-3-128-16,1 2 0 0,1 1 0 0,1 1 144 16,0 1-144-16,2-4 128 0,2 0 16 0,2-1 0 15,2 3 0-15,2-3 0 0,1-2-144 0,-1 1 128 16,0-2-128-16,3 1 128 0,1-2-128 0,-1 0 160 16,-4-13-160-16,7 10 160 0,3 1-160 0,-2-4 0 15,-8-7 144-15,11 8-144 0,3-1-128 0,-2-1-112 16,-12-6-16-16,11 4 0 15,1-1-432-15,0-2-80 0,-12-1-32 0,10 0 0 16,1 0-2272-16,-1-1-464 0,1-2-96 0</inkml:trace>
  <inkml:trace contextRef="#ctx0" brushRef="#br3" timeOffset="-139716.83">31863 10346 3679 0,'0'0'320'0,"0"0"-320"15,0 0 0-15,0 0 0 0,0 0 5040 0,0 0 928 16,0 0 192-16,0 0 48 0,0 0-3824 0,-9 5-752 15,9-5-160-15,-9 8-16 0,-1 1-448 0,4 1-96 16,-1 1-16-16,1-1 0 0,1 0-320 0,-1 2-80 16,1 1-16-16,1 0 0 0,0 4-224 0,1-2-64 15,-1 0 0-15,1 5 0 0,0-2-192 0,2 0 0 16,0-5 128-16,1 2-128 0,1-1 0 0,2-1 0 16,-1-1 0-16,1-2 0 0,0-1 0 0,-3-9 128 15,7 11-128-15,-1-2 0 0,-6-9 0 0,0 0 0 16,11 6 0-16,0 0 0 0,-11-6-192 0,10 2-144 15,-10-2-32-15,11-1 0 16,-11 1-528-16,0 0-128 0,9-3 0 0,-9 3-8960 0,8-6-1792 0</inkml:trace>
  <inkml:trace contextRef="#ctx0" brushRef="#br3" timeOffset="-139462.8">31744 10449 28559 0,'0'0'1264'0,"0"0"272"0,0 0-1232 0,0 0-304 0,0 0 0 0,0 0 0 15,0 0 544-15,0 0 48 0,11 3 16 0,-11-3 0 16,10-1-224-16,1 0-64 0,0 0 0 0,0-1 0 0,-11 2 256 0,13-4 32 16,0-1 16-16,-2 1 0 0,0 2-272 0,1 0-48 15,1 1-16-15,0 0 0 0,0-3-288 0,0 1 0 16,0 1 0-16,0-1 0 15,-1 2-400-15,-1 1-144 0,0 0-32 0,-11 0 0 16,10 0-656-16,-10 0-144 0,12 0-32 0,-12 0-11904 16</inkml:trace>
  <inkml:trace contextRef="#ctx0" brushRef="#br3" timeOffset="-138891.28">32061 10200 12895 0,'0'0'1152'0,"0"0"-928"16,0 0-224-16,0 0 0 0,0 0 2240 0,0 0 384 16,0 0 96-16,0 0 16 0,0 0-1616 0,0 0-320 15,0 0-64-15,0 0-16 0,0 0 32 0,0 0 0 16,0 0 0-16,0 0 0 0,4 13 128 0,-1-3 16 16,-2 0 16-16,0 0 0 0,2-1-272 0,-1 1-48 15,1 1-16-15,0 0 0 0,-2 0-288 0,3 0-64 16,2 1-16-16,0 0 0 0,-3 0-208 0,1-3 176 15,3 0-176-15,-1 1 160 0,0 2-160 0,-2 0 0 16,-1 0 144-16,3-1-144 0,-1 4 176 0,-1-1-48 0,-4 0 0 16,1-1 0-16,0 0-128 0,-1 3 0 0,-1 2 0 0,-3-1 128 15,0-6-320-15,-1 0-80 0,-1 1-16 0,-2-1 0 32,0-1-176-32,4 0-48 0,3 1 0 0,1-11 0 15,-7 10-1472-15,7-10-320 0,-12 7-48 0,1-3-16 0</inkml:trace>
  <inkml:trace contextRef="#ctx0" brushRef="#br3" timeOffset="-138298.08">32201 11394 9215 0,'0'0'816'0,"0"0"-656"0,0 0-160 0,0 0 0 16,0 0 2880-16,0 0 560 0,0 0 96 0,0 0 32 16,0 0-1328-16,0 0-256 0,9 6-48 0,-9-6-16 15,4 12-416-15,-3 0-96 0,-1-3 0 0,0 1-16 16,0-10-448-16,0 13-96 0,-1-1-16 0,1 0 0 16,2 0-192-16,-1-2-32 0,-1 3-16 0,0 0 0 15,3-1-144-15,-2 1-16 0,-2 2-16 0,0-1 0 16,-1-1-240-16,1 0-48 0,0-3-128 0,-2 3 192 0,-1-4-192 0,-1 3 0 15,0-2 0-15,-2 2 0 0,0-1 128 0,-1-1-128 16,1 2 0-16,-1-1 144 0,-1 0-144 0,0-1 0 16,0 1 0-16,0-1-176 15,1 3-320-15,-2-2-64 0,-3-1-16 0,1 0 0 16,3 1-1888-16,-4 1-384 0,-2-3-80 0</inkml:trace>
  <inkml:trace contextRef="#ctx0" brushRef="#br3" timeOffset="-137088.03">32658 10966 7359 0,'0'0'656'0,"0"0"-528"16,0 0-128-16,0 0 0 0,0 0 4032 0,8-6 768 15,-8 6 144-15,0 0 48 0,8-9-2512 0,-8 9-496 16,0 0-112-16,0 0-16 0,5-10-208 0,-5 10-48 16,0 0-16-16,0 0 0 0,0 0-48 0,0 0-16 15,0 0 0-15,0 0 0 0,0 0-512 0,0 0-112 16,0 0 0-16,1 13-16 0,1 4-368 0,-1-1-80 15,0 5-16-15,2-3 0 0,-2 3-288 0,0 0-128 16,1-2 0-16,0 2 128 0,1 1-128 0,0-1 128 16,0 1-128-16,1-3 128 0,0 0-128 0,-1 0 0 15,-1-3 0-15,0 0 0 0,0-2 0 0,1-1 128 0,-2-2-128 16,1-1 0-16,-2-10 128 0,2 9-128 0,-2-9 0 16,0 0 128-16,0 0-128 0,4 7 160 0,-4-7-160 15,0 0 160-15,0 0-160 0,0 0 160 0,0 0-160 0,12-5 160 16,-4-2-160-16,-8 7 0 0,8-10 0 0,-2-2 0 15,-1 0 0-15,0 1 0 0,-1-1 0 0,0 1-176 16,0 1 176-16,-4 10-208 0,3-10 80 0,-3 10 128 16,0 0-208-16,0 0 80 0,0 0 128 0,0 0-208 15,0 0 48-15,0 0 16 0,0 0 0 0,5 9 0 16,0 0 144-16,-1 0 0 0,0 0-144 0,0 0 144 16,0 3 0-16,0-4 0 0,-4-8-144 0,4 10 144 15,-4-10 0-15,6 11 0 0,-1-4 0 0,-5-7 0 16,7 10 128-16,-7-10 48 0,0 0 0 0,9 9 0 0,-1-3 48 15,0 1 16-15,-8-7 0 0,0 0 0 0,10 5-16 0,-10-5 0 16,0 0 0-16,11 0 0 0,-11 0 16 0,10-3 0 16,-10 3 0-16,9-4 0 0,-9 4-16 0,8-6 0 15,0-1 0-15,-8 7 0 0,8-10 32 0,-3 0 0 16,-1-2 0-16,1 1 0 0,-1-2-96 0,1-1-16 16,-1-2 0-16,1-1 0 0,-1 0-144 0,-1-2 128 15,-3-2-128-15,1 0 128 0,2-1-272 0,-2 1-64 16,0 0-16-16,1 2 0 15,0 1-976-15,-1 2-192 0,-1 0-32 0,0 4-16 16,0 1-896-16,2 0-176 0,0 2-48 0</inkml:trace>
  <inkml:trace contextRef="#ctx0" brushRef="#br3" timeOffset="-136136.68">33416 10356 5519 0,'0'0'496'15,"0"0"-496"-15,0 0 0 0,3-8 0 0,-3 8 960 0,0 0 112 16,0 0 16-16,0 0 0 0,4-10-1088 0,-4 10 0 15,0 0-128-15,0 0-16 0,0 0 1008 0,0 0 208 16,0-9 32-16,0 9 16 0,-2-8 704 0,2 8 144 16,0 0 16-16,0 0 16 0,0 0-160 0,0 0-48 15,0 0 0-15,0 0 1472 0,0 0-1856 16,-11 4 0-16,2 2-16 0,3 1-368 0,-2 1-64 16,-3 2 0-16,2 2-16 0,3-1-560 0,-3 4-128 15,-3-1 0-15,2 2-16 0,-2 1-112 0,0 1-128 0,-1 0 176 0,1 2-176 16,1 1 288-16,-1 1-48 0,1 4-16 0,1-3 0 15,1-2-80-15,1 1-16 0,2-1 0 0,2-2 0 16,0-1-128-16,4-1 0 0,0-3 0 0,1 2 0 16,3-2 144-16,0 0-144 0,-4-14 160 0,10 15-160 15,-10-15 128-15,12 17-128 0,-12-17 0 0,13 15 144 16,-13-15-336-16,16 13-80 0,-16-13-16 0,13 11 0 31,-13-11-800-31,0 0-176 0,0 0-16 0,17 13-16 0,-17-13-1776 16,14 6-336-16</inkml:trace>
  <inkml:trace contextRef="#ctx0" brushRef="#br3" timeOffset="-135619.9">33525 10563 10127 0,'0'0'896'0,"0"0"-704"0,0 0-192 0,0 0 0 15,0 0 2880-15,0 0 528 0,0 0 112 0,0 0 32 16,0 0-1728-16,0 0-352 0,0 0-64 0,0 0 0 16,0 0-368-16,-9 6-64 0,9-6-16 0,-9 6 0 15,1-1-112-15,1 3-16 0,2 3-16 0,0 0 0 16,1 0-176-16,0-1-16 0,-1 2-16 0,1 0 0 15,0-1-192-15,0 1-32 0,0 1-16 0,2 0 0 16,0 0-176-16,2 0-16 0,-1-1-16 0,1 0 0 16,3-1-160-16,-1 0 192 0,-2-11-192 0,4 10 192 15,-1 1-192-15,1-2 128 0,-4-9-128 0,5 9 128 0,-5-9-128 0,7 10 0 16,-7-10 0-16,0 0 128 0,0 0-128 0,7 6 0 16,-7-6-160-16,0 0 160 15,11 5-496-15,-11-5 0 0,0 0 0 0,12 1 0 16,-12-1-1488-16,10 0-288 0,-10 0-64 0</inkml:trace>
  <inkml:trace contextRef="#ctx0" brushRef="#br3" timeOffset="-135377.95">33421 10718 28447 0,'0'0'1264'0,"0"0"256"0,0 0-1216 16,0 0-304-16,0 0 0 0,6 8 0 0,-6-8 1024 0,9 8 160 0,1-3 32 0,-10-5 0 15,11 4-752-15,0-1-144 0,-11-3-16 0,13 0-16 16,-2 0-128-16,0 0-32 0,-1-4 0 0,1 1 0 16,1 3-128-16,-2-4 160 0,-1 2-160 0,-9 2 160 15,12-4-368-15,-3 1-80 0,-9 3-16 0</inkml:trace>
  <inkml:trace contextRef="#ctx0" brushRef="#br3" timeOffset="-134919.15">33609 10385 9215 0,'0'0'400'0,"0"0"96"16,0 0-496-16,0 0 0 0,0 0 0 0,0 0 0 0,0 0 4432 0,0 0 800 0,0 0 144 0,0 0 48 16,0 0-3376-16,0 0-688 0,0 0-128 0,6 10-16 15,-1-1-512-15,0 2-80 0,-1-2-32 0,0 1 0 16,-4-10-176-16,6 15-32 0,0 0-16 0,1-2 0 16,0 2 0-16,1 0 0 0,0 0 0 0,0 0 0 15,0 1-144-15,-2 2-32 0,-1 0 0 0,1 1 0 16,-4-4-192-16,0 2 0 0,-2 3 0 0,0-3 0 15,-2 0 128-15,0 1-128 0,-2 0 0 0,-2 0 144 16,1-1-144-16,-1 0 128 0,-1-1-128 0,-1 0 128 16,-1-2-128-16,0-1 0 0,1 1 0 0,2-3 0 15,-2-1-208-15,0 1-80 0,0-4-16 0,1 4 0 16,-3-5-1904-16,3 2-384 0,-1-3-80 0</inkml:trace>
  <inkml:trace contextRef="#ctx0" brushRef="#br3" timeOffset="-130726.7">33326 11910 11055 0,'0'0'480'0,"0"0"112"0,-11 4-464 0,2-1-128 0,-1-1 0 0,10-2 0 16,-9 3 4416-16,9-3 848 0,0 0 176 0,0 0 48 15,0 0-4016-15,0 0-816 0,0 0-144 0,0 0-48 16,0 0-64-16,0 0-16 0,0 0 0 0,9 6 0 16,-9-6 128-16,13 3 32 0,-2-2 0 0,0 1 0 15,-1-2 224-15,1-2 64 0,-11 2 0 0,13-4 0 16,-2 0 48-16,-1 0 16 0,-10 4 0 0,9-1 0 15,-9 1-208-15,8-6-48 0,-8 6 0 0,6-7 0 16,-6 7 96-16,7-8 16 0,-1 0 0 0,-1 2 0 0,1-2-368 0,0 2-80 16,1-1-16-16,-1-1 0 0,-1 0-128 0,2 1-32 15,1-5 0-15,-1 3 0 0,0 0-128 16,-1 0 160-16,2 1-160 0,0-1 160 0,-1-3-32 0,-1 1 0 16,1 1 0-16,-1 0 0 0,1-2 160 0,1 1 32 15,-2 4 0-15,2-4 0 0,0 2-16 0,-2-1 0 16,1-1 0-16,-1 1 0 0,1 1-48 0,1-3 0 15,-2 1 0-15,1 1 0 0,-1 0-256 0,2-1 160 16,0-1-160-16,0 1 128 0,-1-1-128 0,1 2 128 16,0-2-128-16,0 1 128 0,0 1-128 0,1-1 160 15,0 0-160-15,1 0 160 0,1 1-32 0,1-1 0 16,-2 1 0-16,2 0 0 0,1 0-128 0,-1 0 160 0,-3 0-160 16,0 1 160-16,0-1-160 0,-1 0 0 0,-3 0 144 15,-1-1-144-15,-2 2 176 0,1-1-48 0,-2-1 0 0,-1-1 0 16,-1 1 48-16,0-2 0 0,1 0 0 0,0 13 0 15,-7-6-48-15,7 6-128 0,-2-13 192 0,2 0-64 16,0-1 16-16,2-4 0 0,3-4 0 0,1 2 0 16,0 0-144-16,1 2 128 0,-1 1-128 0,1 2 128 15,2 0-128-15,-5 7 0 0,-4 8 0 0,0 0 0 16,0 0 0-16,0 0 0 0,0 0 0 0,0 0 0 16,0 0 0-16,0 0 0 0,0 0 0 0,0 0 0 15,0 0 0-15,0 0 0 0,0 0 144 0,0 0-16 16,0-152-128-16,-3 141 0 0,2 1-128 0,0 1 128 15,-2-4 0-15,7-3 192 0,0 8 0 0,-4 8-16 0,0 0-176 16,0 0 160-16,0 0-160 0,0 0 160 16,0 0-160-16,0 0 0 0,0 0 0 0,0 0 0 0,0 0 0 0,0 0 0 15,0 0 0-15,0 0 0 0,0 0 0 0,0 0 0 16,0 0 0-16,0 0 0 0,0 0 0 0,0 0 0 16,0 0 0-16,0 0 0 0,0 0 0 0,0 0 128 15,0 0-128-15,0 0 128 0,0 0-128 0,0 0 0 16,0 0 0-16,0 0 0 0,0 0 0 0,0 0 0 15,0 0 0-15,0 0 0 0,0 0 0 0,0 0 0 16,0 0 0-16,0 0 0 0,0 0 0 0,0 0 0 16,0 0 0-16,0 0 0 0,0 0 0 0,0 0 0 15,0 0 0-15,0 0 0 0,0 0 0 0,0-572 0 16,-5 563 0-16,-5 1 0 0,-1 2 0 0,-1-2 0 16,2 0 0-16,-2 0 0 0,-3 2 0 0,2-1 0 0,2 3 0 15,-1-2 0-15,0-1 0 0,2 1 0 0,-2-1 128 16,0 1-128-16,2 2 0 0,-1-3 0 0,1 2 0 0,0 0 0 15,-1-2 0-15,1 1 0 0,1 0 0 0,0 3 0 16,-1-1 0-16,3 0 0 0,-1-3 0 0,0 2 0 16,0 1 0-16,8 4 0 0,-9-5 0 0,0 1 0 15,0 0 0-15,9 4 0 0,-9-4 0 0,-1-2 0 16,1-1 0-16,9 7 0 0,-7-3 0 0,7 3 0 16,-11-5 0-16,5-1 0 0,0-1 0 0,6 7 0 15,0 0 0-15,0 0 0 0,0 0 0 0,0 0 0 16,6-9-1360-1,1 3-160-15,5 0-16 0,6 1-16 0,7-3-2704 0,29-3-544 0,62-15-96 16,-43 5-32-16</inkml:trace>
  <inkml:trace contextRef="#ctx0" brushRef="#br3" timeOffset="-124163.59">21077 13866 22751 0,'0'0'1008'0,"0"0"208"0,0 0-976 0,0 0-240 0,0 0 0 0,0 0 0 15,0 0 496-15,4-8 48 0,3 0 16 0,-7 8 0 16,5-10-240-16,1 2-32 0,3 1-16 0,-9 7 0 0,0 0 368 0,8-6 64 16,-8 6 0-16,9-6 16 0,-9 6 288 0,0 0 48 15,0 0 16-15,0 0 0 0,0 0-192 0,0 0-48 16,0 0 0-16,0 0 0 0,0 0-176 0,7 8-32 16,-7-8-16-16,4 11 0 0,-4-11-32 0,4 10 0 15,0 1 0-15,-4-11 0 0,0 0 64 0,0 11 0 16,2 0 0-16,0-2 0 0,-2-9-128 0,2 12 0 15,1-2-16-15,1 2 0 0,0 0-192 0,0 1-48 16,-1 0 0-16,3 2 0 0,-1 1-128 0,0 2-128 16,-2 0 144-16,2 1-144 0,3-2 176 0,1-2-176 15,-3 1 192-15,1 1-192 0,-2 0 0 0,0 0 0 16,-1-2 0-16,0 0 0 0,-1 0 144 0,-1 0-16 16,1 2-128-16,0-4 192 0,-3-13 80 0,4 13 16 15,-1 2 0-15,0-4 0 0,-3-11-96 0,0 0 0 0,0 0-16 0,5 13 0 16,-1 0-176-16,-4-13 192 0,5 8-192 0,-5-8 192 15,8 9-192-15,-8-9 0 0,0 0 144 0,0 0-144 16,11 5 128-16,-11-5-128 0,0 0 128 0,0 0-128 16,10 4 128-16,-10-4-128 0,0 0 160 0,0 0-160 15,0 0 144-15,10 3-144 0,-10-3 128 0,0 0-128 16,0 0 144-16,0 0-144 0,0 0 160 0,0 0-160 16,0 0 176-16,10-6-176 0,-10 6 192 0,6-8-192 15,-3 1 176-15,-1 0-176 0,-2 7 160 0,6-12-160 16,-3 1 160-16,1-2-160 0,-2-4 160 0,2 2-160 15,1 4 176-15,-1-1-176 0,-4-1 192 0,2 1-192 16,2 0 160-16,0 2-160 0,0 1 128 0,0-2-128 16,-4 11 0-16,5-10 0 0,0 1 128 0,1 0-128 0,-6 9 0 0,7-8 0 15,-1 0 0-15,-6 8 0 0,7-9 0 0,0 2 0 16,-7 7 0-16,5-5 0 0,-5 5 0 0,0 0 0 16,0 0 0-16,11-1 0 0,-11 1 0 0,0 0 0 15,0 0 0-15,9 8 0 0,-3 0 0 0,1-1 0 16,-7-7 0-16,6 13 0 0,0 2-128 0,-1-1 128 15,-1 0 0-15,1 1 0 0,-1-1 0 0,1 2 0 16,0-2 0-16,0 2 0 0,-1 2 0 0,0-1 0 16,0-3 0-16,0-1 0 0,0 0 0 0,0-4 0 15,1 1 0-15,0 0 0 0,-2 0 0 0,-3-10 0 16,5 8 0-16,-5-8 0 0,5 8 160 0,-5-8-160 16,0 0 192-16,7 7-192 0,-7-7 176 0,8 6-176 15,-8-6 160-15,6 7-160 0,-6-7 144 0,0 0-144 0,0 0 128 0,9 5-128 16,-9-5 128-16,0 0-128 0,11-3 128 15,-11 3-128-15,0 0 176 0,0 0-48 0,9-4-128 0,-3-3 192 16,0-1 32-16,-2 0 0 0,-1-1 0 0,1 0 0 16,-2-2-64-16,0-1-16 0,2-3 0 0,-3-2 0 15,-3 4-144-15,2-4 192 0,1-1-192 0,-1-2 192 16,0-1-192-16,0 0 160 0,-1 2-160 0,1-2 160 16,1 0-160-16,-2 0 128 0,-2 0-128 0,2 2 128 15,1 1-128-15,1-1 0 0,1 0 0 0,0-1 128 16,1 3-128-16,-1-1 0 0,0 2 0 0,-2 3 0 15,0 3 0-15,1 1 0 0,-1 9 0 0,0 0 0 16,0 0-352-16,0 0 0 0,0 0 0 0,0 0 0 16,0 0-1184-16,0 0-224 0,0 0-48 0,0 0-16 15,4 13-496-15,1-1-112 0,-5-12 0 0,7 13-16 16,-1-2-1264-16,-2 0-240 0</inkml:trace>
  <inkml:trace contextRef="#ctx0" brushRef="#br3" timeOffset="-123107.14">22046 13218 2751 0,'0'0'128'0,"0"0"16"0,0 0-144 0,0 0 0 16,0 0 0-16,0 0 0 16,4-9 3040-16,-4 9 576 0,0-7 112 0,0 7 32 0,4-13-2256 0,0 3-448 15,-2-2-96-15,1 4 0 0,-3 8-176 0,4-10-16 16,0-1-16-16,0 3 0 0,-4 8-144 0,5-7-32 15,0-3 0-15,-5 10 0 0,1-9 16 0,-1 9 0 16,0 0 0-16,0 0 0 0,0 0-16 0,0 0-16 16,0 0 0-16,0 0 0 0,-6 11-176 0,1-2-48 15,-2 0 0-15,2 3 0 0,1 2-112 0,-1 0-32 16,-2-2 0-16,1 2 0 0,-1 2-16 0,2 0-16 16,0-2 0-16,-1 2 0 0,-1-1 112 0,-1 4 32 15,1-1 0-15,1 3 0 0,-2-3-16 0,1 2 0 16,2 0 0-16,-3 3 0 0,-1-4-32 0,3 1 0 15,-1-1 0-15,2 2 0 0,1-1-64 0,0-1 0 0,0 2-16 0,0 0 0 16,0 1-176-16,2-1 128 0,-1-3-128 0,1 3 128 16,0 1-128-16,2-2 0 0,0-3 0 0,3-2 0 15,1 2 0-15,-2 0 0 0,0-5 144 0,2 0-144 16,1-3 0-16,3 0 0 0,2 0 0 0,-1-2 128 16,0-1-128-16,3-1 0 0,0-1 0 0,0-2 128 15,-12-2-128-15,15 5 0 0,2-5 0 0,-1 0 0 31,-3-3-720-31,1 1-64 0,-1-2-16 0,2 0 0 0,-2-3-1568 16,1 2-320-16,0-2-64 0</inkml:trace>
  <inkml:trace contextRef="#ctx0" brushRef="#br3" timeOffset="-122273.88">22464 13289 15711 0,'0'0'704'0,"0"0"128"0,0 0-656 0,0 0-176 16,0 0 0-16,0 0 0 0,0 0 1248 0,0 0 224 16,0 0 32-16,0 0 16 0,0 0-816 0,0 0-176 15,0 0-16-15,0 0-16 0,0 0 80 0,0 0 0 16,0 0 16-16,0 0 0 0,0 0 160 0,0 0 16 15,0 0 16-15,0 0 0 0,0 0-64 0,0 0-16 16,0 0 0-16,-9 0 0 0,0 0 0 0,9 0-16 0,-8 6 0 0,0-4 0 16,-1 3-160-16,0 2-16 15,0-1-16-15,0 4 0 0,0 0-144 0,-2 2-32 0,1-2 0 0,1 5 0 16,2-1-176-16,-2 0-144 0,-1 1 192 0,1 0-192 16,2 0 0-16,2 0 0 0,0 2 0 0,-2-4 0 15,-2 1 144-15,5 2-144 0,4-4 0 0,1 1 144 16,1 1-144-16,2-1 128 0,-2-1-128 0,1 0 128 15,1 1-128-15,0-1 0 0,-4-12 0 0,5 11 0 16,1 0 0-16,1-1 128 0,-1 1-128 0,1-1 0 16,-1 2 0-16,2-3 0 0,-8-9 0 0,12 8 0 15,-2-2-240-15,0 1-16 0,-10-7-16 0,10 4 0 16,0 0-752-16,-10-4-128 16,0 0-48-16,0 0 0 0,11 1-1872 0,-11-1-368 0,9-3-80 0,-9 3 0 15</inkml:trace>
  <inkml:trace contextRef="#ctx0" brushRef="#br3" timeOffset="-121957.58">22178 13538 13823 0,'0'0'608'0,"-10"4"128"0,1-4-592 0,9 0-144 0,0 0 0 0,0 0 0 15,0 0 4144-15,0 0 784 0,0 0 176 0,0 0 16 16,12-5-4128-16,2 2-832 0,2 1-160 0,1-3 0 16,1-1 0-16,3 1 0 0,1 0 0 0,0 1-144 15,-1 1 144-15,0 1 0 0,0-2 0 0,0 3 0 16,-2-2-192-16,0 2 0 0,-4-1 0 0,1 1 0 31,1 1-448-31,-1-2-112 0,-3-1-16 0,0-1 0 16,-2 0-320-16,1 2-64 0,0-1 0 0,0-1-6608 0,-3-1-1328 0</inkml:trace>
  <inkml:trace contextRef="#ctx0" brushRef="#br3" timeOffset="-121656.03">22802 13297 24591 0,'0'0'1088'0,"0"0"224"0,0 0-1056 0,0 0-256 15,0 0 0-15,0 0 0 0,-7 8 688 0,7-8 80 16,-6 8 0-16,2 1 16 0,1 3-32 0,1-1-16 15,1 1 0-15,-2 3 0 0,2-1-160 0,-1 0-16 16,1 1-16-16,-2 0 0 0,0 2-320 0,0-3-64 16,0 2-16-16,1-3 0 0,-1 1-144 0,0 0 0 0,0-3 0 15,0 1 128-15,2-2-128 0,1-10 0 0,-4 10 0 0,4-10 0 32,-4 11-832-32,0 0-64 0,4-11 0 0,0 0-8192 0,0 0-1632 0</inkml:trace>
  <inkml:trace contextRef="#ctx0" brushRef="#br3" timeOffset="-121455.03">22660 13490 22111 0,'0'0'1968'16,"0"0"-1584"-16,0 0-384 0,0 0 0 15,0 0 2848-15,0 0 480 0,0 0 112 0,12 0 16 0,-12 0-2816 0,11 0-640 16,1-2 0-16,0 2 0 0,-3 2-192 0,1-2-16 15,2-4 0-15,0 3 0 16,-2 2-576-16,1-2-112 0,-1-3-32 0,1 0 0 16,-11 4-2224-16,9-2-448 0,-9 2-96 0</inkml:trace>
  <inkml:trace contextRef="#ctx0" brushRef="#br3" timeOffset="-121116.77">23073 13205 14735 0,'0'0'1312'0,"-9"4"-1056"0,-1-2-256 0,2 3 0 15,8-5 4288-15,-7 9 816 0,2 1 144 0,5-10 48 16,0 17-4192-16,1-3-832 0,-1 2-272 0,3-2 160 16,2 2-160-16,-1 3-176 0,-1-3 48 0,-1 2 0 15,1 0 128-15,0 0 0 0,-2-1 0 0,0 2 0 16,0-2 0-16,-1 1 0 0,0 1 0 0,0 0 128 16,0-2-128-16,0-2-160 0,0 0 160 0,0-5-208 15,0 2-192-15,0 0-48 0,2-2 0 0,-2-10 0 16,0 0-624-16,-4 12-128 0,4-12-16 0,0 0-11664 15</inkml:trace>
  <inkml:trace contextRef="#ctx0" brushRef="#br3" timeOffset="-120556.88">23030 12992 4607 0,'0'0'192'0,"0"0"64"0,0 0-256 0,0 0 0 0,0 0 0 0,0 0 0 16,0 0 4800-16,0 0 928 0,0 0 176 0,0 0 48 0,0 0-4768 0,4 14-944 15,-1-3-240-15,2 1 0 0,1-1 144 0,1 1-16 16,2 0 0-16,3 1 0 0,0-1 400 0,1 3 80 16,2 1 16-16,1 1 0 0,0 0-192 0,-1 1-48 15,-1 0 0-15,2 1 0 0,1-3-80 0,-1 1-32 16,-2 2 0-16,0-1 0 0,2 0-96 0,-2 3-32 16,1-1 0-16,-2-2 0 0,-3-4-144 0,1 2 0 15,0 2 144-15,-2-1-144 0,-5 0 0 0,-1-1 128 16,0 1-128-16,-1-3 0 0,-2 4 128 0,-2-1-128 15,-4-1 160-15,1 1-160 0,1 1 160 0,-2 0-160 16,-5-1 160-16,2-1-160 0,1 2 0 0,1-2 0 16,-3-2 0-16,1 2-160 15,0 1-640-15,1-2-128 0,1-3-32 0,-3-2-12384 0</inkml:trace>
  <inkml:trace contextRef="#ctx0" brushRef="#br3" timeOffset="-119424.08">24447 14078 26655 0,'0'0'1184'0,"0"0"240"0,0 0-1136 0,0 0-288 0,0 0 0 0,0 0 0 16,0 0 320-16,12-6 0 0,2 2 0 0,-1 0 0 15,-1 1-320-15,0 1-224 0,-2 0 32 0,-10 2 16 16,11-2 176-16,-11 2 0 0,10-2 128 0,-10 2-128 16,0 0 272-16,0 0-16 0,0 0 0 0,0 0 0 15,0 0 352-15,0 0 64 0,0 0 16 0,0 0 0 16,0 0 272-16,0 0 48 0,0 0 16 0,0 0 0 16,0 0-192-16,0 0-48 0,-10 0 0 0,1 0 0 15,-1 2-288-15,1-2-64 0,-1-3-16 0,-3 2 0 16,-1 1-144-16,-3 1-16 0,-2 0-16 0,1 1 0 15,-1-2-64-15,-1 0-16 0,-2-2 0 0,0 2 0 0,-2 0 16 16,-1 0 0-16,1-1 0 0,-1 1 0 0,0 1-32 0,-2-1 0 16,-2-2 0-16,-1 2 0 0,-3 2-144 0,1 2 160 15,-1 0-160-15,3 0 160 0,2 1-160 0,-2-1 0 16,-3-1 0-16,2-1 0 0,1 0 0 0,4 2 0 16,2 0 0-16,3-2 0 0,1-3 128 0,1 1-128 15,2 1 0-15,2 0 128 0,0-2 0 0,1 0-128 16,0 1 192-16,2 0-64 0,1 0 16 0,1-1 0 15,0-2 0-15,0 0 0 0,1 1-16 0,3-1-128 16,6 3 192-16,0 0-64 0,-9-4-128 0,2 0 192 16,7 4-192-16,-6-6 192 0,6 6-16 0,-7-8 0 15,-1 0 0-15,8 8 0 0,0 0-176 0,-6-5 160 16,6 5-160-16,0 0 160 0,-7-7-160 0,7 7 0 16,0 0 0-16,0 0 128 0,0 0-128 0,0 0 192 15,0-9-192-15,0 9 192 0,0 0-64 0,7-9 0 16,-1 1 0-16,2 2 0 0,-8 6-128 0,11-7 0 0,-2-2 0 0,1 5-176 15,-10 4 176-15,13-8 0 0,-2 2 0 0,-2-1 128 16,0 2-128-16,-1 1 0 0,-8 4 128 0,11-6-128 16,-1 1 0-16,-10 5 0 0,11-4 0 0,-3 0 0 15,-8 4 0-15,11-4 0 0,-11 4 0 0,10-4 0 16,-10 4 0-16,10-5 0 0,-2 1 0 0,-8 4 0 16,0 0 0-16,0 0 0 0,9-5 0 0,-9 5 0 15,0 0 0-15,0 0 0 0,0 0 0 0,0 0 0 16,0 0 0-16,0 0 0 0,0 0 0 0,0 0 0 15,0 0 0-15,0 0 0 0,0 0 0 0,0 0 128 16,-7 5-128-16,-1 0 0 0,-1-1 0 0,1 1 0 16,0 0 0-16,0 2 0 0,-1 1 0 0,-1 1-128 0,-2-3 128 15,1 2 0-15,1 1 0 0,0-2-128 0,-1 1 128 0,1 1 0 16,-1 0 0-16,3-1 0 0,3 1 0 0,5-9 0 16,-4 10 0-16,3 1 0 0,2-1 0 0,2 2 0 15,-3-12 128-15,4 10-128 0,0 3 0 0,2-4 0 16,1-1 0-16,1 1 0 0,-2 2 0 0,2-3-160 15,-8-8 160-15,12 11-160 0,-1 0 160 0,0-2 0 16,-1-4 0-16,1 0 0 0,0-1-256 0,2 1 16 16,2 1 16-16,0-1 0 15,1-1-608-15,1-3-128 0,0-4-32 0,3 5 0 16,0 2-2224-16,1-2-448 0</inkml:trace>
  <inkml:trace contextRef="#ctx0" brushRef="#br3" timeOffset="-118374.74">24892 13993 6447 0,'0'0'576'0,"0"0"-576"0,0 0 0 0,0 0 0 16,0 0 6720-16,0 0 1216 0,-3-9 256 0,3 9 64 15,0 0-6352-15,0 0-1264 0,0 0-256 0,0 0-64 16,7-9-320-16,-2 1 0 0,-5 8 0 0,7-6 128 16,-7 6-128-16,0 0 176 0,10-3-176 0,-10 3 192 15,0 0-192-15,10 4 192 0,1 1-192 0,-5 3 192 16,-6-8 192-16,4 11 64 0,0 3 0 0,-1 2 0 0,-3 2 32 0,1 1 16 16,0 2 0-16,1 1 0 0,-2 2-176 0,0-1-16 15,0-2-16-15,0 1 0 0,1-1-128 0,2 1-32 16,0-3 0-16,4-4 0 0,1-2-128 0,0-2 128 15,-8-11-128-15,10 9 128 0,1-3-128 0,-2-2 192 16,-9-4-192-16,11-1 192 0,1 0 64 0,0-3 32 16,1-3 0-16,1-3 0 0,1-1-160 0,-2-4-128 15,-3-1 192-15,0 0-192 0,2 1 176 0,-1-1-176 16,-2 2 160-16,1-2-160 0,1 2 128 0,-1 1-128 16,-3 1 0-16,-1 3 0 0,-6 9 0 0,0 0 0 15,0 0 0-15,11 0 0 0,-2 5 0 0,-3 3-160 0,-1 2 160 16,2 2-192-16,-2 2 192 0,0 2 0 0,1 1 0 15,0 1 0-15,1 2 0 0,-1-2 0 0,2-4 0 0,0 2 128 16,0-2-128-16,-1-1 0 0,1-3 0 0,-1-3 128 16,-7-7 32-16,9 11 16 0,-1-5 0 0,-8-6 0 15,7 7 48-15,-7-7 16 0,8 5 0 0,-8-5 0 16,9 7-80-16,-9-7-16 0,0 0 0 0,11 4 0 16,-11-4 32-16,10 2 0 0,-10-2 0 0,0 0 0 15,12-4-48-15,-2 0 0 0,-2-1 0 0,0 0 0 16,0-2 64-16,0 1 0 0,0-3 0 0,-1-2 0 15,0 1 80-15,-1-3 32 0,2-1 0 0,-1-2 0 16,-2-4-112-16,3-1-32 0,1-1 0 0,0 1 0 16,-1 1-160-16,-2 1 128 0,1-4-128 0,-1 3 128 15,4 2-128-15,-1 1 0 0,-1 1 0 0,-2 3 0 0,-1 0 0 16,0 2 0-16,1-1 0 0,-2 3 0 0,-4 9-384 0,1-13 0 16,-1 1 0-16,2 3 0 15,-2 9-1584-15,3-9-320 0,-2 0-64 16,-1 9-16-16,3-8-1616 0,0-1-336 0</inkml:trace>
  <inkml:trace contextRef="#ctx0" brushRef="#br3" timeOffset="-117806.24">25990 13304 3679 0,'0'0'320'0,"0"0"-320"16,0 0 0-16,0 0 0 0,0 0 3296 0,0 0 592 15,0 0 112-15,0 0 32 0,0 0-2208 0,0 0-432 16,0 0-96-16,0 0-16 0,0 0-448 0,0 0-112 15,0 0-16-15,0 0 0 0,0 0-208 0,0 0-48 16,-7 9-16-16,-1-1 0 0,-2-1 0 0,-1 4 0 16,0 1 0-16,-1 1 0 0,-1 0-48 0,0 0 0 15,0 1 0-15,0-2 0 0,-2 1-16 0,2 0-16 16,0-1 0-16,2 1 0 0,-1 4-16 0,3-3 0 16,-2 2 0-16,2 1 0 0,3 2 0 0,0-2 0 15,1-3 0-15,3 5 0 0,0-2-192 0,1 2-144 16,0-3 192-16,1 2-192 0,1 2 128 0,2-1-128 15,-1-6 0-15,2 2 0 0,-1 0 0 0,1-2 0 0,1 2 0 16,0-4 0-16,-1 0-224 0,3-2-48 16,-1 0-16-16,2-1 0 15,1 0-800-15,1-2-144 0,1-2-48 0,1 1-7680 0,-1-1-1536 0</inkml:trace>
  <inkml:trace contextRef="#ctx0" brushRef="#br3" timeOffset="-117343.66">26183 13463 4607 0,'0'0'400'0,"0"0"-400"15,0 0 0-15,0 0 0 0,0 0 5216 0,0 0 960 16,0 0 192-16,0 0 32 0,0 0-5056 0,0 0-1024 16,0 0-320-16,0 0 160 0,0 0-32 0,0 0-128 15,0 0 192-15,0 0-64 0,0 0 176 0,-3 12 16 16,-1-3 16-16,0 0 0 0,-2 0 80 0,-1-1 16 15,7-8 0-15,-8 11 0 0,-1 1 96 0,4 1 32 16,1 0 0-16,0 3 0 0,-1 2-240 0,0-4-64 0,-1 0 0 0,4 2 0 16,3 4-256-16,-1 2 0 0,-4-5 0 0,3 3 0 15,1-5 128-15,3 1-128 0,-2-3 0 0,1 0 0 16,1-1 0-16,2-2 0 0,2-1 0 0,-7-9 0 16,0 0 0-16,10 11 128 0,2-3-128 0,-2-2 0 15,-10-6 0-15,11 4 0 0,-1 1 0 0,1-3 0 31,-11-2-640-31,14 0-64 0,-1-2-32 0,-3 2 0 16,-10 0-1888-16,12-6-368 0,0-1-80 0,0-2-7840 0</inkml:trace>
  <inkml:trace contextRef="#ctx0" brushRef="#br3" timeOffset="-117075.2">26005 13666 17503 0,'0'0'768'0,"0"0"176"0,0 0-752 0,0 0-192 0,-5 8 0 0,5-8 0 0,0 0 3552 0,0 0 672 16,0 0 144-16,7 6 32 0,-7-6-3760 0,10 2-640 15,-1-5-320-15,3 3 16 0,1 0 48 0,0-2 0 16,0 0 0-16,0 1 0 15,0 0-272-15,1-5-48 0,-1 1-16 0,0 0 0 16,0-1-336-16,3 0-64 0,-2 1-16 0,2-1 0 16,0-1-848-16,-1 1-160 0,1 0-32 0,-2 0-16 0</inkml:trace>
  <inkml:trace contextRef="#ctx0" brushRef="#br3" timeOffset="-116558.81">26362 13267 4607 0,'0'0'400'0,"0"0"-400"15,0 0 0-15,0 0 0 0,0 0 4480 0,0 0 800 16,0 0 160-16,0 0 48 0,0 0-2992 0,0 0-576 15,10 8-128-15,-10-8-32 0,7 7-1136 0,-7-7-240 16,11 6-32-16,-3 1-16 0,-8-7-160 0,9 6-48 0,-3 2 0 0,1 1 0 16,-1-2 176-16,1 0 16 0,-1 3 16 0,2 3 0 15,0-3-80-15,0 2 0 0,1-3-16 0,1 3 0 16,3 1-240-16,-1-2 128 0,-1 1-128 0,0 2 0 16,1-1 0-16,0 1 0 0,1-1 0 0,-4 1 0 15,-5 2 0-15,2-1 0 0,6 0 0 16,-7 0 0-16,-5-3 0 0,3 2-128 0,1 1-16 0,-2 2 0 31,-2 1-288-31,-2 0-48 0,-2-1-16 0,-4 3 0 16,-1 2-208-16,-3 0-64 0,-3 0 0 0,-1 0 0 0,0 0-1856 0,-2 2-368 15,-9 3-80-15,3-5 0 0</inkml:trace>
  <inkml:trace contextRef="#ctx0" brushRef="#br3" timeOffset="-115992.54">26741 14107 21183 0,'0'0'1888'0,"0"0"-1504"0,0 0-384 0,0 0 0 16,0 0 3984-16,0 0 736 0,0 0 144 0,9-5 16 0,1 1-3792 0,2 0-752 15,0 1-144-15,1-1-48 0,0-1-144 0,1 1 0 16,2 3 144-16,-1-4-144 0,1-2 0 0,2 2 0 16,0 1 0-16,1 3 0 0,-2-1 0 0,1 0 0 15,0-2 0-15,0 1 0 0,1 1 0 0,-1 0 0 16,-1 2 0-16,-2 0 0 0,0 0 0 0,-3-2 0 16,-2 0 0-16,3 2 0 15,3 4-480-15,-3-4-112 0,-3 0-32 0,4 0 0 16,3 0-1648-16,-1 0-336 0,0 0-64 0,-1 0-11168 0</inkml:trace>
  <inkml:trace contextRef="#ctx0" brushRef="#br3" timeOffset="-112056.1">27843 13860 17279 0,'0'0'768'0,"0"0"144"0,0 0-720 0,0 0-192 16,0 0 0-16,8-9 0 0,3 3 464 0,0-1 64 16,0 1 16-16,-1-1 0 0,-2 1 160 0,-8 6 48 15,9-6 0-15,-9 6 0 0,0 0 912 0,0 0 176 16,0 0 32-16,0 0 16 0,0 0-144 0,0 0-16 0,0 0-16 0,0 0 0 15,0 0-464-15,0 0-96 0,-8 8 0 0,1 3-16 16,-2-3-544-16,-1 3-96 0,1 4-32 0,1 0 0 16,3-2-336-16,-3 4-128 0,-2-2 0 0,2 0 144 15,3 2-16-15,-2 3-128 0,-2-1 192 0,0-2-64 16,0 3 0-16,-3-2 0 0,-1 2 0 0,0-1 0 16,0-1-128-16,1 2 128 0,-1 3-128 0,-1 0 128 15,-3-3-128-15,1 1 0 0,3 0 0 0,-1-3 128 16,-2-3-128-16,3-2 0 0,2 0 0 0,0-3 128 15,1 3-128-15,-2-2 0 0,0-5 0 0,1 1 128 16,0-2-128-16,2-1 0 0,0-1 0 0,9-3 128 16,-9-2 0-16,9 2-128 0,-9-6 192 0,2 0-64 15,7 6-128-15,-6-9 128 0,0-2-128 0,3-1 128 0,1 1-128 0,2-3 0 16,0-4 0-16,2 0 0 0,0-1 0 16,2-2 0-16,0 1 0 0,1-1 0 0,-1 1 0 0,1 2 0 15,1 2 0-15,-3-1 0 0,0 2-144 0,0 0 144 16,-1 1 0-16,1 0 0 0,-1-1 0 0,1 4 0 15,-2 0 0-15,2 1 0 0,0-2 0 0,-1 2 0 16,1 2 0-16,-3 8 0 0,4-11-128 0,1 4 128 16,0-1 0-16,-5 8 0 0,0 0-128 0,9-5 128 15,3 2 0-15,-2 2 0 0,-10 1-144 0,12 5 144 16,0 3 0-16,0 1-144 0,-2-1 144 0,2 2 0 16,0 3 0-16,-1 1 128 0,0 1 0 0,0-1 0 15,4 0 0-15,-1 1 0 0,-1 0 16 0,0 1 16 16,0 0 0-16,2 1 0 0,-1 0-160 0,0 1 128 15,1-3-128-15,-2 4 128 0,-2-2-128 0,2-2 0 0,-1 0 144 16,0-2-144-16,0-2 0 0,-2 0 0 0,0-1 0 0,1-1-128 31,-2-2-496-31,-9-7-80 0,12 5-32 0,-1-2 0 16,0-1-2528-16,-11-2-512 0</inkml:trace>
  <inkml:trace contextRef="#ctx0" brushRef="#br3" timeOffset="-111111.63">28644 13541 6447 0,'0'0'576'0,"0"0"-576"0,0 0 0 0,0 0 0 16,0 0 3456-16,0 0 576 0,0 0 112 0,0 0 16 15,0 0-1984-15,0 0-384 0,9-5-96 0,-9 5-16 16,0 0-464-16,4-8-80 0,-4 8-32 0,0 0 0 15,0 0-304-15,5-8-64 0,-5 8-16 0,0 0 0 16,3-9-224-16,-3 9-48 0,0 0-16 0,0-9 0 16,0 9 144-16,0 0 48 0,-4-9 0 0,1 2 0 15,3 7-96-15,0 0-16 0,-6-9 0 0,1 4 0 16,-2 0-112-16,7 5-16 0,0 0-16 0,-9-3 0 16,-1 0-144-16,0 2-32 0,10 1 0 0,-10 1 0 0,1 2-16 0,0 0-16 15,1 1 0-15,8-4 0 0,-9 4-160 0,0 1 0 16,1-1-160-16,0 2 160 0,-1 1 0 15,1 0-144-15,-1 3 144 0,0-3 0 0,1 3 0 0,-1 0 0 16,0 2 0-16,0 1-128 0,1 0 128 0,-1 1 0 16,-2-1 0-16,3 0-128 0,3 2 128 0,1 0 0 15,-1-4 0-15,2 2 0 0,1 1 0 0,1-1 0 16,1-3 0-16,2 2 0 0,-2-12 0 0,5 11 0 16,-5-11 0-16,7 10-128 0,-1-1 128 0,-6-9 0 15,0 0 0-15,11 8 0 0,-11-8 0 0,10 7 0 16,-10-7 128-16,12 3-128 0,-2 1 0 0,1-4 0 15,-11 0 0-15,12-2 0 0,-1-1 0 0,0-1 0 16,-11 4 0-16,11-5 128 0,0 0-128 0,-1 0 0 0,-2 1 0 16,0-5 0-16,0-2 0 0,1 3 0 0,1 0 128 0,-1-1-128 15,-1 0 160-15,0-1-32 0,0 1-128 0,0-3 192 16,0 2 64-16,-2 2 0 0,1-3 0 0,-1 1 0 16,-1-2-16-16,1 2 0 0,-3-3 0 0,1 0 0 15,0-2-48-15,-1 0-16 0,-2-2 0 0,1 1 0 16,-1-1-48-16,0 0-128 0,0-1 192 0,-2 1-64 15,-1-1-128-15,-1 1 0 0,0-3 0 0,-1 1 128 16,-2-2-128-16,1 2 128 0,-1 3-128 0,0-1 128 16,-2-3 0-16,2 3-128 0,0 4 192 0,1-1-64 15,-1-1-128-15,-1 1 160 0,3-2-160 0,0 2 160 16,-1 1-160-16,1 0 0 0,0 0 0 0,0 3 0 16,2 2-128-16,-1 1-16 0,-1 1 0 0,4 6 0 15,0 0-400-15,0 0-80 0,-2-9-16 0,2 9 0 16,0 0-512-16,0 0-128 0,0 0 0 0,0 0-16 15,0 0-2096-15,0 0-432 0,0 0-80 0</inkml:trace>
  <inkml:trace contextRef="#ctx0" brushRef="#br3" timeOffset="-110446.56">29039 13020 10127 0,'0'0'448'0,"0"0"96"0,-5-10-544 0,5 10 0 0,-4-7 0 0,4 7 0 16,0 0 3664-16,-1-10 624 0,1 10 128 0,0 0 32 16,0 0-2960-16,0 0-592 0,0 0-112 0,0 0-16 15,0 0-128-15,0 0 0 0,0 0-16 0,0 0 0 16,0 0 208-16,0 0 32 0,0 0 16 0,0 0 0 16,0 0-16-16,-4 13 0 0,2-3 0 0,2 1 0 15,0 1-352-15,2 0-64 0,3-2 0 0,-1 2-16 0,0 1-272 0,0-3-160 16,1 5 192-16,1 0-192 0,1 0 192 0,-1 3-64 15,1-2 0-15,-1 2-128 0,2 0 288 0,0-1-48 16,-1 0-16-16,0 0 0 0,0 3-32 0,-1-1-16 16,0-1 0-16,-1 1 0 0,0 0-176 0,-1 1 160 15,-1 1-160-15,-3-4 160 0,0-1-160 0,0 3 128 16,4-1-128-16,-4 2 128 0,-3-4-128 0,2 0 160 16,1 0-160-16,-2-1 160 0,0 1-160 0,0-2 0 15,1 1 0-15,0-2 128 0,2 0-128 0,-1-3 128 16,0-10-128-16,-1 11 128 0,1-11 0 0,-2 11 0 15,2-11 0-15,-3 11 0 0,3-11 32 0,-7 8 0 16,1-2 0-16,6-6 0 0,-8 7-32 0,0-2 0 0,0 0 0 16,0 0 0-16,0-1 0 0,1 0-128 0,7-4 192 15,-11 3-64-15,1-5-128 0,1 1 160 0,-1 1-160 16,0 0 160-16,1-4-160 0,0 0 160 0,-2-1-160 0,1 0 160 16,-2 0-160-16,2-2 0 0,-2 1 0 0,3-2 128 15,1 0-128-15,-1 0 0 0,-3-1 144 0,3 1-144 16,9 8 0-16,-6-9-192 0,-2 0 32 0,4 1 0 31,4 8-384-31,-1-9-80 0,1 9-16 0,0 0 0 16,2-12-1264-16,1 3-256 0,-3 9-48 0,4-9-16 0,0 1-640 15,-4 8-128-15,0 0-16 0</inkml:trace>
  <inkml:trace contextRef="#ctx0" brushRef="#br3" timeOffset="-109884.53">28413 14025 2751 0,'-13'0'128'0,"3"-2"16"0,-6 0-144 0,3 2 0 0,1-3 0 0,-1 2 0 15,-2 0 5312-15,2-1 1024 0,2 2 192 0,2 0 64 16,0 2-4096-16,-1-1-832 0,-2 0-144 0,4 2-48 16,8-3-272-16,0 0-64 0,-13 0-16 0,4 1 0 15,9-1-400-15,0 0-80 0,0 0 0 0,0 0-16 16,0 0-192-16,0 0-48 0,0 0 0 0,0 0 0 16,10-4-80-16,3 2-32 0,2-2 0 0,0 1 0 15,0 0-112-15,4 0-32 0,2 1 0 0,4 0 0 16,1 0 0-16,0-2-128 0,1-1 192 0,3 1-64 0,2 0 48 15,3 0 0-15,5 1 0 0,7-4 0 0,5 2 48 0,4-4 16 16,4 1 0-16,0 0 0 0,0 2-96 0,-2-1-16 16,-5-2 0-16,3 1 0 0,3 0-128 0,-1 0 0 15,1 1 0-15,0 0 0 0,-3 1 0 0,-4 2 0 16,-6 0 0-16,-5 0 0 16,-3-1-304-16,-3-1-80 0,-2 4-32 0,-4-2 0 15,-3 1-448-15,-3 1-96 0,-1 0 0 0,-2 1-10832 16,-4 0-2160-16</inkml:trace>
  <inkml:trace contextRef="#ctx0" brushRef="#br3" timeOffset="-109001.58">28703 14661 12959 0,'0'0'576'0,"0"0"112"0,0 0-560 0,0 0-128 16,0 0 0-16,0 0 0 0,11-7 496 0,-1 3 64 16,-4-3 16-16,-6 7 0 0,8-7 704 0,1 1 128 15,0-2 48-15,0 1 0 0,-1 1 304 0,-8 6 64 16,1-8 16-16,-1 8 0 0,8-11-240 0,-3 5-32 0,-5 6-16 0,4-10 0 16,0 2-640-16,-4 8-128 0,-1-12-16 0,0 5-16 15,1 7-336-15,-4-10-64 0,-4 2-16 0,1 2 0 16,2-1-48-16,0 2-16 0,-2 0 0 0,1 0 0 15,-2 2 176-15,-1-2 48 0,-3-1 0 0,0 4 0 16,-1-1-16-16,-1 2 0 0,0 1 0 0,-1 1 0 16,2 3-208-16,0 1-32 0,0-2-16 0,0 2 0 15,0 0-224-15,1 2 0 0,-1-1 0 0,2 1 0 16,-1 0 0-16,0 0 0 0,-1 2 0 0,1 2 0 16,1-1 0-16,0 1 0 0,-2 0 0 0,3 1 0 15,1 1 0-15,1 0 0 0,0-1 0 0,2 1 0 16,0-1 0-16,2 0 0 0,4-12 0 0,-1 14 0 15,0-1 0-15,3-4-128 0,-2-9 128 0,7 10 0 0,-1 0 0 16,-6-10 0-16,12 6 0 0,1-1 0 0,0-1 0 16,0 0 0-16,0-1 0 0,2-3 0 0,0-3 0 15,1 1 0-15,1-1 0 0,1-1 0 0,0-2 0 0,1-1 0 16,-1-3 0-16,0-1 144 0,0-1 80 0,2 2 16 16,1-6 0-16,0 2 0 0,-2-2 64 0,1-1 16 15,1 0 0-15,-2-2 0 0,-3 2-96 0,-2-4-16 16,1 0 0-16,-4-1 0 0,-2-3-16 0,1 2-16 15,-3-3 0-15,0 0 0 0,-2-2-176 0,-2 1 0 16,-3 0 0-16,0 2 0 0,-2 1 0 0,-1 1 0 16,-7-1 0-16,1 1 0 0,0 3 0 0,-1 2 0 15,-3 2 0-15,1 3 0 0,0 3 0 0,-2 1-224 16,-4-2 32-16,1 5 0 16,1 3-320-16,2-1-48 0,1 3-16 0,0 0 0 15,0 1-448-15,2 2-112 0,3 4-16 0,8-6 0 16,-6 7-1920-16,6-7-400 0,-4 11-80 0</inkml:trace>
  <inkml:trace contextRef="#ctx0" brushRef="#br3" timeOffset="-108001.68">29017 14379 5519 0,'0'0'240'0,"0"0"64"0,0 0-304 0,0 0 0 0,0 0 0 0,0 0 0 16,0 0 3968-16,0 0 752 0,0 0 144 0,0 0 16 15,0 0-2384-15,0 0-496 0,0 0-80 0,0 0-32 16,0 0-224-16,6 9-64 0,-6-9 0 0,6 10 0 0,-4 1-208 0,-1 0-48 16,-1 0-16-16,0 0 0 0,0 3-464 0,0 1-96 15,-1 0 0-15,0 0-16 0,-3-2-384 0,3 0-80 16,-2 1-16-16,2-2 0 0,-1 2-80 0,4-1 0 16,-2-1-16-16,2 0 0 0,1-2-48 0,2-4-128 15,-1 4 192-15,-4-10-64 0,0 0-128 0,8 6 160 16,-8-6-160-16,10 4 160 0,-10-4-32 0,11-1-128 15,-1-3 192-15,2 0-64 0,-3 0 0 0,-1-3-128 16,0-4 192-16,0 0-64 0,-1 1-128 0,1-1 160 16,-1 1-160-16,1 0 160 0,-1 0-160 0,1 0 0 15,-3 2 0-15,-5 8 0 0,0 0 0 0,7-8 0 16,-7 8 0-16,0 0 0 0,0 0 0 0,0 0 0 16,8 6-144-16,-8-6 144 0,6 10-192 0,-2 0 192 0,-1 1-192 15,-1-1 192-15,-2 2 0 0,2 0-128 0,0 0 128 16,1-1 0-16,-1 1 0 0,1-2 0 0,-2 0 0 0,5 0 0 15,-6-10 0-15,6 9 0 0,-1-1 0 0,2-2 0 16,-7-6 0-16,9 8 0 0,-1-3 0 0,-8-5 0 16,10 3 0-16,1 1 0 0,-11-4 0 0,13 0 0 15,-2-3 192-15,-11 3-64 0,10-4-128 0,-10 4 192 16,0 0-32-16,10-6-16 0,-1-2 0 0,-2 2 0 16,-7 6-16-16,0 0 0 0,6-10 0 0,-1 0 0 15,1 2 0-15,-6 8 0 0,5-9 0 0,-5 9 0 16,8-9 0-16,-2-1 0 0,-1 2 0 0,-5 8 0 15,7-8-128-15,-7 8 192 0,6-8-192 0,1 2 192 16,1-1-192-16,0 1 160 0,-8 6-160 0,6-10 160 16,2 1-160-16,0 1 192 0,0-3-192 0,-1 0 192 0,0 1-192 15,-1-1 128-15,-2 0-128 0,0-2 128 0,-1 1-128 0,-1-1 0 16,1-3 0-16,0 2 0 16,-3-4-544-16,0-1 16 0,0-1 0 0,0 0 0 15,-2 2-1280-15,2-3-256 0,-1-3-48 0,0 5-10688 16,1 1-2144-16</inkml:trace>
  <inkml:trace contextRef="#ctx0" brushRef="#br3" timeOffset="-106887.92">30343 13147 4607 0,'0'0'400'0,"0"0"-400"16,0 0 0-16,0 0 0 0,0 0 4112 0,0 0 752 15,0 0 128-15,0 0 48 0,0 0-3312 0,0 0-672 16,0 0-128-16,0 0-32 0,0 0-208 0,0 0-48 0,-8 12-16 15,1-5 0-15,0-1 128 0,-1 2 16 0,-1 2 16 0,-1 2 0 16,-1-4 112-16,0 2 0 0,2 2 16 0,-1 1 0 16,-2 1-208-16,2 5-64 0,-1 2 0 0,-1-2 0 15,1 1-192-15,0-1-32 0,1 2-16 0,-2 5 0 16,0 1-80-16,1 3 0 0,-1 2-16 0,0 2 0 16,2 2-96-16,-2 2-16 0,0 4 0 0,2 1 0 15,1 0-64-15,1 0 0 0,-1-3-128 0,1 1 192 16,3-1-192-16,0-1 0 0,1-4 0 0,1 1 0 15,0-4 128-15,3 3-128 0,0-1 0 0,2 0 0 16,-1-3 0-16,3 2 0 0,2-2 0 0,1-2 0 16,-1-2 0-16,2-1 0 0,1-1 0 0,2-3 0 15,1-1-272-15,1-3 48 0,0-1 16 0,2-4 0 16,2-1-224-16,0 0-32 0,0-2-16 0,0-1 0 16,1-2-512-16,1-2-96 0,0 0-32 0,-1-1 0 15,1 2-2144-15,-1-3-416 0</inkml:trace>
  <inkml:trace contextRef="#ctx0" brushRef="#br3" timeOffset="-105931.28">30431 13431 10703 0,'0'0'464'0,"0"0"112"0,0 0-448 15,0 0-128-15,0 0 0 0,0 0 0 0,13 6 1504 0,-13-6 288 16,0 0 48-16,0 0 16 0,11 4 432 0,-11-4 80 16,0 0 32-16,0 0 0 0,0 0-416 0,5 7-96 15,-5-7-16-15,4 11 0 0,-1-2-704 0,-2 1-144 16,-1 0-16-16,-1 1-16 0,-2 0-432 0,3 2-96 16,1 2-16-16,2 4 0 0,-1 0-64 0,2 2 0 15,0-1-16-15,-1 6 0 0,2 1-48 0,0 0 0 16,1-2 0-16,0-1 0 0,2 3 0 0,0 2-16 15,-3-3 0-15,1 1 0 0,1-1-64 0,-2-1-16 0,-1-1 0 16,0-2 0-16,1 0 32 0,-2-1 0 0,-2-3 0 0,0-1 0 16,-1 0-112-16,2-3-16 0,0-2 0 0,0-2 0 15,-2 1 112-15,1-1 16 0,-1-10 0 0,3 11 0 16,-3-11 0-16,0 0 16 0,0 0 0 0,0 0 0 16,0 0-96-16,0 0-32 0,0 0 0 0,0 0 0 15,0 0 0-15,0 0 0 0,0 0 0 0,9-8 0 16,-1-1-144-16,-2-2 0 0,-2 1 144 0,0-3-144 15,0-4 0-15,0 1 144 0,0 1-144 0,-1-1 0 16,0-2 0-16,2 1 0 0,1 0 0 0,-1 1 0 16,-3-1 0-16,2 0-144 0,1 0 16 0,1 4 0 15,-2-4 128-15,2 4 0 0,1 2 0 0,-1-1-128 16,-1 1 0-16,1 4 0 0,-6 7 0 0,6-8 0 0,-2-3-80 16,0 5-16-16,-4 6 0 0,0 0 0 0,0 0 80 0,0 0 16 15,0 0 0-15,0 0 0 0,0 0 128 0,9 8-192 16,-4 2 192-16,-1 2-192 0,0-1 192 0,0 4 0 15,1-1 0-15,-1-1-128 0,-3 0 128 0,3 0 0 16,2 2-144-16,-1 0 144 0,-1-2-128 0,0 0 128 16,1-1-160-16,0 1 160 0,-1-1 0 0,0 0 0 15,-2-1 0-15,2-3 0 0,-2 1 0 0,-2 0 0 16,0 2 0-16,0-11 0 0,-2 8 0 0,2-8 0 16,-4 11 0-16,2 0 0 0,2-11 0 0,-5 9 0 15,-2-3 128-15,7-6-128 0,-6 6 0 0,6-6 128 16,-10 5-128-16,1-3 0 0,0 0 128 0,1-1-128 15,8-1 0-15,-10 1 0 0,-2-1 0 0,2 0 0 16,1-1 0-16,9 1 0 0,-12-3 0 0,2 0 0 0,0-1 0 16,1-2 0-1,0 0-640-15,1-1-128 0,-1 1-16 0,3-2-16 16,-1-1-2672-16,1 0-544 0</inkml:trace>
  <inkml:trace contextRef="#ctx0" brushRef="#br3" timeOffset="-105308.9">31090 13166 6447 0,'0'0'272'0,"0"0"80"0,0 0-352 0,0 0 0 0,0 0 0 0,0 0 0 15,0 0 2400-15,0 0 416 0,0 0 64 0,6-7 32 16,-2-5-2304-16,-4 12-464 0,0 0-144 0,0 0 0 16,0 0 208-16,0 0-32 0,0 0-16 0,0 0 0 15,0 0 880-15,0 0 176 0,0 0 48 0,0 0 0 16,0 0-160-16,0 0-16 0,-6 8-16 0,6-8 0 15,-7 8-256-15,-1 2-48 0,-2 2-16 0,1 1 0 16,1-2-192-16,0-2-48 0,0 1 0 0,-1 2 0 16,0 0-192-16,3 1-64 0,0 1 0 0,0 2 0 15,-5-2-48-15,5 2-16 0,2-2 0 0,-1 3 0 16,-2-1 112-16,2-1 16 0,2-1 0 0,1 1 0 16,0 0-48-16,1-1 0 0,-3-3 0 0,4 1 0 0,4-2-48 0,-3 2-16 15,-3-1 0-15,3-2 0 0,4-1-208 0,1 1 128 16,-2 0-128-16,1 1 0 0,0 1 0 15,1-2 0-15,2 0 0 0,-1-1 0 0,-1 0-144 0,3-2-80 16,3 1-16-16,-3-2 0 0,-9-5-80 0,11 4-32 16,0-3 0-16,-11-1 0 15,13-3-416-15,-1-1-96 0,-1 3-16 0,-11 1-12944 0</inkml:trace>
  <inkml:trace contextRef="#ctx0" brushRef="#br3" timeOffset="-104847.65">31322 13229 24351 0,'0'0'1088'0,"0"0"208"0,0 0-1040 0,0 0-256 0,-8 0 0 0,8 0 0 16,0 0 272-16,0 0 0 0,0 0 0 0,0 0 0 15,-8 6-272-15,8-6 0 0,-4 10 0 0,4-10 0 16,-5 12 576-16,1 1 16 0,-1-1 0 0,1 1 0 15,1 1 528-15,-1 2 96 0,-1-5 32 0,3 4 0 0,0 2-384 0,0-6-80 16,-2 0-16-16,1 0 0 0,2 3-368 0,0-1-80 16,-2 0 0-16,3-13-16 0,0 9-304 0,0-9 0 15,-1 11 128-15,1-1-128 0,0-10 0 0,1 10 0 16,-1-10 0-16,1 9 0 0,-1-9 0 0,0 0 0 16,6 8 0-16,-6-8 0 0,0 0-128 0,0 0 128 15,0 0 0-15,9 6-144 0,-9-6-96 0,0 0-16 16,9 3 0-16,1 0 0 15,-10-3-544-15,12-2-112 0,-12 2-32 0,9-4 0 16,-9 4-2128-16,0 0-448 0</inkml:trace>
  <inkml:trace contextRef="#ctx0" brushRef="#br3" timeOffset="-104583.43">31189 13395 10127 0,'0'0'896'0,"0"0"-704"0,-8 4-192 0,8-4 0 16,-9 5 3568-16,9-5 672 0,0 0 144 0,0 0 32 15,0 0-2688-15,0 0-544 0,0 0-96 0,0 0-32 16,0 0-704-16,0 0-144 0,0 0-16 0,13 0-16 16,-1 0-176-16,-12 0 192 0,14 0-192 0,-1-4 192 15,-3 2 128-15,2-4 16 0,0 1 16 0,1 1 0 16,1 0 16-16,1 0 0 0,-1-1 0 0,0 3 0 15,1-2-368-15,-1 1 128 0,0-1-128 0,-1-1 0 16,-1 0-464-16,0 1-176 0,-2 3-16 0,-10 1-8880 16,8-7-1760-16</inkml:trace>
  <inkml:trace contextRef="#ctx0" brushRef="#br3" timeOffset="-104114.55">31331 13057 14399 0,'0'0'640'0,"0"0"128"0,0 0-624 0,0 0-144 0,8-5 0 0,0 0 0 15,-1 1 592-15,-7 4 96 0,12 0 16 0,-1-3 0 16,-11 3-464-16,0 0-96 0,0 0-16 0,10 6 0 16,-10-6 1152-16,8 6 240 0,-8-6 32 0,6 11 16 15,-6-11-80-15,8 11-16 0,1 2 0 0,-1-1 0 16,0-2-496-16,0 1-96 0,-2-2-32 0,3 3 0 15,2 1-288-15,-3 0-64 0,-3-1-16 0,4-1 0 0,1 2-64 16,1 0-16-16,-5-4 0 0,5 5 0 0,3 0-80 0,-2 0 0 16,-4 1-16-16,0-2 0 0,1-2-96 15,-3 1-16-15,-2 1 0 0,0-1 0 0,3 1-64 0,-5-1-128 16,-6-3 176-16,0 1-176 0,0 3 128 0,0-1-128 16,-1 1 0-16,0-1 0 0,-5-2 0 0,0 4-144 15,3 2-16-15,-2-5 0 16,-3-4-608-16,3 0-128 0,2-1-32 0,7-6 0 15,0 0-1472-15,0 0-288 0</inkml:trace>
  <inkml:trace contextRef="#ctx0" brushRef="#br3" timeOffset="-103393.03">31764 14130 8287 0,'0'0'736'0,"0"0"-592"0,0 0-144 0,0 0 0 16,0 0 3248-16,0 0 608 0,0 0 128 0,0 0 32 15,0 0-2032-15,0 0-384 0,0 0-96 0,0 0-16 16,0 0-272-16,0 0-64 0,0 0-16 0,0 0 0 16,0 0-192-16,0 0-48 0,0 0 0 0,0 0 0 15,-2 13-384-15,1-4-96 0,1-9-16 0,0 10 0 16,-1 0-160-16,0 0-48 0,1-10 0 0,0 13 0 15,0 0-32-15,0 3-16 0,0 2 0 0,0 1 0 0,-2-1-144 16,1-1 0-16,0-4 144 0,-1 3-144 0,1-1 0 16,-2 1 128-16,1-1-128 0,2 0 0 0,-1-1 128 0,-1-1-128 15,0-1 128-15,-1-4-128 0,3-8 0 0,-3 10 0 16,3-10 0-16,-5 9 0 0,5-9-256 0,-5 9-112 16,5-9-16-16,-7 7-16 15,7-7-1664-15,-9 3-336 0,9-3-64 0</inkml:trace>
  <inkml:trace contextRef="#ctx0" brushRef="#br3" timeOffset="-100712.89">32155 13613 2751 0,'0'0'256'0,"0"0"-256"0,0 0 0 0,0 0 0 16,6-7 1552-16,-6 7 272 0,0 0 48 0,0 0 16 15,6-10-320-15,-6 10-64 0,0 0-16 0,0 0 0 16,0 0 800-16,0 0 144 0,0 0 48 0,0 0 0 16,0 0-240-16,0 0-32 0,0 0-16 0,0 0 0 15,0 0-656-15,-8 8-144 0,1-1-32 0,2 3 0 16,1-1-656-16,0 4-128 0,2 2-16 0,0 1-16 0,4 0-192 0,-1 3-32 16,-1-1-16-16,1 1 0 0,3 0 112 0,-1-2 32 15,-2 3 0-15,2-2 0 0,-1 2-128 0,1-1 0 16,1-2-16-16,0 0 0 0,-3 1 16 0,2-1 0 15,1-1 0-15,-2 1 0 0,-2-5-96 0,1-1-16 16,-1 0 0-16,2-3 0 0,-2-8 16 0,0 0 0 16,4 11 0-16,-4-11 0 0,0 0-96 0,0 0-128 15,0 0 176-15,7 7-176 0,-7-7 208 0,11-3-64 16,-3-1-16-16,0-1 0 0,-1 0 0 0,0-2 0 16,-2-3 0-16,0-2 0 0,2 0-128 0,-2 1 128 15,0 0-128-15,-1 0 128 0,-1 0-128 0,-1 3 0 16,1-2 0-16,-3 10 128 0,0 0-128 0,0 0 0 0,0 0 0 0,0 0 0 15,0 0 0-15,0 0 0 0,0 0 0 0,0 0-176 16,0 0 176-16,0 0 0 0,0 0 0 16,8 10-128-16,-3 1 128 0,0-3 0 0,-5-8 0 0,5 11-128 15,1 0 128-15,-6-11 0 0,2 10 128 0,-2-10-128 16,4 13 0-16,0-2 0 0,-4-11 0 0,3 11-128 16,-3-11 128-16,4 11 0 0,-4-11 128 0,4 10-128 15,-4-10 176-15,6 12-48 0,4 0 0 0,-4-5 0 16,-6-7 0-16,0 0-128 0,13 7 192 0,-3-2-64 15,-1-1 16-15,-9-4 0 0,8 0 0 0,-8 0 0 16,4-10 32-16,-4 10 0 0,14-3 0 0,-3-2 0 16,-7-6 16-16,0 2 0 0,1 0 0 0,0 1 0 15,-5 8 0-15,7-10 0 0,-2-2 0 0,0 0 0 16,-1 1-48-16,0-2 0 0,1-2 0 0,-1 0 0 0,-1-1-144 0,0-2 160 16,1-2-160-16,0-1 160 0,0-1-160 0,-2-1 0 15,-4-2 0-15,4 2 0 0,0 0-320 0,1 1-64 16,-2-1 0-16,3 2 0 15,-1 1-496-15,0 2-96 0,-1 1-32 0,-2 3 0 16,-2 2-1744-16,1 3-336 0,1 9-80 0,-4-9-13920 16</inkml:trace>
  <inkml:trace contextRef="#ctx0" brushRef="#br3" timeOffset="-100023.71">32792 12997 13823 0,'0'0'608'0,"0"0"128"0,0 0-592 0,0 0-144 15,0 0 0-15,0 0 0 0,0 0 928 0,0 0 160 16,0 0 16-16,0 0 16 0,0 0-208 0,0 0-32 15,0 0-16-15,0 0 0 0,0 0 32 0,0 0 16 16,0 0 0-16,0 0 0 0,0 0 96 0,0 0 16 16,0 0 0-16,0 0 0 0,-4 9-192 0,4-9-48 0,-5 8 0 0,5-8 0 15,0 0-224-15,-6 11-48 0,-2-2-16 0,0 0 0 16,0 1-304-16,0 1-64 0,-1 1-128 0,0 1 192 16,1 0-192-16,-1 0 128 0,0 2-128 0,0 2 0 15,0 2 160-15,1-1-160 0,2 0 160 0,-1 2-160 16,-1 0 224-16,0 1-48 0,2 4-16 0,2-5 0 15,3 0-160-15,-2 0 192 0,-1-3-192 0,3 0 192 16,2 1-192-16,0-2 0 0,1-2 0 0,3 1 128 16,1-2-128-16,0 0 0 0,-2-3 144 0,1-1-144 15,0 0 0-15,2 0 0 0,-1 1 0 0,2-1 0 16,0-2-256-16,0 0-128 16,-1-2-32-16,1 3 0 0,-8-8-752 0,9 7-160 0,-9-7-16 0</inkml:trace>
  <inkml:trace contextRef="#ctx0" brushRef="#br3" timeOffset="-99530.25">32979 13108 23263 0,'0'0'1024'0,"0"0"224"0,0 0-992 15,0 0-256-15,0 0 0 0,0 0 0 0,0 0 784 0,0 0 112 0,0 0 32 0,0 0 0 16,0 0-384-16,0 0-80 0,0 0-16 0,0 0 0 15,-12 4 272-15,4 1 48 0,8-5 16 0,-5 8 0 16,-1-1-16-16,0 0 0 0,1 1 0 0,0 0 0 16,1 3-224-16,-1-2-48 0,0 1-16 0,-1 2 0 15,2 1-272-15,-1-1-48 0,-1-2-16 0,-1 3 0 16,2 3-144-16,0-1 0 0,-2-2 0 0,1 2 128 16,-1 0-128-16,1 2 0 0,0-2 0 0,4-2 0 0,-2 0 0 15,0 0 128-15,1 1-128 0,2-2 128 0,0-3-128 16,1-9 0-16,0 10 0 0,0 2 128 0,0-5-128 0,0-7 0 15,2 10 144-15,-2-10-144 0,0 0 0 0,7 11 0 16,-1-2 0-16,-6-9 0 0,11 1 0 0,-1 2 0 16,-10-3 0-16,12 0 0 15,0-2-288-15,-2 1-128 0,-10 1-32 0,11-1 0 16,-1 1-704-16,-10 0-160 0,0 0-32 0,8-7 0 16,-8 7-2304-16,8-6-448 0</inkml:trace>
  <inkml:trace contextRef="#ctx0" brushRef="#br3" timeOffset="-99225.6">32766 13295 21183 0,'0'0'944'0,"0"0"192"0,0 0-912 0,-7 4-224 0,7-4 0 0,0 0 0 16,0 0 1104-16,0 0 176 0,0 0 48 0,0 0 0 16,0 0-560-16,0 0-128 0,0 0 0 0,0 0-16 15,0 0-48-15,13 1-16 0,0 0 0 0,0-1 0 16,-2-2 384-16,2-1 80 0,2-1 0 0,0 0 16 16,0-1-448-16,0 0-80 0,2 2-32 0,0-1 0 15,2 2-352-15,-4 0-128 0,-2 0 0 0,2 0 144 16,0 1-352-16,-4 0-80 0,-11 1-16 0,0 0 0 15,14-2-1696-15,-4 1-352 0,-10 1-64 0</inkml:trace>
  <inkml:trace contextRef="#ctx0" brushRef="#br3" timeOffset="-98211.65">33031 12970 18543 0,'0'0'816'0,"0"0"176"0,0 0-800 15,0 0-192-15,0 0 0 0,0 0 0 0,0 0 1600 0,0 0 256 16,0 0 64-16,0 0 16 0,4 6-832 0,0-2-160 15,0 2-48-15,2-1 0 0,1 0-416 0,2 3-96 16,1-2 0-16,-1 4-16 0,12 3-208 0,-1 0-32 16,-2-3-128-16,-1 0 192 15,-1 3-192-15,-2-2 0 0,0 1 0 0,-1 1 0 0,-1 1 0 0,-1-2 0 16,-2-1 0-16,-1 3 0 0,-1 0 128 0,-1 0-128 16,-5 2 0-16,0-1 0 0,0 0 128 0,-1 0-128 0,-2 5 0 0,-1-6 0 15,-1 1 0-15,0-1 128 0,-1 0-128 0,0 1 0 16,-2-1 0-16,1-1 0 0,-2 0 0 0,2-1 0 15,-1 0-272-15,1-3-112 0,-1-1 0 0,1-2-16 32,-2 1-1552-32,0-1-304 0,1 1-64 0</inkml:trace>
  <inkml:trace contextRef="#ctx0" brushRef="#br3" timeOffset="-97560.05">33280 12875 2751 0,'0'0'128'0,"0"0"16"0,-9-5-144 0,2-1 0 0,2 0 0 0,5 6 0 16,-2-8 3456-16,2 8 640 15,0-9 144-15,0 9 32 0,2-11-2848 0,-2 11-560 0,4-9-112 0,-4 9-32 16,4-9 240-16,-4 9 32 0,0 0 16 0,0 0 0 16,0 0 336-16,0 0 80 0,0 0 16 0,0 0 0 15,0 0-160-15,0 0-48 0,0 0 0 0,6 9 0 16,1 2-576-16,1 2-112 0,2 0-32 0,2 2 0 16,-3 0-192-16,4 2-32 0,3 0-16 0,-1 1 0 15,2 0-16-15,0 2-16 0,2-1 0 0,-2 4 0 16,1-5 64-16,-1 3 16 0,1-1 0 0,2 5 0 15,2 3-64-15,-1 0 0 0,-2 1 0 0,2 1 0 0,1 3-80 16,-2 0-32-16,-5 3 0 0,1 4 0 0,0 3-16 16,-3-2 0-16,1 0 0 0,-4 2 0 0,1-2 64 0,-1-1 0 15,2 2 0-15,-2 0 0 0,1 2 48 0,1 0 16 16,-1-1 0-16,-2-4 0 0,-2-3 0 0,1-3 0 16,0-1 0-16,-2-2 0 0,-2-2-112 0,-1 0-16 15,-5-2 0-15,1-3 0 0,-2 2-128 0,-3 1 192 16,-6-1-192-16,-1 0 192 0,-4-3-64 0,-2 1 0 15,-5 3 0-15,-1-6 0 0,1-3-128 0,-4 0 160 16,-3 0-160-16,-2 0 160 16,-2-2-528-16,1 2-96 0,2 3-32 0,-1-1 0 15,-1-4-2192-15,-1 0-448 0,0-3-96 0</inkml:trace>
  <inkml:trace contextRef="#ctx0" brushRef="#br3" timeOffset="-93491.88">21013 10005 11055 0,'0'0'976'0,"0"0"-784"16,0 0-192-16,0 0 0 0,0 0 3968 0,0 0 768 16,11-9 128-16,-2 0 48 0,0-1-3472 0,1 1-688 15,1 1-144-15,-2 2-32 0,-9 6-80 0,8-3-32 16,-8 3 0-16,8-11 0 0,-8 11-208 0,0 0-32 15,5-10-16-15,-5 10 0 0,0 0 288 0,0 0 48 16,-4-9 16-16,4 9 0 0,-7-7-112 0,-2 4 0 0,-1 6-16 0,-2 0 0 16,0 1-272-16,-2-3-160 0,0 3 192 0,-1 0-192 15,0 0 224-15,0 1-64 0,1 0-16 0,0 2 0 16,-3-1 112-16,1-3 32 0,-1 1 0 0,0 2 0 16,-2 3-48-16,-2 0-16 0,0-1 0 0,-1 1 0 15,-2 3-48-15,0 1-16 0,-4 0 0 0,2 0 0 16,1 4-160-16,1 0 0 0,-5 3 0 0,3-2 128 15,0 3-128-15,1 0 0 0,0-2 0 0,2 2 0 16,-2 1 0-16,1-2 0 0,1 1 128 0,-3 1-128 16,-3-1 0-16,3 2 0 0,1-2 0 0,1 4 0 15,-4-3 0-15,2 3 0 0,1-3 0 0,1 1 128 16,-1 1 48-16,3-1 0 0,1-1 0 0,1 2 0 0,1-1 144 16,2 1 16-16,0-3 16 0,2 1 0 0,2 0-96 15,-1 0 0-15,-2 0-16 0,3 0 0 0,2-1-48 0,-1 3-16 16,-1 2 0-16,1-4 0 0,2-1-176 0,-1 2 192 15,1-1-192-15,1 2 192 0,-2-2-192 0,2 3 0 16,0 1 0-16,1 3 128 0,0 1-128 0,2-3 0 16,1-2 144-16,1-2-144 0,1-1 0 0,2-1 144 15,1 1-144-15,0-3 0 0,0 0 208 0,1-1-64 16,1 1-16-16,0-1 0 0,2-2 32 0,0 1 0 16,-1 0 0-16,0-1 0 0,3 1 80 0,-2-1 16 15,-2 1 0-15,1-1 0 0,1-1-48 0,0 1 0 16,-2 0 0-16,2 1 0 0,0-3-16 0,0 2-16 15,1-1 0-15,0 2 0 0,-1-3-48 0,0 3-128 16,0 0 192-16,-1 2-64 0,1-1-128 0,0 0 0 0,-1-4 144 16,1 2-144-16,0-2 144 0,0 2-144 0,0-4 192 0,1 2-192 15,-1-1 192-15,0 2-192 0,0-1 192 0,1 0-192 16,0 1 192-16,1-2-192 0,-1 0 192 16,0 0-192-16,0 1 160 0,1-1-160 0,-3-3 128 0,0 1-128 15,0 1 256-15,1-3-48 0,0 1 0 0,-1 1 0 16,-3-2-48-16,2 1-16 0,2-1 0 0,-2 0 0 15,-2-9-144-15,3 12 192 0,-1-3-192 0,1 2 192 16,-2-1-192-16,1-2 0 0,-2-8 0 0,1 12 128 16,-1-12-128-16,1 11 0 0,-1 1 0 0,0-3 0 15,0 2 0-15,0-1 0 0,0-10 128 0,-2 13-128 16,-1-4 0-16,-1 2 192 0,0-3-192 0,4-8 192 16,-5 11-192-16,0 0 192 0,0-3-192 0,5-8 192 0,-7 6-192 0,2 3 0 15,5-9 144-15,-7 8-144 0,2-1 0 0,5-7 0 16,-8 6 0-16,0 1 128 15,8-7-128-15,-7 6 0 0,-1 1 0 0,0-2 0 0,0 0 0 0,-1 0 0 16,-1 0 0-16,-1 1 128 0,1-1-128 0,-2 0 128 16,0-1-128-16,2 1 128 0,-1-1-128 0,1 0 0 15,-2-3 0-15,3 2 0 0,0-2 0 0,9-1 0 16,-10 0 0-16,0 0 0 0,10 0 0 0,0 0 0 16,-9-1 128-16,9 1-128 0,-9-1 0 0,9 1 128 15,0 0-128-15,-9-2 0 0,9 2 0 0,-9-1 128 16,9 1-128-16,-9 0 0 0,9 0 0 0,-11 0 128 15,2 1-128-15,9-1 0 0,-9 2 0 0,9-2 128 16,0 0-128-16,0 0 0 0,0 0 0 0,0 0 0 16,0 0 0-16,0 0 128 0,-9 1-128 0,9-1 0 0,0 0 0 15,0 0 0-15,0 0 0 0,0 0 0 16,0 0 0-16,0 0 0 0,0 0 0 0,0 0 0 0,0 0 0 0,0 0 0 16,9 5 0-16,-9-5 0 0,11 2 0 0,-11-2 0 15,10 1 128-15,-10-1-128 0,10 0 128 0,-10 0-128 16,13 0 128-16,-1 0-128 0,-12 0 128 0,12 0-128 15,-2 0 0-15,-10 0 144 0,11 1-144 0,-1 0 0 16,-10-1 128-16,13 2-128 0,-1-1 0 0,0 0 0 16,-1 3 0-16,1-4 0 0,0 0 0 0,0 2 0 15,-12-2 0-15,14 1 0 0,-1 0 0 0,0 2 0 16,-1-1 0-16,0 2 0 0,-2-2 0 0,2 0 0 16,-2 1 128-16,1 2-128 0,-1 0 0 0,0 2 0 15,1-1 0-15,-11-6 0 0,9 8 0 0,-1 1 0 16,1-1 0-16,-3 1 0 0,0 0 0 0,-1 2 0 0,1-2 0 0,-2 1 0 15,-1-1 0-15,-2 2 0 0,1-1 0 0,0 3 0 16,-1 0 0-16,-1-1 0 0,-1 2 0 0,1 1 0 16,3-1 0-16,-3 2 0 0,-3-1 0 0,2 2 0 15,0-1 0-15,-1 2 0 0,0 0 128 0,-1 2-128 16,-1 1 0-16,-1 0 0 0,-3-3 0 0,0 3 0 16,-1 0 0-16,0 3 0 0,1 3 0 0,-1 3 0 15,-1 3 0-15,-3-1 0 0,0-1 0 0,-2 0 0 16,0 1-128-16,-2 2 128 0,0-2 0 0,0 6 0 15,0 2 0-15,0 2 0 0,-1-2 0 0,1 1 0 16,-2-2 0-16,2 0 0 0,2-1 0 0,0-2 0 16,2 0-128-16,2-5 128 0,0 1 0 0,2 0 0 15,1-2 0-15,3 4 0 0,0-3 0 0,0 2 0 0,1-2 0 16,1 0 0-16,2 3 0 0,0 1 0 0,-2-2 0 16,2 2 0-16,2-1 0 0,0 0 0 0,-1-2 0 0,3 2 0 15,1-1 0-15,0 1 0 0,1-4 0 0,1 2 0 16,4 2 0-16,3-1 0 0,0-2 0 0,4 0 0 15,1-2 0-15,4 0 160 0,1-2-160 0,2-1 192 16,0-4-48-16,2-1 0 0,2-2 0 0,1-3 0 16,1 1-144-16,2 0 160 0,2-1-160 0,2 1 160 15,2-4-160-15,-1-1 0 0,-3-1 0 0,0 0 0 16,0-1 0-16,-2 1 0 0,-5-2-192 0,1-1 192 16,0-2-400-16,-1-1 32 0,1-1 16 0,1-1 0 15,1 0-320-15,3 0-64 0,4-1-16 16,3-4 0-16,-1-1-1216 0,4 0-240 0,2-4-48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1:22.8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9109 11558 21071 0,'0'0'928'0,"0"0"208"0,0 0-912 0,0 0-224 16,0 0 0-16,0 0 0 0,0 0 576 0,0 0 64 15,0 0 0-15,0 0 16 0,0 0-208 0,0 0-32 16,0 0-16-16,0 0 0 0,0 0-400 0,0 0-304 16,0 0 48-16,0 0 16 0,0 0 464 0,0 0 96 15,0 0 0-15,0 0 16 0,0 0 112 0,7-10 0 0,-3-2 16 0,-1 4 0 16,-3 8 368-16,7-6 80 0,-7 6 16 0,10-4 0 16,2 4-208-16,-1 0-32 0,-1-3-16 0,0 0 0 15,1 2-224-15,-1 0-32 0,3 2-16 0,0 0 0 16,0 2-272-16,0-7-128 0,-1-1 0 0,1 4 128 15,0 6-128-15,-1-5 0 0,0-4 0 0,1 1 0 16,0 2 176-16,5 4-48 0,3 0-128 0,0 1 192 16,-4-1 208-16,1-3 48 0,0-3 0 0,0 2 0 15,1 1-64-15,-1-1 0 0,-1-1 0 0,1 1 0 16,-1 1-192-16,-1 0-64 0,-1-2 0 0,0-1 0 16,-1-2-128-16,0 2 0 0,1 1 0 0,0 2 0 15,2 0 0-15,-2 1 0 0,-2 1 0 0,1-2 0 16,2 0 0-16,1 4 0 0,0 5 0 0,1-1 0 0,0-2 0 0,3-3 0 15,0 4 144-15,5-3-144 0,4-3 128 0,0 2-128 16,-1-1 128-16,-2 2-128 0,-1-4 0 0,0 2 144 16,-4-2-144-16,0 0 0 0,1-2 320 0,-3 1-32 15,0-2-16-15,0 1 0 0,-2 0-272 0,0 0-192 16,-1-1 16-16,3 1 16 0,0-1 288 0,0 0 64 16,-3 1 16-16,2 1 0 0,4 1-208 0,-1 0 0 15,-1-3 0-15,2 3 0 0,4 0 0 0,-4-3 0 16,-6-1 0-16,1 2 0 0,0 2 0 0,0 1 0 15,1 3 0-15,0-1 0 0,2 1 0 0,-1-3 0 16,-2-1 0-16,0 0 0 0,-1 1 0 0,1 0 0 16,1-2 0-16,-1 0 0 0,0 1 128 0,0 5-128 15,-1 0 176-15,3-1-176 0,-1 0 160 0,1-1-160 16,-1-2 128-16,1 0-128 0,-2-1 176 0,2 3-48 0,-2 0-128 0,3 0 192 16,1 0 0-16,-2 1-16 0,-2 0 0 0,-1 1 0 15,0-2-176-15,0 1 0 0,-2 0 144 0,1-1-144 16,1 0 0-16,0 1 0 0,1-1 0 0,0-1 0 15,1 2 0-15,-1-4 0 0,-2 0 0 0,1 0 0 16,-1 1 0-16,0-1 0 0,-2 0 0 0,2 0 0 16,0 2 176-16,-1-2-48 0,-2 0 0 0,2 0 0 15,0 4 48-15,1-2 0 0,0 1 0 0,2 1 0 16,2 0-176-16,-1 0 0 0,-1-3-160 0,6 0 160 16,3 0 0-16,-2-1 0 0,-4 0 0 0,-2 0 160 15,1-2-160-15,-1-1 0 0,1 2 0 0,-2 0 0 16,-2-2 0-16,0 0 0 0,-1 2 0 0,0 0 0 15,-1-2 0-15,-1 2 128 0,0 0-128 0,-1 1 0 0,-1 0 0 0,0 0 0 16,-1 0 0-16,1 1 0 0,-11-1 0 16,10 2-144-16,-10-2 144 0,12 3-160 0,-12-3-192 0,9 12-32 15,-2 7-16-15,-2-11 0 16,-5-8-1776-16,8-8-336 0,-1 3-80 0,-7 5-8032 16,11-2-1600-16</inkml:trace>
  <inkml:trace contextRef="#ctx0" brushRef="#br0" timeOffset="1015.61">13269 11585 2751 0,'0'0'256'0,"0"0"-256"0,-9-1 0 0,0 0 0 15,0-2 2432-15,9 3 448 0,0 0 96 0,0 0 16 16,-11 0-2256-16,11 0-448 0,-9 2-96 0,9-2 0 15,0 0 256-15,0 0 64 0,0 0 16 0,0 0 0 16,0 0 496-16,0 0 80 0,11-3 32 0,-1 2 0 16,-10 1 112-16,15-2 32 0,0 1 0 0,1 0 0 15,-1-1-96-15,1 1-16 0,1 1 0 0,0 0 0 16,0 0-560-16,0-3-112 0,-1 3-32 0,0 3 0 16,1-3-208-16,2 1-64 0,-1-1 0 0,0 2 0 15,0-4-16-15,3 4-16 0,3-1 0 0,-1 2 0 16,1-2 128-16,0 2 32 0,1-5 0 0,4 2 0 15,2 0 112-15,2 0 16 0,-1-1 16 0,1 1 0 16,-2 0-144-16,1 0-48 0,-4 0 0 0,1 3 0 0,0-1-144 16,-2-1-128-16,-1-1 144 0,0 2-144 0,2 0 0 0,-1-2 128 15,-1-1-128-15,1 1 0 0,2 1 0 0,0-1 0 16,-3 0 0-16,2-1 0 0,1-3 192 0,0 2-16 16,-1-2 0-16,1 1 0 0,-1 0 224 0,-1 2 48 15,-1-3 16-15,0 2 0 0,-2 2-80 0,0 0-32 16,-2 0 0-16,1 0 0 0,-2 2-224 0,1 2-128 15,0-1 160-15,0 1-160 0,1 0 128 0,1-2-128 16,-1 1 0-16,2-1 0 0,1 1 0 0,0-3 0 16,-1-3 0-16,0 1 0 0,0 0 0 0,-2 0 0 15,-1-3 0-15,0 2 144 0,-1 2-144 0,-1-2 192 16,-2-1-192-16,-1 2 192 0,0-1 32 0,0 0 16 16,0 2 0-16,0 1 0 0,-2-3-112 0,2 3 0 0,0 3-128 15,-1-6 192-15,0 2-192 0,1 1 0 0,0 0 0 0,0 1 0 16,-2-1 0-16,1 3 0 0,-2-2 0 0,0 1 0 15,-2-1 0-15,0 2 0 0,0-1 0 0,-2 2 0 16,1-4 128-16,-11 0-128 0,13 4 0 0,-2 0 0 16,1-5 0-16,-2 1 0 0,-10 0 0 0,12 1 0 15,-1-1 0-15,-1-1 0 0,-1-2 0 0,-9 3 0 16,12-3-304-16,-2 2-48 0,-1-4-16 0,2 4 0 31,-1-3-2128-31,1 1-416 0,-3-3-96 0,3-5 0 0</inkml:trace>
  <inkml:trace contextRef="#ctx0" brushRef="#br0" timeOffset="3168.42">18517 8799 4607 0,'14'-5'400'0,"-2"0"-400"0,3-3 0 0,4 0 0 16,-1-1 1376-16,0 1 192 0,0 1 32 0,-1 0 16 15,-1-3-672-15,0 2-144 0,-1 1-32 0,2 7 0 16,0 7 80-16,-6-7 16 0,-7-13 0 0,-2 2 0 16,-2 11-32-16,0 0 0 0,0 0 0 0,0 0 0 15,0 0-512-15,0 0-128 0,0 0 0 0,0 0-16 16,0 0-16-16,-10-1 0 0,-1 1 0 0,1 1 0 15,-1-1 224-15,0 2 32 0,-1 0 16 0,-2 1 0 16,-3-2-48-16,0 2-16 0,-2-1 0 0,1 2 0 16,-4 1-80-16,0 1-16 0,-2 0 0 0,-2-2 0 0,-2 3-272 15,-2-1 0-15,-3 2 128 0,1 0-128 16,-2-2 0-16,-3 5 0 0,-1-3 0 0,0 2 0 0,-2 2 0 0,-4 1 0 16,-6 1 0-16,1 2 0 0,-1-2 0 0,2 2 160 15,0-2-160-15,1 0 128 0,1-2 0 0,2 1-128 16,1 3 192-16,-2 1-64 0,0 1 16 0,0 0 0 15,0-2 0-15,-2 0 0 0,-3-1-144 0,1 2 192 16,1 0-192-16,2 1 192 0,3 2-192 0,-1 1 0 16,-2-2 0-16,0 0 0 0,-1-1 0 0,-2-1 0 15,-5 0 0-15,4 1 0 0,0 3 0 0,2-2 0 16,2-2 0-16,3 0 0 0,4-2 0 0,3-1 0 16,0-1 0-16,2 1-176 0,2-1 176 0,1 0 0 15,1-1 0-15,1 0 0 0,0 1 0 0,4 1 0 16,3 2 0-16,-1-6 0 0,-2-2 0 0,2 1 128 15,0 3-128-15,3 1 0 0,-1-3 0 0,1 1 0 0,1-3 0 16,2 3 128-16,1 0-128 0,2-1 0 0,-2 1 0 0,2-2 0 16,-1 0 0-16,2-2 0 0,0-2 0 0,1 3 0 15,-1 1 0-15,2-1 0 0,-1-2 128 0,2 1-128 16,0-1 0-16,4 1 144 0,6-7-144 0,-7 6 0 16,7-6 448-16,-6 7 0 0,6-7-16 0,-7 7 0 15,2 0-256-15,5-7-48 0,-6 6-128 0,-1 2 192 16,1-1-192-16,6-7 0 0,-10 5 0 0,1 0 0 15,0 0 0-15,0-1 0 0,0 2 128 0,0-2-128 16,0-1 0-16,0 1 0 0,-1 0 128 0,1 0-128 16,-1 3 128-16,1-3 0 0,0 0-128 0,1-2 192 15,0 3 16-15,8-5 0 0,-7 6 0 0,7-6 0 16,-9 5-48-16,9-5-16 0,0 0 0 0,-7 8 0 0,-3-2-144 0,4-1 128 16,6-5-128-16,0 0 128 0,-8 7-128 0,0-2 0 15,-1-1 0-15,0 1 0 0,-1 0 0 0,0-1 0 16,1-1 0-16,0 1 0 0,1 1 0 0,1-1 128 15,-3 1-128-15,1-1 0 0,0-1 256 0,1-2-48 16,8-1 0-16,-7 1 0 0,-1-1-16 0,8 0 0 16,0 0 0-16,0 0 0 0,0 0-16 0,0 0-16 15,0 0 0-15,0 0 0 0,0 0-160 0,0 0 160 16,0 0-160-16,0 0 160 0,0 0-160 0,0 0 0 16,0 0 0-16,0 0 128 0,0 0-128 0,0 0 0 15,0 0 0-15,0 0 0 0,0 0 0 0,0 0 128 16,0 0-128-16,0 0 0 0,0 0 0 0,0 0 128 0,0 0-128 15,0 0 0-15,0 0 160 0,1-9-160 16,2 0 192-16,-1 0-192 0,1 0 176 0,2 0-176 0,0 0 160 0,3 2-160 16,0-3 0-16,1 2 0 0,-1 0 0 0,0 1 0 15,-8 7 0-15,10-9 0 0,-1 0 0 0,-1 1 0 16,-8 8 0-16,8-7 0 0,-8 7 0 0,8-10 0 16,-8 10 128-16,7-9-128 0,-3 0 0 0,2 1 0 15,0 0 0-15,-1 2 0 0,-5 6 0 0,4-10 0 16,-4 10 0-16,3-10 0 0,-1 1 0 0,-2 9 0 15,4 8 0-15,-4-8 128 0,-4-6-128 0,4 6 0 16,-7 0 0-16,7 0 0 0,-9 4 128 0,-1 2-128 16,-1 3 0-16,0 0 0 0,0 0 0 0,-1 2 0 15,-1 1 0-15,-2 1 0 0,1 0 0 0,0 0 0 16,-1 1 0-16,2-2 0 0,0 1 0 0,0 1 0 16,-2 2 0-16,-1-2 0 0,2-2 0 0,1-2 0 0,1 3 0 0,0 0 0 15,0-1 0-15,3 0 0 0,1 0 160 0,2 1-160 16,1 0 160-16,1-2-160 0,4-11 192 0,-3 12-64 15,2-1-128-15,2 2 192 0,-1 1-192 0,4-4 128 16,-4-10-128-16,8 9 0 0,-8-9 144 0,12 7-144 16,-2-2 128-16,1-1-128 0,-1-1 368 0,2 1-16 15,1-4 0-15,2 0 0 0,2-3-96 0,0-1 0 16,0-1-16-16,3 4 0 0,1-3-240 0,2 0 176 16,2-3-176-16,0 3 160 0,-1 3-160 0,-1 0 0 15,-4-2 0-15,2 3 0 0,0-2 0 0,1-1-256 16,0-2 48-16,-1 2 0 15,-3 4-640-15,1 5-128 0,0-2-32 0,1-2-9392 0,-2-2-1888 0</inkml:trace>
  <inkml:trace contextRef="#ctx0" brushRef="#br0" timeOffset="9271.12">19343 8254 6447 0,'0'0'576'16,"0"0"-576"-16,0 0 0 0,0 0 0 15,0 0 2624-15,0 0 400 0,0 0 96 0,0 0 16 16,0 0-1984-16,0 0-384 0,0 0-64 0,0 0-32 16,0 0-240-16,0 0-48 0,0 0-16 0,12-1 0 15,-12 1 176-15,12 3 32 0,-12-3 16 0,10 4 0 0,-10-4 144 0,9 10 32 16,-9-10 0-16,7 12 0 0,1 2-192 0,-2 3-16 15,-1-1-16-15,1 5 0 0,-1-1-224 0,-1 5-64 16,-2 3 0-16,1-1 0 0,-2 4 0 0,-1 2-16 16,0-2 0-16,0 3 0 0,-1 0-48 0,1 0-16 15,-1-2 0-15,-1 0 0 0,1-6-176 0,0-1 0 16,-1-2 144-16,1 0-144 0,1 1 0 0,0-4 128 16,-3-4-128-16,1-1 0 0,-1-2 0 0,-1-3-192 15,4-10 32-15,0 0 0 16,-6 8-1984-16,6-8-400 0,0 0-80 0</inkml:trace>
  <inkml:trace contextRef="#ctx0" brushRef="#br0" timeOffset="9606.98">19255 8639 21183 0,'0'0'944'0,"0"0"192"16,0 0-912-16,0 0-224 0,0 0 0 0,0 0 0 16,0 0 1744-16,0 0 304 0,0 0 64 0,0 0 16 0,0 0-1232 15,0 0-256-15,0 0-64 0,0 0 0 16,11-5-272-16,0 0-64 0,-1 1-16 0,2-3 0 0,0 1-224 0,2-5 176 15,0 1-176-15,2-2 160 0,-2 0-160 0,2-2 192 16,1 1-192-16,-1 1 192 0,-1 0-192 0,1 2 0 16,-1 0 0-16,1-3 128 0,-2 0-336 0,2 2-80 15,0-2-16-15,-1 3 0 16,1-2-688-16,-3 1-144 0,-2 1-16 0,-4 0-7456 16,0-2-1488-16</inkml:trace>
  <inkml:trace contextRef="#ctx0" brushRef="#br0" timeOffset="10238.86">19654 7866 16575 0,'0'0'1472'0,"-10"3"-1168"0,10-3-304 0,0 0 0 16,-3 10 2816-16,1 2 512 0,2-1 112 0,4 2 16 15,3-2-2720-15,0 2-544 0,3 1-192 0,1 2 144 16,1 3-144-16,0 0 0 0,0 0 0 0,1 5 0 16,-3 1 0-16,0-1 0 0,0 2 0 0,-3 4 0 15,0 0 0-15,-2 3 0 0,0 0 0 0,3 4 0 0,1 5 0 0,-2 8 160 16,-3-1-160-16,-4-5 160 0,-3-7 496 0,-2-7 112 15,-4-5 0-15,2 1 16 0,6 1 0 0,-2 1 0 16,1-5 0-16,0-1 0 0,1-5-368 0,0 0-80 16,-1-1-16-16,1-6 0 0,1 1-144 0,0-11-48 15,-1 9 0-15,1-9 0 0,0 0 0 0,0 0-128 16,0 0 192-16,0 0-64 0,0 0-128 0,0 0 192 16,0 0-192-16,0-13 192 0,1 2-192 0,-2-4 0 15,0-1 0-15,-1-1 128 0,1-3-128 0,0 0 0 16,-1-1 0-16,2-3 0 0,-1-2-224 0,1 1 80 15,1 1 16-15,1 0 0 0,0-1 128 0,1 3-128 16,-1 0 128-16,4 5-128 0,-1 4 128 0,1 1 0 16,0 1 0-16,0-1 0 0,2 3 0 0,0 2 0 15,1 1 128-15,0 1-128 0,-1-2 0 0,1 3 0 0,1 0 0 16,-10 4 0-16,12 4 0 0,0 3 0 0,-3-1 0 0,0 3 0 16,0 0 0-16,0 4 0 0,-1 4 0 0,1 3-128 15,-1 2 128-15,0 0 0 0,-1 2 0 0,-1-2-128 16,1 0 128-16,-1 0 176 0,-1 3-48 0,2-3 0 15,-2 0-128-15,-1-2 192 0,0-3-192 0,-2-3 192 16,2-1-192-16,0-2 0 0,-1 0 144 0,-1-2-144 16,-2-1 0-16,0-8 0 0,3 11 0 0,-3-11 0 15,0 0-704 1,0 0-48-16,0 0-16 0,0 0 0 0,0 0-1344 0,0 0-288 0,0 0-48 0,0 0-6368 16,5-12-1264-16</inkml:trace>
  <inkml:trace contextRef="#ctx0" brushRef="#br0" timeOffset="10705.32">20096 8545 10127 0,'0'0'896'0,"0"0"-704"16,0 0-192-16,0 0 0 0,0 0 2000 0,0 0 368 16,0 0 80-16,0 0 16 0,11-4-1568 0,-11 4-304 15,0 0-64-15,12-1-16 0,-12 1 16 0,12-1 0 16,-12 1 0-16,11-4 0 0,1 2-64 0,0 1-16 15,-12 1 0-15,12-5 0 0,-3-2-48 0,0 1-16 16,-1 1 0-16,1-2 0 0,0 5-64 0,0-2-32 16,-9 4 0-16,9-10 0 0,-1-1 0 0,-1 2 0 15,-1-3 0-15,1 3 0 0,0 0-32 0,1-4 0 16,0 0 0-16,0 0 0 0,-2-1-256 0,1 0 0 16,-3 1 0-16,0 0 0 0,0 0 0 0,-2 3 0 0,-2 10 0 0,3-12 0 15,-3 0 0-15,0 12 0 0,0 0 0 0,-5-9 0 16,5 9 0-16,-9-5 0 0,9 5 128 0,-11-2-128 15,1 1 0-15,1 4 0 0,-2-1 128 0,2 2-128 16,0 2 0-16,1 0 0 0,2 1 0 0,-1-1 0 16,0 1 0-16,1-1 0 0,6-6 0 0,-5 12 0 15,0 0 0-15,1 2 0 0,0 2 0 0,0 1 0 16,1-2 0-16,2 2 192 0,1-3-48 0,2 5 0 16,2 2 256-16,0-1 48 0,0 0 16 0,1 0 0 15,2-1-160-15,2 1-48 0,-1-5 0 0,1 2 0 16,0 0-256-16,0-4 0 0,-2-1 0 0,1 0 0 0,-1-6 0 0,1 1-256 15,1-3 64-15,1 0 0 16,-3-1-640-16,-7-3-128 0,11 6-32 0,-11-6 0 16,10 0-464-16,-10 0-80 0,13-7-32 0,-13 7 0 0</inkml:trace>
  <inkml:trace contextRef="#ctx0" brushRef="#br0" timeOffset="11289.37">20646 8197 15663 0,'0'0'1392'0,"0"0"-1120"0,0 0-272 0,0 0 0 16,0 0 2704-16,0 0 496 0,0 0 80 0,0 0 32 15,-9 7-2800-15,1-1-512 0,8-6-208 0,-9 11 16 16,-1-2 192-16,1 1 0 0,-2 2 0 0,1 0 0 16,1-6 0-16,0 2-144 0,0 1 16 0,1 0 0 15,0 2 128-15,1-4 224 0,-1 0-48 0,1-1-16 16,7-6 320-16,-6 7 64 0,6-7 16 0,-5 9 0 15,5-9-176-15,-6 8-48 0,6-8 0 0,0 0 0 16,0 0-208-16,0 0-128 0,0 0 128 0,0 0-128 16,0 0 0-16,0 0 0 0,0 0 0 0,0 0 128 0,11 0-128 0,-1-1 0 15,1 1 0-15,-11 0-128 0,10-3 128 0,-10 3-128 16,12-1 128-16,-12 1-128 0,13-2 128 0,-3 5 0 16,-10-3 0-16,12 7-128 0,0-2 128 0,-12-5 0 15,8 8 0-15,-8-8 0 0,11 7 0 0,-2 0 0 16,-9-7 0-16,8 9 0 0,-8-9 0 0,8 14 128 15,-1-1-128-15,-2-1 176 0,-5-12-176 0,4 9 192 16,-4-9-192-16,2 13 192 0,-2-1-192 0,2 0 0 16,-1-1 0-16,-2 0 0 0,-6-2 0 0,1 1 0 15,0 2 0-15,0 1 128 0,-3 2-128 0,-2-1 0 16,1 2 0-16,-1-2 128 0,1-2-128 0,0 1 128 0,-1 2-128 0,2 0 128 16,1-2-128-16,0-3 0 0,-1 1 0 0,4-2 0 15,5-9-192-15,0 0-80 0,0 0-16 0,0 0 0 31,0 0-2944-31,0 0-592 0,0 0-112 0,1-15-32 0</inkml:trace>
  <inkml:trace contextRef="#ctx0" brushRef="#br0" timeOffset="11823.62">20809 8423 24239 0,'0'0'1072'0,"0"0"224"0,0 0-1040 0,0 0-256 16,0 0 0-16,9-6 0 0,-9 6 192 0,11-4 0 16,-1-1-16-16,-3 0 0 0,0 0-176 0,1 0 0 15,0-2 0-15,-1 1 128 0,-7 6-128 0,11-8 0 16,-2-1 0-16,0 2 128 0,-1-2-128 0,0 1 0 15,0-1 0-15,-8 9 128 0,7-8 192 0,-7 8 16 16,7-8 16-16,-1 1 0 0,-2-3 32 0,0 1 16 16,-4 9 0-16,4-10 0 0,-4 10-144 0,4-8-16 15,-4 8-16-15,0-12 0 0,0 3-96 0,0 9 0 16,0-12-128-16,0 2 192 0,-1 1-192 0,1 9 176 16,0-9-176-16,0 9 160 0,-3-11-160 0,3 11 0 15,-2-7-160-15,2 7 160 0,0 0 0 0,0 0-144 0,-8-4 144 0,8 4 0 16,-12 1 0-16,2 3 0 0,0 1 0 0,1 3 128 15,0 1 0-15,0 4 0 0,0 0 0 0,1 0 0 16,-1 1-128-16,0 1 192 0,0 0-64 0,1 2 0 16,1 0 16-16,2 2 16 0,1-1 0 0,0 1 0 15,2 0 0-15,0-1 0 0,2 0 0 0,2 0 0 16,0-1 80-16,1 2 16 0,0-1 0 0,0 0 0 16,3-4 0-16,0 1 0 0,1-1 0 0,-1-1 0 15,1-4-256-15,1 2 144 0,-1-3-144 0,4-2 128 16,-1-2-128-16,1 1 0 0,-1 2 144 0,1-3-144 15,0-3 0-15,0-1-320 0,-1-1 64 0,1-1 16 16,0 1-656-16,0 0-128 0,-11 1-16 0,13-3-8000 16,-1-1-1600-16</inkml:trace>
  <inkml:trace contextRef="#ctx0" brushRef="#br1" timeOffset="29335.6">10723 5226 23263 0,'0'0'1024'0,"0"0"224"0,0 0-992 0,0 0-256 0,0 0 0 0,0 0 0 16,0 0 960-16,0 0 160 0,0 0 32 0,0 0 0 15,0 0-512-15,0 0-112 0,0 0-16 0,0 0 0 16,0 0-272-16,0 0-64 0,0 0-16 0,0 0 0 16,0 0-160-16,0 0 160 0,8-5-160 0,1-2 160 15,1 2 80-15,0 0 16 0,-1 2 0 0,0-2 0 16,1 2 192-16,-10 3 32 0,12-4 16 0,0 0 0 16,-1 1 176-16,1 0 32 0,-1 2 16 0,0-2 0 15,1 0-112-15,2 2-32 0,2-4 0 0,1 5 0 16,0 0-304-16,-1 1-64 0,-3-1-16 0,6 2 0 15,3-2-16-15,1 0-16 0,-3-2 0 0,3 1 0 16,1 0 192-16,1-3 32 0,1 0 16 0,3 0 0 0,1 0-272 0,1 0-128 16,-1 0 128-16,4-2-128 0,3-1 176 0,2 1-48 15,0 3-128-15,0-2 192 0,-1-2-192 0,-2 2 128 16,1 1-128-16,-1-1 0 0,-2 4 192 0,-1-3-64 16,-2 2-128-16,-2 2 192 0,-2 2 160 0,-1 2 32 15,-1 0 0-15,-2 1 0 0,-1-1-128 0,1 1-32 16,-2 0 0-16,1 4 0 0,1 2-224 0,2-4 144 15,2 5-144-15,-1 0 128 0,-2 0-128 0,1-2 0 16,2 4 0-16,0-1 0 0,2-1 0 0,-2 1 192 16,1 2-192-16,-2 0 192 0,-3 2-192 0,-1-1 0 15,-1 1 0-15,-1 0 0 0,-2-2 0 0,-1 2 0 16,-1 3 128-16,-1-2-128 0,-2 0 0 0,-1 1 0 16,-1 0 144-16,-2 1-144 0,0-3 0 0,-3 2 128 15,-2 1-128-15,2 3 0 0,0-1 128 0,-1 3-128 0,-2 1 128 0,-1-2-128 16,2 2 128-16,0 0-128 0,0-1 128 0,0-1-128 15,1-1 176-15,-1-3-48 0,0 0 0 0,-1 2 0 16,-1 0 16-16,0 2 0 0,-2-2 0 0,0 0 0 16,-2-1-144-16,1 1 128 0,0-4-128 0,-1 1 128 15,-1-4-128-15,0 2 0 0,0-1 144 0,1-2-144 16,-2-2 128-16,0 0-128 0,0-1 160 0,0-1-160 16,0-1 192-16,2-2-48 0,2-7-16 0,-4 11 0 15,2-1 0-15,2-10 0 0,-4 11 0 0,4-11 0 16,0 0-128-16,-2 12 128 0,-1-2-128 0,3-10 128 15,0 0-128-15,-4 9 0 0,4-9 0 0,-5 8 128 16,5-8-128-16,-4 10 0 0,4-10 0 0,0 0 128 16,-5 9-128-16,5-9 0 0,0 0 144 0,0 0-144 0,0 0 128 0,-5 8-128 15,5-8 160-15,0 0-160 0,-7 8 192 0,7-8-48 16,0 0-16-16,0 0 0 0,0 0-128 0,0 0 0 16,0 0 0-16,0 0 0 0,-9 7 128 0,9-7-128 15,0 0 0-15,0 0 128 0,-9 2-128 0,9-2 0 16,0 0 0-16,0 0 128 0,0 0-128 0,0 0 0 15,0 0 144-15,0 0-144 0,-9-4 0 0,9 4 128 16,0 0-128-16,0 0 0 0,-7-6 128 0,7 6-128 16,0 0 128-16,-5-8-128 0,2-1 176 0,3 9-48 15,-5-9 0-15,1 1 0 0,4 8 48 0,-5-9 0 16,0 1 0-16,0 1 0 0,5 7-176 0,-8-9 192 16,1 0-192-16,2 4 192 0,0-2-192 0,5 7 0 15,-5-11 0-15,0 2 128 0,-2 1-128 0,2 0 0 0,2-2 0 0,-1 0 0 16,-2 4 0-16,1-2 128 0,1-1-128 0,0 0 0 15,-2 0 0-15,1-2 128 0,0 1-128 0,0 1 0 16,0 1 0-16,-1 0 0 0,0-1 128 0,1 0-128 16,1 0 0-16,4 9 0 0,-5-6 0 0,5 6 128 15,-6-6-128-15,6 6 0 0,0 0 0 0,0 0 0 16,0 0 0-16,0 0 0 0,0 0 0 0,0 0 0 16,0 0 0-16,0 0 0 0,0 0 0 0,0 0 0 15,0 0-144-15,7 12 144 0,-1-1 0 0,0-3 0 16,-6-8 0-16,6 11-128 0,2-4 128 0,-2 4 0 15,-2-2 0-15,2 1 0 0,-1 1 0 0,-1-1 0 16,0 2 0-16,-2 1-128 0,1 1 128 0,-1-2 0 16,1 0 0-16,0 1 0 0,-2 0 0 0,0 0 0 0,1 0 0 0,-2 0 0 15,0-1 0-15,1 1 0 0,0-1 0 0,0-1 0 16,-1-11 0-16,3 12 0 0,-3-12 0 0,0 0 0 16,3 13 0-16,-3-13 0 0,0 0 0 0,0 0 0 15,0 0 0-15,0 0 0 0,0 0 160 0,0 0-160 16,0 0 160-16,10 1-160 0,-10-1 192 0,9-2-48 15,-9 2-16-15,8-4 0 0,-8 4 32 0,8-4 0 16,-8 4 0-16,9-7 0 0,-1-2-160 0,0 3 0 16,-1-1 0-16,-7 7 128 0,10-4-128 0,-1 0 0 15,0-1 0-15,0 0 128 0,-1-2-128 0,2 1 0 16,2-1 0-16,0 1 0 0,-1 1 160 0,2 1-160 16,3-3 192-16,1-1-192 0,1-1 192 0,2 0-192 15,-1 1 192-15,4-1-192 0,1 0 144 0,2 0-144 0,-1 0 0 16,0 0 144-16,0 0-144 0,-2 1 0 0,-2 0 0 0,0 0 0 15,-1 0 0-15,-2 2 0 0,-1-1 0 0,0 1 0 32,-2-1-1120-32,1 1-208 0,-2-1-32 0,1 1-16 15,-1-2-2528-15,0-4-496 0</inkml:trace>
  <inkml:trace contextRef="#ctx0" brushRef="#br1" timeOffset="41126.28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1" timeOffset="41694.37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1" timeOffset="47698.53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1" timeOffset="48564.64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1" timeOffset="49122.78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1" timeOffset="49515.51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1" timeOffset="50183.25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1" timeOffset="51052.37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1" timeOffset="54154.01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1" timeOffset="54686.23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1" timeOffset="55854.34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1" timeOffset="59707.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1" timeOffset="59980.28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1" timeOffset="60413.84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1" timeOffset="60824.47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1" timeOffset="61225.13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1" timeOffset="63442.73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1" timeOffset="66215.98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1" timeOffset="66794.1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1" timeOffset="67102.03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1" timeOffset="68195.38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1" timeOffset="70592.38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1" timeOffset="71019.95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1" timeOffset="72438.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1" timeOffset="73400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1" timeOffset="73619.27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1" timeOffset="73966.11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1" timeOffset="74241.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1" timeOffset="74649.85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1" timeOffset="75751.16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1" timeOffset="77018.59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1" timeOffset="77469.09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1" timeOffset="77874.73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1" timeOffset="78736.85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1" timeOffset="79271.07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1" timeOffset="79525.22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1" timeOffset="80671.4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1" timeOffset="81289.33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1" timeOffset="84810.68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1" timeOffset="85940.93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1" timeOffset="87069.14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1" timeOffset="87859.5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1" timeOffset="89360.49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1" timeOffset="90350.19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  <inkml:trace contextRef="#ctx0" brushRef="#br1" timeOffset="97700.34">18139 2285 6447 0,'0'0'576'0,"0"0"-576"16,0 0 0-16,0 0 0 0,0 0 1776 0,5 10 240 0,-5-10 48 0,5 9 16 15,-5-9-992-15,5 8-192 16,-5-8-32-16,0 0-16 0,7 9 48 0,-7-9 0 0,8 8 0 0,-8-8 0 15,7 8-208-15,-7-8-48 0,8 8 0 0,-8-8 0 16,9 6 0-16,-1 1-16 0,-8-7 0 0,9 8 0 16,-1-2-112-16,1-1-32 0,-9-5 0 0,12 7 0 15,-2-3-112-15,0 1-32 0,-10-5 0 0,11 8 0 16,0 0-64-16,-2-1-16 0,-9-7 0 0,10 11 0 16,-1-3 80-16,1 1 16 0,-1-1 0 0,0 1 0 15,0 0-48-15,1-3-16 0,1 1 0 0,1-1 0 16,-1 2 80-16,2 1 16 0,2-2 0 0,-1-1 0 15,0 1-32-15,2-1 0 0,1 0 0 0,-1 0 0 16,-1-1-96-16,1 2-32 0,1-3 0 0,0 1 0 16,0 2-32-16,0 0 0 0,-2 0 0 0,1-1 0 15,0-2 0-15,1 3-16 0,-1 1 0 0,0-1 0 0,-2 1-32 0,3 3 0 16,2-1 0-16,-4-1 0 0,1 0-144 0,0-2 0 16,-1 1 0-16,2 1-176 0,0-1 176 0,1-1 192 15,1 0-32-15,0 0-16 0,1-1-144 0,2 2 160 16,0-4-160-16,2 1 160 0,0-1 0 0,-2 0 0 15,-1-2 0-15,0 4 0 0,1 1 32 0,0 0 0 16,1-2 0-16,-2 2 0 0,-1-1-16 0,1 1 0 16,-1-1 0-16,1 3 0 0,-3-1-48 0,1-1 0 15,1-1 0-15,0 1 0 0,-1-1 16 0,2 0 0 16,-1-1 0-16,0 0 0 0,1 1-144 0,1-2 128 16,3 2-128-16,1-3 128 0,0 0-128 0,0 1 0 15,-1 1 144-15,-1 0-144 0,-1-2 0 0,1 1 128 16,-1-1-128-16,1 0 0 0,-1 0 160 0,0 1-32 0,2 0-128 0,-3 0 192 15,-1 0-32-15,0 1-16 0,0-4 0 0,-1 4 0 16,-2-2 0-16,1 2 0 0,2 1 0 0,1-1 0 16,-1 0-144-16,1 1 0 0,3-3 0 0,1 2 128 15,3 0-128-15,1-3 0 0,0 0 0 0,1 2 0 16,0-1 0-16,-1 1 0 0,-1 0 144 0,0 1-144 16,-2-4 0-16,-1 2 128 0,-1 1-128 0,-2 1 0 15,0-4 0-15,-1 1 128 0,-1 2-128 0,0-2 0 16,-1 2 176-16,3 1-48 0,-1 0 0 0,1 2 0 15,-1-3-128-15,3 2 128 0,1 1-128 0,-1-1 128 16,-3-2-128-16,3 0 0 0,2 1 0 0,2-2 128 16,1 2-128-16,1 1 0 0,1-4 0 0,-1 2 0 0,0 0 128 15,-1-1-128-15,-1-1 0 0,1 1 128 0,0-1-128 16,0 2 128-16,1-1-128 0,2 0 128 0,2-3 48 0,0 0 0 16,-2 0 0-16,1 2 0 0,2 2 80 0,-1-3 32 15,-1 1 0-15,-1 2 0 0,-1-4-288 0,0 2 0 16,-2 2 0-16,1 0 0 0,0 0 0 0,3 0 0 15,3 1 0-15,2-4 0 0,0 2 0 0,0 0 0 16,0 3 0-16,1-5 0 0,3-1 176 0,-1 2-176 16,0-2 160-16,-3 1-160 0,-1 0 0 0,-2-1 0 15,-1 0 0-15,2 0 0 0,-1-1 0 0,2 0 0 16,0 1 0-16,0 0 0 0,-3 1 0 0,0 2 0 16,-1 0 144-16,1 1-144 0,3 0 0 0,-3-1 0 15,-1-3 0-15,-1 3 0 0,-2 0 0 0,2 0 0 16,1-2 0-16,1-1 0 0,1 0 0 0,4-1 0 15,-1-2 0-15,2 2 0 0,2 0 0 0,0 3 0 0,2 2 0 0,-5-1 0 16,-1-3 0-16,-1-1 0 0,-3-2 0 0,-1 0 0 16,-1 2 0-16,-1-1 0 0,1-1 0 0,0 0 0 15,0 1 0-15,3-1 0 0,-1-1 0 0,0 2 0 16,-2 0 192-16,-1 2-64 0,1 2 0 0,-1-1 0 16,1-1-128-16,-2-1 0 0,1-3 0 0,-1 1 0 15,0 0 0-15,2 1 0 0,1 1 128 0,2-3-128 16,2 2 0-16,-2-2 0 0,0-1 0 0,0 0 128 15,2 1-128-15,-2 0 0 0,0 2 0 0,-4-4 0 16,-2 1 128-16,-1 0-128 0,0-2 0 0,-3 3 128 16,0 1 0-16,1 0 0 0,-2-1 0 0,1 1 0 15,-1 1-128-15,2 1 0 0,3 1 144 0,-1-4-144 0,-2 1 0 0,1-1 0 16,0 1 0-16,2-2 128 0,2 1-128 0,-1 0 0 16,-3 1 128-16,1-1-128 0,-1-2 0 0,-1 2 0 15,0-1 0-15,2 1 0 0,-3-1 144 0,0 0-144 16,0-3 192-16,2 3-192 0,-1 2 208 0,0-1-64 15,-1 0-16-15,0 1 0 0,-1-3 0 0,-1 1 0 16,-3 0 0-16,-1 0 0 0,3 1-128 0,-1 0 192 16,0 0-192-16,1 0 192 0,0-1-192 0,-1 1 128 15,-1-1-128-15,-1 0 128 0,0-1-128 0,1 1 0 16,1 0 0-16,1 1 128 0,2-3-128 0,0 2 0 16,1-1 0-16,0-1 0 0,0 2 0 0,3 0 0 15,-3 0 0-15,0-1 0 0,0 1 144 0,-1 1-144 16,-3 0 160-16,0 0-160 0,3 0 0 0,-3-1 0 0,-1 1 0 15,0 0 0-15,-2 2 0 0,1-2 0 16,1-1 0-16,-2 1 0 0,1 1 0 0,1-1 0 0,1 0 128 0,-1 0-128 16,0-5 0-16,1 1 0 0,1-1 128 0,2 3-128 15,1 2 0-15,2-3 144 0,-1-2-144 0,0 0 128 16,-1 0-128-16,0 3 0 0,-1 0 144 0,1 2-144 16,0-5 0-16,-1 3 144 0,-3-2-144 0,0 3 0 15,1-1 144-15,-1 1-144 0,0-3 0 0,1 1 144 16,-2-1-144-16,1 0 0 0,1-1 144 0,0-2-144 15,-1 4 0-15,2 0 128 0,-2-2-128 0,3 2 0 16,1 0 0-16,0-1 0 0,-1-1 0 0,-1 1 128 16,2-1-128-16,1 1 0 0,-3-1 0 0,2 5 0 15,0-3 0-15,-1 1 0 0,-4-1 0 0,1 1 0 16,-1-1 0-16,1 1 0 0,-2-3 0 0,-1 2 0 16,2 2 0-16,0 0 0 0,0-2 0 0,0-1 0 0,0 2 0 0,0-3 0 15,1-2 0-15,0 3 128 0,0 2-128 0,-1-2 0 16,-2 0 0-16,1 0 0 0,1-1 0 0,0 3 0 15,-2-3 0-15,1 1 0 0,1 0 0 0,-2 0 0 16,-1 0 0-16,2 1 128 0,-2 0-128 0,-1 1 0 16,-2-2 0-16,0 0 0 0,0 0 0 0,-1 0 0 15,0-1 0-15,1 1 0 0,-2 2 0 0,0-1 0 16,-2-2 0-16,2 1 0 0,-1 0 0 0,0 1 0 16,0-1 0-16,1 0 0 0,-2-1 0 0,2 1 0 15,0 0 0-15,1-1 0 0,-1 3 0 0,0-4 0 16,0 1 0-16,0 0 0 0,-2 0 0 0,2 0 0 15,2 0 0-15,-1 2 0 0,0 2 0 0,-1-1 0 0,1-5 0 0,-1 3 0 16,1 2 0-16,0-1 0 0,-1 1 0 0,0-2 0 16,0-1 0-16,-1 1 0 0,-1 0 0 0,-1 3 0 15,-2 0 0-15,1 0 0 0,0-1 0 0,-1 2 0 16,-8 4 0-16,8-6 0 0,-1-2 0 0,0 4 0 16,-7 4 0-16,7-6 0 0,-7 6 0 0,6-7 0 15,1 2 0-15,-1 0 0 0,-1-2 0 0,-5 7 0 16,0 0 0-16,9-4 0 0,-9 4 0 0,11-5 0 15,-3 1 0-15,-8 4 0 0,7-5 0 0,1 1 0 16,-8 4 0-16,11-5 0 0,-11 5 0 0,9-4 0 16,-9 4 0-16,8-4 0 0,-8 4 0 0,0 0 0 15,0 0 0-15,9-4 0 0,-9 4 0 0,8-3-128 16,-8 3 128-16,0 0 0 0,0 0 0 0,9-1 0 0,-9 1 0 0,0 0 0 16,0 0 0-16,0 0 0 0,8-4 0 15,-8 4 0-15,0 0 0 0,0 0 0 0,9-2 0 0,-9 2 0 16,8-6 0-16,-8 6 0 0,0 0 0 0,0 0 0 15,0 0 0-15,0 0 0 0,0 0 0 0,0 0 0 16,5-6 0-16,-5 6 0 0,0 0 0 0,0 0 0 16,0 0 0-16,0 0 0 0,0 0 0 0,0 0 0 15,0 0 0-15,0 0 0 0,0 0 0 0,0 0 0 16,0 0 0-16,0 0-128 0,0 0 128 0,0 0 0 16,0 0 0-16,0 0 0 0,0 0 0 0,0 0 0 15,-11-3 0-15,11 3 0 0,-11-2 0 0,11 2 0 16,-12-2 0-16,1 2 0 0,1 2 0 0,1 0 0 15,0 1 0-15,-2-2-128 0,0 1 128 0,0-2 0 16,1-2 0-16,-2 6 0 0,-1-3 0 0,-1 2 0 0,-1 0 0 0,1-3 0 16,-2 1 0-16,1 0 0 0,-2-1 0 0,-2 4 0 15,-1-3 0-15,0 2 0 0,0 0 0 0,0-1 0 16,-3 0 0-16,3-1 0 0,-1 0 0 0,4 1 0 16,-1 0 0-16,1 1 0 0,-2-2 0 0,5-1 0 15,2-1 0-15,3 1 0 0,0 0 0 0,9 0 0 16,0 0 0-16,0 0 0 0,0 0 0 0,0 0 0 15,0 0 0-15,0 0 128 0,0 0-128 0,0 0 0 16,0 0 0-16,0 0 128 0,13 0-128 0,0 0 0 16,0 0 0-16,1-2 0 0,2 1 0 0,0 0 128 15,-3 0-128-15,2-2 0 0,5 0 0 0,-2 1 0 16,-1 2 0-16,1-2 0 0,1 1 0 0,-1 0 0 16,-1-1 0-16,-1 1 0 0,-1-1 0 0,1-1 0 0,-1 2 0 0,0 1 0 15,-2 1 0-15,0-1 0 0,-1-1 0 16,-1-3 0-16,-2 1 0 0,1 3-128 0,-1 0 128 0,-9 0 0 15,11-2 0-15,0 2 0 0,-11 0 0 0,12-2 0 16,-3 0 0-16,-9 2-128 0,10 0 128 0,-10 0 0 16,9 0 0-16,-9 0 0 0,9 0 0 0,-9 0 0 15,0 0 0-15,0 0 0 0,0 0 0 0,0 0 0 16,0 0 0-16,0 0-128 0,0 0 128 0,0 0 0 16,0 0 0-16,0 0 0 0,0 0 0 0,0 0-128 15,0 0 128-15,0 0 0 0,0 0 0 0,0 0 0 16,0 0 0-16,0 0 0 0,0 0 0 0,-3 10 0 15,3-10 0-15,-4 9-128 0,4-9 128 0,0 0 0 16,-4 13 0-16,4-13 0 0,-3 11 0 0,0 2 0 0,1-3 0 0,-1 3-128 16,3-13 128-16,-2 14 0 0,0 1 0 15,1-1 0-15,0-1 0 0,-1 0 0 0,1 0 0 0,1 0-128 16,-1 0 128-16,0-1 0 0,-1-1 0 0,2 0 0 16,0 1 0-16,0 1 0 0,0-4 0 0,0 2 0 15,3-2 0-15,-1 1 0 0,0 1 0 0,0-1 128 16,-2-10-128-16,0 0 0 0,0 0 0 0,6 9 0 15,-1 0-192-15,-5-9-128 0,0 0 0 0,4 8-16 32,-4-8-2304-32,0 8-464 0,0-8-96 0,0 0-9472 0,-6 9-1888 0</inkml:trace>
  <inkml:trace contextRef="#ctx0" brushRef="#br1" timeOffset="100484.71">23355 3359 17967 0,'0'0'784'0,"0"0"176"0,0 0-768 0,0 0-192 16,0 0 0-16,0 0 0 0,0 0 528 0,0 0 64 15,0 0 16-15,0 0 0 0,0 0-112 0,0 0-32 0,12 9 0 0,-12-9 0 16,6 8 96-16,-6-8 16 0,0 0 0 0,7 10 0 16,-1-1-80-16,-6-9-16 0,3 14 0 0,-1-4 0 15,-2-10 128-15,3 10 32 0,-3-10 0 0,1 13 0 16,-5-1-128-16,3-1 0 0,4 2-16 0,-2-4 0 15,-1-9-176-15,1 13-16 0,2-2-16 0,-1 1 0 16,-3 0-16-16,1 0 0 0,3-1 0 0,-1 1 0 16,2-1 32-16,-1 2 0 0,-2 0 0 0,2 0 0 15,-1 4-80-15,0-2-16 0,-5 1 0 0,2 0 0 16,2-1-32-16,-1 3-16 0,0 2 0 0,-1 0 0 16,-1 0-160-16,1 3 0 0,-1 1 0 0,-1-1 0 15,0-1 0-15,1-1 0 0,0-3 0 0,1 1 128 16,0 2-128-16,1 1 160 0,1-1-160 0,0-2 160 0,-1 0 96 0,2-1 0 15,-1 2 16-15,0-1 0 0,1 2-16 0,-1-2-16 16,-2 0 0-16,1 1 0 0,-2-1 64 0,0-1 16 16,-3-2 0-16,1 2 0 0,2 1-144 0,1 0-32 15,-2 2 0-15,1 0 0 0,-2-2-144 0,1 2 160 16,3 1-160-16,-1-2 160 0,-4 1-160 0,1-3 192 16,3 3-192-16,-3 1 192 0,-4-1-192 0,1 0 128 15,3-2-128-15,-1 0 128 0,-3-4-128 0,2 1 192 16,-3 0-192-16,0-1 192 0,-1 1-48 0,0 0 0 15,-3-2 0-15,0-1 0 0,1 0-16 0,0 0-128 16,-1 3 192-16,0 1-64 0,0 2-128 0,-1-1 160 16,-3-3-160-16,0-1 160 0,0 0-160 0,0-1 0 15,-1 1 144-15,-2 0-144 0,-2 0 128 0,-1 1-128 16,-2-2 128-16,-1 0-128 0,0-2 256 0,4 4-32 16,2-2 0-16,-3 1 0 0,-5-1-32 0,1 1-16 0,2 2 0 0,0-2 0 15,1-1-176-15,-1-1 0 0,0 0 0 0,0 0 0 16,1-2 128-16,-1 1-128 0,0-1 0 0,-1-1 128 15,-1-1-128-15,-3 0 0 0,-4 0 144 0,0 1-144 16,1-2 128-16,-1 3-128 0,-1-3 128 0,-1 1-128 16,-2-1 128-16,3-1-128 0,-2 0 128 0,2 0-128 15,0 3 0-15,2-2 0 0,2 0 0 0,-2 1 128 16,-1 0-128-16,0 0 0 0,-1-2 0 0,-3 1 0 16,-2 1 0-16,1 1 0 0,1 3 0 0,0-3 0 15,-3 0 0-15,-1 0 0 0,1 0 0 0,4 2 0 16,-1-4 0-16,0 0 0 0,0-2 0 0,0-1 0 15,-1-1 0-15,-1-3 128 0,-2 2-128 0,-1 2 0 0,-1-1 0 0,-1 1 0 16,0-2 0-16,0 1 128 0,1 0-128 0,0 0 0 16,-1-3 0-16,-4 0 0 0,-5 0 0 0,0 3 0 15,-2 1 0-15,-3 1 0 0,-2 2 0 0,2-3 0 16,3-2 0-16,0 2 0 0,-1-1 0 0,-3-1 0 16,-3 0 0-16,0-1 128 0,3 0-128 0,2 2 0 15,-1-1 0-15,4 1 0 0,2 0 0 0,-2-3 0 16,-2-3 0-16,-1 0 0 0,1-3 0 0,-2 2 0 15,-1 1 0-15,3 2 0 0,4 0 0 0,-1-2 0 16,1-2 0-16,-5 0 128 0,-2 0-128 0,-1 1 0 16,-1 0 0-16,-1 2 128 0,-2 5 0 0,2 0 16 15,3-6 0-15,0 2 0 0,-1-3-16 0,1 0 0 16,0 1 0-16,0 2 0 0,0 0-128 0,3 1 0 0,3-2 0 0,2 0 128 16,3-3-128-16,-4 1 0 0,-1-3 0 0,-1 1 128 15,0 0-128-15,-1 3 0 0,-1 1 0 16,2 1 0-16,0 0 0 0,0-1 0 0,2 0 0 0,-4 2 0 15,-6 0 128-15,2 0-128 0,1-3 128 0,-1 6-128 16,-3 1 192-16,4-2-64 0,2-2 0 0,1-1 0 16,-2-2-128-16,-3 2 0 0,-3 1 0 0,1 0 128 15,5 0-128-15,0 3 0 0,3 1 0 0,2-2 0 16,0-2 0-16,-3-1 0 0,-5-2 0 0,1 2 0 16,0 1 0-16,0 1 0 0,-1-1 128 0,5 3-128 15,4-1 0-15,-1 0 0 0,2-1 0 0,-2-1 0 16,-2-3 0-16,2 2 0 0,0 0 128 0,2 3-128 15,0 2 0-15,4 0 0 0,3-2 0 0,4 0 128 16,-1-2-128-16,-1-2 0 0,0-1 0 0,-1 0 0 0,-3 2 0 0,1 0 0 16,2 1 128-16,1 0-128 0,-2 1 0 0,2 3 0 15,0 1 0-15,3-4 0 0,2 1 0 0,0 2 0 16,-1-4 0-16,1 1 0 0,-1 0 0 0,0 1 0 16,-3 0 0-16,2 1 0 0,0 1 0 0,0 1 0 15,1 0 0-15,1 2 0 0,3-1 0 0,3-3 0 16,0 1 0-16,2-2 0 0,-1 2 0 0,2-1 0 15,2-3 0-15,0 0 0 0,-1 0 0 0,2-1 0 16,-1-1 0-16,1 2 128 0,1 3-128 0,2-1 0 16,0-2 0-16,3 0 0 0,-3 0 0 0,2 0 128 15,1 0-128-15,0 2 128 0,2 0-128 0,1 1 0 16,3-2 0-16,2 2 0 0,1-4 0 0,2 1 0 0,-1-2 0 16,10 2 0-16,-11 4 128 0,2-1-128 0,9-3 0 0,0 0 128 15,-10 0-128-15,10 0 0 0,-9-3 0 0,9 3 0 16,0 0 176-16,-9 3-48 0,9-3-128 0,-10 0 192 15,10 0-192-15,0 0 0 0,-9-2-192 0,9 2 192 16,0 0 0-16,0 0 0 0,-9-1 0 0,9 1 0 16,0 0 0-16,0 0 0 0,0 0 0 0,0 0 144 15,-8-2-144-15,8 2 0 0,0 0 0 0,0 0 0 16,0 0 0-16,-6-6 128 0,6 6-128 0,0 0 0 16,0 0 0-16,0 0 0 0,-7-6 128 0,7 6-128 15,0 0 0-15,0 0 0 0,0 0 0 0,0 0 0 16,-4-9 160-16,2 2-160 0,2-3 192 0,0 10-192 15,0 0 224-15,4-9-64 0,0-2-16 0,1 1 0 16,-1-2 32-16,2 0 0 0,1-1 0 0,1 4 0 0,-1 1-176 0,3-1 0 16,-1-3 0-16,0 1 0 0,-1-2 0 0,1 4 0 15,1-1 144-15,1 1-144 0,-4-1 0 0,1 1 0 16,-1 0 0-16,1 0 128 0,-1-1-128 0,1 1 0 16,-1 0 0-16,-1 0 0 0,1 0 0 0,-1 0 0 15,2 0 128-15,1 2-128 0,-1-2 0 0,1 2 0 16,0 0 0-16,2 0 128 0,-1-2-128 0,-1 2 0 15,-9 7 0-15,12-9 0 0,0 2 0 0,-2 0 0 16,-10 7 0-16,11-7 0 0,-1 4 0 16,1-3 0-16,-4 1 0 0,-7 5 0 0,0 0 0 0,11-4 0 15,-11 4 0-15,10-2 0 0,-10 2 0 0,0 0 0 16,0 0-144-16,0 0 144 0,0 0 0 0,0 0 0 16,0 0-144-16,-1 10 144 0,1-10 0 0,-3 10 0 0,-2 0-128 0,0-1 128 15,0-1 0-15,-1 1 0 0,1 1-128 0,5-10 128 16,-6 7 0-16,-1 0 0 0,-2-1 0 0,0 1 0 15,-1 3 0-15,-1-3 0 0,1 4 0 0,-2-2 0 16,-2-2 0-16,1 2-128 0,1-4 128 0,0 4 0 16,0 0 0-16,1-2 0 0,-2 0 0 0,2 1 0 15,1-1 0-15,1-1 0 0,-1 0 0 0,1 0 0 16,2 1 0-16,0-1 0 0,0 5 0 0,2-2 0 16,5-9 0-16,-6 4 0 0,-2 1 0 0,8-5 0 15,0 0 0-15,-7 10 0 0,2-2 144 0,1 0-144 16,4-8 0-16,-4 9 0 0,4-9 0 0,0 0 0 15,0 0 0-15,-1 12 0 0,0-3 0 0,1-9 0 16,0 9 0-16,0-9 0 0,0 0 0 0,-2 12 0 16,2-2 0-16,0-10 0 0,0 0 0 0,0 0 0 0,0 0 0 0,0 0 192 15,3 9-64-15,-3-9 0 0,0 0-128 0,0 0 0 16,0 0 0-16,5 11 0 0,-1-2 0 0,-4-9 128 16,0 0-128-16,5 10 0 0,-5-10 0 0,6 7 0 15,-6-7 128-15,5 10-128 0,-5-10 0 0,4 11 0 16,0-2 0-16,-4-9 0 0,0 0 0 0,2 6 0 15,-2-6 0-15,0 0 0 0,4 8 0 0,-4-8 0 16,4 11 144-16,-4-11-144 0,0 0 192 0,0 0-16 16,7 7-16-16,-7-7 0 0,0 0-160 0,6 11 160 15,-1-2-160-15,-5-9 160 0,0 0-160 0,8 6 0 16,-8-6 0-16,8 8 0 0,0-1 192 0,-8-7-32 16,9 8-16-16,-1-2 0 0,-8-6-144 0,11 7 0 0,3-3 144 0,-1 1-144 15,-3 1 0-15,2-2 128 0,1 0-128 0,-2 0 0 16,-1 1 128-16,1-1-128 0,2 1 128 0,2-1-128 15,-2-2 128-15,1 0-128 0,0 1 160 0,3-2-160 16,2 4 224-16,-1-3-48 0,0-1-16 0,0 0 0 16,2 2-32-16,1-3 0 0,-2 1 0 0,1 2 0 15,-1-2-128-15,1 0 128 0,-2-1-128 0,-1 0 128 16,0 0-128-16,0 0 0 0,-1-1 0 0,-1 1 128 16,0-1-128-16,-1 1 0 0,0 1 0 0,-1 0 0 15,-1-1 0-15,0-1 0 0,0 0 0 0,-2 1 0 16,-10 0 0-16,12 0 0 0,-2 0 0 0,1 0 0 15,-1-2 0-15,-10 2 0 0,0 0 0 0,13 2 0 16,-1-2 0-16,-12 0 0 0,0 0 0 0,10 0 0 0,-10 0-208 16,0 0 16-16,0 0 16 0,0 0 0 15,0 0-1776-15,0 0-352 0,11-7-80 0,-6-3-18688 16</inkml:trace>
  <inkml:trace contextRef="#ctx0" brushRef="#br0" timeOffset="117967.1">21857 7807 20095 0,'0'0'896'0,"0"0"176"0,0 0-864 0,0 0-208 15,0 0 0-15,0 0 0 0,0 0 1088 0,0 0 192 16,0 0 16-16,0 0 16 0,0 0-1040 0,0 0-272 15,0 0 0-15,0 0 0 0,0 0 0 0,0 0 0 16,0 0 0-16,0 0 0 0,-3 11 144 0,3-11-144 16,0 0 128-16,-1 11-128 0,0 0 656 0,1 1 48 15,2-1 16-15,1 1 0 0,-4 0 224 0,1 2 32 16,-2 3 16-16,2 3 0 0,3 0-320 0,-1 1-64 16,-2 4-16-16,2 2 0 0,0 1-160 0,0 1-48 15,-2 1 0-15,1-3 0 0,2 0-176 0,3 1-32 16,3-1-16-16,-7-1 0 0,-9-5-160 0,3 1 0 0,4 2 144 0,0-1-144 15,-1-2 0-15,1-2 128 0,0-2-128 0,0-1 0 16,-2 0 0-16,2-2-128 0,-1-1 0 0,1-2 0 31,0-11-272-31,0 0-48 0,0 0-16 0,0 0 0 16,0 0-1440-16,0 0-272 0,0 0-64 0</inkml:trace>
  <inkml:trace contextRef="#ctx0" brushRef="#br0" timeOffset="118381.72">21635 8155 13823 0,'0'0'1216'0,"0"0"-960"16,-9 0-256-16,9 0 0 0,0 0 2064 0,0 0 368 15,0 0 80-15,0 0 16 0,0 0-2000 0,0 0-400 16,0 0-128-16,0 0 0 0,0 0 384 0,10-1-16 16,4-2 0-16,-3 1 0 0,1-2 336 0,0 0 64 15,3 0 0-15,5 0 16 0,-3 0 560 0,2 2 96 16,0-1 32-16,2 0 0 0,1 1-400 0,0 1-80 15,0-3-16-15,0 1 0 0,0 0-544 0,-1 1-112 0,-1 0-32 0,-2-3 0 16,-2 0-160-16,-1 0-128 0,1-2 192 0,0 1-192 16,-2-1 0-16,0 1 0 0,2-1 0 0,-3 1 0 31,-3-3-272-31,2-1-112 0,1 1-32 0,-1 0 0 16,-3-1-304-16,1 2-64 0,0 1-16 0,-1 0 0 15,-1 0-1184-15,-8 7-224 0,0 0-48 0,0 0-6144 0,0 0-1232 0</inkml:trace>
  <inkml:trace contextRef="#ctx0" brushRef="#br0" timeOffset="119114.27">22210 8051 21183 0,'0'0'944'0,"0"0"192"0,0 0-912 0,0 0-224 16,-2 10 0-16,2-10 0 0,-6 11 1872 0,6-11 336 15,0 0 64-15,0 0 16 0,2 10-1776 0,2-1-368 16,-4-9-144-16,5 13 128 0,3-5-128 0,-1 1 0 16,3 1 144-16,-1 0-144 0,-2 0 0 0,4 1 0 15,1 1 0-15,-5 2 0 0,-1 0 416 0,0 1 16 16,2-2 0-16,-3 0 0 0,0 0 224 0,-2 1 48 15,0-5 16-15,-1 2 0 0,0 0-128 0,0 1-16 16,2-3-16-16,-4-9 0 0,0 0 0 0,8 11 0 0,9-1 0 16,-11-3 0-16,-6-7 0 0,0 0 0 0,0 0 0 0,3-10 0 15,2 0-384-15,2 1-176 0,-2 1 160 0,3 2-160 16,2-1 0-16,-2-3 0 0,-1-1 0 0,-1 2 0 16,1-1-208-16,-2 1 64 0,-1-2 16 0,0 2 0 15,-4 9 128-15,6-8 0 0,-6 8 0 0,7-6 0 16,-7 6 0-16,0 0 0 0,10-4 0 0,-10 4 0 15,0 0 0-15,10-2 0 0,-10 2 0 0,12-1 0 16,1 0 0-16,-1 1 0 0,-12 0 0 0,13 0 0 16,-3 0 0-16,-10 0 0 0,12 0 0 0,-12 0 0 15,12 5 0-15,-3 2 0 0,-9-7 0 0,7 7 0 16,-7-7 144-16,6 12-144 0,-6-12 192 0,5 12-192 16,-1 0 256-16,0 1-64 0,0-4-16 0,-4-9 0 0,0 0-176 0,8 10 192 15,-8-10-192-15,0 0 192 0,6 11-192 0,-6-11 128 16,7 7-128-16,-7-7 128 0,0 0 128 0,0 0 32 15,10 2 0-15,-10-2 0 0,12 0-32 0,-12 0-16 16,10 0 0-16,-10 0 0 0,11-3 16 0,-11 3 16 16,8-6 0-16,-8 6 0 0,0 0-80 0,9-7 0 15,-1-1-16-15,-8 8 0 0,6-12 16 0,-1 5 0 16,-5 7 0-16,6-13 0 0,-2-2 192 0,-1 1 64 16,1-2 0-16,2 2 0 0,-1-2-112 0,0-1-16 15,-1-1 0-15,1 0 0 0,0-3-144 0,1-1-48 16,-1-3 0-16,0 3 0 0,-1 1-128 0,1 1 0 15,0-4 0-15,-1 3 0 0,3 1 0 0,-2 2 0 16,-2 1 0-16,0 4 0 16,4 4-352-16,-3-1-48 0,-4-2-16 0,0 3 0 15,4 3-80-15,2 0-16 0,-6 6 0 0,11-4 0 16,-11 4-2208-16,10-3-448 0,-10 3-96 0,12-4-8192 0,-3-1-1632 0</inkml:trace>
  <inkml:trace contextRef="#ctx0" brushRef="#br0" timeOffset="119665.43">23047 7837 1839 0,'0'0'160'0,"0"0"-160"16,0 0 0-16,0 0 0 0,0 0 4576 0,0 0 880 15,0 0 176-15,0 0 48 0,0 0-4464 0,0 0-896 16,0 0-192-16,0 0-128 0,0 0 128 0,0 0-128 16,0 0 0-16,0 0 0 0,0 0 464 0,0 0-16 15,0 0 0-15,0 0 0 0,0 0 672 0,0 0 128 16,0 0 32-16,0 0 0 0,0 0-64 0,-9 2 0 16,0 1 0-16,1 1 0 0,2 4-688 0,-1 4-144 15,-1-3-16-15,3 1-16 0,5-10-352 0,-4 12 144 16,0 1-144-16,0 2 0 0,2 2 0 0,-1 2 0 15,0 1 0-15,2 0 0 0,0 1 0 0,0-1 0 16,-1 1 0-16,1-2 0 0,1 0 0 0,3-2 0 16,2-2 0-16,0 0 0 0,0-2 128 0,2-6-128 0,-1 0 0 0,1 2 0 15,1-2 128-15,-8-7-128 0,0 0 0 0,11 1 0 16,1 1 192-16,-2-2-192 0,-10 0 192 0,11-1-192 16,-2-1 192-16,0-5-64 0,-1 2 0 0,1-2-128 15,-1 1 192-15,1-2-64 0,-1 0 0 0,0-1-128 16,-2-1 192-16,1-1-192 0,-1 2 192 0,-1-4-192 15,-1 0 176-15,0-1-176 0,0-2 160 0,-1-1-160 16,-2-3 176-16,0 1-176 0,-1-1 192 0,-1 1-192 16,0 2 272-16,-1-1-48 0,-1-2-16 0,-1 2 0 15,0 3 112-15,0 1 0 0,-1 0 16 0,-1 2 0 16,1 2-16-16,0 3-16 0,-3 1 0 0,2 3 0 16,6 3-304-16,-10-5 0 0,3 1 0 0,7 4 0 15,-9 2 0-15,9-2-192 0,-8 2 0 0,8-2 0 16,-9 0-576-16,9 0-96 0,0 0-32 0,0 0 0 15,-8 2-1536-15,8-2-320 0,0 0-64 0</inkml:trace>
  <inkml:trace contextRef="#ctx0" brushRef="#br0" timeOffset="120631.21">24149 7664 2751 0,'0'0'128'0,"0"0"16"0,0 0-144 0,0 0 0 16,0 0 0-16,0 0 0 0,-4-8 3968 0,4 8 768 15,0 0 160-15,0 0 32 0,0 0-3392 0,0 0-688 16,-9-4-128-16,1 1-16 0,8 3-368 0,-9-2-64 16,1 2-16-16,8 0 0 0,-10 2 64 0,-1 2 16 15,1-1 0-15,-2 1 0 0,0 2 560 0,0 1 128 16,1 1 0-16,-1 1 16 0,-1-3-272 0,0 4-64 0,0 0-16 16,1 2 0-16,0-1-336 0,5 1-64 0,3 1-16 0,1-1 0 15,-1 0 112-15,2-1 32 0,0 2 0 0,2 0 0 16,-1 2-48-16,2-1-16 0,2 1 0 0,-1-1 0 15,-2-1-224-15,2 0-128 0,-1 0 160 0,3-1-160 16,-4-12 0-16,5 14 0 0,-2-1 0 0,1-2 0 16,-4-11 0-16,6 9 128 0,-6-9-128 0,11 7 0 15,-11-7 0-15,11 3 144 0,-11-3-144 0,12 0 128 16,-12 0-128-16,12-1 0 0,-2-3 144 0,-10 4-144 16,11-7 144-16,-2 1-144 0,-3-2 192 0,2 1-192 15,0-3 208-15,-1 2-64 0,-1 0-16 0,1-2 0 0,-2-3-128 0,0 0 0 16,-1-1 144-16,-1 1-144 0,-1-1 144 15,-1 1-144-15,1 0 192 0,0-2-192 0,1-2 224 0,0 0-64 16,-2 0-16-16,0 4 0 0,0 1-16 0,1 2-128 16,-1-1 192-16,2 2-64 0,-3 9 112 0,4-9 16 15,-4 9 0-15,0 0 0 0,0 0-16 0,0 0 0 16,0 0 0-16,0 0 0 0,10-3-112 0,-10 3 0 16,12 2-128-16,-12-2 192 0,10 6-192 0,-1 3 128 15,-1-2-128-15,-1 3 0 0,0 2 0 0,0 2 0 16,-2-1 0-16,0-1 0 0,1 0 0 0,-1 1 0 15,0-1 0-15,0 1 0 0,0 1 0 0,1 0 0 16,-1-1 0-16,0-2 0 0,2-1 0 0,-1-1 0 16,-6-9 0-16,9 11 0 0,-1-2-320 0,-8-9-48 15,0 0-16-15,11 5 0 16,-2-1-192-16,-9-4-64 0,0 0 0 0,0 0 0 16,0 0-160-16,0 0-32 0,0 0-16 0,8-5 0 15,-3-3-1376-15,-3 2-272 0,-2 6-48 0</inkml:trace>
  <inkml:trace contextRef="#ctx0" brushRef="#br0" timeOffset="121082.72">24387 7833 3679 0,'0'0'320'15,"0"0"-320"-15,0 0 0 0,-2 13 0 16,3 0 5248-16,-1-13 992 0,0 0 192 0,4 13 32 0,-4-13-5248 0,9 11-1040 15,-9-11-176-15,0 0 0 0,0 0-256 0,12 12 64 16,0-2 0-16,-12-10 16 0,0 0-64 0,0 0-16 16,10 7 0-16,-10-7 0 0,0 0 576 0,0 0 128 15,0 0 0-15,0 0 16 0,0 0 960 0,0 0 192 16,0 0 48-16,0 0 0 0,0 0-448 0,0 0-64 16,0 0-32-16,0 0 0 0,0 0-480 0,0 0-80 15,0 0-32-15,0 0 0 0,0 0-288 0,3-8-64 16,-2-1-16-16,1-1 0 0,-2 10-160 0,3-10 128 15,-2 1-128-15,-1-3 128 0,0 0 0 0,0-1-128 16,0-1 192-16,0 1-64 0,-1 0 112 0,-2 0 16 16,1 0 0-16,-1-3 0 0,2-1 0 0,1 2 0 15,0-1 0-15,0 2 0 0,1 1-96 0,2 0-16 0,-1-2 0 0,2 2 0 16,2 0-144-16,-1 0 0 0,1 1 0 0,1 2 0 16,-2 1 0-16,0-2 0 0,1 2 0 0,0 3 0 15,2-1 0-15,-2 2 0 0,2 0 0 0,3 0 0 16,-1-3-208-16,0 3 80 0,0-1 128 0,-1 1-208 31,0 1-272-31,0 0-48 0,-1-2-16 0,1-1 0 16,0 2-528-16,1 1-96 0,2 0-32 0,0 2 0 15,-2 0-2608-15,1 1-528 0</inkml:trace>
  <inkml:trace contextRef="#ctx0" brushRef="#br0" timeOffset="121599">24855 7640 3679 0,'0'0'160'0,"0"0"32"0,0 0-192 0,0 0 0 15,0 0 0-15,0 0 0 0,0 0 5856 0,0 0 1120 16,0 0 240-16,11 0 32 0,-11 0-6032 0,12-4-1216 15,-1 2-256-15,1-1-32 16,-2 1-208-16,-10 2-32 0,0 0-16 0,13-4 0 0,-2-1 224 0,-1 1 64 16,-1 0 0-16,-9 4 0 0,10-6 800 0,-10 6 160 15,10-7 48-15,-10 7 0 0,7-6 400 0,-7 6 64 16,6-9 32-16,-2 1 0 0,-4 8-672 0,5-6-128 0,-5 6-16 0,5-9-16 16,-5 0-416-16,3 1 0 0,2 0 0 0,-5 8 0 15,0 0-128-15,-2-8-128 0,2 8 0 0,-6-6-16 16,0 2 32-16,-5 1 16 0,0 2 0 0,-1 2 0 15,0 4 224-15,-1 2 0 0,-1-1 144 0,1 1-144 16,0-2 400-16,0 2-16 0,-2 2 0 0,4-1 0 16,0 1 64-16,2 1 0 0,1 2 0 0,2 1 0 15,-1-1-32-15,2-1 0 0,0 1 0 0,1 3 0 16,0 0-32-16,0 2 0 0,0-1 0 0,0-1 0 16,2-2-224-16,-1 2-160 0,0 0 192 0,2-2-192 15,0-2 128-15,1-1-128 0,0 1 0 0,0-11 0 16,4 11 256-16,0 1 0 0,0-1 0 0,-4-11 0 15,7 6-16-15,4-1-16 0,-1-1 0 0,2-1 0 0,1-2-224 0,1-1 0 16,2-1 0-16,2 1 0 16,3-5-384-16,1-1-160 0,2 0-32 0,-1-1-16 15,-1-2-2272-15,3 0-448 0,1 0-80 0,-4 0-32 0</inkml:trace>
  <inkml:trace contextRef="#ctx0" brushRef="#br0" timeOffset="122059.43">25711 7099 20271 0,'0'0'1792'0,"0"0"-1424"0,0 0-368 0,0 0 0 15,0 0 2096-15,0 0 336 0,0 0 80 0,0 0 16 16,0 0-1856-16,0 0-368 0,0 0-80 0,11 2-16 15,-11-2 176-15,0 0 16 0,11 5 16 0,-11-5 0 16,8 8 0-16,-2 2 0 0,-2 1 0 0,1 0 0 16,0 2 144-16,1 2 16 0,-1 2 16 0,0 1 0 15,0 0-32-15,1 4-16 0,-4-1 0 0,2 4 0 0,0 2-128 0,1-2-32 16,-1 2 0-16,0 1 0 0,0-1-192 0,0 1-32 16,-3-4-16-16,3 2 0 0,-1 0-144 0,-1-1 0 15,1-3 0-15,1-2 0 0,0-4-384 0,0-3-16 16,-2 0 0-16,1-3 0 15,-3-10-544-15,4 11-96 0,-2-2-32 0,-2-9 0 16,0 0-240-16,0 0-48 0,0 0-16 0,0 0-7776 16,0 0-1568-16</inkml:trace>
  <inkml:trace contextRef="#ctx0" brushRef="#br0" timeOffset="122301.63">25625 7436 14735 0,'0'0'1312'0,"0"0"-1056"0,0 0-256 0,0 0 0 16,0 0 5456-16,11-4 1040 0,1-3 208 0,1 2 32 16,3 1-5008-16,1-1-1024 0,0-2-192 0,2 1-32 15,2-3-64-15,1 0-16 0,2 1 0 0,-1-1 0 16,1 1-400-16,-1 0 0 0,1 0 0 0,-2 0 0 16,-3 1-352-16,1-1 48 0,1 1 16 0,-2 1 0 15,-1 2-32-15,-1 0-16 0,-1-1 0 0,0 1 0 16,-3-1-176-16,-2-2-48 0,0-1 0 0,-1 3 0 15,1 2-512-15,-3-2-96 0,-8 5-32 0,9-9-9232 16,-3 0-1856-16</inkml:trace>
  <inkml:trace contextRef="#ctx0" brushRef="#br0" timeOffset="122866.75">26267 6669 32367 0,'0'0'1424'0,"0"0"304"0,0 0-1376 0,0 0-352 16,-2 11 0-16,2-1 0 0,1 0 512 0,2 3 48 16,-1-1 0-16,2 5 0 0,0 3-560 0,1 3 0 15,0 3 0-15,2 3 0 0,-2 1 0 0,2 2 0 0,-1 5 0 0,-1-2-144 16,-1-1 144-16,2 1 0 0,-3-2 0 0,0-1 0 15,-3 2 128-15,-3 0 48 0,0-4 16 0,-1 0 0 16,0 0 400-16,0 3 96 0,-1-2 16 0,-1-2 0 16,1-8-64-16,1 1-16 0,2-4 0 0,-1 0 0 15,-1-2-160-15,2-2-16 0,0-1-16 0,2-2 0 16,3-2-144-16,-3-9-32 0,0 0 0 0,0 0 0 16,0 0-128-16,0 0-128 0,0 0 144 0,0 0-144 15,0 0 0-15,0 0 0 0,2-9 0 0,1-2 0 16,-2 1 0-16,1-2 0 0,-2-2 0 0,0-3 0 15,0-3 192-15,2-3-48 0,1-2-16 0,-1 0 0 16,1 2-128-16,2 3-176 0,2-1 48 0,1 6 0 16,-3-2 128-16,1 4 0 0,1 1 0 0,1 4 0 0,-2 2 144 0,3 0 16 15,2 4 0-15,-1-1 0 0,-10 3-160 0,13-1 0 16,-1 0 0-16,0 2 0 0,-1 4 0 0,3 2 0 16,-4-5 0-16,0 4 0 0,2-1 0 0,-1 1 0 15,-1 2-144-15,-1 3 144 0,-1 0 0 0,1 4 0 16,0 0 0-16,0 1 0 0,-2-3 0 0,-1 1 0 15,1 1 0-15,-2 0 0 0,-1 1 0 0,2 0 0 16,4-3 0-16,-3 0 0 16,0-2-480-16,-1 2-96 0,1 2 0 0,0-2-16 15,0 0-816-15,-1-5-144 0,-6-8-48 0,0 0 0 16,7 7-1648-16,-7-7-336 0,0 0-64 0,0 0-8192 0</inkml:trace>
  <inkml:trace contextRef="#ctx0" brushRef="#br0" timeOffset="123267.42">26763 7308 7359 0,'0'0'320'0,"0"0"80"0,0 0-400 0,0 0 0 0,11-3 0 0,0 1 0 16,-1-1 5808-16,1-1 1072 0,-11 4 224 0,11-4 32 16,1-2-5712-16,-1-1-1136 0,-11 7-288 0,11-5 0 15,0-1 0-15,-1-1 160 0,-2 2-160 0,0-2 128 16,0 1-128-16,0 1 0 0,-1-2 0 0,-7 7 0 15,9-9 320-15,-2 0-32 0,-2 0 0 0,-5 9 0 16,5-8 192-16,-5 8 32 0,3-12 16 0,-2 0 0 16,-1 3-272-16,0-3-48 0,-1 1-16 0,0 0 0 15,-2 1-192-15,0 1 128 0,0 0-128 0,-1-2 0 0,1 1 0 0,-1 2 0 16,0 1 0-16,4 7 0 0,-6-2 160 0,6 2-160 16,-11 2 160-16,1 2-160 0,-1 2 288 15,1 3-32-15,-2 0-16 0,1 3 0 0,-2 2-64 0,-2 0-16 16,-2 1 0-16,0 4 0 0,2 2-160 0,2 0 0 15,1 0 144-15,0 0-144 0,0-2 128 0,2 3-128 16,0-2 128-16,3 1-128 0,3-2 288 0,3 1-16 16,-1-3 0-16,6-2 0 0,4 0 144 0,3-4 32 15,0-1 0-15,4 1 0 0,4-3-208 0,2 1-48 16,1-1 0-16,3-1 0 0,1-2-368 0,0-4-80 16,0-1 0-16,0 0-16 15,0 0-752-15,1-1-128 0,-1-4-48 0,2-2 0 16,2-2-1808-16,-4-1-352 0</inkml:trace>
  <inkml:trace contextRef="#ctx0" brushRef="#br0" timeOffset="124117.57">27952 6743 11967 0,'0'0'1072'0,"0"0"-864"0,0 0-208 0,0 0 0 16,0 0 3136-16,0 0 576 0,0 0 112 0,0 0 16 16,0 0-2976-16,0 0-608 0,0 0-112 0,0 0-16 15,0 0 128-15,0 0 16 0,0 0 16 0,-9-1 0 16,-1 1 288-16,10 0 64 0,-9 4 16 0,0 0 0 15,0-1 304-15,0 0 64 0,9-3 16 0,-9 7 0 16,-2-1-208-16,1 1-64 0,0-2 0 0,-2 2 0 16,0 1-384-16,0 1-96 0,-1-1-16 0,0 1 0 15,2 0-128-15,-1 0-16 0,0 0-128 0,2 0 192 16,0-2-48-16,3-3-16 0,7-4 0 0,0 0 0 0,-4 10 32 0,4-10 0 16,0 0 0-16,-3 12 0 15,-1-2-160-15,4-10 128 0,0 12-128 0,0-12 128 0,0 0-128 0,2 12 0 16,0-3 0-16,2-1 0 0,-4-8 0 0,7 7 0 15,-7-7-176-15,10 7 176 0,0-1-144 0,2 0 144 16,1-5-160-16,0 2 160 0,2-1-144 0,0 2 144 16,0-1-128-16,0-1 128 0,1 0-144 0,-2-1 144 15,1-1-160-15,-2 4 160 0,-2 0 0 0,0 1 0 16,-11-5-128-16,11 6 128 0,-3 1 0 0,0-1 0 16,-1 1 0-16,-2 1 0 0,0 1 0 0,-1 3 0 15,-1-2 0-15,-1 1-144 0,0-1 144 0,-1-1 128 16,-1 0-128-16,-1 0 176 0,-1 3-48 0,1-3 0 15,-2 0 0-15,2 0 0 0,-2 1 0 0,-1-1-128 0,1 0 192 0,-3-1-64 16,0 2-128-16,-1-1 192 0,-1-2-192 0,-1 1 192 16,0 1-192-16,0 1 0 0,-1 3 0 0,-2-2 0 15,-1-2-240-15,-1 0-80 0,-2 1 0 0,0-1-16 32,1 3-1408-32,2-3-288 0,0-2-48 0,3-5-7888 0,10-2-1568 0</inkml:trace>
  <inkml:trace contextRef="#ctx0" brushRef="#br0" timeOffset="124768.4">28396 6865 27647 0,'-6'-4'2448'0,"6"4"-1952"16,0 0-496-16,-8-3 0 0,8 3 1408 0,0 0 176 15,0 0 32-15,-8-6 16 0,2-1-1632 0,6 7 0 16,-8-6-320-16,8 6 32 16,-8-4-160-16,8 4-16 0,-10 0-16 0,0 0 0 0,1 0 80 0,0 2 16 15,-3 2 0-15,3 1 0 0,9-5 864 0,-10 7 176 16,-2-1 48-16,0 1 0 0,-2-1 224 0,1 4 48 15,1 0 16-15,1 4 0 0,-4 2-208 0,3 1-32 16,2 1-16-16,1 2 0 0,-2-1-336 0,4 3-64 16,1-2-16-16,3-2 0 0,-1-1-320 0,1 0 0 0,2-2 0 0,1-1 0 15,0 0 0-15,2 1-192 0,4-6 64 0,0-1 0 16,1-2 0-16,0-1 0 0,-7-5 0 0,12 3 0 16,0-2 128-16,0-1 0 0,-1-2 0 0,1 0 0 15,-2-2 0-15,2 2 176 0,0-5-48 0,-2 1 0 16,0 0 48-16,1 0 0 0,1 1 0 0,0-4 0 15,-1-1-48-15,2 0 0 0,1-2 0 0,-1 3 0 16,-2-3-128-16,0 2 0 0,-1-3 0 0,-1-1 0 16,-1-2 0-16,0 2 0 0,-2-5 0 0,2 4 128 15,-1-1-128-15,-2 2 0 0,-1-1 0 0,0 2 0 16,0-1 0-16,-3 4 0 0,0-2 0 0,1 5 0 0,-2 7 368 0,0 0 32 16,0 0 16-16,0 0 0 0,0 0-64 0,0 0-16 15,0 0 0-15,0 0 0 0,0 0-160 0,0 0-48 16,10 8 0-16,-1-1 0 0,-9-7-128 0,9 13 128 15,-1 0-128-15,0 1 128 0,-2 3-128 0,0 3 0 16,-2-3 0-16,1 2 0 0,0 1 144 0,0-3-144 16,-1 2 160-16,1-3-160 0,1 2 0 0,-1-1 0 15,1-1 0-15,1-2 0 0,-1-2-128 0,3 0-128 16,1-5-32-16,-1 1 0 16,-1 0-608-16,1-2-112 0,-9-6-16 0,11 6-16 15,-11-6-544-15,12 0-96 0,-12 0-32 0,11-4-8816 16,-11 4-1760-16</inkml:trace>
  <inkml:trace contextRef="#ctx0" brushRef="#br0" timeOffset="125503.95">28850 6867 12895 0,'0'0'1152'0,"0"0"-928"0,0 0-224 0,0 0 0 16,-5 13 6048-16,1 2 1168 0,1-1 224 0,2 0 48 16,0 1-6176-16,1-1-1312 0,-2 2 0 0,2-2-320 15,-2-1 48-15,2 0 0 0,4 0 0 0,-2-2 0 16,-2-11-96-16,2 11-16 0,-2-11 0 0,1 11 0 16,-1-11 384-16,0 0 240 0,0 0-48 0,0 0 0 15,0 0 624-15,0 0 112 0,0 0 32 0,0 0 0 16,0 0-400-16,0 0-80 0,0 0-16 0,0 0 0 0,8-6-208 0,-2 0-64 15,-1-2 0-15,1-1 0 0,-2-1-192 0,1-1 0 16,3-2 0-16,1-3 0 0,-3-3 0 0,2 1 0 16,0-4 0-16,-2 1 0 0,1 0-128 0,1 0-32 15,0 3 0-15,-1-1 0 0,1 2 160 0,0 3 0 16,-1-2 128-16,-1 5-128 0,1 2 448 0,-1 2 32 16,-6 7 0-16,10-6 0 0,0-1-256 0,-10 7-48 15,9-6-16-15,-9 6 0 0,13 0-160 0,-13 0 0 16,9 6 0-16,-1 1 0 0,-8-7 0 0,6 9 0 15,1 2-128-15,-2 5 128 0,-2-2 0 0,1 3 0 16,-1 2 0-16,0-4 0 0,-3 1 0 0,1-2 128 0,1-2 0 0,-1-2 0 16,-1 2 64-16,1 0 0 0,1-2 0 0,-2-10 0 15,0 0-192-15,0 0 0 0,0 0 0 0,5 9 0 16,-5-9 192-16,0 0-32 0,0 0-16 0,10-1 0 16,-10 1-144-16,11-5 0 0,-4-2 144 0,0-2-144 15,-2 0 0-15,2-4 0 0,-1 1 0 0,-1 1 0 16,-1-2 0-16,0 0 0 0,0-3 0 0,-1-1 0 15,-2-1 0-15,2-2 0 0,3 1 0 0,1-1 0 16,-2 2-208-16,1 0 32 0,4-3 16 0,0 2 0 16,2 0 160-16,1 2-160 0,0 0 160 0,0 4-160 15,-1 3 160-15,1 2 0 0,0 1 0 0,0 1 0 16,0 0 144-16,-4 3 16 0,-9 3 0 0,0 0 0 16,14 0-160-16,-1 3 0 0,-2 3 0 0,-1-1 128 15,1 0-128-15,-1 2 0 0,-1 0 0 0,2 4 0 0,-2 2 0 16,1 3 0-16,-1-2 0 0,0 2 0 0,-1-1 0 0,1 1 0 15,2-2 176-15,-2 6-176 0,-1 1 240 0,-1-3-48 16,1 1-16-16,-1 1 0 0,-1-2-176 0,1 2 0 16,1-2-160-16,-2-1 160 0,1-1 0 0,-1-2 0 15,1 0 176-15,-1 1-48 16,1-2-576-16,-2-2-96 0,-1-1-32 0,-4-10 0 16,0 0-1536-16,0 0-320 0,0 0-64 0,0 0-16 15,0 0-880-15,0 0-160 0,10-2-32 0</inkml:trace>
  <inkml:trace contextRef="#ctx0" brushRef="#br0" timeOffset="125986.34">29747 6723 16575 0,'0'0'1472'0,"0"0"-1168"0,0 0-304 0,0 0 0 15,0 0 2608-15,10-6 464 0,-1 0 80 0,-9 6 32 16,0 0-2064-16,11-5-416 0,-11 5-64 0,12-6-32 15,-1 1-144-15,0 0-16 0,-11 5-16 0,12-3 0 16,-1-1-112-16,0 2-32 0,-11 2 0 0,11-4 0 16,0-1 336-16,-1-1 64 0,-1 4 16 0,1-2 0 15,-10 4-48-15,10-4 0 0,-2-2 0 0,2 0 0 16,-2 0-160-16,2 1-48 0,2-2 0 0,-1 2 0 16,-4-2-192-16,3 2-32 0,0-1-16 0,0-2 0 15,-2-1-208-15,0 0 0 0,0-2 128 0,0 2-128 0,-2 0 0 0,-2 1 0 16,-3-5 128-16,2 4-128 0,0 1 128 0,-3-4 0 15,-4 3-128-15,1 1 192 0,1 2 320 0,-2 1 48 16,-2-1 16-16,6 6 0 0,-10-3-192 0,0 3-48 16,-1-3 0-16,-1 3 0 0,-2 3-336 0,1-1 0 15,1 3 0-15,-1 6 128 0,-4 2-128 0,2 1 0 16,0 3-176-16,2 4 176 0,-2 2 0 0,0 2 0 16,0 3 176-16,0-5-48 0,1 3 160 0,1-2 32 15,1 3 16-15,3 2 0 0,1 1 112 0,0-4 0 16,1-2 16-16,3 0 0 0,1-3-176 0,2 0-32 15,1-7-16-15,1 2 0 0,3-1-80 0,0 0-16 16,1-2 0-16,2-3 0 0,0-2-144 0,7-2 0 16,1 0 0-16,5 0 0 0,2-5-336 0,7-1 0 0,4-1 0 15,5-1 0 1,1-4-304-16,3-1-64 0,1-1-16 0,0-4 0 16,0-1-2208-16,1-1-432 0,1-3-96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4:23:07.4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16577 9627 26655 0,'0'0'1184'0,"-9"7"240"16,-2-2-1136-16,2-4-288 0,9-1 0 0,0 0 0 0,0 0 1232 0,0 0 192 15,0 0 48-15,0 0 0 0,0 0-720 0,0 0-144 16,5-10-32-16,2 3 0 0,-7 7-240 0,10-5-48 16,1-1-16-16,-1-1 0 0,-1 2 0 0,0 1 0 15,2-4 0-15,-1 3 0 0,2 0 208 0,1-1 32 16,0 0 16-16,1 1 0 0,1 1 112 0,2 0 32 15,2 0 0-15,3 1 0 0,3 1-128 0,4-2-32 16,2-3 0-16,3 0 0 0,3 4-80 0,0 0-32 16,5 2 0-16,0-2 0 0,-2-4-112 0,-1 0-32 15,0 1 0-15,2 3 0 0,-1 3 0 0,5 1 0 16,3 1 0-16,0 1 0 0,-1 3 0 0,1-1 0 16,2-2 0-16,-5 3 0 0,-3 6-64 0,-1-2-32 15,-2 2 0-15,-2-3 0 0,3 1-160 0,0 2 0 0,2 0 0 16,1 2 128-16,-2 5-128 0,4-1 0 0,2-1 0 0,0 2 0 15,0 3 0-15,-4-1 128 0,-4-1-128 0,0 2 0 16,-1 2 0-16,-2-4 128 0,2 3-128 0,-2-3 0 16,0 4 0-16,-2 1 128 0,-3 1-128 0,1 2 0 15,1 4 160-15,0 2-160 0,-1 2 192 0,-2-1-192 16,-6-5 176-16,-1 4-176 0,-1 3 160 0,-2-1-160 16,-3 1 256-16,0 3-64 0,-4-1 0 0,0 2 0 15,-1 2-192-15,-2 0 0 0,0 1 0 0,1 0 0 16,-1 3 0-16,1-2 0 0,-2-1 144 0,-1 0-144 15,-2 2 128-15,-1-1-128 0,-1 1 0 0,3 2 128 16,-2 2-128-16,-2 1 0 0,-3 1 0 0,-2 0 0 16,-2 1 0-16,-2 1 0 0,-2-2 128 0,2 0-128 15,-4-4 0-15,0 2 0 0,0 1 0 0,-5 2 128 16,-2 2-128-16,-1 0 0 0,0 0 144 0,-3-2-144 0,-3-1 128 0,0 2-128 16,-4-4 128-16,-2 7-128 0,-1 1 0 0,-4-3 144 15,-2-3-144-15,-2 3 0 0,-4 2 160 0,0-1-160 16,1-4 128-16,1 1-128 0,-2-5 128 0,0 3-128 15,-2 1 0-15,-2-1 128 0,-2-2-128 0,-1 1 0 16,1-1 144-16,-1 0-144 0,-1-3 0 0,3 1 0 16,1-2 0-16,2 0 128 0,-1 1-128 0,-1-3 0 15,-4 1 0-15,-1 5 0 0,-3-3 0 0,1 4 0 16,-1 0 0-16,1-1 128 0,1-3-128 0,3-1 0 16,3 1 0-16,-1 1 0 0,-1 1 0 0,-1-2 0 15,-1-4 0-15,3 1 0 0,2 2 0 0,2 2 0 16,2-4 0-16,4 0 0 0,3-2 0 0,3-4 0 0,2 1 0 0,2-3 0 15,4-1 0-15,1 0 0 0,3 0 0 0,1 0 0 16,1 0 0-16,1-4 0 0,1 1 0 0,3-1 0 16,3 0 0-16,1-1 0 0,2-2 0 0,3 2 0 15,2-2 0-15,3-1 0 0,2-1 0 0,3 2 0 16,2-3 0-16,2 1 0 0,1-1 0 0,1 1 0 16,1 0 128-16,1 0-128 0,0 0 128 0,1 1-128 15,-1 1 0-15,0-4 128 0,1 4-128 0,-1-4 0 16,0-3 0-16,2-1 0 0,0-1 0 0,1-1 128 15,2 2-128-15,1-5 176 0,-1-1-176 0,1 0 192 16,-2 0 0-16,3 0 0 0,1 0 0 0,4-1 0 16,3 0-64-16,-2 1 0 0,-3-4 0 0,2 1 0 15,1 2 0-15,1 0 0 0,-4-2 0 0,0 0 0 0,-2 2-128 0,-1-1 0 16,-2-1 144-16,0 1-144 0,-1-1 0 16,-1 2 0-16,-1-2 0 0,-1 3 0 0,-1-5 0 0,0 2 0 15,-3 2 0-15,0-3 0 0,-2-1-192 0,1 0 32 16,1-2 16-16,-1 1 0 0,-1-1-16 0,2 0 0 15,-1 0 0-15,-1-2 0 0,-9-4-96 0,11 7-32 16,-2-3 0-16,-9-4 0 16,9 6-1024-16,-9-6-208 0,10 3-32 0,-10-3-16 15,12 4-1664-15,-12-4-336 0</inkml:trace>
  <inkml:trace contextRef="#ctx0" brushRef="#br0" timeOffset="1534.89">16459 9554 6447 0,'0'0'576'0,"0"0"-576"16,0 0 0-16,0 0 0 0,0 0 3840 0,0 0 672 16,0 0 128-16,8-5 32 0,-8 5-3088 0,0 0-624 15,0 0-112-15,0 0-16 0,0 0-144 0,0 0-32 16,8-4 0-16,-8 4 0 0,9 0-144 0,-9 0-48 16,9-4 0-16,-9 4 0 0,11 1-192 0,-11-1-32 15,0 0-16-15,10 0 0 0,-10 0 304 0,11-2 64 16,-11 2 16-16,10-3 0 0,-10 3 240 0,10-1 48 15,1-3 16-15,-2-1 0 0,-9 5-208 0,10-4-64 16,0-5 0-16,-1 2 0 0,-1 2-176 0,1 0-32 0,0-2-16 0,0 3 0 16,0 1-64-16,0 0-16 0,-9 3 0 15,13-5 0-15,-1-3-48 0,1 1-16 0,-1-2 0 0,-1 1 0 16,1-2 0-16,1 2 0 0,0 2 0 0,2-2 0 16,-2-1-48-16,2 0-16 0,4-1 0 0,-4 1 0 15,0 0 16-15,1 1 0 0,4-2 0 0,0 0 0 16,-2 0-80-16,0-1-16 0,-1 0 0 0,3 3 0 15,-5-1 32-15,1 1 0 0,-2 1 0 0,1-1 0 16,-1 0-32-16,-1 3-128 0,-13 5 192 0,13-4-64 16,-3 0-128-16,-10 4 160 0,0 0-160 0,10-3 160 15,-10 3-160-15,0 0 128 0,0 0-128 0,0 0 128 16,0 0-128-16,0 0 0 0,0 0 0 0,6 7 0 16,-6-7 0-16,0 0 0 0,0 0 0 0,0 0 0 0,0 0 0 0,0 0 0 15,-5 9 0-15,5-9 0 0,-9 6 0 0,1 0 0 16,-1-2 0-16,0 1 128 0,-1-4-128 0,1 4 0 15,-1-2 0-15,0 1 128 0,-2-2-128 0,1 2 0 16,0 0 0-16,-2 2 128 0,-3 0-128 0,2 2 0 16,2 0 0-16,-1 0 0 0,0-1 0 0,0 2 0 15,0-1 0-15,-2 1 0 0,0 1 0 0,0-1 0 16,2 0 0-16,0 0 0 0,-1 0 0 0,1-4 0 16,-1 0 0-16,2 3 0 0,0 4 0 0,0-2 0 15,2 1 0-15,0-2 0 0,-1-1 0 0,1 1 0 16,-1-4 0-16,2 0 0 0,1 1 0 0,0 1 0 15,1 0 0-15,-1 1 0 0,8-8 0 0,-9 5 0 16,9-5 0-16,-11 4 0 0,2 1 0 0,9-5 0 16,-8 5 0-16,8-5 0 0,0 0 0 0,-9 6 0 0,9-6 0 0,-8 5 128 15,2 1-128-15,6-6 192 0,0 0-192 0,0 0 192 16,-9 5-192-16,9-5 0 0,0 0 0 0,-7 7 0 16,7-7 0-16,-6 7 0 0,6-7 0 0,0 0 128 15,0 0 16-15,-9 5 0 0,1 0 0 0,8-5 0 16,0 0 48-16,0 0 0 0,-11 3 0 0,11-3 0 15,0 0-32-15,0 0 0 0,0 0 0 0,0 0 0 16,0 0-160-16,0 0 192 0,0 0-192 0,0 0 192 16,0 0-192-16,0 0 192 0,0 0-192 0,0 0 192 15,2 10-192-15,-2-10 160 0,6 9-160 0,2 2 160 16,2-4-32-16,1 2-128 0,-1-2 192 0,2 1-64 16,1-3 48-16,1 3 0 0,1 1 0 0,-1-2 0 15,0 0 16-15,2 1 16 0,0 0 0 0,2-2 0 0,1 1-16 0,2 1 0 16,2 0 0-16,3-1 0 0,1 0 0 0,0 0-16 15,1-1 0-15,0 1 0 0,4-1-176 0,-2-1 192 16,1 1-192-16,-4-3 192 0,-2 1-192 0,-1 2 0 16,-4-4 144-16,0 2-144 0,-4-1 0 0,-2-1 0 15,-1-3 0-15,-1 1 128 0,-1 0-304 0,0 0-48 16,-11 0-16-16,12-3 0 16,-2-1-2128-16,-2-2-448 0,0-2-64 0</inkml:trace>
  <inkml:trace contextRef="#ctx0" brushRef="#br0" timeOffset="2601.31">18032 14766 7359 0,'0'0'320'0,"0"0"80"0,0 0-400 0,2 14 0 0,1-5 0 0,-3-2 0 16,0-7 4672-16,-3 11 864 0,1 1 160 0,2-2 48 15,0-10-3680-15,2 12-720 0,0 0-160 0,-1-1-32 16,0 1-32-16,3 1-16 0,1-4 0 0,1 3 0 15,-1 0 80-15,0 1 16 0,0 0 0 0,2 2 0 16,1 4-384-16,-2-1-80 0,-1 3-16 0,2 3 0 16,3 1-352-16,-1 3-80 0,-1 2-16 0,1 4 0 15,0 2-272-15,1 3 128 0,-4 2-128 0,1 0 0 16,-1 0 304-16,2-5-48 0,-2 1-16 0,1-6 0 16,-2 0 16-16,0-3 0 0,1-2 0 0,-1-4 0 15,-3-1-256-15,1-6 144 0,1-2-144 0,-3-1 128 16,-1 0-128-16,0-12 0 0,0 0 144 0,0 0-144 15,0 0-352-15,0 0-144 0,0 0-16 0,-1-9-16 16,0-6-1632-16,-1 2-320 0,1-1-64 0,1-3-9104 16,-1-2-1840-16</inkml:trace>
  <inkml:trace contextRef="#ctx0" brushRef="#br0" timeOffset="3151.99">17845 14889 6447 0,'0'0'576'0,"0"0"-576"0,0 0 0 0,-4-9 0 16,-1 0 6304-16,5 0 1152 0,3 0 224 0,1-1 64 16,1 1-5760-16,3 0-1136 0,2 0-224 0,2-1-48 15,0 0-320-15,1 4-48 0,1 3-16 0,0-1 0 16,-2 1-48-16,1 0-16 0,1 3 0 0,1 3 0 15,-2-1 256-15,0 2 64 0,1 1 0 0,-1 3 0 16,0 0 256-16,0 1 48 0,-1-2 16 0,0 3 0 16,1 3-112-16,0-3-16 0,0 2 0 0,3 0 0 15,2-2-256-15,0 2-48 0,0-4-16 0,2 1 0 16,-1 0-144-16,2-1-48 0,0-3 0 0,0 3 0 16,-1 2-128-16,0 1 128 0,3-2-128 0,-3 1 128 15,-1 3-128-15,-1 3 0 0,1 0 0 0,0 5 0 16,-2-3 0-16,-3 4 0 0,-1 1-144 0,-1 4 144 15,-2-4 0-15,-3 2 0 0,-3-2 0 0,-2 2 144 0,2 0-16 0,-3-3-128 16,-2-2 192-16,0 2-64 0,0-3 16 0,-2 1 0 16,-1-2 0-16,-1 0 0 0,-2 1-16 0,2-1-128 15,1-1 192-15,0 0-64 0,-1-4-128 0,0 1 128 16,-3 2-128-16,-1-5 128 0,-2 0-128 0,1-1 128 16,-2 1-128-16,1-3 128 0,-4 1 16 0,1-1 0 15,-2-1 0-15,-1 0 0 0,-1-1-144 0,0 0 0 16,0 0 0-16,1-1-176 0,-2-1 176 0,2 0 0 15,2-1 0-15,0-1-128 0,1 2-80 0,0-1-16 16,1-2 0-16,1-1 0 0,0 0-128 0,3-1-32 16,9 1 0-16,0 0 0 15,-8-5-1280-15,8 5-272 0,0 0-48 0,0 0-16 16,0 0-1152-16,4-9-240 0,7-2-32 0,0 3-16 0</inkml:trace>
  <inkml:trace contextRef="#ctx0" brushRef="#br0" timeOffset="3454.97">18737 15388 28559 0,'0'0'2544'0,"0"0"-2032"0,0 0-512 0,4 12 0 0,-1 1 3568 0,0-2 608 16,3-2 128-16,0 4 32 0,2-2-3376 0,1 2-656 16,2-1-144-16,-1 1-32 0,-1 0-128 0,0 0 0 15,-1-1 0-15,0 1 0 0,0 0 0 0,-2 0 0 16,-1-2 0-16,1 0 0 0,-1 1-176 0,-1-1 48 16,-2 0 0-16,-2-11 0 15,2 13-256-15,-1-4-32 0,-1-9-16 0,0 0 0 16,-3 10-336-16,3-10-64 0,0 0 0 0,0 0-16 15,0 0-2576-15,0 0-512 0,0 0-96 0,-6-19-32 0</inkml:trace>
  <inkml:trace contextRef="#ctx0" brushRef="#br0" timeOffset="3612.45">18854 15049 32255 0,'0'0'2864'0,"-6"8"-2288"0,-3 0-576 0,2 1 0 16,1 2 1984-16,2-1 272 0,0-1 64 0,3 2 16 31,-1-1-4720-31,1 0-944 0,1 1-192 0</inkml:trace>
  <inkml:trace contextRef="#ctx0" brushRef="#br0" timeOffset="4553.31">19122 15412 8287 0,'0'0'736'0,"0"0"-592"0,-2 13-144 0,2 1 0 15,2 2 7056-15,-1-1 1392 0,-1 1 256 0,1 0 64 16,1 1-7008-16,-2-3-1408 0,-2-1-352 0,4 0 0 15,0-1 0-15,-2-12 0 0,-1 12 0 0,1-12-192 16,1 11 192-16,-1-11 0 0,0 0 0 0,0 0 0 16,0 0 128-16,0 0 16 0,0 0 0 0,0 0 0 0,0 0 304 0,0 0 64 15,0 0 16-15,0 0 0 0,0-10-32 0,0-2-16 16,-1 2 0-16,0-6 0 0,-1-1-304 0,2 0-176 16,0-5 192-16,2 1-192 0,-2-1 0 0,2 0-144 15,2 0-16-15,1 0 0 0,0 2-64 0,2 3-16 16,1 4 0-16,0 1 0 0,-2 3 240 0,2 3 0 15,0 2 0-15,1 1-144 0,0 0 144 0,1 5 144 16,1 3-16-16,-1 0-128 0,1 0 192 0,1 3-64 16,-1 4 0-16,1 0-128 0,-3 1 0 0,-1-1 0 15,-2-2 0-15,2 0 0 0,0 1 240 0,-1-1-64 16,-7-10-16-16,6 11 0 0,-6-11 80 0,7 13 16 16,-2-3 0-16,-5-10 0 0,0 0-16 0,0 0 0 0,6 11 0 15,-6-11 0-15,0 0-240 0,0 0 144 0,0 0-144 0,0 0 128 16,0 0-128-16,0 0 0 0,0 0 0 0,0 0 0 15,0 0 0-15,0 0 0 0,11-2 0 0,-11 2 0 16,10-9 0-16,-1-1 0 0,-1-2 0 0,0 0-176 16,0-5 176-16,0 2-128 0,-1-2 128 0,3 1-128 15,-1 2 128-15,1 1-128 0,-1 0 128 0,2 3-128 16,-2 3 128-16,1 0 0 0,-1 1 0 0,1 0 0 16,-10 6 0-16,11-3 0 0,0-1 0 0,-1 0 0 15,1 0 0-15,0 2 0 0,2 1 0 0,0 1 0 16,-1 1 0-16,1 2 0 0,0 4 0 0,0-2 0 15,-2 3 0-15,-1-1 128 0,0 5-128 0,1 1 128 16,-1 2-128-16,1 0 192 0,-1 3-64 0,1 3 0 16,-1 0-128-16,-1 0 128 0,-2-1-128 0,1-3 128 0,1-2-128 0,-2 0 0 15,0-2 128-15,0-2-128 0,-1 0 0 0,-1-1-320 16,-5-10 64-16,5 11 16 16,-5-11-432-16,0 0-96 0,0 0 0 0,0 0-16 15,0 0-1648-15,0 0-320 0,0 0-64 0</inkml:trace>
  <inkml:trace contextRef="#ctx0" brushRef="#br0" timeOffset="5003.82">19948 15384 31503 0,'0'0'1392'0,"0"0"288"0,0 0-1344 16,11 2-336-16,-11-2 0 0,0 0 0 0,11 0 768 0,1 0 64 0,-1 0 32 0,-11 0 0 15,13 0-656-15,0-2-208 0,-2-1 128 0,1-1-128 16,-2 0 224-16,2 0-16 0,1-1 0 0,-1 1 0 16,-3-3 16-16,3-1 0 0,2-1 0 0,-2 0 0 15,-2 0 224-15,1-1 64 0,-1-2 0 0,-1 0 0 16,-2 2-64-16,-1-3-16 0,-2 2 0 0,0-2 0 16,0 1-192-16,0 1-48 0,0-1 0 0,-1 0 0 15,-3-1-192-15,-3 0 0 0,-1 3 0 0,-3 2-160 16,-2 1 16-16,0 2 0 0,0 0 0 0,-1 4 0 15,-1 1 144-15,1 2 0 0,-1 2 0 0,1 1 0 16,-3 2 0-16,1-1 0 0,2 2 0 0,-1 3 0 16,0 2 0-16,0 0 144 0,2 4-16 0,0-2-128 0,-2 2 160 15,4 4-160-15,-1 3 128 0,1 2-128 0,0-3 176 0,-1 3-48 16,0 2-128-16,1-2 192 0,2 0-192 0,1-3 0 16,0 1 128-16,2-2-128 0,-1-1 0 0,3-2 144 15,3-4-144-15,1-1 128 0,0 0 80 0,2-3 16 16,3-2 0-16,2-1 0 0,0-2-224 0,2-1 0 15,2-3 0-15,0-2 0 16,1-2-448-16,4 0-128 0,2-2-16 0,0-1-16 16,1-2-1312-16,1-1-256 0,1 2-48 0,-5-5-16 15,-1 2-960-15,-4 0-192 0,8-5-32 0,-8-2-16 0</inkml:trace>
  <inkml:trace contextRef="#ctx0" brushRef="#br0" timeOffset="5486.19">20385 15250 35935 0,'-1'12'3200'0,"-2"0"-2560"0,0 1-512 0,1 1-128 16,-1 6 1184-16,3-1 224 0,3-2 32 0,-1 0 16 31,1-1-1856-31,2 1-368 0,0-2-80 0,2 2-16 0,-2-4 448 0,0 0 96 0,-1-1 0 0,0 0 16 15,0-3 176-15,-4-9 128 0,5 10-192 0,-5-10 192 16,0 0 0-16,6 11 224 0,-6-11-16 0,0 0 0 16,0 0 512-16,0 0 112 0,0 0 0 0,0 0 16 15,0 0-336-15,0 0-80 0,6-13-16 0,-1 1 0 16,-2 0-416-16,0-2-144 0,-1-2 0 0,-1-1 0 16,-2-1-320-16,1 0-64 0,1-4-16 0,1-2 0 0,-1-5 272 0,2 3 48 15,-1 2 16-15,1 0 0 0,-1 3 208 0,1 6 0 16,1-1-160-16,0 4 160 0,1 3 144 0,0-3 112 15,2 6 0-15,1-1 16 0,-1 3 80 0,3 2 16 16,-10 2 0-16,14 1 0 0,-1 2-112 0,0 1-32 16,0 2 0-16,0 5 0 0,0-1 32 0,0 3 16 15,0 0 0-15,-1 3 0 0,-4 2 192 0,1 0 48 16,1 3 0-16,-3-1 0 0,-3 3-176 0,1 1-16 16,0 2-16-16,0-3 0 0,1 1-304 0,-1-1 160 15,0-1-160-15,-1-1 128 0,-1-5-128 0,-2-3 0 16,-1-1 0-16,0-12 0 0,6 11-240 0,-6-11-80 15,0 0 0-15,0 0-16 16,0 0-608-16,0 0-112 0,0 0-32 0,11-1 0 16,-11 1-2128-16,8-8-432 0,-1-2-96 0</inkml:trace>
  <inkml:trace contextRef="#ctx0" brushRef="#br0" timeOffset="6004.46">21178 15008 31215 0,'0'0'1376'0,"0"0"288"15,0 0-1328-15,0 0-336 0,0 0 0 0,0 0 0 16,0 0 752-16,0 0 80 0,0 0 0 0,0 0 16 0,0 0-992 0,-6 10-208 16,-1-5-32-16,-3 4-16 0,0 2 256 0,-2 1 144 15,-1-2-160-15,0 0 160 0,0 0 304 0,0-1 144 16,-1 0 48-16,1 0 0 0,0 0 640 0,1-1 128 15,2 0 16-15,0 0 16 0,1-1-496 0,1 0-96 16,2-1-32-16,-1 1 0 0,4 1-464 0,3-8-80 16,0 0-128-16,-6 8 176 0,1-2-176 0,1 3 0 15,4-9 0-15,-1 11-176 0,1-11 176 0,0 0-128 16,1 6 128-16,-1-6-128 0,0 0 128 0,5 8-208 16,-5-8 80-16,0 0 128 0,0 0 0 0,10 3 0 15,-10-3 0-15,10 0 0 0,-10 0 0 0,12-2 0 16,-1 0 0-16,1-1 0 0,-1 0 0 0,0 2 0 15,2 0-128-15,2 1 128 0,-2 0-192 0,1 2 48 0,2 2 0 16,-2 2 0-16,-1 0 144 0,0 2-128 0,0 4 128 0,-1-2-128 16,-3 3 128-16,-1 0-128 0,-3 2 128 0,0 0-128 15,0-4 128-15,-1 3-128 0,-4 4 128 0,0-2-128 16,0-2 128-16,-1 2 176 0,-4 1-48 0,0 0 0 16,-1 0 128-16,1-3 0 0,-1-1 16 0,-1-1 0 15,-1 0 0-15,1-1 0 0,-3-3 0 0,1 0 0 16,-1 0-272-16,1-2 160 0,0-2-160 0,-1 0 128 15,1-1-128-15,0-1 0 0,0 1 0 0,0-3 0 16,0-1-432 0,0-1-160-16,-2 2-48 0,2-4 0 0,9 4-1408 0,-9-6-272 0,0 1-64 0,2-3-8048 15,2-1-1600-15</inkml:trace>
  <inkml:trace contextRef="#ctx0" brushRef="#br0" timeOffset="6277.56">21401 15235 28559 0,'0'0'2544'0,"-2"11"-2032"16,2-11-512-16,-1 13 0 0,0-1 4480 0,1 1 816 15,1 0 144-15,3 3 48 0,0 2-4528 0,1 0-960 16,0-1 0-16,2-2-192 15,1 0-272-15,-2 0-64 0,-1-1-16 0,0 2 0 16,1-1 80-16,-2-1 16 0,-3 1 0 0,0-1 0 0,-1 1 48 0,0-2 16 0,0-2 0 0,0 1 0 16,0-12 384-16,-1 12 0 0,1-12 0 0,0 0 0 15,-3 9 0-15,3-9 0 0,0 0 0 0,0 0 0 32,0 0-2336-32,0 0-384 0,0 0-80 0,3-12-13392 0</inkml:trace>
  <inkml:trace contextRef="#ctx0" brushRef="#br0" timeOffset="6435.03">21474 14884 13823 0,'0'0'608'0,"0"0"128"0,0 0-592 0,0 0-144 16,0 0 0-16,0 0 0 0,0 0 6464 0,0 12 1248 15,0-12 256-15,2 10 48 16,-2-10-9072-16,0 0-1824 0,7 9-352 0</inkml:trace>
  <inkml:trace contextRef="#ctx0" brushRef="#br0" timeOffset="6887.52">21772 15078 28095 0,'0'0'1248'0,"0"0"256"0,0 0-1200 0,0 0-304 15,0 0 0-15,0 0 0 0,0 0 768 0,11 1 112 16,-11-1 16-16,0 0 0 0,0 0-896 0,0 0 0 15,0 0-208-15,0 0 32 0,0 0 32 0,-10 6 0 0,3-2 0 16,-4 2 0-16,-2 2 592 0,1 1 128 16,2 1 32-16,0 2 0 0,-2 1 720 0,1 2 144 0,1 3 16 0,1 0 16 15,0 3-432-15,1 0-96 0,0 0-16 0,1 2 0 16,2 3-528-16,1-1-112 0,2-3-32 0,2-1 0 16,1-2-288-16,2 1 0 0,-1 0 0 0,2-5 0 15,1 1 0-15,2-2-192 0,1-3 16 0,1-1 16 16,0-1-32-16,1-2-16 0,1-5 0 0,-1 2 0 15,1-1 208-15,2-2 0 0,2-1 0 0,0-1-144 16,-4-2 144-16,5-3 256 0,5 1-64 0,0-5-16 16,-3-3-176-16,0 0 0 0,1-1 0 0,0 0 0 15,1-2 0-15,-2 0-144 0,-1 1 144 0,-4-5 0 16,-1-3-160-16,-2 2 160 0,-1 3-128 0,-1-2 128 16,-3-1 0-16,-1-1 0 0,-1 1 0 0,-3 2 176 0,-3-1 16 0,-1 0 16 15,-1 0 0-15,-3 0 0 0,-2 3-48 0,1 3-16 16,-2 1 0-16,1 1 0 0,-2 4 0 0,0 3 0 15,-1 1 0-15,2 3 0 0,-1 1 48 0,-1 0 16 16,-3 2 0-16,2 2 0 0,1 0-352 0,1 0-80 16,0 3-16-16,2-3 0 15,1-1-688-15,0 3-144 0,0-4-16 0,9-2-16 16,-8 5-1696-16,8-5-336 0,0 0-64 0</inkml:trace>
  <inkml:trace contextRef="#ctx0" brushRef="#br0" timeOffset="7354.96">22078 15304 12895 0,'-2'26'1152'0,"2"-16"-928"0,0-10-224 0,0 13 0 0,-1 0 4080 0,-1-2 768 0,1 0 144 0,0 1 48 15,1-12-3680-15,-2 13-720 0,1 0-160 0,0-2-32 16,1-11-144-16,-2 10-48 0,2-10 0 0,-1 10 0 15,1-10 176-15,0 0 16 0,0 0 16 0,0 0 0 16,0 0 544-16,0 0 96 0,0 0 32 0,0 0 0 16,0 0 160-16,0 0 48 0,0 0 0 0,5-9 0 15,-1 0-800-15,0-5-160 0,1-2-16 0,1-5-16 16,-3-3-352-16,3-2 0 0,-1-1 0 0,0 0 0 16,0 0 0-16,1 1 0 0,-1 2 0 0,1-2-128 15,1 3 128-15,-1 2 0 0,-2 2 0 0,3 4-128 0,-1 3 128 16,2-1 176-16,-1 3-48 0,2 3 0 0,1 2-128 0,1 1 128 15,-2 0-128-15,1 1 128 0,2 3-128 0,2 3 160 16,2-2-160-16,0 5 160 0,-1 0-160 0,1 1 0 16,2 0 0-16,0 4 0 0,1 1 128 0,-1 1-128 15,1 1 128-15,0 3-128 0,-1 5 176 0,-1 2-48 16,-3 2-128-16,-1 4 192 0,-1 0 48 0,-2 1 0 16,0 2 0-16,0-2 0 0,3-1-48 0,-4-2-16 15,-2-1 0-15,-1-4 0 0,1-2-176 0,-1-3 0 16,-1-2 0-16,1-2 0 0,-1-2-208 0,0-2-80 15,-5-10-16-15,0 0 0 16,0 0-1568-16,0 0-320 0,10-2-64 0,1-2-16432 0</inkml:trace>
  <inkml:trace contextRef="#ctx0" brushRef="#br0" timeOffset="8649.64">18574 16478 3679 0,'0'0'320'0,"0"0"-320"0,0 0 0 0,0 0 0 16,0 0 2288-16,0 0 384 0,0 0 80 0,0 0 0 16,0 0-1792-16,0 0-352 0,0 0-80 0,0 0-16 15,0-6-352-15,0 6-160 0,3-9 128 0,1 2-128 16,-4 7 0-16,9-6 0 0,-4-1-144 0,-5 7 144 16</inkml:trace>
  <inkml:trace contextRef="#ctx0" brushRef="#br0" timeOffset="10451.62">23214 15125 2751 0,'0'0'256'0,"0"0"-256"0,0 0 0 0,0 0 0 15,0 0 2688-15,0 0 480 0,0 0 96 0,0 0 32 16,0 0-1136-16,0 0-240 0,0 0-32 0,0 0-16 15,0 0-272-15,0 0-48 0,10-3-16 0,-10 3 0 16,0 0-288-16,0 0-64 0,12 2-16 0,-12-2 0 16,0 0-128-16,0 0-16 0,0 0-16 0,8 8 0 15,-8-8-416-15,5 11-80 0,-1 4 0 0,-1-2-16 0,-3 0-48 0,0 4-16 16,-3-2 0-16,2 4 0 0,1 0 0 0,-2 3 0 16,1 3 0-16,1 0 0 0,3-3 16 0,-1-1 0 15,0-3 0-15,-1-1 0 0,2-1-64 0,-1-2 0 16,0-2 0-16,-1-1 0 0,-1-11 16 0,1 11 0 15,-1-11 0-15,0 0 0 0,-1 10-144 0,1-10-16 16,0 0-16-16,0 0 0 0,0 0 80 0,0 0 16 16,0 0 0-16,0 0 0 0,0 0 32 0,0 0 16 15,-7-6 0-15,2-2 0 0,1-1-144 0,2 0-32 16,-2 0 0-16,1-2 0 0,0-2 0 0,2-1-16 16,0-3 0-16,1-1 0 0,1-3-176 0,0 1 192 15,-1-2-192-15,2 1 192 0,0 2-192 0,2 2 0 0,1-3 0 0,1 3 128 16,-2 3-128-16,2 1 0 0,3 0 0 0,-1 1 0 15,-1 2 0-15,0 0 0 0,4 3 0 0,1-3 0 16,-1 4 0-16,1 1 0 0,-2 0 0 0,2 1 0 16,0 1-144-16,1 2 144 0,1 2 0 0,-1 2 0 15,-2-1-144-15,-1 3 144 0,1 2 0 0,-2 2-144 16,-1-2 144-16,2 3 0 0,0 2-144 0,-2 2 144 16,-2 0 0-16,-1 2 0 0,0-3 0 0,0-2 0 15,-1 0 0-15,0 1 0 0,0 0 0 0,-4-12 128 16,5 9-128-16,-5-9 128 0,0 0-128 0,0 0 128 15,8 5-128-15,-8-5 160 0,0 0-160 0,0 0 160 16,12-4-160-16,-5 0 160 0,-7 4-160 0,8-9 160 16,-1-3-160-16,1 2 0 0,-3 2 0 0,-1 2 0 0,0-5 0 0,0 1 0 15,-1-2 0-15,1-1 0 0,-1 3-144 0,1-2 144 16,0 0 0-16,1 0 0 0,0 1-160 0,2 0 160 16,-1 2-128-16,1 3 128 0,-1-1-144 0,2 2 144 15,0-2-160-15,0 2 160 0,1 0 0 0,0 1 0 16,1 1 0-16,1 2 0 0,1-4 0 0,-2 4 0 15,-10 1 0-15,13 2 0 0,-1-1 0 0,0 5 0 16,-1 0 0-16,1 3 0 0,0 3 0 0,2 1 0 16,0 0 0-16,-2 4 0 0,-3-1 0 0,2 5 0 15,2-2 0-15,-3 2 0 0,-3 1 0 0,-1-1 0 16,-1 0 0-16,-1 0 0 0,-1-2 0 0,1 2 0 16,0-9 0-16,0 2 0 0,0 1 0 0,-2-4-224 0,-2-11 64 15,0 12 16 1,0-12-656-16,0 0-128 0,0 0-32 0,0 0 0 15,0 0-1472-15,0 0-320 0,0 0-48 0,0 0-8800 0,0 0-1776 0</inkml:trace>
  <inkml:trace contextRef="#ctx0" brushRef="#br0" timeOffset="10708.76">24121 15111 19343 0,'0'0'1728'0,"2"11"-1392"0,-2-11-336 0,0 12 0 16,0 2 6240-16,2 2 1184 0,1 5 224 0,3-3 48 15,4 0-6800-15,-1 2-1376 0,0 1-272 0,0 1-48 16,-1 0-96-16,0 2 0 0,-1-5-16 0,0 1 0 16,1-3 208-16,-2-3 64 0,-2 0 0 0,-1-1 0 0,-2 1 384 0,0-3 96 15,-1-11 16-15,0 12 0 0,0-12 144 0,0 0 0 16,0 0 0-16,0 0 128 0,0 0-128 0,0 0-240 15,0 0 64-15,-1-10-11056 16,0-2-2208-16</inkml:trace>
  <inkml:trace contextRef="#ctx0" brushRef="#br0" timeOffset="10864.24">24114 14853 43599 0,'0'0'1920'0,"0"0"416"0,0 0-1872 0,0 0-464 0,0 0 0 0,0 0 0 32,0 0-288-32,-6 10-160 0,6-10-16 0,-2 10-16 15,2-10-1920-15,1 12-384 0,0-1-80 0</inkml:trace>
  <inkml:trace contextRef="#ctx0" brushRef="#br0" timeOffset="11374.54">24605 14962 17903 0,'0'0'784'0,"12"-3"176"15,-2 1-768-15,-10 2-192 0,12-4 0 0,-2 1 0 16,-10 3 1168-16,0 0 192 0,0 0 48 0,0 0 0 0,0 0-256 0,0 0-64 16,0 0 0-16,0 0 0 0,0 12 256 0,-4-4 64 15,-3 0 0-15,-2 1 0 0,-2 0-160 0,-1 1-32 16,-2-1 0-16,0 1 0 0,-2-1-112 0,-2 0-16 15,-4 3-16-15,2-2 0 0,3-1-480 0,3 2-80 16,2-4-32-16,2 1 0 0,-1 1-352 0,5-2-128 16,6-7 0-16,-6 8 0 0,6-8 0 0,0 0 128 15,0 0-128-15,0 0 0 0,0 0 0 0,0 0 0 16,11 8 0-16,-1-3 0 0,-10-5 0 0,13 4 128 16,3-2-128-16,0 1 0 0,-1-2 0 0,0 0 0 15,-2 1 0-15,0 0 0 0,0 1 0 0,0 0 0 16,1 3-176-16,0-3 176 0,2 1-288 0,1 2 64 15,0-3 16-15,0 1 0 0,0 1 48 0,-1 1 16 0,-2 1 0 0,-1-1 0 16,-1 1 144-16,-2 2 0 0,-2 4 0 0,-2-4 0 16,0 2 0-16,-1-2 0 0,0 1 0 0,-1 3 0 15,-1 3 192-15,-1 0 0 0,-1-2 16 0,-1 0 0 16,-2-1-208-16,1 0 176 0,-2 0-176 0,0 2 160 16,-1-5 16-16,1 2 0 0,-1-2 0 0,-2 1 0 15,6-11-176-15,-6 9 0 0,-2 0 0 0,2-1 0 16,6-8 0-16,-11 8 0 0,1-2 0 0,-1-1-176 15,1-1-128-15,-1 0-16 0,1-1-16 0,0-1 0 16,-1 0-528 0,-2-2-96-16,-1 0-32 0,-1 0 0 0,2-2-2208 0,-1-2-432 0,-7-7-80 15,7 0-9136-15</inkml:trace>
  <inkml:trace contextRef="#ctx0" brushRef="#br0" timeOffset="12898.45">25089 15070 2751 0,'0'0'256'0,"0"0"-256"15,0 0 0-15,0 0 0 0,0 0 4816 0,0 0 928 16,0 0 176-16,0 0 32 0,0 0-3984 0,0 0-816 15,0 0-144-15,0 0-48 0,0 0-112 0,0 0-16 16,0 0-16-16,0 0 0 0,0 0-48 0,6 8-16 0,-6-8 0 0,8 13 0 16,-1-1-224-16,-2 2-32 0,-3 3-16 0,2 0 0 15,2 3 112-15,-4 3 32 0,-1-1 0 0,1 0 0 16,0 2-32-16,1 1 0 0,0-2 0 0,-1-1 0 16,1-1-208-16,-2-4-32 0,0-1-16 0,1-3 0 15,-2-1-80-15,1-3 0 0,-1-9-16 0,0 0 0 16,0 0 80-16,0 0 0 0,0 0 16 0,0 0 0 15,0 0-160-15,8-8-48 0,-2-4 0 0,-2-1 0 16,-2 0-128-16,-1-4 160 0,0-5-160 0,0 0 160 16,1 0-160-16,-1 2 0 0,-2-1 0 0,1-1 0 15,0 1 0-15,0 2-144 0,-2-1 0 0,1 3 0 16,0 3 144-16,1 2-160 0,2 2 160 0,-2 10-160 16,4-10 160-16,-4 10-208 0,8-6 80 0,-8 6 128 0,11-1-272 0,-11 1 64 15,11 0 16-15,1 0 0 0,-1 1 192 0,-1 2 0 16,-10-3 0-16,12 3 0 0,-12-3 0 0,13 6 0 15,-3-2 0-15,-10-4 0 0,11 2 176 0,-11-2-32 16,0 0 0-16,11 4 0 0,-11-4-144 0,11-3 160 16,-11 3-160-16,9-2 160 0,-9 2-160 0,10-4 128 15,-10 4-128-15,11-5 128 0,-3 0-128 0,-1 1 128 16,1-2-128-16,0 3 128 0,-8 3-128 0,10-7 0 16,1 3 144-16,-1 1-144 0,-10 3 144 0,13-2-144 15,0-1 192-15,-1 2-192 0,-12 1 192 0,14 0-64 16,0 0 0-16,-3 0-128 0,2 1 240 0,-1-1-64 15,-12 0-16-15,14 0 0 0,1 2-16 0,-2-1 0 16,-2 0 0-16,0 3 0 0,-1-4-144 0,-10 0 160 0,11 4-160 0,-1 0 160 16,-10-4-160-16,12 5 0 0,-2 3 0 15,-2 1 128-15,-3 1-128 0,1 2 128 0,-1 0-128 0,0 4 128 16,-1-3-128-16,-1 4 128 0,-1-2-128 0,1 1 128 16,-2 0-128-16,0-1 192 0,1-2-192 0,0 0 192 15,2-2-64-15,0-1 0 0,-4-10 0 0,5 12 0 16,-5-12 0-16,6 10 0 0,-6-10 0 0,3 7 0 15,-3-7-128-15,0 0 0 0,0 0 0 0,0 0 0 16,0 0 0-16,0 0-192 0,11 4 32 0,-11-4 16 16,0 0-240-1,0 0-32-15,0 0-16 0,9 1 0 0,-9-1-400 0,0 0-96 0,9 5-16 0,-9-5 0 16,0 0-1808-16,11 7-384 0,-11-7-64 0,10 2-7216 16,-10-2-1440-16</inkml:trace>
  <inkml:trace contextRef="#ctx0" brushRef="#br0" timeOffset="13509.59">26061 15171 17503 0,'0'0'768'0,"0"0"176"0,0 0-752 0,0 0-192 15,0 0 0-15,2-9 0 0,-2 9 2928 0,5-10 544 16,1 0 112-16,-2 0 32 16,-4 0-3616-16,3 3-896 0,-3 7-80 0,4-8-32 0,-4 8 608 0,0 0 112 0,0 0 32 0,0 0 0 15,-9-4 816-15,0 4 160 0,-2 2 48 0,2 2 0 16,-1 3 480-16,-1-1 96 0,-1 2 32 0,1 3 0 16,0-1-336-16,1 3-64 0,-1 0-16 0,1 0 0 15,1 2-496-15,2-1-96 0,1 0-32 0,2 1 0 16,0-1-336-16,3-1 0 0,1 0 0 0,1 1 0 15,-1 2 0-15,3-2 0 0,0-2 0 0,1-2 0 16,0-2 0-16,-4-8 0 0,0 0 0 0,0 0 0 16,9 7-240-16,-9-7 48 0,12 4 0 0,-12-4 0 15,12-3 192-15,-2 1 0 0,1-2-160 0,0 1 160 16,1-2 0-16,-1-2 0 0,-2-3 0 0,2 1 0 16,5-3 176-16,-2 2-48 0,-2-1-128 0,0 1 192 0,0-1-192 15,-1 1 176-15,1 1-176 0,-1-2 160 16,-4 2-160-16,1 0 128 0,-1-1-128 0,-2 0 128 0,-5 10-128 0,4-10 0 15,-2-2 144-15,0 3-144 0,-2-3 304 0,0 5-16 16,0-4 0-16,-2 2 0 0,1 1 96 0,1 8 0 16,0 0 16-16,-6-6 0 0,-1 0 0 0,7 6 0 15,0 0 0-15,0 0 0 0,0 0-32 0,0 0-16 16,-8 11 0-16,4 1 0 0,6 1-224 0,-2 1-128 16,0 3 128-16,0 0-128 0,1 2 0 0,2 4 0 15,-1-4 0-15,2 5 128 0,0-2-128 0,3 0 0 16,0 0 0-16,3-1 0 0,-1 1 0 0,0-1-208 15,0-1 80-15,0-2 128 0,1-4-320 0,1-1 64 16,-2-1 16-16,1-3 0 16,2-2-560-16,-1-2-112 0,-11-5-32 0,10 4 0 15,-10-4-528-15,10-3-96 0,0-1-32 0,-3-1-9088 16,0 0-1840-16</inkml:trace>
  <inkml:trace contextRef="#ctx0" brushRef="#br0" timeOffset="13786.67">26520 14902 42335 0,'0'0'1872'0,"0"0"384"16,0 0-1808-16,0 0-448 0,7 9 0 0,-7-9 0 15,6 12 896-15,3 0 64 0,2-1 32 0,1 2 0 16,-2 3-992-16,0-2-448 0,2 3 48 0,-1 4 0 0,-2 4 224 0,-1 1 176 15,-3 0-208-15,1 4 80 0,3 0 128 0,-1 1 0 16,-3 3 0-16,-2-2-128 0,-3-2 128 0,1-3 0 16,2-1 128-16,-2 0-128 0,-1 0 0 0,0-6 0 15,-1-3 0-15,-2-2 0 16,1 0-352-16,0-2-144 0,2-13-16 0,0 0-16 16,0 0-2032-16,0 0-416 0,0 0-80 0,0 0-7632 15,0 0-1520-15</inkml:trace>
  <inkml:trace contextRef="#ctx0" brushRef="#br0" timeOffset="14024.88">26392 15148 44223 0,'0'0'1968'0,"0"0"400"0,0 0-1904 0,0 0-464 0,12 7 0 0,3-4 0 15,1-3 1280-15,3 0 144 0,0 0 48 0,3 0 0 31,6-6-1472-31,1 2-528 0,0-1 16 0,3-1 0 16,-2-2-336-16,0 0-64 0,-2 0-16 0,-1 2 0 16,-3-1-592-16,-2 2-112 0,-3 1-32 0,-4 0 0 15,-2 2 192-15,-1 2 48 0,-1-4 0 0,-11 4 0 16,10-2 560-16,-10 2 112 0,10-1 32 0,-10 1 0 0,12-5-928 0,-4 0-176 0,-8 5-32 0,8-8-9904 16</inkml:trace>
  <inkml:trace contextRef="#ctx0" brushRef="#br0" timeOffset="14610.92">27224 15056 9215 0,'0'0'816'0,"0"0"-656"0,0 0-160 0,0 0 0 15,7-8 3232-15,-7 8 608 0,0-10 128 0,0 10 32 16,1-11-2816-16,-1 3-560 0,0 8-112 0,0-7-32 16,0 7 144-16,0 0 16 0,-4-11 16 0,-1 5 0 15,-2 0 512-15,0 4 112 0,-3 1 0 0,-1 2 16 16,-4 1-272-16,1 4-48 0,-3-1-16 0,1 1 0 15,2 2-432-15,-3 3-80 0,-1 0-32 0,0 2 0 0,1 2-176 0,2 0-48 16,4 0 0-16,0 0 0 16,3 4 64-16,1 1 0 0,-1 3 0 0,3 3 0 0,2 0 160 0,0 4 32 15,2 4 16-15,1 0 0 0,-1-1-32 0,2-1-16 16,2-5 0-16,-1-1 0 0,2-5-96 0,1 1 0 16,2-5-16-16,1-1 0 0,0-3-304 0,2-4 0 15,2-2 0-15,1-2-144 16,1-3-384-16,3-3-80 0,3 0-16 0,2-6 0 15,4-1-688-15,-1-1-144 0,-3-2-16 0,2-3-16 16,1-1-1776-16,-1-2-336 0,-3-3-80 0,-1 2-16 0</inkml:trace>
  <inkml:trace contextRef="#ctx0" brushRef="#br0" timeOffset="15094.32">27348 14631 20271 0,'0'0'1792'0,"0"0"-1424"0,-1 12-368 0,1-1 0 16,0 2 4880-16,2 3 912 0,2 2 176 0,3 7 48 16,1 4-4928-16,-2 2-1088 0,-1-1 0 0,2 0-128 15,-1 3 128-15,1 1-192 0,-2-1 192 0,0 3-192 16,1 0 192-16,-3-2 0 0,0 1 0 0,0 3 0 15,-1 1 256-15,1 0 96 0,-2-1 16 0,1 1 0 16,-2 2 320-16,1-6 64 0,1-5 16 0,0-3 0 0,-1 1-288 0,0-6-48 16,2-3-16-16,0-4 0 0,-1-5-224 0,-2-10-64 15,0 0 0-15,0 0 0 0,0 0-128 0,0 0 160 16,11 0-160-16,-11 0 160 0,10-9-160 0,-1-3 0 16,-2-1 0-16,-1-4 0 0,1-2 0 0,-1-2 0 15,1-3 0-15,-2-4 0 0,0-5 0 0,3 0 128 16,1 1-128-16,-1 1 0 0,0 3 0 0,1 3 0 15,1 5 128-15,1 4-128 0,0 4 0 0,1 6 0 16,1 0 0-16,-1 5 0 0,0 1 0 0,1 4 288 16,2 3-48-16,2 2-16 0,2 1-16 0,-1 4 0 15,-1 6 0-15,0-2 0 0,0 2-208 0,0 1 144 16,-2-2-144-16,2 1 128 0,1-1 16 0,1 2 0 16,-2-3 0-16,-3 2 0 0,0-3-144 0,-1 1 128 0,0-2-128 0,-1-1 128 15,-1 0-128-15,0-1 0 0,0-2 0 0,-1 0 0 31,-1-1-816-31,-1 1-192 0,0-1-32 0,-2-2-16 16,-6-9-1248-16,4 13-256 0,-1-3-64 0,-3-10-15296 0</inkml:trace>
  <inkml:trace contextRef="#ctx0" brushRef="#br0" timeOffset="18029.5">8697 10403 10127 0,'-13'3'448'0,"13"-3"96"0,-10 2-544 0,1 1 0 0,9-3 0 0,-10 4 0 16,10-4 1472-16,-9 1 192 0,1 4 48 0,8-5 0 16,0 0-1376-16,0 0-336 0,0 0 0 0,0 0 0 15,-6 7 128-15,6-7-128 0,0 0 160 0,0 0-160 16,0 0 704-16,0 0 64 0,0 0 0 0,10 4 0 15,1 0 576-15,1-2 128 0,-1 1 32 0,2-2 0 16,2 0-48-16,0-1-16 0,4 0 0 0,1 2 0 16,5-2-544-16,1 0-128 0,2 0 0 0,3 2-16 15,4 1-288-15,4-3-48 0,2-1-16 0,2 1 0 16,1 0 80-16,4-2 16 0,4 0 0 0,3-1 0 16,1 2 16-16,3-2 0 0,-1 1 0 0,0 0 0 15,-2-2-320-15,-4 3-48 0,-2 0-16 0,0-2 0 0,4-1-128 0,-1 2 0 16,2-2 0-16,1 0 0 0,0 0 0 0,-1 1 0 15,-2 1 0-15,0 0 0 0,-3 0 0 0,0-1 128 16,-2 1-128-16,2 0 0 0,2-2 0 0,0 2 0 16,2-1 0-16,-5 3 0 0,-3 0 0 0,-2 0 0 15,-2 0 0-15,-3 3 0 16,-1 1-384-16,1 1-176 0,0-1-16 0,1 2-10432 16,2 1-2096-16</inkml:trace>
  <inkml:trace contextRef="#ctx0" brushRef="#br0" timeOffset="21743.1">12042 10439 2751 0,'-11'2'128'0,"11"-2"16"15,-11 0-144-15</inkml:trace>
  <inkml:trace contextRef="#ctx0" brushRef="#br0" timeOffset="22398.92">11882 10430 18543 0,'0'0'816'0,"0"0"176"0,-9 4-800 0,0-2-192 16,0 0 0-16,9-2 0 0,-9 1 1360 0,9-1 240 16,-10 2 32-16,10-2 16 0,0 0-992 0,0 0-192 15,-9 2-32-15,9-2-16 0,0 0-160 0,0 0-16 16,0 0-16-16,0 0 0 0,0 0 304 0,0 0 64 16,0 0 16-16,0 0 0 0,0 0 224 0,0 0 64 15,11-6 0-15,-2 3 0 0,-9 3-96 0,13-4-16 16,-1 4 0-16,-1 0 0 0,1 0-320 0,-1 0-64 0,-1 0-16 15,3 4 0-15,3-2-208 0,-1 0-48 0,1 1-128 0,0 1 192 16,-1-2-192-16,1 1 144 0,0-1-144 0,2 0 128 16,0-2 192-16,4-2 48 0,-1 1 0 0,1 0 0 15,-1 0 80-15,3-3 0 0,0 0 16 0,1-1 0 16,-1-1-80-16,0 4-32 0,1-3 0 0,0 3 0 16,-2-3-96-16,2 4-32 0,2-3 0 0,1 1 0 15,-2 1-80-15,1 0-16 0,1 1 0 0,2 1 0 16,1 1-128-16,-1-1 128 0,0 0-128 0,1 0 128 15,2-1-128-15,-3 1 0 0,-3 0 0 0,1-1 0 16,-2-1 0-16,1 1 0 0,2 0 144 0,-1-2-144 16,1-1 192-16,4 0-16 0,1 2-16 0,1-2 0 15,1 1 32-15,2-2 0 0,1 1 0 0,-2 0 0 16,-2 0-32-16,-1 0 0 0,-2 2 0 0,1-2 0 0,0 1-160 0,-2 3 192 16,0-2-192-16,0 2 192 0,2 2-192 0,1 1 0 15,1-3 144-15,3 4-144 0,1-4 128 0,1 1-128 16,1 2 128-16,2-2-128 0,-1-1 0 0,-2 0 0 15,-1 0 0-15,-2 0-128 0,-2-3 128 0,-1 1 0 16,0-1 0-16,1 0 0 0,-1 2 176 0,4-4-48 16,1 1 0-16,1 0 0 0,-1 0 32 0,0 0 0 15,0 2 0-15,-1-1 0 0,-3 1-160 0,1-1 0 16,-3 0 144-16,0 2-144 0,-2 0 0 0,2 1 0 16,0 0 0-16,-1 2 128 0,2 1-128 0,1 0 0 15,0 0 0-15,2 1 0 0,-1-1 0 0,0 0 0 16,-5-1 0-16,-1 1 0 0,-1 1 0 0,-2-3 0 15,-1 2 0-15,0-1 0 0,-1-2 0 0,-2-2 0 0,1 2 0 0,-2 0 0 16,0-2 0-16,2 1 0 0,-1 0 0 0,-1 1 0 16,-2-3 0-16,-1 2 0 0,0 1 0 0,-2 0 0 15,-2 0-144-15,-2 0-48 0,-2 0-16 0,-11 0 0 32,9 4-2688-32,-9-4-544 0,8 6-96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6:04.09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0-09-23T20:36:26.424"/>
    </inkml:context>
  </inkml:definitions>
  <inkml:trace contextRef="#ctx0" brushRef="#br0">25562 4861 4607 0,'0'0'400'0,"0"0"-400"16,3-8 0-16,-3 8 0 0,0-9 3760 0,0 9 656 15,0 0 144-15,0 0 32 0,-6-7-2864 0,1 2-576 0,-3 3-128 0,8 2 0 16,0 0 0-16,-10 0 0 0,-2 0 0 0,2 0 0 15,10 0-64-15,-9 1 0 0,9-1 0 0,-10 2 0 16,10-2-256-16,-10 4-64 0,1 0-16 0,0 2 0 16,9-6-80-16,-9 6-16 0,9-6 0 0,-8 7 0 15,0-1-160-15,2-2-48 0,-1 2 0 0,0 4 0 16,1 0-16-16,-1-1-16 0,0 2 0 0,0-1 0 16,2 0-80-16,0 2-16 0,-1 0 0 0,3 0 0 15,0-1-32-15,2 1-16 0,-1-1 0 0,5-2 0 16,-3-9-144-16,6 8 160 0,-6-8-160 0,10 6 160 15,-1-2-16-15,1-1 0 0,2-3 0 0,0 0 0 16,1-2 16-16,1 0 0 0,0-1 0 0,-1-1 0 0,-1-5 0 0,1 0 0 16,1 0 0-16,0 0 0 0,-3 2-32 0,0-2 0 15,-1 1 0-15,-1-1 0 0,-1-1 0 0,-3 0 0 16,-1 1 0-16,0 0 0 0,1-1-128 0,-2-1 0 16,-2 1 0-16,-1 1 0 0,0 0 0 0,0 0 128 15,0 9-128-15,-2-7 192 0,0-2-192 0,2 9 192 16,-8-5-192-16,8 5 192 0,0 0-192 0,0 0 160 15,-10 0-160-15,1 4 160 0,0 2-160 0,1 2 0 16,1 1 144-16,0-1-144 0,-2-2 0 0,2 4 0 16,2-1 0-16,-2 0 128 0,-2 0 0 0,1 0 0 15,3-1 0-15,1 1 0 0,0 1-128 0,-1 0 144 16,-3-4-144-16,8-6 160 0,0 0-160 0,-2 10 0 16,-1 1 0-16,3-11 0 0,0 0 0 0,0 0 0 15,0 0 128-15,5 10-128 0,-5-10 0 0,0 0 0 0,8 6 144 16,-8-6-144-16,0 0 0 0,12-3 128 15,-2 0-128-15,-10 3 0 0,11-6 128 0,-5-1-128 0,-1-1 128 0,-5 8-128 16,2-9 144-16,-2 0-144 0,-3 0 192 0,0 3-192 16,3 6 224-16,-5-11-64 0,-1 3-16 0,1 1 0 15,-2-1 16-15,0 2 0 0,0 3 0 0,7 3 0 16,0 0-160-16,0 0 0 0,-12-3 0 0,3 6 0 16,9-3 0-16,-4 14 0 0,8 9 0 0,-3-4 0 15,-2-6 0-15,1-13 0 0,-11-3-128 0,11 3 128 16,0 0 0-16,0 0 0 0,-4 8 0 0,4-8 0 15,-1 12 0-15,1-12 0 0,0 0 0 0,0 11 0 16,1 1 0-16,-1-12 0 0,0 0 0 0,0 0 0 16,0 0 0-16,0 0 192 0,0 0-64 0,0 0 0 15,0 0-128-15,11-4 192 0,-3 2-192 0,2-5 192 0,1 2-192 16,0 0 0-16,0-2 144 0,-1 1-144 0,1-1 0 0,-1-1 0 16,0 2 0-16,-2-2 128 0,-2 0-128 0,-3-2 0 15,-1 2 128-15,-2 8-128 0,2-9 0 0,-2 1 0 16,-4 1 0-16,4 7 128 0,0 0-128 0,-5-7 0 15,-1 1 128-15,6 6-128 0,0 0 0 0,-9-1 0 16,-2 1 0-16,3 3 0 0,8-3 0 0,-10 4 0 16,1-7 0-16,0 3 0 0,1 0 0 0,8 0 0 15,-8 5 0-15,8-5 0 0,-9 5 0 0,2 2 0 16,3 1 0-16,1 1 0 0,3-9 0 0,-6 12 0 16,2-5 0-16,0 2 0 0,1 1 0 0,3-10 0 15,0 11 0-15,-2 1 0 0,2-12 0 0,-4 7 0 0,4-7 0 16,0 0 0-16,0 0 0 0,0 0 0 15,0 0 0-15,0 0 128 0,0 0-128 0,0 0 0 0,0 0 128 16,0 0-128-16,0 0 0 0,0 0 144 0,0 0-144 0,0 0 0 16,0 0 192-16,0 0-192 0,0 0 192 0,0 0-192 15,0 0 0-15,0 0 0 0,0 0 0 0,0 0 0 16,-4-10 0-16,4 10 0 0,2-10-128 0,-2 10 128 31,9-6-1376-31,3 0-224 0,1 1-64 0,5-1-18016 0</inkml:trace>
  <inkml:trace contextRef="#ctx0" brushRef="#br0" timeOffset="19181.62">25554 4976 2751 0,'0'0'256'0,"0"0"-256"16,0 0 0-16,0 0 0 0,0 0 432 0,0 0 32 15,0 0 16-15,0 0 0 0,0 0-480 0,0 0 0 16,0 0 0-16,0 0 0 0,8-7 320 0,-8 7 64 16,8-6 0-16,-8 6 16 0,5-8 1808 0,-5 8 352 15,0 0 80-15,1-9 16 0,-1 9-176 0,0-10-48 16,-1 3 0-16,1 7 0 0,0 0-768 0,0 0-176 15,-3-8-16-15,3 8-16 0,0 0-608 0,0 0-112 16,0 0-32-16,0 0 0 0,-2-7-192 0,2 7-32 16,0 0-16-16,0 0 0 0,0 0-64 0,0 0-16 0,0 0 0 0,0 0 0 15,0 0-192-15,0 0-64 16,0 0 0-16,0 0 0 0,0 0 224 0,0 0 32 0,0 0 16 0,0 0 0 16,-9 7 16-16,9-7 0 0,-4 9 0 0,4-9 0 15,-7 10-208-15,1 1-32 0,-2-1-16 0,3-1 0 16,5-9-160-16,0 0 0 0,-3 12 0 0,3-12 0 15,3 11 0-15,-3-11 128 0,0 0-128 0,0 0 0 16,0 0 128-16,0 0-128 0,0 0 0 0,10 2 128 16,-10-2 64-16,12-2 16 0,-4-4 0 0,0 1 0 15,-2-1 48-15,1-1 16 0,-7 7 0 0,5-9 0 16,-3 1-96-16,-2 8-32 0,3-9 0 0,-3 9 0 16,1-9 0-16,1 1 0 0,-2 8 0 0,0-10 0 15,0 0-144-15,0 10 0 0,-4-9 0 0,4 9 128 0,0 0-128 0,0 0 0 16,-4-6 0-16,4 6 0 0,0 0 0 0,0 0 0 15,0 0 0-15,-9 6 0 0,0 1 0 0,2-1 0 16,0 1 0-16,0 2 0 0,-4-1 0 0,2 1 0 16,3-1 0-16,-2 0 0 0,-3-1 0 0,1 3 0 15,1-3 0-15,0 1 128 0,0-1-128 0,2 1 192 16,7-8-192-16,-7 7 192 0,1 0-64 0,6-7-128 16,0 0 192-16,0 0-64 0,0 0-128 0,6 9 0 15,-6-9 144-15,12 5-144 0,-1-2 0 0,0-2 128 16,1-1-128-16,0-1 0 0,0-2 0 0,1 1 144 15,-2-4-144-15,0 5 0 0,-11 1 128 0,9-6-128 16,-9 6 0-16,9-7 0 0,-9 7 0 0,7-9 0 16,-2 0 0-16,-5 9 0 0,1-11 192 0,-2 4-64 15,-2-4 0-15,3 11-128 0,-4-9 144 0,0 0-144 0,-1 1 0 0,5 8 144 16,14 12-144-16,-3-6 0 0,-9 1 0 0,-2-7 0 16,-20-9 0-16,1 2 0 0,6 6 0 0,4 2 128 15,9-1-128-15,-10 8 0 0,-2-4 144 0,2 1-144 16,-1 0 0-16,2 2 0 0,3 2 0 0,0-1 0 15,6-8-208-15,-6 12-112 0,1-6-32 0,5-6 0 32,0 0-2848-32,-4 11-560 0</inkml:trace>
  <inkml:trace contextRef="#ctx1" brushRef="#br0">28824 10450 0,'0'0'16,"0"0"-16</inkml:trace>
  <inkml:trace contextRef="#ctx0" brushRef="#br0" timeOffset="28935.86">5018 7561 3679 0,'-12'0'320'0,"1"0"-320"0,0 0 0 0,1 1 0 16,-1 4 5696-16,11-5 1056 0,-8 2 224 0,8-2 32 15,0 0-5264-15,0 0-1040 0,0 0-224 0,0 0-32 16,0 0 112-16,0 0 16 0,0 0 16 0,0 10 0 16,0-10-80-16,0 0 0 0,4 11-16 0,-4-11 0 15,0 0-48-15,11 9 0 0,1-3 0 0,-1-1 0 16,-11-5-208-16,18 6-48 0,5-1-16 0,0-4 0 16,-2-1-48-16,4 0-128 0,1 0 192 0,1-1-64 0,2-2-128 15,0-1 0-15,-1 0 0 0,0 2 128 0,-1-1-128 0,0 2 0 16,-1-6-192-16,1 3 192 0,-3 2-384 0,1 2 64 15,-3 1 0-15,3 0 0 16,1 1-1872-16,-4 0-368 0,-4 2-80 0</inkml:trace>
  <inkml:trace contextRef="#ctx0" brushRef="#br0" timeOffset="29276.36">5077 7882 28559 0,'-11'1'2544'0,"2"1"-2032"0,9-2-512 0,0 0 0 16,0 0 1744-16,0 0 256 0,0 0 48 0,0 0 16 15,0 0-1472-15,0 0-288 0,4 10-64 0,4-3-16 16,4 0-96-16,1-4 0 0,1 0-128 0,0 0 192 16,5 2-192-16,-1-1 0 0,1-3 0 0,0 1 0 15,-1-1-192-15,1-1 192 0,1 0-192 0,1-1 192 16,1-1-512-16,0 1 16 0,0-3 0 0,2-1 0 16,1-3-160-16,-1 0-48 0,1 1 0 15,1-1 0-15,2 0-240 0,0 1-48 0,4 1-16 0,-2-3 0 16,-2 2-272-16,1-1-48 0,1 2-16 0,-3-5 0 0</inkml:trace>
  <inkml:trace contextRef="#ctx0" brushRef="#br0" timeOffset="29823.46">6357 7402 23039 0,'-4'-24'1024'0,"1"11"192"0,1 0-960 0,-1 2-256 0,1-1 0 0,2 5 0 16,0 7 1856-16,0 0 336 0,-2-9 64 0,2 9 16 16,-5-5-1632-16,5 5-336 0,0 0-64 0,-10 6-16 15,-3 0-224-15,-2 4 176 0,0 2-176 0,-2 5 160 16,-3-2-160-16,-2 4 0 0,-4 3 144 0,1-3-144 15,3 4 0-15,1 1 144 0,-1-2-144 0,4 3 0 16,2 1 384-16,0-1-48 0,-1-3 0 0,3 2 0 16,4 0 0-16,-1 1 0 0,1 0 0 0,2 2 0 15,0 1-336-15,3 0 144 0,2 0-144 0,1 4 0 16,2 1 208-16,4 1-64 0,2-3-16 0,3 1 0 16,2-5 64-16,3-1 0 0,3-4 0 0,1-1 0 15,1-3-64-15,0 0 0 0,1-4 0 0,3-4 0 0,4-4-128 0,1 1 0 16,-2-6 0-16,3-2 128 0,1-3-128 0,1-4 128 15,-1-3-128-15,0-5 128 0,0-2 48 0,0-5 0 16,0-3 0-16,1-1 0 0,0-3 272 0,1-1 64 16,-2-1 16-16,-3-3 0 0,-4-1 112 0,0-1 32 15,-1 3 0-15,-5-1 0 0,-4-1-336 0,-5-1-64 16,-6 2-16-16,-2 2 0 0,-2-1-48 0,-5 2-16 16,-3-5 0-16,-5 5 0 0,0 6 64 0,-4 1 16 15,-3 0 0-15,-1 0 0 0,-3 3-144 0,1 5-128 16,1 4 192-16,1 3-192 0,0 1 0 0,-1 2 0 15,1 3 0-15,0 2-192 0,1 4 192 0,3 2-144 16,-1 3 144-16,2 2-128 16,0-4-1184-16,1 4-224 0,0 2-64 0,2 0-10624 15,1 2-2144-15</inkml:trace>
  <inkml:trace contextRef="#ctx0" brushRef="#br0" timeOffset="40073.37">3525 9691 2751 0,'0'0'256'0,"0"0"-256"0,0 0 0 0,0 0 0 15,0 0 896-15,0 0 144 0,0 0 32 0,0 0 0 16,0 0-832-16,0 0-240 0,0 0 0 0,0 0 128 16,0 0-128-16,0 0 0 0,0 0 0 0,0 0 128 15,0 0-128-15,0 0 0 0,0 0 0 0,0 0 0 16,0 0 0-16,0 0 0 0,0 0 0 0,0 0 0 15,0-8 224-15,0 8 32 0,0 0 0 0,0 0 0 16,0 0 768-16,4-8 176 0,-4 8 16 0,0 0 16 16,3-9-96-16,-3 9-32 0,0 0 0 0,1-9 0 15,-1 9-128-15,0 0-16 0,0 0-16 0,0 0 0 16,1-9-256-16,-1 9-48 0,-2-8-16 0,2 8 0 0,0 0-64 0,0 0-16 16,-2-8 0-16,2 8 0 0,0 0-96 0,0 0 0 15,0 0-16-15,0-7 0 0,0 7-96 0,0 0-16 16,0 0 0-16,0 0 0 0,0 0-112 0,0 0-16 15,0 0-16-15,0 0 0 0,0 0 64 0,0 0 16 16,0 0 0-16,0 0 0 0,0 0 0 0,0 0 0 16,0 0 0-16,0 0 0 0,0 0 96 0,0 0 32 15,0 0 0-15,0 0 0 0,0 0 96 0,0 0 32 16,0 0 0-16,0 0 0 0,0 0-32 0,0 0 0 16,0 0 0-16,0 0 0 0,0 0-96 0,2-8 0 15,-2 8-16-15,0 0 0 0,-2-7-80 0,2 7-16 16,0 0 0-16,0 0 0 0,0 0-16 0,0 0 0 15,0-8 0-15,0 8 0 0,0 0 0 0,0 0-16 0,0 0 0 0,0 0 0 16,0 0 16-16,0 0 0 0,0 0 0 0,0 0 0 16,0 0 0-16,0 0 0 0,0 0 0 0,0 0 0 15,-9 3-32-15,9-3 0 0,0 0 0 0,0 0 0 16,0 0 96-16,0 0 0 0,0 0 16 0,0 0 0 16,0 0-208-16,0 0-128 0,0 0 128 0,0 0-128 15,0 0 192-15,0 0-48 0,0 0 0 0,0 0 0 16,0 0 16-16,0 0 0 0,-10-1 0 0,10 1 0 15,0 0-160-15,0 0 192 0,-9-2-192 0,9 2 192 16,0 0-192-16,0 0 0 0,0 0 0 0,0 0 0 16,0 0 0-16,0 0 0 0,0 0 0 0,0 0 0 15,0 0 0-15,0 0 128 0,0 0-128 0,0 0 0 16,0 0 0-16,0 0 0 0,0 0 0 0,0 0 0 0,0 0 0 0,0 0 0 16,0 0 0-16,0 0 0 15,0 0 0-15,0 0 0 0,0 0 0 0,0 0 0 0,0 0 0 0,0 0 0 16,0 0 0-16,10 7 0 0,-2 0-192 0,-8-7 16 15,0 0 16-15,0 0 0 0,0 0-96 0,10 2-32 16,-10-2 0-16,0 0 0 16,0 0-272-16,0 0-48 0,0 0-16 0,0 0-17392 15</inkml:trace>
  <inkml:trace contextRef="#ctx0" brushRef="#br0" timeOffset="40904.32">3456 9669 9839 0,'0'0'432'0,"0"0"96"0,0 0-528 0,1-8 0 16,-1 8 0-16,0 0 0 0,0 0 1520 0,3-9 192 0,1 0 32 0,-4 9 16 15,0 0-736-15,0 0-128 0,0 0-48 0,0 0 0 16,0 0-400-16,0 0-64 0,6-4-32 0,-6 4 0 16,0 0 32-16,0 0 16 0,7-7 0 0,-7 7 0 15,0 0 80-15,0 0 16 0,0 0 0 0,0 0 0 16,0 0 336-16,0 0 64 0,0 0 0 0,0 0 16 15,0 0 176-15,0 0 16 0,0 0 16 0,0 0 0 16,0 0-32-16,0 0 0 0,0 0 0 0,0 0 0 16,-9 0-208-16,9 0-48 0,0 0-16 0,-8 7 0 15,-1-1-336-15,9-6-64 0,-7 7-16 0,0 3 0 16,-3 3-192-16,4 1-32 0,3-1-16 0,-2 1 0 16,-4 2 48-16,0 0 16 0,0-1 0 0,0 6 0 15,-2 0 112-15,-1 2 32 0,-2-1 0 0,-2 6 0 0,1 3-32 0,-2 0 0 16,-4 0 0-16,0 5 0 0,-2 3-48 0,-1-1-16 15,-1-2 0-15,3-1 0 0,-2-1-32 0,0-1-16 16,-1-1 0-16,1 0 0 0,-1-2-64 0,1-2-16 16,2 0 0-16,1-2 0 0,2 0-144 0,2-3 0 15,2 1 0-15,2-5 0 0,0 1 0 0,2-3 0 16,0-4 128-16,2 1-128 0,0 1 0 0,0-2-224 16,1-3 48-16,1-1 16 15,2 0-384-15,-1-2-80 0,-2 1-16 0,3-2 0 16,5-6-1440-16,0 0-288 0,0 0-64 0,0 0-16 15,0 0-864-15,-8-1-160 0</inkml:trace>
  <inkml:trace contextRef="#ctx0" brushRef="#br0" timeOffset="41377.44">2965 9784 34959 0,'-13'-6'1536'0,"5"4"336"16,8 2-1488-16,-12-3-384 0,0 3 0 0,12 0 0 15,0 0 352-15,0 0 0 0,0 0 0 0,0 0 0 16,0 0-352-16,0 0 0 0,8 4 0 0,1 0 0 0,-9-4 0 0,15 3 144 15,-1-2-144-15,2 0 0 0,-2 1 160 0,2-2-160 16,-2 0 128-16,0 4-128 0,1 2 256 0,-2 1-48 16,-3-2 0-16,1 3 0 0,-1 3 352 0,-1 1 64 15,-1-3 16-15,0 6 0 0,1-2 128 0,1 5 16 16,-1 3 16-16,2 1 0 0,-1 0-240 0,1 4-48 16,-1 0-16-16,3 5 0 0,0 2-208 0,3 1-32 15,1-1-16-15,-2 0 0 0,2 1-112 0,2 0 0 16,1-3-128-16,0-1 192 0,-2-1-192 0,3-1 128 15,3 0-128-15,-2-2 0 0,-3-1 144 0,0-1-144 16,-5-2 128-16,0-1-128 0,2-1 128 0,-4 1-128 16,-3-4 128-16,-1-1-128 0,-1-2 0 0,0 1 0 0,-3-2 128 15,0 0-128-15,-2-3 0 0,2-1 0 0,-4-9-160 0,4 9 160 32,-4-9-704-32,0 0-64 0,0 0 0 0,0 0 0 15,0 0-1088-15,0 0-240 0,8-6-32 0,-3-1-14960 0</inkml:trace>
  <inkml:trace contextRef="#ctx0" brushRef="#br0" timeOffset="42864.3">3881 9321 21183 0,'0'0'1888'0,"0"0"-1504"15,0 0-384-15,0 0 0 0,0 0 2128 0,0 0 368 16,0 0 64-16,0 0 0 0,0 0-2064 0,0 0-496 16,11-3 0-16,-11 3 0 0,0 0 0 0,11 3 0 15,0-2 0-15,-11-1 0 0,0 0 0 0,10 9 0 16,3 2 128-16,-6-1-128 0,-7 2 416 0,0 1 16 15,2 1 0-15,0 5 0 0,-2 3 80 0,-2 0 0 16,0 1 16-16,0 3 0 0,1 4-144 0,-4-2-48 16,-6-1 0-16,2 1 0 0,4-1-336 0,-1-1 144 15,-2-4-144-15,1 2 0 0,2-2 0 0,1-3 0 16,-1-2 0-16,1-2 0 16,0-2-512-16,2-2-224 0,3 0-32 0,-1-11-9248 0,0 0-1840 0</inkml:trace>
  <inkml:trace contextRef="#ctx0" brushRef="#br0" timeOffset="43149.56">3712 9370 25791 0,'-7'-13'2304'0,"2"7"-1856"0,-2-2-448 0,7 8 0 15,0 0 2688-15,0 0 448 0,0 0 96 0,0 0 16 16,2-9-2528-16,-2 9-496 0,8-5-96 0,-8 5-128 0,11 0 0 0,2 1 0 16,2 3 0-16,-1-1 0 0,0 0 0 0,2 1 0 15,4 0 0-15,-1 0 0 0,1-1 0 0,2-1 0 16,4 1-128-16,0 1 128 0,-4-4-288 0,0 0 0 16,2-3 0-16,1 1 0 15,-1 0-400-15,-2-3-80 0,-1 0 0 0,1 0-16 16,1 0-1520-16,-2-1-320 0,-3 2-48 0,0-1-9616 0</inkml:trace>
  <inkml:trace contextRef="#ctx0" brushRef="#br0" timeOffset="43642.84">4839 9673 4607 0,'0'0'400'16,"0"0"-400"-16,0 0 0 0,0 0 0 0,0 0 5408 15,0 0 992-15,0 0 208 0,0 0 48 0,0 0-5312 0,0 0-1072 16,0 0-272-16,-7 9 0 0,0-2 320 0,2-1-32 16,-2 2 0-16,1 2 0 0,-2 3 544 0,1 0 96 15,1 3 32-15,-3-2 0 0,-2 2-240 0,0 4-32 16,-1-2-16-16,-1 4 0 0,-1 4-128 0,-3 0-32 15,-2 7 0-15,-2 1 0 0,-2 2-96 0,-2-2-32 16,-2 1 0-16,1 3 0 0,1 1-176 0,-1 2-32 16,-3-5-16-16,4-1 0 0,3-1-160 0,3-3 160 15,-1-3-160-15,5-1 160 0,2 1-160 0,1-4 0 16,-1-2 0-16,2-1 0 16,2 0-272-16,4-5-144 0,0-2-32 0,1-3 0 15,4-11-2096-15,0 0-416 0,0 0-96 0</inkml:trace>
  <inkml:trace contextRef="#ctx0" brushRef="#br0" timeOffset="43944.95">4413 9708 32255 0,'-6'-12'1424'0,"6"12"304"0,0 0-1392 0,-10 2-336 0,10-2 0 0,-6 7 0 16,5 6 2352-16,1 2 400 0,1 0 64 0,3 1 32 16,4 4-2368-16,1 2-480 0,0 3 0 0,0 2-176 0,-1 6 176 0,2-1 0 15,7 5 0-15,-1-1 0 16,-3-2 0-16,1 0 0 0,2 1-144 0,1-1 144 0,0-1 0 0,1-1 0 16,2 0 0-16,-2 0 0 0,0-4 0 0,-1 0 0 15,-1 0 0-15,-1 0 0 16,1 1 0-16,-2 0 0 0,-1-1 0 0,0 2 0 0,-1 0 0 0,-1-2 0 15,-2-2 0-15,1-4 0 16,1 0-480-16,-1-1-32 0,-2-3 0 0,0-2 0 16,-2-3-1648-16,2-3-336 0,4-2-64 0,-2 0-12672 0</inkml:trace>
  <inkml:trace contextRef="#ctx0" brushRef="#br0" timeOffset="55371.07">11232 9964 6447 0,'0'0'576'0,"9"5"-576"0,-9-5 0 0,9 4 0 16,-9-4 1856-16,10 4 256 0,-1 0 48 0,-9-4 16 15,9 3-1584-15,-1 1-304 0,0 2-64 0,-8-6-16 16,11 0 592-16,-11 0 112 0,11 0 32 0,-2 1 0 16,-9-1 960-16,12-1 192 0,-1-2 32 0,0-1 16 15,0 0-496-15,-11 4-112 0,11-2 0 0,1 3-16 0,-1-1-496 0,-11 0-80 16,11 0-32-16,-11 0 0 0,0 0-112 0,11-4-32 16,-11 4 0-16,0 0 0 0,0 0-128 0,0 0-16 15,0 0-16-15,0 0 0 0,0 0-176 0,0 0-48 16,0 0 0-16,-11-1 0 0,0-1-64 0,-1 0 0 15,-1 0-16-15,0 0 0 0,0-1-128 0,0 2-32 16,-2 1 0-16,2 0 0 0,-1 0 160 0,1 1 16 16,0 2 16-16,-3-4 0 0,-2-7 32 0,0 2 0 15,-2 3 0-15,2-1 0 0,-2 2-176 0,0 1-16 16,-4 1-16-16,1 0 0 0,-1 3-160 0,1 1 0 16,-2-3 0-16,0 1 0 0,-1 2 0 0,3 3 0 15,2-1 0-15,-1 1 0 0,-3-1 0 0,3 1 0 0,1-1 0 16,0 2 0-16,0 1 0 0,2-2 0 0,0-2 0 0,1 2 0 15,-2 3 0-15,2-5 0 0,-1-1 0 0,0-1 0 16,2-1 0-16,1-2 0 0,-1-1 0 0,1 0 0 16,2 1 0-16,1 0 0 0,-2 1 128 0,3-1-128 15,2-1 0-15,0-2 0 0,-1-2 144 0,2 1-144 16,1 2 160-16,8 2-32 0,0 0-128 0,-9-2 192 16,9 2-48-16,0 0-16 0,0 0 0 0,-6-5 0 15,-1-3-128-15,7 8 128 0,0 0-128 0,0 0 128 16,0 0-128-16,0 0 0 0,-1-9 0 0,1 9 0 15,0-8 0-15,0 8 0 0,5-9 0 0,0-1 0 16,-1 1 0-16,1-1 0 0,-1 3 0 0,1 0 0 16,2-2 0-16,1 1 0 0,1-2 128 0,0 1-128 15,0-1 0-15,2 1 0 0,-1 1 0 0,0 1 128 0,1-2-128 16,1-1 0-16,1 4 0 0,0-1 0 0,-2 0 0 0,0 0 0 16,-3 2 0-16,1-2 0 0,0-2 0 0,0 3 0 15,-2-1 0-15,-7 7 0 0,9-8 0 0,0 2 0 16,1-1 0-16,-2 1 0 0,-1-2 0 0,-1 4 0 15,-6 4 0-15,9-9 0 0,-1 2 0 0,0 1 0 16,0-1 128-16,-8 7-128 0,9-5 0 0,-9 5 0 16,0 0 0-16,8 7 0 0,-2 0 0 0,-6-7 0 15,3-9 0-15,-3 9 0 0,0 0 0 0,0 0 0 16,0 0 0-16,0 0 128 0,-11 4-128 0,1 1 0 16,1-2 0-16,-2 2 128 0,1 2-128 0,0-1 0 15,-1 0 0-15,1 0 0 0,-1 2 0 0,-1 1 0 0,-1-2 0 16,0-1 0-16,0 1 0 0,0-1 0 0,0-1 0 15,-1 2 0-15,0 1 0 0,-1 1 0 0,1-1 0 16,1-1 0-16,0 3 0 0,0-3 0 0,-2 1 0 0,4 0 0 16,0 2 0-16,2 0 0 0,0-5 0 0,1 3 0 15,-1-1 0-15,3 3 0 0,6-10 0 0,-6 9 0 16,2 1 0-16,4-10 0 0,0 0 0 0,2 11 0 16,0 2 0-16,2-3 0 0,-4-10 128 0,7 10-128 15,-1 1 0-15,1-3 0 0,-7-8 0 0,10 10 0 16,5-2 0-16,0 0 0 0,1 0 0 0,1 1 0 15,1 0 0-15,-1-1 0 0,-1-3 0 0,1 1 0 16,1 2 0-16,0 1 0 0,-2 2 0 0,-1-2 0 16,-2-4 0-16,-1 2 0 0,0-3 0 0,-3 2 0 15,-2 2 0-15,-1-2 0 0,-6-6-192 0,8 10 192 16,-2-1-672-16,-6-9-16 0,4 9 0 0,2 0 0 16,-1-1-1840-16,-5-8-368 0,0 0-80 0,8 6-8624 15,-1-1-1728-15</inkml:trace>
  <inkml:trace contextRef="#ctx0" brushRef="#br0" timeOffset="56304.45">11894 10494 13823 0,'0'0'1216'0,"0"0"-960"16,0 0-256-16,0 0 0 0,0 0 2672 0,0 0 480 16,0 0 112-16,0 0 0 0,0 0-2368 0,0 0-496 15,0 0-80-15,0 0-32 0,0 0 560 0,0 0 112 16,0 0 32-16,0 0 0 0,0 0 272 0,2-10 48 16,4 1 16-16,-6 9 0 0,5-11-112 0,0-1-32 15,-1 2 0-15,1 0 0 0,-1 1-112 0,1-3-32 16,2-1 0-16,1 0 0 0,-1-4-208 0,1 0-64 15,0-3 0-15,1 1 0 0,2-5-224 0,-1-2-48 16,1-4-16-16,0-1 0 0,1-2-224 0,1-1-32 0,0-2-16 0,0-1 0 16,0 0-208-16,0 0 0 0,3-2 0 0,-2 5 0 15,-1 4 0-15,0 1 0 0,2 3 0 0,-4 5 0 16,-3 5 0-16,-1 0 0 0,-1 3 0 0,1 2 0 16,-1 4 128-16,2 1-128 0,-8 6 0 0,0 0 0 15,8-4 0-15,-8 4 0 0,0 0 0 0,0 0 0 16,10 8 0-16,-2 4 0 0,-1-3 0 0,-1 4 0 15,1 3 0-15,-1 2 0 0,1 0 0 0,-1 3-160 16,1 1 160-16,1 2 0 0,1 1 0 0,-1 2-128 16,-1 6 128-16,1-3 0 0,-1-4 0 0,-1 4 0 15,2-2 0-15,-1 0 0 0,-1-5 0 0,1-1 0 16,-1-1 0-16,1 0 0 0,-1-4 0 0,1-1 0 0,-2-2 0 16,1-2 128-16,2-1-128 0,1 0 0 0,-1-2 0 0,0-1 144 15,-8-8-144-15,9 6 0 0,2 1 192 0,0-3-64 16,1-2 0-16,0-2-128 0,-2-1 304 0,1 0-48 15,-1-1-16-15,0-1 0 0,0-4 16 0,1-1 0 16,0-1 0-16,-3-1 0 0,-3-1 16 0,1-2 16 16,2-1 0-16,-1-2 0 0,-3-5-32 0,1-1-16 15,0-4 0-15,0-4 0 0,-1-4-240 0,0 2 128 16,1-4-128-16,3 0 0 0,2-2 0 0,1 2 128 16,-3-4-128-16,1 5 0 0,1 1 0 0,1 2 0 15,-3 0-144-15,-1 2 144 0,1 6-320 0,-1 2 48 16,-2 1 0-16,-1 4 0 15,0 1-208-15,-2 2-32 0,1 3-16 0,-2 5 0 16,-1 6-2144-16,0 0-416 0,0 0-96 0,0 0-9584 0,7 15-1920 16</inkml:trace>
  <inkml:trace contextRef="#ctx0" brushRef="#br0" timeOffset="56768.21">12895 10110 19343 0,'0'0'1728'0,"0"0"-1392"0,-5-11-336 0,5 11 0 15,0 0 2560-15,0 0 432 0,-5-6 80 0,5 6 32 16,0 0-2288-16,0 0-464 0,0 0-96 0,0 0 0 16,0 0-96-16,0 0-16 0,0 0 0 0,0 0 0 0,0 0-144 15,-7 6 0-15,7-6 0 0,-6 8 128 0,-1 1 0 0,1-2 0 16,-1-1 0-16,1 2 0 0,-1 2 336 0,0 2 64 15,-2-3 16-15,0 2 0 0,1 0-16 0,1 1 0 16,-1 0 0-16,1 0 0 0,3 1-48 0,0 0-16 16,1 0 0-16,0 1 0 0,2-1-208 0,1 0-32 15,0 0-16-15,4-1 0 0,2 0-208 0,1-2 128 16,0 2-128-16,1-4 0 0,-8-8 128 0,12 9-128 16,0-3 0-16,-2 0 144 0,1-3-144 0,-1-1 0 15,-10-2 144-15,12-2-144 0,-2 1 144 0,-1-3-144 16,-1-2 192-16,0-1-192 0,-2-1 256 0,1-1-48 15,-2 0-16-15,-1-1 0 0,0-1 288 0,0 0 48 16,-2-4 16-16,2 0 0 0,0 0-144 0,0-4-16 0,0-2-16 0,0-3 0 16,0-2-224-16,1 1-144 0,-1 1 192 0,-1 0-192 15,-1 2 0-15,0 0 0 0,-1 1 0 0,0 4-192 16,-1-1-176-16,0 3-16 0,-1 5-16 0,-3 1 0 31,1 1-1392-31,3 8-288 0,0 0-48 0,0 0-16 16,0 0-800-16,-7 4-144 0,7-4-48 0,-8 8-5184 0,8-8-1024 0</inkml:trace>
  <inkml:trace contextRef="#ctx0" brushRef="#br0" timeOffset="57171.63">13139 10323 7359 0,'0'0'656'0,"0"0"-528"0,9 6-128 0,-9-6 0 0,10 4 5136 0,-10-4 1008 15,0 0 192-15,8 6 32 0,-8-6-4688 0,9 5-928 16,0-1-192-16,-9-4-48 0,12 3-512 0,-1-2 0 16,-11-1 0-16,10 3 0 0,-10-3 160 0,0 0-160 15,0 0 128-15,0 0-128 0,0 0 288 0,0 0-32 16,0 0 0-16,0 0 0 0,4-13 720 0,-4 1 144 16,-4 0 32-16,3 0 0 0,2 1-208 0,-2-2-48 15,-2-3 0-15,1-1 0 0,0 0-192 0,1-1-64 16,1 1 0-16,1-1 0 0,2-2-272 0,1 2-64 15,1 1-16-15,-1 3 0 0,-1-1-288 0,2 2 160 16,3-1-160-16,-1 2 128 0,-1 2-128 0,0 1 192 16,2 2-192-16,0 1 192 0,0-4-192 0,-1 5-144 0,1 0 144 15,1 1-208-15,2 4 208 0,-1-3 0 0,2 2-160 0,0 0 160 16,-1 0 0-16,1-2-176 0,-1 3 176 0,-1 0-128 16,0 3-80-16,-10-3-16 0,11 2 0 0,-1 2 0 31,-10-4-544-31,12 7-128 0,-2 6 0 0,-2-3-16 15,-8-10-2096-15,8 8-432 0,-8-8-80 0,7 9 0 16,-7-9-704-16,6 10-128 0,-6-10-16 0,8 13-16 0</inkml:trace>
  <inkml:trace contextRef="#ctx0" brushRef="#br0" timeOffset="58352.21">13578 10099 31727 0,'0'0'1408'0,"0"0"288"0,0 0-1360 0,0 0-336 15,0 0 0-15,0 0 0 0,0 0 736 0,-5 11 80 0,1-2 16 0,4-9 0 16,-1 13-672-16,1 1-160 0,-2-3 0 0,2 0 0 16,2 1 0-16,-1 1 0 0,-1 0 0 0,0 0 0 15,-1 0 288-15,1-2-32 0,1-2 0 0,-1 1 0 16,0-10 448-16,0 9 64 0,0-1 32 0,0-8 0 15,0 0-96-15,0 0 0 0,0 0-16 0,0 0 0 16,0 0-112-16,0 0-32 0,0 0 0 0,0 0 0 16,11-3-160-16,-11 3-48 0,10-6 0 0,-1 1 0 15,-1-3-80-15,-2-1 0 0,-2 0-16 0,3-2 0 16,1 0-112-16,-1-3 0 0,-1 0-128 0,-1-3 192 16,0 2-192-16,2-1 128 0,0-1-128 0,1 3 0 15,-1-2 128-15,1 2-128 0,-2-2 0 0,2 6 0 0,0 3 0 16,1 3 0-16,1 0 0 0,-1 2 0 15,-9 2 144-15,11 0-144 0,-1 0 128 0,-10 0-128 0,12 4 128 0,0-1-128 16,-2 0 128-16,1 1-128 0,-1 6 128 0,-2-1-128 16,-8-9 0-16,10 11 128 0,1 1-128 0,-3-2 0 15,-1-3 144-15,1-1-144 0,1 2 0 0,-9-8 0 16,8 8 0-16,-1 0 128 0,-7-8-128 0,8 6 0 16,-8-6 0-16,0 0 128 0,0 0-128 0,0 0 0 15,0 0 128-15,0 0-128 0,0 0 0 0,0 0 144 16,10 0-144-16,-10 0 0 0,0 0 176 0,0 0-176 15,8-5 160-15,-8 5-160 0,8-5 128 0,-8 5-128 16,6-9 0-16,-1 1 0 0,1-1 128 0,-6 9-128 16,6-11 0-16,1 1 0 0,-1-2 0 0,1 2 0 0,-1 0 0 15,2 1 0-15,0-2 0 0,0 1 0 16,-1 4 0-16,3-2 0 0,-1-2 0 0,1 1 0 0,1-3 0 0,-4 7 0 16,-7 5 0-16,11 0 0 0,-1-3 0 0,-10 3 0 15,11 4 0-15,-1 1 0 0,1-1 0 0,-1 3 0 16,0-1-160-16,1 2 160 0,-1-2-128 0,2 5 128 15,1 2 0-15,0-1-160 0,0-5 160 0,0 4 0 16,0 1-144-16,2-2 144 0,-1 0 0 0,0 2-144 16,-1 0-160-16,-1 0-16 0,-2-2-16 0,2 1 0 15,0-2-1248-15,-2-3-240 16,-3-1-48-16,1 2-16 0,-2-1-1312 16,2 2-256-16,1-4-48 0</inkml:trace>
  <inkml:trace contextRef="#ctx0" brushRef="#br0" timeOffset="58944.58">14696 10085 25503 0,'0'0'1136'0,"0"0"224"0,0 0-1088 0,0 0-272 15,-2-9 0-15,2 9 0 0,0 0 768 0,0 0 112 16,0 0 16-16,-9 0 0 0,0 1-608 0,0 3-112 16,-2 1-32-16,1 2 0 0,-2 3-144 0,0-2 0 15,-1 1 0-15,-1 1 0 0,0 2 0 0,-1 0 0 0,2 1 0 0,0 0 0 16,2-3 0-16,0 1 288 16,1-1-48-16,2 2-16 0,1 1 672 0,4-2 144 0,-3-1 32 0,2-1 0 15,2 0-432-15,0-1-96 0,2-8-16 0,3 10 0 16,-3-10-528-16,5 12 0 0,2 0 0 0,-1-3 0 31,1-2-336-31,3-1-128 0,1 3-32 0,-2-5 0 16,0 1-80-16,1-1 0 0,2-2-16 0,-1-1 0 0,-11-1 352 0,13 1 80 0,-2-1 16 0,1-1 0 15,0 0 144-15,-2-1 224 0,-10 2-48 0,11-6-16 16,-2-1 256-16,-1 1 48 0,-1-5 16 0,1 2 0 16,-1-1-96-16,-1-1-32 0,0 1 0 0,0-2 0 15,1-1-224-15,-2 0-128 0,-1-1 160 0,-2-2-160 16,-2-2 128-16,2 2-128 0,0-2 0 0,-2 2 0 15,-2 3 0-15,0 3 0 0,2 2 0 0,0 8 0 0,0 0 128 0,0 0 48 16,0 0 0-16,0 0 0 0,0 0 416 0,0 0 96 16,0 0 16-16,0 0 0 0,0 0-160 0,-2 12-32 15,2-12 0-15,-2 13 0 0,2 0-224 0,3 1-48 16,1 0-16-16,2 3 0 0,1 2-96 0,-1-2-128 16,-2 2 176-16,2-1-176 0,-1 1 208 0,3-2-64 15,-1 0-16-15,3-1 0 0,0 0-128 0,0-2 0 16,0 1 144-16,-3-3-144 0,-7-12-160 0,11 13-96 15,-2-3-32-15,-1-1 0 16,-8-9-320-16,0 0-64 0,8 5-16 0,-8-5 0 16,10 2-416-16,-1-5-96 0,-9 3-16 0,7-10-9408 15,-1 2-1904-15</inkml:trace>
  <inkml:trace contextRef="#ctx0" brushRef="#br0" timeOffset="59318.31">14963 9537 8287 0,'-2'-11'368'0,"2"11"80"0,0-10-448 0,0 1 0 0,0-1 0 0,0 2 0 16,0 8 4560-16,0 0 832 0,0 0 176 0,0 0 16 15,3-8-3872-15,-3 8-784 0,0 0-160 0,0 0-16 0,0 0 32 0,4 12 16 16,0-3 0-16,-2 3 0 0,1 0 96 0,0 2 32 16,-2 2 0-16,2 2 0 0,-1 4-224 0,2 1-32 15,1 3-16-15,1 4 0 0,-1 2-272 0,0 0-48 16,2 1-16-16,-2 2 0 0,-1 0-48 0,0 2-16 16,-1-2 0-16,3 5 0 0,-2 6-128 0,0-5-128 15,-2-2 144-15,1-5-144 0,-1-2 0 0,1-3 0 16,0-1 0-16,-1-1 0 0,2-4 0 0,-1 0 0 15,-1 0 0-15,2-5 0 16,0-2-512-16,0-1-112 0,1-2-16 0,0-2 0 16,2-4-2800-16,-7-7-560 0,17 7-112 0,-1-2-32 0</inkml:trace>
  <inkml:trace contextRef="#ctx0" brushRef="#br0" timeOffset="59905.08">15848 10153 14271 0,'0'0'640'0,"0"0"128"0,0 0-624 0,0 0-144 16,0 0 0-16,0 0 0 0,12 0 1440 0,-1 0 256 15,-11 0 48-15,13 0 16 0,-1-3-80 0,1 0-16 16,2 0 0-16,-1-1 0 0,-1-3-320 0,0 3-80 15,0-1-16-15,1 1 0 0,1 1-720 0,0 0-144 16,0-4-16-16,0 0-16 0,1 2-352 0,-2 0 144 16,-1-4-144-16,0 1 0 0,-2-1 0 0,-2-1 0 15,-1-3 0-15,0 2 0 0,-2 2 128 0,-1 1-128 16,-5 8 0-16,3-9 0 0,-2 0 240 0,-1 1-64 16,-1 0-16-16,-3 2 0 0,-1 1 208 0,-3 1 32 15,-1 0 16-15,-2 2 0 0,1 2-224 0,-2 2-32 0,1-1-16 0,-2 2 0 16,-2 1-144-16,1 1 0 0,0 0 144 0,-1 4-144 15,1-2 160-15,-2 3-32 0,-1 2-128 0,3 2 192 16,0-1-16-16,2 0-16 0,1 4 0 0,1-4 0 16,1 4 0-16,1-4 0 0,0 1 0 0,0 2 0 15,1 4-32-15,1-3-128 0,4-2 192 0,2 2-64 16,2-2-128-16,2-1 0 0,1-2 0 0,3 1 0 16,3 0 0-16,-1-2 0 0,1 1 0 0,2-3-176 15,2 2-384-15,1-3-80 16,0 1 0-16,2-3-16 0,1-2-1632 0,2 1-320 15,0-3-64-15,0-4-16 0</inkml:trace>
  <inkml:trace contextRef="#ctx0" brushRef="#br0" timeOffset="60540.08">16587 10044 21183 0,'0'0'1888'0,"-1"-7"-1504"15,0-3-384-15,1 10 0 0,0 0 1984 0,-2-7 320 16,2 7 64-16,0 0 0 0,-1-9-1856 0,1 9-384 16,0-11-128-16,0 11 0 0,0 0 0 0,0 0 0 15,0 0 0-15,-10 3-128 0,0 1-64 0,0 0 0 16,-3-1 0-16,1 3 0 0,-1 0 192 0,0 5-160 0,-2 0 160 0,-2 2-160 15,-3 2 416-15,0-1 96 16,2 0 16-16,1 3 0 0,0 3 288 0,2-2 64 0,0 0 16 0,2 1 0 16,0-2-272-16,3 2-48 0,3-3-16 0,1-2 0 15,-1-1-240-15,3 2-160 0,3-4 192 0,2 1-192 16,2-2 128-16,-3-10-128 0,3 12 0 0,2-4 0 16,3-2 128-16,1 0-128 0,-9-6 0 0,13 4 0 15,0-4 0-15,0-2 0 0,0 1 0 0,0 0 0 16,-1-5 0-16,1 1-176 0,2-3 176 0,2 1-208 15,2-1 208-15,-1-1-176 0,0-3 176 0,0 2-160 16,1-1 160-16,-3 1 0 0,1-2 0 0,-2 0 128 16,-4 0-128-16,1 2 0 0,-1 1 0 0,-4 0 0 15,-1 0 0-15,-2-3 0 0,-2 1 0 0,1 2 0 0,-3 9 0 0,0 0 0 16,1-9 0-16,-1 9-128 0,0 0 256 0,0 0 48 16,0 0 16-16,0 0 0 0,0 0-192 0,0 0 192 15,0 0-192-15,-5 8 192 0,5-8 16 0,-5 12 16 16,-1-2 0-16,1 2 0 0,-1 1-80 0,-1 3-16 15,1-1 0-15,-2 4 0 0,-1 1-128 0,0 1 0 16,-3 3 144-16,-1 3-144 0,-3 6 144 0,-1-2-144 16,-2 3 192-16,0 1-192 0,3 2 128 0,1-4-128 15,2 0 0-15,4-2 0 0,4 1 144 0,0-2-144 16,-2-2 0-16,4-4 144 0,3-2-144 0,3-1 0 16,-2-3 0-16,3-4 0 0,1-2-176 0,2 0-112 15,0-4-32-15,2-3 0 16,1-1-512-16,3-3-128 0,1-1 0 0,2-4-16 15,0-4-2144-15,-1-2-416 0,1-3-96 0,0-1-16 0</inkml:trace>
  <inkml:trace contextRef="#ctx0" brushRef="#br0" timeOffset="61033.86">16981 9979 17503 0,'0'0'1552'0,"0"0"-1232"0,0 0-320 0,0 0 0 16,0 0 3424-16,0 0 624 0,0 0 128 0,-8 5 32 15,8-5-3392-15,-9 10-688 0,0 0-128 0,-2 3 0 16,1 0 0-16,0 5-176 0,0 3 176 0,-1 1-192 16,-4 3 192-16,4 0 0 0,3-2-144 0,0 2 144 0,0 0 0 0,4-3 0 15,0-4 0-15,2 3 0 0,0-6 192 0,1 0 48 16,0-2 16-16,2-1 0 0,2 0-80 0,1-5-16 15,-4-7 0-15,6 7 0 0,3-4-16 0,-9-3 0 16,12 1 0-16,0-4 0 0,-1 1-16 0,3-5 0 16,1 3 0-16,0-4 0 0,-1-2-128 0,1-2 128 15,2 1-128-15,0-1 128 0,0-3-128 0,0 1 0 16,0-1-192-16,-1 0 192 0,-3-3-368 0,0 1 48 16,0-3 16-16,-1 2 0 0,-1 0 48 0,0 2 16 15,-3 1 0-15,0 0 0 0,-1 4 112 0,-1 0 128 16,-6 11-208-16,0 0 80 0,0 0 608 0,0 0 128 0,0 0 32 0,0 0 0 15,0 0 144-15,-6 8 48 16,1 2 0-16,1 2 0 0,0-1-384 0,0 0-64 0,2 4 0 0,-1-5-16 16,1 2-240-16,-1-1-128 0,2 0 128 0,1 2-128 15,-2-1 0-15,2-1 0 0,0 1 0 0,0-1 0 16,0-2 0-16,2 1 0 0,-1-1 0 0,-1-9 0 16,3 11-272-16,0-2 16 0,-3-9 16 0,6 9 0 31,-6-9-496-31,8 9-96 0,-8-9-32 0,10 7 0 15,0-3-1568-15,2-1-320 0,-1-3-64 0,-1-1-9824 0</inkml:trace>
  <inkml:trace contextRef="#ctx0" brushRef="#br0" timeOffset="61540">17638 9987 15663 0,'0'0'1392'0,"-9"1"-1120"16,-2-1-272-16,1 2 0 0,-3 2 4288 0,-1 2 816 16,-2 2 144-16,-1 2 48 0,0-1-4272 0,0 1-864 15,-1-4-160-15,0 5 0 0,-3 4 0 0,1 0 0 16,2 0 0-16,-2 3-144 0,0 2 144 0,0 0 0 16,2-1 0-16,2 1-128 0,3-5 128 0,1 2 0 15,2-4 0-15,1 0 0 0,0-1 0 0,2 0 0 16,3-3 160-16,0 0-160 0,2 0 192 0,2-9-48 15,0 0-16-15,0 0 0 0,0 0-128 0,8 4 192 0,-8-4-192 0,11 3 192 16,1-3-192-16,0 0 128 0,1-6-128 0,1 3 128 16,2-1-128-16,-2-3 0 0,-1 1 0 0,1-4 0 15,1 3 0-15,-1-4 0 0,-1 3 0 0,2-1 0 16,-2 0 128-16,-2-1-128 0,-3 2 0 0,0 0 128 16,0-1-128-16,0 1 0 0,-2 2 0 0,-6 6 128 15,7-8-128-15,-7 8 0 0,0 0 0 0,0 0 0 16,6-5 0-16,-6 5 0 0,0 0 144 0,0 0-144 15,0 0 224-15,0 0-32 0,0 0 0 0,7 9 0 16,-7-9 192-16,4 11 16 0,-2 0 16 0,1 1 0 16,-1 1-240-16,0-3-48 0,-1 3-128 0,-1 0 192 15,0 1-192-15,1 0 128 0,1-3-128 0,-2 0 0 16,0-11 0-16,0 11 0 0,2 1 0 0,1-5 0 0,-3-7-256 0,0 0-64 16,0 0 0-16,5 10 0 15,-5-10-240-15,0 0-48 0,0 0-16 0,0 0 0 16,10-1-256-16,-10 1-48 0,12-7-16 0,-1 1-8976 15,-4-3-1808-15</inkml:trace>
  <inkml:trace contextRef="#ctx0" brushRef="#br0" timeOffset="61917.64">17904 9707 10127 0,'0'0'896'0,"0"0"-704"0,0 0-192 0,0 0 0 15,0 0 6464-15,0 0 1280 0,0 0 240 0,3 13 48 16,-1-3-6224-16,1 3-1232 0,-1 0-256 0,1 2-64 16,-2 0-256-16,1 4 0 0,-1 1 0 0,-1 5 0 15,-3 0 128-15,1 2-128 0,-1 2 0 0,-1 4 0 16,0 3 0-16,2-5 0 0,0-2 0 0,0-2 0 16,-1 2 0-16,1-4 0 0,-2 0 0 0,1-2 0 15,0-3 0-15,1-2 0 0,0-4 0 0,1 1-192 0,-1-2-176 16,0-4-16-16,2-9-16 0,0 0 0 15,0 0-1200-15,0 0-224 0,0 0-48 0,0 0-8368 16,0 0-1680-16</inkml:trace>
  <inkml:trace contextRef="#ctx0" brushRef="#br0" timeOffset="62082.51">17761 9944 24879 0,'0'0'2208'0,"0"0"-1760"15,10 0-448-15,-10 0 0 0,12-3 4288 0,-1 3 784 16,2 3 160-16,2-2 16 0,-1 2-4208 0,0 1-848 16,1-2-192-16,0 2 0 15,1-4-1472-15,0 2-320 0,-1 2-64 0,4-3-9984 0,0 2-2000 0</inkml:trace>
  <inkml:trace contextRef="#ctx0" brushRef="#br0" timeOffset="62291.73">18182 9934 3679 0,'0'0'160'0,"0"0"32"0,0 0-192 0,4 10 0 0,-4-10 0 0,3 10 0 16,-3-10 4640-16,4 12 880 0,0 0 176 0,0 4 48 16,-1 2-4576-16,1 0-912 0,-2-2-256 0,1 1 0 15,0 2 480-15,-1 2-16 0,-1-3 0 0,-1 2 0 16,0-2 752-16,-1-1 160 0,-3 3 32 0,0-3 0 16,0-3-240-16,1 0-32 0,-1 1-16 0,0-2 0 15,-2 0-656-15,3-2-128 0,-1 1-16 0,0-5-16 16,4-7-304-16,-3 8-256 0,3-8 64 0,0 0 0 15,0 0-944-15,0 0-176 0,0 0-32 0,0 0-13152 16</inkml:trace>
  <inkml:trace contextRef="#ctx0" brushRef="#br0" timeOffset="62474.98">18226 9764 21183 0,'0'0'1888'0,"0"0"-1504"16,0 0-384-16,0 0 0 0,0 0 5072 0,0 0 944 0,0 0 192 0,0 0 48 31,0 0-7808-31,0 0-1568 0,8 7-304 0,-8-7-12496 0</inkml:trace>
  <inkml:trace contextRef="#ctx0" brushRef="#br0" timeOffset="62900.13">18362 9978 19343 0,'0'0'1728'0,"0"0"-1392"0,0 0-336 0,0 0 0 16,0 0 2752-16,0 0 464 0,0 0 112 0,0 0 0 16,6 10-2608-16,-6-10-528 0,0 0-192 0,0 15 144 15,0-2 16-15,0-13 0 0,-4 14 0 0,0 0 0 16,-1 2 224-16,0-2 64 0,0-1 0 0,-1 0 0 0,1 1 256 0,0-3 64 15,0 0 16-15,1 0 0 0,1 2-160 0,2 0-48 16,1 1 0-16,0-1 0 0,1-2-272 0,2 4-64 16,-1-6-16-16,2 1 0 0,2 1-96 0,0-2-128 15,2-1 176-15,1-2-176 0,1 2 128 0,1-2-128 16,1 0 0-16,1-2 0 0,1-2 0 0,-1-1 0 16,-1 1 0-16,1-2 0 0,1-2 0 0,-1 1 0 15,-1-1 0-15,-2-1 0 0,-10 3 0 0,11-8 0 16,-3 2 0-16,-2-2 0 0,-1 0 0 0,-1 0 0 15,0-4 0-15,-3 2 0 0,-2 0 0 0,1-3 128 16,0-4-128-16,-2 0 0 0,-6-6 0 0,3 5 0 16,1-1 0-16,-2 2 0 0,1 0 0 0,-1 1 0 0,-1-1-128 15,1 2 128-15,-1 0 0 0,2 3 0 0,0 1 0 16,-1 2 0-16,1-3 224 0,1 4-64 0,4 8-16 0,-5-6 0 16,5 6-144-16,-6-4 0 0,0-3 0 0,6 7 0 31,0 0-528-31,0 0-144 0,0 0-32 0,0 0 0 15,0 0-3008-15,0 0-624 0</inkml:trace>
  <inkml:trace contextRef="#ctx0" brushRef="#br0" timeOffset="63320.44">18755 10107 23951 0,'0'0'1056'0,"0"0"224"0,0 0-1024 0,-4 12-256 16,2-2 0-16,0 2 0 0,2 0 3264 0,2-3 608 16,-1-1 112-16,-1-8 32 0,0 9-3376 0,0-9-640 15,3 8-208-15,-3-8 0 0,0 0 208 0,0 0 0 16,0 0 0-16,0 0 0 0,0 0 0 0,0 0 0 16,5-10 0-16,-5 10 160 0,5-10 224 0,0 0 64 15,-1-3 0-15,0-1 0 0,0 0 368 0,0 1 80 16,0 1 0-16,0 1 16 0,0-9-544 0,1 3-112 15,1-2-32-15,2-1 0 0,1 4-224 0,2 1 0 16,-2-1 0-16,1 0 0 0,-1 6 0 0,2 2-128 16,-1 2 128-16,1 3-160 0,-1 0 160 0,2 3 0 15,0 0 160-15,1 3-160 0,1 0 304 0,2 2-48 0,-1 0 0 0,2 6 0 16,-1 2 128-16,2 1 32 0,3 0 0 16,0 3 0-16,-3 1-224 0,2 2-64 0,-1 0 0 0,1-4 0 15,-1-1 16-15,1 3 0 0,-3 2 0 0,0-1 0 16,-2 2 32-16,0-4 0 0,-3-1 0 0,-1-3 0 15,1 1-176-15,-2-2 160 0,-2-2-160 0,0-1 160 16,0-1-160-16,-8-8-256 0,5 7 64 0,-5-7 16 16,0 0-1360-1,0 0-288-15,0 0-48 0</inkml:trace>
  <inkml:trace contextRef="#ctx0" brushRef="#br0" timeOffset="77615.09">4682 13056 5519 0,'0'0'240'0,"1"-10"64"0,-2 0-304 0,1 3 0 0,0 7 0 0,0 0 0 16,0 0 4320-16,0 0 800 0,2-12 176 0,-2 12 16 16,0 0-4288-16,0 0-880 0,0 0-144 0,5-8 0 15,-5 8-176-15,0 0 48 0,6-8 0 0,-6 8 0 16,8-6 128-16,-8 6 0 0,7-7 0 0,-7 7-128 15,0 0 128-15,8-8 128 0,-8 8-128 0,0 0 176 16,0 0 624-16,5-9 128 0,-5 9 32 0,0 0 0 16,0 0 384-16,0 0 96 0,0 0 16 0,0 0 0 0,0 0-480 0,0 0-80 15,0 0-32-15,-11 5 0 0,0 2-416 0,1-2-64 16,-2 3-32-16,0 2 0 0,2 4-160 0,-2-3-16 16,-2 4-16-16,1 2 0 0,-2 1-160 0,0 1 0 15,-2 4 144-15,-1-1-144 0,-2 2 0 0,2 3 0 16,2 1 0-16,-3 2 0 0,-5 0 0 0,3 1 0 15,2 5 0-15,0-1 0 0,-1 0 0 0,1-1 192 16,4 1-64-16,0-2 0 0,1 2 128 0,2 0 48 16,3-1 0-16,3 1 0 0,0 0-64 0,4 1-16 15,0-4 0-15,2 2 0 0,2-1-96 0,2-2-128 16,0-2 176-16,2-1-176 0,2-3 192 0,1-4-192 16,2-3 192-16,0 1-192 0,0-1 224 0,2-5-64 15,1-4-16-15,0-1 0 0,-1-2 16 0,3-2 0 0,1-4 0 0,0 0 0 16,-1-4-32-16,4-1 0 0,4-3 0 15,-1-2 0-15,-2-3 16 0,1-3 0 0,-1 2 0 0,1-6 0 16,-1 1 16-16,0-3 0 0,-1-3 0 0,-1-3 0 16,2-4-160-16,0-1 0 0,-1-3 0 0,-2-2 0 15,0-4 0-15,0-1 0 0,-1 1 0 0,0 2 0 16,-2 1 0-16,-2 0 0 0,-4 0 0 0,0 1 0 16,-3 1 0-16,1 2 0 0,-1 1 0 0,-2-1 0 15,-5-4 0-15,0 5 0 0,-1 4 0 0,1 4 0 16,-3 3 0-16,-1 0 0 0,0 4 0 0,0 2 128 15,-2 4-128-15,-1 1 0 0,-1 0 0 0,0 2 0 16,0 2-192-16,-2 2 0 0,0-1-16 0,0 1 0 16,1 3-160-16,-2 0-16 0,-1 2-16 0,0-2 0 15,-1 2-368-15,1 1-80 0,0 0-16 0,0 4 0 16,0-4-224-16,1 4-64 0,1 0 0 0,1 0 0 16,-2-2-1408-16,3 4-304 0,0 0-48 0</inkml:trace>
  <inkml:trace contextRef="#ctx0" brushRef="#br0" timeOffset="77973.25">4380 13537 22751 0,'0'0'1008'0,"0"0"208"0,0 0-976 16,0 0-240-16,0 0 0 0,-6-4 0 0,-2 0 1136 0,8 4 176 0,0 0 32 0,0 0 16 15,0 0-400-15,0 0-64 0,0 0-32 0,0 0 0 16,0 0-240-16,11 7-48 0,-11-7-16 0,10 12 0 16,0 1-272-16,-2-2-48 0,-1-2-16 0,1 3 0 15,2-1-224-15,-1-1 144 0,-9-10-144 0,12 12 128 16,2-1-128-16,1 1 0 0,-2-3 144 0,0-3-144 15,-2-3 208-15,2 3-16 0,2-2-16 0,0-2 0 16,1-7 0-16,1 4 0 0,1-2 0 0,-1-1 0 16,-2-5-48-16,-1 4-128 0,2 2 192 0,-1-3-64 15,-2-6-320-15,-1 2-80 0,-2 0-16 0,1 0 0 16,-1-3-2368-16,-1-1-480 0</inkml:trace>
  <inkml:trace contextRef="#ctx0" brushRef="#br0" timeOffset="78537.92">4597 12833 11967 0,'0'0'1072'0,"0"0"-864"0,-11-3-208 0,2 2 0 16,9 1 2240-16,-7 0 384 0,7 0 96 0,0 0 16 16,-10 1-2160-16,10-1-448 0,0 0-128 0,0 0 0 15,0 0 512-15,0 0 32 0,0 0 0 0,0 0 0 16,0 0 64-16,0 0 16 0,0 0 0 0,0 0 0 15,0 0-160-15,11 3-16 0,-11-3-16 0,12-1 0 16,-1-2 176-16,0-1 32 0,-2-1 16 0,1-3 0 16,1 0 160-16,-2-2 16 0,-3 2 16 0,2-2 0 15,1-3-256-15,-1-2-48 0,0 2-16 0,0 0 0 16,2 0-304-16,-1-1-64 0,3-4-16 0,0-1 0 16,-3 1-144-16,1 1 192 0,2 3-192 0,-1-2 192 0,-2 3-192 0,0 1 0 15,-1 1 0-15,-1 3 128 0,1-1-128 0,0 2 0 16,0 1 0-16,-8 6 0 0,12-4 160 0,-3 1-160 15,-9 3 192-15,9-2-192 0,-9 2 208 0,0 0-64 16,0 0-16-16,0 0 0 0,10 1 64 0,-10-1 0 16,0 0 0-16,0 0 0 0,0 0 64 0,11 2 0 15,-2 1 16-15,-9-3 0 0,0 0-48 0,0 0-16 16,12 5 0-16,-2 2 0 0,-10-7-208 0,12 13 0 16,-1-3 0-16,-1 3 0 0,-4 0 0 0,1 0 0 15,-1 0 0-15,1 2 0 0,1 0-160 0,-2 2-80 16,-1 0-16-16,4-2 0 15,4-4-224-15,-1 0-48 0,-5-2-16 0,4-4-10496 16,5-4-2096-16</inkml:trace>
  <inkml:trace contextRef="#ctx0" brushRef="#br0" timeOffset="79870.19">5457 13477 14735 0,'0'0'1312'0,"0"0"-1056"0,0 0-256 0,0 0 0 15,0 0 2096-15,0 0 352 16,0 0 80-16,0 0 16 0,11-5-1792 0,-1 1-368 0,-1 0-64 0,2 0 0 16,1 4-128-16,3-1 0 0,-2 0-16 0,5-1 0 15,2 0-176-15,1 2 128 0,1 0-128 0,3 0 128 16,0-3-128-16,-1 3 128 0,1 3-128 0,0-2 128 15,-2 0-128-15,0-1 0 0,-3-2 0 0,1-1-176 16,-1 3 176-16,-2 0 0 0,-2-1 160 0,-1-1-160 16,1 1 320-16,0-3-16 0,-1 2-16 0,4 2 0 15,-1-3-160-15,-1 0-128 0,-3-1 192 0,2 1-192 16,-1-1 0-16,2 1-272 0,-1 2 16 0,0 1-7744 16,-2 0-1568-16</inkml:trace>
  <inkml:trace contextRef="#ctx0" brushRef="#br0" timeOffset="80402.56">5559 13658 12895 0,'-9'2'1152'0,"9"-2"-928"0,0 0-224 0,0 0 0 16,-11-2 2848-16,11 2 528 0,0 0 96 0,0 0 32 16,0 0-2688-16,0 0-544 0,0 0-96 0,0 0-32 15,0 0 144-15,0 0 32 0,0 0 0 0,8 8 0 16,4 0-128-16,-4-2 0 0,-8-6-16 0,9 7 0 0,1-3 128 0,1 0 16 15,-1 0 16-15,1-2 0 0,-11-2 128 0,14 3 32 16,0 0 0-16,2-3 0 0,1-2 32 0,1 1 16 16,0 0 0-16,2-1 0 0,1 1-224 0,0-2-64 15,0 1 0-15,-1-1 0 0,3 1-256 0,-1-1 0 16,0-2 128-16,1 2-128 0,5-2 0 0,-1 0 0 16,2 0-208-16,1-2 80 15,0 1-272-15,0-1-48 0,-3 2-16 0,3-2 0 16,4-1-304-16,-1 2-48 0,-2 1-16 0,-2-2-12432 0</inkml:trace>
  <inkml:trace contextRef="#ctx0" brushRef="#br0" timeOffset="89791.36">7332 12863 1839 0,'0'0'160'0,"0"0"-160"0,0 0 0 0,0 0 0 15,0 0 2224-15,0 0 400 0,0 0 96 0,0 0 16 31,0 0-2608-31,0 0-512 0,0 0-96 0,0 0-32 16,11-1-480-16,-1-1-96 0,-10 2-32 0,10 0 0 0,-10 0 1424 0,11-3 272 0,-1 0 64 0,-10 3 16 16,9-5 1648-16,-1 0 336 0,-8 5 64 0,8-7 16 15,-8 7-640-15,8-7-128 0,-8 7-32 0,0 0 0 16,0 0-704-16,0 0-128 0,0 0-48 0,0 0 0 16,0 0-528-16,0 0-128 0,0 0 0 0,0 0-16 0,0 0-176 0,0 0-48 15,0 0 0-15,0 0 0 0,0 0-16 0,-4 10 0 16,4-10 0-16,-7 7 0 0,-2 0 192 0,1-1 16 15,1-2 16-15,-1 3 0 0,0 1 160 0,-1 0 16 16,-2-2 16-16,1 2 0 0,0 1-64 0,-1 1-16 16,-2 3 0-16,1-2 0 0,1 2-144 0,-4 1-48 15,0 1 0-15,-1 2 0 0,2 0-128 0,-1-1-16 16,0 1-128-16,2 2 192 0,1 2-192 0,1 1 128 16,1 0-128-16,0 1 0 0,1 2 128 0,-1 2-128 15,3 1 0-15,-3 2 144 0,0 2 64 0,1 2 16 16,1 0 0-16,2 0 0 0,-2 3-16 0,1-1 0 15,1 1 0-15,2 2 0 0,1 1-48 0,2-2-16 0,0 1 0 16,2 0 0-16,1-2-144 0,2-5 160 0,2 1-160 0,0-3 160 16,1-1 32-16,-1-3 0 0,2-2 0 0,0 0 0 15,1-1-192-15,1 1 160 0,-1-1-160 0,1-2 160 16,-3 0-160-16,3 0 0 0,0-3 144 0,-1 0-144 16,-1-3 0-16,4 0 144 0,1-2-144 0,0 0 0 15,-2 0 0-15,1-2-304 0,0-2 48 0,1-1 0 31,1-2-480-31,-2 1-96 0,-2-1 0 0,2-4-16 16,3-4-2144-16,-2 0-416 0</inkml:trace>
  <inkml:trace contextRef="#ctx0" brushRef="#br0" timeOffset="90244.3">7897 13283 11055 0,'0'0'976'0,"0"0"-784"15,0 0-192-15,0 0 0 0,0 0 2592 0,0 0 480 16,-2-8 80-16,2 8 32 0,0 0-2544 0,0 0-512 16,0 0-128-16,0 0 0 0,0 0 0 0,0 0 0 0,0 0-128 0,0 0 128 15,0 0 176-15,0 0 112 0,0 0 32 0,0 0 0 16,0 0 672-16,0 0 144 0,0 10 16 0,-4 2 16 16,-2 0 48-16,-2 1 16 0,-1 0 0 0,0 3 0 15,-2 3-272-15,1 1-64 0,-3 1-16 0,0-2 0 16,0 5-368-16,0 0-64 0,-2 2 0 0,0 2-16 15,-6-1-160-15,3 3-16 0,2 3-16 0,-1-2 0 16,-2-1-112-16,2-3-128 0,1 0 176 0,3-3-176 16,0-2 128-16,2-1-128 0,2-2 0 0,0-1 0 15,1-3 0-15,3 0 0 0,0-2 0 0,0-3 0 16,0 1-320-16,-1-5-128 16,6-6-32-16,0 0 0 0,0 0-1920 0,0 0-384 0,-10-2-80 0</inkml:trace>
  <inkml:trace contextRef="#ctx0" brushRef="#br0" timeOffset="90562.55">7455 13315 28559 0,'-6'-9'2544'0,"1"2"-2032"16,5 7-512-16,0 0 0 0,-6-4 2192 0,6 4 352 15,0 0 64-15,0 0 16 0,0 0-2096 0,0 0-400 16,0 13-128-16,2 0 0 0,2 0 0 0,3 2 128 16,2 1-128-16,1 1 0 0,2 1 0 0,1 2 0 15,1-3 0-15,3 0 0 0,-1 0 0 0,1 0 0 0,1 2 0 0,0 1 0 16,-1-1 128-16,0 5-128 0,2-1 0 0,-4-1 144 16,-2 2-144-16,2-1 0 0,-2 1 0 0,0-3 128 15,-3 3-128-15,1 0 0 0,-5-3 0 0,3 0 0 16,3-3 0-16,-2-1 0 0,-1-2 0 0,2 1 0 31,1-3-304-31,1-1-144 0,1-2-16 0,-1-1-16 16,0-1-1648-16,0-1-336 0,0-2-64 0,0-1-6864 0,-1-2-1360 0</inkml:trace>
  <inkml:trace contextRef="#ctx0" brushRef="#br0" timeOffset="90916.26">8161 13034 17503 0,'0'0'1552'0,"0"0"-1232"16,-10-3-320-16,10 3 0 0,0 0 3200 0,-7 7 576 16,7-7 112-16,-2 11 16 0,2 3-3184 0,1-1-720 0,2-2 0 15,-1 4 0-15,0-1 0 0,0 2 0 0,1 1 0 0,1 1-144 16,1-1 144-16,0 1 0 0,0-4 0 0,-1 2 0 16,-2-2 0-16,-4-1 0 0,0-1 0 0,0 0 0 15,2 2 0-15,0-2 0 0,0-2 0 0,-1 2 0 16,0-4-320-16,1-8-16 0,0 0-16 0,0 10 0 31,0-10-2624-31,0 0-528 0</inkml:trace>
  <inkml:trace contextRef="#ctx0" brushRef="#br0" timeOffset="91179.56">8002 13060 11967 0,'0'0'528'0,"0"0"112"0,0 0-512 0,-6-4-128 16,6 4 0-16,0 0 0 0,0 0 5184 0,0 0 1024 15,0 0 192-15,8-9 32 0,-1 1-5072 0,2 2-1008 16,1 0-208-16,1 1-144 0,2 0 208 0,3 1-64 16,2-3-16-16,2 1 0 0,-2 1-128 0,0 1 0 15,2 0 0-15,-2 1 0 0,0 2 0 0,1 1 0 16,1-3-160-16,-1 3 160 15,-4 3-624-15,0-2-16 0,-4 1-16 0,1 0 0 16,0 0-592-16,0 0-112 0,-2 1-32 0,-1-1-7648 16,-9-2-1536-16</inkml:trace>
  <inkml:trace contextRef="#ctx0" brushRef="#br0" timeOffset="91788.18">8930 13112 13823 0,'0'0'1216'0,"0"0"-960"0,0 0-256 0,0 0 0 16,0 0 3296-16,0 0 608 0,0 0 128 0,0 0 32 15,0 0-2768-15,0 0-544 0,-7 8-112 0,0-2-32 16,7-6-144-16,-8 12-16 0,-2 1-16 0,1 3 0 15,0-1-160-15,-2 5-16 0,-1 0-16 0,-2 3 0 16,-3 1 144-16,0 2 48 0,0 1 0 0,-1 3 0 16,-3-1 256-16,0 1 48 0,3 0 16 0,-3 1 0 15,0-1-48-15,0 4 0 0,-1 0 0 0,1 2 0 16,1 1-240-16,-3-1-48 0,1 1-16 0,3 1 0 16,2-2-272-16,0-1-128 0,-3-10 128 0,3 0-128 15,4-4 0-15,2 1 0 0,0-7 0 0,3 0 0 16,3-2-416-16,1-5-160 0,4-8-48 15,0 0 0-15,0 0-2528 0,0 0-512 0,0 0-112 0</inkml:trace>
  <inkml:trace contextRef="#ctx0" brushRef="#br0" timeOffset="92082.82">8547 13309 23039 0,'-5'-12'2048'0,"5"12"-1648"16,-4-6-400-16,4 6 0 0,-3-8 3072 0,3 8 544 16,0 0 96-16,0 0 32 0,0 0-2976 0,0 0-576 15,0 0-192-15,12 0 0 0,-1 2 0 0,-1 4 0 16,0 3 0-16,0 4 0 0,-3 1 0 0,3 4 0 0,0 2 0 0,0 1 0 16,2-2 0-16,1 2 0 0,4 0 192 0,-3 0-64 15,-1-3-128-15,2 3 160 0,-1 0-160 0,1-1 160 16,-1-2-160-16,0 0 192 0,2 0-192 0,1-1 192 15,-3 0-192-15,0-4 0 0,1-1 0 0,-2 0 0 16,0-5 0-16,0 1-176 0,0-1 16 0,0-2 0 31,0-1-784-31,1-1-144 0,-1-9-48 0,2 2-9136 0,-1-1-1824 0</inkml:trace>
  <inkml:trace contextRef="#ctx0" brushRef="#br0" timeOffset="92726.43">9048 12800 5519 0,'0'0'496'0,"0"0"-496"0,-2-9 0 0,2 2 0 16,0 7 2560-16,0 0 400 0,0-8 96 0,0 8 16 15,0 0-1664-15,0 0-320 0,0 0-64 0,0 0 0 16,0 0-16-16,0 0 0 0,0 0 0 0,0 0 0 15,2 11-240-15,-1 1-64 0,0 1 0 0,1 2 0 16,0 0-64-16,2 3-32 0,3-1 0 0,-1 3 0 16,2 1-32-16,-1 1 0 0,3-1 0 0,0 4 0 0,1-1 16 0,1 2 0 15,2 1 0-15,-1 3 0 0,0 0-240 16,0 1-48-16,0 1-16 0,-1 0 0 0,0-1-128 0,-3 2-32 16,-1-2 0-16,-2 1 0 0,-1 1 128 0,2 0 0 15,-2-2 16-15,-1 0 0 0,-4-2 0 0,0 1 0 16,0 1 0-16,-1-1 0 0,-5 0-48 0,2 1-16 15,1 2 0-15,-3 2 0 0,-1-3-208 0,-1-1 128 16,0-4-128-16,-1 2 0 0,-2-4 0 0,1-1 128 16,-2-1-128-16,2-1 0 15,2-3-1008-15,-1-2-240 0,0-4-48 0,0 0-16 16,1-6 640-16,8-7 128 0,-11 0 32 0,1-3-13424 0</inkml:trace>
  <inkml:trace contextRef="#ctx0" brushRef="#br0" timeOffset="93147.09">9315 12674 17679 0,'0'0'768'0,"-9"3"192"0,-3 1-768 0,2-2-192 16,10-2 0-16,-11 5 0 0,1-1 1104 0,10-4 192 15,0 0 48-15,0 0 0 0,-9 3-224 0,9-3-32 16,0 0-16-16,0 0 0 0,0 0-192 0,0 0-48 15,0 0 0-15,0 0 0 0,0 0-64 0,0 0-32 16,9 0 0-16,0 0 0 0,1 0-416 0,1 0-96 16,1-3-16-16,-1 2 0 0,1 0 112 0,1 1 0 15,1 1 16-15,0-1 0 0,0-1 0 0,1-1 0 16,2 0 0-16,-1 0 0 0,-2 1-208 0,1 0-128 16,-1 0 128-16,0-2-128 0,-2 0 0 0,-1 1-320 15,-11 2 64-15,10-5 16 16,-1-3-1456-16,-1 0-288 0,-3 1-64 0,0 2-6960 0,-5 5-1376 0</inkml:trace>
  <inkml:trace contextRef="#ctx0" brushRef="#br0" timeOffset="93407.61">9672 12420 4607 0,'0'0'400'0,"0"0"-400"0,0 0 0 0,0 0 0 16,0 0 4848-16,0 0 880 0,0 0 176 0,0 0 48 16,0 0-4016-16,5 13-784 0,-2-4-176 0,0 5-16 15,-2 1-192-15,0 2-16 0,1 1-16 0,-1 1 0 0,0 5-192 0,1-3-32 16,-2 1-16-16,0 1 0 0,0 2-304 0,0 0-64 16,-2-2-128-16,1 0 192 0,0-3-192 0,-1 1 128 15,1 1-128-15,-3-3 0 0,0-4 0 0,-1 1 0 16,1-4-128-16,1-1 128 15,1 2-2352-15,-1-3-352 0</inkml:trace>
  <inkml:trace contextRef="#ctx0" brushRef="#br0" timeOffset="101152.57">10747 13008 18303 0,'0'0'816'0,"0"0"160"0,0 0-784 0,0 0-192 0,0 0 0 0,0 0 0 16,5-8 832-16,-5 8 112 0,0 0 16 0,5-9 16 16,-5 9-528-16,0 0-128 0,0 0 0 0,5-8-16 15,0 1 272-15,-5 7 48 0,0 0 16 0,0 0 0 16,0 0 224-16,0 0 48 0,0 0 16 0,0 0 0 16,0 0 32-16,0 0 16 0,0 0 0 0,0 0 0 15,-6 11-112-15,-2 2-32 0,-1 1 0 0,-1 3 0 0,-2 3-272 0,-4 3-64 16,-2 5-16-16,-2 6 0 0,-1 2-288 0,-1 2-64 15,-2 4-128-15,-3-2 192 0,-1-1-192 0,-2 2 0 16,-2 0 128-16,3 1-128 0,0-2 0 0,0-1 0 16,0-2 0-16,2 1 0 0,0-3 0 0,2 0 0 15,4-1 0-15,-1-1 0 0,0-2 128 0,4-4-128 16,1-3 0-16,1-5 0 0,0-2 0 0,3 0 0 16,1-5 0-16,2 0 0 15,1-8-416-15,9-4-80 0,-10 4-16 0,10-4 0 16,0 0-1392-16,-7-7-272 0,2-2-64 0,2-3-11312 0</inkml:trace>
  <inkml:trace contextRef="#ctx0" brushRef="#br0" timeOffset="101522.97">10272 13030 19343 0,'-14'-5'1728'0,"5"2"-1392"0,-1 1-336 0,10 2 0 15,-10 0 3392-15,10 0 592 0,0 0 128 0,0 0 32 16,0 0-3344-16,0 0-672 0,0 0-128 0,3 10 0 16,-1 3 0-16,2-3 0 0,3 1-128 0,-1 2 128 15,1 3 0-15,0 2 0 0,0 0 0 0,2 3 0 0,2 1 0 0,-1-2 256 16,0-2-32-16,2 3-16 0,-1 3 16 0,2 4 0 15,1 1 0-15,-1-1 0 0,0 0-96 0,1-2-128 16,1 5 176-16,0-1-176 0,1-1 320 0,0 1-64 16,-2-2 0-16,2 2 0 0,1 0-112 0,-2-2-16 15,1-2-128-15,-2 1 192 0,3 0-64 0,-4 0 0 16,2-4-128-16,-2-2 192 0,0 0-192 0,0-6 0 16,-2 1 0-16,1-2-160 0,0 1-160 0,-6-5-48 15,-6-10 0-15,7 11 0 16,-1-2-656-16,1-3-144 0,-7-6-32 0,0 0-8768 15,0 0-1744-15</inkml:trace>
  <inkml:trace contextRef="#ctx0" brushRef="#br0" timeOffset="101897.86">11099 12628 3679 0,'0'0'320'0,"0"0"-320"0,-7-9 0 0,1 3 0 15,0 2 6080-15,1-1 1136 0,5 5 224 0,0 0 48 16,0 0-5824-16,0 0-1184 0,0 0-224 0,0 0-64 0,-4 11-192 0,4-11 0 15,1 13-192-15,2 2 192 0,1 0-160 0,-1 0 160 16,-1 0-128-16,2 2 128 0,1 2 0 0,2 1 0 16,-2-1 0-16,-1 0 0 0,-3-1 144 0,-1 2 16 15,0 0 0-15,-1 0 0 0,0-3-160 0,-2 3 0 16,0-3 0-16,0 2 0 0,-3-3 0 0,0 0 0 16,-2-1 0-16,3 0 0 0,1-2 0 0,0 1-272 15,0-2 64-15,1-2 16 16,3-10-1472-16,0 0-304 0,0 0-48 0,0 0-16 0</inkml:trace>
  <inkml:trace contextRef="#ctx0" brushRef="#br0" timeOffset="102205.3">10889 12645 9215 0,'-11'-5'816'0,"1"0"-656"0,-2-2-160 0,3 1 0 15,2 2 5632-15,7 4 1104 0,0 0 224 0,0 0 32 16,0 0-5696-16,0 0-1136 0,0 0-160 0,12-3-176 16,0 1 176-16,0-1 0 0,1 2-144 0,4-3 144 15,3 3 0-15,1-1-176 0,-1 0 176 0,2-1-128 0,4-1 128 0,0 0 0 16,2 0 0-16,-1 0 0 0,0-1 0 0,-1 3 0 15,-2 0 0-15,-2-2 0 0,-2 1 0 0,-2-1 0 16,0 1 0-16,0 2 0 0,-2-2 0 0,-2 0 0 16,-1 1 0-16,0 2-192 15,0 0-1728-15,0-3-368 0,-1 1-64 0</inkml:trace>
  <inkml:trace contextRef="#ctx0" brushRef="#br0" timeOffset="102849.84">11500 13398 5519 0,'0'0'496'0,"0"0"-496"15,0 0 0-15,0 0 0 0,-9-3 5248 0,9 3 944 16,0 0 192-16,0 0 32 0,-8 3-5072 0,8-3-1008 15,0 0-208-15,0 0-128 0,0 0 576 0,0 0 32 16,0 0 0-16,0 0 0 0,-2 10 224 0,2-10 32 16,0 0 16-16,0 0 0 0,3 10-112 0,-3-10-32 15,0 0 0-15,8 12 0 0,1-1-64 0,-1-4-16 16,0 3 0-16,-1 0 0 0,-2 0-240 0,0 2-48 0,2 2-16 16,-1 2 0-16,-1-3-224 0,0 4-128 0,1-1 128 0,0 2-128 15,2 0 0-15,-1 2 0 0,-1 1 0 0,2-3 0 16,0 3 0-16,0-3 0 0,-2-2 0 0,2-5 0 15,2 8 0-15,-1-6 0 0,-1 0 0 0,0-3 0 16,-8-10 0-16,9 9 0 0,0-1 0 0,0 0 0 31,-9-8-384-31,10 8-64 0,-10-8 0 0,10 2 0 16,0-2-1760-16,0-2-352 0,-10 2-80 0,10-7-7344 0,-2 2-1472 0</inkml:trace>
  <inkml:trace contextRef="#ctx0" brushRef="#br0" timeOffset="103415.69">12006 13246 6447 0,'0'0'576'0,"0"0"-576"0,0 0 0 0,0 0 0 16,0 0 3136-16,0 0 512 0,0 0 96 0,8-6 32 15,-3-2-2064-15,-5 8-416 0,0 0-80 0,0 0 0 16,0 0-48-16,0 0 0 0,0 0 0 0,0 0 0 16,0 0-224-16,0 0-48 0,0 0-16 0,0 0 0 15,0 0-304-15,0 0-48 0,0 0-16 0,0 0 0 16,0 0-32-16,0 0-16 0,0 0 0 0,3 13 0 15,-5-3 96-15,-2 5 16 0,-1-1 0 0,-1 3 0 16,-1 1-32-16,-2 5 0 0,-3 0 0 0,2 4 0 0,-2 5 96 16,-2 2 32-16,-5 2 0 0,-1 7 0 0,-4 4-32 0,-2 5 0 15,-1 6 0-15,-1 0 0 0,0 1-208 0,-4-2-48 16,1-1-16-16,-3 2 0 0,-2-2-176 0,2 1-16 16,2 2-16-16,4-5 0 0,0 0-160 0,6-3 128 15,1-3-128-15,4-1 128 0,2-5-128 0,3-3 0 16,3 0 0-16,1-4 0 15,0-2-1056-15,4-1-192 0,2-3-32 0,2-4-11600 16,2-4-2320-16</inkml:trace>
  <inkml:trace contextRef="#ctx0" brushRef="#br0" timeOffset="111928.72">5440 9715 8927 0,'0'0'384'0,"0"0"96"0,0 0-480 0,0 0 0 0,7-10 0 0,-2 3 0 16,-5 7 128-16,7-8-128 0,-6 0 0 0,-1 8 0 15,0 0 160-15,0 0-160 0,0 0 160 0,0 0-160 16,0 0 1248-16,0 0 160 0,0 0 16 0,0 0 16 15,0-10 96-15,0 10 32 0,0 0 0 0,0 0 0 16,0 0-512-16,0 0-96 0,0 0-32 0,0 0 0 16,0 0-352-16,6-7-80 0,-6 7-16 0,0 0 0 15,7-8-32-15,-7 8-16 0,0 0 0 0,0 0 0 16,0 0 16-16,0 0 16 0,0 0 0 0,0 0 0 16,0 0 32-16,0 0 0 0,0 0 0 0,0 0 0 0,0 0 32 0,0 0 16 15,0 0 0-15,0 0 0 0,-10 12-16 0,0 1 0 16,5-3 0-16,0 2 0 0,-1 2-144 0,-1 0-16 15,0-1-16-15,0 1 0 0,-2 2-128 0,-1 1-32 16,1 1 0-16,3 0 0 0,-2-4 16 0,1 2 0 16,0-2 0-16,0 3 0 0,2 3-208 0,0-1 128 15,-2 0-128-15,2 3 0 0,-2 3 304 0,2-1-48 16,0 1 0-16,0 0 0 0,0 6 80 0,-2 0 16 16,0-1 0-16,0 0 0 0,-1 2-160 0,1-1-48 15,2-2 0-15,-1-2 0 0,-2-1-144 0,0-1 0 16,0-3 144-16,3 3-144 0,1 0 0 0,0-2 0 15,1-2 0-15,2-1 128 0,1-2-128 0,1-1 144 16,2-3-144-16,1-2 160 0,3-3 16 0,-1-1 0 0,-6-8 0 0,12 8 0 16,-2-1 32-16,2 0 16 0,0 1 0 0,-1-4 0 15,-11-4-80-15,13 2-16 0,0-2 0 0,1 0 0 16,-3 0-128-16,2 0 160 0,2-2-160 0,-2 2 160 16,-3 0-160-16,2 0 128 0,0-3-128 0,1 0 128 15,0 1-128-15,1-2 0 0,-1-1 0 0,3 1 128 16,1-3-128-16,-2-2 128 0,-2 0-128 0,2 0 128 15,0 0-128-15,0-6 192 0,-1 0-192 0,-1-1 192 16,-1-1-192-16,1 0 160 0,1-4-160 0,-1 1 160 16,-2-1 0-16,0 0 0 0,2 1 0 0,0-3 0 15,-2-2-160-15,-1 0 0 0,-1-1 0 0,0 0 128 16,-2 0-128-16,0 0 0 0,-2 1 144 0,0-2-144 16,-1-1 0-16,-2 1 0 0,0-3 0 0,-2 4 128 0,0 1-128 15,-3 0 0-15,-1 2 0 0,0 1 0 0,-1 1 0 0,-1 1 0 16,-2 1 0-16,0-2 128 0,1 0 0 0,0 2 0 15,-3-1 0-15,1 3 0 0,2-1-128 0,-1 1 0 16,-1-1 0-16,1-1 0 0,1 2 0 16,1 3 0-16,-1 1 0 0,2 0 0 0,-2 1 0 0,1 1 0 15,-2-1 0-15,0 4 0 0,-1 0 0 0,0 3-208 16,-3 0 48-16,2 2 16 0,10 3 144 0,-12-3-208 16,-2 3 80-16,1 2 128 0,1-1-448 0,-1 3 48 15,-3 1 0-15,2 0 0 16,0-2-128-16,-1 2-32 0,2 0 0 0,2 2 0 15,-1-3-144-15,1 1-16 0,1-1-16 0,0 3 0 16,-2 0-688-16,3 2-144 0,9-9-32 0,-8 7-8704 0,0 1-1760 16</inkml:trace>
  <inkml:trace contextRef="#ctx0" brushRef="#br0" timeOffset="113361.02">5375 10073 11967 0,'0'0'1072'0,"0"0"-864"0,0 0-208 0,-2-9 0 15,-2 1 1920-15,0 2 320 0,4 6 80 0,0 0 16 16,0 0-1520-16,0 0-304 0,0 0-64 0,0 0-16 15,0 0-240-15,0 0-64 0,-8-3 0 0,8 3 0 16,0 0-128-16,0 0 0 0,0 0 0 0,-8 7 0 16,8-7 0-16,-5 10 0 0,5-10-144 0,-4 10 144 15,4-10 0-15,-1 11 0 0,1-11 0 0,0 0 144 16,0 0 624-16,6 10 128 0,2-1 32 0,-1 1 0 16,-7-10 64-16,7 9 16 0,-7-9 0 0,10 7 0 15,-3 3-400-15,1-4-80 0,-8-6-16 0,11 7 0 16,-1-1-128-16,-2-1-16 0,-8-5-16 0,12 7 0 15,1-2-160-15,-2-1-16 0,0-1-16 0,2-2 0 0,2 0-16 0,2-2 0 16,-2 0 0-16,0-3 0 0,1 1 112 0,2-2 0 16,2-2 16-16,-2 2 0 0,-1-1-128 0,-1-1-16 15,-1-2-128-15,0 2 192 0,-2 1-192 0,-2-1-208 16,-1 0 32-16,-1-3 16 16,0 4-2368-16,-1-2-480 0</inkml:trace>
  <inkml:trace contextRef="#ctx0" brushRef="#br0" timeOffset="115523.68">6296 9953 16575 0,'0'0'1472'0,"0"0"-1168"0,0 0-304 0,0 0 0 16,0 0 2400-16,9 5 416 0,-9-5 96 0,14 6 16 16,-2-4-2096-16,1 1-432 0,0-3-80 0,1 0 0 15,1 0 160-15,0 0 32 0,1 0 16 0,0-1 0 16,0-2-336-16,1 2-64 0,2 1 0 0,-1-4-128 16,-1 1 0-16,1-1 0 0,2 3-240 0,-2 0 80 31,-4-3-384-31,1 1-80 0,-1 0-16 0,-1 3 0 0,-1 0-1440 0,-2-1-288 15,-10 1-64-15</inkml:trace>
  <inkml:trace contextRef="#ctx0" brushRef="#br0" timeOffset="115865.49">6244 10170 13823 0,'0'0'1216'0,"-10"-2"-960"15,10 2-256-15,0 0 0 0,-9 3 4512 0,9-3 864 16,0 0 160-16,0 0 32 0,9 9-4448 0,3-4-896 0,2-1-224 0,5-3 0 15,-1-2 0-15,3 1 0 0,2 0 0 0,1 0 0 16,-2-5 0-16,3 0 0 0,1-3 0 0,1 1-160 16,2 2-176-16,-1-1-48 0,0-1 0 0,-2 1 0 31,-1-2-480-31,-2 4-96 0,-1 1-32 0,1 2 0 16,-1 0-1600-16,-1-2-320 0,-3-1-64 0,-1-1-16 0</inkml:trace>
  <inkml:trace contextRef="#ctx0" brushRef="#br0" timeOffset="116551.21">7687 9570 16463 0,'0'0'720'0,"0"0"176"0,0 0-720 0,0 0-176 0,0 0 0 0,0 0 0 15,0 0 1280-15,0 0 208 0,0 0 48 0,0 0 16 0,-9 6-560 0,2 2-112 16,7-8-32-16,-6 8 0 0,-1-3-16 0,7-5 0 16,-6 12 0-16,0-3 0 0,0 0-96 0,-2 3-32 15,0 0 0-15,-1-1 0 0,-1 0 64 0,-1 1 0 16,-1 1 0-16,1 2 0 0,-4 4 128 0,1 1 48 15,-2-1 0-15,-1 2 0 0,0 2-240 0,-1 3-32 16,-1 0-16-16,0 5 0 0,0 5-224 0,-1-1-48 16,-1 0-16-16,3-2 0 0,3-2-160 0,-1-1-16 15,-1 0-16-15,3-3 0 0,2 1-176 0,-1-2 0 16,-3 0 144-16,-1-3-144 0,0-1 0 0,4-1 0 16,3 0 0-16,-2-1 0 15,-2-5-384-15,1 0-128 0,1-2-48 0,2 0 0 16,-1-3-336-16,2-2-80 0,0-3-16 0,1-2 0 15,8-3-288-15,-8 4-64 0,8-4-16 0,0 0 0 16,-6-7-64-16,6 7-16 0,-6-12 0 0,6 2-10816 0</inkml:trace>
  <inkml:trace contextRef="#ctx0" brushRef="#br0" timeOffset="116928.66">7161 9669 4607 0,'-4'-12'400'16,"0"0"-400"-16,1-3 0 0,1 3 0 15,2 4 5840-15,4-2 1088 0,4-1 224 0,0 4 32 16,-3 0-5696-16,4-1-1136 0,3 2-224 0,0 2-128 0,-12 4 160 0,14 0-32 16,-1-1-128-16,-1-1 192 0,-12 2-64 0,13 3 0 15,-1 3-128-15,-2 3 192 0,-2 1 176 0,0 4 16 16,-1 0 16-16,1 5 0 0,-1 0 304 0,1 2 64 15,-1 1 16-15,1 2 0 0,-1-2-16 0,1 3 0 16,1-6 0-16,1 5 0 0,1-1-160 0,0 3-32 16,2 0-16-16,0 3 0 0,2 1-240 0,-2 2-64 15,1 2 0-15,0-2 0 0,2-5-128 0,1-1-128 16,-1 0 192-16,1-2-192 0,-2-1 128 0,1-2-128 16,-2-2 0-16,1 0 0 0,2-2 0 0,-2-3-224 15,-2 2 32-15,-1-5 16 16,0 1-416-16,-3 1-96 0,-3-2-16 0,2-2 0 15,-1-3-256-15,0 1-48 0,3-3-16 0,-10-4 0 16,0 0-1792-16,9 0-384 0,1-6-64 0</inkml:trace>
  <inkml:trace contextRef="#ctx0" brushRef="#br0" timeOffset="117378.93">8037 9234 6447 0,'0'0'576'0,"0"0"-576"16,0 0 0-16,0 0 0 0,0 0 2848 0,0 0 464 16,4-8 80-16,-4 8 32 0,0 0-2080 0,0 0-432 15,6-8-80-15,-6 8 0 0,0 0 224 0,0 0 48 16,0 0 16-16,0 0 0 0,0 0-208 0,0 0-32 15,0 14-16-15,0-1 0 0,-2 0-224 0,1 2-64 16,0-1 0-16,-1 4 0 0,1 4-32 0,0-3-16 0,-1 0 0 0,0 2 0 16,-1 6 64-16,1 1 16 0,-1-3 0 0,0 2 0 15,2-2-368-15,1-3-80 0,0-3-16 0,0-4 0 16,-1 2-144-16,-1-3 0 0,1-2 0 0,0-2 128 31,0 2-656-31,1-4-144 0,0-8-32 0,-2 9-9424 0,2-9-1904 0</inkml:trace>
  <inkml:trace contextRef="#ctx0" brushRef="#br0" timeOffset="117636.42">7824 9198 23951 0,'0'0'2128'0,"4"-9"-1696"15,1 1-432-15,3 3 0 0,2 4 2848 0,3-2 480 16,4 2 112-16,3 1 16 0,-1-1-2816 0,2 1-640 16,1-2 0-16,0 4 0 0,0 3 0 0,2-5 0 15,-1 0 128-15,2-3-128 0,0 1 0 0,0 0 0 16,-1-2 0-16,3 3 0 0,-3 0 0 0,1 1 0 16,-3-3 0-16,-1 1 0 15,-1-1-768-15,-2-1-80 0,-2 0-16 0,-2 2-9360 16,-1-2-1872-16</inkml:trace>
  <inkml:trace contextRef="#ctx0" brushRef="#br0" timeOffset="118025.01">8494 9837 21183 0,'0'0'1888'0,"0"0"-1504"16,0 0-384-16,0 0 0 0,0 0 4448 0,0 0 816 15,1 12 176-15,3 1 16 0,2 0-4432 0,2-1-880 16,0-3-144-16,1 3 0 0,0-3-160 0,2 2 160 16,-2 1-160-16,1 1 160 0,1 2-272 0,-1 0 32 15,1-1 16-15,-1 1 0 0,-1-1 224 0,0-1 0 16,-1 0-160-16,0 2 160 0,0-2 0 0,0 0 0 16,1 1 0-16,-3-1 0 0,-2-3-192 0,1 0 48 15,2-3 0-15,-1 1 0 16,-6-8-880-16,10 5-192 0,0-2-16 0,-10-3-9520 15,0 0-1920-15</inkml:trace>
  <inkml:trace contextRef="#ctx0" brushRef="#br0" timeOffset="118284.37">9049 9713 32255 0,'0'0'1424'0,"-13"7"304"0,-1-2-1392 0,-1 4-336 0,-2 3 0 0,3 5 0 16,1 2 2208-16,1 4 368 0,1 3 80 0,-2 2 16 16,-3 4-1936-16,-1 4-384 0,0 2-80 0,-1 4-16 15,-3-1-256-15,3 4 0 0,-3-2 0 0,-1-2 0 16,-2 1 0-16,1-3 128 0,1 2-128 0,1-5 0 16,0 2 160-16,0 0-160 0,1-2 128 0,2 3-128 15,0 4 0-15,1-5 0 0,0-5 128 0,4-3-128 16,3 0-416-16,0-8-112 15,4-1-32-15,2-3 0 0,0-4-2896 0,3-1-592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3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4:24:31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1575 7445 14735 0,'0'0'1312'0,"0"0"-1056"0,0 0-256 0,0 0 0 16,0 0 2192-16,0 0 384 0,0 0 80 0,0 0 16 16,0 0-1952-16,10 4-384 0,-10-4-80 0,12 2 0 15,-12-2-96-15,12-2-16 0,0-1 0 0,-2 2 0 16,0 1 48-16,0 0 16 0,-10 0 0 0,14-4 0 0,0 1 176 0,-1-2 48 16,-2 1 0-16,0 2 0 0,1 2 384 0,0-2 80 15,0 1 0-15,-1 0 16 0,2 1-208 0,0 0-32 16,3 0-16-16,0 1 0 0,-1 2-320 0,4-2-64 15,0 0-16-15,1 0 0 0,-2 2-64 0,0-2 0 16,2-2-16-16,-1 1 0 0,1 5-48 0,1-5-128 16,-3 0 192-16,0 0-64 0,-1 0-128 0,-1 0 0 15,-2 0 0-15,1 0 0 0,-1-4 0 0,-1 2 0 16,-3-2 0-16,2 1 0 0,0 1 144 0,0 0-144 16,-3 1 160-16,-9 1-160 0,10-5 320 0,-2 1-16 15,1 1-16-15,-9 3 0 0,0 0 32 0,0 0 16 16,0 0 0-16,0 0 0 0,0 0-144 0,0 0-16 0,12 0-16 0,-12 0 0 15,0 0-160-15,0 0 0 16,0 0 0-16,6 7 128 0,-6-7-128 0,0 0 0 0,0 0 0 0,0 0 0 16,0 0 192-16,0 0-32 0,0 0-16 0,3 9 0 15,-3-9 64-15,0 0 16 0,-1 10 0 0,-2 1 0 16,3-11-64-16,-5 9-16 0,0 0 0 0,-1 0 0 16,0 0-144-16,1 2 0 0,2 0 0 0,-2 0 0 15,-4-1 0-15,1 1 0 0,3-1 0 0,-2 2 0 16,1 1 0-16,-1-1 0 0,-1-1 0 0,2 1 0 15,-2 0 0-15,0 1 128 0,-1-1-128 0,2 2 128 16,1 0 32-16,-1 1 0 0,1-2 0 0,-2 2 0 16,2-2-32-16,-2 3-128 0,0 0 192 0,0 1-64 15,-1 2-128-15,1 1 0 0,-1-1 0 0,1 0 0 16,0-4 0-16,1 1 0 0,0-2 0 0,0 2 0 16,0-1 128-16,0 2-128 0,1-1 128 0,-1 0-128 0,-2-2 128 0,2 0-128 15,1 2 0-15,-1 1 128 0,0-3-128 0,-3 2 0 16,1-2 0-16,3 1 128 0,2-1-128 0,-1-1 0 15,-3-1 0-15,1 0 128 0,3-5-128 0,-1 2 128 16,0-1-128-16,0 0 128 0,1 0-128 0,4-8 192 16,0 0-192-16,-5 9 192 0,-3-1-64 0,3-2-128 15,5-6 192-15,0 0-64 0,0 0-128 0,-7 10 160 16,7-10-160-16,0 0 160 0,-4 6-160 0,4-6 0 16,0 0 144-16,0 0-144 0,-4 8 0 0,4-8 0 15,0 0 0-15,0 0 0 0,0 0 0 0,0 0 0 16,0 0 0-16,0 0 128 0,0 0-128 0,0 0 144 15,0 0-144-15,0 0 160 0,0 0 64 0,0 0 16 0,0 0 0 0,0 0 0 16,-5-12 80-16,1-1 0 0,2 0 16 0,-2 0 0 16,-3 0-80-16,5-1 0 0,0-2-16 0,-2-1 0 15,-5 0-112-15,4 0 0 0,2-2-128 0,1 0 192 16,-5 0-192-16,1-1 0 0,0-1 0 0,0 3 0 16,-2-1 0-16,-1 0 128 0,-3 0-128 0,2 1 0 15,1-1 0-15,-2 0 0 0,0-2 0 0,-1 3 0 16,0-1 208-16,2 2-48 0,-1 0-16 0,2 0 0 15,1 1 32-15,3 0 0 0,0-2 0 0,0 2 0 16,-2 0-176-16,3 1 0 0,0 0 144 0,2-2-144 16,-1 0 0-16,0-1 0 0,3 0 0 0,-1 4 0 15,-1 1 0-15,0 2 0 0,2-1 0 0,0 3 0 16,0 3 0-16,0 6 0 0,-1-11 0 0,1 11-128 0,0 0 0 16,0 0 0-16,0 0 0 0,0 0 0 15,0 0-384-15,0 0-80 0,0 0-16 0,0 0 0 16,0 0-1472-16,0 0-288 0,0 0-64 0,10 9-16 15,2-2-1328-15,1-2-256 0</inkml:trace>
  <inkml:trace contextRef="#ctx0" brushRef="#br0" timeOffset="856.14">2700 7034 13823 0,'0'0'608'0,"0"0"128"0,0 0-592 0,0 0-144 16,0 0 0-16,0 0 0 0,0 0 3840 0,0 0 720 16,4 13 160-16,-3-4 16 0,1 0-3712 0,0 2-768 15,2-1-128-15,-1 1-128 0,-3-11 0 0,4 11 0 16,1 1 0-16,0 1 0 0,-1-4 0 0,0 2 0 15,0-1 0-15,0-1 0 0,1 0 208 0,-1 1-32 16,-4-10-16-16,5 15 0 0,1 1 384 0,0 0 80 16,-5-3 16-16,2 2 0 0,-1 5-96 0,1-2-16 15,-1 3 0-15,0 2 0 0,-2 2-208 0,2 1-32 0,2 0-16 0,-2 2 0 16,-5 0 16-16,3 1 0 0,4-3 0 0,0 0 0 16,1 0 64-16,-1-2 16 0,-1-2 0 0,0-3 0 15,0 2-112-15,0-2 0 0,-3-1-16 0,1 0 0 16,0-1-240-16,-2 1 176 0,-3-2-176 0,3 3 160 15,1 0-160-15,-3 0 128 0,-5-1-128 0,2 1 128 16,1 0 16-16,-1 1 0 0,0-3 0 0,-1 1 0 16,-1 0 80-16,1-1 16 0,-1-1 0 0,-1-2 0 15,0 1 48-15,1-1 16 0,1-1 0 0,1 0 0 16,-1-4-176-16,1-1-128 0,0-2 144 0,3 1-144 16,-4 1 256-16,1-3-64 0,6-5 0 0,-10 4 0 15,10-4 48-15,-10 3 0 0,0-6 0 0,10 3 0 0,-11-3 48 0,1-1 16 16,-1 0 0-16,1-3 0 0,-2-2-128 0,0-2-32 15,1-1 0-15,-2 1 0 0,-2-1-144 0,0-1 0 16,-1-1 144-16,-1 0-144 0,-1 1 0 0,0 0 128 16,-1 0-128-16,2 3 0 0,2 3 0 0,0 0 0 15,2 0 0-15,0 2 0 0,2-2 0 0,1 3 0 16,10 4 0-16,0 0 0 0,-9-6-256 0,3 1 48 16,-1-2 0-16,7 7 0 15,0 0-320-15,0 0-64 0,0 0-16 0,3-8 0 16,3 2-1024-16,2-1-208 0,-3 0-32 0,2-1-9984 15,2 1-2000-15</inkml:trace>
  <inkml:trace contextRef="#ctx0" brushRef="#br0" timeOffset="1501.99">3437 6906 21823 0,'0'0'960'0,"0"0"208"0,0 0-928 0,0 0-240 15,-10 2 0-15,10-2 0 0,0 0 256 0,-9 2 16 16,0 1 0-16,9-3 0 0,-10 6-144 0,10-6-128 16,-5 7 192-16,-2-2-192 0,-2-1 208 0,9-4-64 15,0 0-16-15,-7 9 0 0,1-4 304 0,6-5 48 16,-3 10 16-16,-1-1 0 0,-2 0 368 0,-1 1 80 15,1 2 16-15,1 0 0 0,-2 1-64 0,-1 1-16 16,-1 2 0-16,1-2 0 0,0 4-304 0,-1 3-48 16,-2-1-16-16,0 1 0 0,1 1-128 0,-1 1-48 0,0 3 0 15,0 0 0-15,-1 3 16 0,2 0 0 0,0-1 0 16,-1 2 0-16,1 2-128 0,2-1-32 0,1-2 0 0,1-1 0 16,-2 1-192-16,3 0 176 0,1-1-176 0,1 0 160 15,-1-2 64-15,2 1 16 0,-1 2 0 0,1-2 0 16,0 1 0-16,0 0 0 0,-2 1 0 0,1 4 0 15,4 0-240-15,1 1 0 0,-2-1 0 0,0-6 0 16,1-1 192-16,2 0-48 0,-3-1-16 0,2 1 0 16,2-3 112-16,3-3 16 0,1 3 0 0,1-8 0 15,0 0-256-15,3-1 0 0,1 3 128 0,-2-3-128 16,0-1-368-16,2-1-112 16,2-2-32-16,1-2 0 0,-2-1-64 0,2-1 0 0,1-1-16 0,0-1 0 15,1-2-416-15,-2-2-80 0,-2-2 0 0,2 1-16 16,1 1-192-16,0-4-48 0,-2-1 0 0,2 0-7520 15,2-1-1504-15</inkml:trace>
  <inkml:trace contextRef="#ctx0" brushRef="#br0" timeOffset="2168.75">3765 7224 13823 0,'0'0'1216'0,"0"0"-960"0,0 0-256 0,0 0 0 16,-5-5 3888-16,5 5 720 0,0 0 160 0,0 0 32 16,0 0-3712-16,0 0-720 0,0 0-160 0,0 0-16 15,0 0-192-15,0 0 160 0,-9 0-160 0,9 0 160 16,-9 5-160-16,0 2 0 0,-2 0 144 0,2 4-144 16,0 1 320-16,-2 2 0 0,1 3 0 0,-2-1 0 15,-1 2 272-15,1 3 48 0,1 1 16 0,-1 4 0 16,-2 2-80-16,1 0 0 0,0 2-16 0,0 0 0 0,-2 2-176 15,5 0-16-15,-2-1-16 0,2 1 0 0,-2 0-48 0,1 2-16 16,2-2 0-16,2 1 0 0,3-1-160 16,-3 0-128-16,-2 1 144 0,4-3-144 0,5-1 160 0,0-2-160 15,1-4 160-15,2 0-160 0,2-4 0 0,0-2 0 16,-1-3 0-16,0-1 0 0,0-3 144 0,1-3-144 16,-5-7 128-16,12 7-128 0,-2-2 208 0,2-1-32 15,1-1-16-15,0-3 0 0,-1-2 80 0,1 0 16 16,2-3 0-16,1-1 0 0,0 1-48 0,-1-1 0 15,1-4 0-15,2-3 0 0,-1 0-208 0,0-1 0 16,-2-3 128-16,-1-1-128 0,-1-2 0 0,1-1 144 16,-1-2-144-16,0 0 128 0,-1-2-128 0,-2 0 0 15,-3-1 144-15,1 0-144 0,-2 0 176 0,0-2-48 16,-4 0 0-16,1-2 0 0,-2 0 32 0,0-3 0 0,-1-2 0 0,-1-2 0 16,-4 0-32-16,2-4 0 0,2 1 0 0,-2 3 0 15,-2 2-128-15,1 5 192 0,0 3-192 0,-1 1 192 16,0 1 48-16,-2 4 16 0,0 3 0 0,0 1 0 15,0 4-256-15,0 1 0 0,-2 4 0 0,2-2 0 32,0 2-304-32,1 3-144 0,-2-2-48 0,2 5 0 15,6 2-1552-15,0 0-320 0,-9 0-64 0,9 0-9328 0,-11 4-1856 0</inkml:trace>
  <inkml:trace contextRef="#ctx0" brushRef="#br0" timeOffset="2585.36">3590 7665 2751 0,'0'0'256'0,"0"0"-256"15,-7-2 0-15,7 2 0 0,-8-4 5824 0,8 4 1104 16,0 0 240-16,0 0 32 0,0 0-5600 0,0 0-1136 16,0 0-208-16,0 0-64 0,6-6 0 0,-6 6 0 0,0 0 0 0,0 0 0 15,11 2 416-15,-11-2 80 0,0 0 16 0,13 5 0 16,-1 0-144-16,-2 0-32 0,-10-5 0 0,12 7 0 15,-1-3-96-15,0 1-32 0,-1-1 0 0,-10-4 0 16,12 4-16-16,-12-4-16 0,13 4 0 0,-3-3 0 16,-10-1-112-16,0 0 0 0,12 0-16 0,-1 0 0 15,-11 0-240-15,10 0 128 0,0-1-128 0,1-2 0 16,-2 1-160-16,-1-1-128 0,-2-4-32 0,2-2 0 16,1 5-2816-1,-2-3-560-15,-1-5-112 0,-6 12-32 0</inkml:trace>
  <inkml:trace contextRef="#ctx0" brushRef="#br0" timeOffset="3252.14">4060 6927 11967 0,'0'0'1072'0,"0"0"-864"0,0 0-208 0,0 0 0 16,0 0 3984-16,0 0 752 0,-2 12 160 0,4-3 32 15,-2-9-3648-15,6 11-736 0,-2-1-144 0,1 2-16 16,2-1-64-16,-1 2 0 0,2 0 0 0,0 1 0 16,1-1-128-16,2 2-16 0,0 0-16 0,1 0 0 0,-1 0 80 0,0 0 16 15,4 5 0-15,-2-6 0 0,-2 3 320 0,2 1 64 16,2 2 0-16,-2 2 16 0,0 3-240 0,0 0-48 16,0 3-16-16,-1 5 0 0,-3 2-160 0,-3 4-48 15,0-2 0-15,-1 0 0 0,0 4 16 0,-2-5 0 16,-2 1 0-16,0-3 0 0,0-4 80 0,-1-2 16 15,-2 0 0-15,-2-1 0 0,0 3 80 0,0-2 32 16,-1-4 0-16,0 1 0 0,-2 2-80 0,2-3-16 16,-2-2 0-16,1 2 0 0,-2-4-128 0,0 0-16 15,2-6-128-15,-2 2 192 0,-2-3-192 0,0 0 0 16,3-1 128-16,-3 0-128 0,0-5 0 0,1 0 0 16,-2-2-144-16,2 0 144 15,0 0-640-15,0-1-16 0,-1-1-16 0,-1-3 0 16,1-3-544-16,-1 1-128 0,1 0 0 0,2-3-16 15,2-1-1280-15,0-2-256 0,0-2-48 0,-1-1-9472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9:59.15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3108 5973 19343 0,'0'0'1728'0,"-8"-4"-1392"16,0-1-336-16,8 5 0 0,0 0 3840 0,0 0 704 15,0 0 144-15,0 0 32 0,0 0-3744 0,0 0-736 16,12 10-240-16,-1 1 128 0,-4 0-128 0,1 2 0 16,1 4 0-16,-1-1 0 0,-1 1 0 0,1 3 0 15,1 0 0-15,-3 4-128 0,-1 2 128 0,-1 1 0 16,2 3 0-16,-1 5-128 0,0 5 128 0,-1 1 0 15,-2 4 0-15,2 0 0 0,0 1 0 0,0 1 0 16,0 1 0-16,3 2 0 0,-2-3 144 0,3 3 112 16,-1 5 32-16,0 3 0 0,0 1 240 0,2 3 48 15,2-1 16-15,-2 2 0 0,-3 2-224 0,2 1-48 16,2 5-16-16,-1 2 0 0,-5 2-160 0,1-2-16 0,3 2-128 0,-3 3 192 16,-2 1-192-16,-1 4 144 0,2 0-144 0,-2 3 128 15,-4-3-128-15,0 5 128 0,-1-1-128 0,2 3 128 16,1 4-128-16,-3-1 0 0,-2-2 0 0,2 1 128 15,3 2-128-15,-1 1 0 0,-1 1 0 0,2-3 0 16,2-1 0-16,2 3 0 0,0 0 0 0,-3 3 0 16,1 1 0-16,1 0 0 0,4-6 0 0,-3 3 0 15,-7 2 128-15,3 1 0 0,4 0 0 0,-2 0 0 16,-8-1 64-16,4 4 0 0,0 2 0 0,1 1 0 16,-2-2-64-16,0 2-128 0,-4-2 192 0,2 1-64 15,2 2-128-15,1-5 0 0,-2-4 0 0,0 1 0 16,1-2 0-16,2-1 0 0,0-4 0 0,1-1 0 15,0-4 128-15,2-1-128 0,1-4 128 0,-1 0-128 16,-2 0 192-16,3-4-64 0,0-4 0 0,-1-2 0 0,-2-3-128 16,2 1 128-16,0 0-128 0,-2 0 128 0,-2-3-128 0,0-1 0 15,2 0 0-15,0-4 128 0,-2 0-128 0,-2-1 128 16,-3-1-128-16,1-2 128 0,-1 0-128 0,-1-4 0 16,-1-3 144-16,3-1-144 0,0-6 0 0,0-2 128 15,-3-2-128-15,2-3 0 0,3-3 0 0,0 1 0 16,1-4 0-16,0-2 128 0,0 0-256 0,2-7-64 15,1-2 0-15,1-3 0 16,-1-3-1472-16,2-1-288 0,-2-12-64 0,0 0-15488 0</inkml:trace>
  <inkml:trace contextRef="#ctx0" brushRef="#br0" timeOffset="736.19">1115 12181 37023 0,'-12'-8'1648'0,"12"8"336"0,0 0-1600 0,0 0-384 0,0 0 0 0,0 0 0 16,0 0 224-16,10-5-32 0,2 1-16 0,6 2 0 15,10-1-32-15,0 2 0 0,1 1 0 0,6-3 0 16,8 2 96-16,4 0 16 0,4-1 0 0,3 0 0 16,0-2-256-16,8-3 144 0,7 5-144 0,8-5 128 15,5-2-128-15,2 1 128 0,4 2-128 0,6-2 128 16,5-4-128-16,9-1 128 0,7-4-128 0,5 3 128 16,1-3 112-16,9 0 16 0,8-4 0 0,10 3 0 15,8-2 160-15,3 3 32 0,3 4 16 0,11-5 0 16,10-7-96-16,7 0-32 0,6 1 0 0,6 1 0 15,6 3-160-15,4-4-48 0,1-2 0 0,9 0 0 16,9 1 32-16,6 2 0 0,7 1 0 0,5-5 0 0,5 1 176 0,2 3 48 16,1 2 0-16,2 2 0 0,3-1-208 15,0 0-48-15,0 2 0 0,4 3 0 0,3 1-128 0,-3-2 0 16,-3-7 0-16,0 3 128 0,3 0 0 0,-1-2-128 16,-2 1 192-16,2 0-64 0,-3 0-128 0,0-1 0 15,-3-3 0-15,1 2 128 0,1-1-128 0,-6 1 0 16,-5-1 0-16,-1 0 0 15,-3 1-2560-15,1-3-384 0,77-14-64 0,-49 10-32 0</inkml:trace>
  <inkml:trace contextRef="#ctx0" brushRef="#br0" timeOffset="69720.58">14585 10763 3679 0,'0'0'160'0,"0"0"32"0,-8 8-192 0,8-8 0 0,0 0 0 0,-5 11 0 15,1-3 5040-15,4-8 960 0,0 0 192 0,-2 12 32 16,4 0-4288-16,-2-1-848 0,0-11-192 0,0 0-16 16,-4 9-80-16,-1 1-16 0,-2 1 0 0,-1-2 0 15,-1 1-80-15,-1 1 0 0,-3 2-16 0,1 0 0 16,-1 2-192-16,-1 0-48 0,-5 4 0 0,0 3 0 15,-2 4-96-15,-1-1-32 0,-4 1 0 0,1 0 0 16,-1 1-64-16,0 1-32 0,1-1 0 0,-1 2 0 16,0-1-224-16,2 1 144 0,2-4-144 0,4-3 128 15,4 0-128-15,-2-2 0 0,0-3 144 0,5 0-144 16,0-4 0-16,2 1 0 0,1-2 0 0,2-3 128 16,-2-3-336-16,1 1-64 0,0-2-16 0,7-5 0 15,0 0-416-15,0 0-96 0,0 0-16 0,0 0 0 16,0 0-1840-16,-6-7-368 0,6 7-80 0</inkml:trace>
  <inkml:trace contextRef="#ctx0" brushRef="#br0" timeOffset="70006.45">14140 10974 6447 0,'0'0'272'0,"8"-9"80"0,-4 0-352 0,1 1 0 16,-5 8 0-16,8-9 0 0,0 2 4816 0,-8 7 896 15,8-8 176-15,-8 8 48 0,11-1-3760 0,-11 1-736 16,0 0-160-16,0 0-16 0,13 5-80 0,-5 2-16 16,-8-7 0-16,8 13 0 0,2 0-224 0,0 1-48 0,-3 1-16 0,1 0 0 15,1 1-320-15,2 1-64 0,-1 0-16 0,2 0 0 16,0 1-320-16,-1-1-160 0,1-3 160 0,-2 3-160 16,1 5 0-16,-1-5 128 0,-2-1-128 0,-1 1 0 15,-1 0 0-15,1 0 0 0,-2-2 0 0,0 0-160 31,0-2-272-31,1 0-48 0,-1-3-16 0,0 1 0 0,0-3-1312 16,2-2-272-16,-7-6-48 0,0 0-13392 0</inkml:trace>
  <inkml:trace contextRef="#ctx0" brushRef="#br0" timeOffset="71057.2">2542 5069 27295 0,'0'0'1216'0,"0"0"240"0,0 0-1168 0,0 0-288 16,0 0 0-16,5 12 0 0,2-1 272 0,-7-11 0 15,9 7 0-15,2 3 0 0,-1-1-48 0,0 1-16 16,0 3 0-16,0-5 0 0,2 1 176 0,-1 2 16 15,0-1 16-15,-1 2 0 0,2-1-112 0,1 1-32 16,1 0 0-16,-1 0 0 0,-1 1-272 0,0-3 0 16,0 1 128-16,-2-1-128 0,-2-1 0 0,0 0 0 15,-8-9 128-15,9 8-128 16,-1 2-320-16,-2 0-112 0,1-1-16 0,-7-9-16 16,9 6-1856-16,-9-6-368 0</inkml:trace>
  <inkml:trace contextRef="#ctx0" brushRef="#br0" timeOffset="71392.36">3092 4892 11967 0,'0'0'1072'0,"0"0"-864"0,-7 1-208 0,7-1 0 0,-10 10 2992 16,3-3 544-16,-1 1 112 0,3 1 32 0,1 3-2256 0,0-2-448 16,-1 2-80-16,1 3-32 0,0-4 128 0,0 2 32 15,-1 2 0-15,-1 0 0 0,1 4-288 0,0-1-48 16,0 4-16-16,-2 4 0 0,-2 3-160 0,-3 5-16 16,1 2-16-16,-1 3 0 0,-1 6-160 0,0 3-16 15,0 3-16-15,-4 2 0 0,-4-1-160 0,3 2-128 16,1-2 192-16,1 3-192 0,-3-3 144 0,-4 1-144 15,-1 1 0-15,0-2 144 0,3 0-144 0,0-1 0 16,2-6 0-16,-1 2 0 16,1-1-1520-16,-1 1-336 0,1 0-64 0,0-3-12912 0</inkml:trace>
  <inkml:trace contextRef="#ctx0" brushRef="#br0" timeOffset="86719.27">22506 4797 13823 0,'-4'-13'1216'0,"4"13"-960"15,-5-9-256-15,1-2 0 0,3-3 1872 0,1 1 336 16,-2-3 64-16,4 3 16 0,0 2-1680 0,1-2-336 0,0 0-64 0,-1-1-16 16,2 0 96-16,0 2 16 0,-1 2 0 0,1-3 0 15,1 1 64-15,0 2 16 0,-1-1 0 0,1 2 0 16,-5 9 192-16,7-9 64 0,-1 3 0 0,-6 6 0 16,7-7-128-16,-7 7-32 0,0 0 0 0,10-1 0 15,-10 1-96-15,0 0-32 0,0 0 0 0,10 6 0 16,-2 1 32-16,-1 2 0 0,-3 0 0 0,0 1 0 15,0 2 192-15,-2 1 32 0,-2 0 16 0,1 3 0 16,2 3-16-16,-2 4 0 0,-1 5 0 0,0 1 0 16,-1-2 16-16,0 5 0 0,-1 2 0 0,1-1 0 15,0 4-80-15,1 2-16 0,-1 4 0 0,3 0 0 16,2 0-208-16,-5 1-32 0,-7-1-16 0,1 10 0 0,1 4 64 0,2 3 16 16,1-1 0-16,-1 1 0 0,2-2-96 0,-1 4 0 15,1 1-16-15,0 4 0 0,1 3-48 0,0-1 0 16,-2 2 0-16,6 1 0 0,6 3-64 0,-5-1-128 15,-11-1 176-15,1 2-176 0,2 4 240 0,0 1-64 16,0-2-16-16,1 2 0 0,1-1 160 0,3 11 16 16,4 9 16-16,-3-8 0 0,-5-8-144 0,4 3-16 15,5 4-16-15,-4 2 0 0,-6 1-176 0,6-1 192 16,7 3-192-16,-5-5 192 0,-11-4-32 0,3 4 0 16,2 4 0-16,-1-3 0 0,2-3-160 0,-2 4 192 15,-2 6-192-15,1 0 192 0,1 0-192 0,-2-2 0 16,-1 1 0-16,-1 0 128 0,1 8-128 0,-2-6 0 15,-1-1 0-15,-2-1 128 0,-1 0-128 0,3 1 0 16,1 1 0-16,1-3 0 0,-3-2 144 0,3 0-144 16,0 1 160-16,3 2-160 0,0-6 256 0,3 0-64 0,1-5 0 15,4 4 0-15,4 3-192 0,-3-5 144 0,-5-4-144 0,3-5 128 16,0 2-128-16,3 0 0 0,-2 0 0 0,2 1 0 16,2 0 0-16,-2-1 0 0,-2-3 0 0,0-1 0 15,0-4 0-15,-1 4 0 0,-3 1 128 0,0-1-128 16,-1-1 0-16,-1-3 0 0,1-3 0 0,-2-2 0 15,-1 0 0-15,0 2 128 0,-1 2-128 0,-1-2 0 16,-1-2 0-16,2 0 0 0,1-7 128 0,-1 0-128 16,-2 3 0-16,1-1 0 0,1-1 0 0,1 0 0 15,0-2 0-15,0-2 0 0,0-2 0 0,0-1 0 16,1-3 0-16,1 2 0 0,-1 0 128 0,2-3-128 16,1 0 0-16,-1-1 0 0,-2-2 0 0,2-2 0 0,1-2 0 15,1-2 0-15,-1-5 128 0,0 1-128 0,0-1 0 0,0-1 0 16,-1-1 0-16,-1 2 128 0,0-2-128 0,-1-1 0 15,2-1 0-15,1-1 0 0,-1-2 0 0,1 0 0 16,-3-1 0-16,2-2 128 0,1-2-128 0,0 0 0 16,-2-2 0-16,2-2 0 0,2 1 0 0,-2-3 0 15,-2-1 128-15,4-1-128 0,0 0 0 0,0 0 0 16,-5-2 0-16,3 0 0 0,3-2 0 0,1-3 0 16,-2-1-144-16,-2-9 144 15,1 9-544-15,-1-9 0 0,4 12 0 0,-4-12 0 16,0 0-1696-16,0 0-320 0,0 0-80 0,0 0-16288 0</inkml:trace>
  <inkml:trace contextRef="#ctx0" brushRef="#br0" timeOffset="92009.24">18084 12665 2751 0,'-30'12'256'0,"-3"1"-256"16,1 2 0-16,-1 1 0 0,2 1 6016 0,3 0 1168 15,5-2 240-15,2 0 32 0,2 0-5920 0,2-1-1200 16,2-4-336-16,5-1 144 0,5-2-144 0,5-7 0 15,0 0 0-15,0 0 0 0,9 5 0 0,4-3 0 16,5-4 0-16,8-5 0 0,5-3 0 0,6-4 0 16,3-5 192-16,9-2-64 0,5-1 192 0,5-4 16 0,4-1 16 0,4-4 0 15,5-3 208-15,10-3 32 0,9-3 16 0,5-2 0 16,3 0-128-16,6-2-32 0,9-8 0 0,6-3 0 16,4 0 48-16,6-6 0 0,8-3 0 0,4 0 0 15,6-6-48-15,8-1 0 0,11-3 0 0,2-3 0 16,1-4-144-16,2-1-48 0,1-1 0 0,7-1 0 15,8 0-32-15,2-4-16 0,1-3 0 0,-2 2 0 16,0 2 64-16,8 0 16 0,7 1 0 0,1-3 0 16,-3-4-16-16,1 5 0 0,2 2 0 0,-4 4 0 15,-7 2-144-15,3-1-128 0,4-2 192 0,-3 2-192 16,-1 0 192-16,-7 5-192 0,-9 3 192 0,-1 3-192 16,-1 1 128-16,-8-1-128 0,-6 0 0 0,-6 3 0 15,-2 7 0-15,-9 4 160 0,-7 1-160 0,-7 5 128 16,-6 2-128-16,-8 4 0 0,-5-1 144 0,-10 6-144 0,-7 4 0 0,-10 4-208 15,-13 1 16-15,-7 3 16 16,-5 0-1472-16,-6 8-288 0,-2 5-64 0,-11 0-9472 16,-7 0-1904-16</inkml:trace>
  <inkml:trace contextRef="#ctx0" brushRef="#br0" timeOffset="93242.58">17801 9085 25103 0,'-12'-3'1104'0,"12"3"240"0,-12-4-1072 0,3 2-272 16,2-2 0-16,7 4 0 0,0 0 688 0,0 0 80 15,0 0 0-15,0 0 16 0,0 0-288 0,0 0-64 0,0 0-16 0,13 0 0 16,0 2-64-16,1 1-16 0,2 2 0 0,2 2 0 16,3 6-160-16,1-1-48 0,1-1 0 0,2 2 0 15,0 0 112-15,2 2 16 0,3-1 0 0,3 2 0 16,1-1 160-16,1 1 32 0,0 1 16 0,2 0 0 15,-1 1 64-15,1 0 16 0,0 1 0 0,3-1 0 16,3-2-48-16,2 2-16 0,3 3 0 0,1 0 0 16,2-2 0-16,2 2 0 0,2 4 0 0,-3 1 0 15,-3-1-48-15,5-1-16 0,2 0 0 0,1-1 0 16,-1-1-96-16,3 4-32 0,2 1 0 0,-1 1 0 16,-1-3-32-16,0-2-16 0,-1 0 0 0,2 0 0 15,7 2-64-15,-2 1-16 0,-1 0 0 0,1 1 0 0,0 1-160 16,-4-1 0-16,-1 1 144 0,4-1-144 0,4 2 144 15,0-3-144-15,0 1 192 0,1 2-192 0,1 2 256 0,-2-2-64 16,-4-3-16-16,2-1 0 0,1-1 16 0,2 1 0 16,3-1 0-16,-2-1 0 0,-1 0 32 0,-2 1 16 15,-3-2 0-15,2 2 0 0,6 2 16 0,-1 0 0 16,1-1 0-16,-1 1 0 0,-4 0-64 0,-1 0 0 16,-1-1 0-16,2 1 0 0,5-2-192 0,-1 2 128 15,-2 2-128-15,-2-1 0 0,0-1 128 0,-3 0-128 16,-2-2 0-16,5-2 0 0,3 0 128 0,5-1-128 15,-2 0 0-15,-2-2 0 0,0 1 0 0,-2 0 128 16,-3 0-128-16,5-1 0 0,3 1 0 0,3 0 0 16,0-3 128-16,0 1-128 0,-4 0 0 0,0-1 128 15,1-2-128-15,3 0 0 0,1 2 176 0,0 3-176 16,-1 2 192-16,-4 0-192 0,-5-1 192 0,4 0-64 0,5 2 0 0,0-3-128 16,-2 3 144-16,0 0-144 0,-2 1 0 0,-3 1 144 15,0-1-144-15,4-1 0 0,2 2 0 0,4 0 0 16,-1-2 0-16,-2 2 0 0,-2-2 0 0,4 2 0 15,3-1 0-15,3-1 128 0,0 1-128 0,-3 2 0 16,-2-3 0-16,2 2 0 0,1-3 0 0,7 1 0 16,4 2 0-16,-3 3 128 0,-3-2-128 0,0 0 0 15,1-1 0-15,3 1 0 0,4 1 0 0,-4 2 0 16,-3-1 208-16,3 2-32 0,5 4-16 0,2-4 0 16,-1 0-160-16,-3 0 192 0,-4 0-192 0,7-1 192 15,6-2-192-15,4 2 128 0,3 1-128 0,1-1 128 16,-1-1-128-16,6-2 0 0,2 0 144 0,-4-2-144 0,-7-1 0 0,7 1 0 15,9-1 0-15,-6-1 128 0,-4 1-128 0,2-1 0 16,2 4 0-16,0-3 128 0,-2 1-128 0,-2-2 0 16,0-1 0-16,-1 0 128 0,1 3-128 0,-7 2 0 15,-7 2 0-15,2-2 0 0,5-3 0 0,0 1 0 16,-4-1 128-16,-4 0-128 0,-4-4 128 0,1 2-128 16,3-2 128-16,-4-2-128 0,-5 3 0 0,-4-4 128 15,-1-1-128-15,1 1 0 0,4-2 0 0,-4 1 0 16,-5-4-192-16,-8 4 64 15,-2-1-928-15,-2-2-176 0,1-2-48 0,2-1 0 16,-1-1-1600-16,-4-1-336 0,-6-1-64 0</inkml:trace>
  <inkml:trace contextRef="#ctx0" brushRef="#br0" timeOffset="94158.55">32130 13269 25791 0,'0'-4'2304'0,"1"-2"-1856"16,-1 6-448-16,0-2 0 0,3-2 1920 0,1 3 272 15,2 1 64-15,-6 0 16 0,0 0-1744 0,0 0-336 16,6 0-192-16,-6 0 192 0,0 14 0 0,-4 2 16 16,-3-1 0-16,-4 6 0 0,-3-1 432 0,-5 6 64 0,-5 1 32 0,-3 3 0 15,-3 3 96-15,-4-3 32 0,-4-3 0 0,2 3 0 16,2 1-352-16,-1 1-80 0,1-4-16 0,1 1 0 15,3 0-224-15,0-3-32 0,0-8-16 0,4 0 0 16,1-5-16-16,6-2-128 0,3-1 192 0,3-5-64 31,4-1-688-31,9-4-144 0,0 0-16 0,4-6-16 16,1-6-2864-16,3-2-576 0</inkml:trace>
  <inkml:trace contextRef="#ctx0" brushRef="#br0" timeOffset="94387.75">31835 13265 21183 0,'-13'-8'1888'0,"6"5"-1504"0,-3 3-384 0,1 0 0 0,0 0 3328 0,9 0 576 16,0 0 128-16,-5 9 32 0,5-9-3104 0,-1 12-608 15,2-3-128-15,4 3-32 0,2 1 336 0,2 3 64 16,0-1 16-16,3 6 0 0,1-3-160 0,0 4-16 16,0 2-16-16,2 1 0 0,2-2-32 0,-1 3-16 15,-2-2 0-15,1 1 0 0,0-1-160 0,2 1-16 16,-1-1-16-16,-2-2 0 0,-3 0-176 0,-1 0 192 15,-1-4-192-15,-1 1 192 16,-4-3-496-16,3 0-80 0,0 0-32 0,-1-2 0 16,-2 2-2368-16,-1-5-480 0,3 1-80 0</inkml:trace>
  <inkml:trace contextRef="#ctx0" brushRef="#br0" timeOffset="94648.17">32366 13734 33167 0,'0'0'2944'0,"0"0"-2352"0,-3 12-464 0,3 2-128 16,3 0 1296-16,2 3 240 0,2 2 64 0,-2-1 0 15,0 0-1200-15,0 2-224 0,2 0-48 0,-2 1-128 16,-2 0 240-16,-2-1-64 0,-2-2-16 0,-2 2 0 15,-1-2 48-15,0-1 16 0,-2-2 0 0,-1 1 0 16,1-2-64-16,-2 2-16 0,0-4 0 0,2-3 0 16,-1-3-1040-16,7-6-224 0,-9 7-32 0,9-7-16016 15</inkml:trace>
  <inkml:trace contextRef="#ctx0" brushRef="#br0" timeOffset="95542.54">28130 8447 19343 0,'0'0'1728'0,"0"0"-1392"16,-8 12-336-16,-1 1 0 0,0 3 1888 0,-1 2 304 16,-2 3 64-16,-1 5 16 0,-3 5-912 0,-2 3-176 15,-4-3-32-15,0 2-16 0,-4 0-320 0,-3 3-64 16,-2 1-16-16,-2 2 0 0,-2-3-224 0,-2 1-64 15,1-7 0-15,2 0 0 0,3-3 80 0,-1 2 16 16,4-4 0-16,4-1 0 0,2 1-272 0,3-4-48 16,0-3-16-16,4-3 0 0,0-4-432 0,2-3-96 15,0-1 0-15,4-2-16 16,9-5-2272-16,0 0-448 0,-9-4-80 0</inkml:trace>
  <inkml:trace contextRef="#ctx0" brushRef="#br0" timeOffset="95773.93">27778 8490 28959 0,'0'0'1280'0,"0"0"272"0,0 0-1232 0,9 7-320 0,-3-1 0 0,0 5 0 16,2 2 448-16,0 3 48 0,0-1 0 0,-2 3 0 16,1 2 48-16,-2 2 16 0,-1-1 0 0,1 4 0 15,0 3 192-15,-1 1 32 0,-1 2 16 0,1 3 0 16,-3 3-224-16,2-1-32 0,-1 2-16 0,1-1 0 15,-1-3-192-15,1 1-32 0,2-3-16 0,0 1 0 16,1-2-288-16,0-3 160 0,1-4-160 0,0 0 128 16,4-5-1264-16,-2 0-256 0,1-4-48 0,1 1-9184 15,-1-4-1856-15</inkml:trace>
  <inkml:trace contextRef="#ctx0" brushRef="#br0" timeOffset="96213.19">28229 9071 13823 0,'0'0'1216'0,"0"0"-960"16,0 0-256-16,0 0 0 0,3-10 2272 0,1 3 416 15,1-1 64-15,2-1 32 0,0 2-1408 0,1-1-288 16,-1-2-48-16,1 2-16 0,2 3 416 0,-1-2 80 0,-1-2 16 0,2 0 0 15,2 1-176-15,0-3-16 0,0 1-16 0,1 1 0 16,0 3-528-16,0-2-96 0,-2 1-32 0,1 2 0 16,-3 3-224-16,-9 2-64 0,11-2 0 0,-11 2 0 15,9 4-192-15,-9-4-64 0,0 0 0 0,4 12 0 16,-3 2-128-16,-2-1 128 0,-2 2-128 0,-1 2 128 16,-1 1 0-16,-3-1 0 0,-2-4 0 0,-1 4 0 15,0 2-128-15,-1 1 0 0,0-2 0 0,0-2 0 16,2-1 128-16,2 1 0 0,-1 0 0 0,1-2 0 15,0-1-128-15,3 0 0 0,1 0 0 0,3 2 0 16,2-4 0-16,3 1-176 0,0 1 48 0,4 1 0 16,1-1 128-16,3-2 0 0,1-2 0 0,1 1 0 15,1 1 0-15,1-1 0 0,1-1 0 0,2-2 0 0,0-3 0 0,1 1 0 16,1-1 128-16,-2-1-128 0,2 0 0 0,1-3-128 16,3-2 0-16,1-1 0 15,1-1-2000-15,2-2-400 0,0-3-80 0,1-3-16 0</inkml:trace>
  <inkml:trace contextRef="#ctx0" brushRef="#br0" timeOffset="97076.05">22586 3513 16575 0,'0'0'1472'16,"0"0"-1168"-16,0 0-304 0,0 0 0 16,0 0 2064-16,0 0 368 0,0 0 64 0,0 0 0 0,0 0-1664 0,9 5-320 15,-9-5-80-15,10 9-16 0,2-1 288 0,0 2 64 16,-2 2 16-16,2-3 0 0,2 2-144 0,0 2-48 15,2 0 0-15,0 2 0 0,-1 4-176 0,4 0-32 16,0 1-16-16,1-1 0 0,1 0-208 0,-6-2-32 16,-4 1-128-16,0 0 192 0,2 2-192 0,-1-2 128 15,-1-1-128-15,-2 0 0 0,-1-2 160 0,-2 0-160 16,-1-5 160-16,1 3-160 0,-3-2 0 0,1-1 128 16,-4-10-128-16,4 9 0 15,-4-9-1552-15,0 0-368 0</inkml:trace>
  <inkml:trace contextRef="#ctx0" brushRef="#br0" timeOffset="97392.47">23394 3140 29951 0,'0'0'1328'0,"-9"4"272"0,0 2-1280 0,-2 6-320 0,-2 1 0 0,1 5 0 16,2 5 480-16,1 4 32 0,-2 2 16 0,-2 3 0 15,-4 2 176-15,1 4 48 0,-3 4 0 0,0 3 0 16,-2 2 16-16,-3 4 16 0,0 5 0 0,-2 3 0 0,-2 2 96 0,2 0 16 16,-4-2 0-16,-1 0 0 0,-2-3-320 15,2 0-64-15,0 0-16 0,3-3 0 0,6-3-224 0,1-3-32 16,0-2-16-16,6-2 0 0,4-2-224 0,2-3 0 15,1-2 0-15,6-5 0 16,4-1-1440-16,4-5-176 0,0 0-48 0,3-5-15792 16</inkml:trace>
  <inkml:trace contextRef="#ctx0" brushRef="#br0" timeOffset="100347.84">24492 7707 31327 0,'0'0'1392'0,"0"0"272"0,0 0-1328 0,0 0-336 15,0 0 0-15,0 0 0 0,0 0 224 0,0 0-32 16,0 0 0-16,0 0 0 0,1-9-192 0,-1 9 0 0,0 0 0 0,0 0 0 16,0 0 0-16,0 0 0 0,0 0 0 0,0 0 0 15,0 0 0-15,0 0 224 0,0 0-32 0,0 0-16 16,0 0 560-16,0 0 112 0,0 0 32 0,0 0 0 15,0 0-80-15,0 0-16 0,0 0 0 0,-9 1 0 16,-2-1-144-16,11 0-16 0,-7 3-16 0,7-3 0 16,-11-2-160-16,11 2-16 0,-8 3-16 0,8-3 0 15,0 0-160-15,0 0-16 0,-10 0-16 0,10 0 0 16,0 0-48-16,-9 0-16 0,9 0 0 0,-9-3 0 16,9 3 16-16,0 0 0 0,-8-2 0 0,8 2 0 15,0 0 0-15,0 0 0 0,-11-4 0 0,11 4 0 16,-9-3-32-16,9 3 0 0,-11-1 0 0,1 2 0 15,10-1-144-15,0 0 128 0,-9 5-128 0,9-5 128 0,-8 7-128 16,8-7 160-16,-9 6-160 0,3 1 160 0,1 3-160 0,5-10 128 16,-4 11-128-16,1-1 128 0,0 1-128 0,2 0 128 15,1 2-128-15,0-1 128 0,1 0-128 0,1-3 0 16,-1 3 0-16,2 0 0 0,1-1 0 0,1 1 0 16,-5-12 0-16,9 12 0 0,-1-1 0 0,1-1 0 15,1-4 0-15,2-1 0 0,0-1 0 0,1-4 0 16,0-1 0-16,0-3 0 0,-1-1 128 0,1-3-128 15,0-1 0-15,0-2 128 0,1 1-128 0,2-2 0 16,-1-1 144-16,1-1-144 0,-2 0 128 0,-1-1-128 16,-2 1 128-16,-2 1-128 0,0-2 0 0,-2 2 144 15,-4 2-144-15,0-1 0 0,-3-1 160 0,-1 3-160 16,-2-2 128-16,-2 1-128 0,-2 2 144 0,0 1-144 16,-4 2 160-16,1 1-160 0,1 3 128 0,-2 0-128 0,-2 2 0 0,0 2 144 15,0 1-144-15,1 2 0 0,1 0 144 0,-2 3-144 16,0 1 0-16,0 2 144 0,-1 1-144 0,4-1 0 15,0 1 0-15,1 1 0 0,-1 1 0 0,4-1 0 16,2 0 0-16,0-2 0 0,1 2 0 0,3-3 0 16,4 2 0-16,-4-12 0 0,6 12-128 0,1-3 128 15,4-3 0-15,-1-2 0 0,2-1 0 0,0-3 0 16,-2-1 0-16,2-2 0 0,0-2 0 0,-1 1 0 16,1-3 0-16,0-2 0 0,1 0 0 0,0 0 0 15,-1 0 0-15,-2-4 0 0,-2 2 0 0,0-2 0 16,0 0 144-16,-2 2-144 0,-2-1 0 0,-1 1 144 15,-3 0-144-15,0-1 0 0,-2 3 144 0,0-3-144 16,-4 3 128-16,0 0-128 0,-1 2 128 0,-2 1-128 0,-1 2 0 0,-2 3 144 16,-1-1-144-16,0 4 0 0,-1 0 176 0,1 3-176 15,0 3 160-15,0 1-160 0,-2 2 0 0,3-1 0 16,1 1 0-16,-1 0-160 0,-2 2 160 0,2 2 0 16,3-1 0-16,0 0-128 0,0 1 128 0,2 0 0 15,3 0 0-15,3-2 0 0,-2-1 0 0,3-2 0 16,3 0 0-16,2 1-128 0,2-2 128 0,0-2 0 15,-7-7 0-15,13 5 0 0,2 0 0 0,-2-5 0 16,-3 0 0-16,3-5-128 0,2-3 128 0,-2 0 0 16,-2-1 0-16,2-1 0 0,2-2 0 0,-2 0 0 15,0 3 128-15,-1-4-128 0,-2 1 0 0,0 2 0 16,0-2 0-16,-4 3 0 0,-1-3 0 0,-5 12 0 0,3-9 128 0,-3 9-128 16,0-9 0-16,0 9 128 0,0 0-128 0,-7-7 0 15,7 7 0-15,-11 0 128 0,-2 0-128 16,0 2 0-16,0 0 0 0,-2 4 0 0,0 1 0 0,-2 1 0 15,0 0 0-15,2 2 0 0,1 0 0 0,-2 0 0 16,-1 2 0-16,3-1 0 0,1-1 0 0,1 0 128 16,1 2-128-16,1-3 0 0,10-9 0 0,-6 10 0 15,2-1 0-15,4-9 0 0,0 0 0 0,6 11 0 16,-6-11 0-16,14 5 0 0,-1-1 0 0,1-3 0 16,2-2 0-16,-2-3-128 0,-1 1 128 0,4-2 0 15,2 0 0-15,1-3 0 0,-2-2 0 0,-1 2 0 16,-1-3 0-16,1 2 0 0,0 0 0 0,-3 1 0 15,-2 2 0-15,-2-2 0 0,1 2 0 0,-11 6 0 16,6-10 0-16,-6 10 0 0,0 0 0 0,0 0 0 0,0-10 128 0,0 10-128 16,-5-9 128-16,5 9-128 0,-9-3 0 0,-2 2 0 15,-2 1 0-15,2 4 128 0,-1-3-128 0,0 4 0 16,-1-1 0-16,-1 3 0 0,-1 1 0 0,1 1 0 16,1 1 0-16,3 2 0 0,-1 1 0 0,1-1 0 15,-2-1 0-15,2 0 0 0,-1 2 0 0,5 0 0 16,2-3 0-16,4-10 0 0,0 0 0 0,1 12 0 15,3 0 0-15,-4-12 0 0,0 0 0 0,0 0 0 16,0 0 0-16,13 2 0 0,0-2 0 0,-3-2 0 16,-2-2 0-16,0-4 0 0,0 0 0 0,0 0 0 15,1-1 0-15,0-1 0 0,-1-2 0 0,-2 0 0 16,0-1 0-16,-1 3 0 0,1 1 0 0,-6 9 0 16,3-9 0-16,-3 9 0 0,3-12 0 0,-2 3 0 15,-1 1 0-15,0 8 0 0,0 0 0 0,0 0 0 0,0 0 0 0,0 0 0 16,0 0 0-16,-11 4 0 0,0 1 0 0,2 2 0 15,1-1 0-15,-1 1 0 0,-3-1 0 0,3 2 0 16,2 1 0-16,-1 0 0 0,-1-2 0 0,3-1 0 16,6-6 128-16,-8 8-128 0,-1-4 128 0,9-4-128 15,0 0 192-15,0 0-48 0,-7 8 0 0,7-8 0 16,0 0-144-16,0 0-144 0,0 0 144 0,0 0-208 16,0 0 80-16,0 0 128 0,0 0-208 0,13-3 80 15,0-1-416 1,2 2-80-16,-1-2-16 0,4 0 0 0,4-3-2224 0,5 2-448 15,-1-3-80-15</inkml:trace>
  <inkml:trace contextRef="#ctx0" brushRef="#br0" timeOffset="109570.63">27020 6232 3679 0,'0'0'320'0,"0"0"-320"16,0 0 0-16,0 0 0 0,-7-6 3856 0,7 6 704 15,0 0 144-15,0 0 32 0,0 0-2368 0,0 0-448 16,0 0-112-16,0 0-16 0,-8-4-512 0,8 4-96 15,0 0-32-15,0 0 0 0,0 0-256 0,0 0-64 16,0 0-16-16,0 0 0 0,-9 3-336 0,9-3-64 16,-10 3-16-16,1 4 0 0,-1 1-80 0,1 2 0 0,-1 2-16 0,1 1 0 15,-2-3-304-15,1 3 160 0,1 0-160 0,-2 2 128 16,1 0 64-16,1-1 0 0,0-1 0 0,2-2 0 16,1 1 128-16,0-3 16 0,2 0 16 0,4-9 0 15,-3 12-112-15,1-2-32 0,2-10 0 0,0 0 0 16,7 8-48-16,-7-8-16 0,11 3 0 0,3-2 0 15,-1-1 16-15,-2-2 0 0,1-5 0 0,1 1 0 16,1-6-32-16,2 0 0 0,-2 0 0 0,1-1 0 16,-2 0 0-16,0-1-128 0,0 0 192 0,-1 1-64 15,-2 1 0-15,-1 0-128 0,2 0 192 0,-4 1-64 16,0-1-128-16,-2 1 128 0,-1 1-128 0,-4 10 128 16,-3-10-128-16,3 10 160 0,-2-10-160 0,2 10 160 15,-7-6-32-15,7 6-128 0,-10 0 192 0,1 1-64 0,-2 1 0 16,2 1-128-16,0 5 192 0,-3 1-64 0,2 1-128 0,-2 3 0 15,0 2 0-15,1 1 128 0,0-3-128 0,2 0 0 16,-1 0 144-16,3 3-144 0,2 1 0 0,1-3 0 16,-1-2 0-16,1-1 0 0,1 0 176 0,3-11-48 15,2 13 0-15,0-4 0 0,-2-9-128 0,0 0-144 16,0 0 144-16,9 5-208 0,-9-5 208 0,12 3 0 16,-1-3 0-16,0 0 0 0,2 0 0 0,-1-3 0 15,-2-2 128-15,1 1-128 0,-1-2 0 0,1 0 160 16,-3 0-160-16,-1-2 128 0,0-1-128 0,-1 1 0 15,0-4 0-15,-4 3 128 0,1 1-128 0,-3 1 128 16,-1-3-128-16,1 10 128 0,-6-6-128 0,0-1 0 16,-1 0 0-16,1 0 0 0,-3 2 0 0,1 3 128 15,-1-1-128-15,0 3 0 0,-2 3 0 0,1 3 0 0,-1 2 128 0,2 2-128 16,-3-4 0-16,2 5 0 0,-2 2 0 0,2 0 0 16,1 0 0-16,0 0 0 0,-1 0 0 0,4 1 0 15,1 3 0-15,1 0 0 0,0-1 0 0,1 1 0 16,3-4 0-16,0-1 0 0,0-2 0 0,2 1 0 15,-2-11 0-15,5 10 0 0,1-2 0 0,1-2 0 16,2 1 0-16,-9-7 0 0,12 1 0 0,-1-1 0 16,0-2 0-16,-1-1 160 0,1-1-32 0,0-3-128 15,1-2 192-15,-1 2-192 0,-4-5 192 0,1 0-192 16,1 0 176-16,-1-1-176 0,-1-1 160 0,-2 1-160 16,0 3 144-16,-2-5-144 0,-6 1 128 0,2 1-128 15,0 1 0-15,-3 0 0 0,-3-1 128 0,1 3-128 0,-2 1 0 0,0 1 0 16,-1-3 144-16,0 8-144 0,0 3 128 15,-1 0-128-15,0-2 128 0,-2 5-128 0,2 3 0 0,1 4 0 16,1-4 0-16,3 3-128 0,0 0 128 0,1 3 0 16,0-2 0-16,2 1-128 0,1-1 128 0,1-10 0 15,1 13 0-15,2-2 0 0,-3-11 0 0,4 12 0 16,-4-12 0-16,0 0 0 0,6 7 0 0,-6-7 0 16,8 7 0-16,-8-7 0 0,0 0 0 0,12-1 0 15,-3-6 0-15,0 1-128 0,0 0 128 0,-1 0 0 16,0-2 0-16,-1-1 0 0,-2-2 0 0,0 2 0 15,0 0 0-15,0 0 0 0,1-1 0 0,-1-2 128 16,-3-1-128-16,1 1 0 0,1 3 0 0,-3 0 128 16,-3 0-128-16,-1 0 0 0,0-1 0 0,1 4 0 15,2 6 0-15,0 0 128 0,-5-8-128 0,5 8 0 0,-8-4 0 0,8 4 0 16,-9-2 0-16,9 2 0 0,0 0 0 0,0 0 0 16,0 0 0-16,-7 6 0 0,7-6 0 0,0 0 0 15,-4 11 0-15,2-1 0 0,-1 0 0 0,3-10-128 16,-1 11 128-16,1-11 0 0,-4 13 0 0,1 3 0 15,1-2 0-15,-1 1 0 0,-1-3 0 0,1 1 0 16,1-1 128-16,-1 1 0 0,2-1 0 0,-2 0 0 16,2 1-128-16,0-3 128 0,1-10-128 0,0 0 128 15,0 9-128-15,0-9 0 0,0 0 0 0,4 11 0 16,-4-11 0-16,0 0 0 0,0 0 0 0,11-6 0 16,1 1-784-16,1-5-240 0,0-3-32 15,3-4-12240-15,2-3-2448 0</inkml:trace>
  <inkml:trace contextRef="#ctx0" brushRef="#br1" timeOffset="120858.43">21429 7011 21183 0,'0'0'1888'0,"0"0"-1504"15,0 0-384-15,0 0 0 0,0 0 1504 0,0 0 224 16,0 0 64-16,-1 10 0 0,1-10-1424 0,1 9-368 16,-1-9 0-16,5 13 0 0,1 0 128 0,-1 0-128 15,3 2 0-15,-2-2 0 0,2 0 0 0,-1 0 0 0,-2 1 0 0,1 2 0 16,1 1 0-16,-1 2 0 16,1 2 0-16,1 1 0 0,1 2 0 0,0 1 160 0,0 3-32 0,0 4 0 15,-1-1 160-15,2-1 32 0,3 1 0 16,0 3 0-16,-1 2-16 0,6 0 0 0,3-1 0 0,0 1 0 15,-1 1 32-15,2-1 16 0,4 2 0 0,0 4 0 16,-2 1-96-16,2 4-32 0,1 2 0 0,2 4 0 16,-1 0-224-16,-2 0 144 0,-3 0-144 0,0-3 128 15,2-1-128-15,-2 2 0 0,-2-1 0 0,1 5 128 16,2 1-128-16,-1-1 0 0,-1-3 144 0,3 0-144 16,4-1 208-16,0-1-16 0,-1-5-16 0,2 5 0 15,3 2 16-15,1 3 0 0,-2-4 0 0,2 1 0 16,1-1 48-16,-2-3 16 0,-3-3 0 0,-1-2 0 0,-2-1-16 15,-1 0 0-15,-1 0 0 0,0-1 0 0,1 1-96 0,-2 1-16 16,-1 1 0-16,-1 2 0 0,0 1-128 0,-2-1 0 16,-6 1 144-16,1-2-144 0,1-1 160 0,-2 0-32 15,0-5-128-15,-1 1 192 0,1 0-192 0,-2 0 0 16,-3-3 0-16,1-1 0 0,2-3 0 0,-2-1 0 16,1-5-160-16,-2-1 160 0,0-2 0 0,0-1-128 15,2-6 128-15,-2-1 0 0,0-2-272 0,-1-2 16 16,-2-4 16-16,1-2 0 15,-7-6-2192-15,0 0-432 0</inkml:trace>
  <inkml:trace contextRef="#ctx0" brushRef="#br1" timeOffset="121760.96">21629 7056 10079 0,'0'0'448'0,"0"0"80"0,-9 4-528 0,9-4 0 0,0 0 0 0,-11 4 0 15,3 3 560-15,-2-1 0 0,-2 1 0 0,2-3 0 16,-1-2-320-16,2 1-64 0,0 1-16 0,9-4 0 16,-10 0-160-16,10 0 0 0,0 0 0 0,0 0 0 15,-10 0 256-15,10 0 0 0,0 0 16 0,0 0 0 16,0 0 432-16,0 0 96 0,0 0 16 0,0 0 0 0,7-11-240 15,1 6-64-15,-8 5 0 0,12-4 0 16,-2 2-224-16,0 0-48 0,2 0-16 0,2-1 0 16,2-1 80-16,2 0 16 0,2-1 0 0,5 0 0 0,6 0 384 0,0-3 64 15,1-3 32-15,3 2 0 0,6-4-304 0,5-2-64 16,1 0-16-16,4-6 0 0,2-3-112 0,7-4-32 16,7-2 0-16,7-4 0 0,6-2 160 0,-1-2 16 15,2 1 16-15,4-2 0 0,-2-1-16 0,11-3-16 16,10-3 0-16,1-1 0 0,-4-1-64 0,6-1-16 15,5-4 0-15,2 1 0 0,-1-1-128 0,5-1-32 16,4 1 0-16,3 1 0 0,3-2-192 0,5-3 128 16,1-6-128-16,4-1 0 0,2-1 128 0,2 1-128 15,3 2 0-15,-3 1 0 0,-5 1 128 0,2-4-128 16,3-3 0-16,-2-2 144 0,-3 4-144 0,-3 4 0 0,0 2 0 16,-5 3 128-16,-5 1-128 0,-1-1 0 0,-1 0 0 0,-3-3 0 15,-4 2 0-15,-8 2 0 0,-10 3 0 0,5 4 128 16,5 2-128-16,-7 5 0 0,-7 1 0 0,-4 1 128 15,-2 0-128-15,-1-1 0 0,0-1 0 0,-5 5 0 32,-6 2-448-32,-7 3-128 0,-9-2-32 0,-2 2-12896 0</inkml:trace>
  <inkml:trace contextRef="#ctx0" brushRef="#br1" timeOffset="122824.37">27877 4291 19807 0,'0'0'880'0,"-9"1"176"0,0 1-848 0,0-1-208 16,0 0 0-16,9-1 0 0,-9 4 640 0,1 0 96 16,8-4 16-16,-8 5 0 0,8-5-192 0,0 0-48 0,0 0 0 0,0 0 0 15,0 0 0-15,4 11-16 0,1-2 0 0,4-3 0 16,0 0-96-16,2-1-16 0,-2 1 0 0,1 1 0 15,2-1-256-15,0 4-128 0,-2 0 0 0,2 0 128 16,0 1-128-16,0 2 0 0,-1 3 0 0,0-1 0 16,-2 3 0-16,0 3 0 0,0 1 176 0,-1-1-176 15,-2 3 384-15,2 2 0 0,0 1-16 0,3 1 0 16,-1 2 16-16,2 3 0 0,1 0 0 0,1-2 0 16,3-2 0-16,1 1 0 0,3 0 0 0,3 1 0 15,2 1-128-15,-3-1-32 0,-2 0 0 0,1 0 0 16,2 1-16-16,-1 0 0 0,-1 4 0 0,0 3 0 15,1 2-80-15,-3 2 0 0,0 0-128 0,-2 3 192 16,-1 2-64-16,0-1-128 0,1-1 176 0,-1-2-176 0,-1-1 240 16,1 0-64-16,1-4-16 0,2 4 0 0,-1 4 32 0,3-2 16 15,2-1 0-15,2-1 0 0,3-1-80 0,-1-3 0 16,1-1-128-16,2-1 192 0,5 1-192 0,-3-1 176 16,0-2-176-16,-2 1 160 0,-1-2-160 0,-2 3 0 15,-4 2 144-15,1-3-144 0,1 2 0 0,-1-1 144 16,-3-3-144-16,0 1 0 0,1-1 176 0,0 1-176 15,2-1 160-15,0-2-160 0,-2 1 128 0,1-4-128 16,-2 1 0-16,1 1 144 0,-1 2-144 0,2-1 0 16,-1-1 0-16,2-2 0 0,0-1 128 0,0-2-128 15,-1 0 0-15,0 0 128 0,-3 0-128 0,0-1 160 16,-3-2-160-16,0-3 160 0,0-3-416 0,2-2-96 16,-3 0-16-16,0 0 0 15,-2-2-2208-15,0-1-448 0,-1 0-96 0</inkml:trace>
  <inkml:trace contextRef="#ctx0" brushRef="#br1" timeOffset="123492.19">29919 6974 4607 0,'-18'-6'400'0,"6"3"-400"15,-1 0 0-15,0 1 0 0,0 1 5296 0,-1 1 976 16,-2 2 192-16,0 2 32 0,-1 3-5056 0,2 2-1008 16,0 0-208-16,-2 1-32 0,0 1-192 0,-2-4 0 15,-2 1 0-15,0 3 0 0,-1 0 0 0,-1 3 0 16,-4 0 0-16,0-2 0 0,-3-2 0 0,-6 2 0 16,-7 1 0-16,-4 4 0 0,-3 0 0 0,-3 4 128 15,-5 1-128-15,-2 0 192 0,-2 0 64 0,-6 4 0 0,-6 3 16 0,-7 2 0 16,-7 6 224-16,0 0 32 0,-1 4 16 0,-3-3 0 15,-6-1 144-15,-5 4 16 0,-7 2 16 0,2-3 0 16,2-1-304-16,-6 4-64 0,-8 3-16 0,3 1 0 16,1 0-64-16,-4-1-16 0,-6 2 0 0,3 1 0 15,6 3-48-15,-2-1-16 0,1-2 0 0,-4 0 0 16,-2 1-192-16,4 3 128 0,2 3-128 0,-2 2 0 16,-3-1 0-16,3-2 128 0,3-2-128 0,-3-1 0 15,-4-1 0-15,7 1 0 0,9-2 0 0,0-1 0 16,-3 1 0-16,1-1 0 0,3 5 0 0,4-6 0 15,6-5 0-15,-1-1 0 0,-1-3 128 0,7-1-128 16,6 1 160-16,6-5-16 0,4-2 0 0,0 1 0 16,5-2-144-16,3 1 192 0,3-1-192 0,3 1 192 15,4-2-192-15,4 3 0 0,6-2 0 0,4-2 0 0,2-2 0 0,0-1-224 16,-2 0 32-16,2-1 0 16,2 0-560-16,-1-2-96 0,-2 1-32 0,3-3 0 15,3-3-144-15,5-1-16 0,3-3-16 0,3 1 0 16,0-1 512-16,0-1 96 0,1-3 32 0,2-2 0 0,2-2 240 0,0-4 176 15,1-3-208-15,2 1-8464 16,2 0-1696-16</inkml:trace>
  <inkml:trace contextRef="#ctx0" brushRef="#br1" timeOffset="124545.47">22091 8741 13935 0,'0'0'608'0,"0"0"144"0,0 0-608 0,0 0-144 0,0 0 0 0,0 0 0 15,0 0 528-15,0 0 80 0,7-7 16 0,-7 7 0 16,10-8-480-16,2 4-144 0,0 2 0 0,0-1 0 16,-1-1 176-16,2-1-176 0,3 1 160 0,-3-2-160 15,-2-6 192-15,0 5-48 0,4 1-16 0,-1 1 0 16,0-6-128-16,3 5 128 0,1-1-128 0,-4 2 128 15,-3-2-128-15,4 2 128 0,3 3-128 0,0-4 128 16,0 1-128-16,1 3 192 0,-1-4-192 0,1 4 192 16,1-1-192-16,1 1 128 0,0-1-128 0,1-1 128 15,-1 0-128-15,2-2 0 0,1-5 0 0,0 2 0 16,0 0 0-16,2 1 0 0,3-2 0 0,-1-1 0 16,-2 0 0-16,-1-4 0 0,-1 2 0 0,2 1 0 0,0 2 0 0,0 0 128 15,-3-2-128-15,2 0 128 0,0 2 224 0,0-1 32 16,-2 2 16-16,1 0 0 0,0-1 96 0,-2-2 16 15,1 0 0-15,0 3 0 0,2 0-208 0,2 0-48 16,1-2 0-16,2 0 0 0,1-5-256 0,5 2 160 16,7 1-160-16,3-2 128 0,0 2-128 0,1-2 128 15,1-2-128-15,-1 0 128 0,-3 1-128 0,3-1 0 16,1-6 144-16,4-1-144 0,5-1 0 0,1 1 128 16,3-1-128-16,1-1 0 0,-1-2 0 0,-1-2 144 15,-1-2-144-15,3 0 0 0,2 2 0 0,4 0 0 16,5 1 0-16,0-1 0 0,-1 0 0 0,-2 0 160 15,-1 1-160-15,4-1 128 0,5-4 16 0,3 1 0 0,1 1 0 0,-1-2 0 16,-3-3-144-16,5 0 0 0,4-4 0 16,4 1 128-16,3-2-128 0,-3 2 0 0,-3 1 0 15,2 1 128-15,2 1-128 0,1 1 0 0,-2-5 0 0,-1 2 0 16,-3-4 0-16,2-1 0 0,1-3 0 0,1 1 0 16,3 3 0-16,-5 0 128 0,-6 2-128 0,2 0 128 15,2-2 64-15,3 3 16 0,1-2 0 0,1 2 0 16,-6-4-16-16,1 0 0 0,3-4 0 0,0 2 0 15,0 3-192-15,-5 3 144 0,-7 1-144 0,3 1 128 16,1 1-128-16,1 1 0 0,2 1 0 0,-3 2 128 16,-4 3-128-16,-2-1 0 0,0-2 0 0,1 1 0 15,2-2-848-15,1 2-112 0,-4 4 0 0</inkml:trace>
  <inkml:trace contextRef="#ctx0" brushRef="#br0" timeOffset="149178.31">5764 10342 25103 0,'0'0'1104'0,"0"0"240"0,0 0-1072 0,0 0-272 0,0 0 0 0,0 0 0 15,0 0 320-15,0 0 0 0,0 0 0 0,-2-11 0 16,2 2 112-16,0 9 16 0,4-9 16 0,-4 9 0 16,7-8-336-16,-7 8-128 0,4-10 0 0,-4 10 144 15,5-8-144-15,-5 8 128 0,0 0-128 0,0 0 128 16,0 0 144-16,0 0 32 0,0 0 0 0,0 0 0 16,0 0 112-16,0 0 32 0,0 0 0 0,0 0 0 15,0 0-208-15,0 0-48 0,0 0 0 0,-3 12 0 16,3-12 192-16,-1 9 16 0,1-9 16 0,-1 12 0 0,-1-2-96 0,2-1 0 15,0-9-16-15,0 13 0 0,0-2-96 0,0-11-16 16,-1 10 0-16,2 2 0 0,2-3-192 0,-3-9 0 16,4 10 0-16,-4-10 0 0,7 11 0 0,-7-11 0 15,0 0 0-15,7 6 0 0,-7-6 128 0,0 0-128 16,0 0 0-16,11 3 0 0,-11-3 0 0,0 0 128 16,11-3-128-16,-11 3 0 0,8-5 0 0,-8 5 176 15,7-9-176-15,-2 1 160 0,-1 0-160 0,-4 8 0 16,0 0 0-16,4-9 128 0,1-1-128 0,-1 1 0 15,-1-2 0-15,-2 2 0 0,0 1 0 0,1-1 128 16,-2 0-128-16,1 1 0 0,-1 8 0 0,2-10 0 16,-2 2 128-16,0 8-128 0,-2-9 0 0,2 9 0 15,0 0 0-15,-7-6 0 0,-1 3 0 0,8 3 0 0,-7-3 144 0,-2 4-144 16,-2 3 144-16,2 1-144 0,-1-1 192 0,0 3-192 16,1 1 208-16,0-1-64 0,-1 1-16 0,1 3 0 15,2-1-128-15,1 3 160 0,-2-5-160 0,1 4 160 16,3-1-160-16,0 1 0 0,0-1 0 0,3-1 0 15,0 1 0-15,1-11 0 0,-1 11 0 0,1-11 0 16,0 0 0-16,6 11 0 0,-6-11 0 0,9 7 0 16,-9-7 0-16,12 6 0 0,-12-6 0 0,12 2 0 15,-2-2 0-15,1-1 0 0,-1 0 0 0,-1-3 0 16,-9 4 0-16,11-4 0 0,-4 1 0 0,2-2 0 16,-9 5 0-16,10-6 0 0,-10 6 0 0,6-8 0 15,-6 8 0-15,4-9 128 0,-4 9-128 0,1-10 0 16,-1 10 128-16,-1-9-128 0,1 9 0 0,-3-9 128 15,0-3-128-15,-1 5 0 0,-2 0 0 0,2 1 0 0,1-2 0 0,0 1 128 16,3 7-128-16,-4-8 0 0,0 2 0 0,4 6 0 16,-5-5 0-16,5 5 0 0,-7-4 0 0,7 4 0 15,-7-1 0-15,7 1 0 0,-8 1 0 0,0 0 0 16,-1 2 0-16,2 2 0 0,7-5 0 0,-6 12 0 16,-1-3 0-16,1 3 0 0,-1 1 0 0,2 0 0 15,0-3 0-15,2 0 0 0,2 2 0 0,1-12 0 16,1 11-144-16,-1-11 144 0,5 10 0 0,-5-10 0 15,7 8 0-15,-7-8 0 0,9 4 0 0,-9-4 0 16,10 4 0-16,-10-4 0 0,0 0 0 0,12-7 128 16,-4 1-128-16,-1-1 0 0,-1 1 0 0,1-2 128 15,-1 0-128-15,1 0 0 0,-1 0 0 0,1 1 0 16,-3-1 128-16,1-1-128 0,0-2 0 0,0 1 0 0,-1-1 0 16,-1 2 0-16,-1-1 0 0,-2 10 0 0,-1-9 0 0,1 9 0 15,0-10 128-15,0 10-128 0,0 0 0 0,-4-7 144 16,4 7 32-16,0 0 0 0,-8-3 0 0,8 3 0 15,0 0 128-15,-8 0 16 0,8 0 16 0,-7 4 0 16,7-4-336-16,-7 6 0 0,7-6 0 0,-6 7 0 16,6-7 0-16,-7 9 0 0,2-1 0 0,1 1 0 15,4-9 0-15,-5 12 0 0,0 0 0 0,2-2 0 16,3-10 160-16,-1 13-32 0,-2 0-128 0,2-1 192 16,-1-2-192-16,2-10 0 0,2 13 0 0,-1-2 0 15,-1-11 0-15,0 0 0 0,0 0 128 0,0 0-128 16,0 0 0-16,0 0 0 0,0 0 0 0,12 2 0 15,-12-2 128-15,0 0-128 0,10-5 0 0,-2 0 144 16,-8 5-144-16,8-7 0 0,-3 1 0 0,-5 6 0 0,7-9 0 0,-2 1 0 16,-5 8 0-16,4-9 0 0,-4 9-320 0,0 0-32 15,0 0-16-15,0 0 0 16,6-7-1296-16,-6 7-272 0,0 0-48 0,0 0-13488 16</inkml:trace>
  <inkml:trace contextRef="#ctx0" brushRef="#br0" timeOffset="150897.6">5783 9132 2751 0,'0'0'128'0,"0"0"16"0,0 0-144 0,0 0 0 16,0 0 0-16,0 0 0 0,0 0 3232 0,0 0 608 15,0 0 128-15,-1-7 32 0,0-3-2848 0,1 10-560 16,1-9-112-16,-1 9-32 0,4-11-64 0,1 2-32 16,-5 9 0-16,5-9 0 0,-5 9 336 0,4-10 64 15,-1 2 16-15,-3 8 0 0,1-11 224 0,-1 11 48 16,0 0 16-16,0 0 0 0,0 0 16 0,0 0 0 16,0 0 0-16,0 0 0 0,-2-6-416 0,2 6-80 15,0 0 0-15,0 0-16 0,0 0-352 0,0 0-64 0,-7 8-16 0,7-8 0 16,-5 9 0-16,5-9-128 0,-5 10 192 0,1 1-64 15,4-11 128-15,-4 10 0 0,0 2 16 0,4-12 0 16,-4 6-48-16,4-6-16 0,0 0 0 0,0 0 0 16,-1 11-32-16,1-11-16 0,0 0 0 0,0 0 0 15,0 0-160-15,0 0 192 0,0 0-192 0,5 8 192 16,-5-8-192-16,0 0 0 0,0 0 0 0,0 0 0 16,0 0 0-16,10-2 0 0,-3-6 0 0,-7 8 0 15,6-6 128-15,-6 6-128 0,6-9 0 0,-1 0 128 16,-1-2-128-16,-2 2 0 0,-2 9 0 0,0-9 128 15,0 9-128-15,2-10 160 0,-4-2-160 0,2 12 160 16,0 0-32-16,-2-9-128 0,2 9 192 0,0 0-64 0,-3-8 48 16,3 8 0-16,0 0 0 0,-5-8 0 15,0 3-48-15,5 5-128 0,-8-3 192 0,1-2-64 0,-1 1 16 0,-1 2 0 16,0-1 0-16,9 3 0 0,0 0-16 0,-10 4-128 16,-2 0 192-16,3 0-64 0,9-4 48 0,-9 9 0 15,-2-3 0-15,5 2 0 0,1 1-176 0,-1 2 160 16,0-2-160-16,2 3 160 0,3-1-160 0,-1 0 0 15,2-11 0-15,2 11 0 0,0 1-128 0,2-1 128 16,-4-11 0-16,5 7 0 0,-5-7 0 0,0 0 0 16,8 6 0-16,-8-6 0 0,11 5 0 0,-11-5 0 15,10 2 0-15,-10-2 0 0,0 0 0 0,12-2 0 16,-3 1 0-16,-9 1 0 0,9-4 0 0,-9 4 0 16,8-7 0-16,-8 7 0 0,9-5 128 0,-1-2-128 0,-2 0 0 0,2-1 128 15,-8 8-128-15,7-11 0 0,-1 0 0 16,1 0 0-16,1 2 0 0,-2 0 0 0,-1 0 0 0,1 0 0 15,-3-2 0-15,0 2 0 0,-3 9 0 16,3-8 0-16,-3 8 0 0,0-10 0 0,0 10 0 0,-3-11 0 16,-1 0 0-16,0 2 0 0,-1-1 0 0,5 10 0 15,0 0 0-15,-8-1 128 0,0 1-128 0,8 0 0 16,-10 4 0-16,1 1 0 0,1 2 0 0,1-1 0 16,2 1 0-16,0 2 0 0,0 0 0 0,1 0 0 15,1 2 0-15,3-11 0 0,0 0-128 0,-1 11 128 16,1 0 0-16,0-11-144 0,4 10 144 0,-4-10 0 15,0 0 0-15,6 11 0 0,-6-11 0 0,11 7 0 16,-11-7-128-16,12 6 128 0,-12-6 0 0,10 4 0 16,-10-4-176-16,9 2 176 0,-9-2-160 0,0 0 160 0,9-2-144 0,-9 2 144 15,0 0-128-15,0 0 128 0,4-11 0 16,-1 2 0-16,-2 0 0 0,-1 9 0 0,-1-9 0 0,-2 0 0 16,1-3 0-16,-1 3 128 0,3 9-128 0,0 0 0 15,-4-13 0-15,0 0 128 0,0 0-128 0,2 2 0 16,2 11 128-16,-4-9-128 0,1 3 0 0,3 6 0 15,0 0 0-15,0 0 0 0,-8-6 0 0,0 5 0 16,8 1 0-16,-9 3 0 0,9-3 0 0,-10 6-160 16,-1 1 160-16,1 1 0 0,1-1-128 0,0 0 128 15,1-3 0-15,8-4 0 0,0 0 0 0,-7 5 0 16,7-5 0-16,0 0 0 0,-3 9 0 0,3-9 0 16,0 0 0-16,3 13 0 0,1-1 0 0,2-3 0 15,-6-9 0-15,7 8-160 0,0 0 160 0,1 1 0 16,2-4 0-16,1-1-128 0,-11-4-32 0,11 0 0 0,0 1 0 15,1-1 0 1,-1 0-592-16,0-2-112 0,-2-4-32 0,0 0 0 16,-1-2-2032-16,0-1-400 0,-1-1-96 0</inkml:trace>
  <inkml:trace contextRef="#ctx0" brushRef="#br1" timeOffset="169632.14">3579 10660 13823 0,'0'0'1216'0,"0"0"-960"0,-12 1-256 0,12-1 0 16,0 0 2304-16,-8 5 432 0,-1-2 80 0,9-3 0 15,0 0-2112-15,0 0-448 0,0 0-64 0,0 0-32 16,0 0-160-16,0 0 0 0,0 0 0 0,0 0-176 0,0 0 176 0,9 9 0 16,-9-9 0-16,9 4 0 0,-9-4 192 0,11 0 80 15,-1 0 16-15,2-1 0 0,-2-2 672 0,1-1 128 16,-3 0 16-16,3 0 16 0,2-2-320 0,0-1-64 15,0-2-16-15,2 0 0 0,-1 0-208 0,2 1-32 16,-1 0-16-16,5-1 0 0,-1 1-176 0,1 2-32 16,-2-3-16-16,2 1 0 0,2-1-112 0,0 1-128 15,-1 1 176-15,2 2-176 0,0 1 128 0,-1-4-128 16,0 1 0-16,0-1 0 0,0-1 0 0,0 0 0 16,1-1 128-16,-3 1-128 0,0-1 256 0,1 2 0 15,1 0 0-15,-1 0 0 0,-2-1 144 0,2-4 32 16,-1 1 0-16,1 1 0 0,-2 0-80 0,1 2-16 15,-1-5 0-15,1 1 0 0,1 1-80 0,1 0 0 0,4 1-16 16,1 0 0-16,1-1-240 0,-2 2 0 0,-3 0 128 0,0 0-128 16,-3 3 0-16,1-2 0 0,1 1 0 15,-2-1 0-15,-3 2 0 0,-1 1 0 0,3-2 128 0,-3 1-128 16,-2 1 0-16,2-1 0 0,-1-5 0 0,0 2 0 16,-1 0 176-16,0-1-176 0,1-1 192 0,2-1-192 15,1-1 368-15,2-2-48 0,-4 1 0 0,3-2 0 16,2 1-48-16,-2-1-16 0,-2 2 0 0,3 1 0 15,3 4-112-15,-3-2-16 0,-7-2-128 0,1 1 192 16,3 4-192-16,0 0 0 0,1 0 0 0,0-3 0 16,-1 1 0-16,2 4 128 0,-2 0-128 0,0-2 0 15,-2 1 0-15,2 0 0 0,1 2 128 0,-2-1-128 16,-2 2 0-16,3-4 0 0,-1 0 0 0,0 0 0 16,-1 2 0-16,1-1 0 0,0 1 128 0,0-1-128 0,1 0 128 0,0 1-128 15,-1 1 176-15,2-1-176 0,3-1 128 0,-1-1-128 16,-2 2 0-16,2 0 0 0,0-3 128 0,0 2-128 15,-1 0 0-15,1 0 0 0,0 0 0 0,0 0 128 16,1-1-128-16,0-1 0 0,-3 2 144 0,1 2-144 16,-1-1 0-16,0-2 144 0,0-1-144 0,1-2 160 15,-2 0-160-15,0 3 160 0,1 2-32 0,0 0-128 16,-1-3 192-16,1 0-64 0,1 1-128 0,0 1 160 16,1-4-160-16,1 1 160 0,1-1-160 0,0 1 0 15,-1 2 144-15,0-1-144 0,-2-2 0 0,2 2 0 16,1-2 0-16,2 2 128 0,-1-2-128 0,1 1 0 15,-1-3 0-15,-1 2 0 0,0 2 0 0,0 1 0 16,1 0 0-16,-2-2 0 0,-2 1 0 0,1-2 128 16,0 0-128-16,0 2 128 0,0-1-128 0,-1 0 0 0,2-2 0 0,1 1 128 15,0 0 0-15,0-1 16 0,2-1 0 0,2-2 0 16,1 3-16-16,1-1-128 0,-1-3 192 0,2 4-64 16,2 0-128-16,0 0 0 0,-2-3 0 0,0 2 0 15,-1 1 0-15,0 0 0 0,-1-3 0 0,-1 0 0 16,0 1 0-16,0-1 0 0,1-1 0 0,-1-1 0 15,0-2 0-15,1 2 128 0,3 1-128 0,1 2 0 16,-3-1 0-16,0 0 0 0,2 1 128 0,2-2-128 16,-1-2 0-16,0 4 0 0,1-4 0 0,-1 3 0 15,1-3 0-15,1 2 0 0,2 3 0 0,0-3 128 16,1-3-128-16,1-2 192 0,1 0-192 0,1-1 192 16,0 1-192-16,1 1 128 0,-1-1-128 0,0 2 128 15,-1-1-128-15,-2 0 0 0,-2-4 0 0,0 2 0 0,-2 1 0 0,1 0 0 16,1 0 0-16,0-1 0 0,0 1 0 15,4 1 0-15,3-1 128 0,4 1-128 0,-1 0 0 0,0 1 0 16,2-3 0-16,-2 3 128 0,-1-4-128 0,-1 2 0 16,-2-2 0-16,3 1 0 0,0-7 0 0,3-1 0 15,1 2 0-15,-1 3 0 0,-2-1 0 0,-1 3 0 16,0-1 0-16,-1 2 0 0,-3-1 0 0,-1 1 0 16,-1-2 128-16,0 3-128 0,-1 1 0 0,0 0 0 15,-1-1 0-15,0 1 128 0,0-1-256 0,2 1-64 16,-2 2-16-16,1-2 0 15,-2-1-528-15,0 1-96 0,0-1-32 0,-1 1 0 16,-1 0-2336-16,0 3-448 0</inkml:trace>
  <inkml:trace contextRef="#ctx0" brushRef="#br2" timeOffset="174160.25">5834 9030 1839 0,'0'0'160'0,"0"0"-160"0,0 0 0 0,0 0 0 16,0 0 2576-16,0 0 496 0,0 0 80 0,0 0 32 15,0 0-1776-15,0 0-336 0,0 0-80 0,0 0-16 16,0 0-288-16,0 0-64 0,0 0-16 0,0 0 0 16,0 0-304-16,0 0-64 0,0 0-16 0,0 0 0 15,0 0-224-15,0 0 0 0,0 0 0 0,0 0 0 16,0 0 0-16,0 0 0 0,0 0 0 0,0 0 0 15,0 0 0-15,0 0 0 0,0 0 0 0,0 0 0 16,0 0 0-16,0 0 0 0,0 0 0 0,4 9 0 16,-4-9 144-16,0 0-16 0,3 11 0 0,-3-11 0 15,0 0 144-15,0 11 32 0,0-11 0 0,-2 11 0 0,2-11 32 0,0 0 16 16,-4 10 0-16,4-10 0 0,0 0 48 0,-2 9 16 16,2-9 0-16,-4 11 0 0,4-11-160 0,0 0-48 15,-5 8 0-15,1 1 0 0,0 0-80 0,4-9-128 16,-3 12 176-16,1-1-176 0,0 0 176 0,1 2-176 15,1-3 160-15,0 3-160 0,1 0 176 0,1 0-176 16,-2-1 192-16,1 1-192 0,-1 0 176 0,3 0-176 16,-1-1 160-16,1-2-160 0,-3-10 128 0,4 13-128 15,-2 0 0-15,0-1 0 0,-2-12 128 0,2 13-128 16,1-1 0-16,-1-2 0 0,-2-10 144 0,3 13-144 16,-3 0 128-16,0-1-128 0,0-12 0 0,1 13 0 15,-1-1 0-15,0-12 0 0,3 12 0 0,-3-12 0 16,0 13 0-16,0-13 0 0,0 0 0 0,0 0 0 15,0 0 128-15,1 10-128 0,-1-10 0 0,0 0 0 16,0 0 0-16,0 0 128 0,0 0-128 0,0 0 192 0,0 0-192 0,0 0 192 16,0 0 48-16,0 0 16 0,0 0 0 0,0 0 0 15,0 0-128-15,0 0 0 0,0 0-128 0,0 0 192 16,0 0-192-16,0 0 0 0,0 0 128 0,0 0-128 16,0 0 0-16,0 0 0 0,0 0 0 0,0 0 0 15,0 0 128-15,3-10-128 0,-2-1 0 0,-1 2 0 16,0 0 128-16,-1-1-128 0,0-1 0 0,-1-1 0 15,2-1 128-15,2 0-128 0,-1 0 0 0,-1-4 0 16,0 0 0-16,1 1 0 0,-1-3 0 0,1 2 0 16,1 0 0-16,-1 2 0 0,0-1 0 0,-1 2 0 15,0-1 0-15,-1 1 0 0,2 2 0 0,-1-1 0 16,0 3 0-16,0-1 0 0,0 2 0 0,0 9 0 0,0 0 0 0,-1-9 0 16,0 0 0-16,1 9 0 0,1-9 0 0,-1 9 0 15,0-9 0-15,0-2 0 0,1 2 0 0,1 0 0 16,-2 1 0-16,0 8 0 0,0 0 0 0,0 0 0 15,2-11 0-15,-2 11 0 0,0 0 0 0,0 0 0 16,0 0-160-16,0 0 160 0,0 0-320 0,0 0 0 16,0 0 16-16,0 0 0 15,0 11-384-15,2-2-80 0,-1 3 0 0,-1 0-10688 0</inkml:trace>
  <inkml:trace contextRef="#ctx0" brushRef="#br2" timeOffset="175314.49">5868 9721 4607 0,'0'0'400'0,"0"0"-400"0,0 0 0 0,0 0 0 0,0 0 1376 0,0 0 192 15,0 0 32-15,5-9 16 16,-5 9-704-16,4-8-144 0,-1-1-16 0,-3 9-16 0,0 0 400 0,4-9 80 15,-2 0 0-15,-2 9 16 0,0 0-464 0,0 0-112 16,2-8-16-16,-2 8 0 0,0 0 48 0,0 0 0 16,0 0 0-16,0 0 0 0,0 0-304 0,0 0-64 15,0 0-16-15,0 0 0 0,0 0-304 0,0 0 0 16,-7 6 128-16,7-6-128 0,0 0 0 0,-4 10 160 16,4-10-160-16,-2 11 128 0,2-11 48 0,-3 12 0 15,0 0 0-15,1-2 0 0,2-10 80 0,-3 13 32 16,1 0 0-16,0-1 0 0,1 0 48 0,1 1 16 15,0 1 0-15,0 2 0 0,-1-1-96 0,1 1 0 16,1 1-16-16,0 1 0 0,-1 1-80 0,0-3-16 16,0 4 0-16,0 0 0 0,0-1-144 0,0 1 0 0,0 1 0 0,0-1 0 15,0-1 0-15,0-1 0 0,0 0 0 0,0-1 0 16,0-4 368-16,2 0-16 0,-2 0 0 0,0-1 0 16,0-12 64-16,0 13 16 0,0-1 0 0,-2-1 0 15,2-11-256-15,0 0-48 0,5 11-128 0,-5-11 192 16,0 0-192-16,0 0 128 0,0 0-128 0,0 0 0 15,0 0 128-15,0 0-128 0,0 0 0 0,0 0 0 16,0 0 160-16,0 0-160 0,0 0 160 0,0 0-160 16,0 0 160-16,0-12-160 0,-1 0 160 0,1 5-160 15,0 7 160-15,0-12-160 0,0 0 160 0,-2 2-160 16,-1 1 160-16,-1-3-160 0,1 3 160 0,1-3-160 16,0-2 128-16,1 1-128 0,-1 0 0 0,0-3 144 0,1 2-144 15,0-2 0-15,1 3 0 0,0-1 128 0,1-6-128 16,2 3 0-16,-1-2 0 0,-1 2 0 0,1 4 0 0,0-3 0 15,1 2 0-15,0-2 0 0,1 2 0 0,-2 1 0 16,1-3 0-16,-1 3 0 0,1 1 0 0,0 2 0 16,-3-1 0-16,1 2 0 0,-1 9 0 0,4-9 0 15,-4 9 0-15,0 0 0 0,0 0 0 0,0 0 0 16,0 0-160-16,0 0 160 16,0 0-704-16,0 0-32 0,0 0-16 0,0 0-13072 0</inkml:trace>
  <inkml:trace contextRef="#ctx0" brushRef="#br1" timeOffset="186659.5">2280 8854 17855 0,'0'0'784'0,"0"0"176"15,0 0-768-15,9-4-192 0,2 0 0 0,-1 0 0 0,2-2 592 0,0 1 96 16,-1 1 16-16,1-1 0 0,0 3-128 0,0 0 0 16,-2-2-16-16,0 0 0 0,2 4-96 0,-1 1-16 15,-11-1 0-15,11 3 0 0,-11-3-112 0,13 4-16 16,-1 1-16-16,-12-5 0 0,11 6 64 0,-1 1 16 15,0-1 0-15,-2 2 0 0,-8-8 304 0,9 8 64 16,0 0 16-16,1 0 0 0,-1 0-96 0,0-2-16 16,-9-6 0-16,12 7 0 0,1-2-96 0,-2-1-32 15,0 1 0-15,1-1 0 0,-1 1-16 0,0-1 0 16,-11-4 0-16,13 8 0 0,-2-2-144 0,1-2-48 16,0-1 0-16,0-1 0 0,1 1-64 0,0-2-32 15,-2 1 0-15,1 2 0 0,-3 2-64 0,4-1-16 16,4-2 0-16,-2-2 0 0,-15-1-16 0,15 3-128 15,2-3 192-15,-2 1-64 0,-4-1 64 0,1 1 16 0,1 3 0 0,1-4 0 16,1-2-80-16,-1 2-128 0,-1 0 176 0,1 0-176 16,2 0 240-16,0 0-64 0,-2 0-16 0,2 0 0 15,1 0 32-15,-2 0 0 0,0-2 0 0,0 2 0 16,1 0 16-16,0 0 16 0,-1 0 0 0,0 2 0 16,-1 0-80-16,2 0-16 0,-2-2 0 0,2 2 0 15,-2 1-128-15,2-1 0 0,-1 1 144 0,0-2-144 16,-1-1 0-16,2 2 128 0,-1-2-128 0,2 1 0 15,1-5 0-15,1 4 128 0,-2 0-128 0,1 1 0 16,0-5 192-16,0 2-48 0,1-1 0 0,0 1 0 16,1 0-144-16,-2 0 0 0,-2 4 0 0,-1 1 0 15,2 0 0-15,-1-1 0 0,-3-1 176 0,1 2-176 0,1 0 128 16,-1 1-128-16,0 1 0 0,-1 1 144 0,-1-2-144 16,0 3 0-16,1 1 0 0,-1-2 0 0,-1-1 0 15,1 2 0-15,2-3 128 0,-1 2-128 0,-1 1 0 0,0-2 0 16,0-1 0-16,-1 1 128 0,2-2-128 15,0-1 0-15,-1 1 0 0,1-2 0 0,3-1 0 0,-3 0 0 16,-1 0 128-16,-2 0-128 0,0 0 0 0,2 0 0 16,0 0 0-16,-2 0 0 0,-10 0 0 0,13 3 128 15,2 3-128-15,-4-3 0 0,-11-3 0 0,13 5 0 16,1 0 128-16,-1 1-128 0,-2-1 0 0,1 1 128 16,1-2-128-16,0 1 128 0,-1-1-128 0,0 0 160 15,-1-1-160-15,1-1 160 0,1 1-160 0,-1 0 0 16,-2-1 144-16,3 1-144 0,-1-2 0 0,0 2 144 15,-2-1-144-15,1-2 0 0,-1-2 128 0,2 2-128 0,-1 2 0 16,0 2 0-16,-1-4 128 0,1 2-128 0,-1-1 0 0,1 0 0 16,-11-1 128-16,13 3-128 0,0-3 0 0,0 2 0 15,-2 2 0-15,1 0 0 0,1 0 0 0,0 1 0 16,-2-1 0-16,0 0 0 0,2-1 128 0,1-1-128 16,-1 2 0-16,1-4 0 0,2 0 0 0,0 0 0 15,1 2 0-15,0-1 0 0,-1 0 0 0,-2 2 0 16,1-3 160-16,-1 0-160 0,0 0 128 0,1 1-128 15,-1 0 144-15,0 2-144 0,-2 1 160 0,1 0-160 16,-1 0 160-16,0 2-160 0,-1-2 160 0,1 3-160 16,-1 1 0-16,0-1 128 0,1 0-128 0,-2-1 0 15,1 0 0-15,-1-1 0 0,1 1 0 0,0 1 0 16,0-2 0-16,1 0 128 0,1-1-128 0,0 0 0 0,-2 1 0 16,1-2 0-16,-1 1 0 0,0-1 0 0,2 0 0 0,0 1 0 15,-1 0 0-15,1 1 0 0,0 2 0 0,-1-2 0 16,-12-5 0-16,12 7 0 0,-2-1 0 0,2 1 0 15,1 1 0-15,-3-1 0 0,-10-7 144 0,9 7-144 16,2-1 128-16,-1 2-128 0,1 0 208 0,-1 0-32 16,1 0-16-16,-1 1 0 0,0-1-160 0,2-1 0 15,0 0 0-15,0 0 0 0,-1-1 0 0,1-1 0 16,0 0 0-16,0 1-176 0,1-2 176 0,-2 0 0 16,-11-4 0-16,12 3 0 0,0 1 0 0,-2 2 0 15,-10-6 0-15,12 3 0 0,-3 4 0 0,0-4 0 16,-9-3 0-16,11 3 0 0,-11-3 0 0,11 4 0 15,0 0 0-15,1-1 0 0,-12-3 0 0,13 3 0 16,0 0 0-16,-2-1 0 0,-11-2 0 0,12 5 144 0,0-2-144 16,0 0 0-16,-2-3 128 0,-10 0-128 0,12 3 0 0,-1 1 0 15,3-3 0-15,-3-1 0 0,0-2 0 0,0 0 0 16,1 4 0-16,0-2 0 0,-2 1 0 0,3-1 0 16,-1 0 128-16,0-1-128 0,-3-2 0 0,1 0 0 15,2 1 0-15,1 1 128 0,0-2-128 0,0 0 0 16,-1 3 0-16,0 0 0 0,-1 0 0 0,1 0 0 15,0 0 0-15,0 0 0 0,-2 3 0 0,2-2 0 16,1 4 0-16,-1-2 0 0,-2 2 0 0,0-2 0 16,1 0 0-16,-1-1 0 0,1 2 0 0,-2 0 0 15,0-3 0-15,0 2 0 0,-9-3 0 0,13 2 0 16,-1-2 0-16,-2 3 0 0,1-2 0 0,-1 2 0 16,-1-3 0-16,0 0 0 0,-9 0 0 0,13 1 0 15,-1 1 128-15,-1 2-128 0,-1 1 0 0,0-3 0 0,1-3 0 0,-1 1 0 16,-10 0 0-16,13 4 0 0,-1-1 128 0,0-2-128 15,-12-1 0-15,13 2 0 0,0-2 176 0,-3 0-176 16,-10 0 160-16,13 3-160 0,2 1 128 0,-2-3-128 16,-2 1 0-16,0-1 144 0,-11-1-144 0,12 2 128 15,-2-2-128-15,3 2 128 0,-1 3-128 0,0-1 0 16,-1-4 0-16,1 3 0 0,-2 0 0 0,1 1 0 16,-1 0 128-16,2 1-128 0,0-1 0 0,0 0 0 15,1-1 0-15,-2 0 0 0,0-1 0 0,-1 2 0 16,2 0 128-16,-2-1-128 0,-10-3 0 0,13 5 0 15,0 0 0-15,0 1 0 0,0-4 0 0,0 3 0 16,-3-2 128-16,0 1-128 0,2-4 0 0,-2 1 0 16,-10-1 0-16,13 5 0 0,-1 0 0 0,0 0 0 0,1-3 0 0,0 3 0 15,-1-2 0-15,2 1 0 0,0-2 0 0,1 2 0 16,-2-3 0-16,1 2 0 0,2-2 0 0,2 2 0 16,0-1 0-16,2 2 0 0,0 0 0 0,1 2 0 15,0-5 0-15,0 1 0 0,1 1 0 0,0 1 0 16,1-1 0-16,-3-1 0 0,0 1 0 0,0-1 0 15,-1 1 0-15,1 0 0 0,-2-1 0 0,0 1 0 16,2-1 0-16,-1 1 0 0,-1-3 0 0,2 1 0 16,1 2 0-16,0 0 0 0,-2-3 128 0,1 1-128 15,-1 0 0-15,4 3 0 0,1-4 0 0,1 3 128 16,-3-1-128-16,3 0 0 0,1-2 0 0,-1 1 0 16,-3 4 0-16,2-1 0 0,-1 0 0 0,2-1 0 15,-2-1 0-15,1 2 0 0,-2 0 0 0,1 1 0 0,2 0 0 0,0 1 0 16,0-1 0-16,-1-1 0 0,3-3 0 0,0 2 0 15,0 1 0-15,1 2 0 0,-2 1 0 16,1-4 0-16,2 1 0 0,1 0 0 0,1 0 0 0,0 1 0 16,-1 1 0-16,0-2 0 0,-1-3 0 0,0 4 0 15,-2-1 0-15,0 5 0 0,1-1 0 0,-1 1 0 16,1 0 0-16,0-1 0 0,2-1 0 0,2-2 0 16,0-1 0-16,1 2 0 0,-1 5 0 0,2-4 0 15,1 0 0-15,1 2 0 0,-3 0 0 0,0 2 0 16,0-5 0-16,-1 3 0 0,2 0 0 0,-1-1 0 15,-1-1 0-15,2-1 0 0,3 2 0 0,1-1 0 16,1-1 0-16,0 1 0 0,0 0 0 0,1 4 0 16,1-2 0-16,-1 1 0 0,-2 0 0 0,0-3 0 15,0 1 0-15,-1-1 0 0,1-1 0 0,1 1 0 0,0-2 0 0,2 0 0 16,-1 3 0-16,3-1 0 0,-1-1 0 0,0 3 0 16,-2-4 0-16,-1 2 0 0,-1 1 0 0,-1-2 0 15,-2-1 0-15,0 2 0 0,0 0 128 0,0-1-128 16,2-1 0-16,1 0 0 0,-1 1 0 0,1 0 0 15,0 1 0-15,0-3 0 0,0 0 0 0,-3 1 0 16,-3 1-352-16,0 1 0 0,-4-3 0 0,1 2 0 31,0-2-496-31,-2 1-112 0,-1-2 0 0,-1 0-16 0,-4-2-2624 0,-3 0-528 0</inkml:trace>
  <inkml:trace contextRef="#ctx0" brushRef="#br1" timeOffset="188670.41">2047 10321 12895 0,'0'0'1152'0,"0"0"-928"0,0 0-224 0,0 0 0 16,13-1 2848-16,0-2 528 0,0 0 96 0,3 1 32 16,2-2-2704-16,1 1-544 0,1-3-96 0,1 0-32 15,-2 0-128-15,5-1 160 0,2 2-160 0,0-1 160 16,-1-1-160-16,1 3 0 0,1-1 0 0,2 1 128 15,1-1-128-15,0 1 0 0,0 0 0 0,-1 0 128 0,-1 2 112 0,1-1 16 16,-2-1 0-16,2 0 0 0,0 0 192 0,-1 0 64 16,1-2 0-16,2 1 0 0,2-2 80 0,-2 3 32 15,-3-2 0-15,3-1 0 0,1 3-144 0,1-1-32 16,-2-5 0-16,1 6 0 0,0 1-64 0,1 2 0 16,-1-2-16-16,0-1 0 0,-4-1-112 0,2 1-32 15,3 1 0-15,-2-2 0 0,-1-3 0 0,3 1 0 16,2-4 0-16,0 5 0 0,-1 2 96 0,0 1 0 15,0-2 16-15,0 4 0 0,-2-3-48 0,0 1-16 16,-4-2 0-16,1 4 0 0,0-2-16 0,-1-1-16 16,0-2 0-16,-1-1 0 0,2-1-64 0,0-1-16 15,-2-1 0-15,2 2 0 0,-1 3-160 0,1-2 128 16,-2-5-128-16,1 3 128 0,-1-1-128 0,0 2 192 0,2 0-192 0,0 3 192 16,-3 1-16-16,-1-1 0 0,-1 0 0 0,0-1 0 15,-2 1-176-15,0 3 192 0,-1-4-192 0,0 5 192 16,-2 1-192-16,1-3 128 0,-2 1-128 0,2 1 128 15,2-5-128-15,0 2 160 0,-1 0-160 0,1 1 160 16,3-1 0-16,0-2 0 0,-2 3 0 0,1-4 0 16,-1 1 16-16,-1-4 0 0,0 1 0 0,-1 1 0 15,-1 5-48-15,-1-3 0 0,0 2 0 0,-1 0 0 16,-4-1-128-16,1 1 160 0,-1 3-160 0,-1 0 160 16,0 1-160-16,-1-2 128 0,0 0-128 0,1 1 128 15,0 2-128-15,0-1 128 0,0 0-128 0,2 0 128 16,0-1-128-16,0 1 0 0,0-3 0 0,2 0 0 15,1 2 0-15,-1-4 0 0,-4 0 128 0,1 1-128 0,2 0 0 16,-1 0 128-16,1 3-128 0,-2-2 128 0,1-1 32 0,-1 0 0 16,-1 2 0-16,0-4 0 0,-1 5-160 0,1-3 192 15,0 1-192-15,0 0 192 0,0 1-64 0,0 1 0 16,1 0 0-16,1 1 0 0,-2-2-128 0,0 1 0 16,-5 0 0-16,1-1 0 0,1 1 0 0,3 1 0 15,-2 0 0-15,0 0 0 0,1 0 0 0,0 0 0 16,7-2 0-16,-2 0 0 0,-1 0 0 0,-2-1 128 15,-2 0-128-15,1-1 0 0,-1 1 144 0,1 0-144 16,0 0 160-16,0 2-160 0,-3-2 192 0,2 1-48 16,1-1-16-16,0 1 0 0,-2 0 0 0,0 1-128 15,5 0 192-15,-2-1-64 0,-1 2 0 0,0-1-128 16,-1-1 192-16,1 2-64 0,2-3-128 0,-1 3 0 0,-1 3 0 16,1-2 0-16,1-1 0 0,-2 0 0 0,-3 0 0 0,2 0 0 15,0-1 0-15,-1-2 0 0,1 0 0 0,-2 2 0 16,0 1 128-16,-1-4-128 0,0 1 0 0,0 0 128 15,1 1-128-15,1-2 128 0,-2-2-128 0,0 1 128 16,-9 5-128-16,12-4 0 0,0-2 0 0,-1 3 0 16,1-3 0-16,0 2 0 0,-1-2 128 0,3 1-128 15,-1 0 0-15,0-1 128 0,0 0-128 0,1 1 0 16,2-1 0-16,1 1 0 0,-2 1 128 0,3-1-128 16,1 0 0-16,-1 0 0 0,-4 2 144 0,3 0-144 15,2-1 0-15,1-1 128 0,5-3-128 0,-1 2 0 16,-2 2 0-16,0 0 0 0,0 1 0 0,0-2 0 15,0-3 0-15,-2 1 128 0,0-3-128 0,-2 4 0 16,0-1 0-16,2 2 0 0,-1-1 0 0,-1-2 128 0,-1-1-128 16,2 1 128-16,0 1-128 0,2 2 128 0,0 0-128 0,0 0 144 15,1 0-144-15,1-2 160 0,1-1-160 0,1 0 160 16,1-1-160-16,1 1 160 0,2 3-160 0,-1 0 0 16,0 2 0-16,0-2 0 0,0 0 0 0,-1 0 0 15,1 1 128-15,-1 0-128 0,0-1 0 0,2-2 0 16,1 1 0-16,0-1 0 0,-3-1 0 0,2 1 0 15,4 1 0-15,-1-2 0 0,0-1 0 0,0 3 0 16,2-3 0-16,-1 1 0 0,-1-3 0 0,1 2 0 16,-2 0 128-16,2 0-128 0,-1-1 0 0,1-1 0 15,1-1 0-15,2 2 0 0,2-2 0 0,1-1 0 16,2 0 0-16,-2 3 0 0,-1-5 0 0,1 4 0 16,1 0 0-16,1 0 0 0,-2 1 0 0,-2 3 0 15,0-1 0-15,-1-1 0 0,1-2 0 0,2 1 0 16,1-1 0-16,3 2 0 0,1-4 0 0,0 2 0 0,0-1 0 0,2 1 0 15,2 1 0-15,-2-2 0 0,-3-2 0 0,0 1 0 16,0-3 0-16,0 6 128 0,0-2-128 0,2 2 128 16,2-1-128-16,2 1 0 0,-1-2 0 0,0 2-176 15,-1-1 176-15,-1 2 0 0,-2 1 0 0,2-1 0 16,-2-1 0-16,2 0 0 0,-2-1 0 0,1-1 0 16,1 2 0-16,2-2 0 0,2 0 0 0,1 2 0 15,-3-2 0-15,-1-1 0 0,-1-1 0 0,-2-1 0 16,0-2 0-16,2 2 0 0,-1-5 0 0,4 3 0 15,-1-2 0-15,1 2 0 0,2 1 0 0,-1 2 0 16,-3-6 0-16,-2 3 0 0,0-2 0 0,0-1 0 0,1-1 0 16,1 2 0-16,0-4 0 0,2 4 0 0,2 1-224 15,1 1-64-15,-1-2-16 0,-1 2 0 16,-2 2-2896-16,2-5-576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44:11.92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24789 1150 10079 0,'0'0'448'0,"0"0"80"0,0 0-528 0,8-5 0 15,-2-3 0-15,1 2 0 0,-7 6 1072 0,9-5 96 16,-1 1 32-16,0-1 0 0,-1-1-48 0,1 1 0 16,-8 5 0-16,8-5 0 0,-2-2-160 0,-6 7-32 0,12-5-16 0,-1 4 0 15,-11 1-336-15,0 0-64 0,10 0-16 0,-10 0 0 16,0 0 208-16,0 0 32 0,0 0 16 0,5 10 0 16,1 10 496-16,-6-12 112 0,-7-17 16 0,0 3 0 15,7 6-256-15,-9 6-64 0,0 1 0 0,0 0 0 16,0 3-368-16,0 3-80 0,-2 0 0 0,1 0-16 15,0-1 0-15,-1 3 0 0,1 3 0 0,4 7 0 16,8 5-192-16,-5 0-48 0,-3-4 0 0,-2-2 0 16,-1 2-224-16,-2 1-160 0,0 0 192 0,-2 4-192 15,-2 2 144-15,0 6-144 0,-1 7 0 0,0-3 144 16,-1-4-144-16,-7-12 160 0,-8-7-160 0,4-2 160 16,4 7-160-16,3-1 0 0,0 1 0 0,4-1 0 15,2-2 0-15,0 0 0 0,0-3 0 0,2 0 128 0,1-4-128 16,2 0-192-16,-1-1 32 0,2-1 16 15,3 0-432-15,-1-4-64 0,2-1-32 0,0 0 0 16,-2-2-480-16,2 2-112 16,5-8-16-16,-5 11 0 0,-1-3-1984 0,6-8-384 0,0 0-96 0,-7 5-4336 15,7-5-880-15</inkml:trace>
  <inkml:trace contextRef="#ctx0" brushRef="#br0" timeOffset="493.72">24864 1042 6447 0,'0'0'576'0,"0"0"-576"0,0 0 0 0,4-9 0 15,-1-1 3328-15,-2-1 576 0,-1 0 96 0,0 11 32 16,0 0-2528-16,0 0-496 0,0 0-112 0,0 0 0 16,7-7-304-16,-7 7-48 0,0 0-16 0,0 0 0 15,0 0 432-15,0 0 64 0,0 0 32 0,-3 10 1232 16,1 1-1008-16,-1-1 0 0,0 1 0 16,2-1-272-16,1 2-48 0,3 2-16 0,-2 2 0 15,-1 0-224-15,3-2-32 0,-1-1-16 0,2 0 0 0,0 1-208 0,1 2-32 16,2 2-16-16,1 2 0 0,-1 2-112 0,1 1-32 15,0 3 0-15,-1 1 0 0,-1 0 48 0,2 2 16 16,-2 1 0-16,2 2 0 0,0 2-80 0,1 4-32 16,0 2 0-16,-1 1 0 0,-1-4-96 0,-1 1 0 15,1 1-128-15,-1-3 192 0,1 0-192 0,-2-5 128 16,0-1-128-16,2 0 0 0,2-4 144 0,-1 1-144 16,-3-3 128-16,-1 0-128 0,-3-3 0 0,-1-2 128 15,-3-1-128-15,0 1 0 0,-4-2-144 0,-1-2-112 16,0-2-32-16,2-1 0 15,-1-2-432-15,1-2-96 0,-2 0-16 0,8-8 0 16,0 0-576-16,0 0-128 0,-10 7-32 0,0-5 0 16,3-3-1696-16,-2-4-320 0,-1-2-80 0,0-8-16 0</inkml:trace>
  <inkml:trace contextRef="#ctx0" brushRef="#br0" timeOffset="863.29">24567 1748 11967 0,'0'0'1072'0,"-10"2"-864"0,-1 2-208 0,11-4 0 16,-9 0 2416-16,9 0 432 0,0 0 96 0,0 0 0 0,-9 0-1344 0,9 0-256 15,0 0-64-15,0 0-16 0,0 0-272 0,13-5-48 16,-1 1-16-16,4 1 0 0,3 3 128 0,1-4 32 16,-5-3 0-16,2 1 0 0,0 5-144 0,0-3-32 15,0 2 0-15,1-2 0 0,-1 4-368 0,2 0-80 16,-2-3-16-16,-2 3 0 0,-1 4-128 0,3-1-48 16,-2-2 0-16,0-1 0 0,1-1-272 0,-2 1 128 15,-2-3-128-15,2 2 0 0,1-2 144 0,0 0-144 16,1 1 0-16,-2-2 144 0,-1-1-384 0,-1 2-80 15,-1-2 0-15,-1 1-16 16,-10 4-2672-16,9-4-512 0</inkml:trace>
  <inkml:trace contextRef="#ctx0" brushRef="#br0" timeOffset="13758.23">25643 1589 1839 0,'0'0'160'0,"0"0"-160"0,0 0 0 0,0 0 0 16,0 0 2224-16,0 0 400 0,-7-7 96 0,7 7 16 15,0 0-1712-15,-9-1-320 0,0-1-80 0,9 2-16 16,0 0 144-16,-9 7 16 0,0-3 16 0,9-4 0 16,0 0-16-16,0 0-16 0,0 0 0 0,0 0 0 15,0 0 32-15,0 0 16 0,0 0 0 0,6 12 0 16,-6-12-128-16,11 6-32 0,-1-3 0 0,3 1 0 16,3-7-48-16,2 2-16 0,0-2 0 0,2 0 0 15,-1 0-240-15,1-4-48 0,0 1-16 0,-2 2 0 16,-1 2-144-16,0 0-128 0,0-4 144 0,-3 5-144 15,-1 5 128-15,-1-3-128 0,-2-1 0 0,-10 0 0 16,12 4 0-16,-4 2 0 0,-8-6 0 0,6 7 0 16,-6-7-288-16,6 9-48 0,-6-9-16 0,0 0 0 15,3 11-1600-15,-3-11-320 0,0 0-64 0</inkml:trace>
  <inkml:trace contextRef="#ctx0" brushRef="#br0" timeOffset="14290.74">25648 1815 4607 0,'0'0'400'15,"0"0"-400"-15,0 0 0 0,0 0 0 16,0 0 2736-16,0 0 464 0,0 0 80 0,0 0 32 0,0 0-1584 0,0 0-304 16,0 0-64-16,0 0-16 0,0 0-192 0,0 0-32 15,0 0-16-15,13 0 0 0,0-1-144 0,1 0-48 16,1-2 0-16,0 3 0 0,1-4-32 0,0 3-16 15,-1 0 0-15,2 1 0 0,-1-3-352 0,2 2-80 16,-1-1-16-16,-1 2 0 0,-1 0-256 0,1 2-160 16,0 2 192-16,-1-4-192 0,0 0 128 0,-1 0-128 15,-1 0 0-15,1 1 0 0,-2 0 0 0,0 1-144 16,0 0-16-16,-1-1 0 16,2 5-848-16,-2-2-160 0,-11-4-48 0,10 3-12288 0</inkml:trace>
  <inkml:trace contextRef="#ctx0" brushRef="#br0" timeOffset="16047.82">27348 723 9215 0,'0'0'816'0,"0"0"-656"16,0 0-160-16,0 0 0 0,0 0 1424 0,0 0 256 15,-9 1 48-15,0 0 16 0,0 2-656 0,0-2-144 0,-2-1-32 16,1 2 0-16,-1 0-208 0,1 0-64 16,-2-2 0-16,0 0 0 0,1 1-192 0,0-1-32 0,-2 0-16 0,1 0 0 15,1 0-80-15,-1-1 0 0,-1-1-16 16,0 0 0-16,1-1-80 0,-1 3-16 0,-2 1 0 0,0-1 0 16,2-1 176-16,1 0 16 0,-1-1 16 0,2 2 0 15,-2 0-96-15,0 0-32 0,0 0 0 0,-1 2 0 16,3-1-160-16,0-1-128 0,2 0 144 0,9 0-144 15,-12 5 128-15,3-1-128 0,9-4 0 0,-9 3 0 16,0-1 0-16,9-2 0 0,-8 2 0 0,8-2 0 16,0 0 0-16,0 0 0 0,0 0 0 0,0 0 0 15,0 0 0-15,0 0 0 0,0 0 0 0,0 0 0 16,0 0 0-16,0 0 0 0,0 0 0 0,0 0 0 16,0 0-128-16,0 11-128 0,0-11-32 0,0 0-11552 15</inkml:trace>
  <inkml:trace contextRef="#ctx0" brushRef="#br0" timeOffset="17687.82">26922 849 11967 0,'0'0'1072'16,"0"0"-864"-16,0 0-208 0,0 0 0 16,0 0 1936-16,0 0 352 0,-3-9 64 0,3 9 16 15,0 0-1424-15,0 0-288 0,0 0-48 0,0 0-16 16,3-10-352-16,-3 10-80 0,0 0-16 0,0 0 0 0,0 0 80 15,0 0 16-15,0 0 0 0,0 0 0 0,0 0 336 0,0 0 64 16,0 0 0-16,0 0 16 0,0 0 112 0,0 0 32 16,0 0 0-16,-4 13 0 0,-1 0 96 0,1-3 0 15,0 1 16-15,0 2 0 0,0 2-336 0,0 1-64 16,0-2 0-16,0 2-16 0,2 2-176 0,0 2-16 16,1-1-16-16,2 2 0 0,1 1 32 0,0 6 0 15,1 0 0-15,-1-1 0 0,4-3-128 0,-2 1 0 16,-2 2-16-16,2-2 0 0,0 0 16 0,-1 0 16 15,-3 2 0-15,0 1 0 0,-2 1 16 0,0 1 0 16,-3 3 0-16,-1 5 0 0,-2 5-32 0,2 0-16 16,-3-3 0-16,0 2 0 0,0-3 112 0,1 2 32 15,0-9 0-15,1 1 0 0,1-1 160 0,2 0 32 0,-1-6 16 0,1 1 0 16,1 0-160-16,-1 2-48 0,-1-4 0 0,1 2 0 16,2 2-112-16,0 0-16 0,0-1-16 0,0 2 0 15,1 0 48-15,-2 4 16 0,0-1 0 0,-1 2 0 16,-2 3-48-16,1 0 0 0,-1-1 0 0,-2 1 0 15,-3 3-16-15,1 3-16 0,1 4 0 0,0 0 0 16,0-1-160-16,1 0 0 0,3 0 144 0,-1-1-144 16,1-3 0-16,3 0 144 0,0-5-144 0,1 3 0 15,0-1 320-15,-2 3-32 0,-1 1-16 0,3 0 0 16,3-1-48-16,-2 2-16 0,-2 3 0 0,2 0 0 16,2-2-208-16,1-1 144 0,-3 1-144 0,3 4 128 15,2 3-128-15,3-1 0 0,-2-2 0 0,-1-1 0 16,-1-1 0-16,3-2 0 0,1-3 128 0,0-2-128 0,-2-1 128 15,1-2-128-15,-1-4 192 0,1-2-64 0,-1-2-128 16,1 0 0-16,-2-1 0 0,3 2 0 0,1 2 0 0,-3-1 0 16,0-4 128-16,-1 4-128 0,1 5 0 0,1 1 0 15,-2-2 128-15,2-1-128 0,-2-2 0 0,0-3 0 16,-2-1 144-16,-1-1-144 0,1 1 0 0,-1-3 128 16,0 1-128-16,0 3 0 0,0 3 0 0,0-3 128 15,-1-3-128-15,2 2 0 0,-2 1 0 0,3 0 0 16,0 1 0-16,0-1 0 0,0-1 0 0,0-2 0 15,2 1 0-15,0-4 128 0,-1 0-128 0,0-2 0 16,0 2 0-16,1-1 0 0,-1 3 0 0,0-2 0 16,0-1 0-16,-1 3 128 0,1 2-128 0,-1-1 0 15,-1-1 0-15,-1 3 0 0,1-1 0 0,-2 2 128 0,-1 0-128 16,2 2 0-16,-2-2 0 0,0 1 128 0,-2-2-128 0,1-1 0 16,0-3 0-16,1 2 0 0,0 1 0 0,0-1 128 15,0 1-128-15,1-1 0 0,0 2 0 0,2-2 0 16,0 0 0-16,0-2 0 0,1 1 0 0,0 0 0 15,2 0 0-15,-3 2 0 0,3 0 0 0,0 5 0 16,2 1 0-16,-1-5 0 0,-2-2 0 0,1-1 0 16,-1-1 0-16,1 1 0 0,-4-4 0 0,1 1 0 15,-1 1 0-15,1 1 0 0,-3-2 0 0,0 2 0 16,0 1 0-16,0-1 0 0,0-3 0 0,0-1 128 16,-3-3-128-16,2-1 0 0,1-1 0 0,0 1 0 15,0 0 0-15,0 0 0 0,-1-3 0 0,1 1 0 16,0 1 0-16,0-2 0 0,0 2 0 0,0-2 0 0,0 1 0 15,0 0 0-15,1 1 0 0,2-2 0 0,-1-2 0 0,-2 1 0 16,-1-1 0-16,0 0 0 0,-1-1 0 0,1 0 0 16,0 1 0-16,-2-6 0 0,3-6 0 0,-4 11 0 15,4-11 0-15,-6 7 0 0,-1-1 0 0,7-6 0 16,-6 3 0-16,6-3 128 0,-9 3-128 0,9-3 0 16,-8 0 0-16,8 0 0 0,0 0 0 0,-8 4 0 15,8-4 0-15,0 0 0 0,0 0 0 0,-6 4 0 16,6-4 0-16,-8 5 0 0,8-5 0 0,-7 8 0 15,1 0 0-15,-1 1-128 0,-1 3 128 0,2-2 0 16,1 2-144-16,-1-2 144 0,0-3-128 0,1 1 128 16,-1 2-160-16,3-1 160 0,-4-1-128 0,7-8 128 15,0 0 0-15,-4 12-144 0,0-6 144 0,4-6 0 16,-2 9 0-16,2-9 0 0,0 0 0 0,-3 15 0 0,2-5 0 16,-1 1-128-16,2-11 128 0,-1 10 0 0,1-10 0 15,-3 12 0-15,3-12 0 0,0 10-128 0,0-10 128 0,-1 12 0 16,1-12 0-16,0 12 0 0,0-12 0 0,-1 11 0 15,1-11 0-15,-1 13 0 0,-1-2 0 0,2-11 0 16,-4 10 0-16,4-10 0 0,-2 12 0 0,0-3 0 16,2-9 0-16,-1 9 0 0,1-9 0 0,0 0 0 15,0 0 0-15,-1 9 0 0,1-9 0 0,0 0 0 16,0 0 0-16,0 0 0 0,-2 9 0 0,2-9 0 16,0 0 0-16,0 0 0 0,0 0 0 0,0 0 0 15,0 0 0-15,-1 10 0 0,1-10 0 0,-2 9 0 16,2-9 0-16,0 0 0 0,0 0 0 0,0 0 0 15,0 0 0-15,0 0 0 0,-3 8 0 0,3-8 0 16,0 0 0-16,0 0 0 0,0 0 0 0,0 0 128 0,0 0 0 0,14 5 0 16,-1-1 0-16,3 0 0 0,2 1-128 0,0-3 0 15,-2 1 128-15,2 0-128 0,2-2 0 0,-2 0 0 16,-1 0 0-16,3 1 0 0,1-1 0 0,-4-1 0 16,-6-1 0-16,0-1 0 15,-11 2-2112-15,0 0-384 0,0 0-64 0,0 0-17152 0</inkml:trace>
  <inkml:trace contextRef="#ctx0" brushRef="#br0" timeOffset="19826.53">30919 870 5519 0,'0'0'240'0,"0"0"64"0,0 0-304 0,0 0 0 0,0 0 0 16,0 0 0-16,0 0 2944 0,0 0 544 0,0 0 96 0,0 0 32 15,0 0-1648-15,0 0-336 0,-9-1-64 0,9 1-16 16,0 0-336-16,0 0-64 0,0 0 1136 15,0 0-1856-15,0 0-144 0,13 6-32 0,0-2 0 16,1-4-256-16,2 3 0 0,0 0 128 0,3-3-128 16,3-4 0-16,3 1 128 0,0 2-128 0,1-1 0 15,1 0 176-15,1-1-176 0,-1-1 160 0,0 2-160 16,1 0 176-16,-1-3-176 0,1 0 192 0,0 0-192 16,2-1 304-16,1 1-48 0,1-4-16 0,-1 1 0 15,2 3 256-15,-5 0 48 0,-2 2 16 0,-1-2 0 16,1 0-256-16,-4 1-48 0,-3 1-16 0,-4 3 0 15,1-4-240-15,-4 4 128 0,-12 0-128 0,0 0 0 16,11-1 128-16,-11 1-128 0,0 0 0 0,0 0 144 16,0 0-16-16,0 0-128 0,0 0 192 0,0 12-64 0,0-12-128 0,0 0 0 15,0 0 144-15,-3 10-144 0,-1-2 0 0,4-8 144 16,0 0-144-16,-7 9 0 0,1-1 0 0,-1-1 0 16,-1-1 0-16,8-6 0 0,-6 7 128 0,-1 0-128 15,-1 1 0-15,3 0 0 0,5-8 0 0,-4 12 0 16,-1 1 0-16,0-4 0 0,5-9 192 0,-3 17-64 15,-1 4 0-15,0 0-128 0,2-3 128 0,-1 3-128 16,-1 1 0-16,0 1 0 0,-2 3 192 0,1 2-192 16,1-2 192-16,-2 3-192 0,-1 2 256 0,1-2-64 15,3-2-16-15,-3 2 0 0,1 1 48 0,1 0 16 16,2-3 0-16,-1 2 0 0,2 2-48 0,-3 2 0 16,-4-1 0-16,3-1 0 0,2 2 80 0,1 5 16 15,-5 2 0-15,4 2 0 0,2 0-48 0,0-1-16 0,-1 1 0 0,1 1 0 16,-1-2-32-16,2 4 0 0,0-3 0 0,0 1 0 15,0-1-48-15,0-1-16 0,0 0 0 0,0 2 0 16,0 0 0-16,0-1-128 0,0-1 192 0,0-2-64 16,0 2 48-16,0-3 0 0,0 1 0 0,-2 1 0 15,0 3-48-15,-1 0 0 0,0-1 0 0,1-2 0 16,-2 2 0-16,1 1 0 0,1-1 0 0,-2-1 0 16,0 1 0-16,1-3-128 0,1-1 192 0,-1 1-64 15,0 2-128-15,1-1 160 0,-2-2-160 0,0 1 160 16,0 1-160-16,2 1 0 0,-1-1 0 0,-1-1 128 15,-4-1-128-15,3 0 0 0,1 0 144 0,-1 0-144 16,0-1 0-16,-1 4 0 0,-1-1 0 0,0-1 128 16,1 0-128-16,-1 1 0 0,-1-1 128 0,2 1-128 0,0 3 0 0,1-2 0 15,0-2 0-15,1-3 0 0,0-2 0 0,0 1 0 16,0 3 0-16,0 0 128 0,2 1 0 0,-1 1 0 16,-1-1 0-16,2 2 0 0,-1 1 0 0,1-1 0 15,-1 0 0-15,0-1 0 0,2-1-128 0,0-1 128 16,-1-1-128-16,0 2 128 0,-2-3-128 0,1 5 0 15,1 2 128-15,-1-2-128 0,0 0 0 0,1-2 0 16,-1 0 0-16,1 0 128 0,0-1-128 0,0 1 0 16,-1-4 0-16,0-1 0 0,2-3 0 0,0 2 0 15,-2 1 0-15,1 1 128 0,0 0-128 0,1 2 144 16,-2-1-144-16,2 2 160 0,0 0-160 0,1 0 192 16,-3-2-192-16,1 1 192 0,-1-5-192 0,0 2 0 15,1 0 144-15,-1-1-144 0,-1-1 0 0,0 0 128 16,0-2-128-16,-1 1 0 0,1 3 0 0,2-3 128 0,-1-2-128 0,1-1 0 15,-1 1 0-15,2 0 128 0,-1-2-128 0,4 2 0 16,-1-3 0-16,-1 1 0 0,-1-1 0 0,3-2 0 16,1-1 0-16,-2-1 0 0,-2 2 0 0,1-3 0 15,0 1 0-15,1 3 0 0,-1 1 0 0,0 0 128 16,0-3-128-16,0 1 0 0,0 1 0 0,0-2 0 16,1 3 0-16,1-1 0 0,0-3 0 0,1-1 0 15,-2 1 0-15,1-1 0 0,0-2 0 0,1 1 0 16,-2-3 0-16,0 3 0 0,1-5 0 0,0 2 128 15,2 0-128-15,-1 0 0 0,-3-1 0 0,0 2 0 16,1 1 0-16,-1 0 0 0,0-2 0 0,1 2 128 16,1-3-128-16,-2 2 0 0,-2 0 0 0,2 1 0 15,-2-1 0-15,2 0 0 0,1-1 0 0,2 0 128 0,-2-1-128 0,2 1 0 16,-1 0 0-16,1 0 0 0,-2-2 0 0,-1 0 0 16,0 0 0-16,1-2 0 0,1 0 0 0,-1 0 0 15,-1-2 0-15,1-1 0 0,2 1 0 0,0-1 0 16,-2-1 0-16,-1-9 128 0,1 12-128 0,-1-2 0 15,-1 1 0-15,1-11 128 0,2 9-128 0,-2 0 0 16,0-9 0-16,-1 12 0 0,1-12 0 0,0 9 0 16,0-9 0-16,0 10 128 0,0-1-128 0,0-9 0 15,1 11 0-15,-1-11 128 0,0 0-128 0,0 0 0 16,0 10 0-16,0-10 0 0,-1 11 0 0,1-11 0 16,0 0 0-16,0 0 0 0,0 0 0 0,0 0 144 15,-4 9-144-15,4-9 0 0,0 0 128 0,0 0-128 16,0 0 0-16,0 0 0 0,0 0 224 0,0 0-64 0,0 0-16 0,-6 6 0 15,6-6 96-15,0 0 16 0,-7 7 0 0,7-7 0 16,-6 6-96-16,6-6-16 0,-9 6 0 0,2 0 0 16,1-1-144-16,-1 2 160 0,7-7-160 0,-8 6 160 15,0 0-160-15,1-1 0 0,-1-1 0 0,0 1 128 16,0 0-128-16,-1-1 0 0,-3-1 0 0,3-1 128 16,9-2-128-16,-10 2 0 0,-2-4-160 0,2 0 160 31,0-2-576-31,0-3-32 0,-2-3 0 0,2-3 0 0,1-7-1760 0,0-3-368 15,1-10-64-15</inkml:trace>
  <inkml:trace contextRef="#ctx0" brushRef="#br0" timeOffset="21125.83">28042 332 12431 0,'0'0'544'0,"0"0"128"16,0 0-544-16,0 0-128 0,0 0 0 0,0 0 0 0,6-4 496 0,2 0 64 16,-8 4 16-16,8-3 0 0,-8 3 0 0,6-2 0 15,-6 2 0-15,0 0 0 0,0 0 0 0,0 0 0 16,0 0 0-16,0 0 0 0,0 0 256 0,0 0 64 15,3-11 16-15,-3 11 0 0,0 0-304 0,0 0-64 16,0 0-16-16,0 0 0 0,-5-9-256 0,5 9-48 16,0 0-16-16,-11-4 0 0,11 4 64 0,-11-2 16 15,11 2 0-15,-12-3 0 0,0 2 32 0,2 1 0 16,-1 0 0-16,11 0 0 0,-13 2-96 0,3 2-16 16,-2 1 0-16,0 1 0 0,-1-2-80 0,2 1 0 15,0 0-128-15,-1 2 192 0,-1 0-64 0,2 1 0 16,0 0-128-16,-1 2 192 0,1 2-192 0,0-1 144 15,1 0-144-15,1 2 128 0,2 2-128 0,2-1 0 0,0-1 0 0,2 0 0 16,3-1 0-16,0 0 0 0,0-12 0 0,3 13 0 16,-3-13 0-16,8 11 0 0,-1-2 0 0,4-2 0 15,-11-7 128-15,14 4-128 0,1-1 128 0,-1-2-128 16,-1-2 176-16,0-1-48 0,0 0-128 0,0-2 192 16,-1-2-192-16,1-1 176 0,-1-4-176 0,-1-1 160 15,0 2-32-15,-1 0-128 0,-1-1 192 0,2 2-64 16,-1 0-128-16,-1 0 0 0,-1 0 144 0,-1-2-144 15,-1 0 144-15,1 0-144 0,-2 1 192 0,0-1-192 16,0 1 128-16,-1 1-128 0,-4 9 0 0,4-9 0 16,1-2 0-16,-5 11 0 0,4-9 128 0,-4 9-128 15,0 0 0-15,5-8 0 0,-5 8 0 0,0 0 0 16,0 0 0-16,0 0 256 0,0 0-48 0,0 0-16 16,0 0 64-16,0 0 16 0,11 7 0 0,-3-3 0 15,-8-4-48-15,7 10-16 0,0-1 0 0,-2-2 0 0,-5-7-64 0,4 13-16 16,0-2 0-16,-4-11 0 0,4 12-128 0,-1-1 0 15,-1 0 144-15,-1 0-144 0,-1-11 0 0,2 13 0 16,-1-1 0-16,-1-12-128 16,0 0-1104-16,4 13-224 0,-1-2-32 0,-2 0-11824 15</inkml:trace>
  <inkml:trace contextRef="#ctx0" brushRef="#br0" timeOffset="21425.26">28391 439 22799 0,'0'0'1008'0,"0"0"208"0,0 0-960 0,0 0-256 0,0 0 0 0,3 10 0 16,-2 2 640-16,0 0 96 0,-2-2 16 0,1 2 0 16,1 2-416-16,-1-1-80 0,2 0 0 0,-1 3-16 15,0 3-240-15,0 0 0 0,-1-2 128 0,3-2-128 16,0 1 0-16,-1-3 0 0,0-1 128 0,0-1-128 16,2 1-240-16,1 0-80 0,-3-3-32 0,-2-9-11120 15</inkml:trace>
  <inkml:trace contextRef="#ctx0" brushRef="#br0" timeOffset="22196.85">29497 313 5519 0,'0'0'496'0,"0"0"-496"16,0 0 0-16,0 0 0 0,0 0 3584 0,0 0 608 15,0 0 128-15,0 0 32 0,0 0-2672 0,1-7-528 16,-1 7-96-16,0 0-32 0,0 0-416 0,0 0-96 16,-7-12 0-16,7 12-16 0,-7-5-304 0,7 5-48 15,0 0-16-15,-11-6 0 0,1 5 0 0,-1 1-128 16,1 0 192-16,-2 3-64 0,-2 2-128 0,-1 2 0 16,1-1 0-16,0 3 0 0,-3 0 0 0,0 3 0 15,-1 1 0-15,1 1 0 0,0 1 160 0,0-1 96 16,0 0 32-16,2 1 0 0,4-1 32 0,0 2 16 15,3 1 0-15,2-2 0 0,1-2-160 0,1 2-48 16,1-5 0-16,3-10 0 0,2 12-128 0,-2-12 128 16,5 10-128-16,-5-10 128 0,0 0-128 0,13 4 0 15,0-8 144-15,1 2-144 0,2-2 128 0,1-3-128 0,-2-3 160 0,1-2-160 16,0 2 144-16,-1-1-144 0,1 0 128 0,2-3-128 16,0-1 0-16,-3 2 0 0,-3 1 0 0,-2 0 0 15,3 1 0-15,-1 0 0 0,-3-2 0 0,-1 3 0 16,0 1 0-16,-8 9 0 0,0 0 0 0,5-10 0 15,-5 10 0-15,0 0 0 0,0 0 0 0,0 0 0 16,0 0 0-16,0 0 0 0,0 0-128 0,10 6 128 16,-10-6 0-16,7 6 0 0,-7-6 0 0,6 11 0 15,-1-1 0-15,-3 0 0 0,-2-10 176 0,2 14-176 16,1-3 192-16,-2 2-64 0,-1 0-128 0,2-2 192 16,-2-11-192-16,2 13 144 0,-2 1-144 0,0-1 128 15,0-13-128-15,1 13-192 0,-1-13 32 0,2 13 16 16,-1-2-2032-16,-1-11-384 0,0 0-96 0</inkml:trace>
  <inkml:trace contextRef="#ctx0" brushRef="#br0" timeOffset="22646.33">29637 576 17503 0,'0'0'1552'0,"0"0"-1232"0,0 0-320 0,0 0 0 16,4-11 1072-16,-4 11 144 0,7-6 48 0,-1-1 0 15,0 1-720-15,1-2-144 0,3-1-16 0,0 3-16 16,-10 6-368-16,12-2 128 0,-1-3-128 0,1 1 0 15,-1 0 0-15,0 0 0 0,0 1 0 0,-1 3 0 16,-10 0 0-16,12 3 0 0,-12-3 0 0,12 4 0 16,-2-4 0-16,-10 0 128 0,0 0-128 0,0 0 176 15,0 0 112-15,0 0 32 0,4 9 0 0,-4-9 0 16,0 0-16-16,-3 13 0 0,-1-1 0 0,-1-1 0 16,-1 1-96-16,-1 0-16 0,1 1 0 0,-2 0 0 15,-1 1 48-15,0-3 0 0,-2-1 0 0,1 6 0 0,-1-3-16 16,1 1 0-16,1-1 0 0,2-1 0 0,2-2 0 0,1 2 0 15,2 0 0-15,-1-6 0 0,3-6-32 0,0 11 0 16,0-11 0-16,4 10 0 0,2-3-192 0,2-2 144 16,-8-5-144-16,12 6 128 0,-2-2-128 0,2-1 0 15,1 0 0-15,1-2 0 16,2-1-1616-16,2 0-368 0,3-3-64 0</inkml:trace>
  <inkml:trace contextRef="#ctx0" brushRef="#br0" timeOffset="23352.14">31155 293 11455 0,'0'0'512'0,"0"0"96"0,0 0-480 0,0 0-128 16,0 0 0-16,0 0 0 0,0 0 352 0,0 0 48 16,0 0 16-16,0 0 0 0,0 0 352 0,0 0 80 15,-10-4 16-15,10 4 0 0,0 0 320 0,-11-2 64 16,-1 2 16-16,2 0 0 0,10 0-128 0,-13 2-32 16,-1-1 0-16,-1 2 0 0,1 1-208 0,-2 1-32 15,-2-1-16-15,1 2 0 0,1 1-192 0,-1-1-32 16,-1 2-16-16,0 1 0 0,-3 2-272 0,3 0-48 15,1 1-16-15,1 1 0 0,-2-1-80 0,4 1-32 16,1 1 0-16,1-1 0 0,0 0-16 0,3 0 0 16,4-1 0-16,0 0 0 0,1 1-144 0,2-1 0 15,2-12 0-15,0 0 128 0,6 10-128 0,-6-10 0 16,9 8 144-16,1-4-144 0,1-4 0 0,2 0 144 0,0-4-144 0,1 1 0 16,0-1 144-16,2-2-144 0,1-3 0 0,-1 1 144 15,-2 3-144-15,2-2 0 0,0-3 0 0,0 1 0 16,-2 1 0-16,2-4 0 0,1 0 0 0,-1 1 128 15,-3-1-128-15,-2 1 0 0,-3 0 0 0,0 0 0 16,0 1 0-16,-3 2 0 0,-2-1 144 0,-3 9-144 16,0 0 0-16,0 0 0 0,0 0 0 0,0 0 0 15,0 0 0-15,0 0 0 0,0 0 0 0,0 0 0 16,0 0 0-16,0 0 0 0,0 0 0 0,-4 12 0 16,1-3 0-16,1 4 0 0,0-3 0 0,2 3 176 15,0 2-48-15,0-2 0 0,0-13 0 0,0 16 0 16,0 4-128-16,2-4 0 0,-1-3 0 0,0-3 128 15,1 3-320-15,-1 0-80 0,-1 0-16 0,1-1 0 16,2-3-1984-16,-3 0-400 0,0-9-80 0</inkml:trace>
  <inkml:trace contextRef="#ctx0" brushRef="#br0" timeOffset="23900.43">31249 512 6447 0,'0'0'272'0,"0"0"80"0,4-11-352 0,0 2 0 16,0 1 0-16,5 2 4800 0,-2-1 880 0,1 1 176 0,3-1 32 15,0 3-4272-15,0 0-848 0,-11 4-192 0,13-4-16 16,0 2-384-16,-1 2-176 0,-2 2 160 0,-10-2-160 15,12 0 0-15,-12 0 0 0,0 0 0 0,8 6 0 16,-8-6 128-16,0 0-128 0,4 9 0 0,-4-9 0 16,-3 12 192-16,-2-3-64 0,-2-3-128 0,-2 2 192 15,-1 0-48-15,-1-2-16 0,1-2 0 0,-1 1 0 16,1-1 128-16,1 3 0 0,0-3 16 0,9-4 0 16,-9 6-144-16,1 0-128 0,8-6 144 0,-9 2-144 15,9-2 0-15,0 0 0 0,0 0 0 0,0 0 0 16,0 0 0-16,0 0 0 0,0 0 0 0,0 0 0 15,0 0-144-15,0 0 144 0,0 0-208 0,9 4 80 16,-9-4 128-16,10 5 0 0,-1-2 0 0,-1 1-128 16,-8-4 128-16,11 4 0 0,-11-4 0 0,10 6-128 0,-2 1 128 0,-8-7 0 15,9 4 0-15,-9-4 0 0,9 6 0 0,-2 1 0 16,-3 1 0-16,1 1 0 0,0 0 304 0,-2 1-16 16,-3 1 0-16,1-2 0 0,-1-9 96 0,1 13 0 15,-2-1 16-15,0 1 0 0,-2-2-144 0,0 1-48 16,-1 0 0-16,1-2 0 0,-3 1-80 0,1-2-128 15,-1-1 176-15,-2 3-176 0,-1-2 176 0,0-1-176 16,-1-3 160-16,3 2-160 0,0 1 128 0,-1-2-128 16,-1-2 0-16,9-4 144 0,-8 5-144 0,0 1 0 15,-1-2 144-15,9-4-144 0,0 0-256 0,0 0-112 16,-9 3-16-16,9-3-15104 0</inkml:trace>
  <inkml:trace contextRef="#ctx0" brushRef="#br0" timeOffset="28015.76">6137 5659 21183 0,'0'0'1888'0,"0"0"-1504"15,0 0-384-15,-8 6 0 0,1 1 1280 0,3 2 192 16,3 3 48-16,1-1 0 0,1 2-1120 0,1 3-208 15,-1 2-64-15,2 3 0 0,-1 1 192 0,-1 3 48 16,-1 1 0-16,3 0 0 0,2 0-80 0,-1 3-16 16,-1-2 0-16,2 5 0 0,0 0-16 0,-2 3 0 15,-4-1 0-15,-1 2 0 0,2-1-128 0,-1 4-128 16,-4 3 144-16,2 1-144 0,2 0 128 0,-2 2-128 16,-1 3 0-16,2-1 144 0,0 2 96 0,2-1 16 15,-2 0 0-15,-1 2 0 0,2-2 32 0,0 1 16 16,-1 0 0-16,4 0 0 0,1 3-160 0,1 1-16 15,-1-1-128-15,0-3 192 0,-1 3-192 0,1 2 176 16,-2 1-176-16,0-1 160 0,1 1-160 0,-1 1 192 16,-1 3-192-16,1-1 192 0,2 4-192 0,-3-2 160 0,0 0-160 15,-1 1 160-15,-2 2-160 0,-1 0 0 0,0 3 0 0,2-3 128 16,-2 1-128-16,1 0 0 0,-1-1 0 0,-2-1 0 16,-2 1 0-16,1 0 128 0,2-2-128 0,1 0 0 15,-1 0 0-15,1-2 0 0,0-3 0 0,2 0 0 16,0 0 208-16,0 0-32 0,-2 0-16 0,1 0 0 15,3 2 176-15,-1-5 48 0,-2-1 0 0,3-1 0 16,4 0-112-16,-3 1-16 0,-2 0 0 0,0 1 0 16,-2 0-256-16,2 2 160 0,1-1-160 0,0 1 128 15,-1 0-128-15,1-2 0 0,1-2 0 0,0 3 128 16,-5 1-128-16,2-3 0 0,0-1 0 0,0 2 0 16,-2 2 0-16,1-2 0 0,2-2 0 0,0 1 0 15,-3-4 0-15,2 1 128 0,0-2-128 0,1 1 0 16,1 0 0-16,0 0 0 0,-2-1 0 0,2 0 0 0,0-1 0 0,0-2 0 15,-2-1 0-15,0-1 0 0,1-2 0 0,1 3 0 16,-1-1 0-16,-1 1 0 0,0 1 0 0,0 2 0 16,1 1 0-16,0-1 0 0,-3 0 128 0,1 0-128 15,1-2 0-15,-1 1 128 0,3-1 0 0,-2-1-128 16,-2 0 192-16,1 3-64 0,2 3-128 0,-1 1 0 16,1-2 0-16,0 0 128 0,-1 1-128 0,1-4 0 15,0 0 0-15,1-2 0 0,-1-3 0 0,-1 2 128 16,0 1-128-16,0 0 0 0,2 0 0 0,0 1 0 15,-1 0 0-15,0 1 0 0,-2-2 0 0,3 0 0 16,3 0 0-16,-2 0 0 0,-1 0 0 0,-1-3 0 16,-1 2 128-16,1 2-128 0,0 2 0 0,0 1 128 0,-1-2-128 0,2 2 128 15,0-1-128-15,2 0 0 0,0-3 0 0,-1 0 128 16,-1 1-128-16,2-1 0 0,0-3 0 0,1 4 0 16,-2 1 0-16,1 1 0 0,-2-2 0 0,1-1 0 15,0-2 0-15,-1-1 0 0,-1 0 0 0,0 2 0 16,-1-4 128-16,1 1-128 0,-2 0 0 0,1 4 128 15,-1 0-128-15,2 0 0 0,1 4 0 0,-1-1 0 16,-3-2 0-16,0-1 0 0,2 0 0 0,1 0 0 16,0 0 0-16,1-2 0 0,0-2 0 0,1 1 0 15,-2 3 0-15,0 0 0 0,-2-1 0 0,0-3 0 16,1 1 0-16,-1 1 0 0,-1-3 0 0,0-1 0 16,0-3 0-16,0 0 0 0,-2 1 0 0,-1-2 128 15,2-2-128-15,0 1 0 0,-2-1 0 0,0 3 0 16,-3 2 0-16,1-1 128 0,2-2-128 0,-3 0 0 0,0-1 0 0,0 1 128 15,-1-3-128-15,1-1 0 0,-1-1 128 0,2 0-128 16,-1-4 0-16,1 1 128 0,-2 0-128 0,1-2 0 16,-1 0 0-16,2-3 0 15,0-1-496-15,1-1-80 0,0-4 0 0,2-2-10880 16,-1-4-2176-16</inkml:trace>
  <inkml:trace contextRef="#ctx0" brushRef="#br0" timeOffset="28865.6">2370 13399 22111 0,'-26'-1'976'0,"9"-2"208"0,-2 2-944 0,2 1-240 0,2 0 0 16,5 0 0-16,10 0 2416 0,-9 0 432 16,9 0 96-16,0 0 0 0,0 0-2240 0,0 0-464 0,0 0-96 0,0 0-16 15,10-4-128-15,1 0 0 0,-11 4 0 0,17-7 0 16,3 2-208-16,3-1 80 0,-1 0 128 0,4 0-208 15,1-3 208-15,4 0 0 0,2 2-160 0,2-5 160 16,3-2 0-16,2-3 0 0,5-2-144 0,2-5 144 16,2-5 0-16,9 1 0 0,11-1 0 0,1-1 0 15,-2-6 0-15,4-1 0 0,5 2 0 0,11-3 0 16,15-1 0-16,-1 0 0 0,-2 1 0 0,5-8 0 16,4-11 0-16,3-3 192 0,3-3-16 0,6 3-16 15,11 6 64-15,2-8 16 0,0-8 0 0,12-3 0 16,12-1 16-16,-3-5 16 0,-7-4 0 0,9 0 0 15,13-1-16-15,3-2-16 0,2-8 0 0,2 0 0 16,2 1-48-16,10-3 0 0,6 2 0 0,2-7 0 16,-1-4 0-16,-1 4 0 0,2 0 0 0,4 2 0 0,2-5 80 0,7 0 16 15,4-3 0-15,3 3 0 0,0 1-32 0,0-2 0 16,-3 0 0-16,-2 3 0 0,2 4-48 0,0 3-16 16,1-1 0-16,-3 0 0 0,-2 0-64 0,-5 6 0 15,-6 6-128-15,-4 4 192 0,-6-1-192 0,-3 1 0 16,-2 2 128-16,-7 4-128 0,-6 3 0 0,-8 6 0 15,-11 5 0-15,-3-1 0 0,-5 2 0 0,-10 6-192 16,-8 6 16-16,-6-1 0 16,-4-6-2384-16,-6 7-496 0,-7 7-80 0</inkml:trace>
  <inkml:trace contextRef="#ctx0" brushRef="#br0" timeOffset="30349.57">2163 10424 18431 0,'0'0'1632'0,"-7"-3"-1312"0,-2-2-320 0,9 5 0 15,-8-4 1728-15,8 4 256 0,0 0 64 0,-6-5 16 16,6 5-1424-16,0 0-272 0,0 0-64 0,0 0-16 15,0 0-48-15,0 0-16 0,0 0 0 0,0 0 0 16,0 0-32-16,0 0-16 0,9-3 0 0,1 3 0 16,-10 0 64-16,15 2 16 0,-2 0 0 0,2 1 0 0,4 1-128 0,-2-4 0 15,-2 1-128-15,4 2 192 0,0 2-16 0,1 0-16 16,-1 0 0-16,3-1 0 0,3 3 0 0,0 0 0 16,-2 3 0-16,3-1 0 0,2-4 0 0,-1 4 0 15,1 2 0-15,-1 0 0 0,0-2 80 0,1 6 16 16,0 4 0-16,1-3 0 0,-3-2 96 0,3-3 32 15,3 0 0-15,2 4 0 0,-1-2 64 0,1 0 0 16,0-1 16-16,2-1 0 0,1 1-80 0,-1 0 0 16,-2-3-16-16,1 1 0 0,2-1-80 0,1 1-16 15,-2-4 0-15,3 3 0 0,3 0-64 0,1 2-16 16,0-1 0-16,0 2 0 0,1 1-64 0,-1 1 0 16,0 2-128-16,-2 0 192 0,-2-1-192 0,-1 1 128 15,1 1-128-15,-3-2 0 0,0 1 128 0,3 0-128 0,5 1 0 0,0 0 144 16,1-3-144-16,0 0 192 0,2-3-192 0,1-1 192 15,-1 1 16-15,-1 0 16 0,0-1 0 0,1-1 0 16,1-2 128-16,-1 0 32 0,-2-2 0 0,2 0 0 16,4 3-64-16,0 1 0 0,-3 2 0 0,-2 2 0 15,-3 1 16-15,-1 2 0 0,-5-1 0 0,0 1 0 16,-1 1-144-16,2 1-48 0,0 1 0 0,-1-1 0 16,-4 1-144-16,4 1 0 0,1-1 0 0,0-3 0 15,-3 1 0-15,1 0 0 0,1-5 128 0,1-1-128 16,-3 0 0-16,0 1 0 0,0-3 0 0,4-1 128 15,4-2-128-15,2 1 192 0,0-1-192 0,5-2 192 16,1-1-64-16,0-1-128 0,-2 1 192 0,-2 1-64 16,-3 1 16-16,-1-1 0 0,0 2 0 0,4 4 0 0,3-3-16 0,-2 2-128 15,-1 1 192-15,0 1-64 0,-1 1-128 0,-2 1 128 16,0 0-128-16,-1 3 128 0,-4 2-128 0,0-2 0 16,-1-5 0-16,1 1 0 0,1 1 128 0,0 2-128 15,4-2 128-15,2-3-128 0,0 2 128 0,-1 2-128 16,2-3 0-16,0 2 128 0,-3 0-128 0,2-4 0 15,1 0 0-15,1 1 0 0,2-2 128 0,-1 0-128 16,2 0 0-16,0 2 128 0,1 2-128 0,-1 0 0 16,-3-2 0-16,0 2 0 0,-1 0 0 0,3-1 0 15,2 0 0-15,-1 0 0 0,-2 2 0 0,4 1 0 16,1-3 0-16,1 4 0 0,-1-1 192 0,-4 2-32 16,0-1-16-16,-1 2 0 0,2-2-16 0,3 0-128 15,3 2 192-15,3 0-64 0,1-1-128 0,1-2 0 0,-2 3 0 16,-2 1 128-16,1-2-128 0,1 0 0 0,1-2 0 0,4 0 128 15,6 1-128-15,0-1 0 0,-1 0 0 0,-3 1 0 16,0-4 0-16,2 1 0 0,3-3 0 0,1 2 0 16,0-1 0-16,0 2 0 0,-2 1 0 0,-2 0 0 15,1 0 0-15,4 0 0 0,3-1 0 0,1 3 0 16,3-2 0-16,-2 4 0 0,-4-1 0 0,2 1 0 16,1 0 0-16,4 0 0 0,4-2 0 0,-3 2 0 15,-2-2 0-15,1 0 0 0,1 2 0 0,3 3 0 16,4-3 0-16,-2-2 0 0,-2 0 0 0,-1-2 0 15,-2-1 0-15,3-1 0 0,3 1 0 0,-2 2 0 16,-2 1 0-16,0-1 0 0,-2 0 0 0,2 1 0 0,0-2 0 16,0 2 0-16,-1 2 128 0,-3-1-128 15,-5-2 0-15,2 1 0 0,0-2 0 0,4 2 0 0,2 1 0 0,-6 1 128 16,-5-3-128-16,-1 1 0 0,-1-1 0 0,-1-1 128 16,-1-4-128-16,0 2 0 0,-1-1 0 0,-5 0-176 15,-3 1 16-15,-2-2 0 16,-2-3-608-16,2 2-128 0,1 0-32 0,0-1 0 15,-1-3-1840-15,1-1-368 0,1-3-80 0</inkml:trace>
  <inkml:trace contextRef="#ctx0" brushRef="#br0" timeOffset="38780.68">14581 13070 21183 0,'0'0'944'0,"0"0"192"0,0 0-912 0,0 0-224 0,0 0 0 0,0 0 0 16,0 0 320-16,0 0 0 0,0 0 16 0,0 0 0 15,5-9-336-15,-5 9 0 0,0 0 0 0,0 0 0 16,0 0 0-16,0 0 0 0,0 0 0 0,0 0 0 15,0 0 0-15,5-9 128 0,-5 9-128 0,0 0 176 16,0 0 384-16,0 0 80 0,0 0 0 0,0 0 16 16,-2-9 112-16,2 9 0 0,0 0 16 0,0 0 0 15,0 0-144-15,0 0-48 0,0 0 0 0,0 0 0 16,-4-10-160-16,4 10-48 0,-4-8 0 0,4 8 0 16,0 0-208-16,0 0-48 0,-7-8-128 0,2 1 192 15,5 7-192-15,0 0 176 0,-9-10-176 0,2 2 160 0,1 3 16 16,6 5 0-16,-8-4 0 0,8 4 0 15,-12-4 16-15,3 4 0 0,9 0 0 0,-12 1 0 0,3-1-192 0,0 3 192 16,0 1-192-16,0 1 192 0,-1 2-64 0,0 0 0 16,1 1 0-16,0 1 0 0,0 2-128 0,0-1 0 15,0 2 0-15,2-2 0 0,1 3 0 0,1-3 0 16,-1 0 0-16,1 2 128 0,0 1-128 0,1 0 0 16,0 1 0-16,0 1 0 0,0-2 0 0,0 2 0 15,0 3 0-15,2-1 0 0,-1-1 0 0,2 1 0 16,0 3 0-16,-1-2 0 0,2 0 0 0,0-4 0 15,0 2 0-15,2 0 0 0,0-2 0 0,3-1 0 16,1-4 144-16,0-1-144 0,1 1 192 0,0-2-16 16,1-2-16-16,-8-5 0 0,11 2 64 0,-1 1 16 0,-10-3 0 15,12 0 0-15,0-4-16 0,-2 0 0 0,-1-2 0 0,0 1 0 16,-1 1-64-16,1-6-16 0,-1 0 0 0,0 0 0 16,-2-1-144-16,1 2 192 0,-1-4-192 0,2 0 192 15,-1 0-192-15,-1-1 0 0,1 1 0 0,-2 0 128 16,0-3-128-16,-1 2 0 0,0 1 0 0,-1-3 0 15,-3 2 0-15,1-2 128 0,-1 2-128 0,0 1 0 16,0 1 160-16,0 3-160 0,0 0 192 0,0 9-192 16,0 0 256-16,-3-7-64 0,1 1-16 0,2 6 0 15,0 0-176-15,0 0 0 0,0 0 0 0,-8 0 128 16,8 0-128-16,0 0 0 0,-8 3 0 0,8-3 0 16,-8 7 0-16,8-7 0 0,-5 8 0 0,5-8 0 15,-6 11 0-15,2 3 0 0,4 0 0 0,2 2 0 16,0-1 0-16,2-1 0 0,1 1 0 0,1 2 0 0,1 1-128 0,-1 2 128 15,1-1 0-15,2 1 0 0,0 1 0 0,1-2 0 16,-2 1 0-16,3-2 0 0,-1-1 0 0,-1-3 0 16,0-2 0-16,1 1 0 0,-1 0-256 0,0-3 32 15,-3 1 0-15,1-5 0 16,1 0-1552-16,-8-6-304 0,10 6-64 0,-10-6-12544 16</inkml:trace>
  <inkml:trace contextRef="#ctx0" brushRef="#br0" timeOffset="39057.04">14875 13405 35711 0,'-10'-4'1584'0,"10"4"320"0,-9 3-1520 0,1 4-384 0,0 0 0 0,3 6 0 16,2 3 432-16,1 0 16 0,0 2 0 0,2 2 0 16,0-1-448-16,3 3 0 0,1 3-144 0,0 1 144 15,0 0 0-15,0-1 0 0,1 0 0 0,0-2 0 16,0-2-128-16,1 0 128 0,-2-1 0 0,1-4 0 16,-1-1-384-16,0-3 48 0,-4-12 0 0,3 10 0 15,-3-10-1680-15,0 0-336 0,0 0-64 0</inkml:trace>
  <inkml:trace contextRef="#ctx0" brushRef="#br0" timeOffset="40362.47">13788 7849 11055 0,'0'0'976'0,"-2"-7"-784"15,-2-3-192-15,0 3 0 0,-2 1 2592 0,0 1 480 16,6 5 80-16,-10-4 32 0,-1 1-2544 0,1 2-512 16,-1 1-128-16,-2 3 0 0,-2 0 0 0,0 1 144 15,2 3-144-15,0-1 160 0,-3 1 0 0,1-1 0 16,-2 0 0-16,3 1 0 0,-1 4 288 0,1-1 48 16,1 1 16-16,0 1 0 0,-2-2 480 0,2 3 96 15,0 0 32-15,0 4 0 0,0-1-528 0,0 2-96 0,0 0-32 0,0 0 0 16,0 1-192-16,1-1-32 0,2-1-16 0,2-2 0 15,2 0 128-15,0-1 32 0,4-2 0 0,1-3 0 16,1-9-48-16,2 10 0 0,-2-10 0 0,7 10 0 16,-7-10-112-16,9 6-32 0,-9-6 0 0,13 3 0 15,0-3-64-15,-1-2-128 0,-2 1 176 0,0-3-176 16,1-2 176-16,1-1-176 0,-2-1 160 0,0 2-160 16,0-2 128-16,-1 0-128 0,0-1 0 0,0-1 144 15,-1 0-144-15,1 0 0 0,1-2 144 0,-2 1-144 16,-3 0 0-16,2 2 0 0,1-4 0 0,-2 1 128 15,-2 0-128-15,3 1 0 0,-1-1 0 0,1 4 128 16,-7 8-128-16,5-5 0 0,-5 5 128 0,0 0-128 0,0 0 256 0,0 0 0 16,0 0-16-16,12 1 0 0,-12-1-48 0,11 11-16 15,-1 0 0-15,-4 4 0 0,-1-1-176 0,2 2 0 16,-2 1 0-16,2 1 0 0,0-4 128 0,1 5-128 16,1-1 128-16,-1 0-128 0,0 0 0 0,-2 1 0 15,2-1 0-15,1-3 0 0,1 0 0 0,-3-2 0 16,1-1 0-16,0 1 0 0,0 0-208 0,0 0 80 15,-1-2 128-15,3-1-208 16,0-3-720-16,0 1-144 0,-10-8-16 0,11 8-16 16,-11-8-2272-16,8 9-448 0</inkml:trace>
  <inkml:trace contextRef="#ctx0" brushRef="#br0" timeOffset="40813.03">14045 8324 13823 0,'0'0'1216'0,"0"0"-960"0,-9-3-256 0,9 3 0 16,-8-4 3648-16,8 4 704 0,0 0 128 0,0 0 16 15,0 0-3376-15,0 0-672 0,0 0-144 0,5-10-32 16,3-3-48-16,-1 2-16 0,-2 2 0 0,3 1 0 15,1 2-208-15,1-2 176 0,1 0-176 0,-1 0 160 16,-1 3-160-16,3-3 0 0,-2 0 0 0,-1 2 0 16,-1-1 0-16,0 2 0 0,1-1 0 0,0 0 0 0,-9 6 0 0,0 0 0 15,9-5 0-15,-9 5 0 0,0 0 0 0,0 0 0 16,0 0 0-16,0 0 128 0,11 0 32 0,-11 0 0 16,0 0 0-16,0 0 0 0,0 0-160 0,2 12 192 15,-2 0-192-15,-2 1 192 0,-1 1 16 0,-3-1 16 16,-2 0 0-16,1 0 0 0,0 1-64 0,0 2-16 15,1-3 0-15,-1 4 0 0,1 3 32 0,0-2 0 16,4 3 0-16,-1-2 0 0,-1-2-176 0,4-1 192 16,3-1-192-16,1 2 192 0,0 2 48 0,3-1 16 15,4-1 0-15,1-1 0 0,-1-1 0 0,1 2 16 16,0 0 0-16,5-1 0 0,4-2-128 0,2-2-16 16,-2-3-128-16,2 0 192 0,3 0-448 0,1 0-80 15,-3-3-32-15,2-4 0 16,0-2-2016-16,1-4-416 0</inkml:trace>
  <inkml:trace contextRef="#ctx0" brushRef="#br0" timeOffset="42124.39">6268 4777 26607 0,'-9'-10'1168'0,"9"10"256"0,-10-4-1136 0,2 1-288 0,8 3 0 0,-9-3 0 16,2-3 176-16,7 6-32 0,-8-4 0 0,8 4 0 15,-10-3-144-15,2-1 0 0,2 1 0 0,6 3 0 16,-9-7 0-16,1 4 0 0,-1-1 0 0,2 0 0 15,1-1 0-15,6 5 0 0,-11-4 0 0,2 1 0 16,-1-4 0-16,2 2 128 0,8 5-128 0,0 0 0 16,-9 0 288-16,-2 5-32 0,-1-1 0 0,1 3 0 15,-2 1 128-15,0 3 32 0,-2 4 0 0,2-1 0 16,0 0-224-16,-1 3-32 0,0 3-16 0,1 0 0 0,1-1-144 16,1 1 0-16,1-5 0 0,1 4 0 0,1-2 208 0,4 2 16 15,1-1 0-15,2 1 0 0,0-5 16 0,2 2 0 16,2-3 0-16,2-2 0 0,1 2-96 0,4-1-16 15,-3-1 0-15,4-4 0 0,-1 0-128 0,2-2 160 16,0-1-160-16,-1 0 160 0,1-1-160 0,0-1 0 16,0 2 0-16,-1-4 0 0,0-3 0 0,-1 0 0 15,1-1 0-15,0-2 0 0,0 1-160 0,-1 0 160 16,-1-2 0-16,-1 0-144 0,0-4 144 0,1 2 0 16,2-3 0-16,-2 1-128 0,-1-5 128 0,-1 0 0 15,3-2 128-15,-3 1-128 0,0 0 176 0,-1-2-48 16,1 0 0-16,1 1 0 0,0 0 0 0,-1 0 0 0,-1-2 0 0,-1 3 0 15,3 1-128-15,-3 3 128 0,-3 0-128 0,1 2 128 16,0 2 128-16,-1-1 0 0,-2 10 16 0,0 0 0 16,0 0-16-16,0 0-16 0,0 0 0 0,0 0 0 15,0 0 0-15,0 0 0 0,-2 16 0 0,-1-2 0 16,-1 2-80-16,2 0-16 0,-1 1 0 0,2 1 0 16,-1 1-144-16,2 1 192 0,0 0-192 0,2 0 192 15,0 3-192-15,2-1 0 0,1-1 0 0,2-2 0 16,-1-2 0-16,2-3 0 0,-1 2 0 0,3 0 0 15,2-1-256-15,0-2-96 0,-1-1-16 0,4-1 0 16,-4-4-1808-16,2 1-352 0,-2 0-80 0,1-1-10688 16</inkml:trace>
  <inkml:trace contextRef="#ctx0" brushRef="#br0" timeOffset="42791.21">6652 4983 30351 0,'0'0'1344'0,"0"0"272"0,-11-4-1296 0,2 3-320 15,9 1 0-15,-9-1 0 0,9 1 288 0,0 0-16 16,0 0 0-16,0 0 0 0,0 0-272 0,0 0 128 15,0 0-128-15,0 0 0 0,0 0 176 0,0 0-176 16,12-8 160-16,-3-1-160 0,-3 1 0 0,2 3 0 0,3 0 0 0,0-1 0 16,1 3 0-16,1 0 128 0,1-1-128 0,-1 1 0 15,-1 6 0-15,-12-3 0 0,12 1 0 0,1 2 0 16,1 0 208-16,-2 0-48 0,-12-3-16 0,10 6 0 16,0 0 144-16,-10-6 32 0,7 9 0 0,-7-9 0 15,9 12-96-15,-2-4-16 0,-7-8 0 0,7 10 0 16,-7-10-208-16,5 11 176 0,-3-2-176 0,-2-9 160 15,0 0-160-15,2 12 0 0,-2-12 0 0,-3 13 128 16,-1-2-128-16,0 1 0 0,-2-5 144 0,-1 0-144 16,-1 1 0-16,1 1 0 0,-1-1 0 0,1 1 0 15,-1-2 0-15,1-2 128 0,-3-1-128 0,10-4 0 16,0 0 0-16,0 0 0 0,0 0 0 0,0 0 128 16,0 0-288-16,0 0-48 0,0 0-16 0,0 0 0 0,0 0 32 15,0 0 0-15,0 0 0 0,8-7 0 0,-8 7 192 16,0 0 0-16,11-3 0 0,-11 3 0 0,10-3 0 0,1 2 160 15,-11 1-32-15,13 1 0 0,-3 2-128 0,-10-3 0 16,12 6 0-16,-2 1 0 0,-10-7 0 0,12 7 0 16,-2 0 0-16,-1-2 0 0,-1 2 0 0,-8-7 0 15,7 9 0-15,-7-9 0 0,9 9 0 0,-9-9 0 16,8 9 0-16,-8-9 0 0,6 13 0 0,-1 0 0 16,-5-13 0-16,6 11 0 0,-6-11 0 0,0 0 0 15,4 10 0-15,-4-10 128 0,-2 14 144 0,1-2 32 16,-2-2 0-16,-1 0 0 0,1-1 96 0,-3 1 32 15,1-3 0-15,0 2 0 0,-2 1-144 0,1 1-32 16,-3-1 0-16,2 1 0 0,1-4-80 0,-2 5-32 0,-1-1 0 0,2-1 0 16,1-2-144-16,-1-2 160 0,1 1-160 0,6-7 160 15,-9 5-160-15,-1 0 0 0,0-1 144 0,1 0-144 16,0 1 0-16,-2-3-192 0,1-2 32 0,1 0-11216 16,9 0-2240-16</inkml:trace>
  <inkml:trace contextRef="#ctx0" brushRef="#br1" timeOffset="51011.83">6764 10415 11679 0,'0'0'512'0,"0"0"128"0,0 0-512 0,0 0-128 15,0 0 0-15,0 0 0 0,0 0 896 0,0 0 144 16,0 0 48-16,0 0 0 0,0 0-144 0,0 0-32 15,0-8 0-15,0 8 0 0,-2-8-16 0,2 8-16 16,0 0 0-16,0 0 0 0,0 0-80 0,0 0-16 0,0 0 0 0,0 0 0 16,0 0 80-16,0 0 16 0,0 0 0 0,0 0 0 15,0 0-32-15,0 0 0 0,0 0 0 0,0 0 0 16,0 0-208-16,0 0-32 0,-10 1-16 0,0 2 0 16,-1 0 16-16,2-1 0 0,0 1 0 0,1 1 0 15,-1 2-48-15,2-2-16 0,7-4 0 0,-9 9 0 16,0-2-320-16,1 1-64 0,2 1-16 0,6-9 0 15,-3 8-144-15,-1 1 0 0,-4 1 144 0,5 1-144 16,1-2 128-16,2-9-128 0,-1 10 160 0,1-1-160 16,0-9 144-16,-1 13-144 0,1-13 128 0,0 0-128 15,5 9 128-15,-5-9-128 0,0 0 128 0,0 0-128 16,0 0 272-16,0 0-16 0,10 2-16 0,1 0 0 16,-11-2 32-16,11-4 16 0,-3-1 0 0,-8 5 0 15,8-8-80-15,-3 2-16 0,-5 6 0 0,7-11 0 16,1 2-48-16,-8 9-16 0,1-10 0 0,2 1 0 0,-3 9 64 15,2-11 0-15,-2 2 0 0,0 0 0 0,-2 0-48 0,2 9 0 16,0 0 0-16,-2-8 0 0,0 0-144 16,2 8 0-16,0 0 144 0,0 0-144 0,0 0 192 0,0 0-48 15,0 0 0-15,0 0 0 0,0 0 48 0,0 0 16 16,-13 0 0-16,2 2 0 0,1 1-208 0,10-3 144 16,1 12-144-16,-5-1 128 0,-8-5-128 0,-1 2 0 15,2 1 0-15,1 0 0 0,3-1 0 0,0 4 0 16,-1-4 0-16,3-1 0 0,5-7 0 0,-2 11 0 15,2-11 0-15,0 0 0 0,0 0 128 0,6 17-128 16,6 6 0-16,-4-11 128 0,-8-12-128 0,0 0 0 16,0 0 0-16,7-5 128 0,-7 5-128 0,0 0 0 15,8-7 0-15,-1 1 0 0,-7 6 0 0,8-5 128 0,-8 5-128 16,6-8 128-16,-1 0-128 0,-1 1 0 0,-4 7 144 0,4-9-144 16,-1 0 128-16,-3 0-128 0,-2 1 128 0,4 0-128 15,3 2 0-15,-5 6 0 0,-1-9 0 0,1 1 128 16,0 8-128-16,-2-9 128 0,2 9-128 0,-4-9 128 15,-1 1-128-15,1 1 0 0,4 7 0 0,0 0 0 16,-9-5 0-16,9 5 0 0,0 0 0 0,0 0 128 16,-9-1-128-16,9 1 0 0,0 0 0 0,0 0 0 15,-6 8 0-15,6-8 0 0,-7 10 0 0,2-1 0 16,5-9 0-16,-5 12 0 0,-1-2 0 0,5 1-128 16,1-11 128-16,4 13 0 0,-4-13 0 0,5 9 0 15,-5-9 0-15,5 10 0 0,-5-10 0 0,0 0 0 16,0 0 0-16,0 0 0 0,0 0 0 0,0 0 0 0,11 4 0 0,-11-4 0 15,12 2 0-15,-12-2 0 0,0 0 0 0,10-6 144 16,-1 1-144-16,-1 0 0 0,0-2 128 0,-2 1-128 16,-2-2 0-16,-4 8 0 0,5-8 0 0,1-1 0 15,-4 0 128-15,0 0-128 0,-2 9 0 0,0 0 0 16,1-9 0-16,-1 9 0 0,1-11 144 0,-1 11-144 16,0 0 0-16,-4-9 144 0,0-1-144 0,0 1 0 15,0 1 0-15,4 8 0 0,-6-8 0 0,1 1 0 16,1 0 128-16,4 7-128 0,-7-4 0 0,7 4 0 15,-9-6 0-15,9 6 0 0,0 0 0 0,-10 3 0 16,1 1 0-16,9-4 0 0,-8 9 128 0,1 2-128 16,-1 2 0-16,3 2 128 0,3-2-128 0,-2 4 0 15,0-2 0-15,4 3 0 0,6 1-128 0,-2-3 128 0,-5-4 0 16,0-2 0-16,1-10 0 0,4 12 0 0,2-2 0 16,1 1 0-16,-7-11 0 0,0 0 0 0,0 0 0 0,0 0 0 15,13 5 0-15,-13-5 192 0,10 4-32 0,-10-4 0 16,11-4-160-16,-11 4 0 0,6-8 0 0,2 0 0 15,2-1 0-15,-2 0 192 0,-3-1-192 0,2-1 192 16,-1 1-192-16,0-1 128 0,-1 2-128 0,1-2 128 16,2 1-128-16,-1 1 0 0,-3 0 144 0,-4 9-144 15,3-10 0-15,-3 10 0 0,4-11 0 0,-4 11 0 16,0 0 0-16,0 0 0 0,-1-8 0 0,1 8 0 16,0 0 0-16,0 0 0 0,-8-5 0 0,8 5 0 15,-8-2 0-15,1 0 144 0,-3 2-144 0,10 0 0 16,-10 4 128-16,1 0-128 0,0 0 0 0,9-4 0 15,-5 10 128-15,-1 2-128 0,0-4 0 0,2 2 0 16,3 2 0-16,1-3 0 0,0-9 0 0,1 13 0 0,-1-2 0 16,0-11 0-16,0 0 0 0,0 0 0 0,5 12 0 0,-5-12 0 15,7 7 0-15,-7-7 0 0,0 0 0 0,0 0 0 16,0 0 0-16,0 0 0 0,10-5 0 0,-1-1 160 16,-1-1-160-16,-1-1 128 0,-1-1-128 0,-1 0 128 15,1 1-128-15,1-2 128 0,4 1-128 0,-1-2 0 16,-1 1 0-16,0-1 0 0,-1 4 0 0,-1-1 0 15,-2-1 128-15,0 1-128 0,-5 8 0 0,5-9 0 16,-5 9 0-16,4-9 0 0,-1 1 0 0,-3 8 0 16,-1-9 0-16,1 9 128 0,-4-10-128 0,-1 4 0 15,-1 1 144-15,6 5-144 0,-6-7 176 0,-1 3-48 16,7 4 0-16,-9-2 0 0,0-1 32 0,0 3 0 0,9 0 0 0,-11 3 0 16,2 1-160-16,2 1 128 0,7-5-128 0,-7 8 128 15,7-8-128-15,-5 10 0 0,-3 0 0 0,3 2 0 16,1 0 0-16,1 0-176 0,1 1 176 0,0 0-128 15,0 0 128-15,6 4 0 0,6-3 0 0,-6 2-128 16,-7-6 128-16,2 1 0 0,1-11 0 0,7 11 0 16,2 0 0-16,0-3 0 0,-3-2 0 0,-6-6 0 15,9 7 0-15,-9-7 0 0,11 2 0 0,-11-2 0 16,10 2 0-16,-10-2 0 0,12-4 0 0,-3 0 128 16,-9 4-128-16,9-7 0 0,-9 7 128 0,8-8-128 15,-3 2 0-15,1-2 144 0,-1 0-144 0,-5 8 0 16,1-13 144-16,-1 3-144 0,0-2 0 0,-1 2 144 15,-1-2-144-15,1 0 0 0,1 0 0 0,-2 3 128 16,-2-1-128-16,0 2 0 0,0-1 0 0,4 9 128 0,-5-7-128 0,5 7 0 16,-10-5 0-16,10 5 0 0,0 0 0 0,-9 0 0 15,0 0 0-15,9 0 0 0,-11 3-144 0,0 1 144 16,2 0 0-16,0 1 0 0,1 1-144 0,0 1 144 16,2-1 0-16,-1 2-144 0,1 0 144 0,6-8 0 15,-6 12 0-15,1-2 0 0,-1 1 0 0,2-1-128 16,2 2 128-16,1-3 0 0,-3 0 0 0,4-9 0 15,-1 13 0-15,0-1-128 0,1-12 128 0,-2 11 0 16,1 0 0-16,1-11 0 0,0 0 0 0,7 12 0 16,-7-12 0-16,0 0 0 0,0 0 0 0,10 6 0 15,-10-6 0-15,13 4 0 0,-13-4 0 0,13-1 0 16,-1-4 128-16,-3-1-128 0,-3 0 0 0,1-1 144 16,-2-1-144-16,0-1 0 0,1 0 144 0,-1-3-144 0,-1 2 0 0,0 2 144 15,-2-2-144-15,1 1 0 0,-2 0 0 0,0 1 128 16,-1 8-128-16,0-12 0 0,-2 2 144 0,1 0-144 15,1 10 0-15,0 0 0 0,-4-10 0 0,4 10 128 16,-4-8-128-16,4 8 0 0,-5-6 0 0,5 6 128 16,0 0-128-16,-11-6 128 0,-2 4-128 0,4 1 128 15,9 1-128-15,0 0 192 0,-11 3-64 0,1 3 0 16,-2-5-128-16,3 4 144 0,9-5-144 0,-10 9 160 16,-2 0-160-16,3 1 0 0,1-1 0 0,2-3 128 15,6-6-128-15,-8 8 0 0,3 0 0 0,5-8 128 16,-6 8-128-16,6-8 0 0,0 0 0 0,0 0 0 15,0 0 0-15,0 0 0 0,0 0 0 0,0 0 0 16,0 0 0-16,0 0 0 0,0 0 0 0,0 0-176 16,0 0-720-16,9 4-128 0,3-4-48 0,6-6 0 15,6-4-2384-15,10-6-496 0</inkml:trace>
  <inkml:trace contextRef="#ctx0" brushRef="#br1" timeOffset="54399.77">27927 1340 6447 0,'6'10'272'0,"-6"-10"80"0,0 0-352 0,0 0 0 0,0 0 0 0,0 0 0 15,0 0 4560-15,0 0 848 0,0 0 160 0,0 0 48 16,4 8-3568-16,-4-8-720 0,0 0-144 0,2 9-32 16,-4 1-176-16,0 2-32 0,-2 0-16 0,-1 3 0 15,-1 4-256-15,0 2-48 0,-2-2-16 0,-1 5 0 16,0 2-176-16,-2 1-48 0,0-1 0 0,-1 1 0 15,0 2-64-15,2 0 0 0,1 0-16 0,-2-2 0 16,-2-1-128-16,1 1-32 0,3-1 0 0,-1-1 0 16,1 0-144-16,0-2 0 0,1-2 0 0,0 0 128 15,-1-1-128-15,2-2-272 0,5-1 64 0,-1-3 16 16,-1-1-2544-16,4-13-496 0</inkml:trace>
  <inkml:trace contextRef="#ctx0" brushRef="#br1" timeOffset="55077.03">29521 1422 5519 0,'0'0'496'0,"0"0"-496"16,0 0 0-16,0 0 0 0,0 0 3520 0,0 0 624 15,0 0 112-15,0 0 32 0,0 0-1920 0,0 0-368 16,0 0-80-16,0 0 0 0,0 0-192 0,0 0-48 15,0 0 0-15,4 13 0 0,-2-3-576 0,-2 6-112 16,-3 5-32-16,-1-3 0 0,-2-2-320 0,-2 0-80 16,-3 8-16-16,2 1 0 0,0-1-176 0,-1 1-48 0,-2 0 0 0,0-2 0 15,0 0-160-15,1 0-32 0,0-1-128 16,0 0 192-16,-5 1-192 0,3-4 128 0,1 1-128 0,2-1 0 16,-3 2 0-16,0-1 0 0,-2 1 0 0,1-1 0 31,-2 1-592-31,1-1-112 0,-1-2-32 0,3-1 0 15,3-1-2720-15,-1-3-528 0</inkml:trace>
  <inkml:trace contextRef="#ctx0" brushRef="#br1" timeOffset="55550.82">30708 1489 25743 0,'0'0'1136'0,"0"0"240"0,0 0-1104 0,0 0-272 0,8 8 0 0,-8-8 0 15,0 0 1616-15,0 0 272 0,0 0 48 0,0 0 16 16,0 0-656-16,0 0-128 0,0 0-16 0,0 0-16 15,0 0-576-15,1 11-112 0,0-1-32 0,-1 7 0 16,-2 8 32-16,-1 1 16 0,0-3 0 0,-1 3 0 16,-1 4-144-16,0-1-16 0,-3 1-16 0,0 0 0 15,-1-3 48-15,0 3 16 0,-3 0 0 0,2 0 0 16,1-4-112-16,-2 1-32 0,0-1 0 0,0-2 0 16,2 1-208-16,4-5 128 0,1-2-128 0,4-2-12736 15,3-3-2624-15</inkml:trace>
  <inkml:trace contextRef="#ctx0" brushRef="#br1" timeOffset="59092.57">7653 9546 18431 0,'0'0'1632'0,"0"0"-1312"0,0 0-320 0,0 0 0 16,-8 0 1472-16,8 0 240 0,-12 7 32 0,12-7 16 15,0 0-1440-15,0 0-320 0,-9 0 0 0,9 0 0 16,0 0 0-16,0 0 0 0,0 0 0 0,0 0 0 16,0 0 128-16,0 0 64 0,0 0 32 0,0 0 0 15,0 0 320-15,3-9 64 0,1 1 16 0,-4 8 0 16,0 0 128-16,0 0 16 0,0 0 16 0,0 0 0 15,0 0 112-15,0 0 32 0,0 0 0 0,0 0 0 16,0 0-256-16,0 0-48 0,0 0-16 0,0 0 0 16,0 0-272-16,-9 1-48 0,9-1-16 0,-10 2 0 15,10-2 48-15,-9 0 16 0,9 0 0 0,-9 2 0 0,9-2-16 0,-8 4-16 16,8-4 0-16,0 0 0 0,-9 4 16 16,9-4 16-16,0 0 0 0,-8 7 0 0,2 3-48 0,6-10-16 15,-9 0 0-15,9 0 0 0,-8 6 32 0,8-6 0 16,-9 7 0-16,1 1 0 0,3 2-96 0,0-2-16 15,5-8 0-15,-6 11 0 0,1-2-192 0,1 0 128 16,4-9-128-16,-2 11 0 0,-1 0 0 0,3-11 0 16,-1 13 0-16,-1-3 0 0,2 0 0 0,2-1 0 15,-2-9 0-15,1 11 0 0,0 0 144 0,-1-11-144 16,0 0 128-16,6 8-128 0,-6-8 0 0,6 6 0 16,-6-6 0-16,9 5 0 0,-9-5 0 0,0 0 0 15,11-2 176-15,-1-1-176 0,-1-2 192 0,-1-2-64 16,-2-2-128-16,2 0 192 0,1 0-192 0,-1 0 176 0,-1-2-176 0,-1 1 160 15,1 0 0-15,-1 0 0 0,1 0 0 0,-2 0 0 16,-1-2-160-16,0 1 160 0,0 0-160 0,0 2 160 16,-3 1-160-16,-1 0 0 0,-1-2 0 0,-2 0 128 15,0 1-128-15,3 9 0 0,-3-8 144 0,3 8-144 16,-7-6 0-16,7 6 0 0,0 0 0 0,-12 0 128 16,1-4-128-16,0 3 0 0,1 3 0 0,1 4 0 15,1 3 0-15,1 0 0 0,1 1 0 0,1 2 0 16,1-3 0-16,0 2 0 0,1 2 0 0,2 0 0 15,-1-2 0-15,2 1 0 0,3 0 0 0,0 0 0 16,-1-2 0-16,2 3 0 0,0-3 0 0,1 0 0 16,-5-10 0-16,8 5 0 0,-8-5 0 0,12 5 0 15,-12-5 0-15,14-3 0 0,-1-1 0 0,0 1 0 0,-1-1 0 0,-2-2 0 16,0 0 0-16,0-3 0 0,2-3 128 0,0-1-128 16,-3 1 128-16,0 2-128 0,1-1 0 0,-2 1 128 15,-3-3-128-15,2 1 0 0,-1 3 0 0,-1 0 128 16,-3-4-128-16,-1 2 0 0,-1 5 0 0,0 6 0 15,3-10 0-15,-3 10 128 0,0 0-128 0,0 0 0 16,0 0 0-16,0 0 0 0,0 0 0 0,0 0 0 16,0 0 0-16,0 0 0 0,-11 7 0 0,3-1 0 15,2 0-144-15,-1 2 144 0,1 1 0 0,-1 1 0 16,1 0 0-16,-1 0 0 0,1 2-128 0,1-2 128 16,-2-1 0-16,1 2 0 0,-2 0 0 0,1 0 0 15,7-11 0-15,-6 9 0 0,-1-1 0 0,7-8 0 16,0 0 0-16,0 0 0 0,0 0 0 0,0 0 0 15,0 0 0-15,0 0 0 0,5 9 0 0,-5-9 0 0,11 1 0 0,-2 1 0 16,-9-2 0-16,12-2 0 0,1 1 0 0,0-2 0 16,-3-1 0-16,1 1 0 0,-4 0 0 0,1-4 0 15,0 2 0-15,0-3 0 0,-2 2 0 0,-6 6 0 16,7-7 0-16,-2 1 0 0,-1-3 0 0,-4 9 0 16,1-9 0-16,-1-1 0 0,-1 1 0 0,1 9 0 15,-4-5 0-15,-1 0 0 0,1-3 0 0,4 8 0 16,0 0 0-16,-8-3 0 0,2-3 0 0,6 6 0 15,-9 0 0-15,9 0 0 0,0 0 0 0,0 0 0 16,0 0 0-16,0 0 0 0,-10 6 0 0,4 0 0 16,6-6-144-16,-7 10 144 0,1-2 0 0,-1 0 0 15,1 1 0-15,2 1 0 0,-3 2 0 0,1 0 0 0,-3-2 128 16,1-1 0-16,-1 0-128 0,0 1 192 0,-3-1-16 16,0 0-16-16,3-3 0 0,-1 3 0 0,1-1-160 15,-1 1 160-15,3-1-160 0,-1-1 160 0,0-1-160 0,1 2 0 16,1 0 0-16,2 1 0 15,1 2-1504-15,3-11-224 0,0 0-64 0,0 0-11088 16,10 9-2224-16</inkml:trace>
  <inkml:trace contextRef="#ctx0" brushRef="#br1" timeOffset="60305.18">27684 2978 2751 0,'0'0'128'0,"10"-4"16"0,1-2-144 0,1 1 0 15,0-1 0-15,-1 0 0 0,3-1 5424 0,-1 1 1040 16,-2-1 224-16,0 1 32 0,-1-1-4368 0,2 1-880 16,-2-2-192-16,1 1-16 0,-1 1-608 0,1-1-112 0,-2 1-32 0,0-1 0 15,1 1-384-15,1-1-128 0,-1 0 0 0,1-1 0 16,-2 1 0-16,1 2 0 0,-1-2 0 0,2 1 0 16,-2-1 0-16,1 2 0 0,1 3 0 0,-2 0 0 15,-9 2 384-15,12-1 32 0,-1 2 0 0,0 3 0 16,-1 3 224-16,1 2 32 0,-4 1 16 0,1 3 0 15,-1 3-176-15,-3-2-16 0,-3 2-16 0,-1 3 0 16,-1 2-288-16,-3 2-64 0,-3 0-128 0,-1-1 192 16,1-1-192-16,-3 1 144 0,-1 0-144 0,-2 3 128 15,0 0-128-15,-3-2 0 0,0-1 144 0,-2 1-144 16,-1 0 0-16,-5 1 0 0,-1-1 0 0,-5 1-192 16,-2-4 192-16,-3 3-192 0,-2-4 192 0,3-1-192 15,3 2 192-15,2-2 0 0,3-1 0 0,4-5-128 0,5 0 128 0,3 1 0 16,1-7 0-16,2 3 0 0,3-1 0 15,4 0 0-15,4-8 0 0,-1 12 0 0,1-12 0 0,3 10 0 16,2 0 0-16,1 0 0 0,-6-10 0 0,15 6 128 16,3 1-128-16,2-1 176 0,0-1-176 0,7 1 192 15,1-2-192-15,4-1 192 0,0 0-192 0,2 0 0 16,1-3 0-16,2 0 0 16,-1 0-512-16,1 0-144 0,-2-3-32 0,0 2 0 15,0-1-2576-15,-1 1-528 0</inkml:trace>
  <inkml:trace contextRef="#ctx0" brushRef="#br1" timeOffset="60878.1">29010 2977 27647 0,'-11'-7'1216'0,"11"7"256"0,-8-5-1168 0,0 3-304 0,-1-1 0 0,9 3 0 16,0 0 1040-16,0 0 160 0,-4-8 16 0,4 8 16 0,-1-9-464 0,1 9-80 15,7-9-32-15,3-1 0 0,0 2-464 0,2-1-192 16,2-1 176-16,3-1-176 0,0 2 0 0,1 1 128 15,0 0-128-15,2-2 0 0,1-2 208 0,1 0 0 16,0 3 0-16,2-2 0 0,0 4 240 0,0 1 32 16,-5 1 16-16,0 1 0 0,-2 2 16 0,-4 0 0 15,-13 2 0-15,10 3 0 0,-2 1-128 0,-8-4-32 16,8 8 0-16,-4 1 0 0,-3 0-176 0,2 1-48 16,-1 2 0-16,-2 3 0 0,-2-1-128 0,-1 1 0 15,2 4 0-15,-1-2 128 0,-2 1-128 0,2-2 0 16,1 2 0-16,-1 0 0 0,1 3 0 0,-3-1 0 15,-2 0 0-15,-1 0 0 0,-1-1 0 0,-2 0 0 16,-5-1 0-16,0 2 0 0,-1 0 0 0,0 3 0 16,1 0 0-16,-2-2 0 0,-1 1 0 0,-1-1 0 0,0 2 0 0,1 0 0 15,1-3 0-15,2 0 0 0,2 0 0 0,2-5 0 16,1-3 0-16,4 0 0 0,2-2 0 0,3-1 0 16,1-9 0-16,2 11 0 0,2-5 0 0,3 3 0 15,1-1 0-15,1-1 0 0,0-3 0 0,2-1 0 16,3 0 0-16,0 0 0 0,0-1 0 0,2 0 0 15,2-4-384-15,3 1 64 0,1 0 0 0,2-2 0 32,-1 0-160-32,2 0-32 0,1-1 0 0,0 0 0 15,1 0-1296-15,1 0-272 0,-2 0-48 0,-1-1-12544 0</inkml:trace>
  <inkml:trace contextRef="#ctx0" brushRef="#br1" timeOffset="61476.04">30494 2940 13823 0,'-10'-6'1216'0,"10"6"-960"15,-8-5-256-15,8 5 0 0,-9-5 3456 0,1 1 640 0,-1 0 128 0,9 4 16 16,0 0-3024-16,0 0-592 0,-11-7-128 0,5 2-32 16,6 5-160-16,0 0-48 0,-3-10 0 0,3 10 0 15,0 0-128-15,3-11-128 0,-3 11 144 0,5-10-144 16,1 1 432-16,4 1-16 0,1 1 0 0,2 1 0 15,-2-1 192-15,2 2 32 0,5 0 16 0,-2 1 0 16,-2 0-208-16,2 0-64 0,-1 1 0 0,1-1 0 16,1 3-256-16,-1 1-128 0,-1 0 128 0,0 1-128 15,-2 1 0-15,-2 0 0 0,-11-2 0 0,12 4 0 16,-3 0 0-16,-9-4 0 0,8 8 0 0,-3 1 0 16,-5-9 0-16,1 13 0 0,-2-1 128 0,-3 0-128 15,-1 1 0-15,0 0 0 0,-4 1 0 0,-3 2 0 16,-2 2 0-16,-3 0 0 0,-2 3 0 0,-3 3 0 0,-1-1 0 0,-3 7 0 15,-3 0 0-15,-1 1 0 0,-1-3 0 0,2-1 0 16,4 0 0-16,2 1 0 0,-1-2 0 0,4-1 0 16,1-2 0-16,4 1 0 0,2-5 0 0,2-1 160 15,3-2 16-15,3-2 0 0,1 1 64 0,6-5 16 16,1-1 0-16,3-1 0 0,0 0-80 0,6-2-16 16,4 0 0-16,2 0 0 0,0-3-160 0,3-2 128 15,1-1-128-15,2-1 128 0,0-1-128 0,2 1-256 16,0-1 64-16,2-2 16 15,-2-2-1696-15,1 1-352 0,-1 0-64 0,0-2-12784 0</inkml:trace>
  <inkml:trace contextRef="#ctx0" brushRef="#br1" timeOffset="63923.11">10271 7309 11231 0,'0'0'496'0,"0"0"96"0,0 0-464 0,0 0-128 0,9-4 0 0,-9 4 0 16,8-4 752-16,-8 4 128 0,0 0 16 0,0 0 16 16,9-5-80-16,-9 5-32 0,0 0 0 0,0 0 0 15,0 0 288-15,0 0 64 0,0 0 16 0,0 0 0 16,0 0-32-16,0 0-16 0,-8 4 0 0,0 0 0 16,-1-1-416-16,0 1-64 0,0-1-32 0,9-3 0 15,-9 6-160-15,2 0-48 0,1 3 0 0,0-2 0 16,1 1-192-16,5-8-32 0,-6 9-16 0,0 1 0 15,1 1-160-15,0-1 160 0,0-1-160 0,1 0 160 16,4-9 224-16,-5 12 64 0,-2-2 0 0,2 2 0 16,1 1 0-16,-1-1 0 0,0-3 0 0,1 0 0 0,4-9 48 15,-3 9 16-15,3-9 0 0,0 0 0 0,-3 9-128 0,3-9 0 16,0 0-16-16,0 0 0 0,0 0-192 0,10 4-48 16,-1-5 0-16,1-2 0 0,-1 0 64 0,2-3 16 15,-1-5 0-15,2-1 0 0,0 0-48 0,1-1-16 16,0-1 0-16,-2-1 0 0,1 1-144 0,0 0 160 15,-2 1-160-15,3 0 160 0,-2 0-160 0,-1 1 128 16,-2 3-128-16,0-4 128 0,-2 0-128 0,0 2 128 16,-3 5-128-16,-3 6 128 0,-1-11-128 0,1 11 160 15,0 0-160-15,-1-9 160 0,1 9-160 0,0 0 128 16,0 0-128-16,-11-2 128 0,2 2-128 0,0 2 192 16,0 1-192-16,1 2 192 0,0 2-192 0,1 2 0 15,-3 1 0-15,4 1 0 0,1 0 128 0,0 2-128 0,-2 0 0 16,2 4 128-16,0-2-128 0,1 2 0 15,1-2 0-15,0 1 128 0,1-3-128 0,1 0 0 0,1-1 0 0,1-2 0 16,-1-10 0-16,0 0 0 0,4 9 0 0,-4-9 0 16,0 0 128-16,8 5-128 0,-8-5 0 0,10 0 128 15,-10 0-128-15,10-2 128 0,-2-5-128 0,0 1 128 16,1-2-128-16,-1-1 192 0,-1 0-192 0,0 0 192 16,0-1-64-16,-1 0-128 0,0 0 192 0,-2-1-64 15,-1 1-128-15,0 1 128 0,-2-2-128 0,2 2 128 16,0-1-128-16,0 1 0 0,0-1 0 0,-3 10 0 15,-4-9 0-15,-1 3 0 0,5 6 0 0,0 0 0 16,-8-8 128-16,2 3-128 0,6 5 0 0,-11-3 128 16,11 3-128-16,-10 1 0 0,1 3 0 0,9-4 0 15,0 0 0-15,-10 11 0 0,1 2-144 0,4-3 144 0,3 3 0 16,-1 0-160-16,-1 0 160 0,1-1-128 0,2 0 128 16,0-2 0-16,1-10 0 0,0 13-128 0,2 0 128 0,1-2 0 15,-2-2 0-15,-1-9 0 0,0 0 0 0,0 0 0 16,0 0 0-16,8 6 0 0,-8-6 0 0,0 0 0 15,12 0 0-15,-12 0 0 0,10-2 0 0,1-3 144 16,-1-5-16-16,-1 3-128 0,-1 0 192 0,-3 1-64 16,2-4 0-16,1 1-128 0,2 0 176 0,-3-1-176 15,-3-2 160-15,1 0-160 0,1 2 128 0,-3-2-128 16,-3-1 0-16,0 1 0 0,2 2 144 0,-2-2-144 16,-1-1 128-16,-1 1-128 0,-2 1 0 0,1 0 128 15,-1 2-128-15,-4 3 0 0,-5 0 0 0,0 4 128 16,2 2-128-16,-3 1 0 0,-1 2 0 0,0-1 0 15,1 2 0-15,1 3 0 0,0-1 0 0,1 5 0 16,-1 0 128-16,2 4-128 0,0-1 0 0,2 2 0 0,1 3 0 0,2 5 0 16,0 3 0-16,4 2 0 0,-1 1 0 0,3 0 0 15,3-2 128-15,2 1-128 0,2 0 128 0,0-3-128 16,3-1 0-16,4-3 128 0,3-3-128 0,6-2 0 31,7-4-1072-31,8-5-288 0,5-4-64 0</inkml:trace>
  <inkml:trace contextRef="#ctx0" brushRef="#br1" timeOffset="65224.95">27731 4221 20271 0,'0'0'896'0,"0"0"192"0,0 0-880 0,0 0-208 16,0 0 0-16,0 0 0 0,0 0 1952 0,9-5 352 16,-9 5 64-16,0 0 0 0,0 0-1152 0,0 0-224 15,0 0-48-15,0 0-16 0,0 0-288 0,0 0-48 16,0 0-16-16,-2 10 0 0,-3 0-16 0,2 1-16 16,3-11 0-16,-4 13 0 0,-2 1-224 0,-2 1-64 15,-3-1 0-15,4 1 0 0,1 4 32 0,0-2 0 16,-1-2 0-16,2 1 0 0,2-2-112 0,1-1-32 15,-1 0 0-15,1 0 0 0,-1 2-16 0,4-3 0 16,-1-2 0-16,0-10 0 0,4 6-128 0,-4-6 192 0,8 7-192 0,-1-2 192 16,-7-5-192-16,0 0 0 0,11 5 0 0,1-2 128 15,-12-3-128-15,13 0 0 0,0-1 0 0,0-1 0 16,-2 2 0-16,-1-2 0 0,0-1 128 0,2 1-128 16,0-1 0-16,1 2 0 0,0-1 0 0,0 2-176 15,0 0 176-15,0 0 0 0,0 0 0 0,-1 0 0 16,-2 2 0-16,1 2 0 0,-11-4 0 0,10 7 0 15,-2 1 0-15,-3 3 0 0,-2 2 0 0,-3-2 0 16,0 0 0-16,-1 1 0 0,-2 2 0 0,-1-1 0 16,-1 1 0-16,0 3 128 0,-1 2-128 0,1-1 0 15,-1-3 192-15,-3 1-16 0,-1 1-16 0,3-1 0 16,-3 2 32-16,1-2 0 0,-1-5 0 0,-1 1 0 16,1-2-192-16,0 1 0 0,-2-1 0 0,0 2 128 0,0-4-128 15,-1 1 0-15,0 0 144 0,-1-1-144 0,-3 1 0 0,0-2 0 16,1-2-192-16,-1 0 64 15,-1-1-1408-15,1 1-288 0,3 0-48 0,0-3-9120 16,-3-5-1808-16</inkml:trace>
  <inkml:trace contextRef="#ctx0" brushRef="#br1" timeOffset="65481.24">27657 4305 24879 0,'0'0'2208'0,"0"0"-1760"0,0 0-448 0,0 0 0 16,13-1 2336-16,0 0 384 0,0 1 80 0,2 0 16 16,1-5-1712-16,5 1-336 0,1 0-64 0,3 1 0 15,1 2-512-15,2 1-192 0,-1-1 128 0,2-2-128 16,2 0 0-16,0-3 0 0,2-1 0 0,1-2 0 31,1 1-304-31,3 2-144 0,1 2-16 0,-1-1-16 16,0-6-2032-16,-3 2-416 0,0 0-80 0</inkml:trace>
  <inkml:trace contextRef="#ctx0" brushRef="#br1" timeOffset="66062.89">29115 4239 11055 0,'0'0'976'0,"0"0"-784"15,0 0-192-15,0 0 0 0,0 0 4224 0,-10-1 784 16,10 1 176-16,-9 1 16 0,9-1-3568 0,-9 5-720 16,-1 0-144-16,1 2-16 0,0-1-112 0,-1 1 0 0,1-1-16 0,0 2 0 15,-3 3-64-15,3-1-16 0,3-1 0 0,-1 0 0 16,-2-1-208-16,3-1-32 0,-1 2-16 0,7-9 0 16,-5 8 256-16,5-8 48 0,-4 10 16 0,3-1 0 15,1-9-224-15,0 0-64 0,0 0 0 0,5 9 0 16,1-1-64-16,-6-8-32 0,8 5 0 0,3-1 0 15,-1-1-96-15,1 1 0 0,-1-2-128 0,-10-2 192 16,14 2-32-16,-2 0-16 0,-2 2 0 0,1 1 0 16,-1 1-144-16,-1 2 0 0,1-2 0 0,0 1 0 15,-1 0 0-15,-1 3-176 0,0 0 48 0,0-1 0 16,-2 5 128-16,-1-1 0 0,1 0 0 0,-1 2 0 16,0-2 0-16,-1 1 0 0,-2 2 0 0,2-1 0 0,2 2 192 15,-2-2-48-15,-2 0 0 0,1 1 0 0,-1 0 32 16,1-2 0-16,-3 0 0 0,0-1 0 0,-1 0-16 0,-1-2 0 15,2-11 0-15,-4 14 0 0,-1-1-160 0,0 0 160 16,1-1-160-16,-2 0 160 0,-2 0-160 0,-1-3 0 16,0-2 144-16,-2 1-144 0,1 0 0 0,-2 3 0 15,0-4 0-15,-1 0 0 16,0-3-448-16,-1-2-64 0,-1 0-16 0,1-2 0 16,-2-3-1376-16,1-1-272 0,-3-1-48 0,1-4-16 15,1-3-1312-15,-1-2-272 0</inkml:trace>
  <inkml:trace contextRef="#ctx0" brushRef="#br1" timeOffset="66325.14">28973 4405 11967 0,'10'-8'1072'0,"-2"1"-864"0,0-1-208 0,2 2 0 15,2-1 2800-15,2 0 512 0,-1 0 96 0,0-2 32 16,-1-3-1984-16,2 2-400 0,2-1-80 0,-2 5-16 15,-1-1 64-15,2 1 0 0,-1-1 0 0,2 1 0 16,-1-1 32-16,1 2 16 0,0 0 0 0,2 2 0 16,0 2-32-16,0 1 0 0,1-4 0 0,-1 1 0 15,0 1-560-15,-1 0-112 0,-1 1-32 0,2 0 0 16,3-1-208-16,0 2-128 0,-3-1 160 0,1 0-160 16,2-2 0-16,-1-1-160 0,-2-1 0 0,-1 1 0 15,-3 3-1344-15,1 0-272 0,-2 1-48 16,0 0-8928-16,-3-2-1792 0</inkml:trace>
  <inkml:trace contextRef="#ctx0" brushRef="#br1" timeOffset="66884.5">30242 4176 16575 0,'0'0'1472'0,"0"0"-1168"0,0 0-304 0,-9 2 0 16,-1-1 3392-16,1 2 640 0,9-3 112 0,-11 5 16 16,1 1-2960-16,1 3-608 0,1 3-112 0,0 1-32 15,-1-1-64-15,-2 0 0 0,0 1-16 0,-1 2 0 16,0 0 32-16,1 0 16 0,-3 1 0 0,1-2 0 15,2-1-48-15,-2 0-16 0,0-2 0 0,1-1 0 16,0 1-96-16,3-3 0 0,4-2-16 0,5-6 0 16,0 0 48-16,0 0 16 0,0 0 0 0,0 0 0 15,0 0-80-15,10 0-16 0,3-3 0 0,3 1 0 16,0-2-208-16,1 1 0 0,-2 1 0 0,2 0 0 16,0 0 0-16,0 2 0 0,-1 0 0 0,-1 2 0 15,1 4 0-15,1-2 0 0,0 1 0 0,0 1 0 0,-2 1 0 16,0 2 0-16,-2-1 0 0,0 0 0 0,-3 1 0 15,-1 2 0-15,-2-1 0 0,-3-1 0 0,-2 0 128 0,1 0-128 16,0 0 0-16,-1 1 144 0,-2 1-144 0,0-2 192 16,0 1-192-16,0-10 192 0,-2 12 48 0,-1 0 16 15,2-4 0-15,-2 2 0 0,1 1 32 0,-1-1 16 16,2 0 0-16,-2 2 0 0,-1-1-48 0,0 0-16 16,0 2 0-16,0 0 0 0,-1 0-96 0,0 2-16 15,-3 0 0-15,0-1 0 0,0-4 0 0,1 2-128 16,-2-1 192-16,-1 1-64 0,0-1-128 0,0-1 0 15,0-3 0-15,0-1 128 0,-2 1-256 0,1-4-64 16,-2 1-16-16,-1 0 0 16,-1-2-608-16,-2-2-112 0,0-3-32 0,-1-2 0 15,-1-6-2240-15,4 0-464 0,0-2-96 0,1 0-16 0</inkml:trace>
  <inkml:trace contextRef="#ctx0" brushRef="#br1" timeOffset="67169.34">30275 4171 16575 0,'0'0'1472'0,"0"0"-1168"0,0 0-304 0,0 0 0 15,0 0 3456-15,0 0 640 0,8-6 128 0,-8 6 32 16,0 0-2400-16,13-2-496 0,1-2-80 0,-1 3-32 15,0-4-224-15,3 2-32 0,5-1-16 0,0 2 0 16,-2 2-256-16,3-4-48 0,3 0-16 0,2-1 0 0,5-2-304 0,-1 1-64 16,3-1-16-16,-2 1 0 0,1-1-272 0,-2 2 160 15,-1 0-160-15,2 1 128 0,-1-5-128 0,2 2-192 16,0 1 32-16,1 2 16 16,-1-1-2224-16,1-1-448 0,13-3-96 0,-6-1-16 0</inkml:trace>
  <inkml:trace contextRef="#ctx0" brushRef="#br1" timeOffset="69424.52">8539 8918 16575 0,'0'0'1472'0,"0"0"-1168"0,0 0-304 0,0 0 0 16,0 0 1328-16,0 0 208 0,0 0 32 0,0 0 16 16,0 0-1216-16,0 0-240 0,0 0-128 0,0 0 128 15,0 0 32-15,0 0 16 0,0 0 0 0,0 0 0 16,0 0 528-16,0 0 96 0,0 0 32 0,0 0 0 15,0 0 352-15,0 0 80 0,0 0 16 0,7-7 0 16,-7 7-240-16,0 0-32 0,0 0-16 0,0 0 0 16,0 0-240-16,0 0-48 0,0 0-16 0,0 0 0 0,-4-7-160 0,4 7-16 15,-5-7-16-15,5 7 0 0,0 0-176 0,0 0-16 16,-11-1-16-16,2 2 0 0,9-1-160 0,-9 4-128 16,1 1 144-16,8-5-144 0,-9 3 128 0,9-3-128 15,-8 9 0-15,2 0 0 0,1 0 0 0,5-9 128 16,-6 9-128-16,4 2 0 0,2-11 0 0,-2 12 144 15,2-12-144-15,-1 11 128 0,1 0-128 0,0-11 192 16,0 0-192-16,0 0 192 0,5 10-192 0,-5-10 192 16,0 0-192-16,9 9 192 0,-1 0-192 0,-8-9 0 15,0 0 0-15,12 4 128 0,-2-4-128 0,1-4 0 16,-3-1 144-16,1 1-144 0,0 0 128 0,-1-1-128 16,0-1 128-16,-2-3-128 0,1-2 240 0,-2 1-32 15,0 2 0-15,0-3 0 0,-1-2 0 0,0 2 0 0,-1 1 0 16,-3 10 0-16,0 0 0 0,0-9 0 0,0 9 0 0,0-11 0 15,-2-1-64-15,1 1-16 0,-2 1 0 0,3 10 0 16,-3-8-128-16,3 8 160 0,-7-9-160 0,2 1 160 16,0-1-160-16,5 9 0 0,-7-6 0 0,7 6 0 15,-9-2 0-15,9 2 0 0,0 0 0 0,-9 4 0 16,9-4 0-16,-8 7 0 0,8-7 0 0,-6 9 0 16,-1 1 0-16,3 1 0 0,0 0 0 0,2 1 0 15,2-12-128-15,-3 13 128 0,0-2 0 0,2 0 0 16,1-11 0-16,-1 12 0 0,1-12 0 0,-2 12 0 15,2-12 0-15,3 12 0 0,0-2 0 0,-3-10 0 16,0 0 0-16,0 0 0 0,0 0 0 0,0 0 0 16,0 0 0-16,0 0 0 0,11-3 0 0,-11 3 0 15,11-3 0-15,-11 3 0 0,9 0 0 0,-9 0 0 0,0 0 0 0,10-3 0 16,-10 3 0-16,8-4 0 0,-8 4 0 0,0 0 0 16,7-5 0-16,1-2 0 0,-3-3 0 0,-5 10 0 15,0 0 0-15,5-8 0 0,-5 8 0 0,0 0 0 16,0 0 0-16,1-10 0 0,2-1 0 0,-3 3 0 15,0 8 0-15,0 0 0 0,0 0 0 0,0 0 0 16,-8-5 128-16,8 5-128 0,-10-5 0 0,2 1 0 16,8 4 0-16,-9 0 0 0,0 3 0 0,9-3 0 15,-10 5 0-15,3 0 0 0,-1 0 0 0,1 2 0 16,1-1 0-16,1 5 0 0,-1-2 0 0,1 3 0 16,1 1-128-16,0 2 128 0,0-2 0 0,2-2 0 15,-1-1 0-15,3-10 0 0,0 0 0 0,1 11 0 16,-1-11 0-16,0 0 0 0,0 0 0 0,0 0 0 0,0 0 0 0,0 0 0 15,12 2 0-15,-3-2 0 0,-9 0 0 0,11-8 0 16,-1-3 0-16,-2-1 0 0,-1 3 0 0,-2-3 0 16,0 0 0-16,0 1 0 0,0-1 0 0,1 0 0 15,-1 0 0-15,0 3 0 0,-2-1 0 0,-3 10 0 16,4-11 0-16,-1 0 0 0,0-2 0 0,0 2 0 16,-3 11 0-16,0 0 0 0,0 0 0 0,0 0 0 15,-4-9 0-15,4 9 0 0,-5-6 0 0,5 6 128 16,0 0-128-16,-10-2 0 0,10 2 0 0,-9 3 0 15,9-3 0-15,0 0 0 0,-9 6 0 0,1 1 0 16,1-1 192-16,1 2 0 0,1 3 0 0,1-2 0 16,4-9-48-16,-5 10 0 0,0-1 0 0,5-9 0 15,-4 12-144-15,3-2 0 0,1-10 144 0,0 12-144 16,0-12 0-16,0 0 0 0,0 0 0 0,7 13 0 16,1-4-1376-16,3-2-240 0,-1-3-48 15,3-5-17024-15</inkml:trace>
  <inkml:trace contextRef="#ctx0" brushRef="#br1" timeOffset="70682.3">27687 5736 6447 0,'0'0'576'0,"0"0"-576"16,0 0 0-16,0 0 0 0,0 0 5824 0,0 0 1072 15,0 0 208-15,0 0 32 0,0 0-5504 0,0 0-1104 16,0 0-208-16,0 0-64 0,10 5 224 0,2-3 32 16,1-2 16-16,3-1 0 0,2-3-160 0,3-2-48 15,2-2 0-15,4 3 0 0,0 1 240 0,0-1 32 16,-2-1 16-16,0 1 0 0,0 0-64 0,-2 2-16 16,1-1 0-16,-4 3 0 0,-1 2-16 0,-4 3 0 15,-2 2 0-15,-1-1 0 0,-12-5-128 0,11 5-48 16,-11-5 0-16,3 10 0 0,-3 2-48 0,-3 0-16 15,-5-2 0-15,-1 1 0 0,-3-2-48 0,-1 1-16 0,-2 3 0 0,0-2 0 16,-2-1-80-16,0 1 0 0,0-4-128 0,0 1 192 16,0 0-192-16,0-1 128 0,1-1-128 0,1-1 0 15,-2 2 128-15,3-3-128 0,-2 0 0 0,2 1 144 16,-1-3-144-16,2 2 0 0,1-1 0 0,2 1 0 16,1 0 0-16,9-4 0 0,0 0 0 0,0 0 0 15,0 0 0-15,0 0-144 0,0 0 144 0,0 0-160 16,0 0 160-16,12 6-128 0,1 1 128 0,2-6-128 15,1 2 128-15,1-1-192 0,0 0 192 0,1 0-192 16,0 1 192-16,1 1-128 0,-4-2 128 0,1 2-128 16,0 0 128-16,-1 1 0 0,1 2 0 0,-2 3 0 15,-1-3 0-15,-2 2 0 0,-1 0 0 0,-2 3 0 16,-2 0 0-16,0 1 0 0,-2 0 0 0,-2-2 0 16,-1 2 0-16,1-1 0 0,-2 0 0 0,0 0 0 0,-2-1 0 0,1-1 0 15,1 0 0-15,0 2 0 0,0-12 0 16,-2 13 0-16,-1-2 0 0,0 0 0 0,-1-1 0 0,0 1 0 15,1-1 0-15,-3-1 128 0,0 0-128 0,-1-2 128 16,1 2-128-16,-2 0 128 0,0 0-128 0,0 2 192 16,-1 1-64-16,1-2 0 0,1-4 0 0,-1 2 0 15,0-1 0-15,1-1 0 0,1 1-128 0,-1-1 0 16,0 1 0-16,7-7 128 0,-10 4-128 0,1-2-192 16,0 1 64-16,0 0 0 15,0 1-1936-15,0-4-384 0,0 0-80 0,9 0-15184 0</inkml:trace>
  <inkml:trace contextRef="#ctx0" brushRef="#br1" timeOffset="71411.52">29109 5721 33983 0,'2'-14'1504'0,"-2"14"304"0,-2-8-1440 0,2 8-368 0,0 0 0 0,0-8 0 16,0-2 144-16,0 10-144 0,0 0 192 0,0 0-192 16,2-9 336-16,-2 9-32 0,0 0-16 0,5-11 0 15,0 4 320-15,2 1 64 0,0 0 16 0,4 1 0 16,2-2 0-16,0 3 0 0,1-1 0 0,2 1 0 0,1 0-304 0,1 3-48 15,2-2-16-15,-1 3 0 0,0-1-64 0,-4 1-32 16,-3 0 0-16,0 4 0 0,-3-2 32 0,-9-2 16 16,9 7 0-16,-3-1 0 0,-6-6-32 0,6 11-16 15,-6 1 0-15,-2-1 0 0,0 1-80 0,-6 0-16 16,-4 0 0-16,2 1 0 0,3-2-128 0,-3 2 192 16,-5 0-192-16,1 0 192 0,-3 0-192 0,0 2 128 15,-1-2-128-15,0 0 128 0,-1 0-128 0,1-1 128 16,-1-2-128-16,0 2 128 0,0 1-128 0,2 0 0 15,3-4 0-15,1 0 0 0,1-1-128 0,4-2 128 0,8-6 0 16,0 0 0-16,-5 8 0 0,5-8-144 16,0 0 144-16,0 0 0 0,10 3-192 0,3-3 192 0,0 0-192 15,4-1 192-15,3-2-160 0,1 0 160 0,1-1-128 0,1 2 128 16,-1-3 0-16,1 3 0 0,-3 0 0 0,0-1 0 16,-2 1 0-16,0 0 0 0,-1 1 0 0,0 2 0 15,-2 2 0-15,0-1 0 0,1 2 0 0,-2-2 128 16,-2 3-128-16,0-3 0 0,0 4-128 0,-2-1 128 15,-10-5 0-15,6 9 0 0,0 0 0 0,-2-1 0 16,-4-8 0-16,4 12 0 0,-3-2 0 0,3-1 0 16,0 0 0-16,-2 1 0 0,-2-10 0 0,0 13 0 15,-1-4 0-15,0 0 176 0,1-9-176 0,-3 12 192 16,0-1-192-16,1 1 160 0,-3-2-160 0,-1 0 160 16,-3 0-160-16,0 0 160 0,0 2-160 0,-1 0 160 15,-2-2-160-15,1-1 128 0,0-1-128 0,-1 1 128 0,0 2 0 0,2-1 0 16,-1-1 0-16,1-1 0 0,-3 0-128 0,0-1 160 15,-4-1-160-15,0 1 160 0,0 0-160 0,-1 4 0 16,-2-1 0-16,1-1 128 0,-2-2-128 0,1-1 0 16,1 1 0-16,0-1 0 15,1 1-400-15,1-6-112 0,0 1-32 0,3-2 0 16,2-2-1264-16,3 1-256 0,0-6-48 0,4-2-9808 16,2-4-1968-16</inkml:trace>
  <inkml:trace contextRef="#ctx0" brushRef="#br1" timeOffset="72110.25">30004 5654 18431 0,'0'0'816'0,"0"0"160"0,4-10-784 0,-4 10-192 0,-3-11 0 0,3 3 0 15,0 8 3712-15,0 0 704 0,0 0 144 0,0 0 32 16,0-11-2928-16,0 11-576 0,0 0-112 0,0 0-16 16,0 0-352-16,0 0-64 0,0 0-16 0,0 0 0 15,0 0-208-15,0 0-32 0,8-9-16 0,1 3 0 16,0 1-272-16,3 1 0 0,0 1 0 0,1 0 0 16,0-1 160-16,0 1-160 0,0-1 128 0,1 1-128 15,2 3 352-15,-1-1-16 0,0 1 0 0,0 1 0 16,1 0 80-16,1 2 16 0,-1 0 0 0,-3 0 0 0,1 3-112 15,-2 2 0-15,-2-1-16 0,-2 4 0 0,-2-5-160 0,0 3-16 16,-1 1-128-16,-2 1 192 0,-5 1-192 0,0 1 176 16,-1-1-176-16,-1 0 160 0,-4-2-160 0,2-1 160 15,6-9-160-15,-11 9 160 0,0 4-160 0,-1 0 128 16,-1-4-128-16,1 1 128 0,0-3-128 0,1 1 0 16,-2 1 144-16,2-2-144 0,2 1 0 0,0-3 144 15,0-1-144-15,9-4 0 0,0 0 0 0,0 0 0 16,0 0 0-16,0 0 0 0,0 0 0 0,0 0 0 15,0 0 0-15,12 1 0 0,-1-1-160 0,2 0 160 16,2-1-160-16,-1-2 160 0,-1 2-192 0,1 2 192 16,1-3-208-16,-2 0 80 0,0 1 128 0,1 0-128 0,0-1 128 15,1 2-128-15,0 2 128 0,1 2 0 0,0 1 0 0,-1-1 0 16,2-4 0-16,-4 1 0 0,-13-1 0 0,12 4 0 16,2 2 0-16,-1 1 0 0,-1-2 0 0,0 0 0 15,-2 1 0-15,1-1 0 0,1 1 0 0,-2 1 0 16,-2 2 0-16,1 3 0 0,1 3 0 0,1-2 0 15,-3 3 0-15,1 0 0 0,0 1 0 0,0 3 0 16,1 0 0-16,-1 1 0 0,-2-4 0 0,0 0 0 16,-4-5 0-16,0-1 0 0,0 0 0 0,-3 0 0 15,-2-1 0-15,-2 1 176 0,-2 0-48 0,1 0 0 16,-2-3 112-16,-2 0 16 0,-1 0 0 0,-3 2 0 16,-3 1-32-16,-1-1 0 0,-1 2 0 0,-2-3 0 15,-3 3-96-15,2-2 0 0,1-1-128 0,-3 0 192 16,-3 2-192-16,-2-2 176 0,1-2-176 0,0-2 160 0,-3 0-160 0,2-4 0 15,2 1 0-15,1 1 0 16,2 1-1472-16,-2 0-288 0,0-1-48 0,1-4-17968 16</inkml:trace>
  <inkml:trace contextRef="#ctx0" brushRef="#br1" timeOffset="75299.47">8552 8836 3679 0,'0'0'320'0,"0"0"-320"16,0 0 0-16,0 0 0 0,-7-3 3392 0,7 3 624 15,0 0 112-15,-10-2 32 0,10 2-3200 0,0 0-640 16,0 0-128-16,-9-2-32 0,9 2 32 0,-9-2 0 15,9 2 0-15,0 0 0 0,-9-5 192 0,9 5 32 16,0 0 16-16,-8-2 0 0,2-4 432 0,6 6 96 16,0 0 0-16,-5-7 16 0,1-3-96 0,4 10-32 15,-6-9 0-15,2 1 0 0,2 0-16 0,-1 0 0 16,1 0 0-16,2 8 0 0,0 0-272 0,0 0-64 16,-4-9-16-16,4 9 0 0,0 0-144 0,0 0-16 15,-8-6-16-15,8 6 0 0,-9 0-48 0,1 0 0 16,8 0 0-16,-8 2 0 0,8-2-128 0,-8 6-128 0,0-1 144 0,2 1-144 15,1 2 128-15,0 1-128 0,-2-1 0 0,1 2 0 16,-1-2 0-16,0 3 128 0,1-1-128 0,-1 2 0 16,1 0 0-16,-1-1 128 0,3 1-128 0,1 0 0 15,-3 0 240-15,1 1-48 0,-1 0-16 0,2-2 0 16,4-11-48-16,-2 15 0 0,2-1 0 0,3-1 0 16,-3-13-128-16,7 11 0 0,-7-11 0 0,11 11 128 15,0-2-128-15,0-1 0 0,1-1 0 0,0-1 0 16,1-1 0-16,-1-2 0 0,-2-3 0 0,1 0 0 15,-1 0 0-15,0-3 0 0,1 0 144 0,-1-3-144 16,1 1 0-16,-1-1 144 0,-1-2-144 0,-1 0 0 16,-8 8 192-16,8-10-192 0,0-2 192 0,0-3-192 0,-1 4 256 15,1 0-48-15,-1-3-16 0,-2 1 0 0,-1 0 16 16,0 1 0-16,-2 2 0 0,-2 10 0 0,3-11-48 0,-2 0-16 16,-1 0 0-16,0 11 0 0,-1-10-144 0,1 10 192 15,-1-9-192-15,1 9 192 0,-4-11-64 0,4 11-128 16,-8-4 192-16,8 4-64 0,-9-6-128 0,-2 3 0 15,1 2 0-15,1-1 0 0,1 0 0 0,-1 1 0 16,-2-1 0-16,1 4 0 0,0 0 0 0,0 2 0 16,1 0 0-16,0 1 0 0,-1-2 0 0,2 3 0 15,1 2 160-15,2 0-160 0,5-8 128 0,-5 9-128 16,5-9 0-16,-4 12 0 0,3 0 0 0,1-12 0 16,-2 13 0-16,2 0 0 0,3 0 0 0,0-3 0 15,-3-10 0-15,5 12-144 0,-5-12 144 0,6 10 0 16,-6-10 0-16,0 0 0 0,11 9 0 0,-11-9 0 0,0 0 0 15,12 3 0-15,-12-3 0 0,11-1 0 0,0-2 0 0,-3-1 0 16,-2-4 0-16,1 1 0 0,-7 7 0 0,6-6 0 16,-1-4 0-16,1 1 0 0,-1 0 0 0,-1 0 128 15,-2-1-128-15,-2 10 0 0,3-9 128 0,-3 9-128 16,1-10 0-16,-1 1 144 0,0 9-144 0,-1-9 0 16,0 1 128-16,1 8-128 0,-6-7 0 0,6 7 0 15,0 0 0-15,0 0 0 0,-10-2 0 0,1 2 0 16,9 0 0-16,-9 2 0 0,9-2 0 0,-11 7 0 15,2-1 0-15,1 2 0 0,2 1 0 0,-2 0 0 16,-1 0 0-16,1 2 0 0,-1 1-128 0,2-1 128 16,0 0 0-16,-1-2 0 0,0-1 0 0,1 1 0 15,3 1 0-15,1-1 0 0,-1 1 0 0,4-10 0 16,0 0 0-16,0 0 0 0,0 0 0 0,0 0 0 0,0 0 0 0,11 6 0 16,-11-6 0-16,13 3-144 0,-13-3 144 15,13 0 0-15,-2-3 0 0,-2-2 0 0,-1-2 0 0,0 1 0 16,-1-1 0-16,0 1 0 0,0-3 0 0,-1 2 0 15,1 1 0-15,-7 6 128 0,3-11-128 0,-3 11 0 16,0 0 0-16,3-10 128 0,-2-2-128 0,-1 12 0 16,0 0 0-16,0 0 0 0,-5-6 0 0,5 6 144 15,-6-7-144-15,6 7 0 0,0 0 0 0,0 0 0 16,0 0 0-16,0 0 0 0,0 0 0 0,0 0 0 16,0 0-160-16,0 0 160 15,0 0-1952-15,0 0-272 0,0 0-48 0</inkml:trace>
  <inkml:trace contextRef="#ctx0" brushRef="#br1" timeOffset="76350.77">10413 7318 15599 0,'0'0'688'0,"-9"-1"144"0,9 1-656 0,-9-5-176 15,1 2 0-15,8 3 0 0,-11-4 0 0,2 3 192 16,9 1-192-16,0 0 192 0,-9 0 0 0,9 0 16 16,-9 3 0-16,9-3 0 0,0 0 352 0,0 0 64 15,0 0 16-15,0 0 0 0,0 0 112 0,0 0 16 16,0 0 16-16,0 0 0 0,0 0-160 0,-7 7-48 15,7-7 0-15,-5 8 0 0,5-8 384 0,-5 8 80 16,5-8 16-16,-8 12 0 0,0-2-96 0,2 3 0 0,-1-2-16 0,1 2 0 16,1 1-240-16,-1 0-64 0,2 2 0 0,2 0 0 15,1-2-240-15,1 0-48 0,0-1-16 0,0 2 0 16,0 0-336-16,1 0 144 0,-1-2-144 0,1 1 0 16,2 0 128-16,-3 1-128 0,-2-2 0 0,2-1 0 15,0-12 144-15,-1 10-144 0,1-10 0 0,0 0 144 16,0 9-144-16,0-9 0 0,0 0 144 0,0 0-144 15,0 0 128-15,0 0-128 0,0 0 160 0,0 0-160 16,11-8 176-16,-2-1-176 0,-2 1 192 0,0-1-192 16,0 0 192-16,-1-1-192 0,-1-3 192 0,0 1-192 15,-1 2 192-15,2-2-64 0,-1 1 0 0,-1 0-128 16,-2 0 128-16,-2 1-128 0,-1-1 0 0,1 1 0 16,0 10 0-16,-1-9 0 0,-4 0 0 0,5 9 0 0,0 0 0 0,0 0 0 15,-10-7 128-15,3 3-128 0,0 0 0 0,7 4 0 16,-6-4 0-16,6 4 0 0,-11 2 0 0,2-2 0 15,9 0 0-15,-8 2 0 0,0 2 0 0,8-4 0 16,-9 5 0-16,9-5 0 0,-6 11 0 0,2-1 0 16,0-2 0-16,0 1 0 0,0 0 0 0,4-9 0 15,-5 11 0-15,2-1 0 0,1 3-144 0,-1 0 144 16,0 0-128-16,2-4 128 0,0 2 0 0,1-3 0 16,0-8 0-16,0 10 0 0,0-10 0 0,0 0 0 15,1 9 0-15,-1-9 0 0,0 0 0 0,7 7 0 16,-7-7 0-16,0 0 128 0,9 2-128 0,-9-2 0 15,11-6 0-15,1 1 0 0,-4-3 0 0,0-1 144 16,-2 1-144-16,2-3 0 0,-1 2 176 0,-2-1-176 0,-2-3 160 0,0 0-160 16,4-2 224-16,-1 0-48 0,0-3-16 0,-1 2 0 15,-1 3-16-15,-2 0 0 0,-2 0 0 0,0 0 0 16,0 0-144-16,-1 2 160 0,-3 2-160 0,0-1 160 16,2-1-160-16,-2 2 0 0,-1 3 144 0,5 6-144 15,-8-3 0-15,-1 2 0 0,9 1 0 0,-10-3 128 16,10 3-128-16,0 0 0 0,0 0 0 0,0 0 0 15,0 0 0-15,0 0 0 0,-9 4 0 0,9-4 0 16,0 0 0-16,-5 9 0 0,5-9-144 0,-5 12 144 16,2 0 0-16,1 1 0 0,-1-2-144 0,1 1 144 15,0 1 0-15,0-1-128 0,-1 0 128 0,0-1 0 16,1 2 0-16,0-1 0 0,1-1 0 0,0 0 0 16,1-11 0-16,0 0 0 0,0 0 0 0,5 9 0 0,-1 2 0 15,-4-11 0-15,0 0 0 0,8 6 0 0,-8-6 0 0,10 6 0 16,-10-6 0-16,11 2 0 0,-11-2 0 0,11 3-208 15,1-3 64-15,0 0 16 16,-2 1-1488-16,1-1-304 0,-1-1-48 0</inkml:trace>
  <inkml:trace contextRef="#ctx0" brushRef="#br1" timeOffset="102871.45">25387 8625 8287 0,'0'0'736'0,"0"0"-592"0,0 0-144 0,0 0 0 16,0 0 3488-16,0 0 672 0,0 0 128 0,0 0 16 15,0 0-2832-15,0 0-560 0,0 0-112 0,0 0-32 16,0 0-256-16,0 0-48 0,9 9-16 0,-1-1 0 16,0-1 160-16,0 3 32 0,0 0 0 0,0 4 0 15,-2 2 208-15,1 4 48 0,-1 2 16 0,1 2 0 16,0 9-192-16,1 2-32 0,-3 3-16 0,2 4 0 0,-2 2-144 16,-1 3-16-16,-4 3-16 0,0 0 0 0,0 3-288 0,1 1-48 15,2 6-16-15,-3 4 0 0,-1 1-144 0,-1-3 0 16,1-8 144-16,-2-4-144 0,1-6 0 0,-1-6 0 15,2-9 0-15,1-3 128 0,-1-1-128 0,1-3 0 16,0-3-128-16,1-2 128 16,-2-2-1920-16,-1-4-320 0,2-2-48 0,0-9-12528 0</inkml:trace>
  <inkml:trace contextRef="#ctx0" brushRef="#br1" timeOffset="103500.53">25445 8676 24479 0,'-15'0'1088'0,"15"0"208"0,-9 1-1040 0,9-1-256 0,-9 2 0 0,9-2 0 16,0 0 768-16,0 0 112 0,0 0 16 0,0 0 0 15,0 0-336-15,12-3-64 0,0-4-16 0,1 2 0 16,1-2-32-16,2 1 0 0,3-3 0 0,-2 1 0 16,-3 1 96-16,3 1 16 0,2-1 0 0,1 2 0 15,1 0-64-15,0 0-16 0,0 1 0 0,1 1 0 0,2 3-192 0,-1 3-32 16,-1-1-16-16,0 2 0 0,1 1-112 0,-1 3-128 15,-1 3 176-15,1-2-176 0,-1 3 0 0,-3 3 0 16,-2 2 0-16,-2 3 0 0,-1-1 128 0,-1 1-128 16,-3-1 0-16,0 4 0 0,-1 1 128 0,-2 2-128 15,-1 2 144-15,-3-5-144 0,-4-1 176 0,1 1-176 16,-3-3 192-16,-2 3-192 0,-3-1 192 0,-2 0-192 16,-1-1 192-16,-1 0-192 0,-2-2 192 0,-2 1-192 15,-1-2 192-15,-1 3-192 0,-2-4 176 0,-1 2-176 16,-2-3 160-16,-1 0-160 0,-1-2 128 0,0 0-128 15,0-1 0-15,2 0 144 0,3-2-144 0,2-1 0 16,2-1 0-16,4 2 0 0,-2-1 0 0,4-1 0 16,1-1 0-16,4 4 0 0,2-2 0 0,3 3 0 0,1-13 0 0,2 11 0 15,-2-11 0-15,11 15 0 0,1 0 128 0,1-2-128 16,2-3 368-16,3 1-16 0,2 2 0 0,0 0 0 16,-1 2-112-16,1 0-32 0,-2 2 0 0,-1-2 0 15,0 1-208-15,-2-2 144 0,1 2-144 0,-3 0 128 16,0-1-128-16,0 0 128 0,-1-1-128 0,-2 0 128 15,0 1-128-15,1-4 0 0,0 1 0 0,-2-1 0 16,-1-5-624-16,-1 1-96 16,1-2-32-16,3 0 0 0,0-2-2320 0,1 0-448 15,0-1-112-15</inkml:trace>
  <inkml:trace contextRef="#ctx0" brushRef="#br1" timeOffset="103967.9">26480 9378 22111 0,'-13'-8'976'0,"5"2"208"0,-1-3-944 0,-2 2-240 16,1 2 0-16,0 1 0 0,0 2 2656 0,1 0 480 16,-1 2 112-16,-1-1 16 0,0 1-2592 0,-2 1-512 15,0 6-160-15,-2 1 0 0,0-1 0 0,-1 6 0 16,2-1 0-16,-2 2 0 0,0 3 0 0,1 4 128 15,0 4-128-15,2-4 0 0,-1-3 304 0,2 0-32 16,3 3 0-16,4-1 0 0,0-1 112 0,2 1 0 0,3-7 16 0,4 1 0 16,4-2-208-16,0-2-32 0,1-3-16 0,1 0 0 15,3-2-16-15,2 0 0 0,-1-8 0 0,3 2 0 16,0-2-128-16,0 0 0 0,-2-3 0 0,1-2 0 16,-2-2 0-16,-1 1 0 0,0-1 0 0,-1 0 0 15,-1 1 0-15,-1-2 0 0,-2-3 0 0,-3 1 0 16,-1 0 0-16,0 3 0 0,0-3 0 0,-3 1 0 15,0 3 0-15,2 1 0 0,-3 8 0 0,0 0 0 16,0 0 0-16,0 0 0 0,0 0 0 0,0 0 0 16,0 0 0-16,0 0 128 0,4 13-128 0,0 3 128 15,0-3 128-15,1 0 0 0,0 4 16 0,0-3 0 16,2 2-112-16,-1-3-32 0,1 0 0 0,-1 1 0 16,1 1-128-16,-2-1 0 0,2-1 144 0,-1-1-144 0,-1 0 0 0,2-2 0 15,1-4 0-15,0 1 0 16,-2 0-592-16,3-2-144 0,-1 0-32 0,1-2 0 15,-9-3-2432-15,12-2-480 0</inkml:trace>
  <inkml:trace contextRef="#ctx0" brushRef="#br1" timeOffset="104350.77">26819 9575 13823 0,'0'0'1216'0,"0"0"-960"16,-5 9-256-16,5-9 0 0,0 13 3360 0,0-1 624 15,-2-2 128-15,2-10 32 0,4 15-3200 0,-1-4-640 16,-1-3-128-16,-2-8-32 0,4 12 128 0,-4-12 32 0,4 10 0 0,-4-10 0 16,0 0 160-16,0 0 48 0,0 0 0 0,0 0 0 15,0 0 0-15,0 0 16 0,9-5 0 0,-9 5 0 16,9-6 176-16,-1-3 48 0,-1-4 0 0,-1-2 0 16,1 2-224-16,-1-2-32 0,1-4-16 0,-1 1 0 15,0 0-256-15,0-3-48 0,1-4-16 0,-1 2 0 16,2-2-160-16,0 5 0 0,-2 3 0 0,2 2 0 15,3 3 0-15,-4 3 0 0,0 2 0 0,-7 7 0 16,12-2 0-16,-2 2 0 0,-10 0 0 0,11 6 0 16,-2 2 128-16,0-1-128 0,0-2 0 0,0 3 128 15,-1 0 64-15,1 2 16 0,0 0 0 0,3 3 0 16,1-1-80-16,-3 2 0 0,-3 1-128 0,3-1 192 16,3-1-192-16,-4 2 0 0,-3-1 128 0,0 3-128 15,1 1 0-15,-1 0 0 0,1-2 0 0,1 0 0 0,2-2-240 0,0 0-80 16,-2-3-32-16,1 0 0 15,2-1-320-15,-1-4-64 0,-1-2-16 0,0-1 0 16,1-2-1456-16,-1 0-288 0,0-3-64 0</inkml:trace>
  <inkml:trace contextRef="#ctx0" brushRef="#br1" timeOffset="104636.05">27508 8698 40319 0,'0'0'1792'0,"-7"6"352"0,0 2-1712 16,3 5-432-16,3 4 0 0,3 5 0 0,4 4 0 0,0 4 0 0,1 3-192 0,3 5 192 16,2 1-128-16,1 0 128 0,1 1 0 0,-2 1 0 15,-2 4 0-15,2-4 0 0,0-1 0 0,-2-1 0 16,-2 0 0-16,1-2 0 0,-1-1 0 0,-1 1 0 15,-3-3 0-15,-1 0 0 0,1-3 0 0,0-4 0 16,-1-3 0-16,1-1 0 0,0 1 0 0,0-3 0 16,0-7 0-16,2-1-224 0,-1-1 32 0,2-1 0 15,-1-4-2112 1,2-1-432-16,1-6-80 0</inkml:trace>
  <inkml:trace contextRef="#ctx0" brushRef="#br1" timeOffset="104966.13">28082 9213 23039 0,'0'0'2048'0,"0"0"-1648"16,0 0-400-16,0 0 0 0,-9 9 1728 0,0 0 272 16,1-3 48-16,0 5 16 0,0-2-1648 0,-1 1-416 15,-3 1 0-15,-1-2 0 0,-1 1 192 0,-3 2-64 16,-1 1 0-16,-3 2 0 0,-4-2 64 0,-1 1 0 15,-1 0 0-15,-3 2 0 0,-3 0 256 0,3-2 64 16,3 0 16-16,2-2 0 0,3-3 320 0,4-2 64 16,3-4 16-16,4 3 0 0,2-1-112 0,9-5-32 15,0 0 0-15,0 0 0 0,0 0-496 0,5 10-96 0,4-3-32 0,3-5 0 16,1 2-160-16,4-1 128 16,3 0-128-16,4 4 128 0,1 3-128 0,1 1 0 0,1 0 0 0,2 0 0 15,-1-3 0-15,1 4 0 0,-1-2-176 0,-2-2 176 31,0-3-704-31,0-3-64 0,0 0-16 0,-1 1 0 16,-1 1-2240-16,-1-1-448 0</inkml:trace>
  <inkml:trace contextRef="#ctx0" brushRef="#br1" timeOffset="105349.93">28911 8505 18431 0,'0'0'1632'0,"0"0"-1312"16,-6 0-320-16,6 0 0 0,0 0 2944 0,-7 9 528 15,-2 0 112-15,4 1 0 0,1 6-2832 0,0 1-576 16,-2 1-176-16,-5 3 0 0,-3 1 320 0,-2 6-32 15,0-2 0-15,-2 5 0 0,-4 4 656 0,1 4 128 16,0 4 16-16,0 3 16 0,1 1-128 0,-1 4-16 16,1-2-16-16,5 2 0 0,0-1-288 0,3-3-48 15,2-3-16-15,2 0 0 0,3-1-336 0,0 2-80 0,1-1-16 16,3 0 0-16,-1-1-160 0,4 0 0 0,0-2 144 0,3-2-144 16,3-3 0-16,3-3-208 0,0-7 16 0,5 1 16 31,4-3-272-31,3-5-64 0,4 0-16 0,2-5 0 15,2 0-224-15,3-2-32 0,1 0-16 0,1-3 0 16,-2-4-1104-16,-2-1-208 0,1-3-64 0,-2-1-7584 0,-2 0-1520 0</inkml:trace>
  <inkml:trace contextRef="#ctx0" brushRef="#br1" timeOffset="105642.26">29544 8901 31327 0,'0'0'2784'0,"-8"-1"-2224"15,-3 3-560-15,3 2 0 0,8-4 2080 0,-6 8 304 16,1 3 64-16,0 2 16 0,-2 0-1968 0,-2 2-496 16,-2 5 0-16,0 3 0 0,-2 1 0 0,0 4 0 15,-3 6 0-15,-1 0 0 0,-1 1 0 0,-3 2 0 16,0-2 0-16,-1 3 0 0,-2-2 0 0,-2 2 0 15,-2 0 0-15,3-1 0 0,3-4 0 0,1-1 0 16,0-4 0-16,3-2 0 0,3 1 0 0,4-5 0 16,2-1 0-16,2-4 0 0,3-4-128 0,3-3-128 15,1-10-32-15,0 0 0 16,0 0-2352-16,0 0-480 0</inkml:trace>
  <inkml:trace contextRef="#ctx0" brushRef="#br1" timeOffset="105889.73">29511 8785 29487 0,'0'0'2624'16,"0"0"-2112"-16,0 12-512 0,0-2 0 0,0 1 2256 0,3 2 352 0,0 1 64 0,3 4 16 16,-2-1-2064-16,0 9-416 0,-1 2-80 0,1 4 0 15,0-2 0-15,0 3 0 0,0 1 0 0,1 2 0 16,0-1-128-16,-1 1 0 0,-1-1 128 0,1-4-128 15,0 3 128-15,0-3-128 0,0 2 160 0,0-6-160 0,-1-1 0 0,3 0 0 16,-1 1 0-16,0-1 0 0,-1 1-272 16,3-4-112-16,-2 0 0 0,0-3-16 15,-1-5-432-15,0-2-64 0,0-3-32 0,0-1-10080 16,-4-9-2000-16</inkml:trace>
  <inkml:trace contextRef="#ctx0" brushRef="#br1" timeOffset="106092.71">29238 9486 30399 0,'-14'-6'2704'0,"8"6"-2160"15,6 0-544-15,0 0 0 0,0 0 2128 0,0 0 320 16,0 0 64-16,11 3 16 0,5-2-2032 0,2 1-496 0,3 1 0 0,3-2 0 16,3 2 0-16,0-2 0 0,1 2-128 0,2 2 128 31,2 0-496-31,0 1 0 0,-5-1 0 0,-1 0 0 15,-4-1-624-15,0 1-128 0,-2-4-32 0,-2 2 0 16,-4-3-1952-16,0 0-400 0</inkml:trace>
  <inkml:trace contextRef="#ctx0" brushRef="#br1" timeOffset="106467.85">29631 8475 8287 0,'-13'-16'368'0,"6"4"80"0,2 2-448 0,0 2 0 15,5 8 0-15,0 0 0 0,-3-9 5264 0,3 9 976 16,0 0 192-16,0 0 32 0,0 0-5184 0,6 16-1056 16,0 1-224-16,3 2 0 0,0 2 0 0,2 4 0 15,0 2 0-15,2 4 0 0,2 1 432 0,3 0-16 16,3 1 0-16,4 2 0 0,1-1 288 0,2 1 48 15,2 2 16-15,2-1 0 0,-1 5-96 0,-2-1-16 16,-3 2 0-16,-1-2 0 0,-2 1-208 0,-2 0-64 16,-7-2 0-16,-1 2 0 0,0-5-160 0,-2 2-32 15,-2-3-16-15,-3-2 0 0,0 1-176 0,-3 1 192 16,1 0-192-16,-1-1 192 0,-4-1-192 0,-1-2 192 16,0-1-192-16,-3-3 192 0,-3-1-192 0,0 1 0 0,-2 0 0 0,-2-1 0 15,-3-5 0-15,0 1 0 0,-2-4-144 0,0 1 144 16,-1-3-368-16,-2 0-16 0,1 0 0 0,-1-2 0 31,2-2-2224-31,1-6-448 0</inkml:trace>
  <inkml:trace contextRef="#ctx0" brushRef="#br1" timeOffset="106761.6">30502 9273 44223 0,'0'0'1968'0,"0"0"400"0,0 0-1904 0,9-3-464 16,4 3 0-16,1-1 0 0,1-3 0 0,0 1 0 16,1 2 0-16,0-2-160 0,-1 1 160 0,1 0 0 15,-1 0 0-15,1-1 0 0,0 2 0 0,1-4 0 16,-2-1 0-16,4 3 0 0,-1 0 0 0,0 0-192 15,2-1 192-15,-2 2-192 0,-1-1 48 0,1 2 0 16,2-2 0-16,-1 1 0 16,1 0-368-16,-2-2-80 0,0 2-16 0,-2 2 0 15,-2-3-1664-15,-1 3-336 0,0 0-64 0,-1 3-12816 0</inkml:trace>
  <inkml:trace contextRef="#ctx0" brushRef="#br1" timeOffset="107020.07">30613 9476 31327 0,'-4'-8'2784'0,"4"8"-2224"0,0 0-560 0,0 0 0 16,0 0 1680-16,0 0 240 0,0 0 32 0,0 0 16 15,0 0-1072-15,10-4-224 0,1 0-32 0,0 2-16 16,0-1-400-16,2 3-80 0,4 3-16 0,0-3 0 15,-2-3 32-15,5 1 0 0,2 0 0 0,0 1 0 16,-1 1-160-16,2 0 0 0,4 1 0 0,0-1 0 16,2-1-272-16,-6-2-96 0,-5 1-16 0,3 0 0 15,3 0-2176-15,-3 2-432 0,-3 0-80 0,-1-4-32 0</inkml:trace>
  <inkml:trace contextRef="#ctx0" brushRef="#br1" timeOffset="107286.93">31352 8863 35535 0,'2'-13'1568'0,"-2"13"336"0,2-13-1520 0,2 3-384 16,3 1 0-16,3 5 0 0,0 0 480 0,-10 4 32 15,10 1 0-15,0 3 0 0,-1 1 176 0,-3 6 32 0,-1 2 16 0,2 8 0 16,-1 5 224-16,-2 5 64 0,0 3 0 0,-1 4 0 15,-2 2-208-15,-1 2-48 0,-1-1 0 0,0 0 0 16,-2-1-64-16,2-3-32 0,-1-1 0 0,2 0 0 16,0-4-352-16,0 1-64 0,-1-2 0 0,2-1-16 15,2 0-240-15,0-7 0 0,-1-7 128 0,1 2-128 32,-1 2-960-32,2-1-224 0,2 1-48 0,-1-3-12800 0,-3-1-2560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33:06.0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30276 784 28559 0,'-2'-14'1264'0,"0"-1"272"0,1-4-1232 0,-2-1-304 15,2 1 0-15,2-3 0 0,2-2 3520 0,2 3 656 0,2 2 128 0,-1-1 32 16,-1-1-2736-16,1 3-528 0,0 4-112 0,-1 1-32 16,-1 2-448-16,-4 11-96 0,0 0 0 0,0 0-16 15,0 0-368-15,0 0 0 0,11 15 0 0,-2 3-128 16,-1-3-80-16,-2 8-16 0,-2 3 0 0,0 2 0 16,0 1-144-16,-3 2-16 0,-2 5-16 0,-2-3 0 31,1 0-336-31,-2 0-64 0,-4-1-16 0,0 1 0 15,0-3 128-15,1-1 32 0,1 2 0 0,-1-3 0 16,-3 0-1392-16,5 1-256 0,3-2-64 0,-1-4-13504 0</inkml:trace>
  <inkml:trace contextRef="#ctx0" brushRef="#br0" timeOffset="386.92">31038 608 41471 0,'0'0'3680'0,"-13"9"-2944"0,-3 7-592 0,4 2-144 15,3 0 608-15,4 6 96 0,1 5 0 0,-1 3 16 16,-2-1-720-16,3 3-240 0,2 3 0 0,-1-5 0 15,-2 0 240-15,2-2 0 0,5-2 0 0,-1 2 0 32,0-4-608-32,-1-2-128 0,0-2-32 0,1 0 0 0,-1 2-1840 0,-3-3-368 0,-7-3-80 0</inkml:trace>
  <inkml:trace contextRef="#ctx0" brushRef="#br0" timeOffset="933.27">30086 1566 7359 0,'-16'6'656'0,"5"-9"-528"0,-4-1-128 0,0 1 0 15,-2 2 5392-15,2 0 1056 0,1 1 208 0,2 1 32 16,0 0-4960-16,3-1-1008 0,-1-3-192 0,2 3-32 16,8 0 512-16,0 0 96 0,0 0 32 0,0 0 0 15,0 0-368-15,0 0-80 0,0 0-16 0,0 0 0 16,1 13-368-16,3 1-80 0,1 2-16 0,2 0 0 15,0 11-208-15,2 0 0 0,1 4 128 0,2 2-128 16,0 2 0-16,-1-1 144 0,0 1-144 0,2-2 128 16,-2-1 32-16,3 1 0 0,0 0 0 0,3-1 0 15,1 1 288-15,3-3 48 0,4 0 16 0,2-4 0 16,3-3-208-16,7-5-48 0,3 1 0 0,3-5 0 16,-1-2-128-16,1-2-128 0,0-1 192 0,0-1-192 15,-3-1 176-15,-2-3-176 0,-4-3 160 0,1-4-160 0,0-2 160 0,4-3-160 16,3-2 160-16,5-5-160 0,3-3 176 0,-3 0-176 15,-3 0 192-15,0-3-192 0,2-1 192 0,-3-2-192 16,-5-3 192-16,-3-1-192 0,-3 1 208 0,0 1-64 16,0 0-16-16,-2 1 0 0,-1-2-128 0,-2-2 0 15,-2-1 0-15,-1 0 128 16,-2-2-1472-16,-1-1-288 0,-3-4-64 0,4 1-11008 16,5-1-2208-16</inkml:trace>
  <inkml:trace contextRef="#ctx0" brushRef="#br0" timeOffset="26001.45">2189 5999 7359 0,'0'0'320'0,"0"0"80"0,0 0-400 0,0 0 0 0,0 0 0 0,0 0 0 16,0 0 3296-16,8-5 576 0,-8 5 112 0,9-4 32 15,-9 4-3040-15,12-3-592 0,-2-1-128 0,-10 4-32 16,10 0-224-16,-10 0 128 0,0 0-128 0,0 0 0 16,0 0 0-16,0 0 0 0,0 0 0 0,0 0 0 15,-9 7 128-15,-1-5-128 0,-2 0 0 0,-1 0 0 16,-2 2 144-16,-4-1-144 0,0-3 128 0,-2 0-128 15,-1 0 320-15,-2 0 0 0,1 0-16 0,-3-4 0 16,-2 1 400-16,-2-2 64 0,-1 0 32 0,1 0 0 0,1-2 416 0,-3 1 96 16,-6-1 16-16,-2 3 0 0,-2 0-176 0,1 2-48 15,6-1 0-15,3 2 0 0,0 1-432 0,2 1-96 16,2-1 0-16,2 3-16 0,0-1-272 0,1 2-48 16,3 3-16-16,-3-1 0 0,-3 2-224 0,2 1 0 15,2 0 0-15,0-2 0 0,3 2 0 0,0-1 0 16,1 0 0-16,-1 1 0 0,1-1 0 0,2-2 0 15,1-1 0-15,0 2 0 0,-1 1 0 0,5-2 0 16,4-1 0-16,-2-1 0 0,-1 3 0 0,3 1 0 16,3 0 0-16,-1-1 0 0,-2 0 144 0,1-1-144 15,2 0 128-15,1 1-128 0,1 6 192 0,0-3-64 16,0-1 0-16,0 2 0 0,1 0-128 0,1 2 0 16,-1 0 0-16,2 0 0 0,1-1 192 0,0 3-32 0,0 4-16 0,-2 1 0 15,1-1-144-15,-1 0-192 0,-1 2 32 0,-1 1 16 16,-1 3 144-16,1 0 0 0,1 0 0 0,1-1 0 15,0 0 0-15,1 1 0 0,-2-2 0 0,2 3 0 16,1 2 0-16,0 0 0 0,0 0 0 0,3 3 0 16,1 5 0-16,0 6 128 0,0 5-128 0,1-5 176 15,0-7 48-15,0 3 16 0,-1 2 0 0,0 1 0 16,1-2-48-16,0-1 0 0,-2-3 0 0,1 4 0 16,-1 8-192-16,0 0 176 0,1 2-176 0,0 1 160 15,0 1-160-15,0-2 0 0,0-2 0 0,-3-1 0 16,-2-3 0-16,4-2 0 0,3 0 0 0,-2 5 0 15,-4 4 0-15,0 2 0 0,0 2 0 0,0-3 0 0,1 2 0 16,2-3 0-16,-3-2 0 0,0-2 0 16,1-5 0-16,-1 2 0 0,-2 0 0 0,0 7 0 0,6 5 0 0,-4-2 0 15,-4-5 0-15,4 1 0 0,3 0 128 0,1-2 0 16,-4-3 0-16,1-1 0 0,0-1 64 0,1 1 0 16,-4-2 0-16,2 4 0 0,-1 0 32 0,2-1 16 15,3-2 0-15,-2-5 0 0,-5-3-240 0,3 3 0 16,5-5 0-16,-2 5 0 0,-7-2 0 0,0 0 128 15,0-1-128-15,2 0 0 0,-1 0 0 0,-1 1 0 16,-4 0 128-16,3 2-128 0,2-4 0 0,-2 0 0 16,-3 0 128-16,-1 1-128 0,0 0 0 0,0 0 0 15,1 0 128-15,0-3-128 0,-2-2 0 0,1-1 0 16,0 0 0-16,2 0 0 0,2 8 288 0,-3-7-32 16,-1 0-16-16,4 0 0 0,1 2 32 0,-1 0 16 15,-4-1 0-15,1-1 0 0,2-2-128 0,3 0-32 0,1-1 0 0,-2-3 0 16,-3 2-128-16,1 0 128 0,4-4-128 0,-4-2 128 15,1-1-128-15,0-1 160 0,2 0-160 0,1 0 160 16,-2-4-160-16,0 0 160 0,-1-1-160 0,1 1 160 16,1-1-160-16,-1-2 128 0,-1-2-128 0,5-8 128 15,-4 12 0-15,4-12-128 0,-4 8 192 0,-2 1-64 16,-3 4-128-16,3-4 0 0,4 0 0 0,2-9 0 16,-11 5 0-16,11-5 128 0,-2 13-128 0,-3-6 128 15,-3-1-128-15,8-6 0 0,0 0 0 0,0 0 128 16,0 0 0-16,-7 9-128 0,1 0 192 0,6-9-64 15,-4 4-128-15,4-4 0 0,-5 4 0 0,5-4 0 16,-4 4 0-16,4-4 0 0,-4 2 0 0,4-2 0 0,-8 6 0 0,8-6 0 16,-7 9 0-16,7-9 0 0,0 0 0 0,0 0 0 15,-6 8 0-15,6-8 0 0,-7 8 0 0,7-8 0 16,-5 10 0-16,5-10 0 0,-6 7 0 0,0 2 0 16,1 1 0-16,1 1 0 0,4-11 0 0,-5 9 0 15,0 1 0-15,1-1 0 0,4-9 0 0,-5 8 0 16,5-8 0-16,-5 9 0 0,1 2 0 0,1-1 0 15,3-10 0-15,-4 13 0 0,4-13 0 0,-2 11 0 16,-2 0 0-16,1 0 0 0,3-11 0 0,-4 10 0 16,0-2 0-16,0 0 0 0,0 0 0 0,4-8 0 15,-4 13 0-15,1-7 0 0,-3 2 0 0,2 1 0 16,1 2 0-16,0-2 0 0,-1 0 0 0,1 0 0 16,1-1 0-16,-1 2 0 0,1 3 0 0,-1-2 0 0,3-11 0 15,-1 13 0-15,-1 0 0 0,2-3 0 0,0-10 0 16,0 0 0-16,0 13 0 0,0-4 0 0,0-9 0 0,0 0 0 15,0 0 0-15,0 0 0 0,0 14 0 0,0-14 0 16,0 0 0-16,0 0 0 0,0 0 0 0,0 0 0 16,0 0 0-16,0 0 0 0,0 0 0 0,-1 11 0 15,1-11 0-15,0 0 0 0,0 0 0 0,-5 11 0 16,5-11 0-16,0 0 0 0,0 0 128 0,-3 10-128 16,1 1 0-16,2-11 0 0,0 0 0 0,0 0 0 15,-3 10 0-15,3-10 0 0,0 0 176 0,0 0-176 16,0 0 0-16,-1 10 0 0,1-10 0 0,0 11-160 15,0-11 160-15,0 0 0 0,0 0 0 0,0 0 0 16,0 0 0-16,0 0 0 0,-3 10 0 0,3-10 128 16,0 0-128-16,-2 12 0 0,-1-2 0 0,3-10 0 0,0 0 0 0,-3 11 0 15,1-1 0-15,2-10 0 0,0 0 0 0,-3 16 0 16,0-4 0-16,2-1-128 0,1-1 128 0,0-10 0 16,0 0 128-16,0 0-128 0,0 0 0 0,0 0 0 15,0 0 0-15,0 0 128 0,0 0-128 0,-2 11 0 16,0 0-128-16,2-11 128 0,0 0 0 0,0 0 0 15,-4 11 0-15,4-11 0 0,0 0 0 0,0 0 0 16,-1 13 0-16,1-13-128 0,0 0 128 0,0 0 0 16,0 0 0-16,7 8 0 0,-7-8 0 0,10 8 0 15,2-3 0-15,2-3 0 0,6-6 0 0,4 0 0 16,8-1 128-16,-10 2-128 0,8-1 224 0,4 1-32 16,2-2 0-16,3 1 0 0,2 0-192 0,3-5 176 15,3-1-176-15,40-7 160 0,-11 1-160 0,-6 8 0 0,-4-1 0 0,-8 1 0 16,-6-2 0-16,-5 2 0 0,-4 2 0 0,6 4 0 15,4 0 0-15,-2 2 0 0,-3 0-144 0,0 8-14656 16,-1 5-2928-16</inkml:trace>
  <inkml:trace contextRef="#ctx0" brushRef="#br0" timeOffset="48618.57">27146 10812 18015 0,'0'0'800'0,"0"0"160"0,0 0-768 0,0 0-192 16,0 0 0-16,0 0 0 0,12-2 1376 0,-12 2 224 16,0 0 64-16,0 0 0 0,0 0-448 0,0 0-64 15,0 0-32-15,0 0 0 0,0 0-224 0,0 0-32 16,0 0-16-16,0 0 0 0,0 0 240 0,0 0 32 0,-5-7 16 0,5 7 0 15,0 0-208-15,0 0-32 0,0-10-16 0,0 1 0 16,0 9-320-16,0 0-64 0,-4-8-16 0,4 8 0 16,4-9 48-16,-4 9 16 0,0 0 0 0,0 0 0 15,-2-9-16-15,2 9 0 0,-5-7 0 0,5 7 0 16,0 0 48-16,0 0 0 0,-9-4 0 0,9 4 0 16,-11-1 64-16,2 1 0 0,9 0 16 0,-9 1 0 15,9-1-224-15,0 0-48 0,-12 3-16 0,5-1 0 16,7-2-368-16,0 0 144 0,-8 7-144 0,3 1 0 15,5-8 0-15,-4 10 0 0,0-1 0 0,4-9 0 16,0 13 0-16,1-2 0 0,0-1 0 0,2-1 0 16,-3-9 0-16,5 11 0 0,-1-2 0 0,0-1 0 15,3-1 0-15,-7-7 0 0,10 8 0 0,-1 1 0 0,-1-1 0 0,-8-8 0 16,0 0 0-16,0 0 0 0,0 0 0 0,10 7 0 16,-10-7 0-16,13 4 0 0,-1 1 128 0,-3-4-128 15,-9-1 0-15,11 0 0 0,-2-4 144 0,-9 4-144 16,9-4 0-16,-9 4 144 0,8-6-144 0,-8 6 128 15,0 0-128-15,5-9 128 0,-1 1 16 0,-3-1 0 16,-3-2 0-16,0 2 0 0,1 1 32 0,-2-2 0 16,-1-2 0-16,-1 2 0 0,3-1 16 0,-5 2 0 15,-5 0 0-15,5 1 0 0,1-1-32 0,0 3 0 16,-5 0 0-16,5 1 0 0,6 5-160 0,0 0 192 16,-7-4-192-16,7 4 192 0,-10-2-192 0,1 2 0 15,9 0 0-15,-9 5 0 0,2 1 0 0,1 2 0 0,0 1 0 16,3 2 0-16,-1 1 0 0,0 1 0 0,0 0-128 15,2 0 128-15,1 1 0 0,0 0 0 0,-2-5-144 16,2 5 144-16,1 0 0 0,0-5 0 0,0-9 0 0,0 0 0 16,3 16 0-16,0-5 0 0,-3-11 0 0,8 7 0 15,-1-1 0-15,-7-6 0 0,10 3 0 0,3 0 0 16,2 1 160-16,-2-3-160 0,-4-8 160 0,1 1-160 16,3-1 0-16,2 1 0 0,-1-3 0 0,-1-1 0 15,-1 1 0-15,-1 0 0 0,0-1 0 0,-1-1 0 16,1 1 0-16,-5 1 0 0,-2-3 128 0,-1 2-128 15,-3-2 0-15,-2 3 0 0,-1-4 128 0,0 2-128 16,-1 2 0-16,-4 1 0 0,-4 2 128 0,3-1-128 16,3 2 0-16,-3 1 0 0,-4 2 0 0,1 2 0 15,3 0 0-15,1 1 128 0,1 3-128 0,-2-4 0 0,0 2 0 0,9-2 0 16,-2 10 0-16,-1 1 0 0,3-11 0 0,-4 11 0 16,5 3 0-16,-2-2 0 0,-3-2 0 0,2 1 0 15,2-11 0-15,-2 13 0 0,2-2 0 0,0-11 0 16,0 0 0-16,5 12 0 0,2-1 0 0,-7-11 0 15,0 0 0-15,0 0 0 0,0 0 0 0,0 0 0 16,0 0 0-16,0 0 0 0,0 0 0 0,0 0 0 16,0 0 144-16,10-4-144 0,-2-3 0 0,0 1 128 15,-3-2-128-15,2 0 0 0,1 0 0 0,-2 0 0 16,-1 2 128-16,2-1-128 0,-1 1 0 0,-6 6 0 16,3-11 0-16,-3 11 0 0,5-7 0 0,-5 7 0 15,2-8 0-15,-2 8 0 0,2-8 0 0,-2 8 0 16,-4-8 0-16,4 8 0 0,-6-6 0 0,-2 2 0 0,-1 1 0 0,0 3 0 15,-2 0 0-15,3 1 0 0,8-1 0 0,-9 2 0 16,0-1 0-16,9-1 0 0,-9 4 0 0,9-4 0 16,0 0 0-16,0 0 0 0,0 0 0 0,-1 12 0 15,3-1 0-15,2-3 0 0,-4-8-144 0,8 12 144 16,-1-2 0-16,-1 1 0 0,1-3 0 0,0-1 0 16,3 0 0-16,-1-1-128 0,-9-6 128 0,11 6 0 15,2-1 0-15,-1-3 0 0,0-2 0 0,-2 0 0 16,1 0 0-16,-11 0 0 0,10-2 0 0,-1-2 0 15,-9 4 0-15,9-7 0 0,-9 7 128 0,8-7-128 16,-1-1 0-16,-1 0 0 0,-2-1 128 0,-4 9-128 16,4-12 0-16,-1 2 0 0,-2 1 128 0,-1 9-128 15,-1-12 0-15,-2 1 0 0,1 2 0 0,-2 1 0 16,-2 2 0-16,6 6 0 0,-10-3 0 0,0-2 0 0,-1 4 0 0,-1-2 0 16,-1 3 0-16,0 3 0 0,0-1 0 0,-1 4 0 15,0 0 0-15,-1 2 0 0,1 0 0 0,2 2-128 16,3 1 128-16,-1-1 0 0,-2 2 0 0,1-2 0 15,4 1-128-15,3-2 128 0,4-9 0 0,-4 10 0 16,1-1 0-16,3 0 0 0,0-9 0 0,4 11 0 16,0-3 0-16,3 1 0 0,0-1 0 0,-7-8 0 15,0 0 0-15,0 0 0 0,8 7 0 0,-8-7 0 16,12 7 0-16,0-2 0 0,-2 0 0 0,1-1 0 16,-11-4 0-16,0 0 0 0,0 0 0 0,0 0 0 15,0 0 0-15,0 0 0 0,0 0 0 0,0 0 0 16,0 0 0-16,0 0-160 0,0 0-32 0,0 0 0 15,0 0 0-15,0 0 0 16,0 0-832-16,0 0-192 0,-10 4-16 0,10-4-13728 0,0 0-2736 0</inkml:trace>
  <inkml:trace contextRef="#ctx0" brushRef="#br0" timeOffset="65279.35">19952 12421 8287 0,'0'0'736'0,"0"0"-592"0,-10 3-144 0,10-3 0 16,-9 2 2416-16,9-2 448 0,-10 0 80 0,10 0 32 15,-10-2-1856-15,10 2-368 0,-9-4-80 0,9 4-16 16,0 0-288-16,-9-4-64 0,1 1-16 0,8 3 0 15,-9-4 224-15,9 4 64 0,-9-4 0 0,9 4 0 16,-9-1 304-16,9 1 64 0,-10-2 16 0,1 0 0 16,0 2-128-16,9 0-32 0,-10 0 0 0,-1 2 0 15,0 0-32-15,0 1-16 0,2 1 0 0,0 0 0 16,-3 1-128-16,0 1-32 0,1 1 0 0,0-1 0 0,2 3-240 0,0 1-48 16,-1-1-16-16,0 0 0 0,0-3-288 0,3 2 0 15,1-3 128-15,1 3-128 0,0 1 0 0,5-9 0 16,0 0 0-16,0 0 0 0,-2 13 208 0,2-13-64 15,5 12-16-15,2 0 0 0,-7-12 16 0,0 0 0 16,0 0 0-16,12 5 0 0,1 3 0 0,-2-3 0 16,1-4 0-16,-1-1 0 0,-11 0 48 0,13-3 16 15,-2-3 0-15,0 0 0 0,-3 2 144 0,-8 4 32 16,10-9 0-16,-2 2 0 0,0-2-32 0,-3 0 0 16,-1 0 0-16,-2-2 0 0,-2 11-96 0,3-11 0 15,-3-1-16-15,0 3 0 0,0 0-16 0,0 9 0 16,0-12 0-16,0 3 0 0,-3-3-64 0,3 12-16 15,-2-12 0-15,2 12 0 0,0 0-144 0,-7-9 160 0,2 3-160 0,5 6 160 16,0 0-32-16,-9-3-128 0,0 3 192 0,9 0-64 16,-11 4-128-16,4 3-176 0,-3 0 48 0,3 4 0 15,-4-1 128-15,5 1 0 0,1-1 0 0,-1 2 0 16,1 0 0-16,2-1-208 0,3 2 80 0,0-13 128 16,0 9 0-16,0-9 0 0,7 11 0 0,-7-11 0 15,7 10 0-15,-7-10 0 0,11 4 0 0,-11-4 0 16,0 0 0-16,13 0 0 0,-1-2 0 0,0-1 0 15,-2 0 0-15,-1-2 0 0,-1-3 0 0,0 2 0 16,-2-3 0-16,1 1 0 0,-2-1 0 0,0 0 0 16,1 1 0-16,-1 1 0 0,-1-2 128 0,-4 9-128 15,2-10 0-15,1 1 0 0,-3 9 0 0,4-8 128 0,-4 8-128 16,0-11 0-16,0 11 0 0,-3-9 0 0,3 9 0 0,0 0 128 16,-5-6-128-16,5 6 0 0,0 0 0 15,-9-2 0-15,0 2 0 0,9 0 0 0,-9 4 0 0,9-4 0 16,-8 6 0-16,8-6 0 0,-7 9 0 0,2 0 0 15,5-9 0-15,-5 9 0 0,-2 0 0 0,3 0 0 16,4-9 0-16,-2 11 0 0,2-11 0 0,2 11 0 16,-2-11-144-16,0 0 144 0,6 11 0 0,0-3 0 15,-6-8 0-15,11 6 0 0,-11-6 0 0,10 5 0 16,-1-2 0-16,-9-3 0 0,11 4 0 0,-11-4 0 16,10-5 0-16,-10 5 0 0,12-2 0 0,-12 2 0 15,9-6 0-15,-1-2 0 0,-8 8 0 0,8-8 0 16,-2 0 0-16,-2 2 0 0,-1-5 0 0,-3 11 128 15,4-10-128-15,-4 10 0 0,0-9 0 0,0 0 128 0,-2-2-128 0,0 3 0 16,2 8 128-16,-6-9-128 16,1 0 0-16,-1 3 0 0,-1 2 128 0,1 0-128 0,-2 1 0 0,-1 3 144 15,0 2-144-15,-1 0 0 0,1 2 0 0,-1 1 0 16,-2-1 0-16,0 3 0 0,2-1-144 0,0 1 144 16,-1-1 0-16,1 1 0 0,-1-1 0 0,2 1 0 15,3 1-128-15,-1-2 128 0,1 3 0 0,6-9 0 16,0 0 0-16,0 0-128 0,-3 8 128 0,3-8 0 15,0 0 0-15,0 0 0 0,0 0 0 0,5 11 0 16,-5-11 0-16,0 0-128 0,11 6 128 0,-11-6 0 16,0 0-1168-16,14 3-176 0,-2-3-48 0,-1-3-10864 15,0-1-2176-15</inkml:trace>
  <inkml:trace contextRef="#ctx0" brushRef="#br0" timeOffset="66962.53">19870 12347 6447 0,'0'0'576'0,"0"0"-576"15,0 0 0-15,0 0 0 0,0 0 1664 0,0 0 208 0,0 0 48 0,0 0 16 16,0 0-1056-16,0 0-224 0,0 0-32 0,0 0-16 16,0 0-352-16,0 0-80 0,0 0-16 0,0 0 0 15,0 0 192-15,0 0 32 0,0 0 16 0,0 0 0 16,0 0 272-16,0 0 48 0,0 0 16 0,0 0 0 15,0 0-32-15,0 0-16 0,0 0 0 0,0 0 0 16,0 0 16-16,3-11 16 0,-1 2 0 0,3-1 0 16,2-1-160-16,-1 0-48 0,1-2 0 0,3-2 0 15,2-4 0-15,2-1 0 0,2-1 0 0,2 2 0 16,2-6-112-16,1 1-16 0,2 1-16 0,2-2 0 16,-2-1-240-16,1-2-128 0,1 0 160 0,-1 2-160 15,3 1 128-15,-1 1-128 0,0-3 0 0,-3 3 0 16,-2-5 0-16,-1 3 0 0,-1 1 0 0,-1-2 0 0,-1 1 0 0,-2 1 128 15,-2 0-128-15,0 2 0 0,-2-2 0 0,3 0 0 16,-4 0 0-16,2 5 0 0,-1 3 0 0,0 1 0 16,-3 0 0-16,-1 2 0 0,4 1 0 0,-3 4 0 15,-2 1 0-15,-6 8 0 0,12-4 0 0,-12 4-288 16,0 0 64-16,9-5 16 16,-9 5-592-16,0 0-112 0,11 1-32 0,-11-1 0 15,10 4-416-15,-10-4-96 0,0 0-16 0,0 0 0 16,6 10-1184-16,-6-10-240 0</inkml:trace>
  <inkml:trace contextRef="#ctx0" brushRef="#br0" timeOffset="67697.46">20560 11378 13823 0,'0'0'608'0,"0"0"128"0,0 0-592 0,0 0-144 15,0 0 0-15,0 0 0 0,0 0 0 0,0 0 192 16,0 0-192-16,0 0 192 0,0 0-192 0,0 0 0 16,0 0 0-16,0 0 0 0,0 0 0 0,0 0 0 15,-10 1 0-15,10-1 0 0,0 0 0 0,0 0 0 16,-7 2 0-16,7-2 0 0,-11 4 224 0,2 0 16 16,0-1 0-16,1 1 0 0,0 2 272 0,-1-2 64 15,-1-1 16-15,-1 3 0 0,1 0-16 0,0 1 0 16,-2 0 0-16,-1 0 0 0,-2 1 96 0,1-2 16 15,0 0 0-15,-2-1 0 0,-1 1 224 0,0 0 48 16,0-3 16-16,0 1 0 0,0 2-272 0,0-4-48 16,2-2-16-16,0 1 0 0,2-1-352 0,2 0-80 15,-1 0-16-15,12 0 0 0,0 0-192 0,0 0 0 0,0 0 0 0,0 0 0 16,0 0 0-16,0 0 0 0,0-9 0 0,0 9 0 16,6-5-224-16,2 0 64 0,0-2 16 0,1 3 0 15,2 1 0-15,-2-1 0 0,-1-2 0 0,2 3 0 16,3 0-80-16,-1 0-16 0,-1-1 0 0,0 2 0 15,-11 2 80-15,14-2 16 0,-1-3 0 0,0 3 0 16,0-2 144-16,2 0-128 0,-1-1 128 0,0 2-128 16,1 0 128-16,-1 0 0 0,-1-3 0 0,1 2 0 15,1 2 0-15,-2 0 0 0,-3 1 0 0,2 1 0 16,-12 0 0-16,12 3 0 0,-12-3 0 0,10 5 0 16,-10-5 0-16,0 0 0 0,0 0 128 0,3 9-128 15,-3 2 288-15,0-11-16 0,0 0 0 0,-4 13 0 16,-1 0 32-16,-1-2 0 0,3-2 0 0,-3 2 0 15,1-1-112-15,-1-1 0 0,-1-1-16 0,3 4 0 0,2 2-176 0,0-1 0 16,0-2 0-16,2 2 128 0,0 1-128 0,0 1 0 16,-2-6 0-16,2 1 128 0,2 1-128 0,-2-1 0 15,0-10 0-15,0 13 0 0,0-1 0 0,0-12 0 16,0 11 0-16,0 1 0 0,-2-1 0 0,2-11 0 16,0 0 0-16,0 0-176 15,0 0-1488-15,0 0-320 0,2 10-48 0</inkml:trace>
  <inkml:trace contextRef="#ctx0" brushRef="#br0" timeOffset="68742.95">20544 11390 5519 0,'0'0'496'0,"0"0"-496"16,0 0 0-16,0 0 0 0,0 0 2112 0,0 0 336 16,-8 2 64-16,8-2 16 0,0 0-1888 0,0 0-368 15,-9 2-80-15,9-2 0 0,0 0 128 0,0 0 16 16,-9 2 16-16,9-2 0 0,0 0-224 0,0 0-128 16,-7 6 128-16,7-6-128 0,0 0 288 0,0 0-16 15,0 0 0-15,0 0 0 0,0 0 592 0,0 0 112 16,0 0 32-16,0 0 0 0,0 0-176 0,0 0-16 15,0 0-16-15,0 0 0 0,0 0-224 0,0 0-64 16,0 0 0-16,0 0 0 0,0 0-272 0,0 0-64 16,0 0-16-16,0 0 0 0,12-3-160 0,-1-2 0 15,-2 0 0-15,-2-1 128 0,-7 6-128 0,10-5 0 16,-3-1 0-16,3-1 128 0,0 1 80 0,-1-1 16 16,-2 1 0-16,0-1 0 0,1 0 192 0,-1 1 32 0,-7 6 16 0,8-9 0 15,-1 1-64-15,0 2-16 0,-7 6 0 0,8-10 0 16,0 1-48-16,-1 3-16 0,-7 6 0 0,6-9 0 15,-6-2 0-15,2 3 0 0,5 2 0 0,1-2 0 16,-1-2-144-16,4 2-48 0,3 0 0 0,1 1 0 16,-1 0-128-16,2-1 0 0,-1 0 0 0,1-1 0 15,-1 1 0-15,1-1 0 0,0-3 0 0,-1 0 0 16,0 2 0-16,-2 0 128 0,0-3-128 0,-1-1 0 16,-1 0 128-16,0 0-128 0,-3-2 0 0,-1 2 128 15,1 1-128-15,-1 2 128 0,-2-2-128 0,0 3 128 16,2-1-128-16,-2 1 192 0,0 1-192 0,-5 9 192 15,5-9-192-15,-5 9 0 0,7-8 144 0,-1 1-144 16,-6 7 0-16,8-7 128 0,-1-1-128 0,-7 8 0 0,0 0 0 0,9-7 0 16,-1-1 0-16,-1 3 0 0,-7 5 0 0,10-4 0 15,-10 4 0-15,0 0 0 0,7-5 0 0,-7 5 0 16,0 0 0-16,8-6 0 0,-8 6 0 0,0 0 0 16,0 0 0-16,7-7 128 0,-7 7-128 0,0 0 0 15,5-8 0-15,-5 8 128 0,0 0-128 0,0 0 0 16,0 0 0-16,0 0-128 0,0 0 0 0,0 0 0 15,0 0 0-15,0 0 0 0,0 0 128 0,0 0-208 16,0 0 80-16,0 0 128 0,0 0-128 0,0 0 128 16,6-6 0-16,-6 6 0 0,8-7 0 0,-8 7 0 15,0 0 0-15,8-6 0 0,-8 6 0 0,0 0 0 16,8-7 0-16,-8 7 0 0,6-6 0 0,-6 6 0 16,8-6 0-16,-8 6 0 0,0 0 0 0,9-5 0 0,-9 5-192 15,0 0 192-15,0 0-352 0,0 0 48 16,6-9 16-16,-6 9 0 0,0 0 288 0,0 0 0 0,0 0 0 0,0 0 0 15,0 0 0-15,0 0-192 0,0 0 192 0,0 0-208 16,0 0 80-16,0 0 128 0,-7-5-208 0,7 5 80 16,0 0 128-16,0 0-208 0,0 0 80 0,0 0 128 15,0 0-416-15,0 0 32 0,0 0 16 0,0 0 0 32,8-5-480-32,-8 5-112 0,0 0 0 0,8-7-16 0,-8 7-96 0,9-6-16 15,0 0 0-15,-9 6 0 0,0 0 96 0,0 0 16 0,0 0 0 0,0 0 0 16,0 0 576-16,0 0 112 0,0 0 32 0,0 0 0 15,0 0 48-15,0 0 16 0,0 0 0 0,0 0 0 16,0 0-1424-16,0 0-288 0</inkml:trace>
  <inkml:trace contextRef="#ctx0" brushRef="#br0" timeOffset="69306.21">21343 10685 11967 0,'0'0'1072'0,"0"0"-864"16,0 0-208-16,0 0 0 0,0 0 2080 0,0 0 368 15,-10-3 80-15,10 3 16 0,0 0-1424 0,0 0-288 16,-9-3-48-16,9 3-16 0,0 0-416 0,-10 0-96 16,3 3 0-16,7-3-16 0,-11 0 16 0,1 1 0 15,1 1 0-15,0 0 0 0,-3 2-256 0,1 1 0 16,0-3 0-16,0 0 0 0,-1 1 144 0,1-1-144 16,-1 2 128-16,-1 0-128 0,-1-1 224 0,-3 1-32 15,-2 0-16-15,1 0 0 0,3 1 16 0,-2-1 0 0,0 1 0 16,1-1 0-16,2 1-64 0,-2 0-128 0,-1 0 192 0,0-2-64 15,0 0 128-15,4-1 32 0,0-2 0 0,1 2 0 16,1-1 32-16,0-1 16 0,1-1 0 0,10 1 0 16,-11-2-176-16,11 2-32 0,0 0-128 0,0 0 192 15,0 0-192-15,0 0 0 0,0 0 0 0,0 0 0 16,0 0 0-16,8-9 0 0,1 4 0 0,3 0-160 16,1 1-32-16,3-3 0 0,1 1 0 0,0-3 0 31,0 1-192-31,2 1-64 0,2-3 0 0,0 2 0 0,1 0 112 0,0 0 16 0,2 1 0 0,-2-1 0 15,-3-1 320-15,0 2-144 0,-2 2 144 0,-2 0 0 16,-2 1 0-16,2 1 0 0,-2 1 0 0,-3 0 144 0,-10 2 144 16,10-2 32-16,-10 2 0 0,12 0 0 15,-12 0-112-15,12 2-16 0,-12-2 0 0,13 4 0 0,-1 3-192 0,-3 1 0 16,-9-8 128-16,8 11-128 0,-3-3 0 0,-1 1 0 16,-4-9 0-16,2 12 0 0,1-2 0 0,0 2 0 15,-3 1 0-15,-3-2 0 0,-1 0 0 0,-2-2 144 16,-2 2-144-16,-1-1 128 0,-2 1 64 0,1-1 16 15,-2 1 0-15,0 0 0 0,-2-2 256 0,0 2 48 16,-1-1 16-16,2-1 0 0,1 2-128 0,1-5-16 16,-1 4-16-16,2-3 0 0,0-3-208 0,10-4-32 15,-9 7-128-15,9-7 192 0,0 0-192 0,0 0 0 16,0 0 0-16,0 0 0 16,0 0-1632-16,0 0-272 0,0 0-48 0,0 0-10848 0</inkml:trace>
  <inkml:trace contextRef="#ctx0" brushRef="#br0" timeOffset="69922.14">21240 10709 15663 0,'0'0'1392'0,"-6"0"-1120"16,-2-2-272-16,3 0 0 0,5 2 1136 0,0 0 160 15,-6-2 48-15,6 2 0 0,0-7-832 0,0 7-176 16,0 0-16-16,0 0-16 0,4-5-304 0,-4 5 0 16,8-5 128-16,-8 5-128 0,0 0 128 0,0 0-128 15,0 0 192-15,0 0-192 0,0 0 384 0,0 0-48 16,0 0 0-16,0 0 0 0,0 0 144 0,0 0 32 16,0 0 0-16,0 0 0 0,0 0 128 0,0 0 16 15,0 0 16-15,0 0 0 0,11-1 32 0,-11 1 0 16,0 0 0-16,14-3 0 0,2-2-192 0,-1-2-48 15,0 3 0-15,0-2 0 0,2-5-128 0,1 2-16 16,-1 0-16-16,2-1 0 0,-1 1-160 0,1-1-16 0,0 1-128 0,1-1 192 16,1-3-192-16,0 0 128 0,0 1-128 0,1 0 0 15,3 2 160-15,-2 1-160 0,4 2 160 0,-1-3-160 16,-2-1 160-16,2 2-160 0,1 0 160 0,-3 1-160 16,1 0 128-16,-3 1-128 0,0-1 0 0,2 0 144 15,-3 0-144-15,0-1 0 0,-2 3 0 0,-1 0 0 16,1-3 0-16,-2 0 0 0,0-1 0 0,-1 1 0 15,1 1 0-15,-2-3 0 0,-2 2 0 0,1 1 0 16,-1 1 0-16,-1-1 0 0,-2 1 0 0,1 1 0 16,-2-2 0-16,-1 3 0 0,-8 5 0 0,0 0 0 15,0 0-496-15,5-7 32 0,-5 7 0 0,0 0 0 16,0 0-656-16,0 0-128 0,0 0-32 0,0 0-11792 16</inkml:trace>
  <inkml:trace contextRef="#ctx0" brushRef="#br0" timeOffset="70800.64">22129 10295 11967 0,'0'0'1072'0,"0"0"-864"16,-9 1-208-16,0-1 0 0,0 0 2880 0,9 0 512 15,-9-3 128-15,9 3 0 0,0 0-2032 0,-9-2-400 16,1-3-96-16,8 5-16 0,0 0-592 0,-5-7-128 15,1 1-32-15,4 6 0 0,0 0-224 0,0 0 0 16,-4-10 128-16,4 10-128 0,-4-9 0 0,4 9 0 16,0 0 0-16,-7-6 0 0,2 1 0 0,5 5 0 15,-8-4 0-15,2-2 0 0,-2 3 0 0,0 0 0 16,-1-1 128-16,-1 1-128 0,-2 2 256 0,-1 1 16 16,-1-2 0-16,-3 0 0 0,-3 1 128 0,0 1 32 15,1 0 0-15,1 3 0 0,1-1-160 0,1-1-16 16,-2 1-16-16,7-1 0 0,11-1-240 0,0 0 0 15,-10 0 128-15,1 0-128 0,9 0 0 0,0 0 0 16,0 0 0-16,0 0 0 0,0 0-224 0,0 0 16 0,0 0 0 0,0 0 0 31,0 0-304-31,0 0-48 0,0 0-16 0,0 0 0 0,0 0 192 0,12-1 48 0,-1-1 0 0,2 2 0 16,0 2 16-16,2-1 16 0,-1-1 0 0,2 3 0 16,-1-3 80-16,1 1 16 0,0-1 0 0,1 0 0 15,1 0 48-15,0 1 16 0,-1-1 0 0,0 4 0 16,-1-3 144-16,-1 1 0 0,1-2 0 0,0 0-128 15,-1 0 128-15,1 1 0 0,-2 2 0 0,1-3 0 16,-2 2 0-16,0 0 0 0,-2-2 0 0,0 2 0 16,-2 2 0-16,-9-4 0 0,10 1 0 0,-1-1 128 15,-9 0-128-15,0 0 0 0,0 0 0 0,0 0 0 16,11 4 192-16,-11-4-48 0,0 0 0 0,0 0 0 0,0 0 48 0,2 9 16 16,-2-9 0-16,-3 12 0 0,-1-3 48 0,-2 0 16 15,0-1 0-15,-2 3 0 0,-1-5-32 0,0 2-16 16,0 2 0-16,-2 0 0 0,0-1 96 0,-1-1 0 15,1-1 16-15,0 4 0 0,-2-1-48 0,0 1-16 16,0-2 0-16,0-1 0 0,-1-2-48 0,4 3-16 16,0-1 0-16,0 0 0 0,0 0-208 0,2-2 176 15,8-6-176-15,-6 8 160 0,6-8-160 0,-6 9 0 16,6-9-192-16,0 0 192 16,-2 11-2560-16,2-11-400 0,1 11-80 0</inkml:trace>
  <inkml:trace contextRef="#ctx0" brushRef="#br0" timeOffset="71416.57">22124 10239 4607 0,'0'0'192'0,"0"0"64"0,0 0-256 0,0 0 0 16,0 0 0-16,0 0 0 0,0 0 3216 0,0 0 608 15,0 0 112-15,4-9 32 0,1-1-2016 0,-5 10-400 16,4-10-80-16,-4 10 0 0,4-8-192 0,-4 8-48 16,0 0 0-16,0 0 0 0,3-9-528 0,-3 9-96 15,6-6-32-15,-6 6 0 0,5-7-192 0,-5 7-64 16,8-8 0-16,-1 3 0 0,-7 5-128 0,9-7-16 16,-1 2-16-16,-8 5 0 0,9-9-32 0,0 3-128 15,1-2 192-15,2 0-64 0,-1 1 176 0,-1 0 16 16,0-5 16-16,1 1 0 0,-2 1 112 0,4 1 32 15,3-2 0-15,1 0 0 0,2-1-160 0,3 3-48 16,2 2 0-16,1-2 0 0,-1-4-144 0,0-1-128 0,-1 0 144 0,1 0-144 16,-1 4 128-16,-1-4-128 0,-1-2 0 15,1 0 144-15,0 2-144 0,1 1 0 0,-2-5 144 0,1 2-144 16,1 2 0-16,2-2 0 0,1 1 0 0,-1 1 128 16,-2 1-128-16,3 0 0 0,3 0 0 0,1 2 0 15,1 1 0-15,-2 0 144 0,-2 2-144 0,-1 3 160 16,0 1-160-16,-2-1-176 0,-3 1 48 0,-2 0 0 15,-2 3 128-15,0-1-208 0,-2 0 80 0,-2 2 128 16,-3 0-432-16,2 2 48 0,-2-2 0 0,-1 0 0 16,-9 0-128-16,0 0 0 0,11 0-16 0,-11 0 0 15,0 0-496-15,12 3-112 0,-2-2-16 0,-10-1-8080 16,0 0-1632-16</inkml:trace>
  <inkml:trace contextRef="#ctx0" brushRef="#br0" timeOffset="72417.1">23383 9656 2751 0,'0'0'256'0,"0"0"-256"16,0 0 0-16,0 0 0 0,11-3 2048 0,-1 2 384 15,1 1 64-15,-11 0 0 0,9-4-1536 0,-9 4-320 16,0 0-64-16,10-3-16 0,-10 3 336 0,0 0 80 15,0 0 16-15,0 0 0 0,3-6 224 0,-3 6 32 16,-3-7 16-16,3 7 0 0,-4-6-192 0,-1 1-48 16,-1 1 0-16,-3 0 0 0,-3 0-272 0,0 0-64 15,2-2-16-15,-1 3 0 0,-2-2-32 0,1 1 0 0,1 0 0 0,-2 0 0 16,-2-1-224-16,0 1-48 0,-1 1-16 16,2 2 0-16,-2-2-128 0,2-1-32 0,-1 1 0 0,1 1 0 15,1 4-192-15,0-1 128 0,-1 1-128 0,-1 0 0 16,1 0 0-16,1 1 0 0,0-2 0 0,-1 1 0 15,-1-1 0-15,2 1 0 0,0 0 0 0,1 0 0 16,2 0 0-16,1-2 0 0,9 0 0 0,-9 2 0 16,9-2 0-16,0 0 0 0,0 0 0 0,0 0 0 15,0 0 0-15,0 0 0 0,0 0 0 0,0 0 0 16,11 6 0-16,1-3-128 0,0 0 128 0,0 1-208 16,1-4 208-16,0 0-144 0,0 0 144 0,0 0-128 0,-1 3 128 15,-1-2 0-15,2-1 0 0,-1 0 0 16,-2 0 0-16,2 0 0 0,0 0 0 0,-2 0 0 0,1 2 0 0,-1-4 0 15,2-1 0-15,0 2 0 0,-2 1 0 0,1 0 0 16,-11 0 0-16,13 0 0 0,0-3 0 0,0 6 0 16,0 0 0-16,0-2 0 0,-13-1 0 0,10 2 0 15,-10-2 0-15,0 0 0 0,12 7 0 0,-12-7 0 16,0 0 0-16,0 0 0 0,0 0 0 0,0 0 0 16,0 0 0-16,2 9 0 0,-3 0 0 0,-3-1 0 15,-2-1 0-15,-2-1 0 0,-2 1 0 0,0-1 128 16,1 2-128-16,-1-2 0 0,-2 2 0 0,2 1 0 15,1 1 0-15,2 0 0 0,-2 0 0 0,0 0 0 16,1-4 0-16,1 1 128 0,7-7-128 0,-9 10 0 16,-1-1 0-16,2-1 0 0,2-2-144 0,6-6 0 15,-10 6 0-15,10-6 0 16,-7 8-2560-16,7-8-512 0</inkml:trace>
  <inkml:trace contextRef="#ctx0" brushRef="#br0" timeOffset="72969.46">23441 9669 12895 0,'0'0'1152'0,"-12"0"-928"0,2 0-224 0,-1 0 0 0,2 0 2496 0,9 0 448 16,0 0 80-16,0 0 32 0,0 0-2352 0,0 0-448 15,0 0-112-15,0 0-16 0,0 0 96 0,0 0 16 16,13-5 0-16,0 1 0 0,-1 1 352 0,1-1 80 16,1 0 16-16,2 0 0 0,-2 2-32 0,2 1 0 15,-2-2 0-15,1 3 0 0,-1 0-288 0,0 0-64 16,-1-3-16-16,2 3 0 0,-2 0-96 0,0 0 0 15,0 3-16-15,0-3 0 0,0 0-48 0,0 3 0 16,0 0 0-16,0 3 0 0,-1-2-128 0,1-2 0 16,0-2 0-16,0 2 0 0,0 0 0 0,1-1 0 15,2-3 0-15,2 1 0 0,0-1 192 0,1 0 16 16,-1-4 0-16,0 2 0 0,-2 1 128 0,1 0 32 0,0-1 0 0,1 1 0 16,0-3-128-16,-2 2-32 0,-3 1 0 0,0 3 0 15,1 0-208-15,-2 0 128 0,-12 0-128 0,13-1 0 16,-3 1 0-16,-10 0 128 0,11 0-128 0,-11 0 0 15,0 0 0-15,10 3 0 0,-10-3 128 0,0 0-128 16,0 0 0-16,0 0 0 0,0 0 0 0,0 0 0 16,0 0 0-16,0 0 0 0,0 0 0 0,0 0 0 15,0 0 0-15,9-3 0 0,-9 3 0 0,0 0 0 16,0 0-256-16,0 0 64 0,0 0 16 0,0 0 0 16,0 0-272-16,0 0-64 0,0 0-16 0,0 0 0 15,0 0-32-15,0 0 0 0,0 0 0 0,0 0 0 16,0 0-1488-16,-2 11-288 0,2-11-64 0,0 0-8800 15</inkml:trace>
  <inkml:trace contextRef="#ctx0" brushRef="#br0" timeOffset="74276.49">24132 9686 2751 0,'0'0'256'0,"0"0"-256"0,0 0 0 0,0 0 0 15,0 0 3584-15,0 0 656 0,0 0 144 0,0 0 32 16,0 0-2432-16,0 0-496 0,0 0-80 0,0 0-32 15,0 0-432-15,0 0-96 0,-7-4-16 0,7 4 0 0,0 0-416 0,0 0-96 16,0 0 0-16,0 0-16 0,0 0 256 0,0 0 48 16,8-7 16-16,-8 7 0 0,11-2-176 0,-1 1-48 15,0-1 0-15,1 4 0 0,-11-2-240 0,13 3-160 16,1-1 192-16,-2 0-192 0,-2 1 144 0,1 1-144 16,-1-1 0-16,1 0 144 0,-1 1-144 0,1 0 160 15,-1-1-160-15,0-1 160 0,2 0-160 0,1-1 0 16,3 0 144-16,1 2-144 0,1 0 224 0,0 0-32 15,-1-1 0-15,3 3 0 0,-2-1 64 0,-1-1 16 16,-1-1 0-16,-2 2 0 0,-1 0-272 0,1 2 0 16,1-3 128-16,-4 1-128 0,-11-4 0 0,11 7 0 15,-11-7 128-15,10 3-128 0,-10-3 128 0,0 0-128 16,0 0 192-16,0 0-192 0,8 7 352 0,-8-7-32 16,0 0-16-16,0 0 0 0,0 0 0 0,0 0 0 0,0 0 0 0,0 0 0 15,0 0-304-15,0 0 160 0,0 0-160 0,0 0 128 16,0 0-128-16,0 0 0 0,0 0 0 0,0 0 128 15,0 0-128-15,0 0 0 0,0 0 0 0,0 0 0 16,0 0 128-16,0 0-128 0,0 0 0 0,0 0 128 16,0 0 80-16,-9-1 16 0,-1-2 0 0,10 3 0 15,-8-3-80-15,8 3-16 0,-9-3 0 0,9 3 0 16,0 0-128-16,0 0 0 0,-8-7 0 0,8 7 0 16,0 0 0-16,0 0 0 0,0 0 0 0,0 0 0 15,0 0 0-15,0 0 0 0,0 0 0 0,0 0 0 16,0 0 0-16,0 0 0 0,0 0 0 0,0 0 0 15,0 0 0-15,0 0 0 0,0 0-144 0,0 0 144 16,0 0 0-16,0 0 0 0,0 0 0 0,0 0 0 0,0 0 0 0,0 0 0 16,0 0 0-16,0 0 0 15,9 0 0-15,-9 0 0 0,10-3 0 0,-1 2 0 0,-9 1 0 0,10 0 0 16,-10 0 0-16,9 1 0 0,-9-1 0 0,10 3 0 16,-10-3 0-16,11 3 0 0,-11-3-128 0,11 6 128 15,0-1 0-15,-11-5 0 0,10 7 0 0,-2-1-128 16,-8-6 128-16,10 10 0 0,-2-3 0 0,-8-7 0 15,0 0 0-15,11 6 0 0,-11-6 0 0,9 2 0 16,-9-2 0-16,0 0 0 0,0 0 0 0,0 0 0 16,10 3 0-16,-10-3 0 0,0 0 0 0,0 0 128 15,0 0-128-15,0 0 0 0,0 0 0 0,0 0 128 16,0 0-128-16,0 0 0 0,0 0 128 0,0 0-128 16,0 0 0-16,0 0 144 0,0 0-144 0,0 0 0 0,0 0 0 15,0 0 128-15,0 0-128 0,0 0 0 0,9-5 0 0,-9 5 0 16,0 0 0-16,0 0 0 0,0 0 0 0,0 0 0 15,0 0 0-15,9-3 0 0,-9 3 0 0,0 0 0 16,0 0 0-16,10-4 0 0,-10 4 0 0,0 0 0 16,0 0 0-16,0 0 0 0,6-6 128 0,-6 6-128 15,0 0 0-15,0 0 160 0,0 0-160 0,0 0 160 16,0 0-160-16,0 0 0 0,0 0 144 0,0 0-144 16,4-10 0-16,-4 10 0 0,3-9 0 0,-3 9 0 15,0 0 0-15,0 0 0 0,0 0 0 0,0 0 0 16,0 0 0-16,0 0 0 0,0 0 0 0,0 0 0 15,0 0 0-15,0 0 0 0,0 0 0 0,0 0 0 0,0 0 0 16,0 0 0-16,0 0 0 0,0 0 0 0,0 0 0 0,0 0 192 16,0 0-32-16,0 0-16 0,0 0 64 0,0 0 16 15,0 0 0-15,0 0 0 0,0 0-224 0,0 0 128 16,0 0-128-16,0 0 0 0,0 0 0 0,0 0 0 16,0 0 0-16,0 0 0 0,0 0 0 0,0 0 0 15,0 0 0-15,0 0 0 0,0 0 0 0,0 0 0 16,0 0 0-16,0 0 0 0,0 0 0 0,0 0 0 15,0 0 0-15,0 0 0 0,0 0 0 0,0 0 0 16,0 0 0-16,0 0 0 0,0 0 0 0,0 0 0 16,0 0 0-16,0 0 0 0,0 0-192 15,0 0 16-15,0 0-11808 16,0 0-2368-16</inkml:trace>
  <inkml:trace contextRef="#ctx0" brushRef="#br0" timeOffset="74958.53">24112 9673 6447 0,'0'0'576'0,"0"0"-576"15,0 0 0-15,0 0 0 0,0 0 3888 16,0 0 656-16,7-8 144 0,-7 8 32 0,8-6-3504 0,-1 0-688 16,1 0-144-16,0 2-16 0,-8 4-16 0,10-4 0 15,-2-3 0-15,0 1 0 0,-8 6-160 0,9-8-48 16,-1-1 0-16,-8 9 0 0,0 0 96 0,4-9 16 15,-1 0 0-15,-3 9 0 0,0 0 240 0,0 0 48 16,-6-11 16-16,0 1 0 0,1-1 128 0,-2 2 16 16,-1-1 16-16,0 2 0 0,-1 0-16 0,0 3 0 15,0 0 0-15,-1-2 0 0,-3-3-144 0,0 1-48 16,0-2 0-16,0 5 0 0,-1 1-224 0,3-1-48 16,-1 1-16-16,2 1 0 0,0 3-224 0,3-3 0 15,7 4 0-15,0 0 0 0,0 0 0 0,-11 0 0 0,2-1 0 16,9 1 0-16,0 0-144 0,0 0 144 0,0 0 0 0,0 0-144 15,0 0 144-15,-4 10 0 0,0-1 0 0,4-9 0 16,0 0 0-16,2 11 0 0,-2-11-144 0,3 11 144 16,3 4 0-16,2-2-144 0,-1-3 144 0,2 3 0 15,2 3-176-15,1-3 176 0,1 0-160 0,1 0 160 16,0-1-176-16,1 0 176 0,-2-2-192 0,-2-1 192 16,0 1-192-16,1-4 192 0,-2-2-192 0,-2 1 192 15,-2 4 0-15,-6-9 0 0,8 6 0 0,-8-6 0 16,5 7 0-16,-5-7 0 0,0 0 0 0,0 0 0 15,0 0 0-15,0 0 0 0,0 0 0 0,0 0 144 16,0 0-144-16,0 0 0 0,-1 9 144 0,1-9-144 16,0 0 0-16,-5 8 144 0,5-8-144 0,-8 8 0 0,0 0 128 0,0-2-128 15,1-1 0-15,-2 1 0 0,-1-1 0 0,10-5 0 16,-7 5 0-16,0 1 0 0,7-6 0 0,-8 4 0 16,8-4 0-16,0 0 0 15,0 0-400-15,0 0-96 0,0 0-16 0,0 0 0 16,0 0-3040-16,0 0-608 0</inkml:trace>
  <inkml:trace contextRef="#ctx0" brushRef="#br0" timeOffset="75898.11">24699 9825 11055 0,'0'0'480'0,"0"0"112"0,-9-1-464 0,9 1-128 0,-9-4 0 0,9 4 0 16,-8-4 2624-16,8 4 496 0,0 0 96 0,0 0 32 15,0 0-2160-15,0 0-448 0,-7-5-64 0,7 5-32 16,0 0-352-16,-4-6-64 0,1-1 0 0,3 7-128 15,0 0 416-15,0 0-32 0,0 0 0 0,0 0 0 16,0 0 256-16,0 0 64 0,0 0 0 0,0 0 0 16,0 0-16-16,0 0 0 0,0 0 0 0,0 0 0 15,0 0-368-15,0 0-80 0,0 0-16 0,0 0 0 0,0 0-224 0,10 0 0 16,-10 0 0-16,10 0 0 0,-10 0 160 0,12 0-16 16,-12 0 0-16,12 0 0 0,-12 0 112 0,12 0 0 15,-12 0 16-15,11 1 0 0,-2 2-112 0,-9-3-32 16,11-3 0-16,-11 3 0 0,10 2-128 0,-10-2 160 15,0 0-160-15,11 0 160 0,-11 0-160 0,10 4 0 16,-10-4 0-16,0 0 0 0,11 3 0 0,-11-3 0 16,0 0 0-16,0 0 0 0,11 7 0 0,-2-2 0 15,-9-5 0-15,0 0 0 0,0 0 0 0,0 0 128 16,11 4-128-16,-11-4 0 0,0 0 0 0,0 0 0 16,0 0 128-16,0 0-128 0,0 0 0 0,0 0 160 15,0 0-160-15,0 0 160 0,0 0 80 0,0 0 16 16,-3-10 0-16,1 2 0 0,2 8 64 0,-6-7 0 15,-1-3 16-15,1 2 0 0,2 2 96 0,-1-1 16 0,-1-3 0 0,1 2 0 16,-2-1-176-16,2 1-16 0,0 0-16 0,-1-1 0 16,0 0-240-16,1 0 128 0,-1 0-128 0,1-1 0 15,1 3 0-15,-1-1 0 0,0-1 0 16,1 2 0-16,0 1 0 0,4 6 0 0,-4-10 0 0,0 4 0 16,4 6 0-16,0 0 0 0,-2-9 0 0,2 9 0 15,0 0 0-15,0 0 0 0,-2-8 0 0,2 8 0 16,0 0 0-16,0 0-128 0,0 0 128 0,0 0 0 15,0 0-144-15,0 0 144 0,9 7 0 0,1-1-144 16,-10-6 144-16,11 8-192 0,0 1 192 0,-2 0-192 16,-1 0 16-16,1-1 0 0,0 0 0 0,0 1 0 0,-1-2-32 15,-8-7-16-15,8 9 0 0,0 0 0 0,1 0 224 0,-9-9-144 16,0 0 144-16,9 9-128 0,-9-9 128 0,8 8 0 16,-8-8 0-16,0 0 0 0,7 8 0 0,-7-8 0 15,7 7 0-15,-1 1 128 0,-6-8-128 0,7 8 0 16,-7-8 0-16,0 0 0 0,4 11 0 0,-4-11 0 15,0 0 0-15,2 11 0 0,-2-11 0 0,-1 12 0 16,1-12 0-16,-2 9 0 0,2-9 0 0,0 0 0 16,0 0 0-16,0 0 0 0,-7 8 0 0,7-8 0 15,0 0 0-15,-8 5 0 0,8-5 0 0,-9 5 144 16,0-2-144-16,9-3 0 0,-9 4 192 0,0-1-192 16,0-1 192-16,9-2-192 0,0 0 304 0,-10 4-48 15,3-3-16-15,7-1 0 0,-9 3-64 0,9-3-16 16,-10 0 0-16,10 0 0 0,-10 3-16 0,2 0 0 15,8-3 0-15,0 0 0 0,-9 4-144 0,1-1 0 16,8-3 0-16,0 0 0 0,0 0-160 0,-6 7 160 0,6-7 0 0,0 0-144 31,0 0-1328-31,0 0-256 0,0 0-48 0,0 0-8912 0,0 0-1776 0</inkml:trace>
  <inkml:trace contextRef="#ctx0" brushRef="#br0" timeOffset="76860.1">24797 9874 6447 0,'0'0'576'0,"0"0"-576"16,0 0 0-16,0 0 0 0,0 0 4944 0,0 0 880 15,0 0 192-15,0 0 16 0,8-9-4096 0,-1 1-816 16,2 4-160-16,1 1-48 0,-1-2-592 0,1 2-128 16,1 3-32-16,0 4 0 0,2-1-160 0,0-2 0 15,2 0 0-15,-2 3 0 0,-1 0 0 0,2 2 0 16,1 0 0-16,0-2 0 0,-3 1 0 0,-2-1 0 15,0-3 0-15,2 2 0 0,1 2 0 0,-2-1 0 16,-11-4 0-16,10 3 0 0,0-1 0 0,-10-2 192 16,0 0-64-16,11 6 0 0,-11-6 256 0,10 2 32 0,-10-2 16 0,11 7 0 15,1-1-160-15,-12-6-16 0,0 0-16 0,10 8 0 16,0 5-240-16,-2-5 0 0,-8-8 128 0,8 5-128 16,-8-5 0-16,8 8 0 0,-8-8 0 0,8 6 0 15,-8-6 128-15,0 0-128 0,0 0 0 0,10 4 0 16,-10-4 0-16,0 0 128 0,0 0-128 0,0 0 0 15,0 0 0-15,0 0 128 0,0 0-128 0,0 0 0 16,0 0 384-16,9-4-32 0,-9 4 0 0,5-6 0 16,-5 6 64-16,0 0 16 0,0 0 0 0,4-8 0 15,-4-2-192-15,0 10-48 0,0-9 0 0,0 9 0 16,-1-10-192-16,1 3 128 0,0 7-128 0,-1-11 0 0,1 11 0 16,-3-10 128-16,2-1-128 0,1 11 0 0,-4-10 0 0,4 10 0 15,-4-11 0-15,4 11 0 0,-8-3 0 0,0-5 0 16,2 0 0-16,-1 1 0 0,7 7 0 0,-8-6 0 15,-1 2 128-15,9 4-128 0,-9-4 0 0,9 4 128 16,-9-5-128-16,9 5 0 0,0 0 160 0,-8-9-160 16,0 1 160-16,8 8-160 0,0 0 176 0,0 0-176 15,-3-8 192-15,3 8-192 0,0 0 0 0,0 0 0 16,0 0 0-16,0 0 0 0,0 0 0 0,0 0 0 16,0 0 0-16,0 0 0 0,0 0 0 0,0 0 0 15,0 0-160-15,0 0 160 0,0 0 0 0,10 0 0 16,-10 0 0-16,10 3 0 0,-10-3-128 0,11 4 128 15,-11-4 0-15,9 3 0 0,-3 3 0 0,-6-6 0 16,0 0 0-16,10 4 0 0,-10-4 0 0,0 0 0 0,0 0 0 0,0 0 0 16,10 5 0-16,-10-5 0 0,0 0 0 0,9 5 0 15,-9-5 0-15,0 0 0 0,11 4 0 0,-11-4 0 16,0 0 0-16,10 9 0 0,-2-2 0 0,-8-7 0 16,8 10 0-16,-8-10 0 0,8 10-144 0,-8-10 144 15,0 0 0-15,7 12 0 0,-7-12 0 0,6 13 0 16,-3-1 0-16,-3-12 0 0,0 0 0 0,0 0 0 15,0 0 0-15,2 13 0 0,-2-13 0 0,0 0 0 16,-2 14 0-16,2-14 0 0,0 0 0 0,-2 12 0 16,2-12 0-16,0 0 144 0,0 0-144 0,0 0 128 15,0 0 48-15,0 0 0 0,0 0 0 0,0 0 0 16,0 0-176-16,0 0 128 0,0 0-128 0,-5 8 128 0,5-8-128 16,-4 12 0-16,4-12 0 0,0 0 128 0,-7 6-128 0,1 1 0 15,0 3 0-15,6-10 0 0,0 0 0 0,-9 7 0 16,9-7 0-16,-7 6 0 0,7-6 0 0,0 0 0 15,0 0 0-15,0 0-12032 16,-10 0-2496-16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46:05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27184 10464 13823 0,'0'0'1216'0,"-8"-5"-960"0,-4-2-256 0,2 2 0 0,-1 0 3920 0,0-1 752 16,-2-2 128-16,0-3 48 0,0 2-2688 0,-2 0-544 16,-2-1-96-16,3 0-32 0,1 3-592 0,-1 0-128 15,-5 2-32-15,4 0 0 0,0-1-384 0,0 5-80 16,-4-3-16-16,2 6 0 0,1 0 256 0,-1 2 64 15,0 1 0-15,-2 1 0 0,-1 3-32 0,-3 1 0 16,-1 3 0-16,-1 4 0 0,-1 3-288 0,1 2-48 16,0 1-16-16,-1 3 0 0,0 0-192 0,1 4 128 15,0 2-128-15,5 2 0 0,3 1 0 0,2 1 128 16,4 1-128-16,3-1 0 0,4-3 128 0,4 2-128 16,0-2 176-16,4-1-176 0,1 1 128 0,7-1-128 15,5 0 0-15,2-4 0 0,2-1 0 0,4-7 0 0,1-3 0 0,5-1 0 16,3 1 0-16,4-4 0 0,2 0 0 0,1-1 0 15,-2-3 0-15,1-7 0 0,3-4 0 0,3-6 0 16,3-5 128-16,0-3 32 0,-5-2 0 0,3-4 0 16,1-3 160-16,-3-2 48 0,-5-1 0 0,-5-4 0 15,-5 1-208-15,-4-1-32 0,-4 0-128 0,-5 0 192 16,-2-2-64-16,-6-1-128 0,-5-1 176 0,-4 1-176 16,-3 1 176-16,-5 0-176 0,-2 1 160 0,-6 2-160 15,-3 5 0-15,-5 2 0 0,-4 5 0 0,-5 1 0 16,-5 4-336-16,-1 5-112 0,-3 3-32 0,-2 3 0 15,-6 3-1840-15,3 4-368 0,2 3-80 0,3 0-9392 16,3 5-1856-16</inkml:trace>
  <inkml:trace contextRef="#ctx0" brushRef="#br0" timeOffset="882.18">26971 10806 11055 0,'0'0'976'0,"0"0"-784"0,4-11-192 0,-2 2 0 16,-2 9 3776-16,2-9 704 0,-2 9 128 0,3-8 48 15,-3 8-2928-15,2-10-592 0,0-1-112 0,0 4-32 0,-2 7-352 0,3-8-64 16,-3 8 0-16,4-8-16 0,-4 8-224 0,0 0-32 16,0 0-16-16,0 0 0 0,0 0-96 0,0 0-32 15,0 0 0-15,-9 4 0 0,9-4 208 0,-11 10 32 16,-1 2 16-16,1 1 0 0,0-1 48 0,1 0 16 15,-1-1 0-15,1 2 0 0,1-4-16 0,1 1 0 16,2-1 0-16,0 0 0 0,1-1-240 0,5-8-48 16,0 0-16-16,0 0 0 0,0 0-160 0,0 0 0 15,0 0 144-15,0 0-144 0,0 0 0 0,0 0 0 16,0 0 0-16,0 0 0 0,11-2 0 0,-2 0 144 16,-9 2-144-16,10-4 0 0,-1-4 256 0,-1 1-48 15,-8 7-16-15,8-9 0 0,-2 3-16 0,1-3-16 16,-3 1 0-16,-4 8 0 0,5-8-160 0,-5 8 160 0,0 0-160 0,0 0 160 15,0 0-160-15,0 0 0 0,0 0 0 0,0 0 128 16,0 0-128-16,0 0 0 0,4-8 0 0,-4 8 0 16,0 0 0-16,0 0 0 0,0 0 0 0,0 0 0 15,0 0 0-15,6-6 0 0,-6 6 0 0,0 0 0 16,0 0 0-16,0 0 0 0,0 0 0 0,0 0 0 16,6-8 0-16,-6 8 0 0,4-9 128 0,-3 0-128 15,-2 1 128-15,-1 1-128 0,1-3 192 0,0 2-64 16,-2 2-128-16,3 6 160 0,-3-10-160 0,3 10 160 15,-6-5-160-15,6 5 0 0,-9-2 0 0,9 2 0 16,0 0 0-16,-8 0 0 0,8 0 0 0,0 0 0 16,0 0 0-16,-7 6 0 0,7-6 0 0,0 0 0 0,0 0 0 0,0 0 0 15,0 0 0-15,2 11 0 16,-2-11 0-16,0 0 0 0,2 11-144 0,1 0 144 0,-3-11 0 0,0 0 0 16,5 9-128-16,-5-9 128 0,5 9-128 0,-5-9 128 15,0 0-192-15,6 8 192 0,-6-8-240 0,0 0 64 16,0 0 16-16,6 6 0 0,-6-6 160 0,0 0 0 15,0 0-144-15,9 4 144 16,-9-4-512-16,11 3-48 0,-11-3 0 0,13-4-11504 16,0 1-2304-16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35:00.05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13082 16331 17503 0,'-20'0'768'0,"8"1"176"15,-1 2-752-15,1-1-192 0,1-2 0 0,0 3 0 0,1-2 2144 0,1 2 400 16,0-3 80-16,1 0 0 0,-1-3-1744 0,9 3-368 16,0 0-64-16,-6-2 0 0,6 2-64 0,0 0-16 15,-2-4 0-15,2 0 0 0,2-1-368 0,4 1 0 16,-1 0 0-16,3 0-128 0,3 0 128 0,5-1 0 15,18-6 0-15,1 2-128 0,2-1 128 0,-2-1 0 16,-1 0-144-16,5-2 144 0,5-3-208 0,3 2 16 16,1-3 16-16,6-1 0 0,4-2 176 0,6-4 0 15,4 0-144-15,13-1 144 0,12-1 144 0,6-4 112 16,2-9 0-16,15-2 16 0,13 0 112 0,7-6 32 16,4-5 0-16,9-2 0 0,8 1-224 0,10-1-64 15,10 1 0-15,6-9 0 0,3-1-128 0,7-8 0 16,4-2 0-16,11-4 0 0,11 2 0 0,10-1 0 0,5 0 0 15,13-4 0-15,12-6 0 0,2-4 192 0,-3 0 0 16,17-4 0-16,17-4 448 0,8-5 80 0,4-3 32 0,15 3 0 16,15 4-128-16,5 4-32 0,2 4 0 0,4-3 0 15,-1-5-336-15,6 1-64 0,8 4 0 0,2-5-16 16,-3-6-32-16,3-2 0 0,-1-2 0 0,6 3 0 16,4-1 336-16,4-4 64 0,-1-6 16 0,-6 7 0 15,-3 8 64-15,-2-3 16 0,0-5 0 0,0 5 0 16,-4 2-320-16,-6 4-48 0,-6 2-16 0,-2-2 0 15,-2-1-80-15,-2 2-32 0,1 5 0 0,-8 8 0 16,-7 6-144-16,-7-4 0 0,-6-4 144 0,-17 9-144 16,-12 8 0-16,-8 5 0 0,-3 2 0 0,-9 6 0 15,-6 3-224-15,-13 0-112 0,-15-1-32 0,-18 5 0 16,-15 7-2176-16,-97 21-432 0,14-3-96 0</inkml:trace>
  <inkml:trace contextRef="#ctx0" brushRef="#br1" timeOffset="24299.21">17150 5767 19343 0,'0'-16'848'0,"0"16"192"0,-1-9-832 0,1 9-208 0,1-9 0 0,-1 9 0 16,0-12 3024-16,2 3 560 0,-2 9 128 0,0 0 0 15,0 0-2864-15,0 0-576 0,0 0-112 0,0 0-32 16,0 0-128-16,0 0-144 0,0 0 144 0,0 12-208 16,0 1-192-16,-3 1-48 0,-1-3 0 0,2 3 0 15,-1 4 32-15,2 1 0 0,-1-4 0 0,2 3 0 0,3 3 416 0,1-4 0 16,1 0 0-16,2 0 0 0,0-3 0 0,3 1 0 15,-1-2 0-15,2-1-128 0,2-3 128 16,3-3 144-16,0 1-16 0,-1-2-128 0,1 0 272 0,1-1-48 16,0-4-16-16,2 0 0 0,1-1-208 0,-2 0 176 15,1-5-176-15,-4 0 160 0,-2-3-16 0,0-2 0 16,2-3 0-16,-5 1 0 0,-3-3 320 0,0-1 64 16,4-2 16-16,-7-1 0 0,-4 1 80 0,0-2 16 15,2 1 0-15,-2 2 0 0,-2 0-224 0,-3 3-32 16,-5 0-16-16,1 2 0 0,0 1-112 0,-1-1 0 15,-2-3-16-15,0 6 0 0,1 1-80 0,-1 5-16 16,-3-1 0-16,1 2 0 0,0 2-144 0,1 1 192 16,0 0-192-16,-2 2 192 0,-2 2-192 0,3 5 0 0,0-2 0 15,1 3 0-15,2 1 0 0,1 0 0 0,-2 1 0 0,4-1 0 16,3 0 0-16,0 0 0 0,0-2 0 0,2 1 0 16,3-10-128-16,0 15 128 0,0-2 0 0,3-3 0 15,-3-10 0-15,6 12 0 0,1-6 0 0,-7-6 0 16,11 7 0-16,1-3 0 0,0 0 0 0,0-3 0 15,-1-4 0-15,1 2 0 0,0-2 0 0,-2 1 0 16,1-1 0-16,-1 1 0 0,0-2 0 0,-10 4 128 16,11-2-128-16,-11 2 0 0,0 0 0 0,0 0 0 15,9-2 0-15,-9 2 128 0,0 0-128 0,0 0 0 16,0 0 128-16,-4-9-128 0,-2 0 0 0,-1 3 128 16,1 0-128-16,-1-1 0 0,-2-1 144 0,-1 3-144 15,-1 0 176-15,-1 0-48 0,-1 0 0 0,0 1 0 0,2 2 240 16,-2 2 32-16,-1 2 16 0,3 0 0 0,-1 1-160 0,0 2-48 15,1 3 0-15,1 0 0 0,4 0-208 0,1-1 0 16,5-7 128-16,-4 12-128 0,2 0 0 0,2-12 0 16,0 0 0-16,6 10 0 0,1-2-208 0,3-1 64 15,0-5 16-15,3 1 0 0,4-1-80 0,-1-2-16 16,-3-1 0-16,1-1 0 0,3-4 48 0,1 2 16 16,-1-1 0-16,1 1 0 15,-1-1-288-15,0 1-64 0,-2 0-16 0,-1 3 0 16,0 1-1328-16,1-1-272 0,-1-3-48 0,-4 4-12688 0</inkml:trace>
  <inkml:trace contextRef="#ctx0" brushRef="#br1" timeOffset="25316.91">20719 6364 20271 0,'0'0'896'0,"-8"-6"192"0,-5-1-880 0,1 0-208 16,2 1 0-16,1 2 0 0,9 4 2880 0,0 0 544 16,-10-1 96-16,10 1 32 15,0 0-3680-15,-10 0-752 0,0 1-144 0,-1 3-16 16,1-4-880-16,-2 6-160 0,0 5-32 0,-1-1-16 16,0-3 976-16,1 2 208 0,-1 0 48 0,2 4 0 0,2 4 1424 0,-1 0 304 0,0-5 48 0,2 1 16 15,3-1 448-15,2-2 112 0,3-10 16 0,2 10 0 16,-2-10-640-16,7 10-112 0,5-7-16 0,0 1-16 15,1-2-112-15,3-2-32 0,1 0 0 0,-1-2 0 16,1-2-272-16,2 2-48 0,0 1-16 0,-1-5 0 16,-3 1-208-16,-1 0 0 0,1 1 128 0,-6-1-128 15,-9 5 0-15,0 0 144 0,4-9-144 0,-4 0 128 16,-4-3 80-16,0 1 16 0,1 4 0 0,-3-4 0 16,-5 2 160-16,1 1 16 0,-1-1 16 0,1 0 0 15,-1 0-16-15,1 0 0 0,-2 1 0 0,1 0 0 16,0-4-48-16,1 2-16 0,1 1 0 0,2 3 0 0,1 0-192 0,-1 1-144 15,0 1 192-15,7 4-192 0,0 0 0 0,-7 9 0 16,-1 0 0-16,1 2 0 0,1-1 0 0,-1 4-192 16,1 3 192-16,2 1-192 0,1-4 192 0,1 0-144 15,-2 2 144-15,0-2-128 0,1 2 128 0,1-3 0 16,0-2 0-16,2-11 0 0,0 9 0 0,0-9 0 16,3 10 0-16,-3-10 0 0,0 0 0 0,0 0 176 15,0 0-176-15,0 0 192 0,0 0-192 0,12 0 192 16,-2-4-192-16,1 1 192 0,-2-2-48 0,1 0 0 15,2-1 0-15,0 1 0 0,-2 0-144 0,0-3 192 16,1-1-192-16,1 1 192 0,1-1-192 0,1 3 0 16,0-1 0-16,-2 0 0 0,-2 1 0 0,1-1 0 15,-2 1 0-15,-1-1 0 0,-3 0 0 0,-5 7 0 16,0 0 0-16,0 0 0 0,1-10 0 0,-1 10 128 0,-5-7 32 0,-1 1 0 16,-4 3 112-16,0-1 32 0,-2 1 0 0,1-1 0 15,-1-2 16-15,0 0 16 0,0 4 0 0,2 0 0 16,0 1-112-16,0 4-32 0,3 2 0 0,-1 1 0 15,-1-4-64-15,-2 4-128 0,1 2 176 0,-1 4-176 16,2 3 0-16,-1 1-192 0,-2 0 0 0,3 2 0 16,1-2 0-16,-1-1 16 0,0-2 0 0,0-1 0 15,0 1 176-15,1-2-192 0,1-1 192 0,3-2-192 16,4-8 192-16,0 0-208 0,0 0 80 0,6 8 128 16,-6-8-336-16,11 5 48 0,2 0 16 0,3-2 0 15,1-2 64-15,0 0 16 0,0 1 0 0,2-2 0 16,4 0 192-16,3-2 0 0,1 1 0 0,0 0 0 0,-1-2 0 15,-3 0 0-15,-5 0-160 0,1-3-11264 16,2 0-2256-16</inkml:trace>
  <inkml:trace contextRef="#ctx0" brushRef="#br1" timeOffset="26267.13">21647 9372 4607 0,'-16'-12'400'0,"5"4"-400"15,-4-1 0-15,1 3 0 0,-2 0 6544 0,1 2 1232 16,-1-1 240-16,2 4 48 0,1 2-6176 0,0 4-1248 16,-1 2-240-16,1-1-48 0,0 2-352 0,3 5 0 15,0 4-160-15,-1 5 160 16,2-1-496-16,1 1 16 0,2-5 0 0,3 3 0 0,2-3 160 0,1 0 16 16,1 1 16-16,3 0 0 0,2 4 288 0,2-5-128 0,0 0 128 0,1-1 0 15,2 1 0-15,0-4 0 0,0-4 0 0,1 2 0 16,-1 0 0-16,0-3 0 0,-11-8 160 0,13 5-32 15,0 1 304-15,-3-4 64 0,-10-2 16 0,11 0 0 16,0-1 272-16,-11 1 64 0,10-5 16 0,-1-1 0 16,0 0-160-16,-3-3-48 0,0-3 0 0,-1 2 0 15,-1 0-176-15,0-3-32 0,-1-3-16 0,0 0 0 16,-3 0-208-16,-1-2-32 0,-2 0-16 0,2 3 0 16,0 0-176-16,-1-1 128 0,1-3-128 0,-2 2 128 15,-1 4-128-15,-1 1 0 0,0 1 0 0,0 2 0 16,0 3 0-16,5 6 0 0,-11-2 0 0,2 4-176 15,0 2-32-15,0 3-16 0,0 4 0 0,0 2 0 0,2 0-32 16,2 4-16-16,0-3 0 0,2 3 0 0,2 1 80 0,1-3 32 16,0 0 0-16,2 0 0 0,2-1 160 0,1 0-128 15,2-3 128-15,1-1-128 0,0-1 128 0,2-2-192 16,0-3 192-16,1-2-192 0,-1 0 192 0,1-4 0 16,-1-1 0-16,-1 0 0 0,-9 3 0 0,12-9 144 15,-2 0-16-15,-2-2-128 0,-3 1 304 0,-2 1-48 16,-2-2-16-16,1-2 0 0,-2 0-32 0,-2 1 0 15,0 5 0-15,-2-5 0 0,0 0-16 0,-1 2 0 16,-1-1 0-16,0 2 0 0,-3 1-16 0,1 1-16 16,2 1 0-16,-2 1 0 0,-3 1-32 0,2 0 0 15,0 2 0-15,9 2 0 0,-10 0-128 0,10 0 0 16,-11 5 144-16,11-5-144 0,-9 5-176 0,9-5-96 16,-6 7-32-16,6-7 0 15,-3 14-2240-15,3 0-448 0,1-1-80 0</inkml:trace>
  <inkml:trace contextRef="#ctx0" brushRef="#br1" timeOffset="27251.16">26051 10613 34271 0,'-33'-9'1520'0,"12"7"304"16,-1 5-1456-16,0 2-368 0,0 3 0 0,2 4 0 0,1-3 512 0,3 5 16 15,3 3 16-15,1 3 0 0,1-3-544 0,2 2 0 16,1 2-240-16,3-1 80 16,1-2-320-16,5 0-64 0,2 0-16 0,0-1 0 15,3 0-208-15,0-2-32 0,2 0-16 0,1-2 0 16,2-1 304-16,0-1 48 0,1-4 16 0,0-4 0 0,1 1 448 0,0-4 0 15,1-4 0-15,0 1 160 0,2-3 624 0,0-2 128 16,-1-1 32-16,1-3 0 0,0 2 336 0,-1-2 64 16,0-1 0-16,0 0 16 0,2-3-416 0,-4 1-96 15,-2 0-16-15,-1 2 0 0,-1-1-192 0,-1 1-64 16,0 0 0-16,-4 0 0 0,-4-3-352 0,0 3-80 16,0 1-16-16,-3 1 0 0,-3-4-128 0,-2 4 0 15,0 1 0-15,-1 3 0 0,-1 1 0 0,-2 4 0 16,-1 2 0-16,-3-3 0 0,-2 3 0 0,0 4-272 0,-1 1 64 0,1 6 16 15,0 2-64-15,0 2 0 0,-1 2 0 0,2 0 0 16,2-1 32-16,0 0 0 0,2-2 0 0,3 0 0 16,2 1 48-16,3-2 16 0,0-2 0 0,3 0 0 15,2-11 160-15,0 0-192 0,7 10 192 0,3-3-192 16,3-2 192-16,3-2-160 0,1-5 160 0,3 0-160 16,0-2 160-16,4-1 0 0,2-3 0 0,1-3 128 15,2 0 128-15,-3-4 16 0,-2-2 16 0,-4 0 0 16,0 0 96-16,-3 3 32 0,-4 0 0 0,0-2 0 15,0-1-224-15,-3 3-64 0,-3 2 0 0,-2 2 0 16,-1-2 0-16,-1 0 0 0,-5 2 0 0,2 10 0 16,-5-5 48-16,-1 1 0 0,-1 0 0 0,-2 2 0 15,-1 2-496-15,10 0-80 0,-10 4-32 0,1-1 0 16,-1-2-2208-16,10-1-448 0,0 0-96 0,-13 17-16 0</inkml:trace>
  <inkml:trace contextRef="#ctx0" brushRef="#br1" timeOffset="28255.18">29931 14310 3679 0,'-8'-14'320'0,"3"2"-320"0,2 0 0 0,-3-1 0 16,-4 2 1344-16,5-1 208 0,0-1 48 0,-3 1 0 15,-6 0-240-15,2 3-32 0,2 1-16 0,-1 3 0 16,-6 0 1296-16,2 0 256 0,0 0 48 0,0 2 16 16,-1 2-720-16,0-1-144 0,-1-2-16 0,2 2-16 15,-1-1-736-15,2 3-144 0,-1 3-16 0,0-3-16 16,0 0-448-16,1 0-96 0,0 0 0 0,-1 2-16 15,2 2-352-15,2 0-64 0,-1 4-16 0,0 4 0 16,-1 1-128-16,0 5 0 0,0 2 0 0,1 4 0 16,-1 3-304-16,2 0 64 0,1 3 16 0,1-1 0 15,0-2-192-15,4-2-32 0,4-3-16 0,3-1 0 0,1-6 80 16,2 0 32-16,3-4 0 0,2-1 0 0,2-4 352 0,1-2 288 16,0-3-48-16,3-2-16 0,-2-3 336 0,1-1 64 15,-1-3 16-15,-1-1 0 0,-1-2 144 0,-1 0 48 16,0-4 0-16,-2 1 0 0,-1-2 0 0,0-2 0 15,-1-1 0-15,0 0 0 0,-1-3-256 0,0 3-64 16,-2 0 0-16,-1 0 0 0,-1-1-192 0,-1 5-64 16,0 2 0-16,-1 1 0 0,-1 0-128 0,1 12-128 15,0 0 144-15,-3-8-144 0,1-2 144 0,2 10-144 16,-3-8 128-16,3 8-128 0,0 0 0 0,0 0 0 16,-2-8 0-16,2 8 0 0,0 0 0 0,0 0 0 15,0 0 0-15,0 0 0 0,0 0-160 0,0 0 160 16,0 0-208-16,0 0 80 0,0 0 128 0,0 0-192 0,0 0 192 0,0 0-192 15,5 12 192-15,-1 2 0 0,0-1-144 0,-2-1 144 16,-2 0 0-16,0 1 0 0,0-1 0 0,2 2 0 16,-1 3 0-16,-1-5-144 0,0-12 144 0,-1 13-160 15,-1-2 160-15,2-11 0 0,0 0 0 0,0 0-128 32,0 0-1408-32,0 0-256 0,0 0-64 0,0 0-10528 0,0 0-2096 0</inkml:trace>
  <inkml:trace contextRef="#ctx0" brushRef="#br1" timeOffset="28919.55">27394 13465 28559 0,'-25'-20'1264'0,"7"4"272"0,-6-5-1232 0,2 3-304 16,1 0 0-16,4-2 0 0,4-1 736 0,1 5 96 15,1 5 0-15,-1-1 16 16,0-1-1168-16,1 4-224 0,-1 2-48 0,4 3-16 0,8 4 384 0,-9 0 80 0,-4 3 16 0,1 2 0 16,0 3 128-16,3 5 176 0,1 1-48 0,1 2 0 15,-1-3 128-15,1 1 32 0,2 9 0 0,2-9 0 16,3-2 0-16,0 1 0 0,0 1 0 0,4-1 0 16,2-2-96-16,1-1-32 0,1 0 0 0,4 2 0 15,4-1 0-15,-3-4 0 0,-4 0 0 0,2-1 0 16,4 0 32-16,0-2 0 0,4 1 0 0,0-4 0 15,0-2-64-15,-1-1 0 0,0 1 0 0,0-3 0 16,1-1 144-16,-3 0 32 0,0 0 0 0,-2-3 0 16,-1-1 16-16,1-2 0 0,-3 3 0 0,-2 1 0 15,-1-1-96-15,-1 1-16 0,-7 7 0 0,0 0 0 16,0 0-208-16,0 0 0 0,0 0 0 0,0 0 0 0,0 0 0 0,0 0 128 16,0 0-128-16,0 0 0 15,-11 0 176-15,1 2-176 0,-1 0 192 0,1 1-192 0,0 1 192 0,-2 2-192 16,-1 1 192-16,1-1-192 0,-1-1 192 0,1 2-192 15,1-1 192-15,3 1-192 0,-1-2 240 0,9-5-64 16,-9 8-16-16,9-8 0 0,-6 9 32 0,6-9 0 16,-1 9 0-16,5 0 0 0,5-1-16 0,3 3 0 15,1-4 0-15,2 4 0 0,5-2-16 0,0 1 0 16,0 0 0-16,3-3 0 0,-1 0-160 0,0 1 0 16,0-2 0-16,2-1 0 0,0 1-144 0,4-6 144 15,0 0 0-15,4-7 0 16,-1-2-512-16,0-1 16 0,2-1 0 0,-3-6-11120 15,-3-2-2224-15</inkml:trace>
  <inkml:trace contextRef="#ctx0" brushRef="#br1" timeOffset="29937.4">19944 6902 9215 0,'-13'-5'816'0,"-2"3"-656"0,-2-2-160 0,0 1 0 16,0 3 5856-16,1 0 1136 0,2 0 240 0,-1 3 32 15,0 1-5664-15,2-2-1152 0,2 2-208 0,1-1-48 16,-1-5-192-16,11 2 0 0,0 0 0 0,0 0 0 16,0 0 0-16,0 0 0 0,0 0 0 0,0 0 0 15,0 0 0-15,0 0 0 0,0 0-128 0,13 10 128 0,1-1 0 0,-1-1-144 16,-2 1 144-16,1 0 0 0,1 1-176 0,0 1 176 15,-1-5-160-15,1 1 160 0,0-1 0 0,0-1 0 16,0 1 0-16,0-2 0 0,-1-1 0 0,-1 0 208 16,-1 0-16-16,-10-3 0 0,11-6 320 0,-11 6 64 15,8-9 16-15,-1 2 0 0,-2-1 64 0,-2-3 16 16,-3 0 0-16,-2 0 0 0,2 3-288 0,0-1-48 16,-1-1-16-16,-2 1 0 0,-1-1-176 0,-1 3-144 15,-3-2 192-15,-1 2-192 0,-1 0 144 0,-1 4-144 16,0 0 0-16,-1 2 144 0,-2 2-144 0,-1 4 0 15,-2 3 0-15,0 1 0 0,-1-2-272 0,1 2 64 16,0 1 16-16,0 1 0 0,-2 2 16 0,0-4 16 16,5 1 0-16,0 2 0 0,1-4 160 0,4 2 0 15,5 2 0-15,2 0-128 0,2-12 128 0,4 9-128 16,-4-9 128-16,9 10-128 0,4-2 128 0,2-3 0 0,-1-1 0 0,2-3 0 16,-1-2 0-16,1 1 0 0,0-2 0 0,-1-2 0 15,0 0 176-15,0-1 64 0,0-1 16 0,-1-2 0 16,-1-3 64-16,-1 0 0 0,-2 0 16 0,1 0 0 15,-4-2-80-15,0 3-32 0,-2-1 0 0,-1 0 0 16,0-2-64-16,-1 1-16 0,-2 3 0 0,-1 0 0 16,-3 1 16-16,3 8 0 0,-4-7 0 0,4 7 0 15,-5-6 0-15,5 6 0 0,-9-6 0 0,1 3 0 16,8 3-160-16,-8 2 160 0,8-2-160 0,-9 7 160 16,0-2-160-16,3 1 0 0,-1 2 0 0,1 3 0 15,-2-1 0-15,1 3 0 0,2 3 0 0,1 3 0 16,0 3-368-16,3 2-48 0,1 1-16 0,3-2 0 15,0 3-2960-15,4 2-608 0</inkml:trace>
  <inkml:trace contextRef="#ctx0" brushRef="#br1" timeOffset="31138.88">25110 12014 35007 0,'-8'-14'3120'0,"-3"-3"-2496"0,0-1-496 0,3 2-128 15,3 4 2016-15,1 2 384 0,1-2 80 0,2 4 16 16,1 8-1968-16,0 0-384 0,-5-9-144 0,5 9 0 16,0 0 0-16,0 0-176 0,0 0 0 0,-3 11 0 15,0 0-112-15,2 4-32 0,0-1 0 0,-1 2 0 16,1 2 128-16,4 2 0 0,1 3 16 0,0-3 0 0,-2-3 176 0,2-2 0 15,3-3 0-15,0 0-128 0,3 1 128 0,0-2 0 16,0 1 128-16,3-5-128 0,3-5 0 0,-2 4 0 16,-1-1 0-16,0-3 0 0,1-3 0 0,-1 0 0 15,0 1 0-15,-2-4 0 0,1 1 0 0,0-2 0 16,0 0 0-16,-1 0 128 0,0-3-128 0,-1-1 176 16,-1 0-176-16,-1-2 192 0,1-1 0 0,0-2 16 15,-1 0 0-15,0 1 0 0,-2 2-32 0,-2-2-16 16,-1-2 0-16,0 3 0 0,-3 12-160 0,1-9 128 15,-5-2-128-15,0 3 128 0,4 8-128 0,-8-7 0 16,-1 3 144-16,0 0-144 0,-1 2 0 0,-2 5 144 16,0 0-144-16,0 3 0 0,-1 3 0 0,-1 3 0 15,-3 1-192-15,0 5 48 0,-1 3 144 0,0 3 0 16,-2 0 0-16,-1 1 0 0,-1-3 0 0,4-1 0 0,5-4 0 16,4-2 0-16,1-4 0 0,5-2 0 0,6 2 0 0,-3-11 0 15,0 0 0-15,13 6 0 0,1 0 0 0,2-4 0 16,-1-6 0-16,5-1 0 0,1-1 0 0,0-4 176 15,-2 1-176-15,1-2 160 0,-2-1-160 0,0-4 160 16,1-3-160-16,-2-1 128 0,-3 0-128 0,-1 2 128 16,-1 0-128-16,-2 1 0 0,-1 3 144 0,-2-1-144 15,-5 4 160-15,0 0-32 0,-2-1-128 0,-3 2 192 16,-2 0 0-16,-2 2-16 0,-2 1 0 0,0 2 0 16,-1 1-16-16,-2 2 0 0,-1-2 0 0,-1 2 0 15,-1 2-160-15,0 2 0 0,-2-2 0 0,0 2 0 16,0 3 0-16,-2 1 0 0,-1-4 0 0,-1 6 0 15,0 1 0-15,1 0 0 0,5-1 0 0,-2 0 0 16,-2 0 0-16,1 0 128 0,0 1-128 0,0 1 0 0,-1-6 0 0,4 5 0 16,2 3 0-16,2 0 0 0,2-3 0 0,3 3 0 15,2-1 0-15,2 6 0 16,2 4-496-16,2-1-16 0,3-6-16 0,3 4 0 16,4-1-2592-16,6 3-512 0,5-1-96 0,1 0-32 0</inkml:trace>
  <inkml:trace contextRef="#ctx0" brushRef="#br1" timeOffset="32322.01">30045 15523 30399 0,'-16'-8'2704'0,"5"5"-2160"0,-1 1-544 0,-1 2 0 16,-1 2 1584-16,2 2 208 0,3 1 32 0,1 3 16 16,-1 3-2288-16,-1 0-464 0,-3 2-96 0,2 3-16 15,5 2 112-15,-2 1 16 0,0-1 0 0,3 0 0 16,2 0 320-16,2-1 64 0,0 3 0 0,3-6 16 15,5-1 496-15,-1-1 208 0,1-2-16 0,2-1 0 16,3 1 304-16,2-4 48 0,3-3 16 0,0-1 0 0,-1-2 64 0,-1 0 16 16,2 0 0-16,-1-4 0 0,-1 0-128 0,0 1-32 15,-1-4 0-15,0-1 0 0,0-1-96 0,-1-1-32 16,0-3 0-16,0-2 0 0,0 0-96 0,-2-2-32 16,0 0 0-16,-1 0 0 0,1-3-48 0,-3-1-16 15,-5 2 0-15,0-1 0 0,-2 1-160 0,-2-1 192 16,-2-1-192-16,0 2 192 0,-3-1-192 0,-3 5 160 15,-3 0-160-15,1 3 160 0,-1 2-160 0,-2 2 192 16,-3 3-192-16,-2 4 192 0,-3 2-192 0,1 4 0 16,-1 2-160-16,-1 2 160 0,-1 0-224 0,1 3 48 15,-1 1 16-15,4 0 0 0,3 0-144 0,1 1-16 16,0-1-16-16,3 0 0 0,2 0 96 0,0-1 32 16,-1 0 0-16,6-3 0 0,1 4 208 0,2-1 0 15,2-2 0-15,2 1 0 0,2 0 0 0,2-3-144 0,5 0 144 0,-1 1 0 16,-1-2 0-16,3-2 0 0,2-1 0 0,1-2 0 15,0 1 0-15,3-2 128 0,3-2-128 0,1 0 128 16,0-1 64-16,-1-4 32 0,1-2 0 0,-1 0 0 16,-3 2 80-16,0-1 16 0,-2-1 0 0,1-1 0 15,0 0-64-15,-2 1 0 0,-2-1 0 0,-2 3 0 16,-1-1-64-16,-1 2-32 0,-1-2 0 0,-7 7 0 16,0 0 112-16,0 0 32 0,4-6 0 0,-4 6 0 15,0 0 144-15,0 0 16 0,-2-9 16 0,2 9 0 16,-6-4-80-16,6 4-16 0,-9-4 0 0,-2 3 0 15,1 1-112-15,-1 0-16 0,2 1-16 0,-1 3 0 16,-1-2-240-16,0 2 176 0,-4 3-176 0,4-3 160 16,0 1-160-16,-1 1 192 0,-2 1-192 0,1 1 192 0,4 0-192 0,0 1 160 15,-2-4-160-15,5 3 160 0,1 2-160 16,2 1 0-16,2-2 0 0,2 1 128 0,2 1-128 0,2 0 0 16,1-2 0-16,3 3 0 0,2 0 0 0,1-2 0 15,1-2 0-15,1 1 0 0,0-1 0 0,2 1 0 16,0-2 0-16,1-1 0 0,1-2-336 0,1-3 48 15,2-2 16-15,4-3-13040 16,2-1-2592-16</inkml:trace>
  <inkml:trace contextRef="#ctx0" brushRef="#br0" timeOffset="48016.32">12400 15145 17615 0,'-4'-11'768'0,"4"11"192"0,-2-12-768 0,1 2-192 0,1 0 0 0,1-1 0 16,1 1 768-16,0 1 128 0,1-2 32 0,-3 11 0 15,4-9-624-15,-2 1-128 0,1 0-32 0,-3 8 0 16,3-9-16-16,-3 9 0 0,0 0 0 0,2-9 0 15,-2 9 336-15,2-9 64 0,-1 1 16 0,-1 8 0 16,5-10 320-16,0 2 64 0,-5 8 16 0,8-11 0 16,3 1 16-16,-1-3 16 0,-1 3 0 0,2-1 0 15,-1 2-144-15,2 0-16 0,-1 2-16 0,1 2 0 16,-1 0-224-16,-11 5-64 0,0 0 0 0,0 0 0 16,0 0 64-16,0 0 16 0,0 0 0 0,0 0 0 15,2 10-80-15,-3 1 0 0,-4-2-16 0,0 0 0 16,-2 0-176-16,-1 0-16 0,-1-1-16 0,3 3 0 15,-1-5 32-15,0 2 0 0,-2 0 0 0,4 0 0 0,0 1 256 0,0 1 48 16,-2-1 16-16,3 3 0 0,2 1-144 0,-2-1-32 16,-1-3 0-16,-1 5 0 0,0 4-144 0,1 2-48 15,-2 0 0-15,3 6 0 0,0 4-144 0,0 0-128 16,0 2 192-16,1-1-192 0,-1 5 144 0,0-2-144 16,0 5 0-16,0-3 144 0,1-6-144 0,1 1 0 15,-4-1 0-15,1-1 0 0,1-1 0 0,-1-1 0 16,1 0 160-16,-1-1-160 0,1-1 288 0,1 1-48 15,2 0-16-15,0-5 0 0,1-1 64 0,2-5 16 16,2-2 0-16,0 0 0 0,2-1-144 0,0-1-32 16,4-1 0-16,1-2 0 0,-1-2-128 0,2-4 0 15,0-1 144-15,1 0-144 0,0-1 0 0,5-1 144 16,2-2-144-16,2-1 0 0,0-1 144 0,0-3-144 0,-1-1 0 0,0-1 144 16,0-3-144-16,0-2 0 0,-2 1 0 0,1 0 128 15,-2-2-128-15,-1-1 128 0,-1 0-128 0,-1 0 128 16,-2-2-128-16,0-1 128 0,-1 1-128 0,-2-1 128 15,-2 2-128-15,0-2 0 0,-1-2 0 0,-1-1 128 16,2-5-128-16,-2 0 0 0,0-5 144 0,-1-2-144 16,1-3 0-16,0 0 0 0,-1-5 0 0,0 3 128 15,-1 3-128-15,1 2 0 0,-2 1 0 0,-1 2 0 16,-2 3 0-16,-2 1 0 0,-3 1 0 0,-1 0 128 16,1-2-128-16,-3 3 0 0,-2 0 0 0,-1 0 0 15,0-2 0-15,0 5 128 0,0 2-128 0,0 3 0 16,2 1 0-16,0 1 0 0,0 5 0 0,-2 1 0 15,2 6 0-15,0-1-160 0,0 0 160 0,-3 2-160 16,-2 2 16-16,0 0 0 0,0 1 0 0,1 1 0 0,2 3-160 0,-1 1-16 16,0 0-16-16,-1-1 0 15,-1 3-112-15,1-1-32 0,1 1 0 0,2-2 0 16,-1-2-1536-16,1 3-304 0,-1 3-64 0,4 2-16 16,1-1-1584-16,1 3-320 0</inkml:trace>
  <inkml:trace contextRef="#ctx0" brushRef="#br0" timeOffset="48434.03">12430 15215 32655 0,'-13'-1'1440'0,"13"1"304"0,0 0-1392 0,0 0-352 0,-10-3 0 0,10 3 0 16,0 0 736-16,0 0 80 0,0 0 16 0,0 0 0 16,0 0-704-16,0 0-128 0,0 0 0 0,0 0 0 15,0 0 0-15,7 8 0 0,-7-8 0 0,7 12 0 16,0 1 176-16,-1-3 80 0,-4 2 0 0,2 2 16 15,0-3 432-15,0 0 96 0,-1 1 16 0,0 1 0 16,3 0-32-16,-1 0 0 0,0-2 0 0,2-2 0 0,-7-9-240 0,14 9-48 16,0 0-16-16,2-3 0 0,0 0-176 0,-1-4-48 15,1 2 0-15,-1-4 0 0,0-2-96 16,3-2-32-16,3-7 0 0,0 1 0 0,-2 1-128 0,1-4 160 16,1-2-160-16,0 0 160 0,1-5-160 0,-1 1-176 15,0-4 48-15,2 5 0 16,3-1-448-16,0 2-64 0,0 4-32 0,-1 0-12320 15,0-3-2480-15</inkml:trace>
  <inkml:trace contextRef="#ctx0" brushRef="#br0" timeOffset="50603.39">12321 14660 26783 0,'0'0'1184'0,"-6"-6"240"0,-3 0-1136 0,9 6-288 0,-7-8 0 0,7 8 0 15,-4-8 784-15,4 8 112 0,3-9 0 0,-3 9 16 16,5-9-576-16,2 2-112 0,1 1-32 0,1-1 0 0,1 1-192 0,-1-1 128 16,0 1-128-16,0-1 0 0,2 1 0 0,-2 1 0 15,-9 5 0-15,10-6 0 0,0 2 128 0,-10 4-128 16,0 0 0-16,10-3 144 0,-10 3 272 0,12-2 48 15,-12 2 16-15,10 0 0 0,-10 0 368 0,13 0 80 16,-1 0 16-16,2 2 0 0,3 1-112 0,3-3-32 16,-1 0 0-16,5 0 0 0,1-2-400 0,2 1-80 15,3-2 0-15,-1 0-16 0,-2-1-160 0,-1 1-16 16,-1-1-128-16,-3 1 192 0,0 0-192 0,-2 1 0 16,-3 0 128-16,1 1-128 0,0 1 0 0,-2 0 0 15,-3 3 128-15,0-1-128 0,-1 1 0 0,-2 0 0 16,-10-3 0-16,10 2 0 0,-10-2 192 0,0 0 0 15,11 3 0-15,-2-1 0 0,-9-2 192 0,0 0 16 16,10 0 16-16,-10 0 0 0,0 0-16 0,11-2 0 0,-11 2 0 0,0 0 0 16,0 0-96-16,0 0-32 0,0 0 0 0,0 0 0 15,0 0-80-15,0 0-32 0,0 0 0 0,-8-4 0 16,-1 0-160-16,0 1 192 0,-2 1-192 0,2-1 192 16,-4-1-64-16,0-1-128 0,-1-3 192 0,1 2-64 15,1-2 64-15,0 0 0 0,-1-1 0 0,2 0 0 16,-4-2-16-16,2 1 0 0,0-2 0 0,1 0 0 15,1 2-48-15,-1 0 0 0,2-1 0 0,0 3 0 16,1 1-128-16,3 1 0 0,-1 2 0 0,7 4 0 16,0 0 0-16,0 0 0 0,-6-5-192 0,6 5 192 15,0 0-2864-15,0 0-448 0</inkml:trace>
  <inkml:trace contextRef="#ctx0" brushRef="#br1" timeOffset="70265.13">23286 565 13823 0,'0'0'1216'0,"0"0"-960"16,0 0-256-16,0 0 0 0,0 0 3968 0,0 0 768 15,0 0 128-15,0 0 48 0,0 0-3312 0,-3 5-640 16,3-5-144-16,0 0-32 0,0 0-176 0,-6 8-32 16,3 1-16-16,0-1 0 0,2 0-256 0,2 1-48 15,2 0-16-15,1 2 0 0,-2-2-96 0,2 4-16 16,2 2 0-16,0 2 0 0,-2-2-128 0,1 3 128 0,2 3-128 0,-1 1 128 16,2 3 64-16,-1 2 0 0,-2 0 0 15,1 2 0-15,2-3 192 0,1 3 64 0,-2 2 0 0,-1-1 0 16,-2-1-128-16,1-3 0 0,1 1-16 0,-4 2 0 15,-3 0-176-15,0 1-128 0,1 0 192 0,-3-2-192 16,-2-4 128-16,1-2-128 0,-1-6 0 0,0-1 0 16,-1 2 128-16,1-2-128 0,-1-2 192 0,-1 0-192 15,-1-6 176-15,0 1-176 0,-1-3 160 0,-1 2-160 16,-3 2 192-16,0-2-48 0,-3-3-16 0,2-1 0 16,-1 0-128-16,1-3 160 0,-2-3-160 0,1 1 160 15,-2 1-160-15,1-2 128 0,-2-4-128 0,0 1 128 16,-3-1-128-16,0 0 0 0,0-3 144 0,0 1-144 15,-1-1 0-15,0 1 0 0,0-2 0 0,2 2 128 0,3 0-128 16,2 0 0-16,-1 0 0 0,4 1 0 0,4 3 0 16,3 0 0-16,0-2 0 0,5 7 0 0,-3-8-336 0,1 0-48 15,-1 1 0-15,3 7 0 16,3-8-432-16,-1 1-80 0,2 1-32 0,-4 6 0 16,7-8-192-16,-2 1-32 0,-2 1-16 0,-3 6-14896 15</inkml:trace>
  <inkml:trace contextRef="#ctx0" brushRef="#br1" timeOffset="70716.52">24073 416 16575 0,'0'0'1472'0,"4"-7"-1168"0,-4 7-304 0,4-9 0 16,-1 1 3504-16,-3 8 640 0,0 0 128 0,0 0 16 16,0 0-3008-16,0 0-624 0,0 0-112 0,0 0-32 15,0 0 112-15,0 0 16 0,-10 4 0 0,3 3 0 16,-1 4-384-16,-1 3-64 0,-2 2 0 0,1 5-16 15,1 1-176-15,-4 1 0 0,-4 2 0 0,4 0 128 0,2-4-128 0,-2 4 0 16,-4 2 0-16,-1 4 0 16,0 2 256-16,1-2-16 0,1 4-16 0,2 0 0 0,-1-1 496 0,5 3 112 15,1-1 0-15,4 2 16 0,-1 0-160 0,3 2-48 16,0 0 0-16,2 0 0 0,1 0-432 0,1 1-80 16,-1-2-128-16,1 3 176 0,-1-2-176 0,3-2 0 15,-2-3-160-15,2-1 160 16,2-2-544-16,0-3-16 0,0-5 0 0,3-3 0 15,0-2-176-15,4-6-32 0,2 0-16 0,6-2 0 16,4-6-656-16,1-3-128 0,-3-3-32 0,6-2 0 16,3 1-1600-16,2-3-320 0,-1-3-64 0</inkml:trace>
  <inkml:trace contextRef="#ctx0" brushRef="#br1" timeOffset="71248.46">24566 761 11055 0,'0'0'480'0,"-9"-2"112"0,-4-2-464 0,1 3-128 0,0 1 0 0,2 3 0 15,2 1 5360-15,0 1 1040 0,2 0 224 0,-3 2 32 16,-3-1-5328-16,-1 2-1072 0,0 1-256 0,0 3 0 16,0 1 0-16,1 0 0 0,0 0 0 0,2 4 0 0,1-4 0 0,0 5 0 15,1 0 0-15,0 3 0 0,0 0 192 0,0 4 32 16,-1 1 0-16,0 0 0 0,-1-1 240 0,0 2 48 16,1 1 16-16,0-1 0 0,1 0-80 0,3-1 0 15,1 0-16-15,2-6 0 0,2 0-48 0,2-5-16 16,2 0 0-16,1-4 0 0,3 0-176 0,1-3-48 15,0-2 0-15,5-2 0 0,1 0-144 0,5-1 160 16,2-7-160-16,3 1 160 0,2-4-160 0,-2 1 0 16,-3-6 0-16,0 2 0 0,0-1 128 0,-1 0-128 15,-3-5 128-15,2 0-128 0,0-1 208 0,-1 0-32 16,-2-5-16-16,0 1 0 0,-1-2 160 0,-2-3 16 16,-1 0 16-16,-1-5 0 0,-1-2-160 0,1 2-48 15,-1-1 0-15,-2 2 0 0,0-2-144 0,-3 2 0 0,0 2 0 0,-4 2 128 16,0-1-128-16,-2 1 0 0,-2 1 0 0,0 3 128 15,-2 2 96-15,-2 2 16 0,0 1 0 0,-2 2 0 16,-1-1-80-16,-3 3-16 0,1 2 0 0,0 1 0 31,-1 0-528-31,2 2-96 0,-2-1-32 0,2 2 0 16,-1-1-1600-16,1 3-336 0,-2 4-64 0,2-3-14448 0</inkml:trace>
  <inkml:trace contextRef="#ctx0" brushRef="#br1" timeOffset="71518.56">24376 999 26895 0,'0'0'1184'0,"0"0"256"0,0 0-1152 0,-6 7-288 16,6-7 0-16,0 0 0 0,3 13 1312 0,4-4 208 15,2-5 32-15,2 1 16 0,1 0-800 0,0-1-176 16,-2-1-16-16,3 1-16 0,2 1 16 0,-2-4 16 15,-2 2 0-15,1-1 0 0,0 1-144 0,1-2-16 16,1 1-16-16,-1-2 0 0,-1 0-208 0,2 0-32 16,2 1-16-16,1-1 0 0,0-4-160 0,0 3 192 15,0 2-192-15,1-4 192 0,2-7-192 0,-1 2 0 16,-1 3 0-16,1-2 0 16,-1-2-1520-16,0 1-224 0,0-1-48 0,1-1-16 15,-4-3-1888-15,1 0-368 0</inkml:trace>
  <inkml:trace contextRef="#ctx0" brushRef="#br1" timeOffset="71932.81">24808 229 20271 0,'0'0'896'0,"-9"-2"192"0,1 1-880 0,8 1-208 0,0 0 0 0,-7 4 0 0,1 5 3472 0,3 0 656 16,1 2 128-16,2 3 32 0,3 3-3408 0,1 3-688 16,1-1-192-16,1 5 0 0,4 2 144 0,1 4-144 15,4 5 128-15,2 0-128 0,2 0 144 0,3-1-144 16,3-1 160-16,4-3-160 0,3-6 0 0,0 4 128 15,-6 3-128-15,0 0 0 0,1-2 0 0,2 1 176 16,-3 1-176-16,-5 1 160 0,-6 0 160 0,-1 2 48 16,-3 1 0-16,-2 2 0 0,-3-6 16 0,-4 2 16 15,1-2 0-15,-3 0 0 0,-1 2-144 0,-2 1-16 16,-2-4-16-16,-2 0 0 0,-1 0-224 0,-2-2 128 16,-6-1-128-16,-1 1 0 0,0 1 0 0,0 0 128 15,-1-2-128-15,1 0 0 0,2-2 0 0,-1-3-240 16,-1-2 48-16,3-3 16 15,1-3-2352-15,2-2-480 0</inkml:trace>
  <inkml:trace contextRef="#ctx0" brushRef="#br1" timeOffset="72374.11">25778 958 37487 0,'0'0'1664'0,"0"0"336"0,11-7-1600 0,-2 2-400 16,-9 5 0-16,13-3 0 0,1-1 512 0,-1 2 32 0,0 0 0 0,0-2 0 15,0 3-544-15,2 1 0 0,2 0 0 0,2 1 0 16,1-1 0-16,3 0 0 0,3 0 0 0,4-1 0 16,0 0-192-16,0-2 0 0,-1 1 0 0,0-1 0 31,-2 0-656-31,1-2-128 0,-1-1-32 0,-5-2 0 16,-2 1-2064-16,-3 0-400 0,-3 1-96 0</inkml:trace>
  <inkml:trace contextRef="#ctx0" brushRef="#br1" timeOffset="72628.62">25707 1139 2751 0,'0'0'256'0,"0"0"-256"15,0 0 0-15,0 0 0 0,10 2 7440 0,3-2 1456 16,3-1 272-16,3 0 64 0,2-1-6800 0,1 0-1344 16,1-1-288-16,3-1-48 0,0 0-304 0,1-3-48 15,0 0-16-15,6 2 0 0,4 1-384 0,-1 0 0 16,-1 1-192-16,-2 1 192 16,-2-2-3360-16,-2-1-544 0</inkml:trace>
  <inkml:trace contextRef="#ctx0" brushRef="#br1" timeOffset="73500.31">27218 406 28623 0,'0'0'1264'0,"0"0"272"0,0 0-1232 0,0 0-304 15,0 0 0-15,0 0 0 0,0 0 240 0,0 0-16 16,0 0 0-16,0 0 0 0,0 0 112 0,0 0 32 16,0 0 0-16,0 0 0 0,0 0 256 0,0 0 48 15,0 0 16-15,0 0 0 0,0 0 208 0,10 7 64 16,-2-1 0-16,-2 3 0 0,0-1-320 0,-2 4-48 16,-2 2-16-16,2 2 0 0,0 2-240 0,1 3-48 15,-2 4-16-15,1-3 0 0,0-5 48 0,0 5 0 16,-3 5 0-16,2-2 0 0,-3 0-128 0,-3 5 0 15,-1 0-16-15,0 1 0 0,-1 0-176 0,-3-1 0 16,-2-2 0-16,-1 0 128 16,3-2-448-16,-2-2-112 0,-2-3-16 0,3-2 0 15,4-3-576-15,0-2-128 0,-1-5-32 0,3 2 0 16,0-3-1536-16,3-8-304 0,0 0-64 0,-5 8-9712 0</inkml:trace>
  <inkml:trace contextRef="#ctx0" brushRef="#br1" timeOffset="73800.95">26838 959 9215 0,'-11'8'400'0,"11"-8"96"16,-11-2-496-16,1 2 0 0,-1 4 0 0,2-4 0 15,1-2 3392-15,8 2 576 0,-9 2 112 0,9-2 16 0,0 0-2064 0,0 0-432 16,-6 7-64-16,6-7-32 0,0 0-256 0,0 0-48 15,0 0-16-15,0 0 0 0,8 5-240 0,3 0-48 16,2-1-16-16,2-3 0 0,0-1-160 0,4-2-16 16,0-1-16-16,3-1 0 0,2 0-48 0,2-1 0 15,1 1 0-15,6-1 0 0,5 0-336 0,1 1-80 16,-1 0-16-16,6-1 0 0,4-3-208 0,-1 3 0 16,-4 1 0-16,-3 1 0 15,0 1-288-15,-5-1-96 0,-4 2-32 0,-4-1 0 16,-2 1-1456-16,-3 1-304 0,-2 0-48 0,-1 1-8544 15,-2 2-1712-15</inkml:trace>
  <inkml:trace contextRef="#ctx0" brushRef="#br1" timeOffset="74618.45">26652 1634 19119 0,'0'0'832'0,"0"0"192"0,0 0-816 0,0 0-208 15,0 0 0-15,0 0 0 0,0 0 1088 0,0 0 192 16,0 0 16-16,5-8 16 0,-5 8 32 0,9-9 16 16,-2-4 0-16,-1 4 0 0,-6 9-16 0,9-9 0 15,-1-2 0-15,0 4 0 0,0 0-384 0,0 1-64 16,0-2-32-16,-1 0 0 0,1-1-32 0,3 1 0 15,0-1 0-15,0-2 0 0,-1 1-208 0,2-3-48 16,0-3-16-16,-1 2 0 0,2-3-176 0,-1 1-16 16,0-1-16-16,1 2 0 0,-3 0-32 0,2-1-16 0,-1 3 0 0,-1-3 0 15,-2 4-64-15,1 0-16 0,0 2 0 16,-1 1 0-16,-2 2 160 0,-6 7 16 0,8-9 16 0,-8 9 0 16,7-5-160-16,-7 5-16 0,6-7-16 0,-6 7 0 15,9-6-224-15,-9 6 128 0,0 0-128 0,11-5 0 16,-3 1 0-16,-8 4 128 0,7-7-128 0,-7 7 0 15,10-5 0-15,-10 5 0 0,0 0 128 0,10-3-128 16,-1 3 0-16,-9 0 0 0,9 2 128 0,-9-2-128 16,0 0 128-16,8 10-128 0,-1 2 176 0,-2-2-176 15,-1 2 176-15,0-1-176 0,0-1 160 0,-1 3-160 16,1 0 0-16,0 0 128 0,-1-1-128 0,1 0 0 16,2-1 0-16,0 1 144 0,-4-3-144 0,2 3 128 15,1 1-128-15,-1 0 0 0,0-1 0 0,1-1 128 0,-1 2 0 16,-3-2 0-16,-1-11 0 0,3 13 0 15,1 1-128-15,-4-14 0 0,4 11 0 0,-4-11 0 0,-3 11 128 0,3-11-128 16,0 0 192-16,0 0-64 0,8 11 48 0,-8-11 0 16,0 0 0-16,12 5 0 0,-12-5 64 0,0 0 16 15,13 0 0-15,-3-5 0 0,1-3-64 0,-2 2 0 16,-1-1 0-16,-2-1 0 0,-1-1-16 0,3-4-16 16,0 1 0-16,0 1 0 0,2-5-160 0,1 3 192 15,-1 0-192-15,1 0 192 0,-1 0-192 0,0 1 0 16,1-1 0-16,-1-1 128 0,1 2-128 0,-1 1 0 15,-2 0 0-15,0 0 0 0,1 1 0 0,-3 2 0 16,-2-1 0-16,-4 9 0 0,4-11 0 0,0 2 0 16,-4 9-224-16,0 0 80 15,0 0-496-15,0 0-80 0,0 0-32 0,0 0 0 16,0 0-1744-16,0 0-368 0,8-4-64 0,-8 4-10032 0,9-6-2016 0</inkml:trace>
  <inkml:trace contextRef="#ctx0" brushRef="#br1" timeOffset="76419.42">28661 589 9215 0,'8'-11'816'0,"-8"11"-656"0,0 0-160 0,9-4 0 15,0-4 4816-15,-1 3 944 0,-8 5 176 0,8-4 32 16,-8 4-3728-16,0 0-768 0,0 0-128 0,0 0-48 15,5-6-368-15,-5 6-80 0,0 0-16 0,0 0 0 16,0 0-112-16,0 0-16 0,0 0-16 0,0 0 0 16,0 0-192-16,-11 2-48 0,0 5 0 0,-1-2 0 15,0-1-176-15,0 1-32 0,-1 2-16 0,2-5 0 16,0 2 16-16,-2 0 0 0,-2 0 0 0,0 1 0 16,2-1-112-16,-1 4-128 0,-3 4 176 0,-1-4-176 15,-2-6 176-15,-3 5-176 0,-3 3 160 0,-2-1-160 16,-2-2 0-16,0 2 128 0,0 1-128 0,-2 1 0 15,-4-1 0-15,1 2 0 0,1 2 0 0,6-1 0 16,4-1 0-16,2 0 0 0,1-2 0 0,3 1 0 0,4-2 128 0,2-1-128 16,0-1 0-16,2 4 0 0,1-5 0 0,2 1 128 15,7-7-128-15,-4 8 0 0,4-8 128 0,0 0-128 16,0 0 176-16,5 13-176 0,1-3 320 0,4-1-32 16,3-1-16-16,1-1 0 0,3-2-32 0,4-1-16 15,3 2 0-15,3 1 0 0,4-2-48 0,2 3-16 16,0-2 0-16,-1-2 0 0,2-4-160 0,-1 3 0 15,-2-2 0-15,-2 2 0 0,-3 1 0 0,-3-2 0 16,-2 0 0-16,-1 0 0 0,-2 3 0 0,-1-1 0 16,-3 0 0-16,0-1 0 0,1-6 176 0,-2 6-48 15,-3 1-128-15,1 0 192 0,0-2-192 0,0 1 176 16,-11-3-176-16,0 0 160 0,0 0-160 0,0 0 160 16,0 0-160-16,0 0 160 0,0 0-160 0,0 0 128 0,0 0-128 0,-8 10 128 15,-4-2-128-15,1 0 128 0,-1 0-128 0,0 1 128 16,-1 0-128-16,-1 1 0 0,-3 1 0 0,1-2 0 15,0-4 0-15,-1-1 0 0,-1 1 0 0,-3 2 0 16,-2 1 0-16,-1 2 0 0,-2 1 0 0,2 0 0 16,0 0 0-16,-2 2 0 0,-4 4 0 0,0 0 0 15,-1 1 0-15,2 1 0 0,4 2 0 0,2-2 0 16,1-4 0-16,1 0 0 0,1-1 0 0,3-1 0 16,4 0 0-16,2-1 0 0,0-1 0 0,3-1 0 15,3 0 0-15,5-10 0 0,-5 10 0 0,2 3 0 16,-1 1 0-16,4-14 0 0,0 10 0 0,0 2 0 15,0 2 0-15,2 0 0 0,-1 2 0 0,2-3 0 16,-1 0 0-16,3 0 0 0,3-2 0 0,3-1 0 16,0 0 0-16,2 0 0 0,3-8 0 0,4 2 0 0,3-3 144 15,7-1 0-15,7-1 0 0,4-2 0 0,4 3-16 0,0 0-128 16,4-1 192-16,-5 0-64 0,-4-3-128 0,-2-1-256 16,-4-2 64-16,-1 2 16 15,-2 4-1184-15,-1-2-240 0,-3-3-64 0,3 0 0 16,1 2-1216-16,2 1-256 0,1-4-64 0,-3-1-12976 0</inkml:trace>
  <inkml:trace contextRef="#ctx0" brushRef="#br1" timeOffset="77069.45">27983 1982 16815 0,'0'0'736'0,"0"0"160"0,7-8-704 0,-2 1-192 16,-5 7 0-16,5-10 0 0,-5 10 1760 0,0 0 320 0,0 0 64 15,0 0 16-15,5-7-720 0,-5 7-144 16,0 0-16-16,0 0-16 0,0 0-304 0,0 0-48 0,0 0-16 0,0 0 0 15,0 0-80-15,0 0-32 0,0 0 0 0,0 0 0 16,-9 6-432-16,9-6-96 0,-6 7 0 0,-1-1-16 16,7-6-240-16,-7 11 0 0,1-1 128 0,-1 2-128 15,1 1 240-15,1 2 0 0,-1 0 0 0,1-1 0 16,1-1 32-16,0 0 16 0,1-4 0 0,0 6 0 16,0-2-288-16,2 2 128 0,0 0-128 0,2 0 0 15,-2 0 0-15,1-2-192 0,1-2 0 0,2 0 0 16,1-2-672-1,-1 0-128-15,1 0-32 0,-4-9 0 0,0 0-1776 0,9 5-352 0,-9-5-80 0</inkml:trace>
  <inkml:trace contextRef="#ctx0" brushRef="#br1" timeOffset="77253.12">28128 1784 3679 0,'0'0'320'16,"0"0"-320"-16,-4-8 0 0,4 8 0 0,0 0 6912 0,0 0 1296 15,0 0 272-15,0 0 48 0,0 0-6816 0,0 0-1376 16,0 0-336-16,8 9 0 16,-8-9-1792-16,5 10-448 0,-5-10-64 0</inkml:trace>
  <inkml:trace contextRef="#ctx0" brushRef="#br1" timeOffset="77503.53">28266 2010 25791 0,'0'0'1152'0,"0"0"224"0,0 0-1104 0,0 0-272 0,0 0 0 0,14 1 0 16,-1-1 2464-16,2-1 432 0,0-2 96 0,4 2 16 16,-1-3-2208-16,0 1-432 0,2 1-96 0,-1-2-16 15,1-3-256-15,-2-1 128 0,-2 2-128 0,2-2 0 16,-1 3-496-16,-2 0-208 0,0 1-32 0,-2-3-9984 16,0 2-2000-16</inkml:trace>
  <inkml:trace contextRef="#ctx0" brushRef="#br1" timeOffset="77740.83">28278 2123 14735 0,'0'0'640'0,"0"0"160"0,0 0-640 0,0 0-160 16,0 0 0-16,0 0 0 0,0 0 3344 0,0 0 640 15,11 9 128-15,0-5 32 0,-11-4-2672 0,14 1-544 0,2-1-96 0,-1 0-32 16,2 0-432-16,0 2-96 0,-1-1-16 0,0-1 0 16,-2-3-256-16,0 1-256 0,1-2 64 0,-1 1 0 31,-1-1-1792-31,0 2-368 0,-1-2-64 0,-3-1-9712 0</inkml:trace>
  <inkml:trace contextRef="#ctx0" brushRef="#br1" timeOffset="78048.97">28819 1852 13823 0,'0'0'1216'0,"0"0"-960"15,0 0-256-15,1 10 0 0,3 1 4496 0,-2 2 864 16,-3 1 160-16,0 2 48 0,-2 1-4416 0,3 0-864 16,2 0-288-16,-1 0 160 0,0-2-160 0,-1 3 0 15,-1 1 0-15,1-1 0 16,4 0-368-16,-4-2-96 0,-3-4-32 0,1-2 0 15,-2 2-2192-15,1-1-448 0</inkml:trace>
  <inkml:trace contextRef="#ctx0" brushRef="#br1" timeOffset="78887.38">28265 454 2751 0,'0'0'128'0,"0"0"16"0,0 0-144 0,0 0 0 16,0 0 0-16,0 0 0 0,0 0 4832 0,10 0 928 0,-10 0 192 0,0 0 48 15,10-1-3680-15,-10 1-720 0,0 0-160 0,8-7-32 16,-1-2 0-16,-2 2 0 0,0-1 0 0,2-1 0 16,1-2-304-16,1 1-64 0,1-1-16 0,1-2 0 15,-2-4-224-15,1-1-48 0,1 0-16 0,-1 1 0 16,-1 1-224-16,0-2-32 0,-1 0-16 0,0-1 0 15,0 1-272-15,-2 1-48 0,1 2-16 0,-2 0 0 16,0 1-128-16,-1 1 0 0,-1 1 0 0,1 0 0 16,-1-1 0-16,1 3 0 0,0 2 0 0,0 2 0 15,-1-1 0-15,-3 7 0 0,5-9 0 0,-5 9 0 16,0 0 0-16,0 0 0 0,0 0 0 0,0 0 0 16,0 0 0-16,10 9 0 0,-2-2 0 0,-8-7 128 15,6 13-128-15,-4-2 0 0,1 2 144 0,-1 2-144 0,0 0 0 0,0 4 0 16,0-2 0-16,0 2 0 0,-1 1 0 0,1-1 0 15,-2 0 0-15,1 0 0 0,2 1 0 0,-2 0 0 16,0 1 0-16,2-2 0 0,0-2 0 0,-2-2 0 16,0 1 0-16,2-2 128 0,-1-1-128 0,0-1 128 15,-2 2-128-15,1-3 128 0,-1-11 64 0,1 9 0 16,2 0 16-16,-3-9 0 0,0 0 64 0,0 0 16 16,6 5 0-16,-6-5 0 0,0 0-96 0,11-1 0 15,-3-3-16-15,-1-1 0 0,0-6 0 0,-2 2 0 16,-5 9 0-16,5-15 0 0,1-4-48 0,-2 1 0 15,-2 1 0-15,2-1 0 0,3-2-128 0,-2 1 160 16,-1-1-160-16,-2-1 160 0,1 2-160 0,1 1 0 0,0 1 0 0,0 2 0 16,0 0-128-16,-1 2-64 0,3 2-16 0,-1 1 0 31,-1 3-1392-31,2 2-256 0,3 0-64 0,2 2-16 16,1 1-1328-16,2 2-272 0</inkml:trace>
  <inkml:trace contextRef="#ctx0" brushRef="#br1" timeOffset="79655.16">29759 519 8287 0,'0'0'736'0,"0"0"-592"0,0 0-144 0,0 0 0 15,0 0 3040-15,0 0 576 0,0 0 112 0,0 0 32 16,0 0-1968-16,0 0-400 0,0 0-80 0,0 0-16 0,9-5-416 0,-9 5-96 15,0 0-16-15,0 0 0 0,0 0-112 0,0 0-16 16,0 0-16-16,0 0 0 0,0 0-80 0,0 0-16 16,1 11 0-16,-1-11 0 0,0 0 96 0,-6 9 16 15,-4 1 0-15,0 1 0 0,-2-2-32 0,1 3 0 16,-2 2 0-16,-1 0 0 0,-1 1-112 0,-1 3-32 16,2 5 0-16,-1-3 0 0,1 1-272 0,-1 2-48 15,-1 3-16-15,0 2 0 0,1 2-128 0,-2 2 160 16,-2 1-160-16,2 3 160 0,-2 3-160 0,-2-2 0 15,-1-1 0-15,2 1 128 0,3 1-128 0,2-2 0 16,0 1 0-16,2-2 0 0,-1 0 0 0,4-4 0 16,2-2 0-16,1-2 0 0,1 1 0 0,2-2 0 15,4 0 0-15,2-1 0 0,2 1 0 0,3-1-176 0,3-5 16 0,1 0 0 32,-1-2-480-32,4 1-112 0,5-3-16 0,2 0 0 15,1-2-1568-15,2-1-320 0,3-1-64 0,-1-3-11056 0</inkml:trace>
  <inkml:trace contextRef="#ctx0" brushRef="#br1" timeOffset="80122.36">29992 1182 11055 0,'0'0'480'0,"0"0"112"0,0 0-464 0,-6-7-128 16,-1 1 0-16,7 6 0 0,0 0 5440 0,0 0 1056 0,-4-9 224 0,4 9 32 15,0 0-4704-15,0 0-960 0,0 0-176 0,0 0-32 16,0 0-112-16,0 0 0 0,0 0-16 0,0 0 0 16,0 0-256-16,0 0-48 0,-1 10-16 0,1 2 0 15,2 1-240-15,1 2-64 0,0-2 0 0,2 3 0 16,0 2-128-16,0-2 0 0,0-3 0 0,3 1 0 15,3 2 0-15,-2-2 0 0,-1-1 0 0,1-1 0 16,3 0-304-16,-2-2 64 0,-2-2 16 0,1 3 0 31,3-1-416-31,-3-3-64 0,-9-7-32 0,9 6 0 0,-9-6-640 0,10 8-128 16,-10-8-32-16,11 2-9280 0,-11-2-1856 0</inkml:trace>
  <inkml:trace contextRef="#ctx0" brushRef="#br1" timeOffset="80388.85">30431 1156 17503 0,'0'0'1552'0,"0"0"-1232"16,0 0-320-16,0 0 0 0,-9 5 2976 0,9-5 544 16,-6 9 96-16,-1 1 32 0,-1 2-2080 0,2 1-416 15,-1 2-64-15,1 2-32 0,-2 2-160 0,-1 3-48 16,-2 0 0-16,2 2 0 0,2 2-384 0,-1 0-80 15,-1-3 0-15,-2 4-16 0,-2 5-128 0,0 2-32 16,0 0 0-16,0 2 0 0,0 4-208 0,0-4-160 16,-1 2 32-16,1-2 0 15,1 0-256-15,0-5-32 0,-1-2-16 0,1-1 0 16,3-2-32-16,3-4-16 0,2-3 0 0,2-2 0 16,2-6-2512-16,2 0-496 0</inkml:trace>
  <inkml:trace contextRef="#ctx0" brushRef="#br1" timeOffset="80707.78">30736 1274 21183 0,'0'0'1888'0,"0"0"-1504"15,0 0-384-15,0 0 0 0,0 0 3984 0,11-4 736 16,-1-1 144-16,1 3 16 0,-1 2-3568 0,2-2-720 16,1 1-144-16,1-2-16 0,2 3-224 0,5-1-32 15,4 0-16-15,-1-1 0 0,0 2-160 0,-2-2 0 16,-2 1 0-16,-1-2 128 0,1 0-272 0,0 1-64 15,1-1-16-15,-1 1 0 16,-2-1-560-16,-1 0-112 0,-1-1-32 0,-2 0 0 16,-2 4-2144-16,-2-2-416 0,-10 2-96 0</inkml:trace>
  <inkml:trace contextRef="#ctx0" brushRef="#br1" timeOffset="84744.39">31769 826 1839 0,'0'0'160'0,"0"0"-160"0,0 0 0 0,0 0 0 16,0 0 3328-16,0 0 640 0,12-4 128 0,-12 4 32 16,8-7-1632-16,-8 7-320 0,7-6-64 0,-7 6 0 15,8-5-384-15,-8 5-80 0,0 0-16 0,0 0 0 16,0 0-448-16,0 0-96 0,0 0 0 0,0 0-16 15,0 0-240-15,0 0-32 0,0 0-16 0,-5 9 0 0,-3-3-272 0,0 6-48 16,-1 1-16-16,-1 1 0 0,-2-1-160 0,0 3-32 16,2 4-16-16,-2-1 0 0,0 1-96 0,1 3-16 15,-1 5 0-15,3-4 0 0,1-1-128 0,0 0 160 16,0 0-160-16,2 1 160 0,2-1-160 0,1 0 0 16,2 0 0-16,0-1 0 0,-2 0 0 0,3-1 0 15,1-1 0-15,5-2 0 0,0-1 0 0,1 0 0 16,-1-4 0-16,2 0 0 0,2-3 0 0,2 1 128 15,0-5-128-15,1-2 0 0,1-1 0 0,1 0 128 16,-1-1-128-16,0-2 0 0,-2-4 160 0,1-1-160 0,0-2 192 16,1 1-192-16,1-2 256 0,-2-2-64 0,-3-2-16 15,1-1 0-15,-1 0 48 0,-1-1 16 0,-2-5 0 0,-1 1 0 16,-2-3-96-16,0-2-16 0,-3-3 0 0,2 0 0 16,0 0-128-16,-2-1 0 0,-1 3 144 0,-1-4-144 15,-2 1 0-15,2 0 0 0,1 0 0 0,-3 1 0 16,-2 0 0-16,0 3 0 0,2 1 0 0,-1 1 0 15,-1-4-192-15,0 7 64 0,1 0 0 0,-1 2 0 16,-1-1-64-16,2 3 0 0,1 3 0 0,-1 2 0 16,0-1 16-16,0 2 0 0,4 8 0 0,0 0 0 15,-4-7-400-15,4 7-64 16,0 0-32-16,0 0 0 0,0 0-2416 0,0 0-496 0</inkml:trace>
  <inkml:trace contextRef="#ctx0" brushRef="#br1" timeOffset="85092.44">31760 1058 13823 0,'0'0'608'0,"0"0"128"0,0 0-592 0,0 0-144 16,0 0 0-16,-8 6 0 0,8-6 2880 0,0 0 560 16,0 0 96-16,0 0 32 0,-9 3-1888 0,9-3-368 15,0 0-80-15,-9 5-16 0,2 3-192 0,7-8-32 0,0 0-16 0,-2 9 0 16,2-9-16-16,0 0 0 0,0 13 0 0,2-2 0 16,-2-11-272-16,5 9-64 0,-5-9-16 0,8 9 0 15,-8-9-304-15,12 6-64 0,0 1-16 0,0-4 0 16,-1-5-224-16,1 1 144 0,0-2-144 0,2 2 128 15,2-2-128-15,-1 1 0 0,-2-2 0 0,3-3-176 32,1 2-688-32,-3 0-144 0,-3 1-16 0,-11 4-16 15,11-4-2768-15,0 0-544 0</inkml:trace>
  <inkml:trace contextRef="#ctx0" brushRef="#br1" timeOffset="85428.86">32214 594 6447 0,'0'0'576'0,"0"0"-576"16,0 0 0-16,0 0 0 0,0 0 3600 0,0 0 624 15,0 0 112-15,0 0 16 0,0 0-2176 0,0 0-432 16,0 0-80-16,0 0-32 0,0 0-112 0,-6 8-32 16,4 7 0-16,-1-2 0 0,3-13-560 0,-4 11-112 15,-1 3-32-15,2-2 0 0,3-12-416 0,-1 13-96 16,0 0-16-16,-1-1 0 0,2-2-256 0,0 2 160 0,0 1-160 0,2-3 128 16,0 2-128-16,-2 0 0 0,-1-2 0 0,0 1 128 15,-1-1-128-15,4 0 0 0,-1 2 0 0,-1-3 0 31,0-9-576-31,0 0-128 0,0 0-48 0,-4 8-9904 0,4-8-1984 0</inkml:trace>
  <inkml:trace contextRef="#ctx0" brushRef="#br1" timeOffset="85661.53">32041 624 18431 0,'6'-11'1632'0,"-6"11"-1312"16,11 2-320-16,4-2 0 0,3-4 2752 0,0 4 464 16,-1 4 112-16,1-4 0 0,1-6-1536 0,-2 4-304 15,-2 1-64-15,1 1-16 0,3 0-480 0,-2 0-96 16,-1-2-32-16,0 2 0 0,-1 0-480 0,0 3-112 16,-1-1-16-16,0 1 0 0,1-2-192 0,-2 3 144 15,-3 3-144-15,-1-7 128 16,-9 0-1936-16,12 0-400 0,-1 4-80 0</inkml:trace>
  <inkml:trace contextRef="#ctx0" brushRef="#br1" timeOffset="86290.79">32701 972 8287 0,'0'0'736'15,"0"0"-592"-15,0 0-144 0,0 0 0 0,0 0 3136 0,0 0 608 0,0 0 112 0,0 0 32 16,0 0-1536-16,0 0-304 0,0 0-64 0,-6 13-16 15,-4-5-272-15,1 2-48 0,-1 2-16 0,-2-3 0 16,-2 1-320-16,0 2-64 0,-2 0-16 0,-1 1 0 16,0-1-432-16,-1 1-96 0,-1 2 0 0,1 2-16 15,0 0-320-15,0 0-64 0,-1 1-16 0,3-2 0 16,1 2-288-16,1-1 160 0,0-1-160 0,2-2 128 16,1-1-128-16,4-1 0 0,-1-2 0 0,2 0 128 15,3-3-448-15,3-7-112 16,0 0-16-16,0 0 0 0,0 0-2080 0,0 0-416 0,0 0-96 0</inkml:trace>
  <inkml:trace contextRef="#ctx0" brushRef="#br1" timeOffset="86560.29">32404 1084 22111 0,'0'0'1968'0,"0"0"-1584"16,0 0-384-16,0 0 0 0,0 0 2064 0,12-3 336 15,-2 1 64-15,-10 2 16 0,10 0-928 0,-10 0-176 16,14 0-32-16,-1 2-16 0,0 5-464 0,-2-1-96 16,-3 1 0-16,4-1-16 0,1 1-176 0,-1 1-16 15,-6 1-16-15,3 1 0 0,2 2-224 0,-1 0-32 16,-2 0-16-16,0 1 0 0,0 2-272 0,1 3 160 0,0-2-160 0,0 1 128 16,-1-1-128-16,1-2 128 0,-1-1-128 0,1 0 128 15,-3 1-128-15,1-4 0 0,-1 0 0 0,1-2 0 31,1 1-1152-31,-8-9-192 0,0 0-64 0</inkml:trace>
  <inkml:trace contextRef="#ctx0" brushRef="#br1" timeOffset="88493.98">30658 647 2751 0,'0'0'256'0,"0"0"-256"15,0 0 0-15,0 0 0 0,0 0 3648 0,0 0 704 16,0 0 128-16,0 0 16 0,0 0-2576 0,0 0-512 15,-8 0-96-15,8 0-32 0,0 0-448 0,-7 0-112 16,7 0-16-16,0 0 0 0,0 0-320 0,0 0-80 16,-10 3-16-16,10-3 0 0,-7 4 0 0,7-4 0 15,0 0 0-15,-7 6 0 0,7-6 176 0,-6 7 48 16,6-7 0-16,0 0 0 0,-7 10 16 0,2 1 16 16,1 0 0-16,1 0 0 0,3-11-144 0,-2 13-16 15,0 0-16-15,2 0 0 0,0-13-160 0,0 12-16 16,0-1-16-16,3 0 0 0,0-2-176 0,1-1 0 15,-4-8 0-15,3 10 0 0,3-1 0 0,-6-9 0 0,5 8 0 0,-5-8 128 16,5 9-320-16,-5-9-64 0,7 8 0 0,-1-1-16 31,-6-7-448-31,0 0-96 0,0 0-16 0,9 2 0 16,-9-2-1872-16,0 0-384 0</inkml:trace>
  <inkml:trace contextRef="#ctx0" brushRef="#br1" timeOffset="88798.61">30669 458 18543 0,'0'0'816'0,"0"0"176"0,0 0-800 0,0 0-192 15,-2 9 0-15,2-9 0 0,0 0 1792 0,0 0 304 16,0 0 64-16,0 0 16 0,0 0-640 0,0 0-112 16,0 0-16-16,0 0-16 0,0 0-880 0,0 0-160 15,0 0-32-15,0 0-16 0,0 0-304 0,0 0 0 16,0 0-128-16,0 0 128 15,0 0-2512-15,0 0-416 0</inkml:trace>
  <inkml:trace contextRef="#ctx0" brushRef="#br1" timeOffset="89377.88">30815 394 16927 0,'0'0'752'0,"0"0"144"0,0 0-704 0,0 0-192 0,0 0 0 0,0 0 0 16,0 0 1200-16,0 0 208 0,-2 11 32 0,2-11 16 15,-6 9-320-15,6-9-64 0,-1 12-16 0,-1-2 0 16,2-10-320-16,2 12-64 0,1 1-16 0,1-3 0 16,-4-10-192-16,9 12-32 0,3 2-16 0,1-2 0 15,0-4-224-15,0 2-32 0,0 2-16 0,0 2 0 16,2-2-144-16,-6-1 160 0,-9-11-160 0,5 11 160 15,4-3 32-15,-2 4 16 0,-6 1 0 0,2 0 0 16,-1-3-48-16,0 2-16 0,-2 1 0 0,-2 1 0 16,0 1-144-16,-1-2 160 0,2 1-160 0,-2-1 160 15,1-1-368-15,-4 0-80 0,-2 1-16 0,-1 2 0 16,2-6-656-16,-4 2-144 0,-2 1-32 0,0-2-11552 16</inkml:trace>
  <inkml:trace contextRef="#ctx0" brushRef="#br1" timeOffset="89853.41">30521 430 17151 0,'-10'10'768'0,"10"-10"144"0,-7 10-720 0,1 1-192 0,-1-1 0 0,2 2 0 16,0-2 960-16,0 5 144 0,-1-1 48 0,0 2 0 15,-2-1-320-15,2 0-64 0,2-2-16 0,-3-3 0 0,-2 1-112 0,4 2-32 16,5 4 0-16,-3-2 0 0,-2 0-288 0,0 0-48 15,-2 2-16-15,2 1 0 0,1 1-112 0,2-2-16 16,2 0-128-16,1 1 192 0,3-1-192 0,1 0 0 16,2-3 0-16,4 0 0 15,7-2-736-15,1 0-96 0,0 0 0 0</inkml:trace>
  <inkml:trace contextRef="#ctx0" brushRef="#br1" timeOffset="90912.29">32979 679 7359 0,'0'0'656'0,"0"0"-528"15,0 0-128-15,0 0 0 0,6-6 2496 0,-6 6 448 16,0 0 112-16,0 0 16 0,6-6-1984 0,-6 6-384 16,0 0-64-16,0 0-32 0,2-11 0 0,-2 11 0 15,0 0 0-15,0 0 0 0,0 0 336 0,0 0 64 0,0 0 16 0,0 0 0 16,0 0 64-16,0 0 32 0,0 0 0 0,-9-2 0 16,9 2-272-16,0 0-48 0,-12 0-16 0,12 0 0 15,0 0-240-15,-8 6-48 16,-2-2-16-16,10-4 0 0,0 0-96 0,-8 7-32 0,3-1 0 0,5-6 0 15,0 0-96-15,-9 7 0 0,5 2-16 0,4-9 0 16,-4 8-240-16,4-8 176 0,-3 9-176 0,3-9 160 16,-3 9-160-16,1-1 0 0,1 2 0 0,1-10 0 15,0 0 0-15,0 9 0 0,0-1 0 0,0-8 0 16,5 7 0-16,-5-7 0 0,8 6 0 0,0-1 0 16,-8-5-512-1,12 0-16-15,-2-1-16 0,0-2 0 0,-10 3-2560 0,11-2-512 0</inkml:trace>
  <inkml:trace contextRef="#ctx0" brushRef="#br1" timeOffset="91447.77">32867 480 7359 0,'0'0'656'0,"0"0"-528"0,0 0-128 0,0 0 0 16,0 0 2464-16,0 0 464 0,0 0 80 0,0 0 32 15,0 0-1088-15,0 0-224 0,0 0-32 0,0 0-16 16,0 0-528-16,0 0-96 0,0 0-32 0,0 0 0 15,0 0-544-15,0 0-112 0,0 0-32 0,0 0 0 0,0 0 240 16,-4 12 32-16,0 4 16 0,1-7 0 0,3-9 80 0,-2 14 32 16,-2 2 0-16,0-2 0 15,-1-2-240-15,-1 2-48 0,0-3-16 0,1 2 0 0,-1 0-192 0,0 1-48 16,-2 3 0-16,2-1 0 0,-1-5-192 0,1 1 176 16,0 4-176-16,2-2 160 0,1 2-160 0,0-3 0 15,2 1 0-15,2-2 128 0,3-2-128 0,0-1-144 16,0-1 144-16,2 0-208 15,3 0-416-15,0 1-80 0,1-2 0 0,0-2-16 16,0-3-2032-16,2 2-416 0,0-2-80 0</inkml:trace>
  <inkml:trace contextRef="#ctx0" brushRef="#br1" timeOffset="91896.57">33164 466 10127 0,'0'0'896'0,"0"0"-704"0,0 0-192 0,0 0 0 0,0 0 3088 0,0 0 592 15,0 0 112-15,0 0 32 0,0 0-1568 0,-5 8-304 16,3 2-64-16,2-10-16 0,0 0-656 0,0 0-128 16,10 8-16-16,-1 3-16 0,0 0-528 0,1 2-96 15,-1 2-32-15,1-4 0 0,-3-3-240 0,1 1-160 16,-3 3 192-16,1 1-192 0,-3-1 144 0,0 1-144 15,-2 1 0-15,-1 1 144 0,0-1-144 0,0 0 160 16,-1 2-160-16,0 1 160 0,-1-4-160 0,2 1 160 16,0 2-160-16,0-4 160 0,2-1-160 0,-2-2 128 15,-2 2-128-15,1-1 128 0,1-10-128 0,-1 13 0 16,-2-5 144-16,3-8-144 0,0 0-192 0,-6 8-128 16,-1-2 0-16,-1 2-16 15,-1-4-2240-15,0 0-448 0,0-1-96 0</inkml:trace>
  <inkml:trace contextRef="#ctx0" brushRef="#br1" timeOffset="92514">33273 428 25343 0,'-13'-6'1120'0,"13"6"224"0,0 0-1072 0,-7-4-272 16,7 4 0-16,0 0 0 0,0 0 1344 0,0 0 192 16,0-11 64-16,0 11 0 15,0 0-608-15,5-9-112 0,-5 9-32 0,0 0 0 0,10-4-336 0,-10 4-80 16,11-1-16-16,-11 1 0 0,11 0-80 0,0 3-16 16,-11-3 0-16,12 10 0 0,-2 0 0 0,0 2-16 0,-2 3 0 0,0 0 0 15,3 5-48-15,-1 3 0 0,-2 3 0 0,2-1 0 16,1 0 64-16,-4 0 16 0,0 3 0 0,-1-4 0 15,0-5-16-15,2 1-16 0,1 1 0 0,-2 0 0 16,0-1-32-16,1 3 0 0,1 0 0 0,-1 2 0 16,-3 0-16-16,0-1 0 0,0 1 0 0,-1 1 0 15,-2 0 64-15,-2 3 16 0,-2-2 0 0,0 2 0 16,-2 0-128-16,0-1-16 0,-1-3-16 0,1 1 0 16,1-2-176-16,-1-2 128 0,-1 4-128 0,-1-3 128 15,2 0-128-15,-2-3 128 0,0-1-128 0,-1-4 128 16,1 4-128-16,1-2 0 0,-1-1 144 0,1-1-144 15,-1 0 0-15,-1 0 144 0,-1-3-144 0,-2 2 0 16,-3 3 0-16,0 0 0 0,0 1 0 0,-2-2 0 16,0 2-448-16,-2 0-160 0,-3-1-32 0,3 0 0 15,3 1-416-15,4-2-96 0,2-3 0 0,4-5-16 16,3-3-176-16,1-2-48 0,1-2 0 0</inkml:trace>
  <inkml:trace contextRef="#ctx0" brushRef="#br1" timeOffset="93231.32">33536 315 4607 0,'0'0'400'16,"0"0"-400"-16,0 0 0 0,0 0 0 15,6-8 3392-15,-6 8 576 0,7-8 128 0,-7 8 32 16,7-6-1376-16,-7 6-288 0,7-10-48 0,-7 10-16 0,9-7-528 0,-1 0-96 16,0 1-32-16,-1 0 0 15,-7 6-432-15,11-6-96 0,-1-2 0 0,1 2-16 0,-3 2-368 0,2-3-64 16,0 3 0-16,1 2-16 0,-2-1-432 0,1 0-96 16,1-1-16-16,-11 4 0 0,12 0-208 0,-2 2 0 15,-10-2 128-15,12 2-128 0,-2 2 0 0,-10-4 0 16,0 0 0-16,12 8 0 0,-2 0 0 0,-2 0 128 15,-8-8-128-15,8 12 0 0,-1-2 0 0,-2 2 0 16,-1-5 128-16,-2 4-128 0,1 1 0 0,-2 1 0 16,0-3 0-16,-1 3 0 0,-2 0 0 0,-1 0 128 15,-1 2-128-15,-1 2 0 0,-3 1 0 0,-1 3 0 16,-3-1 128-16,-1 1-128 0,-1 0 0 0,0-1 144 16,-2 3-144-16,-1-3 128 0,0-2-128 0,0 0 0 0,0 1 0 15,2-8 128-15,0-6-128 0,1 3 0 16,1 4 144-16,1-4-144 0,3-7 0 0,0 3 144 15,1 3-144-15,8-7 0 0,0 0 128 0,0 0-128 0,-10 4 0 0,10-4 0 16,-9-10 128-16,9 10-128 0,0 0 0 0,-7-6 0 16,2-3 0-16,2 0 0 0,2-2 0 0,1 1 0 15,-1-3 0-15,1 2 0 0,2 2 0 0,1-1 0 16,-1-1 0-16,-2 11 0 0,0 0 0 0,7-6 0 16,-1-1 0-16,-6 7 0 0,0 0-144 0,12 2 144 15,0-2 0-15,1 5 224 0,-1 5-32 0,2-3 0 16,0-1 32-16,5 1 0 0,0 2 0 0,1-4 0 15,-1-5-32-15,3 4-16 0,3 8 0 0,1-4 0 16,0-3-176-16,3 0 0 0,2 0 0 0,-2-1 0 16,-17-4 0-16,-12 0 0 0,0 0 0 0,0 0 0 15,0 0-1520-15,0 0-224 0,0 0-48 0,0 0 1792 16</inkml:trace>
  <inkml:trace contextRef="#ctx0" brushRef="#br1" timeOffset="97083.4">23095 2968 6447 0,'0'0'272'0,"0"0"80"0,0 0-352 0,0 0 0 0,-9 0 0 0,0-1 0 15,9 1 3760-15,-9-3 672 0,9 3 144 0,-9-1 32 16,9 1-2224-16,0 0-432 0,0 0-96 0,0 0 0 0,-9-3-352 0,9 3-64 15,0 0-16-15,0 0 0 0,0 0-336 0,0 0-80 16,0 0-16-16,0 0 0 0,8-9-240 0,-2 2-48 16,-6 7-16-16,9-4 0 0,-9 4-272 0,11-5-48 15,-2 4-16-15,-9 1 0 0,10-5-144 0,-1 3-16 16,-9 2-16-16,12-3 0 0,-3 1-16 0,2 1 0 16,-1-2 0-16,0 5 0 0,1-1-32 0,1-1-128 15,1-1 192-15,2-1-64 0,1 0-128 0,3-1 128 16,4 2-128-16,1-2 128 0,3 2-128 0,-1 0 0 15,-2-1 0-15,2 2 0 0,0 0 0 0,-1 0 0 16,0 0 0-16,-1 3 0 0,-2-1 0 0,-3 1 0 16,-1 0 0-16,-1-1 0 0,-1 2 128 0,-2-1-128 15,-2-3 128-15,0 2-128 0,0 0 128 0,-2-1-128 0,-10-1 128 16,12 0-128-16,-2 0 128 0,-10 0-128 0,0 0 0 0,0 0 128 16,12 1-128-16,-12-1 128 0,0 0-128 0,0 0 128 15,10-4-128-15,-10 4 0 16,0 0 144-16,0 0-144 0,12-2 0 0,-12 2 0 0,0 0 0 0,0 0 128 15,0 0-128-15,0 0 0 0,0 0 0 0,0 0 0 16,0 0 176-16,0 0-48 0,0 0 0 0,0 0 0 16,0 0 48-16,0 0 0 0,-4 9 0 0,4-9 0 15,0 0-48-15,-6 8 0 0,6-8 0 0,0 0 0 16,-9 9 0-16,-1-3 0 0,3 0 0 0,7-6 0 16,0 0-128-16,-10 7 192 0,1-3-192 0,0 3 192 15,1-2-192-15,2 3 0 0,-2 0 0 0,2 3 0 0,-2 0 0 16,1 5 0-16,-1 3 0 0,-1 3 0 0,-2 3 0 0,-1 0 0 15,0-3 0-15,0 5 0 0,-1 3 0 0,0 2 0 16,-1-4 0-16,0 4 0 0,-1-1 0 0,2-1 0 16,3-1 0-16,-2-1 0 0,0 4 0 0,2-2 0 15,-1-3 0-15,1-1 0 0,-2-1 0 0,2-2 0 16,2 1 0-16,0-2 0 0,-1 0 0 0,1-2 0 16,3-2 0-16,-1-3 0 0,-2-2 0 0,1-1 0 15,1-1 0-15,0 2 0 0,3-3 0 0,0 3 0 16,0 1 128-16,1-2-128 0,0-3 0 0,1 0 0 15,0-1 0-15,1-8 0 0,-3 11 0 0,3-11 128 16,1 9-128-16,-1-9 0 0,0 0 0 0,3 9 128 16,-3-9-128-16,0 0 0 0,0 0 128 0,0 0-128 15,0 0 128-15,0 0-128 0,0 0 192 0,0 0-64 0,0 0 0 0,0 0 0 16,0 0 64-16,1-9 16 0,-1 0 0 0,-1-3 0 16,-2 0 48-16,2 1 0 0,0-3 0 0,-2 0 0 15,-1-3-48-15,0-5 0 0,2-3 0 0,-1-1 0 16,1-1-80-16,-1-2 0 0,-1-1-128 0,0 0 192 15,-1-1-192-15,0 1 128 0,0 0-128 0,-3 3 0 16,-3-2 128-16,3 0-128 0,3 0 0 0,-3 2 144 16,-3-2-144-16,-1 3 192 0,0-1-192 0,-1 4 192 15,-2-1 16-15,-2 2 16 0,0-2 0 0,0 1 0 16,1 2-224-16,0 2 144 0,-1-2-144 0,4 5 128 16,3 3-128-16,1-3 0 0,0 2 0 0,1 2 0 15,3 3 0-15,1 1 0 0,1 0 0 0,3 8 0 16,0-9-352-16,0 9-160 15,3-7-16-15,-3 7-16 0,0 0-352 0,0 0-80 0,0 0-16 0,0 0 0 16,10-3-1984-16,-10 3-400 0,0 0-80 0</inkml:trace>
  <inkml:trace contextRef="#ctx0" brushRef="#br1" timeOffset="97920.55">24455 2624 31039 0,'0'0'1376'0,"0"0"288"0,-6-6-1344 15,6 6-320-15,0 0 0 0,0 0 0 0,0 0 1136 0,0 0 144 16,0 0 48-16,0 0 0 0,0 0-576 0,4-7-112 15,-3-4-32-15,-1 11 0 0,0 0-128 0,0 0-32 16,0 0 0-16,9 4 0 0,-9-4 256 0,5 12 32 16,0 3 16-16,-1 0 0 0,0-5-192 0,0 3-48 15,1 3 0-15,-1 3 0 0,-2 5-144 0,-1 2-48 16,-1 1 0-16,4 5 0 0,2-1-112 0,1 0-16 16,-5-1-16-16,2 2 0 0,2 1-176 0,0 4 160 0,-1 1-160 15,3 1 160-15,3 0-160 0,-1 0 0 0,-1 2 144 0,0-5-144 16,-1 3 256-16,-1 2-32 0,0 3 0 0,1-1 0 15,1 0-96-15,-1-1-128 0,-1-5 176 0,-2 3-176 16,-3-1 128-16,1-3-128 0,-3-6 0 0,-1-1 0 16,-3-2 192-16,1 1-64 0,1-2 0 0,0 0-128 15,-2-3 160-15,-1-5-160 0,-1 1 128 0,0 2-128 16,3-3 128-16,-1-4-128 0,-2-2 128 0,0 0-128 16,-1-6 176-16,7-6-48 0,-10 4-128 0,0-1 192 15,-3-1 32-15,-1-2 0 0,1 0 0 0,0-5 0 16,2-1-32-16,-2-1 0 0,-6-1 0 0,1 0 0 15,-1-1-16-15,-2-2-16 0,-3-1 0 0,3-1 0 16,2-3-160-16,1 3 160 0,-1-1-160 0,4-1 160 0,0 0-160 16,2-2 0-16,0-1 0 0,0 1 128 0,1 2-128 0,2 2 0 15,0 0 0-15,1-2 0 0,1 0 0 0,0 2-176 16,0-2 176-16,2 0-128 0,-1 3 128 0,2 1-160 16,0-1 160-16,-2 5-160 0,7 7-160 0,-5-3-16 15,0-1-16-15,5 4 0 16,0 0-1728-16,0 0-352 0,0 0-64 0,-7 6-10672 15,7-6-2128-15</inkml:trace>
  <inkml:trace contextRef="#ctx0" brushRef="#br1" timeOffset="98602.68">23795 3802 23615 0,'0'0'1040'0,"-7"4"224"0,7-4-1008 0,-11 5-256 15,2 2 0-15,1-2 0 0,8-5 912 0,-9 7 144 16,1-2 32-16,0 3 0 0,1-1-400 0,-1 4-80 16,1-1-16-16,1 2 0 0,-1-2-32 0,1 1-16 15,-2 1 0-15,0 2 0 0,0 2-16 0,2-1 0 16,-1 2 0-16,2 4 0 0,0 3-192 0,0 2-32 16,-1 2-16-16,2-2 0 0,2-1-80 0,1 0-16 15,1 0 0-15,2-1 0 0,2-1-48 0,1-3-16 0,1-1 0 0,0-4 0 16,1-2-128-16,0-1 160 0,4 0-160 0,-2-6 160 15,0 0-160-15,-9-6 128 0,12 0-128 0,1-3 128 16,0-1 48-16,1-1 0 0,-1-2 0 0,2-3 0 16,-1-3 80-16,0 0 32 0,-1 0 0 0,-1-4 0 15,2 0-48-15,-1-1-16 0,-2-3 0 0,-1 1 0 16,1-1-32-16,-2 1-16 0,-3-4 0 0,-2 1 0 16,-1 0-32-16,-1 1 0 0,-3-2 0 0,-1 3 0 15,-2 0-144-15,-3 1 192 0,-2 1-192 0,-1 2 192 16,-1-3-192-16,1 3 128 0,-1 2-128 0,1 2 128 15,-2 0-128-15,2 2 0 0,1 3 0 0,-1 2 0 16,1-1 0-16,0 1-176 0,0-1 16 0,3 2 0 16,6 5-288-16,-6-5-64 0,0 0-16 0,6 5 0 15,0 0-1664-15,0-8-336 0,0 8-64 0</inkml:trace>
  <inkml:trace contextRef="#ctx0" brushRef="#br1" timeOffset="98844.76">23696 4060 33807 0,'0'0'1488'0,"0"0"320"0,0 0-1440 0,0 0-368 16,0 0 0-16,3 15 0 0,2-1 592 0,-5-14 48 0,0 0 16 0,8 13 0 15,-8-13-272-15,12 8-48 0,-12-8-16 0,13 4 0 16,0 0-192-16,1-2-128 0,-1-7 128 0,2 1-128 31,1-2-1840-31,4-3-432 0,1-3-96 0</inkml:trace>
  <inkml:trace contextRef="#ctx0" brushRef="#br1" timeOffset="101620.21">1521 9364 33119 0,'0'0'1472'0,"0"0"288"0,0 0-1408 0,0 0-352 16,0 0 0-16,0 0 0 0,0 0 704 0,0 0 80 16,12 1 16-16,3 0 0 0,0 1-496 0,5-2-112 15,6-2 0-15,1 1-16 0,-1 1-32 0,7 0 0 16,3 0 0-16,0 0 0 0,-4 0-144 0,2 1 192 15,1-1-192-15,-1-1 192 0,-1 0-48 0,-1 1 0 16,2 0 0-16,-4 0 0 0,-4 0 224 0,-1 0 32 0,1 0 16 0,-4 1 0 16,0-2 112-16,-2-3 32 15,-3 3 0-15,1-1 0 0,0 0-64 0,1 0-16 0,-2 2 0 0,-2 0 0 16,0-1-224-16,-4 0-64 0,-2-2 0 0,2 3 0 16,2 2-192-16,-5-2 144 0,-8 0-144 0,0 0 128 15,8-6-128-15,1 4 160 0,0-2-160 0,-9 4 160 16,12-3 16-16,-2 2 0 0,-10 1 0 0,9-3 0 15,-9 3 16-15,0 0 0 0,11-1 0 0,-11 1 0 16,0 0 0-16,0 0 0 0,0 0 0 0,7 7 0 16,0-1-192-16,-7-6 160 0,0 0-160 0,-5 10 160 15,1 1-160-15,-1-3 0 0,-3 0 144 0,1-1-144 16,-2 0 144-16,0 1-144 0,0 1 192 0,4 0-192 16,5-9 0-16,-8 10 0 0,-4 0 0 0,0 3 0 15,-1 2 0-15,0 3 0 0,-2-6 160 0,-1 6-160 0,0 2 0 0,1 3 0 16,-1 1 128-16,-1 3-128 0,0 2 0 15,2-2 0-15,-2-1 0 0,1 0 0 0,0 1 0 0,1-3 0 16,-1-1 0-16,2 0 0 0,1 3 0 0,1-6 0 16,0-6 0-16,2 2 0 0,2 1 0 0,-1-1 0 15,-3 0 0-15,4-2 128 0,0 1-128 0,2-5 128 16,-2-2-128-16,0-1 128 0,-1 2-128 0,3 0 0 16,6-9 0-16,-6 12 128 0,0-3-128 0,6-9 0 15,0 0 0-15,-4 10 128 0,4-10-128 0,-5 9 0 16,5-9 0-16,0 0 128 0,0 0-128 0,0 0 128 15,0 0-128-15,0 0 128 0,0 0 80 0,0 0 16 16,0 0 0-16,-2-9 0 0,1-4 96 0,0 1 0 16,-6 1 16-16,-1-2 0 0,-1-3-32 0,0-2-16 15,0-4 0-15,0-1 0 0,-1-1-112 0,-2-1-32 0,-1 1 0 0,-4-2 0 16,-3-1-144-16,-1 0 192 0,1-6-192 0,1 3 192 16,2 1-192-16,-2 1 0 0,-3-2 0 0,3 0 0 15,6 4 0-15,-4 2 0 0,-2 1 0 0,2 0 0 16,5 3 0-16,0 1 0 0,1 2 0 0,0 2 0 15,1 0 0-15,3 2 0 0,5 3-144 0,-1-2 144 16,-1 2 0-16,4 10-160 0,0-8 160 0,0 8-128 31,0 0-320-31,0 0-64 0,0 0-16 0,0 0 0 0,0 0-2144 0,13 8-416 0,-1 3-96 0,-2 3-15808 16</inkml:trace>
  <inkml:trace contextRef="#ctx0" brushRef="#br1" timeOffset="102287.61">2627 9914 21183 0,'0'0'1888'0,"-3"-6"-1504"0,-2-2-384 0,5 8 0 15,0 0 3376-15,0 0 592 0,-5-9 128 0,5 9 32 16,0 0-3312-16,0 0-672 0,-1-11-144 0,1 11 0 15,0 0 0-15,0 0 160 0,0 0-160 0,0 0 192 16,0 0-192-16,0 0 0 0,0 0 144 0,0 0-144 16,-9 5 208-16,1 2-16 0,0 2-16 0,0 4 0 15,0-3 16-15,-1 6 16 0,-4 1 0 0,3 0 0 16,1 3 112-16,-2-1 32 0,-2 7 0 0,0 2 0 16,-1-1-96-16,1 2 0 0,1 1-16 0,0 2 0 15,3-2-240-15,0-1 144 0,1 0-144 0,0-3 128 16,2-2-128-16,4 1 0 0,1-3 144 0,1-1-144 0,0 0 0 0,1-3 0 15,2-2 0-15,2-3 0 0,7-1 0 0,-3-6 0 16,-2 1 0-16,3-1 128 0,3-4-128 0,0-2 0 16,-1-3 0-16,2-1 0 0,1-2 0 0,-2-2 128 15,-3-3-128-15,2 1 128 0,-2-3 16 0,1 0 16 16,-2 0 0-16,0 0 0 0,1 0 0 0,1-2 0 16,-1 0 0-16,1-2 0 0,-2 0-160 0,1 1 160 15,1-3-160-15,-2 2 160 0,-1 0-160 0,-1-3 0 16,0-1 0-16,-2 2 0 0,-2 2 0 0,-1-1 0 15,-2-3-128-15,0 2 128 0,-1 1 0 0,-2 0 0 16,-1 0 0-16,-1 1 0 0,-1 2 0 0,-2 0 0 16,1-4 0-16,1 3 0 0,-1-1 0 0,1 1 0 15,-2 4 160-15,2 2-160 0,-2 1 0 0,1 1 0 0,1 0 0 0,-1 4 0 16,-2 4-352-16,9 0-32 0,0 0 0 16,-10 1 0-1,-1 1-1504-15,3 0-304 0,8-2-64 0,0 0-8448 0,-10 7-1696 0</inkml:trace>
  <inkml:trace contextRef="#ctx0" brushRef="#br1" timeOffset="102531.77">2468 10183 21183 0,'0'0'1888'0,"0"0"-1504"0,0 0-384 0,0 0 0 0,-4 6 5184 0,4-6 960 16,3 11 192-16,1-2 32 15,1-1-5712-15,3 1-1136 0,3-3-224 0,1 2-64 16,0-1 112-16,2-1 16 0,2-1 0 0,-1-1 0 16,2-3-400-16,2-1-80 0,-1-1-16 0,0 1 0 15,2-2-784-15,1-1-144 0,1-4-48 0,0 0-11328 0</inkml:trace>
  <inkml:trace contextRef="#ctx0" brushRef="#br1" timeOffset="103304.58">3757 8343 15663 0,'0'0'1392'0,"0"0"-1120"16,-10-4-272-16,10 4 0 0,0 0 4672 0,0 0 864 15,0 0 176-15,0 0 48 0,0 0-4480 0,-4 11-880 16,4-11-176-16,-1 11-32 0,2 4-192 0,0-2 0 16,-1 0 0-16,0 1 128 0,2-3 176 0,-1 4 16 15,-1 3 16-15,0 2 0 0,-1 0 144 0,1 0 32 16,3-1 0-16,0 0 0 0,-4 5-80 0,1-2-16 0,0 0 0 0,1-1 0 16,2 0 48-16,-2 0 16 0,0 1 0 0,2-1 0 15,1 2-64-15,-2 6-16 0,-2-3 0 0,3 2 0 16,2 2-208-16,-2 3-64 0,-3 2 0 0,4 2 0 15,5 1-128-15,-3 1 0 0,0 1 0 0,-1 2 128 16,3-6-128-16,-1 2 0 0,0-1 0 0,-2-2 0 16,-1 0 0-16,0-1 0 0,0 0 0 0,-1 0 0 15,-2-2 0-15,-1 1 0 0,-1-4 0 0,-2-1 0 16,-1 1 128-16,0-3-128 0,0-4 128 0,2 3-128 16,-2-5 352-16,-3-2-16 0,-2-4 0 0,3 2 0 15,2-2 96-15,-3-1 16 0,-3-2 0 0,3-1 0 16,5-1-176-16,-4-1-16 0,-1-2-16 0,7-6 0 15,0 0-48-15,-10 6 0 0,1-5 0 0,-1-1 0 16,-2 0 128-16,2-1 32 0,10 1 0 0,-12-6 0 0,-1-1 16 0,0-2 0 16,-1-2 0-16,-5-1 0 0,-4-1-48 0,-1 0 0 15,3-4 0-15,-3 3 0 0,-8-3-320 0,5 3 0 16,1-2 0-16,1 2-128 0,-2 2 128 0,2 2 0 16,4-1 0-16,2 3 0 0,0 0 0 0,4 3-128 15,0-1 128-15,4 2-128 16,2 1-1072-16,1 2-208 0,1-4-32 0,7 5-13504 15,0-7-2704-15</inkml:trace>
  <inkml:trace contextRef="#ctx0" brushRef="#br1" timeOffset="105106.19">4864 9024 11055 0,'0'0'976'0,"0"0"-784"0,0 0-192 0,0 0 0 15,-4 10 3392-15,4-10 640 0,0 0 128 0,-4 8 32 16,4-8-2592-16,-1 10-528 0,1-10-112 0,0 0 0 16,0 0 208-16,4 7 48 0,-4-7 16 0,0 0 0 15,10 5-224-15,3-2-48 0,2-3-16 0,3 0 0 16,2-3-304-16,4-1-48 0,5-1-16 0,0 0 0 15,-2 2-144-15,6-1-48 0,4-1 0 0,3 0 0 16,-3-2-256-16,0 3-128 0,-2-1 128 0,-2 1-128 16,-5 0-144-16,0-2-112 0,-2 1-32 0,4 1 0 15,4 1-2512-15,0 2-496 0,0 1-96 0</inkml:trace>
  <inkml:trace contextRef="#ctx0" brushRef="#br1" timeOffset="105524.96">5065 9309 9215 0,'0'0'816'0,"0"0"-656"0,0 0-160 0,0 0 0 15,0 0 5328-15,0 0 1040 0,0 0 208 0,10 8 32 16,9-2-5216-16,0-2-1056 0,-1-1-208 0,6-2-128 16,5-1 368-16,-1 0-32 0,-2 0 0 0,0 0 0 15,0 0-112-15,1-1-32 0,-3-4 0 0,2 2 0 16,0 2 64-16,4-2 16 0,3-2 0 0,1 2 0 0,1 0-272 0,-1 0 0 16,-1 0 0-16,-2 2-144 15,-2-2-1504-15,-2-1-288 0,0-1-64 0</inkml:trace>
  <inkml:trace contextRef="#ctx0" brushRef="#br1" timeOffset="107508.42">7483 7166 2751 0,'0'0'256'0,"0"0"-256"16,0 0 0-16,0 0 0 0,0 0 400 0,0 0 48 0,0 0 0 0,0 0 0 16,0 0 256-16,0 0 48 0,0 0 16 0,0 0 0 15,0 0 896-15,0 0 176 0,0 0 32 0,0 0 16 16,0 0-384-16,0 0-80 0,0 0-16 0,0 0 0 16,0 0-448-16,0 0-80 0,0 0-32 0,0 0 0 15,0 0 96-15,0 0 16 0,0 0 0 0,0 0 0 16,0 0 0-16,0 0 16 0,0 0 0 0,0 0 0 15,0 0-144-15,0 0-16 0,0 0-16 0,0 0 0 16,0 0-96-16,0 0-32 0,0 0 0 0,0 0 0 16,0 0-336-16,0 0-64 0,-9-3-16 0,-3 1 0 15,-2-1-96-15,-2 2-32 0,-2 1 0 0,-1 0 0 16,-2 1-128-16,-4 0 0 0,-2 1 144 0,-1 0-144 16,-2-2 208-16,3 2-16 0,1-1-16 0,1-1 0 0,-1 0 144 15,0 0 48-15,1 0 0 0,3 0 0 0,0 1-48 0,1-1-16 16,0-1 0-16,2 1 0 0,0 1-176 0,2 2-128 15,-1-3 192-15,1 0-192 0,2 0 176 0,-1 1-176 16,0-2 160-16,2 2-160 0,1 2 0 0,1-1 0 16,2 1 0-16,-1-2 0 0,1 0 0 0,-1-1 0 15,0 0 0-15,2 4 144 0,-1 2-144 0,3-1 192 16,7-5-192-16,-11 4 192 0,2 0-192 0,9-4 0 16,-9 2 0-16,9-2 0 0,-9 7 0 0,9-7 192 15,0 0-32-15,-7 6 0 0,7-6 96 0,-5 9 32 16,5-9 0-16,0 0 0 0,-1 11-32 0,1-11 0 15,0 0 0-15,0 0 0 0,0 0-48 0,2 13-16 16,0-1 0-16,-2-12 0 0,1 11 0 0,-1-11-16 16,0 0 0-16,0 17 0 0,0-1-48 0,0 1 0 0,1-1 0 0,-1-2 0 15,-1-1-128-15,1 1 0 0,0 1-192 16,0 3 192-16,0-1 0 0,3 2 0 0,-1 5 0 0,1-2 0 16,1 3 0-16,0 1 0 0,0 0 0 0,3 4 0 15,0 0 0-15,1 1 0 0,1 3 0 0,-1 6 0 16,-2 2 0-16,2 4 0 0,0 2 0 0,1 3 0 15,0 4 0-15,-1-1 0 0,-2 0 144 0,1 1-144 16,-2 1 0-16,0 8 0 0,-1 2 0 0,-1 4 0 16,-2 3 0-16,-1-1 0 0,-1-5 0 0,-2 3 0 15,-1 2 0-15,0 3 0 0,2 6 0 0,-2-4 128 16,-1-4-128-16,-2 0 192 0,1-4-64 0,-2 2 0 16,-1-1-128-16,-2 0 0 0,1-7-176 0,1 1 176 0,0 1 0 0,1-1 0 15,0-5 0-15,1 1 0 0,1-3 0 0,-2 3 0 16,0-1 128-16,2 7-128 0,2 7 0 0,0 4 160 15,1 3-160-15,-2 2 128 0,-3-1-128 16,4-2 0-16,2-1 0 0,2-7-176 0,-3-6 176 0,1-1 0 16,-1-3 0-16,2 3 0 0,2-2 0 0,-1-2 0 15,0-2 128-15,-1-6-128 0,-3-6 0 0,1-1 144 16,3 3-144-16,-1-3 0 0,-2-4 0 0,2-8-144 16,1-3-16-16,0-4 0 0,0 2 160 0,0-8 0 15,0 3 0-15,3-4 128 0,-1 5-128 0,1-2 0 16,-2-1 0-16,0-1 0 0,-1 4 0 0,3-2 0 15,2 0 0-15,-1 2-128 0,-1-1 128 0,-1 2 0 16,1 1-144-16,-2-3 144 0,-6 1 0 0,2 1-176 16,2 2 176-16,1-1-128 0,0-2-128 0,0-2-32 0,1-4 0 0,-1 0 0 15,2 3 464-15,-2-1 80 0,-2-7 32 0,2 4 0 16,0-3-160-16,0 2-128 0,-2-3 144 0,0 1-144 16,2-1 144-16,2 0-144 0,-1-1 128 0,0 0-128 15,-2-2 0-15,4 2 0 0,2 0 128 0,-4-1-128 16,-3-4 0-16,0 3 0 0,2-10 0 0,0 12 0 15,0-2 0-15,0 1 0 0,2-1 0 0,-1-1 0 16,-1-9 0-16,1 13 0 0,0 0 144 0,2-1-144 16,-3-12 192-16,3 12-48 0,-2 1 0 0,2-3 0 15,-3-10 48-15,4 13 0 0,1-1 0 0,0 0 0 16,0-2-192-16,-1 1 128 0,0-1-128 0,0 1 128 16,0 0-128-16,0-2 0 0,-2 3 0 0,1-1 0 15,-3-2 0-15,1 1 0 0,-2 2 0 0,1 0 0 16,-1-1 0-16,-2 2 128 0,0 0-128 0,0 0 128 0,0-1-128 15,2 4 128-15,1-2-128 0,0 2 128 0,0-1-128 0,-2 2 0 16,2 0-160-16,0-1 160 0,-1-2 0 0,0 1 128 16,-1-2 16-16,1 1 0 0,-2 0-144 0,1-1 0 15,-1 0 0-15,2 1 0 0,1-1 0 0,0 0 128 16,-1 1-128-16,-1-2 128 0,2 2-128 0,0-1 0 16,2 0 144-16,-2-1-144 0,-2 3 0 0,1-2 144 15,-2 1-144-15,2-1 0 0,0 0 0 0,0 1 0 16,-2 2 0-16,0-2 0 0,2 2 0 0,-3-2-144 15,-1-1 144-15,1 0-128 0,3-4 128 0,-2 2 0 16,-2-1 0-16,2 3 0 0,3-13 0 0,2 10 0 16,-2 2 0-16,0-1 0 0,1-4 0 0,-1-7 0 15,1 10 0-15,-1-3 0 0,0-7 0 0,-2 10 176 0,2-10-48 0,-6 6 0 16,6-6-128-16,-5 10 0 0,3 2 0 16,-4 0 0-16,-2-3 0 0,2-2 0 0,-1-4 0 0,1 4 0 15,-1 1-208-15,0-2 80 0,-3 1 128 0,4 1-208 16,-1 0 208-16,7-8 0 0,-6 7 0 0,1 0 0 15,-2-2 0-15,7-5 0 0,0 0 0 0,0 0 0 16,0 0 160-16,0 0-32 0,0 0 0 0,0 0 0 16,1 10-128-16,-1-10 0 0,6 8 0 0,-6-8 0 15,0 0 0-15,8 7 0 0,-8-7 0 0,10 8 0 16,-10-8 0-16,10 7 0 0,-2 0 0 0,-8-7 0 16,0 0 144-16,15 5 0 0,-1 2 0 0,-2-3 0 15,-12-4 112-15,14 5 0 0,5 1 16 0,6 0 0 16,3-3-64-16,0 4-16 0,5 1 0 0,1-2 0 0,0-2-192 0,-2 1 0 15,-4 2-192-15,2-2 192 0,0-1-192 0,1-3 192 16,0 2-192-16,1-3 192 16,-1-4-720-16,7 2-48 0,7 2 0 0,6-3 0 15,3-2 224-15,0-2 32 0,2-1 16 0,2-2 0 0,-2-4 224 0,2-5 32 16,4 1 16-16,2-8-12832 16,2-5-2576-16</inkml:trace>
  <inkml:trace contextRef="#ctx0" brushRef="#br1" timeOffset="108758.83">7757 7788 11967 0,'0'0'1072'0,"-9"-2"-864"16,9 2-208-16,0 0 0 0,0 0 3024 0,0 0 560 15,-8-1 128-15,8 1 0 0,0 0-2960 0,0 0-608 16,0 0-144-16,0 0 0 0,0 0 256 0,0 0 0 15,3-12 16-15,1 5 0 0,-4 7-96 0,0 0-32 16,4-10 0-16,0 4 0 0,1-5-16 0,0 4-128 16,0-1 192-16,-5 8-64 0,-4-8 256 0,4 8 32 15,2-9 16-15,-2 0 0 0,-3 1 80 0,0-1 0 16,1 0 16-16,-2 1 0 0,-1 0 0 0,1 1 0 16,0 1 0-16,-1-1 0 0,-3 1-16 0,-1-1-16 0,-3 2 0 0,1 0 0 15,1-2 16-15,0 5 16 0,-2 2 0 0,-1 0 0 16,0 2-192-16,0 4-32 15,0-1-16-15,-2 1 0 0,1 2-288 0,0 1 0 0,1 2 128 0,-3 1-128 16,0 2 0-16,3 0 0 0,2 1 0 0,0 2 0 16,-1 2 0-16,5 2 0 0,1-3-160 0,2 3 160 15,1 1 0-15,0 3 0 0,2 1 0 0,-1-1 0 16,1-6 0-16,1 4 0 0,3 1 0 0,-1-2 0 16,1-2 0-16,2-2 0 0,2-2 0 0,0-2 0 15,1-2-192-15,3 1 192 0,-1-6-192 0,2-2 192 16,0-1-144-16,1-3 144 0,1-2 0 0,0-1 0 15,1 0 0-15,2-1 256 0,1-1-32 0,-1-1 0 0,-2-5 32 16,1 0 0-16,-2-3 0 0,1 0 0 0,-1-2 64 0,-1-1 0 16,0 0 16-16,-2-2 0 0,-5 0-144 0,2-3-16 15,0-4-16-15,2-1 0 0,3 0-16 0,-1 1 0 16,-4-3 0-16,0 2 0 0,1 2-144 0,-3 2 192 16,-2-1-192-16,0 0 192 0,0 1-32 0,-1 1 0 15,-3-1 0-15,-3 3 0 0,-4-1 32 0,2 2 16 16,0-2 0-16,-3 1 0 0,-2-1-208 0,1 1 144 15,0 3-144-15,1 0 128 0,0-1-128 0,3 0 0 16,-1-2 0-16,1 2 0 0,-1 3-240 0,-5-1 32 16,2-2 0-16,3 0 0 15,0 2-224-15,1-1-32 0,0-1-16 0,2 4 0 16,2 5-1424-16,1-2-272 0,0 1-64 0,1 0-13312 0</inkml:trace>
  <inkml:trace contextRef="#ctx0" brushRef="#br1" timeOffset="109660.03">8277 7188 2751 0,'0'0'256'0,"0"0"-256"0,0 0 0 0,0 0 0 15,0 0 3936-15,0 0 736 0,0 0 160 0,0 0 32 16,0 0-3232-16,0 0-640 0,15-1-128 0,-15 1-32 16,0 0-112-16,0 0-16 0,0 0-16 0,0 0 0 0,0 0 80 0,10-3 0 15,-10 3 16-15,0 0 0 0,0 0-64 0,0 0-16 16,0 0 0-16,9 7 0 0,0 3-64 0,-3 2 0 16,-8 1-16-16,2 0 0 0,2 1-256 0,-2 2-48 15,0 1-16-15,2 1 0 0,3 7-112 0,2 0 0 16,-1-3-16-16,4-3 0 0,0 1-16 0,0-2 0 15,3 2 0-15,0 2 0 0,-1 0-32 0,3 1-128 16,-1 2 192-16,0-3-64 0,1 1 80 0,-4-3 16 16,0 1 0-16,-2 0 0 0,-1 0 0 0,-2 0 0 15,-2 0 0-15,-1 0 0 0,-3-1-32 0,0 3 0 16,0 1 0-16,-2 2 0 0,-2-2-64 0,1-1-128 16,-3-2 176-16,1-3-176 0,-1-2 240 0,-1 0-64 15,1-1-16-15,-1 0 0 0,1-4-160 0,-1 0 160 0,-1-1-160 0,-1-3 160 16,-3-2-32-16,2-1 0 0,1-4 0 0,-3 1 0 15,-2 1 80-15,1-2 16 0,-2 0 0 0,-2 0 0 16,0-3 64-16,2-1 16 0,0 3 0 0,1-2 0 16,-3-1-160-16,-1 2-16 0,-2 0-128 0,1-2 192 15,2-2-192-15,-1-1-160 0,-1 3 32 0,4-1 0 32,0 1-544-32,2 0-96 0,0 3-32 0,2 1 0 15,-2 0-512-15,1 1-96 0,1 2-32 0,1 2 0 16,-2 2-1712-16,2-1-352 0,-5-1-64 0,15-5-16 0</inkml:trace>
  <inkml:trace contextRef="#ctx0" brushRef="#br1" timeOffset="110160.41">7238 8372 31327 0,'-17'-3'1392'0,"17"3"272"0,-9 5-1328 0,1 2-336 0,1-2 0 0,7-5 0 32,-4 9-256-32,4-9-128 0,-7 7-32 0,7-7 0 0,0 0 416 0,0 0-160 0,0 0 160 0,0 0 0 15,0 0 192-15,0 0 160 0,14-5 32 0,2 1 0 16,4 0 240-16,-1-3 48 0,2-3 16 0,4 1 0 16,2 0 272-16,6-1 48 0,3 0 16 0,2-2 0 15,0 0 0-15,2 2 0 0,3-3 0 0,8 3 0 16,9 3-448-16,4-2-64 0,3 0-32 0,-4 2 0 15,0-1-256-15,-2 1-48 0,-2-1-16 0,6 1 0 16,7 1-160-16,-3 1 160 0,-3-2-160 0,-4 1 160 16,-5 0-160-16,-3 2 128 0,-6-1-128 0,-3 0 128 15,-2 0-336-15,-1 0-80 0,0-1-16 0,-4 2 0 16,-3 1-320-16,-3-1-64 0,0 1-16 0,-4 0 0 16,0-1-464-16,-2 2-112 0,-4-1 0 0,0 1-16 15,-4 0-1808-15,-2 1-352 0,-3 0-80 0</inkml:trace>
  <inkml:trace contextRef="#ctx0" brushRef="#br1" timeOffset="111011.56">7824 9151 17503 0,'0'0'768'0,"0"0"176"0,0-7-752 0,-2-1-192 16,-2-1 0-16,3-1 0 0,1 1 3088 0,0 0 592 0,-1-1 112 0,-1-1 32 16,0 0-3168-16,1-2-656 0,-2-2 0 0,0 2-176 15,-1 3 48-15,2-3 0 0,-1 0 0 0,-3 2 0 16,-5 0 128-16,5 3 0 0,6 8 0 0,-11-4 0 16,-6 5 0-16,2 3 224 0,2 3-48 0,-2 2-16 15,-2 2-32-15,0 4 0 0,-1 2 0 0,0 2 0 16,0 2-128-16,-1 3 0 0,1-1 0 0,0 2 0 15,0-2-288-15,1 1 64 0,1-3 16 0,2-1 0 16,1 1 208-16,1-1-192 0,4-2 192 0,2 0-192 16,2-3 192-16,4 0 0 0,4-4 0 0,1 1 0 15,-5-12 0-15,12 7 160 0,2 0-160 0,2-6 128 0,1-2-128 16,-1-2 192-16,1-1-192 0,3-5 192 0,1 0 48 0,1-3 16 16,0-1 0-16,0-1 0 15,3-2 64-15,-3-2 0 0,-2 0 16 0,-2-2 0 0,-2-1 80 0,-1 1 16 16,2-4 0-16,0-1 0 0,-2-6 160 0,-1 2 48 15,0 3 0-15,-1-8 0 0,-4-7-256 0,3-2-32 16,-3 0-16-16,-2 2 0 0,-3-2-336 0,0 7 144 16,0-3-144-16,-4 5 0 0,-4 0 192 0,-2 2-192 15,1 1 192-15,-4 6-192 0,-1 3 0 0,-1 7 0 16,1 0-192-16,-1 5 48 16,0-1-688-16,-5 5-144 0,-2 1-32 0,3 1-9664 15,4 4-1936-15</inkml:trace>
  <inkml:trace contextRef="#ctx0" brushRef="#br1" timeOffset="112107.12">8150 8815 40255 0,'0'0'1792'0,"0"0"352"0,0 0-1712 0,-7 7-432 16,0 0 0-16,5 2 0 0,2 3 224 0,4-3-32 15,1 3-16-15,0 0 0 0,-2 1-176 0,1 5 0 16,1 4 0-16,0-1-176 0,-1 1 176 0,-1 2 0 16,-2-2-144-16,2 3 144 0,1 1 0 0,-2-4 0 15,-2-1 0-15,0 0 0 0,3-2 0 0,-2-2 0 16,2-1 0-16,-2-3 0 0,0-3 0 0,1-1 0 16,-2-9 160-16,0 0-160 0,0 0 288 0,10 4-48 15,-10-4-16-15,9 0 0 0,-9 0 96 0,8-6 0 16,-8 6 16-16,8-11 0 0,-2 1-128 0,-1-2-16 15,-1-1-16-15,0 1 0 0,0 1-176 0,0-1 128 16,0 0-128-16,0 2 128 0,-1-1-128 0,-3 11 0 16,5-6 0-16,-1-3 0 0,-2 0 0 0,-2 9 0 0,0 0 0 0,0 0 0 15,0 0 0-15,0 0-144 0,0 0 144 0,0 0 0 16,0 0 0-16,0 0 0 0,0 0 0 0,0 0 0 16,0 0 0-16,0 0 0 0,0 0 0 0,0 0 0 15,0 0 0-15,0 0 0 0,0 0 0 0,9 0 0 16,-9 0 0-16,0 0 0 0,0 0 0 0,0 0 0 15,0 0 0-15,0 0 0 0,0 0 0 0,0 0 144 16,0 0-144-16,0 0 0 0,7 9 0 0,-7-9-176 16,0 0 176-16,0 0 0 0,0 0 0 0,0 0 0 15,0 0 0-15,0 0 144 0,-1 10-144 0,1-10 160 16,0 0 16-16,2 11 0 0,-2-11 0 0,0 0 0 16,0 0 0-16,0 0 0 0,0 0 0 0,0 11 0 15,0-2-176-15,0-9 0 0,0 0 0 0,0 0 0 0,0 0 0 0,3 8 0 16,5-1 0-16,-8-7 0 0,0 0 0 0,0 0-144 15,0 0 144-15,0 0-160 0,0 0-128 0,0 0-32 16,-8 5 0-16,8-5 0 16,0 0-176-16,-9 3-32 0,9-3-16 0,0 0 0 15,-9-2-1264-15,9 2-256 0,-10-1-48 0,10 1-14272 16</inkml:trace>
  <inkml:trace contextRef="#ctx0" brushRef="#br1" timeOffset="112844.84">8087 8559 30399 0,'0'0'1344'0,"0"0"288"0,-7-7-1312 0,1-2-320 0,-1 5 0 0,7 4 0 16,0 0 3024-16,0 0 544 0,0 0 96 0,0 0 32 15,0 0-3264-15,0 0-656 0,0 0-128 0,0 0-32 16,0 0 208-16,0 0 48 0,0 0 0 0,0 0 0 16,7 10 128-16,-2 2 176 0,-2 2-48 0,1-1 0 15,-2-1 112-15,1 2 16 0,-1 1 0 0,1 0 0 16,1 5 400-16,-1 3 96 0,-3 2 16 0,0 1 0 16,1 0-256-16,0 4-64 0,-1 0 0 0,4 3 0 15,3 3-160-15,0-2-32 0,-1 0-16 0,1-3 0 0,3-3-240 0,-1-1 128 16,-4 3-128-16,4-3 0 0,2 1 0 0,-4-5 128 15,-4-2-128-15,2-1 0 0,4-2 128 0,-1-2-128 16,-3-1 176-16,1-2-176 0,-1-1 336 0,0-2-32 16,-1-2-16-16,-4-8 0 0,1 9 16 0,-1-9 0 15,3 7 0-15,-3-7 0 0,0 0-80 0,0 0-16 16,0 0 0-16,0 0 0 0,0 0-16 0,0 0-16 16,0 0 0-16,0 0 0 0,0 0-16 0,4-13 0 15,-4 1 0-15,4-1 0 0,1 1-32 0,1-6-128 16,1 0 192-16,1-2-64 0,1-2-128 0,-3 0 0 15,-2 0 0-15,1-3 0 0,1 0 0 0,0 2 0 16,1 5 0-16,-2 1 0 0,-1 0 0 0,2 2 0 16,2 4 0-16,-1-1 0 0,-1 1 0 0,2 0 0 15,1 0 0-15,2 5 0 0,-1-1 0 0,2 2 0 0,1-2 0 0,-1 2 0 16,-2 0 0-16,0 1-144 0,2 0 144 0,0 0-208 16,-2 3 64-16,2 0 16 0,0-3 0 0,-2 3 0 15,-10 1 128-15,11 0-128 0,-11 0 128 0,11 5-128 16,0-1 128-16,-11-4 0 0,12 9 0 0,-3-1 0 15,-3 2 0-15,-1 2 0 0,1 1 0 0,-3 0-128 16,1 0 128-16,-1 0 0 0,-3 0 0 0,1 1-128 16,-1-14 128-16,0 16 0 0,-1 0 128 0,0-1-128 15,-1 0 0-15,1-1 0 0,-3 0 0 0,0-1 0 16,0-4 0-16,-1 2 0 0,-3-3 0 0,3 1 0 16,-3-1 0-16,0 1 0 0,-1 0 0 0,0 1 0 15,-1 3 0-15,-2-4 0 0,-2-1 0 0,-3 0 0 16,-1 1 0-16,-1 0-256 0,0-2 32 0,-2-3 16 0,-5 2 208 0,5-1 0 15,4 1 0-15,-1-4-144 0,-2-2-160 0,3 0-16 16,3 0-16-16,2-1 0 16,0-3-1616-16,2 1-320 0,0 0-64 0,10 3-11184 15,-6-6-2240-15</inkml:trace>
  <inkml:trace contextRef="#ctx0" brushRef="#br1" timeOffset="113762.55">7859 11155 28847 0,'0'0'1280'0,"0"0"256"0,0 0-1216 0,-9 0-320 15,0 0 0-15,9 0 0 0,0 0 0 0,-4-8 0 0,-3 1 0 0,7 7 0 16,0 0 320-16,-2-10 16 0,2 10 0 0,-4-10 0 15,1-2-16-15,-1 4 0 0,-2 2 0 0,-2-1 0 16,-3 1 272-16,2-3 48 0,0 1 16 0,-4 1 0 16,-5 4 240-16,-2 0 32 0,1 0 16 0,-3 3 0 15,-3 3-368-15,1 3-80 0,1 1-16 0,1 5 0 16,-1 1-240-16,3 2-48 0,-1 1-16 0,3 2 0 16,-1 0-176-16,4 2 0 0,0 0 0 0,4 0 0 15,-1 1 0-15,3 1 208 0,2 2-48 0,2-4-16 16,-2-2-336-16,5 0-80 0,2-1-16 0,1-1 0 15,2-2 96-15,3-1 32 0,2 0 0 0,1-5 0 0,-9-8 32 0,15 6 0 16,-1 0 0-16,2-3 0 0,-1 0 128 0,3-4 0 16,2-6 0-16,1-1 128 0,0 2 32 0,0-3 16 15,-2-3 0-15,5-1 0 0,2-3 80 0,0-1 0 16,-2 0 16-16,0-5 0 0,-1-1-32 0,1-1-16 16,-5 1 0-16,1-4 0 0,-2-2 32 0,1-1 16 15,-3 0 0-15,0-4 0 0,-2-1-16 0,-1 1-16 16,-2-1 0-16,-3 1 0 0,-4 0-48 0,-2 3-16 15,0 1 0-15,-4 1 0 0,-3-1-48 0,-3 1 0 16,-2 2 0-16,-5 0 0 0,-3-1-128 0,-1 3 0 16,-5 2 0-16,3 3 0 0,3 3-224 0,-2 2-80 15,-4 2-16-15,-1 0 0 16,1 2-400-16,2 1-96 0,1 2-16 0,3 1 0 16,1 4-1696-16,3 0-352 0,1 2-64 0,1-1-11472 0</inkml:trace>
  <inkml:trace contextRef="#ctx0" brushRef="#br1" timeOffset="114246.78">8290 10550 4607 0,'0'0'192'0,"0"0"64"0,-9-10-256 0,-3 1 0 15,1 2 0-15,-4 2 0 0,0 0 7888 0,3 1 1536 16,12 4 304-16,-10-1 64 0,0-1-7808 0,10 2-1552 16,0 0-432-16,0 0 128 0,0 0 0 0,0 0-128 15,-6 8 192-15,3 4-64 0,3 1-128 0,0 0 0 16,0 1 0-16,2 2 0 0,-1 2 0 0,2 4 0 15,-2 6 0-15,3-1 0 0,1-1 128 0,-1 3-128 16,-1-2 0-16,-1 2 128 0,1 1-128 0,2 1 192 16,1 0-192-16,4 3 192 0,-4 0-192 0,3 1 0 15,3 2 0-15,0-4 0 0,-1-5 0 0,0 0 0 16,-2 2 0-16,0-3 0 0,-2-6 128 0,2 2-128 16,0 1 128-16,1-3-128 0,-3-1 0 0,-1-3 128 15,0 2-128-15,-1-2 0 0,-3-2 160 0,-2 0-160 0,-1-1 192 0,1 0-192 16,0-1 336-16,-3-1-32 0,-2 0-16 0,-1-1 0 15,-1-3-32-15,-2 3-16 0,-4-1 0 0,3-2 0 16,4-1-240-16,-3-4 0 0,-4 1 0 0,-2-1 0 16,-4 0 0-16,1-3 0 0,0-3 0 0,0-1 0 31,-2-1-320-31,2-3-144 0,-2-2-48 0,3 0 0 16,3 1-2048-16,1 1-400 0,-1-2-96 0</inkml:trace>
  <inkml:trace contextRef="#ctx0" brushRef="#br1" timeOffset="114679.8">7078 11866 19343 0,'0'0'1728'0,"0"0"-1392"15,0 0-336-15,0 0 0 0,0 0 4464 0,12-2 816 0,6 0 160 0,3-1 48 31,2-2-5088-31,11 0-1008 0,10-3-208 0,10 0-32 0,5-2 1056 0,4-2 224 0,5 0 32 0,4-1 16 16,4-2-80-16,7 2-16 0,7 3 0 0,-3 0 0 16,-6-3-192-16,4 1-64 0,6 4 0 0,-2-1 0 15,-3 0 0-15,-9 3 0 0,-8-1 0 0,-3 2 0 16,-1-2-128-16,1 3 0 0,-1 1 0 0,-3-1 0 16,-5-3 0-16,-4 1 0 0,-2-1 144 0,-6-1-144 15,-4-2-192-15,-5-1-128 0,-2 0 0 0,-1 0-16 16,-3 2-2128-16,-1-3-416 15,-2 1-96-15,-4 1-11360 0</inkml:trace>
  <inkml:trace contextRef="#ctx0" brushRef="#br1" timeOffset="115380.78">7805 12648 11055 0,'13'-9'480'0,"-13"9"112"0,8-7-464 0,-8 7-128 0,2-9 0 0,1-1 0 16,3-1 5680-16,-2 1 1104 0,-3-1 240 0,0 2 32 15,-2 0-5760-15,-3 0-1152 0,-1 0-144 0,-2 2-192 16,-2 1 192-16,1 1-176 0,8 5 176 0,-13-6-160 16,-4 1 16-16,4 1 0 0,13 4 0 0,-14 0 0 15,-6 0 144-15,1 3 128 0,-2 0-128 0,0 2 176 0,0 1 16 0,0 3 0 16,0 2 0-16,-1-1 0 0,-1 3 16 0,1-4 16 16,-2 4 0-16,-1 3 0 0,1 2-224 0,-4 1 0 15,0-1 128-15,-1 3-128 0,0 1 0 0,1 1 0 16,0 1 0-16,6-2 0 0,4-1 0 0,2 0-160 15,-1 0 160-15,5-1-128 0,9-3 128 0,3-1 0 16,3-2 0-16,7-2-128 16,1-1-304-16,4-4-48 0,2-1-16 0,2-3 0 0,3-1 240 0,3-4 32 15,1-1 16-15,0-5 0 0,-1-3 384 0,0 0 80 16,-2-4 0-16,1-2 16 0,-1-2 112 0,-1-1 32 16,-1-2 0-16,0 0 0 0,-3-2-32 0,-2-2 0 15,-3 0 0-15,0-1 0 0,3-3 48 0,-6-3 0 16,-3 1 0-16,-2 0 0 0,-1 0 64 0,0-2 16 0,-2-1 0 0,-2 1 0 15,0-4-112-15,-1 2-16 0,1-2 0 0,-3 1 0 16,-2 2-384-16,0 1 0 0,1 0 0 0,-1 4 0 16,0-1 0-16,-1 2 0 0,1 3 0 0,-3 3 0 31,1 1-464-31,-3 5-176 0,1 4-48 0,1 2 0 16,3 3-2576-16,-1 4-528 0,-1 0-112 0,7 4 0 0</inkml:trace>
  <inkml:trace contextRef="#ctx0" brushRef="#br1" timeOffset="115947.28">8047 12377 43711 0,'0'0'1936'0,"0"0"400"0,0 0-1872 0,0 0-464 16,-10 6 0-16,10-6 0 16,0 0-576-16,-2 12-224 0,1 1-32 0,1 1-16 0,0 2 368 0,2 2 80 15,2 1 16-15,0 1 0 0,1 1 384 0,0 1-128 16,-2-1 128-16,2 1 0 0,-1 3 0 0,-1-3 0 16,-3-5 0-16,2 3 176 0,2-2 352 0,3-2 80 15,-3-4 16-15,1-2 0 0,-1 0 144 0,-2 0 16 16,-2-10 16-16,0 0 0 0,0 0-320 0,11-3-64 15,-11 3-16-15,10-7 0 0,2 1-400 0,-2-3 0 0,1-2-144 0,2-3 144 16,3-3-208-16,-2 1 64 0,-1-2 16 0,0 2 0 16,1 1 128-16,-2 3-128 0,-3 3 128 0,2 6-128 15,-1-2 128-15,-10 5-128 0,0 0 128 0,0 0-128 16,9 8 128-16,0 0 0 0,2 0 0 0,-3 3-128 16,-3 0 128-16,1 1 0 0,1-2 0 0,1 0 0 15,-2-3 0-15,2 2 144 0,2-2-144 0,2 0 0 16,0-4 176-16,2 1-176 0,0-4 160 0,0-3-160 15,-3-1 192-15,2-1-48 0,-1 0-16 0,0-3 0 16,0-1 80-16,-2 0 16 0,-2 0 0 0,-2 2 0 16,1 1-32-16,-2-1 0 0,-5 7 0 0,7-8 0 15,-4-1 64-15,1 1 16 0,-4 8 0 0,3-10 0 16,0 1-32-16,-2-2-16 0,-1 2 0 0,0-1 0 0,0-2 96 16,1 0 0-16,0 1 16 0,1-4 0 0,-4-3-336 0,5 0 0 15,0-4 0-15,-1-3 0 16,0-1-384-16,0-5-80 0,1-5-32 0,-1-1 0 15,2-7-528-15,0-1-96 0,3-1-32 0,-2-1 0 16,-1 3-2864-16,-2 0-576 0</inkml:trace>
  <inkml:trace contextRef="#ctx0" brushRef="#br1" timeOffset="117265.02">8899 6964 5519 0,'0'0'240'0,"0"0"64"0,0 0-304 0,0 0 0 16,0 0 0-16,0 0 0 0,0 0 7280 0,0 0 1392 16,8 6 288-16,2 1 48 0,0-3-7328 0,4 0-1456 15,2 1-224-15,2 0-192 0,-1-1 192 0,2 1 0 16,1-1 0-16,2 0 128 0,1-3-128 0,1 1 0 15,1 0 0-15,1-2 0 0,1 0 0 0,2 0 0 16,-2 0 0-16,3 0-128 0,3 0 128 0,-5 0 0 0,-5 0 0 0,-1 0 0 16,4 0 0-16,-5 3 0 0,-4 1 0 0,-2-4 128 15,-2 0 64-15,0 2 0 0,-1 4 16 0,-1-1 0 16,-11-5 96-16,10 8 16 0,-1 1 0 0,0-3 0 16,-1 2-96-16,0 0-16 0,-3 0 0 0,0 0 0 15,2 1-32-15,-2 0-16 0,0 0 0 0,0 1 0 16,-1 2-32-16,2 2-128 0,-2 2 192 0,-1 1-64 15,1 1-128-15,-1 6 0 0,-2 3 0 0,1 8 128 16,-1 8-128-16,0 4 160 0,2 4-160 0,-1 1 160 16,2 2-160-16,0-1 0 0,0 2 144 0,1 2-144 15,-1 8 0-15,0 8 0 0,0 4 0 0,0 3 0 16,-1-3 0-16,-1 1 0 0,0 2 0 0,1 6 0 0,0 6 0 16,0-2 0-16,-1-3 0 0,2 2 0 0,0 4 0 15,3-1 0-15,-2 6 0 0,0-7 0 0,0-3 0 0,-1 0 0 16,-3 5 0-16,1-3 0 0,0 1 0 0,0-1 0 15,-2 0 0-15,-2 1 0 0,0 4 0 0,-1 2 0 16,1 5 0-16,0-10 128 0,0-2-128 0,-1-4 192 16,0 0-64-16,-1-4 0 0,1-3 304 0,0-5 64 15,2-6 16-15,2 1 0 0,-1 0-208 0,0 4-48 16,-1 2 0-16,2 2 0 0,2-4 0 0,-1-3 0 16,-2-4 0-16,3 3 0 0,1 3-96 0,-2 3-32 15,1 2 0-15,1-2 0 0,1-2-128 0,0-6 0 16,-3 0 0-16,-1-3 0 0,0 1-176 0,-1-4-64 15,1-1-16-15,-2-4 0 0,-3-1 416 0,0-5 80 0,0-3 16 16,1-2 0-16,-1-4-112 0,1 0-16 0,2-4 0 16,-2-3 0-16,-1 2 48 0,-1-1 0 0,1 1 0 0,1-1 0 15,2-3-32-15,0-2 0 0,-2-2 0 0,3 0 0 16,2 4-144-16,-2-2 0 0,0 1 0 0,2-1 0 16,2 0 0-16,0 0-144 0,-1-4 144 0,2 3 0 15,0-1-128-15,-1 0 128 0,-1-1 0 0,-1 1 0 16,1-5 0-16,-2-2 0 0,2 1 128 0,-1-2-128 15,1-3 160-15,-2-3-160 0,-2 3 160 0,3-2-160 16,1-1 272-16,0-3-32 0,-1 0-16 0,1-1 0 16,2 1-224-16,0 2 176 0,2-3-176 0,-2 0 160 15,-5-10-160-15,7 12 0 0,-2 0 0 0,3 0 0 16,1-6 160-16,-1 5 0 0,-2-2 0 0,2 1 0 16,1-3-160-16,0-1 0 0,-2 2 0 0,-7-8 0 0,9 9 0 0,-3-1 0 15,-6-8 0-15,0 0-176 0,6 6 176 0,-6-6 0 16,1 10 0-16,-1-10 0 0,0 0 192 0,0 9-16 15,0-9-16-15,0 0 0 0,0 0 32 0,0 0 0 16,-4 8 0-16,4-8 0 0,0 0-192 0,3 9 160 16,-3-9-160-16,3 6 160 0,-3-6-160 0,3 8 128 15,-3-8-128-15,0 0 128 0,5 9-128 0,-5-9 160 16,0 0-160-16,3 9 160 0,-3-9-16 0,0 0 0 16,-1 8 0-16,1-8 0 0,-3 8 80 0,3-8 16 15,0 0 0-15,-5 8 0 0,5-8-48 0,-8 5 0 16,-2 0 0-16,3-2 0 0,7-3-48 0,0 0-16 15,0 0 0-15,-9 1 0 0,-2 2-128 0,2-3 0 16,-2 2 144-16,3 2-144 0,8-4 0 0,-12 1 144 16,-1 1-144-16,1-1 0 0,1-2 0 0,-1-1 0 0,-1 1 0 0,0 1 0 15,-2-4-192-15,4 3-112 0,-2-3-16 0,0 1 0 32,-2 0-640-32,2-1-128 0,0 0-16 0,0-3-14112 0,-1-2-2816 0</inkml:trace>
  <inkml:trace contextRef="#ctx0" brushRef="#br2" timeOffset="127687.42">11102 7561 1839 0,'0'0'0'0,"0"0"160"0,0 0-160 0,0 0 0 16,0 0 0-16,0 0 0 0,0 0 592 0,0 0 96 0,0 0 16 0,11-3 0 15,-11 3-544-15,0 0-160 0,12 4 0 0,-12-4 0 16,0 0 720-16,0 0 48 0,0 0 0 0,0 0 0 16,0 0 1312-16,0 0 272 0,0 0 48 0,0 0 16 15,0 0-64-15,0 0-16 0,0 0 0 0,0 0 0 16,0 0-608-16,0 0-112 0,0 0-16 0,0 0-16 16,0 0-752-16,0 0-160 0,-10-1-32 0,10 1 0 15,-9-4-416-15,0 1-96 0,0-2 0 0,1 0-128 16,0-3 128-16,1 0-128 0,-2 4 0 0,-1-1 0 15,0 1 0-15,-3 2 0 0,-1 2 0 0,3 0 0 16,11 0 176-16,-12-2-32 0,-5 2 0 0,-1 2 0 16,0 0 240-16,-2 1 32 0,1-3 16 0,-1 0 0 15,2 1 80-15,0 0 0 0,0 1 16 0,2-2 0 0,2-2-176 16,-1 1-32-16,1 0-16 0,0 2 0 0,-1 2-144 0,1-1-32 16,0-2 0-16,-1 0 0 0,1 0-128 0,-2 2 0 15,-2 3 0-15,-2-3 0 0,-3 2 0 0,-1 3 0 16,-2-1 0-16,2 1 0 0,0-2 0 0,-1 0 0 15,-1 2 0-15,0-2 0 0,-1 2 0 0,-2 0 0 16,-1-1 0-16,5-1 0 0,2-1 0 0,3 1 128 16,1 0-128-16,1 0 0 0,-1 1 192 0,1 0-64 15,1 1 0-15,3 0 0 0,1 1-128 0,0 0 160 16,0-1-160-16,1 0 160 0,2 4-160 0,-1-5 0 16,-2 1 0-16,0 3 0 0,0 3 0 0,0-2 0 15,0-3 0-15,0-1 0 0,-3 0 0 0,3 1 128 16,1 1-128-16,2-1 0 0,0-3 128 0,0-4-128 0,3-3 0 15,-1 3 128-15,-3 6-128 0,2-4 0 0,1-3 0 0,8 0 128 16,0 0-128-16,-6-6 0 0,3-3 144 16,3 9-144-16,0 0 224 0,0-9-32 0,0-3 0 0,3 3 0 15,-3 9-48-15,0 0-16 0,6-11 0 0,-6 11 0 16,4-9-128-16,-4 9 0 0,9-8 0 0,-9 8 0 16,6-10 0-16,-1 1 128 0,1-3-128 0,0 4 0 15,-6 8 0-15,0 0 0 0,4-13 128 0,2 2-128 16,1 1 0-16,-1 0 0 0,2 1 0 0,-2-4 128 15,1 2-128-15,1-2 0 0,2 3 0 0,2-1 0 16,0 0 176-16,-1 0-48 0,1-2-128 0,-1 5 192 16,-1 3-192-16,0 1 0 0,0-2 0 0,-1-1 0 15,0 3 0-15,-9 4 0 0,9-4 0 0,-9 4 0 16,12-5 0-16,-5 1 0 0,-7 4 0 0,0 0 0 0,0 0 0 0,0 0 0 16,8-5 0-16,-8 5 0 0,0 0 0 0,0 0 0 15,0 0 0-15,0 0 0 0,0 0 0 0,0 0 0 16,0 0 0-16,-1 11 0 0,1-11 0 0,0 0-128 15,-4 11 128-15,-1 0 0 0,0-1 0 0,-1 2 0 16,-1 1-128-16,0-1 128 0,2-1 0 0,-2 1 0 16,-2 0 0-16,1 0 0 0,2-2 0 0,-5 0-128 15,1 1 128-15,-2 3 0 0,1 2 0 0,0-3 0 16,2-4 0-16,-1 1 0 0,-3 7 0 0,1-4 0 16,1-1 0-16,2 0 0 0,1-6 0 0,8-6 0 15,-6 8 0-15,1 0 0 0,5-8 0 0,-5 11 0 16,1-1 0-16,1-1 144 0,0 3-16 0,2-2-128 15,1-10 192-15,0 12-64 0,3 1 64 0,-2 0 16 0,-1-3 0 16,1 1 0-16,2-1-64 0,3-1-16 0,4-1 0 0,-3 0 0 16,-1 3 64-16,0-4 16 0,5 0 0 0,-1-3 0 15,-10-4-208-15,12 2 0 0,-1 2 0 0,1 0 0 16,1-1 0-16,0-1 0 0,0 0 0 0,0-1 0 16,2-1 0-16,-1 0 0 0,2-1 0 0,2-1 0 15,3 1-224-15,0 1-96 0,-1 0 0 0,8-1-16 31,6-3-1232-31,2 1-240 0,2 2-48 0,1 1-15296 0</inkml:trace>
  <inkml:trace contextRef="#ctx0" brushRef="#br2" timeOffset="130172.67">11848 7015 6447 0,'0'0'576'0,"0"0"-576"16,8-4 0-16,-8 4 0 0,0 0 3008 0,10-7 480 16,0 2 96-16,-10 5 32 0,0 0-2240 0,10-3-448 15,-10 3-96-15,0 0 0 0,0 0 208 0,0 0 48 16,9-4 16-16,-9 4 0 0,0 0 160 0,0 0 16 0,0 0 16 0,0 0 0 16,0 0-528-16,0 0-96 0,0 0-32 0,0 0 0 15,0 0-432-15,7-6-80 0,-7 6-128 0,0 0 176 16,0 0-48-16,0 0 0 0,0 0 0 0,0 0 0 15,-12-3 176-15,0 2 16 0,0 1 16 0,-1 4 0 16,-1 1-48-16,-2 0-16 0,-1 3 0 0,-1-1 0 16,-3 0-80-16,-1 3 0 0,-1-1-16 0,-3-1 0 15,-2 1-176-15,-2 0 192 0,-2 0-192 0,2-1 192 16,4 0-192-16,2-2 192 0,3 3-192 0,2-5 192 16,-1 1 32-16,5-1 16 0,3 0 0 0,1 3 0 15,2-3-96-15,1 0-16 0,8-4 0 0,-9 5 0 16,0 1-128-16,3 1 192 0,6-7-192 0,-6 8 192 0,6-8-192 15,0 0 0-15,0 0 0 0,0 0 128 0,7 15-128 0,-1-6 0 16,-6-9 0-16,12 8 0 0,1-1 128 0,2-1-128 16,-1 1 0-16,0-1 128 0,1-3-128 0,0 2 0 15,4 3 0-15,3-4 0 0,2-4 0 0,3-1 0 16,-1-2 0-16,0 2 0 0,0 3 160 0,0 0-160 16,-1-2 192-16,-3 1-192 0,-1-1 192 0,-1 1-64 15,0-1 0-15,-2 3-128 0,-2 1 192 0,0-2-64 16,-1 0 0-16,3 0-128 0,1 2 224 0,0 1-64 15,0 1-16-15,0-3 0 0,2-1-144 0,-1-4 192 16,-2 0-192-16,0 2 192 0,2 8-192 0,-5 1 0 16,-2-3 144-16,0-2-144 0,-2-1 144 0,-11-3-144 15,11 4 192-15,-11-4-192 0,7 11 0 0,-3 1 0 0,0 0 0 0,-4-3 0 16,0-9 0-16,-7 12 0 0,1-2 0 0,-3 5 0 16,-4-4 128-16,0 2-128 0,1-5 0 0,-3 3 0 15,-3 0 160-15,0 2-160 0,-2 2 128 0,1 0-128 16,-2-6 0-16,0 2 128 0,0-1-128 0,3 3 0 15,1-1 0-15,1 2 0 0,-2 3 0 0,0-5 0 16,-2 1 0-16,1 0 0 0,-1-1 0 0,-1 1 0 16,-2 1 0-16,1 1 0 0,0-1 0 0,-2 3 0 15,-2-4 0-15,1 0 0 0,1-3 0 0,1 2 0 16,3 4 0-16,0-3 0 0,2-1 0 0,5-3 0 16,4-1 0-16,1-2 0 0,-1-2 0 0,9-4 0 15,-3 10 0-15,3-10 0 0,-4 11 0 0,4-11 0 16,3 13 0-16,-3-13 0 0,2 10 0 0,3-1 0 15,-5-9 144-15,12 10-144 0,-1-3 160 0,3 2-160 16,4 2 144-16,3-1-144 0,1-1 128 0,3-2-128 0,1-4 0 0,2-1 0 16,1 1 0-16,3 1 0 0,-1 0 128 0,0-2-128 15,2 0 0-15,-2 1 128 0,1-3-128 0,0 2 0 16,1-1 0-16,-1-2 0 0,-2-3 0 0,-1 0 0 16,-3 1 128-16,-1 2-128 0,0 2-192 0,-3 3-80 15,-3 1-16-15,-2-3 0 16,-4-2-2656-16,-13 0-512 0</inkml:trace>
  <inkml:trace contextRef="#ctx0" brushRef="#br2" timeOffset="130858.66">11657 8288 11967 0,'0'0'1072'0,"0"0"-864"15,0 0-208-15,1 12 0 0,-2 1 2608 0,1-1 464 16,0 1 112-16,1 0 16 0,1 0-2544 0,1 0-496 0,-2-3-160 0,-1 5 0 16,-1 3 0-16,0 0 0 0,-1-3 0 0,0-2 0 15,-1-4 0-15,-1 1 0 0,-1 1 0 0,1-1 0 16,-1 2 0-16,-2 0 0 0,-3-3 0 0,0 0 0 15,2 0 128-15,-4 0-128 0,-1 3 128 0,0-2-128 16,1-3 448-16,1 1 16 0,-3-2 0 0,3-1 0 16,0 0 640-16,3 1 128 0,8-6 32 0,0 0 0 15,0 0-240-15,0 0-32 0,0 0-16 0,0 7 0 16,0-7-528-16,0 10-96 0,0-10-32 0,-3 9 0 16,3-9-192-16,-3 10-128 0,-2-1 160 0,5-9-160 15,0 11 0-15,-2-1 128 0,-1-2-128 0,3-8 0 16,0 0 0-16,0 0 0 0,-6 7-144 0,6-7 144 15,0 0-336-15,0 0 16 0,0 0 16 0,0 0 0 16,0 0-272-16,0 0-48 0,0 0-16 0,0 0 0 16,0 0-384-16,0 0-64 0,0 0-32 0,0 0 0 15,0 0-1040-15,0 0-208 0,4-14-32 0,-4 14-16 0</inkml:trace>
  <inkml:trace contextRef="#ctx0" brushRef="#br2" timeOffset="131116.94">11653 8148 13823 0,'0'0'1216'0,"-8"-7"-960"0,-1 2-256 0,2-2 0 15,1-3 5056-15,2 2 976 0,1 1 192 0,3 7 48 16,0 0-4880-16,0 0-976 0,0 0-192 0,0 0-32 16,5-10-192-16,-5 10 0 0,0 0 0 0,0 0 0 31,0 0-1344-31,0 0-240 0,0 0-48 0,8 10-8336 0,-1-2-1664 0</inkml:trace>
  <inkml:trace contextRef="#ctx0" brushRef="#br2" timeOffset="131507.87">11893 8475 19343 0,'0'0'1728'0,"0"0"-1392"15,0 0-336-15,0 0 0 0,0 0 2272 0,0 0 384 16,0 0 80-16,0 0 16 0,0 0-2016 0,0 0-400 16,0 0-80-16,0 0 0 0,0 0 224 0,0 0 48 15,0 0 16-15,0 0 0 0,0 0-48 0,0 0-16 16,10-3 0-16,-10 3 0 0,10-2-288 0,-10 2-48 0,11-2-16 0,-11 2 0 15,10-2-128-15,1 2 0 0,-11 0 0 0,11 2 0 16,1-2 0-16,0-1 0 0,-2 0 0 0,3-2 0 16,2-1 0-16,0 1 0 0,0 2 0 0,-1 0 0 15,2-3-304-15,-1 1 16 0,2-1 0 0,-2-1 0 32,-2-1-2096-32,-2-2-432 0,0 0-64 0</inkml:trace>
  <inkml:trace contextRef="#ctx0" brushRef="#br2" timeOffset="131722.01">11848 8644 8287 0,'0'0'368'0,"0"0"80"0,0 0-448 0,8-5 0 15,-8 5 0-15,12-4 0 0,-1 0 5312 0,0 0 960 16,-1-1 208-16,1 2 48 0,-1 3-5296 0,2 2-1040 16,0-1-192-16,-1 2 0 15,1-6-1984-15,0 2-320 0,-2-2-48 0</inkml:trace>
  <inkml:trace contextRef="#ctx0" brushRef="#br2" timeOffset="132008.06">12263 8264 6447 0,'0'0'576'0,"0"0"-576"0,0 0 0 0,0 0 0 15,0 0 4704-15,0 0 832 0,0 0 160 0,5 6 48 16,-5-6-4208-16,3 16-848 0,-2-1-176 0,-1 5-16 15,0 2-128-15,0 3-32 0,1 1 0 0,-2 0 0 16,-3 0-160-16,1 0-48 0,3-1 0 0,-1 0 0 16,0-1-128-16,1 1 128 0,0 0-128 0,0-3 128 15,-2-2-128-15,1-1 0 0,1-3 0 0,0-3 0 0,0-1 0 0,1-4 0 16,1-2 0-16,-2-6 0 16,0 0-1280-16,0 0-320 0,0 0-80 0</inkml:trace>
  <inkml:trace contextRef="#ctx0" brushRef="#br2" timeOffset="132792.21">11483 6796 9215 0,'0'0'400'0,"0"0"96"0,0 0-496 0,0 0 0 0,0 0 0 0,0 0 0 15,0 0 3120-15,0 0 528 0,0 0 96 0,0 0 32 0,0 0-2256 0,0 0-448 16,0 0-96-16,0 0-16 0,0 0-192 0,13-3-32 16,-1 0-16-16,-12 3 0 0,9-5-272 0,-1-1-48 15,-2-1-16-15,2 2 0 0,0-2 320 0,-1 0 64 16,-2-3 16-16,1 3 0 0,1 0 176 0,-1-3 48 15,1-2 0-15,-1 4 0 0,-2-4-192 0,0 2-48 16,0-1 0-16,-1 2 0 0,-3 9-256 0,2-10-48 16,-2 10-16-16,0-12 0 0,2 0-304 0,0 2-144 15,-2 10 128-15,0-10-128 0,0 10 0 0,0 0 128 16,0-12-128-16,0 1 0 0,0 1 0 0,0 1 0 16,0 9 0-16,0-8 0 0,0-4 0 0,3 5 0 15,-3 7 0-15,4-14 0 0,2 4 0 0,-1 4 0 16,-5 6 0-16,7-10 0 0,-7 10 0 0,9-4 0 0,-9 4 0 15,11 2 0-15,-2 3 0 0,0 2 0 0,0-1 0 16,0 4 0-16,0 5 0 0,2-1 0 0,0 2-176 0,1 2 176 16,0-2 0-16,-2 1-160 0,1 0 160 0,-2 0 0 15,0 3 0-15,0-1 0 0,0 2 0 0,-1-5 0 16,-3 0 0-16,0-3 0 0,1 0 0 0,-1 0 0 16,-1 0 0-16,-4-13 0 0,8 9 0 0,-8-9 0 15,9 8 0-15,-9-8 0 0,10 5 0 0,1-3 0 16,-11-2 368-16,11-5-32 0,1-3 0 0,-3 1 0 15,-1 1 112-15,0-3 0 0,1-2 16 0,0-3 0 16,-2-1-144-16,-1 1-16 0,-1-3-16 0,-2-1 0 16,-3 1-96-16,0 0-32 0,0-1 0 0,0-1 0 15,0 0-160-15,-1 1 192 0,-1-1-192 0,0 1 192 16,-2 0-192-16,1 1 0 0,2 1 0 0,1 3 0 0,0 2-240 0,2-2-128 16,2 3-16-16,2 1-16 15,1-1-2768-15,6-1-544 0,11-8-128 0,-1-5 0 0</inkml:trace>
  <inkml:trace contextRef="#ctx0" brushRef="#br2" timeOffset="136644.76">11251 7746 4607 0,'0'0'400'0,"0"0"-400"15,0 0 0-15,0 0 0 0,0 0 1824 0,0 0 288 16,0 0 48-16,0 0 16 0,0 0-944 0,0 0-176 16,0 0-32-16,0 0-16 0,0 0 144 0,-4-9 48 15,-2 4 0-15,0-1 0 0,6 6-80 0,-5-9-16 16,0 3 0-16,5 6 0 0,0 0-16 0,0 0-16 15,-4-8 0-15,4 8 0 0,0 0-320 0,0 0-64 16,0 0-16-16,0 0 0 0,0 0-224 0,0 0-64 16,0 0 0-16,0 0 0 0,0 0 64 0,0 0 16 15,0 0 0-15,0 0 0 0,0 0 16 0,0 0 0 0,0 0 0 0,0 0 0 16,0 0-160-16,-3 12-48 0,0-1 0 16,-1-4 0-16,-3 1-112 0,1 2-32 0,-1 2 0 0,-1 1 0 15,0 1 48-15,1 2 0 0,-2 0 0 0,1 4 0 16,0 4 16-16,1 2 16 0,1 1 0 0,2 3 0 15,0 2-48-15,1 3-16 0,-1 5 0 0,2 1 0 16,1-1-144-16,-2 4 128 0,0 2-128 0,1 6 128 16,-1 8-128-16,-1 5 0 0,-2 3 0 0,-1 1 128 15,1 2-128-15,-5-4 0 0,-4 3 0 0,-2-1 0 16,-2 0 0-16,1-5 0 0,1-2 144 0,-4-3-144 16,-3-3 144-16,-2-1-144 0,1-1 192 0,-3 1-192 15,0 4 512-15,-1-2 0 0,3 1 0 0,1 3 0 16,3 3 0-16,0-2 0 0,0 1 0 0,1-1 0 15,0 2-320-15,3 3-64 0,2 2 0 0,0 7-128 0,1 3 176 0,-1-3-176 16,0-5 160-16,0 4-160 0,-1-5 0 0,4-5 128 16,1-5-128-16,-1-4 0 0,-3-6 0 0,-1-3 144 15,-1-3-144-15,-2-1 128 0,1-5 16 0,-2-2 0 16,0-2 0-16,2-1 0 0,-1-2-144 0,2 2 192 16,-1-1-192-16,4-2 192 0,-1-5-192 0,2 0 0 15,0 0 144-15,2-3-144 0,1-3 128 0,1 1-128 16,1 1 160-16,1-2-160 0,1 1 192 0,1-4-48 15,-1-2-16-15,2 0 0 0,1 1-128 0,0 0 128 16,-1-2-128-16,1 0 128 0,0-1-128 0,-1-1 0 16,1-4 0-16,0 2 128 0,-1 1-128 0,1-3 0 15,4-7 144-15,-5 8-144 0,5-8 144 0,0 0-144 16,-9 7 192-16,9-7-192 0,0 0 144 0,-7 5-144 0,1-1 0 0,6-4 144 16,-8 2-144-16,8-2 0 0,0 0 0 15,-7 4 128-15,7-4-128 0,-5 6 0 0,5-6 0 0,0 0 0 16,-5 9 0-16,0-3 0 0,5-6 0 0,0 0 0 15,-4 8 0-15,4-8 0 0,0 0 0 0,0 0 0 16,-4 8 0-16,0 1 0 0,4-9 0 0,-5 7 0 16,5-7 0-16,0 0 0 0,0 0 0 0,-7 3 192 15,2 1-192-15,5-4 0 0,0 0 0 0,-8 4 0 16,0 0 0-16,8-4 0 0,0 0 0 0,0 0 0 16,-9 11 0-16,3-4 0 0,6-7 0 0,-4 11 0 15,-1-1 0-15,-1-1 0 0,1-2 0 0,1 2 0 16,-1 0 0-16,3 0 0 0,2-9 0 0,-6 12 0 0,0-5 0 15,-1 0 0-15,1 0 0 0,6-7 0 0,0 0 0 16,-5 5 0-16,5-5 0 0,0 0 128 0,0 0-128 0,0 0 0 16,0 0 0-16,0 0 0 0,-10 5 144 0,10-5-144 15,0 0 160-15,0 0-160 0,0 0 128 0,0 0-128 16,0 0 0-16,0 0 144 0,0 0-144 0,3-7 160 16,0-4-160-16,1 2 160 0,-4 9-160 0,6-9 0 15,2-3 0-15,0 2 0 0,-2 1 0 0,1-4 0 16,-2-6 128-16,1 1-128 0,0-2 144 0,-1 0 0 15,0 0 0-15,0 0 0 0,2-2-144 0,-2 0 0 16,-1 0 0-16,0 0 0 0,1 1 0 0,0 1 0 16,-2 3 128-16,1 1-128 0,-2-3 0 0,1 5 0 15,0 2 0-15,-1 2 0 0,-3-1 0 0,0 4 0 16,1 7 0-16,0 0 0 0,-3-7-128 0,3 7 128 16,-8-1 0-16,8 1 0 0,0 0-176 0,-5 8 48 0,0-1 0 15,1 2 0-15,4-9-64 0,-4 16 0 0,-3 0 0 0,4-1 0 16,1 1 192-16,1 1-160 0,0 0 160 0,-1 2-160 15,2 0 160-15,0-1-128 0,-2-1 128 16,0 3-128-16,0-1 128 0,1 1 0 0,1-5 0 0,0 1 0 16,-2 0 0-16,2-2 0 0,0-2 0 0,2-2 0 15,0 0 0-15,-2-10 0 0,0 0 0 0,0 14 128 16,3-5-128-16,-3-9 0 0,0 0 0 0,0 0 0 16,0 0 128-16,0 0-128 0,0 0 128 0,0 0-128 15,0 0 160-15,0 0-32 0,0 0-128 0,2-9 192 16,0-3-192-16,-1 3 144 0,-1 0-144 0,0 9 128 15,0 0-128-15,0 0 0 0,4-10 0 0,-4 10 0 16,0 0 0-16,0 0 0 0,0-10 0 0,0 10 0 0,0-9 0 0,0 9 0 16,1-11 0-16,-1 11 0 0,-1-9 0 0,1 9 0 15,-1-9 0-15,1 9 0 0,0-13 0 0,0 4 0 16,0 9 0-16,-2-12 0 0,0 3 0 0,2 9 0 16,-4-8 0-16,4 8 0 0,0 0 0 0,-2-7 0 15,2 7 0-15,-3-7 0 0,3 7 0 0,0 0 0 16,-4-12 0-16,1 3 0 0,3 9 0 0,-5-9 0 15,-2 0 0-15,2 2 0 0,0 1 0 0,0-1 0 16,-1-1 0-16,1 2 0 0,-1-1 0 0,0 2 0 16,6 5 0-16,0 0 0 0,-5-5 0 0,5 5 0 15,-6-3 0-15,6 3 0 0,-11 0 0 0,11 0 0 16,0 0-144-16,-6 8 144 0,2 0 0 0,1 2-160 0,1 1 160 0,-1 2-128 16,0 0 128-16,3 3-192 0,2-1 192 15,-2 2-192-15,-2 1 192 0,5-1 0 0,2 3 0 16,0 1-128-16,-1 1 128 0,-1-1 0 0,-3 2-144 0,1 1 144 15,2 1 0-15,-4-2 0 0,-3-3 0 0,2-3 0 16,5-3 0-16,0-1 0 0,-2-1 0 0,0-2 0 16,1 1 0-16,-2-11 128 0,-3 10-128 0,3-10 0 15,0 0 128-15,0 0-128 0,0 0 0 0,0 0 128 16,0 0 0-16,0 0-128 0,0 0 192 0,0 0-64 16,0 0-128-16,0 0 192 0,0 0-192 0,0 0 192 15,0 0-192-15,0 0 160 0,0 0-160 0,0 0 160 16,12-4-160-16,-3-1 128 0,-9 5-128 0,12-5 128 15,-2-8-128-15,-1 2 0 0,0 1 0 0,3-3 128 0,1-2-128 16,1-2 0-16,-1 0 0 0,3-1 128 16,1 0-128-16,1-2 0 0,-1 1 0 0,0 1 0 0,0 1 0 0,3 0 0 15,-2 2 0-15,0 2 0 0,0 0 0 0,1 3 0 16,-1 2 0-16,0 1 0 16,-1 4-1408-16,-1 3-192 0,-2 0-64 0</inkml:trace>
  <inkml:trace contextRef="#ctx0" brushRef="#br0" timeOffset="164847.79">15639 15195 2751 0,'0'0'128'0,"0"0"16"0,0 0-144 0,0 0 0 15,0 0 0-15,0 0 0 0,0 0 4448 0,0 0 864 16,8-5 160-16,-8 5 32 0,0 0-3824 0,0 0-768 15,0 0-144-15,5-6-48 0,-5 6-224 0,0 0-48 16,0 0-16-16,0 0 0 0,0 0 0 0,0 0 0 16,0 0 0-16,0 0 0 0,0 0 160 0,0 0 48 15,8-7 0-15,-8 7 0 0,0 0 256 0,0 0 64 16,4-12 16-16,-4 12 0 0,8-6 0 0,-3-2 0 16,-1-2 0-16,-1 1 0 0,-1-1-160 0,1 1-48 0,0 0 0 0,0-3 0 15,1-1-16-15,-1-1-16 0,0 0 0 0,0-3 0 16,1-3-144-16,0-1-16 0,2-3-16 0,-1-3 0 15,-3-1-304-15,1-3-48 0,0-2-16 0,-2 0 0 16,-1-2-192-16,2 0 144 0,1 0-144 0,0 1 128 16,-5 1-128-16,2 3 0 0,0 2 0 0,0 2 128 15,-1-1 0-15,1 4 0 0,0-3 0 0,0 4 0 16,-1 0 128-16,1-1 32 0,0-1 0 0,-2 0 0 16,2 3-32-16,0 2-16 0,0-2 0 0,0 0 0 15,2 3-64-15,-4 0-16 0,0 2 0 0,2-1 0 16,1 0-160-16,-1 4 128 0,-1 0-128 0,1 1 128 15,0 2-128-15,0-1 0 0,0 1 0 0,0 1 0 16,0 9 0-16,0-11 0 0,1 1 0 0,-1 1 0 0,0 9 0 16,0 0 0-16,0-9 0 0,0 9 0 0,0 0 0 0,0 0 0 15,1-11 0-15,-1 11 0 0,0 0 0 0,0 0 0 16,-1-9 0-16,1 9 0 0,0 0 0 0,0 0 0 16,-4-8 0-16,4 8 0 0,-2-8 0 0,2 8 0 15,0 0 0-15,-2-9 0 0,4 3 0 0,-2 6 0 16,0-12 128-16,1 4-128 0,2 0 0 0,-3 8 0 15,1-9 0-15,0 0 0 0,-1 9 0 0,3-8 0 16,-3 8 0-16,0 0 0 0,0 0 0 0,0 0 0 16,-3-7 0-16,3 7 0 0,-4-7 0 0,4 7 0 15,0 0 0-15,0 0 0 0,0 0 0 0,-6-4 0 16,-1 0 0-16,7 4 128 0,0 0-128 0,0 0 0 16,0 0 0-16,0 0 0 0,0 0 0 0,0 0 0 0,-10-2 0 0,10 2 0 15,0 0 0-15,0 0 0 0,-11 0 0 0,11 0 0 16,0 0 0-16,0 0 0 0,-11 6 0 0,3 1 0 15,0-1 128-15,0 3-128 0,-2-2 0 0,2 2 128 16,1 3-128-16,-2-1 0 0,-4 2 0 0,1 2 0 16,1-1 0-16,-1 0 0 0,-1-2 0 0,1 1 0 15,-1 3 0-15,1-6 0 0,2 1 128 0,1-1-128 16,1 1 0-16,8-11 0 0,-6 6 0 0,6-6 128 16,-8 9-128-16,8-9 0 0,0 0 0 0,0 0 128 15,0 0-128-15,0 0 0 0,0 0 0 0,0 0 0 16,0 0 0-16,0 0 0 0,0 0 0 0,0 0 0 15,0 0 0-15,0 0 0 0,0 0 128 0,9-6-128 16,-1-1 0-16,0-1 0 0,-1 2 0 0,2-5 128 16,-1 1-128-16,3-2 0 0,-3-2 0 0,-1 2 0 0,1 0 0 15,0 1 128-15,-1-2-128 0,-1 1 0 0,2 0 0 0,0 2 0 16,-2-5 128-16,1 4-128 0,-2 0 0 0,0 0 0 16,0 0 0-16,2 3 128 0,-1-2-128 0,0-1 0 15,-2 0 0-15,1 0 0 0,0 2 128 0,2 0-128 16,-2 1 128-16,-5 8-128 0,4-8 176 0,-4 8-48 15,0 0-128-15,5-7 192 0,1 0-32 0,-6 7-16 16,0 0 0-16,0 0 0 0,0 0 32 0,0 0 0 16,0 0 0-16,0 0 0 0,0 0-48 0,0 0-128 15,0 0 192-15,0 0-64 0,0 0 48 0,0 0 0 16,0 0 0-16,7 9 0 0,-1 0 0 0,-6-9 0 16,7 11 0-16,1-1 0 0,0 1 0 0,-1-1 0 15,1 0 0-15,0 2 0 0,1 0-176 0,2-2 128 16,0-1-128-16,2 3 128 0,0-3-128 0,2 0 0 0,-5-1 0 0,2-1 0 15,2-1 0-15,1 1 128 0,-2-6-128 0,2 4 0 32,2-1-576-32,-1 1-192 0,-2-1-32 0,1 3-16 15,-1 1-2000-15,-1 1-416 0,-1-4-80 0</inkml:trace>
  <inkml:trace contextRef="#ctx0" brushRef="#br0" timeOffset="168782.72">31979 10763 8287 0,'0'0'736'0,"0"0"-592"0,0 0-144 0,0 0 0 0,-11-4 3008 0,11 4 576 16,0 0 128-16,0 0 0 0,-10-5-1904 0,10 5-384 15,0 0-80-15,0 0 0 0,0 0-384 0,0 0-64 16,0 0 0-16,0 0-16 0,0 0-384 0,0 0-80 16,0 0-16-16,0 0 0 0,0 0 64 0,0 0 16 15,0 0 0-15,0 0 0 0,0 0 144 0,0 0 16 16,0 0 16-16,0 0 0 0,0 0 112 0,0 0 0 16,0 0 16-16,0 0 0 0,0 0-112 0,0 0-32 15,0 0 0-15,0 0 0 0,0 0-64 0,0 0 0 16,0 0-16-16,0 0 0 0,0 0-208 0,0 0-32 15,0 0-16-15,0 0 0 0,0 0-64 0,5 7-16 16,-5-7 0-16,9 8 0 0,2-5 16 0,-1 1 0 16,-10-4 0-16,12 2 0 0,0 2-80 0,-12-4-16 15,0 0 0-15,11 8 0 0,1-1-16 0,-1-1-128 16,-11-6 192-16,10 9-64 0,-2-1-128 0,1 0 128 16,1 0-128-16,0 2 128 0,-3 2-128 0,1 0 0 0,1-3 144 0,2 4-144 15,-1 0 128-15,1-1-128 0,-2-1 128 0,1 2-128 16,1 2 144-16,-1 0-144 0,-2-2 192 0,1 2-192 15,0 2 192-15,0 2-192 0,-1 3 192 0,0-1-192 16,-2-4 176-16,1-1-176 0,-1-3 160 0,0 3-160 16,-1 0 160-16,-1 1-160 0,-2-1 160 0,1 0-160 15,0-1 144-15,-2 1-144 0,0 1 128 0,-1 0-128 16,-1-1 144-16,0-1-144 0,-1 1 160 0,1 1-160 16,1 1 160-16,-1 0-160 0,1-1 160 0,-2 2-160 15,1-4 160-15,1 3-160 0,-1 2 160 0,1 0-160 0,0-1 128 0,-2 2-128 16,1 0 0-16,0 0 0 15,0 0 128-15,-1-2-128 0,1 1 0 0,0 0 144 0,-2 3-144 16,2-2 0-16,-2-3 0 0,0 0 0 0,1 0 0 0,-1 3 0 16,1-3 0-16,-1 1 0 0,-1-4 0 0,2 2 0 15,-2 1 128-15,1-1-128 0,0-1 0 0,-1 0-224 16,-2 1 48-16,1-2 16 0,1 1 304 0,0 0 64 16,-1-2 16-16,1 2 0 0,3-1-224 0,-2 2 0 15,-2-2 0-15,1-1 0 0,1 0 0 0,-1-1 128 16,0 4-128-16,0-1 0 0,1-2 144 0,-1 2-144 15,-2 1 128-15,0-7-128 0,-3-2 0 0,1 0 128 16,1 2-128-16,0-2 0 0,-3-1 0 0,1 2 128 16,3 1-128-16,-5-1 0 0,-2-4 0 0,0 2 128 15,5 1-128-15,8-8 0 0,-9 4 128 0,2 2-128 0,0-2 0 16,7-4 128-16,0 0-128 0,-10 3 0 0,-2-3 144 0,12 0-144 16,-7-5 128-16,7 5-128 0,-11 0 128 0,3-2-128 15,1-2 0-15,7 4 128 0,0 0-128 0,-8-2 0 16,-1-5 0-16,3 2 128 0,-1-2-128 0,-1 0 0 15,1-2 0-15,-1 1 128 0,3-3-128 0,-2 3 0 16,1 3 128-16,-1-4-128 0,1 1 128 0,0 0-128 16,1 1 0-16,0 0 0 0,5 7-160 0,-4-9 160 15,0 1 0-15,4 8 0 0,0 0 0 0,-5-9 0 16,1 1 0-16,0 2 0 0,1-5 0 0,3 11 0 16,-3-8 0-16,3 8 0 0,0 0 0 0,-4-9 0 15,0 2 0-15,4 7 0 0,0 0 0 0,0-8 0 16,0 8 0-16,0 0 0 0,0 0 0 0,0 0 0 0,0 0 0 0,0 0-128 15,0 0 128-15,0 0 0 0,0 0 0 0,0 0 0 16,0 0-128-16,0 0 128 0,0 0 0 0,4 9 0 16,0 1-128-16,-2 1 128 0,-2-2 0 0,0 3 0 15,0-2 0-15,0 2 0 0,0-2 0 0,0 2-128 16,0-2 128-16,0 1 0 0,0-11 0 0,1 11 0 16,-1-11 0-16,3 12 0 0,-3-12 0 0,1 13 0 15,2 2 0-15,-2-4 0 0,-1-11 0 0,3 12 0 16,-3-12 0-16,4 12 0 0,-2-2 0 0,-2-10 0 15,4 11 0-15,-4-11 0 0,0 0 0 0,0 0 0 16,5 11 0-16,-5-11 0 0,8 11 0 0,-8-11 0 16,0 0 0-16,0 0 0 0,12 5 0 0,-12-5 0 15,10 5 128-15,1-2-128 0,-1-2 0 0,1 0 0 0,-11-1 0 16,10 0 0-16,-10 0 0 0,0 0 128 0,13-1-128 0,-2 0 0 16,-11 1 0-16,13-1 0 0,0 1 0 0,-3 0 0 15,-10 0 0-15,12-3 0 0,2 2 128 0,2-2-128 16,0-1 0-16,0 0 128 0,3 3-128 0,0-2 0 15,2-2 160-15,-1 1-160 0,-2 2 160 0,-1-2-160 16,0-3 128-16,-2 1-128 0,1-2 0 0,-3-3 144 16,0 2-144-16,0 0 128 0,0 1-128 0,-1-2 128 15,0 1-128-15,-2 0 0 0,1-1 0 0,-2 3 128 16,-1-1-128-16,-1 1 0 0,-7 7 0 0,11-5 0 16,-2-1 0-16,-9 6-256 0,6-11 48 0,-6 11 0 15,0 0-2032-15,6-8-384 0,-1-1-96 0</inkml:trace>
  <inkml:trace contextRef="#ctx0" brushRef="#br2" timeOffset="-212629.33">19934 7829 5519 0,'0'0'496'0,"2"-7"-496"0,-2-3 0 0,2 0 0 0,-1 1 4032 0,0-2 720 15,-1 2 144-15,2 0 32 0,2 1-3008 0,-3-3-576 16,-1-2-128-16,1 2-32 0,-1 11-672 0,1-10-144 16,-2-2-32-16,1 0 0 0,-1 2-208 0,0-1-128 15,1 11 128-15,-4-13-128 0,-2 2 224 0,0 0-32 16,-1 2 0-16,0 3 0 0,-1 0 352 0,-1 0 64 16,0 1 16-16,-5 3 0 0,-1 4 208 0,-2 3 32 15,-1-3 16-15,-3 4 0 0,-3 0-192 0,-4 2-48 16,-6 1 0-16,-1 4 0 0,-1 5-320 0,0 3-64 15,-3 1 0-15,1 3-16 0,1 4-240 0,6 7 176 16,4 5-176-16,2-1 160 0,0-2 16 0,3 2 0 16,1 1 0-16,6-1 0 0,0-1 16 0,5 1 0 0,2-7 0 0,3 3 0 15,2-2-32-15,3 2 0 0,3 2 0 0,1 4 0 16,1-3-32-16,4 4 0 0,3-2 0 0,3-1 0 16,4-4 16-16,-1-2 0 0,1-5 0 0,6-3 0 15,4-3-144-15,3-2 160 0,4-4-160 0,1-4 160 16,5-1-160-16,3-6 128 0,1-3-128 0,0-2 128 15,-3-1 0-15,0-5 0 0,0-4 0 0,1-6 0 16,2-1 128-16,4-5 32 0,3-2 0 0,-1-1 0 16,-4-2 32-16,-1-4 16 0,-2 0 0 0,-4-4 0 15,-4-5 48-15,-3-3 0 0,-5 0 0 0,-3 3 0 16,-3 3-384-16,-3-1 0 0,-5-1 0 0,-2 1 128 16,-1-3-128-16,-4 1 192 0,-4 1-64 0,-4-3 0 15,-3-1 0-15,-2-1 0 0,-4 0 0 0,-4 4 0 0,-2 4-128 0,-1 1 0 16,-1 0 0-16,-6 4 0 0,0 3 256 15,-4 0-32-15,-5 1 0 0,-6 2 0 0,-5-2-224 0,3 3 176 16,5 5-176-16,-2 1 160 0,0 0-160 0,1 2 0 16,4-2 0-16,3 9 0 15,4 3-1024-15,2 2-176 0,-1-1-32 0,1 3-18864 16</inkml:trace>
  <inkml:trace contextRef="#ctx0" brushRef="#br2" timeOffset="-206837.21">19927 8659 3679 0,'0'0'320'0,"0"0"-320"0,0 0 0 0,0 0 0 16,0 0 1776-16,0 0 272 0,0 0 64 0,0 0 16 16,0 0-704-16,0 0-144 0,0 0-16 0,0 0-16 15,0 0-288-15,0 0-64 0,0 0-16 0,0 0 0 16,0 0-448-16,0 0-96 0,0 0-16 0,0 0 0 16,0 0-192-16,0 0-128 0,0 0 128 0,0 0-128 15,0 0 144-15,0 0-144 0,0 0 192 0,0 0-192 16,-2-7 448-16,2 7 0 0,0 0-16 0,0 0 0 15,0 0 224-15,0 0 48 0,-4-8 16 0,4 8 0 16,0-9-128-16,0 9-16 0,0 0-16 0,0 0 0 16,0 0-192-16,-2-9-48 0,2 1 0 0,0 8 0 15,0 0-96-15,0 0-32 0,-3-9 0 0,3 9 0 16,0 0 160-16,0 0 32 0,0 0 0 0,0 0 0 0,0 0 128 0,0 0 48 16,0 0 0-16,0 0 0 0,0 0-48 0,0 0 0 15,-10 3 0-15,10-3 0 0,0 0-128 0,0 0-16 16,0 0-16-16,0 0 0 0,0 0-192 0,0 0-32 15,0 0-128-15,0 0 192 0,0 0 0 0,0 0 0 16,0 0 0-16,0 0 0 0,0 0 128 0,0 0 0 16,0 0 16-16,0 0 0 0,0 0-80 0,0 0-32 15,0 0 0-15,0 0 0 0,0 0-32 0,0 0-16 16,0 0 0-16,0 0 0 0,0 0 48 0,0 0 16 16,0 0 0-16,0 9 0 0,0-9-32 0,0 0 0 15,0 0 0-15,0 0 0 0,2 10-208 0,-2-10 176 16,5 8-176-16,-5-8 160 0,0 0-160 0,0 0 0 0,0 0 144 0,4 10-144 15,-2 2 128-15,1-4-128 0,-3-8 128 0,1 10-128 16,-1-10 0-16,-1 12 144 0,2-1-144 0,-1-11 0 16,0 0 128-16,2 10-128 0,-2-10 0 0,2 12 0 15,-2-12 0-15,6 10 160 0,-6-10-160 0,0 0 128 16,5 9-128-16,-5-9 192 0,0 0-192 0,0 0 192 16,0 0-64-16,0 0-128 0,5 11 192 0,-5-11-64 15,0 0-128-15,0 0 160 0,0 0-160 0,0 0 160 16,0 0-160-16,5 10 160 0,-5-10-160 0,0 0 160 15,0 0-160-15,0 0 0 0,1 13 144 0,-1-13-144 16,4 9 128-16,-4-9-128 0,0 0 160 0,-1 11-160 16,1-11 0-16,0 10 0 0,0-10 0 0,0 11 0 15,0-11 0-15,0 0 0 0,0 0 0 0,-1 10 0 0,1-10 0 16,0 0 0-16,0 0 0 0,1 10 0 16,-1-10 0-16,-1 12 0 0,1-12 0 0,1 11 0 0,-1-11 0 0,0 0 128 15,0 11-128-15,0-11 0 0,0 0 0 0,-1 12 128 16,-3-3-128-16,4-9 0 0,0 11 0 0,-1-1 128 15,-3 1-128-15,4-11 0 0,0 11 0 0,0-11 0 16,-2 11 0-16,1-1 0 0,1-10 0 0,-1 12 0 16,-3 0 0-16,3-2 0 0,1-10 0 0,0 12 0 15,0-12 128-15,-3 9-128 0,3 1 0 0,0-10 0 16,0 0 0-16,0 0 0 0,-3 11 0 0,3-11 0 16,-1 9 0-16,1-9 0 0,0 0 0 0,-1 10 0 15,1-10 128-15,-2 11-128 0,2-11 0 0,0 11 176 16,-5 0-176-16,5-11 160 0,0 0-32 0,-2 12-128 15,-2-2 192-15,1 0-64 0,3 1-128 0,0-11 160 16,-3 12-160-16,2-2 160 0,1 2-160 0,-1-3 0 0,-2 1 0 16,2-1 128-16,1-9-128 0,0 11 0 0,-1-1 144 0,-2 1-144 15,0-2 0-15,1 1 128 0,-1 3-128 0,2-4 0 16,1-9 128-16,-3 15-128 0,-2-5 128 0,2 2-128 16,1 0 208-16,-1-2-16 0,-1-1-16 0,3 2 0 15,1-11 16-15,-4 15 16 0,-1-2 0 0,2-2 0 16,3-11-64-16,0 13-16 0,-1 1 0 0,1-1 0 15,-1-2 0-15,1 0 0 0,-3-3 0 0,2 4 0 16,-1 1-128-16,4-1 128 0,-2-12-128 0,0 13 128 16,0 0-128-16,0 0 0 0,0 0 0 0,1 0 0 15,2-3 0-15,-1 2 0 0,0 0 128 0,-1 0-128 16,0-1 0-16,1 1 0 0,-2-12 0 0,3 13 0 16,3-1 0-16,-4 0 0 0,-3-2 0 0,2 0 0 0,4 1 0 0,-1-2 0 15,-4-9 128-15,3 13-128 0,1 0 0 0,-1-3 0 16,-3 3 0-16,0-3 0 0,0-10 0 0,2 13 0 15,1-2 0-15,-2 1 0 0,-2-1 0 0,-1-1 0 16,2 0 128-16,0 1-128 0,0-11 0 0,2 12 0 16,-2-12 0-16,2 11 0 0,0 1 0 0,-4-2 0 15,2-10 128-15,3 11-128 0,0 1 0 0,-2-2 0 16,-1-10 0-16,1 12 0 0,3 1 0 0,-1-1 0 16,-3-12 0-16,0 13 0 0,1 1 0 0,-1 2 0 15,-1-5 0-15,2 5 0 0,3 2 0 0,-3 0 0 16,-3-2 0-16,0 2 0 0,2 1 0 0,-1 0 0 15,-2 2 0-15,1 0 0 0,-1-2 0 0,2 1 0 0,1 0 0 0,0-1 0 16,0 1 0-16,0-1 0 0,-1 2 0 16,2-1 0-16,0-1 0 0,-1 1 0 0,-1-1 0 0,2 0 0 15,3-4 0-15,-4 3 0 0,-4 1 0 0,3-1 0 16,3 0 0-16,1 2 0 0,-3 1 0 0,1 1 0 16,2 1 0-16,-4-2 0 0,-3 3 0 0,1-1 0 15,2 1 0-15,0 0 128 0,-2 1-128 0,0 1 0 16,1-4 0-16,-1 2 0 0,-1 2 0 0,2-4 0 15,-2 1 0-15,1 1 0 0,0-2 0 0,2 3 0 16,1-2 0-16,1-1 0 0,-2-1 0 0,1-1 0 16,1 1 0-16,-1-2 0 0,0 1 0 0,3-1 0 15,1-2 144-15,0 3-144 0,-4-1 160 0,0 1-160 16,-1-2 0-16,2 1 0 0,3-1 0 0,-2-1-160 16,-3-3 160-16,1 2 0 0,3-1 0 0,-2 1 0 15,-1 1 0-15,1 0 0 0,1-1 0 0,-1 1 0 0,-1-3 0 0,1 2 0 16,-1 2 0-16,0 0 0 0,-1 0 0 0,1-2 0 15,0-3 0-15,0 4 0 0,0 5 0 0,0-4 0 16,-1 1 0-16,1 0 0 0,4 1 0 0,-3 1 0 16,-4 1 0-16,3 0 0 0,4 0 0 0,-1 0 0 15,-5 2 0-15,1-1 0 0,0-2 0 0,1 1 0 16,1 2 0-16,-2-2 0 0,-4 0 0 0,1 1 0 16,0 0 0-16,0 0 0 0,0 2 0 0,1-2 0 15,1-1 0-15,-1 3 0 0,1 1 0 0,-2 0 0 16,-3 2 0-16,3-5 0 0,3 2 0 0,0 0 0 15,-3 0 0-15,2-1 0 0,2-4 0 0,2 1 128 16,-4 1-128-16,2-1 0 0,3 0 0 0,0-1 0 0,-1 1 0 16,0-2 128-16,-1 0-128 0,1 1 0 0,2-2 0 0,-2 1 0 15,-4 2 0-15,4-2 0 0,0 0 0 0,1 2 0 16,-2 1 0-16,2 0 0 0,-1 0 0 0,0 1 0 16,-1-4 0-16,-1 1 0 0,-1-1 0 0,2 1 0 15,3-1 0-15,-4 2 0 0,-3 0 0 0,3 0 0 16,4-7 0-16,-2 3 0 0,-4 3 0 0,2-2 0 15,3-1 0-15,-3 1 0 0,-4 1 0 0,3 0 0 16,2-1 0-16,-1 1 0 0,-1-1 0 0,1 0 128 16,1 0-128-16,0 1 0 0,-1-1 0 0,0-1 0 15,0 0 0-15,0 1 0 0,0 2 0 0,0-1 0 16,0-2 0-16,0 3 0 0,-1 0 0 0,2 0 0 16,1-3 0-16,-1 0 0 0,-1-1 0 0,1-5 0 0,2 2 0 15,-2 2 0-15,0 0 0 0,2-2 0 0,1-3 0 16,-2 0 0-16,0 2 0 0,0-2 0 0,0 1 0 0,-1-1 0 15,-1 0 0-15,1 2 0 0,2-1 0 0,-2 2 0 16,3-3 0-16,-3 0 0 0,-3 0 0 0,2-1 0 16,0-9 0-16,2 11 0 0,0 0 0 0,-1-1 0 15,0-1 0-15,1 1 0 0,-1-1 0 0,-1 0 0 16,-3-1 0-16,3-8 0 0,4 10 0 0,-2-1 0 16,-2-9 0-16,-2 12 0 0,2-3 0 0,0 0 0 15,-1 0 0-15,1-9 0 0,1 12 0 0,-1-12 0 16,0 10 0-16,0-10 0 0,-4 12 0 0,2-3 0 15,2-9 0-15,0 11 0 0,0-11 0 0,-2 10 0 16,1-2 0-16,1-8 0 0,0 0 0 0,0 0 0 16,0 9 0-16,0-9 0 0,-1 9 0 0,1-9 0 0,0 0 0 15,0 0 0-15,0 0 0 0,0 0 0 0,0 0 0 0,1 11 128 16,0-2-128-16,-1-9 0 0,0 0 0 0,0 0 0 16,0 0 0-16,0 0 0 0,0 0 0 0,0 0 0 15,0 0 0-15,-2 10 0 0,2-10 0 0,0 0 0 16,-5 7 0-16,5-7 0 0,0 0 0 0,0 0 0 15,0 0 0-15,-4 9 0 0,4-9 0 0,0 0 0 16,0 0 0-16,0 0 0 0,0 0 0 0,-4 9 0 16,4-9 0-16,0 0 0 0,0 0 0 0,0 0 0 15,0 0 0-15,0 0 0 0,0 0 0 0,0 0 0 16,0 0 0-16,0 0 0 0,0 0 0 0,0 0 0 16,4 9 0-16,-4-9 0 0,0 0 0 0,0 0 0 15,0 0 0-15,0 0 0 0,0 0 0 0,0 0 0 16,0 0 0-16,0 0 0 0,0 0 0 0,0 0 0 15,0 0 0-15,0 0 0 0,0 0 0 0,0 0 0 0,0 0 0 0,0 0-160 16,0 0 160-16,0 0 0 0,0 0-128 0,0 0 128 16,0 0 0-16,0 0 0 0,0 0-192 0,0 0 64 15,0 0 128-15,2 9-208 0,-2-9 16 0,2 11 0 16,-2-11 0-16,1 8 0 0,-1-8-128 0,0 0-32 16,0 0 0-16,0 0 0 15,0 0-448-15,0 0-96 0,0 0 0 0,0 0-16 16,0 0-2352-16,10-4-480 0</inkml:trace>
  <inkml:trace contextRef="#ctx0" brushRef="#br2" timeOffset="-197018.51">26764 2371 4607 0,'-46'-7'192'0,"18"3"64"0,-4 0-256 0,-1 2 0 15,-5-3 0-15,1 3 0 0,2-2 2336 0,2 2 416 16,3-2 96-16,4 1 16 0,4 1-880 0,3-1-160 15,2-1-32-15,4 3-16 0,4 0-176 0,9 1-48 0,0 0 0 0,0 0 0 16,0 0-528-16,14 7-96 0,3 1-32 0,4-1 0 16,3-1-464-16,8-1-112 0,3-1 0 0,4 3-16 15,4-1-128-15,7 1-32 0,3-1 0 0,3 1 0 16,0-1-144-16,2-2 0 0,-1 0 144 0,7 0-144 16,7 1 128-16,10-1-128 0,9-4 160 0,0 0-160 15,-4 0 256-15,4 0-32 0,7-5-16 0,0 2 0 16,1 1 0-16,-3-2 0 0,-3-3 0 0,5 2 0 15,6 1-16-15,-3-1-16 0,-8 1 0 0,-7-2 0 16,-7-2-176-16,-1 1 160 0,0-2-160 0,-7 5 160 16,-8-2-160-16,-10 2 160 0,-9 1-160 0,-11 3 160 15,-9 2-1968-15,-10-2-400 0</inkml:trace>
  <inkml:trace contextRef="#ctx0" brushRef="#br1" timeOffset="-170982.55">22616 14345 18367 0,'0'0'816'0,"0"0"160"0,0 0-784 0,0 0-192 16,0 0 0-16,0 0 0 0,0 0 864 0,0 0 128 16,0 0 32-16,0 0 0 0,5-9-560 0,-5 9-96 15,2-10-32-15,-2 10 0 0,0 0 288 0,0 0 48 16,-2-11 16-16,2 11 0 0,0 0 320 0,0 0 64 0,-7-9 16 0,7 9 0 16,0 0 48-16,-9-4 16 0,9 4 0 0,-10 0 0 15,1 2-208-15,1 3-48 0,8-5 0 0,-11 6 0 16,1 0-368-16,1 1-80 0,0 1 0 0,0 3-16 15,-1-1-240-15,1 3-32 0,0 0-16 0,1 2 0 16,-3-1-16-16,1 0 0 0,3 1 0 0,1-1 0 16,3-1-128-16,-1 0 192 0,1-1-192 0,2-1 192 15,2-1-192-15,-1-10 0 0,3 10 0 0,-3-10 0 16,5 8 192-16,-5-8-32 0,10 5-16 0,1-1 0 16,-11-4-144-16,14-3 0 0,-1 1 144 0,1-2-144 15,-1 1 208-15,0-3-16 0,-1-2-16 0,1-1 0 16,2 1 16-16,-1-4 16 0,-1 0 0 0,0 1 0 15,0-1-32-15,-1 0-16 0,0-1 0 0,-2 0 0 0,-1 0 80 16,-1 1 16-16,-3-3 0 0,-2 2 0 0,-2 0 16 0,-1 0 16 16,-1 0 0-16,-2 1 0 0,-1-1-32 0,-1 0 0 15,-2 0 0-15,0 2 0 0,-2 2 0 0,-2 1-16 16,1 2 0-16,-1-1 0 0,-1 5-48 0,1 2 0 16,-2 2 0-16,0 2 0 0,0 3-192 0,0 2 128 15,-2 1-128-15,1 3 0 0,-2-2 0 0,3 3 0 16,0 4 0-16,1-2 0 0,1 1 0 0,0 0-160 15,2 0 160-15,3 0-128 0,0-3 128 0,4 1 0 16,1-2 0-16,3 1-128 0,2-4 128 0,1 2 0 16,-5-12 0-16,7 12 0 0,2-2 0 0,1-3-160 15,2-2 160-15,1-2 0 0,0-1 0 0,2-2 0 16,-2-2 0-16,1-1 0 0,2-2 0 0,-1 0 0 0,0-2 0 0,0 0 0 16,1-2 0-16,-1 0-160 0,0-1 32 0,0-2 0 15,0 0 272-15,-3-1 64 0,-3-2 16 0,-2-1 0 16,-1 0-224-16,-2 1 128 0,-4-2-128 0,-4 0 0 15,-4 0 160-15,-1-1-160 0,-2 5 160 0,-3 1-160 16,-2-1 192-16,-3 2-64 0,-2 2-128 0,-3 3 192 16,0 2-192-16,-2 4 0 0,-2 2-144 0,1 5 144 15,-2 1 0-15,-2 2 0 0,0 2 0 0,4 2 0 16,7 2 0-16,3 1 0 0,4 0 0 0,5 0 0 16,5-2 0-16,2 2 0 0,0-2 0 0,1-1 0 15,0 0 0-15,4-1 0 0,9 0-160 0,3-1 160 16,4 0-160-16,4-4 160 0,2-3 0 0,1-1-144 15,0-2 144-15,2 0 0 0,-2-2 0 0,1-2 0 0,-1 0 0 0,-1-2 0 16,0-3 0-16,-1 1 0 0,-1-4 0 0,-4 0 144 16,1 1-144-16,-1-1 0 0,-3-1 144 0,-4-2-144 15,-5 2 0-15,-2-1 144 0,1-2-16 0,-3-1-128 16,-6 1 192-16,-2-2-64 0,-2-1 0 0,-3 3-128 16,-2 0 192-16,-2 2-64 0,-2-1-128 0,-2 2 0 15,-3 6 0-15,1 4 128 0,-1 1-128 0,-1 2 0 16,0 5 0-16,-1 2 0 0,0 4-208 0,0 3 80 15,1 1 128-15,-1 1-208 0,0 3 208 0,1-2 0 16,1 2-160-16,3 0 160 0,2-3 0 0,3 1 0 16,4-1 0-16,4-4 0 0,4-1-160 0,1-1 160 15,-1-12 0-15,7 12-144 0,1-4 144 0,2-3 0 16,3-3 0-16,3-2 0 0,0-1 0 0,2-2 0 16,-1-2 0-16,0-1 0 0,0-1 0 0,0-1 0 0,0-5 0 15,-2 3 0-15,-2-3 0 0,0-1 0 0,-1-1 128 0,-2 1-128 16,0 0 0-16,-4-2 144 0,-2 0-144 0,0 2 0 15,-2 3 160-15,-2 1-160 0,-2 0 128 0,-1 0-128 16,3 10 128-16,-6-9-128 0,-3 3 0 0,-2 3 128 16,2 6-128-16,-3-1 0 0,1 5 0 0,-2 3 0 15,-2 1 0-15,1 2 0 0,0 0-176 0,1-1 176 16,-1 1 0-16,4 0-128 0,1-2 128 0,0 0 0 16,2-1 0-16,3-1 0 0,4-9 0 0,0 0 0 15,0 0 0-15,2 11 0 0,-2-11 0 0,0 0-128 16,0 0 128-16,11 5 0 0,1-5 0 0,0-1 0 15,0-3 0-15,-1-1 0 0,0-1 0 0,0-3 0 16,1 0 0-16,1 0 128 0,-1-3-128 0,0-1 128 0,-2-1-128 16,1 1 0-16,-2-3 0 0,0 2 0 0,-1 1 0 0,-1-3 0 15,0 2 0-15,-2 1 0 0,-1 1 144 0,-1 2-144 16,-3-1 192-16,0 11-192 0,-2-9 0 0,2 9 0 16,-5-8 0-16,0 2 0 0,-2 1 0 0,7 5 0 15,-7-8 0-15,0 5 0 0,7 3 0 0,-10 7 0 16,-1-2 0-16,1 3 0 0,-1 2-160 0,1 2 160 15,0 1-160-15,-1 4 160 0,-1 0-128 0,2 2 128 16,0-4 0-16,0 2-144 0,4 1 144 0,1-4 0 16,2 2 0-16,2-3 128 0,-1 1-128 0,4-2 0 15,-2-12 0-15,5 12 0 0,-5-12 0 0,9 8-160 16,0-3 160-16,2-1 0 0,-1 1 0 0,1-5 0 16,-1 0 0-16,0-4 0 0,1-1 0 0,1 0 0 15,-2-2 0-15,0-1 0 0,2 0 0 0,-1-3 0 0,-2-1 0 0,1 0 0 16,-1-1 128-16,0-1-128 0,-1-3 0 0,-1 1 144 15,-2 2-144-15,-1-3 0 0,-2 0 0 0,-2 1 128 16,-2 1-128-16,-3 0 0 0,-2 2 144 0,1 2-144 16,-2-1 0-16,-1 1 128 0,-2 1-128 0,-1 3 0 15,-1 4 0-15,2 0 0 0,-2 0 0 0,-2 5 0 16,1 2 0-16,-2 2 0 0,-1 3-128 0,2 2 128 16,-2 0 0-16,1 4-128 0,-1 0 128 0,0 4 0 15,3 1-128-15,1 3 128 0,1-3-128 0,3 3 128 16,1-2 0-16,3-3 128 0,4-1 0 0,1-2 0 15,1 1-128-15,3-3-256 0,1-3 64 0,3 1 0 16,1-5 192-16,1-2 0 0,-10-4 0 0,15 4 0 0,0-2 0 16,1-4 0-16,-2 1 0 0,1-4 0 0,-1 0 0 0,0-2 0 15,1-1 128-15,-1-2-128 0,1-2 0 0,-1-1 144 16,-2-3-144-16,-1-1 0 0,1-2 144 0,-2-1-144 16,1-1 0-16,-3 2 144 0,-2 1-144 0,-1 1 0 15,-3 1 144-15,-2 4-144 0,-3 2 0 0,-2 1 128 16,-2 0-128-16,-2 2 0 0,-1 3 0 0,-2 3 144 15,-1 1-144-15,-1 2 0 0,-2 2 0 0,0 3 0 16,0-1 0-16,-1 5 0 0,-2 2 0 0,0-5 0 16,-2 2 0-16,3 2 0 0,1 1 0 0,0-1 0 15,1-1 0-15,3-2 0 0,1 2 0 0,3-2 0 16,3-1 0-16,6-8 0 0,0 0 0 0,0 10 0 16,0-10 0-16,6 9 0 0,-6-9-128 0,13 8 128 15,0-4 0-15,0-1-144 0,2-3 144 0,-1 0 0 0,0-3 0 0,1-1 0 16,-1-1 0-16,0-1 0 0,-1-2 0 0,0 0 0 15,-1-1 0-15,0 0 0 0,0-3 0 0,-2 0 0 16,1 0 0-16,-4 1 0 0,1-4 0 0,-1 2 128 16,-1 3-128-16,-2-3 0 0,-1-2 128 0,-1 4-128 15,-2 0 0-15,0 2 0 0,-1-1 0 0,0-1 128 16,-3 2-128-16,4 9 0 0,-9-6 0 0,1 2 128 16,8 4-128-16,-12-3 0 0,0 1 0 0,1 2 0 15,-1 2 0-15,0 2 0 0,0 1 0 0,1 2 0 16,-1-3 0-16,-1 2 0 0,-1 2 0 0,2 1 0 15,1 0 0-15,0-1 0 0,-4 3 0 0,2 0 0 16,2 2 0-16,3-2 0 0,1-3 0 0,3 1 128 16,4-9-128-16,-2 10 0 0,2-10 0 0,0 0 0 0,-3 11 0 0,3-11 0 15,0 0 0-15,0 0 0 0,3 10 0 0,-3-10 0 16,0 0 0-16,0 0 128 0,10 8-128 0,-10-8 0 16,0 0 0-16,15 8 0 0,-2-1 0 0,0 0 0 15,0 0 0-15,0-1 0 0,-2 2 0 0,1-2-128 16,0-3 128-16,0 1 0 0,1 0 0 0,-2-3 0 15,0-2 0-15,-1 0 0 0,-1-2 0 0,0-2 0 16,1-3 0-16,-3-3 0 0,0 1 0 0,1-3 128 16,-2 0-128-16,-1-1 128 0,-1-3-128 0,-1 0 0 15,-2 0 128-15,-1 0-128 0,-1 0 0 0,-2 4 144 16,-1-2-144-16,-1 4 0 0,-1 0 128 0,-1-2-128 16,-1 3 0-16,1 1 0 0,-1 5 0 0,0-1 0 15,0 1 0-15,8 4 0 0,-12-2 0 0,2 4 0 0,-2 0 0 0,3 5 0 16,0-1 0-16,1 2 0 0,2 4 0 0,-1 2 0 15,1 2-144-15,0-2 144 0,2-2-128 0,1 1 128 16,-1 3 0-16,1-1 0 0,2-2 0 0,-1 0 0 16,4 0 0-16,0-2 0 0,1-1 0 0,-2 1 0 15,-1-11 0-15,0 0 0 0,2 11 0 0,-2-11 0 16,0 0-128-16,0 0 128 0,2 10-128 0,-2-10 128 31,0 0-2096-31,0 0-336 0,0 0-64 0</inkml:trace>
  <inkml:trace contextRef="#ctx0" brushRef="#br3" timeOffset="21783.46">23159 13833 6447 0,'0'0'576'0,"-9"0"-576"0,-1 0 0 0,1 0 0 16,9 0 2240-16,-10-1 352 0,3-4 64 0,7 5 16 16,0 0-1728-16,0 0-352 0,-6-7-64 0,6 7-16 15,0 0 976-15,-4-9 192 0,2 0 48 0,1-2 0 16,-2 2-160-16,2 0-32 0,1 1 0 0,-2 2 0 16,0-5-432-16,-1 3-80 0,3 8-32 0,-5-7 0 15,1-1-96-15,-1 1 0 0,-3 1-16 0,1-2 0 16,1-1-96-16,-2 0-16 0,0 0 0 0,-2 1 0 15,-1 1-32-15,0 1-16 0,-2-1 0 0,-3 1 0 16,-1-1-176-16,-2 2-32 0,-4 0-16 0,0 2 0 16,-1 2-192-16,1 0-48 0,1 1 0 0,-2 0 0 15,-3 1-256-15,0 1 0 0,-3 1 128 0,0 2-128 16,0 2 192-16,0 3-32 0,1-2 0 0,-2 4 0 0,-3 5 64 0,-3-3 16 16,-3 2 0-16,2-2 0 0,3 3 96 0,0 3 32 15,-3 2 0-15,1 2 0 0,0 5-240 0,3 1-128 16,2 3 128-16,2-2-128 0,2 2 0 0,2 3 0 15,0-1 0-15,1 4 0 0,-1 6 0 0,1-2 0 16,0 0 0-16,3 2 0 0,0 4 0 0,6 2 0 16,7 2 0-16,-1-6 0 0,-6-15 0 0,6 4 0 15,6-2 0-15,4-2 0 0,6 1 0 0,5-2 0 16,6 0 0-16,2 1 128 0,2-1-128 0,2-1 128 16,2-1-128-16,3-2 128 0,3-1-128 0,3 0 0 15,2 0 128-15,7-4-128 0,5-5 128 0,3 2-128 0,0-5 128 0,3 0-128 16,0-2 0-16,1-3 128 0,-3-4-128 15,-1 1 0-15,-1-5 128 0,2-1-128 0,3-3 160 0,-1-2-160 16,0-2 160-16,-2 0-160 0,0-4 160 0,-4 0-160 16,-5-5 288-16,-4-2-32 0,-5-6-16 0,-4-2 0 15,-5-7 112-15,-1 0 32 0,-1-4 0 0,-1-1 0 16,-2-3-80-16,1-1-16 0,-2-1 0 0,2-2 0 16,1-1-160-16,-4-4-128 0,-2-5 192 0,-2 2-192 15,1 1 160-15,-3 1-160 0,-2 1 128 0,-4 5-128 16,-3 2 256-16,-4 5-48 0,-2 1 0 0,-5 2 0 15,-3 3-64-15,-6-1-16 0,-4-1 0 0,-4 3 0 16,-4-3-128-16,1 4 0 0,-1 1 144 0,-2 0-144 16,-3 5 0-16,-1-2 0 0,-2 2 0 0,-2 1 0 15,-4 2 0-15,0 1 0 0,0 2 0 0,4 2 128 0,4 5-128 16,3-1 0-16,2 1-176 0,3 4 176 16,1-2-896-16,4 5-96 0,3 4-16 0,4 1-14368 15,2 4-2880-15</inkml:trace>
  <inkml:trace contextRef="#ctx0" brushRef="#br2" timeOffset="-192898.71">22869 13533 4607 0,'0'0'400'0,"0"0"-400"15,0 0 0-15,0 0 0 0,0 0 1600 0,-7-5 256 16,7 5 32-16,-8-4 16 0,8 4-1040 0,0 0-208 16,-12 0-32-16,3-1-16 0,9 1-240 0,-9-2-48 15,0 1-16-15,9 1 0 0,-10 0 48 0,-1 0 16 16,1 0 0-16,-1 0 0 0,2 1 160 0,9-1 48 16,-9 3 0-16,0 0 0 0,-1-1-192 0,0 1-48 15,10-3 0-15,-11 5 0 0,0 0-192 0,2-2-144 16,-1 0 192-16,1-1-192 0,9-2 192 0,-11 4-192 0,2-1 192 0,1-2-192 15,8-1 240-15,-9 3-64 0,0-1-16 0,9-2 0 16,0 0-160-16,0 0 0 0,0 0 0 0,0 0-6016 16,0 0-1328-16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39:43.37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15808 9321 11967 0,'-11'-9'1072'0,"-2"1"-864"16,0 1-208-16,3 2 0 0,10 5 3024 0,-4-12 560 16,2 1 128-16,6-1 0 0,4 0-2016 0,4 1-416 15,2 0-64-15,-1-1-32 0,-2-1-544 0,3 0-96 16,4 0-32-16,-2 3 0 0,0-5-384 0,-1 6-128 16,2-1 0-16,-4 1 0 0,-5 1 272 0,0 3-48 15,-8 5-16-15,0 0 0 0,0 0 752 0,0 0 160 16,0 0 32-16,0 0 0 0,0 0-16 0,0 0 0 15,0 0 0-15,0 0 0 0,0 0-432 0,-9 9-64 16,1 1-32-16,3-2 0 0,-1 3-224 0,3-2-64 0,3-9 0 0,-6 11 0 16,4 1-96-16,-1 1-32 15,1-1 0-15,0 0 0 0,1-1-48 0,1 2-16 0,0 4 0 0,0-4 0 16,-3 2-128-16,1-2 192 0,-1 0-192 0,-2 2 192 16,-3 4-192-16,2-1 0 0,0-1 0 0,0-1 128 15,-3 4-128-15,0-3 192 0,-3 0-192 0,5 2 192 16,5-2 64-16,-1-1 32 0,-1-2 0 0,3-3 0 15,1-11-96-15,0 0 0 0,1 16-16 0,3-3 0 16,-4-13-176-16,8 10 192 0,-3 1-192 0,-5-11 192 16,0 0-192-16,0 0 128 0,7 9-128 0,-7-9 128 15,0 0-128-15,0 0 160 0,10 0-160 0,-10 0 160 16,0 0-160-16,8-4 160 0,-8 4-160 0,0 0 160 16,6-7-16-16,-6 7 0 0,0 0 0 0,0 0 0 0,4-9-144 0,-4 9 192 15,4-10-192-15,-4 10 192 0,0 0-192 0,9-3 0 16,2 3 144-16,-1 0-144 0,2-1 0 0,2 1 144 15,5 0-144-15,0 1 0 0,1 2 128 0,1 0-128 16,-1 0 0-16,3-1 0 0,-1 0 128 0,1 1-128 16,1 0 0-16,-1-3 0 0,-1-2 0 0,3 2 0 15,2 0 0-15,5 2 0 0,3 1 0 0,4-3 0 16,0 2 0-16,4 0 0 0,1 1 0 0,2 0 0 16,-3-1 0-16,1 1 0 0,1-3 0 0,-2-1 160 15,-1-3-160-15,8 1 192 0,10 0-64 0,3 3-128 16,-2 0 192-16,-1 3-64 0,-4 0-128 0,3-1 0 15,2-2 0-15,8 0 128 0,8 0-128 0,-2 2 0 16,-5-2 0-16,-2 3 0 0,-3 4 0 0,-4-1 0 16,-1-3 0-16,0 1 0 0,1-4 0 0,1 0 0 0,-2 0 128 15,-2 1-128-15,1 3 0 0,0-1 0 0,-3-7 0 0,-2 0 128 16,1 1-128-16,-4 1 0 0,-5 0 0 0,7 0 128 16,10-1 0-16,-3 2-128 0,-2-3 192 0,-3 3-64 15,-4-1 80-15,-3 1 16 0,-1-1 0 0,-1 0 0 16,-3 1-224-16,-2 0 0 0,-1 1 0 0,0 1 0 15,2 0 0-15,-1 2 0 0,1-1 0 0,-4 1 0 16,-4 1 0-16,-2 0 0 0,0 0 0 0,-2 1 0 16,-2-4 0-16,-5 1 0 0,-5-4 0 0,-3 2 0 15,-1 4 0-15,0-1 0 0,1-4 0 0,-1-1 0 16,-3 1 0-16,0 0 128 0,-1-2-128 0,-10 3 0 16,11 0 0-16,-1-3 144 0,-10 3-144 0,10-1 128 15,-10 1-128-15,0 0 0 0,10-3 144 0,-10 3-144 16,0 0 0-16,0 0 144 0,0 0-144 0,0 0 0 15,0 0 160-15,0 0-160 0,5-9 128 0,-5 9-128 0,0 0 128 0,4-7-128 16,-4 7 128-16,0-10-128 0,-3 1 192 0,2 1-64 16,1 8 0-16,-4-9 0 0,4 9 64 0,-4-11 16 15,0-5 0-15,1 0 0 0,2 2 32 0,0 1 0 16,0-5 0-16,-1 1 0 0,0-2-96 0,-1 1-16 16,3-4 0-16,-1 1 0 0,-2 0-128 0,-1 2 160 15,-1-1-160-15,1 1 160 0,1-1-160 0,1 3 0 16,-2 2 0-16,1-1 0 0,3 3 0 0,0 0 0 15,0 2 0-15,0 11 0 16,0 0-528-16,4-9-144 0,-4 9-32 0,0 0-15600 16,0 0-3120-16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40:13.62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16723 8179 28223 0,'0'0'1248'0,"0"0"256"0,-5-5-1200 0,5 5-304 0,-3-11 0 0,3 11 0 16,-3-12 704-16,2 2 64 0,0 1 32 0,1 2 0 0,0 7-400 0,0 0-80 15,-3-11 0-15,1 1-16 0,2 10-304 0,-4-7-144 16,-3 0 16-16,1 1 0 0,-2-1-16 0,-1 5 0 16,0-2 0-16,-3 1 0 0,-1 0 144 0,-2 1 0 15,-2-2 0-15,2 1 0 0,-1 3 336 0,-2 0 112 16,-3 0 0-16,-1 0 16 0,-2-1 192 0,1 2 48 15,1 4 0-15,1-5 0 0,0 0-128 0,0 2-32 16,0 0 0-16,-1 1 0 0,-1 1-176 0,-1 2-48 16,2 2 0-16,1 0 0 0,2-1-80 0,0-1-32 15,1 2 0-15,1 1 0 0,0 1-208 0,0 4 144 16,0-1-144-16,-1-2 128 0,0 2-128 0,-2 2 0 16,1 0 0-16,-2 4 0 0,-3-4 0 0,4 1 0 15,0 1 0-15,0 4 0 0,2 2 0 0,6 2 0 0,7 4 0 16,4-5 0-16,2 1 0 0,6 1 240 0,3 2-64 15,3 0-16-15,2 1 48 0,3 2 16 0,3 3 0 0,0-1 0 16,-3-3-224-16,1 0 176 0,1-2-176 0,-1 0 160 16,1-2-160-16,0-1 0 0,-1-3 144 0,2-1-144 15,0-4 0-15,0-2 144 0,0 5-144 0,2-7 0 16,3 0 144-16,0-1-144 0,0-3 0 0,0-4 144 16,2-4-144-16,3-1 160 0,2 2-160 0,1-8 160 15,-2-3-160-15,-1-1 192 0,-1-6-192 0,-1 2 192 16,0-4-192-16,-2 1 192 0,-1 0-192 0,2-3 192 15,0-1-192-15,4-2 128 0,0-1-128 0,-1-1 128 16,-1 1-128-16,-1-2 128 0,-3-2-128 0,-4 2 128 16,-3-4-128-16,-5 2 128 0,-4-4-128 0,-2 1 128 15,-4 1-128-15,-4-4 128 0,-5-4-128 0,-3 2 128 0,-2 1-128 0,-5-1 0 16,-4 1 0-16,-1 3 0 0,-2 2 0 0,-1 2 128 16,-4 2-128-16,3 1 0 0,0 2 0 0,2 3 128 15,1 6-128-15,2-2 0 0,0 3 0 0,1 3 0 16,0 1 0-16,-2 2 0 0,1 3-160 0,-2 4-112 15,-4 4-32-15,-4 5-12496 16,-3 4-2512-16</inkml:trace>
  <inkml:trace contextRef="#ctx0" brushRef="#br0" timeOffset="2518.05">20677 6959 8287 0,'0'0'736'0,"0"0"-592"16,3-7-144-16,-3 7 0 0,0 0 2448 0,0 0 464 15,0 0 96-15,0 0 0 0,7-10-2032 0,-1 2-400 16,-6 8-96-16,0 0-16 0,0 0-208 0,0 0-32 16,5-7-16-16,-5 7 0 0,0 0-64 0,0 0-16 15,1-8 0-15,-1 8 0 0,0 0 416 0,0 0 80 16,0 0 16-16,0 0 0 0,-12-1 48 0,2 1 16 16,2 4 0-16,-2 1 0 0,-5 3-96 0,1 2-16 15,0 1 0-15,-3 1 0 0,-2 1-80 0,0-2 0 16,-2 4-16-16,2 2 0 0,-2 0 144 0,0 0 16 15,0-3 16-15,0 2 0 0,2-1-64 0,-2 2-16 16,0 0 0-16,0-1 0 0,-1-2-272 0,0-1-64 0,-1-1-16 16,0 4 0-16,-2 3-240 0,0 1 128 0,1-2-128 15,0 3 0-15,1 2 0 0,-2 1 0 0,-2-1 0 0,2-2 0 16,1-3 0-16,3-1 0 0,2-2 0 0,2-1 0 16,3 0 0-16,1-1 0 0,1-2 0 0,1-2 0 15,1-3 144-15,1 0-144 0,-2-3 128 0,4 1-128 16,7-4 128-16,-11 6-128 0,1-1 0 0,2 1 128 15,8-6-128-15,0 0 0 0,-9 2 144 0,0-1-144 16,0-2 0-16,9 1 144 0,0 0-144 0,-10-6 0 16,1 4 192-16,3-5-192 0,6 7 192 0,-7-8-192 15,-1-1 192-15,5 0-64 0,0 0 0 0,2-1-128 16,-2-2 320-16,3 0-64 0,3-2 0 0,-2-2 0 16,3 3 0-16,0 0 0 0,1-1 0 0,2-6 0 0,-1-1-48 15,1 1-16-15,-1 1 0 0,1 1 0 0,-1 4-64 0,-1 1 0 16,1 1-128-16,-1 0 192 0,-1 2-192 0,0-1 128 15,-1 1-128-15,-3 10 0 0,0 0 0 0,0 0 0 16,0 0 0-16,0 0 0 0,0 0 0 0,0 0 0 16,0 0 0-16,0 0 0 0,3-9 0 0,-3 9 0 15,0 0 0-15,0 0 0 0,0 0 0 0,0 0 0 16,0 0-128-16,0 13 128 0,0-1 0 0,0-12 0 16,3 13-128-16,-1 0 128 0,0 0 0 0,-1 0 0 15,2-2 0-15,-2 1 0 0,-1 4 0 0,-1-3 0 16,-1 0 144-16,1 3-144 0,-3 3 256 0,1 1-16 15,1-1-16-15,-2-1 0 0,-1-1-32 0,1 2-16 16,0 0 0-16,0 1 0 0,-1 1-176 0,-1-6 0 16,3-2 144-16,0 0-144 0,0-2 128 0,3 0-128 0,0-11 160 0,2 10-160 15,-2-10 272-15,0 0-32 0,0 0-16 0,0 0 0 16,4 7 160-16,-4-7 48 0,0 0 0 0,11 4 0 16,1 0 80-16,1-4 0 0,0-1 16 0,1-2 0 15,1 1-144-15,0-2-16 0,0-1-16 0,3 3 0 16,2 0-224-16,0 0-128 0,1 0 160 0,0-1-160 15,0 2 0-15,-1 1 0 0,-3-3 0 0,-1 3 0 32,0 3-736-32,1-1-192 0,1 2-32 0,-2 0-19648 0</inkml:trace>
  <inkml:trace contextRef="#ctx0" brushRef="#br0" timeOffset="18712.56">10216 16872 22511 0,'-12'13'992'0,"7"-4"224"0,5-9-976 0,-4 14-240 0,3 0 0 0,3-1 0 16,6-2 128-16,3 1-128 0,2-3 176 0,5-1-176 16,5-3 192-16,6 0-64 0,6-2 0 0,2 0-128 15,1-1 512-15,2 0 0 0,2-4 0 0,2 0 0 16,2-2 352-16,-1-1 64 0,0-1 16 0,0-2 0 15,1 1-304-15,3-2-64 0,1-1-16 0,-2 5 0 16,-1 3-304-16,4 0-48 0,4 2-16 0,-2 2 0 16,-2 1-192-16,-3 1 0 0,-2 0 0 0,0-1 0 15,2-2-384-15,0-1 0 0,0 0-16 0,4 0 0 16,4-1-48-16,1-2 0 0,-5-2 0 0,-4 1 0 16,-5-2-384-16,0-1-64 0,-3 1-32 0,-2-2 0 0</inkml:trace>
  <inkml:trace contextRef="#ctx0" brushRef="#br0" timeOffset="20663.68">16145 16593 8287 0,'0'0'736'0,"0"0"-592"0,0 0-144 0,-2-8 0 15,0-1 3904-15,2 9 768 0,-1-9 128 0,1 9 48 16,3-9-2880-16,-3 9-576 0,1-11-112 0,0 4-32 16,-1 7-288-16,4-10-64 0,-4 10-16 0,0 0 0 15,1-9 16-15,-1 9 16 0,0 0 0 0,0 0 0 16,-3-6 16-16,3 6 0 0,0 0 0 0,0 0 0 15,-11-4-544-15,11 4-128 0,-10 0 0 0,10 0-16 0,-11 2-80 0,11-2-16 16,0 0 0-16,-6 6 0 0,6-6 48 0,0 0 16 16,-7 9 0-16,3 3 0 0,3-9 80 0,1 5 16 15,0 1 0-15,1 2 0 0,2 1-144 0,1 1-32 16,1 1 0-16,2 2 0 0,0 14 32 0,0-3 0 16,-1-1 0-16,0 0 0 0,-2 0-16 0,-1 0 0 15,0 2 0-15,0-4 0 0,-2 1-144 0,-1 0 128 16,0-2-128-16,1 0 128 0,2-5-128 0,-2 0 0 15,-1-2 0-15,3-3 128 0,3-3 64 0,-2-1 16 16,-4-9 0-16,0 0 0 0,5 8 16 0,-5-8 0 16,0 0 0-16,8 5 0 0,-8-5-96 0,0 0 0 15,0 0-128-15,0 0 192 0,0 0-16 0,0 0-16 16,8-5 0-16,-8 5 0 0,0 0 32 0,0 0 16 0,7-6 0 0,-7 6 0 16,0 0-208-16,0 0 0 0,7-4 0 0,-7 4 0 15,0 0 0-15,0 0 0 0,0 0 0 0,11-4 0 16,1 2 0-16,-2 2 144 0,2 0-144 0,1 2 128 15,2 2-128-15,1-3 0 0,0 0 0 0,5 1-176 16,2-1 176-16,-1 0 0 0,-2 2 0 0,1 2 0 16,3-1 0-16,4 1 0 0,0-4 0 0,0 5 0 15,-3-2 0-15,1 1 128 0,0 0-128 0,1 2 0 16,-2-1 0-16,1-1 0 0,1-1 0 0,6-1 0 16,3-3 0-16,7 4 0 0,7-3 0 0,0 4 0 15,-4 0 0-15,-1 1 0 0,-22-4 0 0,6 1 0 16,2-1 0-16,4 0 0 0,5-2 0 0,4 0 0 15,7 1 0-15,1-1 0 0,38-1 0 0,-13 1 0 16,-11 4 0-16,-7-3 0 0,-8 0 0 0,-2-1 0 0,-2-1 0 0,0 1 0 16,0 0 0-16,-1 1 128 0,-1-1-128 0,4 2 0 15,1 0 0-15,0 2 0 0,-4 0 0 0,-2-1 0 16,-1-2 0-16,-1-1 0 0,-2-1 0 0,2-2 0 16,0 2 0-16,-2-4 128 0,-1-1-128 0,1 1 0 15,1 2 0-15,-1 0 128 0,-1 0-128 0,1 0 128 16,-1-2-128-16,-5 3 128 0,-3-2-128 0,0 2 0 15,-2 1 0-15,-1 0 0 0,0-5 0 0,-1 3 0 16,2-1 0-16,0 0 0 0,1 0 0 0,-2 3 0 16,2 1 0-16,-2 0 0 0,-6-2 0 0,3 2 0 15,2 2 0-15,-5-2 0 0,-4 0 0 0,2 0 0 16,1 0 0-16,-4 0 0 0,-3-2 0 0,-1 1 128 16,0 0-128-16,-1-1 128 0,-2 0-128 0,-1-1 144 0,1 1-144 0,1 0 160 15,-2-3-160-15,1 4 128 0,-10 1-128 0,10-4 128 16,-2 1-128-16,-8 3 0 0,0 0 0 0,10-2 128 15,-10 2-128-15,0 0 0 0,12-3 0 0,-12 3 0 16,0 0 0-16,0 0 128 0,0 0-128 0,0 0 128 16,0 0 16-16,0 0 0 0,0 0 0 0,8-4 0 15,-8 4 112-15,0 0 0 0,0-8 16 0,0 8 0 16,2-9 48-16,-2-1 16 0,-2-5 0 0,0 2 0 16,1 2-64-16,0-2-16 0,0-2 0 0,1-2 0 15,-2-1-80-15,1 0-32 0,0-2 0 0,-1 2 0 16,0 0-144-16,0-1 0 0,1 1 144 0,0 1-144 15,0 2 0-15,-1 0 0 0,2 0 0 0,-1 2 0 0,-2 2-208 16,1-1-64-16,0 1-16 0,1 2 0 16,1 9-1264-16,0-11-256 0,-1 1-48 0,1 1-16 15,0 9-2288-15,1-13-464 0</inkml:trace>
  <inkml:trace contextRef="#ctx0" brushRef="#br1" timeOffset="-208193.9">14839 8647 27807 0,'3'-15'1232'0,"-3"15"256"0,0 0-1184 0,3-11-304 0,0-1 0 0,-3 12 0 15,0-10 1664-15,0 10 288 0,1-10 48 0,-1 10 16 16,0 0-672-16,0 0-144 0,0 0-32 0,0 0 0 16,0 0-256-16,0 0-48 0,0 0-16 0,0 0 0 15,0 0-592-15,0 0-112 0,-1 11-16 0,0 1-128 16,-3-3 128-16,1 1-128 0,2-3 0 0,-4 1 0 16,-4-3 0-16,-1 0 160 0,10-5-160 0,-7 6 128 15,-4 0-128-15,1-2 128 0,-1 0-128 0,1-2 128 16,-1 1-128-16,11-3 128 0,0 0-128 0,-9 2 128 15,-1-2-128-15,1 0 0 0,9 0 0 0,0 0 128 16,-9 3 64-16,0 2 0 0,-2-1 0 0,11-4 0 16,-5 9-192-16,0-2 192 0,-3 2-192 0,1 1 192 15,1 1-192-15,-1 0 0 0,2 2 0 0,0 2 128 16,-2-1-128-16,2 0 160 0,1 1-160 0,2-1 160 0,-1-1-32 0,2 2-128 16,-1 0 192-16,1 2-64 0,2 1-128 0,-1-1 192 15,0-2-192-15,2 0 192 0,0 0-32 0,1-1 0 16,0-2 0-16,0 1 0 0,1 0 0 0,-1 1 0 15,-2 2 0-15,1-4 0 0,-2-1-160 0,1 5 160 16,3 2-160-16,-3 4 160 0,-1-5-32 0,1 3 0 16,-1-3 0-16,0 2 0 0,0-3-128 0,0-2 192 15,0 1-192-15,0-2 192 0,-1-2-192 0,0 1 128 16,-3 0-128-16,1-2 128 0,3-10-128 0,0 0 160 16,0 0-160-16,0 0 160 0,-4 8 64 0,4-8 16 15,0 0 0-15,0 0 0 0,0 0 48 0,0 0 16 16,0 0 0-16,0 0 0 0,0 0-144 0,0 0-32 15,3-10 0-15,-3 10 0 0,4-12-128 0,1 3 192 0,2-2-192 0,-7 11 192 16,4-10-192-16,-4 10 192 0,5-9-192 0,1 0 192 16,2 1-192-16,0 3 0 0,-8 5 144 0,10-7-144 15,1 2 0-15,0 2 0 0,4 2 0 0,0 0 128 16,4-2-128-16,2 2 0 0,-1-2 0 0,3 3 0 16,0-1 0-16,1 0 0 0,-2-1 0 0,1-2 0 15,3 3 0-15,2 0 0 0,-1-2 0 0,2-1-128 16,1-2 128-16,2 1 0 0,2 1 0 0,4-2 0 15,2 1 0-15,5 1 0 0,0-1 0 0,1 4 0 16,0-3 0-16,-1 1 0 0,1 1 0 0,2-4 0 16,2-3 0-16,2 0 0 0,3 0 0 0,7 0 0 15,7 0 0-15,0 5 0 0,-2 3 0 0,-3-1 0 16,-6-3 0-16,4 1 0 0,3 0 0 0,3-4 0 0,1 2 0 0,-2 2 0 16,-1 1 0-16,-5 1 0 0,-4-7 0 0,-2 5 0 15,-4-1 0-15,4-2 0 0,5-3 0 0,0-1 0 16,0 2 0-16,-6-4 128 0,-2-3-128 0,-2 2 0 15,-2 2 0-15,3 2 0 0,4 3 0 0,1 2 128 16,0 0-128-16,-5 1 0 0,-6 1 0 0,-2 3 0 16,-1 2 0-16,-3 2 0 0,-7 2 0 0,-4 3 0 15,-2-2 0-15,-2-1 0 0,-2 3 0 0,-1-1 0 16,0-1 0-16,-2 2 0 0,1 3 0 0,-2-2 0 16,-1 2 0-16,-1-6 128 0,-2-6-128 0,-1 4 0 15,-1 3 0-15,0-2 0 0,-12-5 0 0,10 0 0 16,-10 0 0-16,10 3 128 0,-10-3-128 0,0 0 0 15,10 5 128-15,-10-5-128 0,9 0 0 0,-9 0 128 0,0 0-128 16,0 0 0-16,0 0 0 0,0 0 0 0,0 0 0 0,0 0 128 16,0 0-128-16,0 0 0 0,0 0 0 0,0 0 128 15,9-3-128-15,-9 3 0 0,0 0 128 0,8-6-128 16,-3-1 0-16,-5 7 144 0,0 0-144 0,0 0 0 16,1-10 128-16,-1-1-128 0,-1 0 0 0,1 0 0 15,-3 1 144-15,3-1-144 0,1 0 0 0,-1-1 144 16,-3 0-16-16,-1-1-128 0,1-1 192 0,2-2-64 15,-2 0 0-15,2-2-128 0,0-1 192 0,-1 0-64 16,2 2-128-16,0 2 0 0,3-5 0 0,-2 3 128 16,-1-1-128-16,3 2-256 0,1 1 64 0,-2 2 16 15,1 1-1440-15,-2 0-304 0,-1-1-48 0,0 3-19872 16</inkml:trace>
  <inkml:trace contextRef="#ctx0" brushRef="#br1" timeOffset="-161774.67">9797 6401 4607 0,'0'0'400'0,"0"0"-400"0,-10 5 0 0,1-1 0 16,0 0 0-16,0-1 0 0,-2 0 0 0,1 1 0 16,1-1 208-16,-2 1 64 0,-1-1 16 0,1 1 0 15,-2 0 944-15,-2-2 192 0,1-1 48 0,0 0 0 16,-3 0 96-16,0-1 32 0,-3 0 0 0,-1 2 0 16,-2 0-496-16,-2 2-80 0,-2-2-32 0,-1 2 0 15,1-3-576-15,-3 1-112 0,0 1-32 0,-1 1 0 16,-3 0-272-16,0 0 0 0,-1-2 0 0,1 2 0 0,1 1 0 15,-1 2 0-15,-1-4 0 0,0 1 0 0,0-2 128 0,-2-1 0 16,-1 2 16-16,1-2 0 0,0 3 288 0,2 0 48 16,1 0 16-16,1 0 0 0,2 3-64 0,2-5-16 15,5 2 0-15,0-1 0 0,2 2-192 0,1 0-32 16,2-1-16-16,0-1 0 0,1-1 16 0,1 1 0 16,2-1 0-16,0 1 0 0,2-2-192 0,0 1 0 15,0-1 0-15,1 2 0 0,1 0 0 0,-1 1 0 16,0-1 224-16,2 0-64 0,1 0-160 0,1 1 0 15,0 0 0-15,8-4 0 0,-9 4 128 0,9-4-128 16,-7 5 0-16,7-5 128 0,-9 7-128 0,9-7 192 16,0 0-192-16,0 0 192 0,-5 9-64 0,5-9-128 15,-4 7 192-15,4-7-64 0,0 0 0 0,0 0-128 0,-1 11 192 0,1-11-64 16,0 0 128-16,2 12 32 0,-2-12 0 0,3 13 0 16,-3-13-64-16,4 11-16 0,-4-11 0 0,5 13 0 15,-5-13-208-15,5 13 144 0,-5-13-144 0,7 13 128 16,-2 0-128-16,-1-2 0 0,0 0 0 0,-4-11 128 15,5 12-128-15,-1 1 0 0,-1 0 0 0,1 0 0 16,-2 4 128-16,1-2-128 0,-1 4 0 0,1 3 128 16,1 4-128-16,-2 8 0 0,1 2 0 0,-2 5-176 15,-1 0 176-15,0 1 0 0,2 0 0 0,-1 1 0 16,-1 0 0-16,3 1 0 0,-1 2 0 0,5-1 0 16,2 2 0-16,1 0 0 0,2 1 0 0,0-2 0 15,-1-2 0-15,3 3 0 0,-3-4 0 0,1 0 0 0,-2 0 0 16,1 2 0-16,-2 0 0 0,-1 0 0 15,-3-2 0-15,0-2 0 0,0 2 0 0,1-5 0 0,-2 1 0 0,-2 1 0 16,-1-1 0-16,1 1 0 0,-2 0 0 0,-2 6 0 16,0 5 0-16,1 4 0 0,-2 2 0 0,0-1 0 15,1-5 0-15,-1-3-128 0,1-6-80 0,-1-4-16 16,2-6 0-16,-1-3 0 0,1-4 224 0,1-4 0 16,0-3-160-16,0-1 160 0,0-2 0 0,1 0 0 15,1-1 0-15,-1-2 0 0,-1-12 192 0,1 12-32 16,-1-12-16-16,0 0 0 0,2 11-16 0,-2 0-128 15,0 1 192-15,0-1-64 0,0-11-128 0,0 0 0 16,0 0 0-16,0 13 0 0,0-1 0 0,0 0 0 16,0-12 0-16,0 0 0 0,0 0 0 0,0 0 0 15,0 0 0-15,0 0 0 0,0 0 224 0,0 0 16 16,0 0 0-16,0 0 0 0,9-3 16 0,-9 3 16 0,10-4 0 0,1 0 0 16,-11 4-80-16,10-2-32 0,-10 2 0 0,10-3 0 15,-10 3-32-15,0 0 0 0,11 4 0 0,-1 0 0 16,-10-4-128-16,9 5 0 0,-9-5 0 0,0 0 128 15,8 9-128-15,-1-2 0 0,-1-1 0 0,-6-6 0 16,12 0 144-16,1-2 0 0,0-2 0 0,4-1 0 16,4 1 240-16,1 0 64 0,1 0 0 0,4 3 0 15,0 1-208-15,4 1-48 0,2-2 0 0,-1 1 0 16,1 0-192-16,0 2 0 0,0 3 128 0,1-1-128 16,2-1 0-16,0-2 0 0,2 2-192 0,1-3 192 15,0 1-448-15,0 2 32 0,-1 1 0 0,-4 3 0 16,-3 3-1120-16,-3-3-208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04.68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4816 11216 33983 0,'-20'-32'1504'0,"7"15"304"0,-1-1-1440 0,-4 2-368 15,-3 4 0-15,-4 3 0 0,-2 3 496 0,-5 3 16 16,-3 2 16-16,-5 6 0 0,-2 5-336 0,-2 6-192 16,-4 2 192-16,-2 7-192 15,-1 4-448-15,-1 1-208 0,0 0-48 0,-7 4 0 16,-6 1-448-16,-3 4-80 0,-1 5-32 0,0 8 0 16,1 10 496-16,-2 5 80 0,-2 6 32 0,-6 7 0 0,-7 3 464 0,-5 15 192 15,-4 14-128-15,-1 7 128 0,1 2-384 0,-6 15 16 16,-8 9 0-16,1 6 0 15,3 6-112-15,-6 6-32 0,-6 7 0 0,-1 9 0 0,-1 7 512 0,1 4 0 16,1 3 128-16,-1-1-128 0,-5 1 640 0,10 0 0 0,8-2 16 0,1-3 0 16,-3-7-320-16,10-6-64 0,10-9-16 0,10-3 0 15,7 0 96-15,5-8 16 0,3-12 0 0,7-2 0 16,8-2 16-16,22-68 0 0,-5 11 0 0,1 4 0 16,-2 11 0-16,5 3 0 0,5 3 0 0,5 4 0 15,6 2-128-15,1 97-32 0,13-41 0 0,5-89 0 16,7 7-224-16,8-1 0 0,5 0 0 0,4-8 0 15,5-3 0-15,2-4 176 0,2-8-176 0,40 40 160 16,-9-25-160-16,2-15 0 0,4-12 144 0,0-16-144 16,2-6 0-16,1-7 0 0,-5-5 0 0,10-5 0 15,14-6 0-15,1-10 128 0,-2-9-128 0,4-4 0 16,3-4 0-16,7-9 0 0,-50 12 0 0,10-9 0 16,5-10 0-16,10-12-128 0,9-11 128 0,3-9 0 15,1-9 0-15,5-7 128 0,114-95 0 0,-43 25 0 0,-28 15 0 0,-12 4 0 16,-6 2 0-16,-5-5 0 0,-4-5 0 0,-4-7 0 15,-4-7 0-15,1-1 0 0,2 2 16 0,-8-3 16 16,-12-3 0-16,-1 0 0 0,-1-5-160 0,-3 2 0 16,-1 1 0-16,-10-1 128 0,-6-4-128 0,-5-2 192 15,-2-2-192-15,-2 5 192 0,1-1-64 0,-5 2 0 16,-8 0 0-16,-6 3 0 0,-6 2 128 0,-5 8 0 16,-6 5 16-16,-5 1 0 0,-6 1 48 0,-3 7 0 15,-5 10 0-15,-5 2 0 0,-5-4-144 0,-5 10-32 16,-6 9 0-16,-3 2 0 0,-6 1-144 0,-5 7-192 15,-3 6 32-15,-9 8 16 16,-10 6-400-16,-9 4-80 0,-12 3-16 0,-5 8 0 16,-2 5-544-16,-2 12-112 0,-4 6-32 0,-7 9 0 15,-10 7 208-15,-7 7 32 0,-5 5 16 0,-3 7 0 16,0 2 144-16,-6 7 32 0,-2 3 0 0,3 6 0 16,5 5 272-16,-3 3 64 0</inkml:trace>
  <inkml:trace contextRef="#ctx0" brushRef="#br1" timeOffset="15593.71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39.2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18431 15520 36223 0,'0'0'1600'0,"0"0"336"0,-8-1-1552 0,8 1-384 15,0 0 0-15,0 0 0 0,0 0 1024 0,0 0 112 16,0 0 16-16,0 0 16 0,0 0-80 0,6-7-32 16,-6 7 0-16,11-8 0 0,-1 3-320 0,1 1-64 15,-2-1-16-15,1 4 0 0,1-2-256 0,-1 2-48 16,-10 1-16-16,12 1 0 0,-2 3-16 0,-1 3-16 15,-1 0 0-15,-1 5 0 0,-2 1-64 0,-2 3-16 16,-2 2 0-16,0 3 0 0,0 0-64 0,-1 2-16 16,-2-1 0-16,1 3 0 0,-1 0 80 0,1 1 16 15,-2 0 0-15,2 0 0 0,-2 0 16 0,3-4 16 16,2-2 0-16,2-2 0 0,0-1-96 0,1 0-32 0,-1 1 0 0,2-3 0 16,3 0 0-16,0-2 0 0,-2-1 0 0,1 0 0 15,0-4-144-15,1-2 0 0,-1-1 144 0,-8-5-144 16,10 6 128-16,0-5-128 0,-10-1 128 0,11-3-128 15,-3-1 144-15,-1-2-144 0,0-5 192 0,-1 1-192 16,1-3 0-16,0 0 0 0,-1-1 0 0,1-1 0 16,0 1 128-16,1 1-128 0,0 1 0 0,1 0 0 15,0 1 0-15,0 2 0 0,-9 9 0 0,12-6 0 16,0 1 0-16,-2 4 0 0,3 1 0 0,-1 2-144 16,-1 2 144-16,-1 0 0 0,2 0 0 0,-2 1-128 15,-1 1 128-15,0-1 0 0,-9-5 0 0,12 6 0 16,-1 1 0-16,-2-2 0 0,0 3 160 0,0 2-160 0,-1 1 0 0,2 0 0 15,1 3 0-15,0-4-160 0,-3 0 160 16,1 0 0-16,2-1 0 0,0 0 0 0,2 0 0 0,0-3 0 16,-2-2 0-16,1 0 0 0,1-1 0 0,-2-2 0 15,1 0 128-15,-1-1-128 0,0 0 144 0,1-1-144 16,-2 0 192-16,1-2-192 0,-2-1 336 0,1 0-32 16,2-2-16-16,-1-1 0 0,-1 1-80 0,3-2-16 15,-1-4 0-15,0 2 0 0,-1-6 48 0,1-1 0 16,0 0 0-16,-2-6 0 0,1-2-80 0,-2 0-16 15,0-3 0-15,0-2 0 0,-1-2-144 0,0 1 160 16,-1 0-160-16,1-4 160 0,-2 1-160 0,-1-3 0 16,-1-1 144-16,1 1-144 0,0-3 192 0,-1 4-48 15,-1 1 0-15,-2 3 0 0,0 2-144 0,0 4-256 16,-1 2 64-16,0 3 16 16,0 5-480-16,0 4-112 0,0 3 0 0,0 9-16 15,0 0-1632-15,0 0-320 0,0 0-64 0</inkml:trace>
  <inkml:trace contextRef="#ctx0" brushRef="#br0" timeOffset="1450.76">3559 8254 30399 0,'-13'-9'1344'0,"7"5"288"15,6 4-1312-15,-8-6-320 0,3-1 0 0,5 7 0 16,0 0 2432-16,0 0 400 0,0 0 96 0,0 0 16 0,0 0-2032 0,0 0-400 16,0 0-64-16,0 0-32 0,6 12-256 0,-1 2-160 15,1 5 192-15,1 2-192 0,2 3 144 0,1 5-144 16,-4 4 0-16,3-1 144 0,0 6-144 0,0 2 128 16,-1 2-128-16,0 1 128 0,0-4 112 0,-2 2 16 15,1 2 0-15,-2 0 0 0,0 0 128 0,-1 2 16 16,-1 0 16-16,0 3 0 0,-2 3-32 0,0-2 0 15,0 0 0-15,2-4 0 0,-2-3 0 0,2-2 0 16,0-6 0-16,-1-3 0 0,1-3-96 0,-2-3-32 16,0-3 0-16,1-3 0 0,0-3-64 0,1-2 0 15,0-1-16-15,-3-13 0 0,0 0-32 0,0 0 0 16,0 0 0-16,0 0 0 0,-3-9 64 0,0-4 16 16,1-1 0-16,-1-6 0 0,0-1-32 0,1-3-16 15,-1-5 0-15,2 0 0 0,0-5-176 0,2-1 0 0,0-3 144 16,3 1-144-16,1-1 0 0,2 5 0 0,1 3 0 0,0 2 0 15,-2-2 0-15,3 3 0 0,2 7 0 0,-1 1 0 16,0 4 0-16,2-1 0 0,0 3 0 0,2 1 0 16,1 3 0-16,-1 0 0 0,0 1 0 0,2 2 0 15,2 1 0-15,0 1 0 0,-1 1 0 0,0 3 0 16,0 0 0-16,0 3-160 0,-1 2 160 0,1 1 0 16,0 3-128-16,0 3 128 0,-2-3 0 0,1 6 0 15,-2 4 0-15,2-2-128 0,-2 3 128 0,-1 1 0 16,-2 1 0-16,1 1 0 0,-1 3 0 0,0 2 0 15,-2-1 0-15,-3 0 0 0,0 1 0 0,-1-3 0 16,-1-1 0-16,0 0 0 0,-3-3 0 0,-1-2 0 16,-1-1 0-16,-1-1 144 0,-2 0-144 0,-1-4 192 0,0 0-192 0,-3-1 0 15,-1-3 0-15,-1 0 0 0,-1-1 192 16,-1 1-64-16,-1-1 0 0,-2 0 0 0,-3 0 16 0,-1 0 0 16,0 1 0-16,-3-3 0 0,-5 0 64 0,4-1 16 15,3-1 0-15,0 0 0 0,-5-2-16 0,0 3 0 16,0-2 0-16,0 1 0 0,1 0-208 0,-1-2 176 15,0 1-176-15,2 0 160 0,-1-1-160 0,1 0 0 16,-2-2 0-16,2 0 128 16,-1 1-592-16,1 0-128 0,0 2-32 0,1 1 0 15,-1 1-2480-15,3 1-496 0,3 4-112 0</inkml:trace>
  <inkml:trace contextRef="#ctx0" brushRef="#br0" timeOffset="5536.22">23196 5772 20671 0,'0'0'912'0,"0"0"192"0,0 0-880 0,0 0-224 16,-5-6 0-16,5 6 0 0,-4-8 1168 0,4 8 192 16,0 0 48-16,-4-7 0 0,0-1-224 0,4 8-32 15,0 0-16-15,0 0 0 0,-7-6-80 0,7 6-16 16,-8-7 0-16,8 7 0 0,0 0-64 0,-7-1-16 15,7 1 0-15,-11-1 0 0,2 1-320 0,9 0-80 16,-9 2-16-16,1 2 0 0,-1 0-208 0,9-4-32 16,-8 5-16-16,8-5 0 0,-6 11-48 0,2-1-16 15,4-10 0-15,-3 12 0 0,2 1 0 0,2 0 0 0,2 0 0 0,-1-1 0 16,2 0-80-16,1-2-16 0,2 0 0 0,0 0 0 16,-2 1-128-16,-5-11 160 0,8 7-160 0,-1-2 160 15,1 2-160-15,-8-7 192 0,11 1-192 0,-2-1 192 16,-9 0-32-16,10-3 0 0,1-2 0 0,-5 0 0 15,-1-4 144-15,1 0 16 0,-1-1 16 0,0 0 0 16,-1-6-64-16,0 2-16 0,-2 0 0 0,0 1 0 16,-2 0 0-16,-2 0-16 0,0-2 0 0,-1 0 0 15,1 2-48-15,-2 2 0 0,0 2 0 0,4 9 0 16,-7-8-192-16,1 4 0 0,6 4 128 0,-11 2-128 16,1 3 0-16,1 1 0 0,1 2 0 0,0 3 0 15,-1 0 0-15,0 2 0 0,1 2 0 0,0 2 0 16,2 1 0-16,-1 0 0 0,2-2 0 0,1-1 0 15,0 1 0-15,3 0 0 0,1-2 0 0,2-2 0 0,4-3 0 0,0 1 0 16,-6-10 0-16,12 6 0 0,-2-1 0 0,1-3 0 16,-1-3 0-16,2-2 0 0,-2 0 128 0,1-3-128 15,-1-4 176-15,1 1-176 0,-1-2 160 0,1 0-160 16,-2-4 128-16,-2 2-128 0,0-1 208 0,-1 2-32 16,1 3-16-16,-7 9 0 0,1-12-32 0,-2 2-128 15,-2-1 192-15,1 2-64 0,-2 4-128 0,4 5 128 16,-8-5-128-16,0 4 128 0,8 1-128 0,-10 4 0 15,1-2 0-15,0 2 0 0,-2 1 0 0,2-2 0 16,9-3 0-16,-9 4 0 0,2 2 0 0,7-6 0 16,0 0 0-16,0 0 0 0,0 0 0 0,0 0 0 15,0 0 0-15,0 0 0 0,0 0 0 0,0 0 0 16,11 2 0-16,-11-2 128 0,12 0-128 0,-1-2 0 0,2-6 0 0,-2 2 128 16,-3-1-128-16,1 0 0 0,0-1 0 0,-1-1 128 15,-2-2-128-15,-1 3 0 0,-5 8 0 0,6-9 128 16,-4-1-128-16,-2 10 0 0,0-9 0 0,0 9 0 15,0 0 0-15,0 0 128 0,0 0-128 0,0 0 0 16,0 0 0-16,-9 5 0 0,1 3 0 0,2 0 0 16,0-1 0-16,3 1 0 0,3-8 128 0,-6 15-128 15,1 0 0-15,1-2 0 0,2-2 0 0,2-11 128 16,-4 10-128-16,4-10 0 0,0 0 0 0,0 0 0 16,-3 12 0-16,3-12 0 0,0 0 128 0,0 0-128 15,0 0 0-15,0 0 0 0,0 0 0 0,0 0 0 16,0 0-480-16,0 0-128 0,12-5-32 0,-2 1 0 15,-10 4-1968-15,13-4-400 0,0-3-64 0</inkml:trace>
  <inkml:trace contextRef="#ctx0" brushRef="#br0" timeOffset="9695.15">23181 5815 14735 0,'-10'4'1312'0,"0"0"-1056"16,0 0-256-16,1 0 0 0,1-4 1840 0,8 0 304 0,0 0 64 0,-7 0 16 16,7 0-1200-16,0 0-224 0,0 0-48 0,0 0-16 15,0 0-112-15,0 0-32 0,0 0 0 0,0 0 0 16,0 0 320-16,0 0 64 0,0-12 16 0,0 12 0 16,0 0 160-16,0 0 48 0,0 0 0 0,0 0 0 15,9-4-256-15,-9 4-48 0,0 0-16 0,0 0 0 16,10 1-240-16,-10-1-64 0,0 0 0 0,11 0 0 15,-11 0-192-15,0 0-32 0,11 0-16 0,-11 0 0 16,0 0-96-16,11-1-32 0,-2 1 0 0,-9 0 0 16,10-2 112-16,-10 2 0 0,0 0 16 0,9-4 0 15,-9 4-32-15,7-7-16 0,-7 7 0 0,0 0 0 16,1-10-32-16,1 1-16 0,-2 9 0 0,0 0 0 16,-4-8 48-16,4 8 16 0,-3-9 0 0,3 9 0 15,0 0-128-15,0 0-32 0,0 0 0 0,0 0 0 0,-8-4-144 0,8 4 0 16,0 0 0-16,0 0 0 0,-8 6 0 0,2 3 0 15,1 2 0-15,1-2 0 0,4-9 0 0,-4 12 0 16,0 1 0-16,1-3 0 0,3-10 0 0,0 12 0 16,0-12 0-16,0 12 0 0,0-1 0 0,0-11 0 15,0 0 0-15,0 0 0 0,7 7 176 0,-7-7-48 16,0 0-128-16,12 2 192 0,-2 2-48 0,0-6-16 16,1-2 0-16,1-3 0 0,-2 3-128 0,3-1 0 15,1 0 0-15,-1-2 128 0,-1 1-128 0,1-2 0 16,-1-1 0-16,0 0 128 0,-2 4-128 0,-1-1 0 15,-2 0 0-15,-1-1 128 0,0 0 16 0,-3-1 0 16,-3 8 0-16,2-11 0 0,-5 2-144 0,1 0 0 16,-1-1 0-16,-1 2 0 0,-3 1 0 0,0 2 128 15,-4 0-128-15,2 2 192 0,0 2-64 0,0 2 0 0,-3 1 0 0,2-1 0 16,-1-1 0-16,2 1 0 0,9-1 0 0,-10 4 0 16,1 1 0-16,1 2-128 0,8-7 192 0,-7 6-64 15,2 2-128-15,5-8 128 0,-5 11-128 0,5-11 128 16,0 0-128-16,-3 9 0 0,3-9 0 0,-1 9 0 15,1-9 0-15,0 0 0 0,0 0 0 0,0 0 0 16,0 0 0-16,0 0-304 0,0 0 48 0,0 0 16 16,0 0-1632-1,0 0-336-15,3 10-64 0,-3-10-11216 0,3 13-2240 0</inkml:trace>
  <inkml:trace contextRef="#ctx0" brushRef="#br0" timeOffset="12012.78">23114 5891 3679 0,'0'0'320'0,"0"0"-320"16,0 0 0-16,0 0 0 0,0 0 1568 0,0 0 240 15,0 0 48-15,0 0 16 0,0 0-96 0,0 0-32 16,0 0 0-16,10-2 0 0,-10 2-544 0,0 0-112 16,8-6-32-16,-8 6 0 0,0 0-176 0,8-5-48 15,-8 5 0-15,0 0 0 0,0 0-96 0,0 0-32 0,0 0 0 0,0 0 0 16,6-7-224-16,-6 7-48 0,5-8-16 0,-5 8 0 15,0 0-96-15,0 0-32 0,0 0 0 0,0 0 0 16,0 0 16-16,0 0 0 0,8-5 0 0,-8 5 0 16,0 0 224-16,0 0 48 0,7-6 16 0,-7 6 0 15,0 0 112-15,0 0 32 0,0 0 0 0,0 0 0 16,4-8-96-16,-4 8-32 0,0 0 0 0,0 0 0 16,0 0-176-16,0 0-48 0,0 0 0 0,0 0 0 15,0 0-80-15,0 0-32 0,0 0 0 0,0 0 0 16,0 0-48-16,0 0-16 0,0 0 0 0,0 0 0 15,-7 10 48-15,7-10 0 0,0 0 0 0,-6 9 0 16,6-9 64-16,-6 11 32 0,6-11 0 0,0 0 0 0,-6 8 0 0,6-8 0 16,0 0 0-16,-7 7 0 0,7-7-32 0,-7 8-16 15,7-8 0-15,-10 8 0 0,10-8-48 0,-9 8-16 16,9-8 0-16,-8 10 0 0,2-3-80 0,-1-1-16 16,1 1 0-16,6-7 0 0,-8 10-16 0,0 1-128 15,-1-3 192-15,1 1-64 0,1 0 96 0,-1 0 16 16,0-1 0-16,0 0 0 0,-1-1-48 0,1 0 0 15,-1-1 0-15,0 1 0 0,-2 1 16 0,1 0 0 16,0-2 0-16,-1 2 0 0,-1-1 16 0,2-1 0 16,0-1 0-16,-2 2 0 0,-1-1-48 0,2 3-16 15,2-2 0-15,1 1 0 0,2-3-160 0,-3 0 192 16,-2 0-192-16,2 2 192 0,3-1-192 0,-5 1 0 16,-1-1 0-16,2 1 128 0,1 0-128 0,0-1 0 0,0 1 0 15,2 0 0-15,1 1 0 0,-2 0 0 0,-1-1 0 0,2-1 0 16,2 2 0-16,0 0 0 0,5-8 128 0,-7 9-128 15,1-3 0-15,6-6 0 0,0 0 0 0,-7 9 0 16,1 1 0-16,0-3 0 0,1 1 0 0,5-8 0 16,0 0 0-16,-5 8 0 0,5-8 0 0,-4 10 0 15,4-10 0-15,0 0 0 0,-6 7 128 0,6-7-128 16,-6 9 0-16,1-1 0 0,5-8 0 0,-5 8 0 16,5-8 0-16,0 0 0 0,0 0 0 0,0 0 0 15,-5 8 0-15,5-8 0 0,0 0 128 0,-5 7-128 16,5-7 0-16,0 0 0 0,0 0 0 0,-7 7 0 15,7-7 0-15,0 0 0 0,-7 6 0 0,7-6 0 16,0 0 0-16,0 0 0 0,-3 8 0 0,3-8 0 0,0 0 0 0,0 0 0 16,0 0 0-16,-4 9 0 0,4-9 0 0,0 0 0 15,-4 8 0-15,4-8 0 0,0 0 0 0,0 0 0 16,-4 9 0-16,4-9 0 0,0 0 0 0,-4 9 0 16,4-9 0-16,0 0 0 0,0 0 0 0,0 0 0 15,-5 8 0-15,5-8 0 0,-4 12 0 0,4-12 0 16,0 0 0-16,-3 9 0 0,3-9 0 0,-5 8 0 15,5-8 0-15,0 0 0 0,-5 8 0 0,5-8 0 16,-7 8 0-16,7-8 0 0,0 0 0 0,0 0 0 16,0 0 0-16,-6 7 0 0,6-7 0 0,0 0 0 15,-5 8 0-15,5-8 0 0,0 0 0 0,0 0 0 16,0 0 0-16,0 0 0 0,-3 9 0 0,3-9 0 16,0 0 0-16,0 0 0 0,0 0 0 0,-1 10 0 15,1-10 0-15,0 0 0 0,0 0 0 0,0 0 0 0,0 0 0 0,-3 9 0 16,3-9 0-16,0 0 0 0,0 0 0 0,0 0 0 15,-4 9 0-15,4-9 0 0,-4 9 0 0,4-9 0 16,0 0 0-16,0 0 0 0,0 0 0 0,0 0 0 16,0 0 0-16,-1 10 0 0,1-10 0 0,0 0 0 15,0 0 0-15,0 0 0 0,0 0 0 0,0 0 0 16,0 0 0-16,0 0 0 0,0 9 0 0,0-9 0 16,0 0 0-16,0 0 0 0,0 0 0 0,0 0 0 15,0 0-560 1,0 0 16-16,0 0 0 0,0 0 0 0,0 0-2464 0,0 0-512 0,0 0-80 15</inkml:trace>
  <inkml:trace contextRef="#ctx0" brushRef="#br0" timeOffset="13288.87">22992 6026 11567 0,'0'0'512'0,"0"0"112"0,0 0-496 0,3-10-128 0,0 1 0 0,-3 9 0 15,3-9 208-15,0 1 32 0,0-3 0 0,-3 11 0 16,2-9-240-16,1 1 0 0,1 1 0 0,-4 7 0 16,5-8 0-16,-5 8 0 0,7-9 0 0,-1 2 0 15,-1 1 0-15,2 0 0 0,-7 6 0 0,9-6 0 16,-9 6 0-16,9-5 128 0,-1 0-128 0,-8 5 0 16,9-6 0-16,-9 6 128 0,9-5-128 0,-9 5 0 15,0 0 592-15,8-3 80 0,-8 3 16 0,0 0 0 16,0 0 720-16,0 0 160 0,0 0 32 0,0 0 0 15,0 0-320-15,0 0-64 0,8-6-16 0,-8 6 0 16,0 0-384-16,0 0-80 0,0 0-16 0,0 0 0 16,0 0-224-16,0 0-48 0,0 0-16 0,0 0 0 0,0 0-64 0,0 0-16 15,0 0 0-15,0 0 0 0,0 0 0 0,0 0 0 16,0 0 0-16,0 0 0 0,0 0-16 0,0 0 0 16,0 0 0-16,0 0 0 0,0 0 240 0,0 0 64 15,0 0 0-15,0 0 0 0,0 0 64 0,0 0 32 16,1 10 0-16,-1-10 0 0,0 0-32 0,-1 12 0 15,1-12 0-15,-3 12 0 0,3-12-64 0,-5 9-32 16,-2 0 0-16,2 3 0 0,-1-3-176 0,-2 1-48 16,-1 0 0-16,0 0 0 0,0 0-128 0,-1 2-16 15,0 0-16-15,-2 1 0 0,-1 1 48 0,0 2 16 16,-1 1 0-16,-2-2 0 0,-1 2 16 0,0-2 0 16,0 0 0-16,0 1 0 0,0 2-96 0,2 1-16 15,-1 0 0-15,-1-1 0 0,-1-3-16 0,-2 3-16 16,0 0 0-16,0 0 0 0,0 1-160 0,2-1 128 0,0-1-128 0,1 0 128 15,1 0 48-15,3-2 0 0,-1 1 0 0,2-2 0 16,2-1-32-16,2 1 0 0,-1-1 0 0,2 0 0 16,1-3-144-16,1 0 160 0,-1 1-160 0,2-1 160 15,4-10-160-15,-2 9 0 0,2-9 0 0,0 11 128 16,0-11-128-16,-1 10 0 0,1-10 0 0,0 9 0 16,0-9 0-16,0 0 0 0,0 0 0 0,0 0 0 15,0 0 0-15,0 0 0 0,0 0 128 0,0 0-128 16,0 0 0-16,0 0 0 0,9-7 144 0,-2 0-144 15,1-2 0-15,-1 0 128 0,-2-2-128 0,2 1 0 16,-1 0 0-16,2-4 0 0,0 1 0 0,2 0 0 16,1-2 0-16,-1-2 0 0,0-3 0 0,3 2 0 0,3 1 0 15,2-1 0-15,1 3 0 0,-1-4 0 0,4-2 0 0,-1-1 0 16,-3-2 0-16,3 1 0 0,4 1 0 0,-2 1 0 16,-2-4 0-16,3 3 0 0,0 1 0 0,1 0 0 15,-4 0 0-15,-1 2-128 0,-2-1 128 0,-1 3 0 16,-4-1 0-16,-2 4 0 0,0 3 0 0,-2 1 0 15,-2-1 0-15,-1 2 0 0,-1 0 0 0,-5 9 0 16,7-9 0-16,-7 9 0 0,5-8 0 0,-5 8 0 16,5-8 0-16,-5 8 0 0,0 0 0 0,0 0 0 15,0 0 0-15,0 0 0 0,0 0 0 0,3-6 0 16,-3 6 0-16,0 0 0 0,0 0 0 0,0 0 0 16,0 0 0-16,0 0 0 0,0 0 0 0,0 0 0 15,0 0 0-15,0 0 0 0,0 0 0 0,0 0 0 16,0 0 0-16,0 0 0 0,0 0 0 0,0 0 0 15,0 0 0-15,0 0 0 0,0 0 0 0,-7 10 0 0,1-1 0 16,-1 3 0-16,-1 1 0 0,1 0 0 0,-2 0 0 0,-1 2 0 16,1-2 0-16,0 2 0 0,-3-2 0 0,2 0 0 15,-2 2 0-15,-1 0 0 0,-1 1 0 0,0 0 128 16,-2-2-128-16,0 2 0 0,-1 2 0 0,0-1 128 16,0 2-128-16,-2 2 0 0,1 0 0 0,-2-1 128 15,-2 2-128-15,-2-1 0 0,1-2 128 0,-2 3-128 16,0 2 0-16,3-1 144 0,3 1-144 0,-1-2 0 15,1-4 192-15,2 1-192 0,2-3 192 0,2 0-192 16,2-2 160-16,0 0-160 0,1-8 128 0,2 2-128 16,1-2 0-16,7-6 128 0,0 0-128 0,0 0 0 15,-6 6 0-15,6-6 0 0,0 0 128 0,0 0-128 0,0 0 0 0,0 0 0 16,0 0 0-16,0 0 0 0,0 0 0 0,0 0 0 16,-8-6-160-16,8 6 160 0,0 0-384 0,0 0 0 15,0 0 16-15,0 0 0 16,-8-5-272-16,8 5-48 0,0 0-16 0,0 0 0 15,-8-2-960-15,8 2-192 0,0 0-32 0,0 0-16 16,0 0-1616-16,0 0-336 0</inkml:trace>
  <inkml:trace contextRef="#ctx0" brushRef="#br0" timeOffset="15660.42">22733 6328 5519 0,'0'0'496'0,"0"0"-496"0,0 0 0 0,0 0 0 16,0 0 2656-16,0 0 432 0,0 0 96 0,0 0 16 0,-3-10-1904 0,3 10-368 15,0 0-80-15,0 0-16 0,0 0-48 0,0 0-16 16,0 0 0-16,0 0 0 0,0 0 96 0,0 0 16 15,0 0 0-15,0 0 0 0,0 0 128 0,-9 7 16 16,9-7 16-16,0 0 0 0,-5 9-80 0,0 1 0 16,5-10-16-16,-5 10 0 0,1-1-288 0,4-9-48 15,-7 10-16-15,5 2 0 0,-2 0-288 0,-2 1-64 16,0 1-16-16,-1-4 0 0,1 3-80 0,2-2-16 16,-1-1 0-16,-1 1 0 0,-1 0 96 0,-1 3 16 15,3-5 0-15,-2 2 0 0,-1-1 240 0,0-4 48 16,2 2 16-16,-2 1 0 0,-1 1-48 0,1 0-16 15,2-1 0-15,-1-3 0 0,7-6-160 0,-9 8-48 16,2-1 0-16,7-7 0 0,-6 6-32 0,6-6-16 0,-7 9 0 0,7-9 0 16,0 0-48-16,0 0-16 0,0 0 0 0,0 0 0 15,0 0-160-15,0 0 0 0,-5 7 144 0,5-7-144 16,0 0 160-16,0 0-32 0,0 0-128 0,0 0 192 16,0 0-32-16,0 0-16 0,0 0 0 0,0 0 0 15,0 0-144-15,0 0 192 0,0 0-192 0,0 0 192 16,0 0-192-16,0 0 192 0,0 0-192 0,0 0 192 15,0 0-64-15,0 0 0 0,0 0 0 0,0 0 0 16,0 0 64-16,0 0 0 0,0 0 0 0,0 0 0 16,0 0 0-16,0 0 0 0,0 0 0 0,0 0 0 15,0 0-48-15,0 0 0 0,0 0 0 0,0 0 0 16,0 0 16-16,0 0 0 0,0 0 0 0,7-7 0 16,-7 7-16-16,0 0 0 0,0 0 0 0,4-9 0 0,-4 9-16 0,4-12-128 15,-4 12 192-15,1-10-64 0,0-2-128 0,0 2 160 16,-1 1-160-16,0-1 160 0,2 1-32 0,-2 2-128 15,0-4 192-15,0 1-64 0,-2-2 0 0,1-1 0 16,-1-1 0-16,0 1 0 0,1-1 16 0,-2 0 0 16,1 0 0-16,-1 1 0 0,-1 1-16 0,0 2 0 15,0-2 0-15,1 3 0 0,0 0-128 0,-1 2 160 16,0 2-160-16,4 5 160 0,-4-4-160 0,4 4 0 16,0 0 144-16,-4-7-144 0,4 7 0 0,-4-6 0 15,4 6 0-15,0 0 128 0,-1-8-128 0,1 8 0 16,0 0 0-16,0 0 0 0,0 0 0 0,0 0 0 15,0 0 0-15,0 0 0 0,0 0 0 0,0 0 0 16,0 0 0-16,0 0 0 0,0 0 0 0,0 0 0 0,0 0 0 16,-5 11 128-16,1-1-128 0,1 3 0 0,2-1 0 0,0 1 128 15,1 0-128-15,0 1 0 0,1 2 0 0,0 2 128 16,2 3-128-16,0 0 0 0,-2-2 0 0,1 1 0 16,1-2 0-16,1-1 144 0,-1-1-144 0,-1-1 0 15,1 1 144-15,-1-2-144 0,1-2 0 0,0-1 144 16,-3-11-144-16,4 10 0 0,-4-10 144 0,2 10-144 15,-2-10 160-15,3 12-32 0,-3-12-128 0,0 0 192 16,0 0-48-16,0 0-16 0,0 0 0 0,0 0 0 16,0 0 0-16,0 0-128 0,0 0 192 0,0 0-64 15,0 0-128-15,0 0 192 0,0 0-192 0,0 0 192 16,0 0-192-16,0 0 0 0,0 0 144 0,-9 3-144 16,9-3 0-16,0 0 0 0,0 0 0 0,0 0 128 15,0 0-128-15,-10-3 0 0,10 3 128 0,0 0-128 0,0 0 0 0,0 0 0 16,-7-4 0-16,7 4 0 0,0 0 0 0,0 0 0 15,0 0 0-15,0 0 0 0,0 0 0 0,0 0 0 16,0 0 0-16,0 0 0 0,0 0 0 0,0 0 0 16,0 0 0-16,0 0 0 0,0 0 0 0,11-2 0 15,-1-1 0-15,-1 2 0 0,-9 1 0 0,13-2 0 16,-2 1 0-16,0 1 0 0,-1 1 0 0,1 2 0 16,-1-3 0-16,2 0 0 0,0 0 0 0,-1-1 0 15,2-1 0-15,0 2 0 0,0 2 0 0,0-1 0 16,1-1 0-16,0-1 0 0,-1-2 0 0,0 3 0 15,-1 0 0-15,2 0 0 0,3-4 0 0,-3 2 0 16,-14 2 0-16,15-2 0 0,-1 1 0 0,-4 0 0 16,-10 1 0-16,0 0 0 0,13-3 0 0,-13 3 0 0,0 0 0 0,12-3 0 15,-12 3 0-15,12-2 0 0,-12 2 0 0,0 0 0 16,12 0 0-16,-12 0 0 0,0 0 0 0,0 0 0 16,0 0 0-16,0 0 0 0,0 0 0 0,10 0 0 15,-10 0 0-15,0 0 0 0,0 0 0 0,0 0 128 16,0 0-128-16,0 0 0 0,0 0 0 0,0 0 128 15,-9 1-128-15,0 2 0 0,0-1 0 0,1 0 0 16,8-2 0-16,-12 0 0 0,-2 0 0 0,1 2 128 16,0 1-128-16,0-1 0 0,-2 1 0 0,1-2 0 15,-3-1 0-15,0 0 0 0,0 3 0 0,0 0 128 16,0-2-128-16,2 0 0 0,0 3 0 0,0-3 0 16,-2 1 0-16,0 0 0 0,1 2 0 0,0-2 0 0,1-2 0 0,0 1 0 15,2-1 0-15,2 2 0 0,2 1 0 16,-1 0 0-16,0-2 0 0,10-1 0 0,-9 0 0 0,9 0 0 15,0 0 0-15,0 0 0 0,0 0 0 0,0 0 0 16,0 0 0-16,0 0 0 0,0 0 0 0,0 0 0 16,-1-8 0-16,1 8 0 0,0 0 0 0,7-8 0 15,1 3 0-15,4-1 0 0,-2 0 0 0,1 5 0 16,-1-3 0-16,2 2-128 0,0-2 128 0,-2 0 0 16,1 1 0-16,-1 1 0 0,0-1 0 0,-10 3 0 15,11-1 0-15,-2-3 0 0,-9 4 0 0,9-3 0 16,-9 3 0-16,9-6 0 0,-9 6 0 0,0 0 0 15,8-6 0-15,-8 6 0 0,7-5 0 0,-7 5 0 16,6-8 0-16,-6 8 0 0,0 0 0 0,0 0 0 16,5-8 0-16,-5 8 0 0,3-7 0 0,-3 7 0 0,0 0 0 0,0 0 0 15,0-9 0-15,0 9 0 0,0-10 0 0,0 10 0 16,0 0 0-16,-1-9 0 0,1 9 0 0,-3-10 0 16,2 2 0-16,-2-1 0 0,-2 1 0 0,1 2 0 15,0-1 0-15,0 1 0 0,-1-1 0 0,0-1 0 16,-1 0 0-16,1 1 0 0,-1-3 0 0,-1 4 128 15,2 1-128-15,0-1 0 0,0-1 0 0,-1 0 0 16,2 1 0-16,1-1 0 0,0 1 0 0,3 6 0 16,0 0 0-16,-3-7 0 0,1 1 0 0,2 6 0 15,-2-7 0-15,2-2 0 0,-2 1 0 0,2 8 0 16,0 0 0-16,0 0 0 0,0 0 0 0,0 0 0 16,2-8 0-16,-2 8 0 0,0 0 0 0,0 0 0 15,0 0 0-15,0 0 0 0,0 0 0 0,0 0 0 16,7 12 0-16,-1-2-128 0,0 2 128 0,0 2 0 0,-1 0 0 0,2-1 0 15,-2 1 0-15,0 2-128 0,1-3 128 0,0 1 0 16,-1 0 0-16,1 1-128 0,-1-1 128 0,-1-1 0 16,0 0 0-16,-2 0 0 0,1-4 0 0,-1 2 0 15,-2-1 0-15,0 0 0 0,0 0 0 0,-1-1 0 16,0 1 0-16,1-10 0 0,-5 11 0 0,5-11 0 16,-8 9 0-16,8-9 0 0,-7 8-192 0,7-8-16 15,0 0 0-15,0 0 0 16,0 0-1168-16,0 0-224 0,0 0-64 0,0 0 0 15,3-10-1968-15,2-1-400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27:57.5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27671 2638 2751 0,'0'0'256'0,"0"0"-256"0,0 0 0 0,0 0 0 15,0 0 2048-15,0 0 384 0,0 0 64 0,0 0 0 16,0 0-2016-16,0 0-480 0,8-7 0 0,0 2 0 31,4 1-512-31,-2-1-112 0,-2-1-16 0,5-1-16 16,1 3-112-16,1 0-32 0,-2-2 0 0,0 2 0 0,0-1 800 0,-1-1 0 0,-2 0 192 0,2 2-48 16,-12 4 464-16,9-3 96 0,-9 3 0 0,0 0 16 15,8-5 160-15,-8 5 16 0,0 0 16 0,5-6 0 16,0-1 608-16,-5 7 112 0,0 0 32 0,4-6 0 15,-4 6-208-15,0 0-48 0,0-10 0 0,0 10 0 16,0 0-320-16,0 0-64 0,0 0 0 0,-5-6-16 0,5 6-272 0,-7-8-48 16,-1 2-16-16,-1 0 0 0,-2 1-288 0,0 1-64 15,1 0-16-15,-3 0 0 0,0 1-48 0,-4 0-16 16,-3 2 0-16,-3-1 0 0,-3-3 64 0,0 0 16 16,0 2 0-16,-2 1 0 0,-2 0 0 0,0 2 16 15,0 0 0-15,-1 0 0 0,-2-1-64 0,-3 1-16 16,-2 0 0-16,-6 0 0 0,-6 1-80 0,1 1-32 15,0 0 0-15,0 2 0 0,-3 1 64 0,2-1 16 16,3 0 0-16,4 0 0 0,3 0 80 0,-1 0 16 16,1 0 0-16,-1 0 0 0,0 0-112 0,2 0-16 15,1 1 0-15,1-4 0 0,2 2-192 0,1-2 0 16,0 0 0-16,2 2 0 0,2 0 128 0,1-1-128 16,2-1 0-16,-1-1 144 0,1 0-144 0,0 0 0 0,-2 0 0 0,0 2 128 15,1-1-128-15,0 0 0 0,-1 1 0 0,-1 0 0 16,0-4 0-16,2 0 0 0,0 1 0 0,2 0 0 15,3 1 0-15,1 0 0 0,1 1 0 0,1-1 0 16,1 0 0-16,1 1 0 0,1-1 0 0,1 2 0 16,2-2 0-16,1 0 0 0,0 0 0 0,2 2 0 15,2 2 0-15,0-1 0 0,-2-1 0 0,2 2 0 16,1-4 0-16,-1 0 0 0,0 0 0 0,1 0 0 16,8 0 0-16,-10 4 0 0,-2 0 0 0,2-1 0 15,1-1 0-15,9-2 0 0,-9 3 0 0,1 0 0 16,8-3 0-16,-9 2 0 0,-2-2 0 0,11 0 0 15,0 0 0-15,-9 3 0 0,9-3 0 0,0 0 0 16,-8-1 0-16,8 1 0 0,0 0 128 0,0 0-128 0,-6-4 0 16,6 4 0-16,0 0 144 0,0 0-144 0,0 0 176 0,-2-10-48 15,2 3 0-15,0 7 0 0,0 0-128 0,6-8 128 16,-1 1-128-16,-5 7 128 0,9-6-128 0,-1 1 0 16,-8 5 0-16,9-6 0 0,0 1 0 0,-1 0 128 15,0-2-128-15,-1 2 0 0,-7 5 0 0,12-6 0 16,-3-1 128-16,2 1-128 0,-2-2 0 0,3 1 0 15,-1-3 144-15,4 1-144 0,2-2 0 0,2 1 144 16,1-3-144-16,2 1 0 0,4-2 144 0,1-3-144 16,2 0 0-16,4 0 144 0,2-1-144 0,0 1 0 15,-1 0 0-15,-1 4 0 0,-2-2 0 0,0 5 0 16,-1 1 0-16,-3 2 0 0,0 1 0 0,-5 1 0 16,-4-1 0-16,-1 2 0 0,-3 4 0 0,-2-1 0 0,-12 1 0 0,10 1 0 15,-10-1 0-15,0 0 0 0,0 0 0 0,0 0 0 16,0 0 0-16,0 0 128 0,-6 8-128 0,-1 0 0 15,-2-1 0-15,-1-2 0 0,-3 0 0 0,-2 2 0 16,-2 0 0-16,-2 3 0 0,-2-3 0 0,-4 4 0 16,-2-3 0-16,-3 2 0 0,-3 2 0 0,-2-2 0 15,-1 3 0-15,0 0 0 0,1 0 0 0,1 0 0 16,0-1 0-16,3 0 0 0,1-4 0 0,2 1 0 16,0 0 0-16,2 1 0 0,1-3 128 0,2 1-128 15,-1-2 0-15,2 1 0 0,-1-1 0 0,3 3 0 16,2 0 0-16,1-1 0 0,-1-1 0 0,3-1 0 15,2 1 0-15,3-1 0 0,2-2 0 0,8-4 0 16,-6 13 0-16,-1 0 0 0,2-2 0 0,1-1 0 16,0-1 0-16,4-9 128 0,3 11-128 0,1-1 0 0,1 1 128 0,3-4-128 15,2-3 0-15,4 3 128 0,5-3 64 0,3 2 16 16,3 1 0-16,4 1 0 0,4 1 32 0,2 1 0 16,0 2 0-16,3 0 0 0,0 1-112 0,0-3 0 15,0 2-128-15,1-4 192 0,1 0-192 0,-2-1 144 16,-4 1-144-16,0 4 128 0,0-2-128 0,-2 1 0 15,-3-2 144-15,-2 0-144 0,-2-1 0 0,-3 1 144 16,-2-5-144-16,-4 1 0 0,-3 0 192 0,-3 1-192 16,-1-3 192-16,-9-3-192 15,0 0-1168-15,3 11-352 0,-3-11-64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1:28.7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2051 9576 4607 0,'0'0'192'0,"0"0"64"0,0 0-256 0,0 0 0 0,0 0 0 0,0 0 0 15,0 0 3376-15,0 0 624 0,0 0 128 0,-2 11 32 16,2-11-3328-16,0 0-672 0,0 0-160 0,0 0 0 16,0 0 0-16,0 0 0 0,0 0 0 0,0 0 0 15,0 0 0-15,0 0 0 0,3-9 0 0,1-2 0 0,-1-2-176 0,-1-1 48 16,2 0 0-16,0 1 0 0,0 1 128 0,-1 1 0 15,-3 2 0-15,0 9-128 0,1-8 528 0,-1 8 112 16,0 0 32-16,0 0 0 0,-4-9 560 0,4 9 112 16,-5-6 32-16,5 6 0 0,0 0-32 0,0 0 0 15,0 0 0-15,0 0 0 0,0 0-256 0,-6-8-48 16,3-2-16-16,-1 0 0 0,1 1-256 0,2-1-48 16,1-1-16-16,0 1 0 0,0 1-128 0,0 0-16 15,0 1-16-15,1-1 0 0,-1 9-32 0,0-8-16 16,0 8 0-16,0 0 0 0,-1-8-112 0,1 8 0 15,0 0-16-15,0 0 0 0,0 0-32 0,0 0 0 16,0 0 0-16,0 0 0 0,0 0-64 0,-9 5-16 16,9-5 0-16,-7 11 0 0,2 0 0 0,2 3-128 15,3-1 192-15,2 1-64 0,-2-2-128 0,1 1 0 0,1 1 0 0,2 0 0 16,0 1 0-16,0-2 0 0,0 0 0 0,1-1 0 16,-1-2 0-16,-4-10 0 0,8 6 0 0,-8-6 0 15,0 0 0-15,8 7 0 0,-8-7 0 0,0 0 0 16,0 0 0-16,0 0 0 0,0 0 144 0,0 0-144 15,0 0 0-15,0 0 144 0,0 0-144 0,6-7 0 16,-3-3 192-16,-3 0-192 0,0-2 192 0,-1 1-192 16,-1-2 304-16,1 0-48 0,0 0-16 0,0 3 0 15,-2-4 16-15,2 2 0 0,-1 1 0 0,0 1 0 16,-1 0-112-16,0 0-16 0,1 0 0 0,2 10 0 16,-3-7-128-16,3 7 0 0,0 0 144 0,0 0-144 15,-2-9 128-15,2 9-128 0,0 0 128 0,0 0-128 16,0 0 0-16,0 0 0 0,0 0 0 0,0 0 128 0,0 0-128 0,0 0 176 15,-9 6-176-15,9-6 192 0,-10 10-64 16,3 2-128-16,0-1 192 0,1 2-64 0,-1-1-128 0,2 0 0 16,0-2 0-16,-1 1 128 0,2-1-128 0,1 1 0 15,-1-2 0-15,4-9 0 0,-3 10 0 0,3-10 0 16,-1 12 0-16,1-12 0 0,0 0 0 0,0 0 0 16,0 0 0-16,0 0 0 0,8 8 0 0,-8-8 0 15,9-2-176-15,-9 2 176 0,9-1-272 0,-1-3 16 16,-2-2 16-16,-6 6 0 0,0 0 16 0,7-7 0 15,-1-1 0-15,-6 8 0 0,0 0 224 0,7-9-144 16,-2 3 144-16,0-2-128 0,-1-1 128 0,-1 1 0 16,-3 8 0-16,6-9 0 0,-2 0 0 0,1 2 0 15,-5 7 0-15,6-6 0 0,-6 6 0 0,0 0 0 0,5-8 0 0,-5 8 0 16,0 0 0-16,0 0 0 16,0 0 0-16,0 0 0 0,0 0 0 0,0 0 0 0,0 0 0 0,0 0 0 15,0 0 0-15,6 13 0 0,-1-1 0 0,-2-2 0 16,-3-10 0-16,3 12 0 0,-3-12 0 0,2 12 0 15,-2-12 0-15,2 11 0 0,-2-11 0 0,0 0 0 16,0 0 0-16,0 0 0 0,0 0 0 0,0 0 0 16,0 0 0-16,0 0 0 0,0 0 0 0,0 0 0 15,0 0 0-15,0 0 0 0,0 0 0 0,0 0 0 16,4-9 0-16,-2 1 128 0,-2 8-128 0,-1-10 0 16,0-1 0-16,-1 2 128 0,0 0-128 0,-1 1 0 15,0-2 0-15,1 2 0 0,-1 0 0 0,1 2 128 16,-1-2-128-16,3 8 0 0,0 0 128 0,-1-9-128 0,-1 0 0 0,2 9 128 15,0 0-128-15,0 0 0 16,0 0 0-16,0 0 0 0,0 0 0 0,0 0 0 0,0 0 0 0,3 13 0 16,-2 0 0-16,1-1 0 0,0-2 0 0,2 2 0 15,-4 1 0-15,1 0-128 0,2-1 128 16,0-2 0-16,-3-10 0 0,4 13 0 0,-2-1 0 0,-1-1 0 16,1 1 0-16,-2-12 0 0,0 0 0 0,0 0 0 15,0 0 0-15,0 0 0 0,0 0 0 0,0 0 0 16,5 9 0-16,-5-9 128 0,0 0-128 0,0 0 0 15,0 0 0-15,0 0 0 0,0 0 0 0,0 0 0 16,4-10 128-16,-2 1-128 0,-2 9 0 0,3-8 0 16,-3 8 0-16,0-11 128 0,0 11-128 0,-1-7 144 15,-2-1-144-15,3 8 160 0,0 0-160 0,-4-7 0 16,4 7 0-16,-4-6-176 0,4 6 176 0,0 0 0 0,0 0 0 0,0 0 0 16,-9-3-192-16,9 3-16 0,0 0 0 0,0 0 0 31,0 0-1216-31,0 0-240 0,0 0-64 0,0 12-9840 0,0-12-1968 0</inkml:trace>
  <inkml:trace contextRef="#ctx0" brushRef="#br1" timeOffset="44845.09">169 11917 4607 0,'0'0'192'0,"0"0"64"0,-2 0-256 0,2 0 0 0,-5-3 0 0,5 3 0 16,-4-1 1952-16,0 1 352 0,0-3 64 0,-1 2 0 15,5 1-1696-15,-4 0-352 0,4 0-64 0,-5 0 0 16,-1-2-256-16,6 2 0 0,0 0 0 0,0 0 0 15,0 0-144-15,0 0-80 0,0 0-16 0,0 0 0 16,0 0 240-16,0 0 0 0,0 0 0 0,0 0-144 0,0 0 384 0,0 0 80 16,0 0 0-16,0 0 16 0,0 0 656 0,0 0 128 15,0 0 32-15,0 0 0 0,0 0-272 0,0 0-48 16,0 0-16-16,0 0 0 0,0 0-304 0,0 0-64 16,0 0-16-16,0 0 0 0,0 0-128 0,0 0-32 15,0 0 0-15,0 0 0 0,7-10-272 0,-7 10 0 16,0 0 0-16,10-10 0 0,-10 10 0 0,11-10 192 15,-11 10-16-15,0 0 0 0,10-7 256 0,-10 7 48 16,0 0 16-16,0 0 0 0,11-7-64 0,-11 7-16 16,0 0 0-16,0 0 0 0,11-5-240 0,-11 5-48 15,11-3-128-15,-11 3 192 0,0 0-192 0,12-2 0 16,-2-1 0-16,-10 3 0 16,12-3-656-16,-2 0-80 0,-2-1-16 0</inkml:trace>
  <inkml:trace contextRef="#ctx0" brushRef="#br1" timeOffset="137353.35">368 14789 3679 0,'0'0'320'0,"0"0"-320"0,-9 5 0 0,1-1 0 16,8-4 2112-16,-9 4 336 0,1-2 80 0,8-2 16 16,-8 3-1392-16,1 0-288 0,1-3-48 0,6 0-16 15,0 0-112-15,0 0-32 0,-9 2 0 0,9-2 0 16,-9 0-272-16,9 0-48 0,-7 0-16 0,7 0 0 15,-6-2-176-15,6 2-144 0,0 0 192 0,-4-11-192 16,0 2 560-16,2 1 0 0,1 0 0 0,0 0 0 16,1-3 464-16,1 0 112 0,0 1 16 0,2-1 0 15,1 1-240-15,0 0-32 0,0-2-16 0,0 1 0 16,1 1-272-16,-1 0-48 0,2 0-16 0,0-3 0 16,0 3-208-16,-1-3-32 0,1 3-16 0,0-1 0 0,2-1-32 15,-2 2-16-15,0-3 0 0,0 0 0 0,2-1 0 0,1-1 0 16,-1 0 0-16,0-2 0 0,0 1 32 0,-1-4 0 15,0 0 0-15,1-1 0 0,-2 0 32 0,2-3 16 16,1 1 0-16,0-3 0 0,-1 2 80 0,0 1 0 16,1-1 16-16,2 1 0 0,-1-1-112 0,2 2-32 15,-1 0 0-15,4-1 0 0,-1-1-64 0,0 1 0 16,1-3-16-16,0 1 0 0,1 0 16 0,-6 11 16 16,4-3 0-16,0-3 0 0,2-1-16 0,0-1-16 15,1-3 0-15,0 1 0 0,0 0-16 0,16-24 0 16,-7 4 0-16,-4 7 0 0,-2 1-16 0,-1 6 0 15,-2-2 0-15,0 2 0 0,-1 0-16 0,-2 3 0 16,0 1 0-16,-1 0 0 0,1-1 32 0,-1-2 0 16,0-1 0-16,-2-1 0 0,1 1-32 0,0-3 0 0,-2 2 0 0,2-1 0 15,0 2-128-15,-1 0 128 0,0-1-128 0,1 2 128 16,-1 2-128-16,2 1 0 0,-2-3 144 0,1 3-144 16,1-1 128-16,-2-1-128 0,4 1 128 0,-4 0-128 15,-1-1 128-15,0 2-128 0,3 0 160 0,-1 0-160 16,-3 0 160-16,3 0-160 0,1 1 160 0,0-1-160 15,-3 1 128-15,1-2-128 0,-1 0 0 0,2 2 144 16,-1-3-144-16,0 4 0 0,-2-1 0 0,1 0 128 16,1 0 0-16,-2 2-128 0,-4-1 192 0,2 2-64 15,0-1-128-15,0-2 192 0,-3 3-192 0,1 0 192 16,0 0-48-16,1-1 0 0,-1 1 0 0,0 0 0 16,0-1-16-16,0 2-128 0,1-1 192 0,-1 1-64 0,-1-1-128 15,2 1 128-15,0 0-128 0,-1 0 128 0,-1 1-128 16,1 2 128-16,0-4-128 0,0 2 128 0,0 2-128 0,-1 0 0 15,-1 0 0-15,1-1 128 0,0 0-128 0,0 1 0 16,0-3 144-16,1 1-144 0,-3-1 0 0,1 1 0 16,0-1 0-16,-1 1 128 0,1-3-128 0,0 3 0 15,-1 3 0-15,1 0 0 0,-1-1 0 0,1 0 0 16,0 1 0-16,-2 1 0 0,0-2 0 0,0 2 0 16,2 1 0-16,0-1 128 0,-1 2-128 0,1-2 0 15,1 2 0-15,0 1 0 0,-2-4 0 0,1 1 0 16,2 0 0-16,-1 1 0 0,-1 0 0 0,-1 1 0 15,1 0 0-15,-1-1 0 0,2 0 128 0,0-1-128 16,-1-1 128-16,0 1-128 0,-1 1 144 0,1-1-144 16,-1 2 192-16,1-1-192 0,-2-4 240 0,2 2-64 15,-1 0-16-15,1 1 0 0,-2-1-32 0,2 2-128 0,1 0 192 0,-1-3-64 16,-3 1-128-16,1 0 160 0,4 0-160 0,-1 0 160 16,-1-2-160-16,0 2 0 0,1-3 0 0,2 3 128 15,-1-2-128-15,-1 2 0 0,-2-4 0 0,4 1 0 16,3 1 0-16,-4-1 0 0,-5-3 0 0,10 5 0 15,10 2 0-15,-11-4 128 0,-18-4-128 0,2-1 0 16,6 1 128-16,6 4-128 0,11 1 128 0,-6-3-128 16,-4-1 192-16,-8 0-32 0,-3 1-16 0,-3-1 0 15,-2-2 0-15,7 2 0 0,8-1 0 0,4 1 0 16,3-1-144-16,-5 1 0 0,-9-2 0 0,5 0 0 16,4 0 0-16,-2 1 0 0,-1-2 0 0,1 0 0 15,3 1 0-15,-2 0 0 0,-2-1 0 0,1 1 0 0,1 0 0 16,0 1 0-16,-2-4 128 0,1 3-128 0,0 5 0 0,-1-5 0 15,0 1 0-15,-1 1 0 0,-1 2 128 0,2-1-128 16,2 0 0-16,-2 1 128 0,-2 0 16 0,3-1 0 16,4-2 0-16,1 1 0 0,-3-2-144 0,3 0 128 15,0-1-128-15,0 1 128 0,0-3-128 0,1 0 0 16,0 1 0-16,-1 1 0 0,2-4 0 0,1 4 0 16,-3-3 0-16,1 2 0 0,-1-1 0 0,1 2 0 15,-2 0 0-15,-1 0 0 0,1 0 0 0,0 1 0 16,-1-1 0-16,-1 3 0 0,1-5 0 0,-1 4 128 15,-2-2-128-15,0-2 0 0,0 1 0 0,2 1 0 16,2 0 0-16,-2 0 0 0,-2 0 0 0,1 0 0 16,3 1 128-16,-2-3-128 0,-3 2 0 0,2 2 0 0,2-1 0 15,1 0 0-15,2-2 0 0,-1 1 0 16,-2-2 0-16,4-1 0 0,1 1 0 0,-3-2 0 0,-5-1 0 0,2-1 0 16,1 1 0-16,1 1 0 0,-1 0 0 0,1 0 0 15,1 0 0-15,1-3 0 0,0 2 0 0,1 2 0 16,0 2 0-16,1 1 0 0,0-1 0 0,1 1 0 15,-2-3 0-15,1-1 0 0,0-1 0 0,0-1 0 16,0 1 0-16,0 1 0 0,0-3 0 0,0 1 0 16,2-5 0-16,-2 1 0 0,0-1 0 0,1 1 0 15,-1 2 0-15,1-3 0 0,0 1 0 0,-1-1 0 16,1 1 0-16,0-6 0 0,2 0 0 0,0-2 0 16,0 0 0-16,0-4 0 0,0 1 0 0,1 0 0 15,1 0 0-15,3 0 0 0,1 1 128 0,-2-1-128 16,-5-1 0-16,3-2 0 0,3 0 0 0,-1 0 0 0,-2 3 0 0,3-2 0 15,1 0 0-15,-1 2 0 0,-1 1 0 0,-2 0 0 16,0 2 0-16,2-2 0 0,-2-1 0 0,0 0 0 16,0-1 128-16,1 0-128 0,-4-1 0 0,2 2 0 15,0 0 0-15,-1 4 0 0,2 0 0 0,0 0 0 16,-1 0 0-16,2-4 0 0,-1-1 0 0,1 0 0 16,0 4 0-16,-1 1 0 0,-1 0 0 0,0 1 0 15,0 0 0-15,0 3 0 0,-2 1 0 0,1 2 0 16,0-1 0-16,-1 1 0 0,-2 1 0 0,0-2 0 15,0-1 0-15,0 4 0 0,0 4 0 0,-1 2 0 16,0-6 0-16,2 1 0 0,-1-1 0 0,-1 3 0 16,-2 1 0-16,1 4 0 0,1 1 0 0,-2 2 0 15,-1 1 0-15,2 1 0 0,-2 1 0 0,1 1 0 0,-1-2 0 16,-1 2 0-16,0 1-288 0,0 3-96 0,0-2 0 0,-1 1-16 31,2 3-2832-31,1 1-560 0,0 3-112 0</inkml:trace>
  <inkml:trace contextRef="#ctx0" brushRef="#br1" timeOffset="138386.84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1" timeOffset="138753.75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1" timeOffset="139138.51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  <inkml:trace contextRef="#ctx0" brushRef="#br1" timeOffset="177381.3">458 15579 3679 0,'0'0'160'0,"0"0"32"0,0 0-192 0,0 0 0 15,0 0 0-15,0 0 0 0,0 0 1968 0,0 0 336 16,0 0 80-16,0 0 16 0,0 0-896 0,0 0-176 16,0 0-48-16,0 0 0 0,0 0 16 0,0 0 0 15,0 0 0-15,0 0 0 0,0 0-448 0,0 0-80 16,7-7-32-16,-7 7 0 0,8-9-400 0,-1 1-80 15,-2-2 0-15,-1 1-16 0,0-2 208 0,0 1 32 16,0-3 16-16,0 0 0 0,-1 0 144 0,1 0 48 16,-1-2 0-16,0 1 0 0,-1 2 144 0,2-1 48 15,-1-5 0-15,1 2 0 0,-2 2-160 0,3 0-16 0,1-2-16 16,0-1 0-16,-1-1-368 0,3 0-64 0,0 1 0 0,1 0-16 16,2-4-48-16,-2 1-16 0,1-1 0 0,-2 10 0 15,1-5-176-15,2 0 192 0,0-1-192 0,1-1 192 16,0-1-192-16,1-1 192 0,1-1-192 0,11-17 192 15,-6 7-192-15,-2 2 192 0,0 6-192 0,-2 2 192 16,-4-1-16-16,2 2 0 0,0 2 0 0,-1 0 0 16,-1-2 80-16,0 2 0 0,-2-2 16 0,3 0 0 15,3 0 32-15,-4 1 0 0,1-1 0 0,-2-1 0 16,2 3-64-16,-1-2-16 0,-1 2 0 0,0-2 0 16,0 1-32-16,1-1-16 0,0 1 0 0,-2-2 0 15,0 1-48-15,0-2 0 0,-1-1 0 0,0 2 0 0,-2-4 32 16,1 3 0-16,1-1 0 0,-1-1 0 15,0 2-32-15,0-3 0 0,0 2 0 0,2-1 0 0,-1 3-128 0,0-2 192 16,-1-1-192-16,2 5 192 0,2-3-192 0,0 2 160 16,-5 1-160-16,5 0 160 0,3 1-16 0,-2 0 0 15,-4 1 0-15,0 0 0 0,3 1-16 0,1-2-128 16,0 0 192-16,0-2-64 0,-2 1-128 0,0 0 192 16,2 0-192-16,-1 1 192 0,-4 1-192 0,2 0 128 15,-3 6-128-15,2 0 128 0,-3-1-128 0,1-1 0 16,1 0 144-16,-1 0-144 0,1-4 176 0,-1 0-48 15,7-15 0-15,-1 6 0 0,-1 3-128 0,-2 3 192 16,-3 2-192-16,1 0 192 0,2 0-192 0,-1-2 160 16,-2 3-160-16,2-2 160 0,1 2-160 0,0 0 128 15,-1-2-128-15,1 2 128 0,-1 1-128 0,1-1 0 0,-1-3 144 16,0 3-144-16,-2-4 0 0,1 3 128 0,1 0-128 0,-2 2 0 16,-1-2 0-16,1 0 128 0,-1 2-128 0,0-2 0 15,0-3 0-15,-1 3 128 0,-1-1-128 0,2 4 0 16,0-1 0-16,2-2 128 0,-1 2-128 0,2 2 0 15,0-2 176-15,0 2-48 0,-2-2 0 0,5 1 0 16,-1-2-128-16,0 0 192 0,0 1-192 0,-3-2 192 16,4-1-192-16,-1 1 0 0,1 0 0 0,-3-2 0 15,-5 1 0-15,4-1 0 0,3-1 128 0,0-1-128 16,-4-1 0-16,1 3 0 0,0 2 144 0,0-2-144 16,-2 1 0-16,0-3 0 0,2 1 0 0,1 0 128 15,1 1-128-15,-1 2 0 0,-2 1 0 0,3 0 128 16,3 0-128-16,-3 0 128 0,-2 0-128 0,0 2 128 0,4-1-128 0,-1 2 0 15,-2-2 128-15,1 2-128 0,0-4 0 0,3 2 144 16,-1 0-144-16,-2-1 0 0,1-1 128 0,-2 1-128 16,0-1 0-16,0 2 0 0,-1-2 0 0,1 1 0 15,0-1 0-15,-1 1 0 0,-1 0 144 0,1 1-144 16,-2-3 0-16,1 2 144 0,2-2-144 0,-3 3 0 16,1-3 144-16,-2 2-144 0,-1 2 128 0,1-4-128 15,0 4 128-15,0 0-128 0,1 1 0 0,1 1 128 16,-1-1-128-16,-1-2 0 0,1 0 0 0,1 1 128 15,1-1-128-15,-1-1 0 0,1 0 0 0,0 2 0 16,-1-4 0-16,1 2 128 0,-4 0-128 0,3-2 0 16,-1 1 0-16,0 1 0 0,-1 1 0 0,0 0 128 15,0 2-128-15,-2 0 0 0,1 2 0 0,1 2 144 16,0-3-144-16,0 1 0 0,0 1 176 0,-2-2-176 0,0 0 160 0,0 2-160 16,3-2 160-16,1 0-160 0,-2-3 160 0,-1 2-160 15,5-3 0-15,-1 4 128 0,-3-3-128 0,0 2 0 16,0-2 0-16,3 2 0 0,5-2 0 0,-4 2 0 15,-5-1 0-15,2 1 0 0,3 1 0 0,-1 0 0 16,-1-2 0-16,1 2 0 0,4 2 0 0,-2-1 0 16,-1 0 0-16,0 2 0 0,-2-1 0 0,2 2 0 15,0 1 0-15,-2-1 0 0,2 0 0 0,-1 4 0 16,-1-2 0-16,-1 1 0 0,-1-3 0 0,2 0 0 16,-1 0 0-16,0-1 0 0,-1 0 0 0,0 0 0 15,1-2 128-15,0 1-128 0,0 1 0 0,3-2 144 16,-1-1-144-16,1-1 0 0,-1 0 0 0,1-1 0 15,0 1 0-15,0 0 0 0,1-1 0 0,-1 1 0 0,1-1 0 0,-1 2 0 16,0 2 0-16,-1-1 0 0,0 0 0 0,-1 1 0 16,0 1 128-16,-2-1-128 0,-1-1 0 0,1 0 0 15,0 0 0-15,-1 1 0 0,0-1 0 0,0-1 128 16,0 0-128-16,0 0 0 0,-1 0 128 0,1-5-128 16,-1 1 0-16,1 0 128 0,0-2-128 0,-1 1 128 15,1-3-128-15,0 2 128 0,0-1-128 0,1 1 0 16,-1-1 0-16,2 1 128 0,-1-1-128 0,-1 2 0 15,-1-1 0-15,1 1 0 0,1 0 0 0,-2 1 0 16,1 0 128-16,0 3-128 0,-1-3 0 0,2 2 0 16,-3-1 0-16,2 1 0 0,0 1 0 0,-1-1 0 15,1 1 0-15,1-2 0 0,-2 0 0 0,2 0 0 16,-2 0 0-16,2 1 0 0,1-2 0 0,-1-2 0 16,-2 1 0-16,2-4 0 0,1 2 0 0,-1 2 0 0,3 0 0 0,-1-2 0 15,0 0 0-15,0 0 0 0,2 2 0 0,0-1 0 16,-2 0 0-16,1-1 0 0,-1 2 0 0,1-3 0 15,-1 0 0-15,1 2 0 0,-1 1 0 0,2-2 0 16,3 3 0-16,-4 0 0 0,-4 0 0 0,2 2 0 16,3-5 0-16,-3 3 0 0,-2-3 0 0,2 4 0 15,3-4 0-15,0 3 0 0,-2-4 0 0,1 2 0 16,-2-2 0-16,2 2 0 0,-1-3 0 0,2 1 0 16,1-5 0-16,1 3 0 0,1 3 0 0,-1-3 0 15,-1-1 0-15,1-2 0 0,-1 3 0 0,0-1 0 16,1 0 0-16,-1 3 0 0,-1 0 0 0,0 1 0 15,0 1 0-15,-2-1 0 0,2 1 0 0,-1 0 0 0,0 0 0 0,1-1 0 16,-1-2 0-16,1 1 0 0,1-1 0 0,-1-1 0 16,-1-3 0-16,3 1 0 0,-1 0 0 0,0 0 0 15,1 1 0-15,-1-1 0 0,-1 0 0 0,0 2 0 16,0 0 0-16,0 3 0 0,-3-1 0 0,3 1 0 16,-1 1 0-16,1-1 0 0,-1 2 0 0,-2-4 0 15,0 1 128-15,2 1-128 0,1-1 0 0,-2 2 0 16,1-1 0-16,0-5 0 0,3 1 0 0,-1 0 0 15,-1-3 0-15,1 5 0 0,1-1 0 0,1 3 0 16,-5-1 0-16,3 0 0 0,0-3 0 0,0 1 0 16,-2-1 0-16,-1 1 0 0,0 2 0 0,0 0 0 15,5 0 0-15,-4 1 0 0,-1-1 0 0,1 1 0 16,3-1 0-16,-1 3 0 0,-3-4 0 0,1 1 0 16,-2 0 128-16,0 0-128 0,2 0 0 0,-1-2 0 0,-1-2 0 0,2 3 0 15,2 2 0-15,-1-3 0 0,-2 1 0 0,2 0 0 16,1-2 0-16,2 2 0 0,-2 0 128 0,1-2-128 15,-2-2 0-15,1 3 0 0,0-1 0 0,1 2 0 16,-1 1 0-16,0-2 0 0,-1-1 0 0,-1 4 0 16,0-1 0-16,1 0 0 0,0 1 0 0,-1-2 0 15,-1 1 0-15,-1-5 0 0,0 0 128 0,0 1-128 16,1 5 0-16,-3-1 0 0,0 1 0 0,1-1 0 16,0-1 0-16,0 0 128 0,1 0-128 0,-1 1 0 15,-1 1 0-15,0 1 0 0,3-1 0 0,-1 2 0 16,0 0 0-16,2-3 0 0,-1 1 128 0,-1-1-128 15,-1 1 0-15,3-1 0 0,-1 1 0 0,2-2 0 16,-1 1 0-16,2-1 0 0,1 1 0 0,-1-2 0 16,-4-5 0-16,2 6 0 0,1-1 0 0,1 3 0 0,-1 1 0 0,0 2 0 15,-1-3 0-15,1 1 0 0,-1-2 0 0,-1 2 0 16,-2 1 0-16,3 1 0 0,3 0 0 0,-2-1 0 16,-5 1 0-16,0 0 0 0,4-1 0 0,-2 0 0 15,2-2 128-15,-1-1-128 0,2 2 0 0,3-1 0 16,-1 1 0-16,-1-4 0 0,-2 1 0 0,2 1 0 15,0 2 0-15,1-2 0 0,-1-3 0 0,2 1 0 16,-2 1 0-16,0 1 0 0,3 1 0 0,-3 1 0 16,-1-1 0-16,0 1 0 0,1-1 0 0,-3 3 0 15,1-1 0-15,-1 1 0 0,2 0 0 0,0 3 0 16,-2-1 0-16,0 1 0 0,-1-2 0 0,0-1 0 16,0 1 0-16,1 0 0 0,0 0 0 0,-1 2 0 0,0-4 0 15,-1 1 0-15,0 0 0 0,1 0 0 0,1 1 0 0,-1 2 0 16,-1-1 0-16,1 1 0 0,-1-2 0 0,0 3 0 15,0 0 0-15,-2 3 0 0,-2 10 128 0,2-12-128 16,-1-2 0-16,0 2 0 0,-1 2 0 0,0 2 0 16,0 8 0-16,-1-9 0 0,0 1 0 0,2-1 0 15,-1-2 0-15,0 2 0 0,0-2 0 0,0 1 0 16,0 10 0-16,1-9 0 0,1-1 0 0,0 1 0 16,1 0-208-16,1 1 80 0,0-3 128 0,1 4-208 15,0 0-240-15,2 1-32 16,2-2-16-16,2-1 0 0,2-1-2640 0,3 0-512 0,2 0-128 0</inkml:trace>
  <inkml:trace contextRef="#ctx0" brushRef="#br1" timeOffset="178880.08">4650 5356 20735 0,'0'0'912'0,"4"-8"192"0,1 2-880 0,-5 6-224 0,7-5 0 0,-7 5 0 15,8-9 848-15,-2 1 128 0,0-1 32 0,-6 9 0 16,6-7-48-16,1-1 0 0,-2-1 0 0,-5 9 0 16,0 0-416-16,6-6-96 0,-6 6 0 0,7-8-16 15,-7 8-128-15,5-8-32 0,-5 8 0 0,0 0 0 16,0 0-16-16,0 0-16 0,0 0 0 0,0 0 0 16,0 0 160-16,0 0 48 0,0 0 0 0,3 10 0 15,-3 2 128-15,-2-1 16 0,-2 0 16 0,1 4 0 16,-1-2 32-16,-2 4 0 0,0 4 0 0,-1 1 0 15,0 0 16-15,-1 3 16 0,0-1 0 0,1 4 0 16,1-1-256-16,2 3-48 0,0 0-16 0,3 1 0 16,-2-2-224-16,2 1-128 0,1 1 160 0,1 1-160 15,2-2 224-15,1-2-48 0,1 1-16 0,0 1 0 16,2 1 80-16,-1-1 16 0,1-1 0 0,0-2 0 0,3-1-32 16,-1 0 0-16,-1-1 0 0,2-3 0 0,-1-2-96 0,0-3-128 15,2-3 176-15,-1-2-176 0,1-2 128 0,0-2-128 16,2-3 0-16,0-3 0 0,0-1 144 0,3-1-144 15,-2-1 0-15,1-1 144 0,-1-4-144 0,2-3 128 16,2 0-128-16,-4 0 128 0,-3-1-128 0,2 0 0 16,1 0 144-16,-2 0-144 0,-3-3 128 0,-3 2-128 15,-2-1 128-15,2-1-128 0,-1-1 128 0,-3-2-128 16,-4-1 128-16,0 0-128 0,6-3 128 0,-2 0-128 16,-5-4 160-16,3 1-160 0,3-2 160 0,-5-1-160 15,-3-3 160-15,-1 0-160 0,-2 1 128 0,0-2-128 16,0-3 0-16,-2 1 0 0,-5-2 128 0,4 1-128 15,2 1 0-15,-2 0 0 0,-1 2 0 0,1-2 0 0,0 0 0 16,2 5 0-16,-1 2 0 0,1 2 0 0,-1 3 0 16,3 1 0-16,-4 4 0 0,3 1 0 0,2 0 0 0,1 3 0 15,-1 2 0-15,6 9 0 0,-6-8 0 0,6 8 0 16,0 0 0-16,0 0 0 0,0 0 0 0,0 0 0 16,-5-6-320-16,5 6 64 0,0 0 0 0,0 0 0 31,0 0-1488-31,0 0-304 0,0 0-48 0,0 0-16 15,0 0-1216-15,0 0-256 0</inkml:trace>
  <inkml:trace contextRef="#ctx0" brushRef="#br1" timeOffset="179233.42">4695 5712 8287 0,'0'0'736'0,"0"0"-592"0,0 0-144 0,0 0 0 0,0 0 4880 0,0 0 944 16,0 0 192-16,0 0 48 0,0 0-4000 0,0 0-784 15,9-4-176-15,-9 4-16 0,12 2-240 0,-1 3-32 16,0-1-16-16,-1 1 0 0,1 0-416 0,-1-1-96 15,0-1-16-15,2 1 0 0,1 1-272 0,0 1 160 0,-2-3-160 0,2 1 128 16,0 0-128-16,0-2 0 0,-1-2 0 0,-1 0 128 16,1 0-128-16,-2-2 128 0,1-2-128 0,-1 0 128 15,-10 4-128-15,13-7 0 0,0 2 0 0,-5-1 0 16,-4-1-288-16,4 1-96 0,2-1 0 0,-2 1-16 31,-8 6-1536-31,7-10-304 0,-2 1-64 0</inkml:trace>
  <inkml:trace contextRef="#ctx0" brushRef="#br1" timeOffset="179526.8">5277 4878 32015 0,'0'0'1408'0,"0"0"320"0,-7 4-1392 0,7-4-336 16,-7 10 0-16,2 1 0 0,0-4 768 0,2 4 96 15,3 1 16-15,0 1 0 0,0 1-304 0,3 3-48 16,-1 0-16-16,1 1 0 0,-1-1-256 0,2 3-64 16,0-3-16-16,2 2 0 0,0-1-176 0,-2 1 0 15,-1 0 144-15,-1-2-144 0,1 0 0 0,-1 1 144 16,0-1-144-16,-1 0 0 0,0 0 0 0,-1-1-320 15,0 1 32-15,0 0 16 16,0-6-1840-16,2 1-352 0,0 1-80 0</inkml:trace>
  <inkml:trace contextRef="#ctx0" brushRef="#br0" timeOffset="44858.8">2662 16118 31327 0,'-21'-18'1392'0,"7"8"272"0,-4-1-1328 0,-1 1-336 0,0-3 0 0,2 0 0 16,3 0 160-16,-2-2-32 0,-2 1-128 0,-3-3 192 15,1 2-48-15,1-1-16 0,-1-1 0 0,-1 4 0 16,-1-3 112-16,4 3 16 0,2 0 0 0,-3 0 0 16,-6 3 0-16,0 1 0 0,0 1 0 0,2 1 0 15,-1 3-256-15,1 0 144 0,-3 8-144 0,0 7 128 16,0 6-128-16,-4 5 0 0,-5 4 0 0,-3 8 0 15,-4 5-272-15,-5 4 64 0,-5 4 16 0,0 0 0 16,1 1-464-16,4 3-96 0,4 1-16 0,4 3 0 0,4 3 576 0,2-1 192 16,4 0 0-16,2 0-144 0,1 2 688 0,5 4 144 15,3 6 16-15,4 4 16 0,-1 2-272 0,7 3-48 16,6 1-16-16,2-4 0 0,2-3-160 0,6 1-32 16,3 1-16-16,6 1 0 0,3-4-176 0,5-4 0 15,1-7 0-15,6-3 128 0,1-5-128 0,8-1 0 16,3-3 0-16,6-3 0 0,3-6 0 0,6-7-144 15,2-5 144-15,2-8 0 0,1-3-144 0,2-11 144 16,3-8 0-16,4-8-144 0,4-6 144 0,1-6 0 16,1-4 0-16,-5-4 0 0,-5-6 0 0,-1-1 0 15,1-1 0-15,-1-1 128 0,-3-3-128 0,-1-4 0 16,-4-3 128-16,-4-2-128 0,-7-8 416 0,-3 2 16 16,-4 2 0-16,-3 0 0 0,0-1 240 0,-8-2 48 0,-7-4 16 15,-1 0 0-15,-1-1-272 0,-10-3-48 0,-12-6-16 0,-3 1 0 16,-4 3-192-16,-8-3-32 0,-7-1-16 0,-4-1 0 15,-5-3 16-15,-3 1 0 0,-3 3 0 0,-2 3 0 16,-4-3-176-16,-1 1 192 0,-3 1-192 0,-1 3 192 16,-3 6-192-16,3 6 0 0,1 7 0 0,1 3 128 15,-1 7-128-15,0 8 0 0,0 3 144 0,0 9-144 16,-1 3 0-16,-1 6-128 0,-5 3 0 0,6 10 0 16,6 5-2080-16,0 5-416 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30.20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3427 8029 22047 0,'0'0'976'0,"-3"-7"208"15,3 7-944-15,0 0-240 0,-10-9 0 0,7 1 0 0,3-1 816 0,1 1 112 16,0 1 32-16,-1 7 0 0,4-9-320 0,0 2-64 16,-3 0-16-16,-1 7 0 0,0 0-32 0,7-6 0 15,-7 6 0-15,0 0 0 0,0 0 256 0,0 0 48 16,0 0 16-16,0 0 0 0,0 0-64 0,0 0-16 16,0 0 0-16,0 0 0 0,0 10-432 0,2 2-80 15,2 0-32-15,0 3 0 0,0-1-80 0,0 0-16 16,1-1 0-16,0 0 0 0,1 0 176 0,0 0 16 15,-1 1 16-15,3 2 0 0,3-3 80 0,-1 4 16 16,-3-3 0-16,0 6 0 0,1-2-112 0,7 7-32 16,4 5 0-16,-7-4 0 0,-13-8-48 0,1 3-16 15,2 5 0-15,1 2 0 0,-2 0-16 0,2 2 0 16,-1-1 0-16,1 1 0 0,-2 1-208 0,1 0 176 16,-1-2-176-16,1 0 160 0,0-2-160 0,-4-3 192 0,0-3-192 0,1 1 192 15,1-1-64-15,-2 1 0 0,0-5 0 0,2-2 0 16,-2-2 128-16,1-1 0 0,-2-2 16 0,3-10 0 15,-1 12 64-15,1-12 16 0,0 0 0 0,0 0 0 16,0 0 0-16,0 0 0 0,0 0 0 0,0 0 0 16,0 0-16-16,0 0 0 0,-5-9 0 0,1-1 0 15,1 1-96-15,1-2-32 0,0 1 0 0,1-2 0 16,0 2-208-16,1-1 176 0,0 2-176 0,1-1 160 16,2-2-160-16,-2 0 0 0,0 0 144 0,2-1-144 15,2 0 0-15,0 0 0 0,-1 1 0 0,3 2 0 16,1 0 0-16,-1 1 0 0,1-2 0 0,0 1-128 15,0-1 128-15,1 2 0 0,-1 0 0 0,1 2-128 0,0 1 128 0,2 1 0 16,-2 0 0-16,-9 5 0 0,9-4 0 0,1 0-128 16,1-3 128-16,-1 3 0 15,-10 4 0-15,13-2 0 0,0-1 0 0,0 3-128 0,0 0 128 0,0 0 0 16,0 0-144-16,2 3 144 0,0-3 0 0,0 2 0 16,-2 1 0-16,2-1 0 0,5 1-128 0,-2 0 128 15,-4 1 0-15,1 2 0 0,-1-2 0 0,-1 3 0 16,-1-1 0-16,1 2 0 0,1 2-144 0,-1 1 144 15,0-1 0-15,-2 1 0 0,-3 2 0 0,-1 0-128 16,0 0 128-16,0 0 0 0,-2-2 0 0,-3 3 0 16,0-3 0-16,-1 2 0 0,0-1 0 0,-1 1 0 15,-1 0 0-15,0-1 0 0,-2-2 0 0,0 2 0 16,-2 0 0-16,1-1 144 0,2 1-144 0,-1-1 0 16,3-11 0-16,-6 13 0 0,-1-2 0 0,-1 0 0 0,-1-5 0 0,-1 1 0 15,-2-2 0-15,0 0 160 0,0-1-160 0,-2 0 160 16,-3-1-32-16,0-1-128 0,0-2 192 0,-2 2-64 15,-5 0 32-15,2-2 0 0,0-4 0 0,0 2 0 16,-3-3-32-16,2-1 0 0,-1 1 0 0,3 1 0 16,0 2-128-16,0 0 0 0,2-2 144 0,-1 2-144 15,2-1 0-15,1 1 0 0,0 0 0 0,3 0 0 16,1 0 0-16,2 2-192 0,2 0 32 0,9 0 0 16,-9 2-1328-1,9-2-272-15,0 0-48 0,0 0-16 0,0 0-1776 0,0 0-368 16</inkml:trace>
  <inkml:trace contextRef="#ctx0" brushRef="#br0" timeOffset="1430.57">18630 15671 24879 0,'0'0'2208'0,"0"0"-1760"16,-8 3-448-16,8-3 0 0,0 0 3264 0,0 0 560 15,0 0 112-15,0 0 32 0,0 0-2528 0,0 0-496 16,0 0-112-16,0 0 0 0,12 6-256 0,0 1-64 16,-2-2 0-16,1 2 0 0,-11-7-160 0,11 9-32 15,1 0-16-15,0 3 0 0,-2 1-32 0,-1 2 0 16,-2-3 0-16,-1 6 0 0,0 2 48 0,-1-1 0 0,-1 2 0 0,0 1 0 15,-2 1 0-15,1-3 16 0,-1-1 0 0,1-1 0 16,-2 0 64-16,2-2 16 0,-2-3 0 0,2-1 0 16,0-3-128-16,-3-9-32 0,0 0 0 0,3 9 0 15,-3-9-64-15,0 0 0 0,11-3-16 0,-11 3 0 16,10-8 48-16,1-2 16 0,-1-3 0 0,-1-1 0 16,-1-2-240-16,1 0 0 0,0-5 0 0,-1 7 0 15,-1 1 0-15,-1 3 128 0,1 2-128 0,-1-1 0 16,-2 2 0-16,-4 7 0 0,0 0 0 0,0 0 0 15,0 0 0-15,13 5-128 0,-2 2 128 0,-1 3-160 16,2 2 160-16,0 1-128 0,1 1 128 0,0 2-128 16,0 0 128-16,1 1 0 0,2 0 0 0,-3 1 0 0,-2-4 0 0,4 2 0 15,2-6 0-15,-2 3 0 0,-2-3 0 0,2-1 0 16,0-2 0-16,-2 4 0 0,-2-5 0 0,-1 1 0 16,1-1 0-16,-1-2 128 0,-1 0 16 0,0 1 16 15,-1-2 0-15,-8-3 0 0,9 3 96 0,-9-3 32 16,11 2 0-16,-1 1 0 0,-10-3-48 0,12 0-16 15,-3-3 0-15,0 3 0 0,0-4-32 0,2 0-16 16,-1-1 0-16,1-1 0 0,-1-2-16 0,0-3 0 16,1 1 0-16,-1-2 0 0,-2-1 32 0,1-2 0 15,0-4 0-15,0 0 0 0,-1-2-192 0,-2-2 0 16,0-4 0-16,-1 3 0 0,-1-1 320 0,-1-1 0 16,-1-2-16-16,0 4 0 0,-1 0-304 0,2 2 128 15,-1 4-128-15,1-3 0 0,-1 3 0 0,1 1 0 16,0 1 0-16,1 2 0 0,-1-1 0 0,0 2-176 15,0 0 32-15,1 0 0 16,2 2-896-16,3 3-176 0,2-4-48 0,0 3 0 16,2 0-2128-16,7 0-416 0</inkml:trace>
  <inkml:trace contextRef="#ctx0" brushRef="#br0" timeOffset="13338.4">19506 793 7359 0,'0'0'320'0,"0"0"80"0,0 0-400 0,0 0 0 16,0 0 0-16,0 0 0 0,0 0 3056 0,0 0 528 15,0 0 96-15,0 0 32 0,0 0-2512 0,0 0-496 16,0 0-112-16,0 0-16 0,0 0-64 0,0 0 0 16,0 0-16-16,0 0 0 0,11-2 0 0,-11 2 0 15,0 0 0-15,0 0 0 0,0 0 32 0,0 0 16 16,10 6 0-16,-10-6 0 0,0 0 192 0,0 0 32 16,5 12 16-16,-1-2 0 0,-4-10 32 0,0 0 0 15,5 12 0-15,1-2 0 0,-6-10-160 0,0 0-16 16,7 11-16-16,-1-1 0 0,-6-10 16 0,5 11 0 0,-5-11 0 0,9 10 0 15,-2 2-256-15,0-2-32 0,4-4-16 0,-3 0 0 16,-8-6-80-16,0 0-32 0,0 0 0 0,6 12 0 16,2 1 0-16,-2-4 0 0,-2 4 0 0,2 1 0 15,-1-4 0-15,0 1 0 0,-1 1 0 0,0 0 0 16,1-2 96-16,0 4 32 0,0 5 0 0,-1-4 0 16,-1-4-160-16,0 1-48 0,1 2 0 0,-1 3 0 15,0 2 16-15,1 1 0 0,0-6 0 0,1 3 0 16,2 3-32-16,-2-2 0 0,0-5 0 0,0 1 0 15,0 2-128-15,2-2 0 0,-2 1 0 0,2-2 128 16,1-1 64-16,-1-1 0 0,1 2 0 0,1-1 0 16,0 0-192-16,1 1 0 0,-3-1 0 0,3 1 128 0,-3 0 0 15,1 4 0-15,-1-1 0 0,-1 1 0 16,1-2-128-16,-1 3 0 0,1 4 0 0,-1 0 128 0,1-1-128 0,-1 0 0 16,0-4 0-16,-1 3 128 0,0-1-128 0,1-1 0 15,1-1 0-15,-1 2 128 0,0-2-128 0,-1-2 0 16,-1 2 144-16,1-3-144 0,0 0 0 0,0-1 128 15,1-2-128-15,0 1 0 0,-1-2 128 0,2 1-128 16,1-2 160-16,1 0-160 0,0-2 208 0,3 0-48 16,-2 0-16-16,2 1 0 0,-2 0-16 0,1-1 0 15,-2 0 0-15,1 1 0 0,2 4-128 0,0-3 0 16,1-2 144-16,-1 3-144 0,-3 1 0 0,2 1 0 16,2 0 0-16,-1 0 128 0,-4-1-128 0,1 0 0 15,0-1 0-15,0 1 0 0,1-5 0 0,0 3 128 0,2 2-128 16,1-4 0-16,0-1 0 0,0-1 0 0,-1 0 0 0,-1 2 128 15,1-1-128-15,0-1 0 0,-1-1 0 0,1 1 128 16,0 2-128-16,0 0 0 0,-2-2 128 0,1 1-128 16,-1-3 160-16,0 3-32 0,1 2-128 0,-1 1 192 15,-1-2-192-15,2-1 0 0,-1 0 128 0,1-1-128 16,-2 1 0-16,1 1 0 0,2-1 0 0,-2 0 0 16,1-1 0-16,1 0 128 0,-1-1-128 0,1 0 0 15,0 1 0-15,-1-2 0 0,3-1 128 0,1-2-128 16,1 0 0-16,-1 0 128 0,0 0-128 0,-2 0 0 15,-3 0 128-15,3 0-128 0,-1 0 0 0,0 0 0 16,1 2 0-16,-1-1 128 0,-1 0-128 0,1 2 0 16,0-1 0-16,1 2 0 0,0-4 0 0,-1 3 0 15,-1 1 0-15,2 0 0 0,0-2 0 0,0 1 0 0,0 0 0 16,0-1 0-16,-1-1 0 0,3 2 0 0,-4-2 0 0,1 1 0 16,-2 0 0-16,2-2 0 0,-1-2 128 0,-1 0-128 15,0 0 0-15,1 0 0 0,-1 2 0 0,1-1 128 16,-1-1-128-16,2-1 0 0,0 2 0 0,-1-1 0 15,0 1 0-15,1 0 0 0,-1-1 0 0,2 0 128 16,2-1-128-16,-2 1 0 0,0 2 0 0,0-2 0 16,-2-2 0-16,3 2 0 0,0 2 0 0,0-3 0 15,1 2 0-15,-2-2 0 0,-2-1 0 0,2 2 0 16,0-1 0-16,0 0 0 0,0 1 0 0,1-1 128 16,-3-1-128-16,1 2 0 0,0-2 0 0,-1 1 0 15,0-2 0-15,-1 1 0 0,1 0 0 0,-1-1 128 16,-1-3-128-16,2 2 0 0,-1 2 0 0,1 0 0 15,-2-1 128-15,0-1-128 0,0 0 0 0,0-2 0 0,-1 2 0 0,0 0 0 16,0 0 128-16,-1-1-128 0,1 1 0 0,1 1 0 16,-1-2 0-16,1 1 128 0,0-2-128 0,2 0 0 15,-1 0 0-15,1 2 0 0,0-1 0 0,1-1 0 16,0 2 0-16,1-2 128 0,-1 0-128 0,1 0 0 16,0-1 0-16,1 1 0 0,0 2 0 0,1-3 0 15,-4-2 0-15,3 1 128 0,-1-1-128 0,1 1 0 16,0 1 128-16,1 0-128 0,-1-3 0 0,-1 1 144 15,0 4-16-15,1-4-128 0,1 3 192 0,-2-1-64 16,-2 0-128-16,1-1 0 0,0-1 0 0,0 1 0 16,-1 1 0-16,0 0 0 0,-1-2 0 0,-1 1 0 15,2-2 0-15,-2 2 0 0,0-5 128 0,0 1-128 16,0-3 128-16,0 0-128 0,1-1 0 0,0-2 128 16,-1-2 32-16,0 1 0 0,0-1 0 0,-1 0 0 0,3-3-160 0,-1 2 0 15,0-1 0-15,2 2 128 0,-1 2-128 0,0 0 0 16,1-4 0-16,0 3 128 0,-3 3-128 0,3-2 0 15,-1 3 0-15,2-1 0 0,1 1 0 0,-3 3 0 16,0-3 0-16,-1 1 0 0,1 2 0 0,-1 1 0 16,0-3 0-16,0 1 0 0,-1-1 0 0,-2 2 0 15,1-1 0-15,-1 2 0 0,-1-1 0 0,2 1 0 16,1-3 0-16,0 3 0 0,-1 3 0 0,-1-1 128 16,-1-2-128-16,1 3 128 0,-1 0-128 0,1 0 0 15,-1-1 0-15,0 3 0 0,-1 1 0 0,0 1 0 16,-1-2 0-16,-2-1 0 0,1 0 0 0,-2 2 0 15,-1 7 0-15,0 0 0 0,0 0 0 0,0 0-192 0,0 0 32 0,0 0 16 32,0-6-1632-32,0 6-320 0,0 0-64 0,0 0-16 15,-10 5-1328-15,-2 1-272 0,1 5-48 0,-5 2-16 0</inkml:trace>
  <inkml:trace contextRef="#ctx0" brushRef="#br0" timeOffset="14902.96">19807 484 3679 0,'0'0'160'0,"0"0"32"0,0 0-192 0,0 0 0 0,0 0 0 0,0 0 0 15,0 0 2304-15,0 0 400 0,2-9 96 0,-2 3 16 16,0 6-2176-16,0 0-448 0,2-8-64 0,-2 8-128 16,0 0 128-16,0 0-128 0,6-8 0 0,-3 1 0 15,-3 7 128-15,4-6-128 0,-4 6 0 0,0 0 0 16,4-5 144-16,-4 5-144 0,0 0 128 0,0 0-128 16,0 0 640-16,0 0 64 0,0 0 0 0,0 0 0 15,0 0 112-15,0 0 16 0,0 0 16 0,-9 0 0 16,0 4-64-16,9-4-16 0,-9 2 0 0,9-2 0 0,-9 5-112 0,9-5-16 15,-11 3-16-15,11-3 0 0,0 0-208 0,-9 9-32 16,3-1-16-16,6-8 0 0,0 0-368 0,0 0 0 16,-9 8 0-16,9-8 0 0,0 0 0 0,0 0 0 15,0 0 128-15,0 0-128 0,-8 5 0 0,8-5 128 16,-9 0-128-16,9 0 0 0,0 0 128 0,0 0-128 16,0 0 128-16,-8 0-128 0,8 0 0 0,0 0 0 15,0 0 0-15,0 0 0 0,-9 4 0 0,9-4 0 16,-9 3 128-16,9-3-128 0,0 0 0 0,0 0 0 15,0 0 0-15,0 0 0 0,0 0 0 0,0 0 0 16,-10 5 0-16,10-5 0 0,0 0 0 0,0 0 0 16,0 0 0-16,0 0-128 0,0 0 128 0,0 0 192 15,0 0-32-15,0 0-16 0,0 0 32 0,0 0 0 0,0 0 0 0,0 0 0 16,0 0-176-16,0 0 0 0,0 0 0 0,0 0-176 16,0 0 176-16,0 0 0 0,0 0 0 0,0 0 0 15,0 0 0-15,0 0 0 0,0 0 0 0,0 0 0 31,0 0-1616-31,0 0-304 0,0 0-48 0,0 0-8400 0</inkml:trace>
  <inkml:trace contextRef="#ctx0" brushRef="#br0" timeOffset="16240.45">19746 394 2751 0,'0'0'256'0,"-13"2"-256"0,-3-2 0 0,2 0 0 16,1-2 4112-16,1 4 784 0,2 2 160 0,1-2 16 15,0-1-3648-15,9-1-720 0,-11 4-160 0,3 2-32 16,8-6-320-16,0 0-192 0,-6 6 192 0,6-6-192 15,0 0 128-15,0 0-128 0,0 0 0 0,0 0 0 16,12 9 0-16,-2-2 0 0,-10-7 0 0,12 1 0 16,-1 2 416-16,3-1-32 0,-1 1 0 0,1-3 0 15,2-3 112-15,-2 2 16 0,2 4 0 0,2-3 0 16,1-2-192-16,1 2-16 0,-1 4-16 0,2-1 0 16,1-3 224-16,1-2 64 0,0 0 0 0,1 1 0 15,0-1-16-15,1 1 0 0,0 0 0 0,1 1 0 16,1 1-224-16,1-1-32 0,0-3-16 0,1 1 0 15,1 2-160-15,0 0-128 0,1-5 192 0,-1 1-192 0,-1 1 160 0,-2 2-160 16,-1-5 128-16,-1 1-128 0,0-3 128 0,0 3-128 16,0 0 0-16,1-2 128 0,0 0-128 0,1 0 0 15,2 2 0-15,2 0 0 0,3 0 256 0,-1-1-16 16,-2 1-16-16,0 2 0 0,2 0 32 0,-3-1 16 16,-3 0 0-16,-1 1 0 0,0 1-144 0,-1 0-128 15,-2 0 192-15,1 2-192 0,-2 1 128 0,-1-1-128 16,0-3 0-16,1 2 0 0,0 2 128 0,3-1-128 15,-2-2 0-15,2 2 0 0,3-3 0 0,0 2 0 16,1 2 0-16,1-2 0 0,0-2 0 0,-1 3 0 16,-3-2 128-16,0 2-128 0,0 0 0 0,-3 0 128 15,-2-2-128-15,0 2 0 0,-2 0 144 0,2 2-144 0,-1 0 0 0,-1-2 144 16,1 0-144-16,-2 0 0 0,1 0 0 16,0 1 0-16,1-1 0 0,0 2 128 0,1-1-128 0,0 2 0 15,-1-3 0-15,3 0 0 0,3-3 0 0,2 6 0 16,-2-2 0-16,-1 2 0 0,-2-2 0 0,2 0 0 15,0-1 0-15,-1 2 0 0,1-1 0 0,0 1 0 16,0 1 0-16,-3 1 128 0,0-1-128 0,3-1 0 16,-1-2 0-16,3 1 0 0,-1 1 0 0,1 2 0 15,3-4 0-15,1 2 0 0,2 0 0 0,-1 0 0 16,1-2 0-16,0 0 0 0,-2 0 128 0,0 0-128 16,-1 0 0-16,-1 0 0 0,-2 2 0 0,1 0 0 15,-2 1 0-15,0-1 0 0,0 1 0 0,1 0 0 16,1-2 0-16,2 0 0 0,1 3 0 0,2-1 0 15,0-2 0-15,3 0 0 0,1 3 0 0,1-3 128 16,0-1-128-16,-3 0 0 0,-1-1 0 0,-1 1 0 0,-2 1 0 0,-1 1 0 16,-1-2 144-16,1 0-144 0,0 0 0 0,1 0 0 15,2-2 0-15,-1 2 128 0,1 2-128 0,1-1 0 16,2-1 0-16,1-1 128 0,-2-2-128 0,-1 3 128 16,0-2-128-16,0-1 128 0,-1 0-128 0,0 1 144 15,-2-1-144-15,2 1 160 0,-1-1-160 0,4 0 0 16,1 2 0-16,4-2 0 0,1 0 0 0,-1 1 128 15,0-3-128-15,-1 4 0 0,1-2 0 0,-2 2 0 16,-3-2 128-16,-1 3-128 0,2-2 0 0,-3 0 0 16,0 0 0-16,4 0 128 0,2 2-128 0,3-1 0 15,1-3 0-15,2 2 0 0,0 2 0 0,-2 0 0 16,-4-4 0-16,-1 1 0 0,-1 2 0 0,-1 1 128 16,-1-3-128-16,2 0 0 0,2 0 0 0,2-1 0 0,0 0 0 15,3 0 0-15,4 0 0 0,-2 0 0 0,-3 1 128 0,-2 1-128 16,-2 0 0-16,-2 1 0 0,-2-3 0 0,0 2 128 15,-2-1-128-15,2 0 0 0,4 0 0 0,1-1 0 16,1 1 0-16,-2 0 0 0,-1 3 0 0,3 0 0 16,-2 0 0-16,-2 0 0 0,-4 0 0 0,-1 0 0 15,-2 2 0-15,0-1 0 0,-1-1 0 0,0 0 0 16,0-3 0-16,3 1 0 0,2-1 0 0,1-1 0 16,1 0 0-16,1 2 0 0,-2-1 0 0,1 3 0 15,-1-4 128-15,-1 2-128 0,-1-2 0 0,-1 1 128 16,-3 3-128-16,0-2 0 0,-1-1 0 0,-1 3 128 15,0-1-128-15,0-1 0 0,1 1 0 0,0 0 0 0,-2-1 0 0,3 2 0 16,3-1 0-16,-2 0 0 0,-4-1 0 16,2 2 0-16,-3 0 0 0,0 0 0 0,-1-1 0 0,-3 1 0 15,-1 0 0-15,0 0 0 0,0-1 0 0,-1 0-144 16,-1-1 0-16,0 1 0 16,2 0-2240-16,-1 1-448 0,-2-3-96 0</inkml:trace>
  <inkml:trace contextRef="#ctx0" brushRef="#br0" timeOffset="17375.23">22357 899 8287 0,'0'0'736'0,"0"0"-592"16,0 0-144-16,0 0 0 0,0 0 2560 0,0 0 496 16,0 0 80-16,0 0 32 0,6 9-2064 0,0-3-400 15,-6-6-96-15,13 6-16 0,-1-2-144 0,1 1-16 0,1 1-16 0,5-2 0 16,0-4 128-16,1 0 32 0,-3 0 0 0,1 0 0 15,1-1-16-15,1 0 0 0,-3 1 0 0,1 1 0 16,0 3-128-16,1-4-32 0,-1-4 0 0,2 4 0 16,-1 4-32-16,3 0-16 0,2 0 0 0,0 0 0 15,1-2-64-15,3 0-16 0,-1-1 0 0,4 0 0 16,3-1-64-16,0 4-16 0,-1 4 0 0,1-4 0 16,1-2 112-16,-1-2 16 0,-2-2 0 0,2 2 0 15,0 0-32-15,4 2 0 0,1 1 0 0,4-3 0 16,3-1 0-16,2-1 0 0,0 4 0 0,0-2 0 15,1-2-16-15,-4 2 0 0,-2-4 0 0,0 4 0 16,0 2-128-16,3-2-16 0,2-4-128 0,3 1 192 16,2 3-192-16,1 0 0 0,-1-2 128 0,1 0-128 0,-3 1 0 0,-3 1 128 15,-1 0-128-15,2-3 0 0,1-2 128 0,2 1-128 16,3 2 0-16,0 0 144 0,-1-2-16 0,-2 3 0 16,-2 1 0-16,-4 0 0 0,-3-1 64 0,0-2 0 15,0 3 0-15,2 3 0 0,5-1-48 0,1 0 0 16,2 0 0-16,2-2 0 0,0-4 16 0,-2-1 0 15,-3-3 0-15,-2 1 0 0,-2-1 144 0,4 3 16 16,3 1 16-16,1-2 0 0,5-3-144 0,-2 2-48 16,-3 0 0-16,-3 2 0 0,-2 1-144 0,-3 0 0 15,-3 4 0-15,-1-1 0 0,-2-1 0 0,2 0 0 16,1 0 0-16,4 0 0 0,1-3 0 0,1 3 128 16,-3 0-128-16,-2-1 0 0,-1-1 0 0,-2-1 128 0,-2 0-128 15,-1 1 0-15,-3 1 176 0,1 1-48 0,2 0-128 0,0 2 192 16,0-2-192-16,2-1 128 0,5 2-128 0,-2-4 0 15,-4 1 0-15,-3 1 128 0,-1 2-128 0,-2 1 0 16,-2-3 0-16,-2 1 0 0,-2-1 128 0,2 0-128 16,0-3 0-16,1 1 128 0,0 3-128 0,1-2 0 15,2 2 176-15,-1-2-176 0,-1 1 192 0,1 2-192 16,-2-2 160-16,-2 1-160 0,1 0 128 0,0 4-128 16,-2-2 0-16,2 0 0 0,-3-2 0 0,0 0 0 15,-1-1 0-15,1-1 0 0,0-2 0 0,0 2 0 16,-1 3 0-16,2-1 128 0,2-2-128 0,1 0 0 15,1-1 0-15,-1 1 0 0,-1 2 0 0,-2 2 0 16,-2-2 0-16,-2 2 0 0,-2 0 0 0,-3 0 0 16,-1-1 0-16,-1 0 0 0,0 1 0 0,-2 0 0 0,0 0 0 0,-1 0 0 15,-1 0 0-15,0 1 0 0,0-1-176 16,-2-1-16-16,1-2 0 0,-1 3 0 0,0 3-16 0,-10-3-16 16,11-4 0-16,-1 3 0 15,1-1-1504-15,-11 2-288 0,9 0-64 0</inkml:trace>
  <inkml:trace contextRef="#ctx0" brushRef="#br0" timeOffset="21711.55">27825 686 5519 0,'0'0'496'0,"9"-4"-496"0,-9 4 0 0,8-5 0 16,-8 5 1632-16,9-4 224 0,-9 4 64 0,11-2 0 15,-11 2 256-15,10-3 48 0,-10 3 16 0,0 0 0 16,9 5-576-16,0-2-128 0,-9-3 0 0,12 5-16 16,-4 2-848-16,0-1-160 0,-8-6-48 0,12 9 0 15,-2-5-304-15,0 0-160 0,-10-4 160 0,15 4-160 16,-2 0 480-16,0 0 0 0,0-3 0 0,0-1 0 15,0-2 176-15,1 0 48 0,2 1 0 0,2 0 0 0,2-3-96 0,3 1-16 16,3 2 0-16,0 1 0 0,4-4-128 0,3 3-16 16,0 1-16-16,2 5 0 0,0-1-176 0,0 0-16 15,-1 0-16-15,-1 1 0 0,-3 1-32 0,0 1 0 16,0-3 0-16,1 0 0 0,-1 1-48 0,2-3-16 16,2 2 0-16,4 0 0 0,5-1-128 0,-1-2 192 15,-3 0-192-15,1-1 192 0,1 0-192 0,-2-1 0 16,-4 0 144-16,-1 0-144 0,0-3 0 0,-1 0 144 15,-1 0-144-15,2 0 0 0,1-4 240 0,2 0-64 16,-1 2-16-16,-1 1 0 0,-1 1-160 0,-2 1-224 16,-4 2 48-16,-2-1 16 15,-2 1-1408-15,-3 0-288 0,-3-2-48 0,-5 1-13296 0</inkml:trace>
  <inkml:trace contextRef="#ctx0" brushRef="#br0" timeOffset="22678.75">26923 204 2751 0,'0'0'256'0,"0"0"-256"15,0 0 0-15,0 0 0 0,0 0 1184 0,0 0 192 16,0 0 32-16,0 0 16 0,0 0-928 0,5 10-192 16,-5-10-48-16,0 0 0 0,0 0 704 0,8 12 128 15,-1-5 16-15,-7-7 16 0,6 10-336 0,-6-10-64 16,8 11-16-16,-2-1 0 0,-6-10-352 0,8 12-80 16,-1-3-16-16,-2 1 0 0,0 1-112 0,-5-11-16 15,5 13-128-15,-1-2 192 0,-4-11 336 0,6 16 64 0,-1-3 16 0,0 0 0 16,-1 0 192-16,0 0 32 0,-4-2 16 0,1 2 0 15,-1-13 144-15,5 14 32 0,1 0 0 0,0-2 0 16,2 1-320-16,0-1-48 0,0-2-16 0,-1 2 0 16,0 4-320-16,2-2-80 0,1-2-16 0,0-1 0 15,-3 3-224-15,1 0 144 0,0 0-144 0,0 1 128 16,-3-2-128-16,2 1 0 0,-2 0 0 0,3-1 128 16,-3-2-128-16,1-1 0 0,0 1 0 0,1-4 0 15,3-1 0-15,-3-1 0 0,-7-5 0 0,12 5 0 16,0 0 0-16,0-3-176 0,-1-2 16 0,4 1 0 15,-1-1-2208-15,2-3-432 16,3-3-80-16,1 1-32 0</inkml:trace>
  <inkml:trace contextRef="#ctx0" brushRef="#br0" timeOffset="23731.57">29341 740 12895 0,'0'0'576'0,"0"0"112"0,0 0-560 0,0 0-128 16,0 0 0-16,0 0 0 0,0 0 1984 0,0 0 384 15,0 0 64-15,0 0 0 0,0 0-1856 0,0 0-384 16,0 0-192-16,0 0 192 0,0 0-64 0,0 0 0 16,0 0 0-16,12-3 0 0,-12 3-128 0,0 0 0 15,0 0 0-15,0 0 0 0,12-1 128 0,-12 1 0 16,0 0 0-16,13 4 0 0,0-3 688 0,-3 4 128 0,-10-5 16 0,10 7 16 15,0-1-432-15,-1 1-96 0,-9-7 0 0,11 8-16 16,-4 1-128-16,1-3-32 0,0 2 0 0,-1 1 0 16,-7-9 48-16,5 16 16 0,-3-2 0 0,0 1 0 15,-2-1 112-15,-2-1 0 0,1 1 16 0,0 3 0 16,-1 0-112-16,0 1-32 0,-2 2 0 0,1-2 0 16,2 1-80-16,-2 1-32 0,-1 3 0 0,2 0 0 15,1-2 16-15,-2 0 0 0,-2 4 0 0,0-1 0 16,-2 0-32-16,-1-2-16 0,-2 0 0 0,-2 2 0 15,0-1-16-15,2 0 0 0,-1 1 0 0,0-3 0 16,-4 1 0-16,4 0 0 0,3-1 0 0,-1-1 0 16,-2 3 96-16,2-5 0 0,0-2 16 0,0 2 0 15,0 3-64-15,-2-3-16 0,1 1 0 0,-1-4 0 0,0 3 0 16,-1 2-16-16,-1 1 0 0,0 1 0 0,0-1-176 0,0 2 160 16,0 2-160-16,-2-3 160 0,2 3-160 0,-1-3 0 15,0 0 0-15,-1 1 128 0,1-4-128 0,1 1 0 16,0-6 0-16,-1 2 0 0,-1 1 272 0,2-2-16 15,0 0-16-15,-1-2 0 0,5-6-48 0,-3 1 0 16,-1 3 0-16,0-2 0 0,-1 1-64 0,-2 1-128 16,-1-1 176-16,0 1-176 0,-13 7 160 0,5-1-160 15,3-4 128-15,1 0-128 0,2-1 208 0,1-1-32 16,-1 0-16-16,2 2 0 0,0-3-160 0,3 3 128 16,1 0-128-16,0 0 128 0,0-2-128 0,1-1 0 15,0 1 144-15,2-1-144 0,-2 2 0 0,2-2 0 16,-1-1 0-16,1 0 128 0,0-1-128 0,0 0 0 15,1 1 0-15,1-2 0 0,1-2 0 0,0 0 128 0,1-1-128 0,6-4 0 16,-8 7 0-16,0-2 128 0,8-5-128 0,-9 2 0 16,9-2 0-16,0 0 128 0,-9 4-128 15,9-4 0-15,-9 4 0 0,9-4 0 0,0 0 0 0,-10 3 0 16,10-3-176-16,-7 6-96 0,7-6-32 0,0 0-12176 16,0 0-2432-16</inkml:trace>
  <inkml:trace contextRef="#ctx0" brushRef="#br0" timeOffset="24698.54">28518 2295 18767 0,'0'0'832'0,"0"0"176"0,0 0-816 0,-6-5-192 16,6 5 0-16,0 0 0 0,-4-7 720 0,4 7 112 16,0 0 0-16,-5-6 16 0,5 6-192 0,0 0-32 15,-4-8-16-15,4 8 0 0,0 0 96 0,0 0 0 16,0 0 16-16,0 0 0 0,-4-6-80 0,4 6 0 15,0 0-16-15,0 0 0 0,0 0-304 0,0 0-64 0,0 0-16 0,0 0 0 16,0 0-112-16,0 0-128 0,-7-2 176 0,7 2-176 16,-8 0 320-16,-3 0-32 0,1 0-16 0,-2 0 0 15,-1 0 240-15,-3 0 32 0,-3 0 16 0,-2 3 0 16,-4 1 16-16,0-3 16 0,1 2 0 0,-1-1 0 16,1 1-16-16,-3 1-16 0,-4-3 0 0,0 4 0 15,-1 1-224-15,2-1-32 0,-1-1-16 0,2 0 0 16,2-2-128-16,-3 1-32 0,-1-3 0 0,-2 0 0 15,-3 0-128-15,-5 0 160 0,-5 0-160 0,-3 0 160 16,-5 1-160-16,2 2 192 0,3-1-192 0,2 1 192 16,3 1-192-16,-3-3 0 0,-4-1 144 0,-4 0-144 15,-5-2 0-15,-1 2 128 0,-1 0-128 0,3 1 0 16,-1 3 0-16,2 1 0 0,5-1 0 0,-3 0 128 16,-4-4-128-16,-3 0 0 0,-1 1 128 0,0 2-128 0,3 1 240 0,1 1-32 15,3-1 0-15,-1-2 0 0,2-2 16 0,-2 0 0 16,-5-2 0-16,0 4 0 0,1 0-224 0,3 0 176 15,4 1-176-15,3-3 160 0,0-1-160 0,-1-1 0 16,-5 0 0-16,0 0 0 0,-5 2 128 0,1 0-128 16,0 0 0-16,4 2 128 0,0 0-128 0,3 1 0 15,1-1 0-15,-6 1 0 0,-7 0 0 0,1 1 0 16,-1 1 0-16,3 1 0 0,2 1 0 0,4-1 0 16,4 0 0-16,-1-1 0 0,-1 1 0 0,-1-2 0 15,-2 0 0-15,1 1 0 0,2-2 0 0,3 1 0 16,3-2 0-16,5 0 0 0,2-1 0 0,1 0 0 15,-1-1 0-15,0-1 0 0,-4-2 0 0,0 1 0 0,-1-1 144 16,1 2-144-16,3 0 0 0,-1-1 0 0,1 2 0 16,2 0 0-16,3 0 0 0,0-2 0 0,-1 2 0 0,-3 2 128 15,-3-2-128-15,-4 3 0 0,-2-2 128 0,0 2-128 16,3 1 0-16,0 0 0 0,4-2 0 0,3 2 0 16,2-1 0-16,2 1 0 0,0-2 0 0,-2 1 0 15,-3-2 0-15,-2 2 0 0,1-3 0 0,0 0 0 16,-1 0 0-16,2 0 0 0,2 0 0 0,3 0 128 15,1 0-128-15,3 0 0 0,0-3 0 0,1 3 0 16,-3 3 0-16,-1-3 0 0,-7 0 128 0,3 2-128 16,-1 2 128-16,0-2-128 0,-2 0 128 0,1 3-128 15,3 1 0-15,2-1 144 0,1 0-144 0,5 0 0 16,2-1 0-16,0 0 0 0,0 0 0 0,2 0 0 0,1 0 0 16,-4-2 0-16,-1 1 0 0,1 0 0 15,-2-1 128-15,3-2-128 0,3 2 0 0,-3-2 0 0,-1 1 0 0,1 3 0 16,1-3 0-16,2 0 0 0,1 1 0 0,2 0 0 15,2-2 0-15,0 2 0 0,1 0 0 0,2 1 0 16,-1-2 0-16,0-1 0 0,2 0 0 0,0 0 0 16,-2-1 0-16,3 1 0 15,2 0-1920-15,-2 0-304 0,-1 0-48 0</inkml:trace>
  <inkml:trace contextRef="#ctx0" brushRef="#br0" timeOffset="25463.42">19508 988 4607 0,'0'0'192'0,"0"0"64"0,0 0-256 0,5-10 0 0,-3-1 0 0,0 0 0 16,-2 11 3552-16,4-10 672 0,-2 1 128 0,-1 1 16 16,-1 8-2608-16,-1-12-528 0,0 2-96 0,0-1-32 15,-2 0-368-15,0 3-80 0,3 8-16 0,-2-11 0 16,2-2 368-16,0 1 64 0,-2 2 16 0,2-2 0 16,0-2-128-16,0 0 0 0,2 1-16 0,-2-2 0 15,-2 0-240-15,1 0-32 0,1-2-16 0,-1 4 0 16,-3-1-192-16,0 1-32 0,0 0-16 0,-1 0 0 0,0 1-160 0,-1 2-48 15,0 1 0-15,-1 1 0 0,-2 1-208 0,3 2 128 16,6 5-128-16,-9-5 0 0,2-2 0 0,2 1 0 16,5 6 0-16,-7-4 0 0,7 4 0 0,0 0-192 15,0 0 48-15,0 0 0 16,0 0-1776-16,0 0-336 0,-4 10-80 0</inkml:trace>
  <inkml:trace contextRef="#ctx0" brushRef="#br1" timeOffset="45944.69">6482 8943 3679 0,'0'0'320'0,"0"0"-320"0,0 0 0 0,0 0 0 15,9 6 1984-15,-9-6 336 0,8 7 64 0,-8-7 16 16,0 0-672-16,9 4-144 0,-9-4-32 0,11-3 0 0,-1-1-448 0,2 0-80 16,2 0-32-16,-1 2 0 0,-1-5-688 0,1 2-144 15,0 0-32-15,1 0 0 0,2-1-352 0,-3 1-80 16,-4 1-16-16,-9 4 0 0,9-6 320 0,-9 6 0 15,0 0 0-15,8-7 0 0,-8 7 1328 0,0 0 160 16,0 0 48-16,0 0 0 0,0 0 496 0,0 0 96 16,-9-5 32-16,0 0 0 0,-2 2-752 0,1 2-128 15,-2 0-48-15,-1 2 0 0,-1 0-416 0,1 2-96 16,1 1-16-16,3 0 0 0,-2 1-320 0,2 3-80 16,2 2-16-16,-1-1 0 0,-1-2-288 0,1 2 0 15,0 3 128-15,1 1-128 0,1 0 144 0,-1 2-16 16,1 2-128-16,2 3 192 0,1-1-192 0,2 2 0 0,1 1 0 0,4 1-160 15,2-3 160-15,5-1 0 0,3-2 0 0,4-3 0 16,2 0 0-16,7-1 0 0,7-4 0 0,2-2 0 16,-3-3 0-16,7 0 128 0,-1-4-128 0,1-3 128 15,-1-2 144-15,0-3 48 0,-2-2 0 0,-3-1 0 16,-3-3 256-16,-1-4 48 0,-3-6 16 0,-2 2 0 16,-4 1-80-16,-4 0-16 0,-4-1 0 0,-1 0 0 15,-3 4-64-15,-4-6-16 0,-2-2 0 0,-5 3 0 16,-3 1-112-16,-3 1-32 0,-3-3 0 0,-2 5 0 15,-3-2-64-15,-1 5 0 0,-3-1-16 0,1 4 0 16,-2 4-80-16,-3 3-16 0,0 2 0 0,-2 1 0 16,-4 6-16-16,-2 3 0 0,0 2 0 0,-2 5 0 15,-1 3-128-15,-1 6-144 0,1 5 144 0,1 1-208 0,0 2 208 16,3 1 0-16,3 2 0 0,3 0 0 0,4 5 0 0,4-1 0 16,3-5-128-16,3-6 128 0,2-1 0 0,4-3 0 15,2-1 0-15,3-3 0 0,3-3 0 0,1-2 0 16,1-3 0-16,1-1 0 0,-6-9 0 0,12 7 0 15,0-5 0-15,0 2 0 0,-12-4 0 0,14-2 0 16,0-2 0-16,1-1 0 0,-2-3 128 0,0 0-128 16,-1 0 144-16,-1 0-144 0,-2-2 192 0,0-2-48 15,1-1-16-15,-3-1 0 0,1-2 80 0,-1 2 16 16,-3-3 0-16,0 0 0 0,0-1-48 0,-3 1-16 16,-2-3 0-16,-2 3 0 0,4 0-160 0,2-2 192 15,-1 2-192-15,0 1 192 0,-4 3-192 0,2 0 0 16,3 1 0-16,-4-1 0 0,-4-2 0 0,1 2 0 15,2 0 0-15,1 2 0 0,0 1 0 0,-1 1 0 0,2 9-224 16,-2-10 80 0,2 10-1488-16,0 0-288 0,0 0-64 0,0 0-16 15,0 0-2288-15,0 0-448 0</inkml:trace>
  <inkml:trace contextRef="#ctx0" brushRef="#br1" timeOffset="46545.21">9541 9013 19343 0,'-7'-13'1728'0,"1"0"-1392"16,-2 1-336-16,3-1 0 0,2 0 5920 0,2 0 1120 15,2 0 208-15,0 0 48 0,-1-1-5824 0,3 1-1184 16,-1 1-288-16,-2 2 0 0,0 10 0 0,0 0 0 16,-1-11 0-16,1 11 0 0,-2-10 0 0,-4 2 0 15,-2 3-144-15,8 5 144 0,-10-3-160 0,-2 6 160 16,-1-2-192-16,0 6 192 0,-1-1 0 0,0 3 0 15,-3 4 0-15,2 0 0 0,2 4 144 0,2-1 96 16,-1 1 16-16,3-3 0 0,2 1 0 0,5 3 16 16,4 4 0-16,3 1 0 0,3 0-272 0,4 0 0 0,2 2 128 0,6-3-128 15,5-1 0-15,5-4 160 0,3-2-160 16,1-2 128-16,0-5-128 0,0-4 128 0,-1-4-128 0,-1-2 128 16,1-2 64-16,-4-2 0 0,-3-3 0 0,-2-4 0 15,-1-1 128-15,-4-2 48 0,-4-2 0 0,-4 0 0 16,-2-3 16-16,-5 0 16 0,-6 0 0 0,-4 0 0 15,-4 2 48-15,-3-3 16 0,-4-4 0 0,-1 1 0 16,0 1-32-16,-2 3-16 0,0 3 0 0,1 3 0 16,2 0-96-16,-3 2-32 0,2 4 0 0,0 3 0 15,-2 0-128-15,1 4-32 0,-1-1 0 0,1 6 0 16,-2-1-128-16,1 7 0 0,-1 4 0 0,3 1 0 16,0-1 0-16,0 2 0 0,-1 5 0 0,4 3 0 0,3 5 0 0,0-2-176 15,-2-5 176-15,2 2-128 0,2 2-112 0,2-3-16 16,0 1 0-16,3 1 0 15,1-2-912-15,3-1-192 0,2 0-48 0,2-2 0 16,0-4-1840-16,7 0-368 0,3-2-80 0</inkml:trace>
  <inkml:trace contextRef="#ctx0" brushRef="#br1" timeOffset="47130.29">12653 8780 31327 0,'-15'-3'2784'0,"-3"1"-2224"0,-3 0-560 0,3 2 0 15,1 2 4192-15,4-2 736 0,2-2 128 0,1 2 48 16,0-2-4080-16,2 2-800 0,8 0-224 0,-8-4 0 16,0 2 0-16,0 1 144 0,2-3-144 0,6 4 0 15,0 0 0-15,-9 0 0 0,0 0 0 0,-1 3 0 16,1-1-128-16,-1 4 128 0,-3 0-208 0,0 2 80 16,-2 2 128-16,1 3-128 0,-2 1 128 0,1 2-128 15,-1 3 128-15,4-2 0 0,3 2-144 0,1 3 144 0,3 2 0 0,3 1 0 16,3-2-144-16,4 1 144 0,4-4 0 0,4 3 0 15,6-1-128-15,4-3 128 0,4-3 0 0,7-4 0 16,5-6 128-16,8-2-128 0,7-4 256 0,2-1-32 16,1 1-16-16,-1-5 0 0,-2-2-32 0,-3-3-16 15,-2-5 0-15,1-2 0 0,-2 0 32 0,-1-1 16 16,-1 0 0-16,-9-2 0 0,-9 0 48 0,-2 1 0 16,-1-2 0-16,-6 2 0 0,-6-1 32 0,-4 1 16 15,-5-2 0-15,-4 1 0 0,-2 1 16 0,-4 0 16 16,-4 0 0-16,-3-2 0 0,-1 0-48 0,-2 0-16 15,-1 2 0-15,-1 3 0 0,-2-1-48 0,-2 4-16 16,-3-1 0-16,0 5 0 0,1 2-32 0,0 5-16 16,1 0 0-16,1 4 0 0,1 1-160 0,0 3 128 0,0 2-128 0,0 2 128 15,2 2-128-15,-2 1 0 0,0 1-160 0,0 2 160 16,-2 2-320-16,0 0 16 0,0 2 16 0,2 2 0 31,1 3-816-31,4-2-176 0,-1 1-16 0,6 2-16 16,3-3-1296-16,7 1-256 0,6-2-48 0</inkml:trace>
  <inkml:trace contextRef="#ctx0" brushRef="#br1" timeOffset="47729.78">15651 8887 21183 0,'0'0'1888'0,"7"-13"-1504"16,-3-4-384-16,-1 2 0 0,3 5 4800 0,-1 1 896 15,0 0 192-15,0-2 16 0,2 2-4592 0,-7 9-928 16,0 0-176-16,0 0-32 0,0-10-176 0,0 10 0 15,0 0 0-15,-9-5 128 0,-3 3-128 0,-1 2 160 16,-1 2-160-16,-1 3 160 0,-2-1 160 0,0 2 16 16,-1 3 16-16,-1 3 0 0,-4 0 160 0,0 3 16 0,-3 6 16 0,0 3 0 15,-2 2-96-15,1 1 0 0,-2 1-16 16,6 2 0-16,3 2-176 0,3 1-16 0,0 2-16 0,8-1 0 16,4-4-224-16,4 0 144 0,2-2-144 0,6 1 128 15,3-4-128-15,4-2 0 0,6-3 0 0,5-3 0 16,3-3 0-16,5-3 0 0,2-5 0 0,2-3 0 15,-2-3 0-15,3-4 0 0,-1-7 0 0,3 1 128 16,1-4 32-16,4-5 0 0,0 0 0 0,0-6 0 16,-2 0 128-16,-4-1 32 0,-4-4 0 0,-4 0 0 15,-2 0 128-15,-6-4 48 0,-3 2 0 0,-4-1 0 16,-5 7-96-16,-3 1-16 0,-4-1 0 0,-3 2 0 16,-3 0-48-16,-3 1-16 0,-5-1 0 0,-3 5 0 15,-2 4-80-15,-4 2-32 0,0 0 0 0,-2 3 0 16,-2-1-80-16,-1 3 0 0,1 2-128 0,-1 2 192 0,2 1-48 0,1 3-16 15,-1 0 0-15,1 3 0 0,2 1-128 0,0 1 0 16,2 2 0-16,3-1 128 0,0 1-128 0,2 2 0 16,0 1 0-16,2 1 0 15,1-5-688-15,2 3-64 0,3 2-16 0,2 1 0 16,2-12-1600-16,5 15-320 0,5 0-64 0,7-2-18624 16</inkml:trace>
  <inkml:trace contextRef="#ctx0" brushRef="#br1" timeOffset="48262.69">18281 8854 24879 0,'30'-13'1088'0,"-11"5"256"0,0 2-1088 0,0-1-256 0,-1-2 0 0,1 1 0 15,-1-1 3344-15,-3 3 624 0,1-1 112 0,-3 1 16 16,-2-1-2688-16,-11 7-560 0,6-8-96 0,-6 8-32 16,0 0-224-16,1-10-48 0,-3 2-16 0,2 8 0 15,-11-7-240-15,0 6-32 0,-4-1-16 0,-2 2 0 16,-1 0-144-16,-3 2 0 0,-2 2 0 0,-2 3 0 16,0 2 144-16,-1 0 0 0,-3 0 0 0,-2 3 0 15,-1 1 240-15,-2 4 32 0,-2-2 16 0,1 6 0 0,0 1-32 16,2 6 0-16,2-2 0 0,4 3 0 15,2 1-160-15,4 1-48 0,4-1 0 0,4-3 0 0,4 4-192 0,5-1 0 16,4-1 0-16,5-4 0 0,3-4-192 0,5-4 0 16,4-2 16-16,4-2 0 0,3-2 176 0,4-2-128 15,6-4 128-15,3-4-128 0,0-3 128 0,1-3 0 16,0-1 0-16,0-3 0 0,-2-1 0 0,1-6 0 16,-3 2 160-16,0-8-160 0,0-2 464 0,-1-2 0 15,0-1 0-15,-2-1 0 0,-1 1 48 0,-4 2 0 16,-3 2 0-16,-4-5 0 0,-1-3-192 0,-2 1-16 15,-6 0-16-15,0 3 0 0,-4 3-80 0,-2 2-16 16,-4 1 0-16,-1 3 0 0,-6 1 32 0,-1 3 0 16,-2 1 0-16,-2 2 0 0,-2 3 16 0,-1 3 0 15,-1 1 0-15,0 2 0 0,0-1-112 0,2 3-128 16,0 3 176-16,-1-2-176 0,-2 2 128 0,0 2-128 0,-2 1 0 0,1 2 0 16,1 1-144-16,1 2-96 0,2-1-16 0,1 1 0 31,1 0-2000-31,3 1-416 0,3 0-80 0,4 0-18592 0</inkml:trace>
  <inkml:trace contextRef="#ctx0" brushRef="#br1" timeOffset="48813.92">21081 8742 35935 0,'14'-18'3200'0,"-6"6"-2560"16,0-2-512-16,1 2-128 0,0 0 2800 0,-1 6 528 15,-1-3 128-15,-1 2 0 0,-1-1-3040 0,-5 8-608 16,-5-6-128-16,-5 2-32 16,-6 4-176-16,-3 2-48 0,-6 4 0 0,-5 0 0 15,-4 1 64-15,-4 2 0 0,-4 1 0 0,-5 3 0 0,-3 4 512 0,-3 3 0 16,1 1 0-16,1 1 0 0,2 0 416 0,3 3 192 15,6-2 32-15,5 7 16 0,3 3-272 0,6-2-64 16,4 0-16-16,4 2 0 0,2 0-144 0,5-1-32 16,1 1 0-16,8-1 0 0,3 0-128 0,7-4 0 15,4 0 0-15,5-4-176 0,5-4 176 0,6-2-192 0,6-1 192 16,9-2-192-16,8-4 192 0,7-2-192 16,4-2 192-16,2-7-192 0,-1-3 192 0,-2-1 0 0,-1-6 0 0,0-3-128 15,1-4 272-15,3-3 64 0,2-2 16 0,-3-3 0 16,-6-1 224-16,-4 0 64 0,-9-4 0 0,-5-6 0 15,-4-2-112-15,-5 0-16 0,-2 2 0 0,-5 1 0 16,-3-1-32-16,-5 4-16 0,-6 2 0 0,-2 0 0 16,-2-2 48-16,-5 5 16 0,-4 1 0 0,-2 4 0 15,-2 4-128-15,-3 1-16 0,-2 2-16 0,-1 4 0 16,-3 1-48-16,-1 4-16 0,-3 2 0 0,-1 1 0 16,-2 2-32-16,-2 2 0 0,-2 1 0 0,-4 4 0 15,-2 5-144-15,-1 2 160 0,1-2-160 0,2 4 160 16,2-2-160-16,1 1 0 0,3 3 0 0,4 0 0 15,4-1 0-15,2 1 0 0,4-2 0 0,3 4-176 16,3 0-1104-16,4-1-240 0,4-1-32 0,5 0-16 16,8-4-1888-16,9 2-384 0</inkml:trace>
  <inkml:trace contextRef="#ctx0" brushRef="#br1" timeOffset="49247.36">26189 8857 13823 0,'16'-15'1216'15,"1"4"-960"-15,0 0-256 0,-2 2 0 0,-3 5 5936 0,-2-1 1136 0,0 1 224 0,-10 4 64 16,0 0-6128-16,0 0-1232 0,-10-4-208 0,-7 4-64 16,-7 1 272-16,-8 3 256 0,-5 2-64 0,-5 3 0 15,-4 1 192-15,-2 4 16 0,-2 1 16 0,1 2 0 16,1 1 496-16,-4 3 112 0,-5 2 0 0,3 1 16 16,2-3-80-16,1 2-32 0,0 1 0 0,5 0 0 15,5 4-352-15,5-2-80 0,8-7-16 0,6 1 0 16,5-2-80-16,4-1-16 0,2 0 0 0,6-3 0 15,5-3 80-15,5-2 16 0,6-2 0 0,8-2 0 0,7-3-176 16,13 0-48-16,12-4 0 0,10-4 0 0,8-2-80 16,3 0-32-16,1 0 0 0,5-5 0 0,5-6-144 15,3-1-192-15,2-1 32 0,-3 0 16 16,-4 3-336-16,-4-4-64 0,-2-5-16 0,1 2 0 16,0 3-912-16,-5-2-192 0,-4-3-48 0,-6-3-12752 15,-6-4-2560-15</inkml:trace>
  <inkml:trace contextRef="#ctx0" brushRef="#br1" timeOffset="51681.89">21338 2771 5519 0,'-22'-4'496'0,"7"3"-496"0,0-2 0 0,-3 2 0 0,-1 0 3904 0,2-1 672 16,4 1 144-16,0-2 16 15,-1-1-2912-15,1-2-592 0,0 1-112 0,2-1-32 0,-2 1-448 0,0 0-80 16,0-1-32-16,2-1 0 0,-1 0-208 0,0 1-64 16,0-1 0-16,2 2 0 0,0 0 224 0,0 1 32 15,1 0 16-15,9 4 0 0,-8-4 352 0,8 4 64 16,0 0 16-16,0 0 0 0,0 0-336 0,0 0-64 15,0 0-16-15,0 0 0 0,0 0-288 0,0 0-48 16,0 0-16-16,0 0 0 0,0 0 80 0,0 0 16 16,0 0 0-16,7 9 0 0,-7-9 64 0,12 8 16 15,1-3 0-15,1-1 0 0,4-1 128 0,2 1 16 16,-1-4 16-16,8 0 0 0,4 0-144 0,1 0-48 16,1 0 0-16,3 2 0 0,5 2-80 0,-1-1 0 0,-1 0-16 15,-1-2 0-15,-1-1-112 0,1-1-128 0,-1-2 176 0,2 0-176 16,2 1 176-16,-1-1-176 0,-1 2 160 15,2-3-160-15,1 1 192 0,1-1-48 0,-2 3-16 0,0 1 0 16,-5-1 144-16,1-2 32 0,-1-1 0 0,1 0 0 16,-2 1 80-16,3 0 0 0,2-2 16 0,1 1 0 15,-1 1-80-15,0 2 0 0,1 1-16 0,-1 0 0 16,1 0-176-16,-1 4-128 0,-2 0 144 0,-3 1-144 16,-1-4 128-16,0 2-128 0,-2-1 0 0,1 1 0 15,0-2 0-15,1 2 0 0,2 0 0 0,-1-2 0 16,-3-2 128-16,-1 1-128 0,1-2 0 0,1 1 0 15,-3 0 0-15,-1 1 128 0,-3 1-128 0,0-1 0 16,-1-1 0-16,-3 1 144 0,-1 0-144 0,-1 0 128 16,0 0 112-16,1-2 16 0,1-2 0 0,0 3 0 0,0 1-112 0,3 0-16 15,1 1 0-15,2 1 0 0,-1-4-128 0,2 2 0 16,-1 2 0-16,1-1 0 0,0 0 0 0,-2 1 0 16,-2-1 128-16,0 0-128 0,-1-1 0 0,-1 0 0 15,-3 0 0-15,0 0 0 0,0-1 0 0,-1 0 128 16,1-1-128-16,0 1 128 0,1 0 48 0,2-1 0 15,3 0 0-15,2 1 0 0,2-1-176 0,2 1 160 16,-1-2-160-16,1 2 160 0,1 1-160 0,4 0 0 16,-2 0 0-16,0 0 128 0,-1 0 0 0,-2 0-128 15,0 0 192-15,-1 1-64 0,-2 2-128 0,-1-3 0 16,1 0 144-16,1 0-144 0,1-3 176 0,3 3-48 16,1 0 0-16,2 0 0 0,1 0-128 0,2 3 160 15,2-2-160-15,-2 1 160 0,-1-2-16 0,0 0 0 0,-1-2 0 16,0 1 0-16,1-2-144 0,2 1 0 0,3-2 0 15,0 0-176-15,3 1 176 0,-2 3 0 0,-5 3 0 0,2-3 0 16,1-3 0-16,-3 2 0 0,-5 0 0 0,-1 1 128 16,-1 0-128-16,1 0 0 0,1 0 128 0,3 0-128 15,1 0 0-15,-1-2 0 0,-2 2 0 0,3-2 0 16,4 0 0-16,-1 2 128 0,-3 2-128 0,0-2 0 16,0-2 0-16,-2 2 144 0,-3 0-144 0,0 2 0 15,1 0 160-15,0-2-160 0,-1 0 128 0,2 0-128 16,2 0 0-16,0 0 128 0,0-2-128 0,0 2 0 15,-1 0 0-15,3 0 0 0,-3-2 128 0,0 0-128 16,-2-2 0-16,-1 0 0 0,0 0 0 0,1 0 0 16,-1 3 0-16,4-3 128 0,1 1-128 0,0-1 0 15,-4-1 0-15,3 1 0 0,1 0 128 0,0 2-128 0,-1-1 0 0,-3 2 0 16,-1-2 144-16,0-1-144 16,-1 0 0-16,2 2 0 0,3-3 0 0,3 1 0 0,5 1 0 0,-2 1 0 15,-2-1 0-15,2 0 128 0,2-1-128 0,0 2 0 16,-3 2 0-16,-3-2 128 0,-2 0-128 0,0 2 0 15,-1-3 0-15,1 2 0 0,1-2 0 0,2 3 0 16,-1-2 0-16,1 0 0 0,-1 0 0 0,-2-2 0 16,-3 1 0-16,-1 1 0 0,-3 0 0 0,-5 1 0 15,-4 0 0-15,-1-1 0 0,-1 1 0 0,-1 0 0 16,1 0 0-16,3 1 0 0,4 0 320 0,1 1-16 16,2 0 0-16,2 0 0 0,0-1-304 0,-1 0-272 15,-1 0 48-15,-1 0 16 0,-3 0 208 0,0 0-192 16,-1 0 192-16,0 0-192 0,-2 0 192 0,-2-1 0 0,-3 0 0 15,-2 0 0-15,-2 1 0 0,-2-2 0 0,-3 1 0 16,-9 1 0-16,9-3 160 0,-9 3-160 0,9-4 128 0,-9 4-128 16,0 0 128-16,0 0-128 0,0 0 128 0,0 0-128 15,10-5 0-15,-10 5 0 0,0 0 0 0,0 0 0 16,0 0 128-16,0 0-128 0,0 0 128 0,0 0-128 16,0 0 0-16,-7-6 0 0,-1 2 0 0,-1-1 0 15,-3 2 0-15,-1 0 0 0,-4-1 0 0,-2 2 0 16,-2 1 0-16,-3 1 0 0,0-2 0 0,-1 1 0 15,0-2 0-15,-2 3 0 0,-6-4 0 0,-2 3 0 16,-4 1 0-16,2 0 0 0,5-1 0 0,1 1 0 16,1 0 0-16,1 0 0 0,3 0 0 0,-4 0 0 15,-3-3 0-15,-5 3 0 0,-5 3 0 0,-5-1 0 16,-4 2 0-16,-1-1 0 0,0 1 0 0,3 0 0 0,1-2 0 0,-2 2 0 16,-2-1 0-16,-3 2 0 0,-7-2 0 0,2 1 0 15,0 1 0-15,1 0 0 0,1-2 0 0,4-1 0 16,5 2 0-16,-3 0 0 0,0 1 0 0,-3-2 0 15,-4 2 0-15,-3 0 0 0,-2-2 0 0,3 2 0 16,2-2 0-16,-2 1 0 0,-2 0 0 0,1 1 0 16,-3 1 0-16,-1-2 0 0,-1 0 0 0,1 1 0 15,3 1 0-15,4-1 0 0,2-1 0 0,-2 0 0 16,-1-2 0-16,2 1 0 0,2-1 0 0,2 2 0 16,0-4 0-16,5 2 0 0,4-1 0 0,3-1 0 15,2-1 0-15,-1-1 0 0,-2-2 0 0,-3 3 0 16,-4 0 0-16,-3 2 0 0,-6 2 0 0,1-1 0 15,3-2 0-15,4 0 0 0,2 0 0 0,1 0 0 0,-5 0 0 0,1 2 0 16,-2-1 0-16,0 3 0 0,0-2 0 0,2 1 0 16,1-3 0-16,2 1 0 0,3-1 0 0,2 2 0 15,-2-1 0-15,-3-1 0 0,1 0 0 0,-1 0 0 16,2-1 0-16,-2 2 0 0,1 2 128 0,1-1-128 16,1 0 0-16,4 0 0 0,1-1 0 0,0 3 0 15,-2-4 0-15,-3 3 0 0,-3-2 0 0,-2-1 0 16,0 0 0-16,3 3 0 0,2-3 0 0,2 1 0 15,2 4 0-15,2-2 0 0,0 1 0 0,-1-4 0 16,1 0 0-16,-2 0 0 0,-3 0 0 0,2 0 0 16,-1 1 0-16,1 2 0 0,0-1 0 0,2 1 0 15,0 0 0-15,5-1 0 0,0 0 128 0,0-2-128 16,1-2 0-16,-2 1 0 0,-4-2 0 0,1 1 0 0,-1-1 0 16,0 1 0-16,1-1 0 0,-1 0 0 0,0 1 0 0,3-2 0 15,1 1 0-15,2 2 0 0,2 1 0 0,0-3 0 16,1 2 0-16,-2 1 0 0,-3 0 0 0,1 0 0 15,-3 0 0-15,3 0 0 0,-1 1 0 0,3 2 0 16,-1-2 0-16,1 0 0 0,-1 1 0 0,3-2 0 16,1 0 0-16,4 2 0 0,2 1 0 0,1-2 0 15,1-1 0-15,0-1 0 0,1 0 0 0,-2-1 0 16,-1 0 0-16,1 0 0 0,0 2 0 0,2 0 0 16,-1 0 0-16,3 0 0 0,2 2 0 0,1 0 0 15,-2-2 0-15,2 2 0 0,-2 0 0 0,3 1 0 16,2 0 0-16,0-1 0 0,2-1 0 0,2 2 0 15,-1 1 0-15,3 0 0 16,0 0-1024-16,1 1-224 0,-1 1-48 0,-1 2-16 16,3 1-3072-16,-4-2-608 0</inkml:trace>
  <inkml:trace contextRef="#ctx0" brushRef="#br0" timeOffset="86390.24">22374 5893 11807 0,'0'0'512'0,"0"0"128"16,0 0-512-16,0 0-128 0,0 0 0 0,0 0 0 0,0 0 1664 0,0 0 320 15,0 0 64-15,0 0 16 0,0 0-512 0,0 0-96 16,0 0-32-16,0 0 0 0,0 0-16 0,-5-4 0 15,-3-1 0-15,8 5 0 0,0 0 0 0,0 0-16 16,-9 0 0-16,9 0 0 0,0 0-272 0,0 0-48 16,-6-4-16-16,6 4 0 0,0 0-272 0,-4-6-48 15,4 6-16-15,0 0 0 0,0 0-144 0,-5-4-16 16,-1 1-16-16,6 3 0 0,0 0-32 0,-7-5 0 16,-1 2 0-16,8 3 0 0,0 0-144 0,-9 3-48 15,9-3 0-15,-11 5 0 0,1-2 48 0,1 2 0 16,9-5 0-16,-11 7 0 0,3 0-48 0,-1 0 0 15,0-3 0-15,9-4 0 0,-5 12-112 0,0-1-16 16,-2-5-16-16,7-6 0 0,0 0-176 0,-2 10 160 16,2-10-160-16,0 10 160 0,0-10-160 0,3 11 0 15,5-5 0-15,0 0 0 0,-8-6 0 0,11 5 0 0,0-1 0 0,0 0 0 16,-11-4 0-16,11 5 0 0,2-3 128 0,1 2-128 16,-1-4 0-16,0 0 0 0,-2 0 0 0,0-2 0 15,-1 0 128-15,1 0-128 0,-2-2 0 0,0 0 128 16,-9 4-128-16,10-5 160 0,-3-2-160 0,-7 7 160 15,6-9-16-15,0 1 0 0,-4-2 0 0,-1 1 0 16,-2 1 48-16,0 1 16 0,0 0 0 0,-2-1 0 16,-1-1-32-16,0 1-16 0,-1-1 0 0,-2 1 0 15,-2 1-160-15,-2 1 160 0,-1 1-160 0,0 1 160 16,0 0-160-16,2 1 0 0,-1-1 144 0,2 2-144 16,2 0 0-16,-1 2 144 0,-1 0-144 0,-2 4 0 15,-1 0 128-15,2 1-128 0,0-1 0 0,0 3 0 0,4 3 0 16,-2 1 0-16,0 2 0 0,2 0 0 0,-1 0 0 0,3-1 0 15,2 1 0-15,-1 0 0 0,0 1 0 0,2-1 0 16,4 1 0-16,-1-3 0 0,1-1 0 0,-3-10 0 16,4 9 0-16,2-2 0 0,2-1 0 0,-8-6 0 15,8 6 0-15,4-2 0 0,0-3 0 0,-2-1 0 16,-10 0 0-16,12-3 0 0,-1 2 0 0,1-3 0 16,-3-1 128-16,2-2-128 0,0 1 0 0,0-1 0 15,-1 1 128-15,-1-2-128 0,-1-1 0 0,0 0 0 16,-3 0 0-16,-1-1 0 0,-1 1 144 0,-1-1-144 15,1-1 0-15,-3 1 144 0,-3-2-144 0,0 2 0 16,-1-2 0-16,0 3 128 0,-2 1-128 0,0 0 0 16,-2-1 0-16,-1 1 128 0,-1 2-128 0,-2 1 0 15,1 1 0-15,2 1 0 0,9 3 0 0,-11 1 0 0,-5 1 128 0,2 0-128 16,2 2 0-16,0 3 0 0,-1 1 0 0,3 3 128 16,1 0-128-16,2 2 0 0,0 1 0 0,2 0 0 15,0 1 0-15,4-1 0 0,2 0 0 0,-1 0 0 16,0 0 0-16,4-4 0 0,1-1 0 0,2-1 0 15,-1 1 0-15,3-2 0 0,-1-1 0 0,3-3 0 16,2 0 0-16,0-2 0 0,-3-2 0 0,2-1 0 16,1 0 0-16,-1-2 0 0,-3 0 0 0,1-1 128 15,-1-1-128-15,-1 1 0 0,-8 5 0 0,8-9 0 16,-3 1 0-16,-1 0 0 0,-1-1 144 0,-2 0-144 16,-1 1 0-16,-1-2 144 0,-2 1-144 0,-1-4 0 15,-4 2 128-15,2-2-128 0,-1-2 0 0,1 0 0 0,-2 2 208 0,0 2-64 16,0 0-16-16,2 5 0 0,-1 0-128 0,1 4 0 15,-1-2 0-15,-2 3 0 0,1 1 0 0,0 1-176 16,8-1 48-16,-9 5 0 0,3 2 128 0,-1 0 0 16,7-7 0-16,-8 13-128 0,1 2 128 0,1 0 0 15,3 1 0-15,0 0-128 0,0-1 128 0,2 0 0 16,-2 0 0-16,2-2 0 0,1 4 0 0,3-5 0 16,1-1 0-16,0-2-128 0,-1-2 128 0,4 1 0 15,2-2 0-15,-1-3 0 0,-8-3 0 0,12 2 0 16,-1-2 0-16,0-2 0 0,-11 2 0 0,12-3 0 15,-3-3 0-15,0 2 128 0,-1-2-128 0,-8 6 0 16,5-12 128-16,0 2-128 0,2 2 0 0,-4-4 0 16,0 2 0-16,-3-2 128 0,-1 0-128 0,-1-1 0 15,0-2 0-15,-1 3 128 0,-1-2-128 0,0 0 0 0,-1 1 0 0,0 2 0 16,-2 2 0-16,1-1 0 0,-2 1 0 0,-1 0 128 16,0 3-128-16,0 0 0 0,-2 1 0 0,2 4 0 15,9 1 0-15,-9 1 0 0,0-1 0 0,9 0 0 16,-7 7 0-16,7-7 0 0,-6 8 0 0,1 1-128 15,-1 1 128-15,4 2 0 0,1-2 0 0,1 3-128 16,1-1 128-16,3 1 0 0,0-1 0 0,-2 0 0 16,-2-1 0-16,3 0 0 0,2-1 0 0,0 1-128 15,-5-11 128-15,7 10 0 0,-1-2 0 0,0 0 0 16,-6-8 0-16,0 0 0 0,6 8-176 0,2-2 176 16,0 1-656-16,-8-7-48 0,8 7 0 0,-8-7 0 15,10 3-1408-15,-10-3-304 0,0 0-48 0,12 0-11152 16,2-3-2224-16</inkml:trace>
  <inkml:trace contextRef="#ctx0" brushRef="#br0" timeOffset="87225.21">22991 5149 15375 0,'0'0'672'0,"5"-8"160"0,-5 8-672 0,0 0-160 0,7-6 0 0,-7 6 0 16,4-10 1328-16,-4 10 224 0,0 0 48 0,0 0 16 16,0 0-368-16,0 0-80 0,2-10-16 0,-2 10 0 15,0 0-192-15,0 0-32 0,0-10-16 0,0 10 0 16,0 0 0-16,2-9 0 0,-2 9 0 0,0 0 0 0,0 0-192 0,0 0-32 15,0 0-16-15,0 0 0 0,0 0-16 0,0 0 0 16,0 0 0-16,0 0 0 0,0 0-16 0,0 0 0 16,-11 0 0-16,2 2 0 0,9-2-96 0,-10 9-32 15,-2 3 0-15,3 0 0 0,1-1-112 0,0 5-16 16,0 4-16-16,0-2 0 0,-1 3-96 0,0-2-16 16,0 0 0-16,-1 1 0 0,-1 7-32 0,2-1-16 15,0-3 0-15,1 3 0 0,0 0-16 0,1-4 0 16,0-1 0-16,2 0 0 0,2-1 128 0,2-2 0 15,-2-1 16-15,3-2 0 0,3 1-208 0,-1 0-128 16,0-6 160-16,-1 3-160 0,-1-2 144 0,0 0-144 16,0-11 128-16,3 12-128 0,3-1 128 0,-1-4-128 15,-5-7 0-15,7 10 128 0,3-3-128 0,0-1 128 16,-10-6-128-16,13 5 128 0,1-3-128 0,0 2 160 0,1-4-160 16,0 0 160-16,0-2-160 0,0-2 0 0,1 1 144 0,-1-1-144 15,0 0 128-15,-1-1-128 0,-1-1 128 0,0-1-128 16,0 1 0-16,0 0 144 0,0 0-144 0,-2-3 0 15,-3 0 128-15,-1 1-128 0,0-3 0 0,-1 3 0 16,1-1 160-16,0 0-160 0,-4-5 128 0,1 2-128 16,0-1 128-16,0 1-128 0,0-2 0 0,-1 0 128 15,-1-5-128-15,0 1 128 0,-1-3-128 0,-1 0 128 16,0 1-128-16,0 0 0 0,0-1 0 0,-1 2 0 16,-1-1 0-16,0 1 0 0,-2-1 0 0,-1 3 0 15,-3 1 0-15,1 6 0 0,1 2 0 0,-1-1 0 16,-1-3 0-16,2 2 0 0,-2 2 0 0,0-1 0 15,0 1 0-15,1 2 0 0,-1-1 0 0,1 3 0 0,1-2 0 0,-1 0 0 16,1 1-160-16,-1 0 160 16,1-3-624-16,-1 0-16 0,1 1-16 0,0 0 0 15,6 7-624-15,-4-9-112 0,2 0-16 0,2 9-16 16,0 0-1408-16,0 0-288 0,0 0-48 0,0 0-6912 16,0-8-1376-16</inkml:trace>
  <inkml:trace contextRef="#ctx0" brushRef="#br0" timeOffset="87540.58">22892 5281 31039 0,'-14'0'1376'0,"14"0"288"0,0 0-1344 0,0 0-320 0,0 0 0 0,-6 9 0 16,6-9 928-16,-1 10 112 0,1-10 32 0,3 13 0 15,1 0-432-15,0 2-96 0,1 0-16 0,1 0 0 16,-2-2-96-16,1 0-32 0,2 0 0 0,-1-2 0 16,0 5-32-16,-1 0-16 0,-1-5 0 0,1 1 0 15,-1 1-96-15,0-1-32 0,-2-2 0 0,1 1 0 16,1-1 0-16,1 2 0 0,0-4 0 0,1-2 0 16,-6-6-16-16,11 6 0 0,1-1 0 0,1-3 0 15,3 1-64-15,-1-4-16 0,2-3 0 0,3 0 0 16,-3-1-128-16,1 1 0 0,2-8 0 0,-1 2 0 15,2-1-1536-15,0-2-400 0,0-1-80 0,-2-3-9312 16,1 0-1872-16</inkml:trace>
  <inkml:trace contextRef="#ctx0" brushRef="#br0" timeOffset="88017.55">23503 4873 18431 0,'0'0'1632'0,"-6"-6"-1312"16,-1 1-320-16,7 5 0 0,0 0 2272 0,-5-5 384 16,5 5 80-16,0 0 16 0,0 0-1728 0,-6-4-352 0,0-1-64 0,6 5-16 15,-5-4-176-15,5 4-32 0,0 0-16 0,0 0 0 16,-9 4 80-16,9-4 32 0,-6 5 0 0,6-5 0 15,-7 8 32-15,2 0 0 0,-2-2 0 0,3 3 0 16,3 3 32-16,0 0 16 0,-1 0 0 0,0 1 0 16,-3-3-192-16,2 3-48 0,3 0 0 0,1 0 0 15,-1-2-160-15,3-1-32 0,2 0-128 0,0 0 192 16,-5-10-192-16,8 9 128 0,1-3-128 0,2 1 0 16,1-2 144-16,1 0-144 0,0-4 128 0,1-1-128 15,0-1 144-15,2 1-144 0,-3-4 160 0,0 2-160 16,0-5 160-16,-1 1-160 0,-1-1 160 0,-1 1-160 15,-4-2 176-15,-1 0-176 0,-5 8 192 0,6-11-192 16,-4 1 192-16,1 1-64 0,-3 1 0 0,-2-2-128 0,0-1 208 0,-2 2-64 16,-1-3-16-16,0 3 0 0,-2 0 0 0,-2 0-128 15,-2-1 192-15,1-1-64 0,1 5-128 0,-2 0 0 16,0 1 0-16,-1 3 0 0,-1-5 0 0,1 3 0 16,1 0-160-16,0 2 160 15,2 2-720-15,1-2-48 0,8 2-16 0,0 0 0 16,0 0-2352-16,0 0-480 0,0 0-96 0,0 0 0 0</inkml:trace>
  <inkml:trace contextRef="#ctx0" brushRef="#br0" timeOffset="98631.44">22347 5943 20495 0,'0'0'896'0,"-7"1"208"0,7-1-880 0,0 0-224 0,-7 3 0 0,7-3 0 15,-9 2 1520-15,9-2 256 0,0 0 48 0,0 0 16 16,-8 4-608-16,8-4-112 0,-7 4-32 0,1 0 0 16,-3-1-304-16,9-3-64 0,0 0-16 0,0 0 0 15,-10 5-96-15,10-5-32 0,0 0 0 0,0 0 0 16,0 0 0-16,0 0 0 0,-5 7 0 0,5-7 0 0,0 0-16 0,0 0-16 16,0 0 0-16,0 0 0 0,-2 9 32 0,2-9 0 15,0 0 0-15,0 0 0 0,0 0 64 0,0 0 32 16,0 0 0-16,0 0 0 0,0 0-160 0,0 0-16 15,0 0-16-15,-6 11 0 0,1-4-144 0,5-7-16 16,0 0-16-16,-6 6 0 0,6-6-48 0,0 0-16 16,-6 10 0-16,6-10 0 0,-7 7-48 0,7-7-16 15,0 0 0-15,0 0 0 0,0 0-32 0,-4 11 0 16,4-11 0-16,0 0 0 0,-3 10-144 0,3-10 192 16,0 0-192-16,-1 12 192 0,1-12 0 0,1 12 0 15,-1-12 0-15,0 0 0 0,4 11-48 0,0 0 0 16,-4-11 0-16,5 10 0 0,-5-10-16 0,5 12 0 15,-5-12 0-15,4 12 0 0,-4-12-128 0,4 11 160 0,-4-11-160 16,4 11 160-16,-4-11-160 0,4 10 0 0,-4-10 0 0,3 12 128 16,2-1-128-16,-5-11 0 0,0 0 144 0,4 13-144 15,0-2 0-15,-2 0 144 0,1 0-144 0,-3-11 0 16,5 10 176-16,-2 0-176 0,-3 2 160 0,1-1-160 16,-1-11 144-16,4 10-144 0,-3 0 128 0,-1-10-128 15,4 12 0-15,0-1 128 0,-4-11-128 0,4 11 0 16,-1-1 0-16,-1 1 0 0,-2-11 128 0,3 12-128 15,-3-12 0-15,2 11 0 0,1 2 0 0,0-1 128 16,-3-12-128-16,3 12 0 0,0-1 0 0,0-1 128 16,1 0-128-16,-2-1 128 0,-2-9-128 0,3 12 128 15,2 1-128-15,0-1 0 0,0-2 0 0,1 1 128 16,-6-11-128-16,6 9 0 0,-1 0 0 0,2-1 0 0,1-1 0 16,-3 0 0-16,-5-7 128 0,5 9-128 15,-5-9 0-15,5 8 0 0,-5-8 0 0,6 9 0 0,-1-1 0 0,-5-8 0 16,1 12 128-16,2-5-128 0,-3-7 0 0,1 12 0 15,-1-1 0-15,0-11 128 0,0 13 0 0,1-4 0 16,-1-9 0-16,0 11 0 0,0 0-128 0,0-11 0 16,0 12 0-16,0-1 0 0,0 1 0 0,0-12 0 15,2 11 0-15,-2-11 0 0,1 10 0 0,0 0 0 16,-1-10 0-16,-1 12 128 0,1-12-128 0,0 0 0 16,0 9 0-16,-1 2 0 0,1-11 0 0,-2 11 0 15,2-11 0-15,-2 12 128 0,-1-1-128 0,2-1 0 16,0-1 0-16,-1 0 0 0,2-9 0 0,-2 12 0 15,0-2 0-15,2-10 0 0,0 0 0 0,0 12 0 16,0-12 0-16,3 9 0 0,-3-9 0 0,0 0 0 0,0 11 0 0,0-11 0 16,0 0 0-16,1 11 0 0,-1 1 128 0,0-12-128 15,0 0 0-15,0 0 0 0,0 0 0 0,0 0 0 16,0 0 0-16,0 0 0 0,0 0 128 0,-1 8-128 16,1-8 0-16,-3 9 0 0,3-9 0 0,0 0 0 15,0 0 0-15,0 0 0 0,0 0 0 0,-1 9 0 16,1-9 0-16,-3 11 0 0,3-11 0 0,0 0 0 15,-1 10 0-15,1-10 0 0,-1 11 0 0,1-11 0 16,0 0 0-16,0 0 0 0,-1 9 0 0,1-9 0 16,0 0 0-16,0 0 0 0,0 0 0 0,2 10 0 15,-1 1 0-15,-1-11 0 0,0 0 0 0,0 0 0 16,3 10 0-16,-3-10 0 0,0 0 0 0,1 12 0 16,-1-12 0-16,0 9 0 0,0-9 0 0,0 10 0 0,0-10 0 0,0 9 0 15,0-9 0-15,0 0 0 0,-1 9 0 0,1-9 0 16,0 0 0-16,0 0 0 0,0 12 0 0,0-12 0 15,0 0 0-15,0 8 0 0,0-8 0 0,0 0 0 16,3 10 0-16,-3-10 0 0,0 0 0 0,2 12 0 16,-2-12 0-16,0 0 0 0,0 0 0 0,0 0 0 15,3 9 0-15,-3-9 0 0,4 9 0 0,-4-9 0 16,0 0 0-16,2 10 0 0,-2-10 0 0,3 10 0 16,-3-10 0-16,1 9 0 0,-1-9 0 0,0 0 0 15,0 0 0-15,2 11 0 0,-2-11 0 0,0 0 0 16,0 0 0-16,0 0 0 0,0 0 0 0,0 0 0 15,0 0 0-15,3 7 0 0,-3-7 0 0,0 0 0 16,0 0 0-16,0 0 0 0,0 0 0 0,0 0 0 16,0 0 0-16,0 0 0 0,0 0 0 0,4 8 0 0,-4-8 128 0,0 0-128 15,0 0 0-15,0 0 0 0,2 9 0 0,-2-9 0 16,0 0 0-16,0 0 0 0,0 0 0 0,0 0 0 16,1 11 0-16,-1-11 0 0,0 0 0 0,0 0 0 15,0 0 0-15,0 0 0 0,0 0 128 0,0 0-128 16,0 0 0-16,0 0 0 0,0 0 0 0,0 0 0 15,0 0 0-15,0 0 0 0,0 0 0 0,0 0 0 16,0 0 0-16,0 0 0 0,0 0 0 0,-1 9 0 16,1-9 0-16,0 0 0 0,0 0 0 0,0 0 0 15,0 0 0-15,0 0 128 0,0 0-128 0,0 0 128 16,0 0-128-16,4 8 0 0,-4-8-160 0,0 0 160 16,0 0 0-16,0 0 0 0,0 0 0 0,0 0 0 15,0 0 0-15,0 0 0 0,0 0 0 0,0 0 0 16,0 0 0-16,0 0 0 0,0 0 0 0,0 0 0 0,0 0 0 0,0 0 0 15,0 0 0-15,-2 10 0 0,2-10 0 0,0 0 0 16,0 0 0-16,0 0 0 0,0 0 0 0,2 9 0 16,-2-9 0-16,0 0 0 0,0 0 0 0,0 0 0 15,0 0 0-15,0 0 0 0,0 0 0 0,0 0 0 16,0 0 0-16,0 0 0 0,0 0 0 0,0 0 0 16,0 0 0-16,0 0 0 0,0 0 0 0,0 0 0 15,0 0 0-15,0 0 0 0,-3 9 0 0,3-9 0 16,0 0 0-16,0 0 0 0,0 0 0 0,-1 11 0 15,1-11 0-15,0 0 0 0,0 0 0 0,0 0 0 16,0 0 0-16,2 10 0 0,-2-10 0 0,0 0 0 16,0 0 0-16,0 0 0 0,0 0 0 0,0 0 0 0,0 0 0 0,0 0 0 15,0 0 0-15,0 0 0 0,0 0 0 16,0 8 0-16,0-8 0 0,0 0 0 0,0 0 0 0,0 0 0 16,0 0 0-16,0 9 0 0,0-9 0 0,0 0 0 15,0 0 0-15,0 0 0 0,0 0 0 0,0 13 0 16,0-13 0-16,2 9 0 0,-2 2 0 0,0-11 0 15,0 0 0-15,0 0 0 0,0 0 0 0,0 0 0 16,0 0 0-16,1 9 0 0,-1-9 0 0,0 0 0 16,0 0 0-16,0 0 0 0,3 10 0 0,-3-10 0 15,0 0 0-15,0 0 0 0,0 0 0 0,0 0 0 16,0 0 0-16,3 11 0 0,-3-11 0 0,0 0 0 16,0 0 0-16,0 0 0 0,0 0 0 0,0 0 0 15,0 0 0-15,4 8 0 0,-4-8 0 0,0 0 0 16,0 0 0-16,0 0 0 0,0 9 0 0,0-9 0 0,0 0 0 0,0 0 0 15,0 0 0-15,0 0 0 0,0 0 0 0,0 0 0 16,0 0 0-16,0 0 0 0,0 0 0 0,0 0 0 16,0 0 0-16,0 0 0 0,0 0 0 0,0 0 0 15,0 0 0-15,0 0 0 0,0 0 0 0,0 0 0 16,0 0 0-16,3 9 0 0,-3-9 0 0,0 0 0 16,0 0 0-16,0 0 0 0,0 0 128 0,0 0-128 15,0 0 0-15,0 0 0 0,0 0 0 0,0 0 0 16,0 0 0-16,0 0 0 0,0 0 0 0,0 0 0 15,0 0 0-15,0 0 0 0,0 0 0 0,0 0 0 16,0 0 0-16,0 0 0 0,0 0 128 0,0 0-128 16,-7 5 0-16,7-5 0 0,-9 3 0 0,9-3 0 15,0 0 0-15,0 0 0 0,-8-2 128 0,8 2-128 0,-9-2 0 16,9 2 0-16,-5-7 0 0,5 7 0 0,-8-6 0 0,3-2 0 16,1-1 0-16,2 2 0 0,-2-3 0 0,0 1 0 15,0-2 0-15,0 2 0 0,0-1 0 0,-4-1 0 16,0 1 128-16,2 1-128 0,-1-3 0 0,0 2 0 15,-4-1 128-15,1 1-128 0,1-1 0 0,1 2 0 16,-1 1 0-16,1 2 0 0,0-1 0 0,3 1 0 16,2-2 0-16,3 8 0 0,-5-8 0 0,5 8 0 15,0 0 0-15,-1-9 0 0,1 9 0 0,-2-8 0 16,2 8 0-16,0 0 0 0,-1-8 0 0,1 8 0 16,-1-9 0-16,1 9 0 0,0-9 0 0,0 9 0 15,0 0 0-15,0-9 0 0,0 9 0 0,0 0 0 16,-3-8 0-16,3 8 0 0,0 0 0 0,0 0 0 0,0 0 0 0,0 0 0 15,0 0 0-15,0 0 0 0,0 0 0 0,0 0 0 16,0 0 0-16,0 0 0 0,0 0 0 0,4 13 0 16,-1-2 0-16,-1-1 0 0,0 0 0 0,-1 2 0 15,-4-3 0-15,6 2 0 0,-3-11 0 0,6 13 0 16,0-1 0-16,-1-2 0 0,0 2 0 0,2-3 0 16,-1 1 0-16,-1-1 0 0,-5-9 0 0,7 15 0 15,1-5 0-15,-1 2 0 0,-1 0 0 0,0-2 0 16,-1 2 0-16,1-3 0 0,-6-9 0 0,3 14 0 15,3-3 0-15,-2-1 0 0,-4-10 0 0,4 11 0 16,-4-11 0-16,3 11 0 0,-3-11 0 0,4 9 0 16,-4-9 0-16,4 10 0 0,-4-10 0 0,0 0 0 15,7 7 0-15,-7-7 0 0,8 8 128 0,-8-8-128 0,9 3 0 16,-9-3 0-16,0 0 128 0,0 0-128 0,9 6 0 16,-9-6 0-16,8 2 128 0,-8-2-128 0,9-2 0 0,-9 2 0 15,0 0 128-15,0 0-128 0,8 3 0 0,-8-3 0 16,7 1 0-16,-7-1 0 0,0 0 0 0,8 3 0 15,-8-3 128-15,0 0-128 0,9-4 0 0,-9 4 0 16,8-3 0-16,-8 3 0 0,8-5 0 0,0-1 0 16,-2-1 160-16,1 1-160 0,-2-2 128 0,3-1-128 15,-2-2 128-15,1-1-128 0,-1-1 128 0,2 0-128 16,1 0 128-16,-1 0-128 0,0 2 0 0,0-2 128 16,-2 1-128-16,2-1 0 0,1-2 0 0,-1 4 128 15,-3 0-128-15,2-2 0 0,1 1 0 0,0 2 0 16,-1 0 0-16,0-1 0 0,-2 1 0 0,0-1 0 0,2 1 0 0,-1-1 0 15,-2 1 128-15,2 0-128 0,0-2 0 16,-1 1 0-16,2 0 0 0,-1 0 0 0,-1 1 0 0,2-2 0 16,0 2 0-16,-2-1 0 0,-5 11 0 0,4-8 0 15,-4 8 0-15,5-6 0 0,-5 6 0 0,4-8 0 16,-4 8 0-16,0 0 0 0,0 0 0 0,0 0 0 16,0 0 128-16,0 0-128 0,0 0 0 0,0 0 0 15,0 0 0-15,0 0 0 0,0 0 0 0,0 0 0 16,0 0 0-16,0 0 0 0,0 0 0 0,0 0 0 15,-5 9 0-15,5-9 0 0,-6 7 0 0,6-7 0 16,0 0 0-16,0 0 0 0,0 0 0 0,-5 6 0 16,5-6 0-16,0 0 0 0,0 0 0 0,0 0 0 15,0 0 0-15,-5 8 0 0,5-8 0 0,-4 9 0 16,0 0 0-16,4-9 0 0,-3 9 0 0,3-9 0 0,-5 12 0 0,3-3 0 16,2-9 0-16,-2 12 0 0,0-2 0 0,2-10 0 15,0 0 0-15,-4 12 0 0,4-12 0 0,-4 9 0 16,4-9 0-16,-4 9 0 0,4-9 0 0,0 0 0 15,0 0 0-15,-4 11 0 0,4-11 0 0,-6 9 0 16,-1-1 0-16,2 0 0 0,5-8 0 0,-7 10 0 16,0-1 0-16,0 0 0 0,0-1 0 0,1 0 0 15,-1 0 0-15,2 0 0 0,5-8 0 0,-8 10 0 16,2-2 0-16,-1 0 0 0,1 0 0 0,6-8 0 16,0 0 0-16,-4 11 0 0,-1-3 0 0,5-8 0 15,0 0 0-15,0 0 0 0,-7 8 0 0,7-8 0 16,0 0 0-16,0 0 0 0,0 0 0 0,0 0 0 15,0 0 0-15,0 0 0 0,0 0 0 0,0 0 0 0,0 0 0 0,0 0 0 16,0 0 0-16,-4 10 0 0,4-10 0 0,0 0 0 16,0 0 0-16,0 0 0 0,0 0 0 0,0 0 0 15,-6 8 0-15,6-8 0 0,0 0 0 0,0 0 0 16,0 0 0-16,0 0 0 0,0 0 0 0,0 0 0 16,-9 5 0-16,9-5 0 0,0 0 0 0,0 0 0 15,0 0 0-15,0 0 0 0,-11 4 0 0,11-4 0 16,0 0 0-16,-10 0 0 0,10 0 0 0,-11-2 0 15,2-1 0-15,9 3 0 0,-10-1 0 0,-1-2 0 16,2 1 0-16,9 2 0 0,-10-7 0 0,2 2 0 16,-1-2 0-16,1 2 0 0,0-1 0 0,-1-1 0 15,-1-1 0-15,2 2 0 0,0-2 0 0,-1 1 0 16,-3 0 0-16,0 0 0 0,2-2 0 0,-2 1 0 0,-2 2 0 0,2-1 0 16,0 1 0-16,-1-1 0 15,2 0 0-15,0 1 0 0,0-2 0 0,1 0 0 0,3-1 0 0,-3 1 0 16,-1 1-128-16,2-1 128 0,2-1 0 0,1-2 0 15,2-1 0-15,0 2 0 0,0 0 0 0,1 0 0 16,1 1-128-16,0 0 128 0,2 9 0 0,0-10 0 16,2 1 0-16,-2 9-144 0,0 0 144 0,1-9 0 15,-1 9-144-15,0 0 144 0,0 0 0 0,0 0-144 16,0 0-128-16,0 0-32 0,0 0 0 0,0 0 0 16,0 0-1184-16,0 0-240 15,0 0-64-15,0 0 0 0,10 11-1504 0,-2 1-304 0,-4 0-64 16</inkml:trace>
  <inkml:trace contextRef="#ctx0" brushRef="#br0" timeOffset="99751.59">22556 7612 7359 0,'0'0'656'0,"0"0"-528"0,0 0-128 0,0 0 0 16,0 0 3056-16,1-8 576 0,-2-3 112 0,1 11 32 16,0 0-2048-16,-2-9-416 0,2 9-80 0,-2-9-16 15,2 9-240-15,-2-10-48 0,2 10-16 0,-4-9 0 16,4 9 32-16,-2-8 0 0,2 8 0 0,0 0 0 15,-5-9 208-15,1 2 32 0,0 1 16 0,4 6 0 16,0 0 80-16,0 0 32 0,-7-4 0 0,7 4 0 0,-7-3-320 0,7 3-64 16,-10-1-16-16,10 1 0 0,0 0-336 0,-9 2-64 15,0 2 0-15,0-1-16 0,9-3-176 0,-9 6-16 16,0 0-16-16,0 2 0 0,1-1-32 0,-1 4-16 16,0-1 0-16,-1 1 0 0,0 0-16 0,0-2 0 15,2 2 0-15,1-1 0 0,1 1-16 0,0-2 0 16,0-1 0-16,6-8 0 0,0 0-208 0,3 10 128 15,-3-10-128-15,7 8 0 0,4-2 0 0,-1-2 0 16,2-1 0-16,1-3 0 0,1-1 0 0,1-1 0 16,-1 2 0-16,0-2 0 0,2 0 0 0,-2 1 0 15,1 0 0-15,-4-3 0 0,1 1 0 0,0 1 0 16,-3-2 0-16,0 0 0 0,0 0 0 0,-9 4 0 16,8-5 0-16,-8 5 0 0,8-9 0 0,-2 1 0 15,1 1 0-15,-7 7 0 0,0 0 192 0,1-10-64 0,-1-1-128 16,0 11 192-16,-2-9 48 0,-1-1 0 0,-1-1 0 0,0 5 0 15,4 6-16-15,-9-7 0 0,0 5 0 0,0-3 0 16,0-1-96-16,0 4 0 0,-3 1-128 0,0 1 192 16,0 0-192-16,1 2 176 0,-2 3-176 0,1-1 160 15,0 3-160-15,-1 2 0 0,-1-1 0 0,-1 2 0 16,4 2 0-16,0 1 0 0,1 0 0 0,1 0 0 16,-2 1 0-16,6-1 0 0,1 0 0 0,3-2 0 15,1-1 0-15,0-10 0 0,8 12 0 0,1-2 0 16,1-3 0-16,2-2 0 0,1-2-128 0,3-1 128 15,1-2 0-15,0-1-144 0,0-3 144 0,-1 0 0 16,-1 0 0-16,-1 0-128 0,0-1 128 0,0-1 0 16,-1-1 0-16,-3-1 0 0,-2-1 0 0,1 1 0 0,-1-1 0 0,-2 3 0 15,-6 6 0-15,4-11 0 0,-1 1 0 0,-2 1 0 16,-1 0 0-16,0 9 0 0,-6-7 176 0,6 7-176 16,-10-5 192-16,10 5-192 0,-10-5 176 0,0 1-176 15,-2 2 160-15,1 4-160 0,1 0 144 0,0 2-144 16,-1 2 128-16,1-1-128 0,1 0 0 0,-2 1 0 15,1 0 128-15,1 0-128 0,2 2 0 0,-1 1 0 16,2 0 0-16,1 0 0 0,5-9 0 0,-6 10 0 16,2-3 0-16,4-7 0 0,0 0 0 0,6 11 0 15,-6-11-144-15,10 6 144 0,0-2 0 0,2-2-128 16,-1-2 128-16,-1-2 0 0,1 1-128 0,-1-4 128 16,-1-1 0-16,1 0 0 0,0-1 0 0,-3 1-128 15,0-1 128-15,-1 1 0 0,0-3 0 0,-6 9 0 0,0 0 0 0,0-9 0 16,0 9 0-16,0 0 0 0,0 0 0 0,-7-7 144 15,-1 2-144-15,8 5 160 0,-11 0-160 0,0 0 160 16,1 2-160-16,-1 2 0 0,2 2 144 0,0-1-144 16,-3 1 0-16,3-2 0 0,9-4 0 0,-9 5 128 15,9-5-128-15,-6 7 0 0,6-7 0 0,0 0 0 16,0 0-240-16,0 0-16 0,0 0 0 0,0 0 0 31,0 0-1536-31,11 4-304 0,-11-4-64 0,15 0-16 16,-1-3-1792-16,0 2-352 0</inkml:trace>
  <inkml:trace contextRef="#ctx0" brushRef="#br0" timeOffset="100466.35">23288 7235 20271 0,'0'0'896'0,"0"0"192"0,-9 0-880 0,9 0-208 0,0 0 0 0,0 0 0 15,-8-5 2240-15,8 5 384 0,-6-7 96 0,6 7 16 16,-7-6-1296-16,7 6-256 0,-5-8-48 0,5 8-16 16,0 0-224-16,0 0-64 0,0 0 0 0,0 0 0 15,-8-3-128-15,8 3-16 0,0 0-16 0,0 0 0 16,-11 4 80-16,0 3 16 0,3-1 0 0,0 2 0 16,2 1 96-16,-1 0 32 0,0 2 0 0,-1 0 0 15,-3 4-272-15,1-2-48 0,1 2-16 0,0 6 0 16,-2-1-176-16,3 1-16 0,-2-2-16 0,0 2 0 15,-1 4-352-15,1 0 144 0,-2-1-144 0,3 0 0 16,0 1 320-16,1-3-32 0,1-1-16 0,3 1 0 16,2-3-272-16,-1 1 0 0,2-3 0 0,4 0 0 15,-1-4 0-15,3 0 0 0,2-1 0 0,1-1 0 0,0-3 0 16,2 0 0-16,0 0 0 0,2-4 0 0,2 0 0 0,0-2 0 16,0-2 0-16,2-1 0 0,-1-2 0 0,2-3 0 15,1-3 0-15,1 0 0 0,1 0 0 0,3-1 0 16,-1-3 0-16,3 0 0 0,-1-1 0 0,0-2 0 15,-5 1 0-15,0-1 0 0,-2 0 0 0,-2 1 0 16,0-1 0-16,-4 0 0 0,0 1 128 0,-2-1-128 16,-1-1 0-16,-3 0 0 0,-3 2 128 0,0 0-128 15,-4 0 0-15,1 0 0 0,-3 2 144 0,-1 0-144 16,-1-1 0-16,-2 0 144 0,0 2-144 0,-3-1 0 16,-2-2 144-16,2 2-144 0,0 0 0 0,2 0 128 15,1 0-128-15,-3 2 0 0,-8 0 0 0,5 3 0 16,2 2 0-16,1-1 128 0,0 1-128 0,-1 2 0 0,-2 1-128 0,2 2 128 15,1 0-352-15,1 1 16 16,1 0 0-16,9 0 0 16,-11 0-336-16,1 0-64 0,10 0-16 0,-10-2 0 15,10 2-1344-15,0 0-272 0,0 0-48 0,0 0-16 16,-9-1-544-16,9 1-112 0,0 0-32 0,0 0-6224 0,0 0-1264 0</inkml:trace>
  <inkml:trace contextRef="#ctx0" brushRef="#br0" timeOffset="100816.02">23180 7342 22111 0,'0'0'976'0,"0"0"208"0,-8 8-944 0,8-8-240 16,-9 9 0-16,3-3 0 0,-2 2 2384 0,3 1 432 15,-1 0 96-15,1 2 16 0,0-2-1728 0,0 3-352 16,2-1-64-16,-1 1-16 0,4-12 0 0,-4 12 0 16,2 0 0-16,0-1 0 0,4 0 32 0,-1 0 0 15,2 0 0-15,1-1 0 0,-4-10-272 0,6 9-48 16,2-1-16-16,0-1 0 0,-8-7-48 0,13 8-16 16,1-2 0-16,0-1 0 0,1-5-240 0,2-2-160 15,2 0 192-15,1 1-192 0,-1 0 128 0,2-3-128 16,4 1 0-16,-3-1 0 0,-1-1 0 0,-3 0 0 15,-1 0-208-15,1 1 80 16,2-3-672-16,-2 1-128 0,-3-2-32 0,-1 0 0 16,0 0-2352-16,-1 2-464 0</inkml:trace>
  <inkml:trace contextRef="#ctx0" brushRef="#br0" timeOffset="101135.04">23759 6953 38415 0,'-12'0'1696'0,"12"0"352"0,-9 3-1632 0,9-3-416 15,-9 3 0-15,9-3 0 0,-9 5 576 0,9-5 48 16,-8 6 0-16,1 1 0 0,7-7 208 0,0 0 32 16,-3 13 16-16,1 2 0 0,2 4-352 0,0-2-64 15,0 2-16-15,3-1 0 0,1 2-64 0,0 0-32 16,-2-1 0-16,4 2 0 0,1 0-224 0,0-3-128 16,-1-2 128-16,1 1-128 0,-1 0 0 0,0-3 0 15,0-1-160-15,1-1 160 16,-7-12-2672-16,0 0-416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4:48.44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4086 4571 10127 0,'0'0'896'0,"-4"-6"-704"16,0-2-192-16,1 2 0 0,3 6 2832 0,0 0 544 15,-2-10 96-15,1 0 32 0,1 10-2336 0,-3-8-464 16,3 8-80-16,0 0-32 0,0 0 96 0,0 0 16 15,0 0 0-15,0 0 0 0,-9 3-384 0,2 2-80 16,7-5-16-16,-8 12 0 0,1 2-224 0,0 2 0 16,1-1 128-16,-4 5-128 0,1-1 0 0,2 6 0 15,-1 3 128-15,0-1-128 0,0 0 0 0,-1 2 144 16,1 2-144-16,3 2 128 0,4 0 0 0,-3-1 0 16,-5-1 0-16,6-2 0 0,7-3 144 0,-2-1 32 0,-3-2 0 15,4 0 0-15,1-1 0 0,1-1 0 0,1-2 0 0,2-2 0 16,3-6-32-16,0-2 0 0,2-2 0 15,2-1 0-15,-2-2-112 0,2-2-32 0,2 0 0 0,2-5 0 16,-2-2-128-16,1-2 160 0,0 1-160 0,-1-1 160 16,-1-5-160-16,-1 1 0 0,2-2 144 0,-2-3-144 15,-1-1 0-15,-1 1 0 0,0-1 0 0,0-1 0 16,0-3 128-16,-1-2-128 0,-2-3 128 0,-1 1-128 16,1-1 160-16,-3 1-32 0,1-1-128 0,-1 0 192 15,-2-3 48-15,-1 2 0 0,1 1 0 0,-2 0 0 16,-2 0-48-16,-1 1 0 0,0-2 0 0,-1 4 0 15,-2 0-48-15,-1 0-16 0,0 0 0 0,-1 1 0 16,-3-1-128-16,0 1 192 0,1-1-192 0,-3 4 192 16,1-1-192-16,0 3 0 0,0 2 144 0,-1 2-144 0,-1 1 128 0,1 0-128 15,-1 4 128-15,2 3-128 0,0 1 0 0,9 4-288 16,-12-1 48-16,2 2 16 16,1 3-1664-16,9-4-336 0,-8 9-64 0</inkml:trace>
  <inkml:trace contextRef="#ctx0" brushRef="#br0" timeOffset="315.81">3918 4762 30815 0,'-21'6'1360'0,"10"1"288"0,4 5-1328 16,0-3-320-16,1 1 0 0,0 1 0 0,6-11 336 0,-4 10 0 0,3 2 0 0,1-2 0 15,0-10-208-15,7 12-128 0,2 0 160 0,-1-2-160 16,-8-10 0-16,11 9 0 0,5-4 0 0,0 1 0 16,-5-4 0-16,4-1 0 0,3-2 0 0,1-1 0 15,4-2 0-15,-3-2 144 0,1 3-144 0,2-4 192 16,0 2-192-16,-1 0 160 0,-1-1-160 0,-1 0 160 15,-1-1-160-15,-1 0 0 0,-1-3-160 0,-1 3 160 16,-2 0-800-16,-1 1-64 16,0-1-16-16,-1-2-12704 0</inkml:trace>
  <inkml:trace contextRef="#ctx0" brushRef="#br0" timeOffset="717.01">4427 4227 22799 0,'0'0'1008'0,"-3"-10"208"0,-1-1-960 0,0 1-256 16,1 1 0-16,2-2 0 0,1 11 512 0,0 0 48 16,0 0 16-16,0 0 0 0,0 0-160 0,0 0-32 15,0 0 0-15,0 0 0 0,-2 13-96 0,0 3-32 0,-2 0 0 0,0 2 0 16,1 3 0-16,3 1-16 0,0 0 0 0,2-1 0 15,0 0-240-15,4-3 128 0,4 0-128 0,-2-3 0 16,-3-2 128-16,3-2-128 0,4 0 0 0,-1-3 0 16,1-3 0-16,0-1 0 0,-2-2 0 0,1-2 0 15,-1-1 0-15,-1-1 0 0,-9 2 0 0,12-7 0 16,0-1 192-16,-1 0-64 0,-3-3-128 0,-1 0 192 16,-2 1 128-16,-1-1 0 0,-2-3 16 0,1 0 0 15,0-3 16-15,-2 0 0 0,-1 0 0 0,-1 1 0 16,-2 2-192-16,0-2-32 0,1 3-128 0,-2 0 192 15,-3-1-192-15,2-1 0 0,0 1 128 0,0 1-128 16,-2 3 0-16,-1-1 0 0,3 2 0 0,0 1 0 16,0 2-320-16,-2 1-144 0,7 5-48 0,0 0-8592 15,0 0-1728-15</inkml:trace>
  <inkml:trace contextRef="#ctx0" brushRef="#br0" timeOffset="1691.9">4948 5201 4607 0,'0'0'192'0,"0"0"64"0,0 0-256 0,0 0 0 15,0-9 0-15,0 9 0 0,0 0 2496 0,0 0 448 16,0 0 80-16,2-8 32 0,-2 8-2000 0,3-9-400 15,-3 9-80-15,0 0 0 0,0 0-80 0,0 0-16 16,0 0 0-16,-4-8 0 0,-1 0-80 0,5 8-16 0,0 0 0 0,0 0 0 16,-6-5-64-16,6 5 0 0,0 0-16 0,0 0 0 15,0 0-64-15,0 0-16 0,0 0 0 0,0 0 0 16,0 0-224-16,0 0 128 0,0 0-128 0,0 0 0 16,-9-5 464-16,9 5 0 0,0 0 0 0,-10 4 0 15,2 1 176-15,0 3 16 0,0 1 16 0,1 4 0 16,-2 1-160-16,2 5-16 0,-1-4-16 0,0 6 0 15,2 4-240-15,-1 4-48 0,-2 5-16 0,3 1 0 16,-2 1-48-16,1 1 0 0,3 1 0 0,1 3 0 16,-3-2-128-16,2 2 128 0,2-5-128 0,-2 2 128 15,1-3-128-15,1-3 0 0,-1-2 0 0,3-2 0 16,0 0 320-16,3-2 16 0,-1-2 16 0,2-1 0 0,0-4 64 0,1-1 16 16,1-1 0-16,1-2 0 0,2 0-208 0,2-4-32 15,2-3-16-15,-3-3 0 0,1-3 16 0,1-2 0 16,2-3 0-16,-1-1 0 0,-3-3 96 0,2-2 32 15,4-5 0-15,-2-5 0 0,-4-3 16 0,2-1 16 16,3-2 0-16,-4-1 0 0,-2 0-144 0,-1-4-16 16,0 0-16-16,1 0 0 0,2-3-176 0,-4 1 192 15,-1-1-192-15,-1 2 192 0,1 0-192 0,-2-1 128 16,-6-3-128-16,-2 1 128 0,-1-1-128 0,-2-2 0 16,-1 0 0-16,-2 4 128 0,-1 3-128 0,2 3 0 15,3 1 0-15,-3 0 0 0,-4-1-160 0,1 5 160 16,4 4 0-16,-2 1-144 0,-5 1 144 0,3 5-192 15,2 2 192-15,2 2-192 16,2 1-192-16,6 6-64 0,-7-6 0 0,7 6 0 16,0 0-528-16,0 0-112 0,-9 3-32 0,9-3-8736 0,0 0-1760 0</inkml:trace>
  <inkml:trace contextRef="#ctx0" brushRef="#br0" timeOffset="1984.1">4854 5579 19343 0,'0'0'1728'0,"-8"3"-1392"0,8-3-336 0,-8 4 0 16,8-4 2096-16,-8 6 336 0,8-6 80 0,0 0 16 0,-2 11-1744 0,2-11-336 15,-2 11-80-15,5 0-16 0,-3-11-160 0,3 12-48 16,-3-12 0-16,7 13 0 0,0-3-144 0,1-2 0 15,-8-8 0-15,9 6 128 0,1-2-128 0,1-2 0 16,-11-2 0-16,15-2 0 0,1 2 0 0,1-2 0 16,-1-2 0-16,-2-1 128 0,-1-3-416 0,0-1-96 15,-1 1 0-15,2-3-16 16,0 5-624-16,2-2-128 0,0-1-32 0,-2 0-10528 0</inkml:trace>
  <inkml:trace contextRef="#ctx0" brushRef="#br0" timeOffset="2256.42">5306 4697 19343 0,'-8'-2'1728'0,"8"2"-1392"0,-8 13-336 0,3 4 0 15,3 4 4000-15,2 4 736 0,1 1 128 0,2 4 48 16,0 3-3984-16,3-3-800 0,-1-2-128 0,1 0 0 16,1-1 0-16,-1-1 0 0,2-2 0 0,1-5 0 15,2-3-1616-15,-2-2-304 0,0-4-64 0</inkml:trace>
  <inkml:trace contextRef="#ctx0" brushRef="#br0" timeOffset="16263.17">789 14021 10127 0,'0'0'896'0,"0"0"-704"0,0 0-192 0,-3 8 0 0,3-8 2112 0,0 0 384 15,0 0 64-15,-5 7 32 0,5-7-1760 0,0 0-368 16,0 0-64-16,0 0-16 0,0 0 48 0,0 0 0 16,0 0 0-16,0 0 0 0,0 0 16 0,0 0 0 15,0 0 0-15,12 0 0 0,-12 0-64 0,9-2 0 16,-9 2 0-16,10-4 0 0,-10 4 176 0,11-7 16 15,-5 0 16-15,1-1 0 0,-1 0 160 0,-1 0 16 16,-2-2 16-16,1 1 0 0,0-2-16 0,0 1 0 16,0-1 0-16,1-3 0 0,-1 0-240 0,2-2-48 15,1 0-16-15,-1-3 0 0,0 2-208 0,0-5-32 16,1-2-16-16,0-1 0 0,3-2-64 0,-3 2-16 0,2-2 0 0,-1-1 0 16,-1 0 0-16,1 0-128 0,-1 2 192 15,0 0-64-15,0 0 48 0,-1 1 0 0,1 2 0 0,-1-1 0 16,2 0 32-16,-2 0 16 0,0 1 0 0,-2-2 0 15,1-2 32-15,1 1 0 0,1-2 0 0,-1 1 0 16,0-1-48-16,0 1 0 0,-1 0 0 0,2-2 0 16,-1-2 16-16,2 2 0 0,0-1 0 0,-3-1 0 15,0 1 0-15,2-2 0 0,3 0 0 0,-1 1 0 16,-3-1-32-16,1 0-16 0,3-2 0 0,-1 1 0 16,-3 2-16-16,2-2 0 0,1-1 0 0,0 2 0 15,2-2 16-15,-5 1 0 0,-2 3 0 0,1 0 0 16,5-1 16-16,-4 1 16 0,-5 0 0 0,2 0 0 15,1 1-16-15,1-2-16 0,0 0 0 0,1 1 0 0,-3 2-48 16,4 1-128-16,2 0 192 0,-1-3-64 0,-3 1-128 0,4 2 0 16,2-6 144-16,-2 6-144 0,-3-1 128 0,3 2-128 15,2 0 160-15,-2 1-160 0,-1 1 192 0,0-1-48 16,-2-1-16-16,2 1 0 0,-2 0 0 0,0 0 0 16,-1-2 0-16,1 1 0 0,1 0 32 0,1 0 0 15,-4-1 0-15,1-2 0 0,1-1 32 0,1 1 0 16,-2 0 0-16,0 1 0 0,1-2-64 0,-1 2-128 15,0 1 192-15,0 1-64 0,0-1-128 0,1 1 0 16,-1-1 0-16,3 0 128 0,-3 0-128 0,1-1 0 16,1 1 0-16,-1 0 128 0,1-2-128 0,0 2 0 15,-1 0 0-15,1-1 0 0,0 0 0 0,0 2 0 16,-2 0 0-16,2 1 0 0,-1 1 0 0,1-1 0 16,-2 0 128-16,0 0-128 0,0-1 0 0,2-1 0 0,-1-3 0 0,1 0 128 15,-1 0-128-15,1 1 0 0,-1-1 0 0,0-2 128 16,-1-2-128-16,1 0 0 0,1 1 0 0,-2 2 0 15,2 0 0-15,2 1 128 0,2 0-128 0,-1 4 0 16,-6-2 128-16,3 2-128 0,5 0 0 0,0-1 128 16,-2-1-128-16,1 1 192 0,-4-3-192 0,4 3 192 15,2 2-192-15,-3 0 0 0,-3-5 144 0,2 1-144 16,3-1 0-16,-1-1 128 0,-1 0-128 0,-1 0 0 16,0 1 0-16,1-2 0 0,-2 1 0 0,1-2 128 15,0 2-128-15,2 0 0 0,-1-3 0 0,1-1 0 16,-1 1 0-16,1 0 0 0,0-1 0 0,1-2 0 15,0-1 0-15,-2 2 144 0,2 1-144 0,0 2 160 0,-2 2-160 16,2 1 160-16,-2 0-160 0,1 0 160 0,0-1-160 16,1-1 0-16,-1 0 144 0,0-1-144 0,0-1 0 0,0 0 144 15,1 2-144-15,0-3 0 0,1-1 144 0,0 1-144 16,-1-1 0-16,-1 0 144 0,2 0-144 0,2 1 0 16,2-2 0-16,-4 3 128 0,-4 0-128 0,1 1 0 15,2-1 0-15,0-2 0 0,-2 3 0 0,1-1 128 16,6-2-128-16,-2 1 0 0,0 0 0 0,-1 2 0 15,0 1 128-15,1-1-128 0,0 1 0 0,-2 0 0 16,0 0 0-16,0 1 0 0,-1 1 0 0,0-4 128 16,-2 0-128-16,1 0 0 0,0 0 0 0,3-3 128 15,-4-2-128-15,0 2 0 0,1-3 0 0,-1 4 0 16,1-1 128-16,-2 1-128 0,0-1 0 0,1 4 0 16,1 0 0-16,0-2 0 0,0-6 0 0,1 1 0 15,1 1 128-15,-2 0-128 0,0 1 0 0,1 1 0 0,1 0 0 0,-2-1 0 16,0 1 0-16,-1 1 0 0,-1-1 0 0,2 1 128 15,2-1-128-15,-5 1 0 0,-3-6 0 0,1 4 0 16,3 2 0-16,-1 0 128 0,-4 0-128 0,1-1 0 16,5 0 0-16,-3-1 0 0,-1 0 128 0,0 2-128 15,1 0 0-15,-1 1 0 0,1 0 0 0,-1 1 0 16,1-2 0-16,1-1 0 0,1 1 0 0,0-1 128 16,-1-1-128-16,1 2 0 0,1-2 0 0,1 1 128 15,-1 2-128-15,0 0 0 0,0 2 0 0,-1 0 128 16,0 0-128-16,0-2 0 0,-1 1 0 0,0 0 0 15,1-1 0-15,1 1 0 0,-1-3 128 0,0 1-128 16,-1-1 0-16,3 1 0 0,-1-1 0 0,-1 2 0 16,0 1 0-16,0 3 0 0,1 2 0 0,-1-1 0 0,-1 3 0 0,-1 0 0 15,1-1 0-15,-1 1 0 0,1-6 0 16,1 2 0-16,1 0 0 0,-1-1 0 0,0 5 0 0,-1 0 0 16,-1-1 0-16,2 1 0 0,-1-2 0 0,-2 0 0 15,-2 2 0-15,1 1 0 0,2 2 128 0,-2 0-128 16,-2 0 0-16,1 3 128 0,-1 2-128 0,0 1 0 15,-2-1 0-15,-1 1 128 0,0-1-128 0,0 2 0 16,-1-3 0-16,1 2 128 0,-1 2-128 0,1 2 0 16,1-1 144-16,-2 1-144 0,-3-3 0 0,1 2 128 15,2 0-128-15,0 2 0 0,-3 1 0 0,2 2 0 16,1-2 0-16,1 1 128 0,-1-5-128 0,1 0-160 16,-2 2 160-16,2 2-208 15,2 0-304-15,-2 3-64 0,-3 1-16 0,3 8 0 16,7-10-2080-16,-7 10-400 0,0 0-96 0</inkml:trace>
  <inkml:trace contextRef="#ctx0" brushRef="#br0" timeOffset="18545.29">1111 14941 14511 0,'0'0'640'0,"0"0"128"0,0 0-608 0,0 0-160 0,-3 9 0 0,3-9 0 15,-6 8 640-15,6-8 80 0,0 0 32 0,0 0 0 16,0 0-256-16,0 0-48 0,0 0-16 0,0 0 0 16,-9 4 224-16,9-4 48 0,0 0 16 0,0 0 0 15,0 0-16-15,-8-3 0 0,8 3 0 0,0 0 0 0,-9-3 16 0,9 3 0 16,-10-6 0-16,10 6 0 0,0 0-160 0,0 0-48 16,-6-5 0-16,6 5 0 0,-5-6-224 0,5 6-48 15,0 0-16-15,-3-10 0 0,3 10 32 0,-4-10 16 16,2 0 0-16,2 0 0 0,0 1 208 0,1 2 32 15,0-7 16-15,0 4 0 0,-1-3-16 0,3 0-16 16,0 0 0-16,1-1 0 0,0-2-16 0,-1 0 0 16,0-1 0-16,2 3 0 0,3-4-144 0,0 1-16 15,-3 0-16-15,3-1 0 0,2-1-160 0,0 1-16 16,-3 0-128-16,4 0 192 0,-1-2-192 0,2 2 176 16,1 0-176-16,-3-2 160 0,-2 0-160 0,1 0 0 15,2-3 144-15,-1 0-144 0,1-1 224 0,-1 0-32 16,4-2 0-16,-1 1 0 0,-2-3 112 0,1 2 16 0,-2-2 0 15,2 0 0-15,1 1 0 0,0-2 0 0,-4-1 0 0,3 2 0 16,1 0-96-16,-2 1-16 0,0-2 0 0,-1 1 0 16,1-2-80-16,-1 0 0 0,1 0-128 0,-2-2 192 15,0-2-192-15,1 0 176 0,1 1-176 0,-2-1 160 16,0 1-160-16,0 2 128 0,0 1-128 0,0 0 128 16,-1 1-128-16,-1-1 0 0,-1 3 144 0,1-2-144 15,-1-1 160-15,1 0-32 0,1-1-128 0,-1-2 192 16,1-1-48-16,0 0-16 0,0 1 0 0,1-3 0 15,-1-1-128-15,-3 0 128 0,0 2-128 0,4 0 128 16,3-1-128-16,-1 3 160 0,-4-1-160 0,0 0 160 16,2 0 0-16,0 0 0 0,-1-3 0 0,0 1 0 15,0 2 64-15,1-1 16 0,0-3 0 0,-1 2 0 0,-3-1-64 0,1 2-16 16,4-2 0-16,-1 2 0 0,0 1-16 0,-1 0 0 16,-1 0 0-16,0-1 0 0,-1-1-16 0,1-2 0 15,0 1 0-15,2 1 0 0,0 1-128 0,-1-2 192 16,-2-3-192-16,2 1 192 0,2 0-192 0,-1 2 0 15,-2 1 144-15,1 2-144 0,-2-3 0 0,2 2 144 16,-1-2-144-16,-1 0 0 0,-1-2 160 0,3 2-160 16,3 1 128-16,-4-1-128 0,0-1 128 0,1 0-128 15,1 1 0-15,-1 0 128 0,0 5-128 0,-2-4 0 16,1 2 144-16,0 2-144 0,0-2 128 0,1-1-128 16,0-3 160-16,-1 3-160 0,1 0 0 0,-1-2 128 15,-2-1-128-15,2 0 0 0,-1 2 0 0,1 1 0 16,0-2 0-16,1 2 0 0,-1 1 0 0,1 0 128 0,-1-1-128 0,2 0 0 15,1-2 0-15,-1 1 0 0,0-1 0 16,0 1 0-16,-2-1 0 0,2-2 0 0,1 1 0 0,-1 2 0 16,0-1 0-16,3 2 128 0,4 0-128 0,-5 1 0 15,-1 0 0-15,0-1 0 0,2 1 0 0,-1 0 0 16,1-2 0-16,0 2 0 0,1 2 0 0,1-1 0 16,1-5 0-16,-1 3 128 0,0-2-128 0,1 1 0 15,-1 0 0-15,-1 2 0 0,0 2 0 0,0-1 0 16,0 1 0-16,0-2 0 0,-1-1 0 0,-2 2 0 15,1 0 0-15,1 0 0 0,1-3 0 0,0 1 0 16,0-3 0-16,1 4 0 0,-1 1 0 0,-1 1 0 16,-2 1 0-16,1 0 0 0,-1 2 0 0,2 0 0 15,-1-1 0-15,1 0 0 0,0 0 0 0,1-2 0 16,3-1 0-16,-2 2 0 0,-4-2 0 0,5 2 0 0,2-4 0 0,-3 2 0 16,-4 3 0-16,4 0 0 0,1 0 0 0,-1 2 0 15,-4-2 0-15,1 1 0 0,2 0 0 0,2 0 0 16,-1 1 0-16,-1-2 0 0,-1-1 0 0,1-1 0 15,3 1 0-15,-3 0 0 0,-2-1 0 0,2 0 0 16,0-1 0-16,2 1 0 0,-2 2 0 0,-2-2 0 16,1 1 0-16,0 2 0 0,-2 2 128 0,0 0-128 15,-1 1 0-15,0-2 0 0,0 1 0 0,0-1 128 16,-1-2-128-16,0 3 0 0,-1-4 0 0,1 3 0 16,0 2 128-16,0-1-128 0,-2-4 0 0,2 2 144 15,0-1-144-15,-1 3 128 0,-2-1-128 0,1 3 0 16,1-1 0-16,-1 0 128 0,0-1-128 0,1 0 0 15,3-1 0-15,-4 1 0 0,-1 1 128 0,2-2-128 0,-1-2 0 16,2 2 128-16,-3-1-128 0,2 2 128 0,-2 2-128 0,3-3 128 16,1-2-128-16,-1 2 192 0,-3 0-192 0,4 0 192 15,2 2-192-15,-2 0 0 0,-4 1 144 0,0 0-144 16,0 0 0-16,1-2 128 0,0 1-128 0,1 0 0 16,-3 0 0-16,1 0 0 0,1-1 0 0,0 0 128 15,-3-2-128-15,3 5 0 0,1-4 0 0,0 4 0 16,-2-1 0-16,2 0 0 0,-2 0 0 0,1 2 0 15,1-1 0-15,-2 2 144 0,0-1-144 0,2-1 0 16,2 2 144-16,-4-1-144 0,-2 2 0 0,1 0 144 16,0 0-144-16,0 0 160 0,0 2-160 0,1-5 160 15,0 1-160-15,-1-1 0 0,-2 2 144 0,2 1-144 16,0 0 0-16,3 3 0 0,-2-3 0 0,-1 2 128 16,0-2-128-16,0 2 0 0,0 0 0 0,1 2 0 0,-1 0 0 15,0 3 0-15,-2-1 0 0,1 0 0 0,0 0 0 0,0 2 128 16,-1 0-128-16,0 0 0 0,1 2 0 0,0-1 0 15,-2-1 0-15,1 1 128 0,4 0-128 0,-2 1 0 16,-2-1 0-16,1 1 0 0,-1-3 0 0,1 1 0 16,0-1 0-16,1 1 0 0,-1 1 0 0,0 0 0 15,-2 2 0-15,2-1 0 0,0 1 0 0,-1-2 0 16,1 2 0-16,-2 1 0 0,-1 9 0 0,1-11 0 16,1 3 0-16,0-2 128 0,0 2-128 0,-2 8 0 15,0-9 0-15,0 9 128 0,1-8-128 0,-1 8 0 16,1-10 0-16,1 1 0 0,-2 9-192 0,3-12-48 15,1-1-16-15,3 0 0 16,1 0-2000-16,1-3-416 0,3-1-80 0</inkml:trace>
  <inkml:trace contextRef="#ctx0" brushRef="#br0" timeOffset="79262.91">4854 12789 4607 0,'-15'4'192'0,"5"-2"64"0,-2-2-256 0,2 0 0 16,10 0 0-16,-12-2 0 0,2-2 2944 0,2 1 560 15,8 3 96-15,-8-2 32 0,0-1-2656 0,8 3-528 16,0 0-96-16,0 0-32 0,0 0-144 0,-8-3-48 16,8 3 0-16,0 0 0 0,0 0 512 0,0 0 112 0,0 0 16 0,0 0 0 15,0 0 912-15,0 0 192 0,0 0 48 0,0 0 0 16,0 0-752-16,0 0-144 0,0 0-16 0,0 0-16 16,0 0-608-16,12 0-128 0,0 0-32 0,-2 0 0 31,-10 0-2464-31,15-1-512 0</inkml:trace>
  <inkml:trace contextRef="#ctx0" brushRef="#br1" timeOffset="82123.48">1965 14498 22511 0,'-42'19'992'0,"15"-2"224"16,-3 2-976-16,-6 0-240 0,-1 1 0 0,1-1 0 0,6 0 352 0,-1-1 32 15,-3-3 0-15,3 2 0 0,1-1-384 0,3 0 128 16,1-1-128-16,1 2 0 0,-1-1 0 0,1 1 128 16,1-3-128-16,1 1 0 0,-3-1 128 0,4 0-128 15,2-1 128-15,2 2-128 0,1-1 240 0,1-1-32 16,5-4 0-16,1 2 0 0,4-1 176 0,1-2 16 15,5-8 16-15,0 0 0 0,0 0 32 0,10 8 0 16,-10-8 0-16,18 4 0 0,3-7 144 0,1-1 48 16,3-2 0-16,4-5 0 0,2-2-16 0,3-4 0 15,3-4 0-15,6-4 0 0,4-4-96 0,6-7-16 16,7-1 0-16,6-5 0 0,6-3-192 0,2 0-64 0,1-2 0 16,3-5 0-16,3-6 0 0,11-2-16 0,10 0 0 15,-2-2 0-15,-3-3 160 0,6 1 48 0,5 1 0 0,2 1 0 16,0 0-144-16,4-3-32 0,2-5 0 0,4-2 0 15,4 2-16-15,-2-1-16 0,-4 2 0 0,5-3 0 16,7-2 32-16,-4-3 16 0,-6-2 0 0,5 0 0 16,7 3-16-16,-6-3 0 0,-7 0 0 0,5-3 0 15,5-4-112-15,-5 2-32 0,-7 3 0 0,4 2 0 16,2-5 128-16,-5 0 0 0,0-1 16 0,-2 4 0 16,0 3 208-16,-1 4 32 0,1 3 16 0,-7 1 0 15,-7-2-176-15,1 3-32 0,4 2-16 0,-2 5 0 16,-4 2-304-16,-5 4 128 0,-5 5-128 0,-1 1 0 15,0 2 0-15,-5 4 0 0,-7 1 0 0,-3 2 0 16,-5-2 0-16,-1 3 0 0,-1 2 0 0,-3 2 0 0,-4 2 0 16,-2 3 0-16,-6 2 0 0,-4 5 0 0,-5 0-192 0,-5 3-80 15,-4 3-32-15,-2 2 0 16,-3-1-560-16,-1 3-112 0,-2 2-32 0,-4-1 0 16,-2 4-2128-16,-1 2-448 0,-6 2-64 0</inkml:trace>
  <inkml:trace contextRef="#ctx0" brushRef="#br1" timeOffset="83140.2">441 11699 37487 0,'-13'-25'1664'0,"6"11"336"0,1-1-1600 0,-1 4-400 0,2 0 0 0,1 1 0 16,1-1 320-16,2 1-32 0,0 1 0 0,1 9 0 16,1-9-48-16,-1 9-16 0,7-7 0 0,-7 7 0 15,10-2-224-15,3-2 0 0,3 1 0 0,2 3 0 16,0 0-128-16,4 0-32 0,3 3 0 0,5 1 0 16,4 2 160-16,-11-3-192 0,7 2 192 0,4 3-192 15,3 0 192-15,1 2 0 0,1 2-144 0,0 2 144 16,1 2 0-16,33 14-144 0,-13-6 144 0,-1 1 0 15,2-1-128-15,-2 2 128 0,-2-1 0 0,2 1 0 16,3-4 0-16,-2 3 272 0,-2-2-16 0,2 2-16 16,4-2 80-16,9 1 32 0,9-1 0 0,0 1 0 15,-5-2-64-15,1 5-16 0,3 1 0 0,4 0 0 0,3-2-128 0,4 3-16 16,1 2-128-16,0 1 192 0,-6-1-192 0,6-1 144 16,7-1-144-16,-1-1 128 0,-2 0 0 0,2-2 0 15,5-3 0-15,4-1 0 0,5-1 0 0,-5-1-128 16,-4-1 192-16,8 1-64 0,12-3-128 0,-3-2 0 15,-5-2 0-15,6 0 0 0,5-2 0 0,0-1 0 16,-3 1 128-16,2 2-128 0,4 0 0 0,0 0 0 16,-3-1 0-16,0 1 128 0,-2 0-128 0,1 5 0 15,3 5 0-15,-3-2 128 0,-3 0-128 0,3 4 192 16,0-2-192-16,-3 1 192 0,-6-1-192 0,4-1 160 16,8-1-160-16,-4-1 160 0,-6-1-16 0,4-2 0 15,2 2 0-15,-4-4 0 0,-5 0 80 0,3-1 16 16,2-1 0-16,0-1 0 0,0-3-48 0,-2 3-16 0,-2 1 0 0,2-2 0 15,0-1-176-15,-6 3 128 0,-6 0-128 0,1 0 128 16,0-3-128-16,-5-1 0 0,-6 6 0 0,-7-2 0 16,-5-3 0-16,-3 4 0 0,0 5 0 0,-4-1 0 15,-2 0 0-15,-7 0 0 0,-7 1 0 0,-2-5-176 32,-1 2-208-32,-4-2-32 0,0-1-16 0,1-1 0 15,1-2-368-15,-5-1-80 0,-6 2-16 0,-3-4 0 16,-3 0-1664-16,-3-3-352 0,-5-4-64 0</inkml:trace>
  <inkml:trace contextRef="#ctx0" brushRef="#br1" timeOffset="83974.78">1018 13576 38063 0,'-10'-6'1680'0,"10"6"368"0,-7-6-1648 16,7 6-400-16,0 0 0 0,0 0 0 0,3-7 192 0,3 0-32 16,5 2-16-16,1 0 0 0,-1-2-144 0,4 2-144 15,2 1 144-15,3 0-208 0,5-2 208 0,3 0 0 16,0-1 0-16,7 0-144 0,7-1 144 0,0 2 0 15,-2-2-144-15,2 3 144 0,1-1 0 0,0 1 0 16,-1 0 0-16,2-1 0 0,3-1 0 0,4-2 192 16,4-3-192-16,3-1 192 0,4 0 192 0,-1 0 32 15,3-1 16-15,0-3 0 0,-2-5-96 0,7-3-16 16,8-5 0-16,7 2 0 0,3 2-112 0,-1 0-16 16,-2-2-16-16,5 2 0 0,7-3-16 0,3 3 0 15,1 1 0-15,3-2 0 0,0 1-32 0,7 2 0 16,6 2 0-16,0 0 0 0,-4 0-128 0,6-1 128 15,6-3-128-15,0 3 128 0,0-1-128 0,4 0 0 0,6-6 0 0,-1 2 0 16,-4 4 0-16,4-3 160 0,5 1-160 16,-3-4 160-16,-5 0 80 0,4 2 16 0,7 0 0 0,-2 1 0 15,-4-2 64-15,7 1 0 0,5-2 16 0,-3-2 0 16,-5-2 32-16,7-1 0 0,11-3 0 0,-4 1 0 16,-3-2-48-16,3 2 0 0,1 3 0 0,2 3 0 15,2 1-160-15,-2 2-32 0,-2 4-128 0,4-1 192 16,5 1-192-16,-5 2 0 0,-6 0 0 0,5 3 0 15,3-1 0-15,-2 0 0 0,-6 1 0 0,2-2 0 16,-3 1 0-16,-1-3 0 0,1-4 0 0,-3-2 0 16,-3 3 0-16,1-3-208 0,1-3 16 0,-1-5 0 15,-1 1-400-15,6-1-80 0,9-2-16 0,-3 0 0 16,-5-2-2176-16,7-2-432 0,7-2-96 0</inkml:trace>
  <inkml:trace contextRef="#ctx0" brushRef="#br0" timeOffset="119065.56">1302 15142 2751 0,'0'0'256'0,"0"0"-256"15,0 0 0-15,0 0 0 0,0 0 1920 0,0 0 352 0,0 0 64 0,0 0 16 16,0 0-1344-16,0 0-272 0,0 0-48 0,0 0-16 16,0 0-352-16,0 0-64 0,0 0 0 0,0 0-16 15,0 0-240-15,0 0 0 0,0 0 128 0,0 0-128 16,0 0 0-16,10 1 0 0,-10-1 128 0,0 0-128 16,0 0 0-16,0 0 128 0,0 0-128 0,0 0 0 15,0 0 544-15,0 0 16 0,0 0 0 0,3-8 0 16,-3 8 288-16,0 0 64 0,6-7 16 0,-6 7 0 15,0 0-240-15,0 0-48 0,2-10-16 0,-2 10 0 16,0 0-144-16,5-7-32 0,-5 7 0 0,6-8 0 16,-6 8-128-16,6-8-48 0,-6 8 0 0,5-9 0 15,5 1-128-15,-3 0-16 0,-7 8-128 0,4-10 192 16,0-1 16-16,0 4 0 0,0-4 0 0,-4 11 0 16,4-12 112-16,0 2 32 0,0 1 0 0,-2-2 0 0,1 4 16 0,1-5 0 15,0 1 0-15,0 1 0 0,-3 0 16 0,0-2 0 16,2 0 0-16,0-1 0 0,-1 0 64 0,1-1 0 15,-1-1 16-15,2 1 0 0,0 0 0 0,1-1 0 16,-2 0 0-16,1 0 0 0,1 1-80 0,0-2 0 16,1 2-16-16,0 1 0 0,2-3-160 0,0 2-16 15,-2 1-16-15,1-1 0 0,-1 1-176 0,2 0 160 16,-1 0-160-16,-1-1 160 0,-1 1-160 0,1 0 192 16,0 0-192-16,-1 0 192 0,1 0 32 0,-1 2 16 15,-1-2 0-15,1-1 0 0,-1 1 112 0,1-4 32 16,-1 1 0-16,0 0 0 0,0-2-80 0,1-1-16 15,-1 0 0-15,0 2 0 0,0-3-96 0,0 3-32 0,2-3 0 16,1 1 0-16,-1 2-160 0,1 0 160 0,-1-2-160 0,1 2 160 16,2-1-160-16,0 2 0 0,-1 0 144 0,-2-2-144 15,1 1 144-15,1 0-144 0,2 0 192 0,-2 0-192 16,-3-1 192-16,3 0-64 0,5 0 0 0,-5-1-128 16,-4 1 192-16,2 0-64 0,3-3 0 0,-2 1-128 15,-2 1 160-15,0-1-160 0,2-1 128 0,-1 1-128 16,1-3 144-16,-2 3-144 0,-2 0 160 0,3 2-160 15,5 1 128-15,-2-1-128 0,-3-2 0 0,2 2 144 16,0 1-144-16,1-2 128 0,-1 0-128 0,-2 2 128 16,0 3-128-16,0-3 128 0,-1 0-128 0,1 1 128 15,-1-1-128-15,-1 4 160 0,0-3-160 0,-1 2 160 16,0-2-160-16,1 2 128 0,1-3-128 0,-2 0 128 16,-2 2-128-16,0-4 128 0,-1 2-128 0,3-1 128 0,1 0-128 0,-1 0 0 15,0-2 0-15,1 1 0 0,0-1 128 0,0 3-128 16,0-1 0-16,1 2 128 0,1 0-128 0,0 2 0 15,-2 1 0-15,0 0 0 0,0 1 0 0,1 1 128 16,0-1-128-16,-1 0 0 0,0 0 0 0,0 2 128 16,1 1-128-16,-1-2 0 0,0 1 128 0,0 0-128 15,1-1 0-15,0 2 128 0,-1-4-128 0,1 1 0 16,-1 1 0-16,0-1 0 0,0-3 0 0,1 2 0 16,1 0 0-16,-2-1 128 0,-1 1 0 0,1-3-128 15,2 2 192-15,-1 1-64 0,0 0-128 0,-1-1 160 16,2-1-160-16,1 2 160 0,-1-1-160 0,1 1 0 15,-2-2 0-15,2 2 128 0,-2 2-128 0,1-4 0 16,1 1 0-16,-1 1 0 0,-2 0 0 0,0 0 128 0,3 0-128 16,-1-1 0-16,0-2 0 0,-1-1 0 0,-1 1 128 0,1 1-128 15,3-4 0-15,0 2 128 0,-2 1-128 0,2-3 128 16,0 1-128-16,0 0 160 0,-1 1-160 0,2-3 160 16,1 3-160-16,-3-2 0 0,-1 2 0 0,-1-3 128 15,1 3-128-15,1-1 0 0,-2 0 0 0,2 0 0 16,-2 1 0-16,1 0 0 0,1 0 128 0,-3 2-128 15,-2 0 0-15,2 0 0 0,4 1 144 0,0 2-144 16,-3 1 0-16,0 0 0 0,2 1 0 0,-1-2 128 16,0-2-128-16,0-1 0 0,1 1 0 0,0 0 0 15,3-2 0-15,-4 0 0 0,-1-1 0 0,2 2 128 16,1-4-128-16,0 1 0 0,-3 0 0 0,1 1 0 16,3 0 0-16,-2 0 0 0,-3 0 0 0,1 0 128 0,-1 0-128 0,1 3 0 15,0 0 0-15,2-1 0 0,-3 1 0 0,0 0 0 16,1 1 0-16,-1-1 0 0,-2 0 0 0,2 1 0 15,2 0 0-15,-1 0 128 0,0 0-128 0,0 3 0 16,0-3 0-16,2 0 0 0,-2-1 0 0,0 1 0 16,2-1 0-16,-1-2 128 0,1-1-128 0,1 1 0 15,0-5 128-15,1 1-128 0,-3 2 0 0,2 0 0 16,0-1 0-16,0 1 0 0,-1 0 0 0,1 0 0 16,-1 2 0-16,-1 2 128 0,1-2-128 0,-1 0 0 15,2 2 0-15,0 1 0 0,-4-4 0 0,2 4 0 16,1-3 0-16,0 2 128 0,-1 1-128 0,1-1 0 15,-4-1 0-15,4 2 0 0,1 0 0 0,0 1 128 16,-1-1-128-16,4 0 0 0,1 3 0 0,-3-3 128 16,-4-3-128-16,3 3 0 0,3 0 0 0,-3 0 0 0,-6-1 0 0,2-3 128 15,2-1-128-15,-2 1 0 0,1 0 0 0,0 0 128 16,1 0-128-16,0 1 0 0,2 2 0 0,0-3 0 16,-3 4 0-16,3-3 128 0,0 2-128 0,-1 1 0 15,0-1 0-15,1 0 0 0,1 1 0 0,-1 2 0 16,-3-1 0-16,0 3 0 0,2-4 0 0,1 1 128 15,-1 0-128-15,1 1 0 0,0-2 0 0,0 1 0 16,0-4 0-16,-1 1 0 0,1-4 0 0,0 2 0 16,-1-1 0-16,0 1 0 0,0 3 0 0,1-4 128 15,0-1-128-15,-1 2 0 0,1 0 0 0,-1 2 128 16,-1-4-128-16,1 4 0 0,-1 1 128 0,1-1-128 16,-2 1 0-16,3 1 0 0,-3 0 0 0,2 1 128 15,-2-1-128-15,0 0 0 0,0 1 0 0,0-1 0 0,1 0 0 0,0-1 144 16,1-1-144-16,-2 0 0 0,-2-1 128 0,2-2-128 15,1 1 0-15,2-1 0 0,-1-1 0 0,-1 1 0 16,1-1 0-16,-1 0 0 0,2 2 0 0,1 1 0 16,0 0 0-16,-1 2 0 0,-3-1 128 0,3 2-128 15,3 1 0-15,-4-1 0 0,-3-1 144 0,4 0-16 16,1-1-128-16,-1 1 192 0,-1 0-192 0,-1-3 0 16,2-2 0-16,1 3 0 0,0-1 0 0,-1 0 0 15,-3 0 0-15,3 1 144 0,2-2-144 0,-2 0 0 16,-3 1 144-16,2 0-144 0,1 0 128 0,0 1-128 15,-3 0 160-15,0 2-160 0,2-2 160 0,-2-1-160 16,3 1 160-16,-2-4-160 0,-1 3 128 0,2 0-128 0,1-2 0 16,0 2 144-16,-1 0-144 0,1 1 0 15,0-4 0-15,1 3 128 0,-1-2-128 0,2-1 128 0,-1-1-128 0,1 2 128 16,-1 1-128-16,-1-1 0 0,1 1 144 0,0 1-144 16,0 3 128-16,0-2-128 0,-1 2 128 0,0 1-128 15,1 0 0-15,-1-2 128 0,-1 0-128 0,1 0 0 16,0 2 0-16,0-1 128 0,-2 0-128 0,1-1 0 15,0 2 0-15,0-1 144 0,0-3-144 0,-1 1 0 16,0 1 144-16,0-1-144 0,1 2 0 0,-1-3 144 16,1-1-144-16,0 1 128 0,1-2-128 0,0 4 128 15,0-3-128-15,1 1 128 0,0-2-128 0,0 0 128 16,2-1 16-16,-1 1 0 0,1 2 0 0,-1-4 0 16,3-1-144-16,-2 2 0 0,-6 1-192 0,3 0 192 15,1 1 0-15,-2 1 0 0,0 0 0 0,1 2 0 16,-2 0 0-16,2-2 0 0,1 3 0 0,0 0 128 0,-1-1-128 15,0 2 0-15,1-2 144 0,0 0-144 0,-1 0 0 0,3-2 144 16,-1 0-144-16,0-2 0 0,2 5 128 0,-1-3-128 16,-4 0 0-16,3-1 0 0,0-2 128 0,0 2-128 15,1 0 0-15,-1 0 0 0,1-2 0 0,-1 3 0 16,1-2 128-16,-2 2-128 0,0 0 0 0,0-2 0 16,0 1 128-16,1 0-128 0,1 0 0 0,-2-1 0 15,-1 1 128-15,0 0-128 0,0-2 0 0,1 1 128 16,0 1-128-16,-1-2 0 0,-2 3 128 0,2-1-128 15,0 0 0-15,1-1 0 0,-1 0 128 0,1 0-128 16,0 5 0-16,0 0 0 0,-1-3 0 0,1 0 0 16,-1 0 0-16,1 0 0 0,-1 0 128 0,1 0-128 0,1-1 0 0,2-3 0 15,2 1 0-15,-1 1 0 0,-3 2 0 0,-1-3 0 16,1 1 128-16,2 1-128 0,0-2 0 0,-2 2 0 16,-1-2 128-16,0 1-128 0,0 0 0 0,1 1 0 15,-3 0 0-15,1 1 0 0,0-1 0 0,0 1 0 16,0 1 128-16,-1 2-128 0,3-2 0 0,-1 2 0 15,-1-2 128-15,-1 2-128 0,0 1 0 0,1-2 0 16,1-2 0-16,-1 2 0 0,-1-5 0 0,1 5 0 16,0 0 128-16,-1 1-128 0,-1 0 0 0,2-1 0 15,-1 0 0-15,-2 2 0 0,0 0 0 0,0 1 0 16,0 0 0-16,2 0 0 0,-3 2 0 0,0-1 0 16,0 1 0-16,0 0 0 0,-1-1 0 0,3 1 0 15,-2 1 0-15,-1 1 0 0,1-1 0 0,0 1 0 16,-1 0 0-16,0 0 0 0,0 2 0 0,1-3 0 0,0-1 0 0,0 3 0 15,-1-1 0-15,-1 0 0 0,0-1 0 0,0 0 0 16,2-2 0-16,0 5 0 0,-4 6 128 0,4-9-128 16,0 0 0-16,-1 2 0 0,-3 7 0 0,2-8 0 15,-1 2 0-15,-1 6 0 0,3-11 0 0,-3 11 0 16,0 0 0-16,4-8 0 0,-3-1 0 0,-1 9 0 16,3-9 0-16,-3 9 0 0,0 0 0 0,0 0 0 15,2-10 0-15,-2 10 0 0,4-9 0 0,-4 9 0 16,6-8 0-16,-1 1 0 0,-5 7 0 0,8-9 0 15,2 0 0-15,3-1 0 16,3-1-960-16,-1-1-112 0,1-3-16 0,2-1 0 16,3-3-1440-16,1-1-288 0,2-1-64 0</inkml:trace>
  <inkml:trace contextRef="#ctx0" brushRef="#br0" timeOffset="120001.46">5399 6155 14735 0,'0'0'640'0,"0"-11"160"0,0 11-640 0,0 0-160 0,4-9 0 0,-4 9 0 16,1-11 2032-16,-1 11 368 0,4-9 80 0,-4 9 16 16,6-8-1696-16,-6 8-336 0,6-6-64 0,-6 6-16 15,0 0 208-15,0 0 48 0,0 0 0 0,0 0 0 16,0 0-64-16,0 0-16 0,0 0 0 0,0 0 0 15,0 0 32-15,0 0 16 0,0 0 0 0,-8 8 0 16,1-2-48-16,2 2-16 0,-3 2 0 0,2 2 0 16,-1 1-160-16,2 0-48 0,0 1 0 0,-1 2 0 15,1 1-128-15,0 1-16 0,0 2-16 0,0 2 0 16,-2 1 16-16,2 1 16 0,0-1 0 0,-1 5 0 16,3 2-208-16,-1 1 144 0,1-4-144 0,2 1 128 15,-3-1 0-15,3 1 0 0,1-4 0 0,0 0 0 16,2-2 64-16,1 0 0 0,1 2 0 0,1-5 0 0,0 2-192 15,0 1 160-15,2-2-160 0,1-1 160 0,-2 2-160 16,1-5 0-16,0-2 144 0,3 0-144 0,-3-1 0 0,4 3 0 16,-1-2 0-16,1 0 0 0,0-3 0 0,1 1 0 15,1 0 0-15,0-1 128 0,-2 1-128 0,2-5 0 16,0-1 0-16,0-3 0 0,-13-3 0 0,14 2 176 16,0-3-176-16,1-1 192 0,-2-5 80 0,-1 0 32 15,-3 0 0-15,2-4 0 0,1 1-32 0,-1-2 0 16,-1-1 0-16,2-1 0 0,0 1-96 0,-2-6-32 15,-1 1 0-15,0 0 0 0,0-2-144 0,0-1 160 16,-2 2-160-16,1-1 160 0,0 2 16 0,-3-1 0 16,-1 0 0-16,0 1 0 0,-2 0-48 0,1 1-128 15,-2 0 192-15,-1 3-64 0,-1-5-128 0,1 2 160 16,-4-1-160-16,0 1 160 0,-1 2-160 0,1-4 192 16,-3 1-192-16,0 1 192 0,-4 0-192 0,1 1 160 0,-1-2-160 0,1 1 160 15,-1 2-160-15,0-4 0 0,-2-1 144 0,1 0-144 16,2 2 0-16,-2 1 0 0,-1 0 0 0,0 1 128 15,1-1-128-15,-2 4 0 0,-3 1 0 0,1 3 0 16,2 3 176-16,1 1-48 0,0-1 0 0,0 1 0 16,1 1-128-16,3 3 0 0,9 1 0 0,-11-4 0 15,1 1 0-15,10 3 0 0,0 0 0 0,0 0 0 16,0 0-176-16,-9 0-64 0,9 0-16 0,0 0 0 16,0 0-2304-16,0 0-480 0,-3 11-96 15,3-11 0-15</inkml:trace>
  <inkml:trace contextRef="#ctx0" brushRef="#br0" timeOffset="120366.3">5418 6451 18431 0,'0'0'1632'0,"-8"6"-1312"16,8-6-320-16,-7 7 0 0,-1 0 2128 0,3 1 368 16,5-8 64-16,-4 11 0 0,4-11-1600 0,-3 14-320 15,0-5-64-15,3-9 0 0,0 0 64 0,-1 10 0 16,1-10 16-16,0 0 0 0,4 11-240 0,-4-11-48 16,0 0-16-16,9 6 0 0,0-2-160 0,-9-4-48 0,12 3 0 0,-2-1 0 15,-10-2-144-15,14 4 160 0,-1-4-160 0,-3 0 160 16,-10 0-160-16,10-4 160 0,3 2-160 0,-2-2 160 15,-11 4-32-15,12-3 0 0,-2-3 0 0,0 2 0 16,-10 4-128-16,10-4 192 0,-10 4-192 0,11-4 192 16,1-1-192-16,-2-1 0 0,0 1 0 0,0 0 128 15,0 1-128-15,2-4-224 0,-1 2 48 0,0-2 16 32,2 0-1744-32,0 2-336 0,-5-5-80 0</inkml:trace>
  <inkml:trace contextRef="#ctx0" brushRef="#br0" timeOffset="120950.44">5863 5951 30463 0,'-8'-15'1344'0,"8"15"288"0,-5-9-1312 0,2 0-320 15,2 1 0-15,2-5 0 0,3 0 480 0,0 0 32 16,0 0 0-16,1-1 0 0,2 1-240 0,-1-2-32 16,2 6-16-16,0-1 0 0,-2 1-96 0,1 1 0 0,1 0-128 15,-2 2 192-15,-6 6-192 0,0 0 0 0,0 0 0 0,9-4 0 16,-9 4 0-16,0 0 0 0,11 0 0 0,-11 0 0 15,0 0 0-15,11 6 0 0,-11-6 0 0,8 8 0 16,0 2 144-16,-8-10-16 0,5 11 0 0,-1 2 0 16,-1 1 80-16,-1 2 16 0,-2 0 0 0,0 2 0 15,-1-1-80-15,1 0-16 0,-1-2 0 0,1 1 0 16,-1 0-128-16,-1-1 0 0,1 0 144 0,-2-1-144 16,-1-1 128-16,-1-1-128 0,0-1 160 0,1 0-160 15,-1-2 160-15,-2 0-160 0,0 0 160 0,-1 0-160 16,-1-3 0-16,-1 1 0 0,1 1 0 0,0-1 0 15,1-2 0-15,-1-1 0 0,9-4 0 0,-10 5 0 16,-1-1 0-16,2 1 0 0,9-5 0 0,-9 3 0 16,9-3 0-16,0 0 0 0,0 0 0 0,0 0 0 0,0 0 0 0,0 0 0 15,0 0 0-15,0 0 0 0,0 0 0 0,8-3 0 16,-8 3 176-16,13-2-176 0,0 0 496 0,0 1-16 16,0 0 0-16,1-1 0 0,2-1-64 0,1 0-16 15,1 0 0-15,1 1 0 0,-1 0-208 0,1-1-32 16,2 1-16-16,-3 1 0 0,-2-4-144 0,1 2 128 15,4 0-128-15,0 0 128 0,0 1-128 0,-1 1 0 16,1 1-192-16,0 0 192 16,0 0-2944-16,-1 0-480 0</inkml:trace>
  <inkml:trace contextRef="#ctx0" brushRef="#br2" timeOffset="-184560.08">4834 12787 8287 0,'0'0'368'0,"0"0"80"0,0 0-448 0,0 0 0 16,7-6 0-16,-7 6 0 0,4-11 432 0,-2 4 0 15,-2 7 0-15,4-11 0 0,0 1-432 0,0 1 0 16,-1 1 0-16,-3-1 0 0,1 1-320 0,-1 8 0 15,0-11 0-15,0 11 0 16,1-9-288-16,0 2-48 0,-1 7-16 0,0 0 0 16,0-10 112-16,0 10 32 0</inkml:trace>
  <inkml:trace contextRef="#ctx0" brushRef="#br2" timeOffset="-183943.38">4852 12684 11055 0,'0'0'976'0,"0"0"-784"15,0 0-192-15,0 0 0 0,-7 7 1760 0,7-7 304 16,0 0 64-16,0 0 16 0,0 0-1744 0,0 0-400 15,0 0 0-15,0 0 0 0,0 0 0 0,0 0 0 16,0-8 0-16,0 8 0 0,0 0 0 0,2-9-144 16,-2 9 144-16,0 0 0 0,0 0-320 0,0 0 32 0,0 0 0 15,0 0 0 1,0 0-160-16,0 0-48 0,0 0 0 0,0 0 0 0,5 12 304 0,-1-2 48 0,-4-10 16 16,0 12 0-16,0-12 128 0,-1 12 176 0,1-12-48 0,-3 11 0 15,-2-3 96-15,5-8 16 0,0 0 0 0,-4 11 0 16,4-11-240-16,0 0 0 0,0 0 0 0,0 0 0 15,0 0 0-15,-5 7-128 0,5-7 128 0,0 0-208 16,0 0 32-16,0 0 16 0,0 0 0 0,0 0 0 16,0 0 160-16,0 0 0 0,0 0 128 0,0 0-128 15,0 0 416-15,0 0 16 0,0 0 0 0,0 0 0 16,0 0-304-16,0 0-128 0,0 0 0 0,0 0 128 16,0 0-128-16,0 0 0 0,0 0 0 0,0 0 0 15,0 0-336-15,0 0 48 0,0 0 16 0,0 0 0 16,0 0 80-16,11-2 32 0,-2-1 0 0,-2-1 0 0,-7 4 160 0,0 0 0 15,0 0 0-15,10-7-128 16,-3-1-416-16,-7 8-80 0</inkml:trace>
  <inkml:trace contextRef="#ctx0" brushRef="#br2" timeOffset="-181873.42">4808 12739 14511 0,'-2'-15'640'0,"0"4"128"0,1-1-608 0,0-3-160 16,-2-2 0-16,0 0 0 0,2-1 0 0,0-1-272 15,-1 1 64-15,1 0 16 0,-1-2 192 0,0-1 0 16,2 1 0-16,-1-1 160 0,-3-1 0 0,0-2 0 16,2-1 0-16,-2-2 0 0,-3 1 352 0,1-4 80 15,-2-1 16-15,0-5 0 0,1-3-208 0,0-2-32 16,-3-4-16-16,4 2 0 0,2 3-352 0,1 1 128 16,0 0-128-16,0 1 0 0,0 0 0 0,1 1 128 0,0 1-128 0,1 1 0 15,-2 0 320-15,2 1 0 0,0 0 0 0,-2 1 0 16,-1 2 128-16,2 0 32 0,-1-2 0 0,-2 0 0 15,-3 3 0-15,0 0 0 0,-1-1 0 0,1 0 0 16,-1-3-176-16,-1-1-48 0,-2-3 0 0,2-2 0 16,-2-2-256-16,1-4 128 0,1-2-128 0,2-2 0 15,2 0 128-15,0 0-128 0,1 0 0 0,3 5 0 16,0-2 160-16,0 4-160 0,-1 1 128 0,1 3-128 16,0 4 0-16,4 2 0 0,1-1 0 0,1 3 0 15,-1 0 0-15,1 2 0 0,-2 3 0 0,1 1 0 16,-4 0 0-16,1 2 0 0,-2 2 0 0,2-1 0 15,0-1 0-15,0-2 128 0,-2-1-128 0,2 0 192 16,1-2-64-16,-1 0-128 0,-1-5 192 0,1 2-64 16,2 1-128-16,1-3 0 0,-4-3 0 0,3-1 128 0,2-2-128 0,0 5 0 15,-4-1 0-15,3 4 0 0,-1 1 0 0,0 0 0 16,-2 1 0-16,0 2 128 0,-3 0-128 0,0-3 0 16,1 2 144-16,-1 2-144 0,-2 1 192 0,-1-1-16 15,0 1-16-15,2-2 0 0,1-1-32 0,0-3-128 16,-1 0 192-16,1 3-64 0,-1 2-128 0,2 0 0 15,-1-1 0-15,1 0 128 0,2-1-128 0,0 1 0 16,-2 1 0-16,4 0 0 0,0 1 0 0,0-3 0 16,-2-2 0-16,2 2 0 0,-1-1 0 0,2 2 0 15,-2 1 0-15,2 0 0 0,0 0 0 0,-1-2 0 16,-2 1 0-16,0-1 0 0,-1 5 0 0,0 1 0 16,1-4 0-16,-2 2 128 0,0 2 16 0,-1-1 0 15,0-1 0-15,1 1 0 0,-1-1-144 0,-1 1 160 0,-1-2-160 0,1-2 160 16,2-1-160-16,0 2 128 0,-2 0-128 0,4 0 128 15,4 0-128-15,-1-2 0 0,-3 1 0 0,0 1 0 16,3 0 0-16,-1 0 0 0,1 1 0 0,-2 0 0 16,-2 4 0-16,1 2 0 0,2-1 0 0,-3 1 0 15,-2-1 0-15,2 2 128 0,1-2-128 0,-1 4 0 16,-2 0 144-16,1 2-144 0,-1-3 160 0,0 2-160 16,-1 4 208-16,2-3-48 0,-1 1-16 0,2-1 0 15,0-2-144-15,-2 1 192 0,-2 0-192 0,1 0 192 16,4 2-192-16,0-2 0 0,0-2 144 0,3 1-144 15,0 1 0-15,0 1 0 0,-3 1 0 0,1 0 0 16,1 0 0-16,0 0 0 0,2 2 0 0,-1 2 0 0,-3 0 0 0,1 1 0 16,-1 8 0-16,4-8 0 0,-4 8 0 0,0-7 0 15,0 7 0-15,-1-8 0 0,1 8 0 16,-2-8 128-16,2 8-128 0,0 0 0 0,0 0 0 0,0 0 0 16,0-9 0-16,0 9 0 0,6-7 0 0,-6 7 0 15,0-6 0-15,0 6 0 0,0 0 0 0,0 0 0 16,0 0 0-16,0 0 0 0,4-7-256 0,-4 7-32 15,0 0 0-15,0 0 0 16,0 0-128-16,10-1-32 0,-10 1 0 0,10-1 0 16,-10 1-32-16,0 0-16 0,10 4 0 0,-10-4 0 15,0 0 48-15,0 0 16 0,0 0 0 0,9 2 0 0,-9-2 240 0,0 0 32 16,7 1 16-16,-7-1 0 0,10-1-16 0,-10 1 0 16,7 0 0-16,-7 0 0 15,8-4-672-15,-3-1-144 0,-5 5-32 0</inkml:trace>
  <inkml:trace contextRef="#ctx0" brushRef="#br2" timeOffset="-181331.61">4671 7515 16927 0,'-12'4'752'0,"12"-4"144"0,-10 3-704 0,0-1-192 16,1 1 0-16,-1 1 0 0,1-3 256 0,9-1 32 15,-8 4 0-15,1 0 0 0,-4 0-96 0,2 0-32 16,3 0 0-16,0 1 0 0,1 3-32 0,0 1 0 15,0 1 0-15,1 3 0 0,0-2-128 0,1 2 0 16,-1 1 0-16,0 0 128 0,2 1-128 0,-2 0 0 16,-1 1 0-16,1 0-176 0,1-1 176 0,1 1 0 15,-2-2 0-15,-2-1 0 0,3-1 0 0,-1 0 0 16,4-12 0-16,-3 10-128 0,-1-2 128 0,4-8 0 16,0 0 0-16,0 0 0 0,0 0 0 0,0 0 0 15,0 0 0-15,0 0 0 0,0 0 0 0,0 0 0 16,0 0 0-16,3-8 0 0,2-1 0 0,-1 0 0 0,-2-1 0 0,4-1 0 15,1 1 192-15,0 1-16 0,-2-2-16 0,-1 3 0 16,0-3-160-16,0 2 128 0,-1-1-128 0,-3 10 128 16,2-10-128-16,-2 10 0 0,3-9 0 0,-2 0 128 15,-1 9-128-15,0 0 0 0,-4-9 0 0,-1 1 128 16,0 1 0-16,5 7 0 0,-5-6 0 0,5 6 0 16,-10-3 32-16,10 3 0 0,-9-1 0 0,9 1 0 15,0 0-160-15,-9 0 0 0,0 1 0 0,9-1 128 16,0 0-128-16,0 0 0 0,-5 9 0 0,5-9 0 31,0 0-304-31,0 0-80 0,0 0-32 0</inkml:trace>
  <inkml:trace contextRef="#ctx0" brushRef="#br2" timeOffset="-162261.85">5247 12063 31503 0,'-23'-24'1392'0,"9"14"288"0,-3-3-1344 0,1 1-336 0,2 1 0 0,-1 4 0 15,2-5 160-15,2 1-32 0,-1 1-128 0,-1 0 192 16,1 1-192-16,-1-1 0 0,1 1 0 0,-1 3 0 16,-2-2 0-16,0 1 0 0,2 1 128 0,0 1-128 15,-1-1 0-15,0 5 0 0,-2 1 0 0,0 1 0 16,1 5 0-16,-2-1 0 0,-3 7 0 0,-2 1-160 15,-4 4 160-15,-1 2 0 0,-5 5-144 0,-3 3 144 16,-7 3 0-16,-2 5 0 0,-3 2 128 0,0 6-128 16,-1 6 192-16,1 5-32 0,4 2-16 0,2 1 0 15,4-2-16-15,4 5-128 0,3 6 192 0,4 3-64 16,3 4 0-16,4 3-128 0,8-3 192 0,4-3-64 16,3-3-128-16,5-1 0 0,5 0 0 0,3 1 0 15,4 3 0-15,2-7 0 0,4-4 0 0,3-5 0 0,1-1-224 0,2-3 80 16,1-4 16-16,4-4 0 15,5-5-240-15,1-7-32 0,-3-9-16 0,7-8 0 0,3-4 416 0,2-8 0 16,3-6 0-16,2-6 0 0,0-4 384 0,3-5 48 16,3-1 16-16,1-5 0 0,1-2-96 0,3-4-16 15,0-3 0-15,-3-1 0 0,-7-4-176 0,-5-1-32 16,-2-5-128-16,-4 0 192 0,-1-3-64 0,-1-5-128 16,-3 1 176-16,-1 0-176 0,-1-2 192 0,-7-3-64 15,-8-2 0-15,-5-2-128 0,-4-2 208 0,-5-1-64 16,-5-2-16-16,-5 2 0 0,-3 0 16 0,-4 1 0 15,-5 0 0-15,-3 2 0 0,-4-1 144 0,1 3 32 16,-1 1 0-16,-1 3 0 0,-4 4 128 0,1 0 48 16,-1 6 0-16,-1 5 0 0,-4 2-192 0,-2 2-48 0,-2 2 0 0,0 2 0 15,1 5-256-15,3 4-256 0,2 5 64 0,3 2 0 32,3 5-2048-32,1 4-416 0,1 2-80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5:19.95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22261 6171 12895 0,'0'0'1152'0,"0"0"-928"0,-9 4-224 0,9-4 0 16,0 0 1920-16,0 0 352 0,0 0 64 0,0 0 16 15,0 0-1520-15,0 0-288 0,0 0-64 0,0 0-16 16,0 0 176-16,0 0 48 0,0 0 0 0,5-9 0 0,-5 9-160 0,5-9-16 15,3 4-16-15,-8 5 0 0,5-8 128 0,-5 8 16 16,0 0 16-16,0 0 0 0,0 0-64 0,0 0-16 16,0 0 0-16,0 0 0 0,0 0 0 0,-9-2 0 15,-3 2 0-15,2 0 0 0,10 0 32 0,-10 3 0 16,0 1 0-16,1-3 0 0,-1 4-32 0,-1-2-16 16,1 1 0-16,0 0 0 0,-1 0-240 0,11-4-64 15,-8 5 0-15,-1 0 0 0,0 0-64 0,3 2-32 16,6-7 0-16,-10 6 0 0,1 1-32 0,2-1-128 15,7-6 192-15,0 0-64 0,-8 11-128 0,8-11 0 16,0 0 0-16,0 0 128 0,-6 13-128 0,6-13 0 16,-3 10 0-16,3-10 0 0,-2 11 0 0,2-11 0 15,-2 12 0-15,2-12 0 0,1 11 0 0,-1-11 0 0,0 0 0 0,0 0 0 16,9 8 160-16,2-5-160 0,0-6 192 0,4-1-192 16,-1-1 176-16,3-2-176 0,2-3 160 0,1 0-160 15,0-3 128-15,-1 1-128 0,3-1 0 0,-2 1 144 16,-5 3-144-16,1-1 0 0,1 2 0 0,-4-1 128 15,-5-1-128-15,0 1 0 0,0 3 0 0,-8 6 0 16,0 0 256-16,0 0-16 0,0 0-16 0,-3-11 0 16,3 11-16-16,-7-6 0 0,7 6 0 0,-9-4 0 15,0-1-16-15,0 3 0 0,0 2 0 0,9 0 0 16,0 0-64-16,0 0 0 0,-8-5-128 0,8 5 192 16,-10-1-192-16,10 1 0 0,0 0 0 0,0 0 0 15,0 0 0-15,0 0 0 0,0 0 0 0,0 0 0 16,0 0 0-16,-11 3 0 0,0 4 0 0,0 1 0 15,1 0 0-15,-2 2 0 0,-1 0 128 0,2 1-128 0,5 1 0 0,-1 0 0 16,2-1 0-16,3-1 0 0,2-10 0 0,1 11 0 16,-1-11 0-16,0 0 0 0,0 0 0 0,10 7 0 15,2-3 0-15,0-3 0 0,-12-1 0 0,13-1 0 16,1-1 0-16,-2-1 0 0,-4-4 0 0,0 0 128 16,1 1-128-16,0 1 144 0,0-2-144 0,-1 1 0 15,0-1 0-15,-2 1-176 0,-6 6 176 0,7-8 0 16,-3 0 0-16,-4 8 0 0,5-9 0 0,-5 9 0 15,1-9 0-15,-1 9 128 0,3-11-128 0,-3 11 0 16,0-10 0-16,0 10 0 0,5-9 0 0,-5 9 0 16,1-11 0-16,-1 11-128 0,5-9 128 0,2 3 0 15,-7 6 0-15,0 0 0 0,0 0 0 0,0 0 0 16,0 0 0-16,0 0 0 0,0 0 0 0,0 0 0 0,-7 5-160 0,-2 1 160 16,0 2 0-16,-3 1-128 0,-1 1 128 0,3 1 0 15,3 1 0-15,0 1 0 0,-3 0 0 0,0-2 0 16,0-1 0-16,-1-2 0 0,1 1 0 0,1 0 0 15,1-1 0-15,8-8 0 0,0 0 0 0,0 0 0 16,0 0 0-16,0 0-128 0,0 0 128 0,0 0 0 16,0 0 0-16,0 0 0 0,0 0 0 0,0 0 0 15,10-1 0-15,-10 1 0 0,11-3-144 0,-11 3 144 16,0 0 0-16,0 0 0 0,7-7 0 0,-7 7 0 16,8-6 0-16,-8 6 0 0,7-8 0 0,-7 8 0 15,8-8 0-15,-2 2 0 0,-6 6 0 0,4-8 0 16,-4 8 0-16,5-8 0 0,-5 8 0 0,4-9 0 15,-4 9 0-15,0 0 0 0,-2-9 0 0,2 9 0 0,0 0 0 16,-8-4 0-16,8 4 0 0,-11-4 160 0,1 3-160 0,-1 1 0 16,0 1 0-16,0 3 0 0,2-3-256 0,1 4 0 15,-1-2 16-15,9-3 0 16,-9 7-576-16,3-1-112 0,6-6-32 0,-6 11 0 16,6-11-2576-16,-2 14-528 0,-2 5-96 15,4-2-9024-15</inkml:trace>
  <inkml:trace contextRef="#ctx0" brushRef="#br0" timeOffset="434.33">22217 6381 20271 0,'-12'8'896'0,"5"-2"192"0,-2 1-880 0,3-1-208 16,6-6 0-16,-7 9 0 0,2 1 2512 0,1 0 464 15,4-10 96-15,-3 9 0 0,3-9-2016 0,-2 11-416 16,2-11-64-16,-3 7-32 0,3-7-352 0,0 0-192 15,0 0 192-15,0 0-192 0,8 7 0 0,0-2-224 16,-8-5 16-16,10 4 0 16,-10-4-2064-16,12 3-416 0,0-1-64 0</inkml:trace>
  <inkml:trace contextRef="#ctx0" brushRef="#br0" timeOffset="635.57">22376 6666 8287 0,'0'0'736'0,"-9"7"-592"0,-3 0-144 0,0-1 0 16,0 1 4848-16,3-4 928 0,3 4 192 0,6-7 48 16,-7 12-4640-16,1-3-928 0,-3-1-176 0,9-8-32 31,0 0-752-31,0 0-160 0,0 0-32 0,0 0 0 0</inkml:trace>
  <inkml:trace contextRef="#ctx0" brushRef="#br0" timeOffset="802.71">22252 6849 31327 0,'0'0'1392'0,"0"0"272"0,0 0-1328 0,0 0-336 15,0 0 0-15,0 0 0 0,0 0 416 0,10 4 16 16,2 1 0-16,0-4 0 0,-2 2-432 0,-10-3 0 15,11 4-224-15,0-1 80 16,1-3-2368-16,-12 0-480 0,13 1-80 0,-13-1-32 0</inkml:trace>
  <inkml:trace contextRef="#ctx0" brushRef="#br0" timeOffset="933.59">22368 7017 10127 0,'0'0'448'0,"-4"7"96"0,-1 1-544 0,0-1 0 0,-2 2 0 0,2-1 0 16,1 1 5056-16,1 1 896 0,1-1 176 0,-1 0 32 15,2 1-4576-15,1-3-928 0,1 2-176 0,2 0-32 32,-1 3-1520-32,1-3-288 0,-1 0-64 0</inkml:trace>
  <inkml:trace contextRef="#ctx0" brushRef="#br0" timeOffset="1087.7">22305 7365 24879 0,'0'0'2208'0,"0"0"-1760"0,0 0-448 0,0 0 0 0,0 0 1920 0,0 0 288 16,0 0 64-16,0 0 16 15,0 0-2736-15,0 0-560 0,-4 12-96 0,4-12-12480 16</inkml:trace>
  <inkml:trace contextRef="#ctx0" brushRef="#br0" timeOffset="3619.15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  <inkml:trace contextRef="#ctx0" brushRef="#br0" timeOffset="5053.85">22952 5208 18431 0,'0'0'816'0,"-7"-9"160"0,7 9-784 0,-5-6-192 0,-1 0 0 0,6 6 0 16,0 0 3712-16,0 0 688 0,0 0 144 0,0 0 16 15,0 0-3424-15,0 0-688 0,0 0-144 0,-6 8-32 16,1 2-144-16,0 3-128 0,-1 1 192 0,-1 2-192 16,0 0 128-16,-2 2-128 0,-2 0 0 0,0 2 0 15,3 2 208-15,-1 4-64 0,0 3-16 0,-1 2 0 16,-3 0 0-16,2 2-128 0,-1 1 192 0,3 0-64 16,4-6-128-16,1 0 192 0,3-2-192 0,5 0 192 15,5-1 0-15,4-2 0 0,4-2 0 0,3-4 0 16,-2-5 32-16,4-3 16 0,4-3 0 0,4-1 0 15,3-2-48-15,-1-6-16 0,-1-4 0 0,-1-2 0 0,-2-1-32 0,-3-1 0 16,-2-2 0-16,-2-2 0 0,-3-3-16 0,-1 0-128 16,-3 0 192-16,0 1-64 0,-3-3 0 0,0 2-128 15,-2-2 192-15,1-2-64 0,-1-3-128 0,-2 1 192 16,-3-1-192-16,-2-4 192 0,0-2-192 0,-4 1 128 16,0-1-128-16,-3 3 128 0,-3 5-128 0,0-1 128 15,-1-1-128-15,-2 7 128 0,0-1-128 0,-4 7 0 16,1 3 0-16,0 2 0 0,-2 2 0 0,0 2-320 15,1 3 48-15,0 3 16 16,1 0-2176-16,1 3-416 0,0 2-96 0,0 1-12320 0</inkml:trace>
  <inkml:trace contextRef="#ctx0" brushRef="#br0" timeOffset="5276.63">22977 5375 5519 0,'0'0'496'0,"0"0"-496"0,-9 2 0 0,9-2 0 16,-7 8 5552-16,3 4 1008 0,3-2 208 0,1 3 32 15,0 1-4784-15,2 1-960 0,2-2-192 0,2 1-32 16,0-1-320-16,3 0-64 0,3-1-16 0,1 0 0 16,0-3-304-16,1 0-128 0,2-1 0 0,0-3 128 15,-1 0-128-15,2-3 0 0,-1-2 144 0,0 0-144 16,-1-2-256-16,1 0-128 0,-1-2-32 0,2 0-9680 15,0-3-1936-15</inkml:trace>
  <inkml:trace contextRef="#ctx0" brushRef="#br0" timeOffset="5755.73">23760 4738 19343 0,'0'0'1728'0,"-9"-1"-1392"16,0 2-336-16,9-1 0 0,-9 2 3456 0,9-2 640 16,-9 5 112-16,2 1 16 0,7-6-3008 0,-6 11-624 0,-1 0-112 0,2 0-32 15,0 1-96-15,0 2-32 0,-1-1 0 0,1 1 0 16,0 2-320-16,0 0 128 0,-2 1-128 0,2 0 0 15,0 0 0-15,1-1 0 0,0-1 0 0,1-1 0 16,2-2 0-16,1 1 0 0,4-3 0 0,0-1 0 16,-4-9 0-16,6 11 0 0,1-3 0 0,-7-8 0 15,12 5 0-15,-1-2 0 0,1-1 0 0,1-2 0 16,1-1 144-16,2 0-144 0,0-2 192 0,1-1-192 16,0-2 192-16,0-1-192 0,0-1 192 0,-2 0-192 15,1-1 160-15,1 0-160 0,0-1 128 0,-3-2-128 16,-4 0 128-16,-2 0-128 0,-2 2 0 0,-1-2 128 15,-1-3 0-15,-2 2-128 0,-2 1 192 0,-2 0-64 16,-5 0-128-16,-1 1 192 0,0-1-192 0,-1 2 192 0,-1 0-192 0,-1 0 160 16,0 0-160-16,-4 0 160 0,0 4-160 0,-2 1 0 15,0-1 0-15,0 3 0 0,0-3 0 0,1 2 0 16,1 1 128-16,0-4-128 0,2 2 0 0,0 3-256 16,2 0 64-16,1 1 16 15,5-5-752-15,5 6-160 0,0 0-16 0,0 0-9808 16,0 0-1952-16</inkml:trace>
  <inkml:trace contextRef="#ctx0" brushRef="#br0" timeOffset="6787.53">23191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7087.19">23157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7541.63">23926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  <inkml:trace contextRef="#ctx0" brushRef="#br0" timeOffset="22583.08">21283 8754 11055 0,'0'0'480'0,"0"0"112"0,-8-2-464 0,8 2-128 0,-11-1 0 0,2 1 0 15,-1 0 3312-15,10 0 640 0,-9 1 128 0,9-1 16 0,-10 0-1888 0,2 0-384 16,8 0-80-16,0 0-16 0,0 0-432 0,0 0-80 16,0 0-32-16,0 0 0 0,0 0-528 0,0 0-96 15,0 0-32-15,0 0 0 0,0 0-176 0,0 0-32 16,0 0-16-16,-4 11 0 0,4-11-176 0,-4 9-128 16,4-9 144-16,-4 12-144 0,-1-2 0 0,2 3 128 15,1-2-128-15,-1 2 0 0,-2-3 0 0,0 2 0 16,0-2 0-16,2 1 0 0,0-1 0 0,3 1 0 15,3 0 0-15,2-3 0 0,-5-8 0 0,7 8 0 16,-7-8 0-16,0 0 0 0,10 9 0 0,-10-9 0 16,12 0 0-16,0-1 0 0,1 1 0 0,-3-4 128 15,1 0-128-15,-1-1 0 0,0-1 224 0,-1-1-48 16,-1-4-16-16,-1 2 0 0,-7 9-160 0,6-10 0 0,0-3 0 16,-4 2 0-16,-2-1 0 0,0 2 0 0,0 2 160 0,0-4-160 15,-1 2 144-15,-2 0-144 0,-1-1 0 0,0 5 144 16,1-2-144-16,3 8 128 0,-10-7-128 0,3 2 128 15,7 5-128-15,-10-2 0 0,1 0 144 0,2 4-144 16,-1 4 0-16,-3 2 0 0,0 2 0 0,-1 2 0 16,1 1 0-16,1 3 0 0,-1 1 0 0,2 0 0 15,0 0 0-15,3 1 0 0,1-1 0 0,2-3 0 16,2 2 0-16,1-3 0 0,2-3 0 0,-2-10-128 16,0 0 128-16,9 11 0 0,0-2 0 0,2-5-128 15,1-2 128-15,-12-2 0 0,11 0 0 0,1-5 0 16,-1 4 0-16,-1-4 0 0,-1-1 0 0,-1 0 0 0,0-2 0 15,0 0 0-15,-2 0 0 0,1-1 0 0,0-1 0 16,-3 1 128-16,-1 1-128 0,-2-1 0 0,-2-2 128 0,0 2-128 16,1 9 160-16,-6-10-160 0,0 1 176 0,-1 1-176 15,1 0 192-15,-1 3-192 0,0 0 0 0,0 1 0 16,7 4 0-16,-10-4 0 0,-1 1 0 0,1 3 0 16,-1 0 0-16,11 0 0 0,0 0 0 0,-9 7 0 15,0-2 0-15,9-5 0 0,0 0 0 0,0 0 0 16,0 0 0-16,3 10 0 0,2-2 176 0,-5-8-176 15,0 0 160-15,12 7-160 0,-2-1 0 0,2-2 0 16,-1-1 0-16,1-1 0 0,0-4 0 0,-2 0 0 16,-10 2 0-16,12-2 0 0,-1-2 0 0,-2 1 128 15,-9 3-128-15,9-6 0 0,-9 6 0 0,6-7 144 16,-6 7-144-16,0 0 128 0,0 0-128 0,3-10 160 16,-4-1-160-16,1 11 160 0,-2-11-160 0,1 1 128 0,-3 1-128 0,1 2 128 15,3 7-128-15,-3-8 0 0,-4-1 0 0,2 3 128 16,5 6-128-16,-8-4 0 0,8 4 0 0,-9-1 0 15,0 0 0-15,0 2 0 0,0 2 0 0,-1 2 0 16,1-1 0-16,0 4 0 0,1-2 0 0,-1 6 0 16,-1 0 128-16,-2 1-128 0,0-3 0 0,2 1 128 15,1-4-128-15,1 3 128 0,0 1-128 0,4-2 128 16,2 2-128-16,2-11 128 0,1 10-128 0,-1-10 128 16,0 0-128-16,0 0 0 0,9 7 0 0,1-1 0 15,1-4-128-15,-11-2 128 0,10 2-160 0,-10-2 160 16,13-1 0-16,0 1 0 0,0 1 0 0,-1-1 0 15,-12 0 0-15,0 0 0 0,12 3 0 0,-12-3 0 16,0 0-288-16,10-2 32 0,-10 2 16 0,11 2 0 16,-11-2-336-16,0 0-64 0,10 5 0 0,-10-5-16 15,0 0-1776-15,0 0-368 0,0 0-64 0</inkml:trace>
  <inkml:trace contextRef="#ctx0" brushRef="#br0" timeOffset="24549.66">22153 7966 2751 0,'0'0'128'0,"0"0"16"0,0 0-144 0,0 0 0 0,0 0 0 0,0 0 0 15,0 0 3440-15,0 0 656 0,6-5 128 0,-6 5 16 16,0 0-2400-16,0 0-496 0,0 0-80 0,0 0-32 16,0 0-128-16,0 0-16 0,0 0-16 0,0 0 0 15,0 0 80-15,0 0 32 0,0 0 0 0,0 0 0 16,-8 7-32-16,8-7-16 0,-5 6 0 0,-1 2 0 15,-3 2-144-15,2 1-32 0,1-1 0 0,-4 3 0 16,0 3-384-16,1 1-64 0,-2 1-32 0,2 0 0 16,-1 1-208-16,-2-1-32 0,0 0-16 0,-1 2 0 15,0 1-48-15,-1-1-16 0,-3 3 0 0,-1-4 0 0,-2 2 160 0,1 1 48 16,-2 2 0-16,-1 0 0 0,-2 1-48 0,2-1-16 16,1-7 0-16,2 2 0 0,-1 3-48 0,2 0-16 15,0 1 0-15,-1-3 0 0,0 0-112 0,2-2-128 16,2-1 176-16,4 0-176 0,-1-2 176 0,0-2-176 15,1-3 160-15,1 0-160 0,3 1 128 0,-1-2-128 16,0-3 0-16,1 1 144 0,7-7-144 0,-6 7 0 16,-1-1 0-16,7-6 128 0,0 0-128 0,-6 9 0 15,6-9 0-15,-8 4 128 0,8-4-128 0,-6 5 0 16,6-5 0-16,0 0 0 0,-10 6 0 0,10-6 0 16,0 0 0-16,0 0 0 0,-7 5 0 0,7-5 0 15,0 0 0-15,-8 5 0 0,8-5 0 0,0 0 0 16,0 0 128-16,-8 4-128 0,8-4 0 0,0 0 0 0,0 0 0 0,-9 2 0 15,9-2 0-15,0 0 0 16,0 0 0-16,0 0 0 0,0 0 0 0,0 0 0 0,0 0 0 0,0 0 0 16,-8 3 0-16,8-3 0 0,0 0 0 0,0 0 0 15,0 0 0-15,0 0 0 0,-9 3 0 0,9-3 0 16,0 0 0-16,0 0 0 0,0 0 0 0,0 0 0 16,0 0 0-16,0 0 0 0,0 0 0 0,0 0 0 15,0 0 0-15,0 0 0 0,0 0 0 0,0 0 0 16,0 0 0-16,0 0 0 0,0 0 0 0,0 0 0 15,0 0 0-15,0 0 0 0,-7-6 0 0,7 6 0 16,0 0 0-16,0 0 0 0,0 0 0 0,-7-1 0 16,7 1 0-16,0 0 0 0,0 0 0 0,0 0 0 15,0 0 0-15,0 0 0 0,-7-1 0 0,7 1 0 0,0 0 0 0,0 0 0 16,0 0 0-16,0 0 0 0,-4-8 0 0,4 8 0 16,-3-8 0-16,1-2 0 0,1 1 0 0,1 0 0 15,0-2 144-15,-2 1-144 0,2-2 0 0,2 0 144 16,-2-1-144-16,2-1 0 0,1 1 144 0,-2-2-144 15,0 1 0-15,1 0 144 0,0-1-144 0,2-2 0 16,0-1 0-16,1 0 0 0,-1 0 0 0,-1-1 0 16,1 0 0-16,0 1 0 0,-2 1 0 0,2 2 0 15,0 2 0-15,-1 2 0 0,-1 0 0 0,0 2 0 16,-2 0 0-16,0 9 0 0,0 0 0 0,0 0 0 16,0 0 0-16,0 0 0 0,0 0 0 0,-4 13 0 15,-1 3 0-15,-1-1 0 0,0 2 0 0,-1 4 0 0,-1 1 0 16,2 2 0-16,-2 0 0 0,0 1 0 15,0 0 0-15,1 1 0 0,-1 0 0 0,0 0 0 0,0-1 0 0,2-3 0 16,0 0 0-16,0-1 0 0,-2-1 0 0,2-3 0 16,2 2 0-16,1-3 0 0,-2-2 0 0,2-5 0 15,3-9 0-15,-1 11 0 0,1-11 0 0,0 10 128 16,0-10 48-16,0 9 0 0,0-9 0 0,0 0 0 16,0 0-176-16,0 0 128 0,0 0-128 0,0 0 128 15,0 0-128-15,0 0 128 0,0 0-128 0,9 7 128 16,-9-7-128-16,10 5 192 0,-10-5-192 0,10 1 192 15,-10-1-192-15,10 2 192 0,-10-2-192 0,12 1 192 16,0 2-64-16,-2-1-128 0,0 1 192 0,2-2-64 16,0-1-128-16,0-1 0 0,-1-1 144 0,2 1-144 15,0 0 0-15,0 0 128 0,-1 1-128 0,0-2 0 16,0 1 0-16,-1 0 128 0,2-2-128 0,-2-1 0 0,-3 0 0 0,2-2 128 16,3 0-128-16,-1 1 0 0,-4 0 0 0,2 1 0 15,1 0 0-15,-1 2 0 0,0-2-256 0,-10 4-32 16,12-4 0-16,0 3 0 15,1-1-1808-15,-3 2-352 0,-10 0-80 0,12-2-16224 16</inkml:trace>
  <inkml:trace contextRef="#ctx0" brushRef="#br0" timeOffset="25450.59">21918 9190 16703 0,'0'0'736'0,"0"0"160"0,0 0-720 0,0 0-176 16,0 0 0-16,-1-6 0 0,1 6 1984 0,0 0 384 15,-3-9 64-15,3 9 0 0,0 0-832 0,-5-7-192 16,-2 2-16-16,7 5-16 0,-6-5-384 0,-1 2-80 0,7 3-16 0,0 0 0 16,-9 0-192-16,1 2-64 0,-1-1 0 0,3 0 0 15,6-1-176-15,-11 7-32 0,-2-1-16 0,2 3 0 16,-1 2-128-16,1 2-32 0,1 0 0 0,0 0 0 16,-1 4-256-16,1 1 0 0,-2 0 128 0,2 2-128 15,0 3 192-15,3 2-32 0,-2 1 0 0,-2 3 0 16,-1-3 0-16,3 3 0 0,1-2 0 0,1 2 0 15,-1 1-160-15,3-2 0 0,-1 0 0 0,4-2 0 16,0 0 0-16,1-4 0 0,0-4 0 0,2-1 0 16,0-2 0-16,2-4 0 0,1-2 0 0,1-2 0 15,-5-7 128-15,11 7-128 0,-11-7 0 0,11 2 128 16,-11-2 64-16,13 0 16 0,2-1 0 0,-2 0 0 0,-2-5-80 16,1 1 0-16,-1 0-128 0,0 0 192 0,0-1-192 0,2 0 128 15,0-2-128-15,1 0 0 0,-1-1 0 0,0 0 0 16,2-1 0-16,-1 0 0 0,-1-3 0 0,-1 2 0 15,-1-1 0-15,1-1 0 0,0-3 128 0,-2 2-128 16,-2-4 0-16,0 1 144 0,2-2-144 0,-2 0 128 16,-1-3-128-16,-1 1 128 0,-1-3-128 0,1 5 160 15,-2-1-160-15,-2 1 160 0,1-2-160 0,-3 1 192 16,-1 2-192-16,-1 1 192 0,1 0-192 0,-3 0 128 16,0 0-128-16,-1 0 128 0,-2 0-128 0,0 2 0 15,0-1 0-15,-1 3 128 0,-2 1-128 0,1 2 0 16,0 1 0-16,-1-2 0 0,1 2-160 0,-2 0-64 15,0 3-16-15,2 2 0 16,1 1-272-16,2 0-64 0,-1 1-16 0,7 2 0 16,-8-4-1104-16,2 3-224 0,-1 1-32 0,1 2-13696 0</inkml:trace>
  <inkml:trace contextRef="#ctx0" brushRef="#br0" timeOffset="25741.22">21736 9473 8287 0,'0'0'736'16,"0"0"-592"-16,0 0-144 0,0 0 0 15,0 0 4672-15,0 0 896 0,0 0 176 0,0 0 32 0,0 0-3632 0,0 0-736 16,0 0-128-16,0 0-48 0,0 0-464 0,0 0-112 15,15 0-16-15,-2 0 0 0,-13 0-336 0,15-2-80 16,0-1-16-16,0 1 0 0,-2-1-48 0,0 3-16 16,0 1 0-16,0 1 0 0,-3-1-144 0,2-1 0 15,1-1 0-15,-1-1 0 16,-2 2-512-16,1 0-128 0,-1 2-16 0,0-2-16 16,1 0-944-16,-1 0-192 0,1-3-48 0,-1 2-7312 15,1-2-1472-15</inkml:trace>
  <inkml:trace contextRef="#ctx0" brushRef="#br0" timeOffset="26485.08">22257 8985 14735 0,'0'0'1312'0,"0"0"-1056"16,0 0-256-16,0 0 0 0,0 0 2704 0,1-10 496 16,-1 10 80-16,3-9 32 0,-3 9-2128 0,6-9-416 15,-6 9-96-15,6-10-16 0,-2-1-224 0,0 2-48 16,-4 9-16-16,6-8 0 0,-2-1 240 0,0 1 48 16,1 1 16-16,-5 7 0 0,8-8 0 0,0 1 0 15,2 2 0-15,-1-2 0 0,0-3-288 0,1 2-48 16,-1 2-16-16,1 0 0 0,1 1-32 0,-4 3-16 15,-7 2 0-15,11-4 0 0,-1-1-128 0,-10 5-16 16,11-2-128-16,-11 2 192 0,11-2-192 0,-11 2 0 16,11 2 128-16,-1 5-128 0,-2-1 0 0,-1 6 0 15,-2 0 0-15,-1-3 0 0,-4-9 0 0,4 16 0 0,-3 3 0 0,-1 1 0 16,0-2 0-16,-1-1 128 0,-2 0-128 0,0-3 0 16,-1-1 128-16,-1 0-128 0,0 2 0 0,-1-1 144 15,-2 3-144-15,-1-2 0 0,-3 4 144 0,1-4-144 16,2 0 0-16,-2 0 144 0,-6 1-144 0,2 1 0 15,4-1 0-15,-3-2 0 0,-1-1-192 0,2-3 48 16,1 0 0-16,0-3 0 0,2 0 0 0,-2-5 0 16,2 2 144-16,10-4 0 0,-9 0 0 0,9 0 0 15,-12-4 0-15,12 4 0 0,-7-7 0 0,7 7 0 16,-4-11 0-16,2 2 0 0,-1 0-144 0,3 0 144 16,2-2 0-16,-2 11 0 0,3-9 0 0,4 3 0 15,1-1 0-15,-8 7 0 0,9-4 0 0,-9 4 0 0,12-2 0 0,-12 2 128 16,11 0-128-16,1 2 128 0,-1 0 16 0,-1 0 0 15,0 2 0-15,3 0 0 0,2 0-144 0,0 2 192 16,0 2-192-16,-1-1 192 0,0-1-192 0,1 1 0 16,0-3 144-16,0 2-144 0,-1 1 0 0,0-1 0 15,2 1 0-15,1-5 0 16,-1 2-288-16,-2-1-128 0,0 0-32 0,1-3-16320 16</inkml:trace>
  <inkml:trace contextRef="#ctx0" brushRef="#br0" timeOffset="34579.03">20386 935 16927 0,'-1'-15'752'0,"1"6"144"0,-1-1-704 0,1 10-192 0,-2-9 0 0,1-2 0 15,-2 0 960-15,1 3 144 0,2 8 48 0,-4-6 0 16,0-6-192-16,4 12-48 0,-5-6 0 0,5 6 0 0,0 0 0 0,0 0 0 16,-8-3 0-16,8 3 0 0,0 0-16 15,0 0-16-15,0 0 0 0,0 0 0 0,-8 4-192 0,8-4-48 16,0 0 0-16,-4 10 0 0,0 3-176 0,3-5-32 16,1-8-16-16,0 15 0 0,0 0-32 0,0 1 0 15,0-1 0-15,0 2 0 0,0 0-48 0,0 4-16 16,0 1 0-16,-1 1 0 0,1 0-96 0,0 4-32 15,-2 2 0-15,2-2 0 0,2-2-64 0,-1 1 0 16,-1 4-128-16,0-4 192 0,3-2-192 0,-1-1 128 16,0 1-128-16,-2 1 0 0,0-1 192 0,2 2-64 15,1 0-128-15,-1 2 192 0,0 0 0 0,-1 2-16 16,0-1 0-16,2 5 0 0,-1 4-48 0,2-3-128 16,-1-4 192-16,0 2-64 0,-1-2-128 0,2-1 192 0,-1-2-192 0,1-1 192 15,0-1-64-15,-1 0-128 0,0-2 192 0,2 2-64 16,0-2-128-16,1 1 0 0,-1-1 0 0,0-3 128 15,2 1-128-15,0-3 0 0,1 5 0 0,1-5 128 16,-1 0-128-16,3-1 0 0,0 0 0 0,1 0 0 16,-1 1 0-16,2-1 128 0,2-1-128 0,0 0 0 15,-1 0 0-15,2 0 0 0,1 0 128 0,-1 1-128 16,0-4 0-16,-3 2 0 0,1-2 0 0,1 0 0 16,-1 2 0-16,1-2 0 0,-1-1 0 0,0 2 0 15,-1-3 0-15,0 2 128 0,0-2-128 0,0-1 0 16,2-2 0-16,-1 1 0 0,-1-3 128 0,1 1-128 15,1-1 0-15,-1 1 0 0,-1-1 0 0,1 1 128 16,2-1-128-16,-2-1 0 0,1-1 0 0,-2 1 128 0,0-2-128 16,0 2 0-16,1 2 0 0,-1 0 0 0,0-2 0 15,2 1 0-15,0 1 0 0,1-1 128 0,-2 1-128 0,2 0 0 16,0-3 0-16,3 2 0 0,2 1 0 0,-3-2 0 16,-2 1 0-16,2-1 0 0,3-2 0 0,1 0 0 15,0 0 128-15,2-1-128 0,1-1 0 0,-2 1 0 16,0-1 0-16,0 1 0 0,-2 1 0 0,-1-3 0 15,0 0 0-15,-2 1 0 0,2-2 0 0,-2 0 0 16,0 0 0-16,1 0 128 0,-1-2-128 0,1 1 128 16,1 0-128-16,-1 1 128 0,0-4-128 0,2 3 128 15,1-1-128-15,1 2 128 0,-1-2-128 0,0-1 0 16,1 1 0-16,1-1 0 0,2 2 0 0,1-2 0 16,-3-1 0-16,1 0 0 0,-1 3 0 0,-2-6 0 15,0 2 0-15,-1 0 0 0,-2 0 128 0,1-3 0 0,-2-1 0 0,0 0 0 16,1 1-128-16,-1 0-144 0,0 0 144 0,3 0-208 15,1-5 208-15,0 2 0 0,2-1 0 0,-1 1 0 16,2 2 0-16,-2-2 0 0,0 0 128 0,-1 1-128 16,1-1 0-16,1 3 0 0,-2-1 128 0,0-2-128 15,3-2 0-15,-4 0 0 0,-2 1 0 0,1-4 0 16,-1 2 0-16,0-3 160 0,-1-1-160 0,-1-3 128 16,0-1-128-16,1-2 128 0,-1-1-128 0,1-2 128 15,-2-4-128-15,1 1 0 0,1 1 0 0,0-1 0 16,-1 0 128-16,2 0-128 0,0 4 0 0,1 1 128 15,-3 0-128-15,1 2 0 0,0-2 0 0,2 2 0 16,-1-2 0-16,1 2 0 0,-3-1 0 0,1 2 128 16,-1-2-128-16,-1 4 0 0,-5-1 144 0,4 0-144 0,-2 0 0 15,1 1 0-15,-1 2 0 0,0 1 128 0,0-1-128 0,-1 1 0 16,-2 1 0-16,1 2 0 0,-3 1 0 0,-1 3 0 16,1-2 0-16,-1 5 0 0,-7 7 0 0,0 0 0 15,5-10 0-15,-5 10 0 0,3-8 0 0,-3 8 0 16,0 0 0-16,0 0-128 0,0 0 128 0,0 0 0 15,0 0 0-15,0 0-128 0,0 0-16 0,0 0 0 16,0 0 0-16,0 0 0 16,0 0-480-16,0 0-80 0,-3 12-32 0,3-12 0 15,-1 12-2256-15,1-12-448 0,0 0-80 0</inkml:trace>
  <inkml:trace contextRef="#ctx0" brushRef="#br0" timeOffset="35692.87">23038 1427 9663 0,'0'0'432'0,"0"0"80"0,0 0-512 0,0 0 0 0,-4-7 0 0,4 7 0 16,-3-7 864-16,3 7 64 0,0 0 16 0,0 0 0 15,-2-10 336-15,2 10 64 0,0 0 0 0,0 0 16 16,0 0 144-16,-3-7 32 0,3 7 0 0,0 0 0 15,0 0-112-15,0 0-16 0,0 0 0 0,0 0 0 16,0 0-448-16,0 0-80 0,0 0-32 0,0 0 0 16,0 0-384-16,0 0-80 0,0 0 0 0,0 0-16 15,0 0-240-15,11 1-128 0,-11-1 160 0,10 0-160 0,-10 0 160 0,13 2-160 16,-1 1 160-16,0-3-160 0,-1-1 304 0,2-1-48 16,0-3 0-16,2 3 0 0,2 0 64 0,0-2 16 15,0-2 0-15,2 2 0 16,2 4-96-16,2-3-32 0,2 2 0 0,3-2 0 0,0 1-80 0,1 1 0 15,0-1-128-15,2 2 192 0,3 2-192 0,-2-2 0 16,1-2 0-16,-2 1 0 0,1-3 0 0,-1 3 0 16,0 1 0-16,1 0 0 0,0-2 128 0,3 0-128 15,4-1 0-15,2 2 144 0,1-3-144 0,2 1 0 16,2 1 144-16,0 1-144 0,1 1 128 0,-1 0-128 16,-3 0 160-16,0 1-160 0,3 1 144 0,-1 1-144 15,2-3 128-15,4 1-128 0,4 2 144 0,1 0-144 16,-1-2 160-16,-2 1-160 0,-2 2 144 0,0 2-144 0,-2-3 128 0,5 0-128 15,3 1 192-15,2-3-64 0,-1 1 0 0,4-1 0 16,-1-1 0-16,-2 3-128 0,-5-1 192 0,1-1-64 16,0-2-128-16,5 0 128 0,5 0-128 0,3-1 128 15,1 1-128-15,-2-2 0 0,-5-1 0 0,-1 3 128 16,-2 5-128-16,0-4 0 0,1-4 0 0,1 3 0 16,4-1 0-16,0 2 128 0,1-2-128 0,-5 1 0 15,-3-2 0-15,2 0 0 0,2 1 0 0,2 0 0 16,3 0 0-16,0-1 0 0,-3 2 128 0,-3 0-128 15,-4-2 0-15,2 0 0 0,-3 1 0 0,4 1 0 16,5-5 0-16,-1 2 0 0,-3 0 0 0,-2 1 0 16,-4 0 0-16,-4-2 128 0,-6 1-128 0,0 0 0 15,-4 3 128-15,2-3-128 0,2-2 0 0,-1 3 128 16,-1 0-128-16,-1-2 0 0,-3 1 144 0,-1 0-144 0,-3 1 0 0,-4 2 0 16,-3 0 0-16,-2-1 128 0,-2-2-128 0,-1 2 0 15,-3 1 0-15,1-1 0 16,-1 1-512-16,1-3-80 0,1 1-16 0,1 1 0 15,2-1-128-15,1 2-32 0,0-3 0 0,-1 1 0 16,-3 2-160-16,0 0-32 0,1 0-16 0,-1 1 0 16,-3 3-576-16,-1 0-112 0,-1-4-32 0,-1 2-10720 15</inkml:trace>
  <inkml:trace contextRef="#ctx0" brushRef="#br0" timeOffset="36642.29">28558 1363 6447 0,'-8'-3'576'0,"2"-1"-576"15,-1-1 0-15,7 5 0 0,0 0 4240 0,0 0 752 16,-6-4 128-16,6 4 48 0,0 0-4272 0,0 0-896 15,-7-5 0-15,7 5-192 0,0 0 192 0,0 0 0 16,0 0 0-16,0 0 0 0,-6-2 0 0,6 2 0 0,0 0 0 0,0 0 0 16,0 0 0-16,0 0 0 0,-10 3 0 0,10-3 0 15,0 0 0-15,-6 12 0 0,1-1 0 0,2 2 0 16,0 2 0-16,2 1 0 0,1-2 0 0,1 7-144 16,1 5 144-16,0-1 0 0,1-5 128 0,-2 6-128 15,2 5 160-15,-2 0-32 0,0-2-128 0,1 0 192 16,-2-1 16-16,0 1 0 0,-2-2 0 0,0 1 0 15,-1-2 96-15,1 0 16 0,-4 0 0 0,1-1 0 16,0-1 64-16,-3 2 0 0,-1 1 16 0,0-3 0 16,0-2 304-16,-2-1 48 0,-2 2 16 0,-1 0 0 15,-3 2 32-15,-1 0 16 0,-2-3 0 0,-3 0 0 16,-3 0-288-16,1 1-48 0,3 2-16 0,-4-1 0 0,-4-1-160 16,-2 1-48-16,-1-2 0 0,0 1 0 0,0-2-48 15,3 1-16-15,0-2 0 0,0-1 0 0,13-9 48 0,-3 1 0 16,-7 2 0-16,-1 0 0 0,-3 0 16 0,-2 2 0 15,-4-2 0-15,0 0 0 0,-32 8 32 0,11-6 16 16,10-2 0-16,5 0 0 0,4 0-48 0,2-1-16 16,2 0 0-16,0-4 0 0,0-2-112 0,-1 1-128 15,0-2 176-15,1-1-176 0,2 2 208 0,2 1-64 16,0-2-16-16,1 2 0 0,0-2-128 0,2 1 0 16,2-2-192-16,4 1 192 0,4 1 0 0,1 0 0 15,4-1 0-15,1 1 0 0,0-1 0 0,2-3 0 16,1 2 0-16,9-4 0 0,-9 7-144 0,2 1 144 15,7-8 0-15,-6 9 0 0,6-9-128 0,0 0 128 16,-6 8 0-16,6-8 0 0,-4 11 0 0,4-11-128 16,-3 10 128-16,3-10 0 0,-3 10 0 0,3-10-160 0,-3 10 160 0,3 0-128 31,0-10-320-31,3 10-64 0,0-2-16 0,-3-8 0 16,6 8-368-16,-6-8-80 0,0 0-16 0,8 5 0 15,1-1-48-15,-9-4-16 0,9 0 0 0,0-2 0 16,0 2 32-16,-9 0 16 0,11-6 0 0,-11 6-7792 0,9-5-1568 0</inkml:trace>
  <inkml:trace contextRef="#ctx0" brushRef="#br0" timeOffset="37495.12">27248 2805 6447 0,'0'0'576'0,"-12"-3"-576"0,-1 1 0 0,0 0 0 16,1 1 3680-16,2 0 624 0,1-2 128 0,-1 2 32 15,1 0-2880-15,-2-1-576 0,-4 1-112 0,0 1-32 0,-1 0-96 0,-1 0 0 16,-1 0-16-16,0 1 0 0,-1 1-224 0,1-1-32 15,-2-1-16-15,2 0 0 0,0 0-96 0,-2-1 0 16,-2-1-16-16,-1 2 0 0,-2 2-48 0,-2-2 0 16,-5-2 0-16,-2 1 0 0,-2-3 0 0,-2 1 0 15,-4 3 0-15,-1-2 0 0,-1 2 0 0,0 0-16 16,-1 0 0-16,0-1 0 0,-2-2-144 0,-5-1-32 16,-6-1 0-16,-2 2 0 0,-5 2 128 0,-1 1 0 15,-2 0 16-15,3 1 0 0,1-1-32 0,-5 0-16 16,-6-1 0-16,-2 1 0 0,-2 4-64 0,2 1-16 15,4 0 0-15,4 0 0 0,2-3-144 0,-3-1 160 16,-6-1-160-16,0 4 160 0,-4-1-160 0,6 2 128 16,3-1-128-16,2-2 128 0,-1-2-128 0,-5-1 192 15,-4 0-192-15,2-1 192 0,0 4-48 0,5-2 0 0,6-2 0 0,1-2 0 16,-3-2 144-16,0-1 32 0,-4 2 0 0,2 4 0 16,0-2 48-16,4 2 16 0,5 1 0 0,0-1 0 15,-3-2-384-15,-1 2 144 0,-3-1-144 0,-1 5 0 16,0 2 0-16,5 1 0 0,4-3 0 0,1 1 0 15,-1 0 0-15,-2 0 0 0,-3-1 0 0,1 1 0 16,0 1 0-16,4 1 0 0,2 1 0 0,5-1 0 16,1-2 0-16,0 2 0 0,-2-3 0 0,0 0 0 15,-3 0 0-15,3-1 0 0,-1 1 0 0,5 1 0 16,6 0-192-16,4 1 16 0,2-2 0 0,3 0 0 16,2-1-1136-16,2 0-224 0,1 0-64 0,0 0-14944 15</inkml:trace>
  <inkml:trace contextRef="#ctx0" brushRef="#br0" timeOffset="38810">20321 823 5519 0,'0'0'496'0,"0"0"-496"16,0 0 0-16,0 0 0 0,0 0 3248 0,0 0 544 15,3-9 112-15,-3 9 32 0,0 0-2624 0,6-8-528 0,-6 8-96 0,11-5-32 16,-2-1-256-16,-1 2-48 0,-8 4-16 0,11-2 0 16,0-3-336-16,-1 4 128 0,-10 1-128 0,13-4 0 15,-1 1 0-15,0 3 0 0,1 2 0 0,0-1 0 16,0-2 0-16,1 1 0 0,0 0 0 0,1 1 0 15,0 3 128-15,1-3-128 0,0 2 128 0,2 1-128 16,2 1 0-16,2 0 128 0,2-1-128 0,1 1 0 16,0 0 240-16,1 1-32 0,3-1 0 0,-1-3 0 15,1 4 0-15,0-1 0 0,-2 0 0 0,2 0 0 16,1 2-208-16,0-1 176 0,-1-4-176 0,3-1 160 16,3 0-160-16,3 2 128 0,1-1-128 0,6 0 128 15,1-2-128-15,1 0 128 0,-2 1-128 0,-1 0 128 16,-2-2 48-16,0 0 0 0,-2-1 0 0,2 1 0 0,1 0 64 15,4-3 16-15,2 1 0 0,3 1 0 16,2 2-32-16,-1 2 0 0,-2-2 0 0,-1 0 0 0,-3 0-224 0,-1 2 176 16,0 0-176-16,4 1 160 0,0-2-160 0,5 2 0 15,3-1 0-15,0 1 128 0,2-2-128 0,-5 2 128 16,-4 1-128-16,-2-4 128 0,1-3-128 0,1 2 0 16,1 1 0-16,3 0 0 0,1-1 0 0,1 1 0 15,-1 1 0-15,-1 0 0 0,-4 2 240 0,-3-1-48 16,-1 0 0-16,1 0 0 0,2 1 16 0,3 1 0 15,5-3 0-15,-1 2 0 0,0-1-64 0,-2 0-16 16,-4-4 0-16,0 4 0 0,1 0-128 0,4 0 0 16,-24-4 144-16,8 1-144 0,4-2 128 0,4 1-128 15,3-2 128-15,1 0-128 0,-1-1 0 0,0 0 0 16,41-5 0-16,-11 4 128 0,-8-1-128 0,-2 2 0 0,-4 0 0 16,-3 2 128-16,-4-3-128 0,-5 1 0 0,-4-1 0 0,-2 2 128 15,4 2-128-15,0-2 0 0,4-1 0 0,3 1 128 16,0 4 0-16,-1-3 0 0,-4 1 0 0,-4 0 0 15,-2 2-128-15,-1 0 0 0,1-1 128 0,1 0-128 16,5-2 0-16,1 2 0 0,-1-1 0 0,1 2 0 16,0 3 128-16,-5-2-128 0,-5-1 160 0,-2 0-160 15,0 0 0-15,1 0 0 0,-1 0 0 0,2 0 0 16,3 0 0-16,-1-1 0 0,-2 0 0 0,0 1 0 16,-3 2 0-16,0 0 0 0,-3-2 0 0,-1 1 0 15,-1 0 144-15,1-1-144 0,2-2 128 0,2 2-128 16,1 0 0-16,0 0 0 0,-1-2 128 0,0 2-128 0,-1 0 0 0,-4 3 0 15,-3 0 144-15,-2-1-144 0,-3-3 0 0,-2 1 0 16,-2 0 0-16,0-1 0 0,0-1 0 0,-1 2 128 16,1 0-128-16,2 0 0 0,0-2 0 0,0 2 144 15,-3 0-144-15,2 0 0 0,4-2 144 0,-2 1-144 16,-2-2 0-16,1 2 144 0,0 2-144 0,-2-2 0 16,-1-1 0-16,-3 0 0 0,-1 2 0 0,-1-1 0 15,-1-2 0-15,-2 3 0 0,-2-4 0 0,-1 3 0 16,0 0 0-16,-1-3 128 0,-2 3-128 0,0 1 0 15,0 0 0-15,-1 0 0 0,-1-2-272 0,-9 2-96 16,12 2-16-16,0-2 0 16,0 0-2016-16,-2-2-416 0,-10 2-64 0</inkml:trace>
  <inkml:trace contextRef="#ctx0" brushRef="#br1" timeOffset="63193.09">13945 3875 13823 0,'0'0'1216'0,"0"0"-960"0,0 0-256 16,0 0 0-16,0 0 2720 0,0 0 496 15,0 0 112-15,0 0 0 0,0 0-1920 0,0 0-400 0,0 0-80 0,0 0-16 16,0 0-272-16,0 0-48 0,0 0-16 0,0 0 0 16,-10 3 192-16,10-3 48 0,-9 4 0 0,0-3 0 15,1 4-208-15,-1-1-32 0,0 1-16 0,0 1 0 16,-1-1-272-16,-1 1-48 0,-1 0-16 0,3-1 0 16,3 1-224-16,-1 1 144 0,-2-2-144 0,0 2 128 15,1-1-128-15,2 1 0 0,6-7 0 0,-6 10 0 16,3 0 0-16,0 1 0 0,3-1 0 0,1 1 0 15,-1-11 0-15,4 13 0 0,1 0-192 0,2-3 192 16,1 1 0-16,1-2 0 0,1-3 144 0,2 1-16 16,1 3-128-16,0-2 0 0,-1-1-176 0,-2-2 176 0,1-5 0 15,-11 0 128-15,11 4 16 0,1-2 0 16,-1-4 240-16,-11 2 64 0,0 0 0 0,10-4 0 0,-10 4-160 0,9-7-32 16,-2-2 0-16,-2 0 0 0,-3 0 32 0,2 0 0 15,0-4 0-15,0 2 0 0,-1 1-48 0,-1-2-16 16,-2-1 0-16,0 1 0 0,-1 3-80 0,1-2-16 15,0 0 0-15,0 11 0 0,0 0 48 0,-3-10 0 16,3 10 0-16,0 0 0 0,-9-7-16 0,9 7 0 16,-10-4 0-16,1 4 0 0,-2 3-160 0,2 1 0 15,-1 2 0-15,1 1 0 0,1 2 0 0,-1 1 0 16,-2 1 0-16,2-5 0 0,0 1 0 0,0 2 0 16,0 1 0-16,2 1 0 0,2-2 0 0,5-9 0 15,-6 12 0-15,0-3 0 0,2 1 0 0,4-10 0 16,0 0 128-16,3 13-128 0,-3-13 0 0,7 13 0 15,-1-4 0-15,-6-9 0 0,12 6 0 0,-12-6 0 0,12 1 0 0,-2-4 0 16,-1 1 0-16,-9 2 0 0,8-7 0 0,0 1 0 16,0-1 144-16,-3-1-144 0,-3 2 160 0,-2 6-160 15,3-12 176-15,-2 4-176 0,-1-2 192 0,0 1-192 16,0 0 448-16,-1 1 0 0,-2-3-16 0,-1 4 0 16,1-3-64-16,3 10-16 0,-4-9 0 0,0-1 0 15,4 10-128-15,-5-8-32 0,5 8 0 0,-3-9 0 16,3 9-192-16,0 0 0 0,0 0 0 0,0 0 0 15,0 0-352-15,0 0-112 0,0 0-32 0,9 0 0 16,1 4-2064-16,1 4-400 16,-1 3-96-16,1 6-16 0,-1 0-736 0,1 4-160 0</inkml:trace>
  <inkml:trace contextRef="#ctx0" brushRef="#br1" timeOffset="64094.02">15763 6135 27119 0,'0'0'1200'0,"0"-10"256"0,0 10-1168 0,0-10-288 0,3-2 0 0,-1 1 0 16,2-1 1216-16,0 1 192 0,1 1 48 0,1 0 0 15,-1-4-944-15,0 3-192 0,-1 0-48 0,0 2 0 16,0 1-112-16,-4 8-32 0,0-10 0 0,0 10 0 0,0 0 112 0,0 0 16 16,0 0 0-16,0 0 0 15,-7-5-256-15,7 5 176 0,0 0-176 0,-10 4 160 0,-2 1-160 0,3 1 0 16,1 1 144-16,-1 1-144 0,-1 2 144 0,1 2-144 15,-1-3 192-15,4 3-192 0,-1 1 208 0,1 0-64 16,-1 0-16-16,2 1 0 0,1 2-128 0,2 1 0 16,-1 0 0-16,2 1 0 0,-1-1 0 0,2 0 0 15,2 0 0-15,0-2 0 0,0 2 0 0,2-4 0 16,-1 1 0-16,4-3 0 0,-7-11 0 0,10 12 128 16,1-6-128-16,-1 0 0 0,-10-6 0 0,15 2 0 15,-2-2 128-15,-3-1-128 0,-2-4 208 0,2-2 16 16,2-1 0-16,-2-1 0 0,-2-1 448 0,0-1 96 15,1-4 0-15,-1 0 16 0,-3 2-176 0,1-2-32 16,-4 0-16-16,2 0 0 0,0-2-16 0,-3 1 0 0,-3 3 0 0,2-1 0 16,0 0-16-16,0-1 0 0,-2 3 0 0,0-1 0 15,-2 7-144-15,4 6-48 0,-5-11 0 0,5 11 0 16,-10-6-208-16,10 6-128 0,0 0 128 0,-11-1-128 16,-4 1 0-16,5 2 0 0,1 1 0 0,1 3 0 15,-1 2 0-15,0 0-128 0,0-1 128 0,1 0-128 16,0 4 128-16,1-2 0 0,7-9 0 0,-5 8-128 15,5-8 128-15,-2 11 0 0,2-11 0 0,0 0 0 16,2 12 0-16,-2-12 0 0,0 0 0 0,11 12 0 16,-1-6 0-16,-1-4 0 0,2-2 0 0,-1 0 0 15,-10 0 256-15,14 0-32 0,1-2 0 0,-2-3 0 16,-1 1 16-16,-1 0 0 0,-2-1 0 0,1-1 0 16,-3-3-240-16,-1 1 128 0,-3 0-128 0,-3 8 0 15,0 0 144-15,4-13-144 0,-1 2 128 0,-4-2-128 0,-3 2 128 0,0 0-128 16,-1 3 128-16,-2-2-128 0,-1 1 128 0,-1 0-128 15,-1 1 128-15,2-1-128 0,1 2 128 0,-2 3-128 16,-1 2 128-16,-1-2-128 0,2-1 0 0,9 5 0 16,-9 0 0-16,9 0 0 15,-9 4-1296-15,9-4-144 0,-6 9-32 0,2 4 0 16,1 5-2432-16,6 1-480 0</inkml:trace>
  <inkml:trace contextRef="#ctx0" brushRef="#br1" timeOffset="64812.01">17637 7750 25103 0,'0'0'1104'0,"0"-12"240"0,-3-2-1072 0,2 3-272 16,-1-2 0-16,1 4 0 0,-3 1 1472 0,-1 2 256 15,-1-1 32-15,-1 2 16 0,-1 1-448 0,-1 0-96 16,-1 2-16-16,1-1 0 0,-1-1-560 0,1 3-112 16,9 1-32-16,-11-3 0 0,0 2-304 0,1 1-64 15,-1 0-16-15,2 1 0 0,9-1-128 0,-10 4 0 16,-1-1 0-16,1 2 0 0,-1-1 0 0,2 2 0 16,-1 2 0-16,-1 1 0 0,0 1 0 0,-1 0 0 15,-1 3 0-15,1 0 0 0,-1 0 128 0,3 3-128 16,1 2 192-16,1 0-64 0,0 3-128 0,4 0 192 15,4 0-192-15,0-2 192 0,3 0-192 0,1 1 0 16,1-1 0-16,3-1 128 0,2-4-128 0,2 1 0 16,-1-4 0-16,4 1-176 0,3-1 176 0,0-5-160 0,1-2 160 15,-5-4-160-15,-2 0 160 0,-1 0 0 0,1-4 0 16,1 0 0-16,0-2 0 0,0-2 224 0,-1 0-48 0,-2-2-16 16,1 0 352-16,-1 0 80 0,1 0 16 0,-2 0 0 15,-3-1-96-15,2-1 0 0,-1-1-16 0,-1-3 0 16,-2 2-176-16,-1-3-48 0,-2 3 0 0,-1 2 0 15,-1 0 16-15,-2 3 0 0,-2 0 0 0,-2 2 0 16,-2 1 0-16,-1-2 0 0,-2 2 0 0,0 0 0 16,-1 4-96-16,0 0 0 0,-1 0-16 0,0 2 0 15,-1 0-176-15,3 0 128 0,12 0-128 0,-10 2 128 16,0 4-128-16,2-1 0 0,8-5 0 0,-9 6 0 16,-2 1 0-16,11-7-144 0,-1 9 144 0,1-9-160 15,0 0 160-15,-3 12-160 0,3-12 160 0,3 13-160 0,1 2 160 16,1-3-128-16,-1 0 128 0,3-3-128 0,0-1-176 0,4 2-16 15,0 1-16-15,3-3 0 16,0-2-592-16,-1 1-112 0,0 3-32 0,-1 2 0 16,-1-1-2480-16,0 1-496 0</inkml:trace>
  <inkml:trace contextRef="#ctx0" brushRef="#br1" timeOffset="65645.71">19282 9198 6447 0,'10'-8'576'0,"-10"8"-576"0,10-7 0 0,-3-1 0 16,0-1 5360-16,1-2 960 0,0 0 192 0,-1 0 32 15,-1-1-4880-15,1 2-992 0,0 1-192 0,-2-2-32 16,-1 2-272-16,-1-2-48 0,-1 3-128 0,1 1 192 16,-2-2 0-16,-1 9-16 0,0 0 0 0,0 0 0 15,0 0 16-15,-9-1 0 0,0-3 0 0,-3 4 0 0,2 1-16 0,-5 2 0 16,1 3 0-16,-2-2 0 0,-2 3 176 0,-1 1 32 15,-2-1 16-15,-1 4 0 0,1-3 64 0,0 2 16 16,0 0 0-16,0 5 0 0,2-1-176 0,2 4-48 16,1-1 0-16,3 0 0 0,1-1-256 0,4 0 0 15,3 2 0-15,4-1 0 0,2-2 0 0,4 2 0 16,2-2 0-16,1 0-144 0,2 1-64 0,2-2-16 16,-2-1 0-16,3 0 0 0,3 4 32 0,0-2 16 15,-2-5 0-15,0-1 0 0,1 0 176 0,-1-2 0 16,-1-2 160-16,-1-1-160 0,-2-3 272 0,1-1-32 15,-11 0-16-15,10-1 0 0,-10 1 672 0,8-8 128 16,0 0 16-16,-2-5 16 0,-1 0 16 0,-1 0 0 16,-1 0 0-16,0 0 0 0,-1-1-512 0,1 0-112 15,-3-2 0-15,0 3-16 0,0-3-288 0,0 2-144 0,-3 1 160 0,1-2-160 16,-2 1 0-16,0 1 0 0,-1 1 0 0,-1 3 0 16,1 0 0-16,5 9 0 0,-6-6 0 0,6 6 0 15,-8-2-400-15,8 2 16 0,0 0 16 0,0 0 0 31,0 0-96-31,-2 13-32 0,2-1 0 0,3 1 0 0,1 0 112 0,1 1 0 0,0 2 16 0,3-2 0 16,0 0 192-16,2 0 48 0,1-4 0 0,1 2 0 16,-2 0 128-16,1-2 0 0,-2-3 0 0,-9-7 128 15,13 6 0-15,-13-6 16 0,11 3 0 0,0-1 0 16,-1-3 432-16,-10 1 96 0,11-1 16 0,-11 1 0 16,10-7-256-16,-1-1-48 0,-1-1-16 0,-1 0 0 15,-2 0-176-15,-1 0-16 0,-4 9-16 0,4-12 0 16,-4 2-160-16,0 10 0 0,-2-11 144 0,2 11-144 15,-2-10 128-15,2 10-128 0,-7-8 128 0,2 2-128 0,5 6 0 0,-9-6 0 16,0 1 0-16,1 3 0 0,8 2 0 0,-12-2 128 16,0 1-128-16,1 1 0 0,-1 0 0 0,-2 0 144 15,-1 0-144-15,1 3 0 0,-2-1 128 0,1 2-128 16,-1 0 0-16,0 1 0 0,1 2 0 0,0-2 0 16,2 0 0-16,2 2 0 15,-1 1-400-15,1 2-96 0,2 2-16 0,3-1 0 16,1 6-3072-16,3 3-608 0</inkml:trace>
  <inkml:trace contextRef="#ctx0" brushRef="#br1" timeOffset="66362.32">21060 10939 17503 0,'0'0'1552'0,"9"-4"-1232"0,-2-7-320 0,-1 2 0 15,2-1 3680-15,3-1 672 0,-1 0 144 0,3 0 32 16,1 1-4208-16,1-3-848 0,-2-2-176 0,0 2-16 15,1 0-704-15,-1 3-144 0,-2-2-32 0,-1 2 0 16,1-1-480-16,-4 2-96 0,-4 0-32 0,-3 9 0 16,5-6 1248-16,-5 6 256 0,-2-8 64 0,2 8 0 0,-11-5 2928 0,1 2 592 15,-2 0 112-15,0 2 16 0,-1 2-656 0,0 2-144 16,0 0-32-16,-1 2 0 0,-2-1-704 0,1 2-128 16,-1 2-48-16,2 1 0 0,-1 2-576 0,1 0-112 15,-3 2-32-15,1 0 0 0,3 2-448 0,-1 0-128 16,0 2 0-16,1-2 0 0,-1 0 0 0,3 0 0 15,2 0-160-15,1 1 160 0,3-2-400 0,2-1 16 16,2 0 16-16,1-2 0 0,1 1 16 0,-1-12 0 16,5 14 0-16,2-4 0 0,1 1 352 0,-8-11-176 15,11 9 176-15,0-3-128 0,-1 1 336 0,2-6 80 16,0-1 16-16,-1-1 0 0,0-2 400 0,-1 1 64 0,-2-2 32 0,1-1 0 16,-1-5-16-16,0 1 0 0,-2-1 0 0,2-2 0 15,0-1-192-15,-2 1-32 0,0-2-16 0,-2 1 0 16,-1-3-176-16,1 1-48 0,0 0 0 0,0-2 0 15,-4 2-160-15,0-2-32 0,-1 1-128 0,0 3 192 16,-2 1-192-16,-1 1 0 0,-1-1 0 0,0 3 0 16,-2-3 0-16,-1 3 128 0,-1 0-128 0,0 2 0 15,1-2 0-15,-1 3 0 0,-1 2 0 0,-1 0 0 16,2 0 0-16,0 3 128 0,-1 1-128 0,0 1 0 16,1 2 0-16,2 0 176 0,-1 3-176 0,1 0 160 15,1 3-160-15,0 0 0 0,1 2 0 0,1 2 0 16,0-1 0-16,2-1 0 0,2 1 0 0,2 1-176 15,1 0 176-15,1 0 0 0,1 0 0 0,0 0-128 0,2 0 128 0,-1 0 0 16,2-2 0-16,0 1-128 0,1-1 0 16,2-2 0-16,-11-9 0 0,13 8 0 0,0 0 0 0,-2-4 0 15,0 0 0-15,1 0 0 0,-1-2-176 0,2 1-16 16,-1-3-16-16,1-1 0 16,0-1-2112-16,5 0-432 0,5 0-64 0</inkml:trace>
  <inkml:trace contextRef="#ctx0" brushRef="#br1" timeOffset="67062.5">23582 12241 37023 0,'-11'-15'1648'0,"3"4"336"0,-2-1-1600 16,0 3-384-16,-1-2 0 0,1 1 0 0,-2 1 640 0,0 3 32 15,-2-1 16-15,-2 1 0 0,-1 3-688 0,-1 2-352 16,0-1 32-16,-4 2 16 0,-3 0-80 0,0 3 0 16,-1 2-16-16,0 2 0 0,1 1 176 0,0 2 32 15,1 2 16-15,0 1 0 0,1 1 176 0,2 2 0 16,1-1 0-16,2 4 128 0,0-4 80 0,2 2 32 15,2 3 0-15,3-2 0 0,4 0-240 0,1 2 0 16,1-2 128-16,4 2-128 0,3 1 0 0,2-2 0 16,2-1 0-16,0 1 0 0,2 0 0 0,1-2 0 15,1-1 0-15,2-3 144 0,1-3-144 0,0 1 0 16,0-1 0-16,2-3 0 0,-1-6 208 0,0 0 64 16,-6-1 16-16,1-1 0 0,2 0 224 0,-1-3 32 0,1 0 16 0,0-5 0 15,1 0 96-15,1-1 32 16,9-9 0-16,-4-1 0 0,-3 1-208 0,-1 1-32 0,0-1-16 0,-3 1 0 15,-3 0-192-15,0 1-48 0,2 0 0 0,-4 1 0 16,-3 2 0-16,-2-2-16 0,1 3 0 0,-4 0 0 16,-3 3 80-16,-1-3 0 0,-1 2 16 0,-1 2 0 15,-1 1 0-15,-1 3 0 0,-1 0 0 0,1 2 0 16,-2 1 32-16,0 0 0 0,1 4 0 0,-1 0 0 16,2 2-80-16,0 3-16 0,3-1 0 0,0 1 0 15,1 2-208-15,0 1 0 0,2 2 0 0,1 1 0 16,-1 0-288-16,1 0-48 0,3 0-16 0,0 0 0 15,0 2-1344-15,3-1-272 16,1 0-48-16,-1 2-16 0,3 0-1600 0,0 2-320 0</inkml:trace>
  <inkml:trace contextRef="#ctx0" brushRef="#br1" timeOffset="67663.16">24407 13813 22111 0,'0'0'1968'0,"0"0"-1584"0,0-11-384 0,0-2 0 15,1 0 4880-15,2 2 896 0,-1-2 176 0,2 3 48 16,0-1-4720-16,1 2-960 0,2 3-176 0,-7 6-144 16,0 0 0-16,0 0 0 0,0 0 0 0,0 0 0 31,-8 6-480-31,-1 2-96 0,-1 5-32 0,-3 3 0 16,-3 2-480-16,-1 4-112 0,-3 4-16 0,1-1 0 0,-3 0 496 0,2 0 80 0,1-2 32 0,0 2 0 15,2-7 608-15,3 2 0 0,1-2 0 0,3 0 0 16,4 0 0-16,4-1 0 0,2-1 224 0,4-2-64 15,1-1-160-15,7 0 0 0,1-1 0 0,4-2 128 16,2 0 64-16,5-1 0 0,2-3 0 0,5-2 0 16,3-4 192-16,6-1 32 0,5-2 16 0,-2-1 0 0,-3-1 144 0,-1-1 16 15,-2-2 16-15,-3-3 0 0,-4 0-176 0,-4-2-48 16,-3 0 0-16,-5 1 0 0,-3-1-240 0,-4-2-144 16,0 2 160-16,-3-1-160 0,-3-2 0 0,-3 1 0 15,-2-1 0-15,-1 2 0 0,-3 1 0 0,-1-3 0 16,-4-1 0-16,-1 2 0 0,-4 1 0 0,-1 3 0 15,-3-1 0-15,-3 0 0 0,-3 2 288 0,-3 2-32 16,-4 3-16-16,-1 2 0 0,0 3 0 0,-2 2 0 16,-3 3 0-16,2 4 0 0,1 1-64 0,3 5-16 15,4 0 0-15,0 4 0 0,1 1 80 0,2 1 16 16,1-4 0-16,4 1 0 0,2 3 0 0,4-2 16 16,2-1 0-16,5 1 0 0,3 0-144 0,6-2-128 0,5-3 192 15,5 3-192-15,5-2 0 0,7 0 0 0,5-7 0 0,10-2 0 31,11-1-320-31,10-7-160 0,11-7-32 0,4-8-12944 0,2-7-2592 0</inkml:trace>
  <inkml:trace contextRef="#ctx0" brushRef="#br1" timeOffset="69197.88">22473 2935 19583 0,'-26'-4'864'0,"8"3"176"0,-3-2-832 0,2 3-208 15,-2-3 0-15,0 1 0 0,-2 0 960 0,0 2 160 16,0-2 32-16,1 2 0 0,2 2-256 0,2-2-32 15,-3 0-16-15,2 1 0 0,-1-1-240 0,2 0-48 16,-1 1-16-16,1 2 0 0,1 1-256 0,-1 1-48 16,-2-2-16-16,1 0 0 0,-2 1-96 0,-1-1-128 15,-2-2 176-15,0 3-176 0,-4-1 496 0,2-1-16 16,1 0 0-16,-1-1 0 0,0-1 176 0,4 0 48 16,3 0 0-16,2 1 0 0,0 1 16 0,1-1 16 15,3-1 0-15,3 1 0 0,10-1-160 0,0 0-16 16,0 0-16-16,0 0 0 0,0 0-304 0,0 0-64 15,13 5-16-15,5-2 0 0,5 1-160 0,3 0 128 0,2-2-128 0,4 1 128 16,5-2-128-16,2 1 0 0,0-1 0 0,3 2 128 16,0 1 80-16,3-1 16 0,3 1 0 0,6-1 0 15,2 0-224-15,4 0 0 0,1-1 0 0,0 3 0 16,-1 2 0-16,0-1 0 0,-1-1 0 0,6 0 0 16,7 2 0-16,2-3 0 0,3-2 128 0,1 5-128 15,1 1 192-15,0 0-16 0,2-1 0 0,5-3 0 16,4 0-32-16,-1 2 0 0,-3 1 0 0,1-1 0 15,0-3-144-15,3 1 0 0,3-1 144 0,-3 1-144 16,-5-1 0-16,-2-1 128 0,0 2-128 0,2-3 0 16,4 2 128-16,-3 0-128 0,-4-3 128 0,-2 2-128 15,-4 3 128-15,1-1-128 0,3-4 160 0,2 2-160 0,1-1 128 16,-4 0-128-16,-10-1 0 0,3 0 144 0,1 0 0 16,2-1 0-16,2-2 0 0,1 2 0 0,0 1 128 0,-3 0 32 15,-6 0 0-15,0 1 0 0,-1 1-176 0,-2-1-128 16,-1-1 144-16,1 0-144 0,-2-3 128 0,-3 1-128 15,-6-2 0-15,-3 4 0 0,-4 0 128 0,1 0-128 16,2-3 0-16,-1 1 0 0,-2-2 128 0,-4 1-128 16,-2-3 0-16,-3-1 144 0,-1 3-144 0,-4 1 0 15,-5 0 0-15,-2 0 128 0,-2 0-128 0,-2 1 0 16,-2-2 0-16,-3 3 0 0,-1-5 0 0,-2 5 0 16,-4-3 0-16,0 1-176 0,-11 3 176 0,0 0-192 15,0 0 192-15,0 0-192 0,0 0 192 0,-3-10 0 16,-3 1 0-16,-5 5-128 0,-2 1 128 0,-4 3-160 15,-2 0 160-15,-3-1-160 0,-3 0-32 0,-4-1 0 0,-3 2 0 0,-6 0 0 16,-5 0 0-16,-7 0 0 0,-6 0 0 0,-1 0 0 16,-1 0-48-16,0 0-16 0,-2 2 0 0,-7-1 0 15,-4 0 128-15,-6 2 128 0,-6-3-208 0,0 1 80 16,1 2 128-16,-7 1 0 0,-6 0 0 0,-4 0 0 16,-4 0 0-16,5-1-160 0,7-3 160 0,-5 3 0 15,-7 2-128-15,2-2 128 0,3-3 0 0,6 0 0 16,3 3 0-16,-3-2-128 0,-6-2 128 0,3 1 0 15,1-4 0-15,2 1 0 0,4-4 0 0,-5 5 0 16,-2 2 0-16,3 0 0 0,3-1 0 0,4-2 0 16,4-2 0-16,0 1 0 0,-1 0 0 0,2 1 0 15,0 2 128-15,10-3-128 0,6 1 0 0,4-2 144 16,1 0-144-16,3 1 160 0,1 0-160 0,3 2 160 16,1-2-160-16,7 0 0 0,4 0 144 0,6 1-144 0,4 2 176 0,6-3-48 15,6 1 0-15,6 1 0 0,12 2 64 0,0 0 0 16,0 0 0-16,0 0 0 0,15-1-192 0,5 1-176 15,6 0 48-15,8 0 0 0,7 0 128 0,6 1 0 16,4-1 128-16,3 2-128 0,2 2 0 0,4 0 0 16,2-1 0-16,7 0 0 0,6-3 0 0,6 1-128 15,4 1 128-15,1 1 0 0,0 1-128 0,9 0 128 16,9 0-128-16,5-2 128 0,0 1-128 0,7-2 128 16,3 2-128-16,2-1 128 0,3 1 0 0,1-2-160 15,0-1 160-15,2 0 0 0,0-1 0 0,-1 1 0 16,-5 0 0-16,4-1 0 0,7-3 0 0,-6 0 0 15,-6 0 0-15,0 1 0 0,0 1 0 0,-7-1 0 16,-7 1 0-16,0-4 0 16,-2 3-688-16,-4-3-16 0,-5 5-16 0,-7-3-17184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7:01.7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  <inkml:trace contextRef="#ctx0" brushRef="#br0" timeOffset="3835.78">21085 8715 16287 0,'0'0'720'0,"0"0"160"0,0 0-704 0,0 0-176 0,0 0 0 0,0 0 0 15,4-9 1344-15,-4 9 224 0,4-8 48 0,-4 8 16 0,0 0-352 16,0 0-64-16,5-9 0 0,-5 9-16 0,0 0-400 0,0 0-80 15,0 0-16-15,0 0 0 0,0 0-224 0,0 0-48 16,5-8-16-16,-5 8 0 0,0 0 112 0,0 0 32 16,0 0 0-16,0 0 0 0,0 0 48 0,0 0 16 15,0 0 0-15,0 0 0 0,0 0 144 0,0 0 48 16,0 0 0-16,0 0 0 0,0 0 32 0,0 0 16 16,0 0 0-16,0 0 0 0,0 0-224 0,0 0-32 15,4-9-16-15,-4 9 0 0,0 0-272 0,0 0-64 16,0 0-16-16,0 0 0 0,1-8-32 0,-1 8 0 15,0 0 0-15,0 0 0 0,0 0-16 0,0 0-16 16,0 0 0-16,0 0 0 0,0 0-48 0,0 0-128 16,0 0 192-16,0 0-64 0,0 0 0 0,0 0-128 15,0 0 192-15,0 0-64 0,0 0 48 0,0 0 0 0,0 0 0 0,0 0 0 16,0 0 16-16,0 0 16 0,0 0 0 0,4 10 0 16,-4-10-64-16,2 12-16 0,-2-12 0 0,2 14 0 15,-2-1-128-15,0 0 160 0,0-1-160 0,0 0 160 16,-2 0-160-16,0-2 0 0,2 2 144 0,0-3-144 15,0 1 128-15,-1 1-128 0,0-1 128 0,-1 1-128 16,1 0 0-16,1 0 0 0,0-11 0 0,-1 13 128 16,3-1-128-16,0-1 0 0,-2-2 0 0,0-9 0 15,0 0 0-15,4 11 0 0,1-1 0 0,-5-10 0 16,0 0 0-16,5 13 0 0,-1-2 0 0,-4-11 128 16,0 0-128-16,0 0 176 0,5 10-176 0,-5-10 192 15,0 12-192-15,0-12 0 0,-1 10 0 0,1-10 0 16,1 13 0-16,-1-2 0 0,0-11 0 0,-1 10 0 0,1-10 0 0,0 0 0 15,-1 12 0-15,1-12 0 0,0 0 0 0,0 0 0 16,0 0 0-16,0 0 0 0,0 0 0 0,0 0 0 16,0 0 0-16,0 0 0 0,0 0 0 0,0 0 0 15,0 0 0-15,0 0 0 0,0 0 0 0,0 0 0 16,0 0 0-16,0 0 0 0,0 0 0 0,0 0 0 16,0 0 0-16,0 0 0 0,0 0 0 0,0 0 0 15,0 0 0-15,0 0 0 0,0 0 0 0,0 0 0 16,0 0 0-16,0 0 0 0,0 0 0 0,0 0 0 15,0 0 0-15,0 0 0 0,0 0 0 0,0 0 0 16,0 0 0-16,0 0 0 0,0 0 0 0,0 0-144 16,0 0 144-16,0 0-208 0,0 0 32 0,0 0 16 15,0 0 0-15,0-9 0 0,-3-2-32 0,2 2 0 0,1 0 0 16,0 9 0-16,-3-10 0 0,1-1 0 0,-1 0 0 0,0-1 0 16,1 0-16-16,0 4-16 0,-2 2 0 0,4 6 0 15,0 0-48-15,-2-11-16 0,-1 2 0 0,3 9 0 16,0 0 0-16,-2-8 0 0,0-1 0 0,2 9 0 15,-1-8 288-15,1 8-160 0,-4-7 160 0,4 7-128 16,0 0 128-16,0-8 0 0,0 8 0 0,1-12-128 16,-2 3 128-16,1 9 0 0,0 0 0 0,1-9 0 15,-1 9 0-15,0-9-128 0,0 9 128 0,0 0 0 16,3-10 0-16,-3 10 0 0,0 0 0 0,0 0-128 16,0 0 128-16,0 0 0 0,0 0 0 0,0 0 0 15,-3-7 0-15,3 7 0 0,0 0 0 0,0 0 0 16,0 0 0-16,0 0 0 0,0 0 0 0,0 0 0 0,0 0 0 0,0 0 0 15,0 0 160-15,0 0-160 0,0 0 0 0,0 0 0 16,0 0 0-16,0 0 0 0,7 13 0 0,-2 0 0 16,0-3 0-16,-1 3 0 0,-1 2 0 0,0-1 0 15,0 0 128-15,1 3-128 0,0 3 0 0,-2-2 128 16,-4-2-128-16,2-1 0 0,3-3 128 0,-3 1-128 16,-3 0 0-16,-1 1 144 0,0 1-144 0,2-1 0 15,1-1 0-15,-3 0 128 0,0-1 0 0,1 0-128 16,2-1 192-16,1-11-64 0,-3 12-128 0,3-12 192 15,4 12-192-15,-1-2 192 0,-3-10-192 0,0 0 0 16,4 11 0-16,-4-11 128 0,0 0-128 0,0 0 0 16,2 10 0-16,-2-10 128 0,0 0-128 0,0 0 0 15,0 0 0-15,0 11 0 0,0-11 0 0,0 0 0 0,0 0 128 0,0 0-128 16,0 0 0-16,0 0 128 0,0 0-128 16,0 0 128-16,0 0 0 0,0 0-128 0,0 0 192 0,0 0-64 15,0 0 48-15,0 0 0 0,0 0 0 0,0 0 0 16,-5-7-176-16,5 7 0 0,0 0 0 0,0 0 0 15,-5-5 0-15,5 5 0 0,0 0 0 0,0 0 0 16,0 0 0-16,0 0 0 0,0 0 0 0,0 0 0 16,0 0 0-16,0 0 0 0,0 0 0 0,0 0 0 15,0 0 0-15,0 0 0 0,-9-3 0 0,9 3 0 16,0 0 0-16,0 0 128 0,-9-4-128 0,9 4 0 16,-10-5 0-16,3 1 128 0,7 4-128 0,-8-6 0 15,3-2 0-15,5 8 128 0,-10-7-128 0,4 1 0 16,1-1 128-16,5 7-128 0,0 0 0 0,-8-6 128 0,8 6-128 15,-7-8 0-15,7 8 0 0,-6-7 0 0,6 7 0 0,0 0 0 16,0 0 0-16,0 0 0 0,-7-6 0 0,7 6 0 16,0 0 0-16,0 0 0 0,0 0 0 0,0 0 0 15,-9-8 0-15,9 8 0 0,0 0 0 0,0 0 0 16,0 0 128-16,-8-6-128 0,-1 0 0 0,9 6 0 16,0 0 0-16,0 0 0 0,0 0 0 0,0 0 0 15,0 0 0-15,0 0 0 0,-10-1 128 0,10 1-128 16,0 0 128-16,0 0-128 0,-7 8 0 0,7-8 0 15,0 0 128-15,-2 10-128 0,2 2 0 0,1-2 0 16,-1-10 0-16,5 12 0 0,0-1 0 0,2-1 0 16,-1 2 0-16,1-6 0 0,-1 2 0 0,2 0 0 15,-8-8 0-15,6 12 0 0,0-2 0 0,1 2 0 0,0 1 0 0,0-1 0 16,-3-1 0-16,-2 0 0 0,1 2 0 0,0 0 0 16,-1-3 0-16,1 2 0 0,-1-2 0 0,-2-10 0 15,4 11 0-15,0-1 128 0,0 1-128 0,-4-11 0 16,7 10 128-16,-7-10-128 0,0 0 128 0,6 9-128 15,-6-9 128-15,0 0-128 0,0 0 128 0,8 8-128 16,-8-8 160-16,0 0-160 0,0 0 192 0,8 7-192 16,-8-7 192-16,0 0-64 0,0 0 0 0,0 0-128 15,0 0 192-15,0 0-192 0,0 0 192 0,0 0-192 16,0 0 144-16,0 0-144 0,0 0 0 0,0 0 144 16,0 0-144-16,12-3 0 0,-12 3 144 0,11-4-144 15,0-1 0-15,-3 0 0 0,-8 5 0 0,6-8 128 16,-6 8-128-16,8-11 0 0,1 1 0 0,0 1 0 15,-1-2 0-15,1 2 0 0,-1 4 0 0,0-3 128 16,0-2-128-16,1 1 0 0,1 0 0 0,1-1 0 0,0 1 0 0,1-2 0 16,-2 0 0-16,2 1 0 0,0-1 0 0,-2 2 0 15,0 0 0-15,0 1 0 0,-2-1 0 0,0 1 0 16,-3-2 0-16,0 1 128 0,-5 9-128 0,5-9 0 16,-5 9 0-16,4-8 0 0,0 1 0 0,-4 7 0 15,0-10 0-15,0 10 128 0,0 0-128 0,-1-9 0 16,1 9 0-16,0 0 0 0,0 0 0 0,0 0 0 15,0 0 0-15,0 0 0 0,0 0 0 0,0 0 0 16,0 0 0-16,0 0 0 0,0 0 0 0,0 0 0 16,-9 4 0-16,9-4 0 0,-7 6 0 0,7-6 0 15,0 0 0-15,-6 9-128 0,0 0 128 0,6-9 0 0,-7 8 0 16,7-8-128-16,0 0 128 0,-6 11 0 16,1-2 0-16,5-9 0 0,-6 9 0 0,0 0 0 0,1 0 0 0,0 2-128 15,-2-2 128-15,1 1 0 0,-1 1-144 0,-2 0 144 16,-1-3-128-16,-1 3 128 0,1-1-160 0,-2 2 160 15,1-1 0-15,-3 1 0 0,4-3 0 0,1 2 0 16,0 1 0-16,1-2 0 0,-1 0 0 0,1-3 0 16,2 1 0-16,6-8 0 0,-8 6 0 0,8-6 0 15,-6 8 0-15,6-8 0 0,-5 9-128 0,5-9 128 16,0 0 0-16,0 0 0 0,0 0 0 0,0 0 0 16,0 0 0-16,0 0 0 0,0 0 0 0,0 0 0 15,0 0 0-15,0 0 0 0,0 0 0 0,11 0 0 16,-11 0 0-16,0 0 0 0,9-4 0 0,-9 4 0 15,0 0 0-15,0 0 0 0,10-5 0 0,-10 5 0 16,11-5 0-16,-11 5 0 0,10-4-128 0,-10 4 128 0,11-7 0 0,-11 7 0 16,0 0 0-16,10-6 0 0,0 2 0 15,-10 4 0-15,0 0 0 0,11-3 0 0,-11 3 0 0,0 0 0 16,9-5 0-16,-9 5 0 0,0 0 0 0,0 0 0 16,0 0 0-16,0 0 0 0,0 0 0 0,0 0 0 15,0 0 0-15,0 0 0 0,0 0 0 0,0 0 0 16,0 0 0-16,0 0 0 0,-5-9 0 0,5 9 0 15,-4-6 0-15,4 6 0 0,0 0 0 0,-7-6 0 16,-1 2 0-16,8 4 0 0,0 0 0 0,0 0 0 16,-11 0 0-16,0 0 0 0,2 0 0 0,1 2 0 15,1 0 0-15,-1 1 0 0,-1-3 0 0,9 0 0 16,0 0 0-16,-11 0 0 0,1 0 0 0,1 0 0 0,1 0 0 0,8 0 0 16,-12-5 0-16,4 1 0 15,8 4 0-15,-6-7 0 0,-2 1 0 0,1-1 0 0,1-1 0 0,1 2 0 16,5 6 128-16,-7-9-128 0,1 0 0 0,0-1 0 15,2 1 128-15,-1 0-128 0,1 1 0 0,-1 2 0 16,0-1 0-16,5 7 0 0,-8-9 0 0,0 1 0 16,0 1 0-16,2 1 0 0,2 0 0 0,-1-1 0 15,0 1 0-15,1-3 0 0,0 0 0 0,4 9 0 16,-5-10 0-16,5 10 0 0,-3-9 0 0,3 9 0 16,0 0 0-16,0-6 0 0,0 6 0 0,0 0 0 15,0 0 0-15,0 0 0 0,0 0-160 0,10 0 160 16,-2 4-128-16,0 4 128 0,0 1-160 0,1 2 160 15,0 1-144-15,-1 1 144 0,-2-1-128 0,1 5 128 16,-1-1 0-16,1-1 0 0,0-1 0 0,-2 1-128 16,0 0 128-16,0 0 0 0,-1-2 0 0,0 0 0 0,0-1 0 0,0-1 0 15,-4-11 0-15,4 13 0 0,-4-13 0 0,5 11 0 16,-5-11 0-16,8 8 0 0,-8-8 0 0,0 0 0 16,0 0 0-16,11 2 0 0,1 0 0 0,-1-4 0 15,-11 2 0-15,10-6 128 0,1-1-128 0,-2-1 0 16,-2 2 0-16,1-5 128 0,-1 1-128 0,1 1 0 15,-2-4 0-15,2 1 0 0,0 0 0 0,-2-1 144 16,0-2-144-16,0 2 0 0,2-2 128 0,-2 4-128 16,4-1 0-16,-1 1 0 0,-2 2 0 0,0 0 0 15,-2 0 0-15,2 4 0 0,-1-2 0 0,-6 7 0 16,8-6 0-16,-8 6 0 0,9-8 0 0,-2 1 0 16,-3 0 0-16,-4 7 0 0,6-8 0 0,-6 8 0 15,5-9 0-15,1 2 0 0,-1 1 0 0,-5 6 0 0,0 0 0 0,5-11 0 16,1 1-192-16,-2 1-80 0,-4 9-32 0,6-9 0 31,0-1-2816-31,1-1-560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7:30.89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27718 12218 9215 0,'0'0'816'0,"0"0"-656"15,0 0-160-15,0 0 0 0,0 0 4928 0,9-8 944 16,3 1 192-16,0 0 32 0,0-1-4448 0,1-3-896 16,1 2-176-16,2-1-48 0,1-3-224 0,1 0-48 15,0 0-16-15,0-3 0 0,1-2-240 0,0-1 176 16,1 1-176-16,1 0 160 0,-1-4 256 0,3 0 48 15,0-1 16-15,3-1 0 0,3-5 144 0,1-4 16 16,1-2 16-16,3-4 0 0,3-4-48 0,-1-4-16 16,-2-1 0-16,1-3 0 0,3-4-144 0,-4 1-48 0,-4-1 0 0,-1-1 0 15,-2-3-160-15,-2-2-48 0,-1-3 0 0,0-3 0 16,-2 2 0-16,2 3-16 0,2 0 0 0,0 2 0 16,0 0-48-16,0 2 0 0,0-1 0 0,-3 3 0 15,0 5 96-15,-3 2 16 0,0-1 0 0,-1 3 0 16,0 4-80-16,-2-2-16 0,-4-4 0 0,0 4 0 15,0-1 48-15,-1 2 0 0,-5-2 0 0,2-1 0 16,1-1-192-16,-1 0 128 0,-1 5-128 0,1 0 128 16,-1 1-128-16,-1-2 0 0,0 1 0 0,-2-2 128 15,-1 0-128-15,1-1 0 0,-1 3 0 0,1 0 0 16,-1 0 0-16,-1 3 0 0,1 2 0 0,0 1 0 16,2 3 0-16,-2 4 0 0,0 3 0 0,0 1 0 15,0 0 0-15,-2 2 0 0,1 2 0 0,0 3 0 0,-1 2 0 0,0-2 0 16,-2 1 0-16,0 4 128 0,0 2-128 0,-2 0 0 15,1-1 0-15,0 3 0 0,-1-1 0 0,1-2 128 16,0-2-128-16,1-1 0 0,0 2 0 0,0 1 0 16,0-4 128-16,0 4-128 0,0-4 0 0,0 1 0 15,0 2 0-15,0 2 0 0,-2 0 0 0,1 3 0 16,0 0 0-16,0 1 0 0,1 8 0 0,0 0 0 16,-4-6 0-16,4 6 128 0,-4-7-128 0,4 7 0 15,0 0 0-15,0 0 0 0,-7-6 0 0,7 6 0 16,-8-5 0-16,8 5 0 0,0 0 0 0,0 0 0 15,0 0 0-15,0 0 0 0,0 0 0 0,0 0 0 16,0 0 0-16,0 0 0 0,-9-2 0 0,9 2 0 16,0 0 0-16,0 0 0 0,-12 7 0 0,12-7 0 15,-11 4 0-15,2 2 0 0,9-6 0 0,-11 12 0 0,2 2 0 0,0-1 0 16,-1 3-128-16,-1 0 128 0,-2-1 0 0,1 0 0 16,2 0 0-16,-2 1 0 0,-1-2 0 0,1 2 0 15,3 1 0-15,1-3 0 0,-2-1 0 0,1-1 0 16,0-4 0-16,9-8 0 0,-3 10 0 0,3-10 0 15,0 0 0-15,0 0 0 0,0 0 0 0,0 0 0 16,0 0 0-16,0 0 0 0,0 0 0 0,0 0 0 16,8-8 0-16,0-1 0 0,0-4 0 0,1 1 0 15,2-1 0-15,-1 2 0 0,-4-2 144 0,2 0-144 16,1 0 0-16,-1-2 0 0,-2 0 0 0,2 0 128 16,-3 0-128-16,1 0 0 0,-2 0 0 0,-2 0 0 15,1 2 0-15,-1 1 0 0,1 1 0 0,-2 0 128 0,2 1-128 0,-3 1 0 16,0 0 0-16,0 9 0 0,0 0 0 0,0 0 0 15,3-8 0-15,-3 8 128 0,1-11-128 0,-1 11 0 16,0 0-128-16,0 0 128 0,0 0 0 0,0 0 0 16,0 0 0-16,0 0-128 0,0 0 128 0,9 4 0 15,-9-4 0-15,8 5 0 0,0 2 0 0,-8-7 0 16,10 8 0-16,0 0 0 0,1-2 0 0,1-1 0 16,-1-1 160-16,2 0-160 0,-1-1 160 0,0 1-160 15,1-2 160-15,0 2-160 0,0-4 128 0,1 4-128 16,2 1 0-16,2-2 144 0,-1 0-144 0,1 1 0 15,2 1 0-15,1 1 0 0,-2 2-192 0,2 2-64 16,0 5 0-16,-1-2-16 16,-1 0-1520-16,2 1-320 0,-3 2-48 0,3 0-16288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48:22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10282 7185 4607 0,'0'0'192'0,"0"0"64"15,0 0-256-15,0 0 0 0,0 0 0 0,0 0 0 16,0 0 3472-16,0 0 656 0,0 0 128 0,0 0 32 15,0 0-2992-15,0 0-592 0,0 0-112 0,0 0-16 0,0 0-304 0,0 0-48 16,0 0-16-16,0 0 0 0,0 0-16 0,0 0-16 16,0 0 0-16,0 0 0 0,-3-9 208 0,3 9 32 15,-7-6 16-15,7 6 0 0,-10-3 240 0,0 2 48 16,0 0 16-16,0 2 0 0,-1-1 80 0,-1 0 16 16,1 0 0-16,-2 0 0 0,0 1-128 0,-2 2-32 15,-2-2 0-15,3 0 0 0,-3-3-160 0,0 2-16 16,-1-3-16-16,0 2 0 0,-2-2 32 0,0 1 0 15,1-4 0-15,-2 2 0 0,-1 1-144 0,2 3-32 16,2-2 0-16,0 1 0 0,-3 0-80 0,1-1-32 16,1 1 0-16,1 2 0 0,1 2-224 0,1 1 0 15,2-2 0-15,1 2-160 0,0 0 160 0,1 2 0 16,0-1 0-16,3-1 0 0,0 2 0 0,2 1-128 16,7-7 128-16,-9 6 0 0,3 1 0 0,6-7 0 0,-7 8 0 0,7-8 0 15,0 0 0-15,-5 11 0 0,1-2 0 0,4-9 0 16,0 0 128-16,0 0-128 0,0 0 160 0,0 15-160 15,0-15 144-15,3 13-144 0,-3-13 128 0,2 13-128 16,-2 0 0-16,0 0 0 0,2-1 128 0,0 3-128 16,-1 0 0-16,2 2 0 0,0 1 0 0,-1 5 0 15,0 3 0-15,0 2 0 0,1-1 0 0,-2 0 0 16,-1 1 0-16,1 2 0 0,1-3 0 0,-2-1 0 16,0 0 0-16,-2 2 0 0,1-1 224 0,1 2-64 15,-2-1 0-15,0 5 0 0,0 2 0 0,-1 3 0 16,-1 3 32-16,1-1 16 0,2 0 0 0,-3 2 0 15,2-2 0-15,0-3 0 0,1-2 0 0,1 0 0 0,0 1-80 16,0 1-128-16,0 0 176 0,0 3-176 16,-1 3 176-16,-1 2-176 0,1 4 160 0,0-1-160 0,-2 1 0 0,1-8 128 15,-1 0-128-15,-1-7 0 0,0-4 0 0,0-3 176 16,0 0-176-16,0 0 160 0,-2-1-160 0,1-2 0 16,-2 0 144-16,2-2-144 0,-2-1 224 0,2 0-32 15,0-2 0-15,0 0 0 0,-3-1-64 0,1-4-128 16,1 2 176-16,2-3-176 0,0-3 448 0,2 1-32 15,2-11 0-15,-2 10 0 0,2-10-176 0,0 12-48 16,0-12 0-16,0 0 0 0,0 0 0 0,0 0-16 16,8 6 0-16,-8-6 0 0,12 6-48 0,-2-4-128 15,-10-2 192-15,13 0-64 0,-1 3-128 0,0-1 0 16,-2 2 0-16,2-2 128 0,0 0-128 0,1 2 0 0,1-3 0 16,0 3 0-16,2-2 0 0,2 0 0 15,3-2 0-15,0 3 0 0,0-2 0 0,0 3 0 0,0-4 0 0,-1 0 0 16,1 0 0-16,1 0 0 0,-1 0 0 0,-1 1 0 15,-2 1 0-15,0 0 0 0,-1 0 0 16,-1 0 128 0,-2 2-1472-16,1 1-320 0,-5-1-48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04:16.08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21926 3766 2751 0,'0'0'256'0,"10"5"-256"16,2-1 0-16,0-3 0 0,-2-1 160 0,2 0-16 15,0 1 0-15,-1-1 0 0</inkml:trace>
  <inkml:trace contextRef="#ctx0" brushRef="#br0" timeOffset="779.34">22178 3719 6447 0,'11'-8'576'0,"4"0"-576"0,2-1 0 0,0-1 0 16,-1-3 2656-16,3 0 416 0,-1-2 96 0,-1-2 16 16,-1 4-1520-16,0-2-320 0,3 0-48 0,-2 2-16 15,-4-2-576-15,-2 1-128 0,1 0-32 0,0 1 0 16,0 0-240-16,-3 3-48 0,-4-2-16 0,0 1 0 15,0 2-240-15,-5 9 176 0,4-10-176 0,-4 10 160 16,2-12-32-16,-4 2 0 0,-2 1 0 0,4 9 0 16,-7-9-128-16,-4-2 0 0,-6-1 0 0,-1 2 128 15,-2-1-128-15,-3 2 160 0,-3-1-160 0,-7 2 160 16,-5 2 288-16,-1-1 48 0,-1 2 16 0,0 0 0 0,-2-1 128 0,-1 3 16 16,-2-3 16-16,-7 1 0 0,-6 0-176 0,-6 4-48 15,-4 1 0-15,-1 2 0 0,-2 6-256 0,1 0-64 16,-3 0-128-16,-8-1 192 0,-7 3-192 0,-2 3 0 15,2 4 0-15,1-2 0 0,-2 3 0 0,-5 1 0 16,-6-1 0-16,0 4 0 0,1-1 0 0,-3 2-128 16,-2 4 128-16,-2 0 0 0,-1 2-128 0,5 3 128 15,6 5 0-15,-4-3 0 0,-6-2 0 0,2 6 0 16,3 4 0-16,6-3 0 0,4-1 0 0,-4 1 0 16,-4-3 0-16,3 2 0 0,5 0 0 0,4 5 0 15,2 1 0-15,2 3 0 0,-2 1 0 0,3 6 128 16,1-1-128-16,5 3 144 0,5 0-144 0,3-1 160 0,0 3-160 0,1 1 160 15,2 4-160-15,5 2 160 0,8 2-160 16,5-2 160-16,7-2-160 0,9-6 0 0,3-5 0 0,7 4 0 16,3-2-128-16,5 4 128 0,4 2-160 0,5 1 160 15,4-1-192-15,4-2 192 0,4-3-208 0,3 2 80 16,4 0 128-16,3 1 0 0,6 0 0 0,5 4 0 16,7 5 0-16,7 0 0 0,5-3 0 0,7-2 0 15,6-2 0-15,3 3 0 0,1 2 0 0,9-2 0 16,9-2 0-16,8-1-128 0,8 0 128 0,6-5 0 15,5-6 0-15,14-2 0 0,14-4 0 0,2-1-128 16,-1 0 128-16,11-2-160 0,8-1 160 0,12-2-160 16,10-4 16-16,3 0 0 0,2 0 0 0,5-2 0 15,5-1 144-15,8-1 0 0,10-3 0 0,6-3 0 16,6-1 0-16,3-1 0 0,2 0 0 0,3-1-128 16,3-1 128-16,4-2 0 0,5-1 0 0,4-3 0 0,3-1 0 0,4-1 0 15,7-2 0-15,5-1 0 0,5-3 0 0,-1-1 0 16,-1-4 0-16,10 2 0 0,8-5 0 0,2-2 128 15,1-2-128-15,-4-3 0 0,-5-1 160 0,2 1-32 16,3-2-128-16,-2 3 192 0,-3-1-192 0,1-1 0 16,0-2 0-16,-1-1 0 0,0-2 128 0,-3 1-128 15,1-1 176-15,-8-2-176 0,-5-3 144 0,-6-1-144 16,-7-2 0-16,-11-3 144 0,-13-2-144 0,-11-3 0 16,-14-1 0-16,-6 0 0 0,-6 1 0 0,0-2 192 15,2-3-64-15,-15 1 0 0,-14 1 112 0,-80 16 16 16,13-1 0-16,11-4 0 15,4-5-256-15,2-1 176 0,3-1-176 0,-13-4 160 0,-14-3-160 0,169-67 0 0</inkml:trace>
  <inkml:trace contextRef="#ctx0" brushRef="#br0" timeOffset="2463.78">21530 3382 29487 0,'-3'-35'1296'0,"3"13"288"0,0-7-1264 0,1 2-320 0,2-3 0 0,2 1 0 16,2 1 1152-16,3-1 192 0,0 3 16 0,5 1 16 16,2 2-1040-16,2 0-208 0,2 4-128 0,3-1 160 15,2 3 16-15,6 2 0 0,6 0 0 0,5-1 0 0,1-1 0 16,2 0 0-16,-2 1 0 0,3-1 0 0,2 0-176 0,8 1 128 15,8-4-128-15,9 4 128 0,9-1-128 0,-1 4 0 16,-1 1 0-16,5-1 0 0,7-4 0 0,9 3 0 16,6 2 0-16,1 2 0 0,-4 2 128 0,13-3 0 15,9 1 0-15,-2 4 0 0,-6 0-128 0,9 5 0 16,11 0 0-16,-2 1 128 0,-4 1-128 0,12 3 0 16,10 0 0-16,-1 1 0 0,-4-1 0 0,5 2 0 15,3 2 0-15,3 1 0 0,5-3-144 0,1 1 144 16,-2 4 0-16,10 2 0 0,8-3 0 0,3 3 0 15,2-2 0-15,0 3 0 0,-6 0 0 0,6 3 0 16,5 2 0-16,5-1 0 0,7-1-176 0,-3 0 176 16,-4 1-160-16,-1 3 160 0,-3-3 0 0,3 4 0 15,2 2-128-15,2 2 128 0,1 3 0 0,-8 2 0 0,-7 3 0 16,2 4 0-16,2 5 0 0,5 4 0 0,2-2 0 0,-1 2 0 16,-4-3 224-16,-8 2 96 0,-6 1 0 0,2 5 16 15,4 4-80-15,-9 4 0 0,-9-2-16 0,-11 4 0 16,-7 2-240-16,-6 1 0 0,-2-7 128 0,-8 2-128 15,-6 2 0-15,-6 2 0 0,-2 0 0 0,-56-28 0 16,10 7 0-16,2 4 0 0,-4 2 0 0,5 1 0 16,1 3 0-16,4 1 0 0,2 2 0 0,69 53 0 15,-34-19 0-15,-32-16 0 0,-27-12 0 0,-55-56 0 16,-4-6 0-16,0 0 0 0</inkml:trace>
  <inkml:trace contextRef="#ctx0" brushRef="#br0" timeOffset="38805.86">3215 11386 25391 0,'-14'3'1120'0,"14"-3"240"0,-9 5-1088 0,2 0-272 0,7-5 0 0,-7 7 0 15,7-7 256-15,0 0-16 0,0 0 0 16,0 0 0-16,0 0 112 0,0 0 32 0,0 0 0 0,7-11 0 16,1 1 176-16,2 1 32 0,2-5 16 0,0 3 0 15,-2-1-224-15,1 0-32 0,0 1-16 0,0 1 0 16,-3 1-16-16,-2 4 0 0,-6 5 0 0,0 0 0 16,0 0 208-16,0 0 48 0,0 0 0 0,0 0 0 15,-6 8 0-15,-4 2 0 0,-1 1 0 0,-2 2 0 16,-3 1-320-16,0 2-64 0,-1-2-16 0,0 2 0 15,1-1-48-15,-1 4-128 0,-2-2 192 0,2 1-64 16,2 1-128-16,2 0 0 0,0 2 144 0,1 1-144 16,4 2 128-16,3 3-128 0,2-5 160 0,3 5-160 15,2 3 176-15,3-4-176 0,4 0 192 0,3 2-192 16,1-5 192-16,2 1-192 0,2-4 192 0,3 1-192 0,1-2 144 0,0-1-144 16,-1-4 0-16,3-1 144 0,-1 0-144 0,1-5 0 15,1-3 0-15,3-1 128 0,0-3-128 0,0-3 160 16,-3-5-160-16,1-2 160 0,0-3 0 0,-2-1 0 15,1-4 0-15,-1-2 0 0,-2-5 224 0,0 0 32 16,-2-4 16-16,1 0 0 0,-4-1 80 0,-2-2 32 16,-1-2 0-16,-3-2 0 0,-3-2-64 0,-3 1-16 15,-1 1 0-15,-3 2 0 0,-2 2-64 0,-3 1-16 16,-4 2 0-16,-3 5 0 0,-1 1 0 0,-4 3 0 16,-4 1 0-16,-2 5 0 0,-2 1 16 0,-2 6 0 15,-3-1 0-15,-4 7 0 0,-3 7-272 0,0 1-128 16,0 4 0-16,-1 1 128 0,0 1-128 0,2 2 0 15,1 0 0-15,-2 1 0 0,-1 3-224 0,2 0 80 0,-1 3 16 0,5-1 0 32,2 6-1296-32,4-5-256 0,5 4-48 0</inkml:trace>
  <inkml:trace contextRef="#ctx0" brushRef="#br0" timeOffset="125251.21">2926 16674 6447 0,'-17'4'272'0,"4"-3"80"0,-3 0-352 0,-2-1 0 0,-5 0 0 0,3 0 0 16,0-1 3488-16,1 1 624 0,-1 1 128 0,0 1 32 0,2-1-2384 0,1 2-480 16,2-1-80-16,0 2-32 0,2-4 432 0,3 3 64 15,1 1 32-15,9-4 0 0,-9 2-224 0,9-2-64 16,0 0 0-16,0 0 0 0,0 0-272 0,0 0-64 16,6 11-16-16,2-4 0 0,2-1-384 0,3-1-80 15,0-3-16-15,3 2 0 0,1-1-256 0,3 1-48 16,0-1-16-16,5-1 0 0,3 1-128 0,0 1-48 15,2-2 0-15,3 1 0 0,1-2-32 0,1 0-16 16,3-1 0-16,-1 3 0 0,-1-3 80 0,1 1 16 16,1-1 0-16,3-1 0 0,0-2 16 0,4 1 16 15,3-2 0-15,0 0 0 0,0-1 32 0,-2 0 0 16,-2-2 0-16,-3 2 0 0,-3 1-16 0,-4 1 0 16,-3-1 0-16,-2 2 0 0,-2 1-128 0,0-2-32 0,1 0 0 0,0 1 0 15,1-1-144-15,0-1 0 0,1 2 144 0,-4-4-144 16,-4 5 0-16,0-2 0 0,0 0 0 0,-2-1 128 15,-3 0-128-15,0 1 0 0,1 1 0 0,-5-1 128 16,-3-1-128-16,1 1 0 0,-11 3 0 0,10-1 128 16,-10 1-128-16,0 0 144 0,0 0-144 0,0 0 160 15,0 0-160-15,0 0 160 0,0 0-160 0,0 0 160 16,0 0-160-16,0 0 0 0,0 0 0 0,0 0 0 16,-5 8 0-16,0 0-272 0,-2 0 64 0,2 2 16 15,0 2-1920-15,2-1-384 0,-1 5-80 16</inkml:trace>
  <inkml:trace contextRef="#ctx0" brushRef="#br0" timeOffset="131770.48">3650 5992 12895 0,'-10'-2'1152'0,"-2"-5"-928"0,1 2-224 0,0-1 0 15,1-2 3808-15,1-1 720 0,2 1 144 0,-1-3 16 16,-1 2-3408-16,1 0-672 0,0-3-144 0,1 2-16 16,-1-2-64-16,1 2 0 0,1-1 0 0,1 2 0 15,1 0-176-15,-3 3-32 0,-2-1-16 0,1 3 0 0,2 2-160 0,-4 0 0 16,0 0 0-16,0 2 0 0,2 5 144 0,-5 3-144 16,-5 1 160-16,-1 3-160 0,2-1 128 0,-1 4-128 15,-1 2 0-15,-1 1 144 0,0 1-144 0,1 0 0 16,-1-1 0-16,2 1 128 0,0 1-128 0,1 1 0 15,4-2 0-15,0 2 128 0,0 0-128 0,2 0 0 16,3 0 0-16,3-2 0 0,1 1 0 0,2 0 0 16,0-1 0-16,4 2 0 0,2-1 0 0,1 0 0 15,0 0 128-15,2-1-128 0,-1 1 288 0,1 0-32 16,-1-1 0-16,2 2 0 0,-1-4-48 0,0 3-16 16,1-5 0-16,0 1 0 0,-2-3-192 0,2-1 176 15,1-2-176-15,2-3 160 0,-11-7-160 0,14 1 128 16,3-2-128-16,-1-3 128 0,-2-6 0 0,2-1 0 0,2-4 0 0,2-2 0 15,-2 1 128-15,-1-7 32 0,-3 0 0 0,3 1 0 16,3 3 32-16,-5-4 16 0,-3-2 0 0,1 2 0 16,1 1-48-16,-3-1-16 0,-5-3 0 0,0 4 0 15,-3-1-48-15,0 2-16 0,-3 0 0 0,-3 1 0 16,-2 4-32-16,0 0-16 0,0-2 0 0,-3 3 0 16,-4 1-160-16,2 1 128 0,1 1-128 0,-2 0 128 15,-2 2-272-15,3 2-64 0,-1 2-16 0,0 0 0 16,-5 4-1840-16,0-2-368 0,2 3-80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4:29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471 7833 13823 0,'-6'-10'1216'0,"6"10"-960"0,-7-8-256 0,1 2 0 15,6 6 2144-15,0 0 384 0,-6-7 80 0,1 2 16 0,5 5-1808 16,-7-4-368-16,1-3-64 0,6 7 0 0,0 0 64 0,0 0 0 15,0 0 16-15,0 0 0 0,0 0-256 0,0 0-48 16,0 0-16-16,0 0 0 0,0 0 176 0,0 0 48 16,0 0 0-16,0 0 0 0,0 0 432 0,11 3 96 15,0 1 0-15,1-4 16 0,-1 0-80 0,1 0 0 16,0-4-16-16,-1 3 0 0,2 1-240 0,1 1-64 16,0-1 0-16,2-1 0 0,2-2-288 0,0 0-64 15,2 3-16-15,0 0 0 0,1 0 32 0,-8 0 0 16,4 0 0-16,2 2 0 0,0-2 144 0,5 1 16 15,-2 0 16-15,1 1 0 0,2-2-64 0,19 1-16 0,-6 0 0 16,-5 2 0-16,-5 0-272 0,0-2 0 0,-1 1 128 16,-1-2-128-16,0 0 240 0,-2 0-16 0,-2 0 0 0,3 0 0 15,1 0-16-15,-3 0 0 0,-3-3 0 0,-1 1 0 16,0 4-16-16,-1-4 0 0,-1 1 0 0,-2-2 0 16,-2 1-64-16,0-1 0 0,-1 0-128 0,-1 1 192 15,-11 2-192-15,10-1 144 0,-1-1-144 0,-9 2 128 16,0 0 0-16,0 0 0 0,9-4 0 0,-9 4 0 15,9-4 16-15,-1 1 0 0,-8 3 0 0,0 0 0 16,9-3 0-16,-9 3 0 0,8-4 0 0,-8 4 0 16,12-5-144-16,-4 1 128 0,-8 4-128 0,0 0 128 15,9 0-128-15,-9 0 192 0,9-5-192 0,-9 5 192 16,0 0-192-16,0 0 0 0,0 0-160 0,8-2 160 16,-8 2 0-16,0 0 0 0,0 0 0 0,0 0 160 0,0 0-160 15,0 0 0-15,0 0 144 0,0 0-144 0,-4-7 256 0,4 7-32 16,-8-8 0-16,8 8 0 0,-9-11-96 0,0 2-128 15,-2-1 176-15,1 2-176 0,2 1 192 0,-2 2-64 16,-3-1 0-16,1-1-128 0,3-1 128 0,-3 2-128 16,-1-2 0-16,0 3 0 0,1-2 160 0,2 1-160 15,2-1 128-15,-2 2-128 0,-3 0 128 0,3 1-128 16,10 4 128-16,0 0-128 0,-11-4 0 0,11 4 0 16,0 0 128-16,0 0-128 0,-9-7 0 0,9 7 0 15,0 0 0-15,0 0 0 0,0 0 0 0,0 0 0 16,0 0 0-16,0 0 0 0,0 0 0 0,0 0 0 15,0 0 0-15,0 0 0 0,0 0 0 0,0 0 0 16,9-1 0-16,-9 1 0 0,10 0 0 0,-1 0 0 16,2 0 0-16,-2 3 0 0,-9-3 0 0,12 4 0 0,1 1 0 15,-3-1 0-15,-10-4 0 0,13 5 0 0,3-1 0 0,-3 0 0 16,-3 0 0-16,2 0 0 0,-2 1 0 0,2-3 0 16,-1 4 0-16,-4 0 0 0,0-1-144 0,1 1 144 15,1-2 0-15,-9-4 0 0,9 3 0 0,0 1 0 16,-9-4 0-16,11 7 0 0,-11-7 0 0,10 4 0 15,-10-4 0-15,8 9 0 0,-8-9 0 0,0 0 0 16,0 0 0-16,0 0 0 0,0 0 0 0,0 0 0 16,1 10 0-16,-1-10 0 0,0 0 0 0,-4 13 0 15,4-13 0-15,-9 8 128 0,1 0-128 0,-1-1 144 16,-3-4-16-16,1 3-128 0,-1-1 192 0,1 1-64 16,0 1-128-16,0-1 192 0,-2 0-192 15,2 3 192-15,-1 0-64 0,-1 1 0 0,-3-2 0 0,3 3 0 16,3-1-128-16,-2 0 128 0,-2 1-128 0,-1-2 128 15,2 1-128-15,1-2 0 0,2 1 0 0,0 2 128 0,-5-1-128 0,2 2 0 16,3-3 0-16,-1 0 0 0,0 0 0 0,0 0 128 16,2 1-128-16,0 1 0 0,-1 1 0 0,-1 2 0 15,1-1 128-15,1 0-128 0,1-1-208 0,0 0-80 16,-3 2-16-16,1 2 0 16,1 3-2832-16,-3 0-560 0,-2 2-112 0</inkml:trace>
  <inkml:trace contextRef="#ctx0" brushRef="#br0" timeOffset="31916.5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32202.0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32374.34">10795 7322 24879 0,'-5'-11'2208'0,"-1"0"-1760"15,2 3-448-15,2 2 0 0,2 6 3488 0,0 0 608 0,0 0 128 0,0 0 32 16,0 0-3728-16,0 0-736 0,10 10-160 0,-1 2-16 31,1-2-1616-31,-3 1-320 0,-7-11-64 0</inkml:trace>
  <inkml:trace contextRef="#ctx0" brushRef="#br0" timeOffset="32774.7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33177.8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40746.4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41000.1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41316.3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41832.5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43171.3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43432.3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44197.1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44610.0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44827.5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45228.7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45431.6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45684.1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45878.5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46375.7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47350.7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47605.1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47936.8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48404.2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48838.9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49116.9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49438.5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49717.1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50809.8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51322.6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51891.8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52159.4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53029.9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53284.0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53978.7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55605.2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56088.0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56840.1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57198.6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57646.0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58391.6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58595.8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59234.2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62897.11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63269.3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63631.5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64161.2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64610.2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65095.9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85305.4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85560.72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85808.3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86461.8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86925.5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87311.4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87894.9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88224.4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88735.4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89163.3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90027.3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93847.7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94276.0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94538.1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95161.1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95773.3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96115.8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96689.3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96973.2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97502.96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97991.1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98606.9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99133.8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131860.9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32678.4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32920.6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33101.74">11109 10842 28559 0,'0'0'2544'0,"0"0"-2032"16,-4-8-512-16,4 8 0 0,-5-6 2480 0,5 6 400 16,0 0 64-16,0 0 32 0,0 0-2608 0,0 0-528 15,0 0-96-15,12 4-32 16,-12-4-2320-16,11 4-464 0</inkml:trace>
  <inkml:trace contextRef="#ctx0" brushRef="#br0" timeOffset="133491.5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33777.9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33985.4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46841.97">16120 8240 6447 0,'0'0'576'0,"0"0"-576"16,0 0 0-16,0 0 0 0,0 0 1872 0,0 0 272 15,0 0 48-15,0 0 16 0,0 0-1648 0,0 0-336 16,0 0-64-16,0 0-16 0,0 0-144 0,0 0 0 16,4-9 0-16,-4 9 0 0,0 0 0 0,0 0 0 15,0 0 0-15,0 0 0 0,0 0 0 0,0 0 0 16,11-3 0-16,-11 3 0 0,0 0 0 0,0 0 0 16,0 0 144-16,5 9-16 0,-5-9 288 0,3 12 64 15,-2 0 16-15,0 0 0 0,1 1-176 0,-2-2-16 0,-2 1-16 0,1 1 0 16,0 2-80-16,-1-2-16 0,0 0 0 15,-1 5 0-15,-1 7 128 0,0 1 32 0,2 1 0 0,-2 0 0 16,-1 5-352-16,-1 2 128 0,1 2-128 0,0 1 0 16,0 0 0-16,-2 3 0 0,1 0 0 0,0 2 0 15,0-4 0-15,1 3 0 0,-2 4 0 0,2 0 0 16,1 0 0-16,0-1 144 0,3 0-144 0,-2-3 0 16,1-2 0-16,-1 0 0 0,-2-5 0 0,1-2 0 15,0-2 0-15,1 0 0 0,1 3 128 0,-2-2-128 16,0 3 0-16,1 0 0 0,1-1 0 0,-1-2 0 15,1-1 0-15,-1-1 0 0,-1-3 0 0,1-2 0 16,1-1 0-16,-1-4 0 0,-1-2 0 0,0-3 0 16,0-1 0-16,1-2 0 0,3-11 0 0,-4 10 0 0,-2-1 144 0,0 1-16 15,-2-4-128-15,2-2 192 0,6-4-192 16,-8 5 0-16,-1-2 0 0,9-3 0 0,-10 0 0 0,1 0 0 16,0-3 0-16,0-1 0 0,0-1 0 0,1 0 0 15,-1-3 144-15,-1-4-144 0,-2 1 256 0,0-3-48 16,0-2 0-16,1 0 0 0,-2 0 48 0,2-1 0 15,3-2 0-15,1 1 0 0,-1 1-48 0,0-2 0 16,-1 0 0-16,2-1 0 0,1-1-32 0,1 0-16 16,1 5 0-16,0 0 0 0,0 0 208 0,1 2 32 15,-2 0 16-15,2 1 0 0,1 5-96 0,-1 0-32 16,2-1 0-16,-2 1 0 0,3 8-160 0,0 0-128 16,0 0 144-16,0 0-144 0,0 0 0 0,0 0 0 15,0 0 0-15,0 0 0 0,0 0-128 0,11 12 128 16,-1 2-192-16,1 4 192 0,-2 4-176 0,-2 3 176 15,0 1-160-15,1 4 160 0,1 3 0 0,0 1 0 0,-1 1 0 0,2 0 0 16,2 3 0-16,-2-4 0 0,0-4 0 0,-1-1 0 16,0-3 0-16,3-3 0 0,-3-5 0 0,1 1 0 15,2-1 0-15,0-3 0 0,-2-2 0 0,2-3 0 16,0-5 0-16,-1 0 192 0,-2-5-64 0,3-3-128 16,0-2 368-16,2-4-48 0,1-3 0 0,0-3 0 15,1-1 80-15,-1-3 16 0,1-4 0 0,0 0 0 16,-1-2-160-16,0-1-16 0,-1-1-16 0,0-2 0 15,1-1-224-15,-2-4 176 0,0 0-176 0,-1 0 160 16,1-1-160-16,0 1 0 0,-2 4 0 0,2 3 0 16,2 3-496-16,-1 1-80 0,2-1 0 15,-2 5-12208-15</inkml:trace>
  <inkml:trace contextRef="#ctx0" brushRef="#br0" timeOffset="158120.6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58399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58572.72">15688 10666 12895 0,'0'0'576'0,"0"0"112"0,0 0-560 0,-6-6-128 15,6 6 0-15,0 0 0 0,0 0 5424 0,0 0 1040 16,0 0 224-16,0 0 32 0,0 0-5696 0,0 0-1024 0,8 6-432 0,1 0-10336 16,0-1-2080-16</inkml:trace>
  <inkml:trace contextRef="#ctx0" brushRef="#br0" timeOffset="159010.41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59475.8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74943.8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75331.39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76646.7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77186.9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77638.7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79942.8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81617.3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81875.2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82477.02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82894.1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83844.0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84610.0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84900.1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85384.1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85845.8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86695.9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200790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201326.9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201674.5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202139.2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202328.7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202626.2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202809.2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202974.29">12484 14498 28559 0,'0'0'2544'0,"0"0"-2032"16,0 0-512-16,0 0 0 0,0 0 2448 0,0 0 400 16,0 0 80-16,0 0 16 0,13-3-2688 0,-13 3-512 15,11 0-128-15,-11 0 0 16,10 3-2672-16,-10-3-528 0</inkml:trace>
  <inkml:trace contextRef="#ctx0" brushRef="#br0" timeOffset="203358.2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203806.9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208213.1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209422.3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209760.0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210218.1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210390.7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210965.1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211269.8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211862.0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212304.0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212781.9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-205503.0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-204038.6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-203553.15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-202937.62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-202716.73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-202223.14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-201589.34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-201003.77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-200599.9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-200384.97">25301 14609 13823 0,'0'0'1216'0,"0"0"-960"16,-1-7-256-16,1 7 0 0,1-9 240 0,2 1 0 16</inkml:trace>
  <inkml:trace contextRef="#ctx0" brushRef="#br0" timeOffset="-200097.75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-199636.5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-196683.5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-196159.4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-195852.4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-195385.25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-195160.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-191436.75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-190783.53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-190123.47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-189765.37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-189364.83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  <inkml:trace contextRef="#ctx0" brushRef="#br0" timeOffset="-152091.15">32749 3415 29375 0,'0'0'2608'15,"0"0"-2096"-15,0 0-512 0,0 0 0 16,0 0 528-16,0 0 0 0,0 0 0 0,0 0 0 0,0 0-528 0,0 0 0 15,-7-1 0-15,7 1 0 0,0 0 0 0,-10 0 0 16,0 0 0-16,1-2 0 0,0 1-208 0,-2 1 48 16,-2-2 16-16,-1 2 0 0,-3 2 16 0,-1-2 0 15,-3 0 0-15,-1 0 0 0,-3 0 128 0,-2 1 0 16,-5 2 0-16,-2-3 0 0,-2-1 128 0,-1-1 48 16,0 1 16-16,-3 1 0 0,0-2 256 0,-7 0 64 15,-6 1 16-15,-2 0 0 0,-1 1-16 0,-3 2-16 16,-1 2 0-16,2-3 0 0,1 2-160 0,3 0-16 15,-4-1-16-15,4 1 0 0,0 1-48 0,2 0-16 16,-1 0 0-16,3-1 0 0,3 1-64 0,4 2-16 16,4-5 0-16,2 2 0 0,4-1-160 0,0 1 0 15,0-2 0-15,1 2 0 0,-2 1 0 0,1-2 128 0,2 1-128 0,0-1 0 16,-1 1 0-16,2 0 0 0,3-1 0 16,1 0 0-16,1-2 0 0,2 0 0 0,2 2 0 0,3-4 0 15,2 2 128-15,2-2-128 0,-2 1 0 0,3 0 128 16,1-2-128-16,3 0 0 0,0 1 144 0,9 2-144 15,-8-4 192-15,8 4-48 0,-5-7 0 0,5 7 0 16,-7-5-16-16,2-1-128 0,1-4 192 0,4 10-64 16,-4-6-128-16,4 6 0 0,-2-12 144 0,-1 1-144 15,-1 0 0-15,0-1 128 0,2 1-128 0,0-2 0 16,0 0 128-16,1-2-128 0,-2 1 128 0,3-4-128 16,0-2 0-16,1-3 0 0,-1-2 0 0,3 3 128 15,-1 1-128-15,2-3 0 0,-1 0 128 0,1-4-128 16,0 6 0-16,0-1 0 0,-2-1 0 0,1-1 0 15,1 2 0-15,-2-1 0 0,-2 1 0 0,0 2 0 0,-2 0 0 16,0 3 144-16,1-3-144 0,0 3 0 0,-2 0 0 0,-1 2 0 16,2 0 0-16,-2 2 0 0,0-3 128 0,-1 3-128 15,0 2 0-15,2 0 0 0,2 3 0 0,-2 1 0 16,-1 0 0-16,4 8 0 0,-1-6 0 0,1 6 0 16,-3-9 0-16,3 9 0 0,0 0 0 0,0 0-176 15,0 0 176-15,-8-3-160 0,8 3 160 0,-7 3-128 16,7-3 128-16,-10 5-128 0,3-1 128 0,7-4 0 15,-6 9-144-15,0 0 144 0,-1 0 0 0,1 2 0 16,1 0 0-16,-2 0 0 0,1 2-192 0,0 0 192 16,1-1-160-16,0-1 160 0,0 2 0 0,-1 0 0 15,3-1 0-15,0 0 0 0,0-3 0 0,1 1 0 16,-1 1 0-16,3-11 0 0,0 9 0 0,0-9 0 0,-4 12 0 16,4-12 0-16,0 12 0 0,0-12 128 0,0 0-128 0,0 0 0 15,0 0 128-15,0 0-128 0,0 0 0 0,0 0 0 16,0 0 0-16,0 0 0 0,0 0 0 0,0 0 0 15,12-2 176-15,-2-2-176 0,-2-1 160 0,-1-3-160 16,-1 0 160-16,-1-3-160 0,-1-1 160 0,0-1-160 16,0-1 128-16,0-1-128 0,-1 1 0 0,-2-2 144 15,0 2-144-15,-1 1 0 0,0-3 0 0,-1 3 0 16,0 1 0-16,-1 2 0 0,0-2 0 0,-1 2 0 16,-1 1 0-16,0 1 0 0,0 1 0 0,4 7 0 15,-6-5 0-15,6 5 0 0,0 0 0 0,0 0 0 16,-8-1 0-16,8 1 0 0,0 0 144 0,0 0-144 15,0 0 128-15,0 0-128 0,0 0 160 0,3 9-160 16,-3-9 160-16,8 12-160 0,-2-1 160 0,1 1-160 0,-1-1 0 16,1 0 0-16,-1-3 0 0,1 1 0 0,-1 0 0 0,1 2 128 15,-1-5-128-15,1 2 0 0,-7-8 0 0,10 8 128 16,2-1-128-16,0 0 0 0,-2 0 0 0,3 1 0 16,3 0 0-16,-1-2 0 15,1 1-368-15,5 0-160 0,2 1-48 0,6 3 0 16,4-4-2080-16,1 4-416 0,2 2-96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28:24.37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5135 6059 20271 0,'-41'-16'1792'0,"11"6"-1424"0,-6-2-368 0,-3 3 0 0,-4 1 1280 0,-1 2 192 16,0 0 48-16,-7 4 0 0,-3-2-1056 0,-3 0-208 16,-6-2-32-16,-2 2-16 0,-1 1 112 0,-1 0 0 15,1 1 16-15,-3-1 0 0,-2-1-176 0,-3 0-32 16,-4-2-128-16,-2 1 192 0,-2 3 16 0,0 1 0 16,-2-2 0-16,-3 2 0 0,-5 0-80 0,-5 6 0 15,-3 4-128-15,-1 0 192 0,1 2-192 0,-4 3 128 16,-5 3-128-16,1 3 0 0,1 2 0 0,-1 0 0 15,-1 0 0-15,-1 5 0 0,1-1 0 0,4 3 0 16,8-1 0-16,0 5 0 0,-1 0 0 0,4 7 0 16,4 3 0-16,4-2-160 0,2 1 160 0,-2 1 0 15,-4 1 0-15,4 4-128 0,5 0 128 0,4 5 0 16,3-1 0-16,3 0 0 0,1 3 0 0,33-25 0 0,-4 7 0 16,-3 5 0-16,0 2-128 0,1 2 128 0,1 4-128 0,2 2 128 15,1 1 0-15,-29 48-128 0,16-15 128 0,13-8 0 16,8-5 0-16,4-5-160 0,7-3 160 0,4-4 0 15,6 3-160-15,4 0 160 0,5 0-128 0,5 1 128 16,4 3 0-16,3-4-160 0,5-4 160 0,5 1 0 16,2 1-128-16,7 1 128 0,4-2 0 0,5-2 0 15,6-4-128-15,-17-25 128 0,10 4 0 0,8 2 0 16,6 2 0-16,5 1 0 0,5 1 0 0,4 0 0 16,8-1 0-16,80 31 0 0,-12-10 0 0,-9-10 0 15,-6-9 128-15,7-3 48 0,10-4 0 0,3-5 0 16,3-3 80-16,6-7 0 0,6 1 16 0,7-2 0 15,6-2-80-15,5-2-32 0,3-3 0 0,6-1 0 0,6-1-32 0,6-2 0 16,4-2 0-16,10-3 0 0,6 2-128 0,5-4 192 16,2-5-192-16,5 0 192 0,3 0 16 0,7-3 16 15,3-1 0-15,6 0 0 0,3 1-48 0,10-3-16 16,5-3 0-16,4 0 0 0,1-1-32 0,4 1 0 16,1-2 0-16,7 2 0 0,6 0-128 0,6 1 0 15,1 1 144-15,2-4-144 0,2-1 0 0,0 2 144 16,2-1-144-16,3 0 0 0,1 1 0 0,4-1 0 15,6 2 0-15,-2 2 0 0,-4 2 128 0,0-1-128 16,-1 1 0-16,0-2 0 0,-1 0 0 0,-2 1 0 16,-1-1 0-16,5 3 0 0,6-4 0 0,-2 2 0 15,0 0 160-15,3 0-160 0,2 1 0 0,0-1 0 16,-5-1 0-16,-3 1 0 0,-5-2-128 0,-1 1 128 0,-4 2 0 16,1-1 0-16,3-2 0 0,-2 1 0 0,-5 2 0 0,-2 0 0 15,-3 2 0-15,-1-1 0 0,-1 1 0 0,-2 3 0 16,-2 1 0-16,-4 1 128 0,-3 2-128 0,0 1 0 15,0 2 0-15,0 1 0 0,3 0 0 0,0-1 0 16,1-1 0-16,-4-1 0 0,-5 0 128 0,2 3-128 16,-2 0 0-16,-7-1 0 0,-3 2 0 0,-3-4 128 15,-4 0-128-15,-3 0 0 0,-2 0 0 0,-5 0 0 16,-3 0 0-16,-6-2 0 0,-4 0 0 0,-3 2 0 16,0 2 0-16,-7 0 0 0,-2 1 0 0,-2 1 0 15,-3-3 0-15,0 2 0 0,0-1 0 0,-2 0 0 16,-5-1 0-16,-8 0 0 0,-7-2 0 0,-2-2 0 15,2 1 0-15,-2-2 0 0,0-3 0 0,-6-2 0 16,-10-1 0-16,-6-1 0 0,-5-1 0 0,-3-1 0 0,1-4 0 16,-6-1 0-16,-7-1 0 0,-1-1 0 0,0 3 0 0,-6-6 0 15,-9-2 144-15,-3 0-144 0,-4 0 160 0,-9 1-32 16,-9-4-128-16,-51 14 192 0,11-2 48 0,6-3 0 16,1-2 0-16,2-3 0 0,3 0 0 0,0-1 0 15,1-3 0-15,75-24 0 0,-32 8 112 0,26-8-352 16</inkml:trace>
  <inkml:trace contextRef="#ctx0" brushRef="#br0" timeOffset="2612.23">31769 8481 26719 0,'0'0'2368'0,"0"-13"-1888"0,0-6-480 0,3 2 0 15,-1 2 1376-15,3 4 176 0,3-1 48 0,3 0 0 16,-1-1-1152-16,4 1-240 0,5 2-32 0,4 1-16 0,5-2 224 0,4 1 32 16,3 0 16-16,6 0 0 0,3 1-208 0,2 3-32 15,-1 1-16-15,0-2 0 0,-1 3-176 0,0 2 0 16,1 2 0-16,2-4 0 0,3 1 0 0,5 2 0 15,3-1 0-15,2 0 0 0,1-1 0 0,-4-1 0 16,-3-1 0-16,-2-1 0 0,-1-6 0 0,1-1 0 16,0-3 0-16,-22 8 128 0,5-5-128 0,3-1 160 15,1-3-160-15,1-5 160 0,0-6 128 0,-1-2 32 16,-2-3 0-16,33-34 0 16,-14 8 160-16,-8 5 32 0,-5 2 16 0,-3-1 0 0,-1 0 112 0,-3-2 32 15,-3-1 0-15,-3-3 0 0,-2-3-176 0,-3-1-48 16,-3 1 0-16,-3 2 0 0,-2 2-256 0,-1 1-48 0,-3-2-16 15,-3-3 0-15,-4-3-128 0,-6-1 128 0,-7 2-128 0,-2 3 128 16,-4 5-128-16,-4 0-144 0,-4-3 144 0,-5 2-208 16,-4 1-112-16,-6-1-32 0,-6 2 0 0,-2 0 0 15,-2-2 32-15,-2 3 16 0,-5 3 0 0,-4 2 0 16,-3-1 112-16,22 22 32 0,-10-5 0 0,-8 1 0 16,-5-2 160-16,-4 0-128 0,-6 0 128 0,-6-3-128 15,-6 2 128-15,-81-26 176 0,27 15-48 0,9 8 0 16,1 6 144-16,2 7 32 0,-1 3 0 0,-5 1 0 15,-7 0-304-15,1 7 160 0,0 5-160 0,-5 1 128 16,-6-1-128-16,0 4 0 0,2 5 0 0,-10 5 0 16,-12 1 0-16,-4 5 0 0,-2 2 0 0,-4-2 128 15,-5 4-128-15,-10 2 0 0,-10 0 0 0,-8 4 0 16,-7 3-304-16,-2 2-80 0,-3 2-32 0,-3-2 0 16,-3-3-304-16,-6 1-64 0,-7-3-16 0,0 2 0 0,4 1 800 0,-5-1 0 15,-6-1 0-15,-2 0 0 0,-5 2 224 0,1-6-48 16,-1 0-16-16,2-1 0 0,0-1 80 0,1-2 16 15,1-1 0-15,3 0 0 0,1-4 176 0,3-1 32 16,1-2 16-16,3 0 0 0,3 2-96 0,2-4-32 16,2 0 0-16,2-2 0 0,0-2-160 0,-4 0-16 15,-5 0-16-15,1-1 0 0,3 0-160 0,-2-1 192 16,-2-3-192-16,-3 1 192 0,-1 0-192 0,1 0 0 16,1-1 0-16,1-3 128 0,3-3-128 0,-1-2 0 15,-2-2 0-15,1 1 0 0,0 0 0 0,6-2 0 16,5-2 128-16,-2-2-128 0,-3 1 128 0,0 0-128 15,1-4 192-15,0 1-64 0,-3-4-128 0,0 0 0 0,-1 2 0 0,1 2-176 16,2-3 176-16,-2 4 0 0,-3-1 0 0,2 4 0 16,-1 2 0-16,-5 2 0 0,-3 2 0 0,-1 3 0 15,-2 1 0-15,-2 4 0 0,-2 3 0 0,0 1 0 16,-1 0 0-16,2 1 144 0,2 1-144 0,0 0 0 16,2 5 0-16,4-5 0 0,2 2 0 0,3-2 0 15,1-1 128-15,6 0-128 0,2-2 0 0,5 5 0 16,5-2 0-16,-1 2 0 0,2 0 0 0,1 1 0 15,2 1 0-15,0 0 0 0,-4 3 0 0,4-1-144 16,3 1 144-16,3-1 0 0,-1-3 0 0,6 3 0 16,6 5 0-16,0 0 0 0,1-1 0 0,-1 1-128 15,3 1 128-15,8-3 0 0,6 2 128 0,3 1-128 16,2 2 0-16,5-5 0 0,5-1 0 0,10 1-128 0,8 4 128 0,0-4-208 16,3 0 80-16,10-2 128 15,9 7-3136-15,-5-2-496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1:09.63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4241 8662 3679 0,'0'0'320'0,"-12"-1"-320"0,1-1 0 0,0 0 0 16,1 1 800-16,-1 1 96 0,0-1 0 0,-1 1 16 16,1-3-336-16,2 2-80 0,0-2-16 0,9 3 0 15,-10 0 0-15,10 0 0 0,-9-2 0 0,9 2 0 16,0 0 16-16,0 0 0 0,-6-7 0 0,6 7 0 15,0 0 80-15,0 0 32 0,0 0 0 0,0 0 0 16,0 0 48-16,0 0 16 0,0 0 0 0,0 0 0 16,0 0-224-16,0 0-64 0,0 0 0 0,13 4 0 15,-1-1 144-15,0-2 32 0,0 1 0 0,-1 1 0 0,2 0-304 0,2-1-64 16,0 0-16-16,1 0 0 16,-2-1-176-16,2 2 192 0,0 0-192 0,1-3 192 0,-2 0-192 0,3 1 160 15,3-2-160-15,-2 1 160 0,-4-4-160 0,2 1 0 16,1 1 0-16,-2-1 0 0,-3 2 0 0,-3-3 0 15,2 1 0-15,1 1 0 0,0-1 0 0,-2 0 0 16,-11 3 0-16,9-4 128 0,0 2-128 0,-9 2 0 16,0 0 0-16,0 0 128 0,5-7 160 0,-5 7 32 15,-1-9 0-15,1 9 0 0,-11-4 0 0,2 2 0 16,9 2 0-16,-13-3 0 0,-5 3-96 0,1 3-16 16,3-2 0-16,-3 2 0 0,-4-1-80 0,1-1-128 15,1 2 176-15,-1 0-176 0,-1-2 160 0,1 2-160 0,-3-1 128 16,3-1-128-16,-1-1 144 0,1 0-144 15,-1 0 160-15,3 0-160 0,1 0 320 0,-1 0-48 16,0 0 0-16,2 0 0 0,3-1-32 0,0 1-16 0,0 0 0 0,1 0 0 16,2 0-224-16,10 0 144 0,0 0-144 0,-9 1 128 15,1 1-128-15,8-2 0 0,0 0 0 0,0 0 0 32,0 0-688-32,4 10-64 0,2 1-16 0,-6-11 0 0</inkml:trace>
  <inkml:trace contextRef="#ctx0" brushRef="#br0" timeOffset="24578.31">506 9569 13823 0,'0'0'608'0,"-8"-7"128"0,0 1-592 0,0 0-144 15,-1 4 0-15,1-1 0 16,1-1 1984-16,0 2 384 0,7 2 64 0,-8 0 0 0,8 0-1824 0,-9 0-368 16,0 2-80-16,1 2-16 0,0 1-144 0,8-5 0 15,0 0 0-15,0 0 0 0,0 0 0 0,0 0 0 16,0 0 0-16,0 0 0 0,0 0 0 0,0 0 0 16,0 0 0-16,12 7 128 0,2-3 64 0,1-3 16 15,-1-4 0-15,2 3 0 0,1 2 368 0,1-4 64 16,0-3 0-16,2 4 16 0,-1-2 32 0,3-1 0 15,2-1 0-15,2 1 0 0,1 3-128 0,-8 1-32 16,3 0 0-16,3 0 0 0,2 0-272 0,2 1-64 16,1 2-16-16,1-2 0 0,0-1-176 0,27 0 0 15,-10-1 0-15,-3-2 128 0,-2-1-128 0,-1-2 0 0,-4 2 0 0,0 1 128 16,2-1-128-16,-5-2 0 0,-5 1 0 0,-2-1 0 16,-1 0 0-16,-2-1 0 0,-4 1 144 0,-3-1-144 15,-2 2 224-15,-2 0-32 0,-1 1 0 0,-2-1 0 16,-5-3 192-16,-1 2 48 0,-5 6 0 0,5-8 0 15,-3-3-16-15,-2 3 0 0,0 8 0 0,-3-10 0 16,-2 3-80-16,-2 1-16 0,-2-1 0 0,0 4 0 16,0 0-320-16,0-1 144 0,-4 1-144 0,0 1 0 15,0-2 0-15,-2-1 0 0,-1 1 0 0,-3 1 0 16,0-1 0-16,-1 2 0 0,-2-1 0 0,-1-1 0 16,-2-1 0-16,1 1 0 0,3 1 0 0,1-1 0 15,-4 2 0-15,6-1 0 0,2-1 0 0,2 2 0 16,-2-2 0-16,3 1 0 0,3-1 0 0,1 0 0 0,-1 0 0 0,10 4 0 15,-9-2 0-15,9 2 0 0,-7-7 0 0,7 7 0 16,0 0 0-16,-7-6 0 0,7 6 0 0,0 0 0 16,0 0 0-16,0 0 0 0,0 0 0 0,0 0 0 15,7-8 0-15,2 5 0 0,1 2-192 0,3 1 16 16,1 0 0-16,1 1 0 0,-1 1-32 0,3 2-16 16,3 1 0-16,-1-3 0 0,-1 2 64 0,2 0 16 15,2 0 0-15,-1 1 0 0,-3-2 144 0,2 2 0 16,-2-1 0-16,2 1 0 0,-2-1 0 0,-1 0 0 15,-1 1 0-15,-1 2 0 0,-1-3 0 0,1 1 0 16,-2 0 0-16,-1 2 0 0,-1 2 0 0,0-3 0 16,-11-6 0-16,8 12-128 0,-1 0 128 0,0 1 0 15,-3-3 0-15,-2 1 0 0,-2-11 0 0,2 13 224 0,-1-1-48 16,-2-1-16-16,-3 0-16 0,0 0 0 0,0 2 0 0,-1 2 0 16,1 2-16-16,-4-6 0 0,-1 1 0 0,-1 0 0 15,-1 2-128-15,-1 2 128 0,-3-3-128 0,-1 0 128 16,0 4-128-16,-2-5 128 0,-1 1-128 0,2 0 128 15,4 1-128-15,-3-2 0 0,-5-3 144 0,3 1-144 16,4 2-208-16,2 0-112 0,-1 0-32 0</inkml:trace>
  <inkml:trace contextRef="#ctx0" brushRef="#br1" timeOffset="41543.43">17322 10997 26655 0,'0'0'1184'0,"0"0"240"0,-6-5-1136 0,6 5-288 0,0 0 0 0,0 0 0 16,0 0 736-16,0 0 96 0,-5 9 0 0,5-9 16 16,-2 13-528-16,4 3-128 0,2 5 0 0,0 0-16 15,-1 1 112-15,3-1 32 0,-1 1 0 0,0 3 0 16,0 1 0-16,1 2 0 0,0-1 0 0,-1 4 0 15,-1 1-96-15,1 6-16 0,3 0 0 0,-1 5 0 0,-2 4-64 0,-1 5-16 16,0 6 0-16,0 1 0 0,0 1 0 0,1 3 0 16,-3 1 0-16,1 4 0 0,0 2-128 0,-2 3 128 15,-1 3-128-15,3 1 128 0,0 0-128 0,1 1 0 16,-1 1 0-16,2 2 0 0,3 5 0 0,-1 0 128 16,-1 0-128-16,2 3 0 0,1-7 144 0,0 7-144 15,2 3 160-15,0 1-160 0,2-2 288 0,-1 0-32 16,-1 1-16-16,0 4 0 0,2 3-80 0,0-2-16 15,-2-3 0-15,-1-1 0 0,-1 3 16 0,0 1 0 16,-1 4 0-16,0-2 0 0,1-4-32 0,0 3-128 16,0 3 192-16,1-1-64 0,-3-1 0 0,3-4 0 15,0-4 0-15,0 3 0 0,1 6 0 0,-1-5-128 16,1-5 192-16,0-4-64 0,0-3-128 0,-1 3 192 16,1 4-192-16,-1-3 192 0,1-2-192 0,0-6 192 0,1-2-192 15,-2 1 192-15,0 5 0 0,-1-3 0 0,1 0 0 0,-1-3 0 16,-1-3-192-16,0-1 128 0,0-2-128 0,0 4 128 15,-3-2-128-15,-1-4 0 0,-2-2 0 0,1-3 0 16,1-3 0-16,-2-2 0 0,-2-3 144 0,0 0-144 16,0 2 0-16,0-3 0 0,0-4 0 0,0-3 0 15,0-4 0-15,-1 0 144 0,-1-4-144 0,-1-2 0 16,2-4 128-16,1-2-128 0,-2 0 0 0,1-4 0 16,0 1 128-16,-1 0-128 0,2 1 0 0,0 0 0 15,0-3 128-15,0-1-128 0,-1-3 0 0,0-2 0 16,-1-1-320-16,2-2-112 0,0-1-16 15,0 1-17088-15</inkml:trace>
  <inkml:trace contextRef="#ctx0" brushRef="#br1" timeOffset="43414.35">16937 17747 23839 0,'0'0'1056'0,"0"0"224"0,0 0-1024 0,0 0-256 0,0 0 0 0,0 0 0 15,0 0 768-15,0 0 128 0,0 0 0 0,9-7 16 16,0 3-320-16,1 0-64 0,1 1-16 0,2 0 0 15,0 0-256-15,1 2-48 0,6 1-16 0,-2-1 0 16,-1-1 192-16,0-2 48 0,2 2 0 0,1-1 0 16,-1 1 128-16,2 0 16 0,0 2 16 0,3-2 0 15,2 0-80-15,1 2-32 0,1 0 0 0,3 0 0 16,3-1-96-16,2 1-32 0,2-1 0 0,1 1 0 16,0 0-224-16,2 0-128 0,0-1 160 0,1 1-160 15,-2 1 0-15,4-2 128 0,-1-1-128 0,1 0 0 16,1-2 0-16,9 0 128 0,7 0-128 0,0-1 0 15,1-2 208-15,-1 3-48 0,-1 2-16 0,1-2 0 16,3-3 48-16,5 1 0 0,4 0 0 0,0 4 0 0,2-5-192 16,-2 3 192-16,-4 2-192 0,4-3 192 0,1-2-192 0,4 1 0 15,3 0 0-15,-3 4 128 0,-3-1-128 0,-1 2 0 16,0-6 144-16,4 2-144 0,5 0 208 0,1 1-16 16,0 0-16-16,-3 0 0 0,-4 0 144 0,5 0 16 15,6 2 16-15,2-1 0 0,-1 2 0 0,-4-2 0 16,-5 2 0-16,4 0 0 0,2-1-224 0,3 0-128 15,1 2 128-15,-4 0-128 0,-6 0 128 0,1 0-128 16,1-2 128-16,6 1-128 0,4 0 0 0,-3-1 0 16,-7 2 0-16,3-1 0 0,1-3 160 0,3 0-32 15,1-2-128-15,-2 3 192 0,-2 3-192 0,0-2 0 16,0-6 0-16,4 1 0 0,5 2 192 0,-2 4-48 16,-7 2-16-16,0-1 0 0,-1-4 80 0,5 0 16 15,5 3 0-15,-4 2 0 0,-5 2-224 0,0 1 0 0,-1-4 128 0,5 2-128 16,8 2 0-16,-7 0 0 0,-5 0 0 15,-2 1 0-15,-2-5 0 0,4 3 0 0,2 1 0 0,-2 1 0 16,-2 2 0-16,-5-4 0 0,-3 0 0 0,4 0 0 16,2-1 128-16,0 2-128 0,-1 0 0 0,-7 1 0 15,-5 2 128-15,1-3-128 0,2 0 0 0,2-2 0 16,2-2 128-16,-2 4-128 0,1 5 0 0,-8-5 144 16,-3 0 64-16,2 1 16 0,0-3 0 0,4 3 0 15,5-2-80-15,-2 0-16 0,-4 1 0 0,-1 0 0 16,-4 1-128-16,-2-1 0 0,-1-2 0 0,3 0 128 15,3 3-128-15,-2-1 0 0,-1-4 0 0,-4 2 128 16,-3 2-128-16,2-2 0 0,-2-2 0 0,2 0 0 16,0-1 0-16,2 1 0 0,3 0 0 0,-3 1 128 0,-4 1-128 15,-3 0 0-15,-5 2 0 0,-2-1 0 0,-1-3 0 16,3 0 0-16,2 1 0 0,3 3 0 0,-1-3 0 0,1 2 0 16,-4-1 0-16,-1 2 0 0,-2 0 0 0,-4 0 0 15,-4-1 0-15,1-2 0 0,3 0 0 0,3-1 128 16,2 0-128-16,0 3 128 0,-1 0-128 0,-1 0 128 15,0-3-128-15,-5 2 128 0,-4 0-128 0,-3 1 128 16,-2 1-128-16,-2-2 128 0,-1 2-128 0,0-2 0 16,1 0 0-16,1 1 0 0,-1-3 0 0,1 3 0 15,2 2 0-15,1-3 0 0,-2 1 0 0,-2 0 0 16,-4-2 0-16,2 1 0 0,-1 2 0 0,-1-2 0 16,-4 3 0-16,-1-4 0 0,0 2 0 0,-1-1 0 15,-4-2 0-15,1 2 0 0,2 2 0 0,-2-3 0 16,0-2 0-16,1 1 0 0,0 2 0 0,0 1 0 0,2-2 0 0,-1 0 0 15,0 2 0-15,0 0 0 0,2-1 0 0,1 1 0 16,3-2 0-16,-1 4 0 0,-5-2 0 0,-1 1 0 16,1-3-128-16,-2 2 128 0,-1 1 0 0,1 0 0 15,-1-2-224-15,-3 1 32 0,-2-1 0 0,0 2 0 16,1 0-128-16,0 0-32 0,-2-5 0 0,1 2 0 16,0 2-16-16,0-1 0 0,-11-2 0 0,14 3 0 15,-3 1-128 1,0-1-16-16,1-2-16 0,-2-1 0 0,1 1-2288 15,1-1-448-15</inkml:trace>
  <inkml:trace contextRef="#ctx0" brushRef="#br1" timeOffset="55245.82">23734 17206 26143 0,'0'0'1152'0,"0"0"256"0,0 0-1136 0,0 0-272 16,-6-7 0-16,6 7 0 0,-6-8 816 0,6 8 96 15,-3-6 32-15,3 6 0 0,0 0-752 0,-3-7-192 16,3 7 0-16,0 0 0 0,0 0 0 0,0 0 0 16,0 0 0-16,0 0 128 0,0 0 256 0,0 0 32 15,0 0 16-15,0 0 0 0,0 0 240 0,0 0 48 16,0 0 16-16,1 13 0 0,-2 2-32 0,0-2 0 16,-2 1 0-16,0 2 0 0,-2-1-192 0,0 4-32 15,0-1-16-15,-2 3 0 0,2-2-16 0,-1 5-16 16,-2 6 0-16,1-5 0 0,3-1-192 0,-1-2-48 15,0 3 0-15,0 1 0 0,1-5-192 0,0 1 128 0,0 2-128 16,0-1 0-16,1 3 128 0,1-5-128 0,-1-1 0 0,1-1 0 16,-2 1 0-16,1-4 0 0,2-1 0 15,1 1 0-15,-2-1 0 0,2-1-288 0,0-3 32 0,0-11 16 32,0 0-2832-32,0 0-560 0</inkml:trace>
  <inkml:trace contextRef="#ctx0" brushRef="#br1" timeOffset="55901.41">23782 18088 2751 0,'0'0'256'0,"0"0"-256"0,0 0 0 0,0 0 0 16,0 0 3280-16,0 0 624 0,0 0 112 0,0 0 16 16,0 0-2320-16,0 0-480 0,0 0-80 0,0 0-32 0,0 0 48 0,0 0 16 15,0 0 0-15,0 0 0 16,0 0 160-16,-1 13 16 0,-3 0 16 0,-1-1 0 0,-4-3-208 0,0 3-32 15,-2 1-16-15,1 1 0 0,-1 2-416 0,0-2-64 16,-2 3-32-16,0 0 0 0,0 2-416 0,1-5-64 16,0 2-128-16,0 0 176 0,-2 3-176 0,1-2 0 15,0-4 0-15,0 1 0 0,-1 3 0 0,-1 0 0 16,2-1 0-16,0-3 0 0,-1 1-176 0,-3-1-64 16,-1-1-16-16,-2-2 0 15,-3 2-1728-15,2 0-336 0,1-5-80 0,2 0-6880 16,0-3-1392-16</inkml:trace>
  <inkml:trace contextRef="#ctx0" brushRef="#br1" timeOffset="56184.18">23440 18204 13823 0,'0'0'1216'0,"0"0"-960"0,0 0-256 0,0 0 0 15,0 0 5152-15,0 0 992 0,0 0 192 0,7 11 32 16,2 1-5136-16,3-2-1024 0,0 0-208 0,1 1 0 16,0 1 0-16,1-3 0 0,3 1 0 0,0 2-128 15,0 0 128-15,1 1 0 0,-1 0 0 0,0 1-128 16,-2 0 128-16,-1 1 0 0,0-1 0 0,1 2 0 16,-1 2 128-16,-1-2-128 0,0-3 160 0,0 4-160 0,2 3 0 0,-1-1 128 15,2-6-128-15,-1 0 0 0,1 1 0 0,-1-1 0 16,1-4 0-16,0 2 0 15,1-2-1728-15,2 0-352 0,1-1-64 0</inkml:trace>
  <inkml:trace contextRef="#ctx0" brushRef="#br1" timeOffset="57257.77">27511 17344 3679 0,'0'0'320'0,"0"0"-320"16,0 0 0-16,0 0 0 0,0 0 3632 0,0 0 656 15,0 0 128-15,0 0 16 0,0 0-1968 0,0 0-400 16,0 0-80-16,0 0 0 0,0 0-768 0,0 0-160 16,9-1-32-16,-2-2 0 0,-1-2-256 0,1 2-64 15,-7 3-16-15,8-2 0 0,-2-2 48 0,-6 4 16 0,0 0 0 0,0 0 0 16,0 0 48-16,0 0 16 0,0 0 0 0,0 0 0 16,0 0-240-16,0 0-64 0,-1 14 0 0,-1 4 0 15,1 1-304-15,1 1-64 0,-2 0-16 0,-1 1 0 16,0 0 96-16,2 3 16 0,0 4 0 0,1-3 0 15,0-1 32-15,0 1 16 0,2-1 0 0,1 0 0 16,0-3-288-16,0 1 160 0,1 1-160 0,0-1 128 16,-1-1-128-16,1-1 0 0,-3-3 0 0,2 3 0 15,-1-4 0-15,1 1 0 0,0-3 0 0,0 3-176 16,1 1-1136-16,-1 0-224 16,0-2-64-16,-2 2 0 15,-1 2-1216-15,0-2-256 0,1-4-64 0</inkml:trace>
  <inkml:trace contextRef="#ctx0" brushRef="#br1" timeOffset="62810.15">27458 18392 23039 0,'0'0'2048'0,"-10"3"-1648"16,1-2-400-16,9-1 0 0,-10 4 1936 0,10-4 304 16,0 0 64-16,0 0 16 0,1 9-1280 0,-1-9-256 15,0 0-48-15,0 0-16 0,0 0 144 0,7 7 32 16,-1-5 0-16,-6-2 0 0,8 0-128 0,1 2 0 16,-9-2-16-16,11-2 0 0,-1 2-176 0,0-1-16 15,0 0-16-15,0-2 0 0,2 6-112 0,-2-3-32 16,2 0 0-16,0 0 0 0,1 0-176 0,-2 0-32 15,2 1-16-15,2 2 0 0,0-1-176 0,4-1 0 16,0-2 0-16,6 1 128 0,5 3-128 0,-3-2 0 16,-4-2 0-16,-3 1 128 0,-1-3-128 0,-4-1 0 15,0 3 0-15,0 0 0 0,0-3 128 0,-2 1-128 0,-3 0 192 16,-10 3-64-16,11-2-128 0,-11 2 0 0,7-4 0 0,-7 4 0 16,0 0 0-16,0 0 0 0,0 0 128 0,0 0-128 15,0 0 192-15,0 0-64 0,0 0 0 0,0 0 0 16,0 0-128-16,-11 5 160 0,0-1-160 0,1 0 160 15,-2 0-160-15,0 1 160 0,-1-1-160 0,2 3 160 16,-2-2-160-16,-2 1 0 0,-2 2 0 0,-4-1 128 16,-5-1-128-16,2 1 0 0,3 0 0 0,2 3 128 15,2-1-128-15,1 8 0 0,-3 4 0 0,4-3 0 16,-1-4 0-16,2-1 0 0,1-2 0 0,1-1 0 16,0 0 0-16,2 0 0 0,2-3 0 0,1 0 0 15,7-7 0-15,-6 8 0 0,6-8 0 0,-7 10 0 16,2-2 0-16,5-8 0 0,0 0-144 0,-3 12 144 0,3-12 0 15,0 11 0-15,0-1-128 0,0-10 128 0,3 10 0 0,-3-10 0 16,0 0 0-16,0 0 0 0,0 0 0 0,8 13 224 16,2 3-64-16,1-3-16 0,1-4 48 0,-2-1 0 15,0-2 0-15,2 1 0 0,0-3-192 0,-2 1 0 16,1-1 144-16,2-2-144 0,-2 1 0 0,1 0 128 16,0-1-128-16,-2-3 0 0,-10 1 0 0,16-4 0 15,2 3 0-15,-1-1 0 0,-4 1-176 0,3 0-96 16,0-1-32-16,0 1 0 15,0 0-1520-15,2 0-304 0,3-1-64 0,1-3-16112 0</inkml:trace>
  <inkml:trace contextRef="#ctx0" brushRef="#br0" timeOffset="78674.83">16439 18581 6447 0,'-17'15'576'0,"4"-8"-576"0,-7 1 0 0,3 3 0 15,4-1 1856-15,-1 0 256 0,-1 0 48 0,2-1 16 16,0-3-1472-16,3 2-304 0,1-1-48 0,0 2-16 0,-1-3-336 0,10-6 0 16,-7 7 0-16,0-2 0 0,-1 0 0 0,8-5 0 15,-8 7 0-15,8-7 0 0,-10 4 144 0,10-4-144 16,0 0 192-16,-9 6-192 0,9-6 832 0,0 0 64 15,0 0 16-15,-7 5 0 0,7-5 176 0,0 0 16 16,0 0 16-16,0 0 0 0,0 0-480 0,0 0-112 16,0 0-16-16,0 0 0 0,0 0-176 0,13-1-32 15,-1 0-16-15,0-6 0 0,0 1-32 0,2-1-16 16,4-1 0-16,-1-1 0 0,-1 0-48 0,2-1-16 16,2-1 0-16,-1-1 0 0,-1-1-16 0,3 2 0 15,0-1 0-15,1 0 0 0,2 1 160 0,-2-3 16 16,-1 0 16-16,0 0 0 0,1 1 32 0,0-4 16 15,-1-5 0-15,2 2 0 0,2 3-96 0,1 0-32 16,2-2 0-16,2 0 0 0,1 1-80 0,3-1-32 0,2 0 0 0,1 1 0 16,-1 1-160-16,1 0 160 0,1 0-160 0,-2 2 160 15,-2-5-32-15,0 3-128 0,-2 0 192 0,0 0-64 16,-2-2-128-16,0-1 0 0,0 2 144 0,1-2-144 16,2-2 176-16,-1-1-48 0,-2-2 0 0,3 4 0 15,2-1 112-15,-4-4 16 0,1-2 0 0,-1 4 0 16,-1 3 64-16,0-1 32 0,-2-3 0 0,1 4 0 15,-1 3 16-15,0-1 0 0,0 0 0 0,2-1 0 16,1 1-176-16,1 1-48 0,2-2 0 0,3 0 0 16,1 1-144-16,-1-3 0 15,1 1 0-15,0 1 128 0,0 3-128 16,-2-5 0-16,0-1 0 0,-1-2 0 0,-1 0 0 0,1-1 0 0,1 1 0 0,1 1 0 16,1-4 0-16,1 3 0 0,1 2 0 0,2 1 0 0,0-3 160 0,-1 3-160 15,-1 0 192-15,-1 1-192 0,0 1 256 0,-1-1-48 16,-2 1-16-16,2-1 0 0,1 0-32 0,3-1-16 15,-1-2 0-15,4 1 0 0,-2-2-144 0,2 1 192 16,2 0-192-16,-1 0 192 0,-3-2-192 0,0 0 128 16,-1-4-128-16,2 1 128 0,2 1-128 0,2-1 0 15,4 0 0-15,3 2 0 0,1 0 128 0,0 1-128 16,-1-4 0-16,-2 4 128 0,-2-3-128 0,0 0 0 16,0-2 0-16,3 0 0 0,6-3 0 0,2 1 128 15,0 0-128-15,1 1 0 0,-3-2 0 0,0 0 0 16,-2 0 0-16,4 0 0 0,0-1 0 0,5 1 0 15,3-1 0-15,2 2 0 0,-3-3 0 0,-1-1 0 16,0-2 128-16,3-1-128 0,5-3 0 0,3 1 128 16,2 0-128-16,-3 1 128 0,-2-2-128 0,0 2 0 0,1 2 0 0,3 0 128 15,4 0-128-15,-2-1 0 0,-2-1 0 0,-1-1 0 16,-1-2 0-16,3 0 128 0,3-2-128 0,2 2 0 16,2-1 0-16,-6 2 0 0,-3 0 128 0,1 2-128 15,5-1 0-15,3 0 0 0,-1-1 0 0,-2 0 0 16,-5-1 0-16,3 0 0 0,1-6 0 0,4 3 0 15,3 0 0-15,-4 1 0 0,-5 1 0 0,1 1 0 16,0-1 0-16,3 1 0 0,3 0 0 0,-3-2 0 16,-3-1 0-16,-2-1 0 0,0 0 0 0,2 2 0 15,6 2 0-15,-2-1 128 0,-3 1-128 0,-3 0 0 16,-3-1 0-16,5 0 0 0,3-4 0 0,2 4 0 16,-1-3 0-16,-5-1 0 0,-4-2 128 0,4-1-128 15,5 4 0-15,1 1 0 0,2-2 0 0,-4 2 128 16,-2-3-128-16,-2-3 0 0,1-3 0 0,2 2 0 0,1 1 176 0,-4 2-48 15,0 1-128-15,-4 3 192 0,-2 2 48 0,2-1 0 16,3-2 0-16,1 1 0 0,-1-1-64 0,-1-3-16 16,-3 0 0-16,3 0 0 0,5 2 32 0,2 0 0 15,-1 2 0-15,-2 2 0 0,-6-2-192 0,4-3 160 16,4-4-160-16,3 3 160 0,-2-1-160 0,-5 2 160 16,-6 1-160-16,1 2 160 0,1 2-160 0,3 0 0 15,1-2 0-15,-2 4 0 0,-1-3 0 0,-3 2 0 16,-2-1 0-16,4 1 0 0,6-2 0 0,-2 2 0 15,-1-2 0-15,-3 3 0 0,-2 3 0 0,3-3 0 16,2 0 0-16,2 0 0 0,5 0 0 0,-6 0 128 0,-5 1-128 16,-2-1 0-16,1-2 0 0,2 0 0 0,4 2 0 0,-1 1 0 15,-4 3 160-15,-4 3-160 0,-4 1 192 0,-1 1-192 16,-3 0 0-16,2 1 0 0,-2 1 0 0,-2 0-192 16,-5 6 192-16,-3-2-176 0,-4 0 176 0,-4-2-160 31,-4-2-576-31,0 3-112 0,1 0-32 0,2 3-11760 0,1 0-2352 0</inkml:trace>
  <inkml:trace contextRef="#ctx0" brushRef="#br0" timeOffset="81382.38">23631 14512 2751 0,'0'0'256'0,"0"0"-256"0,0 0 0 0,0 0 0 15,0 0 3968-15,0 0 736 0,7-8 160 0,-7 8 16 16,5-6-3360-16,-5 6-688 0,1-12-128 0,-1 12-16 16,4-8-96-16,-4 8-16 0,0 0 0 0,3-9 0 15,-3 9 176-15,0 0 16 0,0 0 16 0,0 0 0 16,2-8 128-16,-2 8 32 0,0 0 0 0,0 0 0 15,0 0-160-15,0 0-16 0,0 0-16 0,0 0 0 16,0 0-320-16,0 0-64 0,0 0-16 0,0 0 0 16,0 0-112-16,-6 10-32 0,-1-1 0 0,2 0 0 0,1 0 144 0,-1 4 32 15,0-4 0-15,0 2 0 0,-1-1 48 0,0-1 16 16,-2 2 0-16,3-1 0 0,2 0-32 0,1 1 0 16,-2-2 0-16,4-9 0 0,-3 10-416 0,3-10 128 15,0 12-128-15,1-1 0 0,-1-11 128 0,6 10-128 16,-6-10 0-16,7 8 128 0,-7-8-128 0,11 6 0 15,-1-1 0-15,-1-2 128 0,0 0 16 0,2-2 0 16,-2-1 0-16,1-1 0 0,1-3-16 0,1 0 0 16,-2 0 0-16,2 0 0 0,-2-2-128 0,-1-1 128 15,0 1-128-15,1-1 128 0,-1-2-128 0,0 1 128 16,-1 0-128-16,0 0 128 0,-2 1 0 0,-2-3-128 16,-1 4 192-16,-2-4-64 0,-1-1 64 0,-1 2 0 0,-1-1 0 15,0 0 0-15,-2 1 16 0,0 1 16 0,-1-1 0 0,-2 1 0 16,1 2-64-16,-1 1-16 0,7 5 0 0,-9-5 0 15,0-1-144-15,1 2 192 0,-1 2-192 0,9 2 192 16,-11-1-192-16,1 2 0 0,0 1 0 0,0 5 0 16,1-2 0-16,0 3 0 0,1 2 0 0,1 0 0 15,0 1-176-15,-1 2 176 0,0 0-128 0,2 2 128 16,2-1 0-16,0 0-160 0,1-1 160 0,2 2 0 16,0-1 0-16,1 0 0 0,0-1 0 0,2 0 0 15,1-2 0-15,1-1 0 0,1 1 0 0,-5-11 0 16,9 12 0-16,2-6 0 0,-1 1 0 0,2-4 0 15,-2-1 128-15,1-2-128 0,0-2 0 0,1-1 144 0,1-4-144 16,0 2 160-16,-2-2-160 0,0 1 160 0,2-2-160 16,-1-4 0-16,0 2 144 0,1-1-144 0,-3 0 128 15,0 2-128-15,-3-2 160 0,0-1-160 0,-2 1 144 16,-2-1-144-16,-1 1 128 0,-2 1-128 0,-1 1 128 0,-2 0-128 16,1 1 128-16,-2-2-128 0,-1 0 144 0,-2 3-144 15,1 0 160-15,-1 1-160 0,-2 0 0 0,0 2 0 16,0-1 0-16,0 4 0 0,1 1 0 0,0 0 0 15,8 0 0-15,-10 2 0 0,-1 2 0 0,11-4 0 16,-9 4 0-16,0 2 0 0,1-1-128 0,8-5 128 16,-7 8 0-16,2-1 0 0,5-7-144 0,-5 11 144 15,5-11 0-15,-3 12-144 0,3-12 144 0,-2 10 0 16,2-10 0-16,0 0-128 0,2 10 128 0,-2-10 0 16,7 7 0-16,-7-7 0 0,0 0 0 0,10 4 0 0,0-2 0 15,-1-2 0-15,-9 0 0 0,13-3 0 0,-3 0 0 0,1-2 0 16,-2 0 0-16,0-1 0 0,-1 1 0 15,-2 0 0-15,-6 5 0 0,7-9 144 0,-3 0-144 0,-1 1 0 16,1 0 128-16,-4 8-128 16,0 0 0-16,2-10 0 0,-2 0 0 0,0 10 0 0,-4-9 128 0,0 3-128 15,-1-1 0-15,-1 2 0 0,6 5 0 0,0 0 0 16,-10-3 0-16,1 1 0 0,1 2 0 0,8 0 0 16,-10 2 0-16,1 1 0 0,9-3 0 0,-10 5 0 15,1-1 0-15,1 1 0 0,-1-1 0 0,9-4 0 16,0 0 0-16,-8 7-144 0,2-2 144 0,6-5 0 15,-7 8 0-15,7-8 0 0,-3 12 0 0,0-3-128 16,3-9 128-16,-3 11 0 0,3-11 0 0,-1 13 0 0,1-3 0 0,0-10-160 16,3 10 160-16,-3-10 0 0,2 12 0 0,2-2 0 15,-4-10 0-15,5 9 0 0,-5-9 0 0,0 0 0 16,0 0 0-16,4 11 0 0,-4-11 0 0,0 0 0 16,0 0 0-16,0 0 0 0,0 0 0 0,0 0 0 15,0 0 0-15,0 0 0 0,0 0 0 0,0 0 0 16,0 0 128-16,0 0-128 0,0 0 0 0,0 0 0 15,0 0 0-15,0 0 0 0,9-5 0 0,1-2-128 16,-5-1 128-16,-5 8-208 0,4-10-48 0,0 2 0 16,-2-2 0-16,-2 10 0 0,3-11 16 0,-3 11 0 15,-2-9 0-15,2 9 0 0,-2-10 240 0,2 10-176 16,0 0 176-16,0 0-160 0,-7-6 160 0,7 6 0 16,0 0 0-16,-7-1 0 0,7 1 0 0,-10 1 0 0,10-1 0 15,0 0-128-15,-7 7 128 0,7-7 0 0,-6 9-144 0,6-9 144 16,-6 9 0-16,2 0 0 0,4-9 0 15,-5 12 0-15,1-4 0 0,4-8 0 0,0 0 0 0,-3 11 0 16,2 0 0-16,1-11 0 0,0 0 0 0,0 13 0 16,0-13 0-16,0 0 0 0,-1 9 0 0,1-9 0 15,0 0 0-15,0 0 0 0,0 0 0 0,0 0 0 16,0 0-352-16,7 7 0 0,-7-7 0 0,0 0 0 31,11 0-2672-31,-11 0-544 0,12-2-96 0</inkml:trace>
  <inkml:trace contextRef="#ctx0" brushRef="#br0" timeOffset="83102.42">17488 14986 7359 0,'0'0'656'0,"0"0"-528"0,-9 2-128 0,1 1 0 16,8-3 2080-16,0 0 384 0,0 0 80 0,0 0 16 16,-8-2-1920-16,8 2-384 0,0 0-80 0,0 0-16 15,0 0-160-15,0 0 0 0,-10-2 0 0,10 2 0 16,0 0 0-16,0 0 0 0,0 0 0 0,0 0 0 15,0 0 416-15,0 0 48 0,0 0 16 0,0 0 0 16,0 0 480-16,0 0 80 0,0 0 32 0,0 0 0 16,0 0-432-16,0 0-64 0,0 0-32 0,0 0 0 15,10 0-224-15,3-1-64 0,2-1 0 0,-1 1 0 16,0 0-64-16,3 1-32 0,2-3 0 0,-1 2 0 16,1-1-160-16,0 1 0 0,-1 1 0 0,0-3 0 0,0 2 0 0,1 0 0 15,-1 0 0-15,-1 1 0 0,0-3 0 0,0 3 0 16,-2 0 0-16,0-1 0 0,-2-1 0 0,-2 1 0 15,3 1 0-15,-1 0 0 0,-2 0 0 0,2 0 0 16,0 0 0-16,-1 0 0 0,-12 0 0 0,14 1 0 16,1-1 0-16,-2 2 0 0,-3-1 0 0,2 2 0 15,1-3 0-15,0 0 0 0,-3-3-128 0,1 2 128 16,-1-1 0-16,3 1 0 0,2 1-288 0,-2-3 16 16,-2 2 0-16,1 1 0 15,-1 0-224-15,-11 0-32 0,10 0-16 0,-10 0 0 0,12 0 144 0,-12 0 16 16,0 0 16-16,0 0 0 0,10 4 128 0,-10-4 32 15,0 0 0-15,0 0 0 0,0 0 208 0,0 0-192 16,0 0 192-16,0 0-192 0,0 0 192 0,0 0-192 0,0 0 192 0,-10-3-192 16,1 2-80-16,9 1-16 0,-11-1 0 0,1 1 0 15,-1-3 80-15,0 2 16 0,-4 0 0 0,2-1 0 16,-1 1 48-16,0 0 16 0,-1-1 0 0,1 2 0 31,-2 0-304-31,1 0-48 0,-2 2-16 0,0-1 0 0,-2 0 320 0,1 2 176 0,0-2-192 0,1 2 192 16,0-2-208-16,0 0 64 0,0 2 16 0,0-3 0 15,0 0-96-15,2 0-16 0,0 0 0 0,1 0 0 16,-3 0 240-16,0 0-192 0,-1 0 192 0,1 0-192 16,0 0 512-16,0 0 128 0,-1-3 0 0,1 2 16 15,0 0 160-15,-1 0 16 0,-2-1 16 0,4 2 0 16,6 2-32-16,1-2-16 0,0 0 0 0,9 0 0 0,-11 0-288 0,11 0-64 16,0 0-16-16,-9 0 0 15,9 0-240-15,0 0 0 0,0 0 0 0,0 0 0 0,0 0-240 0,0 0 64 16,0 0 16-16,12 3 0 15,-12-3-384-15,16 3-80 0,0 1-16 0,3-1 0 16,-1-3-384-16,2-3-64 0,0 2-32 0,3 1 0 16,-1 0 368-16,1 0 80 0,-1-2 16 0,3 1 0 0,1-2 528 0,-1 2 128 15,0 0 0-15,1-2-5328 0</inkml:trace>
  <inkml:trace contextRef="#ctx0" brushRef="#br0" timeOffset="85308.58">23327 13377 11343 0,'0'0'496'0,"0"0"112"0,0 0-480 0,0 0-128 15,0 0 0-15,0 0 0 0,0-9 1184 0,0 9 224 16,3-11 32-16,-3 11 16 0,0 0-368 0,0 0-80 16,-3-9-16-16,3 9 0 0,0 0-128 0,-3-8-32 15,-1-1 0-15,4 9 0 0,0 0-80 0,0 0-32 16,-3-12 0-16,3 3 0 0,1 0-16 0,-1 9-16 15,0 0 0-15,-1-10 0 0,-2 1-224 0,2-1-32 16,1 1-16-16,0 9 0 0,-5-9-32 0,0 1 0 16,1 1 0-16,-1 0 0 0,5 7 112 0,-10-8 16 15,3-1 0-15,-1 4 0 0,-1 4-64 0,1-5 0 16,0-1 0-16,1 1 0 0,1 2-192 0,-1 2-64 0,7 2 0 0,0 0 0 16,-10 2 0-16,10-2-16 0,-9 3 0 0,9-3 0 15,-9 5-176-15,9-5 0 0,-9 8 0 0,2 0 128 16,2 2-128-16,0 2 0 0,1 1 0 0,0 1 0 15,1 2 144-15,1 0 0 0,0-1 0 0,0 4 0 16,-1 0 48-16,2 5 0 0,1-4 0 0,1 4 0 16,0-1-16-16,2 3 0 0,1 3 0 0,-1-3 0 15,-1 2-176-15,2 0 128 0,1 4-128 0,2 0 128 16,-1 5-128-16,0-1 0 0,-5-3 0 0,1 1 128 16,1-2-128-16,0-2 0 0,1-5-192 0,-2 0 192 15,1-2-576-15,-2 1 16 16,0-5 0-16,-1 0 0 0,0-5-224 15,3 0-48-15,0 1-16 0,-3-4 0 0,-2-4-432 0,2-7-64 0,-1 9-32 0,1-9-11808 16</inkml:trace>
  <inkml:trace contextRef="#ctx0" brushRef="#br0" timeOffset="85565.83">22962 13819 19343 0,'0'0'1728'0,"0"0"-1392"16,0 0-336-16,0 0 0 0,0 0 3024 0,0 0 544 15,4-9 96-15,-4 9 32 0,12-7-2864 0,0 2-560 16,-2 0-112-16,2 2-32 0,1 2 96 0,0-3 16 16,0 1 0-16,0 1 0 0,-1-2-240 0,1 0 0 15,0 0 128-15,1 1-128 0,-2-2 0 0,0 1 0 0,-1 0-144 0,1 2 144 31,-1 0-448-31,0 0 0 0,1-7 0 0,0 1 0 16,0 1-592-16,-1 1-112 0,0-1-32 0,2-2-7648 0,1 0-1520 0</inkml:trace>
  <inkml:trace contextRef="#ctx0" brushRef="#br0" timeOffset="85984.49">23575 13129 8287 0,'0'0'736'0,"0"0"-592"16,0 0-144-16,-5-5 0 0,5 5 3840 0,0 0 720 15,0 0 160-15,0 0 16 0,0 0-3104 0,0 0-624 16,0 0-128-16,0 0-32 0,0 0-128 0,0 0-16 15,-9 5-16-15,9-5 0 0,-8 8-272 0,1 4-48 16,1 1-16-16,1 0 0 0,1-2-128 0,0 5-32 16,0 4 0-16,0-1 0 0,0-1 96 0,-1 5 16 15,-4-3 0-15,1 5 0 0,1 0 32 0,0 2 16 16,-4 5 0-16,3-5 0 0,-1 0-352 0,3 1 0 16,1-1 0-16,1 3 0 0,1-5 0 0,2 1 0 0,1 0 0 15,4 1 176-15,0 1-176 0,1-3 192 0,0-3-192 0,0 1 192 16,0-1-192-16,3-1 0 0,4-1 0 0,-2-2 128 15,-2-1-128-15,3-1-256 0,0-1 64 0,1-4 16 32,-1-1-288-32,0-1-64 0,1-2-16 0,1-2 0 15,0-1-608-15,0 0-112 0,0 0-16 0,1-2-16 16,1 0-2064-16,-1-2-416 0,2-6-64 0,-2 1-32 0</inkml:trace>
  <inkml:trace contextRef="#ctx0" brushRef="#br0" timeOffset="86248.04">23934 13465 28559 0,'0'0'1264'0,"-9"3"272"0,-2 0-1232 0,2-1-304 15,0 5 0-15,1-1 0 0,0 2 800 0,0 0 96 16,1 1 32-16,0 3 0 0,-1 2-480 0,0 0-80 15,-1-1-32-15,1 2 0 0,2 0-336 0,-1 2 0 16,-2 2 0-16,0 0 0 0,0-2 0 0,0 3 0 16,0-2 0-16,0 0 0 0,0 0 0 0,1-2 0 15,0-3-128-15,0 0 128 16,0 0-576-16,2-4-16 0,6-9-16 0,-7 9 0 16,2-2-1792-16,5-7-352 0,0 0-80 0</inkml:trace>
  <inkml:trace contextRef="#ctx0" brushRef="#br0" timeOffset="86486.72">23643 13540 16575 0,'0'0'1472'0,"0"0"-1168"0,0 0-304 0,0 0 0 0,0 0 3344 0,0 0 624 0,4 11 112 0,-2 1 16 15,-2-12-3184-15,6 11-640 0,-1 0-128 0,1 4-16 16,1-4-128-16,-1 2 128 0,2 0-128 0,1 2 128 15,0 0-128-15,1 0 0 0,-1-1 0 0,1 0 0 16,2 2 0-16,0-3 0 0,-1-4 0 0,1 2 0 16,-1-3 0-16,-1 1-256 0,-2-4 64 0,1-1 0 15,1 0-432-15,-10-4-80 0,11 2-32 0,-11-2 0 16,10 2-1904-16,-10-2-384 0,0 0-80 0</inkml:trace>
  <inkml:trace contextRef="#ctx0" brushRef="#br0" timeOffset="86911.93">23760 12983 13823 0,'0'0'1216'0,"0"0"-960"0,0 0-256 0,0 0 0 16,0 0 3200-16,0 0 608 0,0 0 112 0,0 0 32 15,4 14-3168-15,0-3-624 0,-4-11-160 0,9 12 0 16,2-1 0-16,2 2 0 0,1 0 144 0,3 2-144 16,1-1 160-16,2 3-32 0,1 3-128 0,1-2 192 15,1 0 336-15,2 2 64 0,0 3 16 0,-2-1 0 16,-1 0 32-16,-1 2 0 0,-1 1 0 0,-3-1 0 15,2 0-144-15,-2 1-32 0,-2 1 0 0,-2-2 0 16,0-1-160-16,-2-3-48 0,-1 3 0 0,0-3 0 0,-1 3-80 16,-2 0-32-16,-1-3 0 0,-1 3 0 0,-1 1-144 15,-1 2 0-15,-3-3 144 0,0 3-144 0,-3-1 128 0,-1-4-128 16,-1-5 128-16,-1 0-128 0,-2 3 0 0,-1-5 144 16,-2 0-144-16,0 1 0 0,-1-2-128 0,-1-4-144 15,-3 1-32-15,-2 1 0 16,-3-2-2480-16,-2-1-496 0</inkml:trace>
  <inkml:trace contextRef="#ctx0" brushRef="#br0" timeOffset="88297.67">16233 14628 8287 0,'0'0'368'0,"0"0"80"0,0 0-448 0,0 0 0 15,-2-8 0-15,2 8 0 0,2-11 928 0,-1 2 96 16,-1 9 32-16,0-10 0 0,0 1-416 0,0 9-64 16,2-9-32-16,-2 9 0 0,3-10 96 0,-2 1 32 15,-1 9 0-15,0-11 0 0,-1 1 48 0,0 1 16 16,1 0 0-16,0 9 0 0,-4-10-160 0,1 1-16 16,1 0-16-16,2 9 0 0,-4-9-320 0,-1 1-64 15,-2 0-16-15,1 2 0 0,-1-1-144 0,0 2 0 16,-2 3 0-16,2 0 0 0,-1 1 0 0,-1 1 0 15,-1 1 0-15,0 2 0 0,-2 2 0 0,2 3 0 0,-1-2 0 16,1 2 0-16,-2 1 0 0,2 4 128 0,-1-2-128 0,1 3 128 16,0 2 304-16,0 2 48 0,1 3 16 0,1 2 0 15,1 3-64-15,1 1-16 0,1 3 0 0,0 2 0 16,0 2-96-16,-2 0-32 0,3 0 0 0,2 1 0 16,0-2-128-16,4-1-32 0,-4-1 0 0,4-1 0 15,0-1-128-15,1-3 0 0,-3-1 0 0,3-2-176 31,0 1-304-31,0-2-64 0,0-5-16 0,-2 3-6928 0,-1-1-1376 0</inkml:trace>
  <inkml:trace contextRef="#ctx0" brushRef="#br0" timeOffset="88559.8">15857 15061 37951 0,'0'0'1680'0,"0"0"352"0,0 0-1632 0,11-1-400 16,2 1 0-16,1 0 0 0,0-1 0 0,2 1 0 15,0-2 0-15,1 2 0 0,-2 0-208 0,2-1-80 16,1-3-16-16,-1 1 0 15,-1 2-512-15,1-4-96 0,0 1-32 0,-2-1 0 16,0 0-2240-16,-2 1-448 0</inkml:trace>
  <inkml:trace contextRef="#ctx0" brushRef="#br0" timeOffset="88968.71">16433 14614 10815 0,'0'0'480'0,"0"-13"96"16,0 1-448-16,0 2-128 0,0-1 0 0,0 11 0 15,0-10 1984-15,0 10 368 0,0 0 80 0,0 0 0 16,-1-9-944-16,1 9-192 0,0 0-32 0,0 0-16 16,0 0-608-16,0 0-128 0,-10-2-32 0,10 2 0 0,0 0-240 0,-8 6-48 15,-1-1-16-15,1 1 0 0,1 1-176 0,1 1 0 16,-3 0 0-16,1 2 128 0,1 3 112 0,1-1 16 15,-3 1 0-15,2 2 0 0,2 0 176 0,-2 2 32 16,0 1 16-16,0 3 0 0,1 1-80 0,0 1-16 16,2-2 0-16,1 4 0 0,-1 0-192 0,4 1-64 15,2 1 0-15,0-1 0 0,-2 0-128 0,2 1 0 16,3-5 0-16,-1 2 128 0,-2-1-128 0,2-1 0 16,2 0 0-16,1 0 0 0,0 2 0 0,1-4 0 15,0 0 0-15,0 1 128 0,-2-3-128 0,1-1 0 16,1-3 0-16,2-1 0 0,2-2-208 0,1-3-80 15,-1-3-16-15,1 0 0 16,0-1-448-16,1-1-80 0,0-3-32 0,2 0 0 16,-4 0-592-16,-1-3-112 0,3-1-32 0</inkml:trace>
  <inkml:trace contextRef="#ctx0" brushRef="#br0" timeOffset="89207.79">16765 14886 27119 0,'0'0'1200'0,"0"0"256"16,-8 10-1168-16,1 0-288 0,-1 2 0 0,2 2 0 16,1-2 304-16,-1 2 0 0,0 0 0 0,1 2 0 15,-1-2-80-15,1-1-16 0,-1 1 0 0,-1-1 0 0,1 1-208 0,-1-1 176 16,-1-1-176-16,1-2 160 0,-3 1-160 0,4-1 0 15,1-1 0-15,-2-1 0 0,-2 0 0 0,0-2-256 16,0-1 64-16,1 1 16 16,8-6-1632-16,-11 6-336 0</inkml:trace>
  <inkml:trace contextRef="#ctx0" brushRef="#br0" timeOffset="89425.05">16517 15014 33231 0,'0'0'1472'0,"0"0"304"0,0 0-1424 0,1 12-352 0,-1-2 0 0,3 2 0 15,3-4 560-15,1 1 32 0,-1 0 16 0,2 2 0 16,1-2-480-16,2 0-128 0,0-1 0 0,2-1 0 16,-1 0-160-16,1-2-48 0,0 0-16 0,2 1 0 31,0-2-912-31,1-2-176 0,-1-1-32 0,0 1-16 15,-3 0-496-15,-1 0-80 0,0-2-32 0,-1-2-5648 0,-10 2-1152 0</inkml:trace>
  <inkml:trace contextRef="#ctx0" brushRef="#br0" timeOffset="89827.66">16703 14493 19343 0,'-8'-11'1728'0,"4"5"-1392"16,-1-2-336-16,0 1 0 0,0 2 2928 0,5 5 512 16,0 0 96-16,0 0 32 0,0 0-2816 0,0 0-560 15,0 0-192-15,0 0 0 0,0 0 0 0,12 2 0 16,-2 1 0-16,2 1 0 0,-1 2 0 0,1 1 0 15,0 2 0-15,1 2 0 0,1-2 0 0,1 3 0 16,-1 0 0-16,-1 2 0 0,0 2 0 0,0 2 0 16,1 1 0-16,2 3 0 0,0 3 0 0,-1 3 0 15,0 2 144-15,-1 1-144 0,-2 1 336 0,1 0-16 0,-1 0-16 16,-1 1 0-16,0 0 128 0,0-2 16 0,0 0 16 0,-2-1 0 16,0-4-80-16,-1-1-32 0,-2 0 0 0,2-3 0 15,3-1-128-15,-5 1-32 0,-1-3 0 0,1 1 0 16,-1 0-192-16,-2-5 176 0,-2 0-176 0,-2-2 160 15,-2 0-160-15,-1 0 0 0,-3-2 144 0,0 2-144 32,-4-1-736-32,-1 0-224 0,1 0-32 0,-6-5-14752 0</inkml:trace>
  <inkml:trace contextRef="#ctx0" brushRef="#br0" timeOffset="93094.37">27494 12289 1839 0,'0'0'160'0,"0"0"-160"0,0 0 0 0,0 0 0 16,0 0 1984-16,0 0 352 0,0 0 80 0,0 0 16 15,0 0-1424-15,0 0-288 0,1-7-48 0,-1 7-16 16,0 0 304-16,0 0 64 0,-1-11 16 0,1 11 0 16,0 0 80-16,0 0 16 0,0 0 0 0,0 0 0 15,1-9 48-15,-1 9 16 0,0 0 0 0,0 0 0 16,0-9-192-16,0 9-48 0,0 0 0 0,0 0 0 15,0 0-112-15,0 0-16 0,0 0-16 0,0 0 0 16,0 0-32-16,0 0 0 0,0 0 0 0,0 0 0 16,0 0-144-16,0 0-16 0,-10 5-16 0,2 4 0 0,2-1-288 15,0 1-64-15,1-1-16 0,0 4 0 0,0-2-240 0,1 1 128 16,4-11-128-16,-5 11 0 0,1 0 0 0,0 1 0 16,4-12 0-16,-4 10 0 0,1-1 0 0,3-9 0 15,0 0 0-15,-1 12 0 0,1-12 0 0,1 8 0 16,-1-8 0-16,0 0 0 0,4 9 128 0,-4-9-128 15,0 0 0-15,0 0 0 0,9 6 0 0,-9-6 128 16,9 2-128-16,-9-2 0 0,12-2 0 0,-1 0 0 16,-2-1 128-16,0-1-128 0,-1 0 0 0,-8 4 128 15,6-8-128-15,1 2 0 0,-2-2 128 0,0 0-128 16,-5 8 0-16,4-10 144 0,-4 10-144 0,3-12 192 16,-3 4-192-16,0 8 192 0,-2-10-32 0,0 2 0 15,2 8 0-15,-5-8 0 0,-1 2 0 0,6 6 0 0,0 0 0 0,-9-4 0 16,0 0-16-16,9 4 0 0,-9-1 0 0,9 1 0 15,-10 2-144-15,0 2 160 0,1 1-160 0,9-5 160 16,-8 7-160-16,2 1 0 0,-1-1 0 16,1 1 128-16,1 1-128 0,-1 2 0 0,6-11 0 0,-5 10 128 15,5-10-128-15,-4 13 0 0,4-13 0 0,-2 9 128 16,2-9-128-16,0 0 0 0,0 0 0 0,0 0 0 16,5 10 0-16,-5-10 0 0,0 0 0 0,10 0 0 15,1-3 176-15,-2 0-48 0,0-2-128 0,-1 0 192 16,0-3-64-16,0 0-128 0,1 0 176 0,-2 1-176 15,0-4 160-15,0 3-160 0,-2 2 128 0,-5 6-128 16,5-11 0-16,-5 11 0 0,0 0 128 0,1-9-128 16,-1 3 0-16,0 6 128 0,0 0-128 0,0 0 128 0,-9-4-128 15,9 4 128-15,-12 4-128 0,2 0 128 0,0 1 32 16,0 1 0-16,0 2 0 0,1 1 0 0,-2 2 16 16,2 1 0-16,0-5 0 0,1 4 0 0,2-2-176 0,1-1 0 15,5-8 0-15,-6 9 0 0,6-9 0 0,-4 10 0 16,4-10 0-16,0 0 0 0,0 0 0 0,0 0 0 15,0 0 0-15,7 8 0 0,-7-8-144 0,10 5 144 16,0-5 0-16,0-4 0 0,0 2 0 0,0-2 0 16,-1-1 0-16,0-2 0 0,1-1 0 0,-1 2 0 15,-1-5 0-15,-1 4 0 0,-2-3 0 0,-1 3 0 16,1-4 0-16,-5 11 0 0,4-9 128 0,-4 9-128 16,3-10 0-16,-3 10 144 0,-2-8-144 0,2 8 0 15,-4-11 0-15,4 11 128 0,-6-6-128 0,6 6 0 16,0 0 144-16,-9 0-144 0,0 1 0 0,1 3 0 0,0 1 0 15,1 2 128-15,0-1 64 0,-1 3 32 0,0-1 0 0,1 1 0 16,1 2-48-16,-1-1-16 0,1 1 0 0,-1-2 0 16,1 0-160-16,6-9 0 0,0 0 0 0,-4 10 0 15,4-10 0-15,0 0 0 0,0 0 0 0,1 11 0 16,-1-11 0-16,0 0 0 0,0 0 0 0,12 4 0 16,0-2 0-16,-2-4-144 0,1-1 144 0,-1 2 0 15,-1-4 0-15,0 1 0 0,0-2 0 0,0 1 0 16,-1-1 0-16,-1-1 0 0,-7 7 0 0,8-9 0 15,-2 0 0-15,1 0 0 0,-3-2 0 0,-4 11 0 16,2-9 128-16,1 0-128 0,-1-1 0 0,-2 1 0 16,0 9 128-16,-3-11-128 0,0 1 0 0,-1 2 144 0,-3 3-144 15,2 2 0-15,5 3 0 0,-9-1 128 0,0 2-128 16,0 3 0-16,0 1 0 0,0 3 0 0,0 4 0 0,-1 1 0 16,0 4 0-16,1 4 0 0,-2-2 0 15,2 3 0-15,1 2 0 0,2-2 0 0,-1 0 0 0,2 2 0 16,1 0 0-16,2-4 0 0,0-1 0 0,2-2 0 15,3 0 0-15,0-4 0 0,-1 2 0 0,2-5-192 16,-4-10 64-16,9 7 128 16,-9-7-704-16,12 0 0 0,0-4-16 0,-2-3 0 15,1-3-1872-15,-1-5-368 0,-1-4-80 0</inkml:trace>
  <inkml:trace contextRef="#ctx0" brushRef="#br0" timeOffset="94945.97">27961 10849 33935 0,'-7'-8'1008'0,"1"3"-48"0,-2 1 0 0,0 0 0 16,-1 1-192-16,0-1-64 0,0 3 0 0,0 1 0 15,0 0-256-15,-1 3-48 0,1 1-16 0,0 2 0 16,1 3-384-16,2 4 0 0,-2-1 0 0,1 4 0 16,1 3 0-16,-1 3 0 0,0 3 0 0,0 4-176 15,2 1 176-15,0 2 0 0,-2 4 0 0,3-1 0 16,0 1 0-16,2 0 0 0,-1-1 0 0,0 0 128 16,0-4-128-16,0 1 0 0,0-4 0 0,2 0 128 15,1-1-128-15,-1-4 0 0,1 0 0 0,0-3 0 16,-3 1-384-16,1-1-112 0,-2-2-16 15,-2-1 0-15,1-4-576 0,0-1-112 0,1-3-16 0,-1-1-16 16,-3-2-1520-16,-2 1-320 0,-2-2-48 16</inkml:trace>
  <inkml:trace contextRef="#ctx0" brushRef="#br0" timeOffset="95165.97">27476 11356 32767 0,'0'0'1456'0,"0"0"288"0,0 0-1392 0,0 0-352 16,0 0 0-16,10-3 0 0,2 2 304 0,0 1-16 15,1 0 0-15,0-1 0 0,0-1-288 0,2 0 0 0,4-1 0 0,-1 1 0 16,-2-2 0-16,3 0 0 0,5 0 0 0,-1 0 0 16,-2-3 0-16,0 0 0 0,0-1 0 0,0 0-144 31,-1-1-1520-31,0 0-288 0,-2-2-64 0,-1 1-10880 0</inkml:trace>
  <inkml:trace contextRef="#ctx0" brushRef="#br0" timeOffset="95558.9">28267 10645 10127 0,'9'-7'896'0,"-9"7"-704"0,4-6-192 0,0 4 0 0,0-5 2736 0,-4 7 512 16,5-6 96-16,-5 6 32 0,0 0-1824 0,4-5-352 15,0-1-80-15,-4 6-16 0,0 0-32 0,0 0-16 16,0 0 0-16,0 0 0 0,0 0-224 0,0 0-32 16,0 0-16-16,-1 13 0 0,1 2-176 0,-4 0-32 15,-3 2-16-15,1 3 0 0,1 3-240 0,-3 1-64 16,-3 2 0-16,2 1 0 0,-1 3-16 0,-1 3-16 15,1 3 0-15,-4 0 0 0,-3 0 32 0,2 3 0 16,5 0 0-16,-2 0 0 0,0-1-64 0,3-1-16 16,3-2 0-16,-1-1 0 0,1-2-176 0,1-3 128 15,-1-2-128-15,4-1 128 0,-1-2-128 0,1-2 0 0,-1 0 0 16,4-2 0 0,2-2-544-16,-1-1 16 0,1 0 0 0,2-4 0 15,3-1-240-15,0-2-64 0,0 1 0 0,2-5 0 16,3-2-320-16,3 0-80 0,-2-1-16 0,0-5-7888 0,1-2-1568 0</inkml:trace>
  <inkml:trace contextRef="#ctx0" brushRef="#br0" timeOffset="95992.87">28401 11054 6447 0,'0'0'272'0,"0"0"80"0,0 0-352 0,0 0 0 0,0 0 0 0,0 0 0 0,0 0 5232 0,0 0 976 16,3-10 192-16,-3 10 32 16,4-9-4928-16,-4 9-992 0,5-9-192 0,2 4-32 0,-1-2-288 0,-6 7 128 15,9-6-128-15,1-1 0 0,-1-2 256 0,1 4-48 16,-1 2-16-16,0-1 0 0,0 2 192 0,1-2 48 16,-10 4 0-16,10-1 0 0,-10 1 64 0,10 0 16 15,-10 0 0-15,11 1 0 0,-11-1-192 0,0 0-48 16,0 0 0-16,6 9 0 0,-6-9-112 0,3 11-32 15,-3-11 0-15,-1 11 0 0,1-11-128 0,-4 16 160 16,-4-3-160-16,0 1 160 0,0 1-160 0,-1-1-144 16,-1-1 144-16,-1 0-208 0,0-1 16 0,-1 0 0 15,-1-1 0-15,0 2 0 0,0 0 0 0,0 0 16 16,-2 0 0-16,0 0 0 0,-2 0 176 0,4 1 0 16,2-1-144-16,2 0 144 0,0-2 0 0,4 0 0 0,5-2 0 15,0-9 0-15,0 10 0 0,0-10 192 16,5 11-64-16,2-3 0 0,-7-8 48 0,10 5 0 0,-10-5 0 0,13 2 0 15,1 1-176-15,-1-6 128 0,-1 1-128 0,0-2 128 16,1 0-128-16,-1 0 0 0,-1-1 0 0,0-2-176 31,-1 1-240-31,1-1-48 0,-4-1-16 0,3 1 0 16,0-1-1456-16,-1 1-304 0,0 1-48 0,-1-1-10576 0</inkml:trace>
  <inkml:trace contextRef="#ctx0" brushRef="#br0" timeOffset="96495.45">28643 10503 16927 0,'0'0'752'0,"0"0"144"0,0 0-704 0,0 0-192 16,0 0 0-16,0 0 0 0,0 0 624 0,0 0 80 15,0 0 32-15,0 0 0 0,0 0-64 0,0 0-16 16,0 0 0-16,0 0 0 0,0 0 176 0,0 0 48 0,0 0 0 0,0 0 0 15,0 0 368-15,7 11 80 0,0-1 16 0,0 1 0 16,-1-1-256-16,2 0-32 0,0 0-16 0,1 1 0 16,3 2-496-16,-2 3-96 0,2-3-32 0,2 3 0 15,3 1-288-15,-4 1-128 0,-3 0 128 0,5 4-128 16,3-1 144-16,0 3-144 0,-5 0 160 0,2 0-160 16,2-1 160-16,-3 1-160 0,-2 1 160 0,-1 1-160 15,-1-5 128-15,-3 1-128 0,0 0 0 0,-3 0 144 16,-2 0-144-16,1 0 0 0,-2 1 144 0,-1-3-144 15,-1 0 144-15,-2-3-144 0,0-1 192 0,-1-1-192 0,-3 1 176 16,-2-1-176-16,-3 1 160 0,2-2-160 16,-2 1 0-16,-2-1 0 0,-3 0-128 0,0 1 128 15,1-3-2304-15,-5-1-336 0,-3 1-80 0</inkml:trace>
  <inkml:trace contextRef="#ctx0" brushRef="#br0" timeOffset="101834.06">17697 12567 4607 0,'0'0'400'0,"7"-4"-400"0,4 0 0 0,-2 0 0 15,-9 4 816-15,9-6 80 0,-9 6 0 0,9-7 16 16,-1 1-80-16,-8 6 0 0,9-5-16 0,-9 5 0 15,0 0 80-15,0 0 32 0,0 0 0 0,0 0 0 16,0 0-320-16,8-4-64 0,-8 4-16 0,0 0 0 16,0 0 256-16,0 0 48 0,0 0 16 0,0 0 0 15,0 0 304-15,0 0 48 0,0 0 16 0,0 0 0 16,0 0-160-16,0 0-32 0,0 0 0 0,0 0 0 16,0 0-400-16,-6-6-96 0,-1 0-16 0,7 6 0 15,-9 0-256-15,-2 0-48 0,1-1-16 0,-2 2 0 16,1 2-192-16,-2-1 144 0,-3 1-144 0,-1-1 128 15,-1 1-128-15,-1 0 0 0,1-2 0 0,-1 3 128 0,-2-2-128 16,-1 2 160-16,-1-1-160 0,0 1 160 0,-2-4 176 0,2 0 48 16,1 0 0-16,-1 0 0 0,0 0-48 0,3 0 0 15,2 0 0-15,1 0 0 0,-1-4-80 0,2 1 0 16,3 1-16-16,0 0 0 0,0 2-48 0,1 0 0 16,3 0 0-16,2 0 0 0,7 0-192 0,0 0 0 15,-8-1 0-15,8 1 0 0,0 0 0 0,0 0 176 16,0 0-48-16,0 0-128 0,0 0 0 0,0 0 0 15,13 3-160-15,1-1 160 0,2-2-144 0,1 0 144 16,1 0 0-16,3 0 0 0,2 0 0 0,2 0 0 16,0 0 0-16,0 0 0 0,-1 0 0 0,4 0 0 15,0-2 0-15,1 0 0 0,-3 0 0 0,0 2 0 16,0-3 0-16,-1 2 0 0,-3 1 0 0,-1-1 0 16,-1-2 0-16,-1 0 0 0,-1 1 0 0,-1-1 0 15,-1 1 0-15,-2 0 0 0,1 2 0 0,-2 0 0 16,-3-1 0-16,-10 1 0 0,13-3 0 0,-2 3 0 0,-11 0 0 0,10 0 0 15,-10 0 160-15,0 0-160 0,0 0 160 0,0 0-160 16,0 0 0-16,0 0 0 0,0 0 0 0,-12 0 0 16,-1-2 128-16,0 2 0 0,0 0-128 15,-1 0 192-15,-3 0 0 0,-1 0-16 0,-2 0 0 0,1 0 0 16,-1-2 16-16,-1 2 0 0,-1 2 0 0,0-2 0 16,-2 0-48-16,1 0 0 0,-1 0 0 0,1 0 0 15,1 0-144-15,4 0 0 0,3-2 0 0,2 2 128 16,1 4-128-16,-1-2-256 0,-1-1 64 0,0 2 16 15,-1-1-592-15,5 1-112 0,10-3-16 16,-9 5-16-16,0 0-1296 16,9-5-256-16,0 0-48 0,0 0-9728 0</inkml:trace>
  <inkml:trace contextRef="#ctx0" brushRef="#br0" timeOffset="102755.77">15984 12164 10127 0,'0'0'896'0,"0"0"-704"0,5-6-192 0,-5 6 0 16,8-7 2336-16,-2 1 432 0,-6 6 96 0,9-9 16 16,2-1-2176-16,-3 1-416 0,-2 0-96 0,1 3 0 15,-7 6-192-15,6-8 0 0,-2-1 0 0,0 2 0 16,0 1 0-16,-2-3 0 0,0 1 0 0,-2 8 0 15,-3-11 0-15,0 4 0 0,1 0 0 0,2 7 0 16,-9-7 0-16,0 2 0 0,-2-3 0 0,1 5 0 16,-2 0 384-16,-1 2-16 0,0-2 0 0,0 3 0 15,0 3 16-15,0-1 0 0,0 1 0 0,0 1 0 0,0 0-192 16,0 2-16-16,-3 2-16 0,3 1 0 0,1 0-16 0,-1 2 0 16,-1 2 0-16,0 0 0 0,-1 5-144 0,2 0 0 15,0 2 0-15,0 2 128 0,0 3 16 16,1-2 0-16,2 3 0 0,1 2 0 0,1 0 176 0,0 2 16 15,2 2 16-15,0-1 0 0,0 0-144 0,2 0-16 16,1 1-16-16,1 0 0 0,-1-2-176 16,1 2 0-16,-2 3 0 0,1-5 128 0,0-4-128 0,1-1 0 15,-1-3 0-15,-1-1 0 16,0-4-368-16,-1-2-96 0,0-2-32 0,0-2-7392 16,-2-5-1488-16</inkml:trace>
  <inkml:trace contextRef="#ctx0" brushRef="#br0" timeOffset="102991.03">15508 12460 6447 0,'0'0'272'0,"0"0"80"0,0 0-352 0,0 0 0 0,0 0 0 0,0 0 0 15,0 0 4336-15,6-4 784 0,-6 4 176 0,11-5 16 16,-11 5-3616-16,14-1-736 0,0 1-128 0,1 0-48 15,0 1-336-15,4-1-80 0,0-1-16 0,2 1 0 16,2 0-208-16,2 0-144 0,0 0 192 0,2 1-192 16,3-2 128-16,-1-1-128 0,-2 1 0 0,2 0 0 15,0 0-160-15,-4-2-96 0,-6 0 0 0,1 2-8512 16,1-2-1680-16</inkml:trace>
  <inkml:trace contextRef="#ctx0" brushRef="#br0" timeOffset="103403.61">16462 11965 2751 0,'0'0'256'0,"0"0"-256"0,0 0 0 16,0 0 0-16,3-9 3632 0,-3 9 672 0,0 0 144 0,0 0 32 16,0 0-3568-16,0 0-704 0,0 0-208 0,0 0 0 15,-7 11 144-15,-1 1-144 0,-2 1 128 0,1 0-128 16,-2 2 240-16,2 0-48 0,-1 0 0 0,-2 0 0 16,-1-2 224-16,0 2 32 0,-3 3 16 0,3 0 0 15,0 0 240-15,-2 2 64 0,-4 1 0 0,4 4 0 16,0-1 64-16,1 2 0 0,-2 2 16 0,2 0 0 15,0 2-208-15,1 4-32 0,0-4-16 0,1 0 0 16,0-1-256-16,3-2-48 0,3-1-16 0,0 2 0 16,1-1-144-16,1-1-128 0,3-1 144 0,1-2-144 15,0 1 128-15,2-5-128 0,1-3 0 0,1 0 0 0,1-3 0 16,0-1-288-16,2-2 32 0,1 0 16 16,1-3-272-16,1-1-64 0,1-2-16 15,3 0 0-15,2-1-1520 0,2-2-288 16,0-3-64-16,2-2-7472 0</inkml:trace>
  <inkml:trace contextRef="#ctx0" brushRef="#br0" timeOffset="103937.4">16493 12348 12895 0,'0'0'1152'0,"0"0"-928"0,-2-8-224 0,2 8 0 16,0 0 2784-16,0 0 512 0,0 0 96 0,6-8 32 16,-6 8-2416-16,12-2-496 0,0 1-80 0,-1-1-32 15,0 1-400-15,2-2 0 0,1 2 0 0,2 1 0 16,1 0 0-16,1 0 0 0,0-1 0 0,-2 1 0 15,-2-2 0-15,1 2 0 0,-2-1 0 0,-3 2 0 16,-10-1 0-16,0 0 0 0,0 0 0 0,0 0 0 16,0 0 0-16,5 10 0 0,-5-10 0 0,-2 11 0 15,2-11 0-15,-9 9 0 0,-3 2 0 0,1-3 0 16,0-2 256-16,-1 1-48 0,-1-1 0 0,0 2 0 0,0 0-208 16,1 0 144-16,0 1-144 0,2-1 128 0,-2 1-128 15,2 0 0-15,1-1 0 0,0 1 0 0,1-1 0 16,1-1 0-16,7-7 0 0,-6 11 0 0,6-11 128 0,-6 12 0 15,1-1 0-15,5-11 0 0,-1 11 160 0,1 2 32 16,0-13 0-16,3 13 0 0,-3-13-128 0,5 10-32 16,-5-10 0-16,6 11 0 0,-6-11-32 0,9 9-128 15,-9-9 192-15,12 6-64 0,-1-4-128 0,0 0 128 16,2-2-128-16,-1 0 128 0,0-1-128 0,1 1 0 16,1-1 0-16,2-1 0 0,0-3 0 0,-1 1 0 15,1 2 0-15,1 0 0 0,-2-2-272 0,1 3 16 16,-3 1 0-16,-1 0 0 15,0 0-336-15,-2 0-64 0,-10 0-16 0,0 0-7648 16,10-2-1520-16</inkml:trace>
  <inkml:trace contextRef="#ctx0" brushRef="#br0" timeOffset="104338.27">16822 12010 18431 0,'0'0'1632'0,"-5"-6"-1312"0,-2 1-320 0,7 5 0 0,0 0 2208 0,0 0 368 16,0 0 80-16,0 0 16 0,0 0-2032 0,0 0-384 15,0 0-96-15,0 0-16 0,0 0-144 0,5 11 0 16,-1 1 0-16,-1 1 0 0,-1 0 0 0,2 2 0 15,0 0-144-15,0 3 144 0,-1 1 0 0,1 0 256 16,1-2-64-16,0 1 0 0,2 2 96 0,2 1 16 16,3 0 0-16,2 2 0 0,0-2 32 0,1 1 16 15,-2 0 0-15,0-1 0 16,1 1-128-16,0 1-32 0,-1-1 0 0,0-1 0 0,2-2-64 0,-4 3 0 16,-3 2-128-16,-1 1 192 0,-3-1-192 0,-3 1 0 15,-2 2 0-15,-2 1 0 0,-2-3 160 0,-3-1-160 16,0 0 160-16,-1-1-160 0,-1-3 144 0,-1-2-144 15,0-2 128-15,-3-2-128 0,1-1 128 0,-1 2-128 16,1-4 0-16,-1 1 128 16,-1 0-1280-16,0-1-256 0,-2-1-48 0</inkml:trace>
  <inkml:trace contextRef="#ctx0" brushRef="#br2" timeOffset="122889.65">3695 11665 23039 0,'0'0'2048'0,"0"0"-1648"0,0 0-400 0,0 0 0 16,0 0 2176-16,0 0 336 0,0 0 80 0,0 0 16 16,0 0-2016-16,0 0-400 0,0 0-64 0,0 0-128 15,4 13 128-15,-2-3-128 0,-2-10 0 0,0 0 0 16,3 12 0-16,-2-1 0 0,-1-1 0 0,0 2 0 0,-2-1 0 0,-2 5 0 15,-2-3 0-15,0 5 0 0,-2 2 0 0,-2 2 0 16,-3 0 0-16,-3 0 0 0,-1 2 272 0,-1 1 16 16,-2-1 0-16,-3 4 0 0,-2 2 64 0,-1 0 16 15,-3-3 0-15,3 1 0 0,1-4-64 0,1 0-16 16,-4-2 0-16,2-1 0 0,0-2-144 0,3 0-16 16,2-2-128-16,1-3 192 0,-1 0-192 0,3-5 144 15,2-1-144-15,2-4 128 0,0-1 0 0,-1-5 0 16,2-1 0-16,0-4 0 0,2-2-128 0,0 0 0 15,1-7 144-15,1 2-144 0,1-4 0 0,-1-1 0 16,0 0 0-16,2-1-192 0,2-2 192 0,-2-1 0 16,1-2 0-16,2 3 0 0,3 1 0 0,2-1 0 0,0 1 0 0,3 0 0 15,0 5 0-15,3 1 0 0,0 3 0 0,4 1 0 16,-1 2 0-16,2 3 0 0,1 1 0 0,0 2 0 16,1 3 0-16,2 1-160 0,1 1 160 0,3 1 0 15,-1 3-144-15,2 0 144 0,-2 2 0 0,5 2-144 16,3 2 144-16,1-1 0 0,-2 2 0 0,2 1-128 15,4 2 128-15,-1 3 176 0,0 1-48 0,1 3 0 16,-1 1 0-16,-2-1-128 0,-5 3 192 0,0-2-64 16,-2 2-128-16,-1-3 160 0,-2 3-160 0,-2-5 160 15,-2 1-160-15,-2-1 128 0,-2-3-128 0,1 1 128 16,-4-1-128-16,0-2 0 0,-2-5 0 0,1 1 128 16,-2 0-576-16,0-2-112 15,-1-1-16-15,-4-9-15808 0</inkml:trace>
  <inkml:trace contextRef="#ctx0" brushRef="#br2" timeOffset="123188.56">4167 11917 21183 0,'0'0'1888'0,"0"0"-1504"16,0 0-384-16,0 0 0 0,0 0 3584 0,0 0 656 0,10-7 128 0,3 3 32 15,3 0-3520-15,1 2-704 0,-2-2-176 0,4 1 0 16,1 0 0-16,1 0 0 16,0-1 0-16,1-2 0 0,2 3 0 0,-1-1 0 0,1 0 0 0,1 0 0 15,-2 0 0-15,2 0 0 0,0 0 0 0,-2 0-176 31,-1 0-272-31,-1 2-48 0,-1-4-16 0,-2 5 0 16,-2-3-1632-16,-2 2-336 0,-2-1-64 0,-12 3-10432 0</inkml:trace>
  <inkml:trace contextRef="#ctx0" brushRef="#br2" timeOffset="123420.12">4139 12051 17503 0,'0'0'1552'0,"0"0"-1232"16,0 0-320-16,0 0 0 0,0 0 4624 0,0 0 880 15,9 0 160-15,3 0 32 0,1 0-4528 0,2 0-912 16,0-1-256-16,2 1 0 0,1 0 128 0,1-2-128 16,0 0 0-16,1 0 0 0,-1 1 0 0,2 1 0 15,1-1-160-15,0 2 160 16,1-1-848-16,-1 0-48 0,0-1-16 0,1 1 0 15,2-3-2928-15,-1 2-576 0</inkml:trace>
  <inkml:trace contextRef="#ctx0" brushRef="#br2" timeOffset="123872.53">5332 11582 2751 0,'16'-11'256'0,"-7"5"-256"0,-1-6 0 0,-2 5 0 15,-6 7 4416-15,6-6 832 0,-5-2 160 0,-1 8 32 16,0 0-2800-16,0 0-560 0,-9-1-112 0,-2 2-32 16,-2 3-784-16,0 2-144 0,-1 4-48 0,-3 0 0 15,-3 3-336-15,-1 3-80 0,-1 1-16 0,-1 1 0 16,-3 1-176-16,0 1-32 0,-2 0-16 0,2 3 0 16,-1 4-128-16,3 1-32 0,2-1 0 0,3 3 0 15,0 3-144-15,3-2 192 0,0 0-192 0,4 3 192 16,3 3-192-16,1-3 0 0,2 1 0 0,3 0 128 0,3-2-128 0,4-3 0 15,1-4 0-15,4-2 0 0,0-1 128 0,6-3-128 16,3-3 0-16,2-1 128 0,-1-4-128 0,5-4 192 16,2-3-192-16,0-1 192 0,1-2-192 0,1-4 192 15,-1-2-192-15,0-3 192 0,-1-6-16 0,0-1 0 16,0-4 0-16,-1-2 0 0,-1-1 144 0,-2-2 16 16,-1-5 16-16,0 0 0 0,-1-1 96 0,0-1 0 15,-3 0 16-15,0 1 0 0,-1 1-144 0,-5-2-16 16,-4-3-16-16,-3 2 0 0,-2-2-128 0,-2 1-32 15,-2-1 0-15,-3 2 0 0,-5 2-128 0,0 6 0 16,0-1 0-16,-2 5 0 0,-1-4 0 0,0 9 0 16,1 0 0-16,-1 5 0 0,0-1-256 0,1 7-16 15,3 3-16-15,1 1 0 16,0 4-2288-16,2 2-464 0,-1 3-96 0</inkml:trace>
  <inkml:trace contextRef="#ctx0" brushRef="#br2" timeOffset="124122.9">5775 12330 34495 0,'0'0'1536'0,"0"0"304"0,2 14-1472 0,-1 1-368 15,-1-5 0-15,3 0 0 16,1 1 384-16,-4-11 0 0,2 10 0 0,1-1 0 0,-3-9-96 0,4 11-16 16,-4-11 0-16,4 9 0 0,-4-9-272 0,4 10 0 15,-4-10 128-15,3 11-128 16,-3-11-1312-16,0 0-320 0,0 0-64 0,0 0-8224 16,0 0-1664-16</inkml:trace>
  <inkml:trace contextRef="#ctx0" brushRef="#br2" timeOffset="124665.63">6125 11661 38927 0,'-4'-10'1728'0,"4"10"352"0,6-11-1664 0,2 2-416 0,0 0 0 0,4 0 0 16,3 0 176-16,2 0-48 0,0-2-128 0,2 2 192 16,-1 1-192-16,-1 3 0 0,-2 2 0 0,1 2 0 15,0-2-192-15,-1 6-48 0,0 1 0 0,-2 1 0 32,-3 2-336-32,1 1-80 0,-1-1-16 0,-1 5 0 0,-1 2 288 0,0 2 64 0,0-2 16 0,-2 1 0 15,-1 0 304-15,1 2 0 0,-2 2 0 0,-1 1 0 16,-1 3 192-16,-4-4 0 0,0 2 0 0,-2 1 0 15,-3-1 0-15,1 1-16 0,-5 2 0 0,0-3 0 0,-1 2-176 0,-1-1 0 32,0-1 0-32,0-1 0 0,-1-3 0 0,-1-1 0 0,0 3 0 0,0-5 0 0,2-1 0 0,1-2 0 15,2-4 0-15,-2 1 0 0,1 1 0 0,-1 2 0 16,0-2 0-16,2 0 0 0,-1 0 0 0,-1 0 0 16,-1-1 0-16,6 2 0 0,3 4 304 0,1-1-32 15,1 0 0-15,-1 2 0 0,0-2-32 0,1-2-16 16,0-1 0-16,4 1 0 0,2-4-48 0,-4-7-16 15,7 8 0-15,4-4 0 0,2-1 160 0,1-3 48 16,2-2 0-16,0 1 0 0,-2-3-48 0,3 3 0 16,1-3 0-16,-1 3 0 0,-1 1-144 0,-1 1-48 15,1 0 0-15,0 2 0 0,-2 1-128 0,2-2 0 16,-2 2 0-16,0 0 0 0,1 0 0 0,-2 0-176 0,0 1 48 0,-2-2 0 31,1 1-624-31,0 1-112 0,-2 0-32 0,-10-5 0 16,11 3-640-16,-11-3-128 0,0 0-16 0,11 2-8560 0,-11-2-1728 0</inkml:trace>
  <inkml:trace contextRef="#ctx0" brushRef="#br2" timeOffset="125200.61">6950 11575 18431 0,'0'0'816'0,"0"0"160"0,-8-3-784 0,8 3-192 15,-9 6 0-15,9-6 0 0,-6 11 4848 0,0 2 912 16,1 3 192-16,0 0 48 0,0-2-5040 0,-2 0-960 15,-1 1-304-15,-1 2 0 0,-1 1 16 0,-2 0 0 16,0-1 0-16,3-1 0 0,1-2 80 0,2 2 16 16,-3-3 0-16,2-3 0 0,1 1 192 0,-1-4 0 15,7-7 0-15,-5 7 0 0,5-7 0 0,0 0 0 16,0 0 0-16,0 0 0 0,0 0 0 0,0 0 0 16,10 1 0-16,1-1 0 0,-1 0 0 0,1 0 0 0,1-2 0 0,1 2 0 15,0 1 0-15,1 2 0 0,3-1 0 0,1 1 0 16,0 1 0-16,1 2-144 0,-4 1 144 0,2 3 0 15,0-1 0-15,-1 3-160 0,-3 1 160 0,-1 0 0 16,-1 0-144-16,0 1 144 0,-3 2 0 0,-2 0-144 16,-1 1 144-16,-1-2 0 0,-2 2 0 0,-2 0 0 15,0 1 0-15,0 1 128 0,-2-1-128 0,1-1 176 16,-2 1 32-16,1-2 16 0,-2 1 0 0,-1 0 0 16,-1 0-96-16,-1-2 0 0,-3 0-128 0,1 2 192 15,0 2-192-15,-3-2 128 0,-1-1-128 0,0-3 0 16,-1 1 0-16,0-2 0 0,-2-2 0 0,0-2 0 15,-1 0-304-15,2 0-144 16,-1-7-48-16,2-1 0 0,-1-1-1536 0,2-4-304 0,0-3-64 0,0-5-11472 16</inkml:trace>
  <inkml:trace contextRef="#ctx0" brushRef="#br2" timeOffset="125425.54">6979 11617 33167 0,'0'0'2944'0,"13"-6"-2352"15,1 3-464-15,3 0-128 0,3 3 1968 0,4 0 368 16,4-1 80-16,-1-1 16 0,2 1-1728 0,0-3-352 16,-1 2-64-16,1-1-16 0,-2 0-80 0,-2 1-32 15,-1-1 0-15,-1-1 0 0,2-1-336 0,-3 1-64 0,-1 0-16 0,-2-1 0 31,1 1-2656-31,-2-2-544 0,7-8-96 0,0 4-32 0</inkml:trace>
  <inkml:trace contextRef="#ctx0" brushRef="#br2" timeOffset="130740.63">26415 17341 13823 0,'0'0'1216'0,"0"0"-960"0,0 0-256 0,0 0 0 15,0 0 2336-15,0 0 416 0,0 0 96 0,0 0 16 16,4-10-1472-16,-4 10-304 0,0 0-48 0,3-8-16 16,-3 8-304-16,0 0-64 0,0 0-16 0,0 0 0 15,0 0 64-15,0 0 0 0,0 0 0 0,0 0 0 16,0 0 48-16,0 0 16 0,3-10 0 0,-3 10 0 15,0 0-240-15,0 0-32 0,0 0-16 0,0 0 0 16,0 0-192-16,0 0-32 0,0 0-16 0,0 0 0 0,0 0-48 16,0 0 0-16,0 0 0 0,0 0 0 0,0 10-48 0,0 2-16 15,1 0 0-15,1 1 0 0,-1-2 64 0,-1 4 16 16,-1 2 0-16,1 0 0 0,0-2-208 0,0 1 176 16,0 2-176-16,0 2 160 0,-2 2-160 0,1-3 128 15,0 1-128-15,-1-1 128 0,1 2-128 0,0 0 0 16,1 1 0-16,-1-3 0 0,-3-1 0 0,2 0 128 15,1 2-128-15,0-2 0 0,-3-2 0 0,1-1 0 16,1-2 128-16,0 0-128 0,1 0 0 0,1-1 0 16,-3-3 0-16,3-9 0 0,-4 9 192 0,4-9-32 15,-3 9-16-15,3-9 0 0,0 0-144 0,0 0 160 16,0 0-160-16,0 0 160 0,0 0-160 0,0 0 0 16,0 0 144-16,0 0-144 0,0 0 0 0,0 0 0 15,-6-6 0-15,6 6 128 0,-5-13-128 0,3 2 144 0,0 0-144 0,4 0 160 16,-4 0-160-16,1-1 0 0,1 1 0 0,0-3 128 15,-1-2-128-15,1 1 0 0,1-1 144 0,2-1-144 16,-3-1 0-16,1 0 0 0,1-1 0 0,0 0 128 16,-1-1-128-16,0-1 0 0,2-3 0 0,0-1 128 15,-1-1-128-15,1 0 144 0,-3 0-144 0,1 1 160 16,2-1-160-16,1 2 0 0,-2 2-160 0,-1 3 160 16,-1-1 0-16,3 3 0 0,0 1 0 0,-2 2 0 15,0 0 0-15,2 1 0 0,0 2 0 0,-1 2 0 16,1 0 0-16,-3 9-144 0,0 0 144 0,0 0 0 15,0 0 0-15,0 0 0 0,0 0 0 0,0 0-128 16,0 0 128-16,0 0 0 0,0 0 0 0,9 9 0 16,-3-1 0-16,0 2 0 0,-4 2 0 0,0 1 0 0,0 3 0 15,1 1 0-15,-3 1 0 0,-2 2 0 0,1 4 0 16,1 5 0-16,-1 0 128 0,-2-1-128 0,1 5 0 16,-2 1 0-16,1 0 0 0,-1-2 0 0,7 5 0 15,6 3 0-15,-3-2 128 0,-3-3-128 0,-6-6 0 16,-4-2 0-16,0 1 128 0,4-2-128 0,2 0 0 15,1 0 0-15,-1 0 0 0,-2-2 0 0,2-4 0 16,0 0 0-16,1-3 0 0,0-3 0 0,0 1 0 16,0-5 0-16,0-10 0 0,0 0 0 0,0 0-160 15,0 0 160-15,0 0-208 16,10 4-1552-16,-5-12-304 0,-7-13-64 0,0-2-9136 16,5-2-1808-16</inkml:trace>
  <inkml:trace contextRef="#ctx0" brushRef="#br2" timeOffset="131873.63">26134 18332 8287 0,'0'0'736'0,"0"0"-592"0,0 0-144 0,0 0 0 16,0 0 2960-16,0 0 560 0,-4-9 128 0,4 9 0 15,0 0-1760-15,0 0-352 0,-1-10-80 0,1 10-16 16,0 0-208-16,0 0-32 0,-3-7-16 0,3 7 0 16,0 0-224-16,0 0-64 0,0 0 0 0,0 0 0 15,0 0-304-15,0 0-64 0,0 0-16 0,0 0 0 16,0 0-96-16,0 0-32 0,8 9 0 0,-2 2 0 15,-6-11-128-15,0 14-16 0,0 0-16 0,0 2 0 16,-2 0-64-16,0-2-16 0,-2 3 0 0,0 2 0 16,0 4-16-16,9 3-128 0,12 4 192 0,-7-3-64 15,-6-3-128-15,-4-2 128 0,0-4-128 0,-1 1 128 0,0 0-128 0,-1-1 0 16,1-2 0-16,-9-3 128 0,-12-6-128 16,6 3 0-16,9 0 0 0,5 0 0 0,1 2 0 0,1-12 0 15,-2 11 0-15,2-11 0 0,4 13 0 0,-4-13 0 16,0 0 0-16,11 6 0 0,-11-6 0 0,10 4 0 15,2-1 0-15,-1-2 0 0,1-1 0 0,-1-1 0 16,-2-3 144-16,1 1-144 0,3-2 0 0,0 1 128 16,2-2-128-16,0 0 0 0,5 2 0 0,-1 2 144 15,2 1-144-15,-4-3 0 0,-1 0 144 0,-3-3-144 16,0 3 0-16,-8-5 144 0,-8-4-144 0,3 0 0 16,6 1 144-16,-1 3-144 0,0 0 128 0,-1 1-128 15,1-1 128-15,2 0-128 0,-2-1 128 0,0-1-128 16,-1-1 128-16,1 2-128 0,1 0 224 0,-1-3-32 15,0-4 0-15,-1 0 0 0,0-4-32 0,-2 1-16 0,1-1 0 0,1 3 0 16,0-1-16-16,0 2-128 0,0-3 192 0,-3 3-64 16,0-1-128-16,2 3 0 0,1 5 0 0,-2-3 0 15,0 3 0-15,-2 3 128 0,0 7-128 0,0 0 0 16,0-12 128-16,0 12-128 0,0 0 128 0,0 0-128 16,0-7 128-16,0 7-128 0,0 0 128 0,0 0-128 15,0 0 160-15,0 0-160 0,-7-4 192 0,7 4-192 16,0 0 160-16,0 0-160 0,0 0 128 0,0 0-128 15,0 0 192-15,0 0-64 0,5 10 0 0,-5-10 0 16,2 10-128-16,2 1 0 0,-2-1 0 0,-2-10 0 16,-12 8 144-16,3 3-144 0,5 0 160 0,2 1-160 15,1 1 192-15,1 0-64 0,-2-1-128 0,2 6 192 0,2-1-64 16,1 3 0-16,0-3-128 0,0 2 192 0,-1 1-192 16,5 3 176-16,4 1-176 0,0-1 160 0,-5-5 0 0,2-1 0 15,-3-2 0-15,-1-1 0 0,0-1-160 0,2 0 0 16,0-1 0-16,-2-2-176 0,-4-10 176 0,3 13 0 15,2-1 128-15,0 0-128 0,-5-12 0 0,5 9 0 16,2-1 0-16,-7-8 0 0,0 0 0 0,2 10 0 16,-2-10 0-16,0 0 0 0,0 0 0 0,0 0 0 15,11 5 0-15,-11-5 0 16,0 0-448-16,-3-6-48 0,2-2-16 0,11 1 0 16,9 4-3024-16,-9-5-624 0</inkml:trace>
  <inkml:trace contextRef="#ctx0" brushRef="#br2" timeOffset="141282.2">6466 11021 1839 0,'0'0'160'0,"0"0"-160"16,0 0 0-16,0 0 0 0,0 0 3312 0,0 0 624 16,0 0 128-16,2-9 32 0,0 0-2768 0,1 1-560 15,-2-1-96-15,-1 9-32 0,5-11-384 0,1 1-64 16,-2 1-32-16,0-2 0 0,-1 1-160 0,1-1 0 16,0 1 0-16,0 1 128 0,-1-4-128 0,1 1 0 15,-2 0 0-15,1-1 0 0,-1-4 128 0,2 0 0 0,-1-1 0 0,0 1 0 16,-2-2 448-16,0-2 96 0,1-5 16 0,-1 2 0 15,0 1-176-15,0-1-16 0,1-2-16 0,0 2 0 16,1-1-80-16,-3-1-16 0,-3-2 0 0,1 2 0 16,3 0 0-16,-1 1 0 0,-3 3 0 0,2-3 0 15,0 2-96-15,0 1-32 0,-2 0 0 0,0 1 0 16,1 1-16-16,-1 2-16 0,2 2 0 0,-1 1 0 16,0-4-224-16,1 4 176 0,1-1-176 0,0 2 160 15,0 1-160-15,0 1 0 0,0 2 0 0,0-2 0 16,-2 3 0-16,1 0 0 0,1 9 0 0,0 0 0 15,-3-10 0-15,3 10 0 0,0 0 0 0,0 0 128 16,0 0-128-16,-9 6 160 0,0-1-160 0,1 3 160 0,0 1-160 0,2 3 0 16,-1 1 0-16,0-2 0 0,-3 2 0 0,3 3 0 15,0 0 0-15,1 1 0 0,-2-3 0 0,0 2 0 16,0-2 0-16,2 0 0 0,-1 1 0 0,2-5 0 16,-2 2 0-16,1 0 0 0,-2-1 0 0,2-3 0 15,6-8 0-15,-7 8 0 0,7-8 0 0,-7 8 0 16,1-3 0-16,6-5 128 0,0 0-128 0,0 0 0 15,0 0 0-15,0 0 128 0,0 0-128 0,0 0 0 16,0 0 0-16,-5-5 0 0,5 5 0 0,-3-8 128 16,3 8-128-16,1-12 0 0,1-1 0 0,0 0 0 15,2 3 0-15,0-1 0 0,-1 1 0 0,1-1 128 16,1 1-128-16,-1 2 0 0,-4 8 0 0,4-9 0 16,0 0 0-16,-4 9 0 0,4-9 0 0,-4 9 0 0,0 0 128 0,6-9-128 15,-1 2 272-15,-5 7-16 0,8-10-16 0,-1 2 0 16,-1 3-96-16,-6 5-16 0,0 0 0 0,11-6 0 15,-11 6-128-15,0 0 0 0,10 0 0 0,-10 0 0 16,0 0 0-16,10 7 0 0,-2 1 0 0,0 1 0 16,-3 0 0-16,2 1 0 0,-1 0 0 0,1 0 0 15,-1 2 0-15,2-2 0 0,3-2 0 0,-2 1 0 16,-1 0 144-16,1 2 0 0,-1-2 0 0,-1 1 0 16,-1 1-144-16,0-1 0 0,1 2 144 0,0 2-144 15,1-1 0-15,0 3-192 0,-3 1 32 0,2 0-9248 16,-1 2-1856-16</inkml:trace>
  <inkml:trace contextRef="#ctx0" brushRef="#br2" timeOffset="143837.04">11797 10215 9951 0,'0'0'448'0,"-11"-1"80"0,0 0-528 0,1-2 0 15,-1 0 0-15,2 2 0 0,9 1 1792 0,-9-4 240 16,0-1 48-16,2 0 16 0,7 5-512 0,-7-5-112 0,-1 1 0 0,8 4-16 15,0 0-576-15,0 0-112 0,-8-3-32 16,8 3 0-16,0 0-304 0,0 0-64 0,-8 0-16 0,8 0 0 16,-6 4-160-16,6-4-48 0,0 0 0 0,-8 8 0 15,8-8 176-15,0 0 16 0,-7 5 16 0,7-5 0 16,0 0 224-16,0 0 64 0,0 0 0 0,0 0 0 16,0 0-128-16,7 8 0 0,-7-8-16 0,10 5 0 15,-10-5 0-15,13 4 0 0,0-3 0 0,0-1 0 16,0 0-160-16,0-1-16 0,0 0-16 0,2 1 0 15,-1 1 16-15,0 2 16 0,0-1 0 0,0-1 0 16,0 2-96-16,1 0-32 0,-1-1 0 0,0 2 0 16,2 0-16-16,2 0 0 0,2-1 0 0,-1-1 0 0,-1 1-64 15,2-1-128-15,2 1 176 0,0-3-176 0,2-1 224 0,1-1-64 16,-1 1-16-16,2 0 0 0,2 0 0 0,-2-1 0 16,-3 0 0-16,1-1 0 0,-2 2 16 0,0-3 0 15,-1 1 0-15,-1 3 0 0,-1 0 32 0,-1 0 0 16,1 0 0-16,-1 0 0 0,1 0-32 0,2 3 0 15,1 1 0-15,2-2 0 0,-1 1-32 0,2 0 0 16,0-1 0-16,0 1 0 0,1 1-128 0,0 2 0 16,-1-5-160-16,2 5 160 0,-2-4 0 0,1 2 0 15,0-4 0-15,-1 1 0 0,-2-1 0 0,1 0 0 16,-2 0 0-16,3 0 0 0,1 0 176 0,0 0-32 16,-2-1 0-16,1 1 0 0,-1 0 112 0,2 1 32 15,1 1 0-15,-1-1 0 0,-4 2-48 0,3-1-16 16,3 0 0-16,-1 2 0 0,0-1-224 0,1 3 0 15,-1-4 0-15,0 3 0 0,-2 1 128 0,1-1-128 0,0-2 0 16,0-1 0-16,1 1 0 0,1-3 128 0,1 0-128 0,3 0 0 16,2-2 0-16,0 1 0 0,-1 0 128 0,2 0-128 15,0-2 0-15,2 0 0 0,-2 1 128 0,-1-1-128 16,-3 2 0-16,-2-1 176 0,-2 1-176 0,1-3 160 16,-2 3 32-16,1 0 16 0,2 1 0 0,-1 0 0 15,1-3-80-15,2 3 0 0,2-1-128 0,0 1 192 16,0 0-192-16,4-2 0 0,1 1 128 0,1 0-128 15,0 0 0-15,-1-1 0 0,-2 0 0 0,1-1 0 16,-2 0 0-16,2 1 0 0,-4-1 0 0,4 1 0 16,2-2 0-16,0 0 128 0,-2 1-128 0,2-1 0 15,1 3 0-15,1-2 0 0,-2 1 0 0,0 0 0 16,-1 2 0-16,-2 0 0 0,-1 0 128 0,1-1-128 0,0 0 0 16,2-2 0-16,1 1 0 0,0-1 0 0,-1 2 128 0,2 1-128 15,3 0 0-15,0 0 144 0,-1 0-144 0,-2 0 0 16,0 0 0-16,-1-3 0 0,-2 2 0 0,1-2 0 15,0 1 0-15,3-2 0 0,2 0 0 0,2 1 160 16,1-2-160-16,1 2 160 0,1 2 16 0,-1 0 0 16,-1 1 0-16,-2-3 0 0,-2-2-176 0,1 1 0 15,1 0 0-15,-1 0 0 0,0 0 0 0,3 2 0 16,1-4 0-16,1 4 128 0,0 0-128 0,0 1 0 16,-2 0 0-16,-2 0 0 0,-2-1 0 0,2 0 0 15,2-5 128-15,2 2-128 0,3 1 0 0,1 0 0 16,2 0 0-16,-2 2 0 0,0 2 0 0,-3-4 0 15,-2 1 0-15,-1-2 0 0,0-3 0 0,1 4 0 0,1-2 0 0,0-1 0 16,-2 2 0-16,2 1 0 0,3 1 0 16,-3 2 0-16,-2 2 0 0,-2-1 128 0,-1 0-128 0,-1 0 0 15,-1-2 144-15,2 0-144 0,3 1 160 0,-2 1-160 16,-1-1 0-16,2 1 0 0,2 0 0 0,-2 2 0 16,0 2 0-16,-1-1 0 0,-2-3 0 0,1 1 0 15,-2 2 0-15,2-2 0 0,-1-2 0 0,1 1 0 16,0 2 0-16,0 1 0 0,0-6 0 0,-1 6 0 15,-2-2 144-15,1 2-144 0,-2 0 128 0,-1-1-128 16,-1 0 0-16,3 0 0 0,-4-2 0 0,2 0 0 16,-2 0 0-16,2 0 0 0,0-4 0 0,1 4 0 15,0 4 0-15,2 0 0 0,-1-1 0 0,0-2 0 16,-2 0 0-16,-1 1 0 0,-2-5 0 0,0 2 0 0,-1-1 0 0,1 0 0 16,3-1 0-16,-1-3 0 0,-2 3 160 15,3 0-160-15,1 2 192 0,-1-2-192 0,-3 1 0 16,-1-1 0-16,0 1 0 0,-3 0 0 0,-2 2 160 0,0 0-160 15,0-2 128-15,-1 2-128 0,-2 2 0 0,2-2 0 16,4-2 128-16,-1 0-128 0,-2 4 0 0,-1-2 0 16,0-2 0-16,-1 2 0 0,0 3 0 0,1-3 0 15,-1-1 0-15,-1 1 0 0,-2 5 0 0,-3-1 0 16,-1-2 0-16,-1 1 0 0,-1-3 0 0,-1 0 0 16,-2 0 128-16,0 0-128 0,-1 0 0 0,-1 0 0 15,-1 0 144-15,0 1-144 0,-1 2 0 0,1-3 0 16,-1-1 0-16,0 1 128 0,0 1-128 0,-1-1 0 15,1-1 0-15,-1 1 0 0,-10 0-288 0,14 4-80 16,1 0-16-16,-2-1 0 16,-3 3-2544-16,2-2-512 0</inkml:trace>
  <inkml:trace contextRef="#ctx0" brushRef="#br2" timeOffset="150322.34">26402 12898 3679 0,'0'0'160'0,"0"0"32"16,0 0-192-16,0 0 0 0,0 0 0 0,0 0 0 15,0 0 2768-15,0 0 512 0,0 0 112 0,0 0 0 16,0 0-1344-16,0 0-288 0,0 0-48 0,0 0-16 0,0 0-352 0,0 0-64 16,0 0 0-16,0 0-16 0,3-8-336 0,-3 8-64 15,0 0-16-15,0 0 0 0,0 0-16 0,0 0 0 16,0 0 0-16,0 0 0 0,0 0-256 0,0 0-64 15,0 0-16-15,0 0 0 0,0 0-80 0,0 0-16 16,0 0 0-16,-9 0 0 0,0-2-32 0,9 2-16 16,-9 2 0-16,9-2 0 0,-10 2-160 0,10-2-16 15,0 0-16-15,-9 6 0 0,1 1-160 0,8-7 192 16,-8 8-192-16,1-1 192 0,1 3-192 0,-1 0 0 16,1 2 144-16,1-1-144 0,1 2 0 0,1 2 128 15,-1 0-128-15,2 0 0 0,-2 0 0 0,0 1 0 16,0 1 0-16,1 0 128 0,2-4-128 0,0-1 0 15,1 1 128-15,0-1-128 0,1-2 0 0,2-1 144 0,-3-9-144 0,5 11 0 16,-5-11 160-16,0 0-160 0,10 6 128 0,-1-3-128 16,-9-3 256-16,11-3-48 0,-2-2 0 0,0 0 0 15,1-3 48-15,0 1 16 0,-3 2 0 0,3-1 0 16,-3-7-128-16,1 2-16 0,-1-1-128 0,-1 2 192 16,1-1-192-16,-1-2 176 0,-1 3-176 0,-1 0 160 15,-1-2-160-15,-2 1 0 0,1 1 0 0,-4 0 128 16,1-1-128-16,0 2 192 0,-1-3-192 0,0 2 192 15,-3 1-64-15,1 0 0 0,1 1 0 0,3 8 0 16,-4-11-128-16,0 4 160 0,4 7-160 0,0 0 160 16,0 0-32-16,-6-6-128 0,6 6 192 0,0 0-64 15,0 0-128-15,0 0 160 0,-9 0-160 0,9 0 160 16,-10 3-160-16,10-3 160 0,-6 6-160 0,6-6 160 0,-5 11-160 0,1-1 0 16,1 1 0-16,3-11 128 0,-1 11-128 0,1-11 0 15,0 11 0-15,0-1 0 0,1 1 0 0,-1-11 0 16,0 0 0-16,4 11 0 0,0-1 0 0,-4-10 0 15,8 7 0-15,-8-7 0 0,0 0 0 0,12 7 0 16,-2-3 0-16,-10-4 0 0,12 0 0 0,-12 0 0 16,11-3 0-16,0-1 0 0,-1-1 0 0,-2-1 0 15,-3-2 0-15,2 0 128 0,-2-1-128 0,2 1 128 16,-2-2-128-16,0 0 128 0,-2-3-128 0,1 3 128 16,-2-3-128-16,1 1 128 0,-3 0-128 0,0 2 192 15,1 1-192-15,-1-3 192 0,-3 2-64 0,0-1 0 16,-1 2 0-16,0 1 0 0,-2 3-128 0,6 5 160 15,0 0-160-15,-7-4 160 0,-1 3-160 0,1 4 160 16,7-3-160-16,-9 7 160 0,1 3-160 0,2 1 192 0,-2 2-192 0,3 3 192 16,0-2-192-16,-1 2 0 0,1 1 0 0,0-2 0 15,1 0 0-15,1 0 0 0,3 1-144 0,-1-2 144 16,0 0 0-16,1-4 0 0,0 0 0 0,0-10 0 16,1 12 0-16,-1-12 0 0,5 12 0 0,-5-12 0 15,0 0 0-15,0 0 0 0,11 4 0 0,-11-4 0 16,9 2 0-16,-9-2 0 0,0 0 0 0,12-5 0 15,-3-1 0-15,-1-2 0 0,-3 0 128 0,0-1-128 16,0 0 0-16,-2 0 0 0,-1-1 128 0,-2 0-128 16,-1 0 0-16,1 0 128 0,0-1-128 0,-1 2 0 15,-2-1 0-15,1 4 128 0,2 6-128 0,0 0 0 16,-7-7 0-16,7 7 0 0,0 0 0 0,0 0 0 16,0 0 0-16,0 0 0 0,-9 0 0 0,9 0 0 15,-8 7 0-15,8-7 0 0,-5 10 0 0,0 1-160 0,0-2 160 0,5-9 0 16,-4 13 0-16,1-4 0 0,3-9 0 0,-3 12 0 15,1-2 0-15,-1 1-128 0,3-11 128 16,-4 11 0-16,0 0 0 0,4-11 0 0,0 0 0 0,-4 9 0 16,4-9 0-16,0 0 0 0,0 0 0 0,0 0 0 15,0 0 0-15,0 0 0 0,0 0 0 0,0 0 0 16,0 0 0-16,0 0 0 0,7-9 0 0,1 0 0 16,0-3 0-16,-1 0 0 0,1 1 0 0,0-2 0 15,-1-1 0-15,-1 1 0 0,1 0 0 0,-1 0 0 16,-2-1 0-16,0 1 0 0,-1 0 0 0,-1 3 0 15,-1 0 0-15,-2 1 0 0,1 9 0 0,-4-8 128 16,0 2-128-16,4 6 0 0,0 0 0 0,0 0 0 0,-9-4 0 0,0 5 128 16,0 3-128-16,0 3 0 0,2 2 0 0,1 4-128 15,-1 0 128-15,1-1 0 0,-1 2 0 0,2 0-128 16,1 3 128-16,0 0 0 0,0-1 0 0,0 0 0 16,2 1 0-16,1-4 0 0,-2 1 0 0,2-1-128 15,-1-3 128-15,1 1 0 0,1-11 0 0,-1 12 0 16,1-12 0-16,0 11 0 0,0-11 0 0,0 0 0 15,0 0 0-15,0 0 0 0,5 9 0 0,-5-9 0 16,0 0 0-16,0 0 0 0,0 0 0 0,0 0 0 16,0 0 0-16,0 0 0 0,6-6 0 0,0-2 0 15,-1-1 0-15,0 0 0 0,-1-3 0 0,0 0 0 16,0-1 0-16,0-1 0 0,0-2 0 0,-2 1 0 16,1-1 0-16,-1-2 0 0,0 2 0 0,-1 2 0 0,-2 1 0 0,3 1 0 15,1 2 0-15,-3 10 0 0,0 0 0 0,0 0 0 16,0-10 0-16,0 10 0 0,0 0 0 0,0 0 0 15,0 0 0-15,0 0-128 0,-8 0 128 0,8 0 0 16,-6 7 0-16,6-7-128 0,-8 12 128 0,3-1 0 16,1 2 0-16,0-1 0 0,-1 1 0 0,1 2 0 15,1 0 0-15,0 1 0 0,1 1 0 0,-1-2 0 16,-1 1 0-16,2 1 0 0,0 1 0 0,1-1 0 16,0-1 0-16,2-4 0 0,-1-12 0 0,0 10 0 15,1 0 0-15,-1-10 0 0,0 0-224 0,0 0-64 16,11 3-16-16,1-7 0 15,-2-5-2896-15,3-7-576 0</inkml:trace>
  <inkml:trace contextRef="#ctx0" brushRef="#br2" timeOffset="154044.41">17659 13209 2751 0,'0'0'128'0,"0"0"16"0,0 0-144 0,0 0 0 0,0 0 0 0,0 0 0 15,0 0 2320-15,0 11 432 0,0-11 96 0,0 0 16 16,2 9-2048-16,-2-9-416 0,0 0-80 0,0 0 0 16,2 10 320-16,-2-10 80 0,0 0 16 0,0 0 0 15,0 0 288-15,0 0 48 0,0 0 16 0,5 9 0 0,-5-9-320 0,0 0-48 16,0 0-16-16,0 0 0 0,0 0-256 0,0 0-64 16,0 0-16-16,0 0 0 0,0 0 16 0,0 0 16 15,0 0 0-15,0 0 0 0,0 0 400 0,0 0 80 16,0 0 16-16,-8 4 0 0,8-4-192 0,0 0-48 15,-10 1 0-15,10-1 0 0,0 0-320 0,-8-1-64 16,8 1-16-16,-8-6 0 0,2 1-256 0,0 0 160 16,1 0-160-16,-1-1 128 0,-1 3 0 0,7 3 0 15,-9-3 0-15,-3 2 0 0,-1 1 112 0,-1 0 16 16,-2 0 0-16,1 1 0 0,-1 2-96 0,-1-2-16 16,0-1 0-16,-3 2 0 0,0 1-144 0,-3 1 192 15,3-1-192-15,-3 1 192 0,1-1 16 0,1 3 16 16,1-1 0-16,0-1 0 0,0-3 80 0,3 2 16 0,2-1 0 15,2-2 0-15,1-1-112 0,2 1-16 0,1 3 0 16,9-3 0-16,-10-3 16 0,10 3 0 0,-7-1 0 0,7 1 0 16,0 0 32-16,0 0 0 0,0 0 0 0,0 0 0 15,0 0-112-15,0 0-128 0,0 0 176 0,0 0-176 16,0 0 0-16,0 0 0 0,0 0 0 0,0 0 0 16,11 6 0-16,0-1 0 0,-1-1 0 0,3 2-144 15,0-5 0-15,2-1 0 0,0-1 0 0,2-3 0 16,1 1 144-16,2-1-128 0,2 0 128 0,3 2-128 15,-2-1 128-15,1 0 0 0,-1-1 0 0,2 2 0 16,0 1 0-16,1 1 0 0,0 2 0 0,0-1 0 16,1 1 0-16,-2-1 0 0,-3 0 0 0,1 2 128 15,-3 0-128-15,0-2 0 0,-3-1 0 0,-1 3 0 0,-2 0 0 16,0 1 0-16,1 2 0 0,-2-4 0 0,-2 2 0 0,0-3 0 16,-1 2 0-16,1 0 0 0,-2-3-176 15,-9 0-48-15,10 0-16 0,-10 0 0 16,11-4-352-16,-11 4-80 0,11 0-16 0,-11 0-10128 15,0 0-2016-15</inkml:trace>
  <inkml:trace contextRef="#ctx0" brushRef="#br2" timeOffset="154914.19">15851 13130 5519 0,'0'0'240'0,"0"0"64"0,0 0-304 0,0 0 0 0,0 0 0 0,0 0 0 15,0 0 1488-15,0 0 240 0,0 0 64 0,0 0 0 16,0 0-1264-16,0-7-240 0,-3-5-48 0,3 12-16 16,0 0 400-16,0 0 80 0,0 0 0 0,3-11 16 15,-3 11 384-15,0 0 80 0,2-13 16 0,0 5 0 16,-2 8-144-16,1-11-32 0,1 0 0 0,2 3 0 15,0-2-192-15,-4 10-64 0,3-10 0 0,1 1 0 16,-2-3-240-16,1 3-48 0,-3 9-16 0,1-13 0 16,-2 1-192-16,0 1-32 0,1 11-16 0,-4-11 0 15,-1 3-96-15,5 8-128 0,-11-8 176 0,2 3-176 16,1 1 304-16,8 4-48 0,-12 0-16 0,2 3 0 16,0 0 16-16,-1 4 16 0,1-1 0 0,-1 4 0 0,3 0-144 0,-1 2-128 15,0 0 144-15,1 1-144 0,1 0 144 0,-1 2-144 16,1 3 128-16,1 2-128 0,-1 0 304 0,2 0-32 15,1 4 0-15,-1 2 0 0,-3 0-48 0,0 1-16 16,2 2 0-16,0 0 0 0,1 0-64 0,-1 0-16 16,-1 1 0-16,2-2 0 0,0-2-128 0,0-4 192 15,-1-1-192-15,1-1 192 0,0-1-192 0,0 1 0 16,2-6 0-16,-1 2 128 0,2-3-128 0,-2-4-144 16,-2-1 144-16,6-8-208 15,0 0-320-15,0 0-64 0,-6 6-16 0,6-6 0 16,-9 1-1760-16,9-1-336 0,-9 2-80 0</inkml:trace>
  <inkml:trace contextRef="#ctx0" brushRef="#br2" timeOffset="155139.73">15445 13421 25343 0,'0'0'1120'0,"0"0"224"0,0 0-1072 0,0 0-272 0,0 0 0 0,0 0 0 15,0 0 752-15,13 0 80 0,-2-4 32 0,0 2 0 16,2 2-384-16,0-2-80 0,0 1-16 0,2 0 0 16,2-5-80-16,1 2-32 0,-1 1 0 0,2-4 0 15,4 1-272-15,0 0 0 0,2 1 0 0,0-1 0 16,1-4-224-16,1 3-96 0,0-1-32 0,0 1 0 16,-5-1-848-16,0 1-160 0,-1-1-48 0,-2 1-6496 15,-2 2-1312-15</inkml:trace>
  <inkml:trace contextRef="#ctx0" brushRef="#br2" timeOffset="155747.9">16302 12961 5519 0,'0'0'496'0,"0"0"-496"0,0 0 0 0,0 0 0 0,0 0 2144 0,0 0 336 16,0 0 64-16,0 0 16 0,-11 2-1216 0,11-2-224 15,0 0-48-15,-9 3-16 0,0-2-96 16,9-1 0-16,0 0-16 0,-8 9 0 0,0-7-128 0,8-2-32 16,-6 8 0-16,6-8 0 0,-11 5-208 0,2 1-64 15,-1 3 0-15,1-1 0 0,0 3-128 0,-1 2-48 16,0 0 0-16,0 2 0 0,-2 2 0 0,0 3 0 16,-1 1 0-16,0 1 0 0,-1 0 48 0,1 3 16 15,0 2 0-15,1 1 0 0,1-1-64 0,0-1-16 16,2-1 0-16,1 0 0 0,4-2-128 0,1-2-16 15,2 1-16-15,1-1 0 0,1-1-160 0,2 0 0 16,0-1 144-16,0 0-144 0,1 2 0 0,2-1 128 0,-1-2-128 16,1 1 0-16,2 2 0 0,0 0 128 0,0-6-128 15,2 0 0-15,1 1-144 0,0-1-112 0,0 1 0 0,1-3-16 32,1-4-1856-32,1-4-368 0,-1 1-80 0</inkml:trace>
  <inkml:trace contextRef="#ctx0" brushRef="#br2" timeOffset="157059.87">16371 13254 23903 0,'0'0'1056'0,"0"0"224"0,0 0-1024 0,0 0-256 0,0 0 0 0,0 0 0 15,0 0 592-15,0 0 80 0,0 0 16 0,6 9 0 16,-6-9-240-16,6 12-32 0,0 2-16 0,-2-2 0 15,-4-12-64-15,3 14-16 0,-2 2 0 0,-1-3 0 0,0 1 224 0,-3 2 32 16,-1-3 16-16,2 4 0 0,0-1 112 0,0-2 0 16,-2-3 16-16,1-1 0 0,1 0-144 0,0 2-16 15,1-3-16-15,1 0 0 0,0-9-240 0,0 12-48 16,1-1-16-16,-1-11 0 0,0 0-240 0,3 9 128 16,-3-9-128-16,5 7 0 0,-5-7 128 0,0 0-128 15,0 0 0-15,11 0 0 0,-11 0 0 0,11-3 0 16,0-1 0-16,-1-3-160 0,1-5 160 0,-1 2 0 15,1 0 0-15,-1-1-128 0,0-2 128 0,1 3 0 16,-3-3 0-16,1 1 0 0,1 0 0 0,-1 2 0 16,-2 2 0-16,-1 0 0 0,1-1 0 0,-2 1 0 15,-1 2 160-15,-4 6-160 0,4-11 0 0,-4 11 0 16,5-10 0-16,-1 1 0 0,-4 9 0 0,3-7 0 0,-3 7-128 16,0 0 128-16,0 0 0 0,2-10 0 0,0 2 0 0,-2 8 0 15,0 0 0-15,0 0 0 0,0 0 0 0,0 0 0 16,0 0 0-16,0 0 0 0,0 0 0 0,0 0 0 15,0 0 0-15,3 13 0 0,-1 0 0 0,-1 3 144 16,0-3-144-16,1 1 0 0,-1-1 144 0,2 0-144 16,-1 0 0-16,2 1 0 0,0 1 0 0,1-2 0 15,0-1 0-15,1-2 0 0,1-1 0 0,0-1 128 16,0 0-128-16,0-2 0 0,-7-6 0 0,12 5 0 16,-3 1 0-16,-9-6 0 0,11 1 0 0,-11-1 128 15,11 5-128-15,-2-2-192 0,-9-3 64 0,0 0 0 16,8 2-512-16,-8-2-80 0,0 0-32 0,0 0 0 15,0 0-2304 1,0 0-464-16</inkml:trace>
  <inkml:trace contextRef="#ctx0" brushRef="#br2" timeOffset="157634.18">16762 12918 11055 0,'0'0'976'0,"0"0"-784"0,-9 6-192 0,0 0 0 16,-2-3 2112-16,2 1 384 0,9-4 80 0,-8 8 16 15,8-8-1952-15,0 0-384 0,0 0-64 0,0 0-32 16,0 0-160-16,0 0 128 0,0 0-128 0,0 0 128 15,0 0 464-15,0 0 96 0,11 5 16 0,-1-3 0 16,-10-2-64-16,14-2 0 0,0 1 0 0,0 1 0 0,0 0 160 0,-1 1 32 16,-2 2 0-16,-1 1 0 0,1 2-32 0,-1 1 0 15,0 1 0-15,-1 4 0 0,-1-1-288 0,1 2-48 16,3 2-16-16,-1 0 0 0,-4 2-288 16,1 1-160-16,1 6 160 0,-1-2-160 0,1-2 176 0,0 1-176 15,2-7 192-15,1 4-192 0,-1 2 336 0,2 1-32 16,0-5-16-16,0 4 0 0,2 0 0 0,-2-2 0 15,0 0 0-15,1-2 0 0,1 2-64 0,-2-1-16 16,-3-1 0-16,-2-1 0 0,-3 0-208 0,-1 0 128 16,-1 3-128-16,-3-2 0 0,-2 0 128 0,-3 2-128 15,-1 0 0-15,-5 1 144 0,-1-3-144 0,-2 3 0 16,-3 2 0-16,-2-1 0 16,-5 0-1344-16,-3 1-240 0,-5 1-48 0,-4-4-13280 0</inkml:trace>
  <inkml:trace contextRef="#ctx0" brushRef="#br2" timeOffset="169327.21">26589 13079 1839 0,'0'0'160'0,"0"0"-160"16,0 0 0-16,-8 0 0 0,-1 2 2992 0,3-1 560 0,6-1 112 0,0 0 32 16,-9 7-2432-16,9-7-496 0,-8 5-80 0,8-5-32 15,-8 6-160-15,2 1-48 0,6-7 0 0,-7 6 0 16,7-6 256-16,0 0 32 0,0 0 16 0,0 0 0 15,0 0 336-15,0 0 80 0,0 0 16 0,0 0 0 16,0 0-304-16,0 0-64 0,0 0-16 0,0 0 0 16,-8 2-208-16,8-2-32 0,0 0-16 0,0 0 0 15,0 0-176-15,0 0-48 0,0 0 0 0,0 0 0 16,0 0-16-16,0 0-16 0,11-3 0 0,-1 0 0 16,1 0 128-16,0-1 32 0,1-2 0 0,1 3 0 15,0-4-48-15,1 0 0 0,-1-3 0 0,3 2 0 16,2 0-48-16,1-1-16 0,-1-1 0 0,1-1 0 15,4 1 0-15,-1 1 0 0,-1-4 0 0,1 1 0 0,0-1-32 16,0 0-16-16,0 0 0 0,2-3 0 0,0-1 16 0,3 0 0 16,0-2 0-16,2-1 0 0,1-1-64 0,-3 2-16 15,2-3 0-15,-1 1 0 0,0 1-48 0,-1 3-16 16,0-1 0-16,1 2 0 0,-2 1-160 0,-3 2 128 16,-3 2-128-16,-1 0 128 0,0 2 0 0,-4-1 0 15,-2 1 0-15,-1 0 0 0,-1 0 0 0,-2 1-128 16,-1 0 192-16,-1 2-64 0,0-1 32 0,-1 1 0 15,-6 6 0-15,7-7 0 0,-2 1-32 0,-5 6-128 16,0 0 192-16,0 0-64 0,7-7-128 0,-7 7 0 16,0 0 144-16,0 0-144 0,0 0 128 0,0 0-128 15,0 0 160-15,0 0-160 0,0 0 160 0,0 0-160 16,0 0 160-16,0 0-160 0,0 0 128 0,0 0-128 16,0 0 0-16,0 0 144 0,0 0-144 0,0 0 0 15,0 0 0-15,0 0 0 0,0 0 0 0,0 0 0 0,0 0 0 0,0 0 0 16,0 0 0-16,0 0 0 0,0 0 0 0,0 0 0 15,0 0 0-15,0 0 0 0,0 0 0 0,0 0 0 16,0 0 0-16,0 0 0 0,0 0 128 0,0 0-128 16,0 0 0-16,0 0 0 0,0 0 0 0,0 0 0 15,0 0 0-15,0 0 0 0,0 0 0 0,0 0 128 16,0 0-128-16,0 0 0 0,0 0 0 0,0 0 0 16,0 0 0-16,0 0 0 0,0 0 0 0,0 0 0 15,0 0 0-15,9 3 0 0,-9-3 0 0,0 0 0 16,0 0 0-16,12 0 0 0,-3 0 0 0,-9 0 0 15,0 0-240-15,0 0 32 0,0 0 0 0,10-3 0 16,-10 3-464-16,0 0-96 0,8-4 0 0,-8 4-11936 16,0 0-2384-16</inkml:trace>
  <inkml:trace contextRef="#ctx0" brushRef="#br2" timeOffset="171724.2">26639 13066 3679 0,'0'0'320'16,"0"0"-320"-16,0 0 0 0,0 0 0 16,0 0 1024-16,0 0 144 0,0 0 32 0,0 0 0 15,0 0-960-15,0 0-240 0,0 0 0 0,0 0 0 0,0 0 304 0,0 0 16 16,0 0 0-16,0 0 0 0,0 0 976 0,0 0 208 16,-9 2 32-16,9-2 16 0,0 0-608 0,0 0-128 15,0 0-32-15,0 0 0 0,0 0-272 0,0 0-64 16,0 0-16-16,0 0 0 0,0 0 304 0,0 0 64 15,0 0 16-15,0 0 0 0,-5 9 16 0,5-9 16 16,0 0 0-16,0 0 0 0,-4 10-224 0,4-10-48 16,0 0-16-16,-6 8 0 0,6-8-64 0,0 0-16 15,0 0 0-15,0 0 0 0,0 0 48 0,0 0 16 16,0 0 0-16,0 0 0 0,0 0 0 0,0 0 0 16,0 0 0-16,-1 11 0 0,1-11-128 0,0 0-32 15,-4 9 0-15,4-9 0 0,0 0-112 0,0 0-16 16,0 0-16-16,-2 10 0 0,2-10-80 0,0 0-16 0,-4 11 0 15,4-11 0-15,0 0 48 0,0 0 0 0,-7 6 0 0,7-6 0 16,0 0 128-16,0 0 48 0,-8 9 0 0,8-9 0 16,-5 8-48-16,5-8 0 0,0 0 0 0,-8 7 0 15,-1-1-160-15,9-6-32 0,-6 7-128 0,-1-4 192 16,-2 1-192-16,1 0 128 0,8-4-128 0,-9 8 0 16,0 0 128-16,2-2-128 0,7-6 0 0,-6 6 144 15,-1-1-144-15,7-5 128 0,-6 5-128 0,6-5 128 16,-9 11-128-16,2-5 128 0,7-6-128 0,-6 8 128 15,-5 5 32-15,5-7-160 0,-1 4 160 16,1-4-160-16,0 2 128 0,6-8-128 0,-6 8 128 16,-2 0-128-16,0-2 160 0,2 1-160 0,-3-1 160 0,0 1 32 15,-1-1 16-15,0 1 0 0,0-1 0 0,-3 1-32 16,-1-1-16-16,3 1 0 0,-2-1 0 0,-2 2-160 0,1 0 0 16,1-2 0-16,0 2 128 0,0 0-128 0,-1 0 0 15,-2-2 144-15,2 1-144 0,-1 1 0 0,2 0 144 16,0 1-144-16,1-1 0 0,1-2 160 0,-1 1-160 15,0-1 128-15,1 1-128 0,-4-1 192 0,3 2-32 16,3-2-16-16,0 2 0 0,-3 0-144 0,-1 1 192 16,-1 2-192-16,1-1 192 0,0 0-192 0,0 1 192 15,-1 1-192-15,-1-2 192 0,1 3-192 0,0 0 0 16,-1-5 0-16,2 2 128 0,1 2-128 0,1-1 0 16,-1-1 0-16,0 0 128 0,2 2-128 0,-1-3 0 15,1-1 0-15,0 0 0 0,-1-2 128 0,1 0-128 16,-2 0 128-16,0-2-128 0,1 3 0 0,-1 0 0 0,0 1 128 15,-1 3-128-15,0-3 0 0,-1 2 128 0,-1-1-128 0,-2 0 128 16,2-1-128-16,-2 1 0 0,-2 2 0 0,1-1 128 16,0 2-128-16,0-2 128 0,-1 1-128 0,3-1 128 15,-1 2-128-15,0-3 0 0,-2 1 0 0,2 1 0 16,2-5 0-16,-1 2 128 0,1-1-128 0,0 0 128 16,1 1-128-16,1 0 160 0,0-1-160 0,0-1 160 15,1 1-160-15,0 2 160 0,2-3-160 0,-2 3 160 16,0-2-160-16,1-1 0 0,-1 2 0 0,0 0 128 15,-1-1-128-15,0 0 0 0,-3 3 0 0,2-1 0 16,0 0 0-16,-1-1 0 0,0 1 128 0,0 1-128 16,1 1 0-16,0-2 0 0,-3 0 0 0,0 1 128 15,-1 1-128-15,2-2 0 0,0 1 144 0,2 1-144 0,0 0 0 0,-1 0 0 16,-2-3 0-16,3 0 0 16,0-1 0-16,1 0 144 0,0-5-144 0,1 4 0 0,0 0 144 0,0 1-144 15,1-1 0-15,0 1 144 0,1-1-144 0,-1 1 0 16,4-1 144-16,-4 1-144 0,-1-2 0 0,2 3 0 15,-2-4 0-15,0 5 128 0,1-1-128 0,-1 1 0 16,-1-3 0-16,1 1 0 0,0-1 0 0,-1 2 144 16,0 1-144-16,0-2 0 0,2-1 192 0,-1-2-192 15,-1 2 192-15,0 0-192 0,0 1 160 0,1-1-160 16,2 2 128-16,-2-2-128 0,-1 1 128 0,1-2-128 16,0 0 128-16,1 1-128 0,-2-1 0 0,2 1 0 15,-1 1 0-15,1-2 0 0,-2-1 144 0,0 1-144 16,1 0 160-16,0 1-160 0,2-1 128 0,-1 0-128 0,0 0 0 15,-1 0 144-15,1 1-144 0,1 0 0 16,-2 1 0-16,2-1 128 0,-1-1-128 0,2 2 0 0,0-2 0 16,0 2 0-16,0-2 0 0,1 1 0 0,0 1 0 0,0-1 0 15,1-2 0-15,0 2 0 0,7-6 0 0,-9 6 0 16,0-1 0-16,1 1 0 0,8-6 128 0,-8 3-128 16,8-3 0-16,-8 7 0 0,8-7 144 0,-9 3-144 15,9-3 0-15,-8 5 0 0,2-1 0 0,6-4 128 16,-7 4-128-16,7-4 0 0,-9 4 0 0,9-4 128 15,-8 2-128-15,8-2 0 0,0 0 0 0,0 0 0 16,0 0 0-16,-7 4 0 0,7-4 0 0,0 0 0 16,0 0 0-16,0 0 0 0,0 0 0 0,0 0 0 15,-9 4 0-15,9-4 0 0,0 0 0 0,0 0 0 16,0 0 0-16,0 0 0 0,0 0 0 0,0 0 0 16,0 0 0-16,0 0 0 0,-8 3 0 0,8-3 0 0,0 0 0 0,0 0 0 15,0 0 0-15,-7 3 0 0,7-3 0 0,0 0 0 16,0 0 0-16,0 0 0 0,0 0 0 0,0 0 0 15,-9 3 0-15,9-3 0 0,0 0 0 0,0 0 0 16,0 0 0-16,0 0 0 0,0 0 0 0,0 0 0 16,0 0 0-16,0 0 0 0,-6 1 0 0,6-1 0 15,0 0 0-15,0 0 0 0,0 0 0 0,0 0 0 16,-7 6 0-16,7-6 0 0,0 0 0 0,0 0 0 16,0 0 0-16,-5 6 0 0,5-6 0 0,0 0 0 15,-8 5 0-15,8-5 0 0,0 0 0 0,0 0 0 16,0 0 0-16,0 0 0 0,0 0 0 0,0 0 0 15,0 0 0-15,0 0 0 0,0 0 0 0,0 0 0 16,0 0 0-16,0 0 0 0,0 0 0 0,-5 8 0 16,5-8 0-16,0 0 0 0,0 0 0 0,0 0 0 0,0 0 0 0,-5 8 0 15,5-8 0-15,0 0 0 0,0 0 0 0,0 0 0 16,0 0 0-16,0 0 0 0,0 0 0 0,0 0 0 16,0 0 0-16,0 0 0 0,0 0 0 0,0 0 0 15,0 0 0-15,0 0 0 0,0 0 0 0,-8 0 0 16,1 0 0-16,7 0 0 0,0 0 0 0,0 0 0 15,0 0 0-15,-6 1 0 0,-2 1 0 0,8-2 0 16,0 0 0-16,0 0 0 0,0 0 0 0,0 0 0 16,0 0 0-16,-7 4 0 0,7-4 0 0,0 0 0 15,0 0 0-15,-5 3 0 0,5-3 0 0,-6 6 0 16,6-6 0-16,0 0 0 0,0 0 0 0,0 0 0 16,0 0 0-16,-7 2 0 0,7-2 0 0,0 0 0 15,0 0 0-15,-6 2 0 0,6-2 0 0,0 0 0 0,0 0 0 16,-8 0 0-16,8 0 0 0,0 0 0 0,0 0 0 0,0 0 0 15,-7 1 0-15,7-1 0 0,0 0 0 0,0 0 0 16,0 0 0-16,0 0 0 0,0 0 0 0,0 0-208 16,0 0 16-16,0 0 16 15,0 0-2368-15,16 0-464 0</inkml:trace>
  <inkml:trace contextRef="#ctx0" brushRef="#br2" timeOffset="175271.29">27402 12598 4607 0,'0'0'400'0,"0"0"-400"16,0 0 0-16,0 0 0 0,5-7 704 0,-5 7 48 15,0 0 16-15,0 0 0 0,4-8-768 0</inkml:trace>
  <inkml:trace contextRef="#ctx0" brushRef="#br2" timeOffset="176303.87">27381 12602 10943 0,'0'0'480'0,"0"0"96"0,-7 7-448 0,7-7-128 0,0 0 0 0,-6 6 0 16,6-6 1008-16,0 0 176 0,0 0 32 0,-6 9 16 15,6 3-736-15,0-12-160 0,0 0-16 0,0 0-16 16,0 0-304-16,0 0 0 0,0 0 128 0,0 0-128 16,0 0 0-16,0 0 0 0,-7 4 0 0,-1 0 0 15,8-4 192-15,-11 8-32 0,0-2 0 0,-1-2 0 16,0 0 768-16,2 1 160 0,-2-1 16 0,2 2 16 15,-1-1-80-15,1-1-16 0,-1 1 0 0,11-5 0 16,-6 6-416-16,6-6-96 0,-9 4 0 0,9-4-16 16,0 0-240-16,0 0-64 0,0 0 0 0,0 0 0 15,0 0-64-15,0 0 0 0,0 0-128 0,0 0 192 0,0 0-192 0,0 0 176 16,0 0-176-16,0 0 160 0,10 0 80 0,-10 0 16 16,0 0 0-16,10 0 0 0,-10 0 0 0,0 0 16 15,0 0 0-15,12-4 0 0,-12 4 0 0,12-6 0 16,-3 2 0-16,-9 4 0 0,11-5 64 0,-2 0 16 15,-9 5 0-15,10-7 0 0,-1 2 16 0,-9 5 0 16,11-4 0-16,-1-3 0 0,2-3-64 0,0 3-16 16,-1 2 0-16,2-1 0 0,0-1-32 0,0-3-16 15,-1-3 0-15,2 1 0 0,5 3 16 0,-1-4 16 16,0 0 0-16,2 0 0 0,1-2-32 0,1 2-16 16,0-2 0-16,3 0 0 0,-1 2-32 0,4 0-16 15,1-1 0-15,-3 1 0 0,-2 0 16 0,1 0 16 16,-1 1 0-16,-2 0 0 0,0 2-32 0,-1 0-16 15,-2-2 0-15,1 1 0 0,-1 2 0 0,0 0 0 0,-1-3 0 0,0 1 0 16,2-1 32-16,-1 0 0 0,1 2 0 0,1-3 0 16,1-2-192-16,3 2 160 0,-1-1-160 0,4 0 160 15,2-1-32-15,-3 1-128 0,-1 2 192 0,2-3-64 16,-1 0 32-16,0 0 0 0,-1-2 0 0,2 1 0 16,-2 2 0-16,0-1 0 0,-1 0 0 0,-2-1 0 15,1 2-160-15,0 1 192 0,1-4-192 0,0 4 192 16,0-3-192-16,2 2 192 0,3-2-192 0,0 2 192 15,1-2-192-15,2 2 0 0,1-2 0 0,1 2 128 16,2-1-128-16,-3 1 0 0,-3 1 0 0,-1 0 128 16,-2-1 0-16,0 1 0 0,-2 1 0 0,0 0 0 15,-5-1-128-15,1-1 0 0,-1-2 0 0,1 3 0 0,-1-3 160 0,1 2-160 16,2 1 192-16,-1-1-192 0,2 2 160 0,-2-1-160 16,1 0 128-16,0 1-128 0,1 0 0 0,0-1 128 15,0-1-128-15,0 1 0 0,1 0 128 0,-2 0-128 16,-1 0 0-16,0 0 128 0,1 0-128 0,-2 1 0 15,-1 0 144-15,1 1-144 0,0-2 128 0,1 0-128 16,-1 0 160-16,3 1-160 0,-3 0 128 0,3 0-128 16,0 1 0-16,1-1 144 0,0 0-144 0,-1 3 0 15,-2-3 144-15,0 2-144 0,-1-1 0 0,2 1 0 16,1-2 0-16,-1 2 128 0,-2-2-128 0,0 0 0 16,-1 1 0-16,0-4 0 0,0 2 0 0,-1-2 144 15,0-1-144-15,0-1 0 0,0 4 0 0,3-4 0 0,0-3 0 16,2 2 0-16,0 1 0 0,1 3 0 0,0-4 0 15,1 2 0-15,2 0 0 0,-2-1 0 0,-1 4 0 0,2-2 0 16,-1 0 128-16,2 2-128 0,1 2 0 0,-3-2 0 16,-1-2 0-16,1 2 0 0,1 0 0 0,-2 1 0 15,0 1 0-15,1-2 0 0,1-2 0 0,0 2 0 16,2 0 0-16,0-1 0 0,-1-2 0 0,0 1 0 16,1 0 0-16,-3 0 0 0,-2-2 0 0,1 1 0 15,1 0 176-15,-1 2-176 0,-2 1 160 0,-1 0-160 16,1-3 128-16,-1-1-128 0,-1-1 0 0,1 1 144 15,-2 0-144-15,1 0 0 0,0 0 0 0,0 2 0 16,1-1 0-16,1-1 0 0,-2 1 0 0,3 2 0 16,0 1 0-16,-2 0 0 0,-2-1 128 0,1 1-128 15,0 0 0-15,-1 1 0 0,1 0 0 0,-2 3 0 0,-2-1 0 16,-2-1 0-16,-4 2 128 0,-1 1-128 0,2 2 0 16,-1 1 0-16,-12 5 0 0,8-4 128 0,-8 4-128 0,0 0 0 15,0 0 0-15,0 0 0 16,0 0-464-16,0 0-128 0,0 0-32 0,0 0 0 15,0 0-2880-15,0 13-576 0</inkml:trace>
  <inkml:trace contextRef="#ctx0" brushRef="#br2" timeOffset="178372.8">24101 14554 9551 0,'0'0'416'0,"0"0"96"15,0 0-512-15,11-3 0 0,-11 3 0 0,12-4 0 16,-2 1 560-16,1 0 0 0,-11 3 0 0,13-3 0 16,-1-1-560-16,-2 2 0 0,-10 2 0 0,12-3 0 0,-12 3 272 0,12-2-48 15,-2-1-16-15,-10 3 0 0,0 0 720 0,0 0 144 16,10-3 16-16,-10 3 16 0,0 0-48 0,9-4-16 15,-9 4 0-15,0 0 0 0,0 0 112 0,0 0 0 16,0 0 16-16,0 0 0 0,0 0-144 0,0 0-16 16,0 0-16-16,0 0 0 0,0 0-288 0,0 0-64 15,0 0-16-15,0 0 0 0,0 0-288 0,0 0-48 16,0 0-16-16,0 0 0 0,0 0-48 0,0 0-16 16,0 0 0-16,0 0 0 0,0 0 48 0,0 0 16 15,0 0 0-15,-10 6 0 0,1-1 160 0,-1 1 16 16,-2-3 16-16,-1 2 0 0,1 2-80 0,-1-1-32 15,-1 1 0-15,-2 2 0 0,0-3-80 0,-1 4-16 16,0-3 0-16,-1 3 0 0,0 0-256 0,-2-1 0 0,0 0 0 16,0 0 0-16,0 2 192 0,2 0-192 0,0-1 192 0,0 0-192 15,-3 0 256-15,0 0-48 0,-3 0-16 0,2 2 0 16,0 0 96-16,1 1 16 0,0 3 0 0,1-2 0 16,0-1 0-16,0-2 0 0,2 2 0 0,0 0 0 15,0-1-96-15,-2 1-16 0,-2-1 0 0,0 1 0 16,-2 3-192-16,0-5 0 0,-2 4 0 0,-1-1 0 15,0 2 0-15,-3 1 0 0,-3-3 0 0,0 2 0 16,-3-1 0-16,4 2 128 0,0 0-128 0,3 1 0 16,-1-2 128-16,0 0 0 0,0-3-128 0,1 4 192 15,0-2 32-15,-1 4 0 0,-2-1 0 0,0 0 0 16,1 0-80-16,1 1-16 0,0-1 0 0,1 3 0 16,1-2-128-16,-1-1 128 0,-1 1-128 0,1 0 128 0,1 2-128 15,0-1 0-15,1-1 0 0,1-2 128 0,1 3-128 0,0-2 0 16,-1 0 0-16,0 0 0 0,-1 1 0 0,-1-4 0 15,0 2 0-15,-2 0 0 0,-3-1 0 0,-1 0 0 16,-1-1 128-16,1 2-128 0,2 0 0 0,2-1 0 16,-4-2 0-16,4 0 128 0,1 1-128 0,2-2 0 15,-1 0 0-15,2 0 128 0,0 0-128 0,0 0 0 16,0 1 144-16,1-3-144 0,0 2 128 0,1 0-128 16,-1-5 160-16,-1 1-160 0,-3 0 128 0,3 0-128 15,1 1 0-15,0 1 144 0,-2-1-144 0,1 3 0 16,1-2 0-16,0 2 0 0,2 0 0 0,-2 0 0 15,0 0 0-15,2 0 0 0,0-1 0 0,-1-1 0 16,-1 1 0-16,2 0 0 0,-2 1 0 0,2-3 0 0,-2 1 0 16,0 1 0-16,-1-1 128 0,1 0-128 0,0 0 128 0,-1 0-128 15,0-1 128-15,3 1-128 0,2-2 128 0,0 0-128 16,0 0 144-16,2 0-144 0,-1 0 160 0,2 0-160 16,0-1 128-16,1 0-128 0,0 0 0 0,0 1 0 15,0 1 0-15,0-3 0 0,-1 1 0 0,-1 1 0 16,1 1 128-16,-1 1-128 0,-2-1 0 0,-1 2 0 15,-2-2 128-15,-2 3-128 0,-3 0 0 0,2 1 0 16,0-3 0-16,1 2 0 0,-1 0 0 0,0 2 0 16,-3 0 0-16,3 0 0 0,1 2 0 0,0 0 0 15,-1-3 0-15,4 2 0 0,0-3 0 0,2 1 0 16,-3-1 0-16,3 0 0 0,0-1 0 0,-1-1 0 16,0 1 0-16,-1 0 0 0,-2 0 0 0,0-1 0 15,0 0 0-15,-1-1 0 0,0 5 0 0,1-5 0 0,1 2 0 16,0-1 0-16,-2 0 0 0,1 1 0 0,-1-1 0 0,4 1 0 15,1 0 0-15,0 1 0 0,1 1 0 0,0 1 0 16,2-2 0-16,0 0 0 0,-2-2 0 0,0 4 0 16,2-2 0-16,0 0 0 0,-2 1 0 0,1-1 144 15,-2 0-144-15,1 0 192 0,1 0-192 0,-2 0 0 16,-1 2 0-16,2-2 0 0,-1-2 0 0,1 2 0 16,-4 0 0-16,2 1-176 0,-2-3 176 0,5 1 0 15,-2 0 0-15,0-1 0 0,2 1 0 0,-1-3 0 16,0 2 0-16,2-1 128 0,-1 1-128 0,0-1 0 15,-1 0 0-15,1 2 128 0,0-4-128 0,-1 4 0 16,-2-2 0-16,1 3 0 0,0-4 0 0,0 3 0 16,-1 0 0-16,0 1 0 0,-1-1 0 0,-1-1 0 0,1 1 0 15,-1 0 0-15,1-2 0 0,1-1 0 0,-2 2 0 16,1-1 0-16,1 1 0 0,-2 0 128 0,-1 1-128 0,3 2 0 16,1 1 0-16,-1-1 0 0,-1-2 0 0,-1-2 0 15,-1 3 0-15,-1-1 0 0,2 1 0 16,-3 0 0-16,-1 1 0 0,0 3 0 0,0 2 0 0,-1-2 0 15,-1-3 0-15,3 0 0 0,-1 2 0 0,2 0 0 16,-1-1 0-16,-1 1 0 0,0-2 0 0,0 2 0 16,4 1 0-16,-1-2 0 0,-1 2 0 0,1-1 0 15,0 0 0-15,-1 1 0 0,-2-2 0 0,-1 2 0 16,-1 3 128-16,-1 2-128 0,-2-4 128 0,2 6-128 16,-1 0 0-16,1 1 0 0,-1 0-160 0,-1-2 160 15,0 1 0-15,2-2 0 0,1 2 0 0,0-1 0 16,-1 0 0-16,1-2 0 0,0 2 0 0,-1-4 0 0,-2 2 0 15,-1-2 0-15,-2 1 0 0,0 1 0 0,4-2 0 0,-2 1 0 16,-1 0 144-16,2-1-144 0,2 2 0 0,-1 0 0 16,0-2 0-16,1 1 0 0,2 0 0 0,-1 3 0 15,-3 3 0-15,1 0 0 0,-2-5 0 0,-1 1 0 16,-2 0 0-16,-2 0 0 0,-4 1-144 0,1 0 144 16,4 1 0-16,1-2 0 0,0 1 0 0,3-3 0 15,3 1 0-15,-2-2 0 0,1 1 0 0,-1-3 0 16,-2 4 0-16,0-2 0 0,-2 1 0 0,-1 1 0 15,-2-1 0-15,1 1 0 0,2 0 0 0,1-1 0 16,-2-2 0-16,3 1 0 0,2 4 0 0,2-1 0 16,1-3 0-16,0 2 0 0,0-1-240 0,1-1 64 0,2 0 16 15,0 0 0 1,-1-1-560-16,4-1-112 0,-1 0-32 0,0 0 0 16,0 0-1760-16,2-3-336 0,-1 0-80 0</inkml:trace>
  <inkml:trace contextRef="#ctx0" brushRef="#br0" timeOffset="184242.1">2881 10189 20271 0,'-19'-14'1792'0,"12"7"-1424"0,3-1-368 0,0 2 0 15,-2 1 1664-15,6 5 256 0,5-7 48 0,-5 7 16 16,3-8-1024-16,-3 8-208 0,0 0-48 0,0 0 0 15,0 0-240-15,0 0-48 0,0 0-16 0,10 6 0 16,3-4-208-16,-13-2-32 0,0 0-16 0,0 0 0 16,13 11 48-16,0-5 16 0,2-2 0 0,-1 0 0 15,0 0 576-15,4 0 112 0,2-2 32 0,0 1 0 16,-2-3-16-16,4 0 0 0,3 0 0 0,1 3 0 16,-1-2-192-16,2-1-32 0,4 0-16 0,3 1 0 15,0 1-144-15,6 0-16 0,6-2-16 0,4 1 0 16,3 1-112-16,3 2 0 0,2-3-16 0,0 0 0 0,1 2-160 15,1-1-16-15,0 2-16 0,5-1 0 0,5 0-48 0,2 1 0 16,-2-1 0-16,0 3 0 0,-1-5-128 0,2 2 128 16,4-3-128-16,3 0 128 0,3 0 48 0,1 0 0 15,-1 0 0-15,0-2 0 0,-1 0 16 0,9-2 16 16,6 1 0-16,-1-1 0 0,-4 0-32 0,1 0-16 16,2 0 0-16,5 2 0 0,6 1 32 0,-4-1 16 15,-3 2 0-15,-1 0 0 0,2-1-48 0,2 1-16 16,2 1 0-16,-4 2 0 0,-4-1-144 0,2 0 160 15,3-2-160-15,3 0 160 0,0 0-160 0,-1-2 160 16,0-1-160-16,2 0 160 0,2 2-16 0,-2 1 0 16,-5-4 0-16,3 1 0 0,3-2-16 0,-1 0-128 15,-2 1 192-15,-3 1-64 0,-5 1-128 0,2-2 128 0,3-3-128 16,-2 3 128-16,-2 2-128 0,-3-2 0 0,-5-3 0 16,2 2 128-16,-1 0-128 0,-2 0 192 0,-3 1-192 0,-4 0 192 15,-5 1-192-15,-2 1 0 0,-5-2 0 0,-2 0 128 16,-3 1-128-16,-3 3 0 0,-5 0 0 0,-3 0 0 15,-5 0 0-15,-4 4 0 0,-5 1 0 0,-2 0 0 16,-4 1-240-16,-3-1-80 0,1-1 0 0,-3 4-16 31,-1-1-1856-31,1 5-368 0,3-4-80 0,-2 4-16 0,0-2-1216 16,1 3-240-16,16 5-48 0,-4-2-16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29:26.7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24748 7539 19583 0,'0'0'864'0,"0"0"176"0,0 0-832 0,0 0-208 16,0 0 0-16,0 0 0 0,-6-6 0 0,6 6 0 16,0 0 0-16,0 0 0 0,0 0 0 0,0 0 0 15,0 0 0-15,0 0-160 0,0 0 32 0,0 0 0 16,-9 0 0-16,0 2 0 0,0 0 128 0,-1 2 0 16,-1 3 0-16,-2 1 0 0,-2 3 160 0,-2 0 64 15,-1 2 16-15,-3 2 0 0,-2 2 80 0,-3 0 0 0,-3 0 16 16,-2 3 0-16,-3 2 80 0,1 0 16 0,1 2 0 0,-1 0 0 15,0 1-304-15,1-1-128 0,1 0 128 0,1 3-128 16,-2 1 272-16,0 1-16 0,-2-2-16 0,0 2 0 16,-1 0 80-16,0-2 0 0,-1-1 16 0,2-1 0 15,2 1-176-15,-1 0-32 0,2-4-128 0,2 2 192 16,2-4-64-16,1 1 0 0,0-1-128 0,2 2 192 16,3-2-192-16,3 3 0 0,0-2 128 0,0 1-128 15,2-5 0-15,2 3 0 0,-1 0 0 0,2 0 0 16,2-2 0-16,-2-1 0 0,0 0 0 0,1 0 0 15,1-5 0-15,1 2 0 0,-2 1 128 0,0-4-128 16,2-2 0-16,1-2 144 0,1-2-144 0,8-5 128 16,0 0-128-16,0 0 160 0,0 0-160 0,0 0 160 15,0 0 80-15,0 0 16 0,0 0 0 0,0 0 0 0,0 0 48 0,0 0 16 16,0 0 0-16,0 0 0 0,7-10-64 0,-1 1 0 16,2-2 0-16,-2 1 0 0,0 1-256 0,-1-2 0 15,0-2 0-15,2 0 0 0,-1 1 128 0,-2 1-128 16,0-1 0-16,0 0 0 0,0-1 0 0,-2 0 0 15,0-4 0-15,-2 4 0 0,0 3 128 0,-2 1-128 16,1 2 0-16,-3 3 0 0,4 4 128 0,-6-5-128 16,6 5 0-16,-11 1 0 0,1 1 0 0,-1 1 128 15,-2 1-128-15,0 4 0 0,-1 4 0 0,0 0 0 16,-2-6 0-16,2 2 0 0,-1 1 0 0,1 0 0 16,-2 2 0-16,2-1 0 0,1-1 0 0,0 2 0 15,-1-5 0-15,1 5 0 0,1-2 0 0,1 1 0 16,1-3 0-16,2-1 160 0,8-6 32 0,0 0 0 15,-5 9 0-15,5-9 0 0,0 9 64 0,0-9 0 0,9 10 16 0,1-1 0 16,1 1-128-16,3-2-16 0,3 0-128 0,3-2 192 16,1 1-192-16,1-1 176 0,0 0-176 0,1-1 160 15,2-1-160-15,0-2 192 0,-3-2-192 0,0 0 192 16,-1 2-64-16,-1-2-128 0,-2 0 192 0,0 0-64 16,0-2-128-16,-2 1 160 0,-2 0-160 0,2-2 160 15,1-3-160-15,3-1-192 0,-1-1 32 0,2-1-14528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35:17.40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2679 12870 5519 0,'0'0'496'0,"0"0"-496"0,0 0 0 0,0 0 0 15,7-7 3392-15,-1 1 592 0,-6 6 112 0,7-7 32 16,-7 7-2080-16,0 0-432 0,0 0-80 0,0 0 0 16,8-3-48-16,-8 3 0 0,0 0 0 0,0 0 0 15,0 0-368-15,0 0-80 0,3 10-16 0,-3 1 0 16,0-11-272-16,-2 13-64 0,2-1-16 0,-3 1 0 15,-1 0-368-15,2 1-80 0,-1-1-16 0,2 2 0 16,-1 0-208-16,2 1 0 0,-1 0 128 0,1 2-128 0,0 3 0 0,1 0 0 16,2 0 0-16,-2-1 0 0,1 3 128 15,-1 0 0-15,0 1-128 0,3 0 192 0,1-2 16 0,1 1 0 16,-2-4 0-16,1-1 0 0,1-1 0 0,2 0 0 16,0 0 0-16,1-2 0 0,-1-4 16 0,2 1 0 15,1-5 0-15,-1-1 0 0,-1 1-48 0,3-3-16 16,0-2 0-16,-2-1 0 0,-10-1 48 0,13-1 16 15,0-1 0-15,2-4 0 0,0-1 208 0,1-3 32 16,-2 0 16-16,2 0 0 0,-2-6-112 0,3 2-32 16,-1-6 0-16,-1 0 0 0,0 0-144 0,-1-3-48 15,-2-3 0-15,0 2 0 0,-1-2-144 0,0-2 0 16,-3 1 0-16,-2 2 0 0,-1-2-160 0,1 3-16 0,-1 3 0 16,-1 3 0-1,-2 1-256-15,2 3-48 0,1 1-16 0,-1 1 0 16,-1 0-32-16,1 2-16 0,1-1 0 0,0 1 0 15,2 0-224-15,1 0-32 0,-1 1-16 0,0 1 0 16,-2-1-80-16,0 3-32 0,-5 6 0 0,8-7 0 16,0 1-496-16,-8 6-112 0,0 0 0 0</inkml:trace>
  <inkml:trace contextRef="#ctx0" brushRef="#br0" timeOffset="573.17">3047 13511 14735 0,'0'0'640'0,"0"0"160"0,-8-1-640 0,8 1-160 15,0 0 0-15,0 0 0 0,0 0 1552 0,0 0 288 16,-7-8 48-16,4 1 16 0,3 7-864 0,0 0-160 0,-4-7-48 0,4 7 0 16,0 0 112-16,-4-8 16 15,0 1 0-15,4 7 0 0,0 0-192 0,0 0-48 0,-5-6 0 0,5 6 0 16,-7-8-144-16,2 3-48 0,-3-2 0 0,2 2 0 15,6 5-352-15,-8-7-176 0,-1 1 160 0,-1 1-160 16,-1-2 0-16,2 5 0 0,-1 0 0 0,10 2 0 16,-7-2 0-16,7 2 0 0,0 0 0 0,0 0-160 15,-8-3 160-15,8 3 0 0,-9 3 0 0,9-3 0 16,0 0 0-16,-2 9 224 0,2-9-48 0,-1 9-16 16,1 3 224-16,3 1 64 0,2-3 0 0,-2 3 0 15,-1-2 0-15,1 2 16 0,-1 0 0 0,1 1 0 16,-2 2-80-16,2 3-32 0,-1 1 0 0,0 1 0 15,-4-3-96-15,2 4 0 0,0 3-16 0,2-3 0 0,-1-3 32 16,3 1 16-16,1 2 0 0,0 0 0 0,-1 2-288 0,-1-2 160 16,-3-1-160-16,1 0 128 0,3-2-128 0,-3 1 0 15,-1-3 0-15,0 1 0 16,-1 2-480-16,-1-1-32 0,-1-1 0 0,2-1 0 16,-1 0-1248-16,2-4-256 0,0 0-48 0,0 2-16 15,-1-2-736-15,0-2-128 0</inkml:trace>
  <inkml:trace contextRef="#ctx0" brushRef="#br0" timeOffset="1076.43">3275 13763 25503 0,'0'0'1136'0,"0"0"224"0,3-9-1088 0,2 1-272 0,1 1 0 0,1 1 0 16,-1-1 976-16,5 1 144 0,2-1 32 0,0 1 0 16,-3-4-32-16,2 4 0 0,1 1 0 0,1 1 0 15,1-3-304-15,-1-1-64 0,-2-1-16 0,2 2 0 16,2 0-96-16,-2 0 0 0,-2 0-16 0,1 0 0 15,1 1-144-15,1-1-32 0,-5-1 0 0,2 0 0 16,-1 2-192-16,-1-1-64 0,-3 0 0 0,-1-1 0 0,-6 8-192 0,5-9 0 16,-5 9 0-16,1-11-160 0,-3 2 0 0,2 9 0 15,-3-9 0-15,-2 1 0 0,-2 2-16 0,-1-1 0 16,-1 3 0-16,-1 0 0 0,-2 0 176 0,-1 2 0 16,-4 2-144-16,1 1 144 0,2 0 0 0,-2 3-144 15,0 0 144-15,1 3 0 0,2 3-192 0,-1 2 192 16,-4 1-192-16,1 5 192 0,1-5-144 0,3 7 144 15,-1 3 0-15,2 1-144 0,1-6 144 0,4 4 0 16,1 4 0-16,1-5 128 0,0 1-128 0,2-4 192 16,3 2-64-16,0 1 0 0,0 0-128 0,4 0 144 15,-1-2-144-15,1-2 160 0,1-1-160 0,0-2 0 16,-1 2 0-16,3-3 0 0,2 0-272 0,0-3-96 16,0 1-16-16,3-2 0 15,3-5-1728-15,1 0-368 0,-3-4-64 0,5-2-7184 0,3 0-1456 16</inkml:trace>
  <inkml:trace contextRef="#ctx0" brushRef="#br0" timeOffset="1559.99">4045 13375 23951 0,'0'0'2128'0,"-9"-1"-1696"0,-1-1-432 0,-1 2 0 16,2 3 2240-16,0 1 384 0,0-1 64 0,9-3 0 0,-6 6-1840 0,-5 1-368 15,-5-1-80-15,0 1-16 0,-3 2-176 0,2-1-32 16,0 1-16-16,0-2 0 0,-1 0-160 0,1 1 0 16,2 0 0-16,0 0 0 0,1 0 0 0,2-2 0 15,2-1 0-15,-1 2 0 0,1 1 0 0,2 0 0 16,3 1 0-16,0-1 0 0,5-8 0 0,0 0 0 15,0 0 0-15,0 0 0 0,0 0 0 0,0 0 0 16,4 11 0-16,-4-11 0 0,11 11 0 0,1-5 0 16,0-1 0-16,2 1 0 0,4-4 0 0,2 3 128 15,-1 1-128-15,2-1 128 0,-1 0-128 0,2 2 0 16,1 0 0-16,2 1 0 0,0 0 0 0,0 1 0 16,1-1 0-16,-3 1 0 0,-3 2 0 0,-1-1 0 15,0 2 0-15,-2 1 0 0,-3 2 0 0,-1-1 0 16,-3-1 0-16,-2 2 0 0,-1 1 192 0,-2 2 16 0,-4 0 0 15,2 1 0-15,0-4 0 0,-3 1 0 0,-3-2 0 0,-1 1 0 16,-2-1-64-16,-1 0-16 0,-2-2 0 0,-2 1 0 16,1 1-128-16,0-1 0 0,-3-1 144 0,-2 1-144 15,-2 2-160-15,-1-1-96 0,0-2-32 0,-2-1 0 32,-1-2-1440-32,3 1-304 0,1-3-48 0,0 1-7616 0,-1-1-1520 0</inkml:trace>
  <inkml:trace contextRef="#ctx0" brushRef="#br0" timeOffset="2548.94">2662 15723 11967 0,'0'0'1072'0,"0"0"-864"15,0 0-208-15,0 0 0 0,0 0 3072 0,0 0 576 16,0-9 128-16,0 9 0 0,3-9-1984 0,-1 0-416 16,-2 9-80-16,6-12-16 0,-4 2-112 0,1-1-16 15,-2 1-16-15,2 1 0 0,1 0-128 0,0-3-32 16,1 0 0-16,-1-1 0 0,-2-1-256 0,2-2-48 16,1-2-16-16,1-2 0 0,-2-2-144 0,-1-4-48 15,3-4 0-15,2-4 0 0,-1-2-160 0,0-5-48 16,-2 0 0-16,4-1 0 0,3 0-128 0,-2 4-128 0,-3 2 144 15,1 6-144-15,1 4 128 0,0 4-128 0,-3 3 0 0,1 5 144 16,-1 4 48-16,4 3 16 0,1 2 0 0,-11 5 0 16,0 0-208-16,12 6 176 0,2 4-176 0,-1 3 160 15,-1 4-160-15,0-3 0 0,1 3 0 0,-1 2 0 16,-1 4 0-16,0-3-144 0,-2 5 144 0,0 3 0 16,2-1-160-16,-2 2 160 0,0-3-128 0,0 1 128 15,0 2-128-15,-1 1 128 0,-2 1-128 0,4-2 128 16,-1-3 0-16,0-1 0 0,-3-2 0 0,2-1 0 15,1-5 0-15,0 0 0 0,-1-3 0 0,0 0 0 16,1-3 0-16,0 0 0 0,2-3 0 0,-2-1 0 16,0-3 0-16,0-1 128 0,0-3-128 0,-9 0 176 15,0 0-16-15,11-5 0 0,-2-2 0 0,0-1 0 0,-1-1 96 16,-2-1 0-16,1-2 16 0,1-2 0 0,-1-3 112 16,0-4 32-16,-2-1 0 0,2-2 0 0,0-1-96 0,0-2-32 15,-3 0 0-15,1-1 0 0,0 0-96 0,1-2 0 16,-1 0-16-16,-1-3 0 0,-2 3-48 0,2 0 0 15,0 0 0-15,-1 3 0 0,-3 1-128 0,2 2 0 16,4 3 0-16,-1 3 128 0,-4 2-128 0,3 3 0 16,4 2-160-16,-2 2 160 15,-4-1-528-15,-2 10-16 0,9-5 0 0,-9 5 0 16,0 0-2320-16,11 4-464 0,-1 3-80 0,-1 3-32 0</inkml:trace>
  <inkml:trace contextRef="#ctx0" brushRef="#br0" timeOffset="3097.7">3881 15318 4607 0,'0'0'192'16,"0"0"64"-16,0 0-256 0,-5-9 0 0,1-2 0 0,4 11 0 16,-6-10 3040-16,6 10 560 0,-3-10 112 0,3 10 32 15,0 0-1264-15,-9-8-256 0,0 3-48 0,9 5-16 0,-12 1-576 0,1 3-112 16,2 2-32-16,-1 5 0 0,-2-1-432 0,-1 4-96 15,-1 2-16-15,1 1 0 0,-2 1-192 0,2 2-32 16,-1 3-16-16,1 1 0 0,1-1-144 0,1 1-16 16,0-1-16-16,2 3 0 0,0-5-224 0,4 1-32 15,-1-1-16-15,4-1 0 0,1 1-208 0,2-3 0 16,3-1 0-16,2-2 0 0,-1-2 0 0,2-1 0 16,1-1 0-16,2-2 0 0,2-3 0 0,4-2-128 15,2-3 128-15,3-2-208 0,1-1 336 0,3-2 64 16,1-2 0-16,4-3 16 0,1-2 240 0,-1-2 32 15,-3 1 16-15,1-4 0 0,-1 2 144 0,-3-2 48 16,-4 1 0-16,0-1 0 0,-3-1 0 0,-3 1 0 16,-3-3 0-16,-5 0 0 0,-3 1-144 0,-2-1-32 0,-2-4 0 0,-3 3 0 15,-1-1-144-15,-3 1-48 0,-1-2 0 0,-3 3 0 16,-2-1-176-16,-2 3-144 0,-2 3 192 0,1-2-192 16,0 3 0-16,-1 1 0 0,-2 1 0 0,1 0 0 15,-1 1-384-15,-1 3 0 0,-2 1 16 0,2 2 0 31,1 1-1824-31,1 2-368 0,-2-1-80 0,1 5-16032 0</inkml:trace>
  <inkml:trace contextRef="#ctx0" brushRef="#br0" timeOffset="43410.75">7305 12665 16575 0,'0'0'1472'0,"0"0"-1168"0,-11 0-304 0,2 0 0 15,9 0 1984-15,0 0 320 0,-10 0 80 0,10 0 16 16,-9 5-1600-16,9-5-320 0,-10 7-64 0,1 0-16 0,0 4 144 15,1 2 32-15,2 0 0 0,-1 4 0 16,0 1-352-16,-3 4-64 0,1 4-16 0,-4 2 0 0,-4 0-16 0,2 2 0 16,2 2 0-16,-2 0 0 0,0 1 48 0,0 1 0 15,4 2 0-15,0 3 0 0,-1 2 272 0,2 3 48 16,0 3 16-16,0 1 0 0,1 3-208 0,4-3-48 16,1-2 0-16,2-3 0 0,0-1-128 0,5-2-128 15,1-3 144-15,2-3-144 0,2-2 128 0,1-4-128 16,2-4 0-16,-1-3 0 0,2-4 160 0,0-2-160 15,1-4 160-15,0-3-160 0,-2-1 0 0,2-5 0 16,0-4 0-16,0-2 0 0,1-2 128 0,-1-1-128 16,0-2 0-16,1-5 144 0,2-2-16 0,-2-3 0 15,0-3 0-15,1-1 0 0,0-1 32 0,0-2 0 0,-2 1 0 16,-2 1 0-16,0-1-16 0,-1 3 0 0,-2-1 0 0,0 3 0 16,-2 0-144-16,0 3 0 0,-5 1 144 0,-1 5-144 15,0 2 0-15,0 9 0 0,0 0 0 0,-9-7 0 16,-2 6 224-16,-2 5-32 0,-4 1 0 0,-2 4 0 15,-3 1-192-15,-2 2 144 0,-1 1-144 0,-1 2 128 16,-1 0 0-16,2 2-128 0,2-3 192 0,3 3-64 16,5 0-128-16,1 2 160 0,3-5-160 0,3 0 160 15,1 1-528 1,4-2-96-16,-1-2-32 0,4-11-10256 0,5 12-2064 0</inkml:trace>
  <inkml:trace contextRef="#ctx0" brushRef="#br0" timeOffset="43974.18">7798 12811 26719 0,'0'-22'2368'0,"0"7"-1888"15,0-2-480-15,2 2 0 0,2 0 2848 0,3 2 480 16,3 0 80-16,3 0 32 16,3 2-3184-16,1-1-624 0,1 0-128 0,1 2-16 0,1-1 320 0,1 5 192 0,-2 2-192 0,1 0 192 15,-2 4-144-15,0 4 144 0,-2 2 0 0,-3 4-144 16,-1 4 144-16,-2 2-160 0,-2 4 160 0,-1 4-160 15,-1 6 160-15,-2 0 0 0,-4-5 0 0,-1 2 0 16,-2 3 0-16,-1 0 0 0,0 0 160 0,-1 1-160 16,-3 0 128-16,0 1-128 0,-1 3 0 0,-1-1 0 15,-2 0 128-15,-1 1-128 0,-1 1 0 0,-2 0 144 16,1-1-144-16,-4-3 0 0,0-2 144 0,-1-1-144 16,-2 1 160-16,0-5-32 0,0-2-128 0,-2 0 192 15,1-7-192-15,3 1 0 0,1-1 0 0,2-4 0 16,2-4 0-16,4-2 0 0,0-3 0 0,11-3 0 15,0 0 0-15,-9-3 0 0,9 3 128 0,0 0-128 0,0 0 0 0,0 0 0 16,0 0 0-16,0 0 0 0,12-2 0 0,0 4 224 16,2-1-32-16,0 6-16 0,1 1 176 0,1 0 32 15,3 1 16-15,0-1 0 0,2-2-80 0,1 2-32 16,-1-2 0-16,1 0 0 0,1-2-288 0,-1-2 160 16,1-1-160-16,-1-1 128 0,-2-1-128 0,1 1 0 15,-2-4 144-15,1 2-144 0,-1-1 0 0,0 2-256 16,-2-3 32-16,0 0 16 15,-2 0-1888-15,1 0-368 0,-2 0-80 0</inkml:trace>
  <inkml:trace contextRef="#ctx0" brushRef="#br0" timeOffset="45161.37">7180 14652 3679 0,'0'0'320'16,"0"0"-320"-16,0 0 0 0,0 0 0 0,0 0 6160 0,0 0 1168 15,0 0 224-15,13 1 64 0,2-4-6032 0,2 3-1200 16,-1 0-256-16,1 0-128 0,1-3 192 0,2 0-64 16,-2-1-128-16,1-1 192 0,0 0-192 0,0 2 0 15,-1-2 128-15,1 3-128 0,-2-1 0 0,0 1 0 0,-2 1 0 0,0 1 0 16,-4 0 208-16,1 0 0 0,-1 3 0 0,-11-3 0 15,0 0 32-15,6 11 0 0,-6-11 0 0,3 16 0 16,-5 1 16-16,0 0 0 0,-3 0 0 0,-3 1 0 16,-3 0-48-16,1 2 0 0,-2-2 0 0,0-1 0 15,2 0-208-15,-2-1 144 0,-1-1-144 0,0 0 128 16,0-2-128-16,1-3 128 0,1-2-128 0,-1 1 128 16,0-2-128-16,2-1 0 0,1 1 0 0,1-2 0 15,-1 0 0-15,9-5 0 0,0 0 0 0,-7 8 0 16,7-8 0-16,0 0-176 0,-4 9 48 0,4-9 0 15,3 12-64-15,2-1-16 0,2-1 0 0,0-4 0 16,4 2 208-16,-1 0-192 0,2 0 192 0,1 1-192 0,0 1 192 16,1-1 0-16,2 0 0 0,0 3-144 0,-1-1 144 0,1 0 0 15,-2 1 0-15,2-2 0 0,0-2 0 0,-2 1 0 16,-2 0 0-16,-2 2 0 0,-1-1 0 0,-2 1 128 16,-3-1-128-16,-2 2 176 0,-3 1 128 0,-2 3 16 15,-1-3 16-15,-2 2 0 0,-5 1 112 0,1 2 0 16,-2 3 16-16,1-1 0 0,-6-1-208 0,0-2-64 15,-3 4 0-15,2 0 0 0,-3 0-192 0,-1 0 128 16,0 2-128-16,-3-2 0 0,-1 0 0 0,0-3 0 16,0 4-176-16,4-2 176 15,-1-1-704-15,3-3 0 0,-1 2-16 0,1-3 0 16,2-4-480-16,4 0-80 0,0-5-32 0</inkml:trace>
  <inkml:trace contextRef="#ctx0" brushRef="#br0" timeOffset="45796.8">7915 14774 30399 0,'-3'-8'2704'15,"-1"-3"-2160"-15,0 0-544 0,3 0 0 0,4-4 1728 0,2 1 224 16,3 0 48-16,2-2 16 0,2-1-1840 0,1 3-368 16,1-2-80-16,2-1-16 0,1 3 288 0,1 2 0 15,2-1-128-15,1 0 128 0,1 2 0 0,3 1-128 16,1 0 128-16,0 2 0 0,-2 1-128 0,0 3 128 15,-2 2 0-15,-1 2 0 0,-3 5 0 0,-1 0 0 16,-1 4 0-16,-2 3 0 0,-3 2 0 0,-4 6 192 16,0 2-48-16,-1 5-16 0,1 3 208 0,-4 2 48 15,-6 4 0-15,-2 1 0 0,-1-2 32 0,-1 3 16 16,-4 2 0-16,2 1 0 0,0-1-192 0,-1-1-48 16,-5 0 0-16,0 3 0 0,-4 2-192 0,-2 1 144 15,-2-2-144-15,-2-3 128 0,-1 2-128 0,-3-2 0 0,-1-3 0 16,-1-1-176-16,-3-2 176 0,0-4-208 0,-1-4 80 0,-1-2 128 15,-3-6-208-15,2-2 80 0,2-3 128 16,5-2-208-16,0-7 208 0,4-1 0 0,4-5 0 0,3 0 0 16,4-6 128-16,4 0-128 0,6-3 192 0,4 0-192 15,3-1 0-15,4 3 0 0,3-3 0 0,3 2 0 16,2 2 128-16,4 3-128 0,3 1 144 0,4 3-144 16,1 1 544-16,4 1 16 0,1 3 0 0,0 1 0 15,1-3-352-15,-1-1-64 0,0-1-16 0,-1 0 0 16,-2-1 112-16,0-1 16 0,2-2 0 0,2 2 0 15,-1-5-256-15,-2 3 0 0,-2 0 0 0,-1 0 0 16,-1 1 0-16,-2 1 0 0,-2-2 0 0,-3 3 0 16,-1 0 0-16,-2 1 0 0,-5 0 0 0,-10 0 0 15,0 0-640-15,10 0-192 0,-10 0-16 0,0 0-16 16,11 4-2720-16,-11-4-560 0,0 0-96 0,16 6-32 0</inkml:trace>
  <inkml:trace contextRef="#ctx0" brushRef="#br0" timeOffset="48109.9">9741 13147 26655 0,'-7'-11'1184'0,"1"4"240"0,-1 1-1136 0,1-1-288 16,6 7 0-16,-6-5 0 0,1-3 512 0,5 8 64 0,0 0 0 0,-3-7 0 16,3 7-288-16,0 0-48 0,1-7-16 0,-1 7 0 15,7-8-224-15,2 3 0 0,3 2 128 16,1-1-128-16,0-1 0 0,1 2 0 0,2 1 0 0,3 0 0 16,3 2 0-16,1 0 0 0,-1-1 0 0,3 1 0 15,2 3 176-15,3-1-16 0,1-2 0 0,2 3 0 16,-2 1 48-16,2 1 16 0,-1-1 0 0,1 1 0 15,1 0-80-15,1 2-16 0,4-1 0 0,3 0 0 16,1-4-128-16,2 1 0 0,4-1 0 0,0 0 128 16,1-4-128-16,-1 1 0 0,0 0 144 0,-1-1-144 15,-3 1 0-15,1-1 128 0,-3-4-128 0,1 2 0 16,-1 3 128-16,0-1-128 0,-1-4 160 0,0 1-160 16,0 0 352-16,-3 2-32 0,-4 2 0 0,-3 1 0 15,-2 0-144-15,-2 1-48 0,-2-1 0 0,-3 2 0 0,0-5-128 0,-3 4 0 16,-1 2 0-16,-1-1 0 0,0-4 0 0,-2 2 0 15,-1 0 128-15,-2-1-128 0,-2-1 0 0,-1 0 128 16,-1-2-128-16,-9 4 128 0,0 0 112 0,0 0 16 16,3-11 0-16,-3 3 0 0,-1-2 144 0,-2 0 48 15,-1 1 0-15,-1-3 0 0,-1 1-144 0,-4 1-32 16,-1-1 0-16,-2 2 0 0,0 0-144 0,-3 0-128 16,-1 0 192-16,0 2-192 0,-1 1 128 0,0-2-128 15,-2 4 0-15,0-1 0 0,1 0 0 0,2 1 0 16,0 0 0-16,1 1 0 0,2 1 0 0,1 0 0 15,0 0 0-15,4-1 0 0,9 3 160 0,0 0-32 16,-9-4 0-16,9 4 0 0,0 0 0 0,0 0 0 16,0 0 0-16,0 0 0 0,0 0-128 0,10-5 0 15,-10 5 0-15,13-1 0 0,1 1-128 0,0 1 128 0,-3 2-160 0,2-1 160 16,-1 2-128-16,2 1 128 0,-1-3 0 0,0 3-144 16,-1-2 144-16,1 2 0 0,0 1-144 0,2 0 144 15,0-1 0-15,1 0 0 0,1 1 0 0,0 1 0 16,1-2 0-16,0 3 0 0,-1 2 0 0,0 0 0 15,-1 0 0-15,-3-1 0 0,-3 3 0 0,1 1 0 16,-2 0 0-16,-3 1 0 0,0-1 0 0,-3 3 0 16,-1 1 0-16,-4 1 0 0,-1 3 224 0,-3-4-64 15,0-1 48-15,1-3 16 0,-5-2 0 0,0 2 0 16,-3 3 32-16,-1-3 0 0,-1 1 0 0,0 1 0 16,-1-2-80-16,3 1-16 0,1 1 0 0,1-2 0 15,-1 0-160-15,3-3 0 0,0 0 0 0,2 2 128 0,2-1-128 16,1-2 0-16,-1-1 0 0,-1 2 128 15,3 0-512-15,-1 1-128 0,-2-3 0 0,0 2-17296 16</inkml:trace>
  <inkml:trace contextRef="#ctx0" brushRef="#br0" timeOffset="51667.73">9886 15042 18431 0,'0'0'1632'0,"1"-10"-1312"0,-1 10-320 0,4-7 0 15,2 0 2944-15,4 1 512 0,2-1 96 0,1 3 32 16,1 2-2784-16,3 2-544 0,3 1-128 0,0 1 0 16,3 2-128-16,-1 2 144 0,1-4-144 0,2 2 160 15,0 1-160-15,2-1 0 0,2-1 0 0,2-2-176 16,0 0-16-16,3-1-16 0,3-1 0 0,2-1 0 16,4-4 80-16,0 2 128 0,0 0-208 0,-1 1 80 15,-2-3 128-15,-1 1 0 0,-4 0 0 0,2 1-128 16,-1 0 128-16,0 0 0 0,-1 2 0 0,3-1 0 15,1 3 160-15,0 3-32 0,-3-2-128 0,1 3 192 16,-1 1-192-16,2 2 128 0,0-1-128 0,-2 2 0 16,-2-2 0-16,-1 0 0 0,-2-2 0 0,2-2 0 0,-1-2 0 15,1 0 0-15,1-1 0 0,0-2 0 0,1 1 128 16,0-2-128-16,-1 1 0 0,-3-3 0 0,-1 0 256 0,-2 2-32 16,-2 1-16-16,-1-1 0 0,-3 1 352 0,-3 0 64 15,-3 1 16-15,-3 1 0 0,-3-1 128 0,-10 2 48 16,0 0 0-16,11 3 0 0,-11-3-288 0,0 0-48 15,0 0-16-15,0 0 0 0,0 0-208 0,0 0-64 16,0 0 0-16,0 10 0 0,0-10-192 0,0 0 144 16,0 0-144-16,0 0 128 0,0 0-128 0,0 0 0 15,-12 0 144-15,3-2-144 0,1-2 144 0,-1-1-144 16,-3-2 192-16,2-1-192 0,-2-1 336 0,-2-3-32 16,-3 2-16-16,0-1 0 0,-3 1 64 0,3-2 16 15,1 2 0-15,-3 2 0 0,-2-2-112 0,2 2-32 16,1 3 0-16,1-2 0 0,0 3-80 0,2 2-16 0,1-4 0 15,1 1 0-15,0 2-128 0,3 1 128 0,0 1-128 0,10 1 128 16,-7-2-128-16,7 2 0 0,-7-2 0 0,7 2 0 16,-9-6 0-16,9 6 0 0,0 0 0 0,-5-3 0 15,5 3 0-15,0 0 0 0,0 0 0 0,0 0 0 16,0 0 0-16,0 0 0 0,0 0 0 0,0 0 0 16,0 0 0-16,0 0-144 0,8 6 144 0,2 2-160 15,2-2 160-15,1 4-192 0,0-4 192 0,2-1-192 16,4 0 192-16,-1 2-208 0,1 0 80 0,4-1 128 15,-3 1-224-15,1 0 80 0,0 1 16 0,0 0 0 16,0 0 128-16,-3 0 0 0,-5 1 0 0,2-1-128 16,-1-1 128-16,0 3 0 0,-3-4 0 0,-2 2 0 15,-1 0 0-15,-2 0 0 0,-6-8 0 0,8 7 128 0,-3 1-128 0,0-1 144 16,-5-7-144-16,6 8 160 0,-2-1-32 0,-4-7 0 16,0 0 0-16,3 12 0 0,-3-12 48 0,2 9 0 15,-2-9 0-15,-2 11 0 0,2-11 64 0,-3 11 16 16,-4-1 0-16,0-1 0 0,0 0-64 0,-4 1-16 15,-2 1 0-15,1-1 0 0,1 2-176 0,-4-2 160 16,-3 2-160-16,0 2 160 0,1 1-160 0,-1-2 0 16,-2-2 0-16,2 4 0 0,1-2 0 0,1 0 0 15,2-4-176-15,2 3 176 16,0-5-672-16,5 1-48 0,7-8-16 0,0 0-12384 16,0 0-2464-16</inkml:trace>
  <inkml:trace contextRef="#ctx0" brushRef="#br0" timeOffset="54760.46">12967 12542 13823 0,'0'0'1216'0,"0"0"-960"0,-11-4-256 0,2 3 0 0,0 1 3248 0,9 0 592 15,-10 0 128-15,10 0 32 0,-8 0-3232 0,8 0-768 16,0 0 0-16,0 0 0 0,-5-5 0 0,5 5 0 16,1-8 0-16,-1 8 0 0,8-9 256 0,2 0 128 15,2-2 32-15,2 2 0 0,2 1 576 0,3 1 112 16,4-1 32-16,1 1 0 0,2 1-432 0,2 1-64 15,-1-1-32-15,1 2 0 0,0 2-352 0,-2 2-64 16,-1-3 0-16,-4 6-16 0,-3-3-176 0,-2 0 0 16,-2 2 144-16,-1 2-144 0,-2 0 0 0,-11-4 144 15,9 7-144-15,-9-7 0 0,6 9 208 0,-6-9-64 0,2 12-16 16,-4-2 0-16,-3-1 64 0,-1 2 16 0,-1 0 0 0,-3-2 0 16,-2 1-16-16,-2 1 0 0,-2 1 0 0,-2 1 0 15,-3 1-32-15,1-1-16 0,2 2 0 0,0-2 0 16,-2-1-144-16,3 1 0 0,4-2 0 0,0-1 0 15,1-1 0-15,3 0 0 0,3 0 0 0,1 0 0 16,-1 1 0-16,6-10 0 0,-1 11 0 0,1-11 0 16,5 10-128-16,-5-10 128 0,7 9-160 0,2-5 160 15,3 0-192-15,2 0 48 0,-2-1 16 0,2-1 0 16,2-2 128-16,2 2 0 0,2-1 0 0,-4 3 0 16,-1-2 0-16,0 4 0 0,2-1 0 0,-2 1 0 15,-2 2 0-15,-1 1 0 0,-1 2 0 0,2 1 0 16,-2 1 0-16,-1-2 0 0,-2 0 0 0,-2 0 0 15,0 3 0-15,-1-3 0 0,0 2 0 0,-1-2 0 0,1 0 0 16,-2-1 224-16,-2 0-32 0,0 0 0 0,-1 1-64 0,0-1 0 16,-1 1-128-16,1-11 192 0,-4 11-16 0,0-3-16 15,-1 3 0-15,-1-2 0 0,-4 0 16 0,3-3 0 16,-1 4 0-16,-3 0 0 0,-2 0-176 0,-1 4 128 16,-2-4-128-16,-2 3 128 0,-3 3-128 0,-3-1 0 15,-4 0 0-15,2-1 128 0,3-2-128 0,-2 2 0 16,-3-5 0-16,4 3 0 0,0 0-128 0,3-2-128 15,2 0 0-15,2 0-16 16,3-3-480-16,3 0-80 0,11-7-32 0,0 0 0 16,0 0-1760-16,0 0-368 0,0 0-64 0,11-10-16 0</inkml:trace>
  <inkml:trace contextRef="#ctx0" brushRef="#br0" timeOffset="55331.82">13870 12565 28559 0,'7'-21'1264'0,"-3"6"272"0,0 0-1232 0,1 0-304 0,1 1 0 0,3 0 0 16,2-3 2240-16,2 1 384 0,0 2 64 0,4 1 32 15,1 0-2144-15,2 0-416 0,-1 1-160 0,3 0 0 16,2 0 0-16,1 3 0 0,-1-1 0 0,3 2 0 15,-1 3 0-15,-2 1 0 0,1 1 0 0,-1 1 0 16,-2 2 0-16,0 0 0 0,-1 2 0 0,-2 2-144 16,-3 0 144-16,-2 3 0 0,-1 2 0 0,-1 4 0 0,-3 0 0 0,-1 1 0 15,-1 2 0-15,-4-1 0 0,0 6 320 0,-3-1 0 16,-3 3 0-16,0 1 0 0,-4 2 112 0,-2 4 16 16,-2 2 0-16,0 2 0 0,-4-5-192 0,0 0-48 15,-1-1 0-15,0 2 0 0,1-4-64 0,-1 2-16 16,3-2 0-16,-1-1 0 0,-3-1-128 0,0 0 0 15,0-3 0-15,-1-2-176 0,-2 0 176 0,-1-2 0 16,-1-3 0-16,1-2 128 0,0-3-128 0,1 0 128 16,-3 0-128-16,3-6 128 0,0 1-128 0,3-3 0 15,0-1 0-15,3-1 0 0,1-6 0 0,1 2-240 16,0 3 64-16,3-4 16 0,4-1-16 0,5 7 0 16,0 0 0-16,0 0 0 0,-1-10 176 0,1 10-208 0,0 0 80 0,10-7 128 15,0 2 0-15,2 4 0 0,1 1 224 0,3 1-64 16,0 2 64-16,2 2 16 0,0-1 0 0,2 1 0 15,-1 0 16-15,2 2 0 0,-1-1 0 0,0 2 0 16,3 0-80-16,-3-1-16 0,-1-2 0 0,-2 1 0 16,-3 0-16-16,-1-1 0 0,-1 0 0 0,-1-1 0 15,1 0-144-15,-1 0 0 0,-11-4 144 0,13 2-144 16,0-2 0-16,-2 2-128 0,0 0 0 0,1-2 0 31,-1-2-576-31,1 0-96 0,0 1-32 0,0 1 0 0,1-3-2032 0,1-2-400 0,0-3-96 16,2-1-11488-16</inkml:trace>
  <inkml:trace contextRef="#ctx0" brushRef="#br0" timeOffset="56079.44">14952 12325 11967 0,'-15'-4'528'0,"3"2"112"0,-5 0-512 0,-3 2-128 15,0-3 0-15,-3 6 0 0,-1-1 3552 0,-1 2 672 16,0 0 144-16,2 3 32 0,-1-1-3504 0,3 3-688 16,3 2-208-16,1-3 0 0,3 1 304 0,2-3-48 15,2 5 0-15,3-1 0 0,3 1-16 0,2 0-16 0,-2-3 0 0,4 3 0 16,0-11-80-16,6 13-16 0,1-2 0 0,2 0 0 15,1-3 80-15,5-3 16 0,0 1 0 0,1-2 0 16,0-1 128-16,2-3 32 0,1 0 0 0,2-3 0 16,0 2-80-16,1-2-16 0,2-1 0 0,-1-2 0 15,-1-2-80-15,-1 0-16 0,0-1 0 0,-1 1 0 16,-1-3-48-16,-1-1-16 0,-1-1 0 0,-1 0 0 16,-3 0 0-16,-3 0-128 0,1-2 192 0,-3 2-64 15,0-2 16-15,-3 2 0 0,-1-2 0 0,-2 2 0 16,0 0 32-16,-2 3 0 0,-3-3 0 0,-1 2 0 15,-2 2-176-15,-2 1 0 0,-3 3 0 0,0 1 128 16,-4 2-128-16,1 0 0 0,-3 2 0 0,0 2 0 0,-3 0 0 0,1 2 0 16,1 0 0-16,1 1 0 0,2-1 0 15,1 0 192-15,0 0 0 0,2-1 0 0,3-1 192 0,9-2 32 16,0 0 16-16,0 0 0 0,0 0 16 0,0 0 0 16,0 0 0-16,13 7 0 0,1-5-192 0,2 4-16 15,2-4-16-15,0 1 0 0,1-3-224 0,1 0 128 16,3 0-128-16,-1 1 0 0,0 0 128 0,1-1-128 15,2-2 0-15,1-1 144 0,2 2-144 0,2 0 0 16,1-1 0-16,0-2 0 0,-2 2 0 0,-3 2 0 16,-4 0 0-16,0 0 0 0,0 0 0 0,-1 0 0 15,-2 0 0-15,-1 0 0 0,-1 1 160 0,-2 2-160 16,-2 1 192-16,-1 1-192 0,0-3 0 0,-2 4 0 16,-2 0 0-16,0 1 0 0,-8-7 0 0,8 10 0 0,-3 2 0 0,-1 0 160 15,-4 1-160-15,0 1 160 0,-1 0-160 16,-3 2 160-16,-2 2-160 0,-1 2 192 15,-4 2-192-15,-1 1 192 0,-2 2-192 0,-3 1 0 0,-1 3 144 0,-2 2-144 16,-2 2 144-16,-1-1-144 0,-2 0 192 0,-1 0-192 16,-1 3 192-16,-1-1-192 0,-1-1 192 0,3-3-192 15,0-1 160-15,3-2-160 0,3-1 128 0,3-3-128 16,2 1 0-16,3-6 0 0,4 0-144 0,2-2 144 31,0-2-2048-31,4-1-288 0,2-13-64 0,0 11-16 0,1-1-912 16,-1-10-192-16,0 0-48 0</inkml:trace>
  <inkml:trace contextRef="#ctx0" brushRef="#br0" timeOffset="56480">15424 13013 28559 0,'-9'1'2544'0,"-5"2"-2032"15,-7 0-512-15,4 2 0 0,4 3 3456 0,1 3 576 16,2 2 128-16,1 0 32 16,1-1-4192-16,4 2-672 0,3 1-224 0,-1 0-32 15,-2 0 320-15,4-1 64 0,6-1 16 0,-1 0 0 16,-1-1-128-16,2-2-32 0,5 2 0 0,3-4 0 16,4 0 160-16,2-4 16 0,1-4 16 0,2 0 0 0,2 0 496 0,0-2 0 15,0 0 0-15,-1-4 0 0,1-3 496 0,1-1-16 16,-1-4 0-16,0 1 0 0,-1 1 224 0,0 0 64 15,-3 0 0-15,0 1 0 0,-1-2 16 0,0 1 16 0,-2 1 0 0,-2 1 0 16,-4-4-288-16,-2 1-48 0,-2 0-16 16,-3 0 0-16,-2 1-208 0,-3 1-48 0,-3-2-16 0,-3 2 0 15,-6-1-48-15,-2 1-128 0,-3-2 192 0,-2 3-64 16,-2 1-128-16,-1 1 0 0,-2 3 0 0,-1 1 0 16,0-1 0-16,0 2 0 0,0 0 0 0,-2 3 0 15,1 0 0-15,-1 0 0 0,-3 2 0 0,0 2 0 31,0 2-1328-31,0 2-144 0,0 0-16 0,1 2-10704 0,2 1-2144 0</inkml:trace>
  <inkml:trace contextRef="#ctx0" brushRef="#br0" timeOffset="60690.63">13454 14339 16575 0,'-1'-17'736'0,"-2"10"160"0,-2-2-720 0,5 9-176 0,0 0 0 0,-8-4 0 16,2-1 2752-16,1 1 528 0,5 4 112 0,-7-2 0 0,-1 2-2640 0,8 0-544 15,-10 1-208-15,-1 4 176 16,1 3 208-16,1 2 32 0,-2 0 16 0,1 4 0 0,0 0 336 16,-1 4 80-16,-1 2 16 0,2 5 0 0,0 1-32 0,-3 1 0 15,-2 2 0-15,4 2 0 0,0 3-320 0,3 0-64 16,3 1 0-16,1 2-16 0,0 1-208 0,4-5-32 16,3 3-16-16,1-1 0 0,-2 0-48 0,5 2 0 15,3-5 0-15,1 2 0 0,0-1-128 0,0-3 0 16,-3-4 144-16,2 1-144 0,3-3 0 0,2-2 0 15,-5-3 0-15,2-2 0 0,-1-4 0 0,1-2-192 16,0-4 192-16,0-3-192 0,1-2 192 0,-2-4 0 16,0-2 0-16,1-3 0 0,-1-2 0 0,2-2 192 15,0-2-32-15,0-3-16 0,-1-2 96 0,1 0 16 16,1-2 0-16,0-1 0 0,-4-2 32 0,0 0 16 0,0-1 0 0,-4-2 0 16,-2 0-16-16,-1 2 0 0,-1 2 0 0,-3 4 0 15,-3 0-160-15,-4 3-128 0,-2 6 144 0,-3 3-144 16,-4-1 0-16,-2 5 0 0,-1 3 0 0,-3 3 0 15,-1 1 0-15,-1 6 0 0,0-2 0 0,0 2 0 16,-1 1 0-16,-1 1 0 0,0 2 0 0,0-2 0 16,1 0 0-16,3 1 0 0,-1-1 0 0,4 1 0 15,1-2-256-15,4 1 64 0,2-4 16 0,2 2 0 16,1-1-656 0,5-2-128-16,5-8-16 0,0 0-16 0,-3 10-3008 0,3-10-608 15,6 12-112-15,6-5-16 0</inkml:trace>
  <inkml:trace contextRef="#ctx0" brushRef="#br0" timeOffset="61157.97">14081 14321 13823 0,'0'0'608'0,"-11"-3"128"0,-2 0-592 0,1 1-144 16,0 0 0-16,12 2 0 0,0 0 5056 0,0 0 960 16,0 0 208-16,0 0 48 0,0 0-4704 0,0 0-928 15,8-2-192-15,4-2-48 0,2 3-240 0,4-1-160 16,5-3 192-16,3 4-192 0,1-3 0 0,0 1 0 16,-1-1 0-16,3 3 0 0,2 1 0 0,-2 3 0 15,-2-2 0-15,0 2 0 0,-4-1 0 0,-1 1 0 0,-1-1 0 0,-3 2 0 16,-1-4 0-16,-1 3 0 0,-2 1 0 15,1-2 0-15,-1 4 0 0,-2-1 0 0,-2-1 0 0,-10-4 0 16,10 6 160-16,-2 2-160 0,-1 0 128 0,-2 1-128 16,-1 2 176-16,-1-1-48 0,-1 2-128 0,-1 1 192 15,-1 2 48-15,-1 4 0 0,-3 0 0 0,0 3 0 16,-1 1-32-16,-3 3 0 0,-2 1 0 0,-2 3 0 16,-1 3-16-16,-3 4-16 0,-3 0 0 0,-2 2 0 15,-1 0 32-15,-2 3 16 0,0 0 0 0,-2-3 0 16,-3-2-96-16,2 0 0 0,0-3-128 0,3-3 192 15,2 0-48-15,2-2-16 0,3-2 0 0,4 1 0 0,1-2-128 16,3-1 0-16,1-4 0 0,4-2 0 16,2 1-256-16,0-3-128 0,0-4-16 15,2-3-16-15,0-10-1648 0,0 0-336 0,2 11-64 0,-2-11-13408 16</inkml:trace>
  <inkml:trace contextRef="#ctx0" brushRef="#br0" timeOffset="61891.55">15131 14327 32255 0,'-12'-9'2864'0,"-1"1"-2288"16,-1 3-576-16,-1 2 0 0,2-2 1792 0,3 5 240 0,1 3 48 15,9-3 16 1,-9 6-2096-16,1 3-512 0,-1 2-48 0,1 2-16 16,1 3-16-16,0 0-16 0,-1 3 0 0,1-2 0 15,-2 1-112-15,1-1-32 0,2-1 0 0,-2 0 0 0,-1 1 496 0,2-1 80 0,2-2 32 0,1 1 0 16,2-2 144-16,-1 1 0 0,0-2 0 0,3-2 0 16,2-1 0-16,2-1 144 0,-4-8-144 0,9 12 160 15,1-4 80-15,1-2 16 0,-1 1 0 0,3-2 0 16,1 0-256-16,1 0 176 0,-1-5-176 0,3 3 160 15,1-2 0-15,1-1 0 0,-1-1 0 0,1 0 0 16,2-1-160-16,1-3 0 0,1-1 0 0,-3-1 0 0,-1 2 0 16,0-4 0-16,1 0-160 0,-3-2 160 0,-3 0-176 15,-2-1 176-15,0 0-192 0,-5 0 192 0,-1-1 0 0,-4 0 0 16,-2-1 0-16,-2 1 0 0,-4-4 192 0,0 4-48 16,-2-3-16-16,0 2 0 0,2 1 16 0,-5-3 0 15,-4 3 0-15,-2 1 0 0,-3 3-144 0,3 0 192 16,-1 1-192-16,1 2 192 0,1 2-192 0,3 1 160 15,0-3-160-15,2 2 160 0,0-1 144 0,2 2 16 16,2 1 16-16,7 2 0 0,0 0 0 0,-6-4 0 16,2-2 0-16,4 6 0 0,0 0-192 0,0 0-144 15,0 0 192-15,0 0-192 0,0 0 0 0,0 0 0 16,0 0 0-16,13 2 0 0,-1-2 0 0,1 4 0 16,-1 1 0-16,2 0 0 0,0-1 0 0,2 0 0 15,0 0 0-15,2 0 0 0,3-2 0 0,-1 1 0 0,0-3 0 16,2 0 0-16,0 0 0 0,3-3 0 0,0 2-128 0,0 0 128 15,-2-1-288-15,-1-3-16 0,0 0 0 0,-1 1 0 16,-1 1-64-16,-2 2-16 0,-2 0 0 0,-3 0 0 16,-1-1 208-16,-12 2 48 0,10 3 0 0,-10-3 0 15,0 0 128-15,0 0 0 0,0 0 0 0,0 0 0 16,0 0 0-16,0 0 0 0,0 0 0 0,0 0-128 16,1 13 128-16,-1-13 0 0,0 0 0 0,0 0 0 15,0 0 0-15,0 0 0 0,0 0 0 0,0 0 0 16,0 0 0-16,0 0 0 0,0 0 160 0,0 0-160 15,0 0 0-15,0 0 128 0,0 0-128 0,0 0 0 16,0 0-128-16,0 0-80 0,0 0-16 0,-8-3 0 16,8 3-2736-16,0 0-560 0,-9 0-96 0,9 0-8112 15</inkml:trace>
  <inkml:trace contextRef="#ctx0" brushRef="#br0" timeOffset="61936.02">15561 14392 11055 0,'0'0'480'0</inkml:trace>
  <inkml:trace contextRef="#ctx0" brushRef="#br0" timeOffset="62518.93">15827 14293 1839 0,'0'0'160'0,"0"0"-160"15,0 0 0-15,0 0 0 0,0-8 592 16,0 8 96-16,0 0 16 0,0 0 0 0,-1-9 560 0,1 9 112 16,-5-10 32-16,-1 3 0 0,6 7 736 0,-6-6 160 15,-1-1 16-15,0 3 16 0,-3 2-800 0,3-1-176 16,7 3-16-16,-11-4-16 0,1 2-896 0,2 3-176 15,8-1-48-15,-11 5 0 0,1-1-208 0,10-4 0 16,0 0 0-16,-10 7 0 0,-1 0 0 0,1 4 224 16,-2-5-32-16,2 7-16 0,-1 4 656 0,1 2 144 15,-2 0 32-15,-1 2 0 0,-3 0 224 0,1 2 48 16,-4 3 16-16,1 1 0 0,-1-1-320 0,-4 1-64 16,-1 3-16-16,-1 1 0 0,0 4-320 0,-4 1-80 15,-3 1-16-15,1 1 0 0,2 1-272 0,-1 2-48 16,-3-1-16-16,3 1 0 0,3-4-144 0,3 0 0 0,2-3 144 0,3 0-144 15,-1-4-192-15,2-2-128 0,0 0 0 0,-1-1-16 32,1 3-960-32,1-4-192 0,0-2-48 0,3-1-8384 0,1-3-1696 0</inkml:trace>
  <inkml:trace contextRef="#ctx0" brushRef="#br0" timeOffset="62927.77">15576 15098 35935 0,'0'0'1600'0,"-2"-9"320"0,2 9-1536 0,-5-4-384 15,5 4 0-15,0 0 0 0,-9 0 1536 0,9 0 224 16,-9 9 48-16,1 1 16 15,0 2-1824-15,0 2-608 0,0 2 0 0,2 2 0 16,1 0-400-16,2 2-80 0,2-1 0 0,1 1-16 16,2-3 416-16,1 1 96 0,0 2 16 0,1 1 0 0,2-4 576 0,1 0 0 15,0-2 0-15,1 0 0 0,0 0 0 0,1-2 0 16,-1-4 0-16,1 2 0 0,0-1-144 0,2-3 144 16,-1-1-192-16,-10-6 192 0,13 2-384 0,1-1 48 15,0-1 0-15,-1-3 0 0,-2-3 336 0,1-1-176 16,0-5 176-16,1 1-128 0,0-2 496 0,-3-2 96 15,-2 2 32-15,0-2 0 0,1-4 272 0,0 2 48 0,0 1 16 0,-1-1 0 16,-1-3-128-16,-1 3-32 0,-1 1 0 0,-3 3 0 16,-6-1-256-16,0 4-48 0,-1-3-16 0,-3 3 0 15,-1 3-112-15,-2 0-32 0,1 2 0 0,-1 1 0 16,0 1-208-16,-1 3-256 0,0 0 48 0,0 0-18160 16</inkml:trace>
  <inkml:trace contextRef="#ctx0" brushRef="#br0" timeOffset="67072.82">4457 14769 22175 0,'0'0'976'0,"0"0"208"0,0-10-944 0,4-1-240 15,4 2 0-15,-4 1 0 0,-5-1 480 0,1 9 48 16,2-12 16-16,0 3 0 0,-2-1-224 0,0 10-32 16,-4-9-16-16,-1 2 0 0,-3 1 560 0,-1 0 128 15,-2 1 0-15,1 1 16 0,-2 0-240 0,-1 2-48 16,-1-1-16-16,-1 1 0 0,1-1 112 0,-2 0 32 15,1 0 0-15,-4-1 0 0,1 1-160 0,0-2-16 16,-2 0-16-16,-2-1 0 0,-3 0-64 0,-2-1-16 16,-3-1 0-16,-4 2 0 0,-5-4 32 0,-3 0 0 15,-2 1 0-15,-3 1 0 0,-2 2 0 0,-1-3 0 16,0 2 0-16,1 2 0 0,-3 1-64 0,-6-1 0 16,-6 0 0-16,-1 1 0 0,-1 1-304 0,-1 3-64 15,1 0-16-15,1 3 0 0,2-1-128 0,-1 1 0 0,-4 1 0 0,5-1 0 16,0 0 0-16,4 4 0 0,1 0 0 0,3 3 0 15,1-2 0-15,2 4 0 0,0-1 0 0,-1 4 0 16,-5 2 0-16,5 2 0 0,2 2 0 0,0 4 0 16,-1 3-144-16,1 5 144 0,6-2 0 0,0 6 0 15,5 3-128-15,1 1 128 0,0 0 0 0,3 4 0 16,4-2-144-16,3 1 144 0,2 2 0 0,5 1-144 16,5 5 144-16,4 1-128 0,2 3 128 0,5 2-128 15,3 2 128-15,8 0 0 0,8-2 0 0,4 5-128 16,3-2 128-16,6 4 0 0,5 4-144 0,3 0 144 15,1 2 0-15,6-2 0 0,4-5 0 0,7 0 0 16,4 0 0-16,8-3 0 0,8-4 0 0,5-2 0 16,4-2-176-16,0-6 176 0,-1-9-128 0,8-4 128 0,6-4 0 15,0-6 0-15,-2-5 0 0,5-6-128 0,3-1 128 0,3-7 0 16,3-8 128-16,-2 0-128 0,-4-5 0 0,5-7 144 16,3-5-144-16,-1-4 0 0,-4-3 0 0,-3-6 0 15,-2-7 0-15,0-5 0 0,1-3 0 0,-7-3-224 16,-7-1 16-16,-9 0 0 0,-10-1 208 0,-3-4-176 15,-2-5 176-15,-9-1-160 0,-8-1 160 0,-7-1 0 16,-7 1 160-16,-8 2-160 0,-8 4 464 0,-8 1 0 16,-9 2 0-16,-4-1 0 0,0-4 272 0,-12 4 48 15,-9 3 16-15,-6 1 0 0,-1 1-272 0,-4 4-48 16,-3 1-16-16,0 6 0 0,-1 2-304 0,0 0-160 16,-1 0 160-16,-3 2-160 0,-5-1 0 0,1 3 0 15,0 7-176-15,-3 1-14400 0,-3 3-2880 0</inkml:trace>
  <inkml:trace contextRef="#ctx0" brushRef="#br0" timeOffset="82417.17">18618 9794 15663 0,'0'0'1392'0,"0"0"-1120"16,0 0-272-16,0 0 0 0,0 0 2368 0,0 0 400 15,-7 4 96-15,7-4 16 0,-10 7-2176 0,3-1-448 16,7-6-64-16,-7 7-32 0,7-7 192 0,-8 6 32 15,-1-2 16-15,9-4 0 0,0 0 192 0,-8 4 48 16,1 1 0-16,7-5 0 0,0 0 0 0,-10 9 0 16,1-2 0-16,3 2 0 0,-1 1 16 0,1 2 16 15,-3-4 0-15,-1 5 0 0,3 3-144 0,-4 1-16 0,-1-1-16 0,-1 5 0 16,0 4-224-16,-1 0-32 0,-3 1-16 0,-1 3 0 16,-2 1-224-16,1 0 144 0,-2-3-144 0,1 2 128 15,-1-2-128-15,2-1 0 0,-1-4 144 0,1-1-144 16,-1 1 208-16,1-3-16 0,-1-3-16 0,-1 0 0 15,-1-3 32-15,0 0 16 0,-2-1 0 0,2 0 0 16,1-3-96-16,2 1 0 0,1-6-128 0,1-1 192 16,2-5-192-16,4 0 128 0,-1-3-128 0,1 1 0 15,1-8 0-15,1 3 0 0,1 0 0 0,0-3 0 16,-1-2 0-16,1-3-288 0,-1 0 64 0,3-1 16 16,-1-1 208-16,-1 1 0 0,0-3-160 0,1 2 160 15,0-1 0-15,2 2 0 0,0 0 0 0,2-1 0 16,2 1 128-16,1 0 32 0,0 2 16 0,2 0 0 15,2 3 32-15,2 2 16 0,0 2 0 0,2 1 0 0,1 1-224 16,3 2 0-16,-1 1 128 0,3 2-128 0,-1-1 0 0,2 2 0 16,1 1 0-16,-1 0 0 0,0 2 0 0,4 0 0 15,4 0 0-15,1 1-160 0,1 3 160 0,1 3 0 16,-1 3 0-16,0-1 0 0,-1 0 0 0,0 4-128 16,-2-4 128-16,-1 4 0 0,-1 2 0 0,-2-3 0 15,-1 2 0-15,-2-1 0 0,0 6 0 0,-2 0 0 16,-3-1 0-16,1-2 176 0,-2 0-48 0,1 2-128 15,-1-1 192-15,2-3-64 0,-1-1-128 0,1 0 0 16,-1-2 0-16,2 0 128 0,-1-1-128 0,3-3 0 16,1-3 0-16,1 2 128 0,-1-3-128 0,2-1-192 15,2-1 32-15,-1-2 16 16,0-1-624-16,0-1-128 0,-2-1-32 0,1 1-10592 16,-1 0-2112-16</inkml:trace>
  <inkml:trace contextRef="#ctx0" brushRef="#br0" timeOffset="82799.3">18929 10099 30399 0,'0'0'1344'0,"-3"-8"288"0,-1 1-1312 0,4 7-320 16,0 0 0-16,0 0 0 0,7-11 2240 0,4 2 384 15,5 0 80-15,2 4 16 0,2 2-2208 0,1 0-512 16,2 0 0-16,3-1 0 0,0 0 0 0,3 1 0 15,-2-3-128-15,1 2 128 0,-2-2-240 0,-1 1 32 16,-3 0 0-16,-1 1 0 16,-2 1-368-16,-1 2-80 0,-2-1-16 0,-2 2 0 15,-1-4-256-15,1 1-48 0,-3 0-16 0,-11 3 0 16,11-1-288-16,-11 1-64 0,11 0-16 0,1-1 0 16,0-2-2592-16,0 2-512 0</inkml:trace>
  <inkml:trace contextRef="#ctx0" brushRef="#br0" timeOffset="83122.7">18977 10343 34607 0,'0'0'1536'0,"0"0"320"0,0 0-1488 0,0 0-368 15,0 0 0-15,0 0 0 0,12-1 688 0,1-3 64 16,0 2 16-16,2 2 0 0,2 3-256 0,3 0-64 16,1-3 0-16,3 0 0 0,3 0-192 0,0 0-64 15,0 1 0-15,1-1 0 0,0-1-192 0,-2-3 0 16,-2 1 0-16,-2-1 0 15,0 0-576-15,0 2-16 0,-2-2 0 0,-2 0 0 16,-2 0-1392-16,0 0-288 0,-1 0-48 0,-1-2-11952 0</inkml:trace>
  <inkml:trace contextRef="#ctx0" brushRef="#br0" timeOffset="83640.43">19770 9678 39743 0,'-6'-9'1760'0,"6"9"352"0,0 0-1680 0,0 0-432 0,-2-9 0 0,2 9 0 0,0 0 256 0,13-3-48 15,1 1 0-15,2 0 0 0,1 2-464 0,1 2-112 16,0-2-16-16,2 1 0 0,1 0 240 0,1 1 144 16,1-2-192-16,3-2 192 0,2 1 0 0,2-2-128 15,2 1 128-15,0-1 0 0,-4 0 0 0,1-2 0 16,0 4 0-16,-3-3 0 0,-4 1 0 0,-1 0 0 15,-3 0 0-15,-2 0 0 0,-3-1 0 0,-3 3 0 16,-10 1 0-16,0 0 144 0,11 0-144 0,-11 0 0 16,0 0 0-16,7 7 0 0,-7-7 0 0,4 10 128 15,-2 2-128-15,-4 1 0 0,-2 0 0 0,2 3 0 16,-2 0 128-16,0 4-128 0,0-3 0 0,-1 3 192 16,-2-2-192-16,-2 3 192 0,-1 2-48 0,-1 2 0 15,1 0 0-15,-3 2 0 0,-3 4-144 0,-1 1 0 0,-1-2 144 0,-2 2-144 16,-2 1 224-16,0 1-32 0,0-2 0 0,0 2 0 15,1-3 112-15,1 1 16 0,1-4 0 0,3 1 0 16,3-3-320-16,3-1 160 0,-1 0-160 0,5-4 128 31,2 1-1552-31,3-4-320 0,3-2-64 0</inkml:trace>
  <inkml:trace contextRef="#ctx0" brushRef="#br0" timeOffset="88542.6">19218 11674 21935 0,'0'0'960'0,"0"0"224"0,0 0-944 0,-8-6-240 0,2 0 0 0,6 6 0 15,0 0 576-15,0 0 80 0,-7-5 16 0,7 5 0 16,-4-6-96-16,4 6-32 0,0 0 0 0,2-10 0 16,-1 1-336-16,-1 0-64 0,0 0-16 0,0-1 0 15,-1-2-128-15,2 3 128 0,2 1-128 0,-3 8 128 16,-3-10-128-16,-1 0 0 0,0 1 0 0,-1 0 0 16,0 0 0-16,-1 3 0 0,0-4 0 0,1 4 128 15,0-1 0-15,-2 2-128 0,-1 0 192 0,-1 1-64 16,-1-2 320-16,-1 3 48 0,1 3 16 0,10 0 0 15,-12 3 192-15,-1-2 32 0,-3 4 16 0,2-1 0 16,0 2-224-16,2 2-32 0,2 1-16 0,0 1 0 0,0 0-160 16,1 3-48-16,2 1 0 0,1 5 0 0,-2 4-128 0,0 1-16 15,3 2-128-15,-3 1 192 0,0 2-32 0,0 3-16 16,1 3 0-16,0 2 0 0,-1 1 224 0,0 1 32 16,1-1 16-16,-2 2 0 0,-2 4 160 0,1 2 48 15,-1 2 0-15,1 1 0 0,1-4-240 0,0 1-64 16,-1-3 0-16,3-3 0 0,-1 1-320 0,3-5 128 15,1-1-128-15,0-1 0 0,0 0 0 0,0-3 128 16,1 1-128-16,1 0 0 0,0 1 0 0,0-2 0 16,-2-2-160-16,0-2 160 15,-1-1-480-15,-7 23-448 0,7-31 464 16,1-3-912-16,-1-1-176 0,-1-4-48 0,1-1-8944 16,5-9-1792-16</inkml:trace>
  <inkml:trace contextRef="#ctx0" brushRef="#br0" timeOffset="88836.28">18586 12331 11055 0,'0'0'976'16,"-5"-6"-784"-16,1-1-192 0,4 7 0 15,0 0 5968-15,7-4 1152 0,5 2 240 0,4 0 32 16,2-2-5968-16,2 3-1184 0,1 0-240 0,2 1 0 0,2-3 0 0,0 2 0 16,-1 0 0-16,5-1 0 0,-2-2 0 0,3 2 0 15,3-1 0-15,0 1 0 0,-2-1 0 0,1 0 0 16,2-2 0-16,0 1-160 0,0 0-160 0,-1 0-48 16,-3 2 0-16,-2-2 0 15,-2 1-1280-15,1-1-256 0,-1-1-48 0,-2-1-16 16,-1-2-976-16,-1-1-208 0,0-2-48 0</inkml:trace>
  <inkml:trace contextRef="#ctx0" brushRef="#br0" timeOffset="89373.04">20145 11432 12895 0,'0'0'576'0,"0"0"112"16,-12 0-560-16,2 0-128 0,2 0 0 0,-1 0 0 15,-1 3 4256-15,-1-1 816 0,2-1 176 0,-1 3 16 0,-2-3-3520 0,1 5-704 16,1-4-144-16,1 1-16 0,-2 2-528 0,1 1-96 16,-2 2-32-16,0 0 0 0,1 0-224 0,0 2 0 15,1 6 0-15,-2 1 0 0,0 3 0 0,1 2 0 16,-1 2 0-16,2 13 0 0,0 9 272 0,-3-9 16 15,-6-8 0-15,-1 2 0 0,-1 6 224 0,2 1 32 16,-1 1 16-16,-1 4 0 0,1 1-272 0,-1 2-48 16,1 1-16-16,2 0 0 0,1-2-96 0,1 1 0 15,2 0-128-15,4-3 192 0,3-2-192 0,0-2 144 16,2 2-144-16,1-7 128 0,3 0 16 0,2 2 0 16,2 2 0-16,2-3 0 0,0-1-144 0,2 0 0 15,1 0 0-15,1-2 0 0,1-2 0 0,2-1-192 0,0-2 32 16,1-2 16-1,1-3-304-15,0-1-64 0,0 0-16 0,0-5 0 16,1-5-1392-16,1 0-288 0,0-2-48 0,5 1-7760 0,3-2-1552 0</inkml:trace>
  <inkml:trace contextRef="#ctx0" brushRef="#br0" timeOffset="90327.47">20245 11827 15663 0,'0'0'1392'0,"0"0"-1120"16,-9 6-272-16,1 1 0 0,8-7 1936 0,0 0 336 15,0 0 64-15,0 0 16 0,0 0-1440 0,0 0-272 16,0 0-64-16,0 0-16 0,0 0 432 0,11 0 96 15,1 0 0-15,-1-3 16 0,1 0-288 0,1 2-64 16,1-3-16-16,1 2 0 0,-2-1-240 0,0 0-48 16,-3 1-16-16,1 0 0 0,-1 1-16 0,1 1 0 15,-1-1 0-15,2 0 0 0,0-1-240 0,-1 2-48 16,0 0-128-16,0 0 192 0,1 0-192 0,0 0 0 16,1-1 0-16,1 0 0 0,1-1 0 0,0 0 0 15,2-1 128-15,0-1-128 0,-1 3 160 0,-1 1-16 16,1-1 0-16,-3 1 0 0,-2 0 32 0,0 1 0 15,2-1 0-15,-2 3 0 0,-11-3-48 0,8 5-128 0,-2 1 192 0,-2 3-64 16,-4-9-128-16,1 12 160 0,1-1-160 0,-2-1 160 16,0 0-160-16,0 2 128 0,-4-3-128 0,2 2 128 15,2 2 0-15,-1-2-128 0,-3 1 192 0,0 1-64 16,-1-1 16-16,0 1 0 0,0 3 0 0,-2-1 0 16,-1 4 16-16,2 3 0 0,1 1 0 0,-5-1 0 15,-1-1-32-15,-1 0-128 0,0 4 192 0,-1 2-64 16,-1 2-128-16,-2 1 160 0,1 1-160 0,-1-1 160 15,0-1-160-15,1 0 0 0,-1-3 0 0,3-2 0 16,0 0 0-16,1-3 0 0,0 2 128 0,1-3-128 16,-1-2 0-16,3-1 0 0,0 0 0 0,2-3 128 15,1-1-128-15,0-1 0 0,1-2 144 0,0 1-144 0,1 2 0 0,2-4 0 16,2-9-192-16,-3 9 64 16,-1 3-640-16,4-12-112 0,-3 9-16 0,3-9-16 15,-2 12-480-15,2-12-80 0,0 10-32 16,0-10-8656-16,0 0-1728 0</inkml:trace>
  <inkml:trace contextRef="#ctx0" brushRef="#br0" timeOffset="92528.15">13971 10299 23487 0,'0'0'1040'0,"0"0"224"16,0 0-1008-16,0 0-256 0,0 0 0 0,0 0 0 15,0 0 592-15,10-4 80 0,-10 4 16 0,0 0 0 0,0 0-240 0,10-2-32 16,-10 2-16-16,0 0 0 0,0 0-16 0,0 0-16 15,0 0 0-15,0 0 0 0,0 0 0 0,0 0 0 16,0 0 0-16,0 0 0 0,0 0-16 0,0 0 0 16,-11-2 0-16,-5 1 0 0,-3 1 48 0,-2 0 16 15,-3 0 0-15,-2 1 0 0,-3 1-64 0,-3 4-16 16,-5-4 0-16,2 2 0 0,1-3-80 0,-2 5 0 16,-2-4-16-16,0 2 0 0,0 0 208 0,2 0 64 15,-1 1 0-15,1 0 0 0,-1 1-320 0,0 0-48 16,-3-2-16-16,1 3 0 0,0-1 112 0,0 1 16 15,-1-1 0-15,-2-2 0 0,-1 1-256 0,3-1 176 16,2-1-176-16,1 1 160 0,2-2 32 0,4 4 0 16,3 3 0-16,-2-7 0 0,-6-8-192 0,1 1 0 0,2 1 0 15,2 1 0-15,-1 2 176 0,2-1 0 0,2-1 0 0,-1 1 0 16,0-2 16-16,3 8 0 0,0 3 0 0,2-5 0 16,-1-6-192-16,1 3 128 0,1 1-128 15,3 3 128-15,3 1-128 0,0 1 0 0,2-1 144 0,2 1-144 16,1-2 0-16,0 2 0 0,0-1 0 0,2 0 128 15,1-2-128-15,9-2 0 0,0 0 0 0,-8 2 0 16,8-2 0-16,0 0 0 0,-6-4 0 0,6 4 128 16,0 0 0-16,0 0 16 0,0-8 0 0,2 0 0 15,-2 8 16-15,7-10 0 0,-2 0 0 0,3 1 0 16,2 0 80-16,1 1 16 0,-2 1 0 0,1-1 0 16,2 1-96-16,0-2-16 0,-2 0 0 0,3 1 0 15,0-1 0-15,1 1 0 0,1-2 0 0,2-1 0 0,1 2-16 16,4-4 0-16,2 0 0 0,-1 0 0 0,-1 0-128 15,3 0 128-15,2-1-128 0,-2 2 128 0,-3 1-128 0,1 2 0 16,-1 0 0-16,-1 1 0 0,-3 1 0 0,-3-1 0 16,-2 3 0-16,-1-2 0 0,0 3 0 0,-12 4 0 15,8-5 0-15,-8 5 0 0,0 0 0 0,0 0 0 16,0 0 0-16,0 0 128 0,0 0-128 0,0 0 192 16,0 0-192-16,0 0 192 0,-11 5-192 0,0 0 0 15,-4 1 144-15,-2 0-144 0,-1 2 0 0,0 1 0 16,0 0 0-16,-2 0 0 0,-2 2 0 0,-2 0 0 15,1 0 0-15,-1-1-192 0,0 2 192 0,-1-3 0 16,1 0-144-16,1 2 144 0,1-1 0 0,1 1 0 16,0-1 0-16,2 2 0 0,-1-1 0 0,2 1 0 0,-1 1 0 15,1 0 0-15,0-1 0 0,2 1 0 0,2 0 0 16,4 0 0-16,0 0 0 0,5 0 0 0,1 0 0 0,3 2 192 16,0-2-64-16,5 2 0 0,2 2 0 15,6 3 0-15,2-1 64 0,2 7 16 0,-2 3 0 0,2-4 0 16,-1-8-16-16,1-2 0 0,0-3 0 0,2 0 0 15,2-4-48-15,-1-2-16 0,2 1 0 0,1-1 0 16,3-3-128-16,0 1 0 0,1-3 0 0,0-2 0 31,0-12-272-31,1 8-144 0,1 6-32 0,3 4 0 16,2 3-3024-16,2 2-624 0</inkml:trace>
  <inkml:trace contextRef="#ctx0" brushRef="#br0" timeOffset="94449.13">21466 12196 25343 0,'0'0'1120'0,"0"0"224"0,0 0-1072 0,0 0-272 16,0 0 0-16,0 0 0 0,0 0 1120 0,0 0 160 16,-6 7 48-16,6-7 0 0,-6 10-560 0,1-1-128 15,1 1 0-15,-1-1-16 0,-1 0-176 0,0 2-48 0,-3-2 0 0,1 1 0 16,0 2 96-16,-1 0 16 0,0 1 0 0,0 2 0 15,-2 2 128-15,0 3 16 0,-2-2 16 0,-2 2 0 16,-3 1-128-16,0 2-32 0,-3 2 0 0,-1 1 0 16,-2 1-272-16,1 1-64 0,-1-4-16 0,1 4 0 15,-1-3-160-15,2-1 0 0,3-1 0 0,0-3 128 16,4-3-128-16,3-2-144 0,2-4 144 0,3-1-208 31,7-10-384-31,0 0-80 0,0 0-16 0,0 0 0 0,0 0-1344 0,0 0-272 0,4-12-48 0</inkml:trace>
  <inkml:trace contextRef="#ctx0" brushRef="#br0" timeOffset="94741.81">21105 12360 20271 0,'0'0'1792'0,"-8"-4"-1424"16,8 4-368-16,0 0 0 0,-8-3 3712 0,8 3 656 15,0 0 144-15,0 0 32 0,0 0-3664 0,0 0-736 16,0 0-144-16,10 9 0 0,2 1 0 0,-3-1 0 16,-1 0 176-16,2 1-176 0,4 1 144 0,-1 0-144 15,0 2 128-15,2 0-128 0,3 2 144 0,1-2-144 16,-1 1 160-16,-1 2-160 0,-1-4 0 0,1 2 128 16,1 0-128-16,-1 1 0 0,-2-2 0 0,0 1 128 15,-2-1-128-15,0-1 0 0,-3 1 128 0,1-1-128 0,-2-1 0 0,-1 1 0 16,-1 0 0-16,1-3-208 0,-1-1 16 0,-7-8 0 31,11 6-1952-31,0-1-384 0,-1-5-80 0,2 0-11200 0</inkml:trace>
  <inkml:trace contextRef="#ctx0" brushRef="#br0" timeOffset="95283.74">21411 11451 27647 0,'-10'-9'1216'0,"10"9"256"0,-11-5-1168 0,2 3-304 16,9 2 0-16,0 0 0 0,0 0 128 0,0 0-128 15,0 0 144-15,0 0-144 0,0 0 0 0,0 0 0 16,8 8 0-16,1 0 0 0,1 0 176 0,2 0 32 16,0 1 16-16,1 0 0 0,0-1-32 0,1 2-16 15,1 2 0-15,0-2 0 0,2-2 208 0,0 3 32 16,0 3 16-16,1-1 0 0,2 1 192 0,1 3 32 0,0 0 16 0,-2 2 0 15,-2-5-128-15,1 4-32 0,3 2 0 16,-1 3 0-16,-3 2-64 0,2 4 0 0,-2-3-16 0,1 4 0 16,-1 2-160-16,2 1-16 0,-2 1-16 0,1 2 0 15,0 1-240-15,0 3 144 0,-1-2-144 0,2 1 128 16,-2 0-128-16,-2-2 0 0,1 1 144 0,-3-2-144 16,-1-1 128-16,-2 0-128 0,0-2 160 0,1 0-160 15,-3-2 176-15,-2 4-176 0,-2 0 192 0,-1-2-192 16,-3 0 160-16,-2-1-160 0,0 1 128 0,-3-1-128 15,-5 1 176-15,1-4-48 0,-2-1-128 0,-2 2 192 16,-3-1-64-16,0-4-128 0,1-1 176 0,-2-3-176 16,-3-2 0-16,2-2-224 0,2-4 16 0,3-3 0 15,1-1-656-15,3-4-128 0,0-2-32 0,9-3-9840 16,-12 0-1968-16</inkml:trace>
  <inkml:trace contextRef="#ctx0" brushRef="#br0" timeOffset="95861.11">22420 12164 32191 0,'0'0'1424'0,"0"0"304"0,0 0-1392 0,0 0-336 15,0 0 0-15,0 0 0 0,12 4 272 0,2-3-16 16,2-1 0-16,1-1 0 0,1-1 128 0,2-1 32 16,0 0 0-16,3 1 0 0,-1-3-160 0,1-1-16 15,1 0-16-15,0 3 0 0,1-2-224 0,0 1 0 16,0-1 0-16,-1 1 0 0,1 1 0 0,-3 1 0 16,-3 2 0-16,0-3 0 0,3 2 0 0,-2 1 0 15,-3 0 0-15,1 0 0 0,0 0 0 0,-2 1 0 16,-3 2 0-16,0-3 0 0,1-3 0 0,-1 2-192 15,-1-2 48-15,1 3 0 16,0-2-1968-16,0 0-400 0,-1 1-80 0</inkml:trace>
  <inkml:trace contextRef="#ctx0" brushRef="#br0" timeOffset="96193.93">22446 12396 26719 0,'0'0'1184'0,"0"0"240"0,0 0-1136 0,0 0-288 15,0 0 0-15,0 0 0 0,0 0 1936 0,0 0 336 16,0 0 64-16,0 0 16 0,12 2-1408 0,1-2-288 15,1 0-48-15,3 0-16 0,1-2 16 0,3 1 0 16,1 0 0-16,3-2 0 0,1-1-320 0,2 2-64 16,0-2-16-16,6 0 0 0,4 0-208 0,-3 0 128 15,-1 0-128-15,1 1 0 0,1 1 0 0,-3 1 0 16,-3 1 0-16,0 0 0 16,-1 0-704-16,-2 1-144 0,-2 0-32 0,-1 0-10528 15,-2-1-2112-15</inkml:trace>
  <inkml:trace contextRef="#ctx0" brushRef="#br0" timeOffset="98412.71">23836 11781 18431 0,'-9'-3'1632'15,"9"3"-1312"-15,-9-2-320 0,9 2 0 0,0 0 3968 0,0 0 736 16,0 0 144-16,0 0 16 15,4-8-3920-15,2 1-800 0,3 2-144 0,4 0 0 0,3 1 0 0,-1-2 0 16,1-1 0-16,2 1 0 0,2-2 384 0,2 2-48 16,4 3 0-16,-1-1 0 0,0-2 112 0,-1 1 32 15,1 1 0-15,-1 2 0 0,-2-1-208 0,-1 3-32 16,-3-2-16-16,-1 2 0 0,1 2-224 0,-3 1 128 16,-4-2-128-16,1 2 0 0,-2-1 128 0,-10-2-128 15,8 8 0-15,-3 0 144 0,-5-8-144 0,3 12 192 16,-4-2-192-16,-3 3 192 0,-3 0-64 0,0-2 0 15,-4-1 0-15,-1 2 0 0,-1-1-128 0,-1 1 192 16,-3 0-192-16,1 0 192 0,-1-1-192 0,1 1 0 16,-1 2 0-16,1-2 0 0,0-1 0 0,3-2 0 15,-1-1-192-15,2-1 192 0,2 1-192 0,1 0 192 16,2-3-160-16,7-5 160 0,0 0-160 0,0 0 160 0,0 0-160 0,1 11 160 16,-1-11-160-16,7 9 160 0,-7-9-160 0,12 8 160 15,1-2-128-15,0 1 128 0,-2-1 0 0,4 1-144 16,0-5 144-16,1 2 0 0,0 1 0 0,1 1-128 15,0 0 128-15,-2-2 0 0,1 1 0 0,-2-1 0 16,2 0 0-16,-2 1 0 0,1 2 0 0,-1 1 0 16,0 2 0-16,1 3 0 0,-2 1 0 0,0 0 0 15,0-3 0-15,-2 2 0 0,-1 4 0 0,-1-4-128 16,0 2 128-16,-3 0 0 0,-2-2 0 0,-1 2 0 16,-2 0 0-16,-1 1 0 0,-2 0 0 0,-2 1 0 15,-2-2 0-15,1 1 176 0,-3-2-176 0,-2 2 192 16,-3-1-32-16,-1 1 0 0,-1-2 0 0,1 1 0 15,-4-2-32-15,-2 0-128 0,1-1 192 0,-1-1-64 0,0 0-128 0,-3-1 0 16,-1 1 0-16,0 0 128 0,-1-3-128 0,-1 0 0 16,-2-3 0-16,4-1 0 15,0-1-400-15,2-1-64 0,0-2-16 0,4-1 0 16,-1-4-1968-16,2-3-400 0,1-1-80 0</inkml:trace>
  <inkml:trace contextRef="#ctx0" brushRef="#br0" timeOffset="98863.21">24932 11319 23951 0,'0'0'2128'0,"0"0"-1696"0,-2-9-432 0,2 9 0 16,0 0 1536-16,4-7 240 0,-4 7 32 0,0 0 16 16,0 0-1456-16,0 0-368 0,5-7 0 0,-5 7 0 15,0 0 416-15,0 0 16 0,0 0 0 0,0 0 0 16,0 0 320-16,-7 12 64 0,-2 1 16 0,0 0 0 16,0 1 96-16,-2 2 32 0,0 1 0 0,-1 2 0 15,0 2-256-15,1 1-32 0,-2 0-16 0,-1 5 0 16,1 4-272-16,2 4-48 0,-2-1-16 0,1 5 0 15,2-2-192-15,0 2-128 0,1 1 128 0,1-1-128 16,1 2 0-16,-1-1 128 0,-1 2-128 0,1-1 0 0,-1 2 0 0,1 2 128 16,-1-1-128-16,1 2 0 0,1-1 0 0,4 0 0 15,1-2 0-15,1-4 128 0,2-3-128 0,2-2 128 16,-1-5-128-16,4-2 128 0,3-7-256 0,1-1-64 16,1 1 0-16,3-6 0 15,0-3-384-15,2-2-64 0,2 0-32 0,2-1 0 16,2-2-320-16,1 1-64 0,2-3-16 0,1 0 0 15,0 0 192-15,3 0 48 0,2-1 0 0,-1 1 0 16,-2 3-2848-16,-2-5-560 0</inkml:trace>
  <inkml:trace contextRef="#ctx0" brushRef="#br0" timeOffset="99399.74">25189 11724 6447 0,'-4'-7'576'0,"0"1"-576"0,-1-2 0 0,1 1 0 16,4 7 4912-16,-5-6 864 0,5 6 176 0,-5-7 48 15,5 7-4016-15,0 0-784 0,-5-8-176 0,5 8-16 16,0 0 96-16,0 0 32 0,-2-7 0 0,2 7 0 0,0 0-384 0,0 0-80 16,0 0-16-16,12-6 0 0,-2 4-288 0,2 2-64 15,-1 0-16-15,0 1 0 0,1 0-144 0,1 2-16 16,0 0-128-16,1-2 192 0,1-2-192 0,0 1 0 16,1 1 128-16,1-1-128 0,0-1 0 0,1 1 0 15,2-4 128-15,-1 0-128 0,1 0 0 0,1 1 128 16,0 1-128-16,1-1 0 0,3 0 176 0,-5-1-176 15,-3 1 192-15,-1 0-192 0,0 2 144 0,-2 1-144 16,-1 0 0-16,-1 0 144 0,-1 1-144 0,-1 3 0 16,-10-4 0-16,7 9 0 0,-1 3 0 0,-4 2 128 15,-3-1-128-15,-3 4 0 0,-1 3 128 0,-3 3-128 16,-1-1 128-16,-2 2-128 0,1 0 128 0,-3 1-128 16,0 0 0-16,-3 0 128 0,1-2-128 0,-1 2 160 15,0 0-160-15,1-3 160 0,-2 0-160 0,1 0 0 0,3 0 0 0,1 3 128 16,1-4-128-16,-1 1 0 0,-1 2 0 0,1-3 0 15,3 1 0-15,0 0 0 0,0-1 0 0,1 1 0 16,0-1 0-16,0-4 0 0,-1 0 0 0,3 0 0 31,-1 0-1696-31,1 0-224 0,-1 1-32 0,3-5-9088 0,2-3-1824 0</inkml:trace>
  <inkml:trace contextRef="#ctx0" brushRef="#br0" timeOffset="99756.38">26035 11977 34271 0,'0'0'1520'0,"0"0"304"0,0 0-1456 0,0 0-368 16,0 0 0-16,0 0 0 0,0 0 144 0,0 0-144 16,0 0 192-16,0 0-192 0,0 0 0 0,0 0 0 15,0 0 0-15,0 0 0 0,0 0 336 0,0 0-32 16,-8 10-16-16,1 2 0 0,-3 1 224 0,0 4 32 16,0-3 16-16,-2 4 0 0,-1 3 32 0,-2 0 16 15,0 0 0-15,-1 0 0 0,-1 1-144 0,0 1-16 0,2 0-16 0,-1-1 0 16,-1-1-432-16,1-2 0 15,2-2 128-15,1-1-128 0,1-2 0 0,1-2 0 0,-1-3 0 0,3-1 0 32,1-2-848-32,8-6-48 0,-9 3-16 0,9-3-10784 0,-9-3-2144 0</inkml:trace>
  <inkml:trace contextRef="#ctx0" brushRef="#br0" timeOffset="99999.43">25778 12061 25791 0,'0'0'2304'0,"0"0"-1856"0,0 0-448 0,0 0 0 0,0 0 2768 0,10 7 464 16,-10-7 96-16,10 12 0 0,0-2-2256 0,1 2-464 15,-2 1-96-15,0 0 0 16,0 4-224-16,2 1-32 0,-1 2-16 0,2-4 0 0,0-1-240 0,-1-1 0 16,1 0 0-16,1 1 0 0,0-2 0 0,1-1 0 15,3-2 0-15,-1-1 0 16,-2 0-624-16,2-2-16 0,0-3 0 0,1 1 0 15,2-1-464-15,-1-2-112 0,-2-3 0 0,1 0-16 16,0-3-1872-16,1-1-368 0,2-3-80 0,-2-1-16 0</inkml:trace>
  <inkml:trace contextRef="#ctx0" brushRef="#br0" timeOffset="100443.47">26175 11381 19119 0,'0'0'832'0,"-5"-5"192"0,5 5-816 0,0 0-208 0,-7-7 0 0,7 7 0 16,0 0 960-16,0 0 160 0,-10-5 32 0,10 5 0 15,0 0 16-15,0 0 16 0,-10 1 0 0,10-1 0 16,0 0 32-16,0 0 0 0,0 11 0 0,3-2 0 16,-3-9-240-16,8 14-32 0,4-4-16 0,1 3 0 15,-2 0-288-15,4 2-48 0,2-1-16 0,0 3 0 0,0 0-256 0,2 1-48 16,1 2-16-16,1 3 0 0,-2 3-96 0,2 2-32 16,0-1 0-16,-2 3 0 0,0 0-128 0,-1 1 0 15,-1 1 0-15,0 2 128 0,-3-4 64 0,-1 2 0 16,-1 1 0-16,1-2 0 0,-3-1 16 0,-1 3 16 15,-2-3 0-15,-2 2 0 0,-1-2-96 0,0-2-128 16,0-4 176-16,-1 4-176 0,-3-3 192 0,0-1-64 16,1 0 0-16,-2 1-128 0,-5 1 160 0,-1-2-160 15,-1 0 128-15,-1-1-128 0,-1-2 128 0,-1 3-128 16,-1 0 128-16,0 0-128 0,0-1-192 0,1-3-128 16,-1 1-32-16,0-3 0 15,1-2-1536-15,-2-3-304 0,1-2-64 0</inkml:trace>
  <inkml:trace contextRef="#ctx0" brushRef="#br0" timeOffset="101317.09">27375 11811 9215 0,'0'0'400'0,"0"0"96"0,0 0-496 0,0 0 0 15,0 0 0-15,0 0 0 0,0 0 4672 0,0 0 848 16,0 0 176-16,0 0 16 0,-1 12-3520 0,0-2-704 15,1-10-144-15,0 14-16 0,2 2-320 0,2 0-64 0,0 1-16 0,1 2 0 16,-1 2-416-16,0 1-96 0,-1 0-16 0,0 2 0 16,0 1-256-16,0 1-144 0,-2 0 160 0,2 1-160 15,0-2 0-15,-1 0 0 0,-2-4 0 0,1-2 0 32,-1 1-336-32,0-6-176 0,-2 0-16 0,-1 1-16 15,1-6-1728-15,-1 0-352 0,3-9-64 0,0 0-11344 0</inkml:trace>
  <inkml:trace contextRef="#ctx0" brushRef="#br0" timeOffset="101478.13">27302 12072 19343 0,'0'0'1728'0,"0"0"-1392"16,0 0-336-16,0 0 0 0,12-3 5504 0,1 2 1024 15,2 1 192-15,2 0 64 0,1-2-5632 0,1 1-1152 16,3-4-192-16,1 0-48 15,0-2-2368-15,2 1-464 0,0-5-112 0</inkml:trace>
  <inkml:trace contextRef="#ctx0" brushRef="#br0" timeOffset="101934.12">28461 11456 3679 0,'0'0'320'0,"0"0"-320"0,0 0 0 0,0 0 0 16,0 0 8896-16,0 0 1728 0,0 0 320 0,-3 12 80 31,0-1-9168-31,0 2-1856 0,-2-2-320 0,-1 4-80 0,-2 0 192 0,-1 4 32 0,-3 0 16 0,-1-2 0 16,-4 3 160-16,-1-2-160 0,-4 0 160 0,-2 3-160 15,1 1 160-15,-1-2 0 0,1-1 0 0,3 2 0 16,1-4 0-16,0-3 128 0,2-1-128 0,3-1 128 15,2-1-128-15,3-5 192 0,9-6-64 0,0 0 0 16,0 0-128-16,0 0 0 0,0 0 128 0,0 0-128 16,0 0 0-16,11 7 0 0,0-5 0 0,2 2 0 15,3-3 0-15,1 5-160 0,2-5 160 0,-3 2 0 16,-4-1-128-16,1 2 128 0,3 1 0 0,0 1 0 0,4 3-128 16,-2-3 128-16,-2 1 0 0,0 0 0 0,-1 3 0 0,-2 3 0 15,-4-3 0-15,1 2 0 0,-3 0 0 0,0 1 0 16,-1 1 0-16,-2-1 0 0,-1 0 0 0,-3 1 0 15,-1 1 0-15,-2-1 0 0,0 0 0 0,-1 2 0 16,-2-2 144-16,-3 3-144 0,-2 2 0 0,0-1 0 16,-2-1 128-16,-3 0-128 0,-2 0 128 0,-1-2 0 15,3 2 0-15,-1-2 0 0,-2-1-256 0,-2 0-64 16,-2-3-16-16,-2-1 0 16,2-1-1776-16,-1-2-368 0,0-3-64 0,0-2-13552 0</inkml:trace>
  <inkml:trace contextRef="#ctx0" brushRef="#br0" timeOffset="102197.27">28439 11479 35423 0,'13'-11'1568'0,"0"6"320"0,4 0-1504 0,4 1-384 0,3 0 0 0,6 3 0 16,5-2 0-16,4 2 0 0,5-2 0 0,2 3 0 15,2-4 0-15,-2 3 0 0,-1-1 0 0,-3 0 0 16,-3-1 0-16,-4 1 0 0,-5-1 0 0,-1 0 0 16,-3 1 0-16,-2-1 0 0,-2 1-176 0,-3-1 176 15,-3-1-896-15,-2 2-64 0,2-4-32 0</inkml:trace>
  <inkml:trace contextRef="#ctx0" brushRef="#br0" timeOffset="102944.95">22537 14042 10127 0,'0'0'896'0,"0"0"-704"0,0 0-192 0,0 0 0 16,0 0 3328-16,0 0 640 0,0 0 128 0,0 0 32 15,8-6-2112-15,-8 6-416 0,11-5-96 0,-2 1-16 16,0 0-320-16,1 2-64 0,1 2-16 0,0 0 0 15,1-4-432-15,1 3-80 0,3-1-32 0,0 2 0 16,0 0-272-16,4 0-48 0,1-1-16 0,2 1 0 16,2-1-208-16,-1-1 0 0,-2 0 0 0,1-1 0 15,2 1 0-15,1-2 0 0,0-2-128 0,3 1 128 16,0 1-672-16,-1-2-32 16,1 1 0-16,0-2 0 0,-2 2-496 0,0-2-96 0,3 2-32 0,-1-3-8000 15,-2-1-1600-15</inkml:trace>
  <inkml:trace contextRef="#ctx0" brushRef="#br0" timeOffset="103254.67">22670 14332 24879 0,'0'0'2208'0,"0"0"-1760"0,0 0-448 0,0 0 0 16,0 0 2656-16,12 7 448 0,2-6 96 0,2 0 0 16,2-1-2496-16,4 0-512 0,5-1-192 0,1 0 128 15,4 1-128-15,0-4 0 0,-1 1 0 0,2 1 128 16,0-1-128-16,-2 1-176 0,-1-1 48 0,-1 0 0 31,-2-1-400-31,0 2-80 0,-1-1-16 0,0 2 0 16,1-3-1984-16,0 1-400 0,12-3-64 0,-2-2-32 0</inkml:trace>
  <inkml:trace contextRef="#ctx0" brushRef="#br0" timeOffset="104113.72">24061 13820 23039 0,'0'0'1024'0,"-5"-7"192"15,1-3-960-15,0 0-256 0,2-1 0 0,2 1 0 0,2-3 2112 0,2 1 368 16,4 0 80-16,1 1 0 0,3-3-2048 0,1 0-512 16,1-2 0-16,3 1 0 0,3-1 288 0,1 3-48 15,1-4-16-15,3 2 0 0,-2-1 192 0,3 3 32 16,0 1 16-16,2 6 0 0,-2-1-176 0,-2 3-32 16,0 2-16-16,-3 2 0 0,-2 4-240 0,0 2 128 15,-6 4-128-15,-3 2 0 0,-1 0 192 0,-2 2-64 16,-2 5-128-16,1 3 192 0,1-1 128 0,-2 3 32 15,-4 1 0-15,2 0 0 0,0 2-128 0,-1-1-32 16,0 2 0-16,-2 2 0 0,0 0-64 0,-2-2-128 16,0-2 176-16,-2 2-176 0,0-3 144 0,0-1-144 15,-4 2 0-15,0-2 144 0,-2-2-144 0,-2 3 128 0,-2 0-128 0,-3-1 128 16,-3 0-128-16,1-2 0 0,-2 3 0 16,0-2 0-16,-1-1 0 0,2-2 0 0,1-3 0 0,1 0 0 15,1-3 0-15,0-1 0 0,1-4 0 0,2-1 0 16,2-3 0-16,3-2 0 0,-2-3 0 0,11 0 0 15,-7-3 0-15,7 3 0 0,0 0 0 0,0 0 0 16,1-9-192-16,-1 9 192 0,6-9-192 0,1 4 192 16,-7 5-176-16,13-7 176 0,0 2-128 0,-1 4 128 15,-1-2 0-15,2 2 0 0,2 0 0 0,0 1 0 16,1 2 0-16,1 1 192 0,-1-2 0 0,2 4-16 16,1-1-176-16,1 3 192 0,0-2-192 0,0 0 192 15,3 0-192-15,-1-1 0 0,1-1 0 0,1 1 0 16,-1-3-144-16,1 2-64 0,-2-3-16 0,0-2 0 15,0 1-1872-15,-1-4-368 0,-1-2-80 0,-1-3-11936 16</inkml:trace>
  <inkml:trace contextRef="#ctx0" brushRef="#br0" timeOffset="104418.25">25230 13447 28559 0,'-13'1'1264'0,"3"5"272"0,0-2-1232 0,1 3-304 0,2 6 0 0,2 3 0 16,1 4 2576-16,4 0 464 0,3 3 96 0,1 3 0 15,1 2-2688-15,0 4-448 0,0 2-256 0,1-1 16 16,-1 3 240-16,0-4 0 0,-1 2 0 0,0 0 0 15,0 1 0-15,0-1 0 0,-2-1 0 0,2-3 0 16,0-2 0-16,-1 1 128 0,-2 0 0 0,2-4-128 16,-1-1 160-16,2 1-160 0,0-3 128 0,1 0-128 15,0 1 0-15,1-3-272 0,-1-1 32 0,1-2 16 32,1-2-1952-32,-1-3-384 0,1-4-64 0</inkml:trace>
  <inkml:trace contextRef="#ctx0" brushRef="#br0" timeOffset="105199.37">26334 13707 13823 0,'0'0'1216'0,"0"0"-960"16,0 0-256-16,0 0 0 0,0 0 3456 0,0 0 640 0,-2 10 128 0,0-1 16 15,-1 2-2864-15,1-1-576 16,-1 2-112-16,-1 3-32 0,-2 4 480 0,-2-1 80 15,-1 3 32-15,-2-3 0 0,0 3-432 0,-3 1-96 0,1 0-16 0,-2 0 0 16,-3 3-64-16,1-1-32 0,-3-1 0 0,0 2 0 16,0-6-176-16,-3 2-48 0,0 0 0 0,1-1 0 15,1-2-256-15,-1 0-128 0,-2 2 128 0,1-3-128 16,2-3-160-16,0 0-112 0,-1-1-32 0,1-2 0 31,2 1-1712-31,0-2-352 0,2-4-64 0,2 0-8320 0,-1-1-1664 0</inkml:trace>
  <inkml:trace contextRef="#ctx0" brushRef="#br0" timeOffset="105433.61">25894 13898 27647 0,'0'0'1216'0,"0"0"256"0,0 0-1168 0,11 11-304 16,-2 3 0-16,3 2 0 0,-1 1 3792 0,4 1 704 15,-1-1 144-15,3 2 32 0,1 2-3776 0,1 1-768 16,-5-2-128-16,2 2 0 0,1 3 0 0,-1-2-176 16,0-2 176-16,0 1-160 0,-2-2-80 0,0-2-16 15,1-2 0-15,-1-2 0 16,-2 4-736-16,1-5-160 0,1-1-16 0,-1 0-16 16,-2-4-2592-16,-1-2-512 0,4-1-96 0,2-1-32 0</inkml:trace>
  <inkml:trace contextRef="#ctx0" brushRef="#br0" timeOffset="106137.35">27136 13765 29999 0,'0'0'1328'0,"0"0"272"16,0 0-1280-16,0 0-320 0,0 0 0 0,0 0 0 0,13 3 624 0,-13-3 48 15,0 0 16-15,4 10 0 0,-1 1 64 0,0-1 16 16,-3 1 0-16,1 0 0 0,2 1-128 0,-2 2 0 16,-2 1-16-16,0 0 0 0,1 2-160 0,-2 2-16 15,1 0-16-15,-3 3 0 0,-1 0-304 0,-2 1-128 16,0-1 128-16,0 0-128 0,2 5 0 0,0-2 0 15,-4 0 128-15,2-2-128 0,3 2 0 0,-1-3 0 16,-2-1-192-16,3-1 192 16,2-2-896-16,-1-1-48 0,1-7-16 0,0 2-10016 15,1 2-2016-15</inkml:trace>
  <inkml:trace contextRef="#ctx0" brushRef="#br0" timeOffset="106324.9">27077 14036 34095 0,'0'0'3024'0,"0"0"-2416"0,0 0-480 0,0 0-128 16,0 0 1472-16,14-2 288 0,2-1 48 0,0 1 16 31,-2 0-2000-31,3 2-400 0,2-4-64 0,2 3-32 16,0 0-2208-16,1-2-448 0,0-1-96 0</inkml:trace>
  <inkml:trace contextRef="#ctx0" brushRef="#br0" timeOffset="106782.68">28216 13420 30399 0,'-14'0'2704'0,"5"1"-2160"16,-2 2-544-16,1 3 0 0,-2 5 1536 0,2 2 192 15,1-2 32-15,0 4 16 16,-1 0-2048-16,1 4-416 0,-2-5-80 0,-1 3 0 0,0 1 576 0,0-2 192 16,1 1 0-16,-1-3 0 0,0 2 0 0,3-2 0 15,0 0 0-15,2-1 0 0,2-1 0 0,0-1 0 16,5-11 192-16,0 0-48 0,0 0-144 0,0 0 160 0,-1 11-160 0,1-11 160 15,0 0-160-15,0 0 0 0,11 0 144 0,4 0-144 16,-1-2 0-16,2 0 0 0,-1 2 0 0,4 0 0 16,0 0 0-16,-1 3 0 0,3 0 0 0,2 3 0 15,-1 1 0-15,-1-1 0 0,1-1 0 0,-5 5 0 16,-4 0 0-16,-3 2 0 0,1 1 0 0,0 0 0 16,1 0 0-16,-2 1 0 0,0 1 0 0,-3 0 0 15,-1 1 0-15,-2 1 0 0,-1 0 0 0,-1 0 0 16,-4 0 176-16,0 0 16 0,-1 2 0 0,-1-2 0 15,-2 1 192-15,-2-1 32 0,-2 3 16 0,-1 1 0 16,1-3-160-16,-3 1-16 0,-4 2-16 0,0-1 0 16,-2-2-240-16,0-1 128 0,-3 1-128 0,0-2 0 15,-2 2-352-15,3-2-160 0,0-6-48 0,2-2-15776 16</inkml:trace>
  <inkml:trace contextRef="#ctx0" brushRef="#br0" timeOffset="107066.13">28128 13448 34095 0,'0'0'3024'0,"0"0"-2416"15,2-7-480-15,5 0-128 0,6 2 2816 0,3 1 560 16,4 0 96-16,5 0 32 15,3 0-3296-15,4 2-656 0,5-2-128 0,2 1-16 0,1-2 592 0,1 4 0 16,-4-2 0-16,4-2 0 0,-1 0 0 0,3-2 0 0,2-1 0 0,1 0 0 16,3 1 0-16,-2-3 0 0,-2 4 0 0,-2-1 0 15,-4 1 0-15,-3 1 0 0,-5-2 0 0,-5 2 0 32,-4-2-1040-32,0 2-192 0,-2-1-48 0,-2-3 0 15,-1-3-1744-15,-3-4-368 0</inkml:trace>
  <inkml:trace contextRef="#ctx0" brushRef="#br0" timeOffset="108531.8">22616 15798 19343 0,'0'0'1728'0,"-11"4"-1392"15,1 0-336-15,2-1 0 0,8-3 1696 0,-8 6 272 16,8-6 48-16,-5 6 16 0,5-6-1584 0,-4 9-304 16,4-9-144-16,0 0 128 0,0 0 336 0,4 8 64 15,-4-8 16-15,8 8 0 0,2 0 496 0,1-3 112 16,0-1 0-16,2 0 16 0,2-4-48 0,3 0-16 16,4 0 0-16,4 6 0 0,4 5-304 0,9-3-64 15,6-6-16-15,0-2 0 0,-2-1-256 0,0 2-48 16,2-1-16-16,-2 0 0 0,-3 0-272 0,-1-1-128 15,-1 0 128-15,0-9-128 0,-2-5 0 0,1 3 0 16,-1 4 0-16,-2 4 0 16,-3 4-432-16,-2 0-112 0,0 0-32 0,-2 0 0 15,-2 0-480-15,-3 3-96 0,-1 0-32 0,-3-1-9712 0,-3 1-1952 16</inkml:trace>
  <inkml:trace contextRef="#ctx0" brushRef="#br0" timeOffset="108950.71">22623 16237 20271 0,'0'0'1792'0,"0"0"-1424"15,-5-6-368-15,5 6 0 0,0 0 2528 0,0 0 432 16,4-10 96-16,-4 10 16 0,9-9-2304 0,2 3-448 15,-1-1-80-15,3 1-32 0,1-1 48 0,5 1 16 16,2-1 0-16,3 2 0 0,2 0 336 0,4 0 64 16,4-1 16-16,0 2 0 0,-1 2-304 0,-1-1-48 15,1 2-16-15,0-2 0 0,-3 2-320 0,-2 0 128 0,-2 1-128 0,0 0 0 16,-2 1 0-16,-2 0 0 0,-1 2 0 16,1-3 0-1,0 1-448-15,0-1-176 0,-1-1-16 0,0 1-9872 0,0 0-1968 0</inkml:trace>
  <inkml:trace contextRef="#ctx0" brushRef="#br0" timeOffset="109333.88">23463 15439 5519 0,'-7'-4'496'0,"0"2"-496"16,-2-2 0-16,-1 4 0 0,0 4 6704 0,0 4 1232 15,-1 3 256-15,-1 1 64 0,-3 6-6592 0,-2 0-1296 16,-1 5-368-16,-1 3 128 0,0 0-128 0,-1 6 176 15,-2 4-176-15,1 1 192 0,0 4 96 0,-1 2 32 16,1 9 0-16,0 0 0 0,1-2 448 0,-3-1 112 16,-1-1 16-16,-1 1 0 0,0 0-176 0,-1 1-16 0,-3 2-16 15,2-1 0-15,1 1-224 0,4 0-32 16,1-1-16-16,1-3 0 0,-1-2-416 0,4-2 0 0,3-3 0 16,4-4 0-1,3-1-528-15,6-4-192 0,6-7-48 0,6-4 0 16,0-3-3120-16,8-8-624 0</inkml:trace>
  <inkml:trace contextRef="#ctx0" brushRef="#br0" timeOffset="110956.74">24158 15619 23039 0,'0'0'2048'16,"0"0"-1648"-16,0 0-400 0,0 0 0 0,0 0 1648 0,9-5 240 16,1 1 48-16,-10 4 16 0,13-3-1504 0,-2 2-288 15,1 0-160-15,-2 1 160 0,0 2 96 0,2 1 32 16,1 0 0-16,2-1 0 0,0 1-48 0,4-1-16 15,0 1 0-15,3 0 0 0,3-1 32 0,1-2 0 16,1 0 0-16,2 0 0 0,1 0-16 0,1 0 0 16,1 0 0-16,-4 0 0 0,0 0-64 0,-2 0-16 15,-1 0 0-15,-3-2 0 0,0 0-160 0,-4 1 0 16,-2-2 0-16,-1 2 0 0,0 1 128 0,-2 0-128 16,-3 0 0-16,-10 0 128 0,12 1-128 0,-12-1 128 15,0 0-128-15,9 4 128 0,-9-4-128 0,8 7 0 0,-8-7 0 0,4 10 0 16,-4-10 0-16,0 16 128 0,-3 0-128 0,-1 1 0 15,-1-2 192-15,-1 3-64 0,-2 3 0 16,0 1 0-16,-1 1 128 0,0 0 0 0,-2 2 16 0,0 1 0 16,-1 0-144-16,-1-1-128 0,0-2 192 0,-3-1-192 15,0 2 128-15,1-6-128 0,0 0 0 0,2-2 0 16,0 2 0-16,0-2 0 0,-1-3 128 0,1 1-128 16,1-1 0-16,1-1-304 0,0-2 64 0,2 1 16 15,0-3-608-15,1 0-112 16,0-2-16-16,2 1-14224 0</inkml:trace>
  <inkml:trace contextRef="#ctx0" brushRef="#br0" timeOffset="111502.33">25655 15184 13823 0,'0'0'1216'0,"0"0"-960"0,0 0-256 0,0 0 0 16,0 0 4288-16,0 0 832 0,0 0 144 0,0 0 48 15,0 0-4288-15,0 0-832 0,1 10-192 0,-1 3 0 16,-3 1 0-16,-1 3 0 0,-2 2 0 0,-1 2 0 15,1-1 0-15,-3 5 0 0,-4 3 176 0,1 3-176 16,0 3 512-16,-3 2 0 0,-5 3 0 0,-1 0 0 16,0 2 80-16,-1 1 32 0,-3 2 0 0,2 2 0 15,-1 2 176-15,2 1 32 0,1 2 16 0,2 1 0 0,2-2-400 0,2-2-96 16,2-2-16-16,3-1 0 0,1 0-208 0,4-2-128 16,3-2 160-16,2 0-160 0,2-1 0 0,0-1 0 15,2-3 0-15,1-1 0 0,2-3 0 0,2-3 0 16,3-3-208-16,1-1 64 15,2 0-368-15,6 2-64 0,2-3 0 0,3-1-16 16,4-2-1488-16,2-3-288 0,1-6-64 0,1 1-12544 0</inkml:trace>
  <inkml:trace contextRef="#ctx0" brushRef="#br0" timeOffset="112253.64">26104 15598 4607 0,'0'0'400'0,"0"0"-400"0,-5-6 0 0,0-1 0 0,0 1 5648 0,5 6 1056 16,-7-7 208-16,7 7 32 0,-2-8-5296 0,2 8-1072 16,0 0-192-16,0 0-64 0,0-9 96 0,0 9 16 15,0 0 0-15,3-9 0 0,-3 9 0 0,7-8 0 16,1 2 0-16,4 2 0 0,2 1-16 0,0 3 0 15,2-4 0-15,-2 4 0 0,2 0 64 0,2 2 16 16,2 0 0-16,-1 0 0 0,1 1-96 0,-2 3-16 16,0-4 0-16,-1 2 0 0,0 3-64 0,-1-3-32 15,-2 1 0-15,-1 0 0 0,0 0-96 0,-1 2-32 16,0-1 0-16,-2 1 0 0,-10-7-160 0,8 8 128 16,-3 1-128-16,-2 0 128 0,-3-9-128 0,-2 14 160 15,-3-3-160-15,-3 0 160 0,-1 2-160 0,-2-1 160 0,-4 0-160 16,0 1 160-16,-4 1-160 0,1-1 0 0,-1 0-192 15,-1-1 192-15,-1 0 0 0,2-3 0 0,0 1 0 0,2 1 0 16,0-5-128-16,2 0 128 0,0 0 0 0,5-1 0 16,10-5-320-16,0 0 16 0,0 0 0 0,0 0 0 31,0 0-160-31,0 0-48 0,0 0 0 0,10 7 0 0,2-3 240 0,0-2 32 0,1 1 16 0,1 1 0 16,1 0 224-16,0 1 0 0,1-1 0 0,1 1 0 15,-2 2 0-15,2 0 0 0,0 1 0 0,-1 1 0 16,-3 1 0-16,1-1 0 0,1-2 0 0,-2 4 0 15,-3-1 0-15,1 1 0 0,-2-1 0 0,-1 2 0 16,-3 1 0-16,0 0 0 0,-1 0 0 0,1 1 0 16,-1-1 0-16,-1 2 0 0,-3 0 128 0,0 0-128 15,-2-2 336-15,0 2-32 0,-2-2-16 0,0 3 0 0,1 0 64 16,-3 1 16-16,-2 1 0 0,-1-1 0 0,-2 2-128 16,0-2-32-16,-1 0 0 0,-1 3 0 0,-3-1-32 0,1 1-16 15,-2-4 0-15,0 1 0 0,-3 0-160 0,2-3 160 16,0-4-160-16,1-1 160 0,1-1-320 0,0-1-64 15,0-2-16-15,1-4 0 16,3-2-2064-16,1-2-400 0</inkml:trace>
  <inkml:trace contextRef="#ctx0" brushRef="#br0" timeOffset="112608.71">27332 15723 6447 0,'0'0'576'0,"0"0"-576"0,0 0 0 0,-9-1 0 16,9 1 6464-16,-9 1 1168 0,0 2 240 0,9-3 64 15,-9 5-5952-15,0 2-1200 0,-2-1-224 0,1 5-48 16,-2 0 192-16,0 4 32 0,-1-2 16 0,2 1 0 16,-1 6-224-16,2-1-32 0,-2 1-16 0,-4 2 0 15,-2 3 48-15,1 0 16 0,1-2 0 0,-1 2 0 16,-1 1-224-16,1 0-32 0,0-5-16 0,2 1 0 16,0 1-144-16,2-3-128 0,1 0 144 0,2-1-144 0,0 2 0 0,0-5 0 15,1-1 0-15,2 0 0 16,0-2-544-16,2-2 0 0,-2 1 0 0,3-3 0 15,4-9-464-15,0 0-80 0,0 0-32 0,0 0-10736 16,0 0-2160-16</inkml:trace>
  <inkml:trace contextRef="#ctx0" brushRef="#br0" timeOffset="112849.42">26966 15849 28559 0,'0'0'1264'0,"0"0"272"0,0 0-1232 0,0 0-304 0,0 0 0 0,0 0 0 16,5 9 3328-16,3 0 592 0,4 1 128 0,0 1 32 31,-1-1-3632-31,2 2-704 0,0-3-160 0,3 4-32 0,4 1 160 0,-1 3 32 0,1 3 0 0,-1-2 0 16,2 3-112-16,1 0-16 0,-2 1 0 0,-1-2 0 31,1-2-80-31,0-1-32 0,-2-2 0 0,0 1 0 15,-2-3-528-15,2-1-128 0,-1-2 0 0,-1-2-9280 0,-2 0-1840 0</inkml:trace>
  <inkml:trace contextRef="#ctx0" brushRef="#br0" timeOffset="113149.69">27963 15704 28559 0,'0'0'1264'0,"0"0"272"0,0 0-1232 0,-10 4-304 16,1 0 0-16,2 2 0 0,7-6 3104 0,-4 12 560 16,3 2 112-16,1-1 32 0,3 0-3360 0,1 4-688 15,1-1-128-15,0 5-16 0,2-2 384 0,-1 2-160 16,1 0 160-16,-1 0 0 0,-1-2 0 0,1 2-128 15,-1-1 128-15,-1-2 0 0,0-2 0 0,-2-1 0 0,0 2-128 0,-1-4 128 16,0 0-352-16,-2 1-16 0,-2-4 0 16,3-10 0-1,-4 10-1776-15,4-10-352 0,-6 8-80 0,6-8-12240 0</inkml:trace>
  <inkml:trace contextRef="#ctx0" brushRef="#br0" timeOffset="113337.82">27824 15941 21183 0,'0'0'944'0,"0"0"192"0,0 0-912 0,0 0-224 0,0 0 0 0,0 0 0 15,0 0 3632-15,0 0 672 0,0 0 144 0,13 5 32 16,1-2-3728-16,3-3-752 0,3-1-128 0,-2-1-48 0,-1 2 176 16,0 0 0-16,1-2 0 0,0-1 0 0,1 1 0 0,0-1-192 15,0 0 32-15,-1-1 0 16,1 0-1600-16,1-1-320 0,-1 1-64 0</inkml:trace>
  <inkml:trace contextRef="#ctx0" brushRef="#br0" timeOffset="113784.57">28690 15551 18431 0,'0'0'1632'0,"0"0"-1312"16,0 0-320-16,-10 6 0 0,4 0 5376 0,6-6 1024 0,-7 12 192 0,1 0 32 16,-1 1-5568-16,1 0-1056 0,-1-2-320 0,2 2-16 15,0 0 336-15,-2 0-176 0,-2 2 176 0,0-3-128 16,0 1 0-16,0-2 0 0,0 1 0 0,1-2 0 16,1-2 128-16,7-8 0 0,-6 9 0 0,6-9 0 15,-7 8 0-15,7-8 176 0,0 0-48 0,0 0 0 16,0 0-128-16,0 0 128 0,0 0-128 0,0 0 128 15,0 0-128-15,0 0 0 0,8 11 0 0,3-5 0 16,0 1-128-16,1 2 128 0,-1-3-160 0,2 2 160 16,0-3 0-16,0 3-144 0,-2 4 144 0,4-2 0 15,0-1 0-15,1 2-128 0,-2 1 128 0,-1-1 0 16,0 0 0-16,-1-1 0 0,-1 2 0 0,-1 0-128 16,-2 1 128-16,0-2 0 0,-2 0 0 0,-2 1 0 15,-4-1 0-15,0 1 0 0,0 0 0 0,-1 1 128 0,0-3-128 0,-3 2 0 16,-2 2 0-16,0-1 128 0,-1 0-128 0,-2 2 0 15,-1 0 0-15,-3 0 128 0,-2-2-128 0,0 1 0 16,-1-1 0-16,-1 0 0 0,-1 0-160 0,0 0-48 16,-1-1-16-16,2-2 0 15,2-2-576-15,-1-1-112 0,-1-3-32 0,3-3-10352 16,1-2-2080-16</inkml:trace>
  <inkml:trace contextRef="#ctx0" brushRef="#br0" timeOffset="114018.81">28588 15628 17503 0,'0'0'1552'0,"0"0"-1232"0,0 0-320 0,0 0 0 15,10 2 6256-15,3 3 1184 0,4 1 240 0,5-4 64 31,1 0-6560-31,3 1-1184 0,1-2-480 0,2-1 32 16,2-1-64-16,-1 1 0 0,-3 0 0 0,1-4 0 16,-2 1-368-16,-3-1-80 0,-3 2 0 0,-4-2-16 0,-3-1-1264 0,0-1-240 0,-4 1-48 0,-9 5-12000 15</inkml:trace>
  <inkml:trace contextRef="#ctx0" brushRef="#br0" timeOffset="114593.43">28963 14975 21183 0,'0'0'1888'0,"0"0"-1504"0,-7 4-384 0,7-4 0 16,-4 10 3328-16,2 1 576 0,2-11 128 0,7 14 32 16,2-1-3280-16,3 2-656 0,-1-1-128 0,2 2 0 15,3-2 128-15,2 3 32 0,-2 1 16 0,2 3 0 16,2 1 80-16,1 4 0 0,0 0 16 0,1 4 0 16,0 0 144-16,1 2 32 0,2-2 0 0,0 1 0 15,1 3 32-15,-1-3 16 0,-4 0 0 0,-2 1 0 16,-2-1 16-16,1-1 0 0,2 0 0 0,-3 6 0 0,-1 11-256 0,-2-1-32 15,0 1-16-15,-1-7 0 0,0-1-208 0,-2-7-192 16,-2-4 48-16,-1-2 0 0,-2 0 144 0,-1-1 176 16,-3-3-48-16,-2-1 0 0,1-1 0 0,-4 1 0 15,-3-3 0-15,-2 1 0 0,-1 1-304 0,-2 2-64 16,-5 0-16-16,-4 2 0 16,-2-2-368-16,-3 1-80 0,-1 2 0 0,-5 0-16 15,-6 1 64-15,-2 1 16 0,-1 1 0 0,-1 1 0 16,0 1-2496-16,0 0-512 0,-15 6-80 0,5-10-32 0</inkml:trace>
  <inkml:trace contextRef="#ctx0" brushRef="#br1" timeOffset="125207.29">20032 373 3679 0,'0'0'320'0,"0"0"-320"0,0 0 0 0,0 0 0 16,0 0 5824-16,0 0 1088 0,0 0 208 0,0 0 48 16,0 0-5008-16,0 0-1008 0,0 0-208 0,13 3-48 15,-2 0-640-15,1 3-256 0,-1 1 176 0,0-1-176 16,1 5 0-16,1-1 0 0,0 1 0 0,1 0 0 15,-1 4 0-15,3-2 0 0,2-2 0 0,-2 2 0 16,0 2 0-16,2 3 144 0,3 8 16 0,-4-8 0 16,-6-10 128-16,0 3 32 0,-1 2 0 0,-1 2 0 15,1 0-16-15,-3 3 0 0,0 1 0 0,-1 2 0 16,0-1-96-16,-2-3-16 0,-2 2 0 0,-1-3 0 16,-1 1-192-16,0-1 128 0,2-2-128 0,0-1 0 15,1-1-256-15,-3-12-160 0,5 13-32 0,0-3-10096 16,-5-10-2016-16</inkml:trace>
  <inkml:trace contextRef="#ctx0" brushRef="#br1" timeOffset="125565.96">20605 355 16575 0,'-11'-4'736'0,"11"4"160"0,-8-2-720 0,8 2-176 15,-11 1 0-15,11-1 0 0,0 0 2784 0,0 0 528 16,-5 9 96-16,1 2 32 0,2-1-2752 0,0 2-560 0,1 1-128 0,0 4 0 16,-1 1 368-16,2 1 32 0,0 5 16 0,-1 2 0 15,-3 3-48-15,0-5-16 0,0 3 0 0,0 1 0 16,-1 4-224-16,-1-1-128 0,-3 0 160 0,-2 0-160 15,1-1 432-15,-2 2-16 0,-2-1 0 0,-2 3 0 16,-1-2 0-16,-3 9 0 0,-2-1 0 0,1 3 0 16,3 0-80-16,0-2-16 0,0-3 0 0,1-2 0 15,0-1-128-15,1-2-48 0,2-1 0 0,1 1 0 16,1-2-144-16,3-1 0 0,0 0 0 0,0 2 0 16,-3-1-896-16,3-4-48 15,4-5-16-15,1-2-9280 0,0 0-1856 0</inkml:trace>
  <inkml:trace contextRef="#ctx0" brushRef="#br1" timeOffset="126012.04">21093 582 11055 0,'0'0'976'0,"0"0"-784"0,0 0-192 0,0 0 0 16,0 0 3904-16,0 0 752 0,0 0 144 0,14-4 16 15,-1 2-2848-15,0-2-576 0,2 1-112 0,0-1-32 16,3 0-624-16,2 3-128 0,1 1-32 0,0-3 0 16,1-1-272-16,3 2-48 0,-1 2-16 0,1-3 0 15,-3 1-128-15,1 0 0 0,-3 4 0 0,0-1 0 16,0 0-384-16,-1-1-96 0,-1-2-32 0,1 0 0 15,-2 2-832-15,1 0-160 0,0-2-32 0,-1-1-16 16,-1 2 16-16,1-4 16 0,0-1 0 16,-1 2 0-16,-1 0 496 0,0 1 80 0,1-3 32 15</inkml:trace>
  <inkml:trace contextRef="#ctx0" brushRef="#br1" timeOffset="126330.98">21286 761 26719 0,'0'0'2368'0,"0"0"-1888"0,0 0-480 0,0 0 0 15,0 0 2304-15,13-2 352 0,0 1 80 0,3 0 16 16,2-1-2096-16,0 1-400 0,-1 0-96 0,3-4-16 16,0 1-144-16,1 0 0 0,-1 1 144 0,1 1-144 15,0 0 0-15,-1 0 0 0,1-2 0 0,1 1 0 32,2 1-464-32,-1-1-16 0,1-1 0 0,-2 1 0 0,-1 2-400 0,1 0-80 0,0-2 0 0,-2 2-16 15,-5 1-128-15,0 0-32 0,-2 0 0 0,-2 0-7632 16,0 0-1536-16</inkml:trace>
  <inkml:trace contextRef="#ctx0" brushRef="#br1" timeOffset="127134.62">22343 400 5519 0,'0'0'496'0,"0"0"-496"0,0 0 0 0,0 0 0 16,0 0 3136-16,0 0 544 0,3-8 96 0,-3 8 32 15,4-11-1904-15,-4 11-384 0,6-8-80 0,-6 8-16 16,11-9-304-16,-2 3-64 0,-9 6-16 0,11-5 0 16,0 1-304-16,-1 4-64 0,-10 0-16 0,12 0 0 15,-12 0 240-15,0 0 64 0,0 0 0 0,10 9 0 16,0 1-64-16,-4 3 0 0,-3 0 0 0,-1 2 0 15,0-1-176-15,-1 0-32 0,-1-1-16 0,1 6 0 16,1 4-208-16,-1-1-32 0,0-7-16 0,0 3 0 0,1 0-48 16,0 0-16-16,1-1 0 0,1 0 0 0,1 0-80 0,0-2-16 15,1-2 0-15,0-2 0 0,2 0-112 0,0-5-16 16,-8-6-128-16,9 7 192 0,-9-7-192 0,10 2 0 16,-10-2 128-16,0 0-128 0,11-1 0 0,-1-3 128 15,-10 4-128-15,8-8 0 0,-8 8 128 0,8-11-128 16,0-1 0-16,-2 3 0 0,-1-2 128 0,1 2-128 15,-1 0 0-15,-5 9 0 0,0 0 0 0,10-1 0 16,-10 1 0-16,12-3 0 0,-12 3 0 0,12 5-192 16,-2 2 192-16,-1-1-160 0,0 1 160 0,-1 1-160 15,-1 1 160-15,0 1-160 0,1-3 160 0,0 1 0 16,-1 1 0-16,-7-9 0 0,10 4 0 0,-1 1 128 16,-9-5-128-16,11 6 0 0,-2-2 0 0,-9-4 0 0,8 6 0 0,-8-6 0 15,0 0 0-15,7 9 0 0,1-3 0 0,-8-6 0 16,8 7 0-16,-8-7 0 0,10 6 0 0,-10-6 0 15,11 4 0-15,-11-4 224 0,0 0-32 0,14 9 0 16,4 6-64-16,-3-10-128 0,-3-14 176 0,1 1-176 16,1 1 208-16,0 1-64 0,-2-1-16 0,0 1 0 15,-1 1-128-15,1-3 128 0,-1-1-128 0,-2 1 128 16,-1-4-128-16,-1 0 192 0,1-1-192 0,0-2 192 16,-1-1-64-16,-1-2 0 0,-1-4 0 0,1 1 0 15,-1-3-128-15,0-2 0 0,1-1 0 0,0 1 128 16,-4 2-320-16,2 5-80 0,0-1-16 0,1 5 0 15,-1 0-288-15,0 3-48 0,0 2-16 0,0 4 0 16,1-2-512-16,-5 8-96 0,7-6-32 0,-7 6 0 16,11-5-2288-16,0 1-464 0,-2 2-80 0</inkml:trace>
  <inkml:trace contextRef="#ctx0" brushRef="#br1" timeOffset="127604.43">23932 346 3679 0,'0'0'160'0,"0"0"32"0,0 0-192 0,0 0 0 0,0 0 0 0,0 0 0 16,-1-9 3328-16,1 9 608 0,0 0 128 0,0 0 32 15,-4-9-2624-15,4 9-528 0,0 0-112 0,0 0 0 16,-8-5 160-16,8 5 32 0,0 0 16 0,0 0 0 15,-9 1 224-15,9-1 32 0,0 0 16 0,-10 6 0 16,-1 2-160-16,2 3-48 0,-1-2 0 0,-1 1 0 16,1 2-304-16,-2 2-64 0,-1 1-16 0,0 2 0 0,-1 1-96 0,-1 4-32 15,0 5 0-15,-1-1 0 0,2-1-224 0,-1 1-48 16,0 2-16-16,0-2 0 0,1-4-304 0,1 1 160 16,0 0-160-16,0-3 128 0,0 1-128 0,0-1-192 15,1-3 32-15,0-2 16 16,1 0-832-16,0-2-176 0,1-7-16 0,1 1-9776 15,-2-1-1968-15</inkml:trace>
  <inkml:trace contextRef="#ctx0" brushRef="#br1" timeOffset="127818.75">23481 410 34095 0,'0'0'1504'0,"0"0"320"0,0 0-1456 0,0 0-368 0,0 0 0 0,15 3 0 16,0 2 1744-16,3 5 288 0,2 1 48 0,0 3 16 16,-1 2-1648-16,2 2-448 0,0 3 128 0,1-3-128 15,2 2 0-15,-1 0 0 0,2 4 0 0,0 1 0 16,-1-3 0-16,2-1 0 0,-1-3-176 0,0 0 176 31,0 4-2352-31,-2-3-352 0,1-1-80 0,-1-3-7808 0,1 0-1568 0</inkml:trace>
  <inkml:trace contextRef="#ctx0" brushRef="#br1" timeOffset="128192.64">25246 310 37887 0,'0'0'1680'0,"0"0"352"0,-6 6-1632 0,1 2-400 0,1 2 0 0,1 1 0 15,3-11 0-15,0 15 128 0,2 4-128 0,-1 0 0 16,-1 1 0-16,1 1 0 0,0-1 0 0,1 1 0 16,-2 0-176-16,0 0 48 0,1 1 0 0,-1 0 0 15,-1 2-128-15,-2-3-32 0,1-2 0 0,-2 2 0 16,0-3-32-16,-1-1 0 0,-3 0 0 0,2-2 0 31,3-2-368-31,-3 2-80 0,0-4 0 0,1-1-9200 0,5-10-1824 0</inkml:trace>
  <inkml:trace contextRef="#ctx0" brushRef="#br1" timeOffset="128403.65">25061 526 27647 0,'0'0'1216'0,"0"0"256"0,-4-5-1168 0,4 5-304 16,0 0 0-16,0 0 0 0,17 6 3824 0,3 1 704 15,2-3 144-15,0 0 16 0,0 2-3920 0,2 1-768 16,-1-1-176-16,1-1-16 16,-2-1-368-16,0 2-64 0,0-4-16 0,0 1 0 15,2-2-2048-15,-1 0-432 0,0-1-80 0,-1-2-12032 0</inkml:trace>
  <inkml:trace contextRef="#ctx0" brushRef="#br1" timeOffset="128966.52">25894 113 10127 0,'0'0'896'0,"0"0"-704"0,0 0-192 0,0 0 0 16,0 0 4832-16,0 0 928 0,12 6 192 0,-3 2 48 15,-1 2-4560-15,0 2-912 0,-2-1-176 0,1 2-32 16,-2 1-64-16,0 3-16 0,-1 1 0 0,-1 3 0 15,-2 5 192-15,-1-2 32 0,-1-2 16 0,-2 0 0 16,1 0-32-16,-2 4-16 0,0-1 0 0,-1 2 0 16,-1 1-176-16,3-2-48 0,-1-3 0 0,0-2 0 15,0 1-80-15,1-1-128 0,2-1 176 0,0-1-176 16,-2-3 208-16,3-2-64 0,1-5-16 0,-1-9 0 0,0 11 64 0,0-11 16 16,0 0 0-16,0 0 0 0,0 0-16 0,0 0-16 15,0 0 0-15,0 0 0 0,8-12-48 0,-3 0-128 16,-1-3 192-16,0-2-64 0,-1 0-128 0,-1-5 0 15,1 1 0-15,1-5 0 0,0-2 0 0,2 2 128 16,2 1-128-16,0 5 0 0,-2-1 0 0,4 2 0 16,0 4 0-16,0 1 0 0,0 6 0 0,1-1 128 15,2 2-128-15,2 2 128 0,-1 2 32 0,3 2 0 16,1 1 0-16,0 1 0 0,-2 2-160 0,0 1 0 16,-1 1-192-16,1 0 192 0,0 2-256 0,-1-1 80 15,0 3 16-15,-2 0 0 0,-3 1-96 0,-1 0 0 16,-2 3-16-16,-1-3 0 0,-6-10 272 0,6 12-128 15,-3 3 128-15,0 0 0 0,-2-2 0 0,1 3 0 0,-2 1 128 0,-3-3-128 16,-1-3 304-16,0-2-48 0,-1-1 0 0,0 1 0 16,0 1-16-16,-2-1-16 0,-1-1 0 0,-1 0 0 15,-1-2-224-15,-1 0 176 0,0-2-176 0,-1-1 160 16,-1 1-160-16,0 0 192 0,0-2-192 0,1-2 192 16,0-2-192-16,0 2 160 0,-1 0-160 0,0-4 160 15,0-1-448-15,2 0-96 0,-4 0 0 0,1-2-11872 16,-3-1-2368-16</inkml:trace>
  <inkml:trace contextRef="#ctx0" brushRef="#br1" timeOffset="132321.81">20382 5155 2751 0,'0'0'128'0,"4"-9"16"0,-4 9-144 0,5-9 0 16,-1 1 0-16,-4 8 0 0,8-4 6544 0,1 1 1280 15,0-1 256-15,2 1 48 0,-11 3-6336 0,14 1-1264 16,2 2-256-16,-2 0-48 0,-1-2-32 0,2 4 0 15,0-1 0-15,2 5 0 0,0-2-192 0,1 3 0 16,2 3 0-16,-3 1 0 0,-3 5 128 0,1 0 64 16,-2 2 32-16,-2-1 0 0,0-2 80 0,-2 2 16 15,-1 2 0-15,0-3 0 0,-2 5-192 0,1-5-128 16,2 1 144-16,-3-1-144 0,1 2 0 0,-1-4 0 0,1 0 0 16,2-4 0-1,4-1-2512-15,-3-2-608 0</inkml:trace>
  <inkml:trace contextRef="#ctx0" brushRef="#br1" timeOffset="132636.51">21107 5003 24879 0,'0'0'1088'0,"0"0"256"15,-8-3-1088-15,8 3-256 0,-10 6 0 0,1 0 0 0,2 1 1488 0,2 3 240 16,-1 0 64-16,0 3 0 16,-1 1-1472-16,0 5-320 0,0-1 0 0,1 3 0 0,-1 1 0 0,1 4 128 15,-3 6-128-15,-2 4 144 0,0 2 96 0,-1 2 16 16,-1 2 0-16,-3 1 0 0,-2 0-64 0,-2 0 0 16,-2 0 0-16,0 0 0 0,-3 2 256 0,-2 0 64 15,-3 2 0-15,3-1 0 0,3 1-144 0,-2-3-32 16,-3-1 0-16,3-3 0 0,3 0-208 0,2-4-128 15,3-2 128-15,1-3-128 0,1-2 0 0,3-4 128 16,3-3-128-16,2-3 0 16,3 0-1568-16,2-5-384 0,3-4-80 0,0-10-7552 15,0 0-1504-15</inkml:trace>
  <inkml:trace contextRef="#ctx0" brushRef="#br1" timeOffset="133086.78">21464 5155 24879 0,'0'0'2208'0,"0"0"-1760"15,-7-7-448-15,7 7 0 0,-6-9 1920 0,6 9 288 16,0 0 64-16,0 0 16 0,0 0-1584 0,0 0-304 16,0 0-64-16,0 0-16 0,0 0-144 0,0 0-48 15,0 0 0-15,0 0 0 0,0 0-128 0,12 5 0 16,0-1 0-16,0-2 0 0,1 0 0 0,0-2 0 15,0 0 144-15,1 1-144 0,2 1 128 0,1-2-128 16,2 0 160-16,-1-1-160 0,-2 0 0 0,2 0 128 16,3-1-128-16,0 1 0 0,-1 0 0 0,-1-2 0 15,1 0 0-15,-1 2 0 16,0-3-496-16,0 2-144 0,2 2-16 0,-2 0-16 16,1-4-512-16,-2 1-96 0,-1-1-32 0,-1 2 0 15,-2-2 304-15,-2 2 64 0,-12 2 16 0,12-1 0 16,-12 1 64-16,0 0 16 0,10-3 0 0,-10 3 0 0</inkml:trace>
  <inkml:trace contextRef="#ctx0" brushRef="#br1" timeOffset="133403.54">21492 5427 20271 0,'0'0'1792'0,"0"0"-1424"0,0 0-368 0,0 0 0 0,0 0 2288 0,0 0 384 16,0 0 80-16,0 0 0 0,0 0-2016 0,0 0-416 16,10-6-64-16,-1 3-32 0,-9 3 80 0,12-2 16 15,1 2 0-15,-1 0 0 0,0 0-128 0,-1 0 0 16,2 0-16-16,3 0 0 0,0 0-176 0,1 0 128 15,0-2-128-15,2 0 128 0,3 2-128 0,-1 0 0 16,-1-2 0-16,2-1 0 0,4-1 0 0,0 0-144 16,0 2 144-16,-1-2-208 15,-2-4-912-15,1 0-176 0,-2 0-48 0,-1 3-7520 16,-3 1-1504-16</inkml:trace>
  <inkml:trace contextRef="#ctx0" brushRef="#br1" timeOffset="134520.91">22762 4969 16575 0,'0'0'1472'0,"0"0"-1168"0,0 0-304 0,0 0 0 16,-2-9 2256-16,2 1 400 0,2 2 80 0,-2 6 16 16,5-10-2144-16,-5 10-416 0,0 0-192 0,0 0 160 15,0 0-160-15,0 0 0 0,0 0 0 0,0 0 128 0,0 0 0 0,0 0-128 16,0 0 192-16,0 0-64 0,0 0 320 0,0 0 48 16,0 0 16-16,0 0 0 0,0 0 384 0,-3 11 96 15,3-11 16-15,2 13 0 0,-2 0-112 0,2 1-32 16,1 2 0-16,-1-3 0 0,2 0-128 0,-1 0-32 15,-1 0 0-15,4 0 0 0,3 4-256 0,-1-1-64 16,-2 1-16-16,2 0 0 0,1-2-176 0,-1 1-16 16,-3 1-16-16,0 1 0 0,2-4-160 0,-2 2 160 15,-2 0-160-15,1-5 160 0,-4-11-160 0,6 11 128 16,-1 1-128-16,-5-12 128 0,9 6-128 0,-9-6 160 16,0 0-160-16,0 0 160 0,12 0 48 0,-1-2 16 15,-1 0 0-15,-1 0 0 0,-1-9 16 0,0 2 0 16,0-1 0-16,-1-1 0 0,3 1-80 0,-3 1-16 15,-1-3 0-15,-1 0 0 0,0 0-144 0,0 5 0 0,-1-2 0 16,-4 9 128-16,7-10-128 0,-7 10 0 0,0 0 0 0,0 0 0 16,0 0-128-16,10 3 128 0,-1 4-160 0,-9-7 160 15,8 9-160-15,0-2 160 0,0 3-160 0,-2 0 160 16,1 0 0-16,1 0 0 0,-1-3 0 0,0 1 0 16,-7-8 0-16,9 11 0 0,0 0 0 0,-1 0 0 15,0-3 0-15,0-1 0 0,-8-7 0 0,10 8 0 16,1-4 0-16,-11-4 0 0,11 2 0 0,1 0 0 15,-2 1 0-15,1-2 192 0,-1-1-48 0,1-1 0 16,-11 1-16-16,13-5-128 0,0-3 192 0,-3 4-64 16,-10 4 16-16,12-2 0 0,0-1 0 0,-2-1 0 15,-2-4 144-15,-8 8 32 0,6-11 0 0,1 2 0 16,-2 1 16-16,0-1 16 0,1-1 0 0,0-1 0 0,1 0-128 0,0-2-32 16,1-3 0-16,-1 0 0 0,-2-1-64 0,3 0-128 15,1-2 176-15,1 1-176 0,0 1 144 0,0-2-144 16,-1 1 0-16,0 0 144 0,-1-2-144 0,0 2 0 15,0 3 0-15,-1 0 0 0,-1 1 0 0,-1 2-176 16,0 2 48-16,-1 2 0 16,1 0-1264-16,-5 8-240 0,5-9-48 0,-5 9-16 15,7-7-2208-15,-7 7-448 0</inkml:trace>
  <inkml:trace contextRef="#ctx0" brushRef="#br1" timeOffset="135236.87">23842 4513 20271 0,'0'0'1792'0,"0"0"-1424"15,0 0-368-15,0 0 0 0,0 0 2000 0,0 0 336 16,0 0 64-16,0 0 16 0,0 0-1680 0,0 0-336 16,0 0-64-16,0 0-16 0,0 0-320 0,0 0 0 15,0 0 0-15,0 0 0 0,0 0 0 0,11 1 0 16,-11-1 0-16,0 0 0 0,0 0 128 0,0 0-128 15,0 0 128-15,0 0-128 0,0 0 544 0,0 0 32 16,0 0 16-16,0 0 0 0,0 0 288 0,0 0 48 0,0 0 16 16,0 0 0-16,0 0-160 0,0 0-16 0,0 0-16 0,0 0 0 15,0 0-288-15,0 0-48 0,0 0-16 0,9 7 0 16,-9-7-224-16,0 0-48 0,8 6-128 0,-8-6 192 16,10 8-192-16,-10-8 128 0,9 4-128 0,0 1 0 15,1 0 0-15,-10-5 128 0,0 0-128 0,6 9 0 16,-6-9 0-16,0 0 0 0,5 13 0 0,1 2 0 15,-3 0 0-15,0 5 0 0,1-2 0 0,-3 0 0 16,-2-1 256-16,0 3 48 0,-1 0 16 0,1 3 0 16,0 0-64-16,1 5-16 0,0-3 0 0,-2 1 0 15,1-2-240-15,0 0 144 0,0-3-144 0,1 0 128 16,1-3-128-16,-1-2 128 0,-3-2-128 0,2-4 128 0,1-10 0 16,0 0-128-16,0 0 192 0,0 0-64 0,1 8-128 0,-1-8 128 15,0 0-128-15,0 0 128 16,0 0-1728-16,0 0-336 0,-2-9-80 0,-1 0-16 15,-1 1-1104-15,0-2-208 0,-1-10-48 0,0 1-16 0</inkml:trace>
  <inkml:trace contextRef="#ctx0" brushRef="#br1" timeOffset="135601.65">23737 4535 20271 0,'0'0'896'0,"0"0"192"0,-11-3-880 0,11 3-208 0,-10 0 0 0,10 0 0 15,0 0 2768-15,0 0 512 0,0 0 112 0,0 0 0 16,0 0-2480-16,0 0-496 0,0 0-96 0,0 0-32 15,0 0 224-15,0 0 64 0,6 9 0 0,-6-9 0 16,13 4 16-16,-1-1 16 0,0-3 0 0,1 0 0 16,1 0 32-16,3-3 16 0,2 1 0 0,3-2 0 15,-1 0-144-15,-1-4-48 0,0 0 0 0,1 0 0 16,1 2-208-16,0-3-32 0,-1 2-16 0,1-1 0 16,0 2-208-16,0-1 0 0,-1 2 0 0,0 1-160 15,-1 0-432-15,-1 2-96 0,-3-1-16 0,1 2 0 16,0 0-1904-16,1 1-384 0,-2 0-80 0,-1 1-6880 15,1 0-1376-15</inkml:trace>
  <inkml:trace contextRef="#ctx0" brushRef="#br1" timeOffset="136217.81">24823 4771 13823 0,'0'0'1216'0,"2"-8"-960"0,0-5-256 0,-1 4 0 0,-1 9 2576 0,0 0 480 15,-1-11 80-15,1 11 32 0,0 0-1824 0,0 0-352 16,0 0-80-16,0 0-16 0,0 0-192 0,0 0-32 16,0 0-16-16,0 0 0 0,0 0-208 0,-8 10-64 15,1-3 0-15,2 3 0 0,-1 3-48 0,-2 1-16 16,-1 0 0-16,0 2 0 0,-2 1 336 0,1 1 64 15,-3 2 16-15,-2-2 0 0,0 1-48 0,-2 1-16 16,-2 2 0-16,0-1 0 0,-3 0 0 0,-2 1 0 16,-2 3 0-16,0 0 0 0,0-2-208 0,0 2-32 0,0 0-16 15,2 1 0-15,4 1-224 0,0 0-64 0,2-2 0 0,2-3 0 16,2-1-128-16,2-1 0 0,0-2 144 0,4 0-144 16,-1-2-224-16,3 0-112 0,-1-5-32 0,3 0 0 31,4-11-720-31,0 0-160 0,0 0-32 0,0 0 0 15,-9 4-2448-15,9-4-496 0</inkml:trace>
  <inkml:trace contextRef="#ctx0" brushRef="#br1" timeOffset="136606.6">24519 4803 27647 0,'0'0'2448'0,"-1"-11"-1952"16,-1-1-496-16,2 5 0 0,0 7 1728 0,0 0 240 15,0 0 48-15,0 0 16 0,0 0-1632 0,11-2-400 16,-11 2 0-16,0 0 0 0,0 0 0 0,0 0 0 16,8 12 0-16,-8-12 0 0,5 10 128 0,-5-10-128 15,0 0 128-15,5 13-128 0,0-1 448 0,-5-12 0 16,3 14 0-16,0-2 0 0,-3-12 352 0,3 13 80 15,0-1 16-15,1-2 0 0,1 2-112 0,2 0-16 16,-1 1 0-16,2 1 0 0,1 2-208 0,2-1-48 16,0 1-16-16,1 1 0 0,-2 1-176 0,2 0-16 15,0 2-16-15,1-1 0 0,0 1-160 0,0 0-128 0,-1-1 144 16,1-3-144-16,0 1 144 0,1 0-144 0,1-6 128 0,-1 1-128 16,-1 1 0-16,-1-1 0 0,-2 1 0 0,1-4 0 15,-11-9-368-15,10 7 0 0,-10-7 0 0,8 7 0 31,-8-7-592-31,0 0-128 0,0 0-32 0,0 0 0 16,0 0-2464-16,0 0-480 0</inkml:trace>
  <inkml:trace contextRef="#ctx0" brushRef="#br1" timeOffset="137562.94">22953 4614 21183 0,'-9'-3'1888'16,"-1"0"-1504"-16,-3 2-384 0,1 1 0 15,1 1 1680-15,2 2 272 0,9-3 48 0,-9 3 16 16,1-1-1664-16,1-1-352 0,-3-1 0 0,10 0 0 0,0 0-320 0,0 0 0 15,0 0 16-15,0 0 0 16,0 0-272-16,0 0-64 0,0 0-16 0,0 0 0 0,0 0 432 16,0 0 96-16,0 0 128 0,0 0-208 0,12 4 208 0,-12-4 0 15,12 6 0-15,-2-3 0 0,-10-3 336 0,11 7 112 16,-11-7 32-16,12 6 0 0,-1-1 144 0,1 1 16 16,0-1 16-16,1 0 0 0,1-5-144 0,2 1-48 15,1 1 0-15,1-1 0 0,0-1-208 0,0-1-64 16,-2 1 0-16,0 1 0 0,-1 2-192 0,1-2 0 15,-2-1 0-15,1 0 0 0,-1 0 0 0,-1 0 0 16,-1 0 128-16,-2 0-128 0,-10 0 0 0,12 0 128 16,-2-1-128-16,1 1 0 0,-11 0 192 0,13 0-64 15,-1-3-128-15,-2 0 192 0,-1-2 208 0,0 2 48 0,0-2 0 16,-9 5 0-16,0 0-176 0,8-6-16 16,-8 6-16-16,9-7 0 0,-2 2-48 0,-7 5-16 0,6-10 0 0,-6 10 0 15,8-7 16-15,-8 7 16 0,0 0 0 0,5-8 0 16,-5 8-64-16,7-9-16 0,-7 9 0 0,5-8 0 15,-5 8-128-15,0 0 0 0,0 0 0 0,0 0 0 16,0 0 144-16,0 0-144 0,-4-8 160 0,4 8-160 16,0 0 240-16,0 0-48 0,0 0-16 0,0 0 0 15,-10-10-176-15,2 5 192 0,8 5-192 0,0 0 192 16,-9-4-64-16,9 4 0 0,0 0 0 0,0 0 0 16,0 0 0-16,-7-5-128 0,7 5 192 0,-5-8-64 15,5 8 144-15,0 0 32 0,-4-9 0 0,4 9 0 16,0 0-64-16,-1-8-16 0,1 8 0 0,0 0 0 0,-4-12 0 0,4 12 0 15,-5-8 0-15,5 8 0 16,-11-4 32-16,2-1 0 0,9 5 0 0,-11-1 0 0,-1-2-48 0,3 3 0 16,9 0 0-16,0 0 0 0,-11-2-32 0,11 2-16 15,0 0 0-15,0 0 0 0,0 0-160 0,0 0 0 16,0 0 0-16,0 0 0 16,0 0-1088-16,0 0-320 0,12-6-48 0,1 3-10400 15,1 0-2096-15</inkml:trace>
  <inkml:trace contextRef="#ctx0" brushRef="#br1" timeOffset="138454.09">24486 4634 9215 0,'0'0'816'0,"-10"3"-656"0,-2-1-160 0,3 0 0 15,9-2 2624-15,0 0 480 0,-6-3 96 0,6 3 32 16,0 0-1696-16,0 0-320 0,0 0-80 0,7-7-16 15,4 3-224-15,-1-1-32 0,-2 0-16 0,3 2 0 16,2 0-192-16,0 0-32 0,0-1-16 0,0 1 0 16,1 1-160-16,-1 0-16 0,0 0-16 0,0 1 0 15,0 1-32-15,-1 0-16 0,-2-2 0 0,1 2 0 16,-11 0 80-16,13-1 0 0,-3-2 16 0,1 3 0 16,-1 0 16-16,1 0 0 0,-1 0 0 0,0 0 0 15,2-2 32-15,0 0 0 0,0-3 0 0,-1 4 0 16,0-2-272-16,0 1-48 0,0-1-16 0,-1 1 0 15,-1-1-176-15,-9 3 160 0,14-3-160 0,-3 2 160 16,-11 1-160-16,12-1 128 0,-12 1-128 0,13-3 128 16,-1 0-128-16,-2 3 192 0,-10 0-192 0,11 0 192 0,-11 0-192 0,0 0 0 15,10 0 0-15,-10 0 0 0,0 0 0 0,0 0 0 16,0 0 144-16,0 0-144 0,10-3 208 0,-10 3-16 16,0 0-16-16,0 0 0 0,0 0 160 0,0 0 48 15,2-10 0-15,-2 10 0 0,-2-11-112 0,2 11-16 16,0-12 0-16,0 12 0 0,-3-10-48 0,3 10-16 15,-4-10 0-15,-2-1 0 0,1 2-32 0,-1-1-16 16,-1 4 0-16,1-1 0 0,-2 0 0 0,0 1 0 16,-1 1 0-16,1 1 0 0,-1 0-144 0,1 0 0 15,-1 0 0-15,1 2 128 0,8 2-128 0,-10-3 0 16,-2 1 0-16,3 0 0 0,9 2 0 0,0 0 0 16,-11-1 0-16,11 1 0 0,0 0-256 0,0 0-48 0,0 0 0 0,0 0 0 31,0 0-2704-31,0 0-528 0</inkml:trace>
  <inkml:trace contextRef="#ctx0" brushRef="#br1" timeOffset="139108.14">25854 4687 29663 0,'0'0'1312'0,"0"0"272"0,0 0-1264 0,0 0-320 0,0 0 0 0,0 0 0 16,0 0 848-16,0 0 112 0,-3 11 32 0,2 2 0 16,1 3-624-16,3 2-128 0,-1 1-32 0,2 1 0 15,0-1-64-15,0 4-16 0,-1-2 0 0,-1 1 0 0,1 2-128 16,-1 4 160-16,0-3-160 0,-1-1 160 0,-2 1-160 0,-1-1 0 16,0-1 0-16,-1 1 0 0,-1 2 144 0,2-7-144 15,-2-1 160-15,1-1-160 0,-1-2 128 0,2-1-128 16,-1 2 0-16,1 1 144 15,-1-4-1360-15,0 1-256 0,-1 2-64 0,-1-7-16 0</inkml:trace>
  <inkml:trace contextRef="#ctx0" brushRef="#br1" timeOffset="139290.31">25661 5037 27647 0,'0'0'2448'0,"1"-9"-1952"0,-1 1-496 0,0 8 0 15,0 0 3312-15,12-4 560 0,2 1 112 0,5 3 32 16,2 3-3216-16,1 0-640 0,1 1-160 0,2-1 0 16,1-1 0-16,1-1 0 0,1-1 0 0,0 0 0 31,4 0-1216-31,0 0-240 0,1-1-32 0,1-1-10064 0,0 1-2016 0</inkml:trace>
  <inkml:trace contextRef="#ctx0" brushRef="#br1" timeOffset="139986.54">26940 4389 35359 0,'0'0'1568'0,"0"0"320"0,0 0-1504 0,0 0-384 15,0 0 0-15,0 0 0 0,0 0 624 0,0 0 48 16,1 12 16-16,3 2 0 0,1 3-688 0,1 1 0 16,-2 3 0-16,1 2-176 0,0 1 176 0,0 3-160 15,2 2 160-15,-2 2-160 0,0 2 160 0,0 1 0 16,1 2 0-16,-1 0 0 0,-1 0 0 0,0-2 0 15,0 2 0-15,-3-3 0 0,-1-4 0 0,0-2 176 0,-1-1-16 16,-1-2 0-16,0-4 352 0,-2-1 64 0,-1-1 0 0,-1-1 16 16,2-1 16-16,2-1 0 0,-1 1 0 0,2-2 0 15,1-3-224-15,0-11-64 0,0 0 0 0,1 11 0 16,-1 0-128-16,0-11-48 0,0 0 0 0,0 0 0 16,0 0-16-16,0 0 0 0,0 0 0 0,0 0 0 15,8-9 32-15,-3-2 0 0,0-2 0 0,-1-1 0 16,2 2-160-16,-1-5 160 0,-1 0-160 0,1-1 160 15,4-2-160-15,0 2 0 0,0 0-160 0,0 1 160 16,-1 0-160-16,1 0 160 0,0 0-160 0,1 1 160 16,-1 2 0-16,2 1-144 0,2 0 144 0,-1 3 0 15,-3 3 0-15,2 1-128 0,1-4 128 0,1 4 0 16,1-1-128-16,2 4 128 0,-1 0-128 0,2 0 128 0,-1-1-128 0,-1 2 128 16,1 4-128-16,0 2 128 0,-2 2-128 0,-1 0 128 15,0 1-128-15,0 2 128 0,-1-1-128 0,-2 5 128 16,-2 1-128-16,0 2 128 0,-2-3 0 0,1 2-128 15,1 2 128-15,-3 0 0 0,-1 0 0 0,0-3 0 16,0 2 0-16,-2 0 0 0,0-2 0 0,-1 0 0 16,-1-1 0-16,0-1 128 0,-1 0-128 0,-2 0 0 15,3-12 128-15,-5 9-128 0,-2 1 208 0,0-2-16 16,-3-3-16-16,0 0 0 0,-2 1-32 0,-1-2 0 16,-2 2 0-16,-2-1 0 0,0-2-144 0,0-2 160 15,0-1-160-15,0-2 160 0,2-4-160 0,1 1 0 16,-2 0 0-16,2-2 0 15,1 0-1488-15,1-4-384 0,-1-2-80 0,3 0-10224 16,2-1-2048-16</inkml:trace>
  <inkml:trace contextRef="#ctx0" brushRef="#br2" timeOffset="173847.11">1518 5548 4607 0,'-8'-4'400'0,"-4"0"-400"15,-1 1 0-15,13 3 0 0,0 0 5264 0,0 0 976 16,0-9 192-16,6 2 32 0,6 0-4960 0,6-1-992 16,5 0-208-16,4 1-48 0,4-1-256 0,7-1 0 15,6-2 0-15,3 1 0 0,2 1 0 0,3 1 0 16,4 3 0-16,1 1 0 0,1 0 0 0,3-1 0 16,3-2 0-16,2 3 0 0,1 1 0 0,3 3 0 15,7 2 0-15,0 2-144 0,1-4 144 0,4 0 0 16,3-7 0-16,5 3 0 0,5 2 384 0,2-6 0 15,-1 0 0-15,6-2 0 0,6-3 144 0,1 1 48 0,1 0 0 16,2-2 0-16,3-1-96 0,2 4-16 0,4-2 0 16,-1-3 0-16,-1 2-96 0,4-1-32 0,3 4 0 0,-5 0 0 15,-6-1-48-15,2 3-16 0,1 3 0 0,-8 2 0 16,-5 4-144-16,-4 2-128 0,-1 2 192 0,-4 4-192 16,-1 3 128-16,-6-2-128 0,-8 1 0 0,-1-1 0 15,0-1 0-15,-2 0 0 0,-2 1 0 0,-3-1 0 31,-1-2-1360-31,-3 2-288 0</inkml:trace>
  <inkml:trace contextRef="#ctx0" brushRef="#br2" timeOffset="175747.8">2967 6738 26719 0,'-17'-2'2368'0,"-2"-1"-1888"16,-3 2-480-16,-3 2 0 0,-5 2 1136 0,0-1 128 15,1 2 16-15,-2 3 16 0,-4 0-1008 0,-3 3-288 0,-4 3 0 0,-5-2 128 16,-6 5-384-16,-5 0-64 0,-3-6-32 0,-3 4 0 31,-4 1-224-31,2-1-64 0,1 3 0 0,-2-3 0 0,-1-1 336 0,-2 0 64 0,-4-1 16 0,-1-1 0 16,0 2 224-16,2-4-144 0,1-1 144 0,2-3-128 15,-1 0 128-15,4-2 0 0,0-2 128 0,3 4-128 16,2-1 384-16,7 0 16 0,5-1 0 0,3-1 0 16,3-2 144-16,4 0 32 0,1 0 0 0,5 0 0 15,4 4-48-15,4 1 0 0,3 2 0 0,8 3 0 16,3 3-336-16,3 2-64 0,2 0 0 0,5 6-128 16,2 3 0-16,4 2 0 0,1 0-160 0,0 4 160 15,-1 4-320-15,1 2 48 0,2 3 16 0,1 4 0 16,1 7 64-16,1 2 32 0,2 1 0 0,-2 2 0 15,-2 4 160-15,0 0-160 0,-2 4 160 0,1 8-160 0,-2 4 160 0,0 4-128 16,1-1 128-16,0 4-128 0,-1-2 128 0,2 9-160 16,-1 11 160-16,2 0-160 0,1-2 160 0,0 5-208 15,-1 2 80-15,1 2 128 0,2 0 0 0,-1-1 0 16,-1-1 0-16,1 0 0 0,-1 0 0 0,0-3 0 16,-1-6 0-16,1 3 128 0,-1-2-128 0,-1-1 0 15,2 0 0-15,-2-6 128 0,0-6-128 0,0-2 128 16,2-1-128-16,2-4 128 0,-2-4-128 0,3-2 0 15,0-2 144-15,2-7-144 0,0-6 0 0,1-2 144 16,-1-3-144-16,2-2 0 0,0-1 176 0,0-3-176 16,-3-4 160-16,-1-1-160 0,-2-3 160 0,-2 0-160 15,-1-3 160-15,-2 1-160 0,-3-5 208 0,2-3-48 0,0-5-16 16,0-1 0-16,1-1 384 0,2-7 80 0,-1-4 16 0,-6-9 0 16,11 7 160-16,3-3 48 0,3-4 0 15,5-4 0-15,3-3 128 0,5-2 16 0,4-5 16 0,4-2 0 16,1-1-384-16,7-1-80 0,6-3-16 0,4 0 0 15,4 3-352-15,2 3-160 0,2 0 128 0,1 4-128 32,1 5-2272-32,-1-1-544 0</inkml:trace>
  <inkml:trace contextRef="#ctx0" brushRef="#br2" timeOffset="185596.7">22239 703 9215 0,'-12'7'400'0,"12"-7"96"0,0 0-496 0,0 0 0 0,-10-4 0 0,10 4 0 15,0 0 3024-15,0 0 512 0,0 0 112 0,0 0 0 16,0 0-1856-16,0 0-368 0,0 0-80 0,0 0 0 16,-7-5-288-16,7 5-48 0,0 0-16 0,0 0 0 15,0 0-416-15,0 0-64 0,0 0-32 0,0 0 0 16,0 0-352-16,0 0-128 0,0 0 0 0,0 0 144 16,0 0-16-16,0 0-128 0,0 0 192 0,0 0-64 0,0 0 240 0,0 0 32 15,-2 10 16-15,2-10 0 0,0 0 240 0,0 0 48 16,0 0 16-16,3 13 0 0,3 5-16 0,-6-18-16 15,0 0 0-15,0 0 0 0,0 0-176 0,0 0-48 16,0 0 0-16,0 0 0 0,0 0-320 0,0 0-144 16,0 0 128-16,0 0-128 0,0 0 176 0,4 12-48 15,-1 0-128-15,-1 0 192 0,-2-1-192 0,0 2 0 16,-2 0 128-16,1-1-128 0,1-12 0 0,-1 14 0 16,0 1 0-16,1-2 0 0,0-13 0 0,0 13 0 15,-2 0 0-15,1-1 0 0,1-12 192 0,-1 13-64 16,-2-3-128-16,0 3 192 0,0 0 16 0,0 4 0 15,2 4 0-15,-2 1 0 0,-4 3 0 0,1-5 0 16,-2-7 0-16,2 7 0 0,3 12-64 0,0-5-16 16,-1-9 0-16,-1-9 0 0,-1-15-128 0,6 6 0 0,0 0 144 0,0 0-144 15,0 0 176-15,0 0-48 0,0 0 0 0,2 14 0 16,2 5-128-16,-4-19 192 0,0 0-192 0,-1-8 192 16,1 8-192-16,0 0 192 0,0 0-192 0,0 0 192 15,0 0-192-15,0 0 0 0,0 0 0 0,0 0 128 16,0 0-128-16,0 0 0 0,4-8 0 0,-4 8 128 15,0 0-128-15,0 0 0 0,0 0 0 0,0 0 0 16,0 0 0-16,8-5 0 0,-8 5 0 0,9-4 0 16,-9 4 0-16,10-2 0 0,-10 2 0 0,11 0 0 15,-1 0 0-15,1 2 0 0,-1 2 0 0,2-2-176 16,2 0 176-16,0-1 0 0,-1 0 0 0,3 0 0 16,1 1 0-16,1-4 0 0,2-1 128 0,1 0-128 0,0 2 0 15,1-1 128-15,2-2-128 0,1 2 0 0,-1 1 0 0,1 1 128 16,1 3-128-16,0-3 0 0,-2-3 0 0,1 0 0 15,1-4 0-15,3 4 128 0,1 0-128 0,1-1 0 16,1-3 0-16,1 1 0 0,4-1 0 0,-2 1 0 16,-1 2 0-16,0 1 0 0,0-3 0 0,0 2 0 15,-2 1 0-15,0 1 128 0,-4-3-128 0,1-1 0 16,-2 0 0-16,2 3 0 0,0 2 0 0,2-3 0 16,3-5 0-16,1 4 0 0,0 2 0 0,0-3 0 15,-1-2 0-15,2 2 0 0,-3 4 0 0,1-1 0 16,-1-2 0-16,-3 0 0 0,-3-2 0 0,1 3 128 15,-2 4-128-15,0-4 0 0,-1 2 0 0,-2-2 128 16,1 4-128-16,-2 0 0 0,-3-1 0 0,2-1 0 16,0 2 0-16,-3 0 0 0,-3 0 0 0,-1-4 0 0,2 1 0 0,-1 1 0 15,1 4 0-15,0-4 0 0,0-3 0 0,0 2 0 16,-2 3 0-16,2-1 0 0,1-3 0 0,0 0 0 16,0 0 0-16,0 4 0 0,-1-2 0 0,-1 0 0 15,0 0 0-15,-1 2 0 0,-1 0 128 0,0 0-128 16,-3 0 0-16,2 0 0 0,-12 0 0 0,12 6-128 15,-2-2 128-15,-10-4 0 0,11 7 0 0,-11-7-128 16,7 9 128-16,1-3 0 0,-8-6 0 0,0 0 0 16,8 11 0-16,-1-5 0 0,-7-6-144 0,7 7 144 15,-7-7 0-15,10 3 0 0,-10-3 0 0,10-2 0 16,-10 2 0-16,10-1 0 0,-10 1 0 0,11-4 0 16,-11 4 0-16,10-3 0 0,1-1 0 0,-11 4 0 15,8-6 0-15,-8 6 128 0,0 0-128 0,0 0 0 0,6-8 0 0,-1 2 0 16,-5 6 128-16,0 0-128 0,4-9 0 0,0 1 0 15,-4 8 0-15,3-11 128 0,-2 2-128 0,0 0 160 16,2-3-160-16,0 2 160 0,-1-3-160 0,-1 2 160 16,1-4-160-16,0 2 160 0,1 1-160 0,0-1 0 15,-1-1 0-15,1-1 128 0,-2 1-128 0,2 1 0 16,-2 1 0-16,2-1 0 0,-2 0 0 0,0 1 0 16,-1 1 0-16,0 0 0 0,0-1 0 0,0 3 0 15,0 9-160-15,-1-11 160 16,1 11-544-16,-3-10-16 0,3 10 0 0,0 0 0 15,0 0-2224-15,0 0-448 0,0 0-96 0</inkml:trace>
  <inkml:trace contextRef="#ctx0" brushRef="#br2" timeOffset="186956.7">22635 1366 6447 0,'0'0'272'0,"0"0"80"0,0 0-352 0,0 0 0 0,0 0 0 0,0 0 0 16,0 0 3456-16,0 0 640 0,0 0 112 0,0 0 16 15,0 0-2832-15,11 7-576 0,-11-7-112 0,9 11-32 16,-9-11-176-16,9 15-48 0,-1-1 0 0,1-1 0 15,-1 1-160-15,-2 2-32 0,-1 2-16 0,1 1 0 16,-1 0 48-16,0 0 16 0,-1 1 0 0,0 1 0 16,-2 5 16-16,0 0 0 0,-2-4 0 0,0 1 0 15,1 2-64-15,-1-1-16 0,0-6 0 0,0 1 0 16,0 1-112-16,0 0 0 0,0-1-128 0,1 1 192 16,1-3-192-16,-1 2 0 0,-1-3 0 0,0-1 0 15,1 1-608-15,1 0-160 16,-2-3-48-16,0-2-11760 0</inkml:trace>
  <inkml:trace contextRef="#ctx0" brushRef="#br2" timeOffset="187225.79">22957 1762 32191 0,'0'0'1424'0,"0"0"304"0,-4 12-1392 0,2-1-336 16,-1 2 0-16,4 0 0 0,3 0 240 0,-1 1-32 0,-2-3 0 0,2 1 0 16,1 0-208-16,0-2-240 0,-4-10 48 0,5 11 16 31,-5-11-528-31,5 10-128 0,-5-10 0 0,4 10-16 15,-4-10-544-15,0 0-96 0,0 0-32 0,-1 12-9968 0</inkml:trace>
  <inkml:trace contextRef="#ctx0" brushRef="#br2" timeOffset="187413.01">22947 1545 31327 0,'-9'-16'1392'0,"6"6"272"16,3 10-1328-16,0 0-336 0,0 0 0 0,0 0 0 0,14-1-256 0,1 0-112 15,-2 0-16-15,0 1-13152 16</inkml:trace>
  <inkml:trace contextRef="#ctx0" brushRef="#br2" timeOffset="187812.5">23146 1797 28623 0,'0'0'1264'0,"0"0"272"0,0 0-1232 0,0 0-304 0,0 0 0 16,2 11 0-16,-2-11 352 0,2 10 16 0,-2-10 0 0,0 0 0 15,0 0-208-15,0 0-32 0,0 0-128 0,11 8 192 16,-11-8-192-16,10 5 0 0,-10-5 0 0,10 3 0 15,-10-3-336-15,12-4-16 0,-3-2 0 0,-9 6 0 16,8-7 160-16,-3 0 48 0,-1-3 0 0,0 1 0 16,-1-2 144-16,-1-1 224 0,0-2-48 0,-1 0-16 15,-1-2 144-15,3-1 16 0,0 2 16 0,1 0 0 16,-1 1-144-16,1 2-16 0,0 2-16 0,0 3 0 16,-4 7 176-16,0 0 48 0,0 0 0 0,0 0 0 15,11 4-80-15,0-1-16 0,-11-3 0 0,12 10 0 16,-2-1-288-16,0 0 0 0,0-2 128 0,-10-7-128 15,7 8 0-15,1 0 0 0,3-2 0 0,-4 2 0 16,-1 1 0-16,0 0 0 0,3-1 0 0,-3 1 0 0,-3 0 0 16,3 3 0-16,-1-3 0 0,0 1 0 0,0 1 0 0,1 1 0 15,0-5 0-15,-1 4 0 0,-1 1 0 0,0 1 0 16,-4-13 0-16,4 10 0 0,-4-10-240 0,5 9-96 16,-5-9-32-16,0 0-9296 15,7 8-1856-15</inkml:trace>
  <inkml:trace contextRef="#ctx0" brushRef="#br2" timeOffset="188223.86">23553 1804 8287 0,'0'0'736'0,"0"0"-592"0,0 0-144 0,12-6 0 15,-3 1 2272-15,-9 5 416 0,10-5 96 0,-1 1 16 16,-9 4-992-16,12-4-192 0,-12 4-32 0,12-2-16 15,-3-2-528-15,-9 4-96 0,10-4-32 0,1 1 0 16,-11 3-496-16,12-2-96 0,-2-1-32 0,-1 2 0 16,-9 1-160-16,11-7-128 0,-2 2 144 0,-9 5-144 15,9-5 144-15,-1-1-144 0,-1 1 128 0,1-1-128 16,-3-1 128-16,1-1-128 0,-2 1 0 0,-4 7 128 16,4-10 352-16,-2 3 64 0,-2-5 16 0,0 3 0 15,0 9-32-15,-1-12 0 0,-2 2 0 0,1-1 0 16,-2 5-272-16,0-1-64 0,-3-2-16 0,1 0 0 15,-1 1-176-15,1 2 128 0,-2 3-128 0,0 3 128 16,-1 0-128-16,1 3 0 0,0 3 0 0,-2 1 0 16,1 6 0-16,0-2 0 0,-1 4-144 0,1-1 144 0,2 2 0 0,0 1 0 15,3-3 0-15,0 4 0 0,2 0-128 0,0-2 128 16,2-3 0-16,3 1 0 0,1 2 0 0,0-3 0 16,0-1 0-16,1 0 0 0,0 1 0 0,2-4 0 15,0 0 0-15,1 0 0 0,0 1-128 0,1-2-80 16,-9-8-16-16,13 8 0 15,0 0-2752-15,-1-3-544 0</inkml:trace>
  <inkml:trace contextRef="#ctx0" brushRef="#br2" timeOffset="188740.63">24043 1638 11967 0,'0'0'1072'0,"0"0"-864"0,-8-4-208 0,8 4 0 15,-9-1 2992-15,0-2 544 0,0-1 112 0,0 3 32 16,9 1-2464-16,-12 4-480 0,0 0-96 0,2 1-32 16,1 2-352-16,-2-1-64 0,-3 2 0 0,1 2-16 15,1 2-176-15,-1 1 0 0,0 1 0 0,0 2 0 16,1-2 0-16,2 2 0 0,1-3 0 0,1-1 0 15,2 2 816-15,0-2 80 0,4-3 0 0,-1 0 16 16,2 2-656-16,1-11-128 0,0 0-128 0,0 10 192 16,1 2-64-16,-1-12 0 0,0 0 0 0,8 6 0 0,-8-6-128 0,10 4 192 15,1-2-192-15,-1-2 192 0,2-2-192 0,-2 0 160 16,-10 2-160-16,12-6 160 0,1 0-160 0,-1 1 0 16,-2-6 0-16,-1 2 128 0,-2 0-128 0,-2 1 0 15,-5 8 0-15,8-10 0 0,0 1 0 0,-2-2 0 16,-2 1 0-16,-4 10 0 0,0 0 0 0,7-7 0 15,-7 7 144-15,0 0-144 0,0 0 0 0,0 0 0 16,0 0 0-16,0 0 0 0,0 0 128 0,0 0-128 16,0 0 128-16,9 8-128 0,-1 0 352 0,-2 0 0 15,-6-8 0-15,8 10 0 0,-1 3 32 0,-1-5 16 16,-6-8 0-16,7 12 0 0,-2-2-160 0,-5-10-48 16,4 11 0-16,0-2 0 0,-4-9-192 0,5 11 0 15,-1 1-192-15,0-1 192 16,-4-11-512-16,4 11 16 0,-4-11 0 0,6 11 0 15,-6-11-720-15,8 8-160 0,-8-8-32 0,0 0 0 16,12 2-2288-16,-1-4-464 0</inkml:trace>
  <inkml:trace contextRef="#ctx0" brushRef="#br2" timeOffset="189104.5">24188 1836 22047 0,'0'0'976'0,"0"0"208"0,0 0-944 0,13 0-240 0,-13 0 0 0,0 0 0 15,12-1 720-15,-12 1 112 0,10 0 0 0,-10 0 16 16,0 0 16-16,0 0 0 0,0 0 0 0,7 8 0 16,-7-8 64-16,0 0 16 0,1 10 0 0,-1 1 0 15,0-11-336-15,-1 13-64 0,1-13-16 0,-3 7 0 0,3-7-208 0,0 0-64 16,0 0 0-16,0 0 0 0,0 0-16 0,0 0-16 16,0 0 0-16,0 0 0 0,0 0 224 0,0 0 32 15,0 0 16-15,0 0 0 0,0 0 224 0,0 0 48 16,10-5 16-16,-10 5 0 0,7-9-16 0,-2-3 0 15,-1 2 0-15,-1-2 0 0,-1 2-240 0,0-3-48 16,-1-2-16-16,1 1 0 0,1 0-272 0,-2-2-48 16,-1 0-16-16,2 2 0 0,-1 1-128 0,2 0 0 15,1-4 0-15,1 5 0 0,0 5 0 0,1 0 0 16,2-2 0-16,1 1 0 0,3-1 0 0,2 4-144 16,3 2 144-16,4-3 0 0,5-7-144 0,2 0 144 15,-2 1 0-15,3 1-144 0,2 4 144 0,0 0 0 0,-1 0 0 16,-1 1-128-1,-3-2-1024-15,-1 2-192 0,-3 3-32 0,-3-2-10880 0,-3 1-2176 0</inkml:trace>
  <inkml:trace contextRef="#ctx0" brushRef="#br2" timeOffset="191807.92">22085 1986 14623 0,'0'0'640'0,"0"0"144"0,0 0-624 0,0 0-160 15,0 0 0-15,0 0 0 0,0 0 624 0,0 0 80 16,0 0 32-16,0 0 0 0,0 0-256 0,0 0-48 16,0 0-16-16,8-5 0 0,-8 5 128 0,9-3 32 0,-9 3 0 0,0 0 0 15,9-5 368-15,-9 5 80 0,10-6 0 0,-10 6 16 16,0 0-16-16,0 0-16 0,11-3 0 0,-11 3 0 16,0 0-336-16,0 0-64 0,0 0-16 0,0 0 0 15,0 0-336-15,1 12-80 0,-1-12-16 0,-1 11 0 16,0 1-160-16,-1-3 0 0,2-9 0 0,-1 12 128 15,1-12-128-15,-1 12 160 0,-1 0-160 0,1-1 160 16,0 0-32-16,-1-1-128 0,0 2 192 0,-1 1-64 16,-1 1 64-16,2-1 16 0,0 0 0 0,1 2 0 15,-1 0-16-15,-1 4-16 0,0-1 0 0,-1 1 0 16,-1 0-16-16,1-2 0 0,0 1 0 0,0-3 0 16,2 1-160-16,-1 2 160 0,1-1-160 0,0-2 160 15,0-1-160-15,-1 3 0 0,1 1 0 0,-1 0 128 0,-1-1-128 16,1 2 0-16,2-2 0 0,-2 1 0 0,1-3 128 0,-1 1-128 15,1-3 0-15,-1 0 128 0,0 0 0 0,1 0-128 16,-1-1 192-16,1-2-64 0,2-10 64 0,0 0 0 16,-4 8 0-16,4-8 0 0,-6 11 16 0,6-11 16 15,-3 10 0-15,3-10 0 0,0 0-80 0,-2 9-16 16,2-9 0-16,0 0 0 0,0 0-128 0,0 0 192 16,0 0-192-16,0 0 192 0,0 0-192 0,0 0 192 15,0 0-192-15,0 0 192 0,11 3-192 0,-11-3 0 16,0 0 0-16,10 0 128 0,-10 0-128 0,0 0 0 15,12-1 144-15,-12 1-144 0,0 0 0 0,10-2 144 16,-10 2-144-16,12 0 0 0,-12 0 144 0,13 0-144 16,-1 0 0-16,0 2 144 0,-2 0-144 0,2-3 0 0,1-3 0 15,1 3 0-15,0 1 0 0,3 0 128 0,0-2-128 0,3 2 0 16,1 2 0-16,0 0 0 0,1 1 0 0,-1-2 0 16,-2-6 144-16,2 1-144 0,4 1 160 0,1 1-160 15,0-1 0-15,0 2 128 0,0 1-128 0,0 0 0 16,-1 0 0-16,0 0 0 0,-1-3-144 0,3 2 144 15,-3 1 0-15,4 0 0 0,2 0 0 0,4-3 0 16,2-2 0-16,1 0 0 0,-2 0 0 0,4 1 0 16,4 3 0-16,0-1 0 0,-3 0 128 0,-1 0-128 15,-1 1 0-15,-1 2 0 0,-2 1 0 0,0 0 0 16,2 2 0-16,2-1 0 0,1-1 0 0,2 0 0 16,1-1 0-16,3-1 0 0,1-3 0 0,-1 1 0 15,0-1 0-15,-2-2 128 0,-1-2-128 0,3-2 0 0,1 0 128 0,3 0-128 16,-1 0 0-16,3-4 0 0,0 0 0 0,-1 1 0 15,-1 2 0-15,-3 2 0 0,-3 0 128 0,0 1-128 16,1 1 0-16,-1 1 0 0,0-2 0 0,2 1 0 16,0 2 0-16,1-1 0 0,1 2 0 0,0 2 0 15,0-1 0-15,-3 2 0 0,-4 2 0 0,-2 2 0 16,-1-3 0-16,1-1 0 0,3 0 0 0,1 0 0 16,1 0 0-16,2 1 0 0,1 2 0 0,0-3 0 15,-3 0 0-15,-1 0 0 0,-1 0 0 0,-3 0 0 16,-1-3 0-16,1 1 0 0,1-2 128 0,2 0-128 15,1-1 0-15,0 1 0 0,-1 0 0 0,2 1 0 16,-1 2 128-16,-2-3-128 0,-2 1 0 0,-1 1 0 16,-5 0 0-16,0 1 0 0,-3 1 0 0,-1 1 0 0,1 1 0 15,-3-2 0-15,-1 0 0 0,3 0 0 0,3 0 0 16,0 2 0-16,-2 2 0 0,1-1 0 0,0-2 0 0,1 0 0 16,1-1 0-16,-1 0 0 0,-2-1 0 0,-2 0 0 15,1 1 0-15,-2 0 0 0,-2-3 0 0,1 2 0 16,-1 0 0-16,0-1 0 0,-2-3 0 0,-1 2 0 15,2 1 0-15,1-1 0 0,0 1 0 0,-2-1 0 16,-1 0 128-16,-1 1-128 0,0 2 0 0,0-4 0 16,-4 1 0-16,0 1 0 0,0 0 0 0,-2 2 0 15,-2 0 0-15,0 2 0 0,0-2 0 0,0 0 0 16,0-2 176-16,0 4-176 0,-2-2 160 0,-1 0-160 16,2 0 0-16,-2 0 0 0,-10 0 0 0,10 0-160 15,-1 0 160-15,-9 0 0 0,0 0 0 0,9 0 0 0,-9 0 0 16,0 0 0-16,0 0 0 0,9 2 0 0,-9-2 0 0,0 0 0 15,0 0 0-15,0 0 0 0,0 0 0 0,9 0 0 16,-9 0 0-16,0 0 128 0,0 0-128 0,0 0 128 16,0 0-128-16,0 0 128 0,0 0 16 0,0 0 16 15,0 0 0-15,0 0 0 0,0 0 32 0,4-9 16 16,-4 9 0-16,0-13 0 0,0 1 32 0,-1 3 0 16,-1-1 0-16,2-1 0 0,-2 0 16 0,-1-4 0 15,-1-2 0-15,0 2 0 0,0-4-64 0,1 1-16 16,-3-4 0-16,2 1 0 0,-1-2-176 0,0 1 160 15,1 1-160-15,0-1 160 0,-1 3-160 0,1 4 128 16,0 0-128-16,2 2 128 0,-2 0-128 0,1 3 0 16,0 2 0-16,3 8 0 0,0 0 0 0,0 0 0 0,-4-7 0 0,4 7 0 31,0 0-416-31,0 0-16 0,0 0 0 0,0 0 0 16,0 0-752-16,0 0-160 0,0 0-16 0,10-3-10352 15,-3-4-2048-15</inkml:trace>
  <inkml:trace contextRef="#ctx0" brushRef="#br2" timeOffset="193326.79">23578 2970 6447 0,'0'0'272'0,"0"0"80"0,0 0-352 0,0 0 0 15,0 0 0-15,0 0 0 0,0 0 1600 0,0 0 240 16,0 0 48-16,0 0 16 0,0 0-1424 0,0 0-288 16,0 0-48-16,0 0-16 0,0 0 512 0,0 0 80 15,0 0 32-15,0 0 0 0,0 0 192 0,0 0 32 16,4-9 16-16,-4 9 0 0,0 0-400 0,0 0-80 0,0 0 0 0,-4-10-16 16,4 10-240-16,-5-9-64 15,5 9 0-15,-7-8 0 0,0 1-48 0,7 7-16 0,-10-3 0 0,10 3 0 16,-9-4 0-16,0 1 0 0,-2 0 0 15,5 10 0-15,3 7 160 0,-5-7 32 0,-10-11 0 0,3 4 0 16,1 4 192-16,1 2 64 0,-1 2 0 0,0 4 0 16,-2 1-208-16,2 3-48 0,1 0 0 0,1 1 0 15,2 0-192-15,0 2-128 0,3-4 128 0,0 4-128 16,2-6 0-16,2 1 0 0,3-1 0 0,2 0 0 16,0-3 128-16,2 1-128 0,-4-11 160 0,7 14-160 15,2 1 192-15,-3-2-64 0,-6-13-128 0,7 10 192 16,1 0 32-16,-1 0 0 0,-7-10 0 0,12 3 0 15,-1 1-48-15,-1 2-16 0,-10-6 0 0,13 0 0 0,1-3-32 0,-1 0-128 16,0-1 192-16,-1 1-64 0,-1-3-128 16,-2 0 160-16,0-1-160 0,0-1 160 0,0-1-160 0,-2 2 128 15,-5-5-128-15,2 1 128 0,0 4-128 0,0-5 128 16,0-1-128-16,-1 1 128 0,-1-1-128 0,1-1 0 16,-2 2 0-16,2-1 0 0,-2 2 0 0,2 2 0 15,-2 1 0-15,-1 8 0 0,0 0 0 0,0 0 240 16,0 0-16-16,0 0 0 0,0 0-32 0,0 0-16 15,0 0 0-15,0 0 0 0,9 7-176 0,-1 0 0 16,-2 2 0-16,0 1 0 0,-4 1 0 0,1 0 0 16,-1 2 0-16,2 2 0 0,0 0 0 0,0 1 0 15,0-2 0-15,0-1 0 0,0 2 0 0,0-5 0 16,1-2 0-16,1 1 0 0,0 0 0 0,0-1 0 0,1-2 0 16,1 2 0-1,-8-8-704-15,10 4-128 0,-10-4-32 0,12 0-12704 0</inkml:trace>
  <inkml:trace contextRef="#ctx0" brushRef="#br2" timeOffset="194101.02">24085 2770 13823 0,'0'0'1216'0,"0"0"-960"0,1-9-256 0,-1 9 0 15,1-10 1664-15,2 1 272 0,1 0 64 0,-4 9 16 16,3-9-1440-16,-2 0-304 0,-1 0-48 0,0 1-16 0,-1 0-208 0,-2 0 0 16,-2 1 128-16,0 0-128 0,-2 2 0 0,1 1 0 15,-4 0 0-15,1 1 0 0,0 3 0 0,-1 0 0 16,-2 3 0-16,2 1 0 0,-1-4 0 0,1 2 0 16,-1 2 176-16,2 0-176 0,9-4 624 0,-8 9 16 15,1 2 0-15,0-1 0 0,2-1-176 0,0 3-16 16,-1 0-16-16,1 1 0 0,1 0-128 0,2 0-32 15,-1 1 0-15,0 2 0 0,-1 1-96 0,1-1-32 16,-3 2 0-16,2 3 0 0,2-2-144 0,-1 2 160 16,-1 1-160-16,3 0 160 0,0 1 80 0,-1 0 16 15,1 1 0-15,2-1 0 0,3-1 32 0,0 2 16 16,-1-2 0-16,-1 0 0 0,1 0-160 0,-2 0-16 16,-1-1-128-16,0 0 192 0,-1 1-192 0,0-2 176 15,-1-3-176-15,0 0 160 0,-3 0-160 0,1-4-224 0,0 1 48 16,1-4 16-1,3-10-864-15,0 0-160 0,0 0-32 0,0 0-10880 0</inkml:trace>
  <inkml:trace contextRef="#ctx0" brushRef="#br2" timeOffset="194373.86">23660 3090 24879 0,'0'0'2208'0,"0"0"-1760"0,0 0-448 0,9-4 0 15,-9 4 1520-15,13 0 208 0,0 0 64 0,1-2 0 16,2 2-1248-16,0-1-240 0,-1-2-48 0,1 2-16 0,1 3-240 0,1 1 128 16,2-3-128-16,-2 0 0 0,-1-1 144 0,0-1-144 15,0 1 128-15,-3 2-128 0,-2-1-160 0,1 0-112 16,0 0-32-16,1-1 0 15,1-2-272-15,-1 1-64 0,-1-2-16 0,1 0 0 16,1 0-256-16,0 0-48 0,1 1-16 0,-2-3-11008 0</inkml:trace>
  <inkml:trace contextRef="#ctx0" brushRef="#br2" timeOffset="197801.84">24520 2778 12895 0,'0'0'1152'0,"0"0"-928"15,0 0-224-15,0 0 0 0,0 0 1376 0,0 0 224 16,4-10 64-16,-4 10 0 0,3-7-736 0,-3 7-144 16,4-10-16-16,-4 10-16 0,0-9-112 0,0 9 0 15,5-8-16-15,-1 1 0 0,-2-2-48 0,-2 9-16 16,4-10 0-16,2 1 0 0,-1-1-80 0,-1-2-16 0,0 0 0 0,0-1 0 16,-2 2 112-16,1-1 0 0,-2-1 16 0,-1 1 0 15,-1 0-64-15,-1 2-16 0,0-2 0 0,-2 2 0 16,-3-1 48-16,0 5 0 0,-4-3 0 0,1 3 0 15,-2 1-176-15,2 1-48 0,0 0 0 0,1 3 0 16,-1 4-336-16,1-1 144 0,0 1-144 0,0 1 0 16,9-4 128-16,-10 6-128 0,4 1 0 0,-1 1 0 15,1 1 0-15,1-3 0 0,5-6 0 0,-6 15-144 16,1 0 144-16,0 1 0 0,0-2 0 0,1 2 0 16,0 1 0-16,0 3 0 0,-1 0 0 0,1 3 128 15,-1-1-128-15,-1 1 144 0,1-1-144 0,-1 4 160 16,-1-1-160-16,2 1 128 0,1 3-128 0,-1-6 128 15,-2 3-128-15,2-5 128 0,0 1-128 0,1-1 128 0,0 2-128 0,2-4 128 16,0 2-128-16,1-2 128 0,-2 0-128 0,2-4-192 16,0 1 32-16,-1-2 16 15,0 2-304-15,0-2-48 0,1-1-16 0,1-1 0 16,0 0-320-16,0 0-64 0,-1-3 0 0,1-9-16 16,-4 10-384-16,1 1-80 0,3-11-16 0</inkml:trace>
  <inkml:trace contextRef="#ctx0" brushRef="#br2" timeOffset="198067.72">24201 3086 9215 0,'14'14'400'0,"-14"-14"96"0,-5-11-496 0,5 11 0 0,0 0 0 0,0 0 0 16,4-10 5328-16,2 3 976 0,2 2 192 0,3 1 32 16,-1-1-4928-16,1 1-976 0,-11 4-208 0,13-3-32 15,0 2-384-15,1-2 0 0,-1 2 0 0,0 2 128 16,0 2-416-16,0-2-80 0,0 2-16 0,0-1 0 16,0-2-1664-16,0 0-352 0,2 2-64 0,-4-2-9632 15</inkml:trace>
  <inkml:trace contextRef="#ctx0" brushRef="#br2" timeOffset="198261.14">24702 3042 20735 0,'0'0'912'0,"0"0"192"0,0 0-880 0,0 0-224 16,-3 12 0-16,3-12 0 0,-3 12 960 0,3-12 160 15,-4 10 32-15,2 2 0 0,-1 1-384 0,1 1-80 16,-1 1-16-16,0-1 0 0,1-1-400 0,-1-1-80 15,1-1 0-15,2 1-16 0,-2 0-176 0,0 0 0 16,2-12 0-16,-3 9-176 16,0 0-480-16,3-9-112 0,0 0 0 0,-9 6-10768 0</inkml:trace>
  <inkml:trace contextRef="#ctx0" brushRef="#br2" timeOffset="198427.77">24743 2877 26719 0,'0'0'1184'0,"-6"-6"240"0,6 6-1136 0,0 0-288 0,0 0 0 0,0 0 0 16,0 0 560-16,0 0 48 0,0 0 16 0,0 0-8928 16,0 0-1776-16</inkml:trace>
  <inkml:trace contextRef="#ctx0" brushRef="#br2" timeOffset="198847.8">24885 3067 10127 0,'0'0'448'0,"0"0"96"0,-5 10-544 0,0-1 0 16,1 1 0-16,-1-3 0 0,-2 0 2336 0,7-7 352 15,-6 8 80-15,6-8 16 0,0 0-1056 0,0 0-224 16,0 0-32-16,0 0-16 0,0 0-240 0,0 0-64 16,0 0 0-16,0 0 0 0,0 0-528 0,8-5-112 15,1-2-32-15,1 1 0 0,-1-1-144 0,2 0-16 16,-2-2-16-16,4 0 0 0,3-1-176 0,-2-1-128 0,-1-2 144 16,-1 2-144-16,-2-1 160 0,0 1-160 0,-2 0 160 0,3-1-160 15,0 0 128-15,0 1-128 0,-2 1 0 16,1 1 0-16,0 3 0 0,-1 1 128 0,-9 5-128 15,14-2 0-15,3 5 240 0,-5-3 0 0,-12 0 0 0,0 0 0 16,0 0-16-16,11 0 0 0,-11 0 0 0,16 2 0 16,0 2-96-16,-3 2 0 0,-3-3-128 0,1 4 192 15,0-3-192-15,0 1 128 0,-1 0-128 0,-1 2 0 16,-1-1 0-16,0 1 128 0,0-1-128 0,0 1 0 16,-8-7 0-16,7 10 0 0,0-1 0 0,-7-9 0 15,5 11-480-15,-5-11-96 0,3 12 0 0,-3-12-16 16,0 0-1104-16,0 0-224 0,4 11-32 0,-4-11-6704 15,0 0-1344-15</inkml:trace>
  <inkml:trace contextRef="#ctx0" brushRef="#br2" timeOffset="199390.31">25503 2931 19343 0,'0'0'848'0,"0"0"192"0,0 0-832 0,0 0-208 16,0 0 0-16,0 0 0 0,0 0 1488 0,0 0 256 0,0 0 48 0,0 0 16 15,0 0-1360-15,0 0-256 0,0 0-64 0,13 3-128 16,0-6 192-16,-1 3-64 0,-12 0 0 0,13 0-128 15,0 0 272-15,0 0-48 0,-1-2-16 0,1 0 0 16,-1 2-80-16,-1-3 0 0,1 1-128 0,-1 0 192 16,-11 2 0-16,11-4-16 0,0 0 0 0,-3-1 0 15,-8 5 128-15,7-8 16 0,-7 8 16 0,6-8 0 16,-6 8 80-16,2-12 16 0,-2 12 0 0,0-12 0 16,-1 2-240-16,-2 1-32 0,-2 0-16 0,0 2 0 15,5 7-16-15,-11-6 0 0,-3-2 0 0,2 1 0 16,1 2-128-16,-1 1 0 0,-1 2 0 0,-1 2 0 15,-1 2 0-15,2 2 0 0,-1 1 0 0,-2 2 0 16,-2-1 0-16,2 2 0 0,5 1 0 0,-2 2 0 16,-2-1 0-16,2 1 0 0,3-1 0 0,-1 2 128 0,2-2 48 0,1 2 0 15,2-2 0-15,1 3 0 0,-1-2 64 0,3 1 16 16,0-1 0-16,3 1 0 0,0 0 80 0,1 0 32 16,-1-12 0-16,5 17 0 0,3-3-224 0,0 1-144 15,1-4 192-15,3 1-192 0,1-2 128 0,1 1-128 16,1-5 0-16,0 2 0 0,1 1 0 0,-2-2-176 15,-1-1 0-15,0-2 0 0,-1-1-128 0,-1 0-16 16,0 1-16-16,0-1 0 16,-11-3-560-16,13-1-96 0,-2 1-32 0</inkml:trace>
  <inkml:trace contextRef="#ctx0" brushRef="#br2" timeOffset="200587.95">24908 2912 10127 0,'0'0'448'0,"0"0"96"0,0 0-544 0,0 0 0 15,0 0 0-15,0 0 0 0,0 0 2560 0,0 0 384 16,0 12 96-16,0-12 16 0,0 11-2240 0,1 1-448 15,-1-12-96-15,5 10-16 0,-1 3 256 0,-4-13 64 16,1 11 0-16,-1-11 0 0,2 13 64 0,-2 0 32 16,0-13 0-16,0 13 0 0,-2 1-256 0,1 2-48 15,-3-3-16-15,0 1 0 0,-1 2-192 0,0-3-32 16,2 0-128-16,0 0 192 0,0 1-192 0,1-1 0 16,1 1 0-16,1-14 0 0,1 11 144 0,-1 0-16 15,0-11 0-15,3 11 0 0,2-1 128 0,-5-10 0 16,0 0 16-16,5 10 0 0,-5-10-64 0,0 0-16 0,0 0 0 0,0 0 0 15,0 0-16-15,0 0-16 0,0 0 0 0,0 0 0 16,0 0 32-16,11-4 0 0,-2-2 0 0,-9 6 0 16,6-10-192-16,1 1 160 0,-1-2-160 0,1 0 160 15,-2 2-160-15,0-1 0 0,1-2 0 0,-1 0 0 16,1 0 0-16,1-1 0 0,1-1 0 0,-1 2 0 16,1 3 0-16,-1 1 0 0,-5 0 0 0,2 2 0 15,4-2 0-15,1 3 0 0,2 0 0 0,-3 1 0 16,-8 4 0-16,11-1 0 0,0-5 0 0,0 2 0 15,1 0 0-15,-1 2 0 0,-11 2 0 0,13-4 0 16,0 0 0-16,-2 1 0 0,0 0 0 0,-1-1 0 16,2 0 0-16,-3 0 0 0,-9 4 0 0,0 0 0 15,12-2 0-15,-12 2 0 0,0 0 0 0,0 0 0 0,10 0 0 0,-10 0 0 16,0 0 0-16,0 0 128 0,11 4-128 0,-2 2 192 16,-9-6-192-16,8 7 192 0,-8-7 64 0,6 11 32 15,-6-11 0-15,7 12 0 0,-2-2-144 0,-5-10-16 16,3 12-128-16,-1-1 192 0,1 1-192 0,-1 0 0 15,0-2 0-15,-2-10 0 0,4 12 160 0,-4-12-160 16,0 0 160-16,2 12-160 0,1 0 192 0,-1-1-48 16,-2-11-16-16,4 11 0 0,-4-11 0 0,6 9-128 15,-6-9 192-15,0 0-64 0,5 9-128 0,-5-9 0 16,4 10 144-16,-4-10-144 0,0 0 0 0,1 11 0 16,-1-11 0-16,-1 10 128 0,-2 2-128 0,3-12-192 15,-5 9 64-15,2 2 0 16,-1-1-1424-16,0-1-288 0,4-9-48 0,0 0-7264 15,0 0-1472-15</inkml:trace>
  <inkml:trace contextRef="#ctx0" brushRef="#br2" timeOffset="205153.18">22497 5484 18303 0,'0'0'816'0,"-9"1"160"0,-2 1-784 0,1-2-192 15,1-2 0-15,9 2 0 0,-9-1 576 0,9 1 80 16,-9-1 16-16,9 1 0 0,0 0-80 0,0 0-16 16,0 0 0-16,0 0 0 0,0 0 256 0,0 0 64 15,0 0 0-15,0 0 0 0,0 0 32 0,0 0 16 16,0 0 0-16,0 0 0 0,0 0-176 0,2 13-16 15,1-2-16-15,1 3 0 0,-2 0-96 0,1 0 0 16,-3 1-16-16,1-1 0 0,2 2-176 0,-1-2-16 16,-3 2-16-16,1 2 0 0,1 1-160 0,-1 0-16 15,-2-5-16-15,2 3 0 0,2 2 16 0,1 2 0 16,-3-4 0-16,3 0 0 0,1-4-48 0,-1 0 0 16,1 0 0-16,0 0 0 0,0-1-64 0,0-2 0 0,-1 1-128 15,-1-1 192-15,0 2-192 0,-1-1 144 0,0-2-144 0,-1-9 128 16,3 11-128-16,-3-11 0 0,0 0 144 0,0 9-144 15,1 1 176-15,-1-10-48 0,0 0 0 0,-1 9 0 16,1-9 32-16,-1 9 0 0,1-9 0 0,0 0 0 16,0 0-160-16,0 0 0 0,0 0 144 0,0 0-144 15,0 0 128-15,0 0-128 0,0 0 128 0,11 1-128 16,0-1 0-16,-1 0 144 0,-1-1-144 0,2-2 0 16,-1 2 0-16,2 0 0 0,0-1 0 0,2 0 0 15,3-2 128-15,0 0-128 0,2 1 0 0,4 1 0 16,1-2 0-16,2 2 0 0,2 0 0 0,0 1 0 15,1-2 0-15,2 3 0 0,3-1 0 0,0 2 0 16,-1 2 0-16,1-2 0 0,-2-1 0 0,2-1 0 0,0-5 0 16,3 1 0-16,0-1 0 0,3-3 0 0,0-2 128 0,3 2-128 15,1 1 0-15,1 3 0 0,-2 0 0 0,-3 1 0 16,-2 1 0-16,-3 2 0 0,-2 1 144 0,-2 1-144 16,-1 2 0-16,0 1 144 0,-1 0-144 0,-1-2 0 15,4 1 0-15,0-2 128 0,5-1-128 0,-2 0 0 16,0-1 0-16,2 1 128 0,0-3-128 0,1 1 0 15,0-4 144-15,0 2-144 0,-2 3 0 0,0-3 0 16,-3-4 0-16,3 1 128 0,-4 0-128 0,1 1 0 16,-1-2 0-16,1 1 0 0,2 1 128 0,-1 2-128 15,-3 1 128-15,1 1-128 0,-1-2 192 0,-4 0-48 16,-2 0 0-16,-1 3 0 0,-2 2-144 0,-1 0 128 16,-2-2-128-16,-1 1 128 0,1-1-128 0,-1 1 160 0,-2 0-160 15,-1 0 160-15,2 1-160 0,0-1 0 0,-1-1 0 0,1-1 0 16,1 0 0-16,0-1 0 0,2 0 0 0,-2 1 0 15,0-1 0-15,0 3 0 0,2-2 0 0,-2 0 0 16,-1-3 0-16,-1 4 0 0,-3-2 0 0,0 3 0 16,0 0 0-16,1 3 0 0,1 1 0 0,-2 0 0 15,-2-2 160-15,-11-2-160 0,11 5 192 0,-11-5-192 16,10 4 0-16,-10-4 0 0,0 0 0 0,11 6 0 16,-11-6 208-16,8 6-64 0,-8-6-16 0,0 0 0 15,0 0-128-15,10 3 0 0,-10-3 0 0,0 0 0 16,0 0 0-16,0 0 0 0,0 0 192 0,0 0-64 15,8-6 80-15,-8 6 16 0,6-5 0 0,-6 5 0 16,0 0-80-16,0 0-16 0,0 0 0 0,0 0 0 16,6-6-128-16,-6 6 160 0,0 0-160 0,2-11 160 0,-2 2-16 0,1 0 0 15,-2-3 0-15,1 3 0 0,0 9 48 16,1-10 0-16,-2-5 0 0,0 4 0 0,0-4 48 0,-1 0 16 16,0-2 0-16,-1-1 0 0,2-1-48 0,-2 0 0 15,-1-2 0-15,2 0 0 0,0 0-208 0,2-1 128 16,-1 0-128-16,1 1 0 0,0 3 0 0,0-2 0 15,-4-1 0-15,3 6 0 0,1 4 0 0,0-1 0 16,-2 3 0-16,1 2 0 0,1 0-192 0,0 7 32 16,-1-8 0-16,1 8 0 15,0 0-1840-15,0 0-368 0,0 0-80 0,0 0-10240 16,0 0-2048-16</inkml:trace>
  <inkml:trace contextRef="#ctx0" brushRef="#br2" timeOffset="205789.74">23103 6116 15951 0,'0'0'704'0,"0"0"144"0,7-4-672 0,-7 4-176 0,9-3 0 0,-9 3 0 16,0 0 944-16,0 0 144 0,0 0 48 0,0 0 0 15,0 0-464-15,0 0-96 0,0 0 0 0,0 0-16 16,8 6 256-16,-8-6 48 0,4 12 16 0,-1-1 0 16,0 0-16-16,0 2 0 0,-2-1 0 0,2 3 0 15,-2 1-448-15,3 1-96 0,0-4 0 0,-2 7-16 16,1 3-160-16,0 3-16 0,-1 0-128 0,1 2 192 15,-3-5-64-15,1 0 0 0,2 1-128 0,-3-1 192 16,0 1-192-16,0-2 144 0,0-5-144 0,0 3 128 16,0-6-128-16,2 0 0 0,0-2 144 0,-2 1-144 15,0-3-128-15,0-10-112 0,0 0-16 0,2 11 0 16,-2-11-768-16,0 0-144 0,0 0-48 0</inkml:trace>
  <inkml:trace contextRef="#ctx0" brushRef="#br2" timeOffset="206174.09">23480 6403 19343 0,'0'0'848'0,"0"0"192"0,-8 8-832 0,0 0-208 0,2 0 0 0,1 2 0 15,1 2 1888-15,1 1 336 0,0-1 64 0,2-1 16 16,-1 1-1856-16,2-2-448 0,0-10 0 0,2 12 0 15,-1-1 0-15,-1-11 0 0,-1 10 0 0,1-10 0 16,5 8 0-16,-5-8 0 0,0 0 0 0,0 0 0 16,0 0 0-16,0 0 128 0,8 8-128 0,-8-8 0 15,0 0 0-15,0 0 144 0,0 0-144 0,0 0 128 16,0 0-2384-16,0 0-496 0,0 0-80 16,0 0-32-16</inkml:trace>
  <inkml:trace contextRef="#ctx0" brushRef="#br2" timeOffset="206315.73">23541 6192 29135 0,'0'0'1280'0,"0"0"288"0,0 0-1248 0,-5 8-320 16,5-8 0-16,-4 10 0 15,3 2-640-15,1-12-192 0,0 10-48 0</inkml:trace>
  <inkml:trace contextRef="#ctx0" brushRef="#br2" timeOffset="207006.65">23764 6358 13823 0,'0'0'608'0,"0"0"128"0,0 0-592 0,0 0-144 15,0 0 0-15,0 0 0 0,0 0 2464 0,0 0 464 16,0 0 80-16,0 0 32 0,0 0-2240 0,5 11-448 16,1 1-96-16,-2-3 0 0,-2 3-96 0,1-2-16 15,-2 2 0-15,0-3 0 0,1 2 144 0,-2 0 32 16,0 1 0-16,-2-3 0 0,1 2 272 0,0-1 64 0,1-10 16 15,-2 9 0-15,2-9-32 0,-2 12 0 16,2-12 0-16,-4 9 0 0,4-9-160 0,0 0-32 16,0 0-16-16,0 0 0 0,0 0-192 0,0 0-48 15,0 0 0-15,0 0 0 0,0 0-64 0,0 0-128 0,0 0 176 0,0 0-176 16,6-8 144-16,-6 8-144 0,6-12 0 0,-2 2 144 16,-2 0-144-16,1-2 0 0,-2-1 0 0,2-2 128 15,-1 1-128-15,1 0 0 0,-2-1 144 0,2 2-144 16,-1-1 0-16,2 0 128 0,-1-2-128 0,1 7 0 15,-4 9 0-15,6-10 0 0,0 3 0 0,-6 7 0 16,9-7 0-16,0 1 0 0,0 2 0 0,1 1 0 16,2 0-128-16,0-1 128 0,-3 0-128 0,1 0 128 15,-10 4 0-15,13-3 0 0,0 2 0 0,-1 0 0 16,0-1 0-16,-12 2 0 0,13 3 0 0,-1 2-128 16,-2 3 128-16,1 0 0 0,-4 0 0 0,1 2-128 0,-1 2 128 0,-1 2 0 15,1 2-144-15,-1 2 144 0,-2-5 0 0,0 0 0 16,0 1 0-16,0 2 0 0,0-3-144 0,1 0 144 15,-2 0-192-15,1 0 192 16,-2-1-1024-16,1 0-112 0,-3-12-16 0,4 10 0 16,-4-10-752-16,0 0-144 0,0 0-48 0</inkml:trace>
  <inkml:trace contextRef="#ctx0" brushRef="#br2" timeOffset="207536.29">24249 6434 16175 0,'0'0'704'0,"0"0"176"0,0 0-704 0,0 0-176 0,0 0 0 0,0 0 0 16,0 0 624-16,0 0 80 0,0 0 32 0,0 0 0 15,0 0 448-15,0 0 96 0,0 0 0 0,0 0 16 16,0 0 160-16,0 0 16 0,0 0 16 0,0 0 0 16,11 0-528-16,-11 0-128 0,13-2 0 0,-2-2-16 15,0 0-400-15,-1 0-80 0,3 1-16 0,-1 0 0 16,-2-1-192-16,2-2-128 0,0 1 160 0,-2 0-160 16,-2-2 128-16,3 2-128 0,-1 0 0 0,0-1 144 15,0-2-144-15,0 0 0 0,-1 0 0 0,0 0 128 16,-1 0-128-16,-1 2 0 0,-1-2 0 0,-2 0 0 0,-3 0 0 0,-1 8 0 15,-1-9 0-15,-4 3 0 0,-4-1 0 0,0-1 0 16,-1-1 0-16,1 5 0 0,0 1 0 0,-1 1 0 16,-3 2-144-16,0 2 144 0,0 1-128 0,0 0 128 15,0 4 0-15,-1 0 0 0,1 1-144 0,0 3 144 16,0 3 0-16,2-1-144 0,0 0 144 0,1-1 0 16,-1 0 0-16,2 1-128 0,1 1 128 0,2 2 0 15,-1 0 0-15,2-2 0 0,1-4 0 0,0 2 0 16,3-1 0-16,0 2 0 0,-1 2 0 0,4-1 0 15,0 0 0-15,2 1 0 0,0-3 0 0,1-2-128 16,1 0 128-16,1 1 0 16,5-2-496-16,0 0-16 0,0 0 0 0,2-4 0 15,2-1-2304-15,-1-2-480 0</inkml:trace>
  <inkml:trace contextRef="#ctx0" brushRef="#br2" timeOffset="208065.36">24760 6325 13823 0,'0'0'1216'0,"0"0"-960"16,0 0-256-16,0 0 0 0,0 0 1600 0,-9 3 288 15,9-3 48-15,0 0 16 0,0 0-1504 0,-9-2-320 16,0 1-128-16,9 1 128 0,0 0 608 0,0 0 112 16,-9 1 32-16,9-1 0 0,-11 4 448 0,11-4 80 15,-10 1 32-15,1 3 0 0,2 3-416 0,-1 2-64 16,1-2-32-16,0 3 0 0,1 0-512 0,-1 2-96 16,0 0-32-16,1 1 0 0,-2 3-160 0,2-3-128 15,-2 1 192-15,3 2-192 0,-1-5 0 0,4 4 0 16,-1-2 0-16,3-2 0 0,0 0 0 0,1 1 0 15,-1-12 0-15,6 7 0 0,0 0 0 0,-6-7 0 16,9 4 0-16,-9-4 0 0,12 1 0 0,-2-4 0 0,0 0 0 16,-1-3 0-16,0 0 0 0,0-2 0 15,1-1-128-15,0 0 128 0,-1-2 0 0,-2 1-144 0,0-2 144 0,0 2 0 16,-1-1 0-16,-1 1-128 0,-2 1 128 0,-2 0 0 16,2 0-256-16,-3 9 16 0,1-10 16 0,-1 10 0 15,0 0 32-15,0 0 0 0,0 0 0 0,0 0 0 16,0 0 192-16,0 0 0 0,0 0 0 0,0 0 0 15,0 0 0-15,0 0 128 0,3 12 0 0,-1-1-128 16,-2-11 304-16,2 10-48 0,-2-10-16 0,2 13 0 16,2 0-240-16,0 0 128 0,0-2-128 0,0-4 0 15,1 2 0-15,-5-9 0 0,4 11 0 0,1-2 0 16,0 0-272-16,1-1-48 0,-6-8-16 0,0 0 0 16,6 6-704-16,-6-6-144 15,0 0-32-15,9 7-7584 0,-9-7-1520 0</inkml:trace>
  <inkml:trace contextRef="#ctx0" brushRef="#br2" timeOffset="208478.66">25021 6497 14735 0,'0'0'640'0,"0"0"160"0,0 0-640 0,0 0-160 15,0 0 0-15,0 0 0 0,0 0 1632 0,0 0 288 16,0 0 64-16,0 0 16 0,-4 7-1600 0,4-7-400 16,0 0 0-16,-6 7 0 0,6-7 208 0,-7 7-32 15,7-7-16-15,0 0 0 0,0 0 800 0,0 0 144 0,0 0 48 0,0 0 0 16,0 0-16-16,0 0 0 0,0 0 0 0,0 0 0 16,-1-12-384-16,-1 3-80 0,2-3-16 0,2 2 0 15,0-1-192-15,-2 1-32 0,-2 0-16 0,2-2 0 16,4 0-208-16,-2 0-32 0,-2-1-16 0,3-1 0 15,2 0-160-15,-1-1 128 0,-3 1-128 0,1-2 128 16,-1 5-128-16,1-1 128 0,1 1-128 0,2 1 128 16,0-2-128-16,1 1 128 0,-1 0-128 0,0 3 128 15,-5 8-128-15,0 0 0 0,8-6 0 0,-8 6 128 16,10-4-128-16,-10 4 0 0,13 2 0 0,-1 1 0 16,-1 4-144-16,-1 2 144 0,-1 2-192 0,3 0 192 15,0-1-256-15,1 1 64 0,-3 0 16 0,2 2 0 16,1-1-336-16,-1 0-64 0,-2-2 0 0,0 0-16 15,1-3-496-15,1 1-80 0,-12-8-32 0</inkml:trace>
  <inkml:trace contextRef="#ctx0" brushRef="#br2" timeOffset="210301.64">22518 6785 11055 0,'0'0'976'0,"0"0"-784"0,0 0-192 16,0 0 0-16,0 0 1680 0,0 0 304 15,0 0 48-15,0 0 16 0,0 0-1184 0,0 0-224 0,0 0-64 0,0 0 0 16,0 0 16-16,0 0 0 0,0 0 0 0,0 0 0 15,0 0 112-15,0 0 0 0,0 0 16 0,0 0 0 16,12 0 208-16,-3 3 32 0,-9-3 16 0,9 6 0 16,-1 2-80-16,-2 0 0 0,1 0-16 0,-2 3 0 15,0 5-336-15,0 0-64 0,-1-1-16 0,1 0 0 16,-1-1-208-16,0 0-32 0,1-1-16 0,-1 3 0 16,0 1 32-16,0 0 0 0,3-4 0 0,-2 0 0 15,-1-1-48-15,1 0 0 0,0-2 0 0,0 2 0 16,1-3-64-16,-1 1-128 0,1-3 176 0,-6-7-176 15,7 8 176-15,-7-8-176 0,6 9 160 0,-6-9-160 0,8 6 192 0,-8-6-48 16,0 0-16-16,8 5 0 0,-8-5 16 16,8 7 0-16,-3-1 0 0,-5-6 0 0,0 0-144 0,0 0 128 15,7 8-128-15,-7-8 128 0,0 0-128 0,5 11 160 16,-5-11-160-16,0 0 160 0,4 6-160 0,-4-6 0 16,6 8 0-16,-6-8 0 0,0 0 0 0,11 4 128 15,-11-4-128-15,11 3 0 0,3 1 0 0,-4-2 0 16,-10-2 0-16,12 3 0 0,-2-1 0 0,1 2 0 15,-1-4 0-15,0 3 0 0,2-2 0 0,0 0 0 16,-2-1 0-16,3 2 0 0,2-1 0 0,2 0 0 16,0-2 0-16,1 1 0 0,3 0 0 0,1 0 0 15,0-1 0-15,0-1 0 0,0 1 0 0,3 0 0 16,1 1 0-16,-1-1 0 0,0-3 0 0,1 0 0 16,0 0 128-16,3 3-128 0,2-1 0 0,3 2 0 0,1 0 0 15,0 0 0-15,0 0 0 0,1 0 0 0,-3-2 0 0,1 2 0 16,0 0 0-16,0 0 0 0,0-2 0 0,0 1 0 15,0-3 0-15,2 0 0 0,3-1 0 0,2 1 0 16,-2-4 144-16,3 2 0 0,2-2 0 0,2 3 0 16,-1-1-144-16,0 1 128 0,-4 0-128 0,-2 0 128 15,-1 0-128-15,1 1 0 0,-1-2 0 0,1 3 128 16,2-3-128-16,0 2 0 0,4-1 0 0,-2 1 0 16,0 2 0-16,-2-4 0 0,1 3 0 0,-1-3 0 15,-1 2 0-15,0-3 0 0,0-3 0 0,0 3 0 16,2 0 0-16,2-3 0 0,3 1 0 0,-1 1 0 15,-5 1 128-15,2 2-128 0,0 1 0 0,-1 3 128 16,-3 1-128-16,-2 2 0 0,-3 1 144 0,-1 0-144 16,1-3 0-16,0 0 144 0,-1 0-144 0,2 0 0 15,3 2 240-15,-2 2-64 0,0-3-16 0,0 5 0 0,1-4-160 0,-2 2 192 16,-1-1-192-16,0 2 192 0,-2 0-192 0,1 0 0 16,-2-2 0-16,-1 1 128 0,-1-3-128 0,1-1 0 15,1 0 0-15,0-1 128 0,1 0-128 0,1 1 0 16,3 0 0-16,-1 0 0 0,-3 0 0 0,1 0 128 15,0-3-128-15,-2 3 0 0,-1 0 224 0,-1 0-32 16,-2 0-16-16,-2-1 0 0,0-1-48 0,-1 1 0 16,1-3 0-16,-1 0 0 0,-2 0-128 0,0 1 0 15,0 0 144-15,1-1-144 0,1 3 0 0,-1-5 0 16,0 1 0-16,1 3 128 0,4-1-128 0,-2 2 0 16,-1 1 0-16,-1 0 0 0,0 1 0 0,-2 2 0 0,0-3 0 15,0 0 0-15,2 0 0 0,-2 0 0 0,0 0 0 0,-1 0 0 16,0-3 0-16,0 2 0 0,1-2 0 0,-1 2 0 15,0 0 0-15,-1 1 144 0,1 0-144 0,3 0 0 16,-2-3 144-16,0 2-144 0,-1 1 0 0,0 0 144 16,0 0-144-16,0 1 0 0,-1-1 0 0,1 1 0 15,0 2 0-15,0-1 0 0,-1 1 0 0,-1 0 0 16,-1-1 0-16,2 2 0 0,-1-3 0 0,1 2 0 16,-2 1 0-16,2-1 0 0,-1-1 0 0,2 0 0 15,-3-1 0-15,2-1 0 0,1-1 0 0,1-1 0 16,-1 2 0-16,0-1 0 0,-2 0 0 0,1 1 0 15,-1 0 0-15,1 0 0 0,-3 0 128 0,-1 0-128 16,-1-2 0-16,0 2 0 0,-4 0 144 0,0 2-144 16,-11-2 0-16,11 2 144 0,1-2-144 0,-3 0 0 0,-9 0 128 15,0 0-128-15,12 2 0 0,-2-2 0 0,-10 0 0 0,10-2 128 16,-10 2-128-16,10-1 0 0,-10 1 176 0,0 0-176 16,0 0 160-16,12-1-160 0,-12 1 0 0,10-3 0 15,-10 3 0-15,0 0 0 0,9 0 0 0,-9 0 0 16,0 0 0-16,0 0 0 0,0 0 0 0,9 5 0 15,-9-5 0-15,0 0 0 0,0 0 0 0,7 7 0 16,-7-7 0-16,0 0 0 0,0 0 0 0,0 0 0 16,0 0 0-16,0 0 0 0,0 0 0 0,0 0 0 15,0 0 0-15,0 0 0 0,0 0 144 0,0 0-144 16,0 0 128-16,0 0-128 0,0 0 240 0,0 0-48 16,4-8 0-16,-2 0 0 0,0-2 240 0,-2-2 32 0,0 1 16 0,1 0 0 15,-1-1-112-15,-1 2-32 16,-1-1 0-16,0-2 0 0,-1-5-144 0,2 1-16 0,0 0-16 0,-1 0 0 15,0-3-160-15,-1 1 128 0,1 1-128 0,-1 1 128 16,-1 1-128-16,1 0 0 0,1 2 0 0,0 2 0 16,-1 1 0-16,0 0 0 0,2 2 0 0,1 9 0 15,0-9 0-15,0 9 0 0,0 0-192 0,0 0 192 32,0 0-1664-32,1-9-192 0,-1 9-64 0,0 0-11152 0,0 0-2240 0</inkml:trace>
  <inkml:trace contextRef="#ctx0" brushRef="#br2" timeOffset="-208068.17">23798 7790 4607 0,'0'0'192'0,"0"0"64"0,0 0-256 0,0 0 0 0,0 0 0 0,-8 0 0 16,8 0 4288-16,-9-4 800 0,9 4 160 0,-6-6 48 16,6 6-3696-16,-7-8-720 0,7 8-160 0,-5-9-16 15,1-2-384-15,0 2-64 0,4 9 0 0,0 0-16 16,-4-9-48-16,4 9-16 0,-5-10 0 0,5 10 0 16,-7-7 256-16,7 7 48 0,-11-4 16 0,0 2 0 15,1 4-32-15,-1 1 0 0,0 1 0 0,-2 2 0 16,0 0 16-16,1 1 0 0,-4 4 0 0,2-2 0 15,-1 1-288-15,1 0-64 0,-1-1-128 0,0 2 192 16,2 0-192-16,1 2 0 0,1 0 128 0,0 3-128 16,1 1 0-16,-1-3 0 0,1-1 0 0,3 0 0 0,2 1 0 0,1 1 0 15,-2-1 0-15,4-1 0 0,5-1 0 0,1-1-128 16,1 0 128-16,0-2 0 0,1-1-128 0,0-2 128 16,2 1 0-16,1-2 0 0,2 0-144 0,-1-3 144 15,-10-2 0-15,13-3-144 0,1 3 144 0,-1-5 0 16,-2-2 0-16,2 1 0 0,0-2 0 0,0-1 0 15,0-2 0-15,-1 1 0 0,-1-2 0 0,2 0 0 16,1 1 0-16,-1-4 0 0,0-2 0 0,-2 1 0 16,0 2 0-16,-1-1 0 0,1-2 0 0,-2 1-208 15,-1 2 80-15,-2 1 128 0,-1 0-256 0,-1 1 80 16,-2 0 16-16,-1 2 0 0,-1 10 160 0,0 0 0 16,1-11 0-16,-1 11 0 0,1-9 0 0,-1 9 0 15,0 0 0-15,0 0 0 0,0 0 160 0,0 0-32 0,0 0-128 0,0 0 192 16,7 9-192-16,-7-9 176 0,0 0-176 0,6 14 160 15,0-1-160-15,-2 2 128 0,-2 1-128 0,1-2 128 16,-1-1-128-16,0 2 0 0,-2 0 0 0,0 0 128 16,0-4-128-16,0 1 0 0,1-2 0 0,-1 2 128 15,0 0-128-15,1-2 0 0,-1-10 0 0,4 12 0 32,3-1-336-32,-1-2-112 0,-6-9 0 0,11 7-9072 0,-2 0-1808 0</inkml:trace>
  <inkml:trace contextRef="#ctx0" brushRef="#br2" timeOffset="-207569.02">24387 7457 17967 0,'0'0'784'0,"8"-10"176"0,-3 1-768 0,1 0-192 16,-2 3 0-16,-4 6 0 0,1-8 880 0,-1-1 128 16,0 0 16-16,0 9 16 0,0 0 160 0,-3-10 16 15,-1 0 16-15,0 1 0 0,0 0-336 0,2 0-80 0,-1-2-16 0,1 2 0 16,-2 1-32-16,1-2-16 15,1-2 0-15,0 4 0 0,2 8-192 0,-1-10-48 0,-2-1 0 0,1 4 0 16,-2 0-176-16,4 7-32 0,0 0-16 0,-8-4 0 16,-1 4-288-16,9 0 128 0,-12 5-128 0,2 3 0 15,-1 0 0-15,2 1 0 0,1 0 0 0,2 3 0 16,-2 1 0-16,0 1 0 0,0 1 0 0,2-1 0 16,-1-1 128-16,1 1-128 0,1 2 192 0,1 1-192 15,0 3 208-15,1-1-64 0,0 3-16 0,1-1 0 16,-1 3-128-16,3-1 160 0,-2 2-160 0,-1 0 160 15,2-1-160-15,-1 1 0 0,0 0 0 0,-1 1 0 16,1 1 0-16,-1-3 0 0,0-1 0 0,3 1 0 16,-1-2 0-16,1 1 0 0,1 1-224 0,2-3 80 15,0-3-560-15,2-1-128 0,0-5 0 0,2-1-16 16,-2-1-656-16,-5-10-128 0,8 10-32 0,-8-10-11056 16</inkml:trace>
  <inkml:trace contextRef="#ctx0" brushRef="#br2" timeOffset="-207138.83">24724 7462 3679 0,'0'0'320'0,"5"-11"-320"0,-2-6 0 0,-1 6 0 16,-1-1 2352-16,-1 0 400 0,-1-2 64 0,1 1 32 16,-1 1-1376-16,-2 0-288 0,-2 2-48 0,1 1-16 15,0-2 480-15,-1 2 80 0,-2 0 32 0,0 1 0 16,-1 2-176-16,1-1-16 0,-1-2-16 0,2 3 0 16,6 6-608-16,-7-6-128 0,0 0-32 0,7 6 0 15,-7-5-224-15,7 5-32 0,-6-7-16 0,6 7 0 16,-10 0-160-16,3 3-48 0,7-3 0 0,-11 4 0 15,1 0-96-15,1 1-32 0,1 1 0 0,0 5 0 16,-1 2 48-16,0 0 0 0,-2 0 0 0,-2 4 0 16,-1 1-176-16,2 7 0 0,3 2 0 0,-4-1 128 15,-7-5-128-15,2 4 0 0,3 2 0 0,0 2 0 0,2 1 0 16,1-1 0-16,2-2 0 0,2 0 0 0,0-3 0 0,3-1 0 16,1-3 0-16,2 1 0 0,-1 1 0 0,0-3-176 15,1 0 176-15,1-1-128 16,-1-4-512-16,2 2-80 0,0-6-32 0,0 2 0 15,0 0-720-15,0-12-128 0,2 12-48 0,-2-12-11344 16</inkml:trace>
  <inkml:trace contextRef="#ctx0" brushRef="#br2" timeOffset="-206875.7">24147 7700 23039 0,'-11'-9'1024'0,"11"9"192"0,-8-1-960 0,8 1-256 0,0 0 0 0,0 0 0 15,0 0 1072-15,0 0 160 0,0 0 48 0,0 0 0 16,12-4-944-16,1 1-176 0,-2-2-32 0,2 1-128 16,2 2 320-16,-1 0-32 0,0-2-16 0,2 3 0 15,2 0 144-15,1 0 32 0,0-1 0 0,3 2 0 16,2 0-320-16,-1 2-128 0,-1-1 0 0,5-1 128 15,0 0-128-15,-1-1-224 0,-1-1 48 0,-1 2 16 16,4 0-1856-16,-2 0-368 0,-1-1-80 16</inkml:trace>
  <inkml:trace contextRef="#ctx0" brushRef="#br2" timeOffset="-206652.99">24896 7679 13823 0,'0'0'608'0,"0"0"128"0,-7 8-592 0,3 3-144 16,0 0 0-16,2 1 0 0,1-1 3712 0,-1 0 704 16,0 2 128-16,-1 0 48 0,0-1-3072 0,2 1-624 15,0 0-112-15,-1 0-16 0,1 0-544 0,0-1-96 16,-2-2-128-16,3-10 176 0,0 15-176 0,0-3 0 16,-1-2 0-16,1-10 128 0,0 0-128 0,0 0 0 15,0 0-160-15,1 12 160 16,-1-12-576-16,0 0-32 0,0 0 0 0,0 0-8864 15,0 0-1792-15</inkml:trace>
  <inkml:trace contextRef="#ctx0" brushRef="#br2" timeOffset="-206490.36">25059 7524 23039 0,'-20'-15'2048'0,"11"11"-1648"0,9 4-400 0,-9-2 0 15,0 4 3456-15,9-2 624 0,0 0 112 0,0 0 32 16,0 0-4992-16,0 0-976 0,0 0-208 16,1 13-8160-16,4-3-1648 0</inkml:trace>
  <inkml:trace contextRef="#ctx0" brushRef="#br2" timeOffset="-206130.81">25155 7756 15951 0,'0'0'704'0,"8"7"144"0,0-1-672 0,1 2-176 15,-1 0 0-15,0 0 0 0,-1-2 256 0,-7-6 0 16,8 7 16-16,-1 2 0 0,-1 1-272 0,0 1 0 16,-6-11 0-16,6 8 0 0,-6-8 288 0,0 0 0 15,0 0 0-15,10 10 0 0,2 3 1072 0,-12-13 224 16,0 0 32-16,0 0 16 0,0 0 80 0,0-9 16 16,0-1 0-16,2 1 0 0,-2 9-688 0,2-10-128 15,-1 1-16-15,2 0-16 0,0-3-544 0,-1-2-96 16,1 1-32-16,1 1 0 0,1 2-208 0,-1-1 0 15,0 1 128-15,-4 10-128 0,6-8 0 0,3 7 0 16,3 7 0-16,0 0 0 0,-4-4 0 0,0 3 0 0,-1-1 0 16,-7-4 0-16,0 0 0 0,7-6 128 0,-7 6-128 0,13 0 0 15,-3 1 160-15,1 3-160 0,-11-4 160 0,13 8-160 16,-1-4 144-16,-2 1-144 0,-10-5 128 0,10 8-128 16,-2 2 192-16,-1 1-64 0,-7-11 0 0,6 11 0 15,1 2-128-15,-3 0 0 0,-4 1 0 0,1-1 128 16,2 1-256-16,-2-1-64 0,-1-13-16 0,-1 12 0 15,2-1-1776 1,-1-11-368-16,0 0-64 0</inkml:trace>
  <inkml:trace contextRef="#ctx0" brushRef="#br2" timeOffset="-205731.88">25842 7743 14735 0,'0'0'1312'0,"0"0"-1056"16,0 0-256-16,0 0 0 0,0 0 4096 0,0 0 768 15,0 0 160-15,0 0 32 0,13-2-4144 0,-2-2-912 16,-11 4 0-16,13-5 0 0,1-1-256 0,-1 0 16 16,-1-1 16-16,0-2 0 0,1 3 64 0,1-2 16 15,2-3 0-15,-2 2 0 0,0-2 144 0,1 0 0 16,-2 1 0-16,1 1 0 0,-2 0 336 0,0-1 0 15,1 4 0-15,-6-1 0 0,-7 7 48 0,6-10 16 16,-1 2 0-16,-5 8 0 0,0 0-240 0,0 0-160 16,0 0 192-16,0 0-192 0,0 0 0 0,-12 3 0 15,-5 1 0-15,0 2 0 0,-1 3-320 0,-2 2 16 16,-2-1 16-16,-1 2 0 0,-3 1 16 0,0 1 0 0,0 2 0 0,1-3 0 16,0 1 272-16,2 2 256 0,0-2-64 0,4 3 0 15,1 3 400-15,1 2 80 0,4-3 16 0,3 1 0 16,4 0-96-16,5 0-16 0,3 3 0 0,3-3 0 15,1-7-320-15,4 4-80 0,3-2-16 0,3-2 0 16,1-3-160-16,1-2-144 0,2-1 144 0,3-1-208 16,3-2-560-1,0-4-96-15,0-4-32 0</inkml:trace>
  <inkml:trace contextRef="#ctx0" brushRef="#br2" timeOffset="-171161.28">10730 17721 33807 0,'0'0'1488'0,"-10"-2"320"0,-4-3-1440 0,4 4-368 0,1 1 0 0,9 0 0 16,-12-4 0-16,4 1-128 0,8 3 0 0,-5-9 0 16,-3-2 128-16,4-3 0 0,0-1 128 0,3-2-128 15,2-5 272-15,3-6-16 0,1-2 0 0,2-5 0 16,1-1-112-16,1-5-16 0,-1-6-128 0,1 4 192 15,0 0-192-15,0 3 0 0,0 1 0 0,-1-2 0 16,-2 4 0-16,1-1 176 0,-2 1-176 0,-1-2 160 16,-3 1 544-16,-1-1 96 0,0-4 32 0,-1 0 0 15,-2 3-80-15,0 2-16 0,-3 3 0 0,1 2 0 16,1-2-208-16,0 2-32 0,0-1-16 0,0 1 0 16,1-3-224-16,0 5-32 0,2-2-16 0,-1 6 0 15,2 1-208-15,2 3 144 0,-1-4-144 0,0 10 128 16,1 2-128-16,-2 2 0 0,-3 0 0 0,2 4 0 0,1 9 0 0,0 0 0 15,-4-6 0-15,4 6 0 0,-9 2 0 0,-1 0 0 16,1 2-192-16,-1 3 192 0,-1-1-160 0,1 2 160 16,-2 0 0-16,1 0-144 0,-1 1 144 0,1 0 0 15,0-4 0-15,3 6 0 0,3 6 0 0,1-4 0 16,-1-3 128-16,-6-5-128 0,-3-2 0 0,-3-3 0 16,-1 0 0-16,1 9 0 0,2 5 0 0,0 6 0 15,-1 1 0-15,2 1-192 0,2 0 192 0,0 2 0 16,2-5 0-16,1 1 0 0,0-3 0 0,2-3 0 15,3-1 0-15,0-1 0 0,-1-3 0 0,5-9 0 16,0 0 0-16,0 0 0 0,0 0 0 0,0 0 0 16,0 0 0-16,0 0 0 0,0 0 0 0,8-5 128 15,0-6-128-15,2-1 176 0,3-3 0 0,0-3 0 0,-1-5 0 0,1-1 0 16,0-2-16-16,1-3 0 0,1-1 0 0,-2 0 0 16,1-1-160-16,2-1 0 0,-1 0 0 0,1 0 128 15,-3 0-128-15,-1 2 0 0,-2 4 0 0,1 5 0 16,-2 1 0-16,-2 7 0 0,0 3 0 0,-2 3 0 15,-5 7 128-15,0 0 160 0,0 0 32 0,0 0 0 16,0 0-192-16,11 3-128 0,-1 4 144 0,0 3-144 16,0 0 128-16,0 3-128 0,2 2 0 0,2 0 0 15,2 5 176-15,2-2-176 0,3 0 192 0,5 1-192 16,3-1 336-16,2-1-32 0,2-1-16 0,0-1 0 16,0-2-96-16,2 2 0 0,3 0-16 0,0 1 0 15,0 0-176-15,-1-3 0 0,-1 4 0 0,-1-1-21392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4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3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4886C-FF10-4391-B2E8-8AE0A55E1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3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8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89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9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22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55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37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45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4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82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83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997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798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706208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78595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45299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52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9/28/2020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1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20.xml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2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customXml" Target="../ink/ink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2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0.png"/><Relationship Id="rId7" Type="http://schemas.openxmlformats.org/officeDocument/2006/relationships/customXml" Target="../ink/ink3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29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customXml" Target="../ink/ink36.xml"/><Relationship Id="rId4" Type="http://schemas.openxmlformats.org/officeDocument/2006/relationships/image" Target="../media/image5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6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37.xml"/><Relationship Id="rId5" Type="http://schemas.openxmlformats.org/officeDocument/2006/relationships/image" Target="../media/image55.png"/><Relationship Id="rId4" Type="http://schemas.openxmlformats.org/officeDocument/2006/relationships/image" Target="../media/image5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ustomXml" Target="../ink/ink3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customXml" Target="../ink/ink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customXml" Target="../ink/ink41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ustomXml" Target="../ink/ink4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customXml" Target="../ink/ink43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customXml" Target="../ink/ink4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4.xml"/><Relationship Id="rId4" Type="http://schemas.openxmlformats.org/officeDocument/2006/relationships/image" Target="../media/image4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45.xml"/><Relationship Id="rId5" Type="http://schemas.openxmlformats.org/officeDocument/2006/relationships/image" Target="../media/image54.tiff"/><Relationship Id="rId4" Type="http://schemas.openxmlformats.org/officeDocument/2006/relationships/image" Target="../media/image51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7" Type="http://schemas.openxmlformats.org/officeDocument/2006/relationships/image" Target="../media/image70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46.xml"/><Relationship Id="rId5" Type="http://schemas.openxmlformats.org/officeDocument/2006/relationships/image" Target="../media/image55.png"/><Relationship Id="rId4" Type="http://schemas.openxmlformats.org/officeDocument/2006/relationships/image" Target="../media/image5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2.png"/><Relationship Id="rId4" Type="http://schemas.openxmlformats.org/officeDocument/2006/relationships/customXml" Target="../ink/ink4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customXml" Target="../ink/ink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10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8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11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HW3</a:t>
            </a:r>
          </a:p>
          <a:p>
            <a:pPr marL="917575" lvl="2" indent="-457200"/>
            <a:r>
              <a:rPr lang="en-US" sz="2800" dirty="0"/>
              <a:t>Mon, 9/28, 11:59 pm</a:t>
            </a:r>
          </a:p>
          <a:p>
            <a:endParaRPr lang="en-US" sz="800" dirty="0"/>
          </a:p>
          <a:p>
            <a:r>
              <a:rPr lang="en-US" dirty="0"/>
              <a:t>Midterm 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10/5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Fill out swap-section / conflict form by Friday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94D798-0F48-475D-AEF9-3E5D2AB349E9}"/>
                  </a:ext>
                </a:extLst>
              </p14:cNvPr>
              <p14:cNvContentPartPr/>
              <p14:nvPr/>
            </p14:nvContentPartPr>
            <p14:xfrm>
              <a:off x="2682360" y="241560"/>
              <a:ext cx="8730000" cy="463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94D798-0F48-475D-AEF9-3E5D2AB349E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3000" y="232200"/>
                <a:ext cx="8748720" cy="465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7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3D6781-DFE8-4C4E-9994-59599C2A9BCA}"/>
                  </a:ext>
                </a:extLst>
              </p14:cNvPr>
              <p14:cNvContentPartPr/>
              <p14:nvPr/>
            </p14:nvContentPartPr>
            <p14:xfrm>
              <a:off x="670680" y="32040"/>
              <a:ext cx="11525040" cy="643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3D6781-DFE8-4C4E-9994-59599C2A9B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320" y="22680"/>
                <a:ext cx="11543760" cy="64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Piazza 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7902" y="808212"/>
            <a:ext cx="3904487" cy="2475434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8425172" y="1997140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11442389" y="3009325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7259010" y="10630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76CDB2-0177-4168-A6B4-4C96FBD06CB7}"/>
              </a:ext>
            </a:extLst>
          </p:cNvPr>
          <p:cNvSpPr/>
          <p:nvPr/>
        </p:nvSpPr>
        <p:spPr>
          <a:xfrm>
            <a:off x="9394662" y="2700425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8316A1A-1733-47A6-910D-7EC91AD0DB0F}"/>
                  </a:ext>
                </a:extLst>
              </p14:cNvPr>
              <p14:cNvContentPartPr/>
              <p14:nvPr/>
            </p14:nvContentPartPr>
            <p14:xfrm>
              <a:off x="6930720" y="29880"/>
              <a:ext cx="4388760" cy="4675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8316A1A-1733-47A6-910D-7EC91AD0DB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21360" y="20520"/>
                <a:ext cx="4407480" cy="469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787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14:cNvPr>
              <p14:cNvContentPartPr/>
              <p14:nvPr/>
            </p14:nvContentPartPr>
            <p14:xfrm>
              <a:off x="294840" y="612360"/>
              <a:ext cx="11749320" cy="5833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480" y="603000"/>
                <a:ext cx="11768040" cy="585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9736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14:cNvPr>
              <p14:cNvContentPartPr/>
              <p14:nvPr/>
            </p14:nvContentPartPr>
            <p14:xfrm>
              <a:off x="0" y="246240"/>
              <a:ext cx="12040920" cy="6219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236880"/>
                <a:ext cx="12059640" cy="623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308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34F5D-7AC5-45AE-B81F-A78D92A4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52" y="100381"/>
            <a:ext cx="5576681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6072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79440" cy="66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58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(Batch) 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C9E38E-8DEF-4388-A05B-17247A389B38}"/>
                  </a:ext>
                </a:extLst>
              </p14:cNvPr>
              <p14:cNvContentPartPr/>
              <p14:nvPr/>
            </p14:nvContentPartPr>
            <p14:xfrm>
              <a:off x="485640" y="2026800"/>
              <a:ext cx="9434160" cy="322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C9E38E-8DEF-4388-A05B-17247A389B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6280" y="2017440"/>
                <a:ext cx="9452880" cy="324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922EE75-6B8E-4DD2-B074-6D907656876E}"/>
                  </a:ext>
                </a:extLst>
              </p14:cNvPr>
              <p14:cNvContentPartPr/>
              <p14:nvPr/>
            </p14:nvContentPartPr>
            <p14:xfrm>
              <a:off x="147240" y="3099240"/>
              <a:ext cx="11244960" cy="3838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922EE75-6B8E-4DD2-B074-6D90765687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880" y="3089880"/>
                <a:ext cx="11263680" cy="38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CAB3DD-7B35-497B-8160-AC71FC2B7727}"/>
                  </a:ext>
                </a:extLst>
              </p14:cNvPr>
              <p14:cNvContentPartPr/>
              <p14:nvPr/>
            </p14:nvContentPartPr>
            <p14:xfrm>
              <a:off x="8375400" y="2622960"/>
              <a:ext cx="1987560" cy="302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CAB3DD-7B35-497B-8160-AC71FC2B77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6040" y="2613600"/>
                <a:ext cx="2006280" cy="304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759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3"/>
                <a:stretch>
                  <a:fillRect l="-2558" t="-2837" r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ED4BDB-F935-4D02-9823-AC01EB4011A4}"/>
                  </a:ext>
                </a:extLst>
              </p14:cNvPr>
              <p14:cNvContentPartPr/>
              <p14:nvPr/>
            </p14:nvContentPartPr>
            <p14:xfrm>
              <a:off x="922320" y="1977120"/>
              <a:ext cx="9535320" cy="4778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ED4BDB-F935-4D02-9823-AC01EB4011A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2960" y="1967760"/>
                <a:ext cx="9554040" cy="47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81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010D48-8B41-4A5C-8085-CF51D16EB23D}"/>
                  </a:ext>
                </a:extLst>
              </p14:cNvPr>
              <p14:cNvContentPartPr/>
              <p14:nvPr/>
            </p14:nvContentPartPr>
            <p14:xfrm>
              <a:off x="287640" y="1761480"/>
              <a:ext cx="3976200" cy="4691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010D48-8B41-4A5C-8085-CF51D16EB2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8280" y="1752120"/>
                <a:ext cx="3994920" cy="47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509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8D4F665-FE98-4F4B-A518-06295B3FD63D}"/>
                  </a:ext>
                </a:extLst>
              </p14:cNvPr>
              <p14:cNvContentPartPr/>
              <p14:nvPr/>
            </p14:nvContentPartPr>
            <p14:xfrm>
              <a:off x="1370520" y="35280"/>
              <a:ext cx="10521000" cy="5771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8D4F665-FE98-4F4B-A518-06295B3FD6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1160" y="25920"/>
                <a:ext cx="10539720" cy="579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979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Linear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Optim</a:t>
            </a:r>
            <a:r>
              <a:rPr lang="en-US" dirty="0">
                <a:solidFill>
                  <a:schemeClr val="tx1"/>
                </a:solidFill>
              </a:rPr>
              <a:t>ization for linear regression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Optim</a:t>
            </a:r>
            <a:r>
              <a:rPr lang="en-US" dirty="0">
                <a:solidFill>
                  <a:schemeClr val="tx1"/>
                </a:solidFill>
              </a:rPr>
              <a:t>ization for linear regression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Linear and convex function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(Batch) Gradient descent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Closed-form solution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158F06-9FBE-406A-A44B-A28089CC1335}"/>
                  </a:ext>
                </a:extLst>
              </p14:cNvPr>
              <p14:cNvContentPartPr/>
              <p14:nvPr/>
            </p14:nvContentPartPr>
            <p14:xfrm>
              <a:off x="5800680" y="5604480"/>
              <a:ext cx="614520" cy="197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158F06-9FBE-406A-A44B-A28089CC13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1320" y="5595120"/>
                <a:ext cx="6332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00E1777-1CB5-417E-9DEB-5F76D920AF31}"/>
                  </a:ext>
                </a:extLst>
              </p14:cNvPr>
              <p14:cNvContentPartPr/>
              <p14:nvPr/>
            </p14:nvContentPartPr>
            <p14:xfrm>
              <a:off x="908280" y="101880"/>
              <a:ext cx="10963080" cy="6666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00E1777-1CB5-417E-9DEB-5F76D920AF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920" y="92520"/>
                <a:ext cx="10981800" cy="668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466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DB9B3F-FF7C-4183-9E1E-40ECED52F213}"/>
                  </a:ext>
                </a:extLst>
              </p14:cNvPr>
              <p14:cNvContentPartPr/>
              <p14:nvPr/>
            </p14:nvContentPartPr>
            <p14:xfrm>
              <a:off x="1703520" y="3441240"/>
              <a:ext cx="3092040" cy="1449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DB9B3F-FF7C-4183-9E1E-40ECED52F2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94160" y="3431880"/>
                <a:ext cx="3110760" cy="146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3798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4C6F3E-6624-434B-AC91-5FF189A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F9481AF-4B8D-489C-845B-9E7BF7AF8472}"/>
                  </a:ext>
                </a:extLst>
              </p14:cNvPr>
              <p14:cNvContentPartPr/>
              <p14:nvPr/>
            </p14:nvContentPartPr>
            <p14:xfrm>
              <a:off x="571320" y="99360"/>
              <a:ext cx="11624400" cy="5212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F9481AF-4B8D-489C-845B-9E7BF7AF84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960" y="90000"/>
                <a:ext cx="11643120" cy="523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037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2039539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2039539"/>
              </a:xfrm>
              <a:blipFill>
                <a:blip r:embed="rId2"/>
                <a:stretch>
                  <a:fillRect l="-1217" t="-5090" b="-8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3279240" y="49320"/>
              <a:ext cx="7606080" cy="4146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586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0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𝑨𝒛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𝑨𝒛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4AE4D46-1B1F-4D73-9511-6ECD17307E08}"/>
                  </a:ext>
                </a:extLst>
              </p14:cNvPr>
              <p14:cNvContentPartPr/>
              <p14:nvPr/>
            </p14:nvContentPartPr>
            <p14:xfrm>
              <a:off x="3107520" y="3326760"/>
              <a:ext cx="6982200" cy="2605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4AE4D46-1B1F-4D73-9511-6ECD17307E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8160" y="3317400"/>
                <a:ext cx="7000920" cy="262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9056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02A0DF-A649-4D0E-A330-90F3C29DBF7A}"/>
                  </a:ext>
                </a:extLst>
              </p14:cNvPr>
              <p14:cNvContentPartPr/>
              <p14:nvPr/>
            </p14:nvContentPartPr>
            <p14:xfrm>
              <a:off x="1005840" y="1738800"/>
              <a:ext cx="9371160" cy="3554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02A0DF-A649-4D0E-A330-90F3C29DBF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480" y="1729440"/>
                <a:ext cx="9389880" cy="35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4D73A9F-62BE-44D8-A856-46EDFE2F97F4}"/>
                  </a:ext>
                </a:extLst>
              </p14:cNvPr>
              <p14:cNvContentPartPr/>
              <p14:nvPr/>
            </p14:nvContentPartPr>
            <p14:xfrm>
              <a:off x="565560" y="2486160"/>
              <a:ext cx="996120" cy="487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4D73A9F-62BE-44D8-A856-46EDFE2F97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6200" y="2476800"/>
                <a:ext cx="1014840" cy="50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5817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14:cNvPr>
              <p14:cNvContentPartPr/>
              <p14:nvPr/>
            </p14:nvContentPartPr>
            <p14:xfrm>
              <a:off x="397080" y="1130400"/>
              <a:ext cx="11270520" cy="397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720" y="1121040"/>
                <a:ext cx="11289240" cy="39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967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Matrix Rank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Underlying dimensionality of the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14:cNvPr>
              <p14:cNvContentPartPr/>
              <p14:nvPr/>
            </p14:nvContentPartPr>
            <p14:xfrm>
              <a:off x="767880" y="101520"/>
              <a:ext cx="10635840" cy="5379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520" y="92160"/>
                <a:ext cx="10654560" cy="539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2237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(Batch) 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79A6BEA-6C0D-47CE-9506-E36B3EFCF53F}"/>
                  </a:ext>
                </a:extLst>
              </p14:cNvPr>
              <p14:cNvContentPartPr/>
              <p14:nvPr/>
            </p14:nvContentPartPr>
            <p14:xfrm>
              <a:off x="194760" y="185040"/>
              <a:ext cx="11145600" cy="4339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79A6BEA-6C0D-47CE-9506-E36B3EFCF5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400" y="175680"/>
                <a:ext cx="11164320" cy="435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0558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(Batch) 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15D5F0-B37D-4ACB-BBAE-55C8F4D85B64}"/>
                  </a:ext>
                </a:extLst>
              </p14:cNvPr>
              <p14:cNvContentPartPr/>
              <p14:nvPr/>
            </p14:nvContentPartPr>
            <p14:xfrm>
              <a:off x="9542160" y="3723840"/>
              <a:ext cx="346320" cy="298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15D5F0-B37D-4ACB-BBAE-55C8F4D85B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32800" y="3714480"/>
                <a:ext cx="365040" cy="31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250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Linear Regression and Optimization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197A710-EF09-4A1F-BA81-01E7E310D384}"/>
                  </a:ext>
                </a:extLst>
              </p14:cNvPr>
              <p14:cNvContentPartPr/>
              <p14:nvPr/>
            </p14:nvContentPartPr>
            <p14:xfrm>
              <a:off x="547560" y="20880"/>
              <a:ext cx="11648160" cy="5863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197A710-EF09-4A1F-BA81-01E7E310D3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200" y="11520"/>
                <a:ext cx="11666880" cy="588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694" y="997098"/>
            <a:ext cx="8359307" cy="2953349"/>
          </a:xfrm>
          <a:prstGeom prst="rect">
            <a:avLst/>
          </a:prstGeom>
          <a:solidFill>
            <a:srgbClr val="FAAE76"/>
          </a:solidFill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05" y="1755640"/>
            <a:ext cx="2743956" cy="20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3613" y="2921678"/>
            <a:ext cx="368710" cy="4277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8600" y="6184900"/>
            <a:ext cx="2286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6F63-BA11-CC4B-A3E4-0D438B91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60" y="3038310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AAD16-9B70-467B-B01A-AD55EC51681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6011A78-EC3C-44B5-B487-9D36D20900BF}"/>
                  </a:ext>
                </a:extLst>
              </p14:cNvPr>
              <p14:cNvContentPartPr/>
              <p14:nvPr/>
            </p14:nvContentPartPr>
            <p14:xfrm>
              <a:off x="5671800" y="3278160"/>
              <a:ext cx="1370160" cy="184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6011A78-EC3C-44B5-B487-9D36D20900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2440" y="3268800"/>
                <a:ext cx="1388880" cy="2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7380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725" y="1583766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2AA2B-53F1-4F23-A856-14130D83EB5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068916-F2DC-48DA-B002-9710DA4243D8}"/>
                  </a:ext>
                </a:extLst>
              </p14:cNvPr>
              <p14:cNvContentPartPr/>
              <p14:nvPr/>
            </p14:nvContentPartPr>
            <p14:xfrm>
              <a:off x="3014640" y="2304360"/>
              <a:ext cx="4437360" cy="3865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068916-F2DC-48DA-B002-9710DA4243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5280" y="2295000"/>
                <a:ext cx="4456080" cy="388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42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939680" cy="5153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60" y="1473840"/>
                <a:ext cx="1958400" cy="517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175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14:cNvPr>
              <p14:cNvContentPartPr/>
              <p14:nvPr/>
            </p14:nvContentPartPr>
            <p14:xfrm>
              <a:off x="1252080" y="2048760"/>
              <a:ext cx="7162200" cy="3717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2720" y="2039400"/>
                <a:ext cx="7180920" cy="37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988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14:cNvPr>
              <p14:cNvContentPartPr/>
              <p14:nvPr/>
            </p14:nvContentPartPr>
            <p14:xfrm>
              <a:off x="46800" y="1479960"/>
              <a:ext cx="1862280" cy="5002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0" y="1470600"/>
                <a:ext cx="1881000" cy="502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42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14:cNvPr>
              <p14:cNvContentPartPr/>
              <p14:nvPr/>
            </p14:nvContentPartPr>
            <p14:xfrm>
              <a:off x="1227960" y="72000"/>
              <a:ext cx="9385560" cy="5739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600" y="62640"/>
                <a:ext cx="9404280" cy="575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4504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E63594-CC18-4D7B-8E30-4663C303ECBB}"/>
                  </a:ext>
                </a:extLst>
              </p14:cNvPr>
              <p14:cNvContentPartPr/>
              <p14:nvPr/>
            </p14:nvContentPartPr>
            <p14:xfrm>
              <a:off x="141840" y="1485360"/>
              <a:ext cx="3998160" cy="3966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E63594-CC18-4D7B-8E30-4663C303EC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480" y="1476000"/>
                <a:ext cx="4016880" cy="398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47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BCA6F6-74BA-4244-B902-613A49D1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14:cNvPr>
              <p14:cNvContentPartPr/>
              <p14:nvPr/>
            </p14:nvContentPartPr>
            <p14:xfrm>
              <a:off x="4961880" y="279360"/>
              <a:ext cx="5319360" cy="4821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2520" y="270000"/>
                <a:ext cx="5338080" cy="484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1388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14:cNvPr>
              <p14:cNvContentPartPr/>
              <p14:nvPr/>
            </p14:nvContentPartPr>
            <p14:xfrm>
              <a:off x="7544160" y="3089880"/>
              <a:ext cx="153000" cy="292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4800" y="3080520"/>
                <a:ext cx="171720" cy="3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6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Selling my car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70" y="1908533"/>
            <a:ext cx="8835846" cy="45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6041160" y="74520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1800" y="65160"/>
                <a:ext cx="2515680" cy="20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1380A7-12A5-4A5D-ABCE-D42544675C23}"/>
                  </a:ext>
                </a:extLst>
              </p14:cNvPr>
              <p14:cNvContentPartPr/>
              <p14:nvPr/>
            </p14:nvContentPartPr>
            <p14:xfrm>
              <a:off x="9191520" y="793800"/>
              <a:ext cx="839520" cy="237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1380A7-12A5-4A5D-ABCE-D42544675C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82160" y="784440"/>
                <a:ext cx="858240" cy="25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3643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02A981-F1F9-4688-9C39-76779DF86F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7F33CE6-D92A-488B-B88E-E470EADA5975}"/>
                  </a:ext>
                </a:extLst>
              </p14:cNvPr>
              <p14:cNvContentPartPr/>
              <p14:nvPr/>
            </p14:nvContentPartPr>
            <p14:xfrm>
              <a:off x="9978480" y="3167640"/>
              <a:ext cx="599760" cy="12312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7F33CE6-D92A-488B-B88E-E470EADA597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69120" y="3158280"/>
                <a:ext cx="618480" cy="12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7660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0C032-A1BA-6045-9981-178AF0E9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89" y="1086265"/>
            <a:ext cx="6270972" cy="26250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DEB0F-93F0-4E45-B17E-E80112E818B6}"/>
              </a:ext>
            </a:extLst>
          </p:cNvPr>
          <p:cNvGrpSpPr/>
          <p:nvPr/>
        </p:nvGrpSpPr>
        <p:grpSpPr>
          <a:xfrm>
            <a:off x="6880921" y="3000784"/>
            <a:ext cx="3625241" cy="3662200"/>
            <a:chOff x="559784" y="4217636"/>
            <a:chExt cx="3625241" cy="3662200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CBFB2D79-AA0C-AD44-8A1B-F787A3CDA83B}"/>
                </a:ext>
              </a:extLst>
            </p:cNvPr>
            <p:cNvSpPr txBox="1">
              <a:spLocks/>
            </p:cNvSpPr>
            <p:nvPr/>
          </p:nvSpPr>
          <p:spPr>
            <a:xfrm>
              <a:off x="979550" y="5092569"/>
              <a:ext cx="3205475" cy="278726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it is common to implement SGD using sampling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without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shuffle({1,2,…N}), even though most of the theory is for sampling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with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Uniform({1,2,…N}).</a:t>
              </a: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7C026002-EEB2-D64E-AF6D-FB385106A101}"/>
                </a:ext>
              </a:extLst>
            </p:cNvPr>
            <p:cNvSpPr/>
            <p:nvPr/>
          </p:nvSpPr>
          <p:spPr>
            <a:xfrm rot="3325148">
              <a:off x="453266" y="4324154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BEABD-986E-EA41-8FC2-2B21AB0FF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70F4C-55D5-40F4-9D07-65ACF6D9D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BAD8E-B859-4E61-9C01-8BED8785C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3246E4E-DEE1-41B3-8FA7-A086FCDCE8E9}"/>
                  </a:ext>
                </a:extLst>
              </p14:cNvPr>
              <p14:cNvContentPartPr/>
              <p14:nvPr/>
            </p14:nvContentPartPr>
            <p14:xfrm>
              <a:off x="3440160" y="2570760"/>
              <a:ext cx="261720" cy="716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3246E4E-DEE1-41B3-8FA7-A086FCDCE8E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30800" y="2561400"/>
                <a:ext cx="280440" cy="73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1620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Curves</a:t>
            </a:r>
          </a:p>
        </p:txBody>
      </p:sp>
      <p:sp>
        <p:nvSpPr>
          <p:cNvPr id="6144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636774" y="4308336"/>
            <a:ext cx="5356614" cy="21503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SGD reduces MSE much more rapidly than GD</a:t>
            </a:r>
          </a:p>
          <a:p>
            <a:pPr marL="228600" indent="-228600"/>
            <a:r>
              <a:rPr lang="en-US" sz="2400" dirty="0"/>
              <a:t>For GD / SGD, training MSE is initially large due to uninformed initialization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656" y="1488817"/>
            <a:ext cx="5562600" cy="4762500"/>
            <a:chOff x="609600" y="1432891"/>
            <a:chExt cx="5562600" cy="4762500"/>
          </a:xfrm>
        </p:grpSpPr>
        <p:pic>
          <p:nvPicPr>
            <p:cNvPr id="614403" name="Picture 3" descr="convergence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432891"/>
              <a:ext cx="5562600" cy="47625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81400" y="1986929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Gradient Descent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2272405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SGD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0" y="2587148"/>
              <a:ext cx="1905000" cy="524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Closed-form (normal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eq.s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636774" y="1499428"/>
            <a:ext cx="5356614" cy="27454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epoch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single pass through the training data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GD,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one update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per epoch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SGD,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updates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 epoch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 = (# train examples)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E71CD-07EB-4685-BABE-AD31DC617BCC}"/>
              </a:ext>
            </a:extLst>
          </p:cNvPr>
          <p:cNvSpPr txBox="1"/>
          <p:nvPr/>
        </p:nvSpPr>
        <p:spPr>
          <a:xfrm>
            <a:off x="406400" y="6444734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 and Eric P. Xing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F4B74CB-1811-49D8-9C26-0C0DA68641E4}"/>
                  </a:ext>
                </a:extLst>
              </p14:cNvPr>
              <p14:cNvContentPartPr/>
              <p14:nvPr/>
            </p14:nvContentPartPr>
            <p14:xfrm>
              <a:off x="948240" y="960120"/>
              <a:ext cx="11247480" cy="5076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F4B74CB-1811-49D8-9C26-0C0DA68641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8880" y="950760"/>
                <a:ext cx="11266200" cy="509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0624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154080" y="44280"/>
              <a:ext cx="1163592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720" y="34920"/>
                <a:ext cx="11654640" cy="55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DAEF6C-87A5-4888-B2AC-BB639C0C61A3}"/>
                  </a:ext>
                </a:extLst>
              </p14:cNvPr>
              <p14:cNvContentPartPr/>
              <p14:nvPr/>
            </p14:nvContentPartPr>
            <p14:xfrm>
              <a:off x="115920" y="1976760"/>
              <a:ext cx="12079800" cy="1370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DAEF6C-87A5-4888-B2AC-BB639C0C61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560" y="1967400"/>
                <a:ext cx="12098520" cy="138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06FE92-F0B9-47BF-BCDE-E225CBF828FF}"/>
                  </a:ext>
                </a:extLst>
              </p14:cNvPr>
              <p14:cNvContentPartPr/>
              <p14:nvPr/>
            </p14:nvContentPartPr>
            <p14:xfrm>
              <a:off x="147240" y="3099240"/>
              <a:ext cx="11244960" cy="3838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06FE92-F0B9-47BF-BCDE-E225CBF828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880" y="3089880"/>
                <a:ext cx="11263680" cy="38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58CEB54-C65D-4716-BCD8-1CB59D7B4B4B}"/>
                  </a:ext>
                </a:extLst>
              </p14:cNvPr>
              <p14:cNvContentPartPr/>
              <p14:nvPr/>
            </p14:nvContentPartPr>
            <p14:xfrm>
              <a:off x="8380080" y="2711880"/>
              <a:ext cx="529560" cy="390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58CEB54-C65D-4716-BCD8-1CB59D7B4B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70720" y="2702520"/>
                <a:ext cx="548280" cy="40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106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615381" cy="2039539"/>
              </a:xfrm>
            </p:spPr>
            <p:txBody>
              <a:bodyPr/>
              <a:lstStyle/>
              <a:p>
                <a:r>
                  <a:rPr lang="en-US" dirty="0"/>
                  <a:t>Based on the following definition of a linear, is the equation for a line,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, linear?   Example: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 if and only if: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and</a:t>
                </a:r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615381" cy="2039539"/>
              </a:xfrm>
              <a:blipFill>
                <a:blip r:embed="rId2"/>
                <a:stretch>
                  <a:fillRect l="-1206" t="-5090" b="-40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C62A42-A3F9-42B7-8D0F-B5C08225EF9C}"/>
                  </a:ext>
                </a:extLst>
              </p14:cNvPr>
              <p14:cNvContentPartPr/>
              <p14:nvPr/>
            </p14:nvContentPartPr>
            <p14:xfrm>
              <a:off x="273240" y="40680"/>
              <a:ext cx="10355760" cy="6339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C62A42-A3F9-42B7-8D0F-B5C08225EF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880" y="31320"/>
                <a:ext cx="10374480" cy="635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786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D655AD-361E-4F72-82D7-5864A4C68EE3}"/>
                  </a:ext>
                </a:extLst>
              </p14:cNvPr>
              <p14:cNvContentPartPr/>
              <p14:nvPr/>
            </p14:nvContentPartPr>
            <p14:xfrm>
              <a:off x="398880" y="1616040"/>
              <a:ext cx="11135880" cy="5224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D655AD-361E-4F72-82D7-5864A4C68E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520" y="1606680"/>
                <a:ext cx="11154600" cy="52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9C1AF6F-4BF5-44E1-96EC-76329E418248}"/>
                  </a:ext>
                </a:extLst>
              </p14:cNvPr>
              <p14:cNvContentPartPr/>
              <p14:nvPr/>
            </p14:nvContentPartPr>
            <p14:xfrm>
              <a:off x="192600" y="712800"/>
              <a:ext cx="11835000" cy="5710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9C1AF6F-4BF5-44E1-96EC-76329E4182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240" y="703440"/>
                <a:ext cx="11853720" cy="572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108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Error and objectives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9EB9C5-BE6F-4872-8E83-4AEE87F1DAA9}"/>
                  </a:ext>
                </a:extLst>
              </p14:cNvPr>
              <p14:cNvContentPartPr/>
              <p14:nvPr/>
            </p14:nvContentPartPr>
            <p14:xfrm>
              <a:off x="588240" y="1453320"/>
              <a:ext cx="7313040" cy="533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9EB9C5-BE6F-4872-8E83-4AEE87F1DA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880" y="1443960"/>
                <a:ext cx="7331760" cy="534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3234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21575</TotalTime>
  <Words>891</Words>
  <Application>Microsoft Office PowerPoint</Application>
  <PresentationFormat>Widescreen</PresentationFormat>
  <Paragraphs>245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 Light</vt:lpstr>
      <vt:lpstr>Calibri</vt:lpstr>
      <vt:lpstr>Cambria Math</vt:lpstr>
      <vt:lpstr>Arial</vt:lpstr>
      <vt:lpstr>Wingdings</vt:lpstr>
      <vt:lpstr>Candara</vt:lpstr>
      <vt:lpstr>Times New Roman</vt:lpstr>
      <vt:lpstr>Office Theme</vt:lpstr>
      <vt:lpstr>1_Office Theme</vt:lpstr>
      <vt:lpstr>Announcements</vt:lpstr>
      <vt:lpstr>Plan</vt:lpstr>
      <vt:lpstr>  Introduction to Machine Learning  Linear Regression and Optimization</vt:lpstr>
      <vt:lpstr>Linear Regression</vt:lpstr>
      <vt:lpstr>Linear in Higher Dimensions</vt:lpstr>
      <vt:lpstr>Linear Function</vt:lpstr>
      <vt:lpstr>Piazza Poll 1</vt:lpstr>
      <vt:lpstr>Linear Regression</vt:lpstr>
      <vt:lpstr>Linear Regression</vt:lpstr>
      <vt:lpstr>Linear Regression</vt:lpstr>
      <vt:lpstr>Previous Piazza Poll</vt:lpstr>
      <vt:lpstr>Linear Regression</vt:lpstr>
      <vt:lpstr>Linear Regression</vt:lpstr>
      <vt:lpstr>Linear Regression</vt:lpstr>
      <vt:lpstr>Linear Regression</vt:lpstr>
      <vt:lpstr>Optimization</vt:lpstr>
      <vt:lpstr>Optimization</vt:lpstr>
      <vt:lpstr>Linear Regression</vt:lpstr>
      <vt:lpstr>Optimization</vt:lpstr>
      <vt:lpstr>Optimization</vt:lpstr>
      <vt:lpstr>Optimization</vt:lpstr>
      <vt:lpstr>Optimization</vt:lpstr>
      <vt:lpstr>Linear Regression</vt:lpstr>
      <vt:lpstr>Linear Regression</vt:lpstr>
      <vt:lpstr>Linear Regression</vt:lpstr>
      <vt:lpstr>Linear Regression</vt:lpstr>
      <vt:lpstr>A Note on Matrix Rank</vt:lpstr>
      <vt:lpstr>Linear Regression</vt:lpstr>
      <vt:lpstr>Linear Regression</vt:lpstr>
      <vt:lpstr>Linear Regression Gradient Descent</vt:lpstr>
      <vt:lpstr>(Batch) Gradient Descent</vt:lpstr>
      <vt:lpstr>Stochastic Gradient Descent (SGD)</vt:lpstr>
      <vt:lpstr>Linear Regression</vt:lpstr>
      <vt:lpstr>Stochastic Gradient Descent</vt:lpstr>
      <vt:lpstr>Linear Regression</vt:lpstr>
      <vt:lpstr>Stochastic Gradient Descent</vt:lpstr>
      <vt:lpstr>Linear Regression</vt:lpstr>
      <vt:lpstr>Stochastic Gradient Descent</vt:lpstr>
      <vt:lpstr>Stochastic Gradient Descent</vt:lpstr>
      <vt:lpstr>Stochastic Gradient Descent (SGD)</vt:lpstr>
      <vt:lpstr>Stochastic Gradient Descent (SGD)</vt:lpstr>
      <vt:lpstr>Convergence Curves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807</cp:revision>
  <cp:lastPrinted>2020-03-04T16:45:08Z</cp:lastPrinted>
  <dcterms:created xsi:type="dcterms:W3CDTF">2018-10-11T11:39:27Z</dcterms:created>
  <dcterms:modified xsi:type="dcterms:W3CDTF">2020-09-28T20:13:21Z</dcterms:modified>
</cp:coreProperties>
</file>