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.xml" ContentType="application/vnd.openxmlformats-officedocument.presentationml.notesSlide+xml"/>
  <Override PartName="/ppt/ink/ink16.xml" ContentType="application/inkml+xml"/>
  <Override PartName="/ppt/notesSlides/notesSlide3.xml" ContentType="application/vnd.openxmlformats-officedocument.presentationml.notesSlide+xml"/>
  <Override PartName="/ppt/ink/ink1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0.xml" ContentType="application/inkml+xml"/>
  <Override PartName="/ppt/notesSlides/notesSlide8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notesSlides/notesSlide10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notesSlides/notesSlide11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64"/>
  </p:notesMasterIdLst>
  <p:sldIdLst>
    <p:sldId id="1267" r:id="rId4"/>
    <p:sldId id="1247" r:id="rId5"/>
    <p:sldId id="257" r:id="rId6"/>
    <p:sldId id="1268" r:id="rId7"/>
    <p:sldId id="1282" r:id="rId8"/>
    <p:sldId id="1285" r:id="rId9"/>
    <p:sldId id="1283" r:id="rId10"/>
    <p:sldId id="1277" r:id="rId11"/>
    <p:sldId id="1269" r:id="rId12"/>
    <p:sldId id="1266" r:id="rId13"/>
    <p:sldId id="1271" r:id="rId14"/>
    <p:sldId id="1278" r:id="rId15"/>
    <p:sldId id="702" r:id="rId16"/>
    <p:sldId id="725" r:id="rId17"/>
    <p:sldId id="726" r:id="rId18"/>
    <p:sldId id="260" r:id="rId19"/>
    <p:sldId id="1284" r:id="rId20"/>
    <p:sldId id="731" r:id="rId21"/>
    <p:sldId id="262" r:id="rId22"/>
    <p:sldId id="263" r:id="rId23"/>
    <p:sldId id="264" r:id="rId24"/>
    <p:sldId id="265" r:id="rId25"/>
    <p:sldId id="1281" r:id="rId26"/>
    <p:sldId id="704" r:id="rId27"/>
    <p:sldId id="705" r:id="rId28"/>
    <p:sldId id="706" r:id="rId29"/>
    <p:sldId id="707" r:id="rId30"/>
    <p:sldId id="708" r:id="rId31"/>
    <p:sldId id="709" r:id="rId32"/>
    <p:sldId id="724" r:id="rId33"/>
    <p:sldId id="691" r:id="rId34"/>
    <p:sldId id="1272" r:id="rId35"/>
    <p:sldId id="692" r:id="rId36"/>
    <p:sldId id="1279" r:id="rId37"/>
    <p:sldId id="1273" r:id="rId38"/>
    <p:sldId id="1270" r:id="rId39"/>
    <p:sldId id="693" r:id="rId40"/>
    <p:sldId id="1275" r:id="rId41"/>
    <p:sldId id="1276" r:id="rId42"/>
    <p:sldId id="751" r:id="rId43"/>
    <p:sldId id="1286" r:id="rId44"/>
    <p:sldId id="753" r:id="rId45"/>
    <p:sldId id="754" r:id="rId46"/>
    <p:sldId id="755" r:id="rId47"/>
    <p:sldId id="756" r:id="rId48"/>
    <p:sldId id="757" r:id="rId49"/>
    <p:sldId id="759" r:id="rId50"/>
    <p:sldId id="760" r:id="rId51"/>
    <p:sldId id="806" r:id="rId52"/>
    <p:sldId id="810" r:id="rId53"/>
    <p:sldId id="1274" r:id="rId54"/>
    <p:sldId id="808" r:id="rId55"/>
    <p:sldId id="809" r:id="rId56"/>
    <p:sldId id="1028" r:id="rId57"/>
    <p:sldId id="446" r:id="rId58"/>
    <p:sldId id="447" r:id="rId59"/>
    <p:sldId id="448" r:id="rId60"/>
    <p:sldId id="450" r:id="rId61"/>
    <p:sldId id="763" r:id="rId62"/>
    <p:sldId id="764" r:id="rId63"/>
  </p:sldIdLst>
  <p:sldSz cx="12192000" cy="6858000"/>
  <p:notesSz cx="9296400" cy="70104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ambria Math" panose="02040503050406030204" pitchFamily="18" charset="0"/>
      <p:regular r:id="rId71"/>
    </p:embeddedFont>
    <p:embeddedFont>
      <p:font typeface="Candara" panose="020E0502030303020204" pitchFamily="34" charset="0"/>
      <p:regular r:id="rId72"/>
      <p:bold r:id="rId73"/>
      <p:italic r:id="rId74"/>
      <p:boldItalic r:id="rId75"/>
    </p:embeddedFont>
    <p:embeddedFont>
      <p:font typeface="Comic Sans MS" panose="030F0702030302020204" pitchFamily="66" charset="0"/>
      <p:regular r:id="rId76"/>
      <p:bold r:id="rId77"/>
      <p:italic r:id="rId78"/>
      <p:boldItalic r:id="rId79"/>
    </p:embeddedFont>
    <p:embeddedFont>
      <p:font typeface="Rockwell" panose="02060603020205020403" pitchFamily="18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4.fntdata"/><Relationship Id="rId84" Type="http://schemas.openxmlformats.org/officeDocument/2006/relationships/commentAuthors" Target="comment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2.fntdata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font" Target="fonts/font1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15:14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29807 862 18431 0,'-13'0'1632'0,"4"3"-1312"16,-2 1-320-16,2-3 0 0,9-1 1920 0,-8 5 320 15,2 2 64-15,6-7 16 0,0 0-384 0,0 0-80 16,-1 13 0-16,1 0-16 0,2 1-432 0,2 2-96 15,1 0-16-15,3 3 0 0,0 6-464 0,0 1-112 16,0 1-16-16,-2 7 0 0,1 5 16 0,-5-1 0 16,-3 1 0-16,-3 3 0 0,0 2-176 0,0 2-32 15,-1-2-16-15,0 5 0 0,0 4-288 0,-2-2-48 16,-1-2-16-16,2 2 0 0,2 1-144 0,1-2 160 16,2-6-160-16,0-3 160 0,1-5 0 0,2-3 0 0,1-2 0 15,-1-2 0-15,1-3-160 0,0-1 0 0,-1-5 0 0,1 0 128 16,-3-4-128-16,2-2 0 0,2-2 0 0,-1-3 0 31,-3-9-560-31,0 0-80 0,0 0-32 0,0 0 0 16,10-7-2432-16,-1-6-480 0,1-5-112 0</inkml:trace>
  <inkml:trace contextRef="#ctx0" brushRef="#br0" timeOffset="401.61">30321 972 15663 0,'0'0'688'0,"0"0"144"0,-2-11-656 0,4 1-176 16,-1 1 0-16,3-3 0 0,0 0 2736 0,0 3 512 15,3 0 96-15,-1 1 32 0,-2-2-1568 0,1 3-304 16,-5 7-64-16,6-4-16 0,2-2-320 0,-8 6-64 16,0 0-16-16,0 0 0 0,0 0-256 0,7 6-48 15,-3 2-16-15,1 7 0 0,-3 4-176 0,0 6-32 16,0 2-16-16,-2 6 0 0,-1 6 80 0,2 7 16 16,2 2 0-16,1 3 0 0,-3 0 16 0,2-1 16 15,-1 0 0-15,1-2 0 0,0 3-144 0,-1-1-16 0,-2-2-16 0,1 0 0 16,2 0-160-16,-4 1-16 0,-4-6-16 0,1 0 0 15,1-3-96-15,-1-3-16 0,-4-5 0 0,3-1 0 16,2-3-128-16,2-1 128 0,-3-3-128 0,-1-2 128 16,-2-3-304-16,4 0-64 0,0-4-16 0,2 0 0 31,1-2-2496-31,1-3-496 0,-2 0-96 0</inkml:trace>
  <inkml:trace contextRef="#ctx0" brushRef="#br0" timeOffset="1063.07">29139 2552 22111 0,'0'0'1968'0,"0"0"-1584"0,0-9-384 0,0 9 0 16,0 0 2000-16,0-9 320 0,0 9 64 0,0 0 16 16,0 0-1184-16,0 0-224 0,0 0-48 0,0 0-16 15,0 0-64-15,4 9-16 0,0 4 0 0,0 4 0 16,0 2-192-16,-1 6-32 0,1 3-16 0,-1 7 0 16,3 9 32-16,-1 3 0 0,1 3 0 0,2 0 0 15,-3 4 0-15,3 1 16 0,1 1 0 0,2 1 0 16,-2 2-192-16,3-1-32 0,1 1-16 0,2-3 0 15,2-4-96-15,5-1 0 0,5-4-16 0,4-1 0 16,4-3-176-16,2 0-128 0,-1 0 192 0,2-3-192 16,1-1 160-16,0-5-160 0,0-1 128 0,3-3-128 0,2-2 128 15,2 0-128-15,1-5 0 0,1-2 128 0,2-3-128 16,0-1 0-16,0-5 0 0,-2-3 128 0,-2-2 0 0,2-5 0 16,3-2 0-16,1-8 0 0,0-2 176 0,3-4 16 15,2-5 16-15,-2-1 0 0,-4-4 0 0,-3-7 0 16,-4-6 0-16,1-6 0 0,0-8-144 0,0-3-48 15,-1-5 0-15,-1-2 0 0,1-2-144 0,-3-6 160 16,-5-1-160-16,0 1 160 0,-3-2-160 0,-3 5 0 16,-3 3 144-16,-5 4-144 0,-5 3 0 0,-2 4 0 15,-3 4 0-15,-3 1 0 0,-2 3-192 0,-1 3 0 16,-1 1 0-16,1 6 0 16,-4 4-336-16,1 5-80 0,-2 4-16 0,-1 3 0 15,0 4-2176-15,-1 3-432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27:02.35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19582 9093 3679 0,'0'0'320'0,"0"0"-320"0,0 0 0 0,0 0 0 16,0 0 1232-16,0 0 176 0,0 0 48 0,0 0-3424 16,0 0-672-16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29:22.99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28467 11694 20271 0,'0'0'1792'0,"1"-7"-1424"16,-2 1-368-16,1 6 0 0,2-6 2880 0,3 0 512 15,3 2 112-15,4 0 16 0,0 1-2752 0,1 0-560 16,1-1-208-16,3 1 176 0,-3 0-176 0,2 2 0 16,-2-3 0-16,3 2 0 0,0-2 0 0,-1 2 0 15,-2 1 0-15,2 1 0 0,1 0 0 0,1 0 0 0,-2 0 192 0,-1 0-64 16,0 1 176-16,-1 2 16 16,-1 0 16-16,0-1 0 0,2-1 128 0,-4 2 32 0,-11-3 0 0,0 0 0 15,0 0-32-15,0 0 0 0,2 9 0 0,-2-9 0 16,-10 12-224-16,-3 0-48 0,-2-1-16 0,-5 2 0 15,-1 3-176-15,-2-4 0 0,-1 0 144 0,4 1-144 16,0-3 0-16,2-1 128 0,3-1-128 0,4-2 0 16,2 0 0-16,9-6 144 0,0 0-144 0,0 0 0 15,0 0 128-15,0 0-128 0,0 0 0 0,6 8 0 16,2-2 0-16,4-2 0 0,3 0 0 0,2 0-144 16,-1 0 144-16,1 1-192 0,1 0 192 0,0 2-192 15,1-1 192-15,0 2 0 0,1 0 0 0,-5 2 0 16,-2 2 0-16,-1-2 0 0,-1 2 0 0,-4 1 0 15,-1-2 128-15,-1 2 64 0,-1-3 16 0,-3 3 0 0,-2-1 48 16,-2 0 0-16,-1-1 0 0,-1 1 0 0,0 0-80 16,-2 0-16-16,-1-1 0 0,2 0 0 0,-1-2-160 0,-2 3 0 15,-2 1 0-15,-3 2 128 0,-1 0-128 0,-2 1 0 16,-1 0 0-16,-1 1 0 0,1 1-256 0,0 1-64 16,0-1-32-16,1-1 0 15,1-3-800-15,4-2-144 0,1-3-48 0,1-2-9664 16,3-4-1920-16</inkml:trace>
  <inkml:trace contextRef="#ctx0" brushRef="#br0" timeOffset="305.08">29594 11660 33167 0,'-13'0'1472'0,"4"2"304"0,-3 4-1424 0,2 0-352 0,1 7 0 0,0 0 0 16,1 4 1568-16,0 3 240 0,0 3 48 0,-1 3 16 15,-3 2-1552-15,-1 4-320 0,-1 2 0 0,-3 5 0 16,-4 2 0-16,-1 4 0 0,0 0 0 0,-4 3-128 16,-5 1 128-16,1 0 0 0,-2-3 160 0,2-1-160 15,3-3 704-15,1-3 32 0,0-5 16 0,4-2 0 16,2-1-176-16,2 1-48 0,0-4 0 0,2-2 0 15,3-3-368-15,1-4-160 0,0-1 128 0,6-1-128 16,1-2-320-16,2-2-128 0,2-3-48 0,1-10 0 16,0 0-3168-16,0 0-640 0</inkml:trace>
  <inkml:trace contextRef="#ctx0" brushRef="#br0" timeOffset="726.51">29641 12226 11055 0,'0'0'976'0,"0"0"-784"16,-9-2-192-16,9 2 0 0,-9 4 6112 0,1 3 1184 0,0 0 224 16,2 3 48-16,-1-1-6128 0,0 4-1232 0,-3 0-208 0,-1 0 0 15,-2 0-288-15,0 1 48 16,-2-1 16-16,-2 0 0 0,0-1 96 0,0 0 128 0,2-2-208 0,-1-2 80 15,1 0 320-15,1-2 80 0,5 1 16 0,0-2 0 16,9-5 224-16,0 0 64 0,0 0 0 0,0 0 0 16,0 0-304-16,0 0-48 0,0 0-16 0,0 0 0 15,18-4-208-15,-1 0-128 0,-2 2 128 0,3 0-208 16,2 2 48-16,-1 2 16 0,-1 0 0 0,2 1 0 16,-1 2 144-16,1 0 0 0,0 2 0 0,-3 1 0 15,-2 1 0-15,0 0 0 0,-2 1 0 0,0-1 0 16,-3 3 0-16,-2 0 0 0,-2-2 0 0,0 2 0 15,-4 2 304-15,-2 1 80 0,-1-1 32 0,-2 0 0 16,-1 1-192-16,-1-1-32 0,-3-1-16 0,1 3 0 16,-3-1-176-16,1 1 0 0,-1 0 0 0,-1-1 0 0,0-4 0 0,-1 1 0 15,-1-2 0-15,1 0 0 16,-1-2-864-16,1 1-48 0,-1-2-16 0,0-3-10864 16,0-2-2176-16</inkml:trace>
  <inkml:trace contextRef="#ctx0" brushRef="#br0" timeOffset="915.01">29705 12199 48319 0,'-9'-11'2144'0,"9"11"432"0,0 0-2064 0,0 0-512 15,5-12 0-15,7 4 0 0,6 3 192 0,7 0-64 16,4 0 0-16,5 1-128 0,3 0 0 0,6 0-256 0,2 1 32 0,2-2 0 31,1-2-1072-31,0 2-224 0,0 3-32 0,2-2-11696 0,1-1-2352 0</inkml:trace>
  <inkml:trace contextRef="#ctx0" brushRef="#br0" timeOffset="2587">28585 13647 14735 0,'-9'-11'1312'0,"3"5"-1056"15,-2 0-256-15,1 0 0 0,2-1 4144 0,5 7 768 16,-4-7 144-16,4 7 48 0,0 0-4016 0,0-11-816 16,3-1-144-16,-3 12-128 0,4-11 192 0,0 0-64 15,1 2 0-15,1 0 0 0,1 0 240 0,1-2 32 16,2 1 16-16,2 0 0 0,1-1 288 0,3 2 64 15,2 0 16-15,1 2 0 0,4 1-256 0,-1 1-48 0,0-2-16 0,3 2 0 16,-1 1-320-16,2 1-144 0,1 2 128 0,-4-3-128 16,-1 4 0-16,-1-1 128 0,-1-2-128 0,-1 2 0 15,1 1 0-15,-3 0 0 0,-3 1 0 0,-1 3 0 16,-3 1 0-16,0 2 0 0,-3-1 0 0,-3 5 0 16,-2 1 0-16,-2-3 0 0,-3 1 0 0,-2 2 0 15,-3 1 0-15,-1 1 0 0,-3 2 0 0,-1 2 0 16,-1 2 0-16,-3-1 0 0,-3 1 0 0,2 1 0 15,0-2 0-15,-1 1 0 0,0-6 0 0,3 2 0 16,3-1 128-16,1-2-128 0,1-1 128 0,3-4-128 16,8-8 128-16,0 0-128 0,0 0 0 0,0 0 128 15,-3 10-512-15,3-10-96 16,0 0-32-16,0 0 0 0,11 6-2272 0,2-6-464 0,2-3-80 0</inkml:trace>
  <inkml:trace contextRef="#ctx0" brushRef="#br0" timeOffset="2894.19">29433 13438 20271 0,'0'0'1792'0,"0"0"-1424"15,-12-4-368-15,4 1 0 0,8 3 3872 0,0 0 704 16,0 0 144-16,0 0 16 0,0 0-3824 0,0 0-768 15,-1 11-144-15,-2 1 0 0,1 1-160 0,-4 4 16 16,0-3 0-16,-3 8 0 0,-3-4 144 0,0 7-160 0,2 3 160 0,-3 2-160 16,-5 2 384-16,-2 3 80 0,-1 2 16 0,-1 3 0 15,-1 2 288-15,2 0 64 0,2-3 16 0,2 0 0 16,1-1-400-16,0-2-80 0,2-2-16 0,1-1 0 16,1-3-192-16,3-2-128 0,0-2 128 0,2-1-208 31,2-3-272-31,2-2-48 0,1-3-16 0,0-3 0 15,2-2-1344-15,3-2-272 0,-3-10-48 0,0 0-12624 0</inkml:trace>
  <inkml:trace contextRef="#ctx0" brushRef="#br0" timeOffset="3381.19">29579 13795 4607 0,'0'0'400'0,"0"0"-400"16,-7-5 0-16,7 5 0 0,0 0 6992 0,0 0 1328 15,0 0 256-15,0 0 48 0,0 0-7216 0,0 0-1408 16,0 0-368-16,9 7-16 0,-9-7 144 0,0 0 48 16,2 15 0-16,-4 1 0 0,-3-2 192 0,0 0 208 15,-2 0-32-15,0 0-16 0,-4 0 672 0,2-1 128 16,0 0 16-16,1 0 16 0,0-1-160 0,3 0-16 15,0-4-16-15,1 1 0 0,0-1-544 0,4-8-96 16,0 0-32-16,0 0 0 0,5 7-128 0,-5-7 0 16,0 0 0-16,12 0 0 0,0 0-144 0,-1 0-16 0,0-1 0 0,1 2 0 15,-1-1 160-15,1 0-128 0,0 0 128 0,1 0-128 16,-1 0 128-16,-1 4 0 0,2-1 0 0,0 3 0 16,-1 1 0-16,1 1 0 0,0-2 0 0,0 1 0 15,-1 1 0-15,-2 2 0 0,1 2 0 0,-3-2-128 16,-1 2 128-16,-1 0 0 0,-2-1 0 0,-2 4 0 15,-2 0 0-15,-2 2 0 0,-4-4 0 0,1 2 0 16,-1 0 160-16,-4 2-32 0,1-4-128 0,-1 2 192 16,-2-2-64-16,2 0 0 0,-1-1-128 0,1-1 192 15,-3 0-192-15,1 0 0 0,2 1 128 0,-2 0-128 16,-1-4 0-16,0 1 0 0,0 1 0 0,0-1 0 16,0-2-272-16,0-1-112 0,-2-3 0 0,2 0-16 15,2-1-1696-15,0-4-336 0,-1-4-64 0,3-3-12624 16</inkml:trace>
  <inkml:trace contextRef="#ctx0" brushRef="#br0" timeOffset="3637.44">29598 13871 34783 0,'-5'-12'1536'0,"5"12"320"0,0 0-1472 0,0-9-384 15,1 0 0-15,3 1 0 0,3 0 304 0,1 0-16 16,-1 3 0-16,3-3 0 0,-1-1-16 0,2 3 0 16,1-1 0-16,1 2 0 0,-1 0 128 0,1 1 32 15,0 1 0-15,1-1 0 0,2 2 144 0,0-2 48 0,-1 1 0 0,4-1 0 16,0 3-368-16,1 0-64 0,-2-2 0 0,1 0-16 16,1 2-176-16,-2 0-192 0,-2-3 32 0,0 1 16 31,-2 1-2704-31,-2-1-544 0,-1-1-96 0,-1-6-32 0</inkml:trace>
  <inkml:trace contextRef="#ctx0" brushRef="#br0" timeOffset="4248.78">28846 13838 4607 0,'0'0'400'16,"-8"-4"-400"-16,-2-2 0 0,3 3 0 15,7 3 3984-15,0 0 720 0,-9-5 144 0,9 5 16 0,0 0-3312 0,0 0-656 16,-6-5-144-16,6 5-32 15,0 0 112-15,0 0 0 0,0 0 16 0,0 0 0 0,0 0 240 0,11 2 32 16,2 1 16-16,2 2 0 0,0-2 336 0,5 1 64 16,3-3 0-16,2 2 16 0,-1-1-448 0,0-2-80 15,1 0-32-15,0 0 0 0,2-4-480 0,-2 2-80 16,0-7-32-16,0 3 0 0,1 1-400 0,-3 0 128 16,-2 0-128-16,-1-4 0 15,-2-1-1840-15,-2 1-448 0,0-5-80 0,-8 0-32 0</inkml:trace>
  <inkml:trace contextRef="#ctx0" brushRef="#br0" timeOffset="4996.68">28871 14750 33567 0,'-15'-7'1488'0,"15"7"304"0,0 0-1424 0,0 0-368 16,-9-5 0-16,9 5 0 0,-7-4 400 0,7 4 16 15,0 0 0-15,0 0 0 0,-12-1-416 0,3 5 0 16,9-4 0-16,-11 6 0 0,0 4 0 0,-1 3 0 0,-1 1 0 0,0-1 0 16,1 1 0-16,-1 3 208 0,0 1-16 0,1 0-16 15,3 1 272-15,3-1 48 0,-1 0 16 0,3-1 0 16,3 0 0-16,1 0 16 0,2-1 0 0,4-1 0 15,1 1-336-15,4-2-192 0,-1 1 192 0,3-5-192 16,3 2 0-16,1-1 0 0,2 0 0 0,1-2 0 16,1-2 0-16,0-2-144 0,1 0 144 0,-1-2-192 15,-2-3 192-15,1-2 0 0,-1 0 0 0,0-2 128 16,-4-1-128-16,0-2 0 0,-2-2 128 0,-2-2-128 16,2 0 336-16,-5-2 0 0,-2 0 0 0,-3-2 0 15,0 0-32-15,-3-2-16 0,-3-2 0 0,0 0 0 16,-3-1-48-16,-2 0-16 0,-2-1 0 0,0-2 0 0,-3 0 80 15,-2 0 16-15,0-2 0 0,-1 7 0 16,0-1-144-16,-1 5-32 0,-1 0 0 0,0 3 0 0,0 5-144 0,1 0 160 16,2 0-160-16,2 2 160 0,2 1-160 0,1 3 0 15,3 3 0-15,7-3-176 16,0 0-272-16,0 0-64 0,0 0-16 0,0 0 0 16,0 0-704-16,0 0-144 0,0 0-32 0,13 9 0 15,4-1-1744-15,-2-2-368 0,5 1-64 0,2-6-9408 0</inkml:trace>
  <inkml:trace contextRef="#ctx0" brushRef="#br0" timeOffset="5332.02">29622 14693 24767 0,'0'0'1088'0,"-4"-6"240"0,4 6-1072 0,0 0-256 0,-4-9 0 0,4 9 0 16,0 0 0-16,0 0 0 0,0 0 128 0,-10 0-128 16,0 2 416-16,0 6 32 0,-2 5 0 0,-1 6 0 15,0 4 1264-15,-4 0 256 0,-2 1 48 0,-1 2 16 16,1 4 0-16,-4-1 0 0,-1 1 0 0,-1 1 0 16,0 3-800-16,-1 1-144 0,-1-2-48 0,-2 2 0 15,-4 1-656-15,2 2-144 0,0 3-32 0,1 2 0 16,0 1-208-16,1-1 0 0,0-1 0 0,2-3 0 0,0 1 0 15,2-2 128-15,0-3-128 0,3-2 0 16,1 1 0-16,3 0 0 0,0-4 0 0,6-4 0 0,4-4-176 0,5-3-80 16,2-2 0-16,4-4-16 15,-3-13-1968-15,8 11-400 0,-1-3-80 0,5-6-8896 16,1-6-1776-16</inkml:trace>
  <inkml:trace contextRef="#ctx0" brushRef="#br0" timeOffset="5788.33">29480 15354 22111 0,'0'0'1968'0,"0"0"-1584"16,0 0-384-16,0 0 0 0,-2-7 3088 0,2 7 544 0,0 0 96 0,0 0 32 15,0 0-3216-15,0 0-544 0,0 0-304 0,0 0 48 16,0 0 560-16,0 0 112 0,-9 13 32 0,0 0 0 15,3 0 592-15,-4 0 128 0,-1-1 32 0,-1-1 0 16,0 1-160-16,3 0-16 0,1-6-16 0,2 1 0 16,6-7-496-16,0 0-112 0,0 0-16 0,0 0 0 15,0 0-384-15,0 0 0 0,6 8 0 0,-6-8 0 16,12 2-320-16,1-2 48 0,1 0 16 0,5-1 0 16,0-2 128-16,1 1 128 0,-2-1-192 0,0 3 192 15,2 0 0-15,-2 1 0 0,-2 1 0 0,-1 2 0 16,2 1 0-16,-1 1 0 0,-3 2 0 0,-1 3 0 15,-1-1 0-15,-1 2 0 0,-3 3 0 0,-1 1 0 16,-2 2 0-16,-2-2 0 0,-1 0 0 0,-2 1 0 16,-1 1 304-16,-2 0 16 0,0 0 0 0,-1-2 0 0,-2 1 0 0,-1 0 0 15,-2-3 0-15,-1 3 0 0,0-1-32 0,-2 1 0 16,0 0 0-16,-2 0 0 0,0-2-160 0,-2 0-128 16,-2-2 192-16,1 0-192 0,-1 0 0 0,-1-3 0 15,-1-2-192-15,0-3 48 16,-1 0-384-16,3-3-80 0,0 0-16 0,5-3 0 15,1-2-592-15,2-6-112 0,1-1-16 0,1-3-11264 16,2-4-2256-16</inkml:trace>
  <inkml:trace contextRef="#ctx0" brushRef="#br0" timeOffset="5979.7">29521 15394 42271 0,'0'0'1872'0,"0"0"384"0,3-8-1808 0,2-1-448 0,3 0 0 0,4 1 0 15,3-3 608-15,2 1 32 0,2-2 0 0,1 2 0 16,3-5-144-16,1 4-32 0,0 0 0 0,3-1 0 16,2 1-288-16,1 4-176 0,1-2 192 0,2 1-192 15,1 0 240-15,0 4-64 0,-3-1-16 0,0 3 0 16,-1-2-160-16,-1 1 192 0,0 1-192 0,-3-2 192 31,-4-2-1168-31,1 1-240 0,-1-3-32 0</inkml:trace>
  <inkml:trace contextRef="#ctx0" brushRef="#br0" timeOffset="11284.76">30645 11158 12719 0,'-14'-5'560'0,"5"2"128"0,-2 0-560 0,1 1-128 15,-1-1 0-15,0 1 0 0,-1 0 1952 0,0 1 352 16,0 1 80-16,-1-3 16 0,0 2-464 0,2 0-80 16,0-1-32-16,2 2 0 0,-1 0-320 0,10 0-64 0,0 0-16 0,0 0 0 15,0 0-336-15,0 0-64 0,0 0 0 0,0 0-16 16,0 0-384-16,0 0-80 0,0 0-16 0,0 0 0 15,11 7-128-15,4-3-16 0,-1-2-16 0,2 2 0 16,-1-1 80-16,4 0 32 0,0-1 0 0,1 1 0 16,1-1-192-16,2 1-32 0,2-3-16 0,0 0 0 15,-1 0-80-15,4 0-16 0,0 0 0 0,1 1 0 16,-1 2 0-16,-1-2 0 0,0 4 0 0,2-1 0 16,1 2 32-16,-3 0 0 0,-3-2 0 0,-2 1 0 15,0 0 128-15,-2 2 16 0,-3-3 16 0,-2 2 0 16,-2 1-32-16,-2-1-16 0,-3 2 0 0,-1 0 0 15,0 0-96-15,-2 0 0 0,-5-8-16 0,3 11 0 0,-3 2-16 16,-2 1 0-16,-1-3 0 0,-1 2 0 0,0 3 48 0,-2 0 16 16,0 1 0-16,1-1 0 0,0 4-16 0,-1 3 0 15,1 1 0-15,1 3 0 0,2 3-208 0,-2 3 144 16,-2 7-144-16,3 3 128 0,0 6-128 0,0 3 0 16,-2 5 0-16,2 0 0 0,5 5 0 0,-2 2 0 15,0 5 0-15,2-1 0 0,2 3 0 0,2 0 0 16,-1-2 0-16,1 1 0 0,1-2 192 0,1 2 16 15,-1 2 0-15,3 0 0 0,-3 1-208 0,1 0 176 16,1 0-176-16,0 1 160 0,-1 0-160 0,0 5 0 16,1 4 0-16,2-1 128 0,-2-1-128 0,-1 1 0 15,-2 4 0-15,1 0 128 0,-2 4-128 0,-1-4 0 16,-2-2 0-16,0 2 0 0,-2 5 0 0,-2-1 0 0,0 0 0 0,-2-8 0 16,-1-8 128-16,1-5-128 0,0-9 128 0,1-1-128 15,1 1 160-15,3 1-160 0,0 4 192 0,2 1-192 16,-1-5 208-16,4-4-64 0,-1-2-16 0,0-1 0 15,2-2-128-15,-2 2 0 0,0 1 144 0,3-1-144 16,0 2 0-16,-1-2 128 0,-1 3-128 0,-1-3 0 16,3-3 0-16,-3-1 0 0,-5 2 0 0,1-7 0 15,2 0 128-15,-3 0-128 0,-1 0 128 0,1-2-128 16,0-2 128-16,0 0-128 0,-2-5 128 0,2 1-128 16,0-1 128-16,2 1-128 0,-2-5 160 0,0 2-160 15,1 2 144-15,0-3-144 0,-1 0 128 0,3 1-128 16,-1-5 128-16,1-1-128 0,0-2 128 0,1 2-128 15,1-2 160-15,-3-4-160 0,1-2 192 0,0-2-192 0,0-3 256 16,0-3-48-16,-3-12-16 0,0 11 0 16,3-1 64-16,-3-10 16 0,0 0 0 0,-2 8 0 0,2-8 80 0,0 0 16 15,-1 9 0-15,1-9 0 0,-3 9-368 0,3-9 0 16,0 0 0-16,0 0 128 0,0 0-128 0,3 11 0 16,-3-11 128-16,4 10-128 0,-4-10 0 0,5 12-128 15,0-3 0-15,-5-9 0 0,6 12 128 0,-6-12 224 16,0 0-48-16,0 0-16 0,0 0-160 0,0 0 192 15,0 0-192-15,0 0 192 0,1 9-64 0,-1-9-128 16,0 0 192-16,0 0-64 0,0 0-128 0,-7 5 192 16,1-2-192-16,-2-2 192 0,-1-1-192 0,0 0 160 15,0 0-160-15,-3-1 160 0,-2-1-160 0,-1 2 160 16,1-1-160-16,-3 1 160 0,-3 0-160 0,0 0 160 0,-5 0-160 0,-3 0 160 16,-4 0-160-16,-3 0 0 0,-3 1 0 15,0-2 112-15,2 0-112 0,-1-2 0 0,0-1 0 0,5 0 0 16,2 2 0-16,1-1-208 0,4 2 64 0,6-1 16 31,5-2-2176-31,3-6-416 0</inkml:trace>
  <inkml:trace contextRef="#ctx0" brushRef="#br1" timeOffset="146401.72">32154 8198 21183 0,'0'0'1888'0,"0"0"-1504"0,0 0-384 0,0 0 0 16,0 0 1216-16,0 0 192 0,1-10 16 0,3 1 16 15,-4 9-80-15,5-8-16 0,-5 8 0 0,0 0 0 16,0 0-496-16,0 0-96 0,0 0-32 0,0 0 0 16,0 0 288-16,0 0 48 0,0 0 16 0,0 0 0 0,0 0-240 0,0 0-32 15,-4 13-16-15,-2 0 0 0,-4 0-320 0,0 4-64 16,-2 0-16-16,-2 9 0 0,-3 1-80 0,-4 6-32 15,-2 6 0-15,-1 3 0 0,-1 0 144 0,-3 5 32 16,-5 6 0-16,1 6 0 0,-1-1-160 0,2 2-32 16,-1-1 0-16,4 0 0 0,0-1 16 0,1-3 0 15,0-3 0-15,-2-2 0 0,0-2 160 0,-1-1 16 16,0 0 16-16,-2-3 0 0,-1 0-224 0,2 3-48 16,2 0-16-16,-1 3 0 0,-4-1-176 0,4 1 160 15,3-4-160-15,1-2 160 0,2 2-32 0,1-6-128 16,-1-4 192-16,2 2-64 0,-1 4-128 0,1-5 160 15,1-2-160-15,4-3 160 0,0 0-160 0,0-2 128 16,-3-7-128-16,6-2 128 0,2-4-128 0,3-3 192 0,0-3-192 0,4-1 192 16,2-1-192-16,3-9 0 0,0 0 144 0,0 0-144 15,-4 8 0-15,4-8 128 0,0 0-128 0,0 0 0 16,0 0 0-16,0 0 128 0,0 0-128 0,0 0 0 16,0 0 0-16,0 0 0 0,0 0 0 0,0 0 128 15,0 0-128-15,0 0 0 0,0 0 0 0,0 0 0 16,0 0 0-16,0 0 128 0,0 0-128 0,0 0 0 15,5-10 0-15,-5 10 128 0,-2-11-128 0,2 1 0 16,2 1 0-16,1-3 128 0,-2 3-128 0,1 0 0 16,0-3 0-16,2-2 144 0,0-3-144 0,0-2 0 15,0 1 128-15,1-5-128 0,3-1 0 0,0 1 0 16,0-2 0-16,1 1 0 0,-1 2 128 0,-1 1-128 16,0 2 0-16,-2-2 0 0,-1 1 0 0,0 3 0 0,0 3 0 0,-3 1 0 15,-1 1 0-15,0 12 0 0,0-9 0 0,0 9 0 16,-5-9 0-16,5 9 0 0,0 0 0 0,-8-1 0 15,-1 1 0-15,1 4 0 0,0 2 0 0,2 3 0 16,-2 2 0-16,0 2 0 0,-1 2 0 0,3 1 0 16,0 2 0-16,1 3 0 0,-3 1 0 0,0 2 0 15,-1 1 0-15,4 2 0 0,0-1 0 0,0 3 0 16,-3 2-128-16,3-1 128 0,1-1 0 0,-4-1 0 16,-6 1 0-16,3 2 0 0,5 1 0 0,-1-2 0 15,-1 0 0-15,2-6 0 0,1-1 0 0,-1-3 192 16,0 0-48-16,2-4 0 0,4-3 80 0,4-3 16 15,1-2 0-15,-5-8 0 0,0 0-96 0,12 6-16 0,1-3 0 16,0-4 0-16,1-1 0 0,2-3-128 0,-1-1 192 0,5-3-64 16,2-2 64-16,2-4 0 0,-1 0 0 0,3-3 0 15,2 0 32-15,-1-7 16 0,-1-2 0 0,1-1 0 16,3-2-80-16,2 4-16 0,0-3 0 0,5 3 0 16,3 2-144-16,-3 0 0 0,-5-2 0 0,0 6 128 15,-1 5-128-15,-1 3 0 0,-3 0 0 0,-1 5 0 31,-4-1-1088-31,-1 4-288 0,-1 0-64 0,-3 1-21856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04:47.35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12671 12269 11055 0,'-17'2'976'0,"6"1"-784"15,0-2-192-15,0 2 0 0,11-3 2896 0,-9 0 544 16,0-2 96-16,9 2 32 0,0 0-2048 0,0 0-416 16,0 0-80-16,8-9 0 0,-2 0-352 0,2 0-64 15,3 0-16-15,-1 0 0 0,-1 0-256 0,2 0-48 16,0-1-16-16,0 3 0 0,-1-1 160 0,1 1 16 15,0 1 16-15,2-1 0 0,2-2 112 0,0-1 0 0,1-3 16 0,1-2 0 16,-1 0 144-16,1-2 32 0,1 0 0 0,1-4 0 16,4 1-128-16,0-3 0 0,2-2-16 0,2-2 0 15,4-2-144-15,3-2-32 0,2-4 0 0,1-3 0 16,5-1-176-16,1-1-32 0,3 0-16 0,-1 0 0 16,1-1-224-16,0 1 176 0,-1 1-176 0,3 0 160 15,3 1-160-15,3 0 0 0,1-1 144 0,1 1-144 16,-2 0 0-16,-1 2 0 0,-3 1 0 0,-1-2 128 15,-5 1 0-15,-2 0 0 0,-5 2 0 0,0 2 0 16,-1 2 64-16,-2 0 0 0,-2 1 16 0,-2 3 0 16,0 1 128-16,-3 3 32 0,-2 4 0 0,-4 0 0 15,-3 3 32-15,-1 1 16 0,-3 4 0 0,-2 2 0 0,-2 1-160 0,-1 3-16 16,-9 4-16-16,0 0 0 0,0 0-224 16,0 0 176-16,0 0-176 0,0 0 160 0,-3 15-160 15,-5 0 0-15,-5 2 144 0,-3 3-144 0,-4 1 128 0,-2 2-128 16,-1 2 128-16,-5 2-128 0,-2 6 0 0,-3-4 128 15,-4 1-128-15,-2 3 0 0,0 4 0 0,-2-3 0 16,0 1 0-16,-4 2 128 0,-4-2-128 0,-5 1 144 16,-3 1-144-16,-2 2 160 0,-1 1-16 0,2 2 0 15,2 1 0-15,1 0 0 0,1 0 32 0,1 0 0 16,-2-2 0-16,2-1 0 0,-1-1-176 0,4 0 192 16,1-1-192-16,4-3 192 0,2-2-192 0,1-2 0 15,3-2 0-15,4 1 128 0,1-4-128 0,1 0 0 16,-1-3 0-16,3-2 128 0,2-4-128 0,2-4 0 15,-2 0 0-15,4-5 128 0,6-1-128 0,2-2 0 0,1-1 144 16,5-3-144-16,11-1 0 0,0 0 144 0,0 0-144 0,0 0 0 16,-3-9 128-16,6 0-128 0,4-6 0 0,8 1 0 15,4-3 0-15,6-1-224 0,5-2 32 0,4-2 16 32,2-1-1152-32,5-1-224 0,2 1-48 0,4-2-19008 0</inkml:trace>
  <inkml:trace contextRef="#ctx0" brushRef="#br0" timeOffset="17547.45">14225 10919 24591 0,'0'0'1088'0,"0"-8"224"0,0 2-1056 0,0 6-256 16,1-12 0-16,3 4 0 0,4 3 192 0,-2-1 0 15,0-4-16-15,0 3 0 0,2 0 16 0,-2 1 16 16,-6 6 0-16,8-8 0 0,3 0-48 0,-3 1-16 16,-8 7 0-16,6-9 0 0,-1 0 608 0,-5 9 112 15,0 0 32-15,0 0 0 0,0 0 288 0,0 0 64 16,0 0 16-16,0 0 0 0,0 0-368 0,0 0-80 15,0 0-16-15,0 0 0 0,0 0-352 0,-9 5-64 16,0 1 0-16,1 0-16 0,2 1-32 0,-1-1 0 16,-1 1 0-16,-1 2 0 0,-1-3 128 0,-1 1 32 0,0-2 0 0,2 0 0 15,9-5 32-15,-11 8 16 0,-1 0 0 0,1 0 0 16,-2-3 16-16,0-1 0 0,0 1 0 0,-2 0 0 16,-2-1-144-16,0 1-32 0,-1 1 0 0,-2 0 0 15,-2 2-128-15,-2 2-16 0,-4 1-16 0,-3 2 0 16,-4 3 48-16,-7-1 16 0,-5 3 0 0,-1 3 0 15,-2 1-16-15,-5 2 0 0,-3-1 0 0,-1 3 0 16,0 2 0-16,-2-1 0 0,-3 1 0 0,-2-1 0 16,-3 3-32-16,-3-1-16 0,-4-1 0 0,1 2 0 15,0-1 32-15,-4 0 16 0,-7-1 0 0,1 2 0 16,2 3-144-16,3 0-128 0,5-1 144 0,-4 1-144 16,0-5 256-16,-1 5-64 0,-2 1 0 0,3 1 0 0,0 0-48 15,6-2-16-15,4-4 0 0,2-2 0 0,0-1 0 0,2 0 0 16,2 0 0-16,5-1 0 0,3-3-128 0,7-1 192 15,5-3-192-15,2 0 192 0,3 1-192 0,3-4 0 16,1 1 0-16,3-3 0 0,1-1 0 0,1-2 0 16,2-3 0-16,2-1 0 0,6 1 0 0,-1-2 0 15,1-1 144-15,0-2-144 0,2 2 0 0,3 0 144 16,1 0-144-16,0-2 0 0,1-1 128 0,2 0-128 16,-1 2 0-16,2-3 0 0,1 0 0 0,8 0 0 15,0 0 0-15,0 0 0 0,0 0 0 0,0 0 0 16,0 0 0-16,0 0 0 15,0 0-1024-15,19-3-256 0,1 3-48 0,8 3-14176 16,4-2-2848-16</inkml:trace>
  <inkml:trace contextRef="#ctx0" brushRef="#br0" timeOffset="18231.18">14353 10785 36399 0,'-3'-16'1600'0,"3"7"352"15,0 0-1568-15,0 9-384 0,4-8 0 0,-4 8 0 0,6-8 256 0,-6 8-48 16,8-7 0-16,-8 7 0 0,0 0-336 0,0 0-80 15,0 0-16-15,0 0 0 0,0 0 32 0,-2-8 16 16,-4 1 0-16,0 3 0 0,-5 2 464 0,0-1 96 16,-4 2 0-16,0-2 16 0,-3 2 512 0,-1 0 112 15,1-1 0-15,-2 0 16 0,0 0 0 0,-3 1 0 16,0 1 0-16,1-1 0 0,1 1-208 0,0 0-32 16,-1 0-16-16,0 0 0 0,-2 1-432 0,2 2-96 15,-1 1 0-15,-1-2-16 0,-1 1-240 0,-2-3 0 16,-3 0 0-16,-4 0 0 0,-4 0 160 0,-3 0-160 15,-4 0 160-15,-2 0-160 0,-2 1 320 0,-1 2-16 16,-1-1-16-16,-1-2 0 0,0-2 80 0,-4-2 16 16,-4-1 0-16,-1-1 0 0,-2 0 0 0,-1 1 0 0,-1-1 0 15,1-1 0-15,2-4-128 0,-3-2-32 0,-5-1 0 0,-1-3 0 16,-4 0-224-16,2 1 176 0,-1 2-176 0,0-2 160 16,-2-5-160-16,-3 3 160 0,-5 1-160 0,-3 3 160 15,-4 0-160-15,1 2 0 0,1 3 144 0,-4 1-144 16,-3 0 0-16,1 2 0 0,2-2 0 0,3 2 0 15,2 3 128-15,-4 0-128 0,-3 0 160 0,1 1-160 16,2-1 192-16,3 1-64 0,2-2-128 0,1 0 192 16,-2 0 0-16,6 1-16 0,4-3 0 0,6 0 0 15,5 1 48-15,3-1 16 0,2-1 0 0,1 2 0 16,1 0-64-16,3 2-16 0,3-1 0 0,3 3 0 16,3 1-160-16,4 0 0 0,5 0 0 0,0 0 128 15,1 0-128-15,4 0 0 0,4 0 0 0,3 1 0 16,1-1 0-16,2 0 0 0,3 0 0 0,4 2 0 0,6-2 0 0,0 2 0 15,11-2 0-15,0 0 0 0,0 0 0 0,0 0 0 16,0 0 0-16,0 0 0 0,8-8-128 0,2 3 128 16,3 0-160-16,4 1 160 15,3 0-720-15,3 1-48 0,5 2-16 0,13 2-10112 16,2 2-2032-16,4 0-384 0</inkml:trace>
  <inkml:trace contextRef="#ctx0" brushRef="#br0" timeOffset="18817.05">14630 10666 20271 0,'-10'-5'1792'0,"-3"0"-1424"0,0-2-368 0,0 2 0 16,0 0 4176-16,2 0 768 0,1-2 160 0,-1 3 16 15,1-2-4048-15,0-1-816 0,-2-2-256 0,1 1 128 16,1 2-128-16,1-1-128 0,-2-4 128 0,2 0-192 16,1 1 0-16,1-1 0 0,-1 1 0 0,-1-3 0 15,0 1 192-15,-2 2 0 0,-1 2 0 0,1 1 128 16,-2 1 512-16,-2-1 128 0,-2 1 0 0,-1 0 16 15,-3 1 240-15,2 1 64 0,-1 0 0 0,-1 1 0 0,-2-1-208 0,-1 1-48 16,0 2 0-16,-1-3 0 0,0 1-128 0,0 1-16 16,1-2-16-16,-1-2 0 0,1 3-128 0,1-3-32 15,-1-1 0-15,0-1 0 0,-1-1-64 0,-3-2-32 16,-2 1 0-16,-2-3 0 0,-5-3-96 0,0 2-32 16,-3-5 0-16,-3 2 0 0,-5-1-96 0,0 0 0 15,-2-2-16-15,0 0 0 0,-3-5-176 0,-1-1 128 16,-4-3-128-16,-2 2 128 0,-2 2-128 0,-2-4 0 15,0-5 144-15,3 2-144 0,1 0 240 0,1 1-32 16,0-1 0-16,1 0 0 0,-4 2-80 0,2 0-128 16,2 0 176-16,4 4-176 0,3 4 224 0,5-1-64 15,3-3-16-15,2 3 0 0,2 3-144 0,1 1 0 0,2 4 144 0,0 0-144 16,3 1 0-16,3 3 0 0,4 4 0 16,2-2 0-16,1 3 0 0,3 0 0 0,3-3 0 0,3 2 0 15,1 2 0-15,2 2 0 0,11 3 0 0,0 0 0 16,-9 0-288-16,9 0-32 0,0 0 0 0,0 0 0 31,0 0-1184-31,12 7-240 0,2 3-48 0,4 1-16 16,3 0-1664-16,7 1-336 0,6 4-64 0</inkml:trace>
  <inkml:trace contextRef="#ctx0" brushRef="#br0" timeOffset="19438.23">14379 10352 21183 0,'0'0'1888'0,"-11"-1"-1504"15,3-1-384-15,-1 2 0 0,0 2 3456 0,9-2 608 16,-9 5 128-16,3 2 32 0,6-7-3328 0,-11 9-672 0,1 1-224 0,-2 1 144 16,0-1-144-16,-1 2 0 0,-1 1 144 0,1-2-144 15,1 0 0-15,-1-2 0 0,-4 3 0 0,3-2 0 16,1-3 0-16,0-1 0 0,1 1 192 0,2-1-64 15,10-6 704-15,-10 7 160 0,10-7 32 0,0 0 0 16,0 0 224-16,0 0 48 0,0 0 16 0,11-12 0 16,2-1-320-16,6-1-64 0,6-2-16 0,6-1 0 15,6-2-368-15,5-2-80 0,2 0-16 0,6-1 0 16,-1-2-208-16,6-5-48 0,5-2-16 0,4 1 0 16,4-4-176-16,1 0 160 0,0-2-160 0,-4 2 160 15,-1 0-32-15,-2-1-128 0,1-3 192 0,-1-1-64 16,0 4 80-16,-1 2 16 0,0-1 0 0,-3 3 0 15,-5-3 32-15,-3 3 0 0,-6-2 0 0,-1 2 0 0,-3 1 32 0,0 0 16 16,-3 3 0-16,1 3 0 0,-1 3-48 0,-5 2 0 16,-2 2 0-16,-1 0 0 0,0 4-112 0,-2 1-16 15,-2 3-128-15,-4-3 192 0,-3 4-192 0,-4 3 144 16,-3 1-144-16,-2 0 128 0,-9 4-128 0,0 0 0 16,0 0 0-16,0 0 128 0,0 0-128 0,0 0 0 15,-8 12 0-15,-2-3 128 0,-4-2-128 0,0-1 0 16,-3 3 144-16,2-2-144 0,-1-3 0 0,2-2 0 15,-2 1 0-15,2 1 0 16,2 2-1248-16,4 1-224 0,8-7-32 0,0 0-14272 16,1 13-2848-16</inkml:trace>
  <inkml:trace contextRef="#ctx0" brushRef="#br0" timeOffset="20113.98">14389 10769 40543 0,'-16'-26'3600'0,"7"9"-2880"0,0 0-576 0,4-1-144 0,4 4 1600 0,2 3 272 16,2-2 64-16,2 2 16 0,3 1-1584 0,-1 3-368 16,1-1 0-16,-1 3 0 0,-7 5 0 0,0 0 0 15,0 0 0-15,0 0 144 0,0 0-144 0,0 0 0 16,0 0 0-16,0 0 0 0,0 0 240 0,0 0 160 16,0 0 48-16,0 0 0 0,0 0 240 0,10 5 48 15,-10-5 16-15,11 8 0 0,-2 1-64 0,-1 0-16 16,-1-1 0-16,3 1 0 0,0-1-272 0,0 2-48 15,1 2-16-15,2 2 0 0,1 3-192 0,3 1-144 16,0 2 192-16,3 3-192 0,2 1 0 0,3 3 0 16,2 3 0-16,3 5 0 0,3 2 0 0,2 1 0 15,1 3 0-15,3 2 0 0,3 0 0 0,1 3 0 16,1 4 0-16,1 0 0 0,-1 3 0 0,4-3 0 16,5 1 0-16,3 3 0 0,4 2 160 0,2 1-160 15,2 1 128-15,0 2-128 0,-2 2 128 0,2-2-128 0,0 0 0 0,4 1 128 16,4 3-128-16,-2 1 0 0,-2 2 0 0,-5 3 0 15,-5-1 0-15,-2 0 0 0,-2-1 0 0,-2 3 0 16,0 2 0-16,0-2 0 0,-4-2 0 0,1 1 0 16,0 0 176-16,-1-6-48 0,1-4-128 0,-4 0 192 15,0-3-192-15,2-2 0 0,3-3-144 0,6-6 144 16,8-3 0-16,1-3 0 0,-1-2 0 0,0-3 160 16,-2-4-160-16,-4-2 128 0,0-5-128 0,-4-4 128 15,1 0-128-15,-7 0 0 0,-6-2 0 0,-4 0 128 16,-3-1 32-16,-4-1 0 0,-6 1 0 0,-5-2 0 15,-6 0 32-15,-2-2 0 0,-4-2 0 0,-2 1 0 16,-6-12-576-16,0 0-96 0,0 10-32 0,0-10 0 16,0 0 368-16,0 0 144 0,0 0-128 0,-9-3 128 15,-1-4-1104-15,2-5-144 0,2-3-32 0,1-5 0 16,-1-2-1152-16,-1-5-256 0,1-6-32 0,-5-7-17456 16</inkml:trace>
  <inkml:trace contextRef="#ctx0" brushRef="#br0" timeOffset="23028.8">14714 10911 37839 0,'-26'-6'1664'0,"9"3"368"0,0 1-1632 0,-3 2-400 0,-2 2 0 0,1 2 0 16,0 0 544-16,0 1 32 0,-2 2 0 0,-2 1 0 15,2 1 0-15,1 0 16 0,1 0 0 0,0 0 0 16,1-1-272-16,2 1-48 0,1-1-16 0,3 0 0 16,-1 2 192-16,5-1 48 0,1-1 0 0,1 3 0 15,2 0 224-15,0-2 48 0,0 2 16 0,6-11 0 16,0 13-48-16,0 0-16 0,-1 0 0 0,2 4 0 15,1 0-240-15,2 4-48 0,-2 0-16 0,2 6 0 16,-1 0-176-16,1 7-48 0,-1-1 0 0,2 3 0 16,3 3-192-16,1 4 0 0,3 4 128 0,0 6-128 15,-2-1 0-15,2 2 0 0,1 1 0 0,1 0 0 16,1 0 128-16,-1-1-128 0,0 3 0 0,2 2 0 16,-2 7 208-16,2-1-48 0,-1 3-16 0,4 1 0 0,-4-5-144 0,2 3 128 15,3-1-128-15,-2 1 128 0,-1 3-128 0,0-3 0 16,-1-2 144-16,-1-1-144 0,-2-1 240 0,3-3-32 15,1-1 0-15,-1-1 0 0,-3-2 48 0,0 0 0 16,1 0 0-16,0-3 0 0,2-4-128 0,0-2-128 16,1-1 176-16,0-5-176 0,-1-3 160 0,3-1-160 15,-1-3 128-15,0 0-128 0,0-2 144 0,1 1-144 16,-4-1 160-16,2 2-160 0,-1-4 0 0,0 3 128 16,-1-2-128-16,0-1 0 0,-2-1 144 0,-2-5-16 15,0 1 0-15,-1 1 0 0,2-3-128 0,-2-1 0 16,0-3 0-16,-1 1 0 0,-2-1 0 0,4 0 0 15,-3-1 0-15,0-1 0 0,-2-4 0 0,1-1 0 16,-1 1 0-16,2 0 0 0,0-3 0 0,0 0 0 16,-1 1 0-16,3-1 0 0,-1-3 0 0,-2 1 0 0,-7-8 0 15,7 6 0-15,2 1 0 0,-1-2 0 0,0-1 0 0,-8-4-176 32,0 0-240-32,0 0-48 0,0 0-16 0,0 0 0 15,8-5-1568-15,-3-3-304 0,-1-5-64 0,1-4-16 16,0-5-1920-16,0-4-400 0</inkml:trace>
  <inkml:trace contextRef="#ctx0" brushRef="#br0" timeOffset="23728.49">14476 10851 21183 0,'-7'-32'1888'0,"1"8"-1504"15,0 2-384-15,-2-1 0 0,0-1 3376 0,2 2 592 16,2 0 128-16,0 6 32 0,3 3-2368 0,1 4-480 16,2 3-80-16,-2 6-32 0,0 0-368 0,0 0-80 15,13-2-16-15,-1 5 0 0,0 2-144 0,1 2-48 16,0 3 0-16,2 4 0 0,5 3 64 0,0 3 0 15,-1 2 0-15,5 4 0 0,3 4-208 0,2 5-48 16,1 3 0-16,0 4 0 0,-2 2-80 0,4 6-32 16,1 6 0-16,1 2 0 0,-1 2-80 0,0 2 0 15,0-1-128-15,-1 5 192 0,-1 0-32 0,2 5-16 0,-1 5 0 16,5 0 0-16,1-1 96 0,3 2 16 0,0-4 0 0,0 7 0 16,2-5 0-16,2 9 16 0,0 3 0 0,1-1 0 15,0-1 0-15,-2 2 0 0,-1 7 0 0,0 1 0 16,3 0-80-16,-2 2-32 0,0 2 0 0,2 4 0 15,1 1-160-15,-2 1 192 0,-1-2-192 0,-4-2 192 16,-1 4-192-16,-2-2 0 0,-4-2 144 0,1-6-144 16,0-1 0-16,1-1 0 0,3-1 0 0,1 1 128 15,2 0-128-15,-1-5 144 0,2-3-144 0,1-3 160 16,1 1 32-16,-2-2 16 0,-3 1 0 0,-1-1 0 16,-4-6-64-16,-2-2-16 0,0 0 0 0,-1 4 0 15,0-1 0-15,1 0 0 0,-5-3 0 0,0-1 0 0,-1-2-128 16,-1 2 0-16,-3 0 144 0,-1-1-144 0,-4-3 176 15,3 0-48-15,2-6 0 0,-3-3 0 0,-2-4-128 0,2-2 0 16,-2-3-160-16,-1-2 160 0,1-1 0 0,0-3 128 16,-1-2 16-16,0-4 0 0,-1-3-144 0,2-1 0 15,-4-5 0-15,0-1 0 0,0-3 0 0,0 0 0 16,0-3 0-16,-1 0 0 0,-1 0 272 0,0 1 32 16,-2 0 0-16,1-1 0 0,0 0-304 0,-1 1 0 15,0-1 0-15,-1-1 0 0,0-1 0 0,-2 0 0 16,0-4 0-16,-2-1 0 0,-2 0 0 0,1-2 0 15,2-3 128-15,-1-1-128 0,-4-9 128 0,3 11-128 16,-3-11 144-16,0 0-144 0,0 0 0 0,0 0-320 16,0 0 64-16,0 0 0 15,-8-6-1984-15,-1-4-400 0,-1-4-80 0,0-7-12512 0,0-9-2512 0</inkml:trace>
  <inkml:trace contextRef="#ctx0" brushRef="#br0" timeOffset="24694.01">14539 10778 2751 0,'-13'2'128'0,"13"-2"16"0,-10 2-144 0,-2-2 0 0,1 0 0 0,2-2 0 16,9 2 4736-16,-10-3 896 0,1-2 192 0,1 0 48 15,3-2-4096-15,5 7-816 0,-7-9-176 0,3-1-16 16,0-1-144-16,3 2-32 0,1 9 0 0,-1-10 0 0,-1 2-144 15,1-1-16-15,1 9-16 0,0 0 0 0,0 0 224 0,0-8 64 16,0 8 0-16,0 0 0 0,0 0-32 0,0 0 0 16,0 0 0-16,0 0 0 0,0 0-64 0,0 0-16 15,0 0 0-15,0 0 0 0,0 0-112 0,0 0-32 16,0 0 0-16,0 0 0 0,0 0 256 0,0 0 64 16,0 0 0-16,11-5 0 0,0-2 0 0,2-1 0 15,3-1 0-15,4-1 0 0,2-3-272 0,4-2-48 16,4-2-16-16,5 2 0 0,4-3-144 0,7-1-32 15,5 0 0-15,5-2 0 0,1-1-48 0,2 0-16 16,-2-2 0-16,7 3 0 0,5-2 16 0,3-2 0 16,1-2 0-16,2-2 0 0,2-1 32 0,0-3 0 15,0-2 0-15,5-7 0 0,4-2 0 0,3-2 0 0,-2 0 0 0,-2-1 0 16,-5-2-48-16,0 2-16 0,2 2 0 16,-1-1 0-16,-1 1-176 0,-6-1 192 0,-5-1-192 0,-5 0 192 15,-5 3-192-15,-2 2 192 0,1-1-192 0,-1 5 192 16,-1 3-64-16,-4 2-128 0,-2 3 192 0,-3 2-64 15,-4 2-128-15,-3 2 0 0,-5 2 144 0,-1 0-144 16,0-2 0-16,0 2 0 0,-1 1 0 0,0 2 128 16,1 2-128-16,-4-3 0 0,-4 3 0 0,0-2 0 15,2 4 0-15,-2 2 128 0,-1 0-128 0,-3 0 0 16,-3 2 0-16,0 3 128 0,-1-1-128 0,-2 0 0 16,-3-2 0-16,-2 3 0 0,1-3 0 0,-2 1 128 15,-2 3-128-15,0 1 0 0,-8 6 0 0,8-5 0 16,-3-3 0-16,-5 8 128 0,5-9-128 0,-5 9 0 0,0 0 0 0,0 0-192 15,4-10 32-15,0 3 0 16,-4 7-1760-16,0 0-336 0,0 0-80 0,0 0-18432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35:26.6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27365 377 1839 0,'0'0'160'0,"0"0"-160"15,0 0 0-15,0 0 0 0,0 0 3136 0,0 0 608 16,4-9 112-16,-4 9 32 0,0 0-1632 0,0 0-320 16,0 0-64-16,0 0-16 0,0 0-704 0,0 0-160 15,0 0-32-15,0 0 0 0,0 0-128 0,0 0-16 16,0 0-16-16,4 13 0 0,-4 0-80 0,0 0-16 15,0 2 0-15,0 3 0 0,-1 8 48 0,-1 0 0 16,1 0 0-16,0 3 0 0,-1 2 0 0,2 0 0 16,0 1 0-16,0 0 0 0,0-2-240 0,2-2-64 0,-1 0 0 0,0 0 0 15,-1 0-272-15,0 0-176 0,0-2 192 0,0-3-192 16,2 3 160-16,-2-1-160 0,0-3 128 0,0 1-128 16,0-1 0-16,0-1-256 0,-2-3 48 0,1-1 0 31,0-4-1488-31,-2-3-288 0,3-10-64 0,-4 9-8048 0,4-9-1600 0</inkml:trace>
  <inkml:trace contextRef="#ctx0" brushRef="#br0" timeOffset="299.39">27051 716 3679 0,'0'0'320'0,"0"0"-320"0,0 0 0 0,0 0 0 0,0 0 5632 0,0 0 1072 15,0 0 208-15,0 0 32 0,15 4-4656 0,2-2-944 16,2-2-176-16,0 0-32 0,3-2-512 0,1 1-112 16,0-2 0-16,3 1-16 0,0 0-208 0,2 0-32 15,-4-1-16-15,1 1 0 0,-1 0-240 0,-2 2 144 16,-3-4-144-16,1 4 128 0,-3 0-128 0,-2 2 0 15,0 0 0-15,-1-2-176 16,0-4-240-16,1 3-48 0,-2 0-16 0,1-2 0 16,-1-2-832-16,0 1-160 0,0 1-48 0,-1 1-11936 0</inkml:trace>
  <inkml:trace contextRef="#ctx0" brushRef="#br0" timeOffset="665.61">27692 741 8287 0,'0'0'736'0,"0"0"-592"0,3 13-144 0,-2 0 0 16,0-1 3264-16,1 1 608 0,-2 0 128 0,1 3 32 15,0-2-2096-15,2 0-400 0,-2-1-96 0,1 2-16 16,-1 0-384-16,2 0-80 0,-1-2 0 0,-1 0-16 16,-1 0-272-16,3-3-48 0,-3-10-16 0,4 11 0 15,-4-11-112-15,4 11-32 0,-4-11 0 0,0 0 0 16,0 0 48-16,0 0 0 0,8 7 0 0,-8-7 0 0,0 0-64 15,0 0-16-15,0 0 0 0,0 0 0 0,5-7-64 0,-3-3-16 16,-2 1 0-16,0-2 0 0,-2 0-64 0,-2-2-16 16,0-4 0-16,0 0 0 0,-1 1-80 0,1-2 0 15,0-2-16-15,2-1 0 0,-1-1-176 0,2 0 128 16,-1 0-128-16,2 0 128 0,-1 0-128 0,2 1 0 16,2 0 0-16,1 0 0 0,0 0 0 0,0 3 0 15,0 0 0-15,2 2 0 0,1 2-176 0,2 1 176 16,1 2-128-16,1 2 128 0,0 1-144 0,1-1 144 15,0-1-160-15,0 3 160 16,-2 3-1600-16,0 2-208 0,2-1-48 0,-1 3-16 16,-11 0-1120-16,11 4-208 0,0 2-64 0</inkml:trace>
  <inkml:trace contextRef="#ctx0" brushRef="#br0" timeOffset="1121.4">28040 599 6447 0,'0'0'576'0,"0"0"-576"0,0 0 0 0,0 0 0 16,4 10 2752-16,-4-10 432 0,0 0 80 0,4 10 32 15,-4-10-1440-15,0 0-272 0,0 0-64 0,0 0-16 16,1 11-96-16,-1-11 0 0,0 0-16 0,-2 11 0 16,2-11-160-16,-7 10-16 0,2-1-16 0,-1-1 0 15,6-8-160-15,-10 11-16 0,0 2-16 0,1 0 0 16,0-2-304-16,1 2-48 0,-1 2-16 0,0-2 0 16,0 0-224-16,1 1-48 0,3 0-16 0,-2 1 0 15,2-1-144-15,1 2-16 0,3-1-16 0,-1 0 0 16,4-1-176-16,-1-2 0 0,-1-12 144 0,4 13-144 15,1 0 0-15,0-5 0 0,-5-8 0 0,11 4 0 0,0-2 0 16,1-2 144-16,0-1-144 0,1-2 0 0,0-3 144 0,1 1-144 16,-1-1 0-16,2-3 144 0,-1-4-144 0,-1 2 128 15,-1 0-128-15,1-1 128 0,-1-1-128 0,-2 0 128 16,-2 3-128-16,-2-3 128 0,0-3-128 0,-1 2 128 16,0-3-128-16,-1-1 128 0,-3 1-128 0,1 1 128 15,-1 0-128-15,0 3 128 0,-2 2-128 0,0 3 0 16,-3-1 144-16,4 9-144 0,0 0 0 0,0 0 128 15,-8-4-128-15,8 4 0 0,0 0 128 0,0 0-128 16,0 0 128-16,-3 10-128 0,3-10 0 0,1 15 0 16,2-1 0-16,0-1 0 0,-1-1 0 0,5-1 0 15,2 6 0-15,1-4-128 0,-1 0 128 0,3 0 0 0,1 0 0 16,0-1 0-16,0-1 0 0,0-1 0 16,2 2 0-16,-2-2 0 15,-3-1-496-15,1-1-16 0,0 0 0 0,-3-1 0 16,-8-7-2112-16,8 7-416 0,-8-7-96 0</inkml:trace>
  <inkml:trace contextRef="#ctx0" brushRef="#br0" timeOffset="1345.49">28464 720 28959 0,'0'0'1280'0,"0"0"272"16,0 0-1232-16,0 0-320 0,0 0 0 0,-1 11 0 15,1-11 1664-15,-2 10 288 0,1 2 48 0,1-2 16 0,1 1-864 0,1-1-160 16,-1 1-32-16,0 2-16 0,2 0-432 0,0 1-64 16,-2 0-32-16,0 1 0 0,0-1-240 0,2-2-48 15,-3-12-128-15,5 15 192 0,1-2-448 0,0-2-80 16,-6-11-32-16,0 0 0 16,8 6-2608-16,-8-6-528 0,10 7-96 0</inkml:trace>
  <inkml:trace contextRef="#ctx0" brushRef="#br0" timeOffset="1500.29">28476 416 24127 0,'-9'-7'1072'0,"9"7"208"0,-7-6-1024 0,7 6-256 0,-8-3 0 0,8 3 0 16,0 0 1168-16,0 0 176 0,0 0 48 0,0 0 0 15,0 0-1120-15,0 0-272 0,0 0 0 0,8 13-8576 16,-1-2-1792-16</inkml:trace>
  <inkml:trace contextRef="#ctx0" brushRef="#br0" timeOffset="1905.45">28778 804 8287 0,'0'0'736'16,"0"0"-592"-16,0 0-144 0,-2 10 0 15,-2-1 3856-15,4-9 752 0,0 0 128 0,-2 11 48 16,2-11-2784-16,0 0-544 0,-2 10-112 0,2-10-32 0,0 0-240 0,0 12-48 16,-4-2-16-16,4-10 0 0,0 0-256 0,0 0-48 15,0 0-16-15,0 0 0 0,0 0-176 0,0 0-48 16,0 12 0-16,0-12 0 0,0 0 0 0,0 0 0 16,0 0 0-16,0 0 0 0,0 0-16 0,9-7-16 15,1-2 0-15,-2-2 0 0,-2 0-192 0,0-1-48 16,2-3 0-16,0-2 0 0,-1-1-192 0,3-1 144 15,-1 0-144-15,0 1 128 0,1-1-128 0,-1 4 0 16,-2 2 0-16,1 1 0 0,0 0 0 0,-2 4 0 16,-6 8 0-16,7-6 0 0,-7 6 0 0,10-3 0 15,-10 3 0-15,12 4 0 0,-12-4 0 0,12 7 128 16,-3 2 0-16,-2 0 0 0,1 3 0 0,0 1 0 16,0 0 0-16,1-2 0 0,-2 2-128 0,0-1 160 0,0 0-160 15,-1 1 160-15,1 1-160 0,2 1 0 0,-1-2 144 0,-2 0-144 16,1 0 0-16,-1 1 0 0,0 0 0 0,-1-2 0 31,0-1-1440-31,-1 0-256 0,-1 0-48 0,1-1-10032 0,-4-10-2016 0</inkml:trace>
  <inkml:trace contextRef="#ctx0" brushRef="#br0" timeOffset="2691.86">29660 148 5519 0,'0'0'240'0,"0"0"64"16,0 0-304-16,0 0 0 0,0 0 0 0,7-7 0 0,1 1 1840 0,0-1 304 15,-1 2 64-15,0-1 16 0,1-1-672 0,1 1-128 16,-1-1-16-16,0 2-16 0,-8 5-176 0,8-5-48 16,-8 5 0-16,9-4 0 0,-9 4 128 0,0 0 32 15,0 0 0-15,0 0 0 0,0 0-272 0,0 0-48 16,0 0-16-16,0 0 0 0,0 10-80 0,-3 1-16 15,-3 2 0-15,-1-3 0 0,-1 3-288 0,-1 1-64 16,-2 1-16-16,-1 0 0 0,1 1 16 0,0 1 0 16,-1 0 0-16,-1 1 0 0,0 0-112 0,0 5-32 15,-1 3 0-15,0 0 0 0,0 1-176 0,0 7-32 16,-1 4-16-16,2 4 0 0,-1-1-176 0,0 1 192 16,1 0-192-16,1-2 192 0,2-1-192 0,2-4 0 15,2-2 0-15,3-2 128 0,-1-1-128 0,4-4 0 16,2 0 144-16,2-1-144 0,1-4 0 0,3-1 128 0,3-1-128 0,0 3 0 15,2-2 0-15,0-1 0 0,1-2 0 0,1-4 128 16,3-2-304-16,2 1-48 0,1-2-16 0,2 0 0 31,5-2-592-31,0-1-112 0,2-3-16 0,2 0-10368 0,-4 0-2080 0</inkml:trace>
  <inkml:trace contextRef="#ctx0" brushRef="#br0" timeOffset="3277.74">30238 371 11055 0,'0'0'976'0,"0"0"-784"0,0 0-192 0,0 0 0 16,0 0 2896-16,0 0 544 0,0 0 96 0,0 0 32 15,0 0-1600-15,0 0-320 0,-3 9-64 0,0 3-16 16,0-3-352-16,3 4-80 0,0 1-16 0,0 2 0 16,0 5-32-16,0 0 0 0,0 5 0 0,2 1 0 15,-1 0-384-15,0 2-64 0,1 0-32 0,-1-3 0 16,0-1-256-16,0-2-48 0,1-1-16 0,-2 0 0 0,0 1-144 16,0-3-16-16,0-1-128 0,-2 0 192 0,0-1-192 15,2-3 176-15,0-2-176 0,0-1 160 0,-3 2-160 0,2-2 0 16,1-12 0-16,1 7 128 15,-1-7-704-15,0 0-160 0,0 0-32 0,0 0 0 16,0 0-2528-16,0 0-512 0</inkml:trace>
  <inkml:trace contextRef="#ctx0" brushRef="#br0" timeOffset="3717.96">30130 337 10127 0,'0'0'896'0,"0"0"-704"0,-5-7-192 0,5 7 0 16,0 0 3936-16,0 0 752 0,0 0 160 0,0-7 16 15,0 7-3072-15,5-8-608 0,0 1-128 0,-5 7-32 16,0 0-592-16,12-2-128 0,-1-4-32 0,-1 5 0 16,-10 1 176-16,12 0 48 0,-1 0 0 0,1 3 0 15,0 1-48-15,1 2-16 0,0-2 0 0,1 1 0 16,1 1-144-16,2 1-32 0,1 4 0 0,-1-3 0 15,-1-1 80-15,0 5 16 0,3 5 0 0,-1-1 0 16,0-2-96-16,0 2-32 0,-1 1 0 0,0 2 0 16,-1-1-32-16,-2 3-16 0,-2 2 0 0,-1-1 0 15,-4 1 16-15,1-2 0 0,0-1 0 0,-3-1 0 16,-2 3 16-16,-1-2 16 0,1-3 0 0,-3-2 0 16,-3 1 48-16,7 4 16 0,9 4 0 0,-4-1 0 0,-7-8 80 0,-2 2 16 15,-4-3 0-15,0-2 0 0,1-1-384 0,-3 0-240 16,-5 2 48-16,-6-5 0 0,-9-4 544 0,3 3 112 15,2 3 32-15,7 2 0 0,7 1-304 0,-3 0-64 16,-7 0-128-16,-4-3 192 0,-5-7-192 0,2-3 176 16,6-1-176-16,1 3 160 0,0 4-160 0,4-5 0 15,1-4 0-15,2-1 0 16,0 0-448-16,2-5-160 0,3-2-32 0,1-1-16 16,1 1-1920-16,3-3-384 0,3 0-80 0</inkml:trace>
  <inkml:trace contextRef="#ctx0" brushRef="#br0" timeOffset="4224.39">30619 147 13295 0,'0'0'576'0,"-9"-7"144"15,0 2-576-15,1 0-144 0,-1-1 0 0,2 1 0 0,2 0 1952 0,5 5 352 16,-9-4 80-16,9 4 16 16,-8-5-608-16,8 5-128 0,0 0-32 0,-6-4 0 0,6 4-512 0,0 0-96 15,0 0-32-15,0 0 0 0,0 0-384 0,0 0-80 16,0 0-16-16,0 0 0 0,0 0 16 0,0 0 0 15,6 10 0-15,1-2 0 0,-7-8-48 0,10 11-16 16,1-1 0-16,-1 1 0 0,0-1-80 0,3 3-32 16,-1 3 0-16,1-3 0 0,0 1-48 0,2 4-16 15,-1 2 0-15,2 1 0 0,1 0 32 0,0 1 16 16,-2 2 0-16,3 3 0 0,2 1-64 0,0-3-16 16,-2 1 0-16,0 0 0 0,0 2 0 0,1 0-16 15,-4 0 0-15,-2 0 0 0,-4 2 64 0,2-4 16 16,1-1 0-16,-1-1 0 0,2-4-64 0,-5 1 0 15,-4-1 0-15,1-1 0 0,3 1 32 0,-5-2 0 16,-7 0 0-16,1-1 0 0,4 0-48 0,-3-4-16 16,-6 2 0-16,0 0 0 0,0-3-80 0,-2 2-16 0,-3 3 0 0,-3-2 0 15,-1-4-128-15,0 1 192 0,-1 1-192 0,0 0 192 16,0-4-480-16,1-1-96 0,0-3 0 0,0 2-16 31,-1 1-2992-31,-1-4-576 0</inkml:trace>
  <inkml:trace contextRef="#ctx0" brushRef="#br0" timeOffset="6445.07">29014 1763 3679 0,'0'0'160'0,"0"0"32"0,0 0-192 0,0 0 0 0,0 0 0 0,0 0 0 16,0 0 4672-16,0 0 880 0,-6-6 176 0,6 6 32 15,-11-3-3360-15,2 0-672 0,0 2-144 0,9 1-32 16,-10 0-464-16,0 4-112 0,0-1-16 0,0 2 0 16,0 0-512-16,1 0-128 0,-2 3 0 0,-2 0-16 15,0-1-144-15,1-1-32 0,0 1 0 0,-1 0 0 16,-1 1-128-16,2 3 0 0,4-4 0 0,-1 3 128 16,-3-3-128-16,4 1 0 0,8-8 0 0,0 0 0 15,-2 11 0-15,2-11 0 0,0 0 0 0,0 0 0 16,8 10 0-16,-8-10 0 0,0 0 0 0,11 5 0 0,1-1 0 0,0 0 0 15,0-1 0-15,1-2 0 16,0-1 0-16,-2 3 0 0,0-1 0 0,1 2 0 0,1-3 0 0,-2 5 0 16,0-4 0-16,-1 3 0 0,-1 1 0 0,2-1 0 15,1 1 0-15,-2 4 0 0,-2-1 0 0,1-1 0 16,-1 1 0-16,-2 0 0 0,-6-9 0 0,7 11 128 16,1 0-128-16,-2-1 128 0,-1-1 0 0,-5-9-128 15,4 14 192-15,0-3-64 0,-4-11-128 0,4 13 0 16,-4-1 144-16,-1 0-144 0,-1 1 128 0,0-1-128 15,-2-2 128-15,-1 0-128 0,-2 1 0 0,-1-1 144 16,-1 1-144-16,0-1 0 0,0 2 0 0,-1-2 0 16,-1-2 0-16,1-1 0 15,1-2-528-15,9-5-176 0,0 0-16 0,-10 4-16 16,1-3-1888-16,9-1-384 0,0 0-80 0</inkml:trace>
  <inkml:trace contextRef="#ctx0" brushRef="#br0" timeOffset="6730.28">29281 1682 22511 0,'0'0'992'0,"0"0"224"0,0 0-976 0,0 0-240 0,4-7 0 0,-4 7 0 15,0 0 1456-15,0 0 240 0,0 0 48 0,0 0 16 16,0 0-640-16,0 0-128 0,0 0-32 0,6 14 0 15,-5 4-368-15,4 3-80 0,3 0 0 0,-3 2-16 16,-1 5-112-16,1-2 0 0,-1 1-16 0,0 1 0 0,-1 0-96 0,1 1-16 16,0 1 0-16,1 1 0 0,0-5-128 0,0 0-128 15,-2-1 144-15,1 0-144 0,1 1 0 0,1-4 128 16,0-2-128-16,0-1 0 0,2-4 0 0,0-1-160 16,-4-2 32-16,0-1 0 15,1 0-2096-15,-1-1-400 0,-4-10-96 0</inkml:trace>
  <inkml:trace contextRef="#ctx0" brushRef="#br0" timeOffset="6949.16">29177 1968 8287 0,'0'0'736'0,"0"0"-592"0,0 0-144 0,0 0 0 15,0 0 4880-15,-1-9 944 0,1 9 192 0,10-8 48 16,3 0-4528-16,3 2-896 0,0-1-176 0,2 1-32 15,0-1-432-15,0 1 0 0,2 0 0 0,2 2 0 16,3 0-256-16,0 1-16 0,-3 0-16 0,0 2 0 31,0-5-2080-31,-2 5-432 0,-3 2-80 0,-2 2 0 16,0 0-256-16,-2 2-64 0,-2 1 0 0,0 0-816 0,-11-6-160 0</inkml:trace>
  <inkml:trace contextRef="#ctx0" brushRef="#br0" timeOffset="11107.49">29757 1901 21311 0,'0'0'944'0,"0"0"192"0,0 0-912 0,0 0-224 0,0 0 0 0,-9 6 0 16,0-2 1200-16,0 1 192 0,1 0 32 0,2 1 16 15,-1 2-192-15,-1 0-32 0,-1 0-16 0,0 1 0 0,0 3-496 0,1 2-80 16,0-1-32-16,-1 3 0 0,-1-2-208 0,1 4-64 15,-1 3 0-15,3 0 0 0,-1 1-192 0,0 0-128 16,3-2 128-16,0-2-128 0,1-1 160 0,1-2-32 16,2-4-128-16,3 1 192 0,5 0-48 0,-1-2-16 15,2-3 0-15,1-1 0 0,2-4-128 0,0-1 0 16,3-2 0-16,0-1 0 0,2-2 128 0,2-1-128 16,1-3 0-16,2-1 128 0,0-1-128 0,0-1 0 15,-3-2 0-15,0 2 128 0,-1-3-128 0,-5 1 0 16,-1 2 0-16,-4-2 128 0,-1 2-128 0,-3 1 0 15,0-2 144-15,-6 0-144 0,-4-1 144 0,0 0-144 16,3-1 192-16,0 2-192 0,-2-1 448 0,-2-1-32 16,-2 1 0-16,0 1 0 0,1 0-96 0,-2 1-32 0,-2 0 0 15,1 1 0-15,1 1-128 0,2 2-32 0,0 3 0 0,9 4 0 16,-8-5-128-16,8 5 0 0,0 0 0 0,0 0 0 31,0 0-1664-31,0 0-192 0,0 0-64 0,0 0-13488 0</inkml:trace>
  <inkml:trace contextRef="#ctx0" brushRef="#br0" timeOffset="11418.01">30031 2158 3679 0,'-1'9'320'16,"-2"2"-320"-16,1 1 0 0,-1-1 0 15,-1-3 4480-15,4-8 816 0,-3 11 160 0,3-11 48 16,-2 11-3360-16,1 0-672 0,1-11-128 0,-2 10-16 15,2-10-272-15,0 0-48 0,0 0-16 0,0 0 0 0,0 0-96 0,0 0-32 16,0 0 0-16,0 0 0 0,11-4-224 0,-3-1-32 16,-2-4-16-16,2 0 0 0,-2-3-16 0,1 0 0 15,-2-3 0-15,0 0 0 0,1 0-96 0,-1-4-32 16,0-1 0-16,-1-3 0 0,0 1-128 0,0-4-48 16,0 1 0-16,0 1 0 0,-2 0-144 0,1 2-128 15,-1 0 192-15,1 2-192 0,0 3 128 0,-1 3-128 16,-1 1 0-16,2 1 0 0,0 3 0 0,-3 9 0 15,2-10 0-15,-2 10 0 0,0 0-160 0,0 0-96 16,0 0 0-16,0 0-16 16,0 0-2624-16,11 1-528 0</inkml:trace>
  <inkml:trace contextRef="#ctx0" brushRef="#br0" timeOffset="11804.76">30238 2066 13823 0,'0'0'608'0,"0"0"128"0,0 0-592 0,0 0-144 0,-1 13 0 0,1-13 0 16,0 0 3408-16,9 6 656 0,-9-6 128 0,15 3 32 16,-1-1-2816-16,2-3-544 0,-1-3-112 0,2-1-32 15,1-2-304-15,2 1-64 0,0-3-16 0,-1 0 0 16,1 2 128-16,-1-3 32 0,-1 1 0 0,2-2 0 16,0 1 16-16,-3 1 16 0,-4-3 0 0,0 2 0 15,-2 2-48-15,-3-3-16 0,-3 1 0 0,-1-1 0 16,1 2-128-16,-5 9-16 0,-1-9-16 0,0-4 0 15,-2 3-112-15,-1 1 0 0,4 9-16 0,-9-7 0 16,0 3-32-16,-4 2 0 0,-1 4 0 0,-3 2 0 0,-1 3-144 0,-1 3 0 16,1 2 144-16,-2 2-144 0,1 4 0 0,-1 3 0 15,1 1 0-15,-1 2 0 0,1-1 0 0,2 1 128 16,2 0-128-16,5 1 0 0,1-1 224 0,4-3-32 16,1-1 0-16,2 1 0 0,2-1-192 0,3-2 144 15,1-2-144-15,1-2 128 0,4-1-128 0,3 0 0 16,1-2 0-16,3-2 0 0,2-3 0 0,5 1 0 15,6-3 0-15,0 0 0 16,-1 0-416-16,5-2-160 0,1 1-48 0,0-3 0 16,-3-2-2928-16,-1 0-592 0</inkml:trace>
  <inkml:trace contextRef="#ctx0" brushRef="#br0" timeOffset="12120.9">31306 1664 13823 0,'3'-12'1216'0,"-3"12"-960"0,0-7-256 0,0 7 0 0,1-12 4160 0,-1 12 768 0,0 0 176 0,0 0 16 15,0 0-2320-15,0 0-480 0,0 0-80 0,0 0-32 16,-3 9-1248-16,1 3-240 0,1 1-48 0,-2 5-16 15,0 5-48-15,1 2-16 0,-2 0 0 0,3 2 0 0,-1-1-64 0,2 3-16 16,0-3 0-16,4 2 0 16,0-2-192-16,-1 1-64 0,-3-2 0 0,2 0 0 0,2-1-112 0,0 1-16 15,-1-1-128-15,1-2 192 0,0-3-192 0,-1 0 0 16,1-2 128-16,2-1-128 0,-1 0 0 0,1-3 0 16,-1-1 0-16,2-2 0 0,-7-10-144 0,10 11-128 15,1-7-32-15,-1 0 0 16,-10-4-3088-16,11-2-608 0</inkml:trace>
  <inkml:trace contextRef="#ctx0" brushRef="#br0" timeOffset="12525.23">31259 1459 17503 0,'0'0'1552'0,"-6"-3"-1232"0,-3 0-320 0,9 3 0 15,0 0 3648-15,0 0 688 0,0 0 128 0,0 0 16 16,0 0-2880-16,0 0-576 0,0 0-112 0,7 8-16 16,-7-8-576-16,13 6-96 0,-1 1-32 0,0-1 0 15,1 2 128-15,4 0 0 0,2-3 16 0,6 6 0 16,1 2-96-16,0-2-32 0,-1 0 0 0,1 1 0 16,3 1 16-16,0 1 0 0,-2-1 0 0,0 5 0 15,1 3-48-15,-4 3-16 0,-3-2 0 0,-1 1 0 16,1 1-32-16,-4-4-128 0,-3 1 192 0,-2 2-64 15,-3-3 0-15,-3 1-128 0,1 0 192 0,-3-1-64 16,-3-1 80-16,0 1 16 0,-1-1 0 0,0 2 0 0,-1-1 32 16,0 1 16-16,0-1 0 0,-1 1 0 0,0 0-112 0,-2-1-32 15,-1-3 0-15,-1 0 0 0,0 2 64 0,-2 1 0 16,-1-5 0-16,-2 1 0 0,0 0 256 0,-2-2 48 16,-4-2 16-16,-2 1 0 0,0 0-80 0,-5 0-16 15,-3-3 0-15,-2-1 0 0,2-1-112 0,-4 0-32 16,-3-1 0-16,1-1 0 0,2-1-128 0,4-1-16 15,2-1-128-15,1-3 192 0,1-3-352 0,7-3-80 16,6-5-16-16</inkml:trace>
  <inkml:trace contextRef="#ctx0" brushRef="#br0" timeOffset="16792.52">23777 6420 9215 0,'0'0'816'0,"-10"-1"-656"16,1-3-160-16,1 3 0 0,8 1 2240 0,-9 1 400 15,0 1 96-15,9-2 16 0,-10 4-2176 0,10-4-448 16,-9 4-128-16,9-4 0 0,-6 7-224 0,6-7-128 16,0 0-32-16,0 0 0 15,0 0-256-15,0 0-64 0,0 0-16 0,0 0 0 0,0 0 432 0,0 0 96 0,0 0 0 0,0 0 16 16,0 0 432-16,0 0 96 0,0 0 16 0,0 0 0 16,-8-5 1008-16,8 5 208 0,0 0 32 0,-5-6 16 15,5 6-224-15,0 0-64 0,0 0 0 0,0 0 0 16,0 0-672-16,0 0-144 0,0 0-16 0,0 0-16 15,0 0-368-15,0 0-128 0,0 0 0 0,0 0 0 16,0 0 0-16,0 0 0 0,9-6 0 0,-9 6 0 16,0 0 0-16,9-4 0 0,-9 4 0 0,0 0 0 15,0 0 128-15,0 0-128 0,0 0 0 0,7-7 144 16,-7 7-144-16,0 0 0 0,6-7 0 0,-6 7 128 16,0 0 128-16,8-7 0 0,0 1 16 0,-8 6 0 15,9-6 96-15,-9 6 16 0,10-5 0 0,-10 5 0 0,12-4-224 0,-2 2-32 16,-10 2-128-16,13-3 192 0,-1 0-192 0,0 2 0 15,-12 1 0-15,13-1 0 0,-1 0 0 0,-2 1 0 16,-10 0 128-16,11 0-128 0,-11 0 0 0,0 0 0 16,9 1 0-16,1-1 0 0,1 0 224 0,-11 0-48 15,0 0-16-15,0 0 0 0,0 0 96 0,10 4 0 16,-10-4 16-16,12 2 0 0,-2 0-16 0,1-1 0 16,-1 2 0-16,-10-3 0 0,10 3-128 0,1 1-128 15,1-4 144-15,-1 3-144 0,2 0 192 0,0 0-48 16,-1 0-16-16,1 1 0 0,-1-3 64 0,0 2 0 15,-1 0 0-15,0-1 0 0,-1-1-16 0,2 1 0 16,0 0 0-16,-2 2 0 0,1 3-176 0,2-1 192 16,-2 1-192-16,2 1 192 0,2 1-192 0,-2 0 0 0,0 0 0 0,1 1 128 15,0 3-128-15,2 1 0 0,0-4 0 0,1 2 0 16,1-2 0-16,1 2 0 0,1 0 0 0,1 1 0 16,-2 1 0-16,2 0 0 0,0 1 0 0,7 7 0 15,7 9 0-15,-9-7 0 0,-13-11 0 0,3 2 0 16,2 6 240-16,0 1-48 0,-1 3 0 0,0 2 0 15,0 5 0-15,0 0 0 0,-2 1 0 0,2-1 0 16,-4-2-32-16,-1 0-16 0,-3-2 0 0,0-1 0 16,-1 1-144-16,-1-1 192 0,-1-1-192 0,0 0 192 15,-3-1-32-15,0 0 0 0,-3 1 0 0,0 1 0 16,-1 2 16-16,-2 1 0 0,-1 1 0 0,-2 0 0 16,-2 1 32-16,0-2 16 0,-1 0 0 0,0-3 0 15,-3 0-16-15,0 1 0 0,-3-5 0 0,-1 2 0 0,-1-2-80 0,-1 2 0 16,0 0-128-16,-1 0 192 15,1 0-192-15,0 2 0 0,1-2 128 0,-3 3-128 0,-1 4 0 0,-1-4 128 16,-1 0-128-16,3-1 0 0,2 0 0 0,1 1 128 16,0-1-128-16,1-1 0 0,0 3 0 0,-1-6 0 15,0 1 128-15,1-1-128 0,3 0 0 0,0 0 0 16,1-3 0-16,0 0 0 0,-1 1 0 0,2 4 0 16,0-1 0-16,2-1 0 0,-1-1 192 0,-1-1-48 15,2 1-16-15,3 3 0 0,0 0-128 0,4-1 128 16,-3 4-128-16,2-3 128 0,0-2-128 0,3 2 128 15,0 0-128-15,2-1 128 0,0 1-128 0,1-4 0 16,2-1 0-16,-1-1 0 0,1-2 128 0,2-1-128 16,-1 1 0-16,3-6 128 0,-1 1-128 0,0 1 192 0,1-4-192 0,0 2 192 15,-1-1-64-15,3 1 0 0,-1-2 0 0,0-4 0 16,0 1-128-16,0 0 192 0,2 0-192 0,-1 1 192 16,0-1-192-16,-1 2 128 0,2 0-128 0,0-3 128 15,-1-1-128-15,1 1 0 0,0-1 0 0,1 1 128 16,0 1-128-16,0 0 128 0,0-1-128 0,1 1 128 15,1-1-128-15,-2-1 192 0,-13-4-192 0,13 4 192 16,0-3-192-16,-3 0 128 0,-10-1-128 0,11 3 128 16,-11-3 0-16,9 1 0 0,-9-1 0 0,10-1 0 15,-10 1 96-15,0 0 16 0,0 0 0 0,0 0 0 16,9-5-80-16,-9 5-16 0,0 0 0 0,0 0 0 16,0 0-144-16,0 0 160 0,0 0-160 0,0 0 160 15,0 0-160-15,0 0 0 0,0 0 0 0,-3-8 128 0,3 8-128 16,0 0 0-16,-8-8 0 0,8 8 0 0,0 0 0 0,-11-3 0 15,11 3 128-15,-9-2-128 0,-1-1 0 0,1 0 0 16,-1 1 0-16,10 2 0 0,-11 2 128 0,2 0-128 16,9-2 128-16,-11 2-128 0,3 4 0 0,8-6 128 15,-10 5-128-15,10-5 0 0,0 0 0 0,-8 10 0 16,0-3 128-16,8-7-128 0,0 0 0 0,-4 13 0 16,-1 1 0-16,1-3 0 0,4-11 0 0,-2 11 0 15,-1 0 0-15,2 2 0 0,1 0 0 0,1 0 0 16,3 0 0-16,-1-1 0 0,-2-1 0 0,3 0 0 15,2 2 0-15,-2-4 0 0,-1 1 0 0,1 2 0 16,1-1 0-16,0-1 0 0,0-1 0 0,2 3 0 16,1 0 0-16,2-1 0 0,-2 2 0 0,1 0 0 0,-1 0 0 15,1-1 0-15,-1 0 0 0,1 1 0 0,0 1 0 0,0 1 0 16,0 0 0-16,-1 1 0 0,0 0 0 0,-1 2 0 16,-1 1 0-16,1 1 0 0,-2-2 0 0,0 2 0 15,-1 1 0-15,1-1 0 0,0 1 0 0,-1 1 0 16,0-1 0-16,-1 1 0 0,-1 2 0 0,1-1 0 15,0 3 0-15,0-2 0 0,4-3 0 0,-2 1 0 16,-1 0 0-16,1 2 0 0,1-2 0 0,0 3 0 16,-1-2 0-16,0 0 0 0,-1 4 0 0,2 3 0 15,-1 1 0-15,0 4 0 0,-1 0 0 0,0 2 0 16,-2-3 0-16,1-3 0 0,0 2 0 0,-2 2 0 16,-1-3 0-16,0 1 0 0,0-2 0 0,0 3 0 15,0-1 0-15,0 1 0 0,-1-1 0 0,1 5 0 0,0 4 0 0,1 2 0 16,-1 1 0-16,3 2 0 0,2 3-128 0,-1-3 128 15,0-6 0-15,-2-1 0 0,1-2 0 16,-2-3 0-16,-1-1 0 0,-1 4 0 0,0 0 0 0,-1 2 0 16,1 2 0-16,-2-2 0 0,-1 1 0 0,-1-2 0 15,-3-3 144-15,-1 1-144 0,-1-2 128 0,-2-4-128 16,-2-2 128-16,-3 0-128 0,-3-2 192 0,-3 3-48 16,-5 0 0-16,-2-1 0 0,-3-1-16 0,-3 1-128 15,2-5 192-15,-2 2-64 0,-2 1-128 0,-2-2 160 16,-1-3-160-16,1-3 160 0,-2 0-160 0,-3-4 128 15,-2-2-128-15,-2-1 128 0,1-5-320 0,-4-3-64 16,-3-1 0-16,0 1-16 16,1-2-2736-16,-1-6-560 0</inkml:trace>
  <inkml:trace contextRef="#ctx0" brushRef="#br0" timeOffset="18078.54">26625 5590 2751 0,'0'0'256'0,"0"0"-256"0,0 0 0 0,0 0 0 15,0 0 3552-15,11 2 672 0,-11-2 128 0,0 0 16 16,11 2-2560-16,-2 3-512 0,0 1-96 0,-9-6-32 16,0 0-496-16,6 12-96 0,-2-2-32 0,0 2 0 15,0-3-32-15,1 4-16 0,1 2 0 0,-2 0 0 16,-2-3 16-16,2 4 0 0,0 2 0 0,0 0 0 16,1 2 128-16,-1 1 48 0,-1 1 0 0,1 4 0 15,-1 0 16-15,0 1 16 0,0 2 0 0,-1 0 0 16,2-2-16-16,-1 0-16 0,-3 1 0 0,0-2 0 15,0-1-272-15,0-1-48 0,0-3-16 0,1 1 0 16,2-3-160-16,-2-1-16 0,-2-1-16 0,1-1 0 0,1-1-16 0,0-2 0 16,-1-13 0-16,0 0 0 0,0 0 112 0,0 0 32 15,0 0 0-15,0 0 0 0,0 0 0 0,0 0 0 16,0 0 0-16,0 0 0 0,0 0 16 0,0 0 0 16,-1-12 0-16,-2 2 0 0,1 1-48 0,-1-4 0 15,2-1 0-15,1 1 0 0,1-1-256 0,0 1 160 16,-2 0-160-16,4-1 128 0,2 2-128 0,3 2 0 15,-2-2 0-15,1 2 0 0,-1 2 0 0,2-3 0 16,1 2 0-16,3 3 0 0,1 1-144 0,0-1 144 16,-2 0 0-16,0-1 0 0,1 3-128 0,0 1 128 15,-1-3 0-15,1 2 0 0,-1 2 0 0,0 1-128 16,1 1 128-16,0 2 0 0,-2 3 0 0,2 8 0 0,1 6 0 16,0-1 0-16,0-5-128 0,-1-3 128 0,-3 2 0 0,1 0 0 15,0 1 0-15,0 0-128 0,0 0 128 0,0 0 0 16,-4 1 0-16,2-1 0 0,2 2 0 0,-2-5 0 15,-8-10 0-15,0 0 0 0,14 11 0 0,-1 0 0 16,-3 2 128-16,-1-4-128 0,-9-9 0 0,10 8 0 16,1-1 0-16,-11-7 0 0,10 2 0 0,-10-2 0 31,13 3-2128-31,-1-6-320 0,0-3-64 0,1-3-16 0</inkml:trace>
  <inkml:trace contextRef="#ctx0" brushRef="#br0" timeOffset="18667.48">27864 5390 2751 0,'0'0'256'0,"0"0"-256"0,0 0 0 0,0 0 0 16,0 0 4416-16,0 0 832 0,0 0 160 0,0 0 32 15,0 0-4016-15,0 0-800 0,0 0-176 0,0 0-16 16,0 0-16-16,0 0 0 0,-10 7 0 0,-1 0 0 16,2 5 272-16,-1-1 48 0,0-1 16 0,-2 2 0 15,0 1 80-15,-1 1 32 0,-1-1 0 0,-2 3 0 16,0 1-16-16,-2 0 0 0,-3 0 0 0,0 2 0 15,2 2-112-15,-1 3-32 0,1-1 0 0,2 3 0 16,1 2-128-16,3-1-48 0,1 2 0 0,3 1 0 16,0 0-80-16,3 2 0 0,-1 1-16 0,3 1 0 0,2-2-176 15,2 1-16-15,1-3-16 0,1 0 0 0,2-2-96 0,3-1 0 16,2-4-128-16,1 2 192 0,2 2-64 0,3-1 0 16,0-2-128-16,3-1 192 0,2 2-192 0,-2-3 144 15,-1-1-144-15,3-1 128 0,2-4-128 0,-1 0 0 16,-2 0 0-16,0-1 0 0,-1 0 0 0,-1-2-272 15,-3 0 64-15,0-3 16 16,-1-1-320-16,2-2-48 0,-2-2-16 0,1 0 0 16,-1 2-2320-16,0-5-480 0,0-3-80 0</inkml:trace>
  <inkml:trace contextRef="#ctx0" brushRef="#br0" timeOffset="19206.7">28546 5758 24351 0,'0'0'1088'0,"0"0"208"0,0 0-1040 0,0 0-256 16,0 0 0-16,0 0 0 0,0 0 672 0,0 0 80 16,0 0 16-16,0 0 0 0,0 0-208 0,-8 9-48 15,2-1 0-15,1 0 0 0,5-8 160 0,-6 7 32 16,-1 0 0-16,-1-1 0 0,0 2 192 0,0 1 32 16,-1 3 16-16,0 1 0 0,-3 0 176 0,-1 3 32 15,0-3 16-15,-3 4 0 0,-2 4-400 0,0 1-96 0,0-1-16 0,-2 1 0 16,-1-3-224-16,0 1-48 0,2 0-16 0,1 0 0 15,3-1-240-15,0 0-128 0,0 1 160 16,2-2-160-16,1-1 0 0,2-1 0 0,2-1 0 0,2 0 0 31,1-4-272-31,5-11-160 0,-3 11-16 0,3-11-16 16,-3 10-1216-16,3-10-240 0,-2 9-64 0,2-9 0 16,0 0-768-16,0 0-176 0,0 0-16 0</inkml:trace>
  <inkml:trace contextRef="#ctx0" brushRef="#br0" timeOffset="19500.12">28212 5867 18431 0,'0'0'1632'0,"-2"-10"-1312"0,-2 3-320 0,4 7 0 0,0 0 2816 16,0 0 480-16,0-9 96 0,0 9 32 0,0 0-1760 0,0 0-336 15,0 0-80-15,0 0-16 0,12 7-352 0,-2 2-80 16,-1 3-16-16,-1-1 0 0,0 2-384 0,0 2-80 15,2 0 0-15,1 0-16 0,0 3-48 0,2 2 0 16,0-4 0-16,0 3 0 0,0-1-64 0,2-1-32 16,-1 0 0-16,0 0 0 0,-1-2-160 0,1 2 128 15,0 0-128-15,0 0 128 0,-2-1-128 0,-2-2 128 16,-1 2-128-16,2-3 128 0,-1-1-128 0,1-1 0 16,-2-1 144-16,1 0-144 0,2-2 0 0,-3 1-256 15,0-3 32-15,-9-6 16 16,13 3-1904-16,-1-2-368 0,-12-1-80 0,12-4-12864 0</inkml:trace>
  <inkml:trace contextRef="#ctx0" brushRef="#br0" timeOffset="20109.59">28250 5635 26495 0,'0'0'1168'0,"-6"-4"240"16,6 4-1120-16,-7-5-288 0,1 1 0 0,6 4 0 0,0 0 560 0,0 0 48 16,0 0 16-16,0 0 0 0,0 0-416 0,0 0-80 15,0 0 0-15,0 0-128 0,0 0 128 0,0 0-128 16,0 0 0-16,0 0 0 0,0 0 416 0,0 0-32 15,9-4 0-15,-9 4 0 0,13-1 144 0,-1 0 32 16,-2-3 0-16,-1 0 0 0,-9 4 16 0,11-3 16 16,-11 3 0-16,13-4 0 0,1 2-160 0,-1-3-48 15,-1-1 0-15,1 2 0 0,1 0-224 0,-1 2-160 16,0-1 192-16,0 1-192 0,0 0 128 0,0 1-128 16,0 0 0-16,-1 1 0 0,0-3 0 0,0 2 0 15,-2-2 0-15,-10 3 0 0,12 0 0 0,-1 0 0 16,-11 0 0-16,13 0 0 0,-3-4 128 0,-10 4-128 15,11-2 0-15,0 2 0 0,-1 0 0 0,-10 0 0 0,0 0 0 0,12-4 0 16,-2 1 0-16,-10 3 0 0,8-4 128 0,-8 4-128 16,0 0 144-16,12-1-16 0,-12 1-128 0,0 0 192 15,0 0 0-15,0 0 0 0,0 0 0 0,0 0 0 16,0 0 0-16,0 0 0 0,0 0 0 0,0 0 0 16,1-9 0-16,-1 9 0 0,0 0 0 0,0 0 0 15,-6-9 32-15,-1 4 0 0,-1 1 0 0,8 4 0 16,-10-4-32-16,-1 2-16 0,1 0 0 0,0-1 0 15,1 1-176-15,-1-1 160 0,0 0-160 0,0 2 160 16,0 0-160-16,1-2 0 0,-1 3 0 0,-1-2 128 16,1-2-128-16,1 0 192 0,0-3-192 0,1 3 192 15,8 4-192-15,-8-2 0 0,8 2 144 0,-8-3-144 0,8 3 0 16,-6-5 0-16,6 5 0 0,0 0 0 0,0 0-240 16,0 0-112-16,0 0-32 0,0 0 0 15,0 0-2384-15,0 0-496 0,10 2-80 0</inkml:trace>
  <inkml:trace contextRef="#ctx0" brushRef="#br0" timeOffset="20680.87">28958 6039 22751 0,'0'0'1008'0,"0"0"208"0,0 0-976 0,0 0-240 16,0 0 0-16,0 0 0 0,0 0 880 0,0 0 128 16,0 0 16-16,0 0 16 0,12 0-416 0,-12 0-96 15,0 0-16-15,10 7 0 0,-2-1-224 0,-1 2-48 16,-7-8-16-16,6 13 0 0,-1 0-224 0,2 0 176 16,-3-2-176-16,1 3 160 0,-1 2 176 0,1 1 48 15,-1 1 0-15,0 2 0 0,0-2-96 0,-1 4-16 16,-1-2 0-16,1 3 0 0,-1 3-128 0,1-4-16 15,0-2-128-15,-1-1 192 0,1 1-192 0,-1-1 128 16,1-3-128-16,1-3 0 0,0-1 0 0,0-2-160 0,0-2 0 0,1 3 0 31,-5-11-2400-31,0 0-496 0</inkml:trace>
  <inkml:trace contextRef="#ctx0" brushRef="#br0" timeOffset="20844.8">28995 6193 27647 0,'-3'-14'2448'0,"3"14"-1952"0,-1-8-496 0,1 8 0 15,-2-12 1440-15,2 12 192 0,0 0 32 0,11-6 16 16,-1-1-1680-16,2 3-192 0,2-2-128 0,-2 3 0 16,-1 1-2560-16,0-1-512 0</inkml:trace>
  <inkml:trace contextRef="#ctx0" brushRef="#br0" timeOffset="21233.92">29176 6235 9215 0,'0'0'400'0,"8"5"96"0,-8-5-496 0,11 3 0 16,1-2 0-16,0 0 0 0,0 1 2592 0,2-2 416 16,-1-2 96-16,1 1 16 0,1-2-1984 0,-1 2-400 15,-1-1-80-15,3-1-16 0,5-4-96 0,-3 1-32 16,-4-2 0-16,2 2 0 0,2-4 48 0,-4 4 0 15,-2-3 0-15,0 0 0 0,0-2-48 0,-2 3 0 16,-2 2 0-16,-2-1 0 0,-6 7-128 0,6-10-16 0,-6 10-16 16,4-10 0-16,-4 10 80 0,1-10 16 0,-1 10 0 0,0 0 0 15,0 0-192-15,0 0-48 0,-8-6 0 16,8 6 0-16,-9-7-208 0,-2 6 0 0,0 1 128 0,0 4-128 16,1 1 0-16,-3 3 0 0,-4 0 0 0,1 1 0 15,3 1 0-15,0 3 128 0,-1-2-128 0,1 1 0 16,0 2 512-16,0-1 16 0,1 1 0 0,0 2 0 15,3-3 48-15,0 4 0 0,1 0 0 0,2-1 0 16,-1-5-192-16,3 2-48 0,3-1 0 0,1 1 0 16,1 0-160-16,4 0-48 0,2-1 0 0,2 0 0 15,1 1-128-15,1-2 0 0,-1 1 144 0,3 0-144 16,-1-4-192-16,1 0-96 0,-1-2-32 0,4 1 0 16,3-2-672-16,1-1-144 0,-1 0-16 0,1-1-16 15,-2-4-1136-15,2-1-240 0,-5-2-32 0</inkml:trace>
  <inkml:trace contextRef="#ctx0" brushRef="#br0" timeOffset="21693.87">29846 6097 16575 0,'0'0'1472'0,"-7"-7"-1168"16,1 1-304-16,-3 2 0 0,-2 0 3984 0,4 1 752 15,7 3 128-15,-10 0 48 0,1 3-3872 0,9-3-768 16,-11 4-144-16,-1 1-128 0,0 0 0 0,-1 2 0 0,-3-2-192 0,3 2 192 16,2-1-192-16,-1 2 192 0,0 0-192 0,0-1 192 15,2-1 0-15,1-1 0 0,1 1 0 0,2-3 0 16,-1 4 0-16,1-1 0 0,6-6 0 0,-7 7 0 16,7-7 0-16,0 0 0 0,0 0 0 0,-5 10 0 15,5-10 0-15,0 0 160 0,0 0-160 0,0 0 160 16,0 0-160-16,6 12 0 0,-6-12 0 0,11 8 0 15,-11-8 0-15,11 5 0 0,1-1 0 0,0 1 0 16,0-2 0-16,-1 0 0 0,-11-3 0 0,15 4 0 16,-1 2 0-16,0-1 0 0,-1-1 0 0,-1 1 0 15,-1-1 0-15,-11-4-144 0,11 9 144 0,-3-1 0 16,-8-8 0-16,7 12 0 0,-1-2 0 0,-6-10 0 16,4 13 0-16,-1 0 256 0,-3-1-64 0,-2-1 0 15,0 0 64-15,-1-1 0 0,-1-1 0 0,0 2 0 0,-1 2-96 0,0-1-16 16,-2-1 0-16,0 1 0 0,-2 0-144 0,-1 0 0 15,0-2 144-15,0 0-144 0,-1-2 0 0,3 1 0 16,-1 1 0-16,0-4 0 16,0-3-768-16,9-3-80 0,-9 1-16 0,9-1 0 15,-9-1-704-15,9 1-144 0,0 0-16 0,-4-9-11232 16</inkml:trace>
  <inkml:trace contextRef="#ctx0" brushRef="#br0" timeOffset="21994.58">30113 5936 32191 0,'0'0'1424'0,"0"0"304"0,0 0-1392 0,0 0-336 0,-9 3 0 0,9-3 0 15,-5 12 1152-15,1 1 144 0,0 1 48 0,3 0 0 16,2 1-624-16,-1 0-112 0,-1 2-32 0,1 0 0 15,0 3-288-15,0-2-64 0,-2 0-16 0,1 3 0 16,0 1-208-16,-3-2 0 0,0 3 0 0,1 1 0 16,1-3 128-16,1 2-128 0,-2 2 0 0,2-2 0 15,-1-3 128-15,1 0-128 0,0-1 0 0,2-1 144 16,-1-2-144-16,0-2 0 0,-1-1 0 0,2 0 128 16,3-3-272-16,-4-10-64 0,4 11-16 0,1-3 0 15,-5-8-1856-15,8 5-368 0,-8-5-80 16,0 0-12496-16</inkml:trace>
  <inkml:trace contextRef="#ctx0" brushRef="#br0" timeOffset="22255.77">30039 6120 28335 0,'0'0'1248'0,"0"0"272"0,0 0-1216 0,0 0-304 15,0 0 0-15,0 0 0 0,0 0 704 0,12 5 96 16,-12-5 16-16,10 4 0 0,-10-4-304 0,12 6-64 16,-2-1-16-16,-10-5 0 0,13 4 80 0,-2-2 32 15,-11-2 0-15,10 3 0 0,1 1-96 0,-11-4 0 16,9 5-16-16,-9-5 0 0,10 4-112 0,1-3-32 0,-11-1 0 0,10 3 0 16,-10-3-288-16,12 2 128 0,-1 0-128 0,0-2 0 15,-11 0 0-15,12-2 0 0,-1 0 0 0,1 1-192 31,-1-1-1760-31,-1 1-352 0,-10 1-64 0</inkml:trace>
  <inkml:trace contextRef="#ctx0" brushRef="#br0" timeOffset="23231.43">29993 5230 6447 0,'0'0'576'0,"0"0"-576"0,0 0 0 0,0 0 0 15,0 0 2864-15,0 0 464 0,0 0 80 0,0 0 32 16,-1-9-1584-16,1 9-304 0,0 0-64 0,0 0-16 0,0 0-352 0,8-6-80 15,2 3-16-15,-10 3 0 16,0 0-144-16,12-3-48 0,1 2 0 0,-1 1 0 0,-12 0-320 0,14 0-64 16,-1 0 0-16,0 0-16 15,-1 0-48-15,0 1-16 0,-2 4 0 0,1-4 0 0,-11-1 144 0,11-1 48 16,0-1 0-16,-11 2 0 0,13 2 16 0,-4 2 16 16,-9-4 0-16,0 0 0 0,13 3-16 0,-13-3-16 15,10 1 0-15,-10-1 0 0,9 6-80 0,-9-6-16 16,0 0 0-16,11 3 0 0,-11-3-144 0,0 0-16 15,0 0-16-15,10 4 0 0,-10-4-96 0,0 0 0 16,0 0-16-16,0 0 0 0,11 0-176 0,-11 0 128 16,0 0-128-16,11 0 128 0,-11 0-128 0,11 0 0 15,-11 0 144-15,12 4-144 0,-2 1 0 0,-2 2 128 16,-8-7-128-16,10 6 0 0,-1-1 0 0,1 2 0 0,0 1 0 16,-1 0 0-16,-1 1 0 0,4 2 0 0,-2 2 0 0,2-1 0 15,0-1 0-15,1-1 0 0,0 0 0 0,-3 2 0 16,-2-4 0-16,4 1 0 0,3 0 0 0,1 4 0 15,1 4 0-15,-1 2 0 0,-1-1 0 0,2 1 0 16,1 2 0-16,-1 3 0 0,-1-3 0 0,1 1 0 16,0 4 0-16,0 0 0 0,0 4 0 0,0 1 176 15,0 0-176-15,0 3 0 0,0-2 144 0,-1 0-144 16,0 1 0-16,1-1 144 0,-1-7-144 0,-3 0 0 16,-4 0 128-16,0-4-128 0,-1-1 0 0,-2-3 0 15,-2 3 128-15,1-4-128 0,1-1 192 0,-4 0-192 16,-2-1 288-16,-1 0-48 0,0-1-16 0,-1 3 0 15,0 3-96-15,-2 0-128 0,-3-1 176 0,2-1-176 0,1-3 144 16,-1 1-144-16,-3 0 0 0,2 0 144 0,-1-2-144 0,1 0 128 16,-4-2-128-16,4 1 128 0,-2-1-128 0,2 0 128 15,-2 1-128 1,-1-4 128-16,-2 1-384 0,1 0-96 0,-1 1-16 0,1-2 0 16,-3 1-1296-16,0-1-272 0,1 0-48 0,-2 0-10176 15,-4 1-2016-15</inkml:trace>
  <inkml:trace contextRef="#ctx0" brushRef="#br0" timeOffset="51888.4">14128 8788 32367 0,'-14'0'1424'0,"4"1"304"0,-2-1-1376 0,-1 1-352 15,-3 1 0-15,2 0 0 0,1 2 432 0,0-1 16 16,0-3 0-16,1 0 0 0,3 1-448 0,0-1 128 16,1-1-128-16,8 1 0 0,0 0 128 0,-7-6-128 15,2 0 0-15,1 1 128 0,4 5-128 0,-1-9 160 16,1 9-160-16,0 0 160 0,5-7 160 0,-5 7 16 16,11-6 16-16,-1 2 0 0,0 1 48 0,4 4 16 15,0 2 0-15,4 1 0 0,2 0-208 0,1 1-32 0,1 0-16 0,2 2 0 16,3-3 96-16,1 2 32 0,2 1 0 0,2-1 0 15,0-2 48-15,2 0 16 0,1-3 0 0,3-1 0 16,1-1 64-16,3 0 16 0,1 1 0 0,2-4 0 16,0 1-208-16,2-1-32 0,1 3-16 0,2-2 0 15,0-2-48-15,-1-1-128 0,-4-1 192 0,-2 1-64 16,-2-2-128-16,-1 0 128 0,-2-1-128 0,1 2 128 16,0-1-128-16,0 1 0 0,-1-1 0 0,-1 1 0 15,-5 2-224-15,1 3-128 0,-3-2-32 0,0 1 0 16,0 2-2800-16,-3-2-560 0,-2 2-112 15</inkml:trace>
  <inkml:trace contextRef="#ctx0" brushRef="#br0" timeOffset="64445.16">14041 8901 13823 0,'0'0'1216'0,"-4"-6"-960"0,0-1-256 0,3 1 0 16,1 6 1264-16,0 0 208 0,0 0 32 0,0-10 16 15,1 1-1312-15,-1 9-208 0,0-9-128 0,0 9 128 16,0 0-224-16,0 0 80 0,0 0 16 0,0 0 0 15,-2-8 128-15,2 8 0 0,0 0 0 0,0 0-128 16,0 0 272-16,0 0 64 0,0 0 16 0,0 0 0 16,0 0 544-16,0 0 128 0,0 0 0 0,0 0 16 15,0 0-64-15,0 0-16 0,0 0 0 0,0 0 0 16,2-9-384-16,-2 9-96 0,5-9-16 0,3 3 0 0,1 0-144 0,-9 6-16 16,10-5-16-16,-1 1 0 0,-9 4 176 0,10-4 48 15,-10 4 0-15,10-4 0 0,-10 4 112 0,0 0 16 16,11-2 16-16,-11 2 0 0,0 0-96 0,9-5-32 15,-9 5 0-15,8-6 0 0,-8 6 48 0,0 0 16 16,0 0 0-16,0 0 0 0,1-9-48 0,-1 9-16 16,0 0 0-16,0 0 0 0,-2-10-16 0,2 10 0 15,0 0 0-15,-7-7 0 0,7 7 0 0,0 0-16 16,-9-6 0-16,9 6 0 0,-12-3-16 0,2 1 0 16,-1 0 0-16,0 2 0 0,-1 0-32 0,-1 3-16 15,-3-1 0-15,1 0 0 0,-2-2-32 0,-2 0 0 16,0 1 0-16,-3-1 0 0,-3 0-32 0,-1 0-16 15,-2 0 0-15,0 0 0 0,-4 0-80 0,2 0-16 0,0 0 0 16,0-1 0-16,-1-2 0 0,0 2-128 0,-2-2 192 0,2-1-64 16,0 3 32-16,1 0 0 0,-2-2 0 0,2 3 0 15,0 3 80-15,-1-2 16 0,0 2 0 16,-3-1 0-16,-4 0-256 0,0 0 176 0,1 2-176 0,-4 1 160 16,-3 2-160-16,1-1 0 0,2-2 0 0,2 3 128 15,0-2-128-15,1 1 0 0,2 0 0 0,-1-2 0 16,1-2 0-16,2 1 0 0,0-3 0 0,3 0 0 15,1 0 128-15,2-3-128 0,2-1 192 0,4 2-64 16,3-1-128-16,0-1 0 0,2-2 0 0,4-1 0 16,3 3 0-16,1 0 192 0,2-1-192 0,7 5 192 15,0 0-192-15,-5-6 128 0,5 6-128 0,-4-7 128 16,4 7-128-16,0 0 0 0,0 0 0 0,0 0 0 16,0 0 0-16,7-6 0 0,-7 6 0 0,14-4 0 0,3 2 0 15,0 2 0-15,1 0 0 0,2 2 0 0,1-2 0 0,5 2 0 16,4-2 0-16,4 0 0 0,1-2-128 0,1-1 128 15,2-1 0-15,1 1 0 0,2 0 0 0,2 0 0 16,2-1 0-16,1 3 0 0,1-1 0 0,0 1 0 16,0-1 0-16,-2 2 0 0,-2 0 0 0,-2 1 0 15,-2 0 0-15,-1 0 0 0,-1-1 0 0,1 0 0 16,-1 0 0-16,1 0 0 0,-1 0 0 0,1 0 0 16,-1 0 0-16,2 0 0 0,1 0 0 0,-2 0 0 15,-4-1 0-15,-3 1 0 0,-1 3 0 0,-4-2 0 16,-2-1 0-16,-5 1 0 0,-2-1 0 0,-1 2 0 15,-3-5 0-15,-13 3 0 0,0 0 0 0,0 0 0 16,0 0 0-16,0 0 0 0,0 0-240 0,0 0 80 0,0 0 16 16,0 0 0-1,-9 3-1008-15,-4 3-208 0,-3-6-48 0,-2 4-11008 0,-3-1-2224 0</inkml:trace>
  <inkml:trace contextRef="#ctx0" brushRef="#br0" timeOffset="69008.09">13771 9300 13823 0,'0'0'1216'0,"0"0"-960"15,0 0-256-15,0 0 0 0,0 0 1872 0,0 0 336 16,0 0 64-16,0 0 16 0,0 0-1344 0,0 0-272 15,0 0-48-15,0 0-16 0,0 0-384 0,0 0-80 16,0 0-16-16,0 0 0 0,5 9-128 0,-5-9 0 16,0 0 0-16,0 0 128 0,0 0-128 0,0 0 0 15,-2 12 0-15,2-12 0 0,0 0 0 0,-9 6 0 16,-2-2 128-16,2-1-128 0,9-3 256 0,-12 0-48 16,-1 0 0-16,0 0 0 0,0 0 320 0,2 0 64 15,1 1 16-15,-1 1 0 0,-4 0 80 0,0 1 16 0,-2-1 0 16,-2 1 0-16,-1 2-144 0,-3 2-32 0,1-1 0 0,-1 2 0 15,-2 0-208-15,0 1-32 0,1 1-16 0,0 0 0 16,1-1-272-16,-2-2 160 0,-1 1-160 0,0-1 128 16,-2-2-128-16,0 0 128 0,-2-1-128 0,0 1 128 15,-2-1-128-15,-2-2 192 0,-2-4-192 0,-1 1 192 16,1 1 48-16,1 0 16 0,0 0 0 0,-1 0 0 16,0-1-256-16,-2-1 176 0,-1 1-176 0,-3 0 160 15,-2 1-160-15,0-2 0 0,1-1 0 0,-1 0 0 16,-1 3 0-16,3-4 0 0,3 1 0 0,1-2 0 15,2 0 144-15,1-3-144 0,-1 0 160 0,2-2-160 16,1-3 352-16,-1-1-32 0,0-1 0 0,1 1 0 16,2 0-16-16,1-1-16 0,1 2 0 0,3 1 0 15,0-3-160-15,1 2-128 0,2 1 144 0,2-1-144 0,1-1 0 0,2-1 128 16,0 1-128-16,1 2 0 0,0 3 0 0,0 1 0 16,1-1 0-16,-1 1 0 0,3-1 0 0,-2 1 0 15,-1-2 0-15,2 1 0 0,-1 1 0 0,1-1 0 16,-2-4 0-16,2 2 0 0,1 1 0 0,-2-3 0 15,-2-3 0-15,2 1 0 0,3 3 0 0,-1 0 0 16,1-1 0-16,1 1 0 0,2 1 0 0,2 2 0 16,3-1 0-16,1 1 0 0,0-8 0 0,-1 4 128 15,0-2-128-15,-2 3 144 0,2 3-144 0,2 2 0 16,1-3 0-16,-1 3 0 0,0 1 0 0,3 6 0 16,0 0-128-16,0 0 128 0,0 0 0 0,0 0 0 15,-6-4 0-15,6 4 0 0,0 0 0 0,-5-5 0 16,5 5 0-16,-7-3 0 0,7 3-144 0,0 0 144 15,-5-4 0-15,-2 0 0 0,0 2 0 0,7 2 0 0,-8 0 0 0,8 0 0 16,0 0 0-16,0 0 0 0,-8 0 0 0,8 0 0 16,-8 2 0-16,8-2-128 0,0 0 128 0,-8 4 0 15,2 3 0-15,1 0-128 0,-2 3 128 0,3 0 0 16,-1-2-128-16,0 2 128 0,-2 5 0 0,2-2 0 16,1 0-144-16,0 1 144 0,-1 2 0 0,1-1-144 15,-1-2 144-15,2-2 0 0,3-11 0 0,-4 10 0 16,0-1 0-16,4-9 0 0,0 0 0 0,0 0 128 15,0 0-128-15,-6 6 0 0,6-6 0 0,0 0 128 16,0 0-128-16,0 0 0 0,-8 0 0 0,8 0 0 16,0 0 0-16,0 0 144 0,-5-8-144 0,2-3 0 15,2 2 128-15,1 1-128 0,1-1 0 0,2 0 0 0,-1 0 0 0,0 0 0 16,-1 0 0-16,2 0 0 0,-2 1 0 16,-1-1 0-16,0-2 0 0,1 2 0 0,-1 9 0 0,2-10 0 15,-1 1 0-15,-1 9 0 0,0 0 0 0,4-8 0 16,-4 8 0-16,5-12 0 0,-1 2 0 0,2 2 0 15,-6 8 0-15,11-7-144 0,-1 1 144 0,2-1 0 16,0 3-144-16,-1 3 144 0,-11 1 0 0,13 3-176 16,1-1 176-16,-3 2-128 0,0 0 128 0,-1 1 0 15,1-3 0-15,-2 3-128 0,-9-5 128 0,14 2 0 16,0 2 0-16,1 0 0 0,-2 1 0 0,0 1 0 16,-3-2 0-16,3-2 0 0,2 1 0 0,0-1 0 15,1 2 0-15,2-1 0 16,4-1-2304-16,3-2-448 0</inkml:trace>
  <inkml:trace contextRef="#ctx0" brushRef="#br0" timeOffset="79571.03">16884 11966 6447 0,'-15'-3'576'0,"-3"3"-576"15,-3 2 0-15,1-2 0 0,1-2 1392 0,0 1 160 0,1 1 48 0,1 0 0 16,0 0-1184-16,3 0-224 0,1 0-64 0,1 0 0 15,2-2 944-15,1 2 176 0,1-2 32 0,8 2 16 16,0 0 176-16,-9 0 48 0,1-2 0 0,8 2 0 16,0 0-304-16,0 0-64 0,0 0-16 0,0 0 0 15,0 0-256-15,0 0-48 0,0 0-16 0,0 0 0 16,0 0-352-16,10 9-64 0,2-4-16 0,2-1 0 16,7-1-80-16,5-2-32 0,4-2 0 0,11-3 0 15,8-2 304-15,10-1 48 0,5-3 16 0,3 0 0 16,1 0 0-16,5-1 16 0,5-4 0 0,7 3 0 15,5 3-384-15,-1-3-80 0,-4 3 0 0,1 0-16 16,0 0-176-16,4 2 0 0,3 3 0 0,-3-1 0 16,-2 4 0-16,-1-2 0 0,0 0 0 0,3 2 0 15,3 1-1632-15,0-1-256 0,-3-2-48 0,2-1-7968 16,3-1-1584-16</inkml:trace>
  <inkml:trace contextRef="#ctx0" brushRef="#br1" timeOffset="107419.88">2712 15910 12895 0,'0'0'1152'0,"0"0"-928"16,6-11-224-16,-6 11 0 0,5-6 2688 0,-1-1 480 15,0 1 96-15,-4 6 32 0,0 0-1696 0,6-9-352 0,-3 0-64 0,-3 9-16 16,6-8-80-16,-4-1 0 0,-2-2-16 0,0 2 0 15,0 0-368-15,0 9-64 0,-2-10 0 0,-1-1-16 16,0 1-112-16,0 1-32 0,-1-1 0 0,-3 1 0 16,-2 3 96-16,2-3 0 0,1 1 16 0,-1 1 0 15,-2 2-384-15,-1 4-80 0,-2-2 0 0,-1 3-128 16,-1 0 0-16,1 3 0 0,-2 1 0 0,2 1 0 16,0 1 0-16,-1 2 0 0,-2 0 0 0,1 4 0 15,0 1-160-15,1 1 160 0,-2 1-160 0,2 3 160 16,1-3 0-16,1 2-144 0,0 2 144 0,3 0 0 15,2 3 0-15,0-1-160 0,0 1 160 0,4-2 0 16,0 0-144-16,2 0 144 0,2-3 0 0,2 0-144 16,-1-1 144-16,2-2 0 0,1-1 0 0,2-1 0 0,1-2 0 0,1-2 0 15,1-1 0-15,2-1 0 0,4-3 0 0,-2 0 176 16,-1 0-176-16,1-3 192 0,5-3-192 0,-2 0 192 16,-3-2-192-16,3-1 192 0,2-1-192 0,1 1 192 15,-2-5-192-15,-1-1 192 0,-1-1-16 0,2-3 0 16,2-1 0-16,-3 0 0 0,-4-3 208 0,0-1 32 15,1-5 16-15,-2 0 0 0,-5-1-32 0,3 1 0 16,-1-2 0-16,-3-2 0 0,-1-3-128 0,-1 2-16 16,-1 0-16-16,-2-1 0 0,1 2-240 0,-5 0 144 15,-5-2-144-15,3 0 128 0,1 4-128 0,-1-5 0 16,-3 1 0-16,-1 0 0 0,0 0 0 0,1-1 128 16,0-1-128-16,0 0 0 0,0 3 0 0,2 4 0 15,2 1 0-15,-1 1 0 0,-3 3 0 0,1 2 0 16,4 3 0-16,-1 4 0 0,0 3-160 0,0-1-16 0,0 3 0 0,4 8 0 31,0 0-432-31,0 0-96 0,-4-6 0 0,4 6-16 16,0 0-2096-16,0 0-432 0,0 0-80 0,0 0-6800 0,0 0-1376 0</inkml:trace>
  <inkml:trace contextRef="#ctx0" brushRef="#br1" timeOffset="108051.9">3557 14983 14735 0,'0'0'1312'0,"0"0"-1056"0,9-5-256 0,-9 5 0 15,6-7 2752-15,-6 7 512 0,0 0 80 0,0 0 32 16,11-2-1968-16,-11 2-384 0,0 0-64 0,0 0-32 16,0 0-96-16,2 9-32 0,-4 1 0 0,-2 3 0 15,-2 4-176-15,-1 0-48 0,-5 3 0 0,-1-1 0 16,-3 2-48-16,-1 2-16 0,-2 2 0 0,-3 4 0 15,-3 4-32-15,1-1-16 0,2-1 0 0,0 7 0 16,-3 4-144-16,3 0-48 0,1 1 0 0,2-3 0 16,-2 3 0-16,4-1 0 0,3 1 0 0,2 1 0 15,0 1 16-15,2 3 0 0,1 3 0 0,3-3 0 0,4-3-144 16,0-2-16-16,2-3-128 0,4-4 192 0,2-2-192 16,1 0 144-16,4-4-144 0,-1-4 128 0,3 0-128 0,4 1 0 15,1-6 0-15,2 1 0 16,1 1-304-16,2-3-144 0,5 0-16 0,-1-2-16 15,-2-3-464-15,2-2-80 0,2 1-32 0,0-4 0 16,-1 1-1504-16,1-6-320 0,-2-1-48 0,1-4-10512 0</inkml:trace>
  <inkml:trace contextRef="#ctx0" brushRef="#br1" timeOffset="108512.51">4072 15617 14735 0,'0'0'1312'16,"0"0"-1056"-16,0 0-256 0,6-7 0 0,-6 7 3136 0,0 0 560 16,8-5 112-16,-8 5 32 0,0 0-2016 0,0 0-400 15,0 0-80-15,0 0 0 16,0 0-192-16,0 0-48 0,-11 6 0 0,0 2 0 0,-4 1-352 0,1 2-80 15,-2 0-16-15,-1 4 0 0,-2 0-144 0,-2 4-16 16,-2-1-16-16,-2 4 0 0,0 3-240 0,0 0-48 16,2 2-16-16,-1 0 0 0,0 1-176 0,1-1 0 15,2-2 0-15,2-2 0 0,-1 0 0 0,3-3 0 16,2-4 128-16,0-2-128 0,1 1-176 0,2-2-64 16,1-2-16-16,2-3 0 15,2-2-448-15,7-6-112 0,0 0-16 0,0 0 0 16,0 0-1968-16,1-10-400 0,1 0-64 0,2-2-6080 0,1-1-1216 15</inkml:trace>
  <inkml:trace contextRef="#ctx0" brushRef="#br1" timeOffset="108757.69">3660 15635 2751 0,'0'0'128'0,"0"0"16"0,0 0-144 0,0 0 0 0,0 0 0 0,0 0 0 16,0 0 5280-16,0 0 1024 0,0 0 208 0,0 0 32 15,-2 13-4352-15,2-13-864 0,0 10-176 0,3 1-48 16,-3-11 192-16,8 15 48 0,1-3 0 0,1 4 0 16,1-1-128-16,0 2 0 0,2 4-16 0,2 4 0 15,0 2-432-15,2-1-96 0,-1-2-16 0,1-3 0 16,1 1-336-16,0-4-64 0,-1 2 0 0,4-2-16 0,1-1-240 0,-3-4 0 16,-6 1 0-16,1-1 0 15,2-2-272-15,-3-2-160 0,-3-3-16 0,1 2-16 16,-4-3-1472-16,3-1-304 0,-10-4-48 0,0 0-8512 15,0 0-1696-15</inkml:trace>
  <inkml:trace contextRef="#ctx0" brushRef="#br1" timeOffset="109376.55">3703 15403 24815 0,'0'0'1088'0,"0"0"256"0,0 0-1088 0,0 0-256 0,0 0 0 0,0 0 0 15,0 0 640-15,0 0 64 0,0 0 0 0,11 4 16 16,0 0 80-16,-11-4 16 0,0 0 0 0,11 3 0 16,1 0 128-16,-1 0 16 0,-11-3 16 0,11 1 0 15,0-1-448-15,1 0-80 0,1 1-32 0,0-1 0 16,-2 0-176-16,4 0-48 0,2-2 0 0,-2-1 0 16,-2-1-48-16,3 0-16 0,5 0 0 0,0 2 0 0,-2-4-128 0,1 3 160 15,-2-1-160-15,0 0 160 0,1 1-160 0,-4 2 0 16,-3 1 144-16,1-1-144 0,1-2 192 15,-1 2-48-15,-13 1 0 0,11 0 0 0,-11 0 96 0,11 0 16 16,-11 0 0-16,0 0 0 0,11 1-48 0,-11-1 0 16,0 0 0-16,0 0 0 0,0 0-208 0,0 0 128 15,0 0-128-15,0 0 0 0,0 0 128 0,0 0-128 16,0 0 0-16,0 0 144 0,0 0-144 0,0 0 192 16,-7-5-192-16,2-2 192 0,5 7-192 0,-6-10 128 15,-2-2-128-15,0 0 128 0,1 3 96 0,1-1 16 16,-3 2 0-16,2-1 0 0,0 0-240 0,-3 0 0 15,1 1 128-15,-1 1-128 0,-1 2 128 0,1 0-128 16,-2 0 176-16,2 1-176 0,-1 1 0 0,4 0 0 0,7 3 0 16,-10-1 0-16,-3-4 0 0,4 2 0 0,9 3 0 0,0 0 0 15,-9-6 0-15,9 6 0 0,0 0 0 0,0 0 0 16,-2-9 0-16,2 9-192 0,-3-11 48 0,3 11 16 31,0 0-592-31,9-5-112 0,-9 5-32 0,10-4 0 16,1 3-1424-16,-1 1-272 0,1 1-64 0,-1 3-6976 0,2 1-1376 0</inkml:trace>
  <inkml:trace contextRef="#ctx0" brushRef="#br1" timeOffset="109971.84">4380 16035 4607 0,'0'0'400'0,"0"0"-400"0,0 0 0 0,0 0 0 15,0 0 4288-15,0 0 768 0,0 0 144 0,0 0 48 16,0 0-2976-16,11 7-592 0,-11-7-112 0,9 7-32 16,-9-7-320-16,0 0-80 0,7 13-16 0,-2-3 0 15,-3-1-512-15,4 1-96 0,-1 2-32 0,1 0 0 0,1 1-240 16,2 1-48-16,1 3-16 0,2 0 0 15,1 1-48-15,-1 3-128 0,0-4 192 0,-2 2-64 0,1 2-128 16,-5-1 192-16,-1-2-192 0,-1 2 192 0,0 1-192 0,-1-3 0 16,-5 1 144-16,1 0-144 0,-2-2 128 0,1-2-128 15,-2 2 160-15,0-3-160 0,-1-1 0 0,0 1 0 16,-1-1 0-16,-5 0-160 16,-5-2-2368-16,2 1-480 0,2-4-80 0</inkml:trace>
  <inkml:trace contextRef="#ctx0" brushRef="#br1" timeOffset="110724.86">4902 15658 20607 0,'0'0'912'0,"0"0"192"0,0 0-880 0,0 0-224 16,0 0 0-16,10-5 0 0,-10 5 1072 0,12-5 160 15,1 0 48-15,0 1 0 0,-1 1-64 0,2 2-16 16,5-2 0-16,-3 2 0 0,1 1-80 0,2-1-16 16,-1-1 0-16,3 2 0 0,1-2-400 0,0 2-96 15,-2 0-16-15,1 2 0 0,-1-2-208 0,-1 0-64 16,-4 0 0-16,1 2 0 0,-2 3-192 0,-1-3-128 0,-1 2 128 0,-12-4-128 16,12 4 0-16,-3 0 144 0,-9-4-144 0,0 0 0 15,0 0 144-15,6 9-144 0,-6-9 0 0,4 11 144 16,-4-11-144-16,-2 13 0 0,-2-2 0 0,-3 0 0 15,-1-3-128-15,-2 1-16 0,-2-1 0 0,-1 3 0 32,-1 2-288-32,-2 0-48 0,-1-1-16 0,2 0 0 0,-1-2 80 0,2 2 16 0,-2 0 0 0,2-4 0 15,1-1 272-15,1 1 128 0,2 0-128 0,0-1 128 16,3-1 0-16,7-6 0 0,-11 8 0 0,5 0 0 16,0 1 0-16,6-9 0 0,0 0 0 0,-3 12 0 15,3-12 0-15,-3 11 128 0,0 0 0 0,6 1 0 16,1-2 128-16,0 0 48 0,-4-10 0 0,4 11 0 15,1-3 32-15,0 1 16 0,0 0 0 0,-5-9 0 0,8 5-32 0,0 0 0 16,1 1 0-16,-9-6 0 0,9 2-48 0,0 1-16 16,-9-3 0-16,13 0 0 0,-1-2-128 0,0 1-128 15,0 0 144-15,-2 0-144 0,-10 1 0 0,12-3 0 16,-2 0-128-16,1 1 128 16,-2-2-1824-16,0 0-256 0,1-1-48 0,-2-2-7904 15,-1 1-1568-15</inkml:trace>
  <inkml:trace contextRef="#ctx0" brushRef="#br1" timeOffset="111384.83">4952 15392 2751 0,'0'0'128'0,"0"0"16"0,0 0-144 0,0 0 0 0,0 0 0 0,0 0 0 15,0 0 5136-15,7-6 1008 0,-7 6 192 0,0 0 32 16,9-5-4256-16,-9 5-832 0,12 0-192 0,-12 0-16 15,0 0 160-15,13 2 48 0,0 1 0 0,0-1 0 0,-2 1-400 0,2 0-80 16,2-1-16-16,2 1 0 0,-1 1-160 0,0-3-48 16,1 2 0-16,1-1 0 0,0 1-256 0,0-2-64 15,1-1-16-15,-1-1 0 0,0 0-112 0,-1 1-128 16,-3 0 176-16,2 0-176 0,0-2 160 0,-2 0-160 16,-1 0 128-16,-1 1-128 0,0 0 192 0,-2 2-32 15,-10-1-16-15,10 0 0 0,-10 0-16 0,12 3-128 16,-1-1 192-16,-11-2-64 0,0 0-128 0,0 0 128 15,10 2-128-15,-10-2 128 0,0 0 0 0,0 0 0 16,10 0 0-16,-10 0 0 0,0 0 160 0,0 0 32 16,0 0 0-16,0 0 0 0,0 0-64 0,8-7 0 15,-8 7 0-15,4-8 0 0,-1-4 96 0,-3 5 16 16,0 7 0-16,-3-11 0 0,1 1-48 0,-1-1-16 0,0 4 0 16,-1-1 0-16,1-1-176 0,-1-1-128 0,0 1 192 0,-2 0-192 15,-1-1 0-15,0 2 0 0,1 1 0 0,-1 1 0 16,-1 1 0-16,2-2 0 0,-1 2 0 0,1 1 0 15,-1 0 0-15,7 4 0 0,-8-8 0 0,2 2 0 16,6 6 0-16,-8-8 0 0,2 1 0 0,0 1 0 16,6 6 0-16,0 0 0 0,-6-9 0 0,6 9 0 15,0 0 0-15,0 0 0 0,-7-7 0 0,7 7 0 16,0 0 0-16,0 0 0 0,0 0 0 0,0 0 0 16,0 0-176-16,0 0 176 0,0 0-192 0,0 0 192 31,0 0-528-31,0 0 0 0,0 0 0 0,0 0 0 0,0 0-1776 0,0 0-336 0,0 0-80 0,0 0-8800 15,11 2-1776-15</inkml:trace>
  <inkml:trace contextRef="#ctx0" brushRef="#br1" timeOffset="112027.64">5331 14780 2751 0,'0'0'256'0,"-9"-6"-256"0,-2-2 0 0,1 3 0 15,1 1 4128-15,0 2 784 0,1-1 144 0,8 3 48 16,-9-2-3392-16,9 2-688 0,0 0-128 0,-8-3-16 16,8 3 112-16,-9 0 32 0,9 0 0 0,0 0 0 0,0 0 288 0,0 0 64 15,-4 10 16-15,3 2 0 0,3-1-432 0,2-1-64 16,0 2-32-16,4 2 0 0,2-1-208 0,3 4-32 16,0 3-16-16,3 0 0 0,2 3-112 0,0 0-32 15,2 2 0-15,2 1 0 0,3 3-128 0,2 1-16 16,2 0-16-16,2 3 0 0,-1 3-128 0,0 1-32 15,0 3 0-15,-1 0 0 0,-4 3-144 0,-2 0 128 16,-1 1-128-16,-3 3 128 0,-5-2-128 0,-2 0 0 16,-3-2 144-16,1-1-144 0,-1-2 0 0,-1 2 128 15,-3 1-128-15,1 1 0 0,-1-2 0 0,0-1 128 16,-2 0-128-16,-2-4 0 0,0-1 0 0,-2-2 144 16,0-1-144-16,-3-3 0 0,-1-4 144 0,-1 0-144 0,0-3 0 15,-2-3 144-15,-1 1-144 0,0-3-144 0,1 0 144 16,-4-1-208-1,-2-4-1264-15,-2 0-240 0,1-1-48 0,-2-3-16 16,-2 0-1584-16,-3-3-320 0</inkml:trace>
  <inkml:trace contextRef="#ctx0" brushRef="#br1" timeOffset="112743.9">6280 15641 19343 0,'0'0'1728'0,"0"0"-1392"16,0 0-336-16,0 0 0 0,0 0 2368 0,0 0 416 15,9-4 80-15,-9 4 16 0,8-5-2016 0,-8 5-400 16,12-4-80-16,-2 0 0 0,-10 4 128 0,13-2 48 15,0-2 0-15,0 1 0 0,0 2-112 0,0-2 0 16,2-1-16-16,2 2 0 0,1-2-112 0,3 1 0 16,0 1-16-16,1-1 0 0,1-1-304 0,2 0 0 15,2 2 0-15,-2 0 0 0,0 0 0 0,0 2 0 16,-1-2-176-16,0 1 176 16,-2 0-816-16,-4 1-48 0,-3 1-16 0,-1 0 0 15,2 1-784-15,-2 0-144 0,-1 1-48 0,-3-2-6560 16,-10-1-1312-16</inkml:trace>
  <inkml:trace contextRef="#ctx0" brushRef="#br1" timeOffset="113050.12">6232 15776 5519 0,'0'0'496'15,"0"0"-496"-15,0 0 0 0,0 0 0 0,9-7 5856 0,1 2 1072 16,1 0 224-16,0-1 32 0,3 1-4768 0,1 1-960 16,2-4-192-16,1 3-48 0,2 0-256 0,1 0-64 15,1-2-16-15,3 2 0 0,1 0-496 0,1 0-112 16,1-2-16-16,3 3 0 0,1 0-256 0,2-1 0 15,0 1 0-15,-1 2 0 16,-1-2-320 0,0 0-112-16,-4-1-16 0,0 2-16 0,-2 0-1808 0,-3 3-352 0,-1 0-80 0,-2 0-11568 0</inkml:trace>
  <inkml:trace contextRef="#ctx0" brushRef="#br1" timeOffset="124310.56">7446 15034 6447 0,'0'0'272'0,"0"0"80"0,0 0-352 0,0 0 0 15,0 0 0-15,0 0 0 0,0 0 5232 0,0 0 976 16,0 0 192-16,0 0 32 0,0 0-4384 0,0 0-896 15,0 0-160-15,0 0-32 0,0 0-64 0,7 9-16 16,-1 3 0-16,-3-2 0 0,0 4-160 0,0 5-16 16,-3-2-16-16,0 5 0 0,-3 1-256 0,0 5-48 15,1 2-16-15,-1 3 0 0,1 5-16 0,-1 5 0 16,0 3 0-16,2 1 0 0,-1 0 48 0,0 0 16 16,0 0 0-16,-1 0 0 0,-1-2-160 0,1 5-48 15,0-1 0-15,0-2 0 0,0 1-16 0,1-2-16 16,-2-2 0-16,0-1 0 0,-1-2-176 0,3-3 0 15,1-3 0-15,0-4 0 0,-2-3 0 0,1-4 0 0,-1-3 0 0,2-1 0 16,1-6-256-16,-2-2 0 0,0-3 16 0,2-9 0 31,0 0-1648-31,0 0-336 0,0 0-64 0,0 0-9120 0,-3-13-1840 0</inkml:trace>
  <inkml:trace contextRef="#ctx0" brushRef="#br1" timeOffset="124716.33">7654 15107 4607 0,'-2'-16'192'0,"0"7"64"0,1-1-256 0,0-1 0 15,1-1 0-15,1 5 0 0,0-4 4336 0,-1 11 816 16,3-10 160-16,-1 2 48 0,-2 8-3120 0,0 0-640 16,0 0-112-16,0 0-16 0,0 0-240 0,0 0-32 15,0 0-16-15,3 10 0 0,0 2-336 0,-1 4-64 16,0-1-16-16,-2 4 0 0,0 0 16 0,0 2 0 16,0 2 0-16,-2 6 0 0,-2-1-144 0,4 4-48 15,3 2 0-15,-2 4 0 0,-2 2-96 0,0 3-32 16,-1 4 0-16,0-1 0 0,-1-1-80 0,1 2-32 15,-1 2 0-15,-1 0 0 0,0 1-160 0,0-1-16 0,-1 1-16 16,0-3 0-16,1-2-160 0,0-2 128 0,-1-9-128 0,1-1 128 16,1-4-128-16,2-3 128 0,2-4-128 0,-1-4 128 15,-1-2-128-15,1-3 0 0,1-2 0 0,-1-11 0 32,0 0-1664-32,0 0-192 0,0 0-64 0,11-2-16128 0</inkml:trace>
  <inkml:trace contextRef="#ctx0" brushRef="#br1" timeOffset="125330.8">8220 15666 1839 0,'0'0'160'0,"0"0"-160"0,0 0 0 0,0 0 0 16,0 0 3568-16,0 0 672 0,12 1 144 0,-12-1 32 15,0 0-2768-15,0 0-560 0,0 0-96 0,0 0-32 16,0 0 112-16,0 0 16 0,10-2 0 0,-10 2 0 15,0 0-48-15,0 0 0 16,0 0 0-16,0 0 0 0,0 0-112 0,0 0-32 0,0 0 0 0,0 0 0 16,0 0 80-16,0 0 16 0,0 0 0 0,0 0 0 15,0 0-256-15,0 10-48 0,-4 2-16 0,-1 0 0 16,-2 1-128-16,1 1-32 0,-3 0 0 0,-2 3 0 0,-2-1-160 16,0 6-32-16,-2 3-16 0,-1 1 0 0,-1 1-160 0,1-3-16 15,1-1-128-15,-1 3 192 0,0-2-64 0,1-1-128 16,-1-1 176-16,3 2-176 0,0-3 176 0,1-3-176 15,1-2 160-15,0-1-160 0,-1 0 128 0,2-1-128 16,-2-1 0-16,2-1 0 0,1-2 0 0,-2-1 0 16,-2 0 0-16,3-3-160 15,1-2-1280-15,0-2-256 0,-2-3-48 0,3-2-16 16,8 3-1632-16,-6-10-336 0,1-1-64 0,-1-4-16 0</inkml:trace>
  <inkml:trace contextRef="#ctx0" brushRef="#br1" timeOffset="125599.08">7941 15690 18431 0,'0'0'1632'0,"0"0"-1312"0,0 0-320 0,0 0 0 16,0 0 2880-16,0 0 496 0,0 0 96 0,0 0 32 16,0 0-2128-16,12 7-416 0,-2 4-96 0,-2 2-16 15,0-1 304-15,-2 3 64 0,-1 3 16 0,1 3 0 16,0 3-192-16,2 2-32 0,-1-5-16 0,-1 3 0 15,1 1-480-15,-1-1-112 0,2-2-16 0,1-1 0 16,-1-2-384-16,1 1 128 0,0-1-128 0,0-3 0 16,-1 0 128-16,1-5-128 0,-1 0 0 0,0-1 128 15,0-1-128-15,-1-2-272 0,3-3 64 0,-3 0 16 16,-7-4-768-16,11 2-128 0,1-2-48 0,-12 0 0 16,10-2-2320-16,-10 2-448 0,10-8-112 0</inkml:trace>
  <inkml:trace contextRef="#ctx0" brushRef="#br1" timeOffset="126213.47">8004 15452 8287 0,'0'0'368'0,"0"0"80"0,-6-6-448 0,6 6 0 15,-6-7 0-15,6 7 0 0,0 0 3744 0,0 0 672 0,-7-6 128 0,7 6 16 16,0 0-2704-16,0 0-560 0,0 0-96 0,0 0-32 16,0 0-48-16,0 0-16 0,0 0 0 0,0 0 0 15,0 0-80-15,0 0-32 0,0 0 0 0,0 0 0 16,8-6-256-16,-8 6-48 0,11-3-16 0,-11 3 0 15,11-2-288-15,1 1-64 0,0 0-16 0,-2-1 0 16,1 1-112-16,-1 1-32 0,0 1 0 0,1 1 0 16,-11-2-160-16,13 1 0 0,-1 0 0 0,-1 2 128 15,0-2-128-15,-1 2 160 0,1-2-160 0,-11-1 160 16,11 3-32-16,1-2 0 0,1-1 0 0,-1-1 0 16,-2 1 0-16,1-3 0 0,0 2 0 0,1-1 0 15,0 1 48-15,-2 0 0 0,-10 1 0 0,11-3 0 16,-11 3 0-16,9-2 0 0,-9 2 0 0,9-4 0 0,-9 4 48 0,0 0 16 15,0 0 0-15,7-7 0 0,-7 7 16 0,0 0 0 16,0 0 0-16,0 0 0 0,2-9-112 0,-2 9-16 16,-5-9 0-16,1 1 0 0,0 0 16 0,4 8 0 15,-5-9 0-15,0 3 0 0,0-1-144 0,-1 1 192 16,6 6-192-16,-8-7 192 0,-1-1-64 0,3 0-128 16,1 1 192-16,-1-2-64 0,-3 2-128 0,1 0 160 15,-1 0-160-15,0-2 160 0,-1 1-16 0,1 0 0 16,1-1 0-16,0 1 0 0,-1 1 16 0,2 2 0 15,1 1 0-15,6 4 0 0,-9-4-160 0,0 2 128 16,1-2-128-16,8 4 128 0,0 0-128 0,0 0 0 16,0 0 0-16,0 0 0 0,0 0 0 0,0 0-144 0,0 0 144 15,0 0-160 1,0 0-1280-16,0 0-256 0,0 0-48 0,14 4-16 16,-2 1-1312-16,2 0-256 0,2 2-48 0</inkml:trace>
  <inkml:trace contextRef="#ctx0" brushRef="#br1" timeOffset="126893.3">8738 15813 9215 0,'0'0'816'0,"0"0"-656"0,0 0-160 0,0 0 0 16,0 0 3200-16,0 0 624 0,0 0 112 0,0 0 32 15,-11 2-2400-15,11-2-480 0,0 0-80 0,0 0-32 16,-9-3-16-16,9 3 0 0,0 0 0 0,0 0 0 16,0 0-16-16,0 0-16 0,0 0 0 0,0 0 0 15,0 0 80-15,0 0 16 0,0 0 0 0,0 0 0 16,0 0-16-16,0 0 0 0,0 0 0 0,0 0 0 16,0 0-128-16,0 0-32 0,9-4 0 0,-9 4 0 15,12-5-272-15,0 2-64 0,-1 3-16 0,-2 0 0 0,-9 0-256 0,12 2-48 16,2 0-16-16,1-2 0 0,-2-1-176 0,0 1 0 15,1 3 0-15,1-3 128 0,-2-3-128 16,1 2 192-16,0-1-192 0,3 2 192 0,0-2-192 0,0 0 160 16,0 0-160-16,0 2 160 0,0-3-160 0,1 2 0 15,-1-2 0-15,1 3 128 0,1 0-128 0,-1 0 0 16,-2 0 0-16,-1 0 0 0,0 0 0 0,-1 0 0 16,-1 2 0-16,-1-1 0 0,-3 0 0 0,-9-1 0 15,10-1 0-15,-10 1 0 16,0 0-368-16,0 0-144 0,0 0-48 0,0 0 0 15,11-3-1936-15,-11 3-400 0,7-6-80 0,0-1-8704 16,-2-1-1744-16</inkml:trace>
  <inkml:trace contextRef="#ctx0" brushRef="#br1" timeOffset="127935.61">9706 15622 4607 0,'0'0'192'0,"0"0"64"15,0 0-256-15,0 0 0 0,0 0 0 0,0 0 0 16,0 0 3760-16,0 0 704 0,0 0 144 0,0 0 16 15,0 0-2512-15,0 0-496 0,0 0-96 0,0 0-32 0,0 0-208 0,0 0-32 16,0 0-16-16,0 0 0 16,0 0-64-16,0 0-16 0,0 0 0 0,0 0 0 0,11-3 0 0,-1 1-16 15,-10 2 0-15,13 0 0 0,0 0-432 0,0 1-64 16,0-1-32-16,3 1 0 0,1 0-352 0,1 1-80 16,2-2-16-16,-1 0 0 0,-1 1-32 0,1-1-128 15,-1 0 192-15,-1 3-64 0,0-1-128 0,-2 1 128 16,1 1-128-16,-3-2 128 0,-2 2-128 0,-2 3 0 15,-2-1 0-15,1 1 0 0,-8-7 128 0,8 10-128 16,-8-10 128-16,7 9-128 0,-7-9 128 0,6 11-128 16,-6-11 0-16,3 12 128 0,-2-1-128 0,-1-11 128 15,0 0-128-15,-4 9 128 0,-2 2-128 0,-2-1 160 16,-1-3-160-16,-2 2 160 0,0 0-160 0,-2 1 0 0,-3 1 0 0,-2 1 0 16,-3 1 0-16,-3 0-144 0,1-2 144 0,-1 4-208 15,2 0 208-15,0 0-176 0,0-1 176 0,1 0-160 16,1-1 160-16,2 1 0 0,1-3 0 0,2 2 0 15,0 2 0-15,2-2 0 0,1-2 0 0,-1 1 0 16,2-3 0-16,2 2 0 0,-1-2 0 0,4 0 0 16,-1-1 0-16,2-2-128 0,5-6 128 0,-5 9 0 15,5-9 0-15,0 0 0 0,0 0 0 0,0 0-128 16,0 0 128-16,5 8 0 0,-5-8 0 0,11 5 128 16,-1-1 128-16,3-1 16 0,0-4 16 0,4-2 0 15,0-1-32-15,3 0-16 0,0 0 0 0,3 0 0 16,0-1-240-16,2 1 128 0,1 0-128 0,-1 2 0 15,-1 0 0-15,-1 1 128 0,-4-1-128 0,1 0 0 16,-3 2-240-16,-3 2-80 0,-14-2-32 0,12 1 0 16,-2-1-1584-16,-10 0-320 0,0 0-64 0,0 0-16 15,9-3-1312-15,-9 3-256 0</inkml:trace>
  <inkml:trace contextRef="#ctx0" brushRef="#br1" timeOffset="128699.59">9784 15373 22799 0,'0'0'1008'0,"-9"1"208"0,0 2-960 0,9-3-256 0,-9 4 0 0,9-4 0 15,0 0 752-15,0 0 96 0,-9 2 32 0,9-2 0 16,0 0 144-16,-8 4 48 0,8-4 0 0,0 0 0 15,0 0 16-15,0 0 16 0,0 0 0 0,0 0 0 16,0 0-176-16,0 0-32 0,0 0-16 0,0 0 0 0,0 0-160 0,0 0-16 16,0 0-16-16,4 9 0 0,-4-9-112 0,0 0 0 15,10 7-16-15,1-5 0 0,-11-2-208 0,13 2-32 16,-1-4-16-16,1 1 0 0,0 0-128 0,0 1-32 16,0-4 0-16,2 1 0 0,2 3 0 0,2-4 0 15,-1 0 0-15,-1 2 0 0,-3-1-16 0,4 1 0 16,1-2 0-16,0 1 0 0,1 2 32 0,-2-2 0 15,-1 3 0-15,-1 0 0 0,-2 0-160 0,-1 0 0 16,-1-1 0-16,-1 1 0 0,0 0 0 0,-11 0 0 16,12 1 0-16,-2 2 0 0,-10-3 0 0,12 1 0 15,-12-1 128-15,10 0-128 0,-10 0 240 0,11-1-48 16,-11 1 0-16,0 0 0 0,0 0 16 0,0 0 0 16,0 0 0-16,7-4 0 0,-7 4-48 0,0 0-16 0,0 0 0 0,0 0 0 15,0 0 16-15,0 0 0 0,0-9 0 0,0 9 0 16,0 0-160-16,-5-7 192 0,0-1-192 15,5 8 192-15,-6-9-192 0,-1 0 192 0,-1 0-192 0,2 1 192 16,0 2-64-16,0-1 0 0,-2-1 0 0,2-1 0 16,-1 0-128-16,2 0 128 0,0 1-128 0,-1 2 128 15,1-1-128-15,1-1 0 0,0-1 0 0,-1 0 128 16,0 1-128-16,0 2 0 0,0-1 0 0,1-1 0 16,4 8 0-16,-6-9 0 0,2-3 0 0,1 5 0 15,3 7 0-15,-4-10 0 0,0 1 144 0,4 9-144 16,0 0 0-16,0 0 0 0,0 0 0 0,0 0 0 15,1-9 0-15,-1 9 0 0,0 0 0 0,0 0-192 16,0 0-384-16,0 0-96 0,9 4-16 0,-1 3 0 16,-8-7-1488-16,8 11-320 0,-2 1-48 0,1 1-9616 15,-2 3-1936-15</inkml:trace>
  <inkml:trace contextRef="#ctx0" brushRef="#br1" timeOffset="129616.68">10589 15015 11967 0,'0'0'1072'15,"0"0"-864"-15,0 0-208 0,0 0 0 16,0 0 1776-16,0 0 304 0,-2-9 64 0,2 9 16 16,0 0-880-16,0 0-160 0,0 0-32 0,0 0-16 15,-6-4 96-15,6 4 32 0,-9 3 0 0,9-3 0 0,-7 7-112 0,2-1 0 16,0 2-16-16,0 4 0 0,1 1-352 0,0 2-64 16,0 4-16-16,1 0 0 0,1 5-48 15,-1 3-16-15,1 4 0 0,0 3 0 0,2 3 160 0,-1 2 32 16,0 1 0-16,-2 5 0 0,-1 1-48 0,0 3 0 15,0-4 0-15,0 2 0 0,0-1-304 0,-1 0-64 16,0-2-16-16,0 0 0 0,-3-2-144 0,3-2-48 16,1-2 0-16,-1-1 0 0,-1-1-144 0,3-2 0 15,0-3 0-15,0-1 0 0,-2 0 0 0,-3-2-224 16,0-4 80-16,1 1 16 0,1-4-224 0,2 0-32 16,2-7-16-16,-1 2 0 15,-1-3-512-15,0-7-112 0,4-6 0 0,0 0-16 16,0 0-2448-16,0 0-480 0,0 0-112 0</inkml:trace>
  <inkml:trace contextRef="#ctx0" brushRef="#br1" timeOffset="129962.87">10766 15081 30111 0,'0'0'1344'0,"1"-11"256"0,1 2-1280 0,-2 9-320 0,0 0 0 0,6-6 0 15,-1-4 576-15,-5 10 32 0,0 0 16 0,0 0 0 16,0 0-112-16,0 0 0 0,0 0-16 0,0 0 0 0,4 11-16 0,0 3 0 16,-2 5 0-16,-2 3 0 0,-3 4-64 0,2 8-16 15,-2 2 0-15,2 3 0 0,-1 8 336 0,1 0 64 16,0 1 16-16,0 3 0 0,-2-1-176 0,0-2-48 15,2 0 0-15,-2 2 0 0,1-1-208 0,-2 2-32 16,-1 3-16-16,-1-4 0 0,1 1-112 0,1-5-32 16,0-3 0-16,1-3 0 0,1-4-192 0,0-3 144 15,-1-3-144-15,0-3 128 0,2-4-256 0,1-2-64 16,0-3-16-16,3-2 0 16,-2-3-2864-16,2-4-576 0</inkml:trace>
  <inkml:trace contextRef="#ctx0" brushRef="#br1" timeOffset="136764.31">10980 16223 2751 0,'0'0'256'0,"0"0"-256"0,-8-2 0 0,8 2 0 16,0 0 2192-16,0 0 400 0,0 0 80 0,0 0 16 15,0 0-1472-15,0 0-304 0,-3-10-48 0,2 2-16 16,1 8-96-16,0 0-32 0,-2-10 0 0,2 10 0 15,-6-8 384-15,6 8 80 0,-4-7 16 0,4 7 0 16,0 0-176-16,-7-6-16 0,-1 2-16 0,8 4 0 16,0 0-112-16,0 0-32 0,0 0 0 0,0 0 0 15,0 0 32-15,0 0 0 0,0 0 0 0,4-8 0 16,-4 8-176-16,8-8-16 0,-8 8-16 0,7-7 0 16,2 1-192-16,1 1-32 0,-10 5-16 0,10-5 0 0,0 1-176 0,1 1-16 15,1-1-16-15,-2 2 0 0,-10 2-96 0,13-1-128 16,-1-1 176-16,-2 2-176 0,-10 0 224 0,12 2-64 15,-12-2-16-15,13 3 0 0,-3-1 0 0,-10-2 0 16,0 0 0-16,12 5 0 0,-12-5 48 0,12 6 16 16,-3 2 0-16,-9-8 0 0,8 9-208 0,-8-9 0 15,8 10 0-15,-8-10 0 0,9 11 0 0,-3 0 0 16,-6-11 128-16,6 13-128 0,-1 0 0 0,-1-1 0 16,-3-2 0-16,0 3 0 0,1-1 0 0,-1 1 128 15,-1-2-128-15,0 3 0 0,-4-1 0 0,1 1 0 16,1 0 128-16,-1 2-128 0,-2 0 0 0,0-2 0 15,-2-2 0-15,1 1 0 0,-2-2 176 0,-1 0-16 16,0 2 0-16,-1-3 0 0,0-2-160 0,0 0 0 0,-1-2 0 0,3 1 0 16,8-7 0-16,-7 5-144 0,-3-2 144 0,1-2-208 15,0 0 208-15,9-1-176 0,-12-1 176 0,3 0-160 16,9 1 16-16,-10-3 0 0,-2 1 0 0,2-1 0 16,2-1-16-16,8 4 0 0,-7-6 0 0,1 0 0 15,-2 1 160-15,8 5 0 0,-6-6 0 0,6 6 0 16,-6-6 0-16,6 6 0 0,0 0 0 0,0 0 0 15,0 0 0-15,2-7 0 0,-2 7 0 0,0 0 0 16,6-7 0-16,-1 1 176 0,1-1-16 0,4 0 0 16,4 2 112-16,5 0 32 0,0 2 0 0,1 2 0 15,-2 0-32-15,2 1 0 0,-1 2 0 0,1 2 0 16,-1 2-80-16,-1 0 0 0,1-1-16 0,-4 2 0 16,1 1 16-16,-3 1 0 0,-1 0 0 0,-1 0 0 0,0 0-192 15,-1 0 128-15,-2-1-128 0,-1 3 128 0,-1-5-128 0,1 3-176 16,1-2 48-16,-1-2 0 15,1-1-1792-15,-8-4-368 0,11 5-64 0</inkml:trace>
  <inkml:trace contextRef="#ctx0" brushRef="#br1" timeOffset="144177.99">6249 17753 6447 0,'0'0'576'0,"0"0"-576"0,0 0 0 0,0 0 0 16,0 0 2816-16,0 0 464 0,0 0 96 0,0 0 16 16,0 0-1664-16,0 0-336 0,0 0-64 0,0 0-16 15,0 0-288-15,0 0-64 0,0 0-16 0,0 0 0 16,0 0-112-16,0 0 0 0,0 0-16 0,0 0 0 15,0 0 144-15,0 0 48 0,0 0 0 0,0 0 0 0,0 0-112 0,0 0 0 16,0 0-16-16,0 0 0 0,11 0-304 0,1 0-48 16,1 0-16-16,0 0 0 0,0 3-192 0,2-6-32 15,-1-1-16-15,3 2 0 0,2 0-144 0,1 0-128 16,0-3 144-16,2 1-144 0,0 0 0 0,1 1 128 16,2 2-128-16,-1-2 0 0,-2 2 0 0,3 1 0 15,1 1 0-15,-4 2 0 0,-5-3 0 0,-2 3 0 16,0 2 0-16,-2 0-160 15,-2 0-256-15,-1 2-48 0,-4 1-16 0,3-2 0 16,-9-6-736-16,9 7-160 0,-9-7-32 0,8 6 0 16,1 2-496-16,-9-8-96 0,0 0-32 0,11 1-6416 15,-1 2-1296-15</inkml:trace>
  <inkml:trace contextRef="#ctx0" brushRef="#br1" timeOffset="144677.63">6219 18019 4607 0,'0'0'192'0,"0"0"64"0,0 0-256 0,0 0 0 15,-11 3 0-15,11-3 0 0,0 0 3376 0,0 0 624 16,0 0 128-16,0 0 32 0,-9 5-2416 0,9-5-464 15,0 0-112-15,0 0-16 0,0 0 64 0,0 0 0 16,0 0 0-16,0 0 0 0,0 0-48 0,0 0 0 16,12-1 0-16,0-1 0 0,-12 2-144 0,14 0-16 15,0-2-16-15,1 1 0 0,-1-2-208 0,3 3-32 16,1 0-16-16,2 0 0 0,-1 0-224 0,2-3-32 16,0-1-16-16,4 2 0 0,1 1-176 0,1-2-32 15,2-1-16-15,2 1 0 0,2-1-112 0,-2 2-128 0,-2-1 176 0,1 2-176 16,0-3 0-16,-3 3 0 0,-1 1 0 0,-1-2 0 15,-2-1-144-15,-2 0-48 0,-2 3 0 0,-2-5 0 32,-3-6-752-32,2 1-144 0,-1 2-48 0,1-2 0 15,-2 0-2432-15,0 0-480 0</inkml:trace>
  <inkml:trace contextRef="#ctx0" brushRef="#br1" timeOffset="149895.2">8324 17151 5519 0,'0'0'240'0,"0"0"64"0,0 0-304 0,0 0 0 16,0 0 0-16,0 0 0 0,4-8 2272 0,-4 8 400 16,0 0 80-16,0 0 0 0,0 0-1664 0,0 0-320 15,0 0-80-15,0 0-16 0,0 0 112 0,0 0 32 16,-5-5 0-16,5 5 0 0,0 0 208 0,0 0 64 16,0 0 0-16,-7-4 0 0,7 4 64 0,0 0 0 15,-7-4 16-15,7 4 0 0,-8-2-112 0,8 2-32 16,0 0 0-16,-11-2 0 0,0 0-208 0,11 2-48 15,0 0-16-15,-10 2 0 0,1-2-192 0,9 0-48 16,0 0 0-16,-9 2 0 0,0-1 64 0,9-1 0 16,0 0 0-16,-9 1 0 0,9-1 16 0,-12 3 16 15,-1-3 0-15,3 0 0 0,1 1-240 0,0 0-48 16,-1 1-16-16,-1 0 0 0,-2 2-96 0,0 0-16 0,0 1 0 0,-2-1 0 16,0 0-64-16,-1 1-128 0,0 1 176 0,1-1-176 15,-1-3 320-15,2 2-32 0,-1-1-16 0,2-1 0 16,2 0 16-16,-3-1 0 0,-1 0 0 0,1 1 0 15,0-2-112-15,1 1-32 0,0 0 0 0,0 3 0 16,-2-4-144-16,-1 2 192 0,0-2-192 0,1 1 192 16,-3 3-192-16,-1-3 128 0,1 0-128 0,1 3 128 15,-1-2-128-15,-2 0 0 0,1 2 0 0,0-1 128 16,1-1-128-16,1 1 0 0,2 1 144 0,-2 0-144 16,0-3 0-16,0 4 128 0,1-2-128 0,2 1 0 15,-1-3 0-15,1 4 0 0,1-3 0 0,-1 1 0 16,1 1 0-16,1-1 0 0,2 0 0 0,0-2 128 0,3-1 0 15,7 0 0-15,-10 1 0 0,10-1 0 0,-9 3 64 0,9-3 0 16,0 0 16-16,0 0 0 0,0 0 0 0,0 0 0 16,0 0 0-16,0 0 0 0,0 0-80 0,0 0 0 15,0 0-128-15,0 0 192 0,0 0-192 0,0 0 0 16,12 4 0-16,-12-4 0 0,12 6 0 0,-2 1 0 16,-1 1-128-16,-9-8 128 0,12 6 0 0,-1 1 0 15,-11-7 0-15,13 9 0 0,1-3 0 0,-1-2 0 16,0-1 0-16,0-2 0 0,0 2 0 0,1-1 0 15,2 1 0-15,2 0 0 0,2-2 0 0,-1 0 128 16,1 2-128-16,1-2 144 0,2 2-144 0,2-1 160 16,0 1-160-16,0-2 160 0,1-1-160 0,0 3 0 15,0 1 144-15,-1-2-144 0,-3 1 0 0,-1 1 128 16,-2 2-128-16,1 1 0 0,-2-1 0 0,0 1 0 0,0-2 0 0,1-1 128 16,-2-1-128-16,0-1 0 0,0 0 0 0,1 0 128 15,1-1-128-15,0 2 0 0,-4-2 128 0,4-1-128 16,1-2 128-16,3 0-128 0,-4 2 128 0,-1 0-128 15,-2 0 0-15,2 2 128 0,2-1-128 0,-2 0 0 16,-1 1 0-16,1 0 128 0,1 1-128 0,-1 1 0 16,-3-4 128-16,0 1-128 0,-4 4 128 0,0-3-128 15,-11-2 0-15,10 1 128 0,-10-1-128 0,9 5 0 16,-9-5 0-16,0 0 128 0,7 8-128 0,-2 0 0 16,-5-8 144-16,0 0-144 0,0 0 192 0,0 0-192 15,0 10 0-15,0-10 0 0,-5 11 0 0,0-2 0 16,-2 0 0-16,1 1 0 0,-1-3 0 0,-2 1 0 0,0-3 0 15,-3 1 0-15,-1 1 0 0,-1-1 0 16,0 1 0-16,0-1 0 0,1 2 0 0,-1 0 0 0,-3-3 128 0,-1 2-128 16,1 1 0-16,-1 1 0 0,-3-1 0 0,1 1 0 15,3 1 0-15,-1 1 0 0,-3 2 0 0,-2-2 0 16,-2 0 0-16,2 1 0 0,-1 2 0 0,-1-1 0 16,1 0 0-16,-4 4 0 0,1-1 0 0,-2-1 0 15,0 0 0-15,-1 0 0 0,-1 3 0 0,1-1 0 16,1 3 0-16,1-6 0 0,-2-2 0 0,2 1 0 15,1 0 0-15,2 0 0 0,0-1 0 0,2 0 0 16,2-1 0-16,0 2 0 0,0 0 0 0,2-1 0 16,-1-1 0-16,2-1 0 0,0-1 0 0,1 0 0 15,3-1 0-15,0 3 0 0,0-1 0 0,1-1 0 16,-1-1 0-16,1 1 0 0,2-2 0 0,1-1 0 0,-1-1 0 0,4 2 0 16,0-1 0-16,2 1 0 0,5-7 0 0,-7 9 0 15,1-1 0-15,2 0 0 0,3 2 128 0,1-10-128 16,0 0 0-16,-2 9 0 0,1 0 0 0,1-9-144 15,4 11 144-15,-4-11 0 0,3 9 0 0,-3-9 0 16,3 8 0-16,4-1 0 0,-7-7 0 0,0 0 0 16,10 7 0-16,0-3 0 0,-10-4 128 0,13 4-128 15,0 0 0-15,0 0 144 0,0-3-144 0,0 2 0 16,0-3 128-16,1 0-128 0,3 1 0 0,1 0 0 16,2-1 0-16,2 1 0 0,1 2 0 0,4-2 0 15,0-1 0-15,3 2 0 0,3 2 0 0,2-4 0 16,3 0 128-16,-1 0-128 0,0 0 0 0,-1 2 0 15,0-2 0-15,-3 0 0 0,0 0 0 0,-2 0 0 0,-2 0 0 16,-2-2 0-16,-1-2 0 0,2 1 0 0,1 0 128 16,0 1-128-16,3-2 0 0,-1 0 0 0,0 0 128 0,-2-1-128 15,-3 0 0-15,-1-1 0 0,-2 0 0 0,0-1 0 16,-3 4 0-16,0-5 0 0,-3 1 0 0,-3 2 0 16,-2 1-160-16,-2-1 160 15,-10 5-752-15,0 0-16 0,10-4-16 0,-10 4 0 16,0 0-1504-16,0 0-288 0,0 0-64 0,0 0-16 15,10 5-864-15,-10-5-192 0</inkml:trace>
  <inkml:trace contextRef="#ctx0" brushRef="#br1" timeOffset="151562.69">7657 18439 5519 0,'0'0'496'0,"0"0"-496"0,0 0 0 0,0 0 0 0,0 0 2960 0,0 0 496 16,0 0 112-16,0 0 16 0,0 0-1360 0,0 0-272 15,0 0-48-15,0 0-16 0,-9 7-704 0,2-1-144 16,7-6-16-16,-6 9-16 0,-1-1-304 0,1 2-64 15,-2 4-16-15,1-1 0 0,1-2-352 0,-1 1-64 16,1 1-16-16,0 0 0 0,3 0-192 0,-1 0 144 16,0-2-144-16,0 2 128 0,0 0 64 0,1-2 16 15,-1 2 0-15,2 0 0 0,-2 1 208 0,1-3 32 16,2 1 16-16,1 0 0 0,0-12-208 0,1 11-32 16,1 1-16-16,0-4 0 0,-2-8-208 0,4 10 0 15,0-2 0-15,-4-8 0 0,0 0 0 0,8 8 0 16,-8-8-144-16,10 4 144 15,-10-4-656-15,11 0-48 0,-11 0 0 0,11-1 0 16,0-3-560-16,-1 0-112 0,-2-1-32 0,0-2 0 16,0 1-656-16,0-2-144 0,-2 0-32 0,2-1-7648 0</inkml:trace>
  <inkml:trace contextRef="#ctx0" brushRef="#br1" timeOffset="151854.74">7698 18322 16575 0,'0'0'736'0,"0"0"160"0,0 0-720 0,0 0-176 16,0 0 0-16,0 0 0 0,0 0 1904 0,0 0 336 15,0 0 80-15,0 0 16 0,0 0-704 0,0 0-144 16,0 0-16-16,0 0-16 0,-9 4-496 0,9-4-112 16,0 0-16-16,0 0 0 0,0 0-592 0,0 0-240 15,-5 10 176-15,5-10-176 0,0 0 0 0,0 0 0 16,1 13 0-16,-1-13-160 16,0 0-416-16,-1 9-96 0,1-9-16 0,0 0 0 15,0 0-1856-15,0 0-368 0,0 0-80 0</inkml:trace>
  <inkml:trace contextRef="#ctx0" brushRef="#br1" timeOffset="152214.57">7837 18479 10127 0,'0'0'896'0,"0"0"-704"0,0 0-192 0,0 0 0 0,0 0 3472 0,0 0 672 0,0 0 128 0,0 0 16 0,0 0-1968 0,0 0-400 15,0 0-64-15,0 0-32 0,0 0-720 0,0 0-144 16,0 0-16-16,0 0-16 0,0 0-592 0,11 0-112 15,-11 0-32-15,12-1 0 0,0 0-48 0,-2-2-16 16,1-1 0-16,0 2 0 0,2 0-128 0,1 1 0 16,-3-4 144-16,2 4-144 0,2 1 0 0,-4-3-208 15,1 0 16-15,-1 3 16 16,-1 0-720-16,-10 0-128 0,9 0-48 0,-9 0 0 16,0 0-1904-16,11 2-384 0,-11-2-80 0</inkml:trace>
  <inkml:trace contextRef="#ctx0" brushRef="#br1" timeOffset="152522.2">7799 18640 15663 0,'0'0'1392'0,"0"0"-1120"0,0 0-272 0,0 0 0 16,0 0 3792-16,10-4 704 0,-1-1 144 0,-1 1 32 15,-8 4-2576-15,12-5-512 0,-2 1-112 0,1-2 0 16,-1 5-496-16,1-1-80 0,-1 0-32 0,1 1 0 16,-1 1-560-16,0 0-112 0,1 1-32 0,1 1 0 0,-2 1-160 0,-10-3-144 15,12 2 144-15,-2-2-208 16,1 0-560-16,-11 0-128 0,9-3 0 0,-9 3-16 15,10 0-1536-15,1-4-304 0,-1-1-64 0,0 1-6656 16,-10 4-1344-16</inkml:trace>
  <inkml:trace contextRef="#ctx0" brushRef="#br1" timeOffset="153781.9">8426 18267 6447 0,'0'0'576'0,"0"0"-576"15,0 0 0-15,-4 9 0 0,-1-1 3776 0,1 1 656 16,1 1 128-16,1 1 32 0,-4-2-2096 0,1 1-432 16,1 2-80-16,-1 1 0 0,0 2-480 0,0-1-96 15,-1 0 0-15,1 2-16 0,0 1-448 0,0 2-96 16,2 2-16-16,-1 0 0 0,2 0-336 0,-4 1-80 16,-1-2-16-16,0 1 0 0,1-1-272 0,0 1-128 15,-1-1 0-15,0 1 128 0,1-4-128 0,0 2 0 16,1-4 0-16,0 0-176 0,-2 0-176 0,3-4-32 15,2 0-16-15,1-2 0 16,1-9-544-16,0 0-96 0,0 0-32 0,0 0-9552 16,0 0-1904-16</inkml:trace>
  <inkml:trace contextRef="#ctx0" brushRef="#br1" timeOffset="155103.44">7871 17004 2751 0,'0'0'256'0,"0"0"-256"15,0 0 0-15,0 0 0 0,0 0 3200 0,0 0 608 16,0 0 112-16,0 0 32 0,0 0-2560 0,0 0-512 16,0 0-112-16,0 0 0 0,0 0 720 0,1-9 160 15,0-1 16-15,2 3 16 0,-3 7-224 0,5-11-48 16,-2 1-16-16,-1 1 0 0,2-1-192 0,0 3-48 15,0-4 0-15,-1 1 0 0,-1 1-368 0,1-2-80 16,-1 2 0-16,2-3-16 0,0 1-128 0,3-2-32 16,-1 1 0-16,2 0 0 0,-3-3-64 0,2 0-16 15,-1 2 0-15,1 0 0 0,-1 0-96 0,1 3-32 16,-1-3 0-16,2 3 0 0,-3 0-48 0,-1 1-16 16,-4 9 0-16,4-8 0 0,-4 8-32 0,5-6-16 0,-5 6 0 0,0 0 0 15,7-10-80-15,-7 10-128 0,8-6 176 0,-8 6-176 16,0 0 0-16,0 0 0 0,0 0 0 0,9-4 0 15,-9 4 0-15,0 0 0 0,10 4 0 0,-2 1 0 16,-8-5 0-16,11 12 0 0,-4 0 0 0,0 2 0 16,-1 2 0-16,0-1 0 0,-1 1 0 0,1 2-144 15,1-4 144-15,-1 2 0 0,0-3 0 0,-1 0 0 16,0-1 0-16,0 0 0 0,-1-1 0 0,1-1 0 16,-5-10 0-16,8 9 0 0,-8-9 128 0,8 6-128 15,-8-6 128-15,0 0-128 0,0 0 128 0,9 3-128 16,-9-3 128-16,9 0-128 0,-9 0 160 0,0 0-160 0,8-5 160 0,-8 5-160 15,8-4 160-15,-8 4-160 0,0 0 144 0,6-9-144 16,-6 9 128-16,4-11-128 0,-1 1 144 0,0-2-144 16,-1 1 160-16,1 2-160 0,-1-1 192 15,0 0-64-15,-1-2-128 0,2 0 192 0,1-1-192 0,-2 0 144 16,1 0-144-16,-2 1 128 0,0 0-128 0,1 2 0 16,-2 0 0-16,0 0 0 0,1 0 0 0,-1 10 0 15,5-10 128-15,-1 0-128 0,-1 3 0 0,-3 7 0 16,0-9 0-16,0 9 0 0,0 0 0 0,0 0 0 15,4-8 0-15,-4 8 0 0,0 0 0 0,1-7 0 16,-1 7 0-16,0 0 0 0,0 0-144 0,0 0 144 16,0 0 0-16,0 0 0 0,6-6-128 15,-6 6 128-15,0 0 0 0,0 0 0 0,0 0 0 16,11-3 0-16,-11 3 0 0,0 0 0 0,0 0 0 16,0 0 0-16,0 0 144 0,0 0-144 0,10 12 0 15,-2 0 144-15,0 1-144 0,-2-3 0 0,1 2 144 16,0 2-144-16,-1-1 0 0,2 0 128 0,0 4-128 0,-1-1 0 0,1 1 0 15,-2 0 160-15,0-3-160 0,-1 3 128 0,2-3-128 16,-2 1 128-16,0-5-128 0,0 2 0 0,1-2 128 16,-1 1-128-16,-5-11 128 0,0 0-128 0,8 13 128 15,-3-4-128-15,-5-9 0 0,0 0 144 0,0 0-144 16,5 10 0-16,-5-10 0 0,0 0 0 0,0 0-192 16,8 8-1600-16,-8-8-336 15,0 0-64-15,10 3-10400 0,-10-3-2064 0</inkml:trace>
  <inkml:trace contextRef="#ctx0" brushRef="#br1" timeOffset="155875.51">9571 17459 1839 0,'0'0'160'0,"0"0"-160"16,0 0 0-16,0 0 0 0,0 0 4848 0,0 0 928 0,0 0 192 0,0 0 48 16,0 0-3696-16,0 0-720 15,-6 7-160-15,0 1-32 0,6-8-208 0,-7 9-48 0,1 1-16 0,-1 0 0 16,1 0-208-16,-1 1-32 0,1-1-16 0,-1 1 0 15,1-1-240-15,-2 3-64 0,-1 0 0 0,0 3 0 16,0 1-64-16,-2 0 0 0,-1-2-16 0,-1 4 0 16,2 2-240-16,-4 1-32 0,1 0-16 0,1 1 0 15,0-1-208-15,1-1 0 0,-4-1 0 0,2-1 0 16,0 4 0-16,2-3 0 0,-1-3 0 0,0 3 0 16,-1-4-160-16,1 1-80 0,2-3-16 0,3-2 0 15,-1-5-416-15,1 0-96 16,8-7 0-16,-7 6-16 0,7-6-2464 0,0 0-480 0,0 0-112 0</inkml:trace>
  <inkml:trace contextRef="#ctx0" brushRef="#br1" timeOffset="156183.6">9255 17536 23263 0,'0'0'1024'0,"0"0"224"0,0 0-992 0,0 0-256 16,0 0 0-16,0 0 0 0,0 0 1616 0,0 0 288 15,16 5 48-15,-3-1 16 0,-3-2-176 0,2 5-48 16,-2-1 0-16,1 1 0 0,2 3-480 0,1 5-112 16,1 0 0-16,1 2-16 0,4 0-560 0,-2 0-128 0,-1 3 0 0,0-1-16 15,1 1-192-15,-2-2-48 0,-3-1 0 0,0 1 0 16,0 1-192-16,0-3 0 0,0 1 0 0,-2 0 0 15,-2 2-208-15,0-5-144 0,0-5-32 0,-1 0 0 32,0 0-688-32,0 3-144 0,1-2-16 0,-3 2-16 15,1 0-2016-15,-1-3-384 0,-1-4-96 0</inkml:trace>
  <inkml:trace contextRef="#ctx0" brushRef="#br1" timeOffset="157775.24">9962 17915 1839 0,'0'0'160'16,"0"0"-160"-16,0 0 0 0,0 0 0 0,0 0 3952 0,0 0 752 15,0 0 160-15,0 0 16 0,0 0-2544 0,0 0-512 16,0 0-96-16,0 0-32 0,0 0-560 0,0 0-112 15,0 0-32-15,0 0 0 0,0 0-144 0,0 0-16 16,0 0-16-16,0 0 0 0,0 0-256 0,0 0-48 16,0 0-16-16,0 0 0 0,0 0-112 0,0 0 0 15,0 0-16-15,0 0 0 0,0 0-64 0,0 0-16 16,0 0 0-16,0 10 0 0,-4 1 16 0,-1-2 0 16,5-9 0-16,-4 9 0 0,2 2-80 0,0-1-16 15,-3 3 0-15,-1-1 0 0,2-2-32 0,1 1-16 16,0-1 0-16,-1 2 0 0,1 1-160 0,1-1 0 15,2-12 0-15,-3 10 0 0,1 0 0 0,0 1 0 0,2 1 128 16,0-12-128-16,3 10 192 0,-1-1-64 0,-2-9 0 0,3 11 0 16,0-2-128-16,-3-9 0 0,4 7 144 0,-4-7-144 15,5 8 0-15,-5-8 0 0,0 0 0 0,0 0 0 16,10 12 0-16,-1-5-240 0,-9-7 48 0,11 1 0 31,-2 1-352-31,-9-2-64 0,10-1-16 0,-1 0 0 16,-9 1-400-16,12-1-64 0,-12 1-32 0,12-3 0 0,-2-1-80 15,-2-1-16-15,0 0 0 0,-8 5 0 0,10-6-160 0,0 1-32 16,-3 0-16-16,-7 5 0 0</inkml:trace>
  <inkml:trace contextRef="#ctx0" brushRef="#br1" timeOffset="158061.26">10035 17659 8287 0,'0'0'736'0,"0"0"-592"16,0 0-144-16,0 0 0 0,0 0 4800 0,0 0 912 15,0 0 192-15,0 0 48 0,-2-9-3184 0,2 9-624 16,0 0-128-16,0 0-32 0,-1-8-464 0,1 8-112 15,-3-9 0-15,3 9-16 0,0 0-1008 0,0 0-208 16,0 0-48-16,0 0 0 0,0 0-416 0,0 0-96 16,0 0 0-16,0 0-16 15,0 0-1456-15,0 0-304 0,0 0-48 0,0 0-8576 0,0 0-1712 0</inkml:trace>
  <inkml:trace contextRef="#ctx0" brushRef="#br1" timeOffset="158774.99">10409 17699 15599 0,'0'0'688'0,"0"0"144"15,0 0-656-15,-7 5-176 0,7-5 0 0,0 0 0 16,-9 5 688-16,9-5 96 0,0 0 32 0,0 0 0 16,0 0 656-16,0 0 144 0,0 0 32 0,0 0 0 15,0 0-112-15,0 0-32 0,0 0 0 0,11 0 0 0,0-3-96 0,-11 3 0 16,11-6-16-16,-1 2 0 0,2 3-368 0,1-1-80 15,0 1-16-15,1 0 0 0,3 1-336 0,3 0-64 16,1-3-16-16,0 2 0 0,-1 1-224 0,1 0-48 16,0 0-16-16,0-1 0 0,0-2-96 0,1 3 0 15,-1-3-128-15,0 2 192 0,-2-2-192 0,1-1 0 16,-2 2 128-16,0-2-128 0,1 3 0 0,-1-2 0 16,0-1 128-16,0 2-128 0,1 0 0 0,-1 0 0 15,-2-2 0-15,-2 2 0 0,-2 0-272 0,-12 2-48 16,0 0-16-16,13 0 0 15,-2 2-464-15,-11-2-96 0,0 0 0 0,0 0-16 16,0 0-2432-16,0 0-496 0</inkml:trace>
  <inkml:trace contextRef="#ctx0" brushRef="#br1" timeOffset="159901.37">11375 17396 6447 0,'0'0'576'0,"0"0"-576"16,0 0 0-16,0 0 0 0,0 0 3424 0,0 0 576 15,0-9 112-15,0 9 32 0,0 0-2224 0,0 0-448 16,0 0-96-16,0 0-16 0,0 0-112 0,9-7-32 16,-1 1 0-16,-8 6 0 0,10-3-352 0,2 3-80 15,-2 2-16-15,1-2 0 0,-11 0-352 0,16 0-80 0,2 4-16 0,-1-2 0 16,-2-2 32-16,4 0 0 0,-1 1 0 0,1 2 0 16,1-2-16-16,1 1 0 0,-2-4 0 0,1 4 0 15,0 0-80-15,-2 0-32 0,0-2 0 0,-1 0 0 16,0 0-64-16,-1 1-16 0,-3 0 0 0,-2 3 0 15,0 4-144-15,-2-2 128 0,-9-6-128 0,0 0 128 16,0 0 32-16,8 8 0 0,-8-8 0 0,0 0 0 16,0 0-160-16,-2 15 192 0,-1 0-192 0,-4 0 192 15,-2-4-192-15,-2-2 0 0,-2 2 0 0,0-1 0 16,-2 3-224-16,-2-2-32 0,-3 2 0 0,1 1 0 16,-1 0-128-16,-3 1-16 15,-5-1-16-15,2 2 0 0,3-2 80 0,-2 2 16 0,0-1 0 0,3 2 0 16,4-6 112-16,1-1 16 0,2-1 16 0,2-2 0 0,0 2 176 0,2 0 0 15,0 0 0-15,3 0 0 0,1 1 0 0,1-4 0 16,6-6 0-16,-5 9 128 0,5-9 112 0,-2 12 16 16,2-2 16-16,0-2 0 0,0-8-48 0,5 9-16 15,3-2 0-15,-1-2 0 0,-7-5-16 0,12 5 0 16,-1-2 0-16,0-1 0 0,4 1-64 0,0-3 0 16,0-3-128-16,3 3 192 0,3-2-64 0,1-1-128 15,-1-1 176-15,1 0-176 0,1-3 0 0,1 1 0 16,-2 1 0-16,-1 1 0 15,-2-1-1472-15,0 2-192 0,-1 0-32 0,-1 0-16 16,0-2-1744-16,-3 2-336 0</inkml:trace>
  <inkml:trace contextRef="#ctx0" brushRef="#br1" timeOffset="160370.31">11985 17817 8287 0,'0'0'736'0,"0"0"-592"0,0 0-144 0,0 0 0 0,0 0 2512 0,0 0 480 16,0 0 80-16,0 0 32 0,0 0-1056 0,0 0-224 16,0 0-32-16,0 0-16 0,-6 7-112 0,6-7-32 15,-7 8 0-15,1-1 0 0,-1 0-384 0,2 1-80 16,1 1-16-16,4-9 0 0,-4 9-368 0,0 1-80 16,-1 3 0-16,0-2-16 0,-1-2-336 0,1 0-64 15,0 4-16-15,1 1 0 0,-1 3-272 0,1-1 128 16,-1-4-128-16,1 2 0 0,0 0 0 0,0 0 0 15,-1-1 0-15,1-2 0 0,1 5 0 0,1-3 0 16,0-3 0-16,2-10 0 0,0 0 0 0,3 13 0 16,0-1 0-16,-3-12 0 0,0 0 0 0,5 11-256 15,1-4 64-15,-6-7 0 16,9 10-416-16,-9-10-80 0,11 3-16 0,-1 1 0 16,1-4-480-16,0-1-96 0,1-3-32 0,0 2 0 15,-2-5-352-15,1 2-64 0,-1-3 0 0,-1 1-10544 0</inkml:trace>
  <inkml:trace contextRef="#ctx0" brushRef="#br1" timeOffset="160613.01">12012 17550 5519 0,'0'0'496'0,"0"0"-496"0,0 0 0 0,0 0 0 15,0 0 4288-15,0 0 752 0,0 0 144 0,0 0 48 0,-9-3-2672 0,9 3-512 16,0 0-128-16,0 0 0 0,-9 0-288 0,9 0-48 16,0 0-16-16,0 0 0 0,0 0-704 0,0 0-144 15,-6 4-16-15,6-4-16 0,0 0-480 0,0 0-80 16,0 0-128-16,0 0 176 0,0 0-176 0,0 0 0 16,0 0-192-16,0 0 192 15,0 0-1648-15,9 4-208 0,1-3-32 0,-1-1-8624 16,-9 0-1728-16</inkml:trace>
  <inkml:trace contextRef="#ctx0" brushRef="#br1" timeOffset="161304.67">12110 17070 1839 0,'0'0'0'0,"0"0"160"0,0 0-160 0,0 0 0 16,0 0 0-16,0 0 0 0,0 0 4224 0,0 0 800 0,7-8 160 15,-7 8 48-15,0 0-3056 0,0 0-624 0,0 0-112 0,8-6-32 16,-8 6-304-16,0 0-64 0,0 0-16 0,0 0 0 15,15 1-304-15,0 3-64 0,-4 0-16 0,1 1 0 16,1 2-48-16,1 2-16 0,1 1 0 0,-1 1 0 16,0 2-96-16,1 0-32 0,3 5 0 0,-2 0 0 15,-2-1-64-15,3 4-32 0,1 1 0 0,0 4 0 16,-1 2-96-16,3 2 0 0,-2-2-16 0,0 5 0 16,1 3-80-16,-2 1-16 0,-2-2 0 0,1 2 0 15,-2-2-144-15,-5-1 192 0,-2 0-192 0,-3-2 192 16,0 1-192-16,-3-1 0 0,-2-2 144 0,-2-1-144 15,-5 1 0-15,1 1 128 0,1-2-128 0,-2-2 0 16,-2-1-192-16,-2 1-96 0,2-4-32 0,-2-2 0 16,-2-3-464-16,-1-1-112 0,1 0 0 0,0-3-9680 15,-2-4-1936-15</inkml:trace>
  <inkml:trace contextRef="#ctx0" brushRef="#br1" timeOffset="162051.69">9239 17216 9215 0,'0'0'400'0,"0"0"96"0,0 0-496 0,0 0 0 15,0 0 0-15,0 0 0 0,0 0 2880 0,0 0 464 16,0 0 112-16,0 0 0 0,4-9-1792 0,-4 9-384 16,0 0-64-16,0 0 0 0,0 0-128 0,0 0-32 15,0 0 0-15,0 0 0 0,0 0 112 0,0 0 32 0,0 0 0 0,0 0 0 16,0 0-256-16,0 0-48 0,-1 12-16 0,-2-2 0 15,1 3-352-15,-3-2-64 0,-3 2-16 0,-1 1 0 16,-2 0-240-16,2 3-48 0,-1 0-16 0,-1 7 0 16,-2 1-144-16,1 2 128 0,1 0-128 0,-1 2 128 15,0-2 64-15,2 5 16 0,-1 0 0 0,2 1 0 16,0-2 48-16,-1 2 0 0,3 2 0 0,2-3 0 16,1 4-256-16,1-1 0 0,1-1-144 0,1 5 144 15,1 7-144-15,2-6 144 0,1-4-128 0,2-2 128 16,3-2-528-16,-2-4-32 0,2-2 0 15,3-1 0-15,-1-3-464 0,3-2-80 0,3-3-32 0,-2-2 0 16,0 0-368-16,5-2-80 0,2 0-16 0,2-3 0 16,3-3-1840-16,5-1-368 0</inkml:trace>
  <inkml:trace contextRef="#ctx0" brushRef="#br1" timeOffset="163277.43">12539 16808 3679 0,'0'0'320'16,"0"0"-320"-16,0 0 0 0,0 0 0 0,0 0 3392 0,0 0 624 16,0 0 112-16,0 0 32 0,0 0-1984 0,0 0-400 15,0 0-80-15,0 0-16 0,0 0-144 0,0 0-48 16,-4-9 0-16,4 9 0 0,0-10-416 0,3 0-96 15,-3 10-16-15,5-10 0 0,2 1-272 0,2 0-64 16,1 0-16-16,1 2 0 0,-4-2-240 0,3 2-48 16,0 1-16-16,-1 1 0 0,-9 5-48 0,11-5 0 15,-2 1 0-15,0-2 0 0,-9 6 0 0,11-4-16 16,1 1 0-16,-1 0 0 16,-11 3-112-16,11-1 0 0,-11 1-128 0,13 1 192 0,0 2-192 0,-2 0 0 15,-11-3 128-15,10 10-128 0,-2-4 0 0,-1 5 0 16,-2 2 0-16,-1 0 0 0,-3-3 0 0,0 4 0 15,1 1 0-15,-2 0 0 0,-2 1 0 0,2 0 0 0,-1 1 0 0,0-4 0 16,-2 0 0-16,1 1 0 0,-1 2 0 0,2-5 0 16,-2 1 0-16,-1-1 0 0,-1-1 0 0,0 0 0 15,-2-2 0-15,-1 3 0 0,-1-5-192 0,0 2 192 16,0 0-272-16,-1 0 48 0,-3-1 16 0,-1 1 0 16,0-1-96-16,1-2-16 0,1 0 0 0,2-1 0 15,0 0 160-15,0 0 32 0,1-1 0 0,9-3 0 16,-11 0 128-16,1 0 0 0,10 0-144 0,0 0 144 15,-10-2 0-15,10 2 0 0,0 0 0 0,0 0 0 16,0 0 0-16,0 0 0 0,0 0 144 0,0 0-144 16,0 0 144-16,0 0-144 0,12-2 192 0,-1 2-192 15,0 1 288-15,1 2-48 0,1-1-16 0,1 5 0 0,2-3 16 16,2 2 0-16,1-1 0 0,1 1 0 0,1 0-16 16,0 1 0-16,1-2 0 0,-3 1 0 0,0 1-96 0,-1 1 0 15,-1-4-128-15,-3 1 192 0,-2 0-192 0,0 0-240 16,-3 0 48-16,-1-1 16 15,-8-4-848-15,9 6-192 0,-9-6-16 0,0 0-16 16,0 0-2528-16,0 0-496 0</inkml:trace>
  <inkml:trace contextRef="#ctx0" brushRef="#br1" timeOffset="164473.13">7516 16616 2751 0,'0'0'128'0,"0"0"16"0,0 0-144 0,0 0 0 16,0 0 0-16,0 0 0 0,0 0 2992 0,0 0 560 16,0 0 112-16,0 0 32 0,0 0-2176 0,0 0-432 15,0 0-96-15,0 0-16 0,0 0 176 0,0 0 16 16,0 0 16-16,0 0 0 0,0 0 224 0,0 0 64 15,0 0 0-15,0 0 0 0,0 0-240 0,-5 10-32 16,5-10-16-16,0 0 0 0,-8 6-352 0,1 2-80 0,0 1-16 0,0-1 0 16,-1 0-336-16,0 1-64 0,-1 0-16 0,0 0 0 15,0 2-96-15,0 0-32 0,-2 1 0 0,1 1 0 16,-2 0 80-16,2 3 16 0,-1 1 0 0,0 0 0 16,-2 2-48-16,0-2-16 0,0 3 0 0,1 1 0 15,1 1-32-15,2 1 0 0,1 1 0 0,-1 2 0 16,-2 1-192-16,-1 2 176 0,0 1-176 0,2 0 160 15,-1 0-160-15,2 0 0 0,-1 0 0 0,-1 2 0 16,0 0 0-16,-1-1 0 0,1 0 0 0,4-1 0 16,-3-1 0-16,4 1 0 0,1-5 0 0,1 2 128 15,0 0 112-15,1 2 16 0,2 0 0 0,1-1 0 16,0 0-128-16,3 2-128 0,2 2 176 0,-1-2-176 16,-3-1 128-16,2 2-128 0,1 3 0 0,-1 1 0 15,1 2 0-15,-1 1 0 0,0-3 0 0,0 0 0 0,0 0 0 16,0 0 0-16,-3-6 0 0,2 4 0 0,2 2 0 0,1 0 0 15,3-1 0-15,-1-7 0 0,-2 0-128 0,2-1-48 16,-1-2 0-16,1 1 0 0,-1 0 176 0,3 1 0 16,3 3-144-16,0-3 144 0,-1-2-336 0,2 0 0 15,0-2 0-15,1 0 0 16,-1-3-864-16,0 0-160 0,1 1-48 0,2-5 0 16,1-4 64-16,-1-1 16 0,1-1 0 0,0-1-8256 15,2-4-1648-15</inkml:trace>
  <inkml:trace contextRef="#ctx0" brushRef="#br1" timeOffset="165606.12">12929 16460 19343 0,'0'0'1728'0,"0"0"-1392"16,0 0-336-16,0 0 0 0,0 0 1984 0,0 0 320 16,4 12 64-16,-4-12 0 0,4 10-1344 0,0-1-288 15,1 0-48-15,0 2-16 0,-1-1 80 0,3 2 16 16,0-4 0-16,4 2 0 0,1 2-192 0,1 1-16 0,2 1-16 0,3 3 0 16,3 3-144-16,-1 3-16 0,1 2-16 0,2 3 0 15,2 1-96-15,0 4-16 0,0 1 0 0,-1 1 0 16,2 3 0-16,-1-2-16 0,0 1 0 0,-2 0 0 15,0-1 112-15,-4-1 32 0,2-2 0 0,-3 1 0 16,-2 2-144-16,0 1-32 0,0 2 0 0,-1 3 0 16,-3 1 0-16,1 5 0 0,2 5 0 0,-2 1 0 15,-1-1 32-15,-3-1 0 0,-2-1 0 0,-1-5 0 16,-2-3-96-16,-3 0-16 0,-2-1 0 0,-2-1 0 16,1 2 192-16,-1-2 48 0,-5-3 0 0,-1-1 0 15,0 0-368-15,-4-5 128 0,-1-2-128 0,-2-4 0 16,0-2 0-16,2-3 0 0,-1-2 0 0,-2 0 0 0,-3-2-240 15,0-3-16-15,2-2 0 0,-3-2 0 16,-3 0-224-16,0 0-48 0,-1-3-16 0,2 0 0 16,1-1 96-16,1 0 0 0,0-5 16 0,1-1 0 15,3-3-448-15,3-1-80 0,1 1-32 0,1-4 0 16,1-1-352-16,0-1-80 0,2-3-16 0,1 1-12992 16</inkml:trace>
  <inkml:trace contextRef="#ctx0" brushRef="#br1" timeOffset="166140.29">13458 16279 19583 0,'0'0'864'0,"0"0"176"0,0 0-832 0,0 0-208 15,0 0 0-15,0 0 0 0,0 0 1536 0,5 9 256 16,-5-9 48-16,4 10 16 0,0 1-608 0,2 1-112 16,-1-1-32-16,0 2 0 0,0 2-272 0,0-1-64 15,-1 0-16-15,2 2 0 0,-1 0-240 0,1-1-64 16,-1 1 0-16,2 0 0 0,-1-1-192 0,0 0-64 0,-2-2 0 0,0 0 0 16,-1-2-192-16,0 1 0 0,-3-12 128 0,4 10-128 15,-4-10-272-15,5 11-112 0,-5-11 0 0,0 0-16 31,7 9-768-31,-7-9-160 0,0 0-16 0,0 0-7888 0,0 0-1584 0</inkml:trace>
  <inkml:trace contextRef="#ctx0" brushRef="#br1" timeOffset="166521.34">13835 16284 4607 0,'0'0'400'0,"9"-4"-400"16,-9 4 0-16,7-6 0 0,-1 0 3776 0,-6 6 656 15,0 0 144-15,0 0 32 0,8-4-3200 0,-8 4-640 16,0 0-128-16,0 0-32 0,0 0 544 0,5 10 128 15,-1 0 0-15,-4 3 16 0,-2 1-240 0,-1 3-48 16,-1 2-16-16,-1 1 0 0,-2 3-192 0,-1 1-32 16,1 2-16-16,-1 2 0 0,-1 1-368 0,-2-2-64 15,-2 2 0-15,0 1-16 0,1 0-144 0,-3 0-32 16,-3 1 0-16,2 0 0 0,3-4-128 0,0 3 0 0,0 2 0 0,1-2 128 16,0-3-128-16,1 1 0 0,0-4 0 0,1 4 0 15,-3-6-144-15,2-1-64 0,6-3-16 0,0-2 0 31,0-2-960-31,2-2-192 0,3-12-32 0,-3 10-8176 0,3-10-1616 0</inkml:trace>
  <inkml:trace contextRef="#ctx0" brushRef="#br1" timeOffset="167101.37">13902 16693 29951 0,'0'0'1328'0,"0"0"272"0,0 0-1280 0,0 0-320 16,0-7 0-16,0 7 0 0,3-11 640 0,3 2 64 16,0 0 0-16,-1 2 16 0,-5 7-384 0,7-6-80 15,-7 6 0-15,9-5-16 0,-9 5-64 0,0 0-16 16,10-3 0-16,0 3 0 0,-10 0 160 0,10 4 16 15,-10-4 16-15,12 6 0 0,-1 4 32 0,0-4 16 16,-3 1 0-16,1-1 0 0,0-1-64 0,0 2-16 16,0 1 0-16,-2-2 0 0,-7-6 48 0,8 9 0 15,-1 2 0-15,-1-3 0 0,-6-8 0 0,6 10 0 16,2 0 0-16,-4 1 0 0,-4 1-160 0,-1-3-16 16,-1 1-16-16,1 2 0 0,0 1-48 0,-2 1-128 0,-5 1 192 15,2 2-64-15,-1-2-128 0,1 2 0 0,-3-4 0 0,-1 4 0 16,3-3 0-16,-4 2 0 0,1-2 0 0,-1 1 0 15,1-1 0-15,-2-1-192 0,-1-1 64 0,1 0 128 16,1-2-224-16,0-1 80 0,-1-2 16 0,2-1 0 16,-2-2 128-16,3 0-160 0,9-4 160 0,-10 3-160 15,-1-2 32-15,2-1 0 0,1-3 0 0,2-1 0 16,1-1 128-16,1 0-208 16,4 5 80-16,-4-10 128 0,0-1-160 0,3 2 160 0,-2 0 0 0,3 9-144 15,3-9 144-15,1 1-160 0,-2-1 160 0,-2 9-160 16,0 0 160-16,11-3-128 0,-11 3 128 0,13 4-128 15,0 0 256-15,1 5 64 0,0 2 16 0,1 0 0 16,-2 0 256-16,2-1 48 0,1 1 16 0,1-2 0 16,0-1-48-16,1 1-16 0,2-3 0 0,-1 1 0 0,0-2-128 0,0 0-16 15,2 2-16-15,-2-3 0 0,-2 1-304 0,0 0 128 16,-4-2-128-16,0 1 0 16,-1-2-704-16,0 2-256 0,-12-4-64 0,13 5-17664 15</inkml:trace>
  <inkml:trace contextRef="#ctx0" brushRef="#br1" timeOffset="180262.7">1527 17925 9215 0,'-12'4'400'0,"4"5"96"0,-1 7-496 0,-1-4 0 15,-2-4 0-15,3-1 0 0,1 3 2112 0,0 0 336 16,-1-2 64-16,0 1 16 0,0 4-1296 0,2-5-256 16,7-8-48-16,-5 9-16 0,1 0 192 0,4-9 48 15,1 11 0-15,-1-11 0 0,0 10-64 0,0-10 0 16,0 0 0-16,8 8 0 0,0-3-320 0,-8-5-80 16,12 1-16-16,1-1 0 0,0 0-208 0,-1-1-32 15,-1-3-16-15,2 0 0 0,3 2-16 0,0-2 0 16,-2-2 0-16,0 0 0 0,2-3-16 0,1-2-16 15,-2 0 0-15,4-1 0 0,-1-5 0 0,3-4 0 0,2-4 0 0,-2-1 0 16,-4 4-208-16,4-3-32 0,5 1-128 0,-1-3 192 16,-2 1-48-16,1-1-16 0,-2 4 0 0,-1-2 0 15,-3-3 64-15,-1 1 16 0,-1 0 0 0,-1-1 0 16,-2 1 128-16,2-3 32 0,-2-3 0 0,-2-1 0 16,-1-2-96-16,-1-1-16 0,0 1 0 0,-1-1 0 15,-2 1-80-15,1 3-32 0,0 1 0 0,-1 2 0 16,-4 0-144-16,0 2 0 0,-1 2 0 0,-1 1 128 15,-1 1 0-15,-2 0-128 0,-1 2 192 0,-1 3-64 16,-2 2 64-16,1 4 0 0,-1 2 0 0,1 5 0 16,1 2 48-16,-3-2 16 0,-3 6 0 0,2 6 0 15,0-2-256-15,-1 5 0 0,-3 2 0 0,1 5 0 16,1 2 0-16,1 5 0 0,-3 0 0 0,1 3-160 0,-1 3 160 0,1 1-128 16,2 1 128-16,0 4-128 0,-1 4 128 0,2 3 0 15,3 1 0-15,-2 0 0 0,0 0 0 0,0 3 128 16,2 2-128-16,0 0 0 0,2-2 0 0,1-1 0 15,-4 2 0-15,4-1 0 0,3 1 0 0,-1 0 0 16,-3 0 0-16,4-2 128 0,5-4 16 0,-1-2 16 16,0-9 0-16,1 0 0 0,3-1-16 0,1-5 0 15,2-3 0-15,1-2 0 0,2-4-144 0,0 0 128 16,1-2-128-16,-1-2 128 0,-1-2-128 0,1-2-224 16,2-2 48-16,1-1 16 15,-1-1-416-15,-1 1-96 0,1-3-16 0,-1-1 0 16,1-4-1488-16,-2 0-288 0,1 0-64 0,-1 2-8480 15,2-5-1680-15</inkml:trace>
  <inkml:trace contextRef="#ctx0" brushRef="#br1" timeOffset="181442.5">2317 17946 26607 0,'0'0'1168'0,"0"0"256"0,-6-9-1136 0,6 9-288 16,6-8 0-16,-1 0 0 0,-1-3 832 0,2 0 96 15,3 2 32-15,2-1 0 0,1-3-400 0,-1 1-80 16,1 0-16-16,2 1 0 0,1-4-208 0,-1 3-32 15,-2 1-16-15,1 3 0 0,0-3-32 0,-3 4-16 16,-2 1 0-16,1 0 0 0,0 2 96 0,-9 4 32 0,11-5 0 0,-3 1 0 16,-8 4 32-16,10-3 0 15,-10 3 0-15,0 0 0 0,12 0 240 0,-2 3 48 0,1-1 16 0,-11-2 0 16,0 0-208-16,10 8-32 0,-1 1-16 0,-1-1 0 16,-8-8-64-16,8 13-16 0,-2 3 0 0,0-4 0 15,-6-12-96-15,4 14-32 0,-2-2 0 0,1 1 0 16,-2 2-160-16,-1 4 160 0,-1 0-160 0,-2 5 160 15,1 2-160-15,-1 0 160 0,-2 1-160 0,0 1 160 16,-2 2-32-16,0-3 0 0,1-1 0 0,-1-2 0 16,-2-4-128-16,2 3 160 0,0-5-160 0,0 0 160 15,1 0-160-15,-1 1 0 0,2-1 144 0,-3-3-144 16,-1-2 0-16,-1 2 0 0,-1-1 0 0,2 0 0 16,-1-2 0-16,1 0 144 0,0 0-144 0,-2 1 0 0,2 1 144 15,-3-1-144-15,-1 0 0 0,3-1 144 0,3 0-144 16,-1-6 0-16,-2-1 0 0,2-1 128 0,8-4-128 0,0 0 0 15,0 0 144-15,-9-2-144 0,-3-2 160 0,12 4-32 16,-6-9-128-16,-1-1 192 0,0 1-16 0,3-1-16 16,2 0 0-16,4-2 0 0,-4-3-160 0,5 4 160 15,2 3-160-15,2-1 160 0,-1-2-160 0,2 3 0 16,1 2 0-16,3-1 0 0,3 1 0 0,2 1 0 16,0 0 0-16,3 1 0 0,1 1 0 0,1 0 0 15,0-2 0-15,2 3 0 0,0 3 0 0,1-1 0 16,-1-1 0-16,3 1 128 0,2 2 16 0,2-1 0 15,-2-1 0-15,-1 3 0 0,0-3-16 0,2 4-128 16,4 1 192-16,-4-1-64 0,-6 0-128 0,1 3 0 16,0-1 0-16,-3 1 128 0,-1-1-304 0,-2-1-64 15,1 3-16-15,-2-1-19472 0</inkml:trace>
  <inkml:trace contextRef="#ctx0" brushRef="#br1" timeOffset="185873.48">19083 17807 6447 0,'0'0'576'0,"0"0"-576"0,0 0 0 0,0 0 0 15,0 0 1584-15,0 0 208 0,0 0 32 0,0 0 16 16,0 0-640-16,0 0-128 0,0 0-32 0,1 9 0 15,-1-9 176-15,0 0 48 0,0 0 0 0,0 0 0 16,0 0-64-16,0 0-16 0,0 0 0 0,10 1 0 16,-10-1-400-16,11-1-80 0,-11 1 0 0,10 0-16 15,-10 0-176-15,11-1-16 0,-11 1-16 0,10-4 0 0,-10 4 144 0,9-4 16 16,-9 4 16-16,0 0 0 0,9-7 48 0,0 2 16 16,-1 0 0-16,-8 5 0 0,12-7-80 0,-2 1 0 15,-1-1-16-15,2 2 0 0,-1 0-112 0,1-3-32 16,0-2 0-16,3-1 0 0,0 1-64 0,1-2-16 15,2-2 0-15,0 2 0 0,-1-1-80 0,2-1 0 16,-1-2-16-16,0-1 0 0,-1-3-112 0,1 1-32 16,0 2 0-16,0-3 0 0,-2-3 32 0,2-2 16 15,2 2 0-15,-5-1 0 0,-2-2 32 0,1 1 0 16,2 1 0-16,-2-4 0 0,-1 1-32 0,0-3 0 16,-2 2 0-16,1 0 0 0,-4-2-208 0,3 0 0 15,-1 0 128-15,0 4-128 0,-3-2 0 0,1 4 0 16,-2 3 128-16,-1-1-128 0,-3 3 0 0,-2 2 0 15,0 2 0-15,-2 2 0 0,0-2 0 0,1 6 128 0,-2-1-128 0,-1 3 0 16,-3 1 0-16,1 2 0 0,7 4 0 16,0 0 0-16,-9 0 0 0,0 4-208 0,-3 0 32 0,2 3 16 15,1 5 160-15,-3-1-208 0,-4 2 80 0,2 1 128 16,2 4-192-16,-2 3 192 0,-3 0-160 0,0 1 160 16,2 2 0-16,0 0 0 0,2 0-128 0,0 1 128 15,0-1 0-15,1 1 0 0,1 0 0 0,0 2 0 16,1 1 0-16,1 2 0 0,0-2 0 0,2 4 0 15,-1 0 0-15,4 1 160 0,2-1-32 0,0-2 0 16,2-4 0-16,3 2 0 0,2-3 0 0,3-1 0 16,-1 0-128-16,3-5 0 0,2 2 0 0,2-1 0 15,2-1 0-15,2-3 0 0,1-2 0 0,5 1 128 16,2-1-128-16,1-1 0 0,-3-5 0 0,2 1-176 16,3 0-144-16,1-2-48 0,0-3 0 0,-2-2 0 15,-2 1-1376-15,0 1-288 0,-2 1-48 0,-3-1-16 16,-2-4-1072-16,0 0-224 0</inkml:trace>
  <inkml:trace contextRef="#ctx0" brushRef="#br1" timeOffset="186287.89">20167 17590 36799 0,'0'0'1632'0,"-9"2"336"16,-3-2-1584-16,2 5-384 0,2 4 0 0,-1 5 0 0,0 2 272 15,1 5-16-15,3 5-16 0,0 4 0 0,-2 4-240 16,2 5 0-16,-2-1 0 0,2 5 0 0,1 5 0 0,3 0 0 15,1-1 0-15,3-3 0 0,0-1 0 0,5-5-160 16,3 0 160-16,6-1-16704 16</inkml:trace>
  <inkml:trace contextRef="#ctx0" brushRef="#br1" timeOffset="188712.5">21479 15573 11055 0,'0'0'480'0,"0"0"112"0,0 0-464 0,0 0-128 15,-3-7 0-15,3 7 0 0,0 0 2048 0,0 0 384 16,0 0 64-16,0 0 32 0,0 0-1840 0,0 0-368 15,0 0-80-15,0 0-16 0,-6-4 272 0,6 4 48 16,0 0 16-16,0 0 0 0,0 0 208 0,0 0 64 16,-10-5 0-16,10 5 0 0,0 0 320 0,-6-7 80 15,6 7 16-15,-7-6 0 0,2-1-32 0,3 0-16 16,2 7 0-16,-3-10 0 0,0 2-432 0,1-2-96 16,-1 1-16-16,1 1 0 0,-2 0-272 0,4 8-64 0,-6-8-16 0,0 2 0 15,-2 0-128-15,-1 3-32 0,-3-1 0 0,-1 1 0 16,-1 2 0-16,-2 2 0 0,-2 0 0 0,-2 3 0 15,-2 3-144-15,-2 2 0 0,-4 1 144 0,2 2-144 16,0 1 0-16,1 0 0 0,-1 0 0 0,3 2 0 16,1 0 0-16,2 1 144 0,0-2-16 0,2 2-128 15,2 1 240-15,3 0-64 0,3 1-16 0,0 3 0 16,-1-3-160-16,5 2 0 0,2-1 0 0,2 1 0 16,4-1 0-16,2 3 0 0,2 3-128 0,1-3 128 15,1-2 0-15,2-3 0 0,2-3 0 0,2-1 0 16,2-4 0-16,-1-2 0 0,1-5 0 0,2 0 0 15,3-4 0-15,0 1 128 0,-2-4-128 0,2-3 128 16,0-2 0-16,-1-2-128 0,-3 0 192 0,1-1-64 0,2-4 128 16,-2 0 32-16,0-2 0 0,0-2 0 0,-3-3 176 0,-2 2 48 15,-2-4 0-15,1 0 0 0,-1 0-192 0,-1 1-16 16,-2-2-16-16,0-3 0 0,-2-4-48 0,-2-1-16 16,-3-2 0-16,-1-2 0 0,2-4-80 0,-2-4-16 15,0-1 0-15,1 4 0 0,-1 1 0 0,0 0-128 16,-1 0 192-16,-1 4-64 0,0 2 32 0,-2 3 0 15,-1 0 0-15,-1 3 0 0,1 4-160 0,0-2 128 16,-2 4-128-16,1 6 128 0,-2 3-128 0,3 2 0 16,-2 2-160-16,3 4 160 15,4 8-624-15,0 0-16 0,0 0-16 0,0 0 0 16,0 0-1296-16,0 0-256 0,0 0-48 0,0 0-16 16,0 0-752-16,12 10-160 0,-1 1-16 0</inkml:trace>
  <inkml:trace contextRef="#ctx0" brushRef="#br1" timeOffset="189401.87">22118 14723 17503 0,'0'0'768'0,"0"0"176"0,0 0-752 0,-10-5-192 0,3 1 0 0,7 4 0 16,-10-5 3056-16,10 5 576 0,0 0 112 0,-9 0 32 15,9 0-2976-15,-9 4-592 0,1 0-208 0,2 2 144 16,-2 2-144-16,0 4 0 0,-1 5 0 0,-1 3-176 16,-2-4 176-16,-1 5 144 0,-1 1-16 0,-2 3-128 15,0 1 368-15,-3 4-48 0,-3 0 0 0,-1 4 0 16,0 0 224-16,-3 4 32 0,-5 4 16 0,2 1 0 15,4 5 32-15,0 3 0 0,1 2 0 0,3-1 0 16,1 0-112-16,5-1-32 0,0 0 0 0,6-4 0 16,3-1-224-16,3-3-32 0,4 0-16 0,2 0 0 0,1 0 48 15,4-3 0-15,2-5 0 0,3-1 0 0,3-2-256 0,2-5 128 16,0-4-128-16,2-2 0 0,-1 0 0 0,2-4-240 16,1-3 32-16,2 0 0 15,-1-5-272-15,1-2-48 0,-2 0-16 0,0-2 0 16,2 2-304-16,-4-5-64 0,0 1-16 0,-1-3 0 15,1 0-1440-15,-2-3-272 0,-1-1-64 0</inkml:trace>
  <inkml:trace contextRef="#ctx0" brushRef="#br1" timeOffset="192814.03">22561 15268 22911 0,'0'0'1024'0,"0"0"192"0,0 0-960 0,0 0-256 0,0 0 0 0,-7 7 0 16,7-7 384-16,-5 9 48 0,5-9 0 0,-4 12 0 15,0 1 128-15,2-3 16 0,2-10 16 0,0 0 0 16,-2 11 544-16,2-11 96 0,0 0 32 0,0 0 0 16,-1 11 256-16,1-11 48 0,0 0 16 0,0 0 0 15,0 13-464-15,-1-1-96 0,-3-1 0 0,-1 0-16 16,-3 4-304-16,-3 2-48 0,-4 2-16 0,-5 1 0 16,-3 3-192-16,-3 3-64 0,-4 2 0 0,-3 0 0 15,-3 0-240-15,-2-1-144 0,0 2 160 0,1-3-160 16,2 1 192-16,3 1-64 0,0 0-128 0,4-3 192 0,2 1-192 0,3-2 144 15,4-5-144-15,3-2 128 0,3-4-128 0,3-2 0 16,1-6 0-16,9-5 0 0,0 0-288 0,0 0-96 16,0 0 0-16,-6-7-16 15,5-3-2384-15,1-6-480 0,3-5-80 0</inkml:trace>
  <inkml:trace contextRef="#ctx0" brushRef="#br1" timeOffset="193050.39">22084 15420 9215 0,'0'0'400'0,"9"-4"96"0,-9 4-496 0,10-4 0 16,-10 4 0-16,13 0 0 0,0 1 5968 0,-1 3 1104 16,-2 3 224-16,2 3 32 0,0 2-5888 0,0 2-1184 15,-1-1-256-15,2 3 0 0,0 2 192 0,3 2 16 0,0-1 16 0,1 3 0 16,-2-1 224-16,2 0 64 0,3 0 0 0,-1 0 0 16,0-2-80-16,-1 2-16 0,0-1 0 0,2-1 0 15,-3-2-240-15,-2-1-48 0,0-2-128 0,-2 2 192 16,-3-4-64-16,-1 1 0 0,-1 1-128 0,0-2 192 15,-2-3-448-15,-6-9-80 0,0 0-32 0,0 0 0 32,0 0-1968-32,0 0-400 0,10-9-80 0</inkml:trace>
  <inkml:trace contextRef="#ctx0" brushRef="#br1" timeOffset="193605.44">22175 15091 36511 0,'-17'-4'1616'0,"7"2"336"0,-1-1-1568 0,3 0-384 16,8 3 0-16,0 0 0 0,0 0 192 0,0 0-32 15,0 0-16-15,0 0 0 0,0 0-144 0,0 0 0 16,0 0-192-16,0 0 192 0,0 0-192 0,0 0 192 15,0 0-192-15,0 0 192 0,0 0 0 0,9-4 0 16,-9 4 0-16,11-1 0 0,-11 1 0 0,0 0 256 16,13 0 0-16,-3 0-16 0,-10 0 304 0,11-1 64 15,0 0 16-15,1 1 0 0,1-3-176 0,0 0-48 0,0-1 0 0,3 1 0 16,2-1-176-16,0 0-32 16,-1-2-16-16,3 3 0 0,1-3-176 0,1 2 0 0,0 2 144 0,-1-1-144 15,-1 1 0-15,-2-1 0 0,0 0 0 0,-1 2 128 16,-3 1-128-16,1-3 0 0,-4 2 0 0,0 1 0 15,-11 0 0-15,0 0 0 0,0 0 0 0,0 0 0 16,0 0 0-16,0 0 144 0,9 5-144 0,-9-5 160 16,0 0-160-16,0 0 160 0,0 0-160 0,0 0 160 15,0 0 96-15,0 0 0 0,0 0 16 0,0 0 0 16,0 0 80-16,0 0 16 0,9-1 0 0,-9 1 0 16,0 0-176-16,0 0-16 0,7-6-16 0,-7 6 0 15,0 0-160-15,0 0 128 0,0 0-128 0,-4-10 128 16,-1 5-128-16,-2-1 128 0,0 2-128 0,-2 1 128 15,-1 1-128-15,-2-1 128 0,0 0-128 0,1 2 128 0,-6-4-128 16,2 1 0-16,1 0 0 0,1 0 0 0,-1 0 128 0,1 0-128 16,0 0 128-16,2 0-128 0,2 1 0 0,0 0 0 15,0-1 0-15,9 4 0 0,0 0 0 0,0 0-176 16,0 0 176-16,0 0-128 16,0 0-384-16,0 0-80 0,0 0-16 0,0 0 0 15,0 0-1792-15,13 3-352 0,0-2-80 0</inkml:trace>
  <inkml:trace contextRef="#ctx0" brushRef="#br1" timeOffset="194338.33">22981 15901 30927 0,'0'0'1360'0,"0"0"304"0,0 0-1344 0,10 10-320 0,-1 2 0 0,3-2 0 16,0-2 128-16,3 4-128 0,1-3 160 0,0 3-160 16,-3-2 320-16,0 2-48 0,-2 0 0 0,-1 1 0 15,-3 0 352-15,0 1 64 0,-2 0 16 0,-1 1 0 16,-4 0 16-16,0 1 16 0,-1-2 0 0,-2 2 0 15,-2 1-320-15,-2-4-64 0,0 1-16 0,-3-1 0 16,0-1-144-16,0-1-48 0,-2-1 0 0,1-1 0 16,0-1-144-16,-1-3 0 0,1-2 0 0,1-1 0 0,0 1-272 0,-1-3-96 15,1-4-16-15,10 4 0 16,-8-8-2048-16,1-1-400 0,-2 0-96 0,4-4-10896 16</inkml:trace>
  <inkml:trace contextRef="#ctx0" brushRef="#br1" timeOffset="195043.05">23531 15351 13823 0,'0'0'1216'0,"-11"2"-960"0,1-2-256 0,1 3 0 16,-2 1 2160-16,11-4 384 0,0 0 80 0,0 0 0 15,-6 6-1360-15,6-6-288 0,0 0-48 0,0 0-16 16,0 0 384-16,0 0 80 0,0 0 16 0,0 0 0 15,0 0-144-15,0 0-32 0,10 4 0 0,1 0 0 16,-11-4-128-16,14 3-48 0,-1-2 0 0,-1 0 0 16,0 1-256-16,1-2-48 0,0-2-16 0,0 2 0 0,0 0-160 0,0 0-48 15,0 2 0-15,1-1 0 0,0 1-304 0,1 0-64 16,-2-1-16-16,1-1 0 0,2 0-128 0,-1 1 0 16,0-1 0-16,0 0 128 0,2 0-128 0,0 3 0 15,-1 0 0-15,1-1 0 0,0-4 0 0,-1 2 0 16,-2 2 0-16,-1 1 128 0,-3-2-128 0,-10-1 128 15,11 3-128-15,-11-3 128 0,10 6-128 0,-1-1 0 16,-1 2 0-16,-8-7 128 0,0 0-128 0,1 12 192 16,-1 1-192-16,0-13 192 0,-3 9-16 0,-1 0 0 15,1-1 0-15,-2 2 0 0,-3 1-176 0,-1-1 0 16,-3 1 0-16,0 0 128 0,1-3-128 0,-4 3 0 16,-3 2 0-16,0 0 128 0,0-2-128 0,-2 4 0 15,-1 0 0-15,-1 4 0 0,0-4 0 0,2 2 0 0,-1-1 0 0,1 1 0 16,-1-2 0-16,0 0 0 0,1-2 0 0,3 0 0 15,2 1 0-15,2-2 0 0,4-2 0 0,2-1 0 16,2-1 160-16,5-8-160 0,0 0 192 0,0 0-192 16,5 11 240-16,3-2-64 0,2-3-16 0,1 1 0 15,0-1-160-15,2 1 128 0,0-2-128 0,2-1 128 16,-1 0-128-16,2 0 0 0,-1-3 144 0,2 0-144 16,-1 1 0-16,1-2 0 0,1 0 0 0,1 0 0 15,-3-2 0-15,3 1 0 0,-1-3-160 0,0 2 160 16,-2-2-624-16,-2-2-16 15,-1 0 0-15,-1-1 0 0,0 2-1936 16,-2 1-400-16,-1-2-80 0,-1-2-8464 0,-1 1-1712 0</inkml:trace>
  <inkml:trace contextRef="#ctx0" brushRef="#br1" timeOffset="195702.56">23544 15207 10127 0,'-15'1'896'0,"5"1"-704"0,-3-4-192 0,0 2 0 16,1 0 2832-16,2 0 544 0,10 0 96 0,-9 0 32 15,9 0-2160-15,-9-1-448 0,9 1-64 0,0 0-32 16,0 0 352-16,0 0 80 0,0 0 16 0,6-12 0 16,2 5-384-16,2 0-80 0,1 3-16 0,1-2 0 15,1 2-304-15,0 1-64 0,-3-2-16 0,0 4 0 16,2-3 0-16,0 2 0 0,-12 2 0 0,13-1 0 15,0 1-80-15,-1 0-32 0,-12 0 0 0,13 0 0 16,-2-3 112-16,0 2 0 0,-11 1 16 0,13-1 0 16,-1 0 64-16,-1 1 16 0,0 0 0 0,1-2 0 15,-2 1-192-15,2 0-32 0,-2-1-16 0,1 2 0 0,-1 0-32 16,2 0 0-16,-2 0 0 0,2 0 0 0,0 0 32 0,-1 0 0 16,1-1 0-16,0 2 0 0,0-2-80 0,-2 1-16 15,-10 0 0-15,12-1 0 0,-2-1-144 0,-10 2 0 16,0 0 0-16,11-1 0 0,-2-3 0 0,-9 4 208 15,0 0-48-15,0 0-16 0,0 0 96 0,0 0 16 16,0 0 0-16,0 0 0 0,0 0 16 0,9-5 16 16,-9 5 0-16,0 0 0 0,0 0-48 0,4-9-16 15,-4 9 0-15,5-8 0 0,-5 8-96 0,0 0 0 16,0 0-128-16,-1-10 192 0,1 10-192 0,-4-9 144 16,4 9-144-16,-5-10 128 0,-1 4-128 0,0-1 0 15,-3 2 144-15,0 1-144 0,-2 2 144 0,2-4-144 16,0 2 192-16,-2 2-192 0,0 1 144 0,0-3-144 0,1 2 0 0,-1 1 144 15,2 0-144-15,0 1 0 0,0-2 0 0,9 2 0 16,0 0 0-16,0 0-272 0,0 0 64 0,0 0 16 31,0 0-512-31,0 0-80 0,0 0-32 0,0 0 0 16,4 12-1488-16,3-1-288 0,0-6-64 0,4 0-8688 0,-1-1-1744 0</inkml:trace>
  <inkml:trace contextRef="#ctx0" brushRef="#br1" timeOffset="196623.99">23917 14572 2751 0,'0'0'256'0,"0"0"-256"15,0 0 0-15,0 0 0 0,0 0 3968 0,0 0 736 16,0 0 160-16,6 12 16 0,1-4-3696 0,1 0-736 15,-1-1-160-15,3 1-32 0,0 1 352 0,2 2 64 0,-1-1 16 0,4 2 0 16,0-2 16-16,2 5 16 0,0-1 0 0,2 2 0 16,-1-1 128-16,3 5 32 0,1 3 0 0,-1 2 0 15,1-1-144-15,4 3-32 0,-1-1 0 0,1 4 0 16,0 0-64-16,1 0-32 0,4-1 0 0,-2 2 0 16,-1 2-144-16,2-2-16 0,1 4-16 0,-1-1 0 15,0 3 32-15,-5 0 16 0,-2 2 0 0,-2 1 0 16,-3 0-112-16,-1 0-32 0,-3 2 0 0,-1-2 0 15,-2 2-144-15,-1-4-16 0,-3 0-16 0,-5 0 0 16,-2-3 0-16,-1 0 0 0,-3 0 0 0,-1 4 0 16,-4 0 32-16,-2-1 0 0,0-3 0 0,-5-1 0 15,-1-1-48-15,-5 1 0 0,-1-7 0 0,-2 2 0 0,0-4 208 16,3 1 32-16,-3-4 16 0,3-3 0 0,2-2-400 16,2-4 0-16,1 2 0 0,3-6 0 15,2-3-448-15,0-3-32 0,2-2 0 0,1-2 0 16,0-2-2816-16,9 3-560 0</inkml:trace>
  <inkml:trace contextRef="#ctx0" brushRef="#br1" timeOffset="197380.83">24915 15418 20959 0,'0'0'928'0,"0"0"192"0,0 0-896 0,0 0-224 0,0 0 0 0,0 0 0 16,0 0 1056-16,0 0 160 0,0 0 48 0,0 0 0 15,0 0-80-15,0 0-16 0,0 0 0 0,13-2 0 16,-1-2-384-16,1 1-80 0,-1 1 0 0,1 0-16 15,1 2-160-15,1 0-16 0,-2-1-16 0,1 0 0 16,3 1-48-16,0 0-16 0,0-3 0 0,0 3 0 16,-2 0 16-16,2 0 0 0,-1-1 0 0,1 1 0 15,0 0-272-15,-1 1-48 0,-2 2-128 0,2-3 192 16,-2-3-192-16,0 3 0 0,1 3 0 0,-2-3 0 16,-2-3-560-16,1 2 0 0,0-1 0 15,-2 2 0-15,-10 0-336 0,13 0-80 0,-2 0-16 0,-11 0 0 16,10 2-1424-16,-10-2-272 0,0 0-64 0,0 0-16 0</inkml:trace>
  <inkml:trace contextRef="#ctx0" brushRef="#br1" timeOffset="197938.04">24835 15718 22111 0,'0'0'1968'0,"0"0"-1584"15,0 0-384-15,0 0 0 0,11-1 2880 0,2 0 512 16,2-1 80-16,3 0 32 0,3-2-2672 0,1 0-512 15,0 1-128-15,4 1 0 0,5-2 0 0,1 1 0 16,-4-1 0-16,1 2 0 0,-2-2-192 0,0 1 0 16,-1-1 0-16,-3 0 0 15,-2 0-576-15,-2 0-128 0,1 1-48 0,-2-3-14528 0</inkml:trace>
  <inkml:trace contextRef="#ctx0" brushRef="#br1" timeOffset="200459.84">27117 15388 16287 0,'0'0'720'0,"0"0"160"0,8-5-704 0,-8 5-176 15,7-6 0-15,-1-1 0 0,1-1 400 0,1 2 48 0,-8 6 16 16,10-7 0-16,-1-1 112 0,-1 3 32 0,-8 5 0 0,10-5 0 15,-1 0 560-15,-9 5 112 0,0 0 32 0,11-3 0 16,-1-2 16-16,-10 5 0 0,0 0 0 0,0 0 0 16,0 0-272-16,0 0-48 0,0 0-16 0,0 0 0 15,0 0-208-15,0 0-32 0,2 12-16 0,-5-3 0 16,-1 1-176-16,-1 5-48 0,-2 0 0 0,-2 2 0 16,-2 0-96-16,-1 3-32 0,-1 1 0 0,-2 3 0 15,1 2-176-15,-3 0-32 0,-2 1-16 0,-1 0 0 16,2 0-160-16,-2 3 192 0,-1-5-192 0,3 1 192 15,2-1-64-15,1 0-128 0,0 1 192 0,2 0-64 16,2-3-128-16,0-1 0 0,1-3 0 0,1-4 0 16,0 0-256-16,1-2-64 0,1-4-32 0,1-1 0 15,6-8-1440-15,-8 5-304 0,8-5-48 0,-9 0-16 16,9 0-848-16,-7-4-160 0,7 4-32 0,-5-8-7552 16</inkml:trace>
  <inkml:trace contextRef="#ctx0" brushRef="#br1" timeOffset="200720.31">26897 15448 15663 0,'0'0'688'0,"0"0"144"0,0 0-656 0,0 0-176 16,0 0 0-16,0 0 0 0,0 0 3664 0,0 0 704 16,0 0 144-16,5 12 32 0,-5-12-2976 0,8 10-592 15,-1 2-112-15,-1-3-32 0,1 3-176 0,0 0-32 16,1 1-16-16,1 1 0 0,2 3-64 0,-1 0-16 0,2-1 0 0,-2-1 0 15,1 2-208-15,1 0-64 0,-1 0 0 0,1 0 0 16,1-1-128-16,-1 1-128 0,-2-3 144 0,5 4-144 16,4-1 128-16,-5-1-128 0,-4 0 0 0,-1-1 0 31,1 0-240-31,1-1-144 0,0 2-16 0,2-2-16 16,-1-1-1632-16,1 0-320 0,0-1-64 0,0-2-12416 0</inkml:trace>
  <inkml:trace contextRef="#ctx0" brushRef="#br1" timeOffset="201789.66">26880 15151 11055 0,'0'0'480'0,"0"0"112"0,0 0-464 0,0 0-128 0,0 0 0 0,0 0 0 15,0 0 3392-15,0 0 672 0,0 0 128 0,0 0 32 16,0 0-2480-16,0 0-480 0,0 0-112 0,8-5 0 16,-8 5-256-16,10-5-64 0,-2 1 0 0,-8 4 0 15,11-5-256-15,-2 1-48 0,-9 4-16 0,10-7 0 16,1 3-144-16,-11 4-48 0,13-4 0 0,-2 2 0 15,0-1-64-15,-1 2 0 0,1-2-16 0,0 2 0 16,1-2-48-16,1 2-16 0,0 0 0 0,3 1 0 16,2-4-176-16,-1 1 192 0,-3-1-192 0,2 2 192 15,1-2-192-15,0 1 0 0,0-2 144 0,1 1-144 16,-1 0 0-16,-3 1 0 0,2 2 0 0,-2 0 0 0,1 0 0 0,-4-1 0 16,-11 2 0-16,11-1 128 15,-11 1-128-15,10-1 144 0,-10 1-144 0,0 0 160 0,0 0 48 0,0 0 16 16,0 0 0-16,0 0 0 0,0 0 80 0,0 0 16 15,2-11 0-15,-2 11 0 0,0 0-64 0,-4-9-16 16,-2 1 0-16,1 2 0 0,0-1-64 0,-1 1-16 16,-4 0 0-16,3 1 0 0,-4-1-32 0,2 1-128 15,-1 1 192-15,-2-3-64 0,0 1-128 0,-1 2 128 16,-3 1-128-16,2-1 128 0,1 3-128 0,0 0 192 16,-1-1-192-16,1 2 192 0,-2 2-192 0,4-2 0 15,0 0 0-15,2 0 0 0,0 0 0 0,9 0 0 16,-9-2-144-16,9 2 144 0,0 0 0 0,0 0 0 0,0 0 0 0,0 0 0 15,0 0-368-15,0 0 48 0,0 0 0 0,0 0 0 32,0 0-2000-32,15-1-400 0,2 1-80 0</inkml:trace>
  <inkml:trace contextRef="#ctx0" brushRef="#br1" timeOffset="202358.22">27701 15563 24351 0,'-11'5'1088'0,"11"-5"208"0,0 0-1040 0,0 0-256 0,-9 4 0 0,9-4 0 15,0 0 880-15,0 0 112 0,-8 1 32 0,8-1 0 16,0 0 32-16,0 0 16 0,0 0 0 0,0 0 0 16,0 0 160-16,0 0 48 0,13 0 0 0,-2 0 0 15,0 0-480-15,-2-1-96 0,-9 1 0 0,13-2-16 16,-1 0-288-16,0 0-48 0,1-1-16 0,0 2 0 15,-2-3-208-15,1 1-128 0,0 1 160 0,0 0-160 16,-1 1 128-16,1 1-128 0,0 0 0 0,1-1 0 16,0 1 0-16,0-3 0 0,-1 3 0 0,-1-1 0 15,1 0 0-15,1-1 0 0,-1 2 0 0,0-1-160 16,-1 0-96-16,1 1-32 0,-2 0 0 0,1 0 0 16,-11 0-576-16,13 1-112 0,-3 2-32 0,-10-3 0 15,0 0-2256-15,11 0-464 0</inkml:trace>
  <inkml:trace contextRef="#ctx0" brushRef="#br1" timeOffset="204589.16">28445 15394 911 0,'0'0'0'0,"0"0"0"0,0 0 0 0,-10 6 0 15,1-2 3968-15,9-4 704 0,-8 3 128 0,8-3 48 16,-9 4-1936-16,9-4-384 0,0 0-80 0,-9 2-16 16,9-2-576-16,0 0-128 0,0 0-32 0,0 0 0 15,0 0-848-15,0 0-160 0,0 0-48 0,0 0 0 16,0 0-208-16,0 0-48 0,0 0-16 0,12 3 0 16,-2-2-160-16,1 0-16 0,-1-1-16 0,2 2 0 15,0-1 16-15,1-1 16 0,0-1 0 0,2-1 0 16,-2 1 80-16,0 1 16 0,1 3 0 0,-3-3 0 15,1 0-176-15,-2 0-128 0,-10 0 192 0,13 1-192 0,-1-1 224 16,-1 0-64-16,-11 0-16 0,10 0 0 0,-10 0 80 0,10 0 16 16,-10 0 0-16,11 1 0 0,-11-1-16 0,0 0 0 15,0 0 0-15,0 0 0 0,10 2-224 0,-10-2 144 16,11 2-144-16,-11-2 128 0,0 0-128 0,0 0 0 16,0 0 0-16,0 0 0 0,0 0 128 0,-3 11-128 15,3-11 0-15,-5 10 128 0,0-2-128 0,-1 0 0 16,-3 1 144-16,2-1-144 0,0 1 0 0,-2-3 128 15,-2 2-128-15,0 1 0 0,-1 2 0 0,0 0 128 16,-1 1-128-16,-1 1 0 0,0 0 0 0,-2 0 0 16,-1 0 0-16,0 2 0 0,1 0 0 0,-1 1 0 15,0 1 0-15,-1 0 0 0,0 0 0 0,1 0 0 16,3-2 0-16,-1 2 0 0,1-4 0 0,1 2 0 0,5 0 0 0,0-2 0 16,0-1 0-16,2 0 0 0,3-3 0 0,3-9 0 15,4 10 0-15,-1-1 0 0,-3-9 0 16,4 11 0-16,4-3 176 0,-1-2-48 0,-7-6 0 0,13 5 0 15,1-2 48-15,0 0 0 0,-1-2 0 0,1 0 0 16,2 1-48-16,-2-4 0 0,1 0 0 0,-1-1 0 16,-1 0-128-16,1 1 0 0,1-2 0 0,-2 3 0 15,0-1-192-15,0 2-32 0,-2-4 0 0,1 2 0 16,0-1-560 0,-2 2-112-16,-10 1-32 0,12 0-11376 0,-1-1-2288 0</inkml:trace>
  <inkml:trace contextRef="#ctx0" brushRef="#br1" timeOffset="205922.61">28368 15250 5519 0,'0'0'496'0,"0"0"-496"0,0 0 0 0,0 0 0 0,-10 1 3264 16,10-1 576-16,0 0 96 0,0 0 32 0,-9 6-2416 0,9-6-464 15,0 0-112-15,0 0-16 0,-7 2 160 0,7-2 32 16,0 0 0-16,0 0 0 0,0 0 48 0,0 0 16 16,0 0 0-16,0 0 0 0,0 0-464 0,0 0-96 15,10-1-16-15,0 0 0 0,2 1-208 0,0-3-48 16,-2 3-16-16,2-1 0 0,0-2-128 0,-1 3-32 15,1 0 0-15,1-2 0 0,0-1-208 0,0 2 128 16,-1 1-128-16,0-3 0 0,-2 2 0 0,1 1 0 16,-1-2 0-16,-1 2 0 0,-9 0 0 0,11 0 0 15,-2 2 0-15,-9-2 0 0,11-3 128 0,-11 3-128 16,12 0 0-16,-3 0 144 0,-9 0-144 0,11-4 192 16,-11 4-192-16,0 0 192 0,10-1-192 0,-10 1 192 15,0 0-192-15,0 0 192 0,12 1-192 0,-12-1 0 0,0 0 0 0,0 0 128 16,9 0-128-16,-9 0 0 0,0 0 0 0,0 0 0 15,0 0 0-15,9-1 128 0,-9 1-128 0,0 0 0 16,0 0 128-16,0 0-128 0,11-3 128 0,-11 3-128 16,0 0 192-16,7-4-64 0,-7 4 0 0,0 0 0 15,0 0-128-15,0 0 128 0,0 0-128 0,0 0 128 16,0 0-128-16,0 0 0 0,0 0 144 0,0 0-144 16,0 0 192-16,0 0-16 0,0 0-16 0,0 0 0 15,0-9 32-15,0 9 16 0,0 0 0 0,-3-8 0 16,-3 3 112-16,6 5 0 0,-6-6 16 0,6 6 0 15,-9-5-128-15,3-2-16 0,6 7-16 0,-6-5 0 16,6 5-176-16,-7-8 0 0,7 8 144 0,-5-7-144 16,5 7 0-16,0 0 0 0,-8-6 0 0,8 6 0 15,-6-7 0-15,-1 2 128 0,0 3-128 0,7 2 0 0,0 0 128 0,-8-4-128 16,-1 1 160-16,9 3-160 0,-11-3 192 0,2 2-48 16,0 1-16-16,9 0 0 0,-11-2 0 0,2 0 0 15,9 2 0-15,-9-1 0 0,9 1-128 0,0 0 0 16,0 0 0-16,0 0 0 0,0 0 0 0,0 0-176 15,0 0 16-15,0 0 0 16,0 0-608-16,0 0-112 0,0 0-16 0,13-1-16 16,-1-2-1840-16,0 2-352 0,-2-1-80 0</inkml:trace>
  <inkml:trace contextRef="#ctx0" brushRef="#br1" timeOffset="206502.05">28889 14774 24767 0,'0'0'1088'0,"0"0"240"0,0 0-1072 0,0-8-256 16,0 1 0-16,0 7 0 0,0 0 464 0,0 0 48 16,0 0 0-16,0 0 0 0,0 0 240 0,0 0 48 15,3 14 16-15,-1 0 0 0,2 5 144 0,-1 0 16 0,-3 2 16 16,1 5 0-16,2 4-224 0,-2 0-64 0,-1 3 0 0,0 2 0 15,-1 3-208-15,1 2-48 0,-2 0-16 0,-1 7 0 16,-3 6-112-16,1-1-32 0,0 1 0 0,0-1 0 16,1 0-160-16,-3-1-128 0,1-2 144 0,-2-4-144 15,1 0 144-15,1-1-144 0,1-1 128 0,2-3-128 16,2-7 0-16,1-2 0 0,-3 0 128 0,2-3-128 16,3-3 0-16,0-1 0 0,-4-7 0 0,1-2 128 15,1-2-320-15,0-4-80 0,0-9-16 0,0 0 0 16,0 0-1760-1,0 0-336-15,0 0-80 0</inkml:trace>
  <inkml:trace contextRef="#ctx0" brushRef="#br1" timeOffset="206854.91">29169 14690 28959 0,'0'0'1280'0,"-5"14"272"0,-1 2-1232 0,-1 2-320 16,1 4 0-16,0 1 0 0,1 1 1088 0,1 2 144 15,0 3 48-15,0 2 0 0,-1 3-240 0,1 1-32 0,-1 3-16 0,0 1 0 16,-3 1-416-16,2 5-96 15,-1 3-16-15,1 4 0 0,-1 2-64 0,0 0-16 0,1-3 0 0,-1-1 0 16,1-5-64-16,-1-2 0 0,0-1-16 0,0-3 0 16,2 0-176-16,0-2-128 0,1-1 192 0,0-2-192 15,0-3 128-15,1-2-128 0,-1 0 0 0,2-7 0 16,-1-1 0-16,2-7 0 0,1 2 0 0,0-6 0 31,1-1-1024-31,-1-9-256 0,0 0-48 0,0 0-10208 0,0 0-2048 0</inkml:trace>
  <inkml:trace contextRef="#ctx0" brushRef="#br1" timeOffset="207456.78">26567 14787 14735 0,'-6'-5'1312'0,"6"5"-1056"0,-3-8-256 0,3 8 0 16,-6-8 1472-16,2 3 256 0,4 5 32 0,0 0 16 16,-2-8-1120-16,2 8-208 0,0 0-64 0,0 0 0 15,0 0 560-15,0 0 96 0,0 0 32 0,0 0 0 16,0 0 112-16,0 0 32 0,0 0 0 0,3 16 0 16,0 4-320-16,-2 7-64 0,0 3-16 0,0 4 0 0,2 5-304 0,0 4-64 15,-2 3-16-15,2 3 0 0,0 2-128 0,3 5-32 16,-1 1 0-16,-5 2 0 0,-4 0-16 0,1-2 0 15,3-1 0-15,-2-1 0 0,-5 0-128 0,-1-6-128 16,-1 2 192-16,-1-1-192 0,-2-1 144 0,0-3-144 16,1-2 0-16,2-3 144 0,-1-4-400 0,1-3-64 15,-1-4-32-15,2-4 0 16,3-3-1760-16,1-3-368 0,0-4-64 0,1-6-6704 16,3-10-1344-16</inkml:trace>
  <inkml:trace contextRef="#ctx0" brushRef="#br1" timeOffset="207790.29">26893 14816 17503 0,'0'0'768'0,"0"0"176"0,0 0-752 0,0 0-192 0,0 0 0 0,0 0 0 16,0 0 2416-16,-4 13 448 0,0 0 80 0,2 1 32 16,2 2-1568-16,-2 1-304 0,1-3-64 0,0 6-16 15,-1 1-176-15,0 4-32 0,-1-2-16 0,2 4 0 16,0 3-176-16,-1 6-48 0,1 0 0 0,-2 7 0 16,1 4 64-16,-2 5 0 0,0 3 0 0,1 0 0 0,-3-1-288 0,1 1-48 15,1-5-16-15,0-1 0 0,-1 0-288 16,-1-1 160-16,1-1-160 0,1-3 128 0,0-2-128 0,2-2 0 15,3-1 0-15,0-5 0 16,2-3-384-16,-2-3-144 0,1-3-48 0,0-3-11072 16,2-3-2208-16</inkml:trace>
  <inkml:trace contextRef="#ctx0" brushRef="#br1" timeOffset="208634.81">29330 15794 14735 0,'0'0'1312'0,"0"0"-1056"16,0 0-256-16,0 0 0 0,0 0 3168 0,0 0 576 16,0 0 112-16,0 0 32 0,0 0-1712 0,0 0-320 15,0 0-80-15,-7 12-16 0,1 1 208 0,0 2 32 16,4 3 16-16,-2 5 0 0,-1 5-544 0,-3 1-96 16,-1 2-32-16,0 2 0 0,0-3-640 0,1 0-144 15,3-3-32-15,-1-1 0 0,2-1-528 0,0-3 0 16,2 0 0-16,2-3 0 15,2-5-1248-15,5-2-352 0,2-1-80 0</inkml:trace>
  <inkml:trace contextRef="#ctx0" brushRef="#br1" timeOffset="210876.59">24673 17503 30639 0,'0'0'1344'16,"0"0"304"-16,-9 0-1328 0,9 0-320 0,-7 5 0 0,7-5 0 15,0 0 752-15,0 0 80 0,0 0 0 0,0 0 16 0,0 0-656 0,13 3-192 16,2-3 0-16,-1 0 128 16,0 0-128-16,2 0 0 0,2-4 128 0,2 1-128 15,1-1 128-15,1 0-128 0,3-1 160 0,1 1-160 0,2 0 256 0,1 2-32 16,-2-5-16-16,2 3 0 0,-2 3-208 0,1 0 0 16,-2-2 0-16,-1 2 0 0,-3 2-176 0,-3 2-128 15,-2 1-16-15,-1-2-16 16,0 0-2256-16,-3 3-448 0,-4-1-96 0</inkml:trace>
  <inkml:trace contextRef="#ctx0" brushRef="#br1" timeOffset="211283.65">24596 17800 24879 0,'0'0'1088'0,"0"0"256"0,9-1-1088 16,1-3-256-16,2 1 0 0,3 1 0 0,2-2 2320 0,2-1 416 15,1 1 80-15,2 0 0 0,3 0-2448 0,-1-1-496 16,2 0-112-16,0-1-16 0,2 0 256 0,1 1-176 16,3-1 176-16,1 2-160 0,-2-1 160 0,2 1 0 15,-2 0 0-15,-2 2 0 0,-3 0-304 0,-3 2-16 16,-2 0-16-16,0 4 0 15,0-1-512-15,-2 1-112 0,0-4 0 0,-1 0-16 16,-1 1-2160-16,0-1-416 0,4-1-96 0,-2-2 0 0</inkml:trace>
  <inkml:trace contextRef="#ctx0" brushRef="#br1" timeOffset="212617.33">26608 16919 2751 0,'0'0'256'0,"0"0"-256"0,0 0 0 0,0 0 0 15,0 0 6208-15,0 0 1184 0,0 0 240 0,0 0 48 16,0 0-6080-16,3-9-1216 16,1 1-240-16,-4 8-144 0,10-7 0 0,-10 7 128 0,0 0-128 0,0 0 0 15,0 0 256-15,0 0 16 0,0 0 0 0,0 0 0 16,0 0 496-16,0 0 80 0,-7-5 32 0,-3 3 0 16,-5 2-176-16,1 1-16 0,0 0-16 0,-2 3 0 15,-2 0-304-15,1 1-64 0,0 0-16 0,0 1 0 16,-1-1-288-16,-2 0 128 0,0 2-128 0,0-3 0 15,-1-1 192-15,0 3-64 0,-3-2 0 0,2 1-128 16,-1 0 320-16,-2 0-64 0,-1-1 0 0,0 3 0 16,0-1 64-16,0-2 16 0,1 1 0 0,1 2 0 0,1 1-80 0,1-2-32 15,1 1 0-15,1 1 0 0,2-2-48 16,3 3-16-16,1-2 0 0,4-1 0 0,1-2-160 0,1 3 160 16,0-1-160-16,8-6 160 0,-6 7-32 0,6-7-128 15,-4 7 192-15,4-7-64 0,0 0 80 0,2 10 16 16,-2-10 0-16,6 9 0 0,0-1-224 0,5-2 144 15,0-1-144-15,2 1 128 0,2-1 0 0,0-3-128 16,4 1 192-16,0 0-64 0,3-1 16 0,1 2 0 16,-1-1 0-16,1-1 0 0,1 2 48 0,0-1 16 15,0 1 0-15,-2-2 0 0,-1 2-64 0,-2-2-16 16,1 0 0-16,1 1 0 0,-2-2-128 0,2 0 192 16,-1 1-192-16,-1-1 192 0,0-1-64 0,0 1 0 15,1 1 0-15,-1-1 0 0,0 0-128 0,-1 0 128 16,0 1-128-16,0 0 128 0,1 0-128 0,-5 0 0 0,-4 2 0 0,3-4 128 15,2 3-128-15,-4-3 0 0,-11 0 0 0,12 0 0 16,-1 1 128-16,-11-1-128 0,0 0 128 0,0 0-128 16,0 0 128-16,0 0-128 0,0 0 0 0,0 0 128 15,0 0-128-15,-7 7 160 0,7-7-160 0,-9 7 160 16,-4 1-160-16,2-2 0 0,5-1 0 0,-3 1 0 16,-2-3 0-16,0 1 0 0,-1 0 128 0,0 1-128 15,0 0 0-15,-2 0 0 0,-2-1 0 0,1 0 0 16,-1 3 0-16,-1 2 0 0,-1-4 0 0,-2 3 0 15,0 2 0-15,-3 1 0 0,0-1 0 0,-3 2 0 16,-2 0 0-16,1 2 0 0,0 0 0 0,-2-1 0 16,-1-1 0-16,3 1 0 0,-1 3 0 0,2-3 0 15,0-4 0-15,1 3 0 0,2 2 0 0,1 2 0 16,1-2 0-16,1 0 0 0,1-1 0 0,1 0 0 0,1-1 0 0,1 0 0 16,2-2 0-16,1 2 0 0,2 1 0 0,2-1 0 15,0-2 0-15,2 1 0 0,1 0 0 0,1 0 0 16,1-2 0-16,4-9 0 0,-2 12 0 0,2-3 0 15,0-9-144-15,4 10 144 0,-4-10 0 0,8 12 0 16,1-4 0-16,2 0 0 0,-1-3 0 0,2 4 0 16,1-3 0-16,3 2 0 0,1-3 0 0,1 2 0 15,1-2 128-15,3 3-128 0,3 1 0 0,0-1 144 16,0-2-144-16,1 5 128 0,1-3-128 0,1-2 128 16,-2-2-128-16,1 0 128 0,2 1-128 0,-1 1 192 15,0-1-192-15,-2 0 192 0,-1-5-48 0,-1 1 0 16,0 1 0-16,-1-2 0 0,0-2-144 0,1 2 128 15,1 3-128-15,-1-1 128 0,-2-5-128 0,4 1 0 0,5 1 0 0,-2 1 0 16,-3-3 0-16,0 1 0 0,1 0 128 0,1 0-128 16,-1 1 0-16,-1-1 0 0,-1 0 0 0,0 2 0 15,-2 1 0-15,-1-1 0 0,-2 0-176 0,-1 1 176 16,0 4-384-16,-4-3 16 0,-2-2 0 0,0 2 0 31,0 2-528-31,-1-1-96 0,-12-3-32 0,11 4 0 16,-4 2-2816-16,-7-6-576 0</inkml:trace>
  <inkml:trace contextRef="#ctx0" brushRef="#br1" timeOffset="214675.74">26104 18331 18431 0,'0'0'1632'0,"0"0"-1312"0,-1-9-320 0,1 9 0 16,-4-8 2160-16,2 0 352 0,0 2 80 0,2-5 16 15,0 11-2160-15,4-9-448 0,-4 9 0 0,4-8 0 16,-4 8 176-16,3-8 128 0,-3 8 16 0,0 0 16 15,0 0 432-15,2-7 96 0,-2-4 16 0,0 11 0 16,0 0 208-16,0 0 32 0,0 0 16 0,0 0 0 16,0 0-160-16,0 0-16 0,-11 5-16 0,1 2 0 15,3-1-688-15,0 3-128 0,3 2-128 0,-2 1 192 16,-5-2-192-16,5 3 0 0,0 0 0 0,0 1 0 16,-3 2 0-16,1 1 0 0,3 1 0 0,-2 1 0 15,-1-4 0-15,2 3 0 0,1 2-144 0,1 0 144 0,0-1 0 0,1-2 0 16,2-1 0-16,1-2 0 15,3-1-576-15,-2-4 0 0,-1-9 0 0,2 11 0 16,-2-11-656-16,0 0-144 0,0 0-32 0,0 0 0 16,14 5-1440-16,-1-4-288 0,0-3-64 0</inkml:trace>
  <inkml:trace contextRef="#ctx0" brushRef="#br1" timeOffset="-214585.52">26210 18081 28559 0,'0'0'2544'0,"-9"-3"-2032"0,-2 2-512 0,11 1 0 16,0 0 1904-16,0 0 272 0,0 0 64 0,-7 6 16 31,-1-5-2256-31,8-1-624 0,0 0-32 0,0 0-16 0,0 0 672 0,0 0 192 0,0 0 16 0,0 0 0 16,0 0-16-16,0 0 0 0,0 0 0 0,0 0 0 15,0 0-192-15,10 6 0 0,-10-6-144 0,12 4 144 32,-12-4-1936-32,13 5-304 0,-1 1-48 0</inkml:trace>
  <inkml:trace contextRef="#ctx0" brushRef="#br1" timeOffset="-214235.61">26441 18309 11967 0,'0'0'1072'0,"0"0"-864"16,0 0-208-16,0 0 0 0,0 0 3632 0,0 0 672 15,0 0 144-15,0 0 32 0,0 0-3184 0,0 0-624 16,0 0-128-16,0 0-32 0,0 0 96 0,0 0 16 15,0 0 0-15,0 0 0 0,0 0-240 0,0 0-32 16,0 0-16-16,0 0 0 0,9-3 128 0,-9 3 32 16,12-4 0-16,-2 3 0 0,-10 1-176 0,10 0-16 15,-10 0-16-15,12 0 0 0,-12 0-288 0,12 0 0 0,-2 0 128 16,1 0-128-16,-1 2 0 0,-10-2-144 0,12 0 16 0,-2 3 0 31,-10-3-256-31,12 1-64 0,0 2 0 0,-12-3 0 16,0 0-624-16,13 0-128 0,0 0-16 0,-3 0-16 15,-10 0-480-15,0 0-80 0,0 0-32 0</inkml:trace>
  <inkml:trace contextRef="#ctx0" brushRef="#br1" timeOffset="-213899.2">26353 18542 23039 0,'0'0'2048'0,"0"0"-1648"16,0 0-400-16,0 0 0 0,0 0 2880 0,0 0 512 15,11-4 80-15,-1 2 32 16,3 0-3184-16,-1 0-624 0,0 2-128 0,-1-3-16 0,1 2 208 0,1-3 48 16,0-1 16-16,2 1 0 0,-1 1 176 0,2 0-128 15,1 2 128-15,-1-1-128 0,-1-2 128 0,0 1-160 16,1 0 160-16,0 2-160 16,-2 1-400-16,-1-2-80 0,-2-1 0 0,-2 2-8704 15,0-5-1728-15</inkml:trace>
  <inkml:trace contextRef="#ctx0" brushRef="#br1" timeOffset="-213584.52">26958 18184 32479 0,'0'0'1440'0,"0"0"288"0,-9 10-1376 0,0 0-352 15,0 2 0-15,2 0 0 0,1 1 576 0,-2 0 64 16,-1 0 0-16,1 3 0 0,2 2-176 0,-1 0-16 16,2 2-16-16,0-1 0 0,-1 2-176 0,1 1-16 15,0 0-16-15,0 7 0 0,0-2-48 0,-1 2-16 16,1-8 0-16,0-1 0 0,1-1-160 0,1-3 0 15,3-3 0-15,-1-3 0 16,1-10-544-16,0 0 16 0,0 0 0 0,0 0-10288 16,0 0-2048-16</inkml:trace>
  <inkml:trace contextRef="#ctx0" brushRef="#br1" timeOffset="-212658.45">26192 16828 21183 0,'0'0'1888'0,"0"0"-1504"15,0 0-384-15,0 0 0 0,10-6 2016 0,1 1 336 16,0-1 64-16,-2 3 16 16,-9 3-2288-16,11-6-448 0,-3-1-80 0,-8 7-32 0,7-6 608 0,-7 6 128 0,6-10 32 0,-1 3 0 15,0 0 768-15,-1-1 160 0,-4 8 16 0,5-10 16 16,0 1-224-16,1 0-32 0,-1-3-16 0,1 1 0 15,1 4-400-15,-2-4-96 0,-1 1-16 0,1-2 0 16,0-1-192-16,2 0-32 0,0 1-16 0,-1 0 0 16,-1-1-32-16,2 0 0 0,-2 0 0 0,2 3 0 15,-1 1-256-15,1 0 0 0,0 0 0 0,1-3 0 16,-3 3 0-16,1 1 0 0,-6 8 0 0,7-7 0 16,0 1 0-16,-7 6 0 0,0 0 0 0,9-5 0 15,-9 5 0-15,0 0 0 0,0 0-160 0,0 0 160 16,12 4 0-16,-12-4 0 0,9 6 0 0,-1 2 0 15,0 2 0-15,-2 2 0 0,-1-2 0 0,-1 2 0 16,0 0 0-16,0 0 0 0,-1-1 144 0,1 2-144 16,-2-1 0-16,3 0 0 0,2 0 0 0,-2-2 0 0,-5-10 0 0,5 10 0 15,1 0 0-15,-1-3 128 0,-5-7-128 0,0 0 0 16,6 7 128-16,-6-7-128 0,11 4 192 0,-11-4-16 16,0 0-16-16,0 0 0 0,10-1 32 0,-1-3 0 15,-1-2 0-15,0 0 0 0,2-1-64 0,-3 0-128 16,-2-5 192-16,-1 1-64 0,0 0-128 0,0-1 128 15,0 0-128-15,0 0 128 0,1 2-128 0,-1-4 0 16,-2-1 0-16,1 1 0 0,0-3 0 0,-1 1 0 16,1 2 128-16,-1 1-128 0,0 0 0 0,-2 0 128 15,0 1-128-15,2 2 128 0,1 2-128 0,-2-1 0 16,-1 9 0-16,0 0 0 0,5-7 0 0,-5 7-144 16,4-7 144-16,-4 7-160 0,9-3 160 0,-9 3 0 0,0 0-144 0,0 0 144 15,10 6 0-15,-3 4 0 0,0 0 128 0,-2 3-128 16,-5-13 128-16,5 13-128 0,-1 1 128 15,2 2-128-15,-1 1 0 0,-1-3 0 0,-2 1 0 0,1-1 0 16,1 0 0-16,-2 1 0 0,1-1 0 0,0-1 0 16,-2-1 0-16,1 0 0 0,1 1 0 0,1-4 0 15,-4-9-128-15,4 11-128 0,1-1 0 0,-5-10-16 32,8 6-1664-32,-8-6-336 0,0 0-64 0,0 0-14672 0</inkml:trace>
  <inkml:trace contextRef="#ctx0" brushRef="#br1" timeOffset="-211702.4">27618 16838 11055 0,'0'0'976'0,"0"0"-784"0,0 0-192 0,0 0 0 15,0 0 3360-15,0 0 624 0,0 0 128 0,0 0 32 16,-1-9-2032-16,1 9-384 0,0 0-96 0,0 0-16 16,0 0-320-16,0 0-64 0,0 0-16 0,0 0 0 15,0 0 48-15,0 0 0 0,0 0 0 0,0 0 0 16,0 0-304-16,4 16-48 0,-2-3-16 0,1 5 0 15,-1 3-224-15,0 1-48 0,-4 3-16 0,2 2 0 16,0 2-224-16,4 3-32 0,3 4-16 0,-2 0 0 16,-2 1-64-16,1 0-16 0,1 4 0 0,0 0 0 15,0 0-32-15,0-1-16 0,1 1 0 0,-1-1 0 0,3 1-48 16,-3-2-16-16,-3-4 0 0,0 0 0 0,-2-1-144 16,0-3 160-16,1-2-160 0,0-3 160 0,1-1-160 0,2-3 0 15,-2 1 0-15,-2-6 128 0,-2-2-128 0,2-2 0 16,2 0 0-16,3-4 0 15,-5-9-480-15,4 8-128 0,0-2-32 0,-4-6 0 16,0 0-1456-16,0 0-288 0,0 0-64 0,0 0-16 16,7-8-1280-16,-1-1-256 0</inkml:trace>
  <inkml:trace contextRef="#ctx0" brushRef="#br1" timeOffset="-211065.68">28407 17184 14399 0,'0'0'640'0,"0"0"128"0,0 0-624 16,0 0-144-16,0 0 0 0,0 0 0 15,0 0-400-15,0 0-112 0,0 0-32 0,0 0 0 16,0 0-368-16,0 0-80 0,0 0-16 0,0 0 0 0,0 0 1520 0,0 0 288 16,0 0 64-16,0 0 16 0,0 0 1232 0,0 0 256 15,0 0 64-15,0 0 0 0,0 0-704 0,0 0-128 16,2-8-16-16,-2 8-16 0,0 0-400 0,0 0-80 0,0 0 0 15,0 0-16-15,0 0-160 0,0 0-16 0,0 0-16 0,0 0 0 16,0 0 144-16,0 0 16 0,0 0 16 0,0 0 0 16,0 0-96-16,0 0 0 0,0 0-16 0,0 0 0 15,0 0-368-15,-2 11-64 0,-2 4 0 0,-1 0-16 16,-1 1-176-16,0 4-16 0,-5 1-16 0,2-1 0 16,1 3 32-16,-1 0 16 0,-2 2 0 0,-1-2 0 15,0 1-144-15,0-1-48 0,-1 1 0 0,2-1 0 16,-1 1-144-16,0-4 0 0,-1 1 144 0,1-4-144 15,-1 2 0-15,3-5 0 0,2-1 0 0,0 0 0 16,0-3-272 0,2-3-128-16,-1 1-32 0,7-8 0 0,0 0-1616 0,0 0-336 0,0 0-64 0,0 0-9040 15,-9-2-1808-15</inkml:trace>
  <inkml:trace contextRef="#ctx0" brushRef="#br1" timeOffset="-210765.05">28083 17274 36623 0,'0'0'1616'0,"0"0"352"0,0 0-1584 0,0 0-384 16,0 0 0-16,0 0 0 0,0 0 352 0,0 0-16 16,0 0 0-16,0 0 0 0,0 0 16 0,8 7 0 15,-8-7 0-15,9 11 0 0,-1-3 576 0,1 2 112 16,2 2 32-16,0 1 0 0,0 0-176 0,1 1-16 15,1 1-16-15,1-1 0 0,2 0-432 0,-1 3-96 0,0 1-16 0,2 1 0 16,1-1-192-16,0-2-128 0,0-3 128 0,2 1-128 16,1 3 0-16,-2-3 0 0,-2-2 0 0,3 1 0 15,-2 1-192-15,-2-1-64 0,-2-3-16 0,0-1 0 32,-1 2-384-32,0-4-80 0,-1-1-16 0,0-2 0 15,-2-1-1328-15,1 1-272 0,-1 0-48 0,-1-3-9104 0,-9-1-1808 0</inkml:trace>
  <inkml:trace contextRef="#ctx0" brushRef="#br1" timeOffset="-210314.53">28776 17560 8287 0,'0'0'368'0,"0"0"80"0,0 0-448 0,0 0 0 16,0 0 0-16,0 0 0 0,0 0 4192 0,0 0 752 15,0 0 160-15,0 0 16 0,0 0-3136 0,0 0-640 16,0 0-128-16,0 0-32 0,-2 11-16 0,2-11 0 15,-5 9 0-15,5-9 0 0,-4 10-144 0,4-10-48 16,-6 9 0-16,-1 2 0 0,2-1-208 0,1 1-64 0,-1-2 0 0,0 1 0 16,-2 2-128-16,1-2-48 15,0 1 0-15,0-1 0 0,-1-2-272 0,1 4-64 0,1-3-16 0,-1 3 0 16,1-1-176-16,1 3 0 0,2-1 144 16,0 1-144-16,2-4 0 0,2 2 0 0,-4 2 0 0,4-3 128 15,0 1-128-15,2-1 0 0,-1-2 0 0,-1 1 0 16,-2-10 0-16,4 7-208 0,-4-7 48 0,8 7 16 31,-1 1-304-31,2-3-48 0,3-5-16 0,-2-4 0 0,2 0-736 16,1 0-160-16,1 0-16 0,-1-2-16 0,-4-2-2240 0,3-2-448 0,2 0-96 0,-1 0 0 15</inkml:trace>
  <inkml:trace contextRef="#ctx0" brushRef="#br1" timeOffset="-210058.75">28877 17294 23039 0,'0'0'2048'0,"0"0"-1648"16,0 0-400-16,0 0 0 0,0 0 3344 0,0 0 592 15,0 0 112-15,0 0 32 0,0 0-3296 0,-2 10-656 16,2-10-128-16,0 0 0 0,-3 11 0 0,3-11 0 15,0 0 0-15,0 0 0 0,0 0 0 0,0 0 0 16,0 0 0-16,0 0 0 16,0 0-304-16,0 0-80 0,0 0-32 0,0 0 0 15,0 0-2144-15,12 0-448 0,-12 0-64 0,12 0-32 0</inkml:trace>
  <inkml:trace contextRef="#ctx0" brushRef="#br1" timeOffset="-209631.69">29233 17348 3679 0,'0'0'320'0,"0"0"-320"16,-9 4 0-16,9-4 0 0,-9 2 2880 0,9-2 496 16,0 0 96-16,-7 4 32 0,0-1-752 0,7-3-160 15,0 0-32-15,0 0 0 0,0 0-64 0,-6 6 0 16,6-6-16-16,0 0 0 0,0 0-688 0,0 0-128 15,0 0-16-15,7 10-16 0,2-4-416 0,-9-6-96 16,14 3-16-16,1-3 0 0,-1-2-256 0,0 1-48 16,1-3-16-16,0 0 0 0,1 0-352 0,0-1-80 15,2 1-16-15,-1-2 0 0,-1-3-336 0,1 1 128 0,1 0-128 0,-1 1 0 16,-3-2 0-16,0 4-288 0,-1 2 48 0,0 2 16 31,-1-1-1184-31,-1 0-256 0,-11 2-32 0,0 0-16 16,11-1-1728-16,-11 1-336 0</inkml:trace>
  <inkml:trace contextRef="#ctx0" brushRef="#br1" timeOffset="-209033.02">29984 17137 3679 0,'0'0'320'15,"-8"4"-320"-15,-3-3 0 0,2 0 0 0,9-1 7424 0,-10 3 1424 16,10-3 288-16,0 0 48 0,0 0-7376 0,0 0-1472 15,0 0-336-15,0 0 0 0,0 0 0 0,0 0 0 16,0 0 0-16,0 0 0 0,0 0 320 0,12-4 80 16,-1 1 32-16,-1 1 0 0,-10 2 384 0,13-3 80 15,0 2 0-15,0-3 16 0,-1 1-224 0,1 3-48 0,0-2-16 0,1 0 0 16,3 0-400-16,-1-2-80 0,-1 1-16 0,0 2 0 16,-1 0-128-16,1-1 0 0,-1 1 0 0,-2 0 0 15,-12 1 176-15,10-2-48 0,-10 2-128 0,0 0 192 16,0 0-192-16,0 0 0 0,0 0 0 0,0 0 0 15,0 0 144-15,0 0-16 0,0 0 0 0,3 11 0 16,-3-11-128-16,-6 12-192 0,0-1 32 0,-3 2 16 16,-3-1 144-16,-1 2-208 0,-3 1 80 0,2 0 128 15,-2 2-256-15,1 0 80 0,-1-1 16 0,0-2 0 16,2-1 160-16,-2 2 0 0,1 2 0 0,2 1 0 16,1 0 0-16,2 0 0 0,-2-5 0 0,1 0 0 15,2-1 0-15,3 0 0 0,3 1 0 0,1-1 0 16,2-12 0-16,0 0 128 0,3 13-128 0,-3-13 176 0,7 11-16 0,0 0 0 15,-1-2 0-15,3-3 0 0,3-3-16 0,0 0 0 16,-1-2 0-16,2 2 0 0,3-2-144 0,0 0 0 16,-1-1 0-16,2 3 0 15,0-2-352-15,0-1-160 0,0-1-16 0,0-2-16 16,0 2-1632-16,-1 0-320 0,-1-1-64 0,0-2-14032 16</inkml:trace>
  <inkml:trace contextRef="#ctx0" brushRef="#br1" timeOffset="-208615.47">30473 17564 32191 0,'0'0'1424'0,"0"0"304"0,-10 3-1392 0,10-3-336 0,0 0 0 0,0 0 0 16,-9 5 704-16,9-5 64 0,0 0 0 0,0 0 16 16,-7 8-336-16,2 2-64 0,2-2 0 0,1 0-16 15,2-8 352-15,-6 10 80 0,-1 1 16 0,-3-1 0 16,1 1-48-16,0-1 0 0,1 2 0 0,-1-3 0 15,-1 3-192-15,1-1-32 0,2 1-16 0,1 0 0 0,-1 1-208 0,2 0-64 16,1-1 0-16,0 1 0 0,0-1 0 0,2-1 0 16,2 2 0-16,2-2 0 0,-2-11-64 0,4 11-32 15,1 1 0-15,3-3 0 0,-8-9-160 0,11 7 192 16,0-2-192-16,1-1 192 0,-2-4-384 0,2 0-64 16,0-4 0-16,2 1-16 15,2 1-304-15,-2-3-48 0,-1-3-16 0,0 0 0 16,2-1-1344-16,-4 0-288 0,-3 0-48 0,-1-2-9136 15,-2 2-1840-15</inkml:trace>
  <inkml:trace contextRef="#ctx0" brushRef="#br1" timeOffset="-208371.38">30536 17353 23039 0,'0'0'2048'0,"-7"-1"-1648"0,7 1-400 0,0 0 0 16,0 0 3376-16,0 0 592 0,0 0 112 0,0 0 16 15,0 0-2560-15,0 0-528 0,0 0-112 0,0 0 0 16,0 0-272-16,0 0-48 0,0 0-16 0,0 0 0 16,0 0-432-16,0 0-128 0,0 0 0 0,0 0 0 15,0 0-304-15,0 0-112 0,0 0-32 0,0 0 0 16,5-7-2400-16,-5 7-480 0,9-8-112 0</inkml:trace>
  <inkml:trace contextRef="#ctx0" brushRef="#br1" timeOffset="-207973.67">30742 16739 30639 0,'0'0'1344'0,"0"0"304"0,0 0-1328 0,0 0-320 0,0 0 0 0,0 0 0 16,0 0 912-16,0 0 112 0,0 0 32 0,0 0 0 15,0 0-32-15,0 0-16 0,0 0 0 0,0 0 0 16,0 0 400-16,0 0 64 0,4 13 32 0,-2 3 0 16,-1 1-336-16,-1 4-64 0,0 5-16 0,0 4 0 15,0 3-352-15,0 5-80 0,-1 3-16 0,1-1 0 16,0 3-304-16,0 0-64 0,3 1-16 0,-1 2 0 16,2-3-96-16,2 0-32 0,-1-2 0 0,0 0 0 15,0-3-128-15,3 1 0 0,1 0 144 0,3-6-144 16,0-3 0-16,-1-3-128 0,1-3 0 0,1 1 0 15,-1 2-2144-15,0-2-416 0,-2-4-96 0,-1-6-16992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29:51.91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24330 895 13823 0,'0'0'1216'0,"0"0"-960"0,0 0-256 0,0 0 0 15,0 0 2432-15,0 0 448 0,10-3 96 0,2-3 16 16,1-1-2160-16,-1 3-448 0,0 3-64 0,-1 0-32 0,1-3-96 0,1 1-32 16,3 2 0-16,2 0 0 0,0-1-160 0,2-2 0 15,-1-1 0-15,1 3 0 0,1 4 0 0,0-2 0 16,1-1 0-16,0 1 0 0,-1 0 0 0,1 0 0 16,-1-1 0-16,1 1 0 0,2 0 0 0,0-2 0 15,2-4 0-15,3 1 0 0,0 1 0 0,3 0 0 16,2 0 0-16,3 0 0 0,3 1 128 0,-1 1 128 15,0 2 48-15,0 0 0 0,1 0-64 0,-3 0-16 16,-1 2 0-16,-3 1 0 0,0-2-224 0,-2 2 176 16,1 2-176-16,-1-1 160 0,0-1-160 0,2-2 0 15,1-2 0-15,-2 1 128 0,-2 1-128 0,-1 0 0 16,-3-1 0-16,0 0 128 0,-1-1-128 0,-3 1 128 16,0 0-128-16,0 0 128 0,1-3-128 0,-3 2 0 0,0 0 0 15,0-1 0-15,-1 1 0 0,1 0 0 0,-2-2 0 0,0 2 0 16,-1 1 0-16,0-3 0 0,-1 2 0 0,-2 0 0 15,-1-1 0-15,0 0 0 0,0-1 0 0,-2 2 0 16,-11 1 0-16,7-5 128 0,1-2-128 0,-8 7 0 16,0 0 176-16,0 0-48 0,4-9-128 0,-4 9 192 15,0 0 48-15,4-9 0 0,-4 9 0 0,0 0 0 16,0-15 16-16,-3 5 0 0,3 10 0 0,-5-10 0 16,1 2-80-16,-1-4-16 0,0 3 0 0,0 0 0 15,1-4 144-15,0 1 16 0,-3 2 16 0,1-1 0 16,-1 1 144-16,1-3 32 0,-1 2 0 0,-1 1 0 15,-1 1-144-15,1 1-32 0,-1 1 0 0,0 5 0 16,-1 2-336-16,-2 0 0 0,0 0 0 0,1 2 0 16,-1 2 0-16,1 0 0 0,1 0 0 0,1 0-128 15,9-4 128-15,0 0 0 0,0 0 128 0,0 0-128 0,0 0 0 0,0 0 0 16,0 0 0-16,0 0 0 0,4 9 0 0,2 0 0 16,2-1 0-16,1 1 0 0,2-2 0 0,2-1 0 15,0 1 0-15,1-1 0 0,2 1 0 0,-2 1 0 16,0-3 0-16,2 3 0 0,0 3 0 0,-2 1 0 15,-4-1 0-15,1-2 0 0,-1 0 0 0,-1-1 0 16,-9-8 0-16,10 11 0 0,-3 0 0 0,0-1 0 16,-7-10 0-16,8 11 0 0,1-2 0 0,-1 0 0 15,-4 1 0-15,-4-10 0 0,4 12 0 0,-2 0 0 16,-2-2 128-16,0 3-128 0,-2 0 128 0,-1-2-128 16,3-11 128-16,-7 15-128 0,-3 4 192 0,0-2-16 15,-1-3-16-15,-1-1 0 0,-2-1 32 0,-2-1 0 0,2 1 0 16,-3 4 0-16,-1 3-32 0,-2-3 0 0,-2-4 0 15,0-1 0-15,-1 4-160 0,-4-1 0 0,-1 4 0 0,-2-3-11264 16,-2-2-2256-16</inkml:trace>
  <inkml:trace contextRef="#ctx0" brushRef="#br0" timeOffset="4751.89">24017 5378 3679 0,'0'0'320'0,"0"0"-320"15,-9-2 0-15,9 2 0 0,-9-1 2928 0,9 1 512 16,-9-4 96-16,9 4 32 0,0 0-2032 0,0 0-416 16,0 0-80-16,0 0-16 0,0 0-304 0,9-4-64 15,1 0-16-15,3 2 0 0,3 2-176 0,1 0-32 16,1 0-16-16,2 0 0 0,1-1-64 0,1 2-16 16,0 5 0-16,1-5 0 0,2-1-208 0,0 0-128 0,1 3 160 0,1-1-160 15,1-2 192-15,3 3-48 0,2-1-16 0,2 2 0 16,3 0 80-16,1 0 16 0,0 0 0 0,0 1 0 15,-1 2 32-15,0 3 0 0,-2-5 0 0,1 2 0 16,-2-1-96-16,0 1-16 0,0-2 0 0,2-2 0 16,-1 1-144-16,3 2 192 0,4-2-192 0,2 1 192 15,-1 1-192-15,-1 0 160 0,-4 1-160 0,-2-1 160 16,-3 1-160-16,-2-2 0 0,-1-1 0 0,-1 0 128 16,0 2-128-16,2 1 0 0,0-1 0 0,0-1 0 15,-2 1 0-15,1 0 0 0,1 1 0 0,1-1 0 16,-2-2 0-16,-2 1 128 0,-4 1-128 0,-1-1 0 15,-1 0 240-15,-4 0-48 0,-2-3 0 0,-1 3 0 16,-2-3 272-16,-2 2 48 0,-2-4 16 0,1 0 0 0,-2 0 80 0,-9 0 16 16,12-5 0-16,-3 4 0 0,-9 1-80 0,10-5-16 15,-2-1 0-15,-8 6 0 0,7-6-176 0,-1-1-32 16,-6 7-16-16,7-6 0 0,-7 6-128 0,2-12-32 16,-2 12 0-16,0-10 0 0,0 10-16 0,-2-11-128 15,-1 1 192-15,-1-1-64 0,-1 3 64 0,0 1 16 16,-2-1 0-16,-2 0 0 0,0 0-208 0,-2 0 0 15,-2 1 0-15,2-1 0 0,-1 1 224 0,-1-2-48 16,-1 0-16-16,-2 1 0 0,-1-1 32 0,1 1 16 16,2-4 0-16,1 5 0 0,1 0-32 0,0 3-16 15,2-2 0-15,2 2 0 0,8 4-160 0,0 0 160 16,-6-5-160-16,6 5 160 0,0 0-160 0,0 0 0 16,0 0 0-16,0 0 128 0,0 0-128 0,0 0 0 15,0 0 0-15,9 5 0 0,1 0-144 0,1 0 144 0,-2 0 0 0,1 3 0 16,1 3-160-16,0-2 160 0,1 1-128 0,0 1 128 15,1-4 0-15,1 3 0 0,-1-1 0 0,-1 1-128 16,-2 1 128-16,1-2 0 0,-3-1 0 0,-1 1 0 16,0-2 0-16,-7-7 0 0,7 10 0 0,-1-1 0 15,-6-9 0-15,5 10 0 0,-5-10 0 0,7 9 0 16,-7-9 0-16,4 11 0 0,-4-11 0 0,0 13 0 16,0-13 0-16,-4 11 0 0,-3 1 0 0,-1-1 0 15,1-5 0-15,-3 1 0 0,0-2 0 0,-2 3 0 16,1 1 0-16,-2-1 0 0,0-2 0 0,-2 1 0 15,1 1 0-15,-1-1 0 0,1-1-128 0,0 0 128 16,-2 2-2224-16,-2-2-352 0,-3 1-80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30:14.5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26346 826 8175 0,'0'0'352'0,"0"0"96"0,0 0-448 0,0 0 0 16,0 0 0-16,0 0 0 0,0 0 336 0,0 0-16 16,0 0 0-16,0 0 0 0,0 0-112 0,0 0-16 15,0 0-16-15,0 0 0 0,0 0 544 0,0 0 112 0,0 0 32 0,0 0 0 16,0 0 352-16,0 0 64 15,0 0 0-15,0 0 16 0,0 0 0 0,0 0 0 0,0 0 0 0,0 0 0 16,0 0-176-16,0 0-32 0,0 0-16 0,0 0 0 16,0 0-160-16,0 0-16 0,0-12-16 0,0 4 0 15,0 8 48-15,0 0 16 0,-2-9 0 0,2 9 0 16,-5-8-560-16,5 8-128 0,-5-5 0 0,-2 0-16 16,-1-2-240-16,1 2 128 0,-3 1-128 0,1 2 0 15,-1-1 160-15,-2-1-160 0,0-1 160 0,-1 2-160 16,2 1 192-16,-2 2-64 0,-2 2-128 0,1 0 192 15,-2 3-32-15,2 0-16 0,1 3 0 0,-1 0 0 16,-1 1-144-16,0 1 160 0,-2 5-160 0,2-1 160 16,4 0-160-16,-1 1 0 0,-1 0 0 0,2 1 0 15,2-3 0-15,4 3 0 0,2-1 0 0,0 1 0 0,1 0 0 0,4-2 128 16,1-1-128-16,3-1 0 0,0 2 0 0,2-1 0 16,2-5 0-16,0 2 0 0,-1 2 0 0,1-2 0 15,2-4 0-15,4 0 0 0,2 1 0 0,-1-2 0 16,-2-5 0-16,2 0 0 0,-1-5 0 0,2 1 192 15,-1 1-64-15,0-2 0 0,0-5 224 0,0-2 32 16,-1 1 16-16,1-2 0 0,-2-2-48 0,0-1-16 16,-4 0 0-16,0-2 0 0,-3 1-64 0,-2-2-16 15,1-2 0-15,-2 3 0 0,-5-2-64 0,-1-1-32 16,-2-1 0-16,0 0 0 0,-1-2-32 0,0 1 0 16,-1-3 0-16,-1 0 0 0,-2 0-128 0,-1-2 0 15,0 1 0-15,1 1 0 0,-1 1 0 0,1 4 0 16,-1 2 0-16,2 2 0 0,1 0 0 0,1 4-192 0,-1 6 64 15,5-1 128 1,0-1-576-16,-1 3 16 0,2 6 0 0,0 0 0 16,0 0-1280-16,0 0-256 0,0 0-48 0,0 0-12592 0</inkml:trace>
  <inkml:trace contextRef="#ctx0" brushRef="#br0" timeOffset="397.69">26570 935 13823 0,'0'0'1216'0,"0"0"-960"0,0 0-256 0,15-4 0 16,2-1 1536-16,0 1 256 0,0 0 48 0,0 2 16 0,3-1-1088 0,-2-1-224 16,-4 0-32-16,3 0-16 0,0-2 144 0,0 1 16 15,-2 0 16-15,0-1 0 0,1 0-144 0,-2 2-16 16,-1 0-16-16,0-1 0 0,0 1-48 0,0-3 0 15,-2 1 0-15,-3-1 0 0,-8 7 0 0,6-8-16 16,-2 1 0-16,-4 7 0 0,3-11-160 0,-3 11-16 16,-2-10-16-16,0-1 0 0,-1 1 176 0,-2 1 32 15,-3 2 16-15,-1 1 0 0,-2-1-160 0,0 3-48 16,-4 4 0-16,0 0 0 0,-1 3-32 0,-2 2-16 16,-3 4 0-16,1 2 0 0,4-1-64 0,-4 3-16 15,-4 3 0-15,4 2 0 0,1 2 64 0,2-1 16 16,2-1 0-16,2 3 0 0,1 5 16 0,3-3 0 15,2-5 0-15,5 1 0 0,2 1-224 0,1-2 128 0,0-4-128 0,5 0 0 16,1-1 0-16,3-3 0 0,0 0 0 0,2-3 0 16,-1-4 0-16,2 0 0 0,2 3-176 0,0-4 176 31,4-2-2048-31,-1-1-272 0</inkml:trace>
  <inkml:trace contextRef="#ctx0" brushRef="#br0" timeOffset="797.15">27468 505 21183 0,'1'-18'1888'0,"1"9"-1504"15,-1-3-384-15,0 0 0 0,1 1 960 0,0-1 128 16,-1-1 32-16,1 0 0 0,-1 0-288 0,-2 1-64 15,-2 0-16-15,-1 1 0 0,-1 0-32 0,-1 1 0 16,-4 2 0-16,0 1 0 0,-2 1-16 0,0 3 0 16,-1-2 0-16,0 5 0 0,-1-1-208 0,-3 1-48 15,-1 0-16-15,1 2 0 0,0 2-64 0,1-3-16 16,1 5 0-16,0-2 0 0,0 2 16 0,3 1 0 16,3 0 0-16,2 1 0 0,-1-1-144 0,2 5-32 15,-2 3 0-15,2 0 0 0,0 0-192 0,0 5 176 16,-2-2-176-16,4 7 160 0,2 0-160 0,-2 5 192 0,-2 2-192 15,3 2 192-15,0 1-192 0,0 4 0 16,-1-2 144-16,2-5-144 0,-1 0 0 0,3-2 0 0,3-3 0 0,-2 2 128 16,-4-2-256-16,3-1-64 0,2-2 0 0,0-1 0 31,2 2-288-31,-1-4-64 0,-4 1-16 0,-2-5 0 16,0-1-272-16,2-1-48 0,0-2-16 0,-2-1-9248 0,1-3-1856 0</inkml:trace>
  <inkml:trace contextRef="#ctx0" brushRef="#br0" timeOffset="1006.07">27051 815 21183 0,'-8'-11'1888'0,"8"11"-1504"0,0 0-384 0,0 0 0 0,0 0 3328 0,0 0 576 15,9-7 128-15,5 2 32 0,5 0-3168 0,2-2-640 16,1 1-128-16,0 0-128 0,0 4 288 0,0-2-32 15,2 0-16-15,-1 3 0 0,3 1-240 0,0 2 128 16,0 0-128-16,2 0 0 0,2 0 0 0,1 0-208 16,0 1 16-16,3-1-16160 15</inkml:trace>
  <inkml:trace contextRef="#ctx0" brushRef="#br0" timeOffset="1352.05">28772 649 31615 0,'0'0'1408'0,"0"0"272"0,-9-3-1344 0,9 3-336 0,-11 8 0 0,3-4 0 16,8-4 464-16,-7 9 32 0,-1 3 0 0,1 1 0 16,1 0-32-16,-1 1 0 0,-1 0 0 0,2 3 0 15,1 1-128-15,1 3-16 0,0-2-16 0,0 3 0 16,-1 0 16-16,1 0 0 0,2-2 0 0,1 2 0 16,-1 4-144-16,0-1-32 0,1-4 0 0,0 3 0 0,-1 1-144 0,1 0 0 15,1 1 0-15,0-5 0 16,1-3-688-16,-1-1-160 0,0-5-48 0,0 1 0 15,0-2-496-15,0-1-96 0,0-10-32 0,0 0-7824 16,0 0-1552-16</inkml:trace>
  <inkml:trace contextRef="#ctx0" brushRef="#br0" timeOffset="1582">28557 819 2751 0,'0'0'256'0,"0"0"-256"15,0 0 0-15,4-6 0 0,-1-2 4848 0,-3 8 912 16,11-4 192-16,-2 1 48 0,-9 3-4400 0,13-1-896 16,0 0-160-16,0 1-32 0,0 0 96 0,0 1 32 0,0 0 0 0,3 2 0 15,0 1-320-15,0-1-48 0,0-1-16 0,0 1 0 16,-1-1-256-16,0 5 0 0,-2-3 0 0,0 1 0 16,1-2 0-16,-1 1 0 0,-13-4 0 0,13 5-144 31,0 1-592-31,0 1-112 0,-2-1-32 0,-1 1-11200 0</inkml:trace>
  <inkml:trace contextRef="#ctx0" brushRef="#br0" timeOffset="1880.06">29052 1053 20271 0,'0'0'896'0,"0"0"192"0,0 0-880 0,0 0-208 0,1 14 0 0,-1-14 0 15,3 12 1856-15,-3-12 336 0,0 0 64 0,1 10 16 0,-2 2-928 0,1-12-176 16,0 0-32-16,0 0-16 0,0 0-480 0,0 0-112 15,0 0-16-15,0 0 0 0,0 0-64 0,0 0-32 16,0 0 0-16,0 0 0 0,-9-5 224 0,9 5 64 16,-7-8 0-16,3-4 0 0,2-3 0 0,0 3 0 15,1 3 0-15,1-3 0 0,0-8-144 0,0 2-32 16,0 4 0-16,3-3 0 0,-1-4-208 0,1 1-64 16,0 2 0-16,-1 3 0 0,2 0-256 0,1 1 0 15,1-3 128-15,-1 4-128 0,1 1 0 0,1 2 0 16,1-1 0-16,-1 2 0 0,-1-1 0 0,0 1 0 15,-1 1 0-15,-5 8 0 0,11-7-336 0,-2 3-32 16,-9 4 0-16,12-4 0 16,-2 2-784-16,1-1-144 0,-11 3-48 0,13 3-10400 0,0-2-2080 15</inkml:trace>
  <inkml:trace contextRef="#ctx0" brushRef="#br0" timeOffset="2379.85">29559 866 1839 0,'0'0'160'0,"0"0"-160"0,0 0 0 0,0 0 0 16,0 0 4080-16,0 0 784 0,0 0 144 0,0 0 48 16,0 0-2720-16,0 0-544 0,-5-8-96 0,-2 3-32 15,7 5 48-15,-10-2 0 0,0 0 0 0,-1 2 0 16,2 0-416-16,-1 0-80 0,-2 4 0 0,0 0-16 0,2-1-544 0,-3 2-96 15,-2 3-32-15,4 0 0 0,0-2-336 0,1 6-64 16,-3 0 0-16,1-1-128 0,2 0 0 16,0 0 0-16,1 3 0 0,4 0 0 0,4 2 0 0,-1-2 0 15,0-1 0-15,-2-3 0 0,-3 1 128 0,7-11-128 16,0 0 0-16,8 13 0 0,0 0 160 0,1-1-160 16,2-7 128-16,0-3-128 0,2-2 160 0,0-1-160 15,-1 0 192-15,1-2-192 0,3-1 160 0,-1 0-160 16,0 2 128-16,-2-6-128 0,-1-3 128 0,-1 1-128 15,-2 1 0-15,1-4 128 0,-3 1-128 0,0 0 0 16,-2-1 0-16,0 2 128 0,-1-1-128 0,-1 0 0 16,-2 0 0-16,0 2 0 0,1 1 0 0,-2 9 0 0,0-11 0 0,0 11 0 15,0 0 0-15,0 0 0 0,0 0 0 0,0 0 0 16,0 0 176-16,0 0 0 0,0 0 0 0,0 12 0 16,0-12 80-16,2 16 0 0,0-2 16 0,0 1 0 15,2-4-144-15,1 1-128 0,-1 1 144 0,2 1-144 16,0 1 128-16,1-1-128 0,-1-2 0 0,2 0 144 15,0-1-144-15,1-2 0 0,1-2-192 0,-1 1 192 32,-1 2-832-32,3-2-64 0,-11-8 0 0,11 5-16768 0</inkml:trace>
  <inkml:trace contextRef="#ctx0" brushRef="#br0" timeOffset="2598.71">30006 922 6447 0,'0'0'576'0,"0"0"-576"16,0 0 0-16,0 0 0 0,0 0 6512 0,-4 16 1184 15,2 2 240-15,-1-2 64 0,1-6-5872 0,-4 1-1168 16,-1 0-224-16,0 2-48 0,3 1-256 0,0-3-48 16,-1 0-16-16,0 0 0 0,-4 0-224 0,3 2-144 15,6-13 192-15,0 9-192 16,-1 0-224-16,1-9-160 0,0 0-16 0,0 0-16 15,0 0-1920-15,0 0-384 0,0 0-80 0,0 0-16 0</inkml:trace>
  <inkml:trace contextRef="#ctx0" brushRef="#br0" timeOffset="2747.94">29974 615 23039 0,'-4'-8'2048'0,"4"8"-1648"0,-7-4-400 0,7 4 0 15,0 0 2192-15,0 0 368 0,0 0 64 0,0 10 0 32,0-10-2480-32,4 12-496 0,-1-2-96 0,-3-10-13536 0</inkml:trace>
  <inkml:trace contextRef="#ctx0" brushRef="#br0" timeOffset="3130.54">30378 967 12895 0,'0'0'1152'0,"0"0"-928"16,0 0-224-16,5 11 0 0,-5-11 2320 0,0 0 432 16,0 0 64-16,4 10 32 0,-4-10-1152 0,0 0-224 15,0 0-64-15,-5 9 0 0,-2 2 352 0,-1-4 64 16,1-3 16-16,7-4 0 0,-8 4-608 0,8-4-112 16,-9 2-32-16,9-2 0 0,-9 4-640 0,9-4-144 15,0 0-32-15,0 0 0 0,0 0-112 0,0 0-32 16,0 0 0-16,0 0 0 0,0 0 96 0,0 0 16 15,0 0 0-15,5-8 0 0,0-1 0 0,2-1 0 16,0-3 0-16,2 0 0 0,-1 2-240 0,0-3 144 16,1-4-144-16,-1 2 128 0,0 4-128 0,0-1 0 15,-2-1 0-15,1 1 128 0,-2 1-128 0,0 2-144 0,0 2 144 16,-5 8-208-16,8-7 80 0,-8 7 128 0,0 0-208 0,12 0 80 16,1 2 128-16,-3 4-160 0,-2 3 160 0,3 2-160 15,2-5 160-15,1 3 0 0,0 3-144 16,1 0 144-16,-1 0 0 0,0-1 0 0,-1 1 0 0,0 2 0 15,-1 2 0-15,0 0 0 0,1-1 0 0,0 2 0 16,-3 0-320-16,1-4-32 0,-2-5-16 0,-1 1 0 31,-2 3-2624-31,1-4-528 0</inkml:trace>
  <inkml:trace contextRef="#ctx0" brushRef="#br0" timeOffset="3566.82">31382 342 13823 0,'0'0'608'0,"-9"4"128"0,0-1-592 0,-1-1-144 15,0 2 0-15,0 3 0 0,-1 1 2912 0,1-1 544 16,-2 1 128-16,-1 3 0 0,-1-1-1616 0,-1 2-336 0,2 1-64 0,0 4-16 16,0 4-496-16,0 1-96 0,-1-1-32 0,1 2 0 15,0 2-224-15,0 5-64 16,-3 0 0-16,3 1 0 0,3 2-64 0,-2-2 0 0,0 0-16 0,3 2 0 15,1-4-224-15,3 1-32 0,0 1-16 0,2-5 0 16,4-3-96-16,2 2-32 0,0 4 0 0,2-6 0 16,1-2-160-16,3 3 128 0,1 2-128 0,3-2 128 15,4-1-128-15,1 1 0 0,0 1 0 0,0 5-176 32,2 4-2176-32,1-3-432 0,0-7-96 0,2-6 0 0,1-4 1216 0,2-4 256 15,1-7 64-15,2 1 0 0,-1-1-336 0,0 0-64 0,-5-3-16 0</inkml:trace>
  <inkml:trace contextRef="#ctx0" brushRef="#br0" timeOffset="3864.03">31735 698 27647 0,'0'0'2448'0,"0"0"-1952"16,0 0-496-16,0 0 0 0,-8 5 1568 0,8-5 224 16,-6 7 32-16,-1 2 16 0,1 5-912 0,-1 1-176 15,1 2-48-15,0 1 0 0,1 0 0 0,0 3 0 16,0 1 0-16,1 0 0 0,3 0-128 0,-1 3-16 16,0 4-16-16,2-6 0 0,1-3-192 0,0-1-32 0,-1 0-16 0,3-2 0 15,1 1-176-15,0 3-128 0,0-6 192 0,1 0-192 16,0-4 0-16,0 0-320 0,0-3 32 0,1 1 16 31,-1 0-720-31,-5-9-144 0,10 4-16 0,1-1-10528 0,-11-3-2096 16</inkml:trace>
  <inkml:trace contextRef="#ctx0" brushRef="#br0" timeOffset="4330.13">31598 512 19343 0,'-12'-7'1728'0,"3"5"-1392"0,-1-2-336 0,3-2 0 0,7 6 2752 0,0 0 464 16,-7-1 112-16,7 1 0 0,0 0-2176 0,0 0-432 15,0 0-80-15,0 0-32 0,0 0-336 0,5 11-64 16,-3 0-16-16,5-2 0 0,3 2 128 0,3-1 32 16,0-1 0-16,2 3 0 0,2 1-160 0,1 0-48 15,0 0 0-15,2 0 0 0,-1 2-144 0,0 0 0 16,-1-2 144-16,0 2-144 0,0-1 0 0,1 0 128 15,-4-2-128-15,2 0 0 0,0-2 0 0,-1 2 0 16,-3 4 0-16,1-2 128 0,0-2-128 0,0 1 0 16,-3 2 0-16,-2-3 0 0,-1 0 0 0,0 2 0 15,1 3 0-15,-4 1 0 0,-1-1 0 0,1-1 144 16,1-3-144-16,-2 5 160 0,-4 2-160 0,1-2 192 16,2-4-192-16,-3 1 192 0,-2-5-192 0,1 1 192 15,0-1-192-15,-2 2 192 0,-1-3 256 0,-1 1 64 0,-2 1 16 0,1-1 0 16,-2-2 112-16,-1 0 0 0,-4 1 16 0,2-3 0 15,-2 1-112-15,0 1-32 0,-1 0 0 0,-2-1 0 16,-1 1-192-16,2-1-32 0,-1 1-16 0,2-1 0 16,-1 0-272-16,1-3 0 0,1 2 128 0,1 0-128 15,1-3-192-15,1 0-80 0,10-3-32 0,0 0 0 32,0 0-752-32,0 0-160 0,0 0-16 0,0 0-16 0,0 0-2336 15,0 0-448-15,2-19-112 0,6 2-9024 0</inkml:trace>
  <inkml:trace contextRef="#ctx0" brushRef="#br0" timeOffset="4865.56">32071 321 23263 0,'0'0'1024'0,"0"0"224"0,0 0-992 0,-7-5-256 0,0 1 0 0,7 4 0 15,0 0 1376-15,0 0 224 0,0 0 64 0,0 0 0 16,0 0 32-16,0 0 16 0,0 0 0 0,0 0 0 16,0 0-640-16,0 0-128 0,5 8-32 0,2 2 0 15,-2 2-336-15,5-1-64 0,4 0 0 0,0 4-16 16,0 4-240-16,2-2-32 0,1 3-16 0,0-2 0 15,1 7-48-15,0 0-16 0,0 2 0 0,2 3 0 16,-2 1-16-16,1 2-128 0,-2-3 192 0,-1-2-64 16,1 0 128-16,-1-3 32 0,-2 1 0 0,1-2 0 0,-1-3 112 0,-1 1 32 15,-1 3 0-15,-2-1 0 0,-1-2-112 0,1 1-32 16,-3 1 0-16,0-2 0 0,-3-1-32 0,0 0-16 16,0 0 0-16,-3-1 0 0,-2 0-80 0,-1-3-16 15,2-3 0-15,-2 2 0 0,-4-2-16 0,1-1-128 16,0-1 192-16,1 0-64 0,-1 1-128 0,-2-2-224 15,-3 0 48-15,1-3 16 16,0 1-1200-16,-2-1-240 0,-2 0-64 0,0-2-11264 16,-1-1-2240-16</inkml:trace>
  <inkml:trace contextRef="#ctx0" brushRef="#br0" timeOffset="13595.53">28438 1866 7359 0,'0'0'656'0,"0"0"-528"0,0 0-128 0,0 0 0 16,0 0 2112-16,0 0 384 0,0 0 64 0,0 0 32 0,0 0-928 0,5-8-192 16,-5 8-48-16,0 0 0 0,0 0-624 0,0 0-128 15,-6-7-32-15,-2 3 0 0,-3 4-368 0,2 0-80 16,0 2 0-16,-1 2-16 0,-3 0 16 0,0 0 16 16,-2 0 0-16,0 1 0 0,-2 3 96 0,-2 0 16 15,-1-2 0-15,-1 2 0 0,1 0-32 0,-1 0 0 16,0-2 0-16,3 1 0 0,5-1-160 0,0 1-128 15,0-3 192-15,3 1-192 0,10-5 128 0,-9 5-128 16,9-5 0-16,0 0 0 0,0 0 0 0,0 0 0 16,0 0 0-16,0 0 0 0,0 0 0 0,0 0 0 15,2 12 0-15,-2-12 0 0,9 9 0 0,2-4 160 0,-1-1-160 0,2 0 128 16,0-1 48-16,-1-1 0 0,2 2 0 0,0-3 0 16,-1 5 16-16,0-4 0 0,-12-2 0 0,16 6 0 15,2-3 80-15,-4 4 32 0,-3 1 0 0,-1 0 0 16,2-1-16-16,-1 4 0 0,-1 1 0 0,-1-1 0 15,0 0 32-15,-1 0 0 0,-3 1 0 0,0 1 0 16,-1 2-320-16,0-4 0 0,0 0 128 0,0 0-128 16,-3 3 0-16,2-3 0 0,-2 1 0 0,-1 0 0 15,-3 1 0-15,-1-2 0 0,-1 1 0 0,1-3 0 16,-1 2 128-16,-1-1-128 0,-2 3 0 0,-1-5 0 16,1-1 144-16,-3-1-144 0,-2 1 0 0,2-1 144 15,3 1-144-15,-1-1 0 0,-3 1 0 0,2-3 128 16,-1 0-576-16,11-4-112 0,-9 2-16 0,9-2-16 15,-10 0-2608-15,10 0-528 0</inkml:trace>
  <inkml:trace contextRef="#ctx0" brushRef="#br0" timeOffset="13956.33">28864 1750 4607 0,'0'0'400'0,"0"0"-400"0,-8 11 0 0,-1-4 0 16,0 0 3360-16,1-1 592 0,1 1 112 0,-3 0 32 15,0-1-1664-15,1 1-336 0,9-7-64 0,-8 10-16 16,2 0-624-16,2 2-128 0,1-1-32 0,2 0 0 15,1 4-624-15,1-2-128 0,2-2-32 0,1 4 0 16,-1 0-256-16,1 4-48 0,0 2-16 0,0 1 0 16,0-1 64-16,3 3 0 0,-1 1 0 0,1 2 0 15,-2 2-192-15,0-3 128 0,-2-1-128 0,-1 0 128 16,1 0-128-16,0-2 128 0,-2-2-128 0,0 0 128 16,-1-4-128-16,0-2 0 0,0-2-160 0,-1 0 160 15,-3-1-848-15,1-3-80 0,3-9-16 16,-2 9-13216-16</inkml:trace>
  <inkml:trace contextRef="#ctx0" brushRef="#br0" timeOffset="14160.85">28658 2027 13823 0,'0'0'608'0,"0"0"128"0,0 0-592 0,0 0-144 15,0 0 0-15,0 0 0 0,9-6 2800 0,2 4 528 16,1 3 96-16,1-2 32 0,0-3-2224 0,4 0-432 16,1 0-96-16,3 3 0 0,0-3-208 0,1 1-48 15,3-2 0-15,-1 4 0 0,0-2-448 0,1 2 0 16,-1-2 0-16,-2 1-8960 16,-2 0-1792-16</inkml:trace>
  <inkml:trace contextRef="#ctx0" brushRef="#br0" timeOffset="14563.69">29189 1997 10127 0,'0'0'896'0,"0"0"-704"0,0 0-192 0,0 0 0 16,-9 6 2112-16,1 1 384 0,-1-1 64 0,0 1 32 16,0-1-1440-16,-2 5-304 0,-2 0-48 0,1 4-16 15,1 0-112-15,-2 1-32 0,-3 0 0 0,0-2 0 16,1 0 128-16,0 1 0 0,4-2 16 0,-2 1 0 15,-2-1 48-15,5 0 16 0,5 0 0 0,-1 0 0 16,1-1-288-16,3 2-64 0,2-3-16 0,1 0 0 0,1 0-288 16,4-1-48-16,0-1-16 0,2 1 0 0,0-3 0 0,2 1-128 15,1 1 192-15,0-2-64 0,4-5-128 0,-1 2 0 16,0-4 144-16,3 2-144 0,2-2 0 0,-1 0 144 16,-1-2-144-16,0 0 0 0,-2-2 144 0,1-1-144 15,-2-2 0-15,1 1 144 0,-2-1-144 0,-1-1 128 16,-5-1-128-16,0 1 128 0,-2-3-128 0,-1 0 0 15,-1-1 144-15,-2 1-144 0,-1-1 128 0,-3-1-128 16,-1 0 160-16,-1-3-160 0,0 2 208 0,-3-1-48 16,-1 0-16-16,0-1 0 0,0 1 16 0,0 0 0 15,0-3 0-15,1 1 0 0,-1 3-160 0,1 1 0 16,0 2 0-16,1 2 0 0,2-1 0 0,1 3-144 16,2 1 0-16,2 6 0 15,0-8-464-15,0 8-96 0,0 0 0 0,0 0-9216 0,10-3-1824 0</inkml:trace>
  <inkml:trace contextRef="#ctx0" brushRef="#br0" timeOffset="14940.49">29444 2295 6447 0,'0'0'576'0,"-1"11"-576"0,1-11 0 0,-1 11 0 15,1-11 2048-15,0 11 288 0,0-11 64 0,0 10 16 0,0-10-560 0,4 9-128 16,-4-9 0-16,0 0-16 0,0 0-384 0,0 0-80 16,5 8-16-16,-5-8 0 0,0 0-176 0,0 0-32 15,0 0-16-15,0 0 0 0,0 0-208 0,0 0-32 16,10-1-16-16,-10 1 0 0,0 0-48 0,7-11 0 16,-2 2 0-16,-1 0 0 0,-1-1-96 0,-1-1-32 15,0-4 0-15,-1 0 0 0,0-3-304 0,0 0-64 16,-2-2-16-16,1-1 0 0,0 0-64 0,-1 1-128 15,-3-5 176-15,4 3-176 0,1-2 144 0,-1 5-144 16,-1-2 0-16,1 1 144 0,1 3-144 0,2 2 0 16,-2 0 0-16,2 4 0 0,1 0 0 0,0 1-144 15,-2 2 144-15,-2 8-160 16,7-7-224-16,2 2-32 0,1-1-16 0,1 0 0 16,-1 3-672-16,1 1-144 0,-1 2-32 0,2 2 0 15,1 0-2048-15,-1-1-432 0</inkml:trace>
  <inkml:trace contextRef="#ctx0" brushRef="#br0" timeOffset="15307.34">29774 2090 3679 0,'0'0'320'0,"0"0"-320"0,0 0 0 0,0 0 0 16,0 0 3888-16,0 0 704 0,0 0 144 0,0 0 16 15,7 8-3552-15,-7-8-720 0,0 0-144 0,10 3-16 16,-2-2 0-16,2-2 16 0,2-3 0 0,0 0 0 15,-6-2 176-15,4-1 16 0,1 0 16 0,-3 4 0 16,-8 3-16-16,11-4 0 0,4-7 0 0,-2 3 0 16,-1 1-128-16,-3-1-16 0,2-1-16 0,-4 2 0 0,-7 7-144 0,6-6-32 15,-6 6 0-15,0 0 0 0,0-10 192 0,0 10 48 16,-6-10 0-16,0 4 0 0,6 6-16 0,-12-4 0 16,-2 1 0-16,-2 0 0 0,-1 1-256 0,2 2-160 15,-1 2 192-15,-1 4-192 0,-3 0 0 0,3 1 0 16,3 2 0-16,1 1 0 0,-4 1 128 0,3-1-128 15,2 1 144-15,2 4-144 0,-1 5 192 0,2 1-48 16,3 1-16-16,0-4 0 0,2 2 64 0,2-4 0 16,-1 3 0-16,3-4 0 0,0 2-64 0,2-1 0 15,0-2 0-15,2-2 0 0,1 0 0 0,2-6 0 16,-2 2 0-16,4-1 0 0,4-2-128 0,3 0-176 16,2 0 48-16,2-3 0 15,-1-4-3168-15,6-2-624 0</inkml:trace>
  <inkml:trace contextRef="#ctx0" brushRef="#br0" timeOffset="16112.44">30786 1811 11967 0,'0'0'528'0,"0"0"112"0,-1-7-512 0,1 7-128 15,0 0 0-15,0 0 0 0,-2-11 2560 0,2 11 496 16,-2-10 80-16,2 10 32 0,0 0-1456 0,0 0-304 15,0 0-48-15,0 0-16 0,-13 5-272 0,4 4-64 16,3 0-16-16,1 4 0 0,3 4-400 0,-2 4-80 16,0 3 0-16,-1 0-16 0,1 2 16 0,1 2 0 15,0-1 0-15,2 3 0 0,0 3-64 0,-1-3-16 16,0-7 0-16,1 1 0 0,2-1-112 0,0-2-32 16,-1-3 0-16,0 0 0 0,0 1-160 0,3-6-128 15,-1 0 192-15,1-3-192 0,-3-10 0 0,3 8 0 0,-3-8 0 16,0 0 0-1,0 0-768-15,0 0-176 0,7 7-16 0,-7-7-16 16,0 0-1904-16,0 0-384 0,7-8-80 0,-1-4-8736 0</inkml:trace>
  <inkml:trace contextRef="#ctx0" brushRef="#br0" timeOffset="16522.21">30697 1652 12895 0,'0'-10'1152'0,"0"0"-928"0,0 0-224 0,3 3 0 16,0 0 2032-16,-3 7 352 0,0 0 80 0,0 0 16 16,6-9-1120-16,-6 9-208 0,8-4-64 0,-8 4 0 15,0 0-64-15,12 0 0 0,-1 1-16 0,-11-1 0 0,12 8-288 0,0 0-48 16,2 0-16-16,-1 2 0 0,-1 1-128 0,1-1-16 16,1-2-16-16,2 2 0 0,0 2-160 0,2 1-16 15,0-4-16-15,0 3 0 0,1 0-160 0,-4-1-16 16,-3 1-128-16,2 0 192 0,6 2-192 0,-4 1 0 15,-5-2 0-15,4-2 0 0,2 2 128 0,-3 2-128 16,-1-2 0-16,-1 1 0 0,-2 2 192 0,-1 1-48 16,0 0-16-16,-1-2 0 0,-1 2 128 0,-1 2 0 15,-1-3 16-15,-2 3 0 0,-2 0-272 0,-1 1 128 16,0 1-128-16,0-4 0 0,-1 0 160 0,-2 0-160 16,-2-2 128-16,0 2-128 0,-2-1 144 0,0-1-144 15,-4 0 160-15,2-1-160 0,0 2 192 0,-1-3-64 16,-7-2-128-16,2 1 192 0,1-3 128 0,0 3 0 15,-5-1 16-15,0 0 0 0,-2-2 48 0,0 2 0 0,-1-3 0 0,-3 1 0 16,-4-3-64-16,3 1 0 0,3-1 0 0,1 1 0 16,1-2-320-16,1-1 144 0,2-1-144 0,2-3-12256 15,3-2-2528-15</inkml:trace>
  <inkml:trace contextRef="#ctx0" brushRef="#br0" timeOffset="19329.9">26846 6433 13823 0,'0'0'608'0,"0"0"128"15,0 0-592-15,1-9-144 0,-1 9 0 0,2-10 0 16,0 0 1312-16,0 0 224 0,-2 0 64 0,1 0 0 0,-1 10-32 0,3-10 0 15,-1 0 0-15,-1 0 0 0,-1 0-160 0,0 1-48 16,-1 0 0-16,0 1 0 0,1-1-432 0,-3 0-96 16,-2-2 0-16,0 1-16 0,-3 1-320 0,-1 2-64 15,-2 1-16-15,1-1 0 0,-2 2-256 0,-1 0-160 16,-1 3 192-16,0 4-192 0,-1-1 0 0,-2 3 0 16,-2 1 0-16,-1 3 0 0,2 2 144 0,1 3-144 15,3-2 0-15,-1 2 144 0,1 0 16 0,0 0 0 16,1 0 0-16,1 4 0 0,-1 0-160 0,4 2 0 15,2-3 0-15,3 0 128 0,0-1-128 0,4 2 0 16,3 0 0-16,1-1 0 0,1-2 0 0,3-1 0 16,1 0 0-16,4-1 0 0,-1-1 0 0,2-5 0 15,2 2-144-15,2 0 144 0,0-3 0 0,1 0 0 0,-1-1 0 16,1-1 0-16,2-2 176 0,0-1-16 0,0-3 0 0,0 2 0 16,-2-3 32-16,0-1 16 0,-5-2 0 0,2-2 0 15,-2-1 0-15,-1-1 0 0,-1 0 0 0,-1-4 0 16,1-2-16-16,0 0 0 0,-4 1 0 0,1-5 0 15,-1-2-16-15,-2 0-16 0,-2-3 0 0,-1 0 0 16,-2-2-32-16,-1-1 0 0,0-1 0 0,-1 0 0 16,-2-2-128-16,-1 2 128 0,-2 2-128 0,-1-1 128 15,1 0-128-15,-1 3 0 0,1 1 0 0,-1-1 0 16,-1 4 0-16,2 1-192 0,-1 6 32 0,2 2 16 16,0 1-256-1,1 5-48-15,4 7-16 0,0 0 0 0,0 0-1264 0,0 0-256 0,0 0-64 0,0 0 0 16,0 0-880-16,0 0-176 0,0 0-32 0</inkml:trace>
  <inkml:trace contextRef="#ctx0" brushRef="#br0" timeOffset="19808.24">27240 6372 24351 0,'-11'-7'1088'0,"11"7"208"0,0 0-1040 0,0 0-256 15,0 0 0-15,0 0 0 0,0 0 144 0,0 0-16 16,0 0-128-16,0 0 192 0,4-7 384 0,2-3 64 16,-3 4 0-16,-3 6 16 0,8-7 192 0,3 1 48 0,-1-1 0 0,1 1 0 15,-1-2 112-15,2-1 16 0,-1 2 16 0,1 1 0 16,-1-1-448-16,0 1-80 0,0-2-32 0,1 1 0 15,-1 1-272-15,1-1-48 0,-3 1-16 0,0-2 0 16,-1-1-368-16,0 1-80 0,-2 0-16 0,-6 8 0 16,6-6 656-16,-6 6 128 0,4-8 32 0,-4 8 0 15,0-10-320-15,0 10-176 0,-6-10 192 0,6 10-192 16,-9-2 144-16,-1 2-144 0,-3 0 0 0,0 2 144 16,-2 4-144-16,1-1 0 0,-2 1 0 0,2 1 0 15,0-1 0-15,-1 2 0 0,-2 0 0 0,2 2 0 16,0 2 0-16,4 3 0 0,-1-1 144 0,2 0-144 15,-2 1 128-15,0 1-128 0,0 0 128 0,3 2-128 0,3 2 128 0,0 1-128 16,3 1 160-16,1 0-160 0,2-1 160 0,0-1-160 16,0-2 160-16,2-3-160 0,3 2 128 0,1-4-128 15,1-1 0-15,5-3 0 0,2-1 0 0,2 0 0 16,0-4 0-16,5 1 0 16,2-4-512-16,3 1-112 0,-2-4-16 0,1 1-10368 15,0-3-2096-15</inkml:trace>
  <inkml:trace contextRef="#ctx0" brushRef="#br0" timeOffset="20457.02">28107 5956 20271 0,'-4'-13'896'0,"4"13"192"0,-1-11-880 0,-1 2-208 16,1 0 0-16,0 0 0 0,-2-1 1328 0,2-1 208 16,-2 1 64-16,1-5 0 0,-1 4-1232 0,-1-2-240 15,-1-2-128-15,-2 2 128 0,1 0 80 0,-1-4 32 16,-1-2 0-16,2 1 0 0,-2 6 304 0,0-1 64 16,0 0 16-16,2 4 0 0,-2 1 96 0,0 1 32 15,2 2 0-15,-1 4 0 0,7 1-160 0,-11 2-16 0,0 2-16 0,2-1 0 16,2 3-240-16,1 4-32 0,-2 0-16 0,2 4 0 15,-1 5-272-15,1 0 128 0,-1 1-128 0,2 2 0 16,1 0 208-16,1 4-64 0,-1 3-16 0,2 3 0 16,1 0 160-16,2-1 32 0,0 0 0 0,2 0 0 15,-1-1-80-15,1-1-16 0,0-3 0 0,-1 3 0 16,1-2-224-16,-1 2 144 0,1 1-144 0,0-3 128 16,-1 1-128-16,1-2 0 0,-1-4 0 0,1 0 128 31,0-1-1568-31,-2-1-320 0,0-2-64 0,1 0-16 0,-2-4-1488 15,-2-2-288-15</inkml:trace>
  <inkml:trace contextRef="#ctx0" brushRef="#br0" timeOffset="20667.43">27714 6256 36623 0,'0'0'1616'0,"0"0"352"0,0 0-1584 0,0 0-384 15,0 0 0-15,6-9 0 0,-1 0 400 0,3 2 0 16,1 1 0-16,3-1 0 0,1-1-112 0,2 2-32 16,5 0 0-16,1 1 0 0,2 0-256 0,2 2 0 15,0-2 0-15,2 1 0 0,0 0 0 0,3 0-192 16,4 1 16-16,0 0 16 16,3 0-2736-16,2-1-560 0</inkml:trace>
  <inkml:trace contextRef="#ctx0" brushRef="#br0" timeOffset="21607.73">29373 5603 3679 0,'-11'-7'160'0,"11"7"32"15,0 0-192-15,0 0 0 0,-11 0 0 0,11 0 0 16,0 0 5088-16,0 0 976 0,-12 4 192 0,12-4 32 16,-4 9-3984-16,1 2-816 0,3-11-144 0,-2 15-48 0,2-2-208 0,0 2-32 15,1 0-16-15,3 4 0 0,0 5-272 0,0-2-48 16,-2-1-16-16,2 3 0 0,0 2-224 0,3 1-48 16,1 1-16-16,-1 3 0 0,0 3 192 0,-1-2 32 15,1 0 16-15,-2-1 0 0,0 3-176 0,-2-5-32 16,-3-2-16-16,3 0 0 0,0-2-224 0,-1-1-32 15,-4-2-16-15,2-1 0 0,3-1 32 0,0 0 0 16,-3-2 0-16,1-2 0 0,-1-16-192 0,3 12 160 16,-2-3-160-16,-1-9 160 0,0 0 0 0,0 0 0 15,0 0 0-15,0 0 0 0,0 0-32 0,0 0 0 16,0 0 0-16,0 0 0 0,1-11-128 0,-1 0 192 16,0-2-192-16,3-3 192 0,-1-1-192 0,2-4 128 15,-1 2-128-15,1 0 128 0,1 1-128 0,0 1 0 0,0 1 0 16,2 1 0-16,1-1 0 0,0 2 0 0,-2 1 0 0,2 1 0 15,1 3 0-15,0-2 0 0,0 4 0 0,1 1 0 16,-10 6-144-16,11-3 144 0,0 0 0 0,-1 2 0 16,-10 1-144-16,13 2 144 0,-1 2 0 0,0 1-144 15,-2 3 144-15,0 0 0 0,1 2 0 0,1 0 0 16,-1 0 0-16,2 2 0 0,-2-1 0 0,1 2 0 16,-2 1 0-16,2 0 0 0,-2 0 0 0,1 2 128 15,-1-2-128-15,0 1 0 0,0-1 0 0,0 0 0 16,0 1 0-16,0 0 0 0,-3 3 0 0,1-3 0 15,0-3-1984 1,1-2-304-16,-1 3-64 0</inkml:trace>
  <inkml:trace contextRef="#ctx0" brushRef="#br0" timeOffset="22306.75">30570 5367 10127 0,'0'0'896'0,"0"0"-704"16,0 0-192-16,0 0 0 0,7-7 2160 0,-7 7 400 15,6-9 64-15,-6 9 32 0,0 0-896 0,0 0-176 16,0 0-48-16,0 0 0 0,5-8-224 0,-5 8-48 15,-1-6-16-15,1 6 0 0,0 0-32 0,0 0 0 16,0 0 0-16,0 0 0 0,-12 0-208 0,1 2-48 16,4 2-16-16,-4 4 0 0,-2 4-224 0,0 1-32 15,1 2-16-15,-3 5 0 0,-6 1-288 0,3 4-48 16,2 1-16-16,-2 4 0 0,-6 4-112 0,1 2-16 16,-2 1-16-16,0 4 0 0,2 4-16 0,1 0 0 15,2 0 0-15,2 3 0 0,2 4-160 0,2-1 192 16,1-2-192-16,1-4 192 0,2-2-192 0,2-2 0 0,3-3 144 0,2 0-144 15,3-1 128-15,4-2-128 16,4-3 128-16,3 1-128 0,2-7 0 0,6 1 0 0,2-1 0 0,5-1 128 16,4 0-128-16,5 0 0 0,3 3-128 0,1 1 128 31,0 1-912-31,0-2-112 0,0-6 0 0,0-4-16 16,-1-2 0-16,-3-6 0 0,-4 2 0 0,-1-4-15312 0</inkml:trace>
  <inkml:trace contextRef="#ctx0" brushRef="#br0" timeOffset="23083.64">31043 5931 4607 0,'0'0'192'0,"0"0"64"0,8-6-256 0,-2-1 0 16,-6 7 0-16,5-8 0 0,-1-1 2768 0,-4 9 512 16,5-9 112-16,-2 1 0 0,-3 8-1424 0,3-9-304 15,1 1-48-15,-2 0-16 0,-2 8-192 0,0 0-32 16,0 0-16-16,2-6 0 0,-2 6-144 0,0 0-48 16,-2-9 0-16,2 9 0 0,0 0-16 0,0 0 0 15,0 0 0-15,0 0 0 0,0 0-224 0,0 0-48 16,0 0-16-16,0 0 0 0,0 0-176 0,-9 2-48 15,-3 0 0-15,2 4 0 0,0 7-272 0,-4 0-64 16,-2 4-16-16,-1 4 0 0,0 4-128 0,-3 4-32 16,-2 2 0-16,-4 0 0 0,-3-1-128 0,3 0 0 0,3 0 0 0,0 1 0 15,1-1 0-15,4 2 128 0,0-2-128 0,2-3 0 16,2-2 0-16,2-2 128 0,2-1-128 0,1-2 0 16,1-2 0-16,1-3 128 0,-1-4-128 0,4-2 0 31,4-9-336-31,0 0-160 0,0 0-16 0,0 0-16 15,0 0-2736-15,0 0-528 0,0 0-112 0</inkml:trace>
  <inkml:trace contextRef="#ctx0" brushRef="#br0" timeOffset="23363.96">30692 5900 25967 0,'0'0'1152'0,"0"0"240"0,0 0-1120 0,0 0-272 16,0 0 0-16,0 0 0 0,8 12 1136 0,-3-1 160 16,0-3 48-16,1 4 0 0,0 2 80 0,1 3 32 15,-1 0 0-15,1 1 0 0,0 1-640 0,1-1-128 16,0 0-32-16,1 3 0 0,2 0-256 0,-1-2-48 16,-1 1-16-16,-1-2 0 0,0-1-144 0,1-1-16 15,1-1-16-15,1 2 0 0,-2-2-160 0,1 0 160 16,1-4-160-16,-1 1 160 0,-1-2-160 0,2-2-144 15,-1-4 144-15,1 1-208 16,-2 1-1520-16,-9-6-320 0,10 2-48 0,2-4-8512 16,1-1-1696-16</inkml:trace>
  <inkml:trace contextRef="#ctx0" brushRef="#br0" timeOffset="23925.56">30712 5724 11967 0,'0'0'1072'0,"0"0"-864"0,0-9-208 0,0 9 0 0,0 0 3264 0,0 0 624 16,0 0 112-16,0 0 32 0,0 0-2112 0,0 0-432 16,0 0-80-16,0 0 0 0,0 0-208 0,0 0-48 15,0 0 0-15,0 0 0 0,0 0-528 0,11 0-112 16,0-3-32-16,-1 2 0 0,-10 1 48 0,13 0 16 16,2 0 0-16,-1-1 0 0,3-2-240 0,1 0-48 15,0 2-16-15,2 0 0 0,1-1-240 0,-2 1 176 16,-2 1-176-16,3 0 160 0,2-1-160 0,-1 1 0 15,-3-3 0-15,0 2 0 0,-1 1 0 0,-1 0 0 16,-3-1 0-16,-1-1 128 0,-12 2-128 0,12 0 0 16,-2-2 0-16,-10 2 0 0,0 0 128 0,10 0-128 0,-10 0 0 15,0 0 128-15,0 0-128 0,0 0 0 0,10-3 144 0,-10 3-144 16,0 0 160-16,0 0-32 0,0 0-128 0,0 0 192 16,5-8 16-16,-5 8 0 0,0 0 0 0,-3-6 0 15,3 6 16-15,-5-9 0 0,0 1 0 0,5 8 0 16,-11-5-32-16,2-1-16 0,0 0 0 0,-1-1 0 15,-2 3 0-15,0-1 0 0,2 0 0 0,-2 0 0 16,-1-2-176-16,1 2 160 0,0-1-160 0,2 0 160 16,0 1-160-16,10 5 0 0,-10-5 0 0,10 5 0 15,-10-5 0-15,10 5 0 0,0 0 0 0,0 0 0 16,-9-3-528-16,9 3-96 16,0 0-16-16,0 0 0 0,0 0-2080 0,0 0-416 0,0 0-96 0</inkml:trace>
  <inkml:trace contextRef="#ctx0" brushRef="#br0" timeOffset="24464.96">31349 6204 24127 0,'0'0'1072'0,"0"0"208"0,0 0-1024 0,0 0-256 15,0 0 0-15,0 0 0 16,0 0 1808-16,0 0 304 0,0 0 64 0,0 0 16 0,0 0-656 0,0 0-128 16,4 14-16-16,-1 0-16 0,-3 3-720 0,0 2-144 15,1 0-16-15,-1 2-16 0,0-3-320 0,0 0-160 16,-1 1 160-16,2 2-160 0,3 2 128 0,0 2-128 16,-4-4 0-16,2 0 0 0,4-3 0 0,-4-3 128 15,-2 0-128-15,3-1 0 16,1 3-288-16,-2-5-96 0,-2 0-32 0,-1-2 0 15,0 0-2944-15,1-10-592 0</inkml:trace>
  <inkml:trace contextRef="#ctx0" brushRef="#br0" timeOffset="24990.53">31244 6390 24879 0,'0'0'1088'0,"0"0"256"0,-4-5-1088 0,4 5-256 0,0 0 0 0,0 0 0 16,0 0 1760-16,0 0 288 0,0 0 64 0,0 0 16 16,11-1-1568-16,-11 1-320 0,12 0-64 0,-1 3-16 15,2 1-160-15,1 2 0 0,-1-1-192 0,4 0 192 32,2-1-768-32,1 0-48 0,-2-2 0 0,2 1 0 15,1 1-480-15,0 0-112 0,-2-1 0 0,2-3-16 0,1 0-496 0,-2 0-80 0,-3 0-32 0,-3 0 0 16,-1 0 816-16,1 0 176 0,-1 1 16 0,-1-1 16 15,-12 0 848-15,12 0 160 0,-2 0 0 0,-10 0 0 0,12-1 1232 0,-12 1 176 16,10-6 16-16,-10 6 16 0,11-4 224 0,-11 4 64 16,9-6 0-16,-1 2 0 0,-8 4-608 0,10-5-112 15,-2 0-32-15,0-1 0 0,0 0-80 0,0-1 0 16,-1 1-16-16,-7 6 0 0,8-7-240 0,1 1-32 16,-1 1-16-16,-1-2 0 0,-7 7-128 0,6-7-16 15,1-2-16-15,-7 9 0 0,0 0 16 0,2-10 16 16,1-1 0-16,-3 1 0 0,-1 1-96 0,-3 1-32 15,-3 0 0-15,1 2 0 0,-2 1-80 0,-1 2 0 16,-2 3-16-16,0 0 0 0,-2 0-240 0,-2 4 176 16,0 0-176-16,0 2 160 0,1 2-160 0,1 3 0 15,-2-1 0-15,4 0 0 0,0 1 0 0,1 2 0 0,1 3 0 16,0-2 0-16,1 1 0 0,1 4 0 0,3-1 144 16,3-1-144-16,-2-1 0 0,3 1 128 0,0-2-128 15,4 0 0-15,3-2 0 0,1 0 0 0,0-2 0 0,2 2 128 16,6-4-128-16,-1-1-240 0,1-1 64 0,1-1 16 31,0 1-608-31,-2-3-112 0,1-2-16 0,0 0-10272 0,1-4-2048 0</inkml:trace>
  <inkml:trace contextRef="#ctx0" brushRef="#br0" timeOffset="25764.57">32131 6244 11055 0,'0'0'976'0,"0"0"-784"0,0 0-192 0,0 0 0 15,0 0 3712-15,0 0 688 0,0 0 144 0,0 0 16 0,0 0-2800 0,0 0-560 16,-3-9-112-16,3 9-32 0,0 0-160 0,0 0-48 16,-12 0 0-16,1 0 0 0,11 0-400 0,-14 4-64 15,-3 1-32-15,0 2 0 0,-1 0-128 0,0 0-32 16,-2-1 0-16,0 2 0 0,1 1 80 0,2-1 16 16,3 0 0-16,-1 0 0 0,0-2-160 0,3 2-128 15,3 0 192-15,2-1-192 0,7-7 0 0,0 0 0 16,0 0 0-16,0 0 0 0,0 10 0 0,0-10 0 15,0 0-176-15,13 8 176 16,3-3-480-16,2 0 16 0,0-1 0 0,6-1 0 0,5-5 224 0,-3 2 48 16,-4 3 16-16,3 2 0 0,2 2 176 0,0 1 0 15,-2-2 0-15,-3 2 0 0,-1 1 0 0,-3-1 0 16,-1-2 0-16,-2 2-128 0,-4 3 128 0,0-1 0 16,-5 2 0-16,0-3 0 0,-6-9 0 0,2 10 128 15,-2-10-128-15,-1 13 176 0,-2 0 80 0,1 1 0 0,-4-5 16 0,1 2 0 16,0-3-112-16,-1 0-32 0,-4 0 0 0,3 4 0 15,-1-2-128-15,-3 0 0 0,0 0 0 0,-1-4 128 16,0 1-128-16,-1 0-176 0,-1 0 48 0,1-1 0 31,0 4-288-31,1-7-48 0,3 1-16 0,-2-1-10000 0,-2-2-2000 0</inkml:trace>
  <inkml:trace contextRef="#ctx0" brushRef="#br0" timeOffset="26111.3">32496 6063 31327 0,'0'0'2784'0,"0"0"-2224"15,0 0-560-15,0 0 0 0,0 0 1456 0,0 0 176 16,0 0 32-16,-5 8 16 0,-1 3-1360 0,2 1-320 16,1 3 0-16,-1 3 0 0,-2 0 0 0,1 3 0 15,1 1 0-15,0 3 0 0,0 0 0 0,0-1 0 16,0-1 0-16,1 0 0 0,1 3 0 0,0 1 128 16,0 1-128-16,2-3 128 0,1-2-128 0,0-3 0 15,-1 0 0-15,0 0 128 0,0 0-272 0,3-1-64 0,0-2-16 0,-2-4 0 31,-2-1-880-31,2 0-176 0,0-5-48 0,-1-7 0 16,0 0-2384-16,0 0-464 0</inkml:trace>
  <inkml:trace contextRef="#ctx0" brushRef="#br0" timeOffset="26305.1">32237 6341 36399 0,'0'0'1600'0,"0"0"352"15,0 0-1568-15,0 0-384 0,13-3 0 0,-1 3 0 16,0-3 208-16,1 2-32 0,0 0-16 0,1-1 0 0,3 2-160 0,-1 3 128 16,0 1-128-16,4-1 128 0,2-2-128 0,4 1 0 15,2 1 0-15,-1 1 0 0,-1-1 0 0,3 2-176 16,1 0 176-16,1 0-192 16,0-1-1632-16,-2 0-336 0,-4 0-64 0</inkml:trace>
  <inkml:trace contextRef="#ctx0" brushRef="#br0" timeOffset="26739.95">32461 5318 16575 0,'-5'-7'1472'16,"1"0"-1168"-16,4 7-304 0,0 0 0 0,0 0 2896 0,0 0 528 0,0 0 96 0,11-6 32 15,0 2-1840-15,1 0-368 0,-2 2-80 0,2 2-16 16,1 2-240-16,2 2-48 0,-1 2-16 0,4 5 0 15,4 3-432-15,6 6-64 0,2 3-32 0,2 6 0 16,1-1-80-16,-1 6-16 0,0-1 0 0,-1 2 0 16,0 0 80-16,1 2 16 0,-1-3 0 0,3 5 0 0,1 4-176 0,-1 0-48 15,-1-7 0-15,-15-14 0 0,0 6 0 0,0-1-16 16,1 5 0-16,-3 0 0 0,-1 1-16 16,-3 2 0-16,-2-1 0 0,2 24 0 0,-7-11 32 0,-5-6 0 15,-4-2 0-15,-4-3 0 0,-4-2-48 0,-2-2 0 16,-3-5 0-16,7-10 0 0,-3 4-144 0,-2 2-176 15,-2 2 48-15,-2-1 0 16,-5 2-1648-16,1 1-320 0,-2 0-64 0</inkml:trace>
  <inkml:trace contextRef="#ctx0" brushRef="#br0" timeOffset="27385.76">19869 6352 8287 0,'-16'0'736'0,"-2"0"-592"15,-3 2-144-15,-1-4 0 0,-3-2 1968 0,1 2 352 0,0 0 80 16,-1 2 16-16,0 0-624 0,4 2-128 0,4 0-32 0,0 1 0 16,-1-2-208-16,0 2-32 0,-2 0-16 0,3 0 0 15,3 1-160-15,1 2-48 0,3-3 0 0,0 4 0 16,1-3-288-16,9-4-64 0,0 0-16 0,-4 9 0 16,4-9-400-16,3 9-80 0,6 2 0 0,6-4-16 15,5 0-64-15,8-2-16 0,4-1 0 0,13 0 0 16,8 0 96-16,8-2 0 0,6-2 16 0,11-5 0 15,13-5-80-15,11-2-32 0,8-1 0 0,6-3 0 16,5-2-80-16,5 3-16 0,5 1 0 0,-2-2 0 16,-1-3-128-16,2 0 0 0,3 0-192 0,-3-1-17200 15</inkml:trace>
  <inkml:trace contextRef="#ctx0" brushRef="#br0" timeOffset="43092.06">20647 8193 10127 0,'0'0'448'0,"9"-2"96"0,-9 2-544 0,8-6 0 0,-8 6 0 0,0 0 0 16,6-6 3152-16,-6 6 528 0,10-9 96 0,-10 9 32 15,7-6-3040-15,-7 6-624 0,0 0-144 0,0 0 0 16,0 0 0-16,0 0 0 0,0 0 0 0,0 0 0 15,0 0 0-15,0 0 0 0,0 0 0 0,0 0 0 16,-10-1 0-16,0 1 0 0,-2 0 0 0,-1 1 0 0,-3 2 464 0,-1 0 16 16,-1-1 0-16,0 0 0 0,-1-2 448 0,0 0 96 15,-3-2 0-15,1 2 16 16,0-1-144-16,-1 1-16 0,-3 0-16 0,2 0 0 0,-1-1-384 0,-1-1-80 16,-1 1-16-16,-1 0 0 0,-2-1-144 0,-1 1-48 15,-1-1 0-15,0 2 0 0,-2 0-64 0,2 0-128 16,-1 0 176-16,2 2-176 0,0 3 320 0,2 1-64 15,0-2 0-15,2 2 0 0,2-2-128 0,-1 1-128 16,0-1 192-16,0 0-192 0,1 0 144 0,-1 0-144 16,0 0 0-16,0 0 144 0,0 0-144 0,-1-3 0 15,0 1 144-15,2 1-144 0,1-3 0 0,1 0 128 16,-3 0-128-16,3-3 0 0,1 2 0 0,2 0 0 16,-1 0 0-16,2-3 128 0,0 1-128 0,1 0 176 0,0-1-176 0,3 2 192 15,-1 1-16-15,2-1 0 0,1 2 0 16,2-2 0-16,-2-1 16 0,3 3 0 0,1 0 0 0,8 0 0 15,0 0 16-15,0 0 16 0,0 0 0 0,0 0 0 16,0 0-64-16,0 0-16 0,0 0 0 0,0 0 0 16,0 0-144-16,0 0 128 0,0 0-128 0,8-9 128 15,0 5-128-15,0-2 0 0,2 0 0 0,-2 2 128 16,-8 4-128-16,12-5 0 0,-2 0 0 0,-1 1 0 16,0 0 0-16,-9 4 128 0,12-2-128 0,-1-5 0 15,-1 2 0-15,0 1 0 0,1-1 0 0,-1 1 0 16,1 0 0-16,0 0 0 0,3 0 0 0,-1 0 0 15,-2-1 0-15,1 0 0 0,-2 1 0 0,5-1 0 16,0-2 0-16,0 2 0 0,-3 0 0 0,-1-1 0 0,1 0 0 16,0-1 0-16,-1 2 128 0,1 0-128 0,0 1 0 0,-2 0 0 15,-10 4 144-15,8-3-144 0,-8 3 128 0,0 0-128 16,8-5 160-16,-8 5-160 0,0 0 0 0,0 0 0 16,0 0 0-16,0 0 0 0,0 0 0 0,0 0 0 15,0 0 0-15,0 0 0 0,0 0 0 0,0 0-128 16,-1 12 128-16,1-12 0 0,-4 12 0 0,0-1-128 15,4-11 128-15,-11 10 0 0,0 1 0 0,-1 0-128 16,0-3 128-16,1-1 0 0,-1 3 0 0,-1-4 0 16,-4 2 0-16,1 1 0 0,-1-2 0 0,2-1 0 15,-1 1 0-15,0-2 0 0,-1 0 0 0,3 3 0 16,0 0 0-16,-1-1 144 0,0 0-144 0,0 2 0 16,4-1 0-16,-1 1 0 0,0-2 0 0,2 0 0 15,-1 1 0-15,2 0 0 0,1-1 0 0,8-7 0 0,-9 6 0 0,9-6 0 16,-8 7 128-16,8-7 0 15,0 0 0-15,-6 6 0 0,6-6 96 0,0 0 16 0,0 0 0 0,-4 9 0 16,4-9-240-16,-1 11 128 0,1-11-128 0,0 0 0 16,0 0 128-16,4 11-128 0,-4-11 0 0,6 12 144 15,-6-12-144-15,10 11 0 0,-10-11 0 0,15 6 0 16,-3 2 0-16,-1-2 128 0,0 0-128 0,-1-1 128 16,1-1-128-16,-1 1 0 0,-10-5 0 0,14 5 0 15,1-1-256-15,-2-4-64 0,-2 0-32 0,2 4 0 16,3 3-1664-1,-2-1-336-15,0-2-64 0,2 0-16 0</inkml:trace>
  <inkml:trace contextRef="#ctx0" brushRef="#br0" timeOffset="83543.75">25297 6553 12895 0,'0'0'1152'16,"0"0"-928"-16,0 0-224 0,0 0 0 0,0 0 2480 0,0 0 448 15,6-9 80-15,-6 9 32 0,10-4-1584 0,0 1-320 16,-10 3-64-16,13-1-16 0,-1 1-416 0,0 0-96 16,-2 0-16-16,3 4 0 0,3-3-112 0,1 5-32 15,1-4 0-15,0 2 0 0,2-3 0 0,2 2 0 16,3 1 0-16,2 0 0 0,2 0 48 0,0 0 0 15,-1 0 0-15,4 2 0 0,0 1 208 0,1-1 32 16,-1 3 16-16,0 2 0 0,-2-1-112 0,1 1 0 16,0 3-16-16,-1 0 0 0,-1 2-208 0,0 2-32 15,-1 2-16-15,1 3 0 0,-2 3-144 0,1 3-32 16,-2 2 0-16,-3-3 0 0,-2 2-128 0,-1 1 0 16,-1 4 0-16,0-1 128 0,-3 0-128 0,1 0 0 15,0-4 0-15,-1 0 0 0,0 2 128 0,-1 2-128 16,1 0 128-16,0 3-128 0,-2 0 208 0,0 4-32 0,2 4-16 15,-3 0 0-15,-1-2-160 0,2 1 192 0,2 0-192 0,-2 1 192 16,-1-5-192-16,-1-1 160 0,1 0-160 0,-3-2 160 16,-3-1 48-16,-2 1 16 0,-1-1 0 0,-1 2 0 15,-1 1 128-15,2-1 32 0,-3 1 0 0,-2-4 0 16,-2 1-64-16,1-2-16 0,-2-2 0 0,1 2 0 16,-2-4-176-16,-3 3-128 0,-2-3 144 0,-2 1-144 15,0 5 144-15,1 2-144 0,-1 0 128 0,-2 1-128 16,-3-1 0-16,2 4 0 0,0-6 128 0,-1 2-128 15,-1-2 0-15,-1 0 0 0,0-2 0 0,-3 1 128 16,-1 0-128-16,-1 3 0 0,4 0 0 0,-2-3 128 16,1-4 0-16,2 0-128 0,0-1 192 0,2 2-64 0,3 0 160 15,1 1 32-15,2-8 0 0,0 1 0 0,-1 0-192 16,3 0-128-16,3 0 192 0,0-3-192 0,-2-2 128 0,1 1-128 16,-1-5 0-16,2 3 0 0,0-2 0 0,1 0 0 15,1-1 128-15,2-1-128 0,-1-2 0 0,2 1 128 16,1-1-128-16,1 3 0 0,1-3 144 0,0 2-144 15,-1-2 0-15,2 1 144 0,3-1-144 0,-1 2 128 16,1-2-128-16,1-1 128 0,-1-4-128 0,4 2 128 16,1-1-128-16,1 0 128 0,0 1 32 0,1-5 0 15,0 0 0-15,1-1 0 0,-2 0 32 0,-2 1 16 16,1-4 0-16,0 2 0 0,0 1-64 0,2 0-16 16,-1-1 0-16,0 0 0 0,-1-3-128 0,-1 1 160 15,0-5-160-15,1 3 160 0,-1 0-160 0,0 1 160 16,-1 1-160-16,1-2 160 0,-11 0-160 0,11 0 128 15,0 0-128-15,-11 0 128 0,0 0-128 0,12 0 0 0,-2 0 0 0,-10 0 128 16,0 0-128-16,12 3 0 0,-3-1 0 0,-9-2 0 16,10 1 0-16,-10-1 0 0,12 0 0 0,-12 0 0 15,0 0 128-15,0 0-128 0,10-1 0 0,-10 1 128 16,0 0 0-16,0 0 0 0,0 0 0 0,0 0 0 16,0 0 0-16,0 0 0 0,0 0 0 0,0 0 0 15,0 0-128-15,0 0 192 0,0 0-192 0,0 0 192 16,0 0-192-16,0 0 192 0,0 0-192 0,0 0 192 15,0 0-192-15,4-8 0 0,-4 8 0 0,0 0 128 16,0 0-128-16,0 0 0 0,0 0 0 0,0 0 0 16,0 0 0-16,0 0 0 0,0 0 0 0,0 0 0 15,0 0 0-15,0 0 0 0,0 0 0 0,-9 1 0 16,9-1 0-16,0 0 0 0,-10 2 0 0,10-2 0 0,-11 3 0 16,11-3 0-16,-11 4 0 0,3 0 0 0,-1 2 0 0,9-6 0 15,-11 3 144-15,2 3-144 0,0 0 0 0,2-1 128 16,1 2-128-16,-1 2 0 0,0-2 0 0,-1 2 0 15,-1 0 0-15,1 0 0 0,-1 1 0 0,1 2 0 16,-3 0 0-16,2 2 0 0,0 0 0 0,-1 3 0 16,-1 0 0-16,1 3-128 0,1-1 128 0,-2 2 0 15,0 0 0-15,0 0 0 0,2 1 0 0,1 2 0 16,-1-1 0-16,1 1 0 0,3 0 0 0,-1 1 0 16,-2 0 0-16,3 0 0 0,2 1 0 0,0-1 0 15,-1 1 0-15,0 0 0 0,2-2 0 0,-1 5 0 16,1-4 0-16,2 2 0 0,0 2 0 0,0 1 0 15,0 0 0-15,1 1 0 0,0 2 0 0,2 1 0 16,-1-2 0-16,2 4 128 0,0-1-128 0,4 1 0 0,3 2 0 16,2-1 0-16,1-1 0 0,-1 1 0 0,-1-1 0 0,1 2 0 15,1 2 0-15,3 1 0 0,1 0 0 0,1 2 128 16,-1 2-128-16,0 0 0 0,0 0 0 0,-1-2 0 16,-1-2 128-16,1 2-128 0,1-2 128 0,2 1-128 15,-1 1 192-15,1 1-48 0,-1 2 0 0,0 1 0 16,-2 2-144-16,1-1 0 0,0 1 0 0,3 0 128 15,1 1-128-15,-4-3 0 0,-5 0 0 0,2 2 0 16,2 3 0-16,-3 0 128 0,-2-1-128 0,-1-1 0 16,0 1 0-16,-1-1 128 0,-1-1-128 0,1-1 0 15,-1-4 0-15,0 3 128 0,-1-1-128 0,-1 1 0 16,1 1 0-16,0 0 0 0,-1 2 0 0,0-1 0 16,0 1 0-16,1-2 0 0,1-1 128 0,-1 3-128 0,-3-1 0 0,1 2 0 15,2 1 0-15,0 4 0 0,-1 3 0 0,-1-4 0 16,-1-6 0-16,1-2 0 0,0-3 0 0,-1-2 0 15,-2-2 0-15,1 2 128 0,0 0-128 0,0 1 0 16,-2 0 0-16,0 0 128 0,-1 0-128 0,1 1 0 16,1-3 0-16,1-3 0 0,-3-3 0 0,1 1 0 15,-1-3 128-15,0 2-128 0,-1-4 0 0,1 1 0 16,1-1 0-16,-2 0 0 0,0 2 0 0,-2 1 0 16,1 0 0-16,0-2 0 0,-2-1 0 0,1-1 128 15,-2-1-128-15,0 1 0 0,0-2 0 0,-1-1 128 16,-2-1-128-16,3 1 0 0,-2 1 0 0,-1 2 0 15,-1-2 128-15,2 5-128 0,-1 3 0 0,2 1 0 16,0 0 0-16,-2-1 0 0,1-5 0 0,-2 2 0 0,0-2 0 0,0-2 0 16,1 0 0-16,0-6 0 0,-2 0 128 15,0 0-128-15,0-3 144 0,0-1 0 0,-2-1 0 0,2-2 0 16,1-2 0-16,0 3 0 0,-3-3 0 0,-1 2 0 16,0 1-144-16,-1 1 128 0,0 2-128 0,1-3 128 15,1 0-128-15,-4 2 0 0,-3 3 0 0,0 0 128 16,-2 1-128-16,2 0 0 0,0 3 144 0,0-2-144 15,-3 2 0-15,1-4 128 0,3-1-128 0,0-2 0 16,-2 1 144-16,0-2-144 0,1-2 192 0,0-1-192 16,1 0 176-16,-1-2-176 0,-1 0 160 0,0-1-160 15,-1-1 160-15,-1 1-160 0,-2 1 160 0,0-1-160 16,-1 1 192-16,1-4-64 0,-5 1-128 0,1 1 192 16,-2-2-192-16,2 0 128 0,-2 0-128 0,0 0 0 0,-1-2 128 0,2 2-128 15,0 1 0-15,1 1 128 0,1-5-128 0,0 1 0 16,0-2 0-16,1 2 0 0,0-1 0 0,0 2 0 15,1 0 0-15,3-2 0 0,1-1 0 0,1 2 0 16,-1 1 0-16,2-4 0 0,4 0 0 0,1 1 0 16,0-3 0-16,1 2 0 15,1-1-1008-15,1 0-80 0,-2 2-32 0,2 1 0 16,-1 3-992-16,2 2-192 0,1-3-32 0</inkml:trace>
  <inkml:trace contextRef="#ctx0" brushRef="#br0" timeOffset="103992.71">6807 16254 14735 0,'0'0'640'0,"-11"-3"160"0,-2 0-640 0,2-1-160 0,-1 1 0 0,3 0 0 16,9 3 2048-16,-11-2 384 0,1 0 80 0,1-1 16 15,9 3-1504-15,0 0-288 0,-12-6-64 0,3 2-16 16,9 4-304-16,0 0-64 0,0 0-16 0,0 0 0 16,-9-3 128-16,9 3 32 0,0 0 0 0,0 0 0 15,0 0 272-15,0 0 48 0,0 0 16 0,0 0 0 16,0 0 208-16,0 0 48 0,0 0 16 0,0 0 0 15,11-3-336-15,2-2-64 0,2 1 0 0,3 1-16 16,4-1-144-16,3 0-32 0,1 0 0 0,1 2 0 0,1 1-192 16,0 1-32-16,2-2-16 0,3 2 0 0,0 0-208 0,3 2 128 15,5-1-128-15,2 1 0 0,0 0 0 0,1 0 0 16,2-2 0-16,-1-1 0 0,0 0 0 0,-1 1 0 16,-1 0 0-16,0 0 0 0,-1 0 0 15,1 0 128-15,0-2-128 0,0 2 0 0,1 0 0 0,-4 2 0 16,-2-2 128-16,0 1-128 0,0 0 192 0,-3-1-16 15,-2 0 0-15,-2 2 0 0,-2 0 32 0,-2 1 16 16,-1 1 0-16,-1 0 0 0,0-3-64 0,-2 3-16 16,1-1 0-16,-2 0 0 0,-3-3 16 0,2 0 0 15,0 0 0-15,-1 0 0 0,-7 0 96 0,1-3 0 16,0 0 16-16,-1-1 0 0,-1 1 192 0,-3-2 48 16,-9 5 0-16,8-9 0 0,-1 1-48 0,-7 8 0 0,2-10 0 0,-2 10 0 15,3-12-144-15,-2 3-16 0,-1 0-16 16,0 9 0-16,-1-11-144 0,-2 1-16 0,-1 0-128 15,0 0 192-15,0-1-192 0,0 0 0 0,-1 1 0 0,0 1 0 16,-4 0 128-16,0-1-128 0,-2 0 0 0,1 1 144 16,-3-3-144-16,1 2 0 0,2-1 0 0,-2 2 0 15,-1-1 144-15,0 1-144 0,0 1 160 0,0 1-160 16,0 1 176-16,0-1-176 0,0 2 192 0,0-2-192 16,2 2 128-16,2 1-128 0,0 0 0 0,1 2 0 15,0-1 0-15,8 3 0 0,0 0 128 0,0 0-128 16,-7 4 0-16,7-4 0 0,-6 8 0 0,6-8 0 15,-4 13-160-15,3-1 160 0,2-2-160 0,3 1 160 16,0-1-144-16,1 0 144 0,2 1-128 0,3-3 128 0,2 0 0 0,2-1-128 16,1 2 128-16,0-1 0 0,2-1 0 15,2-1 0-15,-1 1 0 0,-1 1 0 0,-3 0 0 0,1-1 0 16,-1 2 0-16,0 2-128 0,1-2 128 0,-2 1 0 16,-2-3 0-16,0 1 0 0,-3 1 0 0,-1-1 0 15,1 0 0-15,0 1 0 0,0-1 0 0,0 2 0 16,-8-10 0-16,6 12 0 0,-1-1 0 0,1 2 0 15,-2-2 0-15,-4-11 0 0,1 14 0 0,-1-1 0 16,-3-1 0-16,3-12 0 0,-1 13 0 0,-2-1 0 16,-2 1 0-16,0-1 0 0,0-3 128 0,-2 0-128 15,-1 0 160-15,-1 1-160 0,-1 1 176 0,-1 0-176 16,0-3 192-16,-2 1-192 0,-2 1 192 0,2 0-64 16,0 0 0-16,-1 1-128 0,-2-1 208 0,2 2-64 15,1-4-16-15,1 2 0 0,-1-2-128 0,1 0 0 16,2-2 144-16,-1 4-144 0,0-4 0 0,2 1 128 0,-2-1-128 0,2 1 0 31,0-2-864-31,0 1-240 0,0 3-48 0,0 1-13200 0,-2 0-2640 0</inkml:trace>
  <inkml:trace contextRef="#ctx0" brushRef="#br0" timeOffset="125154.04">8797 11554 12319 0,'-14'0'544'0,"4"-1"112"0,-2-3-528 0,0 0-128 0,2 0 0 0,-1-1-5440 16</inkml:trace>
  <inkml:trace contextRef="#ctx0" brushRef="#br0" timeOffset="125424.2">8191 11565 19919 0,'0'0'880'0,"-8"2"192"0,8-2-864 0,0 0-208 15,0 0 0-15,0 0 0 0,0 0 976 0,0 0 160 16,13 0 16-16,6 1 16 0,3 2-720 0,5-3-128 16,3-3-48-16,5 1 0 0,5-2-272 0,3 0 0 15,4 0 128-15,2-1-128 0,3-2 0 0,4 1 0 16,4-1 0-16,5 1-144 0,3-2 144 0,-3 0 0 15,-1 0-144-15,-1 1 144 0,-4 0-176 0,-1 1 48 16,1-1 0-16,1-1 0 0,2 0 128 0,0 1 0 16,-2-5 128-16,-2 1-128 0,0 1 160 0,-5 0-32 15,-2-2-128-15,-1 1 192 0,-2 1-192 0,1-1 144 16,1 5-144-16,-5-3 128 0,-4 2-128 0,-3 2 0 16,-4 2 0-16,-6 3-11184 0</inkml:trace>
  <inkml:trace contextRef="#ctx0" brushRef="#br0" timeOffset="136041.28">17033 16228 20495 0,'0'0'896'0,"-12"1"208"0,-1 1-880 0,3 1-224 16,-1-3 0-16,11 0 0 0,0 0 192 0,0 0-16 15,0 0 0-15,0 0 0 0,-3-6 112 0,3 6 32 16,0 0 0-16,0 0 0 0,3-10-160 0,-3 10-32 15,0 0 0-15,0 0 0 0,0 0 0 0,0 0-128 16,0 0 192-16,0 0-64 0,0 0 256 0,0 0 64 16,0 0 0-16,0 0 0 0,0 0 384 0,0 0 64 0,0 0 32 0,0 0 0 15,0 0 112-15,0 0 32 0,0 0 0 0,0 0 0 16,0 0-352-16,0 0-64 0,0 0-16 0,0 0 0 16,0 0-304-16,0 0-64 0,0 0-16 0,0 0 0 15,13 3-256-15,-2-1 0 0,-11-2 0 0,13 2 0 16,-1 1 0-16,-1-2 0 0,1 2 0 0,0 1 0 15,0 0 0-15,-1 0 0 0,2-2 0 0,0 1 0 16,-1-2 0-16,1 0 0 0,2-1 0 0,0 0 0 16,1-1 0-16,1 0 0 0,-2 0 0 0,4-1 0 15,2 1 0-15,2 0 128 0,0-2-128 0,2 2 0 16,0 1 0-16,0 0 0 0,0 1 0 0,2 0 0 16,3-1 0-16,0 3 0 0,-1 0 0 0,-1 0 0 15,-2 1 0-15,0 0 0 0,-2 1 0 0,-2 2 0 16,-1-3 0-16,-2 2 0 0,-3 0 0 0,0 1 0 0,-1-3 0 15,0 3 0-15,-1-1 0 0,0 0 0 0,-1-1 128 0,2 0-128 16,-2 0 0-16,-1 0 0 0,-1-3 0 0,1 0 160 16,0-2-160-16,-3 0 128 0,-9 0 128 0,10-1 32 15,1-2 0-15,-1-2 0 0,-10 5-96 0,9-5 0 16,-1 0-16-16,-8 5 0 0,9-5-176 0,-1-1 128 16,-8 6-128-16,8-7 128 0,-2-1 16 0,-3-1 0 15,-4-2 0-15,1 1 0 0,5-2 160 0,-1 0 16 16,-2-1 16-16,0-1 0 0,-2 0-64 0,1-1-16 15,0-2 0-15,-1 0 0 0,-1-2-128 0,0-1-128 16,-1-1 144-16,1-2-144 0,0-2 128 0,0-4-128 16,-2 1 0-16,2-2 0 0,3-3 128 0,0 2-128 15,-2-2 0-15,0-1 0 0,0 2 0 0,0-3 0 16,0 2 0-16,0 3 0 0,1-1 0 0,1 3 0 0,4 4 0 16,-2 0 0-16,-4 1 0 0,3 1 0 0,3 1 0 0,-1 0 0 15,-1 1 0-15,-2 1 0 0,1-1 0 0,0-1 0 16,-2 3 0-16,2 0 0 0,-2 1 0 0,1 1 0 15,1 1 0-15,0 0 0 0,-1 0 0 0,-2 0 0 16,0 2 0-16,-1-4 0 0,-2 4 0 0,2-2 0 16,1 1 0-16,0 3 0 0,-1 2 0 0,-1-3 0 15,0 3 0-15,-1 0 0 0,2-2 0 0,1 11 0 16,0-12 0-16,0 3 0 0,-1 0 0 0,1 9 0 16,0-9 0-16,0-1 0 0,0 10 0 0,-2-9 0 15,2 9 0-15,-1-11 0 0,-2 2 0 0,3 9 0 16,0 0 0-16,0-9 0 0,3 0 0 0,-3 9 0 0,0 0 0 15,0 0 0-15,-6-9 0 0,6 9 0 16,0 0 0-16,0 0-128 0,0 0 128 0,-8-4 0 0,8 4 0 0,0 0-160 16,-7-3 160-16,7 3-128 0,0 0 128 0,-6-5 0 15,6 5 0-15,0 0 0 0,0 0 0 0,0 0 0 16,-6-7 0-16,6 7 0 0,0 0 0 0,-2-9 0 16,2 9 0-16,0 0 0 0,-5-9 0 0,5 9 0 15,-2-9 0-15,2 9 0 0,0 0 0 0,-2-8 0 16,2 8 0-16,0 0 0 0,-4-6 0 0,4 6 0 15,0 0 0-15,0 0 0 0,-8-6 0 0,8 6 0 16,0 0 0-16,0 0 0 0,0 0 0 0,0 0 0 16,0 0 0-16,0 0 0 0,0 0 0 0,0 0 0 15,0 0 0-15,0 0 0 0,0 0 0 0,4-7 0 16,1 0 0-16,-5 7 0 0,0 0 0 0,4-6 0 0,-4 6 0 16,5-7 0-16,-5 7 0 0,7-8 0 0,-7 8 0 0,0 0 0 15,0 0 0-15,0 0 0 0,0 0 0 0,0 0 0 16,0 0 0-16,0 0 0 0,0 0 0 0,0 0 0 15,0 0 0-15,0 0 0 0,0 0 0 0,0 0 0 16,0 0 0-16,0 0 128 0,0 0-128 0,0 0 0 16,0 0 0-16,10 3 0 0,-10-3 0 0,0 0 0 15,0 0 0-15,9 5 0 0,-9-5 0 0,0 0 0 16,0 0 0-16,0 0 0 0,11 3 0 0,-11-3 0 16,0 0 0-16,0 0 0 0,0 0 0 0,0 0 0 15,0 0 0-15,0 0 0 0,0 0 0 0,0 0 0 16,0 0 176-16,0 0-48 0,0 0 0 0,0 0 0 15,0 0 32-15,0 0 0 0,-9-3 0 0,9 3 0 0,0 0-160 0,0 0 160 16,-10 0-160-16,10 0 160 0,0 0-160 0,0 0 0 16,0 0 0-16,-10 7 0 0,-2-1 0 0,4 1 0 15,2 3 0-15,-1 0 0 0,0 2 0 0,-2 1 0 16,-2 2 0-16,2 0 0 0,2 2 0 0,0 0 0 16,-1-1 0-16,0-1 0 0,1 1 0 0,-2 0 0 15,0 1 0-15,0-3 0 0,0-1 0 0,0-1 0 16,0-1 0-16,0 1 0 0,-2-1 0 0,2-4 0 15,0 1 0-15,1-1 0 0,-1-2 0 0,9-5 0 16,0 0 144-16,-9 4-144 0,9-4 0 0,0 0 144 16,0 0-144-16,0 0 0 0,0 0 128 0,0 0-128 15,-3-9 0-15,2 0 0 0,2-2 0 0,3 2 0 16,0-4-208-16,1 3 80 0,2-3 128 0,1-2-160 16,-1 2 160-16,1 2-160 0,-1-3 160 0,1 1 0 0,1 2 0 0,1-1 0 15,-1 0 0-15,2 1-128 0,0 0 128 0,0-2 0 16,-2 3 0-16,1-1 0 0,1-1 0 0,-2 2 0 15,-1 0 0-15,0-1 0 0,-1 1 0 0,1 1 0 16,0-3 0-16,-1 1 0 0,-1 2 0 0,1 3 0 16,-7 6 0-16,7-5 0 0,-7 5 0 0,10-7-128 15,-10 7 128-15,0 0 0 0,0 0 0 0,0 0-128 16,0 0 128-16,0 0 0 0,0 0 0 0,0 0 0 16,0 0 0-16,10 7 0 0,-3 0 0 0,-2 3 0 15,-5-10 0-15,2 14 0 0,1-1 0 0,2 0 0 16,3 0 0-16,0 0 0 0,-2 0 0 0,2 0 0 15,3-1 0-15,-1 0 0 0,0 1 0 0,2-4 0 0,3-3 0 16,-2 1 0-16,-2-1 0 0,1 2 0 0,-2-4 0 16,1 1-128-16,-1-1 128 0,-2 1-128 15,-8-5-368-15,11 6-64 0,-11-6-16 16,9 7 0-16,-9-7-1808 0,6 12-368 0,-6-12-80 0,3 17-11568 16</inkml:trace>
  <inkml:trace contextRef="#ctx0" brushRef="#br0" timeOffset="136704.97">16984 16228 7359 0,'0'0'656'0,"0"0"-528"0,0 0-128 0,0 0 0 16,-3-10 3536-16,3 10 688 0,1-11 128 0,4 2 16 15,3 2-3328-15,3-3-656 0,0 1-144 0,4 0-32 16,-1 1 48-16,0 1 16 0,1-2 0 0,-2 3 0 16,1-1-144-16,-1 1-128 0,0-1 192 0,-1 2-192 15,-2 2 0-15,2-2 0 0,-1 0 0 0,-1 1 0 0,-1 0 256 0,-1 2-64 16,0-4-16-16,0 2 0 0,-8 4 112 0,9-5 32 16,-1 0 0-16,-8 5 0 0,0 0 0 0,9-7 16 15,-9 7 0-15,6-7 0 0,-1-1-16 0,-5 8 0 16,0 0 0-16,7-9 0 0,-3 1-320 0,0-1 144 15,-4 9-144-15,2-8 0 0,-2 8 128 0,0 0-128 16,2-9 0-16,-2 9 0 0,0 0 128 0,0 0-128 16,0 0 0-16,0 0 0 0,0 0 0 0,-11 5 0 15,2 3 0-15,0 0 0 0,0 1 0 0,0 0 0 16,0-1-128-16,-1 1 128 0,1-1 0 0,2 0 0 16,-1-1 0-16,0 2 0 0,1 2 0 0,1-2 0 0,-1 3 0 0,1-1 0 15,-2 0 0-15,1-1 0 0,1 2 128 0,-1 0-128 16,1 1 0-16,-1 0 0 0,1 0 0 0,1 0 0 15,-2-3 0-15,2 1 0 0,0-2 0 0,5-9 0 16,-6 9 352-16,4 0 16 0,2-9 0 0,0 0 0 16,0 11 128-16,0-11 16 0,0 0 16 0,10 7 0 15,-10-7-80-15,16 2-32 0,-2-1 0 0,3-1 0 16,1 0-224-16,1 1-64 0,0 2 0 0,1-3 0 16,-2 0-128-16,2 0 0 0,1 0 0 0,-1 0 0 15,1 0-352-15,1 1 0 0,1 4 0 0,-3-2-9744 16,0 1-1936-16</inkml:trace>
  <inkml:trace contextRef="#ctx0" brushRef="#br0" timeOffset="159790.67">16014 14504 2751 0,'0'0'256'0,"0"0"-256"0,0 0 0 0,0 0 0 15,0 0 1952-15,0 0 352 0,0 0 64 0,0 0 0 16,10 0-1920-16,-10 0-448 0,0 0 0 0,0 0 0 16,0 0-256-16,0 0-80 0,0 0-16 0,10-2 0 15,-10 2 560-15,0 0 112 0,11-3 32 0,-11 3 0 0,0 0 880 0,0 0 176 16,0 0 48-16,0 0 0 0,0 0-176 0,0 0-16 16,0 0-16-16,0 0 0 0,0 0-160 0,0 0-48 15,0 0 0-15,-7-4 0 0,-2 2-80 0,-1 0 0 16,-1 2-16-16,0-2 0 0,-2 0-192 0,0 4-48 15,-2-2 0-15,0 0 0 0,-4 0-256 0,0 0-48 16,-2 0-16-16,3 0 0 0,1-2-240 0,0 4-144 16,-3 0 160-16,1 1-160 0,0 1 0 0,1-1 0 15,-1 0 0-15,0 0 0 0,4 1 0 0,0 0 0 16,1 0 0-16,1 0 0 0,1 0 0 0,2 1 0 16,-1-1 0-16,11-4 0 0,-9 5 0 0,9-5 0 15,0 0 0-15,0 0 0 0,0 0 0 0,0 0 0 16,0 0 0-16,0 0 0 0,0 0 0 0,15 0 0 15,-1 0 0-15,3 0 0 0,0-4 0 0,1 1 0 0,0 1 0 16,2-1 0-16,-1 1-144 0,1 0 144 0,-2 0 0 0,2 0-144 16,-1 1 144-16,0 1-208 0,-4 0 80 0,1 0 128 15,1-1-336-15,-3 1 48 0,-2-2 16 0,0 2 0 16,-1-2 272-16,-1-2 0 0,-10 4 0 0,10-5 0 16,-2 1 0-16,-8 4 144 0,6-7 16 0,-6 7 0 15,0 0 160-15,0 0 16 0,3-9 16 0,-3 9 0 16,0 0-160-16,0 0-16 0,0-8-16 0,0 8 0 15,-7-6-160-15,1 2 0 0,-2 0 0 0,-2 4-176 16,-5 0 176-16,-2 1 0 0,-1 2-144 0,-4-2 144 16,-3 3 0-16,-1 1 0 0,0 2 0 0,-1-1 0 15,-2 2-176-15,3 0 176 0,2-1-128 0,4 0 128 0,0 0-192 16,4-1 64-16,3-2 0 0,3 0-9344 16,1 1-1856-16</inkml:trace>
  <inkml:trace contextRef="#ctx0" brushRef="#br0" timeOffset="173911.44">13479 14280 12895 0,'-12'4'1152'0,"12"-4"-928"16,-10-2-224-16,1-1 0 0,-2 0 1792 0,2 1 304 16,0-4 64-16,0 1 16 0,-3 1-1552 0,1-2-304 15,-1 5-64-15,-1-1-16 0,0 2-240 0,-2 0 0 16,1 0 0-16,0 0-160 0,-1-1-64 0,2 1-16 15,2-1 0-15,-1 1 0 16,0 2-368-16,2 1-80 0,-1 1-16 0,2-2 0 0,0 1 432 0,9-3 80 16,-9 4 0-16,9-4 16 0,0 0 176 0,0 0 0 15,0 0-144-15,0 0 144 0,0 0 0 0,0 0 128 16,0 0 0-16,0 0 0 0,0 0 144 0,0 0 32 16,13-4 0-16,0 1 0 0,1-2 208 0,2 1 64 0,-2-1 0 0,1 0 0 15,-1-2 32-15,-1 5 16 0,-1 0 0 0,-2 0 0 16,-1-2 272-16,-9 4 48 0,0 0 16 0,0 0 0 15,0 0-256-15,0 0-32 0,0 0-16 0,0 0 0 16,0 0 256-16,-10 8 48 0,-4-3 16 0,-5 1 0 16,-2 1-32-16,-1-2-16 0,-1 0 0 0,-2-1 0 15,-1-1-672-15,0 1-128 0,0 0-128 0,-2 1 192 16,-2 0-2336 0,-1 0-464-16,-1-1-80 0</inkml:trace>
  <inkml:trace contextRef="#ctx0" brushRef="#br0" timeOffset="191567.47">22230 13473 4607 0,'0'0'400'0,"0"0"-400"0,0 0 0 0,0 0 0 15,0 0 672-15,0 0 48 0</inkml:trace>
  <inkml:trace contextRef="#ctx0" brushRef="#br0" timeOffset="192527.75">22171 13421 15599 0,'0'0'688'15,"0"0"144"-15,0 0-656 0,0 0-176 0,0 0 0 0,0 0 0 0,0 0 1168 0,0 0 208 16,-7-1 32-16,7 1 16 0,0 0-656 0,0 0-128 16,0 0-16-16,0 0-16 0,0 0-160 0,0 0-48 15,-9 0 0-15,9 0 0 0,0 0-144 0,0 0-48 16,-9 0 0-16,9 0 0 0,0 0-16 0,0 0-16 15,0 0 0-15,-9 4 0 0,9-4-32 0,-9 4 0 16,9-4 0-16,0 0 0 0,-9 6-16 0,9-6-128 16,-9 7 192-16,2-1-64 0,7-6 128 0,0 0 32 15,0 0 0-15,0 0 0 0,-9 1 448 0,9-1 96 16,0 0 0-16,0 0 16 0,0 0-160 0,0 0-48 16,0 0 0-16,0 0 0 0,0 0-224 0,0 0-48 15,0 0-16-15,0 0 0 0,0 0-80 0,0 0-16 16,0 0 0-16,0 0 0 0,0 0-64 0,12 2-32 0,-12-2 0 0,10 1 0 15,-10-1-16-15,11 3 0 0,-11-3 0 0,10 0 0 16,-10 0-16-16,11 0 0 0,-11 0 0 0,13 0 0 16,-2 0 64-16,0 0 16 0,-1 0 0 0,2 0 0 15,2 0 96-15,-1-3 16 0,-1 2 0 0,1-1 0 16,0 2-128-16,1-1 0 0,5 1-16 0,-4-2 0 16,1 0-176-16,0 1 192 0,1 1-192 0,0 1 192 15,-2-1-192-15,2 0 0 0,0 0 144 0,1 2-144 16,1 0 0-16,-1-2 144 0,-3 1-144 0,1-1 0 15,0-1 160-15,-1 1-160 0,1-2 128 0,1 2-128 16,1 0 192-16,0 0-64 0,-1-2 0 0,3 1 0 16,0 0 32-16,0-3 0 0,0 1 0 0,2 3 0 0,3-3-160 0,0 2 128 15,-3 0-128-15,3 0 128 0,2-1-128 16,0 2 0-16,-2 0 0 0,0 0 128 0,0-1-128 0,-3 2 0 16,-1 2 0-16,2-2 0 0,-1-2 160 0,0 1-160 15,-1 1 192-15,0 0-192 0,0-2 384 0,0 0-16 16,0 0-16-16,1-1 0 0,0 0-32 0,2-1 0 15,-1 0 0-15,3 1 0 0,2 1-112 0,-2-2-16 16,-2 2-16-16,1-2 0 0,1-1-176 0,-1 1 192 16,-2 2-192-16,1 1 192 0,-1-1-192 0,0 1 0 15,-3 0 0-15,1 0 128 0,-1 0-128 0,-2-1 0 16,0 1 0-16,1 0 0 0,-2 0 0 0,-1 0 0 16,1 0 0-16,2-3 0 0,-1 2 0 0,3-1 0 15,0 0 0-15,1-1 0 0,3 1 0 0,-1-1 0 0,2 2 128 0,0-2-128 16,1-1 128-16,-1 0-128 0,0 3 192 15,1 1-64-15,0 0-128 0,1 0 192 0,-2-1-192 0,-1 1 192 16,-1-4-192-16,1 2 0 0,0 1 0 0,-2-2 0 16,0 2 0-16,-1 0 0 0,-1 0 0 0,1-2 0 15,0 0 0-15,1 2 0 0,1 1 0 0,1 0 0 16,-1 1 0-16,1 1 0 0,1-1 0 0,0-1 0 16,0 0 0-16,1 3 0 0,-1-2 0 0,0 1 0 15,-2 1 0-15,0-3 0 0,-2 1 0 0,2 1 0 16,0-2 0-16,0-2 0 0,-2 1 0 0,0 1 0 15,0-3 0-15,3 2 0 0,0-1 0 0,-2 2 0 16,-2-4 0-16,1 1 0 0,0 0 0 0,-1 2 0 16,0 1 0-16,-4 1 128 0,-1 1-128 0,-1-1 0 15,1-1 0-15,1 1 0 0,-1 2 0 0,-2 0 0 0,0-6 0 16,-1 3 0-16,-2-1 0 0,1 1 0 0,-1 1 0 0,1-1 128 16,-2 0-128-16,2 0 0 0,-12 0 0 0,12-1 0 15,-12 1 0-15,12-3 0 0,-12 3 128 0,10-4-128 16,-10 4 128-16,8-5-128 0,-8 5 0 0,0 0 0 15,0 0 0-15,0 0 0 0,8-5 0 0,-8 5 0 16,0 0 0-16,0 0 0 0,6-7 0 0,-6 7 0 16,0 0 0-16,0 0 0 0,0 0 0 0,0 0 0 15,0 0 0-15,0 0 0 16,0 0-960-16,0 0-112 0,2-8-16 0</inkml:trace>
  <inkml:trace contextRef="#ctx0" brushRef="#br0" timeOffset="208948.68">25270 10721 13823 0,'-13'-3'1216'0,"-3"1"-960"0,-2-1-256 0,1 2 0 16,0 0 3584-16,-2-1 656 0,-5 2 144 0,2-2 32 15,1-1-3168-15,-2 2-624 0,-2-4-128 0,-4 3-32 16,-2-2-160-16,1 3-48 0,4 0 0 0,1 1 0 16,0 0-128-16,0 0-128 0,-1 0 192 0,0 0-192 15,0 0 272-15,-1 0-48 0,0 0-16 0,-2-4 0 16,-1 3 64-16,-1 1 16 0,-2 1 0 0,0-1 0 16,-1-1 112-16,-1 1 32 0,-1 0 0 0,4 1 0 15,5 0-16-15,2 2 0 0,2-3 0 0,3 0 0 16,3-3 32-16,3 2 16 0,0-2 0 0,2 1 0 15,2-1-160-15,0 0-48 0,1 0 0 0,9 3 0 16,-8-3-256-16,8 3 160 0,-7-3-160 0,7 3 128 16,-8 2-128-16,8-2 0 0,-11 0 0 0,11 0 0 0,-9 2 0 0,9-2 0 15,-9 2 0-15,9-2 0 0,0 0 0 0,0 0 0 16,0 0 0-16,0 0 128 0,0 0 336 0,0 0 64 16,0 0 16-16,0 0 0 0,3-6 0 0,3-3 0 15,5 1 0-15,0 1 0 0,2-1-320 0,0-1-64 16,4 1-16-16,2-1 0 0,-1 1-144 0,1 0 0 15,2 0 0-15,0 2 0 0,-1 2 0 0,-1-4 0 16,0 3 0-16,-2-1 0 0,-3 3 0 0,-1-1 0 16,-1 0 0-16,-2-1 128 0,0 1-128 0,-10 4 0 15,11-4 0-15,-11 4 0 0,10-4 0 0,-10 4 0 16,0 0 0-16,9-3 0 0,-9 3 0 0,0 0 0 16,0 0 0-16,0 0 0 0,7-6 0 0,-7 6 0 15,0 0 0-15,0 0 0 0,0 0 0 0,0 0 0 0,0 0 128 16,-9 0-128-16,0 0 0 0,0 1 0 0,-2 2 0 15,-1-1 0-15,1 2 128 0,-4 0-128 0,-2 1 128 0,0 2-128 16,2-3 0-16,-2 2 0 0,-1 2 0 0,-1 1 0 16,1 0 0-16,0 0 0 0,-2 1 0 0,3-1 0 15,0 0 0-15,2 0 0 0,0-1 0 0,1 0 0 16,1-2 0-16,1 1 0 0,3-1 0 0,1 1 0 16,8-7 0-16,-9 6 0 0,3 1 0 0,6-7 0 15,0 0 0-15,-4 10 0 0,1-2 0 0,3-8 0 16,-2 10 0-16,0-1 0 0,2-9 0 0,0 12 0 15,2 1 0-15,0-1 0 0,1-2 0 0,1 1 0 16,-4-11 0-16,5 9 0 0,3-1 0 0,-2-2 0 16,2 1 192-16,0 1-32 0,0-2-16 0,1-1 0 0,0 1-144 15,0-1 0-15,0-1 144 0,0 0-144 0,2 1 0 0,-2 1 144 16,0 1-144-16,2-3 0 0,-1 1 0 0,0 2 0 16,-1 0 0-16,1 0-144 15,-3 3-1376-15,1 2-272 0,-1 0-48 0,-1 3-16720 16</inkml:trace>
  <inkml:trace contextRef="#ctx0" brushRef="#br0" timeOffset="-190321.55">14878 10795 3679 0,'0'0'320'0,"0"0"-320"0,0 0 0 0,0 0 0 15,-8 0 1600-15,8 0 240 0,-9-2 48 0,9 2 16 16,-8-4-640-16,8 4-128 0,-10-4-32 0,1 1 0 16,9 3-144-16,-8-6-16 0,8 6-16 0,-5-7 0 15,5 7 96-15,0 0 0 0,-4-10 16 0,1 2 0 16,3 8-208-16,0 0-64 0,0-9 0 0,0 9 0 15,0 0-304-15,4-9-64 0,-4 9-16 0,7-7 0 16,-7 7-128-16,0 0-48 0,0 0 0 0,0 0 0 16,0 0 64-16,10 3 16 0,-10-3 0 0,0 0 0 15,0 0 16-15,8 10 0 0,-8-10 0 0,5 8 0 16,-5-8 176-16,0 0 32 0,0 11 16 0,0-11 0 0,0 11 80 0,0-11 16 16,1 8 0-16,-1-8 0 0,3 11-176 15,-3-11-16-15,3 10-16 0,-3-10 0 0,2 12-224 0,1-1-64 16,-3 0 0-16,4-1 0 0,-4-10-128 0,4 13 0 15,-2-1 0-15,1 0 0 0,-3-12 0 0,2 14 0 16,0-1 0-16,-2 0 0 0,-2-2 128 0,1 0 0 16,1 0 0-16,-1 2 0 0,-2 0 128 0,1-1 0 15,-2-1 16-15,0 2 0 0,1 0 48 0,1 0 0 16,-1-1 0-16,0 0 0 0,3-12-112 0,-1 13-16 16,0-1 0-16,1-1 0 0,0-1-16 0,0 0-16 15,0-10 0-15,0 12 0 0,0-2-160 0,0 1 128 16,-2-1-128-16,2 2 128 0,0-2-128 0,0 3 0 15,0-1 0-15,0-2 128 0,0 3-128 0,2 0 0 16,-5-2 144-16,1 2-144 0,-1 0 0 0,-1-4 0 0,0 0 0 0,0 2 0 16,-1-2 0-16,1 2 0 0,1-4 0 0,3-7 128 15,0 0-128-15,-1 10 0 0,1-10 0 0,0 0 128 16,0 0-128-16,0 11 128 0,0-11-128 0,1 9 128 16,-1-9-128-16,0 0 128 0,2 9-128 0,-2-9 128 15,4 11-128-15,-4-11 0 0,2 11 0 0,1 1 0 16,-3-12 0-16,2 10 0 0,-2-10 0 0,2 13 0 15,-2-13 0-15,2 11 0 0,-2-11 0 0,4 12 0 16,-4-12 0-16,3 11 0 0,2 1 0 0,-5-12 0 16,0 0 0-16,0 0 0 0,0 0 0 0,7 11 0 15,-7-11 0-15,0 0 0 0,11 2 0 0,-11-2 0 0,13 3 0 0,-13-3 0 16,0 0 128-16,12 4-128 0,0-3 0 16,-12-1 128-16,0 0-128 0,12 4 0 0,-2-2 0 15,-10-2 0-15,12 2 0 0,-2-1 0 0,-10-1 0 16,15 1 0-16,-4-1 0 0,1 3 0 0,-12-3 0 0,13 1 0 15,-1-1 0-15,0 2 0 0,-2-2 0 0,0 0 0 16,-10 0 0-16,15-2 128 0,-2 1-128 0,0 1 0 16,-1-3 0-16,-1 2 128 0,2 0-128 0,-1-1 0 15,0 0 0-15,1-1 0 0,1-1 0 0,2 2 0 16,1-1 0-16,1 1 0 0,0-2 0 0,2 1 0 16,1-2 0-16,0 1 0 0,-1 0 0 0,3-1 144 15,-1 1-144-15,0 0 0 0,0 1 0 0,1 1 0 16,0 0 0-16,-1 2 0 0,-3-1 0 0,1 0 0 15,-1 0 0-15,1-2 0 0,-2 2 0 0,1-1 0 0,-3 1 0 0,4 2 0 16,0-2 0-16,0 1 0 0,1-3 0 16,4 2 0-16,1 0 0 0,0-1 0 0,0-1 0 0,3 0 0 15,2-1 128-15,1 0-128 0,-1 2 0 16,0-1 0-16,-2 0 0 0,0 2 128 0,-1-2-128 0,0 2 0 16,-2 0 0-16,0 1 0 0,0 1 0 0,0 0 0 15,0 2 0-15,3 0 0 0,-2-2 0 0,2 2 0 16,1 0 0-16,-2 0 0 0,-2-2 0 0,3 3 0 15,2-1 0-15,2-1 0 0,-2-2 0 0,1 0 0 16,-2 0 0-16,-2 2 0 0,0-2 128 0,-1 0-128 16,0-2 128-16,2 2-128 0,0-3 144 0,2 0-144 15,0-1 160-15,1 1-160 0,0 1 160 0,3-1-160 16,2 1 128-16,-2-1-128 0,0 3 0 0,-2-4 0 16,-2 3 0-16,-2 0 128 0,0-2-128 0,-2 2 0 15,-1 1 0-15,0 0 0 0,0-2 0 0,0 1 0 0,2 1 0 0,0-4 0 16,2 1 0-16,3 1 0 0,1-1 0 0,-2 1 0 15,-3-1 0-15,1-1 0 0,3 2 128 0,1-2-128 16,1 1 0-16,-3-2 0 0,-2 1 0 0,0 0 128 16,-1-1-128-16,0 1 0 0,-1 0 0 0,1 0 0 15,0-1 0-15,2 1 0 0,4 0 0 0,-1-1 128 16,0 1-128-16,1 0 0 0,2 0 144 0,-2 0-144 16,-1 0 128-16,0 2-128 0,0 0 0 0,-2 1 0 15,-1 1 128-15,1 0-128 0,-1-3 0 0,0 2 0 16,1-2 0-16,-1 3 128 0,1-2-128 0,1-1 0 15,0 2 0-15,1-3 0 0,1 1 0 0,0 1 0 16,-1-1 0-16,-2 2 0 0,1-2 0 0,0 2 0 0,-2 0 0 16,0-1 0-16,1 0 0 0,0-1 0 0,2-1 128 15,-1 3-128-15,-1-3 0 0,1 3 0 0,-2-1 0 0,0 0 0 16,1 2 0-16,0 2 0 0,1-2 144 0,-2 2-144 16,-1-2 0-16,-1 0 0 0,-2 1 0 0,1 0 0 15,-4 2 0-15,1-3 0 0,-3 0 0 0,2 0 0 16,-1 0 0-16,2-3 0 0,0 2 0 0,-1 0 0 15,0-3 0-15,1 3 0 0,2-2 0 0,-1 4 0 16,-1-1 0-16,1 2 0 0,1-1 0 0,1 1 0 16,-2-2 0-16,0 0 0 0,-1 2 0 0,-2-2 0 15,1 0 0-15,-1 1 0 0,-1-1 0 0,0 0 0 16,1 0 0-16,-1 0 0 0,-1 0 0 0,-1 1 128 16,1 2-128-16,2-2 0 0,-1 3 0 0,0 0 0 15,-1 0 0-15,1 0 0 0,1 0 0 0,2-2 0 0,1 1 0 0,0 1 0 16,2-4 0-16,-1 1 0 0,0-1 0 0,1 0 0 15,-1 0 0-15,-1 2 0 0,0-2 0 0,-1 0 0 16,0-2 0-16,0 1 128 0,2 1-128 0,-1 0 0 16,0 0 0-16,3 0 0 0,2 0 0 0,-1 0 0 15,-1 0 0-15,-1 0 0 0,1 3 0 0,0 0 0 16,-2 0 0-16,-1 1 0 0,0-1 0 0,2 1 0 16,-4-2 0-16,-1 2 0 0,-1 0 0 0,0 0 0 15,-1 0 0-15,0 1 0 0,0-2 0 0,1-2 0 16,2 1 0-16,4-2 0 0,-1 0 0 0,2 0 0 15,2 0 0-15,4 0 0 0,2 0 0 0,1 0 0 16,-2 0 0-16,-1 0 0 0,-2 0 0 0,-2 0 0 16,-2 0 0-16,0 0 0 0,-1-2 0 0,1 1 0 0,-2-2 0 0,2-1 128 15,0 1-128-15,2 0 192 0,3 0-64 0,-3 0 0 16,-1 1-128-16,2 0 0 0,0 1 0 0,-1 1 0 16,1 0 0-16,-1 1 0 0,-1-1 0 0,0 4 0 15,-1 0 0-15,1-1 0 0,0-1 128 0,1 1-128 16,0-2 0-16,0-1 0 0,1 0 0 0,3 0 0 15,4 0 0-15,0 0 0 0,-1 3 0 0,0-3 128 16,0 0-128-16,-3 3 0 0,-1 0 0 0,-3-3 0 16,0 0 0-16,-1 2 0 0,-2 0 0 0,-1 1 0 15,0-2 0-15,3 2 0 0,2-2 0 0,2 2 0 16,-1-2 0-16,1 0 0 0,-1-1 0 0,2 0 0 16,0 3 0-16,1 1 0 0,-3-4 0 0,0 1 0 15,-2 2 0-15,-1-1 0 0,-2-2 0 0,-2 0 0 0,-1 0 0 0,-1 0 0 16,1 0 0-16,-1 0 0 0,-1 0 0 0,2 2 0 15,-2-1 0-15,2 3 128 0,1-1-128 0,0 1 0 16,0-4 0-16,0 1 0 0,-1 0 0 0,1 0 0 16,-1 1 0-16,0-1 0 0,-3 2 0 0,-1-2 0 15,-2-1 0-15,1 1 0 0,-1 1 0 0,0-1 0 16,-4-1 0-16,2 0 0 0,-1 0 0 0,0 1 0 16,-2 0 0-16,0-1 128 0,2-1-128 0,-2 1 0 15,1 0 0-15,-1 0 0 0,0-1 0 0,1 0 0 16,-1-1 0-16,0 1 0 0,-1 0 0 0,0-1 144 15,-1 2-144-15,0-1 0 0,-2 0 240 0,2-1-64 16,0 0-16-16,-3 1 0 0,-9 1-160 0,0 0 0 16,0 0 0-16,8-7 128 0,-8 7 0 0,9-4-128 0,-9 4 192 15,9-5-64-15,-3-2 32 0,1 1 0 0,-1-1 0 0,1 1 0 16,-2-2 144-16,0-1 16 0,1 0 16 0,-1 0 0 16,0-1 144-16,0-3 32 0,0 0 0 0,1 0 0 15,-2-1-192-15,1 1-48 0,0 0 0 0,0-4 0 16,-1 4-128-16,-1-3-16 0,-3 2-128 0,1 1 192 15,0-4-64-15,-1 4 0 0,0 3-128 0,0 0 192 16,-1-4-192-16,0 5 144 0,1 9-144 0,-2-9 128 16,0 1-128-16,2 8 0 0,-4-8 0 0,4 8 0 15,0 0 0-15,0 0 0 0,-5-6-176 0,5 6 176 16,-8-4-448-16,8 4 0 16,-9 0 0-16,9 0 0 0,0 0-2640 0,-13 4-544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40:04.57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14488 10971 911 0,'0'0'0'0,"0"0"0"15,0 0 0-15,0 0 0 0,0 0 1696 0,0 0 256 16,0 0 48-16,0 0 16 0,0 0-1760 0,0 0-256 16,-5-5-256-16,5 5 48 0,0 0-32 0,0 0 0 15,-3-9 0-15,3 9 0 0,0 0 624 0,0 0 128 16,0 0 32-16,0 0 0 0,0 0 992 0,0 0 208 15,-7-6 48-15,7 6 0 0,-6-6-32 0,6 6 0 16,0 0 0-16,0 0 0 0,0 0-384 0,0 0-80 16,0 0-16-16,0 0 0 0,0 0-608 0,0 0-128 15,0 0-32-15,0 0 0 0,0 0-352 0,0 0-160 16,0 0 128-16,0 0-128 0,0 0 0 0,0 0 0 16,0 0 0-16,0 0 0 0,0 0 0 0,0 0 0 15,0 0 0-15,0 0 0 0,0 0 128 0,0 0-128 16,0 0 0-16,0 0 128 0,0 0 256 0,0 0 64 0,0 0 0 0,0 0 0 15,0 0 0-15,0 0 16 0,0 0 0 0,0 0 0 16,8-4-320-16,-8 4-144 0,9-5 128 0,-9 5-128 16,0 0 0-16,11-4 0 0,-11 4 0 0,10-4 0 15,-10 4 0-15,11-4 0 0,-11 4 0 0,0 0 0 16,10-3 0-16,-10 3 0 0,0 0 128 0,12-4-128 16,-3 2 0-16,-9 2 160 0,10-1-160 0,-10 1 160 15,9-1 64-15,-9 1 16 0,12-3 0 0,-1 2 0 16,-11 1-64-16,10 0-16 0,-1-2 0 0,-9 2 0 15,12 2-160-15,-12-2 0 0,12 2 0 0,-2 1 0 16,-10-3 0-16,9 3 0 0,-9-3 0 0,0 0 0 16,0 0 0-16,0 0 0 0,11 6 0 0,-11-6 0 15,0 0 0-15,7 5 0 0,-7-5 0 0,0 0 0 0,0 0 0 0,10 4 128 16,-10-4-128-16,9 4 0 0,-9-4 144 0,9 0-144 16,-9 0 160-16,10-1-160 0,-10 1 160 0,12-5-160 15,-12 5 160-15,12-4-160 0,1 0 0 0,-13 4 0 16,0 0 0-16,10-3 0 0,-10 3 128 0,11-2-128 15,-11 2 0-15,0 0 0 0,0 0 128 0,7-3-128 16,-7 3 0-16,0 0 0 0,11-3 128 0,-11 3-128 16,9-5 0-16,-9 5 0 0,9-4 192 0,-9 4-48 15,9-4-16-15,0 2 0 0,0-2-128 0,2 1 192 16,-11 3-192-16,12-1 192 0,-2-2-192 0,-10 3 0 16,0 0 0-16,12-2 128 0,-2-1-128 0,-10 3 0 15,11-2 0-15,-11 2 128 0,0 0-128 0,11-2 0 16,-11 2 0-16,11-1 0 0,-11 1 0 0,0 0 0 0,10 1 0 0,-10-1 0 15,0 0 0-15,11 3 0 0,-11-3 0 16,10 2 0-16,1 2 0 0,-11-4 0 0,0 0 0 0,10 3 0 16,-10-3 0-16,12 4 0 0,-12-4 0 0,10 0 0 15,-10 0 0-15,11 0 0 0,-11 0 0 0,0 0 0 16,10 0 0-16,-10 0 0 0,0 0 0 0,0 0 0 16,0 0 0-16,0 0 0 0,0 0 0 0,0 0 0 15,0 0 0-15,0 0 0 0,0 0 0 0,0 0 0 16,0 0 208-16,0 0-32 0,0 0-16 0,0 0 0 15,0 0 0-15,0 0 0 0,0 0 0 0,0 0 0 16,0 0-160-16,0 0 160 0,0 0-160 0,0 0 160 16,0 0-160-16,0 0 0 0,0 0 0 0,0 0 0 15,0 0 0-15,0 0 128 0,0 0-128 0,0 0 0 0,0 0 0 0,0 0 0 16,-9 0 0-16,9 0 0 0,0 0 0 0,-8-4 0 16,8 4 0-16,0 0 0 0,0 0 208 0,-8-3-32 15,2-3-16-15,6 6 0 0,0 0-160 0,0 0 160 16,-6-8-160-16,6 8 160 0,-6-8-160 0,6 8 0 15,-5-8 144-15,5 8-144 0,-3-9 0 0,3 9 0 16,-2-10 0-16,2 1 0 0,0 1 0 0,0 8 0 16,0 0 0-16,2-11 128 0,-2 11-128 0,3-9 0 15,-3 9 0-15,0 0 128 0,-2-8-128 0,2 8 0 16,0 0 0-16,0 0 0 0,0 0 0 0,0 0 128 16,0-9-128-16,0 9 128 0,0 0 16 0,0 0 16 15,0 0 0-15,0 0 0 0,2-9-16 0,-2 9 0 16,0 0 0-16,0 0 0 0,0 0-144 0,0 0 128 0,0 0-128 0,0 0 128 15,0 0-128-15,0 0 0 0,0 0 0 0,0 0 128 16,0 0-128-16,0 0 0 0,0 0 0 0,0 0 0 16,10 0 0-16,-10 0 0 0,11 3 0 0,-11-3 0 15,0 0-144-15,10 6 144 0,-10-6 0 0,0 0 0 16,9 6 0-16,-9-6 0 0,8 5 0 0,-8-5 0 16,0 0 0-16,8 6 0 0,-8-6 0 0,0 0 0 15,8 8 0-15,-8-8 0 0,5 9 0 0,-5-9 0 16,0 0 0-16,6 9 0 0,-6-9 0 0,6 9 0 15,-6-9 0-15,0 0 0 0,5 10 0 0,-5-10 0 16,0 0 0-16,0 0 0 0,0 0 0 0,6 9 0 16,-6-9 0-16,0 0 0 0,0 0 0 0,0 0 0 0,4 9 0 0,-4-9 0 15,0 0 0-15,0 0 0 16,0 0 0-16,0 0 0 0,0 10 128 0,0-10-128 0,0 0 0 0,0 0 0 16,-2 11 128-16,2-11-128 0,0 0 128 0,-3 10-128 15,3-10 176-15,0 0-176 0,0 0 192 0,0 0-64 16,-5 9 0-16,5-9-128 0,0 0 192 0,-5 11-64 15,5-11 0-15,0 0-128 0,-8 9 192 0,3-1-64 16,5-8 0-16,-6 9-128 0,6-9 128 0,-5 10-128 16,5-10 0-16,-6 11 0 0,0 0 0 0,6-11 0 15,0 0-128-15,-5 9-12272 16,1 2-2448-16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35:27.7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27471 11597 38703 0,'-24'-18'1712'0,"11"11"352"0,1 6-1648 0,2-2-416 15,0 3 0-15,10 0 0 0,0 0 176 0,0 0-48 16,10-2-128-16,3 1 192 0,3-3-192 0,3-2 0 16,3-1 0-16,6-1 0 0,3-1 0 0,7 1 0 0,6 0 0 0,3-2 0 15,3 0 0-15,0 3 0 16,1 0 0-16,0 2 0 0,-1 1-128 0,2 1 128 15,3 2 0-15,3 0 0 0,4 2 0 0,-1 0-128 0,0-1 128 0,-1 3 0 16,-4 0 0-16,-2 1 0 0,-5-2 0 0,-1 3 0 16,-2 2 0-16,-3 2 0 0,-1 1 0 0,-1 1 144 15,0-1 96-15,-6 2 16 0,-5 1 0 0,-3 1 0 16,-3 1-80-16,-5 2-16 0,-3 2 0 0,-3 3 0 16,-1 4-160-16,-4 4 0 0,-4 2 0 0,-3 3 0 15,-2 4 0-15,-5 7 0 0,-4 2 0 0,-4 8 0 16,-6 7 0-16,-1 7 0 0,0 7 0 0,-2 0 0 15,-3 1 0-15,2 2 0 0,5-2 0 0,4 3 0 16,2 2 0-16,2-3 0 0,2-5 0 0,1 1 0 16,0-1 0-16,1 4 0 0,-2 1 0 0,0 3 0 15,-1 0 0-15,-2 0 0 0,-1 4 0 0,0 5 128 0,-3 10-128 0,1 2 0 16,0 4 0-16,1-1 0 0,0 1 0 0,2-5-272 16,3-4 64-16,2-9 16 0,2-7 192 0,4-1 0 15,-1-1-160-15,5 2 160 0,2-4 0 0,3-3 0 16,-1-2 0-16,3-4 0 0,2-5 256 0,3-4-48 15,2-2 0-15,4-2 0 0,3-5 192 0,2-9 48 16,4-2 0-16,0-9 0 0,0-3-16 0,0-2 0 16,0-3 0-16,-3-3 0 0,-1-2-192 0,-2-1-48 15,-1 1 0-15,-3-4 0 0,-3 0-192 0,-2 0 0 16,1-6 0-16,-6 3 0 0,-3-3 0 0,-7-9 0 16,0 0 0-16,0 0-160 0,0 0 352 0,0 0 80 0,0 0 16 0,0 0 0 15,0 0 368-15,0 0 80 0,-15-5 16 16,1 4 0-16,-3-2-144 0,-2 2-32 0,-4 2 0 0,-4 2 0 15,-3-2-320-15,-3 4-80 0,0 2-16 0,-3-1 0 16,1 1-32-16,-1-2 0 0,2 3 0 0,0 2 0 16,0-1 64-16,-1 4 16 0,-2 2 0 0,-1-2 0 15,-2 0-48-15,-2 4-16 0,2 2 0 0,-1 0 0 16,2-4-144-16,3 1 0 0,3-2 0 0,3 3-176 31,2 3-2096-31,2-1-416 0,-1 2-96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40:14.00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14432 10894 14911 0,'0'0'656'0,"0"0"144"0,0 0-640 0,0 0-160 0,0 0 0 0,0 0 0 16,0 0 896-16,0 0 128 0,0 0 48 0,0 0 0 16,0 0-480-16,0 0-80 0,0 0-32 0,0 0 0 15,11-1-96-15,-11 1 0 0,0 0-16 0,0 0 0 16,0 0-48-16,0 0-16 0,0 0 0 0,0 0 0 16,0 0 128-16,10-1 16 0,-10 1 16 0,0 0 0 15,10-3-64-15,-10 3-16 0,13-1 0 0,-3 0 0 16,-10 1-64-16,11-2-32 0,0-2 0 0,1 2 0 15,-2-1-144-15,0-1-16 0,2 0-128 0,1 0 192 0,1 2 64 16,1 2 0-16,-1-5 0 0,2 1 0 0,1 0-96 0,-2 1-16 16,1 1 0-16,-2 0 0 0,-2 1-144 0,2 1 0 15,2-1 0-15,0 2 128 0,-5-1-128 0,3-1 0 16,-1-2 0-16,0 2 0 0,-2-1 160 0,0 1 0 16,-2-1 0-16,3-1 0 0,1 2 208 0,0-1 32 15,0 0 16-15,0-1 0 0,-2 2-80 0,1-3-16 16,-1 1 0-16,-11 3 0 0,11 0-320 0,1-2 144 15,-1 0-144-15,-11 2 0 0,10-1 128 0,-10 1-128 16,10 0 0-16,-10 0 0 0,0 0 0 0,0 0 0 16,11 0 0-16,-11 0 0 0,0 0 208 0,0 0-64 15,0 0-16-15,0 0 0 0,0 0 320 0,0 0 48 16,0 0 16-16,0 0 0 0,0 0 32 0,0 0 16 16,0 0 0-16,0 0 0 0,0 0-560 0,0 0 0 15,0 0 0-15,0 0 0 0,0 0 0 0,0 0 0 0,0 0 0 0,0 0 0 16,0 0 0-16,0 0 0 0,0 0 0 0,0 0 0 15,0 0 0-15,0 0 0 0,0 0 0 0,0 0 0 16,0 0 0-16,0 0 0 0,0 0 128 0,0 0-128 16,0 0 160-16,0 0-32 0,0 0 0 0,0 0 0 15,0 0 0-15,0 0-128 0,0 0 192 0,0 0-64 16,0 0-128-16,0 0 0 0,6-8 0 0,-6 8 0 16,0 0 0-16,0 0 0 0,0 0 0 0,0 0 0 15,0 0 0-15,0 0 0 0,0 0 0 0,0 0 0 16,0 0 0-16,0 0 0 0,0 0 0 0,0 0 0 15,0 0 0-15,0 0 0 0,-6-8 144 0,6 8-144 16,-7-7 144-16,7 7-144 0,-6-7 192 0,6 7-192 0,-5-8 240 0,1 0-64 16,4 8-16-16,-3-7 0 0,3 7-160 15,0 0 0-15,-4-8 144 0,4 8-144 0,0 0 0 0,0 0 0 16,0 0 0-16,0 0 0 0,0 0 0 0,0 0 0 16,0 0 0-16,0 0 0 0,0 0 0 0,0 0 0 15,-9 4 0-15,9-4 0 0,0 0 0 0,0 0 0 16,0 0 128-16,0 0-128 0,0 0 0 0,0 0 0 15,0 0 0-15,0 0 0 0,0 0 0 0,0 0 0 16,0 0 0-16,3 10 0 0,-3-10 0 0,4 11-128 16,-4-11 128-16,6 9 0 0,1-1 0 0,-7-8 0 15,9 7 0-15,0 0-128 0,-9-7 128 0,9 6 0 16,-9-6 0-16,10 6 0 0,-10-6 0 0,11 5 0 16,-11-5 0-16,9 6 0 0,-9-6 0 0,0 0 0 15,0 0 0-15,0 0 0 0,0 0 0 0,0 0 0 0,0 0 0 0,0 0 0 16,0 0 0-16,0 0 0 0,4 9 0 0,-4-9 0 15,0 0 0-15,0 0 0 0,0 0 0 0,0 0 0 16,0 0 128-16,-5 8 16 0,5-8 0 0,0 0 0 16,-7 8-144-16,7-8 128 0,-8 7-128 0,8-7 128 15,-9 5-128-15,1 0 0 0,2 2 0 0,6-7 0 16,-9 7 0-16,1 0 0 0,0-1 0 0,2 1 0 16,-1-1-240-16,1 1 32 0,-2-2 0 0,1 4 0 15,1-2-304-15,6-7-48 16,-8 9-16-16,0-1-10544 0,8-8-2112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43:04.32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18990 2558 13823 0,'-9'-5'1216'0,"-2"1"-960"15,1 2-256-15,0 2 0 0,-2 2 1872 0,0-2 336 0,-1 2 64 0,1 3 16 16,-1 1-848-16,0 5-160 0,-1 2-48 0,-2 0 0 16,1 4-416-16,-1 2-96 0,-1 5-16 0,-3-1 0 15,0-1-96-15,-5 2-32 0,-1 1 0 0,-2 1 0 16,-2 1 48-16,-1 3 0 0,-4 1 0 0,-2 1 0 15,-2 3-224-15,-1 1-32 0,-2 1-16 0,0 2 0 16,1 4-160-16,-4 4-16 0,-3 0-16 0,-4 1 0 16,-5-1 96-16,1 1 0 0,1 2 16 0,5-4 0 15,6-3 432-15,4-3 96 0,2-2 16 0,5 1 0 16,7 1-352-16,4-6-64 0,4-6-16 0,3-2 0 16,2 0-208-16,2-1-48 0,0-3-128 0,2-3 192 15,0-3-192-15,2-2 144 0,2-5-144 0,1-1 128 16,4-8-128-16,0 0 160 0,0 0-160 0,0 0 160 15,0 0-160-15,0 0 160 0,0 0-160 0,0 0 160 0,3-13-160 0,1-1 128 16,1-3-128-16,-1-1 128 0,0-3-128 16,2-1 0-16,1 1 0 0,1-7 128 0,-1 0-128 0,3-1 0 15,0 4 0-15,-1-2 0 0,-1 2 0 0,-2 2 0 16,4 0 0-16,-3 3 0 0,0 3 0 0,-2-2 0 16,0 5 0-16,-1 2 0 0,0 1 0 0,-1 0 0 15,-1 2 0-15,-2 9 0 0,3-10 0 0,-3 10 0 16,1-10 0-16,-1 10 0 0,0 0 0 0,0 0 0 15,0 0 0-15,0 0 0 0,0 0 0 0,0 0 0 16,0 0 0-16,-6 8 0 0,1 4 0 0,1 1-144 16,-2-1 144-16,1 2 0 0,0 2 0 0,-2 5-128 15,-2-2 128-15,0 5 0 0,0 0 0 0,-4 4 0 16,-1 6 0-16,-1-2 144 0,1 2-16 0,-2-3-128 16,1-3 192-16,2-1-64 0,1-3 224 0,3-3 32 0,2-2 16 0,3-3 0 15,4-6-96-15,0-10-32 0,8 11 0 0,1-5 0 16,2-2-128-16,2-1-16 0,1-5-128 0,2 0 192 15,-1-2-48-15,2-1-16 0,-1-1 0 0,1 0 0 16,1-2-128-16,3 0 192 0,1-4-192 0,3 2 192 16,1-2-192-16,2-2 0 0,2-4 144 0,5 1-144 31,6-1-1376-31,5-5-352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26T15:42:30.02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14108 11309 172 0,'-11'0'16'0,"11"0"-16"0,-4 0 0 0,-3 0 0 15,0 0 47-15,0-7 6 0,7 7 2 0</inkml:trace>
  <inkml:trace contextRef="#ctx0" brushRef="#br0" timeOffset="630.3">13984 11230 345 0,'0'0'31'0,"0"0"-31"0,0 0 0 0,0 0 0 0,0-3 80 0,4-3 9 16,-4-3 3-16,3 2 0 15,-3-2-72-15,4-1-20 0,-1 1 0 0,4 6 8 0,-3-10-8 16,-1 10-16-16,1-3 4 0,-1-3 1 0,1-1-9 15,-4 1-1-15,3 6-1 0,-3 3 0 0,0-7 35 0,0 7 7 16,0 0 2-16,0 0 0 0,0 0 58 0,-7-9 11 16,4 3 2-16,3 6 1 0,-7-3-8 0,0 3-2 15,0 0 0-15,0-7 0 0,7 7-16 0,-7 0-3 16,0 0-1-16,-1 0 0 0,8 0-24 0,-7 0-4 16,0 0-2-16,4 0 0 0,-4 7-26 0,3-4-8 15,-3 3 0-15,0 3 0 0,0-2 0 0,-3 2 0 0,-1 0 0 16,0 4 0-16,-3-7 0 0,0 13 0 0,-4-10 0 0,1 10 0 15,-1-3 0-15,-6 3 0 0,-5-4 0 0,5 4 0 16,-5 0 8-16,5 0-8 0,-8 0 9 0,4 3-9 16,-4 0 16-16,0 3-2 0,0 0-1 0,-3-3 0 15,7 9 21-15,-7-9 4 0,3 9 1 0,0-2 0 16,-3-1-10-16,3 0-1 0,-3-3-1 0,0 3 0 16,3 4-19-16,4-10-8 0,-1 3 8 0,1 0-8 15,0-6 18-15,3-1-2 0,1 1 0 0,2-3 0 16,1-3-16-16,4 2 0 0,-1 1 0 15,4-7 0-15,-4 1 0 0,1 5 0 0,2-5 0 0,1-1 0 16,0 1 8-16,0-7-8 0,4 3 0 0,-1 3 0 16,0-9 0-16,4 4 0 0,4-4-15 0,3 0 5 15,0 0 10-15,0 0 14 0,0 0-3 0,7-10-1 16,0 1-10-16,3-1 12 0,5-2-12 0,2-4 12 0,1 0-12 16,3 4 8-16,7-7-8 0,4-3 8 0,3 3-8 0,1 0 0 15,-1-9 0-15,4 3 0 0,3-9 0 0,-3 5 0 16,3 4 0-16,-3-3 0 0,0 0 0 0,0 0 0 15,-1-4 0-15,-2 4 0 0,2 3 0 0,-2-3 0 16,-1 3 0-16,0 3 0 0,1-3 0 0,-5 6 0 16,1-6 0-16,0 6 0 0,0 3 0 0,-8 7 0 15,1-10 0-15,-4 10 0 0,-3-1 0 0,-1 4 0 16,-3-3 0-16,1 5 0 0,-1-2 0 0,-7 3 0 16,3-3 0-16,-3 6 0 0,-7 0 0 0,7 0 0 0,-7 0 0 15,0 0 0-15,0 0 0 0,0 0 0 16,0 0 0-16,0 0 0 0,-3 6 0 0,-1 3 0 0,-6 1 0 0,-1-1 0 31,4 1-107-31,-10 5-23 0,2-5-5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47:00.5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12955 11326 4607 0,'0'0'192'0,"0"0"64"0,0 0-256 0,0 0 0 0,0 0 0 0,0 0 0 16,0 0 1904-16,0 0 336 0,0 0 64 0,0 0 0 16,0 0-1712-16,0 0-336 0,0 0-80 0,0 0-16 15,0 0 288-15,0 0 48 0,0 0 16 0,0 0 0 16,0 0-16-16,0 0 0 0,-5-7 0 0,5 7 0 16,0 0-16-16,0 0 0 0,-7-6 0 0,7 6 0 0,0 0 160 0,0 0 16 15,-5-5 16-15,5 5 0 0,-6-5 32 0,6 5 16 16,0 0 0-16,0 0 0 0,-7-7-96 0,7 7-32 15,-4-7 0-15,4 7 0 0,-4-5 96 0,4 5 16 16,0 0 0-16,0 0 0 0,-6-5-256 0,6 5-64 16,0 0 0-16,0 0 0 0,0 0-256 0,0 0-128 15,0 0 0-15,0 0 128 0,0 0-128 0,0 0 0 16,0 0 0-16,0 0 0 0,-9 4 0 0,9-4 128 16,0 0-128-16,-8 6 128 0,8-6 64 0,-8 7 16 15,1-2 0-15,7-5 0 0,-6 8 240 0,6-8 64 16,-7 10 0-16,1-2 0 0,-1 1 64 0,2 1 0 15,0 0 16-15,0-2 0 0,-1 1-224 0,3 0-48 16,3-9-16-16,-3 12 0 0,3-12-304 0,-1 12 160 16,1-12-160-16,0 0 128 0,0 9-128 0,0-9 128 15,0 0-128-15,0 0 128 0,0 0-128 0,6 9 128 0,-6-9-128 0,0 0 128 16,0 0 48-16,7 8 0 0,-7-8 0 0,0 0 0 16,0 0 48-16,9 5 16 0,-9-5 0 0,0 0 0 15,0 0-32-15,0 0 0 0,9-2 0 0,-9 2 0 16,9-5-32-16,-9 5-16 0,8-6 0 0,-2-1 0 15,-6 7 48-15,6-9 16 0,-1 0 0 0,-1 0 0 16,-4 9-224-16,4-12 0 0,0 3 0 0,-4 9 0 16,1-12 128-16,0 2-128 0,0 1 176 0,-1 1-176 15,0 8 144-15,0 0-144 0,-2-9 0 0,2 9 144 16,-3-9-144-16,3 9 160 0,0 0-160 0,0 0 160 16,-6-4-160-16,6 4 0 0,-11 1 0 0,4 3 128 15,7-4-128-15,-11 8 160 0,-1 0-160 0,3 2 160 0,0 0-160 0,0 1 0 16,0 1 144-16,0-1-144 0,0 2 0 0,-1 0 0 15,1 2 0-15,3-2 0 0,1 0 128 0,1 0-128 16,-2 0 128-16,3-1-128 0,-1-2 0 0,4-10 0 16,-3 10 0-16,3-10 128 0,0 0-128 0,0 0 0 15,0 0 0-15,5 10 128 0,-5-10-128 0,0 0 0 16,0 0 0-16,12 1 128 0,-2-2-128 0,0-2 176 16,-3-4-176-16,1 1 192 0,0-1-64 0,0 1 0 15,-2-2 0-15,2 0 0 0,0 0-128 0,0-1 160 16,-2 2-160-16,2-4 160 0,-1 2-160 0,-1 0 192 15,-1 1-192-15,2-2 192 0,-2 0-64 0,0 3-128 16,-5 7 192-16,6-9-64 0,-4-2-128 0,-2 11 0 16,3-9 0-16,-3 9 0 0,-2-9 128 0,2 9-128 15,0 0 0-15,0 0 128 0,0 0-128 0,0 0 0 0,0 0 0 0,0 0 128 16,-9 0 16-16,9 0 0 0,-9 4 0 0,3 2 0 16,-1 1-144-16,2 2 160 0,0 0-160 0,0 1 160 15,1 1-160-15,0-1 0 0,-1 1 0 0,1 0 128 16,1-3-128-16,3-8 0 0,-3 11 0 0,3-11 128 15,0 0-128-15,0 10 192 0,0-10-192 0,0 0 192 16,0 0-64-16,0 0 0 0,0 0 0 0,12 3 0 16,-1-3-128-16,-11 0 192 0,13-5-192 0,-3-1 192 15,-1 0-192-15,0-2 0 0,-1-1 144 0,0 0-144 16,0-2 0-16,0 4 0 0,-2-4 0 0,1 2 128 16,-2 0-128-16,-1 1 0 0,0-2 0 0,-2 0 128 15,1 0-128-15,-2 0 0 0,-2 0 0 0,0-1 128 0,-1 2-128 0,1 1 0 16,1 8 0-16,0 0 128 0,-5-8-128 0,0 3 0 15,5 5 0-15,-10 0 128 0,1 1 32 0,0 3 16 16,0 0 0-16,0 2 0 0,-2 2-176 0,1 3 192 16,0-1-192-16,-13 12 192 0,13-10-192 15,0 1 0-15,-1-1 128 0,1-1-128 0,1 3 0 16,1-4 0-16,3 0 0 0,5-10 0 0,-4 11 0 16,0 1 0-16,4-12 0 0,0 0 0 0,2 9 0 15,-2-9 0-15,0 0 0 0,7 9 0 0,-7-9 0 16,0 0 0-16,12 6 0 0,-2 0 0 0,-1-4 0 15,-9-2 0-15,12-1 0 0,0 0 0 0,-2-3 0 16,0 1 0-16,0-1 0 0,0-2 0 0,-1 0 0 16,-1 1 0-16,1 0 0 0,0-2 0 0,0 1 128 0,-2-1-128 15,1 1 0-15,-2-2 0 0,1 2 128 0,-7 6-128 0,6-7 0 16,-6 7 0-16,3-10 0 0,-2 0 128 0,-1 10-128 16,-1-10 0-16,0 1 0 0,1 9 144 0,-4-9-144 15,0 0 0-15,1 1 128 0,1 0-128 0,2 8 0 16,-6-7 0-16,6 7 0 0,-6-7 0 0,6 7 128 15,-8-4-128-15,8 4 0 0,-9-2 0 0,0 4 0 16,9-2 0-16,-11 6 0 0,1 1 0 0,1 1 0 16,0 1 0-16,-1 1 0 0,1 1 0 0,2-1 0 15,-1 2 0-15,0 1 0 0,0-1 0 0,2 1 0 16,0-2 0-16,2 1 0 0,2-3 0 0,2-9 0 16,-3 13 0-16,3-13 0 0,-1 11 0 0,1-11 0 15,0 0 0-15,0 0 0 0,4 10 0 0,-4-10 0 16,0 0 0-16,0 0 0 0,8 8 0 0,-8-8 128 0,0 0-128 0,10 2 0 15,-10-2 0-15,0 0 0 0,12-2 0 0,-12 2 0 16,9-4 0-16,-1-3 0 0,-2-2 0 0,1 1 144 16,-2 1-144-16,0-1 0 0,-1 0 128 0,1-2-128 15,-5 10 0-15,3-12 0 0,-2 1 128 0,-1 2-128 16,0 0 0-16,0 9 0 0,-2-9 128 0,-1 3-128 16,-1-4 0-16,4 10 0 0,-5-6 0 0,5 6 0 15,-5-7 0-15,5 7 0 0,0 0 128 0,0 0-128 16,0 0 0-16,0 0 0 0,-8-2 0 0,8 2 0 15,0 0 0-15,-7 8 0 0,7-8 0 0,-5 11 0 16,0 0 0-16,1 0 0 0,1 0 0 0,2 1 0 16,0-1 0-16,1 1 0 0,0-1 0 0,0-11 0 15,2 11 0-15,-2-11 0 0,6 12 0 0,-6-12 0 16,6 9 0-16,-6-9 0 0,0 0 0 0,12 7 0 0,-12-7 0 0,13 4 0 16,-3-4 0-16,-10 0 0 0,12 1 0 0,-3-2 0 15,-1-6 0-15,-8 7 0 0,8-5 128 0,-8 5-128 16,6-8 0-16,0 1 0 0,-6 7 128 0,1-9-128 15,-1 9 0-15,-3-7 128 0,3 7-128 0,-5-10 0 16,5 10 144-16,-6-6-144 0,-1-1 0 0,7 7 144 16,-9-6-144-16,1-1 0 0,2 1 0 0,6 6 128 15,-10-7-128-15,4 1 0 0,-1 1 0 0,7 5 0 16,-7-6 0-16,7 6 0 0,0 0 0 0,0 0 0 16,-10 0 0-16,10 0 0 0,0 0 0 0,-6 7 0 15,6-7 0-15,-5 9 0 0,5-9 0 0,-3 10 0 0,0 2 0 16,2-1 0-16,0-1 0 0,1 0 0 15,0-10 0-15,0 13 0 0,-1 1 0 0,1-14 0 0,0 10 0 0,0-10 0 16,0 0 0-16,0 0 0 0,0 12 0 0,0-12 0 16,0 0 0-16,0 0 0 0,0 0 0 0,0 0 0 15,0 0 0-15,10-3 0 0,-1-1 0 0,0-1 0 16,-2-3 0-16,-1 0 128 0,0 0-128 0,-6 8 0 16,6-10 144-16,-1 1-144 0,-1 0 0 0,0 0 0 15,-1 0 0-15,-3 9 128 0,0-11-128 0,0 2 0 16,0-3 0-16,0 3 128 0,0 9-128 0,0-9 0 15,0 9 0-15,-2-9 0 0,2 9 0 0,0 0 0 16,0 0 0-16,0 0 0 0,0 0 0 0,0 0 0 16,0 0 0-16,0 0 0 0,-9 6 0 0,3 4 0 15,-2-4 0-15,1 2 0 0,2 1 0 0,1 0 0 16,-1 2 0-16,0-1 0 0,0 0 0 0,1 1 0 0,0 1 0 16,0-1 0-16,0 1 0 0,1-3 0 0,3-9 0 15,-2 11 0-15,2-11 0 0,-4 10 0 0,4-10 0 0,0 0 0 16,0 0 0-16,0 0 0 0,0 0 0 0,0 0 0 15,0 0 0-15,0 0 0 0,0 0 0 0,0 0 128 16,12 0-128-16,-2-5 0 0,-1 0 0 0,0-2 0 16,-1 1 0-16,0-5 0 0,0 2 0 0,0 0 128 15,-2 1-128-15,1 2 0 0,0-4 0 0,0 3 0 16,-2-1 0-16,0 0 0 0,-5 8 0 0,6-9 0 16,-3 1 0-16,3 1 0 0,-6 7 0 0,5-9 0 15,-1 2 0-15,-4 7 0 0,4-10 0 0,-4 10 0 16,0 0 0-16,0 0 0 0,0 0 0 0,0 0 0 15,2-7 0-15,-2 7 0 0,0 0 0 0,0 0 0 0,0 0 0 0,-7 1 0 16,-1 1 0-16,0 5 0 0,0-3 0 0,0 2 0 16,0 0 0-16,2 0 0 0,-2 2 0 0,2 0 0 15,-2-2 0-15,0 2 0 0,0 0 0 0,2 0 0 16,-1 0 0-16,7-8 0 0,-8 7 0 0,3 1 0 16,5-8 0-16,0 0 0 0,-4 9 0 0,4-9 0 15,0 0 0-15,0 0 0 16,0 0-400-16,0 0-48 0,0 0-16 0,5 11 0 15,-5-11-3200-15,9 6-640 0</inkml:trace>
  <inkml:trace contextRef="#ctx0" brushRef="#br0" timeOffset="11531.98">19484 11378 14159 0,'0'0'624'0,"0"0"144"0,0 0-624 0,0 0-144 0,0 0 0 0,0 0 0 16,9-8 704-16,0 2 96 0,-9 6 32 0,11-7 0 16,-11 7-624-16,11-6-208 0,1 1 144 0,-12 5-144 15,0 0 0-15,0 0 0 0,7-10 0 0,-7 10 0 16,0 0 0-16,0 0 128 0,8-9-128 0,-8 9 192 0,0 0 720 0,0 0 160 15,0 0 16-15,0 0 16 0,0 0 176 0,0 0 48 16,-8-8 0-16,8 8 0 0,0 0-368 0,0 0-64 16,-7-9 0-16,7 9-16 0,0 0-224 0,0 0-32 15,-1-9-16-15,1 9 0 0,0 0-288 0,0 0-48 16,0 0-16-16,0 0 0 0,-1-10-48 0,1 10-16 16,0 0 0-16,0 0 0 0,0 0 208 0,0 0 48 15,-4-8 0-15,4 8 0 0,0 0-192 0,0 0-48 16,0 0 0-16,-9-4 0 0,-1 3 16 0,3 2 0 15,7-1 0-15,-10 4 0 0,10-4-32 0,-7 6 0 16,0 1 0-16,7-7 0 0,0 0 64 0,0 0 16 16,0 0 0-16,0 0 0 0,-1 8-48 0,1-8-16 15,0 0 0-15,0 0 0 0,0 0-208 0,5 9 128 16,-5-9-128-16,0 0 0 0,0 0 128 0,3 9-128 0,-3-9 0 0,1 10 0 16,-1-10 0-16,0 0 0 0,0 0 0 0,0 0 0 15,0 0 208-15,0 0 0 0,0 0 0 0,0 0 0 16,0 0 176-16,0 0 48 0,0 0 0 0,0 0 0 15,0 0-96-15,0 0-16 0,0 0 0 0,0 0 0 16,0 0-144-16,0 0-48 0,5-10 0 0,-5 10 0 16,-1-9-128-16,1 9 0 0,1-9 144 0,-1 9-144 15,-1-8 0-15,1 8 144 0,0 0-144 0,-3-9 0 16,-1 2 256-16,0 0-64 0,1 0-16 0,3 7 0 16,-4-7 48-16,4 7 16 0,-7-5 0 0,2 0 0 15,0 0-112-15,5 5 0 0,0 0-128 0,-7-4 192 0,1 1-192 0,6 3 0 16,0 0 0-16,-11 0 0 15,11 0 0-15,-8 3 0 0,8-3 0 0,-9 6 0 16,3 1 0-16,6-7 0 0,-8 10 0 0,1 1 0 0,2-2 0 0,1 4 0 16,0-3-128-16,2 3 128 0,-2-3 0 0,1 1 0 15,1 1 0-15,0-2 0 0,2 1 0 0,0-11 0 16,2 10 0-16,-2 1 0 0,0-11 0 0,0 0 0 16,0 0 0-16,1 12 0 0,-1-12 0 0,0 0 0 15,0 0 0-15,0 0 144 0,0 0-144 0,0 0 0 16,10 2 144-16,-10-2-144 0,0 0 0 0,0 0 144 15,12-5-144-15,-3 1 0 0,-9 4 176 0,7-7-176 16,-2 0 160-16,0 0-160 0,-5 7 176 0,7-9-176 16,-3-1 192-16,0 0-192 0,-4 10 192 0,3-10-192 15,-1 1 192-15,-2 9-192 0,0 0 176 0,4-9-176 0,-4 9 160 16,0 0-160-16,0 0 0 0,0 0 128 0,0 0-128 16,0 0 0-16,1-8 0 0,-1 8 0 0,0 0 0 0,0 0 0 15,0 0 0-15,0 0 0 0,0 0 0 0,0 0 0 16,0 0 0-16,0 0 0 0,0 0 0 0,-7 6 0 15,1 1 0-15,6-7 0 0,-7 8 0 0,7-8 0 16,-4 10 0-16,4-10 0 0,0 0 0 0,-1 12 0 16,0-2 0-16,1-10 0 0,0 0 0 0,2 11 0 15,-2-11 128-15,0 0-128 0,0 0 0 0,0 0 0 16,0 0 128-16,0 0-128 0,0 0 0 0,0 0 144 16,0 0-144-16,0 0 0 0,0 0 144 0,0 0-144 15,0 0 0-15,7-7 128 0,0 1-128 0,-7 6 0 16,5-11 144-16,-1 1-144 0,-2-1 192 0,1 2-192 0,-3 9 176 15,2-10-176-15,-2 10 160 0,3-9-160 0,-3 9 0 0,0 0 128 16,0-8-128-16,0 8 0 0,0 0 0 0,-3-7 0 16,3 7 0-16,0 0 0 0,-7-5 0 0,7 5 0 15,0 0 0-15,0 0 0 0,-12 3 0 0,12-3 0 16,0 0 128-16,0 0-128 0,-9 2 0 0,9-2 176 16,0 0-176-16,0 0 160 0,0 0-160 0,0 0 0 15,0 0 0-15,0 0 128 0,0 12-128 0,1-1 0 16,-1-11 0-16,5 10 0 0,-5-10 0 0,4 10 0 15,-4-10 0-15,5 7 0 0,-5-7 0 0,0 0 0 16,10 8 0-16,-10-8 0 0,0 0 0 0,9 5 0 16,-9-5 0-16,0 0 0 0,10 0 0 0,-10 0 0 15,11-3 0-15,-11 3 128 0,9-5-128 0,-9 5 0 16,7-6 0-16,-7 6 128 0,7-9-128 0,-2-1 0 0,-2 1 0 0,-3 9 128 16,5-9-128-16,-1 0 0 0,-4 0 0 0,0 9 128 15,-1-10-128-15,1 0 0 0,1 1 0 0,-1 9 0 16,-3-8 0-16,1-1 0 0,-1 2 0 0,3 7 0 15,-5-7 0-15,-2 0 0 0,7 7 0 0,0 0 0 16,-9-2 0-16,9 2 0 0,-9 2 0 0,9-2 0 16,-9 4 0-16,9-4 0 0,-9 8 0 0,1 0 0 15,3 0 0-15,0 1 0 0,5-9 0 0,-6 9 0 16,1 2-144-16,1-1 144 0,0-2 0 0,4-8 0 16,0 0 0-16,-1 12 0 0,1-12 0 0,1 11 0 15,-1-11 0-15,3 12 0 0,-3-12 0 0,0 0 0 16,0 0 0-16,8 8 0 0,0-3 0 0,-8-5 0 15,0 0 0-15,0 0 0 0,10 1 0 0,-10-1 0 0,12-1 0 16,-12 1 0-16,0 0 0 0,12-4 0 0,-2 1 0 0,-10 3 0 16,0 0 0-16,6-10 0 0,2 2 128 0,-1 2-128 15,-7 6 0-15,5-8 0 0,-5 8 0 0,4-9 0 16,0 1 0-16,-4 8 0 0,-1-9 0 0,1 9 128 16,0 0-128-16,0 0 0 0,-2-9 0 0,2 9 0 15,0 0 0-15,0 0 0 0,0 0 0 0,0 0 0 16,0 0 0-16,0 0 0 0,-9 1 0 0,9-1 0 15,-10 7 0-15,-1 0 0 0,2 2 0 0,0-2 0 16,0 0 0-16,1-1 0 0,8-6 0 0,-8 10 0 16,2-3 0-16,6-7 0 0,-7 8 0 0,7-8 0 15,0 0 0-15,0 0 0 0,-4 10 0 0,4-10 0 16,0 0 0-16,0 0 0 0,0 0 0 0,0 0 0 0,3 9 0 0,-3-9 0 16,0 0 0-16,0 0 0 0,0 0 0 15,9 6 0-15,-9-6 0 0,0 0 0 0,10-2 0 0,-10 2 144 16,11-1-144-16,-11 1 0 0,8-7 0 0,-8 7 128 15,9-9-128-15,-1 1 0 0,-2 2 0 0,-6 6 128 16,5-10-128-16,1 0 128 0,-2 3-128 0,-4 7 128 16,1-8-128-16,-1 8 0 0,-1-11 0 0,-2 4 128 15,3 7-128-15,-4-7 0 0,4 7 0 0,-4-7 128 16,4 7-128-16,-5-5 0 0,-2 1 0 0,7 4 0 16,0 0 0-16,-9 0 0 0,9 0 0 0,-9 3 0 15,9-3 0-15,-9 4 0 0,1 1 0 0,8-5 0 16,-6 11-144-16,2-1 144 0,4-10 0 0,-3 13 0 15,-1 0-128-15,2 0 128 0,2-3 0 0,1 2 0 16,0 0 0-16,2-3-128 0,-3-9 128 0,4 12 0 0,-2-3 0 0,-2-9 0 16,6 9 0-16,-6-9 0 0,0 0 0 0,9 8 0 15,-9-8 0-15,9 5 0 0,-9-5 0 0,10 1 0 16,-1-2 0-16,0 0 0 0,-9 1 128 0,10-4-128 16,-10 4 0-16,6-7 0 0,2 0 128 0,0 0-128 15,-8 7 0-15,4-9 144 0,-2 0-144 0,0 1 0 16,-2 8 144-16,-4-9-144 0,-2 0 0 0,3 1 128 15,0-3-128-15,-1 5 0 0,4 6 0 0,-9-5 0 16,9 5 0-16,-8-5 0 16,2-1-1280-16,-1 2-256 0,7 4-64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49:27.4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23811 6596 4607 0,'-31'1'400'0,"10"1"-400"0,-1-1 0 0,-2 2 0 15,2-2 1552-15,1-1 240 0,0 0 32 0,2-1 16 16,1-2 96-16,2 0 32 0,3 1 0 0,1-2 0 15,2 0-368-15,10 4-64 0,-8-4 0 0,8 4-16 16,0 0-720-16,0 0-144 0,-1-10-16 0,1 10-16 16,9-8-224-16,3 1-32 0,1 2-16 0,2 1 0 15,3 2 0-15,5-1 0 0,1 0 0 0,4 2 0 16,0-2-224-16,6 2-128 0,4 0 160 0,5 1-160 0,5 2 0 16,3 1 0-16,0-2 0 0,1 1 0 0,0-1 0 0,1 2 0 15,-3-6 0-15,1 0 0 0,1-1 272 0,3 1-32 16,1-1-16-16,0 1 0 0,-2 2 128 0,-3-1 32 15,-3 0 0-15,-3 0 0 0,-2 0-208 0,-3 2-48 16,-1 1 0-16,-4 0 0 0,-1-1-128 0,-2 0 0 16,0 3 0-16,-5 2 128 15,-6 3-1200-15,-2 0-240 0,1 1-48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50:38.4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12796 6474 23039 0,'0'0'1024'0,"0"0"192"15,0 0-960-15,0 0-256 0,1-10 0 0,-1 10 0 0,7-9 1760 0,-1 1 304 16,1 1 64-16,1 0 16 0,-2 1-1712 0,2-1-432 16,0 1 0-16,-2-2 0 0,1 0 0 0,-2-1 0 15,-1-4 0-15,0 2 0 0,0 4-192 0,-2-4 192 16,0 2-160-16,-2-3 160 0,-2 0 0 0,1 3 0 15,-1 2 0-15,-2-1 0 0,-2-1 272 0,-1-1 160 16,-3-1 16-16,1 4 16 0,0 3 368 0,-1-2 64 16,-3-2 0-16,0 1 16 0,0 1-144 0,-2 3-16 15,1 2-16-15,-2 1 0 0,1 0-272 0,-4 4-48 16,-1-1-16-16,-3 4 0 0,3 4-192 0,-1 4-32 16,0 1-16-16,0 1 0 0,-1 0-160 0,1 1 0 15,1 2 0-15,3-1 0 0,2 0 0 0,2-1 0 16,1 1 0-16,3 0 0 0,1 2 0 0,3-3 0 15,1 1 0-15,3 1 0 0,1-1 0 0,2 2 0 0,0 1 128 0,1 1-128 16,4-3 128-16,2 1-128 16,0-1 128-16,3-1-128 0,2 0 128 0,3-1-128 0,2-2 128 0,1-3-128 15,1-4 176-15,4-3-48 0,4-2-128 0,1 0 192 16,1-4-64-16,-1 0 0 0,0-5-128 0,-1-3 192 16,-1-2-64-16,0-3 0 0,-2-2-128 0,-1 0 192 15,-2-1-64-15,-1-1 0 0,0-4-128 0,-1-1 192 16,-1-3 160-16,-2 0 32 0,-2-2 0 0,-2-2 0 15,-1-1 176-15,-4-2 32 0,-2-5 16 0,-1 2 0 16,2-1-208-16,-3-4-32 0,-2-1-16 0,-2-2 0 16,-1 0-176-16,3 1-48 0,-1 0 0 0,-3 2 0 15,-4-1-128-15,1 1 0 0,0 0 0 0,0 3 0 0,-1 6 0 16,1 2 0-16,0 4 128 0,0 6-128 0,-2-1 0 16,0 3 0-16,1 4 0 0,-1 4 0 0,0 3 0 0,1 0-224 15,0 0 80-15,5 6 16 16,0 0-592-16,0 0-112 0,0 0-32 0,0 0 0 15,0 0-1744-15,-4 12-336 0,4-1-80 0,1 1-13440 16</inkml:trace>
  <inkml:trace contextRef="#ctx0" brushRef="#br0" timeOffset="482.51">13363 6475 20271 0,'0'0'896'0,"0"0"192"0,0 0-880 0,0 0-208 0,0 0 0 0,0 0 0 16,0 0 3552-16,0 0 672 0,9-5 128 0,0-1 16 15,0 3-3536-15,3-5-704 0,0 1-128 0,0 1 0 16,-1-1 0-16,1 1 0 0,1-4 0 0,2 0 0 15,-2-2 0-15,4-1 0 0,-1 0 0 0,1 2 0 16,-1-5 0-16,0 0 0 0,1 2 144 0,-2 0-144 16,0-1 144-16,-2 3-144 0,-2-3 128 0,-1 2-128 15,-3-2 128-15,-3 4-128 0,-4-1 128 0,0 2-128 16,2 0 320-16,-5-1-32 0,-4 2 0 0,0 2 0 16,-3 1 144-16,-1 3 16 0,-4 0 16 0,-2 3 0 0,-1 0-144 0,0 6-48 15,-2 1 0-15,1 2 0 0,-2 2-272 0,0 2 0 16,2 3 0-16,0 2 0 0,1 1 0 0,2 2 0 15,2 1 0-15,2 2 0 0,2-1 144 0,2 2-16 16,2-1-128-16,0 0 192 0,1 1-32 0,1 3-16 16,0-6 0-16,2 1 0 0,-1-1-16 0,3 0-128 15,0 1 192-15,3-4-64 0,-1-1 0 0,2-1-128 16,1 0 192-16,2-2-64 0,1-2-128 0,2-2 0 16,2 0 0-16,2-3 0 0,2 0-192 0,2-3-64 15,2-3 0-15,2 0-16 16,1-2-1792-16,2 0-368 0,1-2-64 0,3 1-8160 15,0-5-1632-15</inkml:trace>
  <inkml:trace contextRef="#ctx0" brushRef="#br0" timeOffset="997.81">14506 5678 23951 0,'0'0'2128'0,"2"-13"-1696"16,-2 0-432-16,-2 3 0 0,0-3 1920 0,-1 1 288 16,3 3 64-16,-2-3 16 0,-2-1-1728 0,0-1-352 15,0 1-64-15,-3-3-16 0,0 3-128 0,-4 1 0 16,-1 1 144-16,1 3-144 0,-1-3 0 0,-1 6 0 16,-1 3 0-16,-2 2 0 0,0 1 0 0,-2 3 0 15,-3 2 0-15,2 1 0 0,0-1 256 0,1 6 128 16,0 1 16-16,-2 1 16 0,1 1 288 0,0 0 64 15,3 4 16-15,0 3 0 0,-1-1-80 0,4 5 0 16,1 6-16-16,3 0 0 0,0 3-48 0,1-1 0 0,0 1 0 0,0 5 0 16,-1 1-320-16,2 2-64 0,-1 2 0 0,2-2-16 15,3 0-240-15,0-1 0 0,0 0 128 0,2 1-128 16,2 1 0-16,-1-2 0 0,0-3 0 0,3-1 0 16,0-3 0-16,-1-1 0 0,-1-4 0 0,1-1-160 31,-2-5-240-31,1 0-48 0,-1-5-16 0,3-3 0 15,-3-2-368-15,0-1-80 0,0-3-16 0,-2-4 0 16,2-6-1632-16,0 0-336 0,0 0-64 0</inkml:trace>
  <inkml:trace contextRef="#ctx0" brushRef="#br0" timeOffset="1217.25">13827 6218 37839 0,'0'0'1664'0,"0"0"368"0,0-9-1632 0,0 9-400 16,7-9 0-16,3 2 0 0,3 1 816 0,2 1 80 16,0 1 0-16,6-2 16 0,3-1-368 0,2-1-80 15,2 0-16-15,4-1 0 0,0 2-224 0,3 2-48 16,1 0-16-16,0 1 0 0,1-1-160 0,0 1 0 16,2 0 0-16,-1 4 0 15,-3-3-2208-15,-1 3-368 0,0 0-80 0,-2-2-13872 0</inkml:trace>
  <inkml:trace contextRef="#ctx0" brushRef="#br0" timeOffset="1749.54">15626 5758 24879 0,'0'0'1088'0,"0"0"256"0,-4 10-1088 0,2 3-256 16,1 3 0-16,-1 1 0 0,4 0 2288 0,0 1 400 16,1 2 64-16,-1 2 32 0,1 5-2112 0,0 2-416 15,0-2-96-15,1 5-16 0,0-3 208 0,3 1 32 0,-1 0 16 0,1 2 0 16,-1-1-16-16,2 0 0 0,-1 2 0 0,-1-2 0 16,2-1-160-16,-3 1-32 0,-2 1-16 0,-1-1 0 15,0-1-176-15,0-4 0 0,1-2 0 0,-2-4 0 16,-2 0-336-16,0-4-48 0,1-2-16 0,-2-1 0 31,0-5-2576-31,2-8-512 0,0 0-96 0</inkml:trace>
  <inkml:trace contextRef="#ctx0" brushRef="#br0" timeOffset="1938.06">15432 6243 27647 0,'0'0'1216'0,"-6"-5"256"0,0-3-1168 0,4 0-304 15,2 8 0-15,0 0 0 0,9-9 2448 0,3 2 432 16,-1 1 96-16,4-1 16 0,0 2-2304 0,1 2-464 16,0 0-96-16,2 0 0 0,0 0-128 0,2 2 0 15,-2 1 128-15,1 0-128 16,2-1-1440-16,3-1-352 0,1 2-80 0,-1 0-8560 16,1-1-1696-16</inkml:trace>
  <inkml:trace contextRef="#ctx0" brushRef="#br0" timeOffset="2360.09">16190 6218 36047 0,'0'0'1600'0,"-8"13"320"0,0 4-1536 0,3 3-384 0,-1 2 0 0,3 2 0 16,0 0 400-16,2-3 0 0,-1 1 0 0,2-1 0 16,0-2-400-16,0 0 0 0,2-2 0 0,-2 0 0 15,0-2 0-15,1 0 0 0,0-4 0 0,3 0 0 16,-1-3 128-16,-3-8-128 0,4 10 0 0,-4-10 128 16,0 0 96-16,6 6 16 0,-6-6 0 0,0 0 0 15,0 0 272-15,0 0 64 0,0 0 16 0,8-9 0 16,-3-1 48-16,-1-1 0 0,-1-2 0 0,-1-1 0 15,-2-3-96-15,0-1-16 0,0-3 0 0,0-2 0 16,-1-4-80-16,1-5 0 0,1-1-16 0,-1 1 0 0,-1 0-128 16,4 0-32-16,2 1 0 0,1 1 0 0,1 1-272 0,-1 3 128 15,0 0-128-15,0 2 0 0,3 3 128 0,2 3-128 16,-5 1 0-16,5 4 0 0,2 1 0 0,1 2 0 16,-1 3 0-16,1 2 0 15,2 1-432-15,-2 0-32 0,-1 2-16 0,4 2 0 16,4 1-1952-16,3 0-400 0,2 1-80 0,1 2-8896 15,1 1-1776-15</inkml:trace>
  <inkml:trace contextRef="#ctx0" brushRef="#br0" timeOffset="2807.38">16866 6069 4607 0,'15'7'400'0,"-5"-6"-400"0,0-2 0 0,3 1 0 16,3 0 3792-16,-2 0 688 15,1-3 128-15,-2 3 16 0,0-1-3024 0,-3 0-592 0,-10 1-128 0,0 0-32 16,0 0-64-16,0 0-16 0,0 0 0 0,0 0 0 15,0 0 368-15,0 0 64 0,-10 5 16 0,-2-2 0 16,-1 2-48-16,-1 0 0 0,-2 0 0 0,-1 2 0 16,1 1-368-16,0 2-80 0,-3 0-16 0,0 1 0 15,-2 1-256-15,1 1-48 0,2 0-16 0,1 2 0 16,0 1-112-16,3 3-16 0,1-2-16 0,1 3 0 16,2-3-80-16,2 2-16 0,0 0 0 0,3 0 0 15,0 0-16-15,1-3-128 0,1 4 192 0,2-6-64 16,-1-1 96-16,4-1 16 0,2-1 0 0,0-2 0 15,-4-9-32-15,9 9 0 0,0-4 0 0,1-1 0 0,1 0-80 0,0-2 0 16,1-3-128-16,1-1 192 0,0-2-192 0,0-2 0 16,2 0 0-16,-1-1 0 0,0 0 0 15,-1-3 0-15,0 0 0 0,-1 0-160 0,-4-1 160 0,0 2 0 16,1-4 0-16,0 1-128 0,-1 1 128 0,0-5 0 16,-2 4 0-16,2 0-128 0,2 2 128 0,-2 0 0 15,0 2 0-15,-8 8 0 0,8-8 0 0,-8 8 0 16,0 0-144-16,10-1 144 0,-10 1 0 0,0 0 0 15,0 0 0-15,11 9 0 0,-2 2 0 0,-3-1 128 16,-2 0-128-16,0 2 0 0,-1 1 128 0,-1 2-128 16,0 2 128-16,-1-1-128 0,-1-2 0 0,0 2 0 15,1-3 0-15,2 0 0 16,2 0-1264-16,0-1-336 0,-1-4-64 0,1-2-10160 0,-5-6-2032 0</inkml:trace>
  <inkml:trace contextRef="#ctx0" brushRef="#br0" timeOffset="3042.13">17423 6269 44975 0,'0'0'1984'0,"0"0"432"0,0 0-1936 0,0 0-480 0,-3 12 0 0,3-1 0 15,3 2 480-15,-1 0 0 0,0 0 0 0,0 2 0 16,0 0-672-16,0 5-128 0,2-3-16 0,-1 2-16 15,-4 1-464-15,1 0-80 16,2-2-32-16,1-1 0 0,-3 1-1584 0,2-4-320 0,2 2-64 0,0-3-16 16,1-4 208-16,-2-1 32 0,-3-8 16 0,0 0 0 15,0 0-416-15,0 0-96 0</inkml:trace>
  <inkml:trace contextRef="#ctx0" brushRef="#br0" timeOffset="3198.08">17534 5957 6447 0,'0'0'272'0,"0"0"80"0,-7-9-352 0,3 3 0 15,4 6 0-15,0 0 0 0,0 0 8112 0,0 0 1552 16,0 0 304-16,0 0 64 16,7 11-9408-16,1-3-1888 0,-1 1-368 0,1-1-15568 0</inkml:trace>
  <inkml:trace contextRef="#ctx0" brushRef="#br0" timeOffset="3595.85">17873 6344 35935 0,'0'0'1600'0,"-6"8"320"0,6-8-1536 0,-6 7-384 0,-1-1 0 0,2 2 0 15,1 3 1776-15,4-11 272 0,-4 11 64 0,0-2 16 16,1-1-1808-16,3-8-320 0,0 0-128 0,0 0 0 15,-3 8-192-15,3-8-16 0,0 0-16 0,0 0 0 16,0 0-128-16,0 0-32 0,0 0 0 0,5-9 0 0,-2-1 256 0,1-2 32 16,0-1 16-16,-1-3 0 15,1-3 560-15,2-1 112 0,1 0 32 0,3-2 0 0,-3 1 0 0,3 2 0 16,-1-1 0-16,0 3 0 0,-1 2-176 0,2 2-48 16,3 2 0-16,0 3 0 0,-1-2-64 0,0 3-16 15,-2 2 0-15,2 3 0 0,-1 2-192 0,2 4 0 16,2-2 128-16,-2 3-128 0,0-3 0 0,-1 3 0 15,-1-2 0-15,1 4 0 0,-1 4 0 0,-1 1 0 16,0-1 0-16,1 2 0 0,-3 3 0 0,-1-2 0 16,1 2 0-16,-1 3 0 0,-1 0 0 0,1 0 0 15,-1 2 0-15,1 0 0 0,-1 0 0 0,1-2-160 16,-2 1 160-16,0 0-192 16,1-4-352-16,-1 1-80 0,0-2-16 0,0-2 0 15,0 1-1840-15,1-3-368 0,-6-11-80 0,7 6-12752 0</inkml:trace>
  <inkml:trace contextRef="#ctx0" brushRef="#br0" timeOffset="4083.99">19183 5363 19343 0,'0'0'848'0,"0"0"192"0,0 0-832 0,-9 1-208 15,0 2 0-15,9-3 0 0,-8 6 3616 0,0-2 672 16,0 1 144-16,-2 2 32 0,-2 1-3376 0,0 1-656 16,-1 4-144-16,-2 2-32 0,-4 4 304 0,1 0 48 15,1 5 16-15,-1 1 0 0,-4 5-32 0,1 1 0 0,0 4 0 0,1 3 0 16,2 4 272-16,1 3 48 0,2 5 16 0,2-2 0 15,1-1-128-15,4-3-32 0,2 1 0 16,3-4 0-16,3 1-304 0,4-4-64 0,1-2-16 16,4 2 0-16,4 0-192 0,3-2-64 0,1 0 0 0,2-3 0 15,3 1-128-15,3-1 0 0,0-4 0 0,2-2 0 16,2-2-256-16,4 1-64 0,2-4-32 0,3-2 0 31,0-2-1840-31,-1-3-368 0,1-1-80 0,0-1-15776 0</inkml:trace>
  <inkml:trace contextRef="#ctx0" brushRef="#br0" timeOffset="8534.89">19579 5693 11055 0,'0'0'976'0,"0"0"-784"0,-2-8-192 0,2 8 0 16,0 0 3792-16,0 0 720 0,7-7 144 0,-7 7 16 15,8-6-3168-15,-8 6-640 0,11-5-128 0,-11 5-32 16,0 0-144-16,0 0-48 0,0 0 0 0,0 0 0 15,0 0-224-15,10 2-48 0,-10-2-16 0,0 0 0 16,0 0 16-16,5 12 0 0,-5-12 0 0,0 13 0 0,0 0 48 0,0 1 16 16,-1 1 0-16,2 0 0 0,-1 1 192 0,2 1 32 15,-1 0 16-15,2 2 0 0,-1 2 144 0,5 5 16 16,2 3 16-16,-1 0 0 0,-4-3-304 0,1 0-64 16,1 3-16-16,1 0 0 0,-1 5-336 0,-2-2 144 15,-1-1-144-15,1-1 0 0,0 0 0 0,0-3 0 16,-2-1 0-16,1 0 0 0,-1-3 0 0,1-3 0 15,0-6 0-15,-1-3 0 0,2-2 0 0,-4-9-176 16,3 11 32-16,-3-11 0 16,0 0-688-16,0 0-128 0,0 0-16 0,0 0-16 15,10-7-2288-15,-1-4-464 0</inkml:trace>
  <inkml:trace contextRef="#ctx0" brushRef="#br0" timeOffset="9114.12">19554 5612 11055 0,'-16'-7'480'0,"5"1"112"0,-1 1-464 0,1-1-128 0,-1 2 0 0,4 0 0 15,8 4 5136-15,-5-6 1008 0,1 1 208 0,4 5 48 16,0 0-5024-16,0 0-992 0,5-9-208 0,-5 9-48 15,0 0-128-15,11-4 192 0,-11 4-192 0,13-3 192 16,-2 1 48-16,1 0 16 0,0 1 0 0,-2 0 0 0,-10 1 176 0,15 0 32 16,3 1 16-16,-4 3 0 0,-3 1 16 0,0 0 0 15,4 3 0-15,0-1 0 0,1-2-144 0,1 1-32 16,1 1 0-16,2 1 0 0,-1 1 0 0,1-1 0 16,-2-1 0-16,2 4 0 0,-1 1-48 0,2 1-16 15,-1 0 0-15,-1 2 0 0,2-3-256 0,0 6 128 16,0-1-128-16,0 3 0 0,-2-2 0 0,2 2 0 15,0 0 0-15,-2 3 0 0,0 1 0 0,0 0 0 16,0-1 0-16,-3-2 0 0,-1 1 0 0,-2-1 0 16,-1-1 0-16,-3-2 0 0,-1-1 0 0,-1 0 0 15,1-3 0-15,-3 2 0 0,-1-3 128 0,0 1-128 16,-4-1 0-16,0 0 0 0,1 2 304 0,-2-4-48 16,-5 0-16-16,-1 1 0 0,2-1-96 0,0 1-16 0,0 0 0 15,-2-2 0-15,-3 2-128 0,-1-3 0 16,-1-1 0-16,1 0 128 0,-2-2-128 0,0 1 0 0,0-2 144 0,-2 0-144 15,-2 2 128-15,2-1-128 0,-1-1 160 0,3 2-160 16,0-4 128-16,0 0-128 0,0 4 0 0,1-3 0 16,0-1 0-16,2-2 128 0,-1 0-128 0,2 2 0 15,9-3 0-15,-10 0 0 0,1-2 0 0,9 2 0 16,0 0 0-16,-9-2-208 0,9 2 32 0,0 0 16 31,0 0-640-31,0 0-128 0,-9-3-32 0,9 3 0 0,0 0-640 16,0 0-128-16,0 0-16 0,-10 7-16 0,3 1-1184 0,0-1-224 0,2 3-48 15</inkml:trace>
  <inkml:trace contextRef="#ctx0" brushRef="#br0" timeOffset="11204.38">20312 5338 23039 0,'-7'-10'2048'0,"7"10"-1648"0,0 0-400 0,0 0 0 16,0 0 2048-16,0 0 336 0,0 0 64 0,0 0 16 15,0 0-1872-15,2 13-368 0,2-2-80 0,1 4-16 16,0-2-128-16,4 4 0 0,2 2 0 0,-1-2 0 16,2-1 0-16,-1 1 192 0,3 0-64 0,1-2 0 15,3 2 176-15,1 0 16 0,-1 2 16 0,3-1 0 16,4-1 80-16,1 4 16 0,1 2 0 0,2 2 0 16,-2 2-96-16,-1 6-16 0,-1-1 0 0,0 4 0 0,-2-1-16 0,-1 1-16 15,-2 2 0-15,-1 0 0 0,-2-2 16 0,-1-2 0 16,-3-1 0-16,-3-3 0 0,-3-4-16 0,-2 0 0 15,-1 1 0-15,-1 1 0 0,-1 4-288 0,-3 1 0 16,-4-7 0-16,-2 0 0 0,-2-4 0 0,0 0 0 16,-1-2-208-16,-1-2 80 0,-1-3 128 0,-1-1 0 15,-1-1 0-15,2 3-128 16,1-2-416-16,-1 0-80 0,0 1-16 0,0-4-16192 0</inkml:trace>
  <inkml:trace contextRef="#ctx0" brushRef="#br0" timeOffset="13385.55">24326 6125 12895 0,'0'0'1152'0,"0"0"-928"0,0 0-224 0,0 0 0 16,0 0 2352-16,0 0 416 0,8-3 96 0,-8 3 16 16,0 0-2096-16,0 0-400 0,8-7-96 0,-8 7-16 15,0 0 48-15,8-8 0 0,-8 8 0 0,0 0 0 16,6-8-128-16,-6 8-32 0,0 0 0 0,4-9 0 0,-4 9 16 0,0 0 0 15,1-10 0-15,-1 10 0 0,0-9 336 0,0 9 64 16,-4-7 0-16,4 7 16 0,-5-8-16 0,-1 2 0 16,-4 1 0-16,0 1 0 0,-2 0 0 0,2 0-16 15,-4-1 0-15,-1 1 0 0,0 1 80 0,0 2 0 16,1-2 16-16,0 2 0 0,-3 0-80 0,-2 1-32 16,2 1 0-16,0 2 0 0,1-1-112 0,-1 3-32 15,0-1 0-15,0 3 0 0,0 1-224 0,0 1-48 16,1 0-128-16,4 4 192 0,1-1-192 0,0 2 0 15,1 0 0-15,1 2 0 0,1 2 0 0,3 2 0 16,2 2 128-16,0 1-128 0,1 1 0 0,2 2 0 16,1-3 0-16,3 1 0 0,3-2 0 0,2 2 0 15,0-4 0-15,1 0 0 0,2-3 128 0,0-1-128 16,-1-2 0-16,4-4 144 0,2-2-16 0,-2-1-128 0,2-3 192 0,2-4-64 16,-1-3 240-16,0-1 32 0,-2-1 16 0,-1-3 0 15,2-4 192-15,-1 1 32 0,-2-6 16 0,1 0 0 16,0-2-64-16,0-1-16 0,-1-5 0 0,0 0 0 15,-1 0-192-15,0-2-64 0,0 2 0 0,-1-2 0 16,-3-3-64-16,-2-2 0 0,-2 0-16 0,3-2 0 16,2-3-112-16,-1 1 0 0,-2-5-128 0,-2 5 192 15,0 2-192-15,1-4 176 0,-4-1-176 0,1 3 160 16,-3 4-32-16,-2 2 0 0,-1 2 0 0,-1 2 0 16,0 1 0-16,-1 4-128 0,-2 3 192 0,0 1-64 15,0 4-128-15,-1 0 0 0,0 5 0 0,1 3 0 16,7 5-464-16,-10-2 16 0,0 2 16 0,0 4 0 15,3 0-704-15,0 3-144 0,1 1-16 0,2 1-16 16,1 2-2016-16,2 1-384 0,2 0-96 0</inkml:trace>
  <inkml:trace contextRef="#ctx0" brushRef="#br0" timeOffset="13953.02">24688 6162 21183 0,'0'0'944'0,"0"0"192"0,0 0-912 0,0 0-224 0,0 0 0 0,0 0 0 15,0 0 1984-15,0 0 368 0,7-7 64 0,-7 7 16 16,10-6-1792-16,0 1-368 0,-1-1-64 0,1 3-16 16,1-1-48-16,0 0-16 0,1-1 0 0,0-1 0 15,-2 2-128-15,2-2 128 0,0-1-128 0,-1 2 128 16,2 0 0-16,-1-2-128 0,-1 1 192 0,0-1-64 16,2 1 0-16,-1 1 0 0,-4-2 0 0,1 1 0 15,-1-2 272-15,0 0 48 0,0 0 16 0,-2 0 0 16,-2-1 112-16,-1 1 32 0,-2-2 0 0,-2 2 0 15,-3 2-160-15,0 0-48 0,-1-4 0 0,-3 3 0 16,-1 1-208-16,-2 2-32 0,1 1-16 0,-2 2 0 0,0 1-144 16,-1 3 192-16,-1-1-192 0,0 5 192 0,-2-1-192 0,0 2 0 15,-1 3 144-15,2-1-144 0,0 0 0 0,0 2 144 16,-2 1-144-16,1 3 0 0,2-2 176 0,-1 3-176 16,0-1 160-16,2 1-160 0,2 2 320 0,1 0-16 15,1-1-16-15,3-1 0 0,3-2-128 0,0 4-32 16,2-1 0-16,2 0 0 0,3 0-128 0,1-2 192 15,0 2-192-15,2-1 192 0,-1-1-192 0,3-2 0 16,2-1 144-16,1-1-144 0,1-3 0 0,1-1-160 16,2-4 16-16,1 1 0 15,-2 2-624-15,4-2-128 0,0-1-32 0,2-3 0 16,0-4-1376-16,2 1-256 0,2-1-64 0,1-1-11264 0</inkml:trace>
  <inkml:trace contextRef="#ctx0" brushRef="#br0" timeOffset="14420.15">25696 5717 32767 0,'-2'-17'1456'0,"2"6"288"0,0-2-1392 0,0 0-352 15,1 1 0-15,0 0 0 0,1-2 512 0,1 1 16 16,3 1 16-16,-4-1 0 0,1-1-544 0,-2-1 0 16,-1 0 0-16,0 0 0 0,0 2 0 0,-1 0 0 15,-2 0 0-15,1 0 0 0,-2-1 128 0,0 5-128 16,-3-2 0-16,1 5 0 0,-2 1 192 0,-2 1 0 15,-2 2-16-15,-2 2 0 0,-3 0 448 0,0 3 80 16,-2 2 32-16,1 3 0 0,0 4-144 0,0 3-16 16,-2 2-16-16,0 2 0 0,1-1-160 0,1 3-16 15,1 0-16-15,2 3 0 0,2 2-48 0,2-1-16 16,-1 3 0-16,1 2 0 0,2 3-176 0,0 4-128 16,1 1 144-16,1 1-144 0,0 1 0 0,1 1 0 0,-2 0 0 15,2-1 0-15,3-4 0 0,-1-1 0 0,-3-2 0 0,3-1 0 16,0 1 0-16,2 0 128 0,-1-2-128 0,2-1 0 15,0-3 0-15,1-2 0 0,0-2-144 0,1-2 144 16,1 1-272-16,1-5 32 0,-2-2 16 0,2-1 0 31,0-2-1824-31,-1-2-352 0,-2-10-80 0,0 0-8400 0,7 7-1664 0</inkml:trace>
  <inkml:trace contextRef="#ctx0" brushRef="#br0" timeOffset="14683.93">25185 6069 47967 0,'0'0'2128'0,"-2"-6"432"0,-1-3-2048 0,3 9-512 15,0 0 0-15,9-4 0 0,4 1 224 0,3 2-64 16,-1-2-16-16,5 1 0 0,1-2-144 0,0 1-256 15,0-1 64-15,1 0 16 0,0-1-96 0,3 1-32 16,-1 0 0-16,3 0 0 16,-1 1-464-16,0 0-112 0,0-2-16 0,-1 1 0 15,-3 1-1136-15,-1 2-224 0,-3-3-48 0,18 4-2816 16,-19 0 2240-16,-2 0-32 0,-1 0-9824 0</inkml:trace>
  <inkml:trace contextRef="#ctx0" brushRef="#br0" timeOffset="16172.49">26655 5479 911 0,'0'0'0'0,"0"0"0"15,0 0 0-15,0 0 0 0,0 0 3616 0,0 0 640 16,0 0 128-16,0 0 32 0,0 0-2928 0,0 0-576 15,0 0-112-15,0 0-32 0,0 0 128 0,0 0 0 16,0 0 16-16,0 0 0 0,0 0 176 0,0 0 16 16,0 0 16-16,0 0 0 0,0 0 32 0,0 0 16 15,0 0 0-15,0 0 0 0,0 0-128 0,0 0-16 16,10 8-16-16,-4 1 0 0,-3 2-256 0,0 3-48 16,-1 0-16-16,1 3 0 0,-3 2-304 0,0 2-48 15,-1 0-16-15,1 5 0 0,1 4-64 0,0 3-32 16,-2 1 0-16,0 1 0 0,-1-1-48 0,0 0-16 0,-2 1 0 0,1-4 0 15,1-1 0-15,-1-1 0 0,-1-1 0 16,0-3 0-16,-1-3 32 0,1-1 0 0,0-1 0 16,0-3 0-16,-2-2 32 0,2-2 16 0,2-1 0 0,1 0 0 15,0-2 16-15,1-10 0 0,-4 12 0 0,4-12 0 16,0 0 0-16,3 9 0 0,-3-9 0 0,0 0 0 16,0 0-80-16,0 0-16 0,0 0 0 0,0 0 0 15,9-4 160-15,-9 4 16 0,5-13 16 0,3-1 0 16,2 0 0-16,1-1 0 0,-1-2 0 0,2 0 0 15,-1-2-160-15,1-1-16 0,1-1-16 0,0-1 0 16,2 3-160-16,0 0 0 0,1 4 144 0,-2 2-144 16,1 2 176-16,-2 2-48 0,-2 1 0 0,-2 1 0 15,2 4 16-15,-11 3 0 0,12 0 0 0,-1 3 0 0,1 0-144 0,0 3 0 16,-2 0 0-16,2 2 0 0,0 2 0 0,-1 2 0 16,0 1 0-16,1 3 0 0,2 1 160 0,0-2-160 15,1 2 192-15,0-2-192 0,2 2 304 16,1-2-48-16,2 0-16 0,-2 0 0 0,1 1-48 0,-4-4-16 15,0-1 0-15,-1-1 0 0,-1 0-176 0,0-1 128 16,0 0-128-16,0-2 128 0,0-1-128 0,-1-1 0 16,0-2 0-16,-2 0 0 15,0-3-1104-15,2-2-304 0,1 0-64 0,0 0-12672 16,0-1-2544-16</inkml:trace>
  <inkml:trace contextRef="#ctx0" brushRef="#br0" timeOffset="17559.38">27956 5212 18543 0,'0'0'816'0,"0"0"176"0,0 0-800 0,0 0-192 15,0-7 0-15,0 7 0 0,0 0 960 0,0 0 128 16,2-6 48-16,-2 6 0 0,0 0-240 0,0 0-64 16,0 0 0-16,0 0 0 0,0 0 128 0,0 0 0 15,0 0 16-15,0 0 0 0,0 0 0 0,0 0 0 16,0 0 0-16,0 0 0 0,0 0-208 0,-9 6-32 15,-1 3-16-15,1-2 0 0,1 2-16 0,-1 3-16 16,-1 3 0-16,1-2 0 0,-2 0-112 0,-1 2-32 16,0 2 0-16,-1 1 0 0,0 3-128 0,0 1-32 0,1 1 0 0,-1 3 0 15,0 2-64-15,1 2 0 0,-1-2-16 0,3 2 0 16,3 0-16-16,-2 4 0 0,-2-1 0 0,2 1 0 16,1 1-288-16,1 3 0 0,-2 2 128 0,0 2-128 15,1 0 0-15,2-6 0 0,-1-2 128 0,4-3-128 16,0 2 0-16,1-6 0 0,4-1 128 0,1 0-128 15,-1-2 0-15,0-2 0 0,1 0 0 0,1 4 0 16,2 3 0-16,4 1 0 0,1 0 0 0,2-7 0 16,0-3 0-16,4-3-256 0,3-4 32 0,3 0 0 15,2 0-288-15,1-1-48 16,2-3-16-16,4 1 0 0,1 3-2416 0,1 0-480 0,0 0-112 0</inkml:trace>
  <inkml:trace contextRef="#ctx0" brushRef="#br0" timeOffset="22842.97">28477 5717 2751 0,'0'0'256'0,"0"0"-256"0,0 0 0 0,0 0 0 16,0 0 2048-16,5-5 384 0,-5 5 64 0,6-8 0 15,-1 2-1040-15,0 1-224 0,-5 5-32 0,8-6-16 0,-2 1-112 0,-6 5-32 16,0 0 0-16,8-6 0 0,0 2-160 0,0-3-48 15,-8 7 0-15,0 0 0 0,6-5 192 0,-6 5 48 16,0 0 0-16,0 0 0 0,0 0-128 0,0 0-32 16,0 0 0-16,0 0 0 0,0 0-144 0,0 0-48 15,0 0 0-15,0 0 0 0,0 0 48 0,2 12 16 16,-2-12 0-16,-3 13 0 0,-2-3 48 0,-2 3 0 16,1 2 0-16,-3-2 0 0,-1-2-240 0,0 2-32 15,-2 3-16-15,1 0 0 0,-2 1-96 0,0 0 0 16,-2 1-16-16,1 0 0 0,-1 3-144 0,0 2-32 15,-3 0 0-15,1 1 0 0,-2-1-256 0,2 0 128 16,2-2-128-16,0-2 0 0,0 0 128 0,0 0-128 0,2-2 0 16,3-1 0-16,2-2 0 0,3 0 0 0,-3-3 0 0,3-2 0 15,1 0 0-15,4-9-304 0,-8 7 48 0,8-7 0 32,0 0-592-32,0 0-112 0,0 0-32 0,-9-2 0 15,9 2-1760-15,0 0-336 0,0 0-80 0,-6-10-6352 0,0-6-1264 0</inkml:trace>
  <inkml:trace contextRef="#ctx0" brushRef="#br0" timeOffset="23166.8">28229 5700 9215 0,'0'0'400'0,"0"0"96"0,-4-9-496 16,4 9 0-16,-5-11 0 0,5 11 0 15,-5-11 3696-15,5 11 640 0,-4-10 128 0,4 10 16 0,0 0-2304 0,0 0-480 16,0 0-96-16,0 0 0 0,0 0-512 0,0 0-112 15,0 0-16-15,0 0 0 0,0 0-384 0,0 0-96 16,0 0-16-16,0 0 0 0,7 6-80 0,0 2 0 16,0 1-16-16,0 2 0 0,-1 0-32 0,1 2 0 15,-1 2 0-15,1 0 0 0,0 2 16 0,4-2 0 16,-2 0 0-16,-1 4 0 0,-2 1-16 0,2 1 0 16,3 1 0-16,-2 1 0 0,-1-3-16 0,1 3-16 15,0-4 0-15,1 1 0 0,1-2-144 0,-2 2-32 16,1-4 0-16,1 0 0 0,0 0-128 0,0-1 0 15,-2-2 144-15,1 1-144 0,1-1 0 0,-2 1 0 16,-1-4 0-16,1 1 0 0,-1-1-160 0,-2 2-96 16,-1 1-32-16,1-4 0 15,-1 0-560-15,-5-9-112 0,0 0-32 0,0 0-10848 0,6 12-2160 0</inkml:trace>
  <inkml:trace contextRef="#ctx0" brushRef="#br0" timeOffset="26483.22">28823 6021 2751 0,'0'0'256'0,"0"0"-256"0,0 0 0 0,0 0 0 16,0 0 2704-16,7-4 496 0,-7 4 112 0,0 0 16 15,0 0-1440-15,0 0-288 0,0 0-48 0,0 0-16 16,0 0-208-16,0 0-48 0,0 0-16 0,0 0 0 16,0 0-96-16,0 0-16 0,0 0 0 0,0 0 0 15,0 0-192-15,0 0-64 0,0 0 0 0,0 0 0 16,0 0-272-16,-4 13-64 0,-1-2-16 0,5-11 0 15,0 0-192-15,-2 13-32 0,-1-2-16 0,3-11 0 16,7 15-128-16,0-2-32 0,-3 0 0 0,0 0 0 16,-1 1-144-16,1 2 0 0,1 1 0 0,-1 2 128 0,-4-3 0 15,2 2 0-15,0 1 0 0,-2-1 0 0,-2 0-128 0,0-1 128 16,-1 0-128-16,2-1 128 0,0 2-128 0,1-1 0 16,-2-2 0-16,4-2 128 15,-2-13-640-15,0 12-128 0,0-12-16 0,-2 12-16 16,2-12-896-16,0 0-176 0,0 0-48 0,0 0-11648 15</inkml:trace>
  <inkml:trace contextRef="#ctx0" brushRef="#br0" timeOffset="26756.3">28731 6162 25567 0,'0'0'1136'0,"0"0"224"0,0 0-1088 0,0 0-272 0,0 0 0 0,0 0 0 15,0 0 1184-15,0 0 176 0,0 0 48 0,0 0 0 16,0 0-384-16,11 0-80 0,-1 0-16 0,1 0 0 16,-1 0-416-16,-10 0-96 0,0 0-16 0,14 0 0 15,-1 0-256-15,-1 0-144 0,-12 0 160 0,12 0-160 16,0 0 0-16,-2 3 0 0,-10-3-128 0,14 2 128 15,-1-1-2368 1,-1 2-352-16,-1 1-80 0,0 0-5984 0,0 0-1200 0</inkml:trace>
  <inkml:trace contextRef="#ctx0" brushRef="#br0" timeOffset="27213.02">29082 6231 16575 0,'0'0'1472'0,"0"0"-1168"15,0 0-304-15,0 0 0 0,0 0 2496 0,0 0 432 16,0 0 80-16,0 0 32 0,0 0-1744 0,0 0-336 16,0 0-80-16,0 0-16 0,9-5-560 0,0 1-112 15,0-3-32-15,2 1 0 0,-1-1 0 0,1 1 0 16,0 2 0-16,1-3 0 0,0 2 64 0,0-1 16 0,-1-2 0 15,1 4 0-15,-1 0 64 0,-1 1 16 0,0-3 0 0,-2 1 0 16,-8 5-64-16,8-7 0 0,-8 7 0 0,7-6 0 16,-7 6-96-16,0 0-32 0,1-9 0 0,-1 9 0 15,0 0 0-15,-5-7 0 0,-2 2 0 0,7 5 0 16,-9-4 0-16,0 4-128 0,1-3 192 0,-2 3-64 16,-1 3 64-16,2-2 16 0,0 4 0 0,-2 2 0 15,1-3-32-15,1 2-16 0,1 1 0 0,0-1 0 16,-1 1 16-16,3-1 0 0,-1 5 0 0,2-1 0 15,0 1 16-15,-1 0 0 0,3 0 0 0,-1 2 0 16,1-5 32-16,-1 2 16 0,2 1 0 0,0 0 0 16,2 2-240-16,0 0 0 0,0 0 0 0,3-2 0 15,1 1 0-15,-4-12 0 0,0 0 0 0,10 10 0 16,-1 0-128-16,0-3 128 0,-9-7-192 0,15 7 192 16,-2-4-704-16,0 0-48 0,-1-4 0 0,1-1 0 15,0 0-2000-15,1 1-384 0,0-6-96 0</inkml:trace>
  <inkml:trace contextRef="#ctx0" brushRef="#br0" timeOffset="27703.64">29597 6056 20383 0,'0'0'896'0,"0"0"192"0,0 0-864 0,0 0-224 16,0 0 0-16,0 0 0 0,-5-5 1600 0,5 5 288 0,-5-6 48 0,5 6 16 16,0 0-432-16,-10 0-96 0,10 0-16 0,-9 1 0 15,0 2-368-15,9-3-80 0,-9 3 0 0,0 3-16 16,0-1-272-16,1 1-48 0,1-2-16 0,0 3 0 16,-4-1-144-16,1 2-16 0,-2-1-16 0,2 1 0 15,0-2-160-15,1 1-16 0,-2-2-16 0,2 0 0 16,1-1-240-16,0 2 128 0,0-2-128 0,8-4 0 15,0 0 0-15,-6 9 128 0,6-9-128 0,0 0 0 16,0 0 0-16,0 0 0 0,0 0 0 0,0 0 0 16,0 0 0-16,7 8-128 0,5-3 128 0,1-2 0 15,-1-3-192-15,2-1 64 0,2-1 128 0,-1 1-208 0,1 1 16 0,-2 1 0 16,-2 2 0-16,0 0 0 0,1-1 32 0,-3 4 16 16,0 0 0-16,-1 1 0 0,-9-7 144 0,10 6-128 15,-10-6 128-15,8 10-128 0,-2 1 128 0,-6-11 0 16,6 13 0-16,-2-3 0 0,-4-10 0 0,1 11 0 15,-1-11 0-15,-1 12 0 0,1-12 0 0,-4 11 0 16,4-11 0-16,-4 13 128 0,-1 0-128 0,-1-1 0 16,1-1 0-16,1-1 0 0,4-10 0 0,-6 8 0 15,-1 0 0-15,2 1 0 16,0 2-592-16,-2-1-96 0,-1-4-16 0,8-6 0 16,-6 8-1776-16,6-8-352 0,-5 8-80 0,5-8-10240 0</inkml:trace>
  <inkml:trace contextRef="#ctx0" brushRef="#br0" timeOffset="28018.27">29970 5987 25503 0,'0'0'1136'0,"0"0"224"0,0 0-1088 0,0 0-272 0,-7 5 0 0,7-5 0 16,-4 14 1408-16,1-3 240 0,-3 1 32 0,2 1 16 15,2 1-384-15,-1 2-80 0,1 1-16 0,0 0 0 16,2-4-464-16,-1 3-112 0,-3-1 0 0,1 1-16 16,2 1-224-16,1 0-32 0,0 0-16 0,-1-2 0 0,-2 1-160 0,3-2-48 15,0-1 0-15,0 2 0 0,0-1-144 0,2-1 0 16,-1-1 0-16,1 1 0 0,1 0-224 0,-2 0-128 15,-2 0-32-15,1 0 0 16,3-4-1760-16,-3-9-352 0,-3 11-80 0,3-11-7344 16,0 0-1456-16</inkml:trace>
  <inkml:trace contextRef="#ctx0" brushRef="#br0" timeOffset="28390.66">29765 6082 21823 0,'0'0'960'0,"0"0"208"0,0 0-928 0,15 2-240 0,-2-1 0 0,2-1 0 16,3 1 1872-16,-1 1 336 0,-2-2 64 0,-1 0 16 15,4 0-720-15,1 1-144 0,-2-4-16 0,1 3-16 0,0 2-944 0,0-1-176 16,-2-1-32-16,-2 3-16 0,-1-3-224 0,0 0 0 15,0-2 0-15,0 1 0 16,-2 1-1424-16,-1 0-288 0,1-1-48 0,-11 1-12384 16</inkml:trace>
  <inkml:trace contextRef="#ctx0" brushRef="#br0" timeOffset="29157.15">28111 5509 2751 0,'0'0'256'0,"-11"1"-256"16,4-1 0-16,7 0 0 0,0 0 3344 0,-10-1 624 16,10 1 128-16,0 0 32 0,-6-7-2288 0,6 7-464 15,0 0-96-15,0 0 0 0,0-9-320 0,4 1-64 16,0-1-16-16,2 1 0 0,-6 8-48 0,12-6 0 16,0-2 0-16,2 3 0 0,0 4-48 0,1-1-16 15,-1 0 0-15,-1 0 0 0,0 2-32 0,0 0-16 16,3 0 0-16,2 2 0 0,3 0-192 0,-2-2-32 15,-2 0-16-15,2 2 0 0,0-1-96 0,-1 3-32 16,-2-3 0-16,0 0 0 0,-1-1-128 0,0 2-32 16,-1 0 0-16,-1 0 0 0,0-1-64 0,0-1-128 15,0 0 176-15,-1 0-176 0,-2 0 192 0,1-1-192 0,-1-2 192 0,-10 3-192 16,13 0 208-16,-2-1-64 0,-11 1-16 0,10-3 0 16,-10 3-128-16,0 0 160 0,0 0-160 0,0 0 160 15,12-1-16-15,-12 1 0 0,0 0 0 0,0 0 0 16,0 0 16-16,0 0 0 0,0 0 0 0,0 0 0 15,0 0 48-15,0 0 16 0,0 0 0 0,0 0 0 16,0 0 80-16,0 0 16 0,0 0 0 0,0 0 0 16,0 0-64-16,0 0-16 0,-4-9 0 0,4 9 0 15,-9-7-16-15,2-1 0 0,1-1 0 0,1 3 0 16,5 6 48-16,-10-7 16 0,1-1 0 0,2 2 0 16,-1 1-96-16,0-2 0 0,0-1-16 0,2 3 0 15,-1 0-176-15,2 0 128 0,-2-1-128 0,7 6 128 16,-6-6-128-16,1 1 0 0,-1 1 0 0,6 4 0 0,0 0 0 0,-6-6-176 15,6 6 176-15,0 0-192 16,0 0-240-16,0 0-48 0,-3-6-16 0,3 6 0 16,0 0-512-16,0 0-96 0,0 0-32 0,0 0-10992 15,12 3-2208-15</inkml:trace>
  <inkml:trace contextRef="#ctx0" brushRef="#br0" timeOffset="29854.77">29922 5020 21183 0,'-13'-7'944'0,"13"7"192"0,0 0-912 0,0 0-224 15,-12-1 0-15,12 1 0 0,0 0 2384 0,0 0 432 16,0 0 96-16,0 0 16 0,0 0-1504 0,12 7-288 16,-1-1-64-16,2 2-16 0,2 2-208 0,-1 2-32 15,2 1-16-15,2 1 0 0,0 2-128 0,2 1-32 16,-2 0 0-16,2 3 0 0,0 2-32 0,1 5-16 0,0 2 0 0,3-1 0 16,-1-3-80-16,2 1 0 0,1 2-16 0,3 2 0 15,-2 1-64-15,0-1-16 0,1 0 0 0,-2-1 0 16,-1-1 80-16,-6 1 16 0,-3 0 0 0,-1-1 0 15,1 1-160-15,-3 1-32 0,0 1 0 0,-4-1 0 16,-2 0-128-16,-2-2-48 0,0-2 0 0,-1 0 0 16,-3 0-144-16,1 0 128 0,-1 1-128 0,-1-2 128 15,-4-3-128-15,-1 0 128 0,0-2-128 0,-2 1 128 16,2 0-128-16,-5-2 0 0,-5 1 144 0,2-2-144 16,3-1 0-16,-3 1 0 0,-2 2 0 0,1-3 0 15,0-2-496-15,-2 0-112 0,-1-2-32 16,0 2 0-16,0-4-1600 0,2-2-320 0,-1-2-64 0</inkml:trace>
  <inkml:trace contextRef="#ctx0" brushRef="#br0" timeOffset="112115.8">15845 7649 27647 0,'-9'2'2448'0,"-4"-5"-1952"16,-1-2-496-16,3 0 0 0,11 5 2288 0,0 0 352 16,3-11 80-16,7 0 16 0,6 0-2224 0,4 1-512 15,2-2 0-15,4 3 0 0,1-2 0 0,5 2 0 16,0 0 0-16,1 1 0 0,-1 2 0 0,2-1 0 15,0 1 0-15,0-1 0 0,0 2-128 0,1 0 128 16,4-2 0-16,-1 2 0 0,-1 4 0 0,-1 1-144 16,-1 0 144-16,0 1 0 0,-1 4-144 0,-4 1 144 15,-5 1 0-15,-3 4-144 0,-2-2 144 0,-6 3 0 0,-5 1-144 0,-3 2 144 16,-4 0 0-16,-3 0 0 0,-6 2 0 0,-2-1 0 16,-1-2 160-16,-3 1 96 0,-3-2 32 0,-1 0 0 15,-1-2 96-15,0 1 32 0,-2 0 0 0,1-4 0 16,0 1-272-16,4-1-144 0,2-2 160 0,0 1-160 15,0 1 0-15,5 1 0 0,8-9 0 0,-4 10 0 16,4-10 0-16,0 12 0 0,0-12-128 0,10 12 128 16,2-3-320-16,2-3 64 0,3 1 0 0,3 1 0 15,1 1 48-15,0 0 16 0,-2 0 0 0,2 4 0 16,1 0 192-16,0 1 0 0,0-1-160 0,1 2 160 16,-4-1 0-16,-1 0 0 0,-1 2 0 0,-2 1 0 15,-2 1 0-15,-2 0 240 0,0 1-48 0,-2 0 0 16,-2 1 112-16,-2-1 16 0,-3 1 0 0,0 2 0 0,-2 2-64 0,0 2 0 15,-2-2 0-15,1 0 0 0,-2-1-64 0,1-2 0 16,-2-5-16-16,0 2 0 0,0 3 304 0,-1 0 64 16,0-2 16-16,-2 2 0 0,-1 0-208 0,0 0-32 15,-1-1-16-15,0-1 0 0,-2 1 16 0,-3-3 16 16,0 0 0-16,0-2 0 0,-4 2 0 0,-2-4 0 16,-3 0 0-16,-1 2 0 0,-2-4-96 0,-3 1-32 15,-2-2 0-15,-2 0 0 0,1-1-208 0,-2-5 128 16,-4 0-128-16,2-1 0 15,2 1-1600-15,1-1-400 0,-2-2-96 0</inkml:trace>
  <inkml:trace contextRef="#ctx0" brushRef="#br0" timeOffset="112826.26">26845 7550 21183 0,'-4'-13'1888'0,"-3"0"-1504"0,0-4-384 16,1 4 0-16,1 0 2928 0,4-1 512 0,1 2 96 0,2 3 32 15,2 1-2272-15,2 0-448 0,0 3-80 0,-6 5-32 16,0 0-352-16,11-1-80 0,-11 1-16 0,11 6 0 15,0 2-288-15,-5 5 0 0,-2 2 0 0,0 3 0 16,-1 3 128-16,-3 2 32 0,-4 3 0 0,-1 0 0 16,-3 4-16-16,-1 2 0 0,-4-2 0 0,-2 1 0 15,-2 0 80-15,-1 1 16 0,0 1 0 0,-1-3 0 16,1-1 176-16,3-2 32 0,2 3 16 0,2-6 0 16,3-2-96-16,2-1-32 0,1-2 0 0,1-2 0 15,0 3-160-15,2-6-48 0,4-1 0 0,0 0 0 16,0-1-128-16,3 0 0 0,1-3 0 0,4-1 128 15,0 0 48-15,2-1 0 0,2 0 0 0,4-3 0 0,3 1-176 16,1-1 0-16,0-3 0 0,5-1 0 0,0 0 352 0,3 2 32 16,1-4 16-16,0 1 0 0,2-3-176 0,2 2-32 15,4-4-16-15,-1 2 0 0,-1 0-176 0,-2 1-224 16,-3-3 48-16,-2 2 16 16,-1 1-2704-16,-3-3-528 0,-2 1-128 0,-3-3 0 0</inkml:trace>
  <inkml:trace contextRef="#ctx0" brushRef="#br0" timeOffset="113054.71">27416 7578 28559 0,'0'0'1264'0,"-12"5"272"0,-2 0-1232 0,-1 7-304 0,0 5 0 0,2 6 0 16,1 7 3360-16,3 6 608 0,1 5 128 0,2 8 32 15,0 5-3040-15,0 6-624 0,-2 5-112 0,-1 3-32 16,-3 3 176-16,-1 6 16 0,-1-2 16 0,-1 3 0 16,4 2-368-16,-4-1-160 0,-3 0 128 0,-3 0-128 15,-4-5 0-15,2 2-224 0,0 0 32 0,2-6-13536 16,1 2-2704-16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57:52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902 14624 26719 0,'-6'-4'2368'0,"-1"-2"-1888"16,7 6-480-16,-9-5 0 0,2 1 1504 0,7 4 208 15,0 0 32-15,0 0 16 0,0 0-1472 0,0 0-288 16,0 0 0-16,11-3-128 0,2 1-64 0,1 0-16 16,1 1 0-16,3 1 0 15,1-4-272-15,0 3-48 0,-4 1-16 0,4 2 0 0,1-2 144 0,0 3 16 16,-2-2 16-16,2 2 0 0,1 1 368 0,1 1 0 0,0-1 0 0,-1 2 0 16,-2-2 0-16,4 2 0 0,3-2 0 0,1-1 128 15,-1 1 96-15,1 0 16 0,2-1 0 0,-1-1 0 16,-2 0 16-16,0-1 0 0,0 0 0 0,-1-1 0 15,-3-1-80-15,-1 2-16 0,-2 2 0 0,1 0 0 16,-2-2-160-16,-4-1 160 0,-3 0-160 0,-1 0 160 16,1-1-160-16,-11 1 160 0,0 0-160 0,0 0 160 15,0 0 160-15,0 0 48 0,0 0 0 0,0 0 0 16,-4-10 80-16,-2 4 0 0,-1-1 16 0,-4 1 0 16,-1-1-80-16,2 1-32 0,-3-1 0 0,0 0 0 15,-1-1-64-15,-1 0-16 0,2 1 0 0,0 1 0 16,-1-1-96-16,1 1-32 0,-2-2 0 0,2 1 0 15,2 1-144-15,0-1 192 0,0 0-192 0,1 1 192 16,10 6-192-16,-7-5 0 0,-3 1 0 0,10 4 0 0,0 0 0 0,0 0 0 16,0 0 0-16,0 0 0 0,0 0 0 0,0 0 0 15,0 0 128-15,0 0-128 0,0 0 0 16,0 0 0-16,0 0 0 0,0 0-176 0,0 0 176 0,8-5 0 16,-8 5 0-16,9-5 128 0,-1 1 0 0,-8 4 16 15,9-5 0-15,-9 5 0 0,12-2-144 0,-1-2 128 16,-11 4-128-16,13-1 128 0,0 1-128 0,-2 3 0 15,-11-3 0-15,13 2 128 0,0 1-128 0,-1 1 0 16,0-3 0-16,-2 2 0 0,1-1 0 0,-1 0 0 16,1-1 0-16,-11-1 0 0,10 4 0 0,0-4 0 15,1 0 0-15,-11 0 0 0,0 0 0 0,0 0 0 16,10 1 0-16,-10-1 0 0,0 0 144 0,0 0-144 16,0 0 160-16,0 0-160 0,0 0 304 0,0 0-48 15,0 0 0-15,0 0 0 0,0 0 192 0,0 0 48 0,-9-5 0 0,1 2 0 16,8 3-112-16,0 0-32 0,-10-2 0 0,10 2 0 15,-9 2-160-15,9-2-48 0,0 0 0 0,-9 3 0 16,1 2-144-16,8-5 0 0,-4 11 0 0,4-11 0 16,-1 11 0-16,2 0 0 0,-1-11-176 0,5 12 176 15,0-2 0-15,2 0-160 0,-1 0 160 0,2-1 0 16,0-1 0-16,0-1-128 0,-8-7 128 0,9 12 0 16,0-1 0-16,-1-2 0 0,-8-9 0 0,6 10 0 15,-6-10 0-15,7 10 0 0,-7-10 0 0,4 12 0 16,-4-12 0-16,0 12 0 0,0-12 176 0,-3 10-176 15,1 1 368-15,2-11-48 0,-6 12 0 0,0-2 0 16,-2 0-16-16,0 1-16 0,0-1 0 0,-1 2 0 0,-1-3-96 0,-1 3 0 16,1 1-16-16,-2-1 0 0,-1-2-48 15,-1 0-128-15,-2 1 192 0,2 1-64 0,1-1 0 16,-1 1-128-16,-3 0 192 0,0 0-64 0,1-2-128 0,0 0 0 16,-1 1 144-16,4 2-144 0,2-1 0 0,-1-2 0 15,-1 1 0-15,2-2-192 16,2-2-2224-16,9-7-448 0,-5 10-80 0</inkml:trace>
  <inkml:trace contextRef="#ctx0" brushRef="#br0" timeOffset="18670.93">15861 9222 1839 0,'0'0'0'0,"0"0"160"0,0 0-160 0,0 0 0 0,-6-4 0 0,6 4 0 16,0 0 4720-16,0 0 912 0,-4-5 176 0,4 5 32 15,0 0-4096-15,0 0-816 0,0 0-160 0,0 0-48 16,-8-2-384-16,8 2-80 0,0 0 0 0,0 0-16 16,0 0-240-16,-8 2 0 0,8-2 0 0,-9 2 0 15,9-2 224-15,-11 4 0 0,0 0 0 0,-1 1 0 16,0 2 560-16,2-1 112 0,-1-2 32 0,0 0 0 16,-1 1-32-16,0 2-16 0,2-2 0 0,2 2 0 0,0 0-544 0,2 1-96 15,6-8-32-15,0 0 0 0,0 0-208 0,0 0 0 16,0 0 128-16,-3 11-128 0,3-11 0 0,1 11 0 15,-1-11 0-15,0 0 0 0,0 0 0 0,11 11 0 16,-11-11 0-16,10 9 0 0,-10-9 0 0,0 0 0 16,12 9 0-16,0-2 0 0,-1-2 0 0,-11-5 0 15,12 6 0-15,1-2 0 0,0 0 272 0,0-1-32 16,0-1-16-16,2-2 0 0,0 3 0 0,1 1 0 16,-1-4 0-16,2 0 0 0,-2 0-48 0,-1 3-16 15,-1 4 0-15,-1 1 0 0,0 0-32 0,-2 2-128 16,0-2 192-16,-2 3-64 0,0 2 16 0,-3-2 0 15,-5-11 0-15,6 13 0 0,-3 2 48 0,-1-1 0 16,-2-14 0-16,-3 13 0 0,1 0-192 0,-4-1 192 0,0-2-192 0,-2 1 192 16,-2-1-32-16,-1 1 0 0,-1-3 0 0,1 2 0 15,-2-4 128-15,0 4 32 0,0-1 0 0,-2 2 0 16,-2-4 48-16,2 1 16 0,0 0 0 0,1 1 0 16,-2 0-208-16,2 0-48 0,0-2 0 0,-2-4 0 15,-1 4-128-15,3-1 0 0,-2 1 0 0,2 1 0 16,-1 1 0-16,1-1 0 0,0-3 0 0,1 1 0 15,0-3 0-15,0 1-144 0,1 0 0 0,1-1 0 16,2-2-624 0,9-1-112-16,-9 0-16 0,9 0-16 0,0 0-1344 0,0 0-272 0,0 0-48 0,0 0-11984 15</inkml:trace>
  <inkml:trace contextRef="#ctx0" brushRef="#br0" timeOffset="19302.29">16354 9085 18767 0,'0'0'832'0,"0"0"176"0,0 0-816 0,0 0-192 16,5 10 0-16,-5-10 0 0,4 9 1696 0,-4-9 288 16,8 11 64-16,-8-11 16 0,2 12 400 0,1-1 80 15,1 0 16-15,-1 2 0 0,-3-4-1952 0,0 4-384 16,-2 1-80-16,4 2-16 0,0-2 272 0,2 6 48 16,0 2 16-16,-1 1 0 0,-1 1-144 0,-2 2-16 15,-1 3-16-15,1 3 0 0,1 2-80 0,-1 3-16 16,-1 1 0-16,1-1 0 0,-1-1-192 0,2-3 144 15,1 0-144-15,1-3 128 0,-2-4-128 0,2-2 0 16,0-6 0-16,-1-3 128 0,1-2-304 0,-1 1-64 0,0-5-16 16,-2-9 0-1,0 0-768-15,0 0-176 0,0 0-16 0,0 0-14768 0</inkml:trace>
  <inkml:trace contextRef="#ctx0" brushRef="#br0" timeOffset="19752.23">16174 9355 7359 0,'0'0'656'0,"0"0"-528"16,0 0-128-16,0 0 0 0,0 0 3344 0,-9-2 640 16,9 2 128-16,0 0 32 0,0 0-1824 0,0 0-352 15,0 0-80-15,0 0-16 0,-3-10-368 0,3 10-80 16,5-9-16-16,-5 9 0 0,12-5-720 0,0 1-160 15,1 0-16-15,3 1-16 0,2-2-144 0,0 1-32 16,0 0 0-16,3 2 0 0,1 2-32 0,-2-2-16 16,-2 0 0-16,0 0 0 0,2 2-64 0,1-2-16 0,0 2 0 0,0 0 0 15,-1 2-192-15,3-2 0 0,-4 0 0 16,-1 0 0-16,-2-2 128 0,-2 0-128 0,-1 0 0 0,-1 2 144 16,-1-3-144-16,-11 3 0 0,11-2 0 0,0 0 0 15,-11 2 0-15,9 0 0 0,-9 0 0 0,0 0 0 31,0 0-1616-31,0 0-208 0,0 0-32 0,0 0-8512 0,0 0-1680 0</inkml:trace>
  <inkml:trace contextRef="#ctx0" brushRef="#br0" timeOffset="20573.4">16887 9380 14047 0,'0'0'624'0,"0"0"128"0,0 0-608 0,0 0-144 0,0 0 0 0,0 0 0 15,0-8 1360-15,0 8 240 0,0 0 64 0,0-11 0 16,3 2-1088-16,-3 9-192 0,0 0-64 0,0 0 0 16,0-10 352-16,0 10 64 0,-3-8 16 0,3 8 0 15,0 0 240-15,0 0 48 0,0 0 16 0,-6-9 0 0,-1 2 32 0,7 7 0 16,0 0 0-16,0 0 0 15,-12-1-64-15,2 1-16 0,1 0 0 0,9 0 0 0,-9 1-224 0,-1 2-32 16,0-1-16-16,1 4 0 0,1 0-320 0,0 1-64 16,-1-2-16-16,1 3 0 0,1 3-144 0,-1 1-16 15,1-3-16-15,1 2 0 0,-1-1-160 0,2 1 0 16,0 0 144-16,-1 4-144 0,3 3 128 0,-1-1-128 16,1-4 128-16,0 0-128 0,1 4 192 0,1-1-48 15,-1-1 0-15,2 1 0 0,0 0-144 0,4-2 128 16,1-1-128-16,1-1 128 0,-1-1-128 0,0 0 0 15,2-3 0-15,0-3 0 0,4-1 128 0,1-2-128 16,1-2 128-16,2 0-128 0,2 3 176 0,1-6-48 16,1-1-128-16,-1 1 192 0,0 0-64 0,2-1-128 15,-2-1 176-15,-1 0-176 0,1-1 176 0,-2 2-176 0,-1-5 160 16,0 2-160-16,-1 0 0 0,-1-2 0 0,-1-4 0 0,-2 1 0 16,-2 3 0-16,-1-4 128 0,-2 0-128 0,-1 0 0 15,-2 0 160-15,-2 0-160 0,-1 0 160 0,0-2-160 16,-3-3 160-16,0 3-160 0,-1 0 160 0,-3 3-160 15,-1-1 128-15,-2-1-128 0,1 0 0 0,0 2 144 16,-2 2-144-16,0 0 0 0,-2 1 0 0,2 3 0 16,3 2 0-16,0-1 0 0,2 1 0 0,-1 1 0 31,-1 2-368-31,9 1-144 0,-9 1-48 0,9-1 0 0,-9 1-2896 0,9-1-592 0</inkml:trace>
  <inkml:trace contextRef="#ctx0" brushRef="#br0" timeOffset="20991.56">17199 9622 13823 0,'0'0'1216'0,"0"0"-960"15,0 0-256-15,6 10 0 0,-6-10 2288 0,8 8 400 16,-8-8 96-16,8 8 16 0,-8-8-1664 0,0 0-336 15,5 8-64-15,-5-8-16 0,0 0-16 0,0 0 0 16,0 0 0-16,0 0 0 0,0 0 192 0,0 0 16 16,0 0 16-16,0 0 0 0,0 0 432 0,0 0 96 15,0 0 16-15,0 0 0 0,0 0-192 0,-3-9-16 16,1-2-16-16,1 0 0 0,-1 0-288 0,1-1-64 16,0-1-16-16,-1-1 0 0,1-2-368 0,1-1-80 0,-1 1-16 0,1-1 0 15,0-2-208-15,0 2-32 0,1-6-16 0,2 3 0 16,-1 3-160-16,3-1 0 0,1 4 0 0,0-1 128 15,-1 0-128-15,2 3 0 0,-1 0 0 0,2 2 0 16,-1 0 0-16,1 0 0 0,1 4 0 0,0-1 0 16,0-2 0-16,1 3 0 0,2-1 0 0,0 3 0 15,0 0 0-15,-1 0-144 0,0 2 144 0,0 2 0 16,3-3 0-16,-3 6-128 0,0-2 128 0,-1 4 0 16,-10-5-1344-16,11 4-192 0,-11-4-64 0,10 7 0 15,-1 1-1648-15,0-1-336 0,-9-7-64 16</inkml:trace>
  <inkml:trace contextRef="#ctx0" brushRef="#br0" timeOffset="21405.7">17575 9462 25791 0,'0'0'2304'0,"0"0"-1856"16,0 0-448-16,0 0 0 0,13 0 1824 0,2 0 272 16,0-3 48-16,1 0 16 0,0 0-1632 0,-1 0-320 15,1 0-64-15,0-1-16 0,1-6-128 0,0 2 0 16,-2 0 0-16,1 1 0 0,-2-3 0 0,-1 3 0 16,-1 0 0-16,-3 1 0 0,-2-4 128 0,-2 0-128 0,-1 0 128 0,-4 10-128 15,4-10 384-15,-3 1 0 0,-2 0 0 0,1 9 0 16,-3-10 112-16,-1 2 16 0,4 8 0 0,-8-9 0 15,-1 1-304-15,-1 3-48 0,-2 1-16 0,0 4 0 16,-1 4-144-16,2 2 0 0,-1-2 0 0,0 3 0 16,0 1 0-16,2 2 0 0,-1 2-128 0,2-1 128 15,1 0 0-15,2 2 0 0,-1 4 0 0,0 2 0 16,-2-3 144-16,2 2 112 0,3 2 0 0,0 1 16 16,0 0 240-16,2-1 32 0,0 0 16 0,2-2 0 15,3 0-224-15,1-2-32 0,0 1-16 0,2-3 0 16,2-1-288-16,3-2 160 0,-1-1-160 0,2-2 128 15,1-3-288-15,1-1-64 0,2 1-16 0,2-3 0 16,0-1-2272-16,3-2-464 0,1-4-96 0</inkml:trace>
  <inkml:trace contextRef="#ctx0" brushRef="#br0" timeOffset="21757.1">18923 8867 31327 0,'0'0'2784'0,"0"0"-2224"0,0 0-560 0,0 0 0 16,-3 11 2304-16,1 0 368 0,2 4 64 0,2 3 16 15,-1 3-1952-15,0 0-384 0,0 1-80 0,2 1-16 16,0 1 192-16,1 2 16 0,1 4 16 0,0 0 0 16,0-2-208-16,2 1-32 0,1 0-16 0,1-2 0 15,-1-1-160-15,-1 0-128 0,0-2 144 0,-1 2-144 16,1-3 144-16,-2 1-144 0,0 2 128 0,1 0-128 16,-1-1 0-16,-1-3 0 0,-3-4 128 0,0 0-128 15,-1-1-128-15,2-2-64 0,0 0-16 0,1-3 0 16,-3-12-1424-16,2 11-288 0,-2-11-48 0,0 0-16 15,0 0-1376-15,11 3-288 0</inkml:trace>
  <inkml:trace contextRef="#ctx0" brushRef="#br0" timeOffset="22142.32">18896 8750 21183 0,'-12'-9'1888'0,"6"2"-1504"15,-1-2-384-15,1 3 0 0,6 6 3968 0,-9-4 736 16,9 4 144-16,0 0 16 0,0 0-3648 0,0 0-720 16,0 0-160-16,0 0-16 0,-3 7 64 0,3 5 0 15,0-12 16-15,5 11 0 0,0 0 64 0,3 0 16 16,1-3 0-16,2 2 0 0,1 2-96 0,2 1 0 16,4 1-16-16,2 2 0 0,1 1-48 0,3 0 0 15,2 2 0-15,3 1 0 0,0 3-112 0,2-2-16 16,3 1-16-16,1 2 0 0,0-2-16 0,-2 1 0 0,-3 2 0 0,-1 1 0 15,-2 0-32-15,0-2 0 0,-1-1 0 0,-1-1 0 16,0 2-128-16,-2-5 192 0,1 2-192 0,-2 1 192 16,-1-1-192-16,-3 0 0 0,-3-1 0 0,-4-1 128 15,-3 0-128-15,0 1 0 0,1-3 0 0,-2 0 0 16,-7-1 128-16,0-2-128 0,-2 2 0 0,-3-2 128 16,-4-2 0-16,-3 0 0 0,0 1 0 0,-2-4 0 15,-4 0 96-15,-2 1 16 0,-2 3 0 0,-1-2 0 16,-1-2-112-16,1 1 0 0,-2 1-128 0,-1-5 192 15,-3-2-880 1,1-2-176-16,-2-4-32 0,-7 2-13248 0,-3-1-2656 0</inkml:trace>
  <inkml:trace contextRef="#ctx0" brushRef="#br0" timeOffset="50102.42">6133 5771 11055 0,'0'0'480'0,"0"0"112"0,-3-9-464 0,3 9-128 16,-1-9 0-16,1 9 0 0,0 0 3952 0,0 0 768 16,0 0 144-16,0 0 48 0,0 0-3712 0,0 0-752 15,-4 11-128-15,3-2-48 0,2 2-48 0,1-1-16 0,-2-10 0 0,6 16 0 16,2 2 64-16,-1 2 16 15,0-1 0-15,3 1 0 0,5 1 288 0,-1 1 48 0,-1 1 16 0,1 2 0 16,1 0-176-16,-2 2-16 0,-2-1-16 0,1 0 0 16,-5 1-112-16,-1 0-32 0,1 2 0 0,-2-2 0 15,-4-5-32-15,2 3-16 0,-2 1 0 0,0-3 0 16,1 3-240-16,-2-5 0 0,-2-1 0 0,2-2 0 31,-1 0-896-31,0-2-128 0,0-3-32 0,-1-1-14400 0</inkml:trace>
  <inkml:trace contextRef="#ctx0" brushRef="#br0" timeOffset="50301.39">5927 6071 17503 0,'0'0'768'0,"-6"-8"176"0,3 0-752 0,3 8-192 15,-3-8 0-15,3 8 0 0,0 0 2768 0,10-8 528 16,2-2 96-16,1 3 32 0,2 2-2528 0,3 1-512 15,3 0-112-15,2 1-16 0,2-3-256 0,0 2 128 16,-2 2-128-16,2 0 0 0,1 1 0 0,0 2 0 16,0 1 0-16,-1 0 0 15,-2-2-1632-15,-1 2-288 0,-2-2-48 0</inkml:trace>
  <inkml:trace contextRef="#ctx0" brushRef="#br0" timeOffset="50670.64">6679 6110 11967 0,'0'0'1072'16,"-3"12"-864"-16,3-12-208 0,-1 11 0 0,4 1 2912 0,-1 0 544 0,0-2 96 0,0 1 32 15,-2-11-2688-15,4 14-512 0,-4-14-128 0,1 12 0 16,-1-12 112-16,2 11 16 0,-2-11 16 0,0 0 0 16,0 0-128-16,0 0-16 0,0 0-16 0,0 0 0 15,1 13 112-15,-1-13 32 0,0 0 0 0,0 0 0 16,0 0 496-16,0 0 96 0,0 0 32 0,0 0 0 15,-4-6-48-15,1-6 0 0,2 0 0 0,1-1 0 16,1-1-64-16,2 0 0 0,1-3-16 0,1-3 0 0,0 1-304 16,2-2-64-16,-1-3-16 0,0 1 0 15,-2-2-272-15,-2 0-48 0,-1-1-16 0,2 3 0 0,1-1 48 0,-3 3 16 16,2-1 0-16,0 4 0 0,-1 2 224 0,1 2 32 16,-2 0 16-16,2 3 0 0,1 5-496 15,-4 6 0-15,7-8 0 0,1 3 0 16,-8 5-1152-16,11-5-336 0,-1-1-64 0,2 4-16 15,1 2-816-15,-1 4-176 0,1 0-16 0,1 3-16 16,2 5 96-16,-1 1 0 0</inkml:trace>
  <inkml:trace contextRef="#ctx0" brushRef="#br0" timeOffset="51163.46">7327 5973 27647 0,'-5'-7'2448'0,"-2"-3"-1952"0,-1-2-496 0,3 3 0 15,0 1 3040-15,5 8 512 0,-1-9 96 0,-1 1 32 16,-2-1-2928-16,0 3-592 0,-1 0-160 0,5 6 0 16,-8 0 0-16,-1 3-144 0,-1 0 16 0,-1 2 0 15,1 0-80-15,0 2-16 0,0 0 0 0,0 4 0 16,-3-1 224-16,-1 3-144 0,-2-2 144 0,3 2-128 15,1 0 128-15,1 4 176 0,-1-2-48 0,1 2 0 16,1-4 64-16,1 2 16 0,2-2 0 0,2 1 0 16,-1 1-80-16,0-1 0 0,4 1-128 0,0 0 192 15,1-2-64-15,1-3 0 0,0 2-128 0,3 0 192 16,2-1-192-16,-5-11 144 0,4 12-144 0,2 0 128 16,5-4-128-16,-1-3 0 0,1-4 144 0,2-1-144 0,2 0 0 0,0-2 0 15,-4-4 0-15,1 0 0 0,0-1-144 0,1-2 144 16,1-1-160-16,-1-1 160 0,-2 0 0 0,-3-1-144 15,-3-1 144-15,1 1 0 0,3 0 0 0,-1 1 0 16,-1-2 0-16,-2 0 128 0,1-2 0 0,1 2 16 16,-2 3 0-16,3-1 0 0,0 5 112 0,-8 6 0 15,0 0 16-15,8-7 0 0,-8 7 192 0,9-4 48 16,-9 4 0-16,0 0 0 0,10 4-96 0,-1 2-16 16,-9-6 0-16,8 11 0 0,0 2-256 0,-1 0-144 15,-1-1 160-15,1 1-160 0,-2-1 0 0,1 1 0 16,0 0 0-16,-1 0-160 15,0 0-320-15,1-1-64 0,2-2-16 0,-1-1 0 16,-7-9-272-16,0 0-64 0,8 11-16 0,-8-11 0 16,9 9-128-16,-9-9-32 0,0 0 0 0,11 1-10432 0,0-2-2080 0</inkml:trace>
  <inkml:trace contextRef="#ctx0" brushRef="#br0" timeOffset="51342.23">7649 6125 27647 0,'0'0'2448'16,"0"0"-1952"-16,0 0-496 0,0 0 0 16,0 0 4080-16,10 3 720 0,1 1 128 0,-2 0 48 15,-9-4-4000-15,12 6-784 0,-5 1-192 0,1-1 0 16,0 1-320-16,-8-7-80 0,5 9-16 0,1 2 0 16,-6-11-3008-16,5 13-608 0,-1-2-112 0,-4-11-16 0</inkml:trace>
  <inkml:trace contextRef="#ctx0" brushRef="#br0" timeOffset="51509.25">7816 5702 7359 0,'0'0'320'0,"-2"-9"80"0,-1 1-400 0,3 8 0 15,-6-7 0-15,6 7 0 0,0 0 8272 0,0 0 1584 16,0 0 304-16,0 0 64 15,12 7-9216-15,-3-1-1840 0,-9-6-384 0,8 12-17136 0</inkml:trace>
  <inkml:trace contextRef="#ctx0" brushRef="#br0" timeOffset="51853.43">8037 6084 42783 0,'0'0'1904'0,"0"0"384"0,0 0-1840 0,0 0-448 0,0 0 0 0,0 0 0 16,0 0 0-16,0 0-208 0,0 0 16 0,0 0 0 15,0 0-160-15,12-4-32 0,-1 0 0 0,-4-3 0 16,-1-4-816-16,-2 2-160 0,-1-1-48 0,1-1 0 16,0-2-192-16,0-2-32 0,-1 0-16 15,-1-2 0-15,1-3 1648 0,1 2 0 0,0 0 288 0,0 5-32 0,1 1 1120 0,0 1 224 16,2 2 32-16,0 0 16 0,4 1-496 0,1 3-112 15,1-1-16-15,1 2 0 0,2 1-736 0,3 2-160 16,5-2-128-16,2 7 192 0,1 3-192 0,2 2 0 16,0 2 0-16,-1 5 0 0,0 2 0 0,-1 2 0 15,-4-2 0-15,0 4 0 0,-1-3 0 0,-4 0 0 16,-2 2 128-16,-3 0-128 0,-2-3 0 0,-1 3 0 16,-4-1 0-16,-2 0 0 15,-1-3-2224-15,-3 3-416 0,-4-4-96 0,-4-2-12576 0</inkml:trace>
  <inkml:trace contextRef="#ctx0" brushRef="#br0" timeOffset="53331.3">2360 5530 13407 0,'0'0'592'0,"-13"-2"128"0,0 0-576 0,6-1-144 0,7 3 0 0,0 0 0 15,-8-4 960-15,8 4 176 0,3-13 16 0,-3 4 16 16,-3 1-240-16,3-1-48 0,0 9-16 0,4-12 0 16,1 1 64-16,1 0 16 0,-1-3 0 0,3 1 0 15,0-2 448-15,-1 0 80 0,0-1 32 0,-1 3 0 16,0-2-304-16,-4 0-64 0,-1-2-16 0,-1 4 0 15,0 0-96-15,-1-2-32 0,-1 0 0 0,-2 0 0 16,-3 1-176-16,1 3-48 0,-2-1 0 0,-5 0 0 16,-8-1-224-16,4 2-48 0,5 0-16 0,-5-1 0 15,-6 1-64-15,-2-2-16 0,-1 1 0 0,1 4 0 16,2 2-160-16,-1 2-48 0,-2-3 0 0,-1 2 0 16,-1 1-192-16,-2 1 128 0,-2 2-128 0,-3 4 0 0,-3 1 128 15,-1 2-128-15,-3 1 0 0,-1-1 144 0,-1-2-144 0,1 4 0 16,1 0-192-16,-1 3 192 0,-3 4 0 0,2 2 0 15,0 1 0-15,-3-1 0 0,-3-1 0 0,2-1 0 16,2 2 144-16,1-1-16 0,-2 2 16 0,2 2 16 16,5-2 0-16,2 0 0 0,2-2-160 0,0-2 192 15,3-1-192-15,0 1 192 0,0 2-192 0,2 0 128 16,-4 1-128-16,14-8 128 0,-4 3-128 0,-2 3 0 16,-3 0 0-16,0 1 0 0,-1 3 0 0,1 0 0 15,1 2 0-15,-26 20 0 0,8-4 0 0,6 0 0 16,4-1 0-16,4-2 0 0,1-8 0 0,4 2 0 15,2-1 0-15,6-2 0 0,1 0 0 0,5-1 0 16,2-1 0-16,3-3 0 0,4-1 0 0,2-2 0 16,3 1 0-16,3 0 128 0,-1 0-128 0,4 1 0 15,2 0 0-15,1-1 0 0,0 1 0 0,4 0 208 0,1 3-48 0,3-2-16 16,1 0-16-16,3 0 0 0,1 3 0 0,2 1 0 16,-1 4 32-16,2 0 0 0,1 1 0 0,2 1 0 15,-1-3-160-15,4 1 0 0,3 1 0 0,-13-14 0 16,8 2 128-16,2 3-128 0,3 1 0 0,2-2 128 15,3 1-128-15,3-1 192 0,1 2-192 0,43 9 192 16,-8-4 16-16,-5-6 16 0,-1-3 0 0,1-3 0 16,1-4 32-16,-3 0 0 0,-5-1 0 0,3 0 0 15,3 1-64-15,1 2 0 0,1-2 0 0,-2 2 0 16,-1 1-32-16,-1 0-16 0,-1-2 0 0,-1 2 0 16,-2 0-144-16,6 1 128 0,6 2-128 0,-1-3 128 15,-2 2-128-15,-2 0 0 0,-2-6 144 0,1-1-144 0,1-2 160 16,4 1-32-16,4-3-128 0,-3-1 192 15,-1-1-48-15,4-5-16 0,3-6 0 0,6 1 0 0,0 3 0 0,-1-2-128 16,-6 0 192-16,2-2-64 0,1-3-128 0,-1 3 160 16,0 2-160-16,-7 1 160 0,-5-1-160 0,-4-2 0 15,-2 0 0-15,-2 1 128 0,-1 0-128 0,-1 3 0 16,3 0 0-16,-2 0 0 0,-4-1 176 0,-2 1-48 16,0 0-128-16,-2 0 192 0,-2 0-192 0,5 1 144 15,1 0-144-15,3-3 128 0,2-1-128 0,-4-2 160 16,-2-2-160-16,-6 2 160 0,-3 1-160 0,-1 0 0 15,2-6 0-15,-1 1 128 0,-1-3-128 0,-1 3 0 16,-1-3 0-16,-2-3 0 0,-4 3 0 0,-2-5 0 16,-2-2 144-16,-4-2-144 0,-5-5 160 0,-2-4-32 15,-2-4-128-15,-3-3 192 0,-3-2-32 0,-2-5-16 0,-2 3 0 16,-4-3 0-16,-3 1-16 0,-3 0-128 16,-4-2 192-16,0 1-64 0,-4 1-128 0,-3-2 128 0,-2-2-128 0,-3 4 128 15,-2 2-128-15,-3 4 192 0,-2 2-192 0,-2 1 192 16,-1 1-192-16,-2 0 160 0,-5 0-160 0,-2 0 160 15,-3 1-160-15,-4-1 0 0,-3-1 0 0,-5 1 0 16,-2 1 0-16,0 2 0 0,-1 0 128 0,0 1-128 16,-2 4 0-16,-2 4 0 0,-5 4-224 0,-3 1 80 15,-3 2 144-15,-4 2 0 0,0 1-144 0,1 2 144 16,-2-1 0-16,-3 4-144 0,-6 1 144 0,-6 4 0 16,-4 2-160-16,-1 3 160 0,0-1-128 0,-2 4 128 15,-8 2 0-15,1-1-128 0,0 7 128 0,3-4 0 16,4 1 0-16,-3-2-128 0,-4 1 128 0,2 1 0 0,1-2 0 15,5-1 0-15,5 0 0 0,1-1-128 0,1-3 128 0,5-3 0 16,4-4 0-16,4 1 0 0,5-2 0 16,3-2 0-16,0-3 128 0,1 0-128 0,-1-2 0 0,-1 1 0 15,2 0-160-15,1-1 160 16,1 1-1232-16,2-2-144 0,-1-2-32 0,1 5 0 16,-2 4-2336-16,-5 2-480 0</inkml:trace>
  <inkml:trace contextRef="#ctx0" brushRef="#br0" timeOffset="95796.45">2656 14128 8287 0,'0'0'736'0,"0"0"-592"0,0 0-144 0,-6-8 0 16,6 8 4032-16,0 0 768 0,-3-13 144 0,3 13 48 16,-3-15-3968-16,2 5-800 0,1-2-224 0,0 12 0 15,-3-13 0-15,3 13 0 0,-3-11 0 0,3 11 0 16,-2-12 0-16,2 12 0 0,-4-12 0 0,0 2 0 15,0-1 432-15,-1 2 80 0,5 9 32 0,-9-8 0 16,2 0 400-16,-2 3 80 0,-3-1 0 0,2 2 16 16,0-3-272-16,-2 3-48 0,-1-1-16 0,-3 1 0 0,-2 0-384 0,0 3-96 15,1 1-16-15,-2 0 0 16,-1 0-208-16,-1 1 0 0,1 3 128 0,-1-2-128 0,0 0 0 0,2 1 128 16,2-1-128-16,1 2 0 0,1-1 240 0,-2 1-48 15,-2-3-16-15,2 2 0 0,2 1 128 0,-1-3 16 16,-1-1 16-16,0 1 0 0,2 1 96 0,-1-1 16 15,-1 0 0-15,1 2 0 0,-1-1-32 0,-1 2 0 16,-1-2 0-16,-1 3 0 0,-1-3-224 0,0 2-32 16,2-1-16-16,-2 1 0 0,-3 1-144 0,5 0 0 15,1-2 0-15,1 2 0 0,0 0 160 0,2 2-160 16,2-5 192-16,0 4-192 0,-1-1 256 0,1 1-48 16,1 1-16-16,2-1 0 0,-1 0-192 0,1-1 176 15,-2 0-176-15,0-1 160 0,3 1-32 0,0 0-128 0,-1-1 192 16,-1 3-64-16,0-1 16 0,-1 1 0 0,0-1 0 0,0 5 0 15,1 2 96-15,0-3 16 0,1 1 0 0,1-1 0 16,1 4-128-16,3 1-128 0,1-2 176 0,0 0-176 16,1 0 144-16,1 0-144 0,-1 0 0 0,2 1 144 15,-1 2-144-15,1 1 0 0,-1 1 0 0,-1 2 0 16,0-1 0-16,-1 2 0 0,-1-3 0 0,0 2 0 16,0 0 0-16,0-2 0 0,-2 1 0 0,2 0 0 15,0-2 0-15,1-1 0 0,-2-4 144 0,3 3-144 16,0-1 256-16,0-1-32 0,1 0 0 0,-1 0 0 15,2 0 32-15,0 0 16 0,-1 1 0 0,1 2 0 16,-2 1-96-16,2 0-32 0,1 3 0 0,0-4 0 16,-1 1-144-16,2 0 0 0,2-1 0 0,-2 0 128 15,-1 1-128-15,3 0 0 0,0-4 0 0,3 4 0 0,-2-2 0 16,1 3 0-16,0 1 128 0,3-4-128 0,2 1 0 16,1 0 0-16,-2-3 0 0,3 0 128 0,1-2 0 0,0 0 0 15,0 1 0-15,1-5 0 0,4 4 16 0,-1-3 0 16,0-2 0-16,3 2 0 0,1 1-16 0,1 0 0 15,1 0 0-15,-1-1 0 0,-1 0-128 0,1-1 0 16,1 0 144-16,0 1-144 0,2 0 128 0,1 1-128 16,3-2 128-16,-1-1-128 0,1-2 176 0,0 1-48 15,-1 1 0-15,4-1 0 0,0-1 48 0,3 2 0 16,1 1 0-16,4-3 0 0,6-2-48 0,-2 2-128 16,-5 0 192-16,3 1-64 0,3 0-128 0,-3 1 0 15,-3-5 0-15,-1 4 0 0,-3 2 0 0,0-5 0 16,1 1 128-16,0 1-128 0,1 0 0 0,0 1 0 0,3 0 0 0,0-4 0 15,2 1 128-15,1-1-128 0,0 2 128 0,0-2-128 16,-3 2 192-16,2-1-32 0,-2 1-16 0,3 1 0 16,0 1-144-16,2-1 0 0,0 0 144 0,2 0-144 15,1-4 0-15,1 4 128 0,-2 1-128 0,-2-1 0 16,0 0 0-16,-2 1 0 0,-3 0 0 0,3 0 0 16,-3-1 0-16,3 0 0 0,0 0 0 0,1 1 128 15,-1-1-128-15,1 1 0 0,3 2 0 0,0-1 0 16,-3 2 0-16,0-1 0 0,1-7 0 0,-2 1 0 15,0-1 0-15,1 0 0 0,3-1 0 0,1 1 0 16,0 1 0-16,1-1 128 0,-2 1-128 0,-2 3 0 16,0-1 0-16,-4 1 0 0,-2 0 0 0,2-2 128 0,-1 1-128 15,3-3 0-15,0-1 0 0,-1-1 0 16,-2 1 0-16,3 0 0 0,0-2 0 0,1 0 0 0,-4 2 0 0,0 0 144 16,-1-2-144-16,-2-3 160 0,-4-1-160 0,0-3 0 15,3-1 0-15,0 2 0 0,-1-1 0 0,3 1 0 16,3-2 0-16,-1 1 0 0,3-2 128 0,-3 0-128 15,0 1 0-15,-4 0 128 0,-1-2 0 0,-2 3 0 16,-3-1 0-16,-1 2 0 0,-2-3-128 0,0 2 0 16,1 0 0-16,0 0 0 0,0 3 0 0,-1-1 0 15,2-1 0-15,-3 0 0 0,-1 1 0 0,-1-1 0 16,1-2 0-16,-1-1 128 0,-4-1-128 0,3 2 0 16,-2-2 0-16,-2-2 128 0,-1 0-128 0,1-2 0 15,-1-2 144-15,0 0-144 0,-2-2 128 0,-2-1-128 16,0-3 128-16,1 0-128 0,-4 1 128 0,1-3-128 15,-1 0 160-15,-2 2-160 0,0 1 192 0,-3-1-64 0,-2 0-128 0,0 2 192 16,0-5-32-16,-3 6-16 0,-1-3 0 0,-1 4 0 16,-1 0-144-16,-1-1 0 0,2 1 0 0,-3-1 0 15,-3 1 0-15,2-1 0 0,-2-2 0 0,0 0 0 16,-2 2 0-16,-1-2 0 0,1 0 0 0,-1 1 0 16,-2 1 0-16,0-1 0 0,1-7 0 0,-1 4 0 15,-2 2 0-15,-2 2 0 0,-2 3 0 0,-1 0 0 16,0 1 0-16,-3 1 0 0,-3 0 0 0,0 2 0 15,0 0 0-15,-1 2 0 0,-2 0 0 0,-2 1 0 16,0 1-128-16,0 2 128 0,0 1 0 0,2 0 0 16,1 1 0-16,1 1 0 0,0-1 0 0,0 1 0 15,0-1 0-15,-2 2 0 0,-2 0-160 0,-1 0 160 16,-2-2 0-16,-1 3 0 0,-3-1 0 0,-1 1 0 0,1 0 0 0,1 2 0 16,-2-1 0-16,2 2 0 0,-1-2 0 0,2 2 0 15,0-4 192-15,-2-1-192 0,-1 1 0 0,-1 1 0 16,-4 0 0-16,0 2 0 0,0-2 0 0,1 4 0 15,1 1-192-15,0 2 48 0,2-1 144 0,1 1 0 16,2 0 0-16,-2-1 0 0,3 1 0 0,-2-3 0 16,1 0 0-16,-2 0-128 0,-2 0 128 0,-2 1 0 15,-1 2 0-15,0-1 0 0,1 2 0 0,0 0 0 16,-1-1 0-16,2-1 0 0,2 0 0 0,-1-2 0 16,-1 0 0-16,-1-2 0 0,-1 0 0 0,0-1 0 15,1-1 0-15,-1 0 0 0,-2 0 0 0,2 2 0 16,1-1 0-16,1 2 0 0,2 1 0 0,0-1 0 15,1-3 0-15,1 0 0 0,-3 1 0 0,1 2 0 16,0-1 0-16,-2 2 0 0,-2 3 0 0,0 1 0 0,1 1 0 0,3 2 0 16,0-1 0-16,2 1 0 0,1-2 0 0,2 0 0 15,0 0 0-15,-1-1 0 0,-2 0 0 0,1-2 0 16,-1 0 0-16,2 1 0 0,0-3 0 0,1 0 0 16,0 0 0-16,1-3 0 0,1 1 0 0,2 0 0 15,0 2 0-15,1 0 0 0,2-4 0 0,1 2 0 16,1-1 0-16,1 1 0 0,1-1 0 0,-1 2 0 15,1-2 0-15,1 2 0 0,0 1 0 0,2 2 0 16,2 1 0-16,0 1-192 0,-2 0 64 0,3 2 0 16,1 3-1856-16,1 3-384 0,-2 1-64 15,4 3-19232-15</inkml:trace>
  <inkml:trace contextRef="#ctx0" brushRef="#br0" timeOffset="96835.12">7284 14197 10127 0,'0'0'896'0,"0"0"-704"16,-12-3-192-16,3 2 0 0,9 1 4048 0,0 0 784 16,-10-4 160-16,2 3 16 0,8 1-3904 0,0 0-784 15,-5-6-144-15,5 6-48 0,0 0 128 0,0 0 0 16,0 0 16-16,0 0 0 0,0 0 352 0,0 0 64 16,0 0 16-16,6 11 0 0,-6-11-208 0,5 13-48 15,-1 1 0-15,-1 2 0 0,-1 1 64 0,0 0 0 16,-2-2 0-16,-2 4 0 0,1 2-32 0,-3 1 0 15,-1 1 0-15,1 3 0 0,1 3-64 0,1-2-16 16,-3 1 0-16,-1-1 0 0,3 0 48 0,-1 1 16 16,1-3 0-16,0-1 0 0,2 0-272 0,1-1-64 15,0-1-128-15,1 1 192 0,1-3-192 0,-1 0 0 0,0-4 128 0,-1-2-128 32,0-1-1232-32,0-3-304 0,0-10-48 0,0 0-15040 0</inkml:trace>
  <inkml:trace contextRef="#ctx0" brushRef="#br0" timeOffset="97109.61">6988 14498 21183 0,'-11'0'1888'15,"0"-3"-1504"-15,0 2-384 0,11 1 0 0,0 0 4176 0,0 0 768 16,0 0 160-16,0 0 16 0,0 0-4208 0,0 0-912 15,13 4 0-15,2-3-160 16,2 1-16-16,2-2 0 0,2 0 0 0,3 0 0 0,2 1-80 0,1-1-32 16,0 0 0-16,2 0 0 15,2 2-368-15,-2 0-80 0,-4-1-16 0,0 0 0 16,-1 2-384-16,1 1-80 0,0-3 0 0,-3-1-16 16,0 0 96-16,-1 0 32 0,0-1 0 0,-2 0 0 15,-3-1 112-15,-2 1 32 0,1 1 0 0,-1 0 0 16,0 1-2320-16,0 1-464 0</inkml:trace>
  <inkml:trace contextRef="#ctx0" brushRef="#br0" timeOffset="97643.76">7649 14627 29663 0,'0'0'1312'0,"0"0"272"15,0 0-1264-15,0 0-320 0,0 0 0 0,0 0 0 16,0 0 432-16,0 0 16 0,12 4 16 0,-1 0 0 0,0-4-240 0,2 0-48 15,0-1-16-15,1-1 0 0,1 0-160 0,-1-1 0 16,2-4 0-16,-1 2 0 0,1-1 0 0,-1-1 0 16,0-1 144-16,-2 2-144 0,0-3 304 0,-1 1-16 15,-1-2 0-15,0 2 0 0,-3-3 160 0,-2 3 48 16,-1-2 0-16,1 1 0 0,-3 0-16 0,0-2 0 16,-2 1 0-16,-1-1 0 0,-1 0-192 0,0 0-32 15,-2 1-16-15,-1 2 0 0,0 0 0 0,-1 2 0 16,-4-1 0-16,0 2 0 0,-2 2-112 0,0 3 0 15,-4 3-128-15,1 1 192 0,-3 2-192 0,0 2 144 16,0 3-144-16,0 2 128 0,-1 1-128 0,1 3 192 16,1 0-192-16,1 0 192 0,-1 0-48 0,3 1 0 15,1 3 0-15,3-2 0 0,0 0 176 0,4 2 16 0,2 1 16 16,1 1 0-16,-2 2 32 0,2 2 0 0,5 1 0 0,0 0 0 16,-1 0-256-16,2-3-128 0,3-2 160 0,-1-2-160 15,1-2 192-15,1 0-48 0,1-5-16 0,2-2 0 31,1 0-448-31,1-5-80 0,0-1-32 0,2-4 0 16,0-2-1456-16,3-2-288 0,3-5-64 0,1-2-8768 0,2-3-1728 0</inkml:trace>
  <inkml:trace contextRef="#ctx0" brushRef="#br0" timeOffset="98123.16">8262 14408 23951 0,'0'0'2128'0,"-9"4"-1696"15,-2-2-432-15,1 4 0 0,-2 2 2720 0,3-2 464 16,1 2 80-16,1 1 32 0,2 1-2640 0,0-2-528 16,-1 1-128-16,0-1 0 0,1 0 0 0,5-8 0 15,-5 10 0-15,1-2 0 0,4-8 0 0,-5 11 0 16,0 0 0-16,-2-4 0 0,-2-1 0 0,1 2 0 15,2 0 0-15,-1 0 0 0,-1-2 0 0,0 1 0 16,2-2 0-16,6-5 0 0,-8 7 0 0,8-7 128 16,0 0-128-16,0 0 0 0,0 0 128 0,0 0-128 15,0 0 0-15,0 0 128 0,0 0-128 0,0 0 0 0,0 0 0 0,12 6 0 16,-2-1-144-16,2-2 144 0,0 1 0 0,1-4 0 16,1 3 0-16,2-2-128 0,-1 1 128 0,1 1 0 15,-2-2 0-15,1 2 0 0,-1 1 0 16,0 0 0-16,-1 0 0 0,-3 1 0 0,-10-5 0 0,7 9 0 15,2 1 400-15,-2-2-16 0,-3 3 0 0,0 0 0 16,-2 0 0-16,-2 1-16 0,-1-1 0 0,0 2 0 16,0 2-192-16,-2-1-48 0,-1 0 0 0,1-1 0 15,1 1-128-15,-1-4 160 0,-1 2-160 0,0 2 160 16,-1-1-160-16,0-3 0 0,0 1 144 0,-1-1-144 16,-1-2 0-16,0 0 0 0,7-8 0 0,-8 7 0 15,0-4-368-15,8-3-144 16,0 0-16-16,0 0-16 0,-10-6-2032 0,4-5-416 0,3-2-80 0</inkml:trace>
  <inkml:trace contextRef="#ctx0" brushRef="#br0" timeOffset="98393.61">8512 14278 35007 0,'0'0'3120'0,"-12"5"-2496"16,1 3-496-16,0 3-128 0,3 5 1968 0,4 5 368 16,4 1 80-16,2 3 16 0,0-2-2016 0,3 3-416 15,1 0 0-15,2 0 0 0,1 2 0 0,1-1-128 16,2 2 128-16,-2 0 0 0,1-1-192 0,-2 2 0 0,0 2 16 0,-1 1 0 16,-2 3-16-16,1-2 0 0,-3-2 0 0,0-1 0 15,-2-1 32-15,-1-3 0 0,1-1 0 0,0-7 0 31,-2 2-208-31,0-5-32 0,-1-3-16 0,-2-2 0 16,1-1-1440-16,-1-4-272 0,3-6-64 0,0 0-13392 0</inkml:trace>
  <inkml:trace contextRef="#ctx0" brushRef="#br0" timeOffset="98593.69">8427 14614 34095 0,'0'0'1504'0,"0"0"320"16,0 0-1456-16,0 0-368 0,0 0 0 0,0 0 0 0,13 0 3216 0,2 3 576 16,3-2 112-16,1 1 32 0,4 2-3088 0,1-1-608 15,2 0-240-15,4-2 176 0,3 0-176 0,5-1 0 16,5-1 0-16,2-3 0 16,5-1-1152-16,0-2-256 0,-2-1-48 0,-3-1-12048 15,-2-2-2400-15</inkml:trace>
  <inkml:trace contextRef="#ctx0" brushRef="#br0" timeOffset="102991.82">15677 7097 911 0,'0'0'0'0,"0"0"0"0,0 0 0 0,0 0 0 0,-9 6 0 0,9-6 0 16</inkml:trace>
  <inkml:trace contextRef="#ctx0" brushRef="#br0" timeOffset="103287.79">15570 7157 6447 0,'0'0'576'16,"0"0"-576"-16,0 0 0 0,0 0 0 15,0 0 1088-15,0 0 96 0,-10 6 32 0,10-6 0 16,-8 7-528-16,8-7-112 0,-10 6 0 0,0 1-16 0,1-1-432 15,3 2-128-15,-1-1 0 0,1 2 0 0,-1 1 0 0,-1 3-224 16,-1 2 16-16,2 3 0 16,-1 1-240-16,0 6-32 0,-3 4-16 0,1 3 0 0,0 2 352 0,-2 4 144 15,-1 4-128-15,-2 2 128 0,0 4 0 0,0 2 0 16,0-1 0-16,2 5 0 0,2 2 0 0,2 3 0 16,0-1 0-16,4 2 0 0,4-1 160 0,1-3 16 15,0-4 0-15,4 3 0 0,1-3 192 0,4 2 32 16,1-1 16-16,1 0 0 0,3 0-416 0,0-6-256 15,1-6 48-15,2-4 0 0,2-3 208 0,3-8 192 16,2-2-48-16,3-1 0 0,3-4 672 0,4 1 128 16,4-3 16-16,0-2 16 0,1 0-976 0</inkml:trace>
  <inkml:trace contextRef="#ctx0" brushRef="#br0" timeOffset="103732.3">16793 7129 2751 0,'0'0'256'0,"0"0"-256"16,0 0 0-16,0 0 0 0,8 13 2944 0,0 0 560 15,0 2 96-15,3 3 32 0,5 2-2864 0,2 2-560 16,2 1-208-16,-1 6 144 0,2 3-144 0,3 4 0 16,3 0 0-16,2 1 0 0,-2-2-224 0,1 1 32 15,0-2 0-15,0 0 0 16,-1-1-256-16,0-1-64 0,1 1 0 0,-2 1 0 16,-1 2 32-16,-2 3 0 0,-1-1 0 0,-1 4 0 0,0 1 304 0,-3 3 176 0,-3-2-192 0,-4 0 192 15,0-1 0-15,-3 2 0 0,-3 2 0 0</inkml:trace>
  <inkml:trace contextRef="#ctx0" brushRef="#br0" timeOffset="104468.23">26558 6942 9215 0,'0'0'816'0,"0"0"-656"0,0 0-160 0,0 0 0 0,0 0 4128 0,0 0 800 15,0 0 144-15,0 0 48 0,-10 7-4032 0,0 1-816 16,1 0-144-16,-1 1-128 0,-2 2 0 0,0 0 0 16,-1 4 0-16,-2 0 0 0,-2 4 0 0,0-1 0 15,0 0 0-15,0 4 0 0,-1 2 176 0,-2 2-48 16,-2 1-128-16,-1 7 192 0,-4 8-32 0,0 3-16 15,-3 4 0-15,1 3 0 0,2-1-144 0,1 1 0 16,0 0 144-16,2-4-144 0,4-1 528 0,5-3 48 16,5 1 0-16,2 0 0 0,3 0 64 0,2 0 32 15,6 1 0-15,1-3 0 0,1-3-400 0,8 2-80 16,6-3 0-16,6 2-16 16,3 2-480-16,4 1-80 0,6 3-32 0,2 5-9456 0,1 3-1904 15</inkml:trace>
  <inkml:trace contextRef="#ctx0" brushRef="#br0" timeOffset="104946.84">27936 7062 13823 0,'0'0'1216'0,"0"0"-960"16,0 0-256-16,0 0 0 0,0 10 1072 0,1 2 160 16,-1-3 48-16,4 3 0 0,1 1-832 0,2 2-144 15,0 2-48-15,2 3 0 0,1 1 432 0,2 1 80 16,1 1 0-16,4 5 16 0,2 3 32 0,6 3 0 16,3 2 0-16,3 1 0 0,5 2 32 0,5-1 16 15,2 1 0-15,0-1 0 0,0 3-240 0,1 2-48 0,0-2-16 0,-2 1 0 16,-4-1-336-16,-3 5-64 0,-1 5-16 0,-3-2 0 15,-3-1-144-15,-7-5-192 0,-6 1 32 0,-3-3 16 16,-6-2-64-16,-3 2-16 0,-7 0 0 0,-5 5 0 16,-4 1 224-16,-4 3 0 0,-2-1 0 0,-5 1 0 15,-2-3 0-15,-3-4 0 0,-1-7 0 0,-1 1 0 32,-3-6-1024-32,-1-2-96 0</inkml:trace>
  <inkml:trace contextRef="#ctx0" brushRef="#br0" timeOffset="114715.17">26085 9592 2751 0,'0'0'256'0,"0"0"-256"16,0 0 0-16,0 0 0 0,-9 0 3392 0,9 0 640 15,0 0 128-15,0 0 32 0,-8-5-2544 0,8 5-512 16,-9-5-112-16,9 5 0 0,0 0-16 0,-2-10 0 0,-2 0 0 0,1 1 0 16,0 0 144-16,2 1 16 0,2-2 16 0,-1 0 0 15,-1 0-64-15,1 1-16 0,0 0 0 0,-3-2 0 16,-3 1-464-16,2-2-112 0,2 0-16 0,0 3 0 15,-5 1-192-15,7 8-32 0,-8-10-16 0,3 1 0 16,-3 0-16-16,1 1-16 0,-1 1 0 0,0 1 0 16,0-5-16-16,0 5 0 0,0 3 0 0,8 3 0 15,-10-5-16-15,10 5 0 0,-13-2 0 0,3 2 0 16,10 0 0-16,-11 5 0 0,2 0 0 0,0 1 0 16,1 2-208-16,4 4 176 0,0 2-176 0,0 5 160 15,-1-1-160-15,1 5 160 0,2 5-160 0,-2 3 160 16,-2 3-160-16,3 2 192 0,-1 5-192 0,1-2 192 15,2-1-192-15,-3 3 0 0,-1 3 0 0,-1-1 0 0,1 2 0 0,1 1 128 16,-1-1-128-16,0 2 0 0,0-1 0 0,-1-4 0 16,0-4 0-16,1-3 0 0,1-1 0 0,0-4 0 15,0-4 0-15,0-3 0 16,-1-2-416-16,0-1-64 0,1 2-16 0,-2-7 0 16,1 0-1680-16,0-4-352 0,1 2-64 0,0-1-7264 15,-1-5-1440-15</inkml:trace>
  <inkml:trace contextRef="#ctx0" brushRef="#br0" timeOffset="114947.31">25490 10084 33167 0,'0'0'2944'0,"0"0"-2352"0,-9-2-464 0,9 2-128 15,0 0 832-15,0 0 128 0,13-6 48 0,3-1 0 16,2 1-816-16,3 0-192 0,4 1 0 0,1 0 0 16,2 1 0-16,1 0 0 0,0 2 0 0,0-1 0 15,-2 6 0-15,2 3 0 0,-5 2 0 0,0-3 0 32,-2-1-2128-32,-2 0-320 0,-2 1-64 0</inkml:trace>
  <inkml:trace contextRef="#ctx0" brushRef="#br0" timeOffset="115374.65">26198 10060 17503 0,'0'0'1552'15,"0"0"-1232"-15,0 0-320 0,0 0 0 0,0 0 2736 0,0 0 480 16,-10 3 112-16,1 1 0 0,9-4-2112 0,-12 3-416 16,1 4-96-16,0 1 0 0,-1-2-496 0,-1 0-80 15,0 0-128-15,0 5 176 0,0 2 192 0,2 0 32 16,4 0 16-16,-5 1 0 0,-1 2 192 0,1-1 32 15,2 6 16-15,-1-1 0 0,1 1-112 0,1-1-32 16,2 3 0-16,2-1 0 0,-2 1-336 0,4 1-176 16,-1-2 160-16,1-1-160 0,2 0 0 0,2-2 0 15,3-1 0-15,5-2 0 0,3-2 0 0,0-1 0 16,-2-2 0-16,4-5-160 0,5 0 160 0,1-4 0 16,3-2 0-16,0-4 0 0,0-4 0 0,2-1 0 0,0-1 0 0,0 1 0 15,-2-7 0-15,-1 3 0 0,-3-1 0 16,-1-1 0-16,-2 0 0 0,-2-2-160 0,-2 2 160 0,-3 4 0 15,-3-6 0-15,-2 1 0 0,-1 0 0 0,-2 1 0 16,-2-1 0-16,-2 1 224 0,-1 0-32 0,0 0-16 16,-1 0 224-16,-1 2 48 0,-1 0 16 0,-1 3 0 15,-1 1-32-15,0 1-16 0,-3 0 0 0,2 3 0 16,-1 1-192-16,4-1-32 0,0 1-16 0,1 1 0 16,-2 0-176-16,1 2 0 0,-1-4 0 0,8 5 0 15,0 0-256-15,0 0-16 0,-5-5-16 0,5 5 0 16,0 0-1760-16,0 0-336 0,0 0-80 0,0 0-13392 15</inkml:trace>
  <inkml:trace contextRef="#ctx0" brushRef="#br0" timeOffset="115757.49">26619 10507 8287 0,'-9'12'368'0,"3"-4"80"0,-5 0-448 0,1 1 0 15,5 1 0-15,-2-2 0 0,7-8 5584 0,0 0 1040 16,0 0 208-16,0 0 32 0,-9 4-5168 0,9-4-1040 16,0 0-208-16,0 0-32 0,-3-8-32 0,3 0-16 0,2-3 0 15,0-1 0-15,1-1 272 0,-3-3 64 0,-1 2 16 0,1-3 0 16,0-1 112-16,0-1 32 15,-2 4 0-15,1-6 0 0,0-3-16 0,-1 2 0 0,1-3 0 0,0 3 0 16,-1-1-176-16,1 2-32 0,5 0-16 0,0 4 0 16,-1 0-240-16,2 4-64 0,5-4 0 0,-1 4 0 15,-3 0-192-15,1 0-128 0,4 1 160 0,2 2-160 16,1-2 0-16,2 3 0 0,1 1 0 0,1 2 0 16,2 0 0-16,-2 3 0 0,0-4-128 0,2 3 128 15,2 2-320-15,-3-1-16 0,1 0 0 0,-1 2 0 31,2 0-752-31,0 2-160 0,1 0-32 0,3-2 0 0,0-3-1952 0,2 2-400 0,3 0-80 0</inkml:trace>
  <inkml:trace contextRef="#ctx0" brushRef="#br0" timeOffset="117373.7">28288 10098 21183 0,'0'0'944'0,"0"0"192"0,0 0-912 0,0 0-224 0,-9-4 0 0,9 4 0 15,0 0 3120-15,0 0 576 0,0 0 112 0,0 0 32 16,-9 1-2928-16,9-1-576 0,-8 8-112 0,1-1-32 15,-2 0-192-15,3 4 176 0,1 1-176 0,-2 1 160 16,-2 2 16-16,0 4 0 0,0 0 0 0,0 1 0 16,-1-1 128-16,1 1 16 0,-1-1 16 0,2 2 0 15,2-1-48-15,-1-1-16 0,1 0 0 0,2 0 0 16,2-1-272-16,0 1 128 0,-2-2-128 0,2-2 0 0,2 0 0 0,4-2 0 16,2 0 0-16,0-3 0 15,-6-10-496-15,14 8 0 0,7-2 0 0,-1 0 0 16,-2-6-624-16,0-3-128 0,-1-2-32 0,2-2-8896 15,-2 1-1792-15</inkml:trace>
  <inkml:trace contextRef="#ctx0" brushRef="#br0" timeOffset="117612.73">28349 9683 33407 0,'-14'-4'1472'0,"14"4"320"0,0 0-1440 0,-10 4-352 0,0 2 0 0,10-6 0 15,-7 7 960-15,7-7 112 0,-7 9 16 0,7-9 16 16,-3 13-448-16,3-13-80 0,0 0-32 0,6 11 0 16,-6-11-544-16,9 10 0 0,0-4-240 0,1-1 80 31,1 0-640-31,-1 2-128 0,-10-7-32 0,15 1-15328 0</inkml:trace>
  <inkml:trace contextRef="#ctx0" brushRef="#br0" timeOffset="128167.56">29275 10090 6447 0,'0'0'576'0,"0"0"-576"0,-4-8 0 0,4 8 0 16,0 0 2672-16,0 0 416 0,0 0 96 0,-4-6 16 15,4 6-1088-15,-2-8-224 0,2 8-32 0,0 0-16 16,-2-9-288-16,2 9-48 0,0 0-16 0,0 0 0 15,0 0-16-15,0 0 0 0,0 0 0 0,0 0 0 16,0 0-352-16,0 0-80 0,0 0-16 0,0 0 0 16,0 0-112-16,3 11-16 0,-3 3-16 0,0 2 0 0,0 4-288 0,-1 1-48 15,-3 0-16-15,0 1 0 0,-1 1-272 0,-1 0-64 16,4-3-16-16,-4 3 0 0,0-3-48 0,1 1 0 16,1 0 0-16,0-1 0 0,-3-2-128 0,2 0 160 15,1-3-160-15,0 0 160 0,-1-2-160 0,1-1 0 16,4-12 0-16,-2 12 128 0,-1-2-128 0,3-10 0 15,0 0-192-15,0 0 192 16,0 0-896-16,0 0-64 0,0 0-16 0,7-6 0 16,0-2-2608-16,2-3-528 0,3-7-112 0,1 1 0 0</inkml:trace>
  <inkml:trace contextRef="#ctx0" brushRef="#br0" timeOffset="128480.97">29597 10128 14735 0,'0'0'1312'0,"0"0"-1056"0,0 0-256 0,-8 2 0 15,8-2 4976-15,0 0 928 0,-8 6 192 0,8-6 48 16,0 0-4352-16,-4 13-848 0,2 1-176 0,-2-1-48 16,0 0-480-16,1-2-112 0,-1 0 0 0,1 4-128 15,-3-2 0-15,2-3 0 0,1 3 0 0,-3 0 0 16,1-2 0-16,0 2 0 0,0-6 0 0,1 3 0 16,0-3 0-16,4-7 0 0,0 0 0 0,0 0 0 15,-1 12-1712-15,1-12-288 0,0 0-64 0,0 0-13488 16</inkml:trace>
  <inkml:trace contextRef="#ctx0" brushRef="#br0" timeOffset="128684.22">29675 9778 30399 0,'0'0'1344'0,"-5"-3"288"0,5 3-1312 0,0 0-320 15,0 0 0-15,0 0 0 0,0 0 2096 0,0 0 336 0,0 0 80 0,0 0 16 16,0 0-1936-16,-7 6-384 0,7-6-80 0,-6 8 0 31,6-8-752-31,0 0-144 0,0 0-16 0,-7 9-16 16,7-9-2592-16,0 0-512 0</inkml:trace>
  <inkml:trace contextRef="#ctx0" brushRef="#br0" timeOffset="129728.14">29622 10060 9839 0,'0'0'432'0,"0"0"96"0,0 0-528 0,0 0 0 0,5-8 0 0,-5 8 0 16,0 0 1120-16,3-9 112 0,-2 0 32 0,-1 9 0 15,0 0 608-15,0 0 128 0,0 0 32 0,0 0 0 0,0 0-80 0,0 0-16 16,0 0 0-16,0 0 0 0,0 0-768 0,0 0-144 15,0 0-48-15,-7 7 0 0,7-7 64 0,-5 9 16 16,1 0 0-16,0 0 0 0,2 3 48 0,0-3 16 16,2 1 0-16,-1 2 0 0,0 1-128 0,1 0-32 15,0 3 0-15,-1-2 0 0,-1 2-256 0,1-1-48 16,0 4-16-16,-2-3 0 0,0 0-128 0,-1 0-48 16,1 1 0-16,-1 0 0 0,1-4-176 0,-1 0-32 15,2 0-16-15,-1 0 0 0,2-1-48 0,-2-3 0 16,3-9 0-16,-3 9 0 0,3-9 0 0,0 0 0 15,-1 10 0-15,1-10 0 0,0 0-16 0,0 0-16 16,0 0 0-16,0 0 0 0,0 0 32 0,0 0 16 0,3-10 0 0,-1-1 0 16,1 1-16-16,0-2-16 0,-1-3 0 0,2-2 0 15,1 0-48-15,-1-3-128 0,0-2 192 16,3-3-64-16,-2-2-128 0,1-2 0 0,1-1 0 0,1 0 128 16,1-1-128-16,0 1 0 0,0 1 0 0,0 0 0 15,-1-2 0-15,1 6 0 0,0 6 0 0,-1 2 0 16,0 3 0-16,2 1 0 0,1 1 0 0,-1 3 0 15,-2 2 0-15,1 2 0 0,0 1 0 0,-9 4 0 16,12 0 0-16,0-3 0 0,-1 3 0 0,-11 0 0 16,0 0 0-16,11 6 0 0,-11-6 0 0,10 9 0 15,-2 3 0-15,-1-2 160 0,-3 3-160 0,1 1 160 16,0 1-160-16,-1 3 160 0,-1 1-160 0,0 4 160 16,3 0-32-16,-4 1-128 0,-2-5 192 0,0-1-64 0,0 1 0 15,0-1 0-15,0 1 0 0,0 1 0 0,0 0-128 16,0-2 192-16,2-1-192 0,-1-2 192 0,-1 0-192 0,0 2 160 15,-1-6-160-15,1 2 160 0,1-1-160 0,1-1 0 16,0-4 144-16,-2-7-144 0,5 8 0 0,-5-8 144 16,0 0-144-16,0 0 0 0,0 0 0 0,0 0 0 15,0 0 0-15,5 7 0 0,3-2-320 0,-8-5 16 16,0 0 16-16,0 0 0 16,0 8-224-16,0-8-64 0,5 12 0 0,-1-3 0 15,-4-9-1152-15,0 0-224 0,0 0-48 0,7 6-11984 16,-7-6-2400-16</inkml:trace>
  <inkml:trace contextRef="#ctx0" brushRef="#br0" timeOffset="130826.42">29321 9741 10127 0,'0'0'448'0,"0"0"96"0,0 0-544 0,0 0 0 0,0 0 0 0,0 0 0 15,0 0 3216-15,0 0 544 0,0 0 96 0,0 0 32 16,0 0-1712-16,0 0-320 0,0 0-80 0,5-8-16 0,-5 8-144 0,6-7-16 15,-6 7-16-15,0 0 0 0,7-6-304 0,-7 6-64 16,0 0-16-16,0 0 0 0,0 0-464 0,0 0-96 16,0 0 0-16,0 0-16 0,0 0-480 0,0 0-144 15,0 0 0-15,0 0 0 16,0 0-512-16,0 0-224 0,0 0-32 0,0 0-11456 16,10 2-2304-16</inkml:trace>
  <inkml:trace contextRef="#ctx0" brushRef="#br0" timeOffset="131664.84">31150 9509 10127 0,'0'0'448'0,"0"0"96"15,0 0-544-15,0 0 0 0,0 0 0 0,0 0 0 0,0 0 4800 0,0 0 832 16,0 0 192-16,0 0 16 0,0 0-3488 0,0 0-704 16,0 0-144-16,0 0-32 0,-7 9-240 0,2 2-48 15,1 0-16-15,0 3 0 0,-1 2-96 0,1 3-32 16,0 2 0-16,-1 3 0 0,0 1-240 0,1-1-48 16,-3 1-16-16,2-1 0 0,0 2-384 0,0-2-80 15,-3 1-16-15,1 0 0 0,2-2-256 0,-3 3 160 16,-2 1-160-16,3 0 128 0,3 2-128 0,0-6 0 15,-1-2 0-15,1 1 0 0,2-8-128 0,3 3-128 16,2 2 0-16,-2-2-16 16,-2-2-1696-16,5 0-336 0,2-5-64 0,-1-1-16288 0</inkml:trace>
  <inkml:trace contextRef="#ctx0" brushRef="#br0" timeOffset="131957.18">31397 10192 40607 0,'0'0'1792'0,"0"0"384"0,0 0-1744 0,0 0-432 0,0 0 0 0,0 0 0 0,0 0 912 16,0 0 112-16,0 0 0 0,0 0 16 0,0 0-432 0,0 0-96 16,0 0 0-16,0 0-16 15,-2 11-320-15,2-11-176 0,0 0 192 0,0 0-192 16,0 0-272-16,0 10-176 0,0-10-16 0,0 0-16 16,0 0-2848-16,0 0-560 0</inkml:trace>
  <inkml:trace contextRef="#ctx0" brushRef="#br0" timeOffset="132167.37">31777 10125 40895 0,'0'0'1808'0,"0"0"368"0,0 0-1728 0,0 0-448 0,0 0 0 0,0 0 0 31,0 0-384-31,0 0-176 0,0 0-16 0,0 0-16 15,0 0-176-15,0 15-16 0,0-6-16 0,0 1 0 0,2-3 352 0,0 0 64 0,-2-7 0 0,1 11 16 16,2-2 144-16,-3-9 32 0,5 10 0 0,-5-10 0 31,6 8-752-31,-6-8-144 0,11 4-16 0</inkml:trace>
  <inkml:trace contextRef="#ctx0" brushRef="#br0" timeOffset="133240.64">32242 10087 18303 0,'-10'8'816'0,"3"0"160"0,1-1-784 0,-3 3-192 16,-2-1 0-16,3 2 0 16,2-4-512-16,1 0-128 0,5-7-48 0,0 0 0 0,0 0 1056 0,0 0 208 15,0 0 32-15,0 0 16 0,0 0 1600 0,0 0 320 16,0 0 64-16,0 0 16 0,9-8-224 0,-1-4-32 16,1 2-16-16,0-2 0 0,-1 0-416 0,1 1-80 15,0 2 0-15,1-3-16 0,-1 0-464 0,2-1-96 0,-2-6 0 0,1-4-16 16,2 1-368-16,-1 0-64 15,-1 0 0-15,0-2-16 0,2-2-368 0,0-2-80 0,0-4-16 0,-1 1 0 16,2-1-208-16,1-2-144 0,-3-2 192 0,1 4-192 16,0 1 144-16,-1 1-144 0,1-2 0 0,-1 7 144 15,-2 6-144-15,0-2 0 0,0 0 144 0,0 6-144 16,0 5 0-16,-1 1 128 0,-1 0-128 0,-1 1 0 16,-6 8 0-16,0 0 0 0,7-5 0 0,-7 5 0 15,0 0 0-15,7 9 0 0,-4 3 0 0,0 4 0 16,-1 2 0-16,-2 0 0 0,0-2 0 0,0 5 0 15,-1 0 0-15,1 3 0 0,1 1 0 0,-1 4 0 16,-1 1 0-16,1 2 0 0,3-3 0 0,-2 1 0 16,-1-5 0-16,1 1 0 0,2-4 0 0,-1-1 0 15,4 1 0-15,0-2 0 0,2-1 0 0,2-1 176 16,2 1-176-16,1-5 0 0,-1-4 0 0,2 2-176 0,1 1 176 0,-1-2 0 16,0-6 128-16,3-1-128 0,-1-2 320 0,1-2-16 15,0-2 0-15,1-2 0 0,-1 0 0 0,1-3 0 16,0-3 0-16,1-2 0 0,-1-2-32 0,0-3 0 15,0 1 0-15,1-5 0 0,-1-3-128 0,0-4-16 16,-1 0-128-16,0-2 192 0,1-2-192 0,-1 0 176 16,-1-3-176-16,0 2 160 0,-1-1-160 0,-7 16 0 15,-1-2 144-15,-1-1-144 0,1 1 0 0,-1 0 0 16,-1 0 0-16,1 1 0 0,-3 2 0 0,4-13 0 16,-2 5-160-16,-1 7 160 15,-1 1-1040-15,-1 5-112 0,0 4 0 0,0-1-16 16,2 0-1392-16,1 1-288 0,1 2-48 0,0 2-16 0</inkml:trace>
  <inkml:trace contextRef="#ctx0" brushRef="#br0" timeOffset="139831.41">28235 12076 4607 0,'0'0'400'0,"0"0"-400"15,0 0 0-15,0 0 0 0,0 0 2720 0,0 0 464 16,0 0 80-16,5 9 32 0,-5-9-2096 0,0 0-432 16,0 0-64-16,0 0-32 0,0 0 336 0,0 0 64 15,9 6 16-15,-9-6 0 0,0 0-80 0,0 0-16 16,0 0 0-16,0 0 0 0,0 0 0 0,8-5 0 16,-2-1 0-16,-6 6 0 0,0 0 32 0,7-8 16 15,-7 8 0-15,2-9 0 0,-2 9-80 0,2-11-32 16,-2 11 0-16,0-10 0 0,0 10-304 0,0-11-64 15,-3 2-16-15,3 9 0 0,-2-9-272 0,-1 1-48 0,3 8-16 0,-4-9 0 16,0 1-80-16,4 8-128 0,-5-9 176 0,-2 3-176 16,-2-1 224-16,1 3-64 0,-1-1-16 0,0 1 0 15,-3 0 112-15,2 2 32 0,-3-1 0 0,0 2 0 16,-1 1-80-16,-1 0-16 0,1 2 0 0,0 2 0 16,-1 0-192-16,1 1 144 0,0 2-144 0,0-1 128 15,3 1-128-15,-1 3 128 0,2 2-128 0,-1 0 128 16,1-1-128-16,1 4 0 0,1 2 0 0,0 0 0 15,0 1 0-15,0 2-176 0,2 0 48 0,-1 3 0 16,1-3 128-16,1 1 0 0,-2-2 0 0,2 1 0 16,2 4 0-16,1-2 0 0,-1-1 0 0,2-2 0 15,1 2 0-15,1-4 0 0,0-2 0 0,3-2 0 16,0-2 0-16,3 0 0 0,-1-1 0 0,2-1 128 0,-8-9-128 16,12 8 128-16,-2-3-128 0,2-1 128 0,-2-1-128 0,2-3 176 15,0-1-176-15,-1-1 192 0,1 1-64 0,0-2-128 16,0-1 192-16,-1 2-64 0,2-5 64 0,1 1 0 15,-1-1 0-15,0-3 0 0,-2 1 32 0,1-2 16 16,0 0 0-16,-2-1 0 0,1-1 32 0,-1-2 16 16,-2 0 0-16,1-2 0 0,0 0 16 0,-2-1 0 15,-3-2 0-15,-1-1 0 0,3-2 16 0,-2-2 16 16,-4 0 0-16,1-1 0 0,-1-4-96 0,0 0-32 16,-1 0 0-16,1-1 0 0,0-2-208 0,1 2 176 15,0 1-176-15,2 0 160 0,-1-1-160 0,1 1 128 16,-2-2-128-16,2 3 128 0,0-3-128 0,0 5 0 15,0-1 144-15,-2 8-144 0,-2 0 0 0,0 3 0 0,-1 4 0 0,2 0 0 16,0 4 0-16,-1 1 0 0,0-2 0 16,1 10 0-16,0 0-272 0,0 0-80 0,-7-3-16 0,7 3 0 31,0 0-704-31,0 0-144 0,0 0-16 0,0 0-16 16,0 0-2016-16,0 0-416 0,3 10-80 0,-3-10-16 0</inkml:trace>
  <inkml:trace contextRef="#ctx0" brushRef="#br0" timeOffset="141340.81">29124 11270 911 0,'0'0'0'0,"4"-8"0"0,0-1 0 0,-1 0 0 16,3 0 3504-16,0-3 608 0,1 2 128 0,1 0 32 15,-2 3-3152-15,-1-1-624 0,-1 0-128 0,-4 8-32 16,0 0 144-16,0 0 32 0,7-7 0 0,-7 7 0 16,0 0 640-16,0 0 144 0,0 0 32 0,0 0 0 15,0 0 112-15,0 0 32 0,0 0 0 0,0 0 0 16,0 0-208-16,-6 10-48 0,0 0 0 0,-1 0 0 0,-2 1-304 0,2 1-64 15,-1 2-16-15,0-1 0 0,-1 0-208 0,0 4-48 16,-1-3-16-16,1 3 0 0,0 1-176 0,0 2-48 16,-3 4 0-16,-1-1 0 0,0 0-160 0,-2 5-48 15,-2 3 0-15,1 3 0 0,0 3 176 0,1 0 16 16,-2 2 16-16,0 1 0 0,-1-1-16 0,1 1 0 16,0-1 0-16,0 2 0 0,0-2-128 0,1 1-16 15,3-2-16-15,3 1 0 0,-2 0-160 0,2-1 0 16,2-4 144-16,4-2-144 0,4 1 128 0,-1 0-128 15,1-3 128-15,5-2-128 0,4 0 0 0,0-2 144 16,-2-1-144-16,3 1 0 0,4-3 144 0,3-1-144 16,-2-1 0-16,3 4 144 0,3 0-144 0,0-1 0 15,-2 1 0-15,1-3 0 16,-1-3-464-16,-1-1-128 0,-2-1-32 0,0 2 0 16,-1 1-1296-16,0-1-272 0,-2 0-48 0,-1 0-8832 0,-2 0-1776 0</inkml:trace>
  <inkml:trace contextRef="#ctx0" brushRef="#br0" timeOffset="144020.57">29658 11827 4607 0,'0'0'400'16,"0"0"-400"-16,0 0 0 0,0 0 0 16,0 0 2176-16,0 0 368 0,0 0 64 0,0 0 16 0,0 0-1856 0,0 0-384 15,0 0-64-15,0 0 0 0,3-8 800 0,-3 8 160 16,0 0 48-16,0 0 0 0,0 0 416 0,0 0 96 16,0 0 16-16,0 0 0 0,0 0-320 0,0 0-48 15,0 0-16-15,0 0 0 0,0 0-320 0,0 0-80 16,0 0-16-16,0 0 0 0,0 0-160 0,-4 12-48 15,-3-1 0-15,1 0 0 0,-1-1-64 0,1 1-16 16,-3-2 0-16,0 1 0 0,-2 3 0 0,1 1 0 16,-2 1 0-16,-1 0 0 0,-1 1-128 0,-2 1-16 15,0 0-16-15,-1 1 0 0,0 3-192 0,-2 0-32 16,-2 0-16-16,0 0 0 0,0-4-240 0,2 2-128 16,1-3 128-16,1 1-128 0,0 0 0 0,4-2 0 15,2 0 0-15,2-1 128 0,-1-1-320 0,-1-2-48 16,1-2-16-16,2 0 0 15,8-9-720-15,-8 5-160 0,8-5-16 0,0 0-16 16,0 0-1680-16,0 0-336 0,0 0-64 0,-5-5-12576 0</inkml:trace>
  <inkml:trace contextRef="#ctx0" brushRef="#br0" timeOffset="144335.81">29414 11874 26895 0,'0'0'1184'0,"-7"0"256"0,-2-2-1152 0,9 2-288 0,-12-2 0 0,12 2 0 16,-9-3 1792-16,9 3 320 0,0 0 48 0,0 0 16 15,0 0-512-15,0 0-80 0,0 0-32 0,0 0 0 0,0 0-304 0,0 0-64 16,0 0-16-16,0 0 0 0,0 0-448 0,0 0-80 16,10 12-32-16,1-1 0 0,-1 0-288 0,2 1-64 15,-1 2-16-15,0 2 0 0,-1-2-48 0,1 3 0 16,-2 1 0-16,1 2 0 0,1 1-192 0,-1 1 0 15,-1 1 0-15,0 2 0 0,-2 2 0 0,-1 1 0 16,1-3 0-16,-1 1 0 0,1 0 0 0,1-3 0 16,-2-2 0-16,1 0 0 15,-2 0-384-15,0-2-128 0,2-3-32 0,-1-2 0 16,1-1-624-16,-2-1-128 0,2-3-32 0,0 0 0 16,2-2-1360-16,-1-3-256 0,-8-4-64 0,0 0-12432 0</inkml:trace>
  <inkml:trace contextRef="#ctx0" brushRef="#br0" timeOffset="144890.6">29996 12159 13823 0,'0'0'1216'0,"0"0"-960"15,0 0-256-15,0 0 0 0,0 0 3648 0,0 0 704 0,0 0 128 0,0 0 16 16,0 0-2544-16,-9 5-512 0,0 0-96 0,1 3-32 16,0 0-288-16,3 3-48 0,2 2-16 0,1 2 0 15,-5 1-320-15,3 5-80 0,4-2-16 0,-1 5 0 16,0-2-288-16,-1 1-64 0,2 5-16 0,0-5 0 16,2 3-176-16,-2 0 192 0,-2-1-192 0,4-1 192 15,0-2-192-15,1 1 0 0,-2-2 0 0,0-3 0 16,1-2-208-16,0-2 16 0,-2 1 16 0,3-2 0 15,0-2-752 1,-3 0-160-16,0-11-16 0,0 0-15744 0</inkml:trace>
  <inkml:trace contextRef="#ctx0" brushRef="#br0" timeOffset="145103.53">29744 12405 6447 0,'0'0'576'0,"0"0"-576"16,0 0 0-16,0 0 0 0,0 0 6976 0,0 0 1280 16,0 0 256-16,0 0 48 0,11-5-6896 0,0 1-1360 15,1-1-304-15,0 1 0 0,1 0 0 0,0 0 0 16,0 2 0-16,1-1 0 0,2 1 0 0,-2 0 0 16,-2 2 0-16,2 0 128 0,3 2-128 0,-1-2-256 15,-2 0 64-15,1 1-10752 16,-2 3-2176-16</inkml:trace>
  <inkml:trace contextRef="#ctx0" brushRef="#br0" timeOffset="145438.71">30117 12434 7359 0,'0'0'320'0,"0"0"80"0,0 0-400 0,0 0 0 0,0 0 0 0,0 0 0 16,0 0 5824-16,9-1 1088 0,-9 1 224 0,11-5 32 15,-1 1-5760-15,1 0-1168 0,-1 0-240 0,-1 1 0 16,-9 3 0-16,11-5-128 0,-4 1 128 0,-7 4-128 15,8-6 128-15,-8 6 0 0,7-7 0 0,-7 7 0 16,8-6 176-16,-8 6-48 0,0 0 0 0,0 0 0 16,0 0 384-16,0 0 64 0,-2-8 0 0,2 8 16 15,0 0-64-15,-5-8-16 0,5 8 0 0,-9-4 0 16,0 1-256-16,9 3-48 0,-11 0-16 0,1 4 0 16,1 2-64-16,0-1-128 0,9-5 176 0,-9 8-176 0,1-1 304 0,1 1-48 15,7-8-16-15,-8 11 0 0,2-1 16 0,1 2 16 16,-1-3 0-16,3 1 0 0,0 2-128 0,0 0-16 15,-1-2-128-15,2 3 192 0,0-4-192 0,0 4 0 16,-1-1 0-16,3-1 0 0,0-2 0 0,0-9-208 16,2 12 32-16,-2-12 16 15,5 9-448-15,-5-9-96 0,0 0 0 0,10 5-16 16,-10-5-1920-16,13 1-384 0,0-2-80 0</inkml:trace>
  <inkml:trace contextRef="#ctx0" brushRef="#br0" timeOffset="145850.87">30448 12286 31727 0,'0'0'1408'0,"0"0"288"0,-10 0-1360 0,10 0-336 0,0 0 0 0,-8 3 0 16,-2 0 528-16,1 2 48 0,9-5 0 0,-11 7 0 16,1-1-352-16,-1 2-64 0,1 3-16 0,-2 0 0 15,-1 0-144-15,0 0 128 0,1-1-128 0,1-3 128 16,0 1 256-16,2 0 64 0,0 1 0 0,2 0 0 15,7-9 48-15,0 0 16 0,0 0 0 0,-4 8 0 16,4-8-368-16,0 0-144 0,0 0 128 0,0 0-128 16,0 0 0-16,0 0 0 0,10 5 0 0,-1-3 0 15,0-2 0-15,3-2 0 0,-3 0-160 0,1-1 160 16,2 2-144-16,0-4 144 0,1 1-128 0,0 0 128 0,0-1 0 16,0 1-128-16,-3 0 128 0,4 1 0 0,5 2 0 15,-5-2 0-15,-14 3 0 0,12 3-128 0,0-3 128 0,-12 0 0 16,0 0 0-16,6 9 0 0,-6-9 0 0,4 12 224 15,-1-2-48-15,-5 2-16 0,-3-4 272 0,2 2 48 16,1-1 16-16,-2 2 0 0,-3-2-272 0,2 0-48 16,0-1-16-16,0 2 0 0,-2 1-160 0,1-2 0 15,-3 0 0-15,2 0 0 0,1-1-128 0,-2 1-64 16,-1-1-16-16,2 1 0 16,7-9-496-16,-6 6-112 0,6-6-16 0,-11 6 0 15,3-3-2208-15,8-3-448 0,0 0-96 0</inkml:trace>
  <inkml:trace contextRef="#ctx0" brushRef="#br0" timeOffset="146100.54">30705 12183 9215 0,'0'0'816'0,"-4"9"-656"0,4-9-160 0,-4 13 0 0,-1 0 4592 0,3 1 880 0,2 0 176 0,0 2 48 16,1 0-3968-16,1 1-800 0,1 1-160 0,0 1-16 16,1 2 16-16,-2-1 16 0,1 1 0 0,-1-2 0 15,0 1-208-15,2-1-64 0,-3 0 0 0,1 0 0 16,0-2-256-16,-1-1-48 0,2-3-16 0,-1 0 0 16,0-1-192-16,0-3-208 0,-2-9 32 0,0 0 16 15,3 10-1888-15,-3-10-368 0,0 0-80 0</inkml:trace>
  <inkml:trace contextRef="#ctx0" brushRef="#br0" timeOffset="146310.81">30563 12340 28559 0,'0'0'2544'0,"0"0"-2032"15,0 0-512-15,0 0 0 0,0 0 2688 0,0 0 432 16,14-4 80-16,2 2 32 0,2 0-2576 0,-1 1-512 15,-1-1-144-15,1 0 0 0,1 0 0 0,0 0 128 16,-3 0-128-16,-1 2 0 0,2-3 0 0,-2 2 0 16,-1 1 0-16,-3-3 0 15,-10 3-352-15,0 0-80 0,11-4-16 0,-11 4 0 16,0 0-2176-16,0 0-432 0</inkml:trace>
  <inkml:trace contextRef="#ctx0" brushRef="#br0" timeOffset="147015.37">29471 11691 21135 0,'0'0'928'0,"0"0"208"0,-10-6-912 15,4 2-224-15,6 4 0 0,0 0 0 0,-11-7 1488 0,4 2 256 16,7 5 48-16,-7-4 16 0,7 4-672 0,0 0-144 16,0 0-32-16,0 0 0 0,0 0-96 0,-4-8-32 15,4 8 0-15,0 0 0 0,0 0-224 0,0 0-48 0,0 0-16 0,0 0 0 16,0 0 112-16,8-5 32 0,-8 5 0 0,0 0 0 16,12-1 80-16,-2-2 32 0,1 3 0 0,-11 0 0 15,13 0-192-15,-2 0-32 0,1 0-16 0,0 3 0 16,0-2-240-16,1-1-64 0,0-1 0 0,1-2 0 15,-1 2-256-15,1-1 128 0,2 1-128 0,-2 1 0 16,2-5 128-16,-2 1-128 0,-2 0 0 0,1-2 0 16,0 0 128-16,-2 4-128 0,-11 2 0 0,10-3 0 15,-1-1 144-15,-9 4-144 0,9-2 0 0,-9 2 144 16,9-10-144-16,-1 7 0 0,-8 3 144 0,0 0-144 16,8-10 0-16,-8 10 128 0,0 0-128 0,0 0 0 15,0 0 0-15,5-9 144 0,-5 9-144 0,0 0 0 16,0-10 176-16,0 10-176 0,0 0 160 0,0 0-160 0,-4-8 176 0,4 8-176 15,0 0 192-15,-6-6-192 0,1-2 272 0,5 8-48 16,-11-6-16-16,2 1 0 0,1 0 0 0,2-1 0 16,-3 0 0-16,-1 1 0 0,0-1 32 0,1 0 0 15,1 1 0-15,-1 0 0 0,0 1-32 0,1-2 0 16,1 0 0-16,0 2 0 0,-2 0-80 0,9 4 0 16,-11-5-128-16,3 1 192 0,8 4-192 0,-9-4 0 15,9 4 0-15,0 0 0 0,-9-2 0 0,9 2 0 16,0 0-128-16,0 0 128 15,0 0-1280-15,0 0-128 0,0 0-48 0,0 0 0 16,0 0-1584-16,0 0-320 0</inkml:trace>
  <inkml:trace contextRef="#ctx0" brushRef="#br0" timeOffset="147804.72">31120 12280 29423 0,'0'0'1296'0,"0"0"288"0,0 0-1264 0,0 0-320 15,0 0 0-15,0 0 0 0,0 0 1104 0,0 0 176 16,5 12 16-16,1 0 16 0,4-3-528 0,-4 3-96 16,1-2-32-16,-1 2 0 0,1 1-64 0,-1 1-16 15,1 2 0-15,-2-2 0 0,-1 2 64 0,0-2 0 16,0 3 0-16,0 1 0 0,-4 1-48 0,-2-1 0 16,1-3 0-16,0 4 0 0,-2-1-240 0,-1 3-48 15,-2-3-16-15,-1 2 0 0,-1-1-96 0,2-1-32 16,-3-2 0-16,0 2 0 0,-1-1-160 0,0-2 0 15,0-4 144-15,0 0-144 16,3-2-384-16,-4-1-128 0,-2-2-48 0,1-1 0 16,2 1-2640-16,-6-1-544 0</inkml:trace>
  <inkml:trace contextRef="#ctx0" brushRef="#br0" timeOffset="149105.23">32121 11744 11055 0,'0'0'976'0,"0"0"-784"16,0 0-192-16,0 0 0 0,0 0 3024 0,0 0 560 15,0 0 128-15,0 0 0 0,4-9-2688 0,-4 9-528 16,6-7-112-16,-6 7-32 0,10-4-352 0,-10 4 0 16,7-7 0-16,-7 7 0 0,8-4 320 0,-8 4 80 15,0 0 32-15,0 0 0 0,0 0 608 0,0 0 128 16,0 0 32-16,0 0 0 0,0 0 224 0,0 0 48 16,0 0 16-16,0 0 0 0,3 11-272 0,-3-11-48 15,-3 11-16-15,1 1 0 0,-4 1-320 0,1 0-64 0,0 0 0 0,-2 2-16 16,-2 1-192-16,3 3-48 15,-3-2 0-15,0 2 0 0,-2 1-144 0,-2 1-48 0,-4-2 0 0,1 5 0 16,3-2-80-16,-4 1-32 0,-2 2 0 0,1-1 0 16,1-2-80-16,0-1-128 0,0 1 176 0,0-1-176 15,0 1 128-15,3-4-128 0,-1 0 0 0,2-1 0 16,1-2 0-16,2-4 0 0,1-3-192 0,1-1 48 31,8-7-608-31,0 0-112 0,0 0-32 0,0 0 0 0,-10-6-1952 0,4-1-400 0,5-4-80 16</inkml:trace>
  <inkml:trace contextRef="#ctx0" brushRef="#br0" timeOffset="149364.4">31871 11778 19343 0,'-9'-2'1728'0,"9"2"-1392"16,-7-4-336-16,7 4 0 0,0 0 4000 0,0 0 736 15,0 0 128-15,0 0 48 0,0 0-3584 0,0 0-720 16,0 0-144-16,0 0-16 0,9 8 16 0,-1 2 16 15,-3 3 0-15,2-2 0 0,1 2 336 0,1 0 64 16,-2 2 16-16,3 1 0 0,0-2-192 0,0 2-16 16,0 0-16-16,-1 2 0 0,0 3-288 0,0-4-64 15,1 2-16-15,0-2 0 0,-4 3-176 0,2-5-128 16,2 1 144-16,-2 0-144 0,-3-1 0 0,2-2 0 16,-1-2 0-16,2-3 0 15,0 1-384-15,-1 1-192 0,-4 1-16 0,3-1-16 16,0-1-1728-16,-1 0-352 0,-5-9-64 0,0 0-8960 0,8 8-1792 0</inkml:trace>
  <inkml:trace contextRef="#ctx0" brushRef="#br0" timeOffset="149906.81">32420 11004 8287 0,'0'0'736'0,"0"0"-592"16,0 0-144-16,0 0 0 0,0 0 3552 0,0 0 672 15,10-3 144-15,-10 3 32 0,10-2-2976 0,-10 2-592 16,0 0-112-16,0 0-16 0,0 0 192 0,0 0 64 16,0 0 0-16,0 0 0 0,0 0 368 0,0 0 80 15,0 0 0-15,0 0 16 0,0 0-64 0,0 0-16 16,0 0 0-16,0 0 0 0,-7 6-496 0,7-6-96 0,-8 7-32 0,1-1 0 15,1 1-352-15,-1 1-80 0,1 1-16 0,-1 3 0 16,1 1-128-16,-2 1-16 0,0-1-128 0,1 0 192 16,2 4-32-16,-1-1-16 0,-2 2 0 0,1 0 0 15,2 0-144-15,1 1 128 0,0-1-128 0,0 0 128 16,1-2-128-16,0-1 0 0,2 1 0 0,-1 0 0 16,1-1 0-16,2 0 0 0,2-1 0 0,1-1 0 15,-2-3 0-15,2 1 0 0,2-2 0 0,-1 0 0 16,-5-9-128-16,8 12-64 0,-1-4-16 0,4-1 0 15,-1 0-480-15,1 0-80 0,-2-4-32 0,1 4 0 16,2 1-1408-16,-2-3-288 16,-10-5-48-16,11 3-8096 0,-11-3-1632 0</inkml:trace>
  <inkml:trace contextRef="#ctx0" brushRef="#br0" timeOffset="150206.1">32659 11183 32879 0,'0'0'1456'0,"0"0"304"0,0 0-1408 0,0 0-352 16,0 0 0-16,0 0 0 0,-2 10 1744 0,-1 0 288 0,3-10 48 0,-2 13 16 15,-1-2-1024-15,2 2-208 0,-2-4-32 0,3-9-16 16,-3 12-448-16,2 0-96 0,0-2-16 0,1-10 0 16,-1 10-256-16,1 0 0 0,0-10 0 0,0 9 0 15,0-9 0-15,0 0 0 0,1 10-160 0,-1-10 160 32,0 0-1552-32,0 0-192 0,0 0-48 0</inkml:trace>
  <inkml:trace contextRef="#ctx0" brushRef="#br0" timeOffset="150403.04">32605 11021 16575 0,'0'0'1472'0,"-11"-3"-1168"0,0-3-304 0,4 2 0 0,7 4 5248 0,0 0 1008 0,0 0 192 0,0 0 32 0,0 0-4976 0,8-7-992 15,1 5-208-15,1 0-48 0,-1 2-256 0,-9 0-256 16,11 4 64-16,-11-4 0 15,0 0-304-15,10 7-48 0,1-3-16 0,-11-4 0 16,9 9-624-16,-1-4-128 0,-8-5-32 0</inkml:trace>
  <inkml:trace contextRef="#ctx0" brushRef="#br0" timeOffset="150826.31">32817 10880 11967 0,'0'0'1072'0,"0"0"-864"0,0 0-208 0,0 0 0 0,0 0 3968 0,0 0 768 0,0 0 128 0,0 0 48 16,0 0-2096-16,0 0-432 0,0 0-80 0,0 0 0 15,0 0-992-15,0 0-192 0,0 0-32 0,0 0-16 16,0 0-464-16,0 0-96 0,0 0 0 0,0 0-16 16,5 12-176-16,-1-3-16 0,-4-9-16 0,7 10 0 15,-2 1-128-15,2-1-32 0,-2 1 0 0,0 0 0 16,0 1-128-16,0 0 0 0,2 2 0 0,-1 2 128 0,0 0-128 0,0 0 0 16,1 3 0-16,-1-1 0 0,1 0 144 0,-1 3-144 15,-2 0 160-15,1-2-160 0,-1 2 128 0,-1 0-128 16,0-1 0-16,-1-2 0 0,1 2 128 0,-1-2-128 15,1-1 0-15,0-2 144 0,-1 0-144 0,2-1 0 16,0-1 0-16,0 1 128 0,-4-4-128 0,4 1-224 16,0-2 48-16,-4 1 16 15,0-10-224-15,-3 10-32 0,3-2-16 0,0-8 0 16,-5 9-1648-16,1-3-336 0,-3 1-64 0</inkml:trace>
  <inkml:trace contextRef="#ctx0" brushRef="#br0" timeOffset="151618.66">31803 11456 9215 0,'0'0'816'0,"0"0"-656"0,0 0-160 0,-5-7 0 0,5 7 2512 0,-7-6 480 15,-1 2 80-15,8 4 32 0,-6-6-560 0,1 2-112 16,5 4-32-16,0 0 0 0,-10-4-32 0,10 4 0 15,0 0 0-15,0 0 0 0,-7-3-720 0,7 3-160 16,0 0-16-16,0 0-16 0,0 0-688 0,0 0-144 0,0 0-32 16,0 0 0-16,11 7-352 0,1-1-80 0,-12-6-16 0,16 2 0 15,-1 0 16-15,1 1 0 0,0-3 0 0,-1 1 0 16,1-2-32-16,2 1 0 0,2 0 0 0,1-3 0 16,-2 2-128-16,2-2 160 0,0 1-160 0,-2-1 160 15,-3 1-160-15,0 0 0 0,-1 0 144 0,1-1-144 16,-3 2 0-16,0 0 0 0,-1-1 0 0,-2 1 128 15,-10 1-128-15,11-1 0 0,-1-1 0 0,-10 2 0 16,11-1 0-16,-11 1 128 0,10-3-128 0,0 2 0 16,1 0 0-16,-11 1 0 0,0 0 0 0,12-1 0 15,-12 1 0-15,0 0 0 0,9-4 0 0,-9 4 128 16,0 0-128-16,0 0 0 0,0 0 128 0,0 0-128 16,0 0 304-16,0 0-16 0,0 0 0 0,0 0 0 0,0 0 112 0,0 0 32 15,0 0 0-15,0 0 0 0,0 0-144 0,0 0-32 16,0 0 0-16,0 0 0 0,-5-10-32 0,-1 4-16 15,6 6 0-15,-6-8 0 0,6 8-16 0,-7-8 0 16,-2 0 0-16,3 2 0 0,0-1-16 0,0 1-16 16,-2-1 0-16,2 1 0 0,0-1-32 0,0 1-128 15,-1-2 192-15,-2 2-64 0,0-1-128 0,0 2 0 16,0-2 144-16,-2 2-144 0,0 2 0 0,1-2 0 16,10 5 0-16,-9-6 0 0,-2 0 0 0,0 3 0 15,5 0-160-15,6 3 160 16,0 0-1440-16,0 0-176 0,0 0-48 0,0 0-13088 15,10-4-2624-15</inkml:trace>
  <inkml:trace contextRef="#ctx0" brushRef="#br0" timeOffset="152478">33157 10746 3679 0,'0'0'320'0,"-6"-12"-320"0,1 3 0 0,-1 0 0 15,6 9 400-15,-9-7 16 0,0 1 0 0,0 1 0 16,-1 1 128-16,-1 1 32 0,0 2 0 0,4 1 0 16,-1 0 1584-16,0 0 320 0,1 1 64 0,-3-1 16 15,0-1 576-15,2 2 128 0,2-1 32 0,-7 0 0 16,0 0-896-16,2 0-176 0,11 0-48 0,-10 5 0 16,10-5-1072-16,-11 3-208 0,3 3-64 0,3 2 0 15,0-1-448-15,1-1-112 0,-1 1-16 0,4-1 0 16,-1 2 256-16,1-1 64 0,1 0 0 0,0 1 0 15,0 0 144-15,3 1 48 0,-3-1 0 0,2 4 0 0,3 1-64 0,2 1-16 16,2 2 0-16,3 1 0 0,-2 2-304 0,5 1-64 16,4 3-16-16,-6-8 0 0,2 3-304 0,0 1 160 15,5 4-160-15,1-1 128 16,2 4-128-16,2 4 128 0,1 0-128 0,22 29 128 0,-7-9-128 0,-9-4 0 16,-5-4 0-16,-3-1 0 0,-3 2 0 0,-4 2 0 15,-4 3 128-15,-3 0-128 0,-1 2 0 0,-2-1 0 16,-3 0 0-16,-2-4 128 0,-2-2 0 0,0-2-128 15,-1-4 192-15,-2-1-64 0,-2-4 64 0,1 0 16 16,0-4 0-16,1 0 0 0,-3-1 32 0,2 0 0 16,2 1 0-16,-1-2 0 0,1-3-240 0,-2 1 176 0,0-6-176 15,0 2 160-15,1-2-160 0,-1 0 0 0,-1 0 0 16,-1 1 128-16,-1-2-400 0,-3 1-96 0,-5-5-16 0,-2 4 0 31,-1 4-2464-31,-7 1-496 0,-6-1-112 0</inkml:trace>
  <inkml:trace contextRef="#ctx0" brushRef="#br0" timeOffset="169580.19">26124 12261 13823 0,'14'-3'608'0,"-3"2"128"15,-1-2-592-15,3 1-144 0,3-1 0 0,1-2 0 16,0 0 2032-16,1-1 368 0,1 1 80 0,2 1 16 0,3-2-1728 0,-1 1-352 15,-1-1-64-15,2 1-16 0,-1 0-336 0,2 0 128 16,0-2-128-16,1 3 0 0,1-4 0 0,2 3 0 16,2-1 0-16,1 2 0 0,-1 1 0 0,-1 1 0 15,-1 0 0-15,2 0 0 0,0 2 0 0,0 0 0 16,-2 0 0-16,0 0 0 0,-1-2 0 0,0 0 0 16,-1-2 0-16,-1 1 0 0,-4 3 0 0,2-4 0 15,1-1 0-15,-1 1 0 0,3 2 0 0,-3-2 0 16,-1-3 128-16,-1 1-128 0,0 2 176 0,0 0-48 15,-2-1 0-15,-1-1 0 0,1 2-128 0,-2 1 0 16,-2-1 0-16,-2 1 0 0,0-1 0 0,-2 1 0 16,-12 3 0-16,10-3 0 0,0-1-144 0,-10 4-64 15,6-7-16-15,-6 7 0 0,0 0 224 0,3-8 0 16,-3 8 0-16,-3-6 0 0,3 6 0 0,0 0 0 0,-8-7 0 0,0 2 0 16,2 1-144-16,-2 0 16 0,-1 0 0 0,1 2 0 15,-1-1 128-15,0-1 0 0,-2-1 160 0,2 1-160 16,0 0 0-16,0-2 0 0,-3 0 0 0,3 0 0 15,3-1 0-15,-3 2 0 0,-2-1 144 0,-2-1-144 16,-3 1 256-16,5-1-48 0,2-1 0 0,-1 2 0 16,-1 1-80-16,0 1 0 0,2-2-128 0,9 6 192 15,-10-3-192-15,10 3 0 0,-9-4 0 0,9 4 0 16,0 0 0-16,0 0-128 0,0 0 128 0,0 0 0 16,0 0-160-16,0 0 160 0,0 0-128 0,0 0 128 15,10 7 0-15,2 0-128 0,0-2 128 0,-1 0 0 16,2-1 0-16,0 0-128 0,0 1 128 0,0 1 0 15,0-2 0-15,0 1 0 0,0-1 0 0,1 2 0 16,-3-2 0-16,1 1 0 0,0-1 0 0,-3 1 0 0,-9-5 0 0,6 10 0 16,0 0 0-16,-2 2 0 0,-2-1 0 0,-2 3 0 15,-2-1 0-15,-2 2 128 0,-3 5-128 0,-2 1 192 16,-3 2-64-16,-1 2 0 0,0 2-416 0,1-1-80 16</inkml:trace>
  <inkml:trace contextRef="#ctx0" brushRef="#br0" timeOffset="172493.56">24557 14871 13935 0,'0'0'608'0,"0"0"144"0,0 0-608 0,0 0-144 16,0 0 0-16,0 0 0 0,0 0 1648 0,0 0 288 15,0 0 64-15,12-2 16 0,-5-3-960 0,3 1-192 0,-1 0-32 0,-2 1-16 16,1-4-208-16,-8 7-32 0,9-8-16 0,-1 2 0 16,-8 6-48-16,8-8-16 0,-1 0 0 0,-2 2 0 15,-1-5 0-15,0 2 0 0,-2 0 0 0,1 1 0 16,-3-2-64-16,0-1-16 0,-1-1 0 0,1 2 0 16,-2-4 48-16,0-1 16 0,-2 1 0 0,-2 0 0 15,1-2 112-15,-1 2 32 0,-5-1 0 0,2 2 0 16,-1 2-16-16,-1-1 0 0,0 1 0 0,-2 2 0 15,0 3-160-15,-2 2-48 0,1 0 0 0,-2 4 0 16,-2 0-208-16,-2 3-64 0,0 0 0 0,0 4 0 16,2-1-128-16,-1 5 0 0,-1 1 0 0,-1 2 0 15,1 2 0-15,2 1 0 0,0 2 0 0,2 2 0 0,0 1 0 0,3 6 0 16,-1 1 0-16,4 3 0 0,-1-2 0 0,2 2 0 16,1 1 0-16,2 0 0 0,0-1 0 0,3-1 0 15,0 1 0-15,3-4 0 0,1 1-144 0,2-3 144 16,2 0 0-16,0-4 0 0,2-1 0 0,1-1 0 15,1-5 0-15,1-2 0 0,2-1 0 0,0-1 176 16,-2-5-48-16,2-3-128 0,1-3 320 0,1-2-32 16,1 1-16-16,0-5 0 0,0-3 144 0,1-3 32 15,4-4 0-15,-2-1 0 0,-1-2 0 0,3-2 16 16,3-1 0-16,1-2 0 0,-3-2-144 0,-2-4-16 16,1-4-16-16,-2-1 0 0,0-2-64 0,-2 0-16 15,-2-4 0-15,-1 0 0 0,0-2-208 0,-1 0 144 16,-2 1-144-16,0 4 128 0,-1 1 80 0,0 1 16 0,-1 2 0 0,-2 1 0 15,-1 1 128-15,1 2 32 16,-1-4 0-16,-1 5 0 0,0 3-64 0,0 0-16 0,-1-3 0 0,0 3 0 16,-2 0-304-16,1 3 128 0,-2 3-128 0,0-2 0 15,-2 1 0-15,1 2 0 0,-2 0 0 0,2 1 0 16,-1 1-272-16,-1 0-16 0,-1 4 0 0,0 0 0 31,0 4-288-31,0 1-48 0,-1-2-16 0,5 10 0 16,-5-7-1264-16,5 7-256 0,-7-2-48 0,7 2-16 15,0 0-1808-15,-8 6-352 0</inkml:trace>
  <inkml:trace contextRef="#ctx0" brushRef="#br0" timeOffset="172990.1">24786 15031 33855 0,'0'0'1504'0,"0"0"304"0,0 0-1440 0,0 0-368 16,0-9 0-16,4 1 0 0,1 0 0 0,3 1-256 15,0-3 32-15,2 3 16 0,2-3-112 0,1 1 0 16,3-4-16-16,0 2 0 0,-2-1 208 0,3-1 128 15,1-3-160-15,0 2 160 0,-1 1 0 0,-1 1 208 16,-2 0-16-16,-1 1 0 0,-4-2 304 0,2 3 48 0,-2 3 16 0,-1-3 0 16,-3 1 48-16,2 2 16 0,-2-4 0 0,-1 1 0 15,-4 2 48-15,-2 0 16 0,0-1 0 0,-1 1 0 16,1 2-240-16,-4-1-64 0,-2 1 0 0,-1-1 0 16,2 0-64-16,-3 1 0 0,1 2-16 0,-2 1 0 15,-5 1-160-15,-1 2-16 0,0 1-128 0,-1 3 192 16,0 1-192-16,-1 3 0 0,1 3 0 0,0-2 0 15,0 2 0-15,1 5 0 0,0 4 0 0,0-1 0 16,-2-1 0-16,2 5 0 0,2-3 0 0,2 3 0 16,2 0 0-16,2-1 0 0,1 3 0 0,4-2 0 15,2 0 0-15,2 0-128 0,2-1 128 0,4-1 0 16,0 0 0-16,2 1 0 0,0-2 0 0,1-1 0 0,1 1-192 16,1-2 0-16,1 2 16 0,1-5 0 15,0 1-720-15,1-3-128 0,2-1-48 0,3-6 0 16,2 1-2400-16,0-6-496 0</inkml:trace>
  <inkml:trace contextRef="#ctx0" brushRef="#br0" timeOffset="173457.14">25752 14120 34431 0,'6'-20'1536'0,"-4"7"304"0,1-1-1472 0,-1 0-368 0,-2-3 0 0,3 2 0 15,1 1 352-15,-2 0 0 0,0-3 0 0,-1 2 0 16,2 2-352-16,-3 0 0 0,-2 0 0 0,0 3 0 15,-2 1 0-15,-1 1 0 0,-2 3 0 0,7 5 0 16,-10-4 176-16,-2 2 16 0,0 1 0 0,-1 1 0 16,0 1 304-16,-1 3 64 0,-1 2 16 0,1 1 0 15,-3 1 16-15,2 3 16 0,0 0 0 0,2 2 0 16,1 3-384-16,1 2-80 0,-1 4-16 0,2 3 0 16,0 0-128-16,1 4 0 0,-1 2 0 0,1 5 0 0,2 6 0 15,-1 2 0-15,-2 1 0 0,0 0 0 0,2 2 0 0,0-2 0 16,1 3 0-16,1-4 0 0,-1 2 0 0,2 0 0 15,1-2 0-15,2 1 0 0,-1-1 0 0,0-1 0 16,2-4 0-16,0-2 0 0,1-1 0 0,1-2 0 16,2-3 144-16,-1-4-144 0,2-2 0 0,0 0-160 15,-1-4 16-15,-1-3 0 16,1 0-608-16,0-5-112 0,-3 0-32 0,1-2 0 16,1-4-1968-16,-2-7-400 0,0 0-64 0</inkml:trace>
  <inkml:trace contextRef="#ctx0" brushRef="#br0" timeOffset="173680.61">25280 14798 26719 0,'0'0'2368'0,"-2"-9"-1888"0,-2 0-480 0,0 2 0 16,4 7 4240-16,0 0 752 0,0 0 160 0,0 0 32 15,8-5-3984-15,1 0-800 0,0-1-144 0,3 1-48 16,2-1-208-16,3-1 128 0,1-2-128 0,4 1 0 15,3 0 0-15,3 1 0 0,3 0 0 0,1-2 0 16,2 5-256-16,-1-3 0 0,-2 2 0 0,-1 1 0 31,0 2-640-31,-2 0-128 0,-2 2-32 0,-3 3 0 0,-2 0-2032 0,0-1-416 0,-2 2-80 16</inkml:trace>
  <inkml:trace contextRef="#ctx0" brushRef="#br0" timeOffset="174445.01">27096 14761 19343 0,'0'0'848'0,"0"0"192"0,0 0-832 0,0 0-208 0,-3-10 0 0,-3 2 0 15,1-2 3232-15,0 0 608 0,0 1 112 0,1 2 16 16,0-4-3136-16,0 2-640 0,1-1-192 0,-1 0 0 16,-1 0 0-16,-1 0 0 0,-2-2 128 0,-1 0-128 0,0 0 0 0,0 1 0 15,-2 1 0-15,-1 0 0 0,1 1 256 0,-2 0 0 16,0 2 16-16,-1 3 0 0,1 2 240 0,-1 2 32 15,0 0 16-15,-2 2 0 0,-1 4-176 0,0 1-48 16,0 4 0-16,-2 1 0 0,-2 1-336 0,0 2 144 16,-1 4-144-16,0 1 0 0,0 1 0 0,5 4 0 15,5-2 0-15,-1 2 0 0,-3 0 128 0,4 1-128 16,3 3 0-16,4-2 0 0,1 1 352 0,0-5-32 16,-1 3-16-16,4-4 0 0,5-1 192 0,0 0 32 15,-2-3 16-15,3-2 0 0,2-3-224 0,3 0-32 16,2-5-16-16,1 0 0 0,-4-2-128 0,2-3-16 15,2-2-128-15,1-2 192 0,0-2 0 0,2-2-16 16,2-2 0-16,1 0 0 0,-1-3 208 0,0-1 32 16,2-2 16-16,-1 0 0 0,-1-6-48 0,1 2 0 15,-1 0 0-15,0-3 0 0,-1-5-112 0,-1 0-16 16,-2-4-16-16,2-2 0 0,1 0 16 0,0-1 0 0,-4-1 0 0,1 0 0 16,-1 0-16-16,-1 1 0 0,-2 1 0 0,-2 1 0 15,-3 3 80-15,0-1 0 0,-1 0 16 0,-1-2 0 16,-3 0 144-16,0 2 32 0,1 0 0 0,-1-2 0 15,0 4-128-15,0 0 0 0,-1 0-16 0,0-3 0 16,-3 2-368-16,0 2 0 0,0-2 0 0,0 2 0 16,0 0 0-16,-1 3 0 0,-2 1 0 0,3 3-128 15,2 1-768 1,-1 3-160-16,-2-2-32 0,1 3 0 0,0 0-1696 0,2 1-352 0,0-1-64 0</inkml:trace>
  <inkml:trace contextRef="#ctx0" brushRef="#br0" timeOffset="175564.04">28094 13739 13823 0,'0'0'608'0,"0"0"128"0,0 0-592 0,0 0-144 16,-8 7 0-16,8-7 0 0,0 0 3120 0,-9 4 592 16,9-4 112-16,-8 5 16 0,8-5-3040 0,0 0-608 15,-8 5-192-15,8-5 0 0,0 0 464 0,-9 5 16 16,1 2 0-16,8-7 0 0,-9 6 160 0,1 1 48 16,0 1 0-16,-1 1 0 0,-1 0 48 0,0 1 16 15,-1 2 0-15,1 1 0 0,-1 3-304 0,-2-1-64 16,-1 0-16-16,-1 2 0 0,0 1-208 0,-1 3-32 15,-2 1-128-15,0 0 192 0,-2 2 64 0,1 2 16 16,-2 5 0-16,0 3 0 0,-1 4 48 0,1 1 0 16,-1 0 0-16,1 4 0 0,4 1-16 0,1 2 0 15,2 1 0-15,3-2 0 0,2 0-112 0,3-1-32 16,2 3 0-16,1-4 0 0,2 1-160 0,2-1 0 0,2-1 144 16,1 1-144-16,1 4 0 0,2-7 0 0,2 0 0 0,0-4 0 15,1-2 0-15,1 0 0 0,-1 1 0 0,1-2 0 16,-2-3 0-16,0-6 0 0,-3 2 0 0,3-2 0 15,3-3 0-15,0-3 0 0,-3 0 0 0,1-2 128 16,0-2-128-16,1-3-160 0,1-3 160 0,4-5-208 31,2 0-432-31,3-4-96 0,4-3-16 0,1-3 0 16,1-1-1632-16,3-2-336 0,1-3-64 0</inkml:trace>
  <inkml:trace contextRef="#ctx0" brushRef="#br0" timeOffset="176026.07">28691 14544 38015 0,'0'0'1680'0,"0"0"352"0,0 0-1632 16,0 0-400-16,0 0 0 0,0 0 0 0,0 0 368 0,0 0-16 0,0 0 0 0,0 0 0 15,0 0-352-15,0 0-256 0,-11 5 32 0,1 4 16 16,-3 4 208-16,-1 0-192 0,-5 0 192 0,1 4-192 16,-1 1 192-16,-4 3 192 0,-1 3-48 0,-2 3 0 15,-2 2 624-15,-2 1 128 0,-2 0 32 0,0 0 0 16,1-3 32-16,1 0 16 0,0-1 0 0,1 0 0 16,-1-2-688-16,4-2-144 0,2 0-16 0,1-1-128 15,1-4 0-15,5-3-176 0,4-2 0 0,4-4 0 16,3-2-1712-1,6-6-352-15,0 0-64 0,0 0 0 0,0 0-1376 0,2-11-272 0</inkml:trace>
  <inkml:trace contextRef="#ctx0" brushRef="#br0" timeOffset="176253.99">28338 14520 29487 0,'0'0'1296'0,"0"0"288"0,0 0-1264 0,0 0-320 15,0 0 0-15,-4 11 0 0,4-11 3648 0,4 14 688 16,1 0 128-16,3 2 16 0,3-1-3680 0,2 2-800 16,0 0 0-16,2 3-144 0,2 1 144 0,-2 1 0 15,0 0 0-15,0 3-128 0,1 1 128 0,-2 0 0 16,-1-2 0-16,-1-1 0 0,-3 0 0 0,-1 0-128 16,0-3 128-16,-3 1 0 0,-1-1-192 0,-1-2 64 15,-1-1 0-15,1-3 0 16,-2 2-448-16,0-3-64 0,-1-1-32 0,0 0 0 15,0-12-432-15,0 0-96 0,0 0-16 0,0 0-10496 0,0 0-2112 0</inkml:trace>
  <inkml:trace contextRef="#ctx0" brushRef="#br0" timeOffset="176826.63">28368 14364 12895 0,'0'0'1152'0,"0"0"-928"15,0 0-224-15,0 0 0 0,0 0 2944 0,0 0 560 16,0 0 96-16,0 0 32 0,0 0-2752 0,0 0-560 15,0 0-96-15,2-7-32 0,-2 7 464 0,0 0 96 16,0 0 16-16,8-5 0 0,-8 5 304 0,9-3 64 16,2 1 16-16,-1 0 0 0,-10 2-464 0,13 0-96 15,0 0-16-15,1-2 0 0,1-2-304 0,-1 1-64 16,0 1-16-16,1 0 0 0,-1 1-192 0,0-2 0 16,0-2 0-16,-1 3 0 0,0 0 0 0,-2 1 0 0,0 0 0 15,-1-1 0-15,-10 2 0 0,12-2 144 0,-2 2-144 16,-10 0 128-16,0 0-128 0,11-3 0 0,-11 3 0 0,10-1 128 15,-10 1-128-15,0 0 0 0,11-5 144 0,-11 5-144 16,0 0 0-16,10-4 144 0,-10 4-144 0,0 0 0 16,9-4 128-16,-9 4-128 0,0 0 0 0,0 0 0 15,0 0 240-15,8-8-64 0,-5-1-16 0,-3 9 0 16,0 0 160-16,-3-7 48 0,-2-3 0 0,0 5 0 16,-3 1 16-16,0 0 16 0,0 0 0 0,-1 0 0 15,-1 1-48-15,0 1-16 0,3-1 0 0,-1 1 0 16,-1 0 16-16,1-2 0 0,1 2 0 0,7 2 0 15,-9-3-208-15,0 1-144 0,1-2 192 0,8 4-192 16,-9-4 192-16,1 0-192 0,2-3 192 0,6 7-192 0,-7-5 0 0,7 5 0 16,-5-6 0-16,5 6 0 0,-4-7-240 15,4 7 48-15,0 0 16 0,0 0 0 16,0 0-1360-16,4-8-288 0,1 2-48 0,3 2-9680 16,3 1-1936-16</inkml:trace>
  <inkml:trace contextRef="#ctx0" brushRef="#br0" timeOffset="177305.13">29128 15042 36863 0,'0'0'1632'0,"0"0"336"0,0 0-1584 0,0 0-384 0,0 0 0 0,0 0 0 0,0 0 0 15,10 3 0-15,-10-3-144 0,12 7 144 0,-2 1-304 0,-2 1 48 16,-1 0 16-16,-1 2 0 0,3 2 240 0,-2-2 0 16,-2 1 0-16,-1 2-144 0,0 1 144 0,0 2 0 15,-2 1 0-15,0 0 0 0,-2 2 288 0,-2-1-16 16,1 1 0-16,-2 1 0 0,-2 1-128 0,0-1-16 15,0-3-128-15,0 0 192 0,-3-3-192 0,0 0 128 16,1-2-128-16,1-2 0 0,-1-1-192 0,7-10-144 16,0 0-32-16,0 0 0 15,0 0-2256-15,0 0-464 0,0 0-96 0,0 0-9552 0</inkml:trace>
  <inkml:trace contextRef="#ctx0" brushRef="#br0" timeOffset="177942.36">29923 14489 32655 0,'0'0'1440'0,"0"0"304"0,0 0-1392 0,0 0-352 16,0 0 0-16,0 0 0 0,0 0 736 0,0 0 80 15,0 0 16-15,10-2 0 0,-10 2-448 0,15 0-64 16,-1 0-32-16,0 0 0 0,1-1-48 0,-1 0-16 15,0 0 0-15,2-1 0 0,1 0 160 0,-1-1 16 16,-2-1 16-16,0 2 0 0,1-1 32 0,-1 0 16 16,-1-1 0-16,0 1 0 0,-1 3-224 0,0 0-48 15,-1 0-16-15,0 0 0 0,-11 0-176 0,11 3 0 16,0-1 0-16,-11-2 0 0,0 0 0 0,10 5 0 16,1-2-176-16,-11-3 176 0,0 0-208 0,8 7 32 15,-8-7 16-15,5 11 0 0,-5-11 160 0,0 13-208 16,-4 0 80-16,-3-1 128 0,0-2-208 0,-3 0 80 0,-1 2 128 15,-2 3-208-15,-2-2 208 0,-2 0-176 0,-2 1 176 16,-1 0-160-16,1 1 160 0,-2 0 0 0,-4 1 0 0,-1 1 0 16,-3 1 0-16,2 0 0 0,1 1 0 0,0-1 128 15,1-1-128-15,3-3 192 0,2 1-64 0,3-5 0 16,4 0 96-16,3-1 32 0,2-1 0 0,8-8 0 16,0 0-112-16,0 0-16 0,5 12 0 0,3-4 0 15,2-3-128-15,2 0 128 0,0-2-128 0,2 0 128 16,3-1-128-16,-1 2 0 0,-2-4 0 0,2 1 0 15,1 1 0-15,-2-1-176 0,1-1 176 0,-2 0-192 16,1 3-272-16,-1-3-64 16,0 1-16-16,1-1 0 0,-2 0-224 0,0 1-64 0,-1 3 0 0,-1-3 0 15,-11-1-1536-15,15 0-304 0,-2 0-64 0,-2-1-10576 16</inkml:trace>
  <inkml:trace contextRef="#ctx0" brushRef="#br0" timeOffset="178608.46">30022 14248 10127 0,'0'0'448'0,"-9"5"96"0,9-5-544 0,-8 4 0 0,8-4 0 0,-8 5 0 15,8-5 5824-15,0 0 1072 0,0 0 208 0,0 0 32 16,0 0-5888-16,0 0-1248 0,7 10 0 0,-7-10-288 15,8 7 288-15,-8-7 0 0,11 3 0 0,1-1 0 16,0 1 0-16,-2-1 144 0,-10-2-144 0,13 0 128 16,-1-2 160-16,0 0 32 0,-12 2 0 0,13-2 0 15,1-3 64-15,-1-1 32 0,-1 0 0 0,1 2 0 16,0 1-96-16,0-2-32 0,0-1 0 0,0 2 0 16,0 4-288-16,1-2 0 0,2-2 0 0,-2 2 0 0,-1-1 128 0,3 2-128 15,1 0 192-15,-3-1-192 0,-2-3 0 0,0 4 0 16,1-2 0-16,-13 3-144 0,0 0 144 0,12 0 0 15,-2 0 0-15,-10 0 0 0,0 0 144 0,8-4-144 16,-8 4 192-16,0 0-192 0,8-6 336 0,-8 6-32 16,0 0-16-16,0 0 0 0,0 0 96 0,0 0 32 15,0 0 0-15,-4-8 0 0,0 0-128 0,4 8-32 16,0 0 0-16,-7-6 0 0,-2-1-256 0,9 7 128 16,0 0-128-16,-8-5 0 0,-2 0 0 0,1 1 0 15,9 4 0-15,-11-4 0 0,2-1 0 0,-1 1 0 16,-2 2 0-16,2 1 0 0,1 0 192 0,-2-2-64 15,-1 3 0-15,1-2-128 0,-1-4 384 0,2 2-48 16,-2 3 0-16,3-1 0 0,1-2-80 0,8 4-32 0,-9-3 0 0,9 3 0 16,-8-4-224-16,8 4 0 0,0 0 0 0,-7-5 0 15,7 5 0-15,0 0-128 0,0 0-16 0,0 0 0 32,0 0-320-32,0 0-64 0,0 0-16 0,0 0 0 15,0 0-608-15,0 0-112 0,0 0-16 0,0 0-16 16,11 9-2400-16,-1-1-464 0</inkml:trace>
  <inkml:trace contextRef="#ctx0" brushRef="#br0" timeOffset="179378.23">30348 13705 12895 0,'0'0'1152'0,"-9"-2"-928"0,9 2-224 0,-8-6 0 16,1 3 3040-16,7 3 560 0,0 0 112 0,0 0 32 0,0 0-2624 0,0 0-528 15,0 0-96-15,0 0-32 0,0 0 240 0,0 0 64 16,0 0 0-16,0 0 0 0,0 0-16 0,0 0 0 15,0 0 0-15,12 3 0 0,0 3-16 0,0 1 0 16,-2 1 0-16,3 5 0 0,1 6-16 0,3 3 0 16,2-1 0-16,0 2 0 0,3 2-80 0,2 0 0 15,1 1-16-15,-2 0 0 0,1 1-64 0,-1 3-16 16,0-1 0-16,1 2 0 0,-1 4-80 0,1-2-16 16,-1 2 0-16,1 3 0 0,-2 2 16 0,1-1 0 15,-2-2 0-15,0-1 0 0,0 2-176 0,0-4-32 16,-2-1-16-16,0-1 0 0,-4 1-240 0,0-4 144 15,-4-2-144-15,1 3 128 0,-1-4 128 0,-5 1 0 16,1 2 16-16,-5 0 0 0,1-1 0 0,-4 5 0 16,-2-2 0-16,0 2 0 0,-1 1-80 0,-1-3-32 0,-3-3 0 0,-2 1 0 15,-3 1 176-15,-1 0 48 0,1 2 0 0,-3-5 0 16,-2-3-384-16,2-5 0 0,2-2 0 0,1 0 0 16,0-4 0-16,2 0 128 0,1 0-128 0,1-4 176 31,1-2-1136-31,1 1-240 0,7-8-32 0,-6 2-16 15,6-2-1984-15,0 0-400 0</inkml:trace>
  <inkml:trace contextRef="#ctx0" brushRef="#br0" timeOffset="183934.01">26807 16219 6447 0,'0'0'576'0,"0"0"-576"0,0 0 0 0,0 0 0 15,0 0 3008-15,0 0 480 0,0 0 96 0,0 0 32 16,0 0-1504-16,0 0-288 0,0 0-64 0,0 0-16 16,0 0-368-16,0 0-80 0,0 0-16 0,0 0 0 15,5-9-544-15,2 0-112 0,-2 1-32 0,0 0 0 16,0-2-176-16,-1 0-32 0,0 1-16 0,-1 1 0 15,-1-2 128-15,1 1 16 0,-2 1 16 0,1-1 0 16,0 0 176-16,-3 0 16 0,0-3 16 0,-1 3 0 16,1 0 16-16,0 0 0 0,-2-1 0 0,1 1 0 15,-1-1-240-15,-1-2-32 0,0 3-16 0,0 0 0 16,-1-3-80-16,0 2-32 0,0-1 0 0,-6-10 208 0,5 12-368 16,-4 0-16-16,3 1 0 0,-1 2 64 0,-1-1 16 15,-2 2 0-15,2 1 0 0,0 2-16 0,-1 0 0 16,-2 4 0-16,0 0 0 0,0 2-240 0,2 1 176 15,-2 2-176-15,1-1 160 0,-1 5-160 0,0 1 0 16,2 2 0-16,-1 3 0 0,1 0 0 0,-1 2 0 16,0 2-192-16,-1 1 192 0,-1 4 0 0,2-1 0 15,1 1 0-15,0 4 0 0,-1 3 128 0,2 2-128 16,1 3 0-16,0 5 128 0,-1 5-128 0,0 2 0 16,-3 1 144-16,2-2-144 0,-1 1 160 0,1-5-32 15,1-2-128-15,0-1 192 0,0-2-192 0,1-1 128 16,0-1-128-16,3 3 0 0,-2-3 128 0,2-3-128 15,0-5 0-15,0-3 0 0,1-2 0 0,0-3 0 0,0-2-208 0,0-2 64 32,1-4-304-32,2-1-48 0,-3-4-16 0,4-9 0 15,-4 8-1328-15,4-8-272 0,0 0-48 0,0 0-16 16,-9 3-1520-16,9-3-304 0</inkml:trace>
  <inkml:trace contextRef="#ctx0" brushRef="#br0" timeOffset="184200.16">26168 16683 14735 0,'0'0'1312'0,"0"0"-1056"16,0 0-256-16,0 0 0 15,8-7 5232-15,5 2 976 0,3-1 208 0,2 0 48 0,3-1-5216 0,1 1-1040 16,3 1-208-16,0 3 0 0,-1-2 192 0,4 1 80 15,-2 1 16-15,0 0 0 0,-1 1 32 0,-1 0 16 16,1 1 0-16,3 0 0 0,2 1-336 0,-2 0 144 16,-2 1-144-16,-4 1 0 0,-2 1 0 0,-2-1 0 15,-1 0 0-15,1-1 0 16,2 2-1536-16,-2-3-272 0,-5-1-48 0,0 0-8896 16,0 0-1792-16</inkml:trace>
  <inkml:trace contextRef="#ctx0" brushRef="#br0" timeOffset="184624.18">26984 16657 6447 0,'0'0'576'0,"0"0"-576"0,0 0 0 0,0 0 0 16,0 0 6608-16,0 0 1216 0,-7 6 240 0,7-6 64 15,0 0-6144-15,-10 6-1216 0,10-6-240 0,-9 4-48 16,0-2 48-16,9-2 16 0,-10 4 0 0,1 0 0 16,-1 0-96-16,10-4 0 0,-10 6-16 0,1 1 0 15,0-1-48-15,2 2 0 0,1 0 0 0,-2 1 0 16,-1 2-176-16,0-1-32 0,-2 3-16 0,1 4 0 15,2-1-160-15,-2 3 0 0,-3 2 144 0,-1 3-144 16,3 2 0-16,2-3 144 0,-2-1-144 0,3-1 0 16,3-1 128-16,3-2-128 0,0 0 0 0,2-2 0 15,2-1 0-15,1 0 0 0,5-3 0 0,1-2 0 16,2-1 0-16,2-2-144 0,3-5 16 0,-1 0 0 0,0-4 0 16,0 0 0-16,2-2 0 0,-1-2 0 0,-2-1 128 15,0-2 176-15,-1 1-48 0,0-3 0 0,-1 2-128 16,1-3 0-16,-1 1 0 0,-2-2 0 0,0 0 128 0,-4 0 0 15,-3-2 0-15,-1 1 0 0,4 2 64 0,-5-3 16 16,-4-4 0-16,2 4 0 0,-2-4 256 0,1 2 48 16,-1 0 16-16,-1 3 0 0,-1-1-96 0,0 1-32 15,1 3 0-15,0 2 0 0,-1-2-240 0,1 5-160 16,4 6 192-16,0 0-192 0,-5-7-128 0,5 7-144 16,-4-6-32-16,4 6 0 15,0 0-496-15,0 0-96 0,0 0-32 0,0 0 0 16,5-7-1840-16,-5 7-368 0,0 0-80 0,9-5-7664 15,1 1-1520-15</inkml:trace>
  <inkml:trace contextRef="#ctx0" brushRef="#br0" timeOffset="185107.72">27378 16731 22111 0,'0'0'976'0,"0"0"208"16,-6 12-944-16,0-2-240 0,1 2 0 0,5-12 0 16,-1 13 3264-16,2 0 624 0,2 0 112 0,1 0 32 15,1-1-3584-15,0 1-704 0,0 0-128 0,-1 3-48 0,0 2 432 16,-1 0 0-16,-1 0 0 0,0-1 0 0,-2-1 240 0,-2 0 128 15,0-2 16-15,-1 2 16 0,0-3 560 0,1 0 128 16,-2-2 0-16,0 1 16 0,-1-4 32 0,5-8 0 16,-5 8 0-16,5-8 0 0,0 0-400 0,0 0-80 15,0 0-16-15,0 0 0 0,0 0-320 0,0 0-80 16,0 0-16-16,0 0 0 0,1-9 32 0,3 0 16 16,1-2 0-16,0-2 0 0,0-3-144 0,1 0-128 15,-2-3 144-15,0-2-144 0,-1-3 160 0,1-1-160 16,0 0 160-16,0-2-160 0,-1 2 192 0,-1 2-48 15,0 2-16-15,0 1 0 0,1 1 48 0,0 3 0 16,-2 3 0-16,1 1 0 0,1 0-176 0,0 2 0 16,-2 1 0-16,-1 9 0 0,4-8 0 0,-4 8 160 0,0 0-32 0,10-4-128 31,-10 4-384-31,13-4-176 0,0 4-32 0,2 1-16 16,-1 2-272-16,3-2-48 0,1 2-16 0,2 0 0 15,-1-2-1264-15,2 0-256 0,4 1-48 0,2-1-16 16,2-1-912-16,0 1-176 0</inkml:trace>
  <inkml:trace contextRef="#ctx0" brushRef="#br0" timeOffset="186095.76">28720 16607 3679 0,'0'0'160'0,"0"0"32"0,0 0-192 0,0 0 0 0,0 0 0 0,0 0 0 15,0 0 5056-15,0 0 976 16,0 0 192-16,0 0 48 0,0 0-3648 0,0 0-704 0,0 0-160 0,0 0-32 16,-8-1-336-16,8 1-80 0,-9 4-16 0,9-4 0 15,0 0-304-15,-7 4-64 0,7-4-16 0,-6 9 0 16,6-9-208-16,-4 9-32 0,0 2-16 0,4-11 0 15,-3 13-256-15,2-3-48 0,0 0-16 0,1 1 0 16,0 1-128-16,0-2-16 0,0 3-16 0,2 0 0 16,2-2-176-16,1 3 128 0,1 0-128 0,-1 1 128 15,0 0-128-15,3 2 0 0,1 1 0 0,0 1 0 16,0-2 0-16,-1 2 0 0,-2 2 0 0,1-1 0 16,-2-1 0-16,0 1 0 0,-1 1 0 0,-1-2 0 15,-2 1 0-15,-2-1 160 0,-2-6-160 0,1 2 160 16,-1 0 48-16,1 0 16 0,-1-2 0 0,-1 0 0 0,-1 1-96 0,-2-1-128 15,-1-1 176-15,1-2-176 0,-1-1 0 16,0-1 0-16,-2 1 0 0,-2-4 0 0,0 1 0 0,-1-2 0 16,0-3-160-16,-3 0 160 0,-1-1-416 0,0-1 32 15,-1 0 16-15,1-3 0 16,-1-2-1744-16,0-1-368 0,0-4-64 0,-1-1-14704 16</inkml:trace>
  <inkml:trace contextRef="#ctx0" brushRef="#br0" timeOffset="186306.29">28656 16413 25791 0,'0'0'2304'0,"0"0"-1856"0,0 0-448 0,-6-6 0 16,3-1 4832-16,1-2 864 0,4-2 192 0,1 1 16 15,4 1-4800-15,2 0-960 0,2 1-144 0,-1 1 0 16,0-2-352-16,1 4 48 0,-3 0 16 0,-8 5 0 15,0 0-80-15,10-3-16 0,-10 3 0 0,0 0 0 32,0 0-288-32,0 0-64 0,0 0-16 0,5 11 0 15,-3 0-688-15,-2 3-144 0,0-5-16 0,1 1-16 16,2 2-1984-16,-1-2-400 0</inkml:trace>
  <inkml:trace contextRef="#ctx0" brushRef="#br0" timeOffset="186917.05">29755 16666 31727 0,'0'0'1408'0,"0"0"288"0,0 0-1360 0,0 0-336 16,0 0 0-16,1 12 0 0,-1-1 768 0,0 1 96 16,0 3 16-16,1-1 0 0,2 0-464 0,-2 2-96 15,-1 0 0-15,0 2-16 0,0 3 272 0,-1-2 64 16,-2 1 16-16,-1-1 0 0,2 2-416 0,-1-4-96 15,1 3-16-15,0-6 0 0,1 2-128 0,0-3 0 16,1-4 0-16,0-9 0 16,0 0-1408-16,0 0-224 0,0 0-32 0,0 0-8800 15,0 0-1760-15</inkml:trace>
  <inkml:trace contextRef="#ctx0" brushRef="#br0" timeOffset="187086.46">29884 16497 49183 0,'0'0'2176'0,"0"0"448"0,-12 0-2096 0,3 1-528 0,9-1 0 0,0 0 0 32,0 0-1728-32,0 0-464 0,0 0-96 0,16-1-16 0,1-3-512 0,-2 1-128 0,0-1 0 0</inkml:trace>
  <inkml:trace contextRef="#ctx0" brushRef="#br0" timeOffset="187500.41">30117 16828 10127 0,'0'0'896'0,"-2"10"-704"16,-2 3-192-16,4-13 0 0,-6 8 3696 0,6-8 704 15,0 0 144-15,0 0 16 0,0 0-2816 0,0 0-560 16,-1 9-112-16,1-9-32 0,0 0 400 0,0 0 80 16,0 0 16-16,0 0 0 0,0 0-640 0,0 0-128 15,0 0-32-15,0 0 0 0,8-9 96 0,-2-1 32 16,-2-2 0-16,-1 0 0 0,0 2-256 0,1-2-48 0,-2-1-16 0,2 1 0 16,-1-1-288-16,2-1-48 15,1-1-16-15,1 2 0 0,-2 0-192 0,2 3 0 0,-1 2 0 0,2-2 0 16,0 1 0-16,1 2 0 0,-9 7 0 0,12-4 0 15,-1-1 160-15,0 4-160 0,1-2 160 0,-1 2-160 16,1-1 0-16,0 2 0 0,-1 0 0 0,1 3 0 16,0 0 0-16,-2 0 0 0,0 1 0 0,0 3 0 15,0 2 0-15,-2-1 0 0,-3 1 0 0,1 3 0 16,-1 1 0-16,0 1 176 0,3-1-176 0,-4 4 160 16,-3-1-160-16,3-1 0 0,5 0 0 0,-1 0-176 15,-3 4-160-15,2-5-48 0,0-1 0 0,3-1 0 16,1 1-1408-16,-2-4-272 0,-1-4-64 0,4 0-9392 15,2 3-1888-15</inkml:trace>
  <inkml:trace contextRef="#ctx0" brushRef="#br0" timeOffset="187980.64">31438 16194 13823 0,'0'0'1216'0,"0"0"-960"0,0 0-256 0,0 0 0 16,0 0 5472-16,0 0 1056 0,0 0 192 0,0 0 64 16,0 0-5760-16,0 0-1024 0,0 0-432 0,0 0 32 15,6 9 400-15,1 3 224 0,-1 4-32 0,-3 1 0 16,-4 2 512-16,-2 5 112 0,0 2 16 0,1 2 0 15,-3 4 304-15,-1-1 64 0,3 1 16 0,-1 1 0 16,0-2-384-16,-1 1-80 0,-2-2-16 0,2-2 0 16,2 0-480-16,-1-1-80 0,0-3-32 0,3 2 0 0,1-4-144 15,0 0 0-15,-3 0 0 0,2-2 0 0,2-3-320 0,-1 2-32 16,0-3-16-16,2-2 0 16,0-2-352-16,1 0-80 0,0 1-16 0,-2 0 0 15,-1-6-2096-15,1 3-416 0,-1-10-96 0,0 0-12576 16</inkml:trace>
  <inkml:trace contextRef="#ctx0" brushRef="#br0" timeOffset="188272.67">31779 16833 25791 0,'0'0'1152'0,"0"0"224"0,0 0-1104 0,0 0-272 0,0 0 0 0,0 0 0 16,0 0 4224-16,0 0 768 0,0 0 176 0,7 12 16 31,-7-12-4544-31,6 13-896 0,0-4-192 0,-4 3-48 0,1-1 496 0,-2 1 0 0,0 0 0 0,2-1 0 16,0 1-288-16,-3-12 32 0,-2 9 16 0,2-9 0 15,-1 11-1216-15,1-11-240 0,0 0-48 0,0 0-16 16,0 0-1888-16,0 0-384 0</inkml:trace>
  <inkml:trace contextRef="#ctx0" brushRef="#br0" timeOffset="188422.99">32117 16816 29535 0,'0'0'1312'0,"0"0"272"0,0 0-1264 0,0 0-320 15,14-1 0-15</inkml:trace>
  <inkml:trace contextRef="#ctx0" brushRef="#br0" timeOffset="188490.03">32194 16860 2751 0,'0'0'256'0,"0"0"-256"0,0 0 0 0,0 0 0 16,0 0 3168-16</inkml:trace>
  <inkml:trace contextRef="#ctx0" brushRef="#br0" timeOffset="188709.33">32241 16858 17503 0,'0'0'768'0,"-3"10"176"16,3-10-752-16,0 0-192 0,0 0 0 0,0 0 0 16,0 0 6384-16,0 0 1232 0,9 7 256 0,3-3 64 15,0-2-7296-15,-2-2-1440 0,-10 0-288 0,13 0-64 16,0 3-1584-16,-2-3-304 0,-11 0-64 0,9-3-16 16,-9 3-592-16,0 0-128 0</inkml:trace>
  <inkml:trace contextRef="#ctx0" brushRef="#br0" timeOffset="189571.5">32564 16846 25743 0,'0'0'1136'0,"0"0"240"0,0 0-1104 0,0 0-272 0,0 0 0 0,5-7 0 16,-5 7 2752-16,4-10 512 0,-1 2 80 0,0-2 32 15,-2-2-1280-15,3 0-256 0,2-1-48 0,2 0-16 16,0-1-496-16,4-3-112 0,1-1-16 0,0-1 0 0,1-1-672 16,0-3-144-16,1-1-16 0,2-1-16 0,0 0-304 0,-2-4 0 15,-2-1 0-15,2 0 0 0,0 0 0 0,0-1 0 16,-5-3 0-16,1 4 0 0,-2 3 0 0,0 2 0 15,-3 4 0-15,-2 3 0 0,0 1 128 0,0 5-128 16,-1 2 0-16,-1 3 0 0,-2 7 160 0,0 0-32 16,0 0 0-16,0 0 0 0,0 0-128 0,0 0 0 15,0 0 0-15,0 0 0 0,4 16 0 0,0 1-176 16,0-3 48-16,0 5 0 0,1-3 128 0,0 7-208 16,-1 3 80-16,0 1 128 0,1 0-160 0,-1-2 160 15,-1 1 0-15,0-1-144 0,-1 1 144 0,1-2 0 16,-1-4 0-16,0 0 0 0,-4-2 0 0,2-2 0 0,0 0 128 15,0-5-128-15,-2 1 272 0,2-12-16 16,2 10 0-16,-2-10 0 0,0 0-32 0,0 0-16 0,6 11 0 0,-6-11 0 16,0 0-64-16,0 0-16 0,0 0 0 0,11 1 0 15,0-2 0-15,-2-3 0 0,-3-3 0 0,1-2 0 16,1 0 0-16,0-2 0 0,-1-4 0 0,0-2 0 16,-2-2 0-16,2-4 0 0,0 0 0 0,0-6 0 15,-1-2 16-15,4 0 0 0,1-1 0 0,0 2 0 16,-3-5-144-16,1 1 128 0,1-1-128 0,-3 17 128 15,-1-3-128-15,2 0 0 0,0 0 0 0,0 2 0 16,-1-1 0-16,1 6 0 0,0-2 0 0,5-5 0 16,-2 4 0-16,-2 4 0 0,-3 4-144 0,1 5 144 15,-7 4 0-15,0 0 0 0,0 0-128 0,0 0 128 16,10 2 0-16,-10-2 0 0,7 11 0 0,-3 0 0 16,-2 4 0-16,1 4 144 0,-1-1-144 0,1 4 128 0,0 4-128 0,1 3 128 15,1-3-128-15,1 4 128 0,2 1-128 0,0 2 128 16,-2 1-128-16,1-2 128 0,-1 0-128 0,1-1 0 15,-2 2 0-15,2-6 0 0,-2 0 0 0,0 1 0 16,-1-2 0-16,0-1 0 0,0-2 0 0,0-1 0 16,-2 2 0-16,4-6 0 0,-2 0-256 0,-1 0-96 15,1 1-16-15,0-2 0 16,0 0-1840-16,3-2-368 0,-1-1-80 0</inkml:trace>
  <inkml:trace contextRef="#ctx0" brushRef="#br0" timeOffset="198909.21">29068 17983 3679 0,'0'0'320'16,"0"0"-320"-16,0 0 0 0,0 0 0 0,0 0 3968 0,0 0 704 16,0 0 160-16,0 0 32 0,6-12-3072 0,1 3-624 15,1 2-112-15,-2 1-32 0,-2-2-96 16,-4 8-32-16,6-9 0 0,-6 9 0 0,7-7-112 0,-7 7-16 16,0 0-16-16,0 0 0 0,0 0-64 0,0 0-16 15,0 0 0-15,0 0 0 0,0 0-96 0,0 0 0 16,0 0-16-16,0 0 0 0,-1 13 16 0,-1 0 16 15,-2-2 0-15,1 2 0 0,-1 0-80 0,0 0 0 16,0 0-16-16,0-1 0 0,-1 0-112 0,1 2 0 16,-1 3-16-16,-2 1 0 0,-1 2-80 0,0-1-16 15,1 2 0-15,-3-3 0 0,-3 2-112 0,3-1-32 16,-2 1 0-16,1 0 0 0,-1-1-128 0,-1-1 0 16,-3 1 144-16,2-2-144 0,-1 2 0 0,2-3 0 0,0-2 0 15,0 0 0-15,2-1-160 0,-1-2-48 0,1-5-16 16,5 1 0-1,6-7-640-15,0 0-128 0,0 0-32 0,0 0 0 16,0 0-1344-16,0 0-256 0,0-11-64 0,4-2-16 16,1-1-128-16,3-4-32 0,0 1 0 0,1 0-6640 0</inkml:trace>
  <inkml:trace contextRef="#ctx0" brushRef="#br0" timeOffset="199232.33">28816 17953 11055 0,'-3'-8'976'0,"3"8"-784"0,0 0-192 0,-2-10 0 16,-5-1 2880-16,5 3 544 0,2 8 96 0,0 0 32 16,0 0-1776-16,-7-1-368 0,-1 1-64 0,8 0 0 0,-7 4-320 0,-1 0-48 15,-3-3-16-15,11-1 0 0,0 0 64 0,0 0 16 16,0 0 0-16,0 0 0 0,0 0-528 0,3 12-96 16,-3-12-32-16,8 15 0 0,0-1-192 0,-1-3-64 15,4-2 0-15,-2 2 0 0,-3 2 64 0,5 2 0 16,1 0 0-16,-1 2 0 0,0-2 48 0,1 2 16 15,-1 0 0-15,1 2 0 0,0-1-64 0,-2 1-16 16,-1 1 0-16,2-1 0 0,-1 1-176 0,-1-2 0 16,-2 1 144-16,2-1-144 0,3-3 0 0,-2 1 128 15,-2-2-128-15,1 2 0 0,3-2 0 0,-1-1 0 16,0-1 0-16,1-1 0 0,-2-2 0 0,1-1 0 16,-1 1-160-16,0-1 160 15,-2 1-736-15,0-4-32 0,0 0-16 0,0 0 0 16,-8-5-2112-16,0 0-432 0</inkml:trace>
  <inkml:trace contextRef="#ctx0" brushRef="#br0" timeOffset="200330.3">29409 18357 1839 0,'0'0'160'0,"0"0"-160"0,0 0 0 0,0 0 0 15,0 0 3040-15,0 0 576 0,0 0 112 0,0 0 32 16,0 0-1808-16,0 0-352 0,0 0-80 0,0 0-16 16,0 0-432-16,0 0-96 0,0 0-16 0,0 0 0 15,0 0-480-15,0 0-96 0,0 0-32 0,7 8 0 16,-7-8-160-16,0 0-48 0,0 0 0 0,0 0 0 15,5 8 192-15,-5-8 48 0,0 0 0 0,0 0 0 16,0 0 64-16,0 0 32 0,0 0 0 0,-1 9 0 16,-1 1-48-16,2-10-16 0,0 0 0 0,-4 11 0 15,-2-1-80-15,1 0-16 0,5-10 0 0,-7 13 0 0,-1-1-80 0,2-1-32 16,6-11 0-16,-7 11 0 0,2 0-48 0,0-1-16 16,1 2 0-16,0-2 0 0,0-2-144 0,4-8 0 15,-5 11 144-15,5-11-144 0,-3 13 0 0,3-13 128 16,-4 7-128-16,4-7 0 0,3 10 0 0,-3-10 0 15,0 0 0-15,5 10 128 0,0 0-128 0,-5-10 0 16,0 0 0-16,0 0 0 0,7 10 0 0,-7-10 0 16,8 7 0-16,0 0 0 0,-8-7 0 0,0 0 0 15,11 6 0-15,0 0-128 0,-11-6-64 0,10 4-16 16,1-1 0-16,-2 0 0 16,-9-3-1392-16,10 0-256 0,-10 0-64 0</inkml:trace>
  <inkml:trace contextRef="#ctx0" brushRef="#br0" timeOffset="201004.23">29425 18178 4607 0,'0'0'400'0,"0"0"-400"0,0 0 0 0,0 0 0 15,0 0 1552-15,0 0 240 0,0 0 32 0,0 0 16 16,0 0-288-16,0 0-48 0,0 0-16 0,0 0 0 15,0 0 32-15,0 0 0 0,0 0 0 0,0 0 0 16,0 0-256-16,0 0-48 0,0 0-16 0,0 0 0 16,0 0-112-16,0 0 0 0,0 0-16 0,0 0 0 15,0 0-176-15,0 0-16 0,0 0-16 0,0 0 0 16,0 0-64-16,0 0-16 0,0 0 0 0,0 0 0 16,0 0-448-16,0 0-80 0,0 0-32 0,0 0 0 0,0 0-224 0,0 0 0 15,0 0 0-15,0 0 0 16,0 0-656-16,0 0-80 0,0 0-16 0,0 0 0 15,0 0-1984-15,0 0-400 0,0 0-64 0</inkml:trace>
  <inkml:trace contextRef="#ctx0" brushRef="#br0" timeOffset="201672.28">29377 18413 2751 0,'0'0'256'0,"0"0"-256"0,0 0 0 0,0 0 0 16,0 0 2944-16,0 0 560 0,0 0 96 0,0 0 32 15,9-4-1136-15,-9 4-240 0,0 0-32 0,0 0-16 16,0 0-480-16,0 0-112 0,0 0-16 0,0 0 0 16,0 0-496-16,0 0-96 0,0 0-32 0,0 0 0 15,0 0-192-15,0 0-32 0,0 0-16 0,0 0 0 16,0 0-80-16,0 0-16 0,0 0 0 0,0 0 0 16,0 0-48-16,0 0-16 0,0 0 0 0,0 0 0 15,0 0-64-15,0 13 0 0,-3-4-16 0,3-9 0 0,-1 11-48 0,1-1-16 16,0-1 0-16,-1 2 0 0,-2-1 16 0,2 1 16 15,1 0 0-15,0 0 0 0,0-11-240 0,-2 11-48 16,1 1-16-16,2-1 0 0,-2-1-160 0,0 0 192 16,-1 2-192-16,1-3 192 0,1-9-192 0,-1 13 128 15,-2 2-128-15,3-5 128 0,2 2-128 0,-1 0 0 16,-1-12 144-16,0 13-144 0,1-2 0 0,-1 1 0 16,0-12 0-16,0 13 0 0,3-1 0 0,-2-2 0 15,0 1 0-15,-1-11 0 0,0 10 0 0,0-10 0 16,3 12 0-16,-3-12 0 0,1 12 0 0,-1-12 0 15,3 11 0-15,-1 0 0 0,-2-11 0 0,0 0 0 16,2 10 0-16,-2-10 128 0,0 0-128 0,-2 11 0 16,2-11 0-16,0 0 0 0,0 9 0 0,0-9 0 0,-5 8 128 15,5-8-128-15,-8 7 128 0,-1-1-128 0,-1-2 128 0,1-2-128 16,0 1 128-16,0-3-128 0,-1 1 128 0,1-1-128 16,0-1 144-16,-1 1-144 0,-2 0 192 0,2 0-192 15,0-3 160-15,10 3-160 0,-11-1 128 0,2 0-128 16,9 1 0-16,-11-2 0 0,2 0 0 0,9 2 0 31,-12-4-496-31,4 1 32 0,8 3 0 0,0 0 0 0,0 0-496 0,-6-8-112 16,-1 3-16-16,7 5 0 0,-4-8-1408 0,4 8-272 15,-1-10-64-15,1 10-7856 0,-2-12-1584 0</inkml:trace>
  <inkml:trace contextRef="#ctx0" brushRef="#br0" timeOffset="202363.8">29816 18214 13823 0,'0'0'1216'0,"0"0"-960"16,0 0-256-16,0 0 0 0,-8 3 3776 0,8-3 720 15,0 0 144-15,0 0 32 0,0 0-3040 0,0 0-608 16,0 0-112-16,0 0-16 0,0 0-160 0,0 0-32 15,13 0 0-15,-1 0 0 0,-2-1-112 0,2 0-16 16,2 1-16-16,2 0 0 0,-2-1-272 0,2 1-48 16,-2 0-16-16,3 0 0 0,2 0-224 0,-2 2 0 15,-4-1 128-15,0-1-128 0,1 0-144 0,2 3-80 16,-5-3-16-16,1 0 0 16,-1 0-464-16,-1-3-112 0,2 3-16 0,-1-2 0 15,2-2-480-15,1 1-96 0,1 1-32 0,0-1 0 16,0-2 288-16,2 0 64 0,0-3 16 0,0 1-7248 0,-1 1-1440 0</inkml:trace>
  <inkml:trace contextRef="#ctx0" brushRef="#br0" timeOffset="203664.42">30733 18052 13823 0,'0'0'1216'0,"0"0"-960"16,0 0-256-16,0 0 0 0,-10 4 3040 0,10-4 560 16,0 0 112-16,0 0 32 0,-9-2-1968 0,9 2-400 15,0 0-80-15,0 0-16 0,0 0-384 0,0 0-64 16,0 0-32-16,0 0 0 0,0 0-336 0,0 0-64 16,0 0-16-16,12 0 0 0,0 2 32 0,-2-2 0 15,-10 0 0-15,16-2 0 0,-2 1-32 0,3 0-16 16,0 0 0-16,1 1 0 0,2 1-96 0,2 1-16 15,0 0 0-15,-2-1 0 0,-3 0-128 0,1 2-128 16,2-3 192-16,-5 1-192 0,-3 2 192 0,-2 0-64 16,2-3 0-16,-12 0-128 0,10 3 320 0,-10-3-32 15,12 6-16-15,-12-6 0 0,0 0-64 0,0 0-16 16,5 9 0-16,-5-9 0 0,6 11-64 0,-6-11 0 0,-6 8-128 0,0 1 192 16,-1 2-192-16,-2 1 144 0,-4-2-144 0,0 2 128 15,3-1-128-15,-6 3 0 0,-5-1 0 0,-2 0 0 16,-2 0-272-16,-1 2 64 0,0 4 16 0,0-5 0 15,0 0 0-15,0 2 0 0,2 1 0 0,1 1 0 16,-1 2 0-16,3-3 0 0,3 0 0 0,0-1 0 16,-2 0 192-16,6 0 0 0,5-2 0 0,1 0 0 15,-1-1 192-15,4-1 0 0,1 1-16 0,4-2 0 16,2-1-16-16,-2-10 0 0,0 0 0 0,0 0 0 16,11 8-160-16,-1-2 160 0,-1 1-160 0,3-2 160 15,1-1-160-15,-1 0 0 0,0 1 0 0,1-1 0 16,0-4 0-16,1 0 128 0,2 0-128 0,-1 0 0 15,0 0 0-15,3 0-256 0,1 0 48 0,1 0 0 16,-3-2-1840-16,0-1-352 0,0-1-80 0</inkml:trace>
  <inkml:trace contextRef="#ctx0" brushRef="#br0" timeOffset="204059.48">31212 18559 11967 0,'0'0'1072'0,"8"9"-864"0,-8-9-208 0,0 0 0 16,0 0 2384-16,0 0 432 0,0 0 96 0,7 8 16 15,-7-8-1488-15,0 0-288 0,4 8-64 0,-4-8-16 16,0 0 560-16,0 0 112 0,3 12 32 0,-3-12 0 16,3 10-624-16,-3-10-112 0,3 12-16 0,-1-1-16 15,-2-11-336-15,2 13-64 0,-1-1-16 0,3-1 0 16,-4-11-304-16,4 13-64 0,-2 0-16 0,1-3 0 16,0 2-32-16,-2 0-16 0,-2-2 0 0,1 0 0 15,0-10 16-15,0 13 0 0,-2-1 0 0,0-1 0 16,2-11 208-16,-6 14 32 0,1 0 16 0,-1-1 0 15,-1-1-432-15,-1 0 128 0,1-2-128 0,-3-2 0 16,0 0 128-16,-2-2-128 0,-1 0 128 0,0-1-128 16,-2 0-304-16,-4 0-144 0,0-2-16 0,-1-1-16 15,1-2-1600-15,-2-1-320 0,-3-1-64 0,1 0-13136 16</inkml:trace>
  <inkml:trace contextRef="#ctx0" brushRef="#br0" timeOffset="204247.57">31216 18390 28559 0,'0'0'1264'0,"0"0"272"0,0 0-1232 0,0 0-304 16,0 0 0-16,0 0 0 0,0 0 3424 0,0 0 624 15,0 0 128-15,0 0 32 0,0 0-3520 0,0 0-688 0,0 0-176 0,0 0-16 31,0 0-224-31,0 0-48 0,11-2-16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28T15:40:42.8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19928 7659 1324 0,'4'-16'59'0,"-4"7"12"0,0-1-57 0,3 4-14 15,1-3 0-15,0-4 0 0,-4-3 80 0,3 1 14 0,4 2 2 0,-3-3 1 16,-1-2-69-16,1 8-13 0,-4-6-3 0,0 7-1 16,0 0-11-16,-4-1-14 0,-3 4 3 0,0 3 1 15,4-7 18-15,-8 4 3 0,0-3 1 0,-3 6 0 16,0-4-12-16,-3 4 0 16,-1-3 0-16,-7 6 8 0,-3 0-8 0,-4 0 0 15,-7-3 0-15,-3 6 0 0,-4 3 0 0,0-3-11 0,-3 7 11 0,0-1-8 16,3 1 0-16,-4-1 0 0,-3 7 0 0,4-7 0 15,-4 7 8-15,0-7 8 0,-3 7-8 0,3-4 11 16,-4 7-11-16,8-3-11 0,0 3 3 0,3-4 0 16,-4-2 17-16,4 9 4 0,1-3 1 0,-1 0 0 15,-4-1 6-15,8 1 0 0,-4 6 1 0,4-6 0 16,3 9-21-16,0-3 0 0,4 0 0 0,0 4 0 16,6-1 0-16,-2 3 0 0,6 1 0 0,0-1-12 15,4 0 12-15,0 1-12 0,3-4 12 0,4 0-12 0,0 0 12 0,0 7 14 16,3-7-3-16,4-3-1 0,4 10-10 15,3-7 0-15,0 0 0 0,3-3-11 0,1 3-1 0,6 4 0 16,-2-10 0-16,6 3 0 0,-4 3 25 0,4-3 5 16,8-6 1-16,-5 6 0 0,8-6 9 0,3 0 3 15,0 6 0-15,4-6 0 0,7-1-5 16,7-2-1-16,0 3 0 0,3-3 0 0,4-4-9 16,0 4-1-16,0-7-1 0,3 7 0 0,4-4-14 0,4-2 0 15,-1-1 0-15,4 1 0 0,4 2 0 0,-4-2 0 16,-4-7 0-16,4 3 0 0,0-3 0 0,7-3 8 15,0 0-8-15,4-3 0 0,0-3 0 0,-4 6 8 16,-4-10-8-16,4 1 0 0,4-1 0 0,0 4 9 16,-4-6-9-16,0 2 8 0,-7-5 1 0,3-1 0 0,-6 3 0 0,3-2 0 15,-7-10 3-15,3 6 1 0,8 0 0 0,-11-6 0 16,-4 6-4-16,-3-9-1 0,-3 3 0 0,-4 3 0 16,-4-10 7-16,-3 4 1 0,3-6 0 0,-7 5 0 15,1 1-4-15,-1 0-1 0,-7-3 0 0,0-1 0 16,-7 1-3-16,1 3 0 0,-5 0 0 0,-3-7 0 15,-3 1-8-15,-4 5 0 0,-3-5 0 0,-1 6 8 16,-6-7 5-16,-5 10 1 0,-2-3 0 0,-4-7 0 16,-4 7 11-16,-3 3 3 0,-4-3 0 15,-3 0 0-15,-4 2-28 0,-3-2-20 0,0 9 3 0,-4-6 1 16,-3 0 16-16,-4 3 0 0,-7-3-8 0,-4 0 8 16,4 6 0-16,-7 0 0 0,-3 1 0 0,-1-1 0 15,1-3-11-15,-4 9 11 0,-7-2-10 0,0-1 10 16,-11 7-55-16,4 5-5 0,3-2 0 0,-6-3-612 15,-4 6-121-15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06:07.60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14581 6604 11055 0,'0'0'976'0,"-7"-9"-784"15,2-2-192-15,1 4 0 0,4 7 4272 0,-1-12 800 16,0 0 176-16,2 3 16 0,-1 9-3136 0,0 0-624 15,4-9-128-15,-4 9-32 0,0 0-480 0,0 0-96 16,0 0-32-16,0 0 0 0,10 1-416 0,-1 4-64 16,-1 4-32-16,0 4 0 0,-2 3-224 0,2 2 144 15,0 2-144-15,-1 1 128 0,-2 1-128 0,3 4 0 16,1 3 0-16,-1 1 0 0,-3 0 0 0,1 4 128 0,2-3-128 16,-1 4 128-16,-2 3 272 0,0 1 48 0,2-1 16 0,-1 1 0 15,2-1 176-15,-2 1 48 0,-2-3 0 0,0 2 0 16,2-1-288-16,-1-1-48 0,-1-1-16 0,0-1 0 15,-1-5-208-15,0 0-128 0,0-1 160 0,1 2-160 16,1-2 0-16,0 0 0 0,0-4 0 0,2-3 0 16,-3 1 0-16,0-4 0 0,-1-2 144 0,0-1-144 15,0-4 160-15,-1-2-160 0,-2-9 192 0,2 6-192 16,-2-6 288-16,0 0-48 0,0 0-16 0,0 0 0 16,0 0 304-16,0 0 64 0,-10-10 16 0,5 0 0 15,-3-2-96-15,2-4-32 0,-1 2 0 0,1-4 0 16,1-1-208-16,-2 0-32 0,-1-1-16 0,-1 3 0 15,0-2-224-15,1 4 144 0,2 1-144 0,-2 1 128 0,0 1-128 0,0 2 0 16,0-1 0-16,2 1 0 0,-2-2 0 0,2 6 0 16,-1-1 0-16,2 2 0 0,-2 0 0 0,1 0 0 15,-2-1 0-15,1 1 0 0,7 5 0 0,-9-2 0 16,0 0 0-16,9 2 0 0,-9-2-128 0,1 0 128 16,-1 1 0-16,9 1 0 0,-9-3 0 0,1 1 0 15,8 2 0-15,0 0 0 0,-8 2 0 0,8-2 0 16,0 0 0-16,0 0 0 0,0 0 0 0,0 0 0 15,0 11 0-15,0-11 0 0,0 0 0 0,10 12 0 16,-1-2 0-16,0 2 0 0,0-2-128 0,1 1 128 16,1-1 0-16,0 2 0 0,1-4 0 0,1-1 0 15,0 0 0-15,2 2 0 0,-1 3 0 0,0-3 0 16,-1-1 0-16,0 0 0 0,2-1 0 0,-4 4 0 0,-1-3 0 0,0-1 0 16,2-1 0-16,-1-1 0 0,0 1 128 15,1-2-128-15,-1-6 288 0,2-1-32 0,2-1 0 16,0 0 0-16,0-1 192 0,0-4 16 0,1-3 16 0,0 2 0 15,1-3-192-15,0 2-32 0,0-4-16 0,-1-1 0 16,1-2-64-16,0-3-16 0,-1-1 0 0,1-2 0 16,-1 0-32-16,-1 0-128 0,-2 1 192 0,2 2-64 15,-1-3-128-15,2 1 0 0,1 3 0 0,0-2 0 16,-2-1-304 0,2-1-80-16,3 2-32 0,-3 1 0 0,-3 0-2080 15,2 2-400-15,2 0-96 0</inkml:trace>
  <inkml:trace contextRef="#ctx0" brushRef="#br0" timeOffset="57274.66">28039 8957 5519 0,'0'0'496'0,"0"0"-496"16,0 0 0-16,0 0 0 0,0 0 4224 0,0 0 768 0,-9-5 128 0,1 1 48 15,0 0-3616-15,0 0-720 0,8 4-128 0,-9-4-48 16,2 2-80-16,-1-1-32 0,8 3 0 0,-11-1 0 16,2-2-96-16,9 3-32 0,-10-6 0 0,2 2 0 15,8 4 240-15,-11-2 48 0,1 0 16 0,0-1 0 16,-2 2 128-16,0 0 32 0,0-1 0 0,-2 4 0 16,-4 3-16-16,-2 0 0 0,-3-1 0 0,-5 1 0 15,-3 0-352-15,0 2-80 0,0 1-16 0,-3 0 0 16,-3-2-112-16,3 2-32 0,0-2 0 0,2 1 0 15,0-3 80-15,1-2 16 0,0 0 0 0,-2-1 0 16,-2-1 64-16,1 1 16 0,-2 1 0 0,0-1 0 16,3-2-176-16,-3 1-16 0,0 0-16 0,1 2 0 15,2 1-112-15,2 1-128 0,-2 0 176 0,3 0-176 0,3 1 0 16,1-3 0-16,0 2 0 0,0 0 0 0,-2-1 0 0,2-2 0 16,1 0 0-16,3-1 0 0,1 0 0 0,3-1 0 15,0 0 0-15,1-2 0 0,1-1 176 0,3 2-176 16,-1-1 160-16,3-1-160 0,5-2 256 0,-1 2-32 15,7 4-16-15,-6-7 0 0,1-1 32 0,1 2 0 16,4 6 0-16,0 0 0 0,-2-12-96 0,6 4-16 16,4 2 0-16,1 1 0 0,0-1-128 0,2 0 0 15,-1-2 0-15,2 0 128 0,1-1-128 0,3 3 0 16,2 0 0-16,0 1 0 0,0 1 0 0,1-2 0 16,-1-3 0-16,0 2 0 0,-1 3 0 0,0 0 0 15,-1-2 0-15,1-3 0 0,1-1 0 0,-1 3 0 16,0 0 0-16,0 3 0 0,1-2 0 0,-4 0 0 0,-3-1 0 0,1 0 0 15,-1 2 0-15,-11 5 0 0,11-4 0 0,-11 4 0 16,0 0 0-16,0 0 0 0,0 0 0 0,0 0 0 16,0 0 0-16,0 0 0 0,0 0 0 0,0 0 0 15,-12 1 0-15,0 2-144 0,1 1 144 0,-1 1 0 16,-1-1 0-16,1 1 0 0,-1 2 0 0,0-3 0 16,-3 1 240-16,3 0-48 0,0 0-16 0,2 0 0 15,0 2-176-15,1 0 128 0,-1-1-128 0,2 2 128 16,3 0-128-16,6-8 128 0,-7 8-128 0,7-8 128 15,-3 11-128-15,3-11 192 0,0 11-192 0,0-11 192 16,0 10-192-16,3 1 192 0,0 2-192 0,1-3 192 16,-4-10-192-16,5 12 0 0,0 1 0 0,0-4 0 15,2-1 0-15,-1 0 0 0,2-1 0 0,1 0 0 16,2-2 0-16,0 0 0 0,1 1 128 0,1 0-128 0,1-1-160 0,2-1-64 16,0-1-16-16,1-1 0 15,1 2-1168-15,-1-1-224 0,-1 1-48 0,1 1-11792 16,1 0-2352-16</inkml:trace>
  <inkml:trace contextRef="#ctx0" brushRef="#br0" timeOffset="60796.87">27919 10351 16575 0,'0'0'736'0,"0"0"160"0,0 0-720 0,0 0-176 0,0 0 0 0,0 0 0 15,0 0 832-15,0 0 144 0,0 0 32 0,0 0 0 16,0 0-320-16,0 0-64 0,0 0-16 0,0 0 0 16,-1-9-80-16,1 9-16 0,-5-7 0 0,5 7 0 15,0 0 0-15,-10-5 0 0,10 5 0 0,-11-3 0 16,2 2 192-16,-3 1 16 0,0 1 16 0,0 2 0 15,-1 0-128-15,-1 0-32 0,-3 3 0 0,3-2 0 16,-1 1-144-16,-2 0-48 0,-2 0 0 0,1 0 0 0,-1-1-48 16,0 0-16-16,-5 0 0 0,5-3 0 0,-2 2 64 0,0 1 0 15,-2-1 0-15,-1-1 0 0,1 1-64 0,-2-1 0 16,-1 0 0-16,-2 2 0 0,-2 0-128 0,-1 1-48 16,-4 0 0-16,-2 0 0 0,1 2-144 0,-1-1 160 15,0-1-160-15,0 1 160 0,2-1 32 0,2-1 0 16,3 0 0-16,4-3 0 0,2 0 96 0,0 1 32 15,2 0 0-15,2-2 0 0,2 2-160 0,1-2-32 16,-1 0 0-16,2-2 0 0,2 2 32 0,0-2 0 16,-1 0 0-16,2 1 0 0,3 1-160 0,-1 0 0 15,0-1 0-15,0 1-176 0,2-3 176 0,9 3 0 16,-9-1 0-16,9 1 128 0,-11 0-128 0,2 0 0 0,9 0 0 16,-9 0 128-16,9 0-128 0,0 0 0 15,0 0 0-15,0 0 0 0,0 0 0 0,0 0 128 0,0 0-128 0,0 0 128 16,2-9-128-16,-2 9 192 0,0 0-64 0,7-9 0 15,6 1-128-15,-2 3 128 0,-11 5-128 0,12-7 128 16,-1 0-128-16,1 2 0 0,-2 0 0 0,2 0 128 16,1 2-128-16,0-2 0 0,-1 0 0 0,0 0 128 15,-2-1-128-15,2 1 0 0,0 0 0 0,-1 1 0 16,-2 0 0-16,1 0 0 0,-1 0 0 0,-9 4 0 16,0 0 0-16,9-2 0 0,-9 2 0 15,0 0 0-15,0 0 0 0,0 0 0 0,0 0 0 16,0 0 0-16,0 0 0 0,0 0 0 0,0 0 0 15,-7 6 0-15,1 2 0 0,-3 0 0 0,0 1 0 0,-2-1 0 16,-1 0-128-16,1 1 128 0,-2 0 0 0,0 1 0 16,-2 1 0-16,0 0 0 0,-2 1 0 0,0 1 0 0,0 0 0 15,-1 2 0-15,2 0 0 0,3 0 0 0,1 0 0 16,2 0 0-16,2-1 0 0,3 0 0 0,1-2 0 16,0 1 0-16,4 1 0 0,2-1 0 0,2 2 0 15,0-2 0-15,3 2 0 0,2 0 0 0,1-2-160 16,1 0 160-16,2 1-208 15,1 2-1248-15,0 1-240 0,0 0-48 0,-1 1-9120 16,1 0-1808-16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28:22.93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1104 2523 21823 0,'-68'-17'640'0,"-3"3"128"0,29 5 48 0,42 9-656 0,0 0-160 0,-6-4 0 0,6 4 0 0,0 0 544 0,-2-8 80 16,2 8 16-16,3-8 0 0,-3 8-240 0,6-11-32 16,0 0-16-16,-1 3 0 0,-5 8-144 0,10-6-16 15,-1-1-16-15,2 1 0 0,-1 1-176 0,2-1 0 16,0 2 0-16,2 2 128 0,-1-1-128 0,3 2 0 15,2 0 0-15,1 2 0 0,1 3 0 0,2 0 0 16,4-2 0-16,4 2 0 0,4 0 128 0,1 1 80 16,2 1 32-16,1 3 0 0,1-1 96 0,0 2 32 15,-1 0 0-15,1 2 0 0,0 4-176 0,-1 1-48 16,-2 1 0-16,1 3 0 0,-2 4-144 0,3-1 0 16,0 1 0-16,-3 4 128 0,-4 2-128 0,2 4 0 15,2 2 0-15,0 2 0 0,-2-1 0 0,-2-2 0 0,2-1 0 16,-2 2 0-16,-1-6 0 0,-2 2 0 0,-1-2 0 0,-1 3 0 15,1-1 128-15,-2 1-128 0,-4-3 192 0,-1-1-64 16,0-3 0-16,-3 2-128 0,-4-2 192 0,-3 2-64 16,-3 0-128-16,-2-5 0 0,-1 1 0 0,-1-1 0 15,-5-4 128-15,2 0-128 0,0-3 128 0,-2-1-128 16,-3-7 192-16,5-9-32 0,0 0-16 0,0 0 0 16,-6 8 32-16,6-8 0 0,0 0 0 0,0 0 0 15,-7-4 64-15,1-3 16 0,2-3 0 0,1-1 0 16,-3 2-32-16,4-4 0 0,-2-1 0 0,1-1 0 15,1 1 80-15,-1 0 16 0,2-2 0 0,-1 2 0 16,1-1-192-16,2 1-128 0,3 0 192 0,-1-1-192 0,-3 1 128 16,4 0-128-16,2-2 0 0,0 3 0 0,-3 0 144 0,1 3-144 15,3-3 0-15,-1-1 144 0,1 4-144 0,-2-2 0 16,-1 2 0-16,1-3 128 0,-1 0-128 0,1 1 0 16,1-1 0-16,-1 1 0 0,0 2 0 0,-1 1 0 15,-1-2 0-15,2 3 0 0,4 3 0 0,0 1 0 16,-9 4 0-16,10-4 0 0,-10 4 0 0,12-1 0 15,-1 0 0-15,-11 1 0 0,10 5-128 0,-1 2 128 16,-1-1 0-16,0 3 0 0,-2 0 0 0,0 3 0 16,-1 2-144-16,-3 1 144 0,1-1 0 0,0 0 0 15,0 1 0-15,0-1 0 0,-3 0 0 0,0 0 0 16,-1-1 0-16,1 0 0 0,0 0 0 0,-2 1 0 16,-1 0 0-16,0 2 0 0,2 1 0 0,-2 1 0 0,-2-1 0 15,1-1 0-15,0 2 0 0,0-1 0 0,-1-1 0 0,-2-3 0 16,0 1 0-16,0 2 128 0,2-7-128 0,-2 0 144 15,-2-3-144-15,9-6 128 0,-9 6-128 0,0 0 128 16,-3-2-128-16,3 1 0 0,9-5 0 0,-10 4 128 16,-3-4 32-16,1 0 0 0,3 0 0 0,-2 0 0 15,-2-4 160-15,0 2 48 0,1-2 0 0,1 1 0 16,-1-2 112-16,0 1 32 0,-2-1 0 0,1 0 0 16,-1-2-80-16,1 1-16 0,-1-1 0 0,3 0 0 15,-1 1-208-15,-1-1-32 0,0 1-16 0,1-1 0 16,2 2-160-16,-2 0 192 0,-1-2-192 0,1 4 192 15,1-3-192-15,0 2 0 0,-1 2 0 0,-1 1 0 16,-1 2 0-16,1 1 0 0,0 2 0 0,-1 3 0 16,-3 5-2064-16,0 1-304 0,1 0-48 0,2 0-16 0</inkml:trace>
  <inkml:trace contextRef="#ctx0" brushRef="#br1" timeOffset="35337.53">32224 1290 16575 0,'-4'-12'1472'0,"3"0"-1168"0,1-1-304 0,2 3 0 16,1 2 3344-16,-3 8 624 0,5-9 112 0,2 1 16 15,2 0-3024-15,-9 8-624 0,9-3-112 0,-9 3-16 16,9-6 32-16,-9 6 16 0,0 0 0 0,0 0 0 16,0 0-368-16,0 0 0 0,0 0 0 0,7 11 128 15,-7-11-128-15,0 14 0 0,-4 3 0 0,-3 1 128 16,-2 1-128-16,-3 0 0 0,-3 2 0 0,-4 5 128 15,-3 4-128-15,-4 4 0 0,-4 2 0 0,-2 7 0 16,-2 6 384-16,-4 4 0 0,-5 3 0 0,2 3 0 16,2 2 272-16,2-1 64 0,-3 4 16 0,3 1 0 15,0-2-112-15,1-1-32 0,-2 0 0 0,-1-4 0 16,0-3-160-16,1-3-48 0,3-2 0 0,1-3 0 0,-2-2-64 16,5-2 0-16,4-4-16 0,-1-1 0 0,1 0-304 0,5-1 0 15,4-2 0-15,2-1 0 0,3-6 0 0,1-2 0 16,0-2 176-16,3-2-48 0,2-1-128 0,-1 1 0 15,-1-4 0-15,2-1 0 0,2-2 0 0,0-1 128 16,-2-1-128-16,2-3 0 0,0-3 144 0,5-7-144 16,-8 6 192-16,8-6-192 0,0 0 320 0,0 0-64 15,-9 2 0-15,9-2 0 0,-9-4-32 0,2-3-16 16,7 7 0-16,-5-11 0 0,-2-2 0 0,2-2 0 16,1 1 0-16,0-3 0 0,0 0-80 0,2-4 0 15,-1-1-128-15,2 0 192 0,1-2-192 0,0-2 0 16,-3-4 128-16,3 0-128 0,4 0 0 0,-1-1 0 15,-2-2 0-15,2 1 0 0,1-1 0 0,0 2 0 16,-1 0 0-16,3 1 0 0,0 0 0 0,-1 2 0 0,-1 1 0 0,2 2 0 16,-3 0 0-16,3 2 0 0,-2 2-128 0,-1 3 128 15,0 2 0-15,-3 4 0 0,0 5-128 0,0 7 128 16,0 0 0-16,0 0 0 0,0 0 0 0,-8 15 0 16,-2 6 0-16,-1 8 0 0,0 2 0 0,-1 6 0 15,0 0 0-15,-2 5 0 0,-2 2 128 0,2 3-128 16,2 3 256-16,-1-3-32 0,-1 2-16 0,5-3 0 15,2 1-64-15,3-4-16 0,0-4 0 0,0-4 0 16,2-2-128-16,-1-3 128 0,2-1-128 0,3-3 128 16,5-4 48-16,2-3 0 0,0-3 0 0,2-2 0 15,0-1-48-15,4-1-128 0,2-2 192 0,4-7-64 16,1-3 64-16,3-3 16 0,2-3 0 0,4-2 0 0,3-1-16 16,8-3-16-16,6-3 0 0,5-5 0 0,5-5-176 0,-1-1 192 15,1 1-192-15,-1-3 192 16,-2 0-672-16,-2-2-128 0,-2-5-32 0,0-1-13968 15,-2-2-2800-15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29:53.6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10558 12039 3679 0,'0'0'320'0,"-12"0"-320"0,-1 0 0 0,0 0 0 16,0-1 1936-16,1 0 320 0,0-1 64 0,-2 2 16 16,-3 2-592-16,1-2-112 0,3-2-32 0,3 2 0 15,-1 0-768-15,2-2-144 0,9 2-48 0,0 0 0 16,0 0-208-16,0 0-48 0,0 0-16 0,0 0 0 16,0 0 48-16,12-3 16 0,0-1 0 0,2 3 0 15,3-1-176-15,1 2-48 0,0 0 0 0,3 3 0 0,4 0 192 0,3-1 48 16,1 2 0-16,3-2 0 0,-1-1 128 0,2 3 48 15,1-4 0-15,2 2 0 0,3 0-208 0,3 0-32 16,1 0-16-16,3 0 0 0,2 2-368 0,0 0 144 16,0-3-144-16,-1 3 0 0,-1-3 0 0,-2 2-256 15,-2 0 32-15,1 1 0 16,0-2-752-16,-3 1-160 0,-1-3-16 0,2-1-16 16,2-1-96-16,-4 0-16 0,-4-1 0 0,-1-1-5104 15,-1 0-1024-15</inkml:trace>
  <inkml:trace contextRef="#ctx0" brushRef="#br0" timeOffset="1581.97">14273 11437 11055 0,'0'0'976'0,"0"0"-784"0,0 0-192 0,0 0 0 16,0-7 1936-16,0 7 352 0,0 0 64 0,5-6 16 15,-5 6-1824-15,0 0-352 0,-4-7-192 0,4 7 192 16,-4-5-192-16,4 5 128 0,0 0-128 0,0 0 128 15,-7-6 0-15,0 0 0 0,1 2 0 0,-1 0 0 16,-1-1 592-16,2 0 112 0,-2 0 32 0,8 5 0 16,-7-7-80-16,2 1-16 0,0-1 0 0,5 7 0 15,0-9-336-15,-1 0-80 0,-1 0-16 0,1 1 0 16,0 0-16-16,1 8 0 0,-5-9 0 0,-1 3 0 16,1-2 32-16,1 3 0 0,-1-1 0 0,-2 2 0 15,-2 4 112-15,9 0 32 0,-7 0 0 0,-3 0 0 16,0 3-112-16,0 1 0 0,0 2-16 0,0 1 0 15,-2 3-192-15,2 3-48 0,-1-3 0 0,2 3 0 0,0 1-128 16,0 2 0-16,-1-2 0 0,0 2 0 0,4 1 0 0,-2 1 0 16,-1-1 0-16,2 1 128 0,0 2-128 0,-1-1 0 15,-1 3 0-15,1 4 0 0,3 4 0 0,-1-2 0 16,1-4 0-16,1 0 0 0,0-2 0 0,2-4 128 16,1 1-128-16,1-5 0 0,0 2 224 0,2-3-32 15,1-3-16-15,1 3 0 0,0-4-48 0,2-1 0 16,1 0 0-16,0-2 0 0,-7-6-128 0,12 8 0 15,-1-1 0-15,-1-3 0 0,0-2-272 0,1 0-96 16,1 0-16-16,-1-2 0 16,0 0-480-16,1-2-96 0,-2 0-32 0,2 0 0 15,-2-2-2304-15,-1-1-464 0</inkml:trace>
  <inkml:trace contextRef="#ctx0" brushRef="#br0" timeOffset="2070.94">14428 11322 6447 0,'0'0'272'0,"0"0"80"0,0 0-352 0,0 0 0 0,0 0 0 0,0 0 0 0,0 0 3616 0,0 0 656 15,0 0 128-15,0 0 16 0,0 0-3360 0,0 0-672 16,0 0-144-16,0 0-32 0,0 0-80 0,8 8-128 16,-8-8 176-16,0 0-176 0,1 9 224 0,-1-9-64 15,-2 10-16-15,-2 1 0 0,-1-2 528 0,-2 1 96 16,-2 0 32-16,1 0 0 0,-1-1 48 0,1 0 16 15,-1-1 0-15,3 2 0 0,0-2-96 0,2 1-32 16,4-9 0-16,0 0 0 0,-3 12-384 0,0 0-80 16,3-12-16-16,0 0 0 0,3 13-256 0,-3-13 0 15,0 0 128-15,5 10-128 0,-5-10 0 0,5 11 0 16,-5-11 0-16,0 0 0 0,6 12 0 0,-6-12 0 0,0 0 0 16,0 0 0-16,15 6 0 0,-3-3 0 15,-12-3 0-15,14 0 0 0,-1 0 0 0,1-2 0 0,-1-2 0 0,2 1 0 16,-2-4 0-16,0 3 0 0,0 0 0 0,0 0 0 31,-3-1-272-31,2 0-112 0,1-2-32 0,-1 2 0 16,-2 0-2016-16,1 1-416 0,-1-4-80 0,-1 3-8432 0</inkml:trace>
  <inkml:trace contextRef="#ctx0" brushRef="#br0" timeOffset="2339.16">14645 11270 3679 0,'0'0'160'0,"0"0"32"0,0 0-192 0,-6 10 0 16,0-1 0-16,-1-2 0 15,0 2 3168-15,-3 2 592 0,1 0 112 0,2 1 32 0,1 0-2320 0,0 1-464 16,-3 0-96-16,1 1 0 0,0 1 32 0,1 1 16 16,0 4 0-16,-1-3 0 0,0 3-224 0,2 2-32 15,0 5-16-15,0-1 0 0,1 3-224 0,-1 1-64 16,2 1 0-16,1-4 0 0,-3 2-368 0,1 0-144 15,0-2 0-15,1-2 144 0,0-2-144 0,0 0 0 16,-1-4 0-16,1 1 0 0,0-2-160 0,0-4-16 16,2-2 0-16,-1-2 0 15,2 0-368-15,-1-1-80 0,2-9-16 0,0 0-11792 0</inkml:trace>
  <inkml:trace contextRef="#ctx0" brushRef="#br0" timeOffset="2567.02">14732 11750 3679 0,'0'0'320'0,"-7"11"-320"0,-3 0 0 0,1-1 0 16,-1 2 6336-16,0 1 1184 0,4 0 240 0,2 1 48 15,3-1-6880-15,-2-1-1376 0,0-1-288 0,3-11-48 16,0 10-1488-16,0 0-288 0,2 0-64 0,-2-10-7616 16</inkml:trace>
  <inkml:trace contextRef="#ctx0" brushRef="#br0" timeOffset="3054.01">15064 11387 38927 0,'-13'0'1728'0,"3"0"352"0,-2 2-1664 0,1 1-416 0,-1 4 0 0,1 0 0 16,2-1 0-16,4 3-176 0,1 2 16 0,0-1 0 31,4-10-672-31,-5 9-128 0,5-9-16 0,-5 12-16 16,0-2-144-16,1-1-16 0,-2 1-16 0,3-3 0 15,3-7 160-15,-6 9 48 0,6-9 0 0,-5 11 0 0,5-11 624 0,0 0 128 0,0 0 16 0,0 0 16 16,0 0 176-16,0 0 0 0,0 0 0 0,0 0 128 16,0 0 240-16,13 5 48 0,0-1 16 0,1-4 0 15,1-3-240-15,0 0-32 0,2 3-16 0,0 0 0 16,0 1-144-16,2 1-256 0,-1 1 64 0,0 0 16 15,-1-1-240-15,0 3-48 16,0 1-16-16,-1 2 0 0,-2-2 160 0,0 1 48 0,-1 2 0 0,-1 0 0 0,-2-1 272 16,-2 2 144-16,-4 3-16 0,-1-1 0 15,-2 1 384-15,-4 1 80 0,-2 1 16 0,0 0 0 0,1 2 240 0,-2 0 48 16,-5-1 16-16,-1 2 0 0,2 0-336 0,0 0-64 16,-1 1 0-16,-1-2-16 0,-2 1-352 0,0-4-144 15,-1 1 128-15,2-5-128 0,-1 0 0 0,0 1 0 16,1-5 0-16,0 0 0 0,0-2-208 0,-2-1-128 15,2 0-32-15,-1-4 0 16,0-2-2368-16,-1-1-464 0</inkml:trace>
  <inkml:trace contextRef="#ctx0" brushRef="#br0" timeOffset="3274.82">14971 11370 37151 0,'0'0'1648'0,"0"0"336"0,2-8-1600 15,-2 8-384-15,11-6 0 0,0 1 0 0,4 0 640 0,3 1 32 0,3 0 16 0,2 0 0 16,3-1-496-16,0-2-192 0,0 2 128 0,4 0-128 16,3 1 0-16,0-1-176 0,-3-1 16 0,-2 1 0 31,1 0-1392-31,-3 2-288 0,-4-2-48 0,-1 0-13664 0</inkml:trace>
  <inkml:trace contextRef="#ctx0" brushRef="#br0" timeOffset="12331.9">4796 11296 15663 0,'0'0'1392'0,"0"0"-1120"16,0 0-272-16,0 0 0 0,0 0 1744 0,0 0 304 15,0 0 48-15,0 0 16 0,0 0-752 0,0-12-144 16,-1 2-16-16,1 10-16 0,-1-11 64 0,-1 2 16 16,0 1 0-16,1-2 0 0,-1 1 144 0,1 0 16 15,-2 1 16-15,2 1 0 0,1 7-576 0,3-9-112 16,-2 0-32-16,2 1 0 0,0-1-528 0,1 1-192 16,2-3 144-16,-2 2-144 0,-3-1 0 0,1 1 0 15,1-1 0-15,0-1 0 0,-5-4 0 0,2 2 0 16,-1 0 0-16,0 1 0 0,-1 0 0 0,1 1 0 15,-1-3 0-15,0 3 0 0,0 0 128 0,0 1-128 16,0-2 128-16,0 2-128 0,0-1 384 0,-1 1-16 16,2-2 0-16,0 2 0 0,1-1 144 0,0 11 16 15,2-8 16-15,-2 8 0 0,4-9-240 0,-4 9-48 0,0 0-16 0,7-9 0 16,-7 9-240-16,6-8 0 0,-6 8 0 0,8-6 0 16,-8 6 0-16,8-7 0 0,-8 7 0 0,8-6 0 15,-8 6 0-15,7-7 0 0,-7 7 0 0,6-10 0 16,-1 1 0-16,-1-2 176 0,-3 0-176 0,0-1 160 15,2 1 64-15,0-3 16 0,-2-2 0 0,0-2 0 16,-1-1-16-16,3-1 0 0,-1-2 0 0,1 0 0 16,0-2-64-16,1 0-16 0,-1-5 0 0,1 3 0 15,-2-3-144-15,-1 3 160 0,3 1-160 0,-2-2 160 16,-2 5-160-16,3 1 0 0,0-1 144 0,-1 1-144 16,-3-1 0-16,0 1 0 0,-1 1 0 0,1 1 128 15,1-2-128-15,-1-1 192 0,-3-1-64 0,1 3 0 0,-1-4 16 16,0 2 16-16,-1 1 0 0,1-4 0 0,0 1-32 15,2-4-128-15,-1 2 192 0,1 0-64 0,-1-3-128 0,2 3 0 16,1 2 0-16,0-4 0 0,-2 2 0 0,2 0 0 16,0 3 128-16,0 0-128 0,-1 5 0 0,0 2 0 15,-1-2 0-15,1 4 0 0,-1-2 0 0,-1 5 0 16,0 0 0-16,1 2 0 0,-1 0 0 0,3 9 0 16,-5-7 0-16,1 1 0 0,4 6 0 0,-4-7 0 15,-1 1 0-15,1-1 0 0,4 7 0 0,0 0 0 16,-4-6 0-16,1-1 0 0,0-1 0 0,3 8 0 15,0 0 0-15,-2-9 0 0,1 1 0 0,1 8 0 16,0 0 0-16,-1-7 0 0,-2 0 0 0,3 7 0 16,0 0 0-16,0 0 0 0,-3-8 0 0,3 8 0 15,0 0 0-15,0 0 0 0,-5-5 0 0,5 5 0 16,0 0 0-16,-8-1 0 0,8 1 0 0,-9 0 0 0,1 1 0 0,8-1 0 16,-9 4 0-16,1 0 0 0,1 0 0 0,-1 1 0 15,-1 3 0-15,1 1 0 0,1-3-144 0,0 2 144 16,-3 0 0-16,3 0 0 0,0 0 0 0,1 0 0 15,-2 1 0-15,0 0 0 0,1 0 0 0,1-1 0 16,-1 0 0-16,1-1 0 0,-1 3 0 0,7-10 0 16,-6 6 0-16,6-6 0 0,0 0 0 0,0 0 0 15,0 0 0-15,0 0 0 0,-9 1 0 0,9-1 0 16,0 0 128-16,0 0-128 0,0 0 0 0,-4-9 144 16,4 9-144-16,-2-10 0 0,1 2 0 0,1-2 128 15,0 10-128-15,3-12 0 0,-1 1 0 0,1 2 128 16,0 1-128-16,-3 8 0 0,6-10 0 0,-1 1 0 15,-1 0 0-15,-4 9 0 0,5-7 0 0,2 1 0 0,1-2 0 0,0 1 0 16,-1 1 0-16,1-2 0 0,1 0 0 0,0 3 0 16,-9 5-144-16,12-4 144 0,-1 1 0 0,-2 1 0 15,-9 2 0-15,11 0 0 0,1 5-128 0,0-1 128 16,-2-4 0-16,-10 0 0 0,12 10 0 0,-1-2-128 16,-1 0 128-16,0 0 0 0,-2 0 0 0,3-2 0 15,0-1-128-15,0 2 128 0,-2 0 0 0,3 0 0 16,1-1 0-16,1-1 0 0,0 0 0 0,-1-2 0 15,-1 0 0-15,3-3 0 0,4 0 0 0,-2 2 0 16,-4 0 0-16,1 1 0 0,14 4-160 16,-14-4 32-16,0 4 0 15,1-3-2208-15,0 1-432 0,1-1-96 0</inkml:trace>
  <inkml:trace contextRef="#ctx0" brushRef="#br0" timeOffset="17950.79">4868 8767 16815 0,'0'0'736'0,"0"0"160"0,0 0-704 0,0 0-192 15,0 0 0-15,0 0 0 0,0 0 416 0,3-9 48 16,-3 9 16-16,5-9 0 0,-5 9-224 0,5-11-64 16,0 2 0-16,-5 9 0 0,4-9-192 0,0 0 144 15,0 0-144-15,-4 9 128 0,7-10 80 0,-5 3 16 0,-2-5 0 0,1 3 0 16,3 0 592-16,0 0 112 0,-2-2 32 0,-1 1 0 16,0-2-64-16,1 0-16 0,-1-1 0 0,-1 0 0 15,-3 0-160-15,2-3-16 0,0 0-16 0,-2-3 0 16,0 0 16-16,2-1 16 15,0-2 0-15,-2 1 0 0,-1 0-96 0,2 0-32 0,-1-1 0 0,2 0 0 16,-2-4-144-16,2 3-48 0,1 0 0 0,0 0 0 16,-1-3-256-16,1 1-144 0,0-2 160 0,0-1-160 15,-2 0 0-15,2-2 128 0,0-3-128 0,0 2 0 16,0-1 0-16,0 2 0 0,-1-1 128 0,1 5-128 16,0 1 0-16,1 2 0 0,-1 2 0 0,-1 0 0 15,-2 3 0-15,1-2 144 0,0 5-144 0,0 0 128 16,-2 2 112-16,0 0 16 0,1 0 0 0,-1 2 0 15,1 1-48-15,-1-1 0 0,1 0 0 0,0 1 0 0,3 10-80 0,-3-11-128 16,-1 0 176-16,4 11-176 0,0 0 0 0,-3-8 0 16,3 8 0-16,0 0 0 0,0 0 0 0,0 0 0 15,0 0 0-15,0 0 0 0,0 0 0 0,0 0 0 16,0 0 0-16,-9 6 0 0,9-6 0 0,-7 8 0 16,7-8-192-16,0 0 192 0,-7 7 0 0,7-7 0 15,0 0 0-15,0 0 0 0,-7 5 0 0,7-5 0 16,0 0 0-16,-8 5 0 0,8-5 0 0,-6 7 0 15,-2-2 0-15,8-5 0 0,-8 13 0 0,2-3 0 16,-2 1 0-16,1-1 0 0,2 2 0 0,0-3-144 16,0 1 144-16,1 1 0 0,4-11 0 0,-3 10 0 15,3-10 0-15,0 0 0 0,-1 12 0 0,1-12 0 0,1 12 0 16,-1-12 0-16,0 0 0 0,0 0 0 0,0 0 0 0,0 0 0 16,0 0 0-16,0 0 0 0,0 0 144 0,0 0-144 15,0 0 0-15,10-3 0 0,-3-5 0 0,1-1 0 16,0 1 0-16,-2-3 0 0,1-1 0 0,-1 0 0 15,2-1 0-15,-1 0 0 0,-2-1 0 0,1 1 0 16,1 1 0-16,-1 0 0 0,2 2 0 0,-1-3 0 16,-2 2 0-16,3 2 0 0,-1 0 0 0,1 1 0 15,-1 0 0-15,1 1-144 0,1-1 144 0,0 1 0 16,-1 1 0-16,-8 6 0 0,10-4 0 0,2 3-128 16,0 1 128-16,-12 0 0 0,0 0-144 0,14 6 144 15,0 1 0-15,-3 0-144 0,-6 4 144 0,0-2 0 16,3 0-144-16,-2 3 144 0,0-2 0 0,-1 2-144 15,0 0-96-15,2 1-16 0,2 0 0 0,1 1-10592 16,2 1-2128-16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34:37.1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2418 9463 6447 0,'0'0'576'0,"0"0"-576"0,0 0 0 0,0 0 0 0,0 0 1728 0,0 0 256 15,-11-1 32-15,2 1 16 0,9 0-1264 0,-10 0-256 16,10 0-64-16,-10 0 0 0,1 0 0 0,9 0 0 16,0 0 0-16,0 0 0 0,0 0 16 0,0 0 0 15,-9-6 0-15,9 6 0 0,0-6-272 0,0 6-48 16,5-10-16-16,0 0 0 0,-1 3 128 0,-4 7 32 16,10-7 0-16,1 4 0 0,-11 3 32 0,0 0 16 15,0 0 0-15,8-5 0 0,1 4-144 0,-9 1-16 16,0 0-16-16,0 0 0 0,0 0 64 0,0 0 16 15,0 0 0-15,0 0 0 0,0 0 368 0,0 0 80 16,0 0 16-16,0 0 0 0,0 0-128 0,0 0 512 16,10 4-544-16,-10-4-272 0,0 0-48 15,0 0-16-15,11 2 0 0,-11-2-208 0,0 0 128 0,9 7-128 0,-9-7 0 16,0 0 256-16,0 0-32 0,0 0-16 0,0 0 0 16,2 12 176-16,-2-12 16 0,-6 13 16 0,-1-2 0 15,0 1-80-15,-1-4-16 0,-1-4 0 0,-2 2 0 16,-1 5-144-16,1-1-48 0,-1-7 0 0,-2 3 0 15,-5 1 192-15,5-1 16 0,2 1 16 0,-5-2 0 16,-6-2 96-16,-1 2 0 0,1 2 16 0,-2-2 0 16,-3-3 0-16,-4 2 0 0,-2 1 0 0,0-3 0 15,-1-1 0-15,-4-1 0 0,-5-1 0 0,0-1 0 16,2-3 64-16,-1 4 16 0,-3-4 0 0,1 3 0 16,-1-3-96-16,3 4 0 0,2-3-16 0,1 1 0 15,-2 1-208-15,2 0-32 0,-1 0-16 0,4 1 0 16,0 2-176-16,5-1 0 0,4-1 0 0,2 1 0 0,0 3 0 15,5 0 0-15,4-2 0 0,4 1 0 0,3-2 0 0,1 0 0 16,9 0 0-16,0 0 0 0,0 0 0 0,-8-3 0 16,0 0 0-16,8 3 0 0,0 0-128 0,0 0 128 15,0 0 0-15,-1-7 0 0,1 7 0 0,2-12 0 16,1-1 0-16,1 2 0 0,-2 2 0 0,4-1 0 16,0-6 0-16,1 2 0 0,-2-4 0 0,3 1 0 15,3-2 128-15,1-3-128 0,0-4 144 0,0 0-144 16,-1 1 160-16,2-5-160 0,2-5 144 0,-2-3-144 15,0-3 128-15,1-1-128 0,2-2 160 0,-3-3-160 16,-3-3 192-16,-1 1-192 0,2-1 176 0,-3-1-176 16,-3-1 160-16,0-3-160 0,-1-3 144 0,-1-5-144 15,-2-3 128-15,-1-4-128 0,-3 0 128 0,2-3-128 16,0 0 128-16,-3-4-128 0,-3-1 0 0,3 1 0 0,0 1 128 16,1 6-128-16,-3 7 0 0,1 2 0 0,-1 0 0 0,-1 4 0 15,-1 2 0-15,0 3 0 0,-1 3 0 0,0 1 0 16,4 1 144-16,0 7-144 0,-3 1 160 0,3 2-160 15,0 1 0-15,-1 3 0 0,1 3 0 0,-1 3 0 16,-2-1 0-16,1 2 0 0,1 0 0 0,0 3 0 16,-1 1 0-16,0 1 0 0,2 1 0 0,-2 3 0 15,0-2-224-15,1 2-32 0,2 0-16 0,-1 1 0 16,-4 2 128-16,3 1 144 0,0 0-208 0,2 1 80 16,2 0 128-16,-1 0-128 0,1 1 128 0,0 2-128 15,1-3 128-15,-2 1 0 0,0 4 0 0,1-2-128 16,2 9 128-16,0-8 0 0,-2 1 0 0,2 7-128 15,-3-9 128-15,3 9 0 0,0 0 0 0,-1-10-128 0,-2 3 128 16,3 7 0-16,3-9-144 0,-3 9 144 0,0 0 0 0,0 0-144 16,0 0 144-16,0 0 0 0,4-9 0 0,1 1-128 15,1 1 128-15,2 4 0 0,-8 3 0 0,11-7-160 16,-1 2 160-16,4 0-128 0,2-1 128 0,-2 1 0 16,-2-1-144-16,2-1 144 0,5 1 0 0,-2-1-144 15,-3-1 144-15,3 2 0 0,2 1 0 0,1-2-128 16,0 2 128-16,-1 0 0 0,1-1 0 0,1 1-128 15,2 1 128-15,-1 0 0 0,0 0 0 0,2 1-128 16,1 0 128-16,-1-1 0 0,0-5 0 0,2 1 0 16,3-1-128-16,1 1 128 0,-2 0 0 0,0 2 0 15,-1-1 0-15,0 2 0 0,2 0 0 0,-2 1 0 16,-3 0 0-16,-1-1 0 0,0 4 0 0,-3-3 0 16,-3 0 0-16,-1 1 0 0,-2-1 0 0,-1 0 0 15,-1-1 0-15,-1 1 0 0,-11 4 0 0,10-2 0 0,-10 2 128 0,9-7-128 16,-9 7 144-16,8-7-144 0,-2-3 128 0,0 4-128 15,-6 6 192-15,0 0-64 0,5-11 0 0,-1 3 0 16,-4 8-128-16,1-9 128 0,0 0-128 0,-1 9 128 16,0 0-128-16,0 0 0 0,0-6 144 0,0 6-144 15,-1-10 0-15,1 10 0 0,0 0 0 0,0 0 0 16,0 0 0-16,0 0 0 0,0 0 0 0,0 0 0 16,0 0 0-16,0 0 0 0,0 0 0 0,0 0 0 15,0 0 0-15,0 0 0 0,12 3 0 0,-12-3-128 16,0 0 128-16,10 0 0 0,-10 0 0 0,11 1-128 15,-11-1 128-15,0 0 0 0,10-1 0 0,-10 1 0 16,0 0 0-16,11 3 0 0,-11-3 0 0,9 4 0 0,-9-4 0 0,10 0 0 16,-10 0 0-16,0 0 0 0,11 0 0 0,-11 0 0 15,11 3 0-15,-11-3 0 0,0 0 0 0,0 0 0 16,0 0 0-16,0 0 0 0,0 0 0 0,0 0 0 16,0 0 0-16,0 0 0 0,0 0 0 0,0 0 128 15,0 0-128-15,-9-1 0 0,0-1 144 0,-1-1-144 16,-2-1 192-16,0 1-192 0,-1 1 176 0,-1-2-176 15,-2-3 160-15,0 1-160 0,2 1 160 0,-2-2-160 16,1-2 160-16,-2 2-160 0,0-2 192 0,-1 0-64 16,-1-1-128-16,0 2 192 0,-3-1-48 0,1 1-16 15,0-1 0-15,0 0 0 0,-1-3 0 0,4 3 0 16,3 2 0-16,-2 1 0 0,-2-2-128 0,2 3 0 16,4 0 144-16,1-1-144 0,0 2 0 0,3 1 0 0,9 3 0 0,-8-3 0 15,8 3 0-15,0 0 0 0,0 0 0 0,0 0-128 16,0 0 128-16,0 0-192 0,0 0 192 0,0 0-192 15,12 8 48-15,0 0 0 0,0-1 0 0,1 0 0 16,0-4 144-16,1 0-208 0,2 0 80 0,1 2 128 16,1 0-176-16,1 1 176 0,4 0-128 0,-1-1 128 15,0-1 0-15,1 0-128 0,2 0 128 0,-1 0 0 16,-3 0 0-16,-1 0 0 0,1 2 0 0,0-2 176 16,-1 0-176-16,-1 1-192 0,-1-3 32 0,1 3 16 15,-1-2 144-15,-2-1 0 0,-3 1 0 0,1-1 0 16,3 1 0-16,-1-3 0 0,-3-1 0 0,-2 2 0 15,0 3 0-15,-11-4 0 0,10 3 0 0,-10-3 0 16,0 0 0-16,11 6 0 0,-2-1 0 0,-9-5 0 16,0 0 0-16,0 0 0 0,0 0 0 0,1 11 0 0,-1-11 0 0,-5 11 0 15,1 0 0-15,-1-1 0 0,-3-2 144 0,-3 0-144 16,0 0 192-16,2 3-192 0,3 0 160 0,-1 2-160 16,-3 1 128-16,0-1-128 0,0 0 0 0,-2 3 0 15,0-3 128-15,0 4-128 0,1 0 0 0,-1 3-176 16,1-4 48-16,1 0 0 15,-2 1-1248-15,2-1-240 0,1 2-48 0,0 2-16 16,-2 0-1248-16,3 3-240 0,2 0-48 0</inkml:trace>
  <inkml:trace contextRef="#ctx0" brushRef="#br0" timeOffset="1580.76">2373 8846 11055 0,'-4'13'976'0,"0"-2"-784"16,-3-1-192-16,1 3 0 0,2 0 1472 0,-3 2 240 0,-4 0 48 0,3 1 16 15,3-2-1440-15,-1 1-336 0,1-2 0 0,-1-2 0 16,-1 0 144-16,1-2 0 0,-1-1 0 0,2-2 0 16,5-6 112-16,0 0 0 0,0 0 16 0,-5 8 0 15,-2 1 320-15,3-1 64 0,4-8 16 0,-5 7 0 16,-4-2 240-16,9-5 48 0,-9 6 16 0,9-6 0 16,-11 3-224-16,1 1-48 0,0-2-16 0,2 2 0 15,-3-2 256-15,0 0 48 0,-2 1 16 0,1-1 0 16,1-2-176-16,0 3-16 0,-1 0-16 0,0 1 0 15,-1 1-464-15,0 1-80 0,0-2-32 0,0 3 0 16,0-1-224-16,1 1 0 0,3-2 0 0,-1-1 0 16,-2 0 0-16,2-4 0 0,2 0 0 0,8 0 0 0,-11 0 176 0,2-4-16 15,0 0 0-15,1-3 0 0,0 0 272 0,-1-5 48 16,-1-2 16-16,1-2 0 0,1 0-16 0,-3-2 0 16,1 0 0-16,0-3 0 0,0-4-128 0,0 0-32 15,0-1 0-15,-2-2 0 0,0-4-144 0,3 0-48 16,4-5 0-16,-3-2 0 0,-2-4-128 0,3-3 160 15,4-3-160-15,0-2 160 0,-3-1-160 0,2-2 0 16,4 0 0-16,-1-2 0 0,-5 1 0 0,2-1 0 16,2-2 0-16,1 1 0 0,-2-3 0 0,0 3 0 15,-1 1 0-15,1 2 0 0,2 5 0 0,-3 2 0 16,-5 1 0-16,2 3 0 0,3 3 0 0,-2 2 0 16,-5 0 0-16,3 4 0 0,1 4 128 0,-1 0-128 15,0-2 128-15,0 2-128 0,-1 2 0 0,1 1 128 16,-3-24-128-16,3 29 0 0,2 2 128 0,1 3-128 15,1-1 0-15,0 3 0 0,1 3 0 0,-3-1 0 16,2 4 0-16,0 2 0 0,-1 1 0 0,5 6 0 16,-6-7 0-16,1 1 0 0,-2-1 0 0,1 2 0 0,-1 1 0 15,7 4 128-15,-8-4-128 0,0 0 0 0,2 0 128 16,-1 0-128-16,7 4 0 0,-8-6 0 0,2-1 0 16,-1 2 0-16,7 5 0 0,0 0 0 0,0 0 128 15,-6-7-128-15,6 7 0 0,0 0 0 0,0 0 0 16,4-7 0-16,-4 7-176 0,10-4 176 0,2-1-128 15,1 3 0-15,1 0 0 0,1-1 0 0,3 2 0 16,2 1 128-16,0-4-160 0,1 0 160 0,4 0-160 16,2-1 160-16,1 0 0 0,-5-2 0 0,2 1 0 15,1-1 0-15,1-1 0 0,2-1 0 0,-1 1 0 0,-4 2 0 16,1-1 0-16,1 1 0 0,-1 0 0 0,-3 1 0 0,-1-1 0 16,0-3 0-16,0 5 0 0,0-2 0 0,-2 5 0 15,1-5 0-15,0 0 0 0,1 1 0 0,0-1 0 16,-1-5 0-16,1 3 0 0,2 1 0 0,-3 0 0 15,-6 1 0-15,0-1 0 0,2-1 0 0,-3 2 0 16,-1-1 0-16,-1 1 128 0,0 0-128 0,-3 3 0 16,-8 3 128-16,6-7-128 0,1-2 128 0,-2 2-128 15,-1 1 128-15,-4 6-128 0,0-9 192 0,0 1-48 16,0 8 0-16,1-11 0 0,-3-2-144 0,-2 3 0 16,1 0 0-16,0 0 0 0,1 1 0 0,-2 4 0 15,-3-1 0-15,1-1 0 0,-1-1 0 0,-2 0 0 0,-1 1 128 16,2 0-128-16,8 7 0 0,-10-5 128 0,-3-2-128 15,0 1 128-15,1-1-128 0,1 2 0 0,1 0 0 0,-1 1 128 16,1 0-128-16,0-1 0 0,-1 4 0 0,1-2 0 16,-2 2 0-16,3-1 0 0,9 2 0 0,-11-1 0 15,0-3 128-15,3 0-128 0,8 4 192 0,0 0-64 16,-11-4-128-16,2 2 0 0,9 2 0 0,0 0 0 16,-9-3 0-16,9 3 0 0,-8-6 0 0,8 6 0 15,0 0 0-15,0 0 0 0,0 0 0 0,0 0 0 16,0 0-144-16,0 0 144 0,0 0 0 0,0 0 0 15,0 0-192-15,10-4 192 0,-1 2-192 0,-9 2 192 16,0 0-160-16,11 2 160 0,1 2-128 0,-3-3 128 16,-9-1 0-16,0 0-160 0,12 6 160 0,-3-2 0 15,-9-4-128-15,11 4 128 0,-1-1 0 0,0-1 0 0,-10-2 0 0,11 4 0 16,-11-4 0-16,10 6 0 0,-1 0 0 0,-9-6 0 16,0 0 0-16,11 7 0 0,-2 2 0 0,-1 1 0 15,-3 1 0-15,0-1 0 0,0-1 0 0,1 2-128 16,-2-1 128-16,-4 2-208 0,-3-1 208 0,2 3 0 15,2-1 0-15,-4 1 0 0,-6-1 0 0,3 1 0 16,2-1 0-16,-1 2 0 0,-6-2 0 0,1 0 0 16,-1 0 0-16,2-2 0 0,0 1 144 0,0 0-16 15,-2-3-128-15,2-1 192 0,3-2-192 0,-1 1 0 16,2 1 128-16,5-8-128 16,-5 10-448-16,1 3-128 0,0-1-16 0,3 1-16 15,1 1-2816-15,1 3-560 0</inkml:trace>
  <inkml:trace contextRef="#ctx0" brushRef="#br0" timeOffset="3249.03">2572 8906 21183 0,'-15'-10'944'0,"4"1"192"0,-1-3-912 0,1 2-224 0,0-1 0 0,2 2 0 16,1 1 2624-16,4 0 496 0,3 1 80 0,1 7 32 0,0 0-2528 0,0 0-496 16,1-11-208-16,-1 11 176 0,0 0-176 0,0 0 0 15,0 0-160-15,0 0 160 0,0 0-208 0,0 0 48 16,0 0 16-16,0 0 0 0,0 0 144 0,0 0-128 15,0 0 128-15,0 0-128 0,0 0 128 0,0 0 144 16,0 0-16-16,0 0-128 0,-10 0 576 0,0 0 16 16,-2-3 0-16,-1 3 0 0,-3 3 240 0,-1 2 64 15,-2-1 0-15,-1 3 0 0,1-3-368 0,0 2-64 16,1 2-16-16,-2 1 0 0,0 2-256 0,0 0-64 16,2 1-128-16,0 1 192 0,-2 0-192 0,2 0 0 15,-1 3 0-15,1-3 0 0,1 1 128 0,-1 2-128 16,-2 1 0-16,1 0 0 0,-1-4 0 0,-1 0 128 15,-1 0-128-15,0 1 0 0,-1 2 0 0,-1-3 144 16,3-3-144-16,-1 3 128 0,-1-4 0 0,2-1-128 0,1-3 192 0,2-1-64 16,0-1 192-16,3-2 48 0,5-1 0 0,1-1 0 15,-3-2 144-15,0-3 16 0,1-3 16 0,2 0 0 16,1-3 16-16,-3-1 0 0,-3-4 0 0,1-1 0 16,0-3-288-16,0-3-48 0,-1-4-16 0,-1 0 0 15,1-2-208-15,0 0 0 0,-2-4 0 0,2-1 0 16,-1-1 128-16,2-1-128 0,0-1 0 0,1-1 0 15,1-4 0-15,0-1 0 0,2-4 0 0,0-2 0 16,1-1 0-16,3 3 0 0,2 1 0 0,2-1 0 16,0 0-160-16,2-2 160 0,3-2-128 0,1-2 128 15,2-5 0-15,2 0 0 0,0-1 0 0,0 6-128 16,3 6 128-16,0 4 0 0,-2 1 0 0,2 1 0 0,-1 2 0 0,1 1-160 16,0-1 160-16,-2 4-160 0,1 1 160 0,-1 1 0 15,1 1 0-15,-1-2 0 0,-1 4 0 0,-1 2 0 16,1 2 0-16,-2 1 0 0,-3 1 0 0,-1 3 0 15,1-2 0-15,-1 5 0 0,0-3 0 0,-1 2 0 16,2 2 0-16,0-4 0 0,0-2 0 0,0-1 0 16,-2-1 0-16,4 0 0 0,3 5 0 0,-1-1 0 15,-3-4 0-15,3 3 0 0,1 0 0 0,0 3 0 16,-4-4 0-16,3 5-128 0,0 2 128 0,0-2 0 16,-3 4 0-16,0-1-128 0,0 0 128 0,2 3 0 15,-1 2 0-15,-1 0 0 0,-3 1 0 0,0 1 0 16,-2 9 0-16,4-9 0 0,-4 9 0 0,0-10 0 15,0 10 0-15,-2-7 0 0,2 7 0 0,-6-7 0 16,0 2 0-16,6 5 0 0,0 0 0 0,-5-8 0 16,0 2 0-16,5 6 0 0,0 0 0 0,0 0 0 0,-6-7 0 0,6 7 0 15,0 0 0-15,0 0 0 0,0 0 0 0,0 0-128 16,11-3 0-16,2 3 0 0,2 2 0 0,4-1 0 16,-1-1 128-16,1 0-192 0,2 0 192 0,2 0-192 15,-3 1 192-15,1 1 0 0,1-1-144 0,-1-1 144 16,-1-1 0-16,-2-1 0 0,0 0 0 0,2 0 0 15,-1 1 0-15,1 0 0 0,0-2 0 0,0 1 0 16,3-2 0-16,1 1 0 0,5-2 0 0,-3 1 0 16,-1 1 0-16,0 2 0 0,1-3 0 0,0 2 128 15,-3-1-128-15,-2 0 0 0,-1 2 0 0,-3 0 0 16,-2 1 0-16,0 0 0 0,-2-2 0 0,-3 2 0 16,-10 0 0-16,0 0 0 0,9-1 0 0,-9 1 0 15,0 0 0-15,0 0 0 0,0 0 144 0,0 0-144 0,0 0 128 0,0 0-128 16,0 0 160-16,0 0-160 0,0 0 160 0,-8-5-160 15,-2 1 160-15,-1 1-160 0,1 2 128 0,0-2-128 16,-1 2 0-16,-1 0 144 0,1 0-144 0,-2-3 0 16,0 2 0-16,0 1 128 0,-2 0-128 0,2 1 160 15,2 0-160-15,-3 0 160 0,0 0-160 0,2 0 0 16,12 0 0-16,-13 2 0 0,-1 0 0 0,1 2 0 16,0-4 0-16,0 1 0 0,0-2 0 0,0 1 0 15,-2-3 0-15,4 3 0 0,2 0 144 0,-2-1-144 16,1-1 160-16,-1 1-160 0,1-2 144 0,-1 2-144 15,1-2 128-15,1 1-128 0,0-1 0 0,9 3 0 16,-11-4 128-16,1 0-128 0,0 1 0 0,2-3 0 0,8 6 0 0,-7-6 0 16,-1-2 0-16,3 0 0 0,3-1 0 0,-1 3 0 15,-1-5 0-15,4 11 0 0,-1-9 0 0,1 0 0 16,1 1 0-16,0-1 0 0,-2 1 0 0,1 8 0 16,0 0 0-16,7-5 0 0,-7 5-176 0,7-7 176 15,2 3-208-15,-9 4 32 0,12 0 16 0,0 4 0 31,0 2-288-31,2-1-48 0,2 0-16 0,1 2 0 16,0-1-176-16,2 1-32 0,3-1-16 0,0 1 0 16,1-2 160-16,1 0 16 0,4 2 16 0,-2 0 0 0,-12-1 224 0,2-1 32 0,1 0 16 0,-2 2 0 15,0-1 272-15,-1 1-192 0,-1-1 192 0,-1-1-160 16,5 6 160-16,-5-2 0 0,-6-1 0 0,-6-8 0 16,7 9 0-16,-7-9 144 0,0 0-144 0,1 12 0 15,-1-12 240-15,0 10-64 0,0-10-16 0,0 0 0 0,0 0-32 0,-4 9-128 16,4-9 192-16,0 0-64 0,-9 9-128 0,9-9 192 15,-7 7-192-15,7-7 192 0,-10 2-192 0,-1 0 128 16,2-2-128-16,-1 0 128 0,-1 0 80 0,1 0 16 16,-2-2 0-16,-1 0 0 0,0-2 128 0,-2 0 32 15,-4 0 0-15,6 0 0 0,3 0-64 0,-2 2-16 16,-2-4 0-16,-1 5 0 0,0-3-144 0,2 4-32 16,2 4 0-16,2-3 0 0,0 2-128 0,9-3 0 15,0 0 0-15,-8 9 0 0,2 2-192 0,3-1 192 16,3-10-192-16,3 13 192 0,-1-1-208 0,2-1 80 15,3 1 128-15,1 3-208 0,2-4 208 0,0 4-192 16,2-2 192-16,3 0-192 0,3 0 192 0,-1 0-192 16,-3-2 192-16,2 3-192 0,-2 1 192 0,2-3 0 0,-2 0 0 0,2-5-144 15,-1 1 144-15,-2 0 0 0,-2-3 0 16,-11-5 0-16,6 11 0 0,-6-11 0 0,3 11 0 0,-4 0 0 16,1-11 0-16,-11 8 144 0,1 0-144 0,-6 1 160 15,-5-2-32-15,0 4 0 0,2 1 0 0,-7 1 0 16,-4-2-128-16,-4 5-176 0,-3 0 48 0,1 2 0 31,1 0-1824-31,-4 2-352 0,-6-1-80 0</inkml:trace>
  <inkml:trace contextRef="#ctx0" brushRef="#br0" timeOffset="23474.57">7962 8677 13183 0,'-15'1'576'0,"5"2"128"0,0 1-560 0,0-2-144 0,1-2 0 0,0 0 0 16,-1 0 624-16,10 0 80 0,0 0 32 0,-9 0 0 16,9 0 448-16,0 0 96 0,0 0 0 0,0 0 16 15,0 0-320-15,0 0-64 0,0 0-16 0,0 0 0 0,0 0-512 0,14 4-128 16,-1 0 0-16,1-1-16 0,2-6-16 0,1 3 0 16,1 3 0-16,2-3 0 0,2 0-80 0,1-3-16 15,1 0 0-15,2 2 0 0,1-3-128 0,5 0 0 16,-1 0 0-16,3 1 128 0,1-1-128 0,0 1 0 15,-1 2 0-15,0-3 0 0,0 1 208 0,0 3-32 16,-2-2-16-16,1 2 0 0,-3 0 192 0,-1-2 32 16,-2 1 16-16,2 0 0 0,-3-3-16 0,-1 0 0 15,-3 0 0-15,0 1 0 0,0 2-96 0,-2 0-32 16,-2-1 0-16,0 0 0 0,2 0 16 0,-2-1 0 16,-2-1 0-16,-1-2 0 0,1 1 80 0,-1 0 16 15,1 0 0-15,0-2 0 0,-1 1-48 0,1-3 0 16,1 2 0-16,-1-2 0 0,-2 2-144 0,-1 1-48 0,-1-1 0 15,0 0 0-15,-2-2 0 0,-1 2 0 0,-1 2 0 0,-8 5 0 16,8-9 0-16,-2 2 0 0,-6 7 0 0,0 0 0 16,0 0 0-16,0 0 0 0,0 0 0 0,0 0 0 15,0 0 96-15,0 0 16 0,-6-6 0 0,-2 2 0 16,-1 0 64-16,0-1 16 0,-2 1 0 0,-1 0 0 16,-2-1 16-16,0 1 16 0,-2-3 0 0,1 1 0 15,-1-1-32-15,0 2 0 0,-1 0 0 0,2-2 0 16,0-5-128-16,2 3-16 0,0 1-16 0,0 2 0 15,0-1-160-15,0 2 128 0,0 0-128 0,1 0 128 16,3 0-128-16,0-1 0 0,0 1 0 0,1 0 0 16,2 4 192-16,-1 1 16 0,7 0 0 0,0 0 0 15,0 0-400-15,0 0-64 0,0 0-32 0,0 0 0 0,0 0 144 0,5 10 144 16,4 0-208-16,2 0 80 0,-1-7 128 0,3 1-192 16,3 2 192-16,0-4-192 0,-2 1 192 0,-1-1 0 15,-1-2 0-15,1 3 0 0,0 2 0 16,-1 3 0-16,-2-4 0 0,-1 0-128 0,-9-4 128 0,12 5 0 15,-12-5 0-15,10 7 0 0,-10-7 0 0,8 6 0 16,-8-6 0-16,7 12 0 0,-5 0 0 0,0-3 0 16,-2 1 0-16,-2 1-128 0,1-1 128 0,-2-1 0 15,3-9 0-15,-6 13 0 0,-2 2 0 0,0 0 0 16,2-2 128-16,-2 0-128 0,-1-1 128 0,-2 1-128 16,-2 0 128-16,1 1-128 0,1-2 160 0,-2 1-32 15,-4-4-128-15,2 3 192 0,4 0-192 0,-2 0-208 16,-2-2 32-16,4 0-17664 0</inkml:trace>
  <inkml:trace contextRef="#ctx0" brushRef="#br0" timeOffset="30624.4">7941 9666 4607 0,'0'0'400'0,"0"0"-400"16,-8-7 0-16,3 0 0 0,5 7 2944 0,0 0 512 15,-4-9 112-15,3 1 16 0,-1-1-2272 0,2 2-448 16,0 7-96-16,0 0 0 0,0-9-400 0,2 3-80 15,-2 6-16-15,2-8 0 0,-2 8-128 0,0 0-16 16,7-8-128-16,-7 8 192 0,10-5 128 0,1 1 0 0,-11 4 16 0,13-1 0 16,0 1-112-16,0 0-32 0,0 0 0 0,1 0 0 15,-1 1 96-15,2-1 16 0,0-3 0 0,2 2 0 16,0 1-16-16,1-1 0 0,1-1 0 0,1-3 0 16,1 0-32-16,3-1-16 0,1 0 0 0,1 2 0 15,0 0 128-15,1 1 16 0,2 0 16 0,-1 0 0 16,2 2-80-16,-1 1 0 0,-2 1-16 0,0-1 0 15,-3 0-304-15,0 2 160 0,-1-1-160 0,1-1 128 16,-1 0-128-16,1 0 0 0,-2-1 0 0,0 1 128 16,-1 0-128-16,1-2 0 0,-1 0 0 0,1-2 0 15,-1 1 0-15,0 2 128 0,0-2-128 0,1 2 0 16,0 0 128-16,-1-1-128 0,-3-1 0 0,0 0 128 16,-2-2 0-16,-2 2-128 0,-2 0 192 0,-2 2-64 15,-10 1 128-15,12-2 32 0,-12 2 0 0,0 0 0 0,0 0-32 0,0 0 0 16,0 0 0-16,0 0 0 0,0 0 16 0,0 0 0 15,0 0 0-15,0 0 0 0,1-10 128 0,-2 0 32 16,-3 3 0-16,4 7 0 0,-9-5-208 0,0 0-32 16,0 0-16-16,-2-2 0 0,0-2 0 0,-1 0 0 15,0 0 0-15,1 2 0 0,0-3 80 0,-1 2 0 16,-2 0 16-16,1 2 0 0,0-1-80 0,3 1 0 16,-1 2-16-16,1 0 0 0,-2 3-176 0,0-1 0 15,0 2 0-15,2 2 0 0,0 0 0 0,-1 2 0 16,2 1 0-16,0 2 0 0,-2-4-160 0,2 2 160 15,9-5 0-15,-9 6-144 0,0-3 144 0,9-3 0 16,-9 2 0-16,9-2 0 0,0 0 0 0,0 0 0 16,-10 4 0-16,10-4 0 0,0 0 0 0,0 0 0 0,-10 3 0 0,10-3 0 15,0 0 0-15,0 0 0 0,0 0 0 0,0 0-128 16,0 0 128-16,0 0 0 0,8 7 0 0,1-1 0 16,2-1-144-16,1 2 144 0,2-2-160 0,-2 2 160 15,-1-1-128-15,2 2 128 0,0 2 0 0,-1-1-144 16,-4-2 144-16,-8-7 0 0,10 4 0 0,0 2-128 15,-3 2 128-15,1 0 0 0,1-1 0 0,-9-7 0 16,0 0 0-16,8 6 0 0,-8-6 0 0,8 8 0 16,-8-8 0-16,5 9 0 0,-5-9 0 0,4 10 0 15,-4-10 224-15,1 13-32 0,-1-5 0 0,-1 1 0 16,1-9 0-16,-6 11 0 0,-2-1 0 0,-1 2 0 16,1-5-64-16,0 2-128 0,1 0 176 0,1 2-176 0,-3 0 144 15,-2 2-144-15,1 0 0 0,0 0 144 0,-4 0-400 0,-1 4-64 16,-1 0-32-16,-3 3-16368 15</inkml:trace>
  <inkml:trace contextRef="#ctx0" brushRef="#br0" timeOffset="35198.54">16454 9417 10127 0,'-13'-2'448'0,"13"2"96"0,-12 1-544 0,5-1 0 0,7 0 0 0,0 0 0 16,0 0 2960-16,0 0 496 0,0 0 80 0,0 0 32 15,9 3-2384-15,2 1-480 0,3-2-80 0,2 1-32 16,4-2-256-16,2 2-48 0,2-1-16 0,0 1 0 16,25 0-272-16,-5-2 0 0,-2-1 0 0,-1 0 0 0,0 2 0 0,4-2 0 15,4-3 160-15,2 1-160 0,-2 2 480 0,1-1 16 16,-1-3 0-16,1 1 0 0,-2 1 144 0,4 2 48 15,3-2 0-15,2 1 0 0,3-1-176 0,4-2-48 16,4-2 0-16,0 3 0 0,-2 0-96 0,3 0-32 16,4 1 0-16,4 0 0 0,5-3-128 0,3 3-16 15,1-4-16-15,1 2 0 0,2 1-176 0,4 0 128 16,2-4-128-16,0 1 128 0,-1-5-128 0,2 4 0 16,2-1 144-16,3 0-144 0,-1-1 128 0,-4 1-128 15,-2 2 160-15,1 0-160 0,2 0 160 0,1 2-160 16,-1-3 160-16,-3 1-160 0,-5 1 368 0,0 1-32 15,2 0 0-15,-1 1 0 0,-2-1 64 0,-1 3 16 16,-7 1 0-16,4 1 0 0,3 1-96 0,1 0-32 0,-2 2 0 16,-4 1 0-16,-3 2-112 0,1-3-32 0,2-2 0 0,1 1 0 15,3 1-144-15,-1-4 128 0,-3 0-128 0,-1 0 128 16,-1 0-128-16,0-3 128 0,4 3-128 0,-2-2 128 16,-6 0-128-16,-3-2 192 0,-4 2-192 0,1-3 192 15,2-3-48-15,1 3 0 0,1-3 0 0,-3 4 0 16,-5 0 96-16,-5 1 16 0,-6-4 0 0,-1 3 0 15,-1-2 80-15,-2 2 32 0,-2 2 0 0,0 2 0 16,-4-3-144-16,0 2-32 0,-1 1 0 0,-5 1 0 16,-3-1-192-16,-2 3 144 0,-2-3-144 0,-4 0 128 15,-2 0-128-15,-1 0 0 0,-3 0 0 0,-2-3 0 16,-3 2 0-16,-1-2 0 0,-3 1 0 0,-3-2 0 16,0 0-592-16,-10 4 0 0,0 0 0 0,0 0-18208 15</inkml:trace>
  <inkml:trace contextRef="#ctx0" brushRef="#br0" timeOffset="52518.93">1232 12317 21183 0,'-17'0'1888'0,"3"2"-1504"0,2 4-384 0,2 3 0 15,0 4 3744-15,1 5 672 0,-1 2 144 0,1 4 32 16,1 2-3792-16,-1 6-800 0,-4 3 0 0,0 5-192 15,0 3 192-15,-3 0 176 0,0 0-48 0,-1 3 0 0,2 1 64 0,-1-3 0 16,1-2 0-16,-2-2 0 16,-2 0 48-16,2-4 16 0,2-2 0 0,2-5 0 0,1-6 16 0,7-3 16 15,3-6 0-15,2-14 0 0,0 0-160 0,19-4-128 16,4-4 192-16,7-10-192 0,4-11 0 0,8-6 0 16,5-7 0-16,9-5-192 0,6-7-80 0,5-1-16 15,-1-1 0-15,2 1 0 0,-3 0 128 0,-1 3 32 16,-3 5 0-16,1 6 0 0,0 4 272 0,0 7 64 15,-4 4 16-15,-4 8 0 0,-6 6 240 0,-6 4 48 16,-3 4 16-16,-4 4 0 0,-5 4-128 0,-1 3-16 16,-2 1-16-16,-4 3 0 0,0 1-48 0,-1 1 0 15,0 1 0-15,-2 2 0 0,-5 2 0 0,2-1-16 16,1 3 0-16,-1-3 0 0,0 2-48 0,-1 1 0 0,-3-3 0 0,1 0 0 16,2 1-48-16,-2-1-16 0,1-3 0 0,2-2 0 15,1-4-192-15,3-4 176 0,0-4-176 0,6-4 160 16,3-9-160-16,8-7 0 0,5-7 0 0,6-6 0 15,6-6-320-15,10-3 48 0,10-1 16 0,-2 3 0 16,-3 0-32-16,-2 2 0 0,-6 5 0 0,-3 10 0 16,-6 4 288-16,-2 12-192 0,-4 7 192 0,-6 11-160 15,-5 10 160-15,-7 9 0 0,-8 4 128 0,-6 9-128 16,-4 3 400-16,-7 6 16 0,-8 4 0 0,-3 1 0 16,-1-1-32-16,-1 2-16 0,-1-1 0 0,2-2 0 15,4-9-192-15,4-6-48 0,4-7 0 0,5-9 0 16,4-4-128-16,9-10 0 0,4-7 144 0,8-10-144 15,8-10 0-15,8-9 0 0,7-8 0 0,9-9 0 16,7-10-272-16,6-2-32 0,4 2 0 0,-2 3 0 0,-7 6 48 0,-2 5 0 16,-3 6 0-16,-2 8 0 0,-5 10 256 15,-7 7 192-15,-8 9-16 0,-7 8-16 0,-3 8 320 0,-7 4 64 16,-7 7 16-16,-3 4 0 0,-2 3 16 0,-2 3 0 16,-2 0 0-16,-1-3 0 0,-1-2-288 0,1-5-48 15,2-4-16-15,4-7 0 0,3-8-96 0,8-10 0 16,9-10-128-16,9-10 192 0,10-12-192 0,8-12 0 15,8-8 0-15,5-7-160 0,0-5-112 0,10-3-32 16,10-4 0-16,-1 6 0 0,-5 2-80 0,-4 10 0 16,-7 7-16-16,-10 12 0 0,-9 10 272 0,-6 11 128 15,-5 6-128-15,-8 11 128 0,-7 7 128 0,-5 7 96 16,-2 4 32-16,-2 4 0 0,-3 4 48 0,-2 0 16 16,1 3 0-16,-1-5 0 0,-1-1-160 0,4-2-32 0,4-3 0 15,5-7 0-15,6-4-128 0,8-6 128 0,9-6-128 0,7-6 128 16,3-4-128-16,3-6 0 0,4-8 0 0,4-4 0 15,5-4-192-15,0 4-64 0,0 8 0 0,-6 2-16 16,-5 7 16-16,-5 9 16 0,-6 6 0 0,-5 7 0 16,-7 4 240-16,-7 8 0 0,-6 5-160 0,-2 5 160 15,-1 4 0-15,-1 2 208 0,-2-5-16 0,0-2-16 16,2-2-176-16,2-4 0 0,3-8 0 0,2-2 0 16,5-7 0-16,9-11 0 0,11-8 0 0,8-7 0 15,7-6 128-15,3-8-128 0,1-6 0 0,6-4 128 16,4 1-128-16,-4 7 0 0,-6 7 0 0,-9 9 0 15,-10 10-208-15,-10 13 80 0,-10 13 128 0,-11 16-208 16,-10 14 208-16,-13 13-192 0,-9 7 192 0,-8 10-192 0,-3 8 320 16,0-2 64-16,0 0 0 0,6-10 16 0,6-10-32 0,6-8-16 15,8-5 0-15,9-11 0 0,9-9-160 0,14-12 0 16,11-10 0-16,9-9 0 0,5-14 0 0,4-7 0 16,3-8 0-16,6-4 0 0,5-2-192 0,-4 2 0 15,-4 0-16-15,-7 4 0 0,-8 4 48 0,-7 5 16 16,-6 5 0-16,-3 9 0 0,-5 4 272 0,-6 12 48 15,-9 9 16-15,-3 8 0 0,-3 6 192 0,-5 5 64 16,-4 3 0-16,0 3 0 0,-1 1-64 0,3 0 0 16,2 1 0-16,5-8 0 0,6-5-240 0,11-11-144 15,11-10 160-15,15-8-160 0,12-11 0 0,11-14 0 16,6-9 0-16,9-8-160 0,10-7-176 0,0 0-48 16,1-1 0-16,-3 3 0 15,-3 1-160-15,-8 6-32 0,-10 6-16 0,-10 9 0 0,-10 8 448 0,-12 8 144 0,-12 10 0 0,-6 9 0 16,-7 3 240-16,-5 8 144 0,-7 3 48 0,-1 5 0 15,-1 0-48-15,2 6-16 0,3-1 0 0,-2 2 0 16,-1-5-160-16,6-1-16 0,6-3-16 0,9-8 0 16,7-8 0-16,14-12 0 0,10-13 0 0,19-13 0 15,12-13-176-15,5-7 0 0,0-4 0 0,10-5 0 32,8 0-320-32,-8 3-160 0,-11 5-32 0,-6 7 0 15,-10 3 0-15,-10 11 0 0,-9 10 0 0,-10 10 0 0,-11 11 512 0,-10 9 208 0,-10 9-16 0,-7 8 0 16,-8 6 240-16,-4 4 32 0,-5 1 16 0,-1 2 0 15,-3 1-112-15,4 0-32 0,0-2 0 0,5-5 0 16,5-8-144-16,12-6-16 0,13-8-16 0,13-6 0 0,12-12-160 16,9-13 192-16,8-12-192 0,11-10 192 0,10-8-192 15,-1-1-224-15,1 0 48 0,-1-5 16 16,-3 2-368-16,-3 7-80 0,-4 5-16 0,-8 7 0 0,-14 7 336 0,-12 10 64 16,-11 7 16-16,-8 9 0 0,-8 9 464 0,-6 6 80 15,-7 10 32-15,-5 6 0 0,-6 4-48 0,1 0 0 16,0 3 0-16,-1 1 0 0,1 2-144 0,2-4-48 15,6-7 0-15,9-4 0 0,12-3 16 0,10-13 0 16,7-12 0-16,19-14 0 0,17-11-144 0,13-13 0 16,8-12 0-16,7-2 0 15,1-5-368-15,2 2-96 0,1 0-32 0,-7 2 0 16,-7 3-128-16,-9 8-16 0,-6 8-16 0,-13 9 0 0,-9 9 656 0,-13 9 192 16,-10 8 16-16,-8 9 0 0,-6 9 400 0,-5 5 80 15,-6 6 16-15,-4 3 0 0,-3 3-368 0,2-1-64 16,1 1-16-16,4-2 0 0,5-2-256 0,5-5 0 0,8-8 128 0,9-3-128 15,11-9 0-15,20-13 0 0,17-14 0 16,12-10 0-16,7-12-192 0,20-5-32 0,14-10-16 0,5-3 0 31,-1-6-528-31,-2 6-128 0,-6 6 0 0,-9 7-16 16,-8 5 400-16,-10 11 64 0,-9 9 32 0,-15 13 0 0,-14 9 1120 0,-7 13 208 0,-6 6 48 0,-6 10 16 16,-10 2-160-16,-5 9-48 0,-5 4 0 0,-4 3 0 15,-4 2-336-15,-3-3-80 0,-1-4-16 0,4-1 0 16,3-2-336-16,10-3 144 0,7-5-144 0,12-8 0 15,12-8 0-15,11-11 0 0,9-14 0 0,18-8 0 16,16-15 0-16,6-7-176 0,3-9 0 0,6-1 0 16,3-3-336-16,4-1-80 0,-2 0-16 15,-13 4 0-15,-17 5 240 0,-7 8 48 0,-5 4 16 0,-11 12 0 0,-12 8 720 16,-14 8 144-16,-12 10 16 0,-12 8 16 0,-4 6-16 0,-6 5-16 16,-5 3 0-16,1 2 0 0,1 2-272 0,2-2-48 15,2-1-16-15,5-4 0 0,0-3-224 0,8-7 0 16,5-5 128-16,17-11-128 0,16-5 0 0,10-11-128 15,7-10 128-15,17-12-208 16,16-6-240-16,3-5-32 0,-1-4-16 0,-2 1 0 16,-1 0-320-16,-14 6-64 0,-11 6-16 0,-9 7 0 0,-8 9 736 0,-12 10 160 15,-13 6 0-15,-13 7 0 0,-13 9 640 0,-6 8 112 16,-7 8 16-16,-1 6 16 0,-3 6-240 0,1 1-48 16,5-2-16-16,-4 3 0 0,-3-2-288 0,6-1-48 15,7-3-16-15,5-3 0 0,6-7-128 0,15-7 0 0,18-8 0 16,12-11 0-16,10-7-304 0,15-11 16 15,10-10 0-15,4-7 0 16,2-4-928-16,7 0-192 0,5 1-48 0,-17 2 0 16,-17 3 832-16,-6 6 176 0,-8 4 16 0,-11 7 16 0,-15 4 672 0,-12 6 144 0,-11 3 32 0,-8 6 0 15,-10 0 576-15,-1 6 112 0,0 5 32 0,0 2 0 16,3 5-464-16,5 0-96 0,5-1-16 0,5 0 0 16,3-1-288-16,8-4-64 0,8-1-16 0,12-4 0 15,16-5-208-15,3-4 0 0,3-5 128 0,10-2-128 16,10-3 0-16,-4-1-256 0,-9-2 48 0,-3 4 16 15,-4 5 32-15,-7 3 16 0,-8 2 0 0,-15 5 0 16,-16 5 144-16,-9 4 192 0,-9 4-32 0,-3 4-16 16,-5 2 0-16,-5 5 0 0,-4 0 0 0,1 2 0 15,1 0-144-15,0-1 0 0,-1-2 144 0,1-1-144 0,3-5 0 16,2-4 0-16,2-5 0 0,10-5 128 0,9-5-128 0,12-6 0 16,11-5 0-16,2-4-128 0,-1-4-16 0,1-4 0 15,1-4 0-15,-40 12 0 0,7-4 144 0,-2 1 0 16,-2 0 0-16,-5-2 0 0,-5 3 0 0,-7 2 176 15,-6 0-16-15,12-4 0 0,-14 9-32 0,-10 3 0 16,-8 4 0-16,-8 1 0 0,0 0-128 0,0 0 0 16,0 0 0-16,0 0 0 0,-9 17 0 0,1-7 0 15,0 1 0-15,8-11 0 0,-8 8-240 0,8-8 80 16,0 0 16-16,0 0 0 16,0 0-352-16,0 0-64 0,-9-4-16 0,5-4 0 15,3-1-112-15,1 1-16 0,2-4-16 0,2 3 0 16,1 0-240-16,2 4-32 0,1 1-16 0,0 6 0 15,-1 2 320-15,4 3 64 0,-3 3 16 0,0 3 0 0,-1 0 608 0,1 2 0 0,0-1 144 0,-3-2-16 16,-2-1 608-16,-1 1 128 16,-2-12 32-16,2 13 0 0,-2-13-256 0,-2 12-32 0,2-12-16 0,0 0 0 15,0 0-336-15,0 0-80 0,0 0-16 0,0 0 0 16,0 0-32-16,0 0 0 0,-14-4 0 0,2-2 0 16,2-6-128-16,-3-1 0 0,-1-4 144 0,-2 0-144 15,0 0 0-15,-5-3 0 0,-3-3-160 0,-5-3 160 16,-5 0 0-16,13 13 0 0,-6-2 0 0,-4-4 0 15,-6-2 0-15,-2 0 0 0,-3-1 0 0,-2-2 0 16,-4 0-128-16,-46-23 128 0,8 8-192 0,2 5 192 16,0 8-176-16,5 2 176 0,8 3-160 0,-5 0 160 15,-5 3-128-15,-4 4 128 0,-5 5 0 0,2 4-144 0,-1 3 144 16,-1 2-160-16,-6 2 160 0,-3 3-160 0,-3 3 160 16,5 1 0-16,8 0 0 0,0-1-128 0,-1-1 128 0,0 1 0 15,-4 0 0-15,9-1 0 0,8-2 0 0,0 0 0 16,-1-2 0-16,-3-2 176 0,-3 0-176 0,-2 2 0 15,0 0 0-15,1-2-176 0,0-1 176 0,-4 0 0 16,-6 0 0-16,5 2 0 0,4 4 0 0,7-1 0 16,3 1 0-16,1 1 128 0,-2-2-128 0,1 4-128 15,2 4 128-15,6 6-192 0,5-4 192 0,5 2 0 16,2 1 0-16,1 2 0 0,1-2 0 0,0-2 0 16,-4-1 0-16,5-3 0 0,1-1 0 0,3-4 0 15,5-3 128-15,2-4-128 0,3-4 0 0,0-2 144 16,0-3-144-16,-5-4 0 0,-5-2 128 0,-4 0-128 15,-7-2 0-15,-3-1 0 0,-3 2 0 0,2 3 0 0,0 4 0 16,-5 5 0-16,-6 4 0 0,-5 5 0 0,-3 7 0 0,2 2 0 16,2 8 0-16,1 0 240 0,1 1-32 0,2-1 0 15,-1 1 32-15,6-3 0 0,5-5 0 0,8-3 0 16,9-5-240-16,5-3 0 0,4-2 0 0,3-4 0 16,2-4-192-16,-3-4-96 0,-2-4-16 0,-5-3 0 15,-4-3 48-15,-9 2 16 0,-5-2 0 0,-6-1 0 16,-5 2 240-16,-10 3-144 0,-11 2 144 0,-7 6-128 15,-3 7 128-15,-5 2 0 0,-6 4 128 0,-6 7-128 16,-6 6 256-16,6 1-32 0,5 3 0 0,-4 1 0 16,-7 1 32-16,13-1 0 0,11-1 0 0,5-2 0 15,3-2-256-15,7-6 176 0,9-6-176 0,7-4 160 16,8-2-160-16,4-7 0 0,4-3 0 0,-1-1 0 16,-6 1 0-16,-7 1 0 0,-10 0-144 0,-10 1 144 0,-9 4-192 0,-15 4 192 15,-18 6-192-15,-9 11 192 0,-7 8-160 0,-11 6 160 16,-10 6-128-16,2-1 128 0,3 4 0 0,12-4 0 15,11-2 0-15,20-9 0 0,16-6 0 0,14-7 304 16,13-9-48-16,14-7-16 0,12-7 208 0,9-7 32 16,5-7 16-16,4-2 0 0,3-4-496 0,-1-3 0 15,-1-3 0-15,-4 2 0 16,-3 2-512-16,-9 5 0 0,-7 0 0 0,-14 5 0 0,-15 5 176 0,-6 6 32 16,-8 3 16-16,-17 6 0 0,-17 6 160 0,-9 6 128 15,-6 5-192-15,-12 8 192 0,-13 8 0 0,-7 2 0 16,-3 2 0-16,7-2 144 0,8-3-16 0,5-3-128 15,4-7 192-15,20-7-64 0,16-11-128 0,14-8 128 0,8-10-128 16,11-7 128-16,11-4 112 0,6-6 16 16,2-4 0-16,2 1 0 0,-3-3-256 0,-6 2-192 0,-5 2 48 0,-3 4 0 15,0 1-192-15,-2 2-48 0,0 1 0 0,-9 7 0 16,-8 1 384-16,-5 6 0 0,-1 6-144 0,-14 7 144 16,-14 6 0-16,-5 5 0 0,-2 5 176 0,-13 3-176 15,-16 7 144-15,-6 0-144 0,-7-1 0 0,3 1 144 16,2 0-144-16,3-2 0 0,4-6 0 0,7-4 0 15,10-6-160-15,11-7 160 0,4-7 0 0,13-7-144 16,4-7 144-16,7-4 0 0,2-1 128 0,2-2-128 16,2-1 0-16,-4 2-128 0,-9 4 0 0,-1 6 0 15,1 3 128-15,-8 8-208 0,-7 4 80 0,-4 9 128 16,-1 5 0-16,-4 7 0 0,-5 7 0 0,-3 5 0 16,-5 2 0-16,-1 1 192 0,-1 1-32 0,-3 4 0 0,-6 0-160 0,1 0 192 15,1 2-192-15,10-9 192 16,11-3-192-16,6-8 0 0,6-7-192 0,12-6 192 0,11-7 0 0,6-6 0 15,7-8 0-15,2-4 0 0,3-5 0 0,5-4 0 16,4-1 192-16,0 3-64 0,-4 5-128 0,-2 2 0 16,-7 4 0-16,1 5 0 0,2 1 0 0,-6 7 0 15,-5 4 0-15,1 8 0 0,-1 5 0 0,-3 9 0 16,-4 8 224-16,-2 2-64 0,0 7 48 0,5-3 16 16,7 1 0-16,0 1 0 0,-2-6-224 0,7-6 0 15,5-6 0-15,10-8 0 0,11-6 0 0,5-10 0 16,4-7-128-16,7-7 128 0,5-8-144 0,0-8 144 15,0-8 0-15,4-4-144 16,1-1-320-16,1-2-64 0,0-1-16 0,-3 6 0 16,-3 6 96-16,-4 1 0 0,-4 3 16 0,-1 7 0 0,-3 5 432 0,-1 6 304 0,2 5-48 0,-9 5-16 15,-9 7 144-15,-1 7 16 0,-1 5 16 0,1 2 0 16,-2 6-32-16,-4 4 0 0,-7 1 0 0,4-2 0 16,5 1-192-16,6-7-32 0,7-6-16 0,-1-7 0 15,1-9 0-15,5-5 0 0,6-7 0 0,3-6 0 16,2-7-144-16,4-4 0 0,1-3 0 0,-2 0-176 15,0 0 32-15,-5 0 0 0,-5 2 0 0,-2 4 0 16,-2 6 144-16,-1 1 0 0,0 2-144 0,-4 6 144 16,-5 0 144-16,-5 7 112 0,-6 6 0 0,3 3 16 15,3 4-48-15,-7 1-16 0,-6 2 0 0,-3 2 0 16,-3 3-208-16,3 0 0 0,3-1 0 0,-2 1 0 0,-2 0 160 16,3 0-160-16,2-3 160 0,-2 0-160 0,-2 2 160 15,2-3-160-15,3-2 160 0,4-2-160 0,3 0 0 0,1 1 0 16,3-1 0-16,0 2 0 0,1-1 0 0,2 3-288 15,5-1 32-15,0 2 16 16,2 3-1168-16,-3 3-256 0,-8-4-32 0,2 6-16 16,1 5-2272-16,2 0-464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36:42.64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3002 5918 25791 0,'0'0'1152'0,"-10"7"224"0,-4-2-1104 0,3 1-272 0,5 0 0 0,6-6 0 16,-5 11 1664-16,1-3 288 0,1 0 48 0,2 0 16 16,1-8-1600-16,-2 13-416 0,1-3 0 0,1 2 128 15,0 2-128-15,0-1 0 0,-3-1 0 0,5 2 128 0,0 3-128 0,-2-1 128 16,-1 5-128-16,1 0 128 15,1 5-128-15,-1 3 0 0,-1 2 0 0,1 1 128 0,0 2 192 0,3 4 64 16,-1 1 0-16,1 0 0 16,-2 2-32-16,3-1 0 0,0 2 0 0,-1 0 0 0,-1 1 160 15,1 1 48-15,-1 2 0 0,1 1 0 0,-2-1 48 0,2 7 16 16,0-4 0-16,1 3 0 0,1 0-128 0,-3 3-32 16,1-5 0-16,0 3 0 0,0 3-160 0,1 2-48 15,-4 0 0-15,2 2 0 0,-1 0-96 0,-1 3-32 16,-1-3 0-16,1 2 0 0,-2-2-128 0,1 4 128 15,-2 4-128-15,1 0 128 0,-1 2-128 0,1 1 0 16,-1-4 144-16,0 1-144 0,0 0 192 0,-1 1-16 16,1 1-16-16,0 1 0 0,1-1-32 0,-1-2 0 0,1-1 0 15,0 0 0-15,0 1 0 0,-2 3 0 16,-1 0 0-16,2 0 0 0,2-2 32 0,-2-1 0 0,-4-1 0 0,1 1 0 16,-1 4-32-16,1 0 0 0,-1-2 0 0,2-2 0 15,0 0 96-15,0-1 16 0,1-1 0 0,-1-3 0 16,-6 0-240-16,5 0 144 0,4-1-144 0,0 1 128 15,-7-2-128-15,2-2 0 0,2-5 0 0,1 2 0 16,0-2 0-16,1 1 0 0,2-3 128 0,0 0-128 16,-2-1 0-16,-1 0 0 0,-2 0 0 0,3-2 128 15,3 1-128-15,-1-2 160 0,-4-3-160 0,2 2 160 16,3 2-160-16,-1-1 128 0,-3-4-128 0,0 2 128 16,0-1-128-16,3 0 0 0,3-2 0 0,-3-1 0 15,-4-2 0-15,2 0 0 0,3-1 128 0,-1-1-128 16,-3 0 0-16,1 1 0 0,2 2 0 0,0-2 128 0,-2-3-128 0,1 2 0 15,-2-1 0-15,2-1 128 0,2-1-128 0,0-1 0 16,-2-3 144-16,0 1-144 0,1-2 0 0,-1 0 0 16,-2 0 0-16,1-3 0 0,0 2 0 0,1 1 0 15,-1 1 0-15,-1-1 128 0,0-1-128 0,1-1 0 16,-3 2 0-16,4-1 0 0,-2 1 0 0,1-1 0 16,2-2 0-16,1 0 128 0,-3 1-128 0,2-3 0 15,1-3 0-15,0 1 0 0,-1-1 0 0,-1 1 0 16,0-1 0-16,-1 0 0 0,2 1 0 0,0-3 0 15,-2 1 0-15,0 0 128 0,2 1-128 0,0-1 0 16,-3-2 0-16,1-1 0 0,2-1 0 0,-2-1 128 16,2 1-128-16,1 0 0 0,-1 0 0 0,1-1 0 0,0-2 0 15,0 0 128-15,-2 1-128 0,2-2 128 0,0 1-128 16,0-2 128-16,-1-1-128 0,1 2 192 0,0-2-64 0,0 1 0 16,-1-2-128-16,1 2 144 0,1 1-144 0,-1 2 160 15,0-4-160-15,-1 1 0 0,-1-1 144 0,2 1-144 16,0 1 0-16,0-1 0 0,-1-2 0 0,1 2 128 15,0 0-128-15,0-1 0 0,0 3 0 0,-1-4 0 16,0 2 0-16,-1 2 0 0,2-2 0 0,-1 1 0 16,-2 0 0-16,2 1 0 0,0 2 0 0,-1-3 0 15,1 1 0-15,0 1 0 0,1-5 0 0,0 3 0 16,-2 0 0-16,1 0 0 0,1 0 0 0,1 0 0 16,2 0 0-16,-2 0 0 0,-1 2 0 0,2-2 0 15,0-2 0-15,-2 2 0 0,-2 0 0 0,2 0 0 16,1 0 0-16,0 1 0 0,-1-1 0 0,-1 0 0 15,0 0 0-15,-1 1 0 0,1-1 0 0,0 3 0 16,1-1 0-16,0 1 0 0,0-2 0 0,0 1 0 0,-2-2 0 0,2 0 0 16,3 1 0-16,-4 2 0 0,-1-6 0 0,2 3 0 15,0 0 0-15,2-2 128 0,-1 2-128 0,-1 0 0 16,0-3 0-16,1 2 0 0,-1 0 0 0,0-12 0 16,-1 15 0-16,0-3 0 0,1 0 0 0,0 1 0 15,0-13 0-15,0 10 0 0,0-10 0 0,-2 13 0 16,2-13 0-16,-1 9 0 15,1-9-992-15,0 0-224 0,0 0-32 0,0 0-12992 16,0 0-2592-16</inkml:trace>
  <inkml:trace contextRef="#ctx0" brushRef="#br0" timeOffset="758.24">2859 5816 28559 0,'0'0'1264'0,"0"0"272"0,0 0-1232 0,0 0-304 0,0 0 0 0,0 0 0 15,0 0 768-15,0 0 112 0,0 0 16 0,0 0 0 16,13 3-608-16,-13-3-112 0,0 0-32 0,0 0 0 15,0 0-144-15,1 12 0 0,1 1 0 0,-8-1 0 0,-5 3 0 0,-1 1 128 16,0 0-128-16,-3 2 0 16,-5 5 144-16,1-1-144 0,0 2 160 0,-2-3-160 0,-2-2 640 0,1 2 16 15,0 0 16-15,-1 1 0 0,1 0 224 0,0-1 32 16,0 0 16-16,2 0 0 0,2-2-384 0,-1 1-80 16,-1-3-16-16,2 0 0 0,2 2-320 0,2-3-144 15,1-2 128-15,4-4-128 0,2-4 0 0,7-6-176 16,0 0 16-16,0 0 0 15,0 0-1904-15,12-5-384 0,1-6-80 0,1-4-12672 0</inkml:trace>
  <inkml:trace contextRef="#ctx0" brushRef="#br0" timeOffset="1043.97">2714 5892 29375 0,'0'-18'1296'0,"3"3"272"0,1 1-1248 0,1 0-320 0,3-1 0 15,0 2 0-15,-2 0 912 0,2 2 128 0,2 4 32 0,-2 1 0 16,-8 6-448-16,0 0-96 0,9-4-16 0,-9 4 0 15,0 0 0-15,0 0-16 0,0 0 0 0,0 0 0 16,11 11 64-16,-3 1 16 0,-3-1 0 0,3 0 0 16,2-3-32-16,1 1 0 0,-1 0 0 0,4 2 0 15,6 2-176-15,1 1-48 0,0 2 0 0,3-3 0 16,2 4-128-16,2-2-16 0,-2 2-16 0,0 3 0 16,1 1 80-16,-2-4 16 0,0 2 0 0,-2-3 0 15,-2 1 0-15,0 0 16 0,-1-1 0 0,-2 1 0 16,-2-3-96-16,-2 1-32 0,-1 0 0 0,0 0 0 15,-4 0-144-15,-2 0 160 0,-2-2-160 0,0 2 160 16,0-2-288-16,-2-3-64 0,-3-10-16 0,0 12 0 16,4-2-1712-16,-4-10-320 0,0 0-80 0,0 0-16 15,0 0-976-15,0 0-192 0,0 0-32 0</inkml:trace>
  <inkml:trace contextRef="#ctx0" brushRef="#br0" timeOffset="1996.7">2227 5082 12895 0,'0'0'1152'0,"0"0"-928"0,-9-1-224 0,9 1 0 16,0 0 3456-16,0 0 640 0,0 0 128 0,0 0 16 15,0 0-3008-15,0 0-592 0,15 1-128 0,-2-1-32 16,-1-2-320-16,2 1-160 0,5-1 160 0,-1 0-160 16,0-2 208-16,2 0-48 0,1 0-16 0,-1-1 0 15,0-3-16-15,0 0 0 0,-1 0 0 0,1 0 0 16,-2 2-128-16,-1-1 0 0,-2 0 144 0,0-1-144 15,-2-1 320-15,-1-1 0 0,-3 1 0 0,0 0 0 16,0 0 96-16,-1-1 16 0,-2 1 0 0,0-3 0 16,-1 1-128-16,-1 1-32 0,-2 0 0 0,1-2 0 15,-3 0-80-15,-1 0 0 0,-3 3-16 0,0 1 0 0,-1 1-176 0,-1 0 192 16,1 1-192-16,-3-1 192 0,-3 0-192 0,-2 4 160 16,-2-1-160-16,-2 2 160 0,-1 2-160 0,-2 2 0 15,0-1 0-15,-1 4 0 0,-1 3 0 0,-2 2 0 16,-1 2 0-16,6 1 0 0,6 2 224 0,-3 1-32 15,-2 4-16-15,3-2 0 0,5 3 80 0,0 3 32 16,-2-1 0-16,3-2 0 0,1 1-32 0,4 2 0 16,1-2 0-16,1 3 0 0,-2 1-96 0,4 1-32 15,2 2 0-15,1-2 0 0,0-2 32 0,2-4 0 16,3-2 0-16,2-1 0 0,2-2 16 0,4-2 0 16,2-2 0-16,1-4 0 0,4 0-176 0,0-4 0 15,0-4 0-15,4-2 0 16,0 0-560-16,0-3-144 0,-2-3-16 0,0-1-16 15,1-2-1904-15,-1-4-384 0,-4-5-80 0,-2-1-10672 0</inkml:trace>
  <inkml:trace contextRef="#ctx0" brushRef="#br0" timeOffset="2364.21">2790 4947 3679 0,'0'0'160'0,"0"0"32"0,0 0-192 0,0 0 0 0,0 0 0 0,0 0 0 15,10-7 3120-15,-10 7 576 0,0 0 112 0,10 0 32 16,-1 2-2512-16,-9-2-496 0,9 7-112 0,0 3-16 15,-3 0 384-15,2 3 64 0,1 0 0 0,-3 1 16 16,-5-2-80-16,3 0 0 0,4-2-16 0,-2 2 0 16,-1 1-320-16,-1 0-64 0,0-1-16 0,0 0 0 0,-4-12 32 0,3 13 0 15,-2-3 0-15,2 1 0 0,-1-1-48 0,-2-10 0 16,0 0 0-16,0 0 0 0,0 0-144 0,0 0-16 16,0 0-16-16,0 0 0 0,0 0 192 0,0 0 32 15,0 0 16-15,0 0 0 0,0-13-192 0,0 0-32 16,2 0-16-16,0-1 0 0,1-2-80 0,-1 0-16 15,0 1 0-15,-2-5 0 0,-3 0-144 0,2 0-48 16,-1 0 0-16,2-3 0 0,0-2-32 0,-1 0-16 16,-1-2 0-16,0 1 0 0,4 0-144 0,0 2 0 15,1 2 0-15,2 1 0 0,1-1 0 0,2 2 0 16,-1 2 0-16,2 2 0 0,3 2 0 0,-1 1-176 16,0 1 176-16,1 2-128 0,1 1-112 0,-2 1-16 15,1 1 0-15,0 2 0 16,-2 3-1520-16,2 3-304 0,0 3-64 0,-2 1-16 15,-10-5-1120-15,11 10-240 0</inkml:trace>
  <inkml:trace contextRef="#ctx0" brushRef="#br0" timeOffset="2689.65">3281 5059 11055 0,'0'0'976'0,"0"0"-784"0,0 0-192 0,0 0 0 15,0 0 3712-15,0 0 688 0,-9 3 144 0,9-3 16 16,0 0-3232-16,0 0-656 0,0 0-128 0,0 0-32 16,0 0-32-16,-2-11-16 0,-1 2 0 0,2 0 0 15,1-1 160-15,0-1 16 0,0 1 16 0,0-2 0 0,-1-2-112 0,-1-1-32 16,2 0 0-16,-1-4 0 16,0 1 32-16,-1-1 0 0,1-1 0 0,1 0 0 0,-1 1 32 0,1 1 16 15,1-2 0-15,3 2 0 0,0 1-224 16,1 0-48-16,-1 3-16 0,1-2 0 0,6 0-176 0,-2 1-128 15,-1 0 144-15,2 5-144 0,2 2 0 0,-2 0 0 16,-3-1 0-16,-1 3 0 0,2-2 0 0,4 1 0 16,3 2 0-16,-2 1 0 0,-13 4 0 0,12-1-240 15,1-1 80-15,-1 2 16 16,-12 0-2800-16,13 0-544 0,6 2-112 0,-3 0-32 0</inkml:trace>
  <inkml:trace contextRef="#ctx0" brushRef="#br0" timeOffset="3144.44">3727 4690 11055 0,'0'0'976'0,"0"0"-784"0,0 0-192 0,0 0 0 15,0 0 3392-15,0 0 640 0,0 0 128 0,-9 0 32 16,-1-3-2816-16,2 2-560 0,8 1-112 0,-10-1-32 16,-1 3-256-16,1 2-48 0,-1 0-16 0,1 1 0 15,-2-3-80-15,0 4-16 0,1 6 0 0,0-2 0 16,1-2-256-16,-1 1 0 0,-2 2 0 0,2 1 0 0,-1-1 160 0,0 5-160 16,0 6 128-16,5-1-128 0,-1-1 288 0,1 0-32 15,1 3 0-15,3 0 0 0,2-2-48 0,3 1-16 16,2-1 0-16,3-2 0 0,-1-2-192 0,7-2 144 15,2-1-144-15,-1-1 128 0,-1-2-128 0,3-4 128 16,1-1-128-16,2-5 128 0,2-2-128 0,0-5 160 16,-2 1-160-16,2-1 160 0,-1-3-32 0,-2-1 0 15,-1-1 0-15,0-2 0 0,1-3 192 0,-1 0 48 16,-2-2 0-16,-4 1 0 0,-2-2-48 0,-1-4 0 16,-1 0 0-16,-2-1 0 0,-2 1-32 0,-3 0-16 15,-2-5 0-15,-2 3 0 0,-2-1 16 0,-2 0 0 16,-2 1 0-16,-1-1 0 0,-2 6-288 0,0 1 160 0,-1 5-160 15,1 0 128 1,0 3-448-16,0 3-80 0,-2 2-32 0,2 2-10736 0,2-1-2144 16</inkml:trace>
  <inkml:trace contextRef="#ctx0" brushRef="#br0" timeOffset="4077.53">4194 4830 6447 0,'0'0'576'0,"0"0"-576"16,-5-7 0-16,5 7 0 0,-8-6 3520 0,2-1 608 15,6 7 112-15,-6-8 32 0,4 0-1792 0,2 1-368 0,0-5-64 0,4 0 0 16,2-1-576-16,2-3-96 0,0 2-32 16,2 1 0-16,1-4-576 0,0 1-128 0,0 2-32 0,-1-3 0 15,-1-1-96-15,0 1-32 0,-1 0 0 0,0 4 0 16,-1-4-160-16,-1 4-16 0,1-3-16 0,-3 2 0 16,-4 1-144-16,1-1-16 0,0 1-128 0,-1 0 192 15,-1 1-192-15,1 1 128 0,0 2-128 0,0 9 0 16,0 0 0-16,0 0 0 0,5-8 0 0,-5 8 0 15,8-5 0-15,1 1 0 0,1 2 0 0,4 2 0 16,0-2 0-16,0 1-128 0,-1 1 128 0,4 0 0 16,4-1 0-16,0 1 0 0,-2 0 0 0,2 1 0 15,1 2-128-15,2-1 128 0,-1 2 0 0,1 1-11664 16,-3-1-2256-16</inkml:trace>
  <inkml:trace contextRef="#ctx0" brushRef="#br0" timeOffset="5993.42">1184 14008 27647 0,'-12'-2'2448'0,"2"1"-1952"16,-5 0-496-16,4 1 0 0,1 1 1792 0,10-1 256 0,-7-1 48 0,7 1 16 15,0 0-1728-15,0 0-384 0,0 0 0 0,0 0 0 16,0 0 0-16,0 0 0 0,13 2 0 0,0 1 0 16,-2-3 256-16,4 1-64 0,2 1-16 0,2-1 0 15,1 2 176-15,2-1 32 0,0 1 16 0,6-1 0 16,1 2 0-16,0-2 0 0,-1-1 0 0,3 0 0 15,3-1 64-15,1 0 16 0,0 0 0 0,4 0 0 16,2 0-32-16,4-1-16 0,4-2 0 0,3 1 0 16,2-2 32-16,5 0 16 0,2 0 0 0,-1 0 0 15,-4 1-144-15,4 1-16 0,4-2-16 0,4 1 0 16,2-2-112-16,2 1 0 0,0 0-16 0,-3 2 0 16,-3-2-176-16,4-1 160 0,3-3-160 0,1 1 160 15,0-1-32-15,0 2 0 0,-1-1 0 0,1 1 0 16,-1-2-128-16,3-2 0 0,4-5 144 0,3 2-144 0,2 4 0 0,-3 1 0 15,-5-4 0-15,4 2 128 0,2-2-128 0,2 5 0 16,1 3 0-16,-2 1 0 0,-6 0 0 0,3 1 0 16,2 0 0-16,3 5 0 0,2 2 0 0,-2 2 0 15,-2 1 128-15,-2-2-128 0,-1-1 144 0,5 1-144 16,4-1 192-16,-2 3-192 0,-4 1 240 0,0-3-64 16,-6-1-16-16,7-2 0 0,6-2-32 0,-1 2 0 15,-3 0 0-15,1-2 0 0,-2 0-128 0,2-1 192 16,2-1-192-16,2 1 192 0,-1 4-192 0,-1-5 0 15,-3-3 0-15,4 1 128 0,6 2-128 0,-3 1 0 16,-2 1 0-16,1-1 0 0,-3 0 0 0,4 0 160 16,0-3-160-16,-3 2 160 0,-4 2-160 0,2 1 0 0,1-1 0 15,0 2 0-15,0-1 0 0,0 2 128 0,-6 1 0 0,-1 1 0 16,-3-1-128-16,6-1 0 0,6 1 0 0,-1 1 128 16,-1 2-128-16,-3-1 0 0,1-1 0 0,2 1 0 15,5-5 0-15,-1 2 0 0,-4-1 0 0,-2-2 128 16,0-1-128-16,2 2 0 0,2-2 0 0,1 1 0 15,-3-2 128-15,-3-1-128 0,-4 0 0 0,6-2 128 16,4 0-128-16,-2 1 0 0,-1 2 0 0,-4 0 0 16,-3-3 0-16,3 0 0 0,3-1 128 0,-2 3-128 15,-2 0 0-15,-1 0 0 0,-5 2 0 0,2 0 0 16,4-1 0-16,1 1 0 0,0 0 0 0,-4 3 0 16,-4-1 0-16,2 1 0 0,-1-2 0 0,5 2 0 15,0-1 0-15,-2 2 0 0,-3-4 0 0,-2 2 0 16,-3-2 0-16,4 0 0 0,3 0 0 0,1-2 128 0,-4 2-128 15,-5 0 0-15,-4 0 0 0,1 0 0 0,-1-5 0 0,4 4 0 16,1-2 0-16,0 2 0 0,-2 0 144 0,-3-1-144 16,-5-4 160-16,0 2-160 0,0 0 0 0,0 0 0 15,0 0 0-15,-2 3 0 0,-1-2 0 0,-2 2 0 16,-6 0 0-16,0-1 0 0,-4 0 0 0,1 0 0 16,-2 1 0-16,0 0 0 0,-2-2 0 0,-1 2 0 15,0 0 0-15,-2 1 0 0,-4-2 0 0,-1 2 128 16,0 0-128-16,-5 0 0 0,0-2 0 0,-2-2 0 15,-1 0 128-15,0-1-128 0,0-1 0 0,0 1 0 16,-1 1 128-16,-2-2-128 0,-1 0 0 0,0 1 0 16,-5 1 0-16,0 2 0 0,1-2 128 0,-2 1-128 15,-3 1 0-15,-2-1 0 0,1 2 128 0,-2-2-128 0,2 1 0 16,-3 0 0-16,0 2 0 0,0-2 128 0,-1-1-128 16,1 2 0-16,0-2 0 0,0 2 0 0,0-1 0 0,1 1 0 15,-1-1 0-15,2-1 0 0,-1-1 0 0,2 3 0 16,-3 1 0-16,1-3 0 0,1-1 0 0,0 2 0 15,2 0 0-15,-1 1 0 0,-1 0 0 0,4-2 0 16,-1 3 0-16,0 0 0 0,-2-1 0 0,1 1 0 16,1-2 0-16,-2 2 0 0,-2 0 0 0,2 0 0 15,1 0 0-15,-3 0 0 0,-4 2 0 0,1-2 0 16,-1-2 0-16,-1 1 0 0,0 0 0 0,-9 1 0 16,10-1 0-16,-10 1 0 0,0 0 0 0,0 0 0 15,0 0 128-15,7-6-128 0,-7 6 0 0,4-7 0 16,-4 7 128-16,0 0-128 0,0 0 0 0,-5-11 0 15,-4 3 0-15,-1-1 128 0,-3-1-128 0,-2 1 0 0,1-2 0 0,-3 1 0 16,-5-1 128-16,-2 2-128 0,1-3 0 0,-2 2 128 16,0-2-128-16,0 3 0 0,2-5 144 0,-2 1-144 15,2 1 128-15,-1 0-128 0,1 1 0 0,1 0 128 16,1 1-128-16,0-1 0 0,1 1 0 0,2-2 0 16,-1 0 0-16,0 3 0 0,1 1 0 0,0 3 0 15,0 0 0-15,1 1 0 0,0-2 0 0,2 2 0 16,5 0 0-16,-2 1-176 0,2 1 48 0,1 2 0 15,9 0 0-15,-9 2 0 0,9-2-48 0,0 0 0 16,-4 8 0-16,4-8 0 0,0 0 16 0,4 13 0 16,2 1 0-16,4-2 0 0,1-1 160 0,2-1 0 15,3 0-144-15,1 2 144 0,1-1 0 0,1-1-176 16,1 0 176-16,1 0-128 0,0-1 128 0,-1 0 0 0,0 0 0 16,0-1 0-16,-2 2 0 0,0-2 0 0,0 0 0 0,-1 1 0 15,0 3 0-15,-1-3 0 0,-2 1 0 0,-1 1 0 16,-2 2 0-16,-1-4 0 0,-2 0 0 0,-2 3 0 15,-6-12 128-15,6 13-128 0,-2 1 128 0,-3-1-128 16,-2 3 208-16,-2-5-16 0,-1 4-16 0,-2 2 0 16,-5-3-176-16,1 2 192 0,-1-2-192 0,0 2 192 15,-4-1-192-15,1 2 0 0,-2 2 0 0,-1-1 0 16,0 0 128-16,0-1-128 0,2-3 192 0,2 3-64 16,-2-4-128-16,1 2 0 0,0-1 0 0,1 0 0 15,1 1 0-15,0-2-224 0,0-2 48 0,2 0 16 16,0-1-1280-16,2-2-256 0,0 0-48 0,8-8-12192 15,0 0-2432-15</inkml:trace>
  <inkml:trace contextRef="#ctx0" brushRef="#br0" timeOffset="7296.85">15535 13477 31391 0,'0'0'1392'0,"0"0"272"16,0 0-1328-16,0 0-336 0,-8 8 0 0,2 1 0 0,2 1 1184 0,1 2 160 15,1 1 48-15,0 4 0 0,0 3-944 0,2 2-176 16,0 3-32-16,2 5-16 0,1 6 160 0,0 2 16 16,-1 4 16-16,2-3 0 0,0 1 64 0,0 1 16 15,-2-1 0-15,2 2 0 0,0-2-112 0,-2-1-32 16,-1-1 0-16,-2 4 0 0,-1-3-160 0,1 0-48 15,1-1 0-15,-1-6 0 0,-3 2-144 0,1-8 0 16,1-2 0-16,-1-5 0 16,0-2-448-16,2-4 0 0,2 0-16 0,-1-5 0 15,0-8-2384-15,0 0-480 0,0 0-80 0</inkml:trace>
  <inkml:trace contextRef="#ctx0" brushRef="#br0" timeOffset="7644.45">15870 13795 20271 0,'0'0'1792'0,"4"-6"-1424"0,-4 6-368 0,-1-12 0 15,-3 3 4416-15,1 2 800 0,3 7 160 0,0 0 48 16,0 0-4336-16,-13-1-880 0,-1 1-208 0,2 3 0 16,2 1-144-16,-1 2-80 0,-3 2-16 0,0 2 0 15,-1 2 80-15,2 1 16 0,-1 3 0 0,3-3 0 16,0 1 144-16,0 2 0 0,1 1 0 0,-1-2 0 15,1 1 0-15,1-2 144 0,0-1 0 0,-2 3 0 16,1 0 160-16,1-1 16 0,0-3 16 0,-1 1 0 16,3 1 32-16,0-1 0 0,3-1 0 0,0 0 0 15,3 0 80-15,1-1 0 0,1 0 16 0,3-2 0 0,3 1 112 16,2 1 0-16,1-2 16 0,2 3 0 16,2-2-80-16,3 2 0 0,3-3-16 0,2 3 0 0,0-1-240 0,3 4-64 15,2 2 0-15,2-2 0 0,0-4-192 0,1 2 144 16,0 1-144-16,0-1 128 0,1-1-128 0,-1-2 0 15,-1-1-160-15,-1 2 160 16,0-3-1744-16,-1-2-256 0,-1 1-48 0,0-3-17072 16</inkml:trace>
  <inkml:trace contextRef="#ctx0" brushRef="#br0" timeOffset="8423.33">3705 13340 35935 0,'0'0'3200'16,"0"0"-2560"-16,0 0-512 0,0 0-128 15,0 0 1312-15,-2 15 240 0,-1-2 48 0,2 0 16 16,1 5-1488-16,-2 3-288 0,0 2-64 0,-1 5-16 16,1-1 240-16,-1 6-176 0,2 0 176 0,-2 3-160 0,0 0 160 0,-1 2-160 15,3 1 160-15,0 0-160 0,-2-2 160 0,2-1 0 16,1-3 0-16,-1-2 0 0,-2-1 0 0,0 0 0 15,1-3 0-15,-1 1 0 0,2-2 0 0,0 1 0 16,-1-1 0-16,1-1 0 16,1-3-704-16,0-1-48 0,0-1-16 0,3-1 0 15,2 1-3136-15,0-3-624 0,0 1-128 0,2-2-16 0</inkml:trace>
  <inkml:trace contextRef="#ctx0" brushRef="#br0" timeOffset="8927.76">3538 14489 18431 0,'0'0'1632'0,"-4"12"-1312"16,-2-2-320-16,1 3 0 0,3 4 4160 0,1-1 752 15,0 2 144-15,-1 4 48 0,1 3-4048 0,0 1-800 16,0 1-256-16,-3 1 128 0,-3 0 48 0,2 2 16 15,0 0 0-15,-1 2 0 0,-1-2-192 0,0 0 0 0,1-4 144 0,0 0-144 16,1-2 0-16,1 1 0 16,2-3 0-16,0-1 0 15,1 0-256-15,1-5-128 0,-1-1-32 0,2 0 0 16,3-1-1968-16,1-1-400 0,0 0-80 0</inkml:trace>
  <inkml:trace contextRef="#ctx0" brushRef="#br0" timeOffset="9414">4689 13334 26719 0,'0'0'2368'0,"0"0"-1888"0,-5 8-480 0,1 1 0 16,2 2 3120-16,2 5 528 0,2 4 96 0,1 2 32 15,0 3-3056-15,-1 1-592 0,-1 0-128 0,3 4 0 16,2 1 0-16,-2 4 0 0,-3-1-144 0,0 4 144 15,0 1-352-15,-1 3 0 0,0-3 0 0,0 3 0 16,0-1-464 0,0-2-80-16,3-1-32 0,-3 1 0 15,0-2-2016-15,1 1-416 0,2-3-80 0,0-1-16 0</inkml:trace>
  <inkml:trace contextRef="#ctx0" brushRef="#br0" timeOffset="9985.9">4645 14773 28559 0,'0'0'1264'0,"0"0"272"0,0 0-1232 0,0 0-304 0,0-14 0 0,4 2 0 16,4 3 2160-16,2 1 368 0,2-2 80 0,1 0 16 16,1 1-2432-16,1 1-464 0,-1-1-112 0,2 2 0 31,-1-1-32-31,2 0 0 0,0 1 0 0,-1 1 0 0,-3 1 160 0,1 1 16 0,-2 0 16 0,-2 1 0 15,-10 3 224-15,0 0 0 0,11-1 192 0,-11 1-192 16,0 0 448-16,0 0 0 0,0 0-16 0,0 0 0 16,0 0-160-16,-5 12-16 0,-3-2-16 0,0 0 0 15,-1 1-240-15,-3 2 0 0,0-3 0 0,-1 3 0 16,-1 0-240-16,1 2 64 0,-1 0 16 0,1 2 0 16,0 2-16-16,1-2 0 0,0 0 0 0,0-2 0 15,1 1 176-15,3-2 192 0,3 1-32 0,1-2-16 16,0 0 112-16,1 0 0 0,2 0 16 0,1 0 0 0,0 1 32 15,0-1 0-15,3 17 304 0,0-16-368 0,1 1-16 16,2-1 0-16,0-1 0 0,3 1 32 0,0 2 16 16,0-3 0-16,2 0 0 0,1 0-64 0,-1 0-16 15,1-1 0-15,1-2 0 0,0 3-192 0,2-5 176 16,-2-1-176-16,1-2 160 0,2 0-160 0,0-1-192 16,4 0 32-16,0-4 16 15,-3-1-464-15,2-1-96 0,3 1 0 0,2-1-16 16,-3-2-2048-16,-2-4-416 0,7-5-80 0,-2 4 0 0</inkml:trace>
  <inkml:trace contextRef="#ctx0" brushRef="#br0" timeOffset="10463.77">5858 13379 32255 0,'0'0'2864'0,"0"0"-2288"16,0 0-576-16,0 0 0 0,-3 12 2304 0,4 4 368 15,3 3 64-15,0 3 16 0,1 3-2320 0,1 5-432 16,0 5-144-16,1 3 0 0,-1 1 144 0,1 4-192 16,-2 6 192-16,-1-1-192 0,-2 1-32 0,1 0-16 15,-2-4 0-15,1 1 0 16,1-4-336-16,-1-3-80 0,-2-3-16 0,0-1 0 16,0-3-192-16,0-2-32 0,0 0-16 0,1-2 0 15,2-3-1920-15,1-4-384 0</inkml:trace>
  <inkml:trace contextRef="#ctx0" brushRef="#br0" timeOffset="10722.31">6416 13493 34095 0,'0'0'3024'0,"-7"10"-2416"16,-1 5-480-16,4 5-128 0,3 8 3424 0,6 6 672 15,0-2 128-15,5 9 16 16,0 2-4240-16,-1 0-864 0,-1-5-160 0,0-1-48 16,-2 0-1040-16,1-2-192 0,-1 0-64 0,0-3 0 15,-1-4-720-15,1-2-160 0,0-4-16 0,-3-1-5744 16,0-2-1136-16</inkml:trace>
  <inkml:trace contextRef="#ctx0" brushRef="#br0" timeOffset="10976.91">7084 13508 32255 0,'0'0'2864'0,"-7"12"-2288"0,-4 1-576 0,3 7 0 16,1 4 4800-16,5 6 832 0,7 6 192 0,5-2 16 16,0 1-5552-16,2 1-1120 0,1 6-208 0,0 0-48 15,-1-2-1328-15,-1 2-256 0,1 2-48 0,4-1-10272 16,-1-1-2048-16</inkml:trace>
  <inkml:trace contextRef="#ctx0" brushRef="#br0" timeOffset="11936.9">13127 13300 34095 0,'0'0'3024'0,"0"0"-2416"16,0 0-480-16,4 13-128 0,1 8 3040 0,-2 3 592 15,-1 4 112-15,4 4 32 0,4 8-2928 0,2 1-576 16,-2 5-112-16,1 3-32 0,-2 2-128 0,0 0 0 15,0 0 0-15,0 1 0 0,-1 0 0 0,-1-2 0 16,-1-3 0-16,-1 0 0 0,-2-2-400 0,0 0 32 16,-1-1 16-16,1 0 0 15,-1 1-416-15,1-4-64 0,0-2-32 0,-1 2 0 16,2-5-2096-16,0-4-432 0,1-4-64 0,3-2-32 0</inkml:trace>
  <inkml:trace contextRef="#ctx0" brushRef="#br0" timeOffset="12782.81">12770 15476 20271 0,'0'0'1792'0,"0"0"-1424"16,-5 6-368-16,5-6 0 0,0 0 3488 0,0 0 624 0,0 0 128 0,0 0 32 15,0 0-3216-15,0 0-640 0,0 0-128 0,9-10-32 16,1 1 576-16,2-2 96 0,0-2 32 0,1 1 0 16,0-1-160-16,0-1-32 0,-1-2 0 0,1-2 0 15,1-5-80-15,-1 1-32 0,-1 1 0 0,-1 1 0 16,1-2-16-16,0 1-16 0,1-2 0 0,1-3 0 16,-1-2-272-16,2 2-48 0,0-1-16 0,2-2 0 15,0-1-288-15,1 0 160 0,-1 1-160 0,-1 3 128 16,-2 2-128-16,-2 4 0 0,-3 3 0 0,0 4 0 15,1 3 0-15,-3 4 0 0,-7 6 0 0,0 0 128 16,12 4-128-16,-2 4 192 0,-2 3-192 0,0 4 192 16,0 6-192-16,1 0 0 0,2 4 0 0,-1 2 0 15,-2-1 0-15,-2 0 0 0,0 2-192 0,0-5 192 0,1 3-128 16,-1-2 128-16,1-1 0 0,-2-1 0 0,0-1 0 0,0-1 0 16,2 1 0-16,-2-3 0 0,0-1 0 0,2 0 128 15,-1-3-128-15,1-1 192 0,1-3-192 0,-2 2 0 16,1-4 0-16,-1 0 128 0,-6-8-128 0,9 6 0 15,-1 0 0-15,-8-6 0 0,0 0 224 0,10 2 16 16,-10-2 0-16,11 0 0 0,-11 0-96 0,10-9-16 16,1-1 0-16,-2-1 0 0,-1-2 192 0,0-2 16 15,1-4 16-15,1 0 0 0,1-1 16 0,0-3 0 16,1-2 0-16,0 0 0 0,-2 0-112 0,2 1-32 16,1 0 0-16,0-2 0 0,0 0-96 0,0 3-128 15,0-1 176-15,-1 1-176 0,0-1 176 0,-1 5-176 0,1-4 160 16,-2 4-160-16,-3-1 0 0,1 3 0 0,1 2 0 0,1-1 0 15,1 3-208-15,0-1-144 0,4 1-32 0,3-3 0 32,4-1-2432-32,4-3-512 0,4-2-80 0</inkml:trace>
  <inkml:trace contextRef="#ctx0" brushRef="#br0" timeOffset="18160.62">13002 3565 9215 0,'-7'-7'816'0,"1"-2"-656"16,2 0-160-16,-2 0 0 0,-4-1 1136 0,3 0 192 0,0 1 32 0,2-1 16 15,0 0-1376-15,-2-1 0 0,-1 2-304 0,2-3 48 16,1-1 256-16,1 1 0 0,0-2 0 0,2 1-144 16,4-3-48-16,0 3-16 0,1 0 0 0</inkml:trace>
  <inkml:trace contextRef="#ctx0" brushRef="#br0" timeOffset="18650">12853 3230 18191 0,'0'0'800'0,"0"0"176"0,3-8-784 0,0-1-192 0,-3 9 0 0,3-10 0 0,1 0 576 0,-1 3 80 16,-3 7 16-16,0-7 0 0,0 7 0 0,-1-10 0 16,-2-2 0-16,2 3 0 0,1 9 288 0,0-8 64 15,0 8 16-15,1-8 0 0,2-1 224 0,-3 9 32 16,2-9 16-16,2 2 0 0,1 1-256 0,1-1-48 15,0 1-16-15,1 1 0 0,-7 5-288 0,9-4-48 16,-9 4-16-16,10-6 0 0,-1 0-112 0,-9 6-16 16,8-4-16-16,-8 4 0 0,0 0-48 0,0 0-16 15,0 0 0-15,0 0 0 0,0 0-32 0,0 0 0 16,0 0 0-16,0 0 0 0,0 0 0 0,0 0 0 16,0 0 0-16,4 9 0 0,-4-9-176 0,7 12-32 15,-2-2-16-15,0 2 0 0,-1 2-48 0,0 2-128 0,1-2 192 0,0 5-64 16,-1 0 128-16,1 2 0 0,2 3 16 15,-1 2 0-15,1 4 16 0,-2 0 0 0,2 3 0 0,-1 0 0 16,1 1-32-16,-1 1-16 0,2 2 0 0,0-3 0 16,0-1-112-16,1 3-128 0,1-2 176 0,-2-1-176 15,-3 0 144-15,-1 0-144 0,-1-1 0 0,1-2 144 16,2 1-144-16,-2-2 128 0,-3-1-128 0,1 0 128 16,0-3-128-16,-2-3 0 0,0 2 0 0,-1-2 0 15,-2-3 0-15,3 1 128 0,3-1-128 0,0-3 0 16,-2-2-240-16,3-2-128 0,2-3-16 0,-6-9-16 15,2 11-1264-15,-2-11-240 0,0 0-48 0,0 0-16 16,0 0-1024-16,0 0-208 0,-7-13-32 0,-3-3-16 16</inkml:trace>
  <inkml:trace contextRef="#ctx0" brushRef="#br0" timeOffset="19278.1">12773 2956 26719 0,'-8'-13'2368'0,"4"5"-1888"16,-1 0-480-16,5 8 0 0,-4-9 1856 0,4 9 256 0,0 0 64 0,0-8 16 15,0 8-1584-15,0 0-320 0,0 0-64 0,0 0-16 16,0 0-48-16,0 0-16 0,-3-9 0 0,3 9 0 16,0 0 48-16,0 0 16 0,0 0 0 0,0 0 0 15,0 0-32-15,0 0-16 0,0 0 0 0,0 0 0 16,0 0 208-16,0 0 32 0,0 0 16 0,0 0 0 16,0 0 0-16,0 0 0 0,10 0 0 0,1 3 0 15,-1-2 32-15,1 3 16 0,-1 0 0 0,2 1 0 16,1 2-208-16,0 2-32 0,1-3-16 0,2 5 0 15,2 1 48-15,3 2 16 0,3-1 0 0,2 4 0 16,1 0-272-16,3-1 160 0,1 0-160 0,2 3 128 16,1-1-128-16,0 0 192 0,1 1-192 0,0-4 192 15,-1 2-192-15,0 1 0 0,-2 1 144 0,0-1-144 0,-4 0 0 16,1 0 128-16,-1 1-128 0,-1 0 0 0,-2-1 0 0,-2 2 0 16,-2 0 0-16,0 0 0 0,-2 3 208 0,0 3-16 15,-8-2-16-15,2 2 0 0,2-1 16 0,-2 0 0 16,-4-3 0-16,-1 2 0 0,-2-3 16 0,1 1 16 15,-2 0 0-15,-1-1 0 0,-4 0-48 0,0-2-16 16,-1-1 0-16,-3 1 0 0,-3-1-32 0,2-1 0 16,-3-3 0-16,-2 2 0 0,-3 1 48 0,0-2 0 15,-3 1 0-15,-1-2 0 0,-3 1-16 0,2-2 0 16,3-3 0-16,-4 1 0 0,0-1-32 0,-1 2-128 16,2-4 192-16,0-1-64 0,-1 1-128 0,3-4 160 15,0 1-160-15,2 3 160 0,-2-1-160 0,3-1 0 16,1-1 0-16,0-2 128 0,1 2-128 0,0-3 0 0,11-2 0 15,-10 5-176 1,-1-4-464-16,11-1-112 0,0 0-16 0,0 0 0 16,0 0-1824-16,0 0-368 0,0 0-80 0,0 0-8944 0,7 9-1792 0</inkml:trace>
  <inkml:trace contextRef="#ctx0" brushRef="#br0" timeOffset="21282.81">15350 3315 14735 0,'0'0'1312'0,"0"0"-1056"16,0 0-256-16,0 0 0 0,0 0 3232 0,0 0 592 0,0 0 112 0,0 0 32 16,0 0-2496-16,8 11-512 15,0-3-80-15,2 1-32 0,2-1-336 0,0 3-80 16,1-1-16-16,1 3 0 0,2 1-160 0,0 2-16 0,1 1-16 0,0 1 0 16,-1 0-224-16,0 5 128 0,-2-4-128 0,0 5 0 15,-2-1 0-15,0 2 0 0,-2 1 0 0,1 3 0 16,-1-3 0-16,-1-2 0 0,-2-1 0 0,-1-2 0 15,2 1 0-15,-3-5 0 0,-1-2 0 0,0 0 0 16,0-2 0-16,0 0 0 0,0-5 0 0,-4-8-160 31,0 0-1424-31,10 5-272 0,-10-5-64 0</inkml:trace>
  <inkml:trace contextRef="#ctx0" brushRef="#br0" timeOffset="21604.41">15852 3359 21183 0,'0'0'1888'0,"-7"-4"-1504"0,7 4-384 0,0 0 0 0,0 0 2208 0,0 0 368 16,0 0 80-16,0 0 16 0,0 0-1776 0,0 0-368 16,0 0-64-16,-9 7-16 0,1-1 128 0,3 1 0 15,1 3 16-15,0 3 0 0,-2 3-144 0,-1 2-48 16,-2 2 0-16,1 2 0 0,-1 1-224 0,0 2-48 15,1 5-128-15,1 3 192 0,-4 3 16 0,1 1 0 16,-2 2 0-16,1 1 0 0,1 3-16 0,-2 0 0 16,1-4 0-16,-2 2 0 0,0-5-192 0,-1 1 144 15,0-3-144-15,1 1 128 0,0 0-128 0,0 1 0 16,0 2 0-16,1-1 128 0,1-2-128 0,0-1 0 0,2-5 0 0,1-2 0 16,2-4 0-16,0-2 0 0,3-4 0 0,1-2 0 31,2-4-1808-31,2-2-304 0,-2-9-48 0,0 0-12576 0</inkml:trace>
  <inkml:trace contextRef="#ctx0" brushRef="#br0" timeOffset="22003.22">16162 3463 27695 0,'0'0'1216'0,"0"0"272"0,-8 3-1184 0,8-3-304 15,-9 2 0-15,9-2 0 0,0 0 896 0,0 0 128 16,0 0 32-16,0 0 0 0,0 0-736 0,0 0-128 16,0 0-48-16,13 2 0 0,0-2-144 0,2-2 0 15,0 0 0-15,4-1 0 0,1 1 0 0,4-2 128 16,2-1-128-16,1 1 0 0,2-3 128 0,2 2-128 16,2 0 0-16,-2-1 128 0,2 0-128 0,-3 1 0 0,-3 0 0 0,-1 1 128 15,-1-3-128-15,-3 3 0 0,-1 0 0 0,-3 0 0 16,-2 2-384-16,-2-1-16 0,-1 2 0 0,-1 0 0 31,-12 1-2384-31,0 0-480 0,0 0-80 0</inkml:trace>
  <inkml:trace contextRef="#ctx0" brushRef="#br0" timeOffset="22949.31">16163 3643 11055 0,'0'0'976'0,"0"0"-784"0,0 0-192 0,0 0 0 16,0 0 3520-16,0 0 640 0,0 0 144 0,0 0 32 16,0 0-2528-16,0 0-496 0,0 0-96 0,0 0-32 15,10-2-64-15,-1-2-16 0,1 0 0 0,3 1 0 16,2 1-336-16,3-1-64 0,4-2 0 0,0 1-16 15,0 1-176-15,4-2-16 0,2 1-16 0,0 0 0 16,2-2-160-16,0 2-48 0,2 0 0 0,-2 0 0 0,0-1-272 0,-3 1 0 16,-1 1 128-16,0-2-128 0,0 4-192 0,-2-3-80 15,-5 1-32-15,2 3-11424 16,0-2-2288-16</inkml:trace>
  <inkml:trace contextRef="#ctx0" brushRef="#br0" timeOffset="26042.85">17475 3130 1839 0,'0'0'160'0,"0"0"-160"0,0 0 0 0,0 0 0 16,10-7 2224-16,1 2 400 0,-2-2 96 0,-9 7 16 15,10-6-1040-15,-2 1-208 0,-8 5-32 0,0 0-16 16,8-7-224-16,-8 7-32 0,0 0-16 0,0 0 0 0,0 0-608 16,0 0-128-16,0 0-32 0,1-9 0 0,-1 9-400 0,0 0 0 15,0 0 0-15,0 0 0 0,-5-5 0 0,5 5 0 16,-9-3 0-16,0 0 0 0,-2 1 0 0,0 1 192 15,-4 3-64-15,2-1 0 0,3-1 400 0,0 3 80 16,-4 0 16-16,0 1 0 0,-3-1 96 0,0 4 32 16,2 0 0-16,-1-1 0 0,0 2-112 0,1 2 0 15,-2 2-16-15,0 1 0 0,0 0-176 0,0 4-48 16,1 0 0-16,1 3 0 0,0-5-208 0,1 3-32 16,-2 1-16-16,3 2 0 0,0-1-144 0,1 3 0 15,1-1 0-15,-1 0 0 0,-1 3 128 0,1-1-128 16,2 1 128-16,1 0-128 0,0-2 128 0,2 2-128 15,2-1 128-15,1 0-128 0,1 0 208 0,5-1-32 0,1 0-16 16,4-3 0-16,2 1-32 0,2-1 0 0,0-2 0 16,2-2 0-16,2-3 64 0,2-1 0 0,1-1 0 0,0-2 0 15,0-1-48-15,1-1 0 0,-2-1 0 0,1-3 0 16,0 1-144-16,0 0 128 0,1-6-128 0,0 1 128 16,1-3-128-16,1 0 128 0,2-2-128 0,-1-1 128 15,-2-1-128-15,2-2 160 0,3-2-160 0,-1 0 160 16,0 1-160-16,-1-1 160 0,0 0-160 0,-1-1 160 15,-1-4-160-15,-3-1 128 0,-4-2-128 0,1 4 128 16,-1-1 32-16,-2 1 0 0,-5 0 0 0,0 1 0 16,-2-2 32-16,-2-2 0 0,-2 1 0 0,-2 0 0 15,-2 0-32-15,1 1 0 0,-2 1 0 0,-3-3 0 16,-2 2 32-16,0-3 0 0,0-1 0 0,0 0 0 16,-2 0 48-16,1 1 16 0,1-4 0 0,-1 2 0 15,-1-1 0-15,2 0 0 0,1 2 0 0,0 5 0 0,1-1-256 0,1 4 0 16,-1 0 0-16,2 1 0 0,0 3 0 0,0 3 0 15,-4 4-128-15,1 1 128 0,-1-3-256 0,0 5 0 16,-2 3 0-16,1 4 0 16,-1 2-832-16,1 1-176 0,-2-1-16 0,-1 2-9584 15,-1 2-1904-15</inkml:trace>
  <inkml:trace contextRef="#ctx0" brushRef="#br0" timeOffset="29745">22146 3302 5519 0,'0'0'496'0,"0"0"-496"16,0 0 0-16,0 0 0 0,0 0 2528 0,9-6 416 15,-9 6 64-15,9-4 32 0,-9 4-1120 0,7-9-208 16,-2 0-48-16,-5 9-16 0,0 0-368 0,7-6-80 0,-1-1-16 0,-6 7 0 15,7-6-96-15,-7 6 0 0,0 0-16 0,0 0 0 16,12-3-192-16,1 3-48 0,0 3 0 0,1 1 0 16,2-1-384-16,-2 4-96 0,0 1-16 0,1 4 0 15,3 1-208-15,0 0-128 0,-2 0 128 0,-1 0-128 16,2-2 0-16,-1 2 0 0,-2-1 0 0,1 0 0 16,-5-2 0-16,1 2 0 0,-1-3 0 0,0 2 0 15,-2-1-272-15,-1-1-80 0,-1 0-16 0,1-1 0 16,-1 3-1552-1,-6-11-304-15,8 7-64 0,0 1-10320 0</inkml:trace>
  <inkml:trace contextRef="#ctx0" brushRef="#br0" timeOffset="30013.45">22703 3199 26719 0,'-4'-11'2368'0,"4"11"-1888"15,-9-6-480-15,2 3 0 0,7 3 1584 0,0 0 208 16,-10 4 64-16,10-4 0 0,-7 8-1424 0,2 4-288 16,0 2-144-16,0 2 160 0,-2 0-160 0,1 4 0 15,-1 2 0-15,1 6 0 0,-2-1 0 0,1 2 0 16,0 1 128-16,-1 2-128 0,-1 1 288 0,-1 1-32 16,0 1 0-16,0 4 0 0,0 3 0 0,0 1-16 15,-2 1 0-15,2-4 0 0,1 0-240 0,0-3 144 0,1 1-144 16,0-3 128-16,0-2-128 0,-1 0 0 0,-1-5 0 0,2 1 0 31,3-2-1280-31,-5 3-304 0,0 0-48 0,2-6-8016 0,6-5-1600 0</inkml:trace>
  <inkml:trace contextRef="#ctx0" brushRef="#br0" timeOffset="30389.1">23068 3308 28559 0,'0'0'1264'0,"-10"-2"272"0,-1-4-1232 0,2 5-304 15,1 1 0-15,8 0 0 0,0 0 2112 0,0 0 384 16,0 0 64-16,0 0 0 0,11 1-2064 0,-1 1-496 16,0-1 0-16,3 0 0 0,3-1 0 0,2-1-160 15,2-3 160-15,2 0-208 16,3-2-176-16,4 0-16 0,2 0-16 0,0-1 0 15,2-1-272-15,1 2-48 0,1-1-16 0,-1 4 0 16,-3 0-752-16,-4 2-160 0,-2 2-16 0,-3-1-11344 0</inkml:trace>
  <inkml:trace contextRef="#ctx0" brushRef="#br0" timeOffset="30666.4">23089 3488 26719 0,'0'0'1184'0,"0"0"240"0,-8-4-1136 0,8 4-288 15,0 0 0-15,0 0 0 0,0 0 2080 0,12-4 352 16,-1 2 80-16,3-1 16 0,0 0-2064 0,2 1-464 15,0-2 0-15,3 1 0 0,-2 2 0 0,1 0 0 16,1-1 0-16,1 1 0 0,1 1-256 0,0 0-48 16,-2 0 0-16,1 0 0 15,-1 1-1744-15,1-1-336 0,0-1-80 0</inkml:trace>
  <inkml:trace contextRef="#ctx0" brushRef="#br0" timeOffset="31033.95">23952 2940 28559 0,'0'0'1264'0,"-8"-5"272"0,0 4-1232 0,8 1-304 0,0 0 0 0,0 0 0 16,0 0 1792-16,0 0 320 0,0 0 48 0,0 0 16 0,0 13-1680 0,3-1-336 16,1 1-160-16,0 1 160 0,-2 3-160 0,1 3 0 15,0 0 0-15,0 5 0 0,1 3 0 0,0 0 0 16,-1 2 0-16,1 2 0 0,1 0 0 0,-1 2 0 15,0 0 0-15,1 0 0 0,2-2 0 0,-2 1 0 16,-3 0 0-16,0-6 0 16,-1 0-464-16,0 1-80 0,1-1-16 0,-2-3-15168 0</inkml:trace>
  <inkml:trace contextRef="#ctx0" brushRef="#br0" timeOffset="33413.57">18930 2904 4607 0,'0'0'400'0,"0"0"-400"0,0 0 0 0,0 0 0 16,0 0 2720-16,0 0 464 0,0 0 80 0,0 0 32 15,0 0-1968-15,0 0-400 0,0 0-80 0,0 0-16 16,10-5-528-16,-10 5-112 0,0 0-32 0,0 0 0 16,0 0-32-16,0 0 0 0,0 0 0 0,0 0 0 15,0 0 304-15,0 0 48 0,0 0 16 0,-4 11 0 16,-1-1 336-16,0-1 80 0,-1-1 16 0,-4 2 0 15,0 2-48-15,1 2-16 0,-2-1 0 0,1 3 0 0,-2 2-480 0,1 2-80 16,-1-1-32-16,0 5 0 0,0 2-96 0,1 1-32 16,-1-4 0-16,1 1 0 0,4-3-16 0,0-2-128 15,2-3 192-15,2-3-64 0,2-1 64 0,2-2 0 16,2-1 0-16,-3-9 0 0,6 9 0 0,1-1 0 16,-7-8 0-16,9 8 0 0,0-3-192 0,2 1 192 15,-1-5-192-15,3 4 192 0,-1-4-192 0,2 1 0 16,2-2 144-16,-1 0-144 0,1 0 0 0,4 0 128 15,0-2-128-15,3 1 0 0,1-3 0 0,3 2 0 16,-1-5 0-16,-2 2 0 0,0 0-240 0,-1-1-16 16,-1 1 0-16,1 3 0 15,-1-4-816-15,-3 2-160 0,-3-1-48 0</inkml:trace>
  <inkml:trace contextRef="#ctx0" brushRef="#br0" timeOffset="33735.58">19270 2918 28623 0,'-13'4'1264'0,"13"-4"272"0,-12 5-1232 0,2 2-304 0,1 2 0 0,4 2 0 16,1-1 416-16,0 0 32 0,4-10 0 0,-4 16 0 15,0 2-256-15,0 1-32 0,0 0-16 0,2 2 0 0,-1 1-144 0,-1 2 160 16,-1 0-160-16,-2 5 160 0,0 0-160 0,-1 3 0 16,0 2 0-16,0 0 0 0,-1 0 0 0,2-1 0 15,1-1 144-15,-2-1-144 0,0-1 0 0,2 0 0 16,1 0 0-16,-2-2 0 0,-1-3 0 0,2 1 0 16,-1-3 0-16,2 1 0 0,1-2-176 0,-2-1 0 15,-4-1 0-15,4 0 0 16,1-3-1168-16,2-1-224 0,0-3-48 0,5-4-10288 0</inkml:trace>
  <inkml:trace contextRef="#ctx0" brushRef="#br0" timeOffset="34291.71">19681 2974 11967 0,'0'0'1072'0,"0"0"-864"0,-9-1-208 0,-2 1 0 16,0 4 4224-16,0 0 816 0,2 2 144 0,3 4 48 16,-1 1-4192-16,1 1-832 0,-2 1-208 0,-1 4 0 15,2 0 0-15,-1 4 0 0,-1 4 0 0,0-1 0 16,0 1 0-16,1 1 0 0,4 4 0 0,-4 0 0 15,-1 4 0-15,0-3 0 0,-1 2 0 0,-1 0 0 16,-1-1 0-16,2-2 0 0,1-1 0 0,1-1 0 0,0 1 0 0,2-4 0 16,1-2 0-16,2-2 0 0,2-4 0 0,2-4 0 15,0 0 0-15,3 0 0 0,1-1 0 0,3-3 176 16,1-2-176-16,3-3 160 0,1-6 48 0,3 0 16 16,3-2 0-16,2 1 0 0,1-5-32 0,0-1-16 15,1-1 0-15,1-2 0 0,1 0-176 0,0-1 160 16,0-2-160-16,-3-2 160 0,-1-2-160 0,-2 1 0 15,1 0 0-15,-2 1 128 0,-2-1-128 0,-2-1 0 16,-2 1 0-16,0-3 128 0,-3-2-128 0,-2-2 0 16,-1-1 0-16,-1-1 0 0,0-2 0 0,0-1-144 15,-1-3 144-15,-1 2 0 0,-1 0-128 0,-2 3 128 16,-1 2 0-16,0 0 0 0,-3 4-128 0,0 3 128 16,-1 2 0-16,0 4 0 0,-2 0 0 0,-1 2 0 15,-1 1 0-15,-1 4 144 0,-2 0-144 0,0 3 160 0,1 2-160 0,-1 1 160 16,0 0-160-16,-1 4 0 0,-3-1 0 0,1 2 0 31,0 0-464-31,1 0 16 0,-3-1 16 0,3 1 0 16,-1 2-272-16,2-1-48 0,0 1-16 0,3-2 0 15,2-1-304-15,8-4-64 0,-9 1-16 0,9-1-10416 0</inkml:trace>
  <inkml:trace contextRef="#ctx0" brushRef="#br0" timeOffset="35081.25">19995 2888 17503 0,'0'0'768'0,"-6"-6"176"0,-4 2-752 0,3 1-192 15,-1 2 0-15,8 1 0 0,0 0 2944 0,0 0 576 16,-9 1 96-16,9-1 32 0,-11 7-2944 0,3 2-704 16,8-9 0-16,-7 8 0 0,-1 0 0 0,1-1-192 15,7-7 16-15,-8 8 16 16,2 0-368-16,6-8-80 0,-9 8-16 0,9-8 0 16,-5 10 160-16,5-10 16 0,-7 12 16 0,7-12 0 0,0 0 432 0,-4 12 0 0,4-12 0 0,0 0 0 15,-1 11 0-15,1-11-128 16,0 0 128-16,0 0 0 0,0 0 128 0,0 0 128 0,10 10 0 0,-10-10 16 15,12 4 112-15,0-4 0 0,-2-3 16 0,2-1 0 16,-2 0-160-16,2-1-48 0,0-2 0 0,0 1 0 16,-2-1-192-16,2 1 144 0,-2-2-144 0,1 1 128 15,-2-2-128-15,-1 3 0 0,-1-2 0 0,1 1 0 16,0 1 0-16,-1-1 0 0,-7 7 0 0,6-9 0 16,-6 9 0-16,0 0 0 0,0 0 0 0,0 0 0 15,0 0 144-15,3-9-144 0,-3 9 160 0,0 0-160 16,0 0 256-16,0 0-32 0,0 0-16 0,0 0 0 15,0 0 64-15,0 0 16 0,0 0 0 0,0 0 0 16,0 0 64-16,0 0 16 0,0 0 0 0,4-8 0 16,-4 8-128-16,10-6-32 0,2 2 0 0,-2 0 0 0,2 1-64 15,0 3-16-15,-1 0 0 0,4 0 0 16,0 0-128-16,1 0 0 0,-2 0 0 0,1 2 0 0,0 0 0 0,1 1 0 16,0-2 0-16,-2-1 0 0,0 0 0 0,1 0 0 15,-1 0 0-15,0 2 0 0,-1-1 0 0,-1 1 0 16,-2-2 0-16,1 0 0 0,-11 0 0 0,10 0 0 15,1 0 0-15,-11 0 0 0,12 0 0 0,-12 0 0 16,10 0 0-16,-10 0 0 0,10 4 0 0,-10-4 0 16,11 4 0-16,-11-4 0 0,0 0 0 0,0 0 0 15,0 0 0-15,9 7 0 0,-9-7 0 0,0 0 0 16,0 0 0-16,3 12 0 0,-3-2 0 0,0-10 0 16,-4 12 0-16,-2-1 0 0,0 2 128 0,-1-2-128 15,0 1 128-15,-1-1-128 0,-1 2 0 0,-2 2 128 0,1-1-128 16,-1 2 0-16,1 2 0 0,-1-1 0 0,1 5 0 0,0 4 0 15,-2 2 0-15,0-1 128 0,0 2-128 0,1 2 0 16,-1 1 128-16,-1-2-128 0,-1-2 0 0,3-2 128 16,2-1-128-16,1-3 0 0,0-3 0 0,3 0 0 15,0-2 0-15,2-2 0 0,1 0 0 0,-1-2-176 32,-1-3-544-32,2 0-112 0,2-10-32 0,-2 14-8848 0,0-4-1760 0</inkml:trace>
  <inkml:trace contextRef="#ctx0" brushRef="#br0" timeOffset="35548.31">20489 3407 10127 0,'0'0'896'0,"-10"4"-704"16,-1-3-192-16,2 5 0 0,1 1 4128 0,2 1 800 15,-1 0 144-15,1 0 48 0,-1 0-4096 0,2 1-832 16,5-9-192-16,-5 13 0 0,0 0 0 0,2 0 0 16,0 3 0-16,3-3 0 0,0-2 0 0,2 2 0 15,-1 0-128-15,3 2 128 0,0 0-192 0,1-3 0 16,2-1 16-16,0-1 0 0,3-1-64 0,0-1-16 0,2-3 0 0,-1-1 0 15,3-3 256-15,0-1 0 0,0-2 0 0,1-2-144 16,-1 0 144-16,0-1 256 0,2 0-64 16,-2-3-16-16,-2-3 80 0,1 2 32 0,0-3 0 0,1 2 0 15,1 0 224-15,-4-1 32 0,0-1 16 0,-1-1 0 16,1 2-64-16,-3-2-16 0,-2-2 0 0,1 2 0 16,0 2-96-16,0-1-32 0,-3 1 0 0,0 2 0 15,-4-3-96-15,-2 2-32 0,-1 1 0 0,3 9 0 16,-7-8-48-16,7 8-16 0,-9-9 0 0,-4 5 0 15,-4 0-160-15,1 2 160 0,2 0-160 0,-3 2 160 16,-3 0-160-16,0 3 0 0,0-1 0 0,-1 2 0 16,-1 2 0-16,1-2 0 0,0 1-160 0,0 0 160 15,2-1-1424-15,-1 0-192 0,2 0-48 16</inkml:trace>
  <inkml:trace contextRef="#ctx0" brushRef="#br0" timeOffset="38368.74">25729 2673 15663 0,'0'0'1392'0,"0"0"-1120"16,0 0-272-16,0 0 0 0,0 0 2896 0,0 0 528 16,0 0 96-16,0 0 32 0,0 0-2464 0,0 0-512 15,-9 9-80-15,1 2-32 0,0 0-256 0,0 3-48 0,0 0-16 0,-1 3 0 16,-1 1-16-16,-1 3-128 0,-2-2 192 0,0 5-64 16,0 1 0-16,-1 1 0 0,-2 1 0 0,2 1 0 15,2 2 32-15,-2 0 0 0,-3 1 0 0,1 4 0 16,2-1 64-16,2 1 16 0,1 0 0 0,0 1 0 15,2-3-240-15,4 0 176 0,3-3-176 0,2-3 160 16,3-1-160-16,2 1 160 0,6-4-160 0,0-2 160 16,2-3-160-16,1 0 0 0,0-3 0 0,3-2 0 15,2-2 0-15,4-1 128 0,1-5-128 0,1-1 0 16,1 0 0-16,0-4 0 0,-2 0 0 0,0-4 0 16,1-2 0-16,-1 0 0 0,-2-2 0 0,0 2 0 15,-2-5 0-15,-1-1 0 0,-2 1 0 0,0-2 0 0,-3 0 0 16,-2 0 0-16,-3-4 0 0,-2 2 0 0,-3 1 0 15,-2-2 160-15,-2-1-32 0,-2 3-128 0,-5-3 512 0,1 4 0 16,-3-3 0-16,-2 5 0 0,-2 2-32 16,-3 2-16-16,-3 1 0 0,-1-1 0 0,1 4-176 0,-2 2-32 15,-4 0-16-15,2 2 0 0,-1 0-240 0,1 3 0 16,-1-1 0-16,2 2 0 0,1 0 0 0,2 2 0 16,-1 1 0-16,2 0 0 0,4-1-192 0,3 1 32 15,5 0 0-15,-1 0 0 16,-1-2-480-16,3 2-80 0,5-8-32 0,0 11 0 15,0-11-2240-15,0 0-448 0</inkml:trace>
  <inkml:trace contextRef="#ctx0" brushRef="#br0" timeOffset="38863.48">26304 2819 16575 0,'0'0'736'0,"0"0"160"0,-13 0-720 0,0 0-176 0,1 2 0 0,0 3 0 16,-1 1 3040-16,0 3 576 0,0 1 112 0,-2 1 32 15,-4 4-2592-15,0 2-512 0,-1 1-96 0,1 4-32 16,0-1-352-16,0 4-176 0,-2-1 160 0,3 4-160 15,1 0 128-15,1 1-128 0,2 0 0 0,2-1 0 0,3 1 0 0,2-1 0 16,3-1 0-16,3-1 0 0,1-3 0 0,3-2 0 16,3 0 0-16,2-3 0 0,3-2 0 0,2-2 0 15,4-1 128-15,2-1-128 0,2-1 0 0,4-5 0 16,2-3 0-16,0 2 0 0,0-1 128 0,1-2-128 16,3-3 0-16,1 0 0 0,-2-2 128 0,-2-2-128 15,0-3 0-15,-3 0 144 0,-2-2-144 0,1 0 160 16,-2-1-160-16,-3-5 160 0,-2-2-160 0,-4 0 160 15,-2-2-160-15,-2 0 160 0,-3-4-32 0,-2 1 0 16,-4-1 0-16,-2 1 0 0,-4-3 0 0,-3 0 0 16,0-3 0-16,-1 3 0 0,-3 1-128 0,0-1 128 15,-2 1-128-15,0 3 128 0,-2-1-128 0,0 3 0 16,0 2 0-16,0 2 0 0,-1 2-192 0,-2 2 16 0,0 3 16 0,1 5 0 16,1-1-32-16,-1 3-16 0,1 0 0 0,4 2 0 31,2 0-256-31,0 2-48 0,1 1-16 0,0 1 0 15,11-4-1520-15,-8 1-288 0,8-1-64 0</inkml:trace>
  <inkml:trace contextRef="#ctx0" brushRef="#br0" timeOffset="39614.98">26759 2704 5519 0,'-20'4'496'0,"5"-2"-496"15,-5-4 0-15,3 4 0 0,3 0 4752 0,2 2 864 16,2 1 160-16,-3 1 48 0,-6-1-4320 0,6-1-864 15,4 1-160-15,-1 2-32 0,-2 2-208 0,2 0-48 16,0 0 0-16,4-1 0 0,1 0-192 0,-1-1 0 16,3 1 0-16,1 0 0 0,2 2 0 0,0-10 0 15,3 8 0-15,2 0 0 0,2 0-160 0,0-2 160 16,3 1-128-16,1-3 128 0,0-2 0 0,0 0 0 16,1-2 0-16,1 0 0 0,2 0 0 0,0 0 224 0,1-2-32 0,1 0 0 15,0-2 96-15,0 0 16 0,0-1 0 0,-2 1 0 16,-2-3-128-16,0 1-32 0,-1-1 0 0,0 1 0 15,-2-2-144-15,-2 0 0 0,-1 0 144 0,-3 1-144 16,-2-3 160-16,-2 1-32 0,-1 0-128 0,-2 0 192 16,-1 0-32-16,-2-3-16 0,-5 2 0 0,0 2 0 15,-1 1-144-15,-1 2 160 0,-2 1-160 0,2 2 160 16,2-2-160-16,-1 1 160 0,-1 2-160 0,0 1 160 16,1 0-16-16,12 0 0 0,0 0 0 0,0 0 0 15,-8 6-144-15,8-6 128 0,0 0-128 0,0 0 128 16,0 0-128-16,7 9 0 0,2 1 0 0,3-4 0 15,2-1 0-15,3-1 0 0,0-1-144 0,1 1 144 16,3 1 0-16,0-1 0 0,1-1 0 0,0 0 0 0,2-3 0 0,-2 2 0 16,-3-4 0-16,2 2 0 0,1 0 0 0,-1 0 0 15,0 0 0-15,-1 0 0 0,-1 0-128 0,0 3 128 16,-4 0 0-16,0-1 0 0,-2 1 0 0,0 1 0 16,-2 0 0-16,0 1 0 0,-11-5 0 0,8 6 0 15,-8-6 0-15,4 10 0 0,-4-10 0 0,1 13 0 16,-5 1 0-16,-1-1 0 0,-2-1 0 0,-3 2 0 15,-3-1 160-15,0 1-32 0,1 3 64 0,-1 2 32 16,-3-1 0-16,1 0 0 0,0 0-80 0,0 3-16 16,-2 1 0-16,-2 4 0 0,1 2-128 0,-1 2 0 15,-1 1 0-15,1 0 128 0,-1-1-128 0,0 0 0 16,1-1 0-16,1-2 128 0,-1 0-128 0,4-1 0 0,0-4 0 0,4-1 0 16,1-2 0-16,4-2 0 0,2-3 0 0,3-1 0 15,2 1 0-15,0-5-224 0,-1-9 48 0,0 0 16 31,9 6-2336-31,2-2-448 0</inkml:trace>
  <inkml:trace contextRef="#ctx0" brushRef="#br0" timeOffset="40011.44">27304 3289 15663 0,'-12'6'688'0,"2"-3"144"16,-3-1-656-16,-3 2-176 0,3 4 0 0,-3 1 0 0,-2 3 3456 15,1 0 640-15,3 1 144 0,-3 0 32 0,-3 0-3200 0,1 1-640 16,-2-1-128-16,3-1-32 0,-1 2-272 0,4-1 128 16,-1 0-128-16,6-1 0 0,0-2 0 0,4 2 0 15,-1-4 0-15,3 2 0 0,3 0 0 0,1-1 0 16,0-9 0-16,5 9 0 0,-5-9 0 0,13 5 0 15,0-1 0-15,2-1 0 0,2-1 0 0,2-4 0 16,3 0 160-16,-1-2-160 0,-1-1 208 0,1-1-32 16,1-2-16-16,0 1 0 0,0-1 96 0,-1 1 32 15,-4-3 0-15,-1 3 0 0,-3 0 96 0,-3 1 0 16,-2-2 16-16,-3 1 0 0,-5 7 128 0,3-9 32 0,-5-3 0 16,0 3 0-16,-1 0-96 0,-3 3-16 15,-6-1 0-15,-1 1 0 0,-1-4-128 0,-3 4-16 0,0-2-16 0,-2 3 0 16,0 4-288-16,-1-3 0 0,0 1 0 0,-1-1 0 31,0 2-448-31,3-4-160 0,2 1-32 0,3-1-16512 0</inkml:trace>
  <inkml:trace contextRef="#ctx0" brushRef="#br0" timeOffset="58295.15">18655 5587 13295 0,'0'0'576'0,"0"0"144"0,0 0-576 0,0 0-144 16,0 0 0-16,0 0 0 0,0 0 624 0,0 0 80 16,0 0 32-16,0 0 0 0,0 0 48 0,0 0 16 15,0 0 0-15,0 0 0 0,0 0-192 0,0 0-32 16,0 0-16-16,0 0 0 0,0 0 256 0,0 0 48 0,0 0 16 0,0 0 0 16,0 0 80-16,0 0 0 0,0 0 16 0,0 0 0 15,0 0-96-15,0 0-32 0,-3 12 0 0,3-12 0 16,-1 10-208-16,1 1-64 0,0 0 0 0,0 1 0 15,0 1-64-15,1 3 0 0,2-3-16 0,-2 1 0 16,1 2-96-16,-1-1-16 0,1 4 0 0,1 0 0 16,1-1-32-16,-1 3-16 0,-2 3 0 0,1-1 0 15,2 3-48-15,0-2-16 0,-1 1 0 0,1-1 0 16,1 1-16-16,-1 0 0 0,0 0 0 0,-2-1 0 16,1 1 16-16,1-1 0 0,0 0 0 0,0 1 0 15,0 0 48-15,1 1 16 0,-1 1 0 0,1 1 0 16,0 3-48-16,0 0-16 0,2 2 0 0,-1-3 0 15,2 3-64-15,-1-1-16 0,-1-1 0 0,1 2 0 0,1-3-192 16,0 3 0-16,1-1 0 0,-3-3 0 0,1 0 144 0,1-2-16 16,1 6 0-16,-2-5 0 0,-1 0 256 0,0 2 64 15,2 0 0-15,0 1 0 0,-3 0-128 0,2 0 0 16,-1 1-16-16,-1-2 0 0,-2 0-112 0,1 1 0 16,0-2-16-16,0-1 0 0,-2 1 0 0,1 0 0 15,-1 1 0-15,1-3 0 0,2 4-16 0,-1 3 0 16,0-1 0-16,0 1 0 0,1-4 32 0,2 1 0 15,-2 0 0-15,0 2 0 0,0 1-192 0,1-3 0 16,-1-1 144-16,1 1-144 0,-2 2 0 0,0 1 144 16,-1-2-144-16,-1 2 0 0,0 2 192 0,-1-3-64 15,-1 1 0-15,-1 0-128 0,-3 1 192 0,0-2-64 16,0 0 0-16,0-1-128 0,0 1 256 0,-1-2-64 16,0 3-16-16,2-7 0 0,-1 1-48 0,0 0-128 0,-1 1 192 0,2 4-64 15,1-2-128-15,1 0 128 0,2 1-128 0,-2-1 128 16,-1 0-128-16,1-1 0 0,0 0 0 0,-1 0 128 15,1 0-128-15,0-1 0 0,-2-2 144 0,0-1-144 16,0 4 0-16,0-1 144 0,2-2-144 0,-1-1 0 16,0-1 176-16,-1 1-176 0,1 2 160 0,-1-2-160 15,-1 0 0-15,0-1 128 0,0 1-128 0,2 2 0 16,-2 2 0-16,-2 2 0 0,0-1 128 0,1-1-128 16,0-4 0-16,-1 1 0 0,0 1 128 0,1-2-128 15,1-2 0-15,0 0 144 0,1-3-144 0,2 0 128 16,0-2-128-16,1 1 192 0,0-1-192 0,0 1 192 15,-2-2-192-15,2 0 128 0,3 3-128 0,-2 1 128 0,-1-1-128 16,3 1 0-16,-2 2 0 0,0-1 0 0,-1 3 0 16,0-2 0-16,0-1 128 0,2 1-128 0,-2-1 0 0,1 1 0 15,2-1 0-15,-3-1 0 0,1 2 0 0,-1-2 0 16,0-1 0-16,0-2 0 0,1 1 0 0,-1-2 128 16,0 2-128-16,1 1 0 0,2 0 128 0,-2 1-128 15,-1 0 128-15,2 7-128 0,-1-2 160 0,2 4-160 16,-2 3 192-16,0-3-192 0,-1 2 0 0,3 0 0 15,-1-6 0-15,0 2 0 0,-2 1 144 0,1-4-144 16,0 1 0-16,1 0 144 0,-2 2-144 0,0-1 0 16,1 0 0-16,2-2 0 0,-1 3 0 0,2 2 0 15,-1 2 0-15,-1-2 0 0,0-2 0 0,-2 0 0 16,-2-1 0-16,0 0 0 0,-1-1 0 0,0 0 0 16,1-1 144-16,-1 2-144 0,-1-2 0 0,0 0 0 0,1-1 0 0,-1-1 0 15,-2 1 0-15,2-1 0 0,1-2 0 0,-3 3 128 16,-1 3-128-16,1 5 0 0,2-2 0 0,1-1 0 15,-1-2 0-15,1 2 0 0,0 1 0 0,1-2 0 16,-1-2 0-16,2-4 0 0,-2-2 0 0,2-3 0 16,-2-1 0-16,1 0 0 0,-1-1 0 0,-1 1 0 15,0-3 0-15,0 3 0 0,-2 2 0 0,1-4 128 16,-1 2-128-16,1-1 0 0,0-2 0 0,0 3 0 16,-2-3 0-16,2 2 128 0,0-2-128 0,0 1 0 15,-1-1 0-15,1 2 0 0,-1 1 0 0,2 0 0 16,0 0 0-16,1-1 0 0,1 0 0 0,-1-2 0 15,2 2 0-15,-1-4 0 0,-3 1 0 0,3 0 0 16,-1-1 0-16,-1-1 0 0,-1 2 0 0,0-2 0 0,1-3 0 0,1 2 0 16,1-2-144-16,-2 1 144 0,1 0 0 0,0 2 0 15,3-11-144-15,-2 9 144 0,-1 1 0 0,-1-1 0 16,4-9 0-16,-1 9 0 0,0-1 0 0,1-8 0 16,-2 11 0-16,1-2 0 0,1 0 0 0,0-9-128 15,1 12 128-15,1-3 0 0,-1 0 0 0,-1 3-128 16,0-12 128-16,3 9 0 0,-3-9 0 0,2 10-128 15,-2-10 128-15,2 12 0 0,0-3 0 0,-2-9 0 16,1 9 0-16,-1-9 0 0,0 11 0 0,0-2 0 16,0-9 0-16,3 10 0 0,-3-10 0 0,0 0-128 15,4 11 128-15,-4-11 0 0,0 0 0 0,4 10 0 16,-4-10 0-16,2 9 0 0,-2-9 0 0,0 0-128 16,4 11 128-16,-4-11 0 0,2 9 0 0,-2-9 0 15,0 0 0-15,1 11 0 0,2 0 0 0,-2-2 0 0,-1-9 0 0,0 0 0 16,0 0 0-16,5 9 0 0,-5-9 0 0,0 0 0 15,4 11 0-15,-4-11-128 0,0 0 128 0,0 0 0 16,8 7 0-16,-8-7 0 0,9 6 0 0,-9-6 0 16,0 0 0-16,0 0 0 0,0 0 0 0,12 6 0 15,-2 1 0-15,-10-7-128 0,8 6 128 0,-8-6 0 16,0 0 0-16,0 0 0 0,0 0 0 0,12 7 0 16,-12-7 0-16,10 4 0 0,-10-4 0 0,0 0 0 15,12 3 0-15,-12-3 0 0,12 0 0 0,-12 0 0 16,11 3 0-16,-11-3 0 0,0 0 0 0,13 1 0 15,-13-1 0-15,11 3 0 0,-11-3 0 0,12 1 0 16,-12-1 0-16,13 0 0 0,0 0 0 0,-3 4 0 0,-10-4 0 0,12 0 0 16,-2 0 0-16,1 2 0 15,-11-2 0-15,13 1 0 0,-2 0 0 0,1 2 0 0,1-1 0 0,-1 2 0 16,-2-4 0-16,2 0 0 0,4 2 0 0,-1-2-128 16,1-2 128-16,2 2 0 0,2 0 0 0,-1 0 0 15,1 0-128-15,1 0 128 0,1 0 0 0,0-2 0 16,-1 2 0-16,0 0 0 0,-2 2 0 0,1-2 0 15,-1 0 0-15,1 2 0 0,0-1 0 0,-1 0 0 16,3-2 0-16,-1 0 0 0,0-1 0 0,1-2-128 16,2 2 128-16,0-1 0 0,2 2 0 0,2-2 0 15,-2-1 0-15,1 2 0 0,1-1 0 0,2 2-128 16,-2-2 128-16,0 2 0 0,-1-2 0 0,-1 1 0 16,-1-1 0-16,-3 2 0 0,-1-3 0 0,-1 3 0 15,-2 1 0-15,0 1 0 0,-1 3 0 0,0-3 0 0,-1 0 0 0,-1 2 0 16,1 2 0-16,0-1 0 0,-1-1 0 0,1-1 0 15,-1-2 0-15,4 2 0 0,0 0 0 0,0 2 0 16,-1-4 0-16,-1 0 0 0,0 0 0 0,1 0 0 16,0 0 0-16,-1 0 0 0,0 0 0 0,0 3 0 15,0-2 0-15,0-1 0 0,-1-1 0 0,-2 1 0 16,-1 1 0-16,-1 0 0 0,-1 1 0 0,1 0 0 16,-12-2 0-16,14 4 0 0,-2 0 0 0,-1 0 0 15,-11-4 0-15,11 3 0 0,-11-3 0 0,12 4 0 16,-1-2 0-16,-11-2 0 0,0 0 0 0,10 5 0 15,-10-5 128-15,10 4-128 0,-10-4 0 0,0 0 0 16,12 4 128-16,-3 0-128 0,-9-4 0 0,0 0 0 0,13 5 0 0,-1-1 0 16,-12-4-176-16,12 4 176 0,-12-4 0 15,0 0 0-15,11 3 0 0,-11-3 0 0,0 0 0 0,12 1 0 16,-3-1 0-16,-9 0 0 0,0 0 0 0,0 0 0 16,0 0 0-16,0 0 0 0,0 0 0 0,0 0 0 15,0 0 0-15,11-4 128 0,-3 0-128 0,-8 4 192 16,0 0-192-16,6-9 192 0,2 3-192 0,-2-2 0 15,1-3 0-15,-2 2 128 0,-5 9-128 0,7-10 0 16,-3-5 0-16,0 1 0 0,-1 0 0 0,1-3 0 16,2 0 0-16,-4-1 0 0,-2-1 0 0,1 0 128 15,3-1-128-15,-4-3 0 0,-1 1 128 0,0-2-128 16,-1 1 0-16,1-5 128 0,0 1-128 0,0-2 128 16,-1-2-128-16,1 0 128 0,0-6-128 0,-3-2 0 15,-1-1 0-15,1-3 128 0,1-3-128 0,0 0 0 0,-2-1 0 0,1 0 128 16,-1 1-128-16,1-7 0 0,2 0 0 0,-2-4 128 15,0-2-128-15,0-1 0 0,1 0 0 0,1 4 0 16,-1 0 0-16,-1 2 0 0,3 2 0 0,-1 0 0 16,1 0 0-16,0 0 0 0,-2-6 0 0,2 4 0 15,-2 0 0-15,-1 3 0 0,2 2 0 0,-1 1 0 16,3-1 0-16,-1 0 128 0,-2-2-128 0,2-1 0 16,0-3 0-16,1-2 0 0,-3-2 0 0,3 2 0 15,-3-1 0-15,3 4 0 0,0-4 128 0,-1 1-128 16,0-4 0-16,1 2 0 0,0 0 0 0,0 4 0 15,-4 3 0-15,3 4 0 0,1 2 0 0,-2 3 0 16,2-4 128-16,-2 2-128 0,0-1 0 0,1-2 128 16,1-2-128-16,-1 5 0 0,1 2 0 0,0 0 0 15,-1 2 0-15,2 2 0 0,-2-3 0 0,2 1 0 0,-1-2 0 0,1-2 0 16,0-3 0-16,-1-1 0 0,2-5 0 0,-2 3 0 16,0 3 0-16,1-1 0 0,-1-4 0 0,3 6 0 15,-2 3 0-15,0-1 0 0,-1-4 0 0,0 2 0 16,0 0 0-16,0 0 0 0,-1 4 0 0,0 0 0 15,-2 3 0-15,-1 2 0 0,0 3 0 0,0 2 0 16,-1 2 0-16,1 1 0 0,0-1 0 0,0 1 128 16,-1-1-128-16,3-3 0 0,0 0 0 0,0-1 0 15,0-3 128-15,2 1-128 0,-1-2 0 0,1 0 0 16,0 3 0-16,1 0 0 0,1 1 0 0,0 3 0 16,-2-1 0-16,2-1 0 0,-2 0 0 0,1-2 0 15,0-3 0-15,-2 2 0 0,1-1 0 0,-1 2 0 16,-1-3 0-16,2 0 0 0,-4 2 0 0,3 3 0 0,1 0 0 0,-3 3 0 15,1 0 0-15,-1-1 0 0,-1 1 0 0,2 1 128 16,-1 0-128-16,0 0 0 0,1-1 0 0,1 0 0 16,-2-2 0-16,2-2 0 0,1 1 0 0,0 1 0 15,-2 2 0-15,2 1 0 0,0 0 0 0,0 1 0 16,-1 2 0-16,0 1 0 0,-1 2 0 0,1-3 0 16,-1 2 0-16,-1 0 0 0,2 1 0 0,-2-1 0 15,0 0 0-15,1-2 0 0,-1 1 0 0,2 1 0 16,-2-1 0-16,2 1 0 0,-2 0 0 0,2-1 0 15,0 1 0-15,1 3 0 0,0-2 0 0,0 1 0 16,2 1 0-16,0 1 0 0,0 1 0 0,1 1 0 16,-1-3 0-16,1 4 0 0,2 0 0 0,-1 1 0 15,-1-2 0-15,1 1 0 0,0 1 0 0,0 2 0 0,-2 0-128 0,1-2 128 16,-2 4 0-16,0-2 0 0,-1 0 0 0,0 2 0 16,0 3 0-16,0-2 0 0,-2-9 0 15,0 8 0-15,2 4 0 0,0 1 0 0,0-1 0 16,0 9 0-16,2-9 0 0,-2-3-128 0,2 2 128 15,1 1 0-15,-2 2 0 0,-1-1 0 0,2 0 0 16,0 2 0-16,-2 6 0 0,0 0 0 0,3-7 0 16,-2 1 0-16,-1 6 0 0,1-7-128 0,-1 7 128 15,3-7 0-15,-3 7 0 0,0 0 0 0,-1-7 0 16,-1-1 0-16,2 8 0 0,0 0 0 0,0 0 0 16,-3-6 0-16,3 6 0 0,0 0 0 0,0 0 0 15,0 0 0-15,-10-2 0 0,10 2 0 0,0 0 0 16,0 0 0-16,-10 2 0 0,10-2-128 0,-9 1 128 15,9-1 0-15,0 0 0 0,0 0 0 0,-12 3 0 0,12-3 0 0,0 0 0 16,0 0 0-16,-10 0 0 0,2-4 0 0,8 4 0 16,-11-3 0-16,11 3 0 0,0 0 0 0,-13 1 0 15,2-1 0-15,-1 0 0 0,0-1 0 0,2 1 0 16,-3 0 0-16,0 1 0 0,0 1 0 0,-3-1 0 16,0-1 0-16,-1 3 0 0,-2 1 0 0,-1-1 0 15,2 0 0-15,-2 0 0 0,1-3 128 0,-2 0-128 16,-1 0 0-16,-2 2 0 0,1 0 0 0,0 0 0 15,-1-1 0-15,1 1 0 0,-1-2 0 0,2 1 0 16,-3 3 0-16,0 0 0 0,-1 1 0 0,-1-2 0 16,0-2 0-16,-2-1 0 0,-1 0 0 0,-3 3 0 15,-1-2 0-15,2 2 0 0,2-1 0 0,0-1 0 0,1 1 0 16,-1-2 0-16,1-3 0 0,2 3 0 16,1-2 0-16,1 2 0 0,1 2 0 0,-1-2 0 0,1 3 0 0,-1-1 0 15,-1 2 0-15,-1-1 0 0,-2 0 0 0,-1-1 0 16,0-1 0-16,0 5 0 0,-1-2 0 0,2 2 0 15,5-1 0-15,-4 1 0 0,0-3 0 0,2 0 0 16,1 1 0-16,1 1 0 0,0 2 0 0,0-3 0 16,2-1 0-16,4 0 0 0,-2 0 0 0,2-2 0 15,-2-1 0-15,2 1 0 0,1 1 0 0,0-1 0 16,0-1 0-16,3 0 0 0,0-1 0 0,-1-1 0 16,2 1 0-16,0 1 0 0,1-1 0 0,1 2 0 15,-1 0 0-15,0 2 0 0,-1 1 0 0,3-2 0 16,10-2 0-16,-12 4 0 0,2 2 0 0,10-6 0 15,-10 5 0-15,1 0 0 0,9-5 0 0,-10 7 0 16,1 0 0-16,9-7 0 0,0 0 0 0,-11 8 0 0,0-1 0 0,11-7 0 16,0 0 0-16,0 0 0 0,-11 6 0 0,11-6 0 15,0 0 0-15,-8 4 0 0,8-4 0 0,0 0 0 16,0 0 0-16,0 0 0 0,0 0 0 0,0 0 0 16,0 0 0-16,0 0 0 0,0 0 0 0,0 0 0 15,0 0 0-15,0 0 0 0,-2 11 0 0,2-11 0 16,0 0-144-16,1 10 144 0,-1-10 0 0,4 9 0 15,2-2 0-15,-6-7 0 0,0 0 0 0,0 0 0 16,8 9 0-16,-8-9 0 0,0 0 0 0,5 5 0 16,-5-5 0-16,0 0 0 0,6 6 0 0,-6-6 0 15,0 0 0-15,0 0 0 0,0 0 0 0,4 10 0 16,-4-10 0-16,0 0 0 0,0 0 0 0,0 0 0 0,0 0 0 0,0 0 0 16,0 0 0-16,5 9 0 0,-5-9 0 0,0 0 0 15,5 8 0-15,-1-1 0 0,-4-7 0 0,5 8 0 16,-5-8 0-16,5 7 0 0,-5-7 0 0,4 8 0 15,-4-8 0-15,0 0 0 0,5 7-176 0,-5-7 176 16,11 4-160-16,-2-2 160 16,-9-2-1536-16,10-2-224 0,-2-3-32 0,4-1-13184 15,0-4-2640-15</inkml:trace>
  <inkml:trace contextRef="#ctx0" brushRef="#br0" timeOffset="59179.34">17620 4603 6447 0,'0'0'576'0,"0"0"-576"15,0 0 0-15,0 0 0 0,0 0 3744 0,0 0 640 16,0 0 128-16,0 0 32 0,0 0-2992 0,0 0-592 16,0 0-112-16,0 0-16 0,0 0-208 0,0 0-48 15,0 0 0-15,0 0 0 0,-4 13 112 0,5 1 16 16,0 0 0-16,3 2 0 0,0 0-128 0,3 2 0 16,-1 3-16-16,1 5 0 0,-1 3-112 0,3-2-32 15,-2 0 0-15,-1 2 0 0,0 0-32 0,0-1 0 16,-1 1 0-16,1-3 0 0,-2 0 16 0,1 2 0 15,-1-4 0-15,0 1 0 0,0-1-160 0,-2-5-48 16,1-1 0-16,1 2 0 0,1 2-192 0,1-5 0 16,-2-1 128-16,2-2-128 15,0-1-288-15,1 0-96 0,-2 0-32 0,1-2 0 16,1-4-2256-16,-7-7-448 0,8 6-80 0</inkml:trace>
  <inkml:trace contextRef="#ctx0" brushRef="#br0" timeOffset="59837.88">17935 4755 15663 0,'0'0'688'0,"0"0"144"0,0 0-656 0,-1-8-176 16,-3-1 0-16,4 9 0 0,3-8 3744 0,-1 1 720 16,-2-1 144-16,4 0 16 0,0-1-3664 0,1 0-720 15,0 1-240-15,2 0 128 0,-2-1 0 0,2 0 16 16,-2 1 0-16,0-2 0 0,-1-2-144 0,3 3 0 16,-1 0 0-16,5 1 0 0,-1 0 160 0,0 1-160 15,-2 1 192-15,1-1-192 0,0 1 224 0,1-1-64 16,-3 1-16-16,4 2 0 0,-1 0 240 0,1 1 32 15,-11 3 16-15,11 0 0 0,1-3-112 0,-1 1 0 16,-11 2-16-16,11 2 0 0,-11-2-112 0,12 5 0 16,-1 0-16-16,-2 1 0 0,-9-6-176 0,7 8 0 15,0 3 0-15,-2 0 0 0,-5-11 0 0,7 12 0 0,-3 4 0 0,0-1 0 16,-2 1 0-16,1 1 0 0,-1 0 0 0,0 1 0 16,-2 2 0-16,-2 2 0 0,1-1 128 0,0 2-128 15,-1-2 0-15,0 1 0 0,-2-1 0 0,0 0 0 16,-1-1 0-16,0-1 160 0,-1 2-32 0,1-1-128 15,-3-5 0-15,-1 1 0 0,0 0 0 0,1-3 0 16,-1-3 0-16,0 0 0 0,-1 1 0 0,-1-2 0 16,1-5 0-16,-2 1 0 0,0 2 0 0,1-1 0 15,0-1 144-15,2-1-144 0,-3-1 0 0,2-2 144 16,1-1-144-16,0-1 0 0,-1-2 0 0,10 3 0 16,0 0 0-16,0 0 0 0,-6-8 0 0,2 1 0 15,4 7 0-15,0 0-144 0,0 0 144 0,4-11-160 0,-1 2 160 16,-3 9 0-16,0 0 0 0,7-8 0 0,4 2 0 0,-1 3 0 15,-10 3 0-15,13-4 0 0,2 2 0 16,-2-2 0-16,0 2 0 0,1 2 128 0,2 3-128 0,-1 0 0 16,0-1 128-16,-1 0-128 0,0-2 0 0,-1 0 128 15,0 0-128-15,0 2 0 0,0 1 0 0,-1 1 0 16,-12-4 0-16,15 2 0 16,-2-2-496-16,0 0-16 0,-3 0 0 0,-10 0 0 15,12-1-1840-15,-12 1-368 0,0 0-80 0</inkml:trace>
  <inkml:trace contextRef="#ctx0" brushRef="#br0" timeOffset="60611.46">18599 4493 22111 0,'0'0'1968'0,"0"0"-1584"15,0 0-384-15,-8 0 0 0,8 0 2192 0,-9 0 368 0,9 0 64 0,0 0 0 16,-9 3-2096-16,2 2-528 0,-1 3 0 0,2 1 0 16,-1 0 0-16,0 3 0 0,-4 1 0 0,-1 1 0 15,-14 21 0-15,15-15-192 0,-1 2 192 16,1 3 0-16,2 1 0 0,1-4 0 0,3 2 0 15,0-4 336-15,0 3 16 0,0-1 0 0,1-1 0 16,-2-2-128-16,4-1-32 0,1-1 0 0,2-1 0 16,1-3-192-16,4-2 128 0,-6-11-128 0,9 10 0 15,0-1 192-15,4-2-48 0,1-4-16 0,1 1 0 16,-2-2-128-16,4-1 192 0,4-4-192 0,1-1 192 16,0 1-192-16,-3-4 160 0,-3-3-160 0,0 1 160 15,-2-2-160-15,0 1 160 0,-2 1-160 0,-1-3 160 16,-5 0 32-16,-1 0 16 0,-1 1 0 0,-1-5 0 0,-3-1 240 0,-2-1 64 15,1-1 0-15,-1 0 0 16,-2 2 32-16,1-3 16 0,-1 1 0 0,-1 1 0 0,-3 2-144 16,-1 0-32-16,0 3 0 0,-2 2 0 0,0-1-192 0,-1 1-32 15,-2 2-16-15,-1 3 0 0,1 2-144 0,-2 1 0 16,-2 2 0-16,4-3 0 0,1 3 0 0,0-1 0 16,-2 2 0-16,4 0 0 0,0 2-432 0,2-1 48 15,1 0 0-15,8-1 0 16,0 0-1536-16,0 0-288 0,-8 3-64 0,8-3-8160 15,0 0-1648-15</inkml:trace>
  <inkml:trace contextRef="#ctx0" brushRef="#br0" timeOffset="61121.97">18880 4498 28559 0,'0'0'2544'0,"0"0"-2032"0,-7-5-512 0,7 5 0 15,-7-4 976-15,7 4 112 0,-9-1 0 0,9 1 16 16,0 0-704-16,-8 3-144 0,8-3-16 0,-8 3-16 16,8-3-80-16,-9 7-16 0,3 0 0 0,-1 0 0 15,2 4-128-15,0 1 0 0,-2-1 0 0,2 1 0 16,-2 2 0-16,2 2 0 0,0 1 0 0,1 2 0 15,0-2 176-15,0 3 0 0,2 1 0 0,0 1 0 0,1 1 16 0,1 2 16 16,3 0 0-16,1-4 0 0,1-2-208 0,3 0 128 16,-1-4-128-16,4 0 0 0,-1-1 128 0,2-1-128 15,0 0 0-15,2-2 144 0,2-5-144 0,1-3 160 16,1 1-160-16,2-2 160 0,-1-2-160 0,2-1 128 16,0 0-128-16,0-5 128 0,-2-1-128 0,2-3 192 15,3 0-192-15,-2 0 192 0,-1-4-64 0,-2 1 0 16,-2-5 0-16,0 3 0 0,-1-5 192 0,-2-1 48 15,-2 2 0-15,-2-1 0 0,-1-2-160 0,-3 1-16 16,-3-4-16-16,1 2 0 0,-4-1 0 0,-1 5 0 16,-4-1 0-16,-2 2 0 0,-2-2-16 0,-1 3 0 15,-3 0 0-15,-2 2 0 0,0 0 112 0,-4 2 32 16,-3 2 0-16,1-2 0 0,1-2-64 0,-1 2-16 16,-1 3 0-16,1-1 0 0,-1 4 0 0,2 1 0 0,0 0 0 0,2 1 0 15,0-1-224-15,4 1 0 0,1 3 0 0,2 2 0 31,-1-3-1392-31,3 2-208 0,9 1-64 0,0 0-15616 0</inkml:trace>
  <inkml:trace contextRef="#ctx0" brushRef="#br1" timeOffset="65004.78">19245 5437 15663 0,'-11'-8'1392'0,"3"4"-1120"16,-3 0-272-16,1 1 0 0,1-1 1920 0,1 0 320 16,2 0 64-16,-1 1 0 0,7 3-1760 0,0 0-352 15,-9-4-192-15,9 4 192 0,0 0-192 0,-7-2 0 16,7 2 0-16,-6-6-176 0,6 6 336 0,0 0 64 15,0 0 16-15,0 0 0 0,0 0 576 0,0 0 112 16,0 0 32-16,0 0 0 0,-7 8-448 0,7-8-64 0,-2 12-32 0,-1 0 0 16,-1-1-96-16,0 4 0 15,-2-1-16-15,-3 3 0 0,-2 1 32 0,-2 3 16 0,-2-3 0 16,-4 5 0-16,-2 3 160 0,-1 0 16 0,-1 0 16 0,-3 5 0 16,-3 3 32-16,0 1 0 0,-1 0 0 0,2 1 0 15,-1-1-272-15,2-3-48 0,-1 2-16 0,4-4 0 16,1 0-240-16,4-2-128 0,1-2 128 0,5-3-208 31,5-3-2224-31,4-2-448 0,3-4-96 0</inkml:trace>
  <inkml:trace contextRef="#ctx0" brushRef="#br1" timeOffset="65370.2">19921 5281 27807 0,'0'0'1232'0,"0"0"256"0,0 0-1184 0,-9 7-304 16,-2-1 0-16,1 0 0 0,-1 3 720 0,2 0 96 15,0-1 16-15,1 3 0 0,-1 2-336 0,0 4-64 16,-1-3-16-16,-1 8 0 0,1-2-288 0,-2 3-128 15,0-1 0-15,-3 6 128 0,-2 2-128 0,-3 0 0 16,-2 2 0-16,-1 5 0 0,-4 1 0 0,0 3 0 16,-2 6 0-16,-5 3 0 0,-3-1 0 0,-1 4 0 0,0-5 0 15,0-1 0-15,0-2 0 0,-1 1 0 0,0 1 0 0,-1-1 0 16,-2 0 0-16,3 1 0 0,4-2 0 0,1-1 0 16,1 0 0-16,3-2 0 0,2-4 128 0,2 1-128 31,-1-1-496-31,5-3-128 0,5-2-16 0,4-3-16 15,4 0-864-15,1-6-160 0,-1-1-48 0,3-4-9984 0</inkml:trace>
  <inkml:trace contextRef="#ctx0" brushRef="#br1" timeOffset="65787.92">20227 5440 11967 0,'3'-9'1072'0,"-3"9"-864"0,0 0-208 0,0-7 0 0,1 1 2720 0,-1 6 496 15,0 0 112-15,0 0 0 0,0 0-2304 0,0 0-448 16,0 0-112-16,-9 1-16 0,9-1-96 0,-10 8-32 15,-4-1 0-15,0 5 0 0,-3 0-80 0,-2 2-32 16,-4 3 0-16,0 0 0 0,0 3 128 0,-1 1 32 16,1 2 0-16,-3 3 0 0,-1 4 64 0,-1 4 16 15,-1 3 0-15,-1 3 0 0,0 7 16 0,0 1 16 16,-1 0 0-16,-2 1 0 0,-1 1-192 0,-2 4-32 0,-5-1-16 0,1 10 0 16,-2 3-240-16,1 5 0 0,-1 2 0 0,1 0 0 15,4-1 0-15,-1 1-128 0,-1-4 128 0,0 5-208 16,-2 2 0-16,2-3 0 0,3-4 0 0,-2-3 0 15,0-6 208-15,1-3 0 0,1 0-160 0,7-4 160 32,6 2-512-32,3-8-48 0,5-7 0 0,4-5 0 15,5-5-2080-15,0-9-432 0</inkml:trace>
  <inkml:trace contextRef="#ctx0" brushRef="#br1" timeOffset="66204.59">20363 6391 29247 0,'0'0'1296'0,"0"0"272"0,-7-4-1248 0,7 4-320 16,-10-2 0-16,2 1 0 0,8 1 448 0,-10 0 48 16,-1 1 0-16,2 4 0 0,-1 3-336 0,-1 2-160 15,-1 2 160-15,-1 5-160 0,-1 1 0 0,-4 6 0 16,-6 3 0-16,0 3 0 0,-8 1 0 0,1 2 0 0,0 2 0 0,-2 4 0 16,2 4 0-16,0 4 0 0,-2 5 0 0,0 1 0 15,1-4 0-15,-3 1 0 0,-3-1 0 16,-1 2 144-16,-4 1 144 0,-4 4 32 0,-5 0 0 0,-2 4 0 15,1 4 288-15,0 1 64 0,3 2 16 0,-1-3 0 16,0-3-160-16,3 0-16 0,-1 2-16 0,1 2 0 16,-1 2-288-16,4-4-48 0,6 0-16 0,3-8 0 15,2-1-144-15,4-7-192 0,4-1 32 0,6-8 16 16,5-3-768 0,5-5-160-16,5-8-16 0,3-1-16 0,2-7-2160 0,0-14-448 0</inkml:trace>
  <inkml:trace contextRef="#ctx0" brushRef="#br1" timeOffset="66571.98">20453 7217 17503 0,'-12'14'1552'0,"-4"4"-1232"15,-2 1-320-15,-1 3 0 0,-4 2 2208 0,1 4 384 16,-1 3 80-16,-1 2 16 0,1-1-2064 0,-5 5-416 16,0-3-80-16,-2 2 0 0,0 1-128 0,0 2 0 0,-3 3-176 0,2 2 176 15,0 3 0-15,-1 5 0 0,1 1 0 0,-2 3 0 16,1-3 464-16,-2-1-16 0,-3-1 0 0,-2-1 0 15,-5 3 176-15,0 1 16 0,-2 2 16 0,-2 6 0 16,-4 2-64-16,1 1-16 0,1 0 0 0,3 0 0 16,2-1-64-16,-2 2 0 0,-1 4-16 0,1 3 0 15,0 4-336-15,2-2-160 0,4 1 160 0,5-6-160 32,4-3-448-32,3-3-176 0,3-1-32 0,7-4-9504 0,3-2-1888 0</inkml:trace>
  <inkml:trace contextRef="#ctx0" brushRef="#br1" timeOffset="66956.82">20415 8536 4607 0,'-14'12'400'0,"-6"2"-400"16,-3 3 0-16,-5 4 0 0,-3 4 6544 0,0 5 1232 0,-2 0 240 0,-4 2 48 31,0 0-6912-31,-1 3-1376 0,0 3-288 0,2 7-48 0,-1 6 560 0,1 1 0 0,-1 2 0 0,-1-2 0 15,0-3 0-15,-1 1 0 0,-4 1 0 0,-1 3 0 16,-4 8 0-16,-2 3 144 0,-1 4 16 0,1 1 0 16,1 1 208-16,2-3 32 0,4-3 16 0,0 1 0 15,-2 5-416-15,0-1 128 0,2 0-128 0,2-4 0 32,-1-6-256-32,-2-6-128 0,1 1-16 0,9-5-16 0,8-7-2720 15,3-7-560-15</inkml:trace>
  <inkml:trace contextRef="#ctx0" brushRef="#br1" timeOffset="67338.43">20307 9483 10127 0,'-8'6'896'0,"-3"2"-704"16,0 0-192-16,-5 3 0 0,-2 5 6816 0,-3 0 1328 15,1 3 272-15,1 2 48 0,-1 0-6864 0,-1 2-1360 16,-1 1-240-16,0 2-128 0,3 1 128 0,-1 3 0 16,-2-1 0-16,-2 2 128 0,1 2-128 0,-1 2 0 15,1 3 0-15,-3 5-128 0,-1 4 128 0,-3 1 0 0,-3 0 0 0,-4 2 0 16,-4 1 0-16,-6 2 0 0,-3 3 0 0,-6 4 0 15,-4 3 192-15,3 3 0 0,2 3 16 0,0 2 0 16,-2-3-208-16,1-1 144 0,0 1-144 0,0 0 128 16,0 2-128-16,5-4-176 0,4-3 48 0,8-7 0 31,5-7-448-31,5-8-96 0,7-8-16 0,6-4 0 16,5-7-144-16,4-3-48 0,6-4 0 0,5-3 0 15,-4-12-1872-15,15 1-368 0,4-2-80 0,3-9-9216 0</inkml:trace>
  <inkml:trace contextRef="#ctx0" brushRef="#br1" timeOffset="67653.31">20401 10439 36399 0,'-32'29'1600'0,"9"-8"352"0,-6 5-1568 0,-3 4-384 16,-5 1 0-16,-3 3 0 0,1-1 704 0,2-1 48 15,3 2 16-15,2-2 0 0,-1-1-288 0,2 0-48 16,2 0-16-16,0 1 0 0,1 0-64 0,0 2-16 16,1 5 0-16,-3 4 0 0,-1 4-336 0,-3 2 0 15,-4-3 0-15,-3 3 0 0,1-1 0 0,-3 0 0 0,1-1 0 0,3 0-128 16,3 0 128-16,2 3-128 0,1-4 128 0,3 1-128 31,5-4-384-31,3-3-64 0,3-7 0 0,4-3-16 16,4-5-736-16,1-4-144 0,5-5-16 0,3-3-9248 0,2-13-1840 0</inkml:trace>
  <inkml:trace contextRef="#ctx0" brushRef="#br1" timeOffset="67969.47">20517 11156 13823 0,'-10'21'1216'0,"1"-6"-960"15,-5-1-256-15,0 0 0 0,-1-1 5360 0,1 0 1024 16,0-1 208-16,1 1 32 0,0 2-5536 0,2-1-1088 15,1-1-240-15,-1 1-32 0,0 2 272 0,0 1 144 16,1 1-16-16,-2 3 0 0,-1 0-128 0,-3 5 0 16,1 3-160-16,-2 3 160 15,-3 3-432-15,-2 2 16 0,-3 1 0 0,-2 0 0 0,-4-2 256 0,-3 1 160 16,-3-2-192-16,3-1 192 0,2-2-128 0,-1 0 128 16,-1-4 0-16,4 0 0 15,1-2-688-15,3-2-16 0,-1-3-16 0,4-2-14080 0</inkml:trace>
  <inkml:trace contextRef="#ctx0" brushRef="#br1" timeOffset="69919.17">3036 17648 6447 0,'0'0'576'0,"-13"4"-576"0,-4-6 0 0,-1 2 0 16,0 0 2240-16,-2 0 352 0,1 0 64 0,-5 0-8208 15</inkml:trace>
  <inkml:trace contextRef="#ctx0" brushRef="#br2" timeOffset="74430.69">18809 13924 26031 0,'0'0'1152'0,"4"-9"240"0,-2 0-1120 0,3 1-272 0,2 0 0 0,0 2 0 15,-2-1 368-15,1 1 16 0,-1-2 0 0,-5 8 0 16,4-9-384-16,0 1 0 0,-1 0 0 0,-3 8 0 15,0 0 816-15,0 0 80 0,0 0 32 0,0 0 0 16,-3-9 496-16,3 9 112 0,0 0 0 0,0 0 16 16,0 0-512-16,-5 11-96 0,1 0-32 0,3 6 0 15,2 1-432-15,2 5-96 0,-1 1 0 0,4 4-16 0,0-1-192 0,2 7-48 16,1 5 0-16,1 7 0 0,0 1-128 0,-1 4 192 16,0 3-192-16,0 2 192 0,0-2 64 0,0 2 32 15,0-7 0-15,2 4 0 0,-2-1-48 0,-1 3-16 16,-3-2 0-16,-1 3 0 0,0-4-224 0,-3-1 0 15,-1-7 0-15,0-2 0 0,0-4 0 0,0 0 224 16,-3-3-64-16,0 0-16 0,-1-1 192 0,0 1 48 16,0-1 0-16,0 0 0 0,-3 2-192 0,1 0-16 15,1 0-16-15,-3 1 0 0,0-3 32 0,0 1 0 16,3-4 0-16,0-2 0 0,-2-2-192 0,2-1 0 16,1-2 0-16,2-3 0 0,-1-3 160 0,0-1-160 15,1-2 192-15,0 1-192 0,2-4 160 0,0-2-160 16,0-10 128-16,0 11-128 0,2-2 224 0,-2-9-32 0,0 9-16 0,0-9 0 15,0 0 16-15,0 0 0 0,-2 10 0 0,2-10 0 16,-2 7-48-16,2-7 0 0,0 0 0 0,-3 9 0 16,3-9-144-16,0 0 0 0,-1 10 0 0,1-10 128 15,0 0-128-15,0 0 0 0,0 0 0 0,0 0 0 16,0 0 128-16,0 0-128 0,0 0 192 0,0 0-64 16,0 0-128-16,0 0 0 0,0 0 144 0,0 0-144 15,12-5 0-15,-12 5 0 0,10-5 0 0,0 0 128 16,1-2-128-16,1 3 0 0,-1 0 0 0,1 3 0 15,0 0 0-15,2-3 0 0,6 0 0 0,1 0-128 16,1 1 128-16,5 0 0 0,6-3 0 0,1 1-128 16,1-1 128-16,3-1-128 0,2-1 128 0,0 0-128 0,1 1 128 0,4 1 0 15,2 4 0-15,4-5 0 0,3 2 0 0,-1-1 0 16,1 0 0-16,-4 4-128 0,-3-1 128 0,-2 2-128 16,-6-2 128-16,-1 2-128 0,-2 1 128 0,-2 0-128 15,0 0 128-15,0 4-128 0,0-3 128 0,1 2 0 16,1 1 0-16,0 0 0 0,-2-3 0 0,-2 0 0 15,-2 0 0-15,0-1 0 0,-1 0 0 0,-1 0 0 16,1 0 0-16,0 0 0 0,-2-2 0 0,1-1 0 16,-1 1 0-16,0-1 0 0,-1 0 0 0,0 2 0 15,-1 0 0-15,0 1 0 0,-3 0 0 0,-4-3 0 16,-5 2 0-16,1 1 0 0,-3 1 0 0,1 2 128 16,-12-3-128-16,10 0 0 0,0 0 0 0,-10 0 144 15,9 0-144-15,-9 0 0 0,9 0 192 0,-9 0-192 0,0 0 192 16,0 0-192-16,0 0 192 0,10-4-192 0,1 1 192 0,-11 3-192 15,0 0 208-15,7-5-64 0,1 0-16 0,-8 5 0 16,0 0 16-16,4-11 0 0,-4 11 0 0,3-11 0 16,-1 0 0-16,-2 11 0 0,2-10 0 0,-2-3 0 15,0 0 64-15,0-3 16 0,2 4 0 0,1-3 0 16,1-4 0-16,1 3 0 0,0-4 0 0,-1-2 0 16,0-3-96-16,0-1-128 0,0-1 176 0,1-1-176 15,2-3 192-15,-1 0-64 0,1-2 0 0,-2-1-128 16,0 2 0-16,0-2 0 0,-1 0 0 0,-1 0 0 15,2-3 0-15,-1-2 128 0,-1-4-128 0,1-4 160 16,-1-1-160-16,0-4 128 0,0 4-128 0,1 1 128 16,1 0-128-16,-1 2 0 0,-2 2 0 0,1-2 0 15,-3-2 0-15,2 0 0 0,1-1 0 0,0-1 0 0,-2 1 0 16,2 3 0-16,-1 4 0 0,1 3 0 0,-4 4 0 0,2 2 0 16,-1 2-128-16,0 4 128 0,-1 0 0 0,-1 2-176 15,2 0 176-15,0 1-128 0,-4 4 128 0,3 1 0 16,-2-2 0-16,2 4-128 0,-3 1 128 0,3 0-128 15,0 2 128-15,1-1-128 0,0 2 128 0,0-1 0 16,0 13 0-16,0-14 0 0,1 2 0 0,0-1-128 16,-1-1 128-16,0 14-128 0,0 0 128 0,3-9 0 15,-3 9 0-15,4-11 128 0,-4 11-128 0,0 0-160 16,1-10 160-16,-1 10-208 0,0 0 208 0,0 0 0 16,0 0 0-16,0 0 0 0,-3-9 0 0,3 9 0 15,0 0 0-15,0 0 0 0,0 0 0 0,0 0 0 16,0 0 0-16,0 0 0 0,0 0 0 0,-10 2 0 0,1 0-128 0,9-2 128 15,-9 5 0-15,0 1 0 0,-1 1 0 16,3 2-144-16,-2-1 144 0,-2 0 0 0,1 1 0 0,-1-3 0 16,2-1 0-16,-4 3 0 0,-3-1 0 0,-1-1 0 15,1 2 0-15,-1 1 224 0,2-4-48 0,-4 1-16 16,-5-2-160-16,2-2 192 0,1 1-192 0,-2 2 192 16,-3 3-32-16,-2-4 0 0,1-3 0 0,0 2 0 15,-3 1-160-15,-2-1 160 0,-2 0-160 0,-3 0 160 16,-5-1-32-16,-2 2-128 0,-5-2 192 0,0 3-64 15,-3-1-128-15,-1 1 0 0,3-1 144 0,0 1-144 16,2 0 160-16,0 2-32 0,-1-1-128 0,0 1 192 16,-3-5-192-16,1 4 128 0,1-1-128 0,3 0 0 0,3 0 128 15,4-2-128-15,3 1 0 0,4-3 0 0,3 2 0 0,3-1 128 16,0-2-128-16,2 0 0 0,1 0 0 0,0-4 0 16,-1 2 0-16,1-2 0 0,4 0 0 15,-1 1 0-15,-1-1 128 0,3-1-128 0,4-1 0 0,0 2 0 16,1 0 0-16,1 1 0 0,-1-3 0 0,1-1-128 15,1 2 128-15,1 1-160 0,11 4-64 0,-9-4-16 16,2 0 0-16,7 4 0 16,0 0-384-16,0 0-80 0,0 0 0 0,0 0-16 15,0 0-1024-15,0 0-208 0,0 11-32 0,2-1-16 16,-2-10-1552-16,7 16-304 0</inkml:trace>
  <inkml:trace contextRef="#ctx0" brushRef="#br2" timeOffset="76070.28">17359 14547 3679 0,'-14'7'160'0,"3"-3"32"0,-2-1-192 0,-1-1 0 15,-2 1 0-15,4-2 0 0,3-1 5728 0,9 0 1104 0,-7 1 208 0,7-1 64 16,0 0-5360-16,0 0-1056 0,0 0-224 0,0 0-32 16,10-9 144-16,2 1 16 15,2 1 16-15,2 0 0 0,1 1-416 0,2 0-192 0,3 0 160 0,1 1-160 16,-1-1 0-16,2 2 0 0,1-2 0 0,0-1 0 15,0 3 0-15,-2 1 0 0,-2-1 0 0,-1 1 0 16,-2 2 0-16,-1-1 0 0,-3 1 0 0,-1 1 0 16,-1 1 0-16,-12-1 0 0,12 3 0 0,-12-3 0 15,0 0 304-15,7 8-48 0,-7-8 0 0,0 0 0 16,4 13 0-16,-1-3-16 0,-2 1 0 0,1-2 0 16,-2-9-112-16,-2 13-128 0,0-4 176 0,-1 2-176 0,-1-1 0 15,2-1 0-15,-2 0 0 0,0 0 0 16,-1 0 0-16,-1-2 0 0,6-7 0 0,-4 9 0 0,4-9 0 0,-3 8 0 15,3-8 0-15,0 0 0 0,0 0 0 0,0 0 0 16,0 0 0-16,0 0 0 0,0 0-192 0,0 0 16 16,0 0 0-16,7 6 0 0,-7-6 176 0,12 6-128 15,0-1 128-15,0 1-128 0,-1 0 128 0,1-1 0 16,1-1 0-16,0 1 0 0,0 0 0 0,0 0-128 16,1 2 128-16,1-1 0 0,-3 1 0 0,-1 1 0 15,1 2 0-15,-4 2 0 0,-3-2 0 0,-1 3 0 16,-4 0 0-16,0 3 0 0,-1-3 0 0,-2 0 192 15,-3-1 0-15,-4 3-16 0,0 2 240 0,0-1 48 16,0 1 16-16,0-4 0 0,-2 1-240 0,1 2-48 16,-1-4-16-16,1 1 0 0,0-1-176 0,0 1 0 0,-1-4 0 15,2 1 0 1,0 1-304-16,0-2-80 0,1-3-32 0,3 1 0 16,6-7-2016-16,0 0-384 0,-8 4-96 0</inkml:trace>
  <inkml:trace contextRef="#ctx0" brushRef="#br2" timeOffset="76525.7">18050 14501 20271 0,'-16'3'1792'16,"-2"1"-1424"-16,-1 2-368 0,-1 0 0 0,0 1 4160 0,5 0 768 15,2 4 160-15,2-1 32 0,1 1-4176 0,2 0-944 16,3 1 0-16,1 1 0 0,0 2 0 0,3 2-192 16,1-1 192-16,4 3-192 0,1 2-32 0,0-1 0 15,0 1 0-15,3 0 0 0,-1 1 224 0,2-2-144 16,1-4 144-16,1-1-128 0,-1-1 128 0,2 0-160 16,1-3 160-16,1-2-160 0,0-2 32 0,-1-3 0 15,-2-4 0-15,1 0 0 0,2-1 128 0,-1-5 0 16,-1 1 0-16,1-3 128 0,0-3 16 0,0-3 16 15,0 0 0-15,0-1 0 0,0-6-16 0,1 0 0 16,1 1 0-16,-1-1 0 0,-1 1-16 0,-1 0-128 16,-2-1 192-16,-1 2-64 0,-2-1-128 0,-2-2 0 15,-1 2 144-15,-1 2-144 0,-3 0 0 0,-3 1 144 0,-1 0-144 0,0 1 0 16,-1 2 208-16,-2 0-64 0,-2 2-16 0,-1 3 0 16,-1 1 48-16,0 3 0 0,-2 2 0 0,-2 2 0 15,-2-1-176-15,3 4 160 0,0-1-160 0,-1 2 160 16,0-1-160-16,0 2 0 0,1-1 0 0,2 2 0 31,4 0-480-31,8-5 32 0,-6 8 0 0,6-8 0 16,-4 8-1552-16,4-8-304 0,0 0-64 0,3 10-7424 0,2-1-1472 0</inkml:trace>
  <inkml:trace contextRef="#ctx0" brushRef="#br2" timeOffset="76975.43">18497 14437 6447 0,'0'0'576'0,"0"0"-576"15,0 0 0-15,0 0 0 0,0 0 5056 0,0 0 912 16,-8-6 176-16,8 6 48 0,-9-2-4592 0,9 2-928 16,0 0-176-16,-10 0-48 0,-1 4-224 0,2 0-48 15,9-4-16-15,-10 7 0 0,-3 4-160 0,2-2 0 16,2 1 0-16,0 3 128 0,-1 1-128 0,-1 0 0 15,1 3 0-15,1 0 0 0,1 0 0 0,1 1 0 16,1 0 0-16,1 2 0 0,-1-1 0 0,2 1 0 16,2 1 0-16,2-2 0 0,1 0 352 0,2 0-16 15,-2 1 0-15,3-2 0 0,2-2-80 0,2-5-32 0,3-2 0 0,0 1 0 16,1-5-224-16,3-3 144 0,0-3-144 0,2-2 128 16,-1 1-128-16,3-2 0 0,2-4 0 0,0-2 128 15,-1-2-128-15,-1-2 0 0,2-2-192 0,-1-1 192 16,-2-1 0-16,-1 1 0 0,-3-1 0 0,-1 1 0 15,-1 1 256-15,-4-1-48 0,-4 0 0 0,-2 1 0 16,2-1 240-16,-3 2 32 0,-2-2 16 0,-1 0 0 16,-2 0 0-16,-3 1 0 0,-2 2 0 0,0 0 0 15,-2-2-176-15,1 3-48 0,-2 3 0 0,-1 0 0 16,-1 1-272-16,0 3 0 0,-5 2-128 0,2 1 128 16,-1 2-368-16,4 1 32 0,2-3 0 0,2 3 0 15,0 0-1584-15,1 0-304 0,-1-1-64 0,2-2-11920 16</inkml:trace>
  <inkml:trace contextRef="#ctx0" brushRef="#br2" timeOffset="77336.58">19440 13902 26207 0,'0'0'1152'0,"-11"7"256"0,2 2-1136 0,-1-3-272 0,-2 1 0 0,3 1 0 15,1 1 704-15,3-1 96 0,5-8 16 0,-7 10 0 16,1-1-640-16,-1 0-176 0,-2 0 0 0,1 2 0 15,-1-1 0-15,1 3 0 0,-1 4 0 0,-1 3 128 16,-5-1 80-16,0 5 32 0,-3 2 0 0,-2 4 0 16,-3 2 48-16,-2 4 16 0,0 3 0 0,0-3 0 15,0-1-32-15,1-1 0 0,-2-1 0 0,5-3 0 16,5-3-144-16,2-1-128 0,1-5 192 0,4-2-192 16,3-3 0-16,4-4 0 0,1 1 0 0,3-4-9552 15,-2-9-1984-15</inkml:trace>
  <inkml:trace contextRef="#ctx0" brushRef="#br2" timeOffset="77674.1">19974 13827 13823 0,'0'0'608'0,"0"0"128"0,0 0-592 0,0 0-144 16,-6 7 0-16,-1 1 0 0,2 3 4688 0,0 0 912 16,0 4 176-16,-1 0 48 15,1 4-5056-15,-1 0-992 0,-2 3-208 0,-1 2-32 0,-3 3 320 0,-1 4 144 16,-3 1-128-16,-2 3 128 0,-4 5 0 0,-3 5 0 16,-2 3 0-16,-3-2 128 0,-5-1 176 0,-3 3 32 15,-3-2 16-15,1 2 0 0,-4 2 32 0,-1 3 0 0,1 5 0 16,1 3 0-16,0 3-384 0,-3 1 144 0,-2-5-144 0,0-5 0 15,-2-3 0-15,3-5 0 0,2-3 0 0,6-1 0 16,7-4 144-16,2 2-144 0,3-5 0 0,3-3 144 16,5-1-144-16,6-4 0 0,5-9 0 0,4-2 0 31,1-6-2560-31,14-11-3616 0</inkml:trace>
  <inkml:trace contextRef="#ctx0" brushRef="#br2" timeOffset="78045.39">20515 13881 2751 0,'0'0'128'0,"0"0"16"0,0 0-144 0,0 0 0 16,0 0 0-16,-8 11 0 0,1-1 8528 0,0-1 1680 15,1 0 336-15,-1 2 64 0,1 1-8560 0,-1 2-1696 16,2 0-352-16,-3 3 0 0,-2 1 0 0,-2 3 0 16,-1 0 0-16,-4 5 0 0,-3 4 0 0,-3 7-128 15,-5 3 128-15,0 4 0 0,-6 6 0 0,-5 3 0 16,-6 1 0-16,0 2 144 0,-2 1-144 0,-1 5 160 16,-2 4-160-16,2 2 160 0,1 1-160 0,1-3 0 15,-3-2 0-15,-1-4 128 0,1-4-128 0,2-1 0 0,1 0 0 0,4 0 0 16,6-2 0-16,6-1 0 0,3-2 0 0,3-6 0 15,3-5 0-15,4-2 0 0,4-3-192 0,3-6 192 32,2-4-976-32,4-5-80 0,3-4-16 0,3-5 0 15,-2-10-1648-15,0 0-336 0,15-4-64 0,0-4-10192 0</inkml:trace>
  <inkml:trace contextRef="#ctx0" brushRef="#br2" timeOffset="78373.03">21015 14052 21183 0,'0'0'1888'0,"0"0"-1504"16,0 0-384-16,0 0 0 0,0 0 3408 0,0 0 624 15,0 0 112-15,-8 5 16 0,8-5-3280 0,-7 8-672 16,2 4-208-16,2-3 128 0,-2 3 112 0,-1 1 16 15,-1 1 16-15,-1 6 0 0,-1 2-112 0,-2 6-32 16,-4 6 0-16,-2 7 0 0,-2 2 32 0,-5 1 0 16,-3 3 0-16,-4 4 0 0,-5-2 32 0,-1 6 0 15,-4 6 0-15,-1 1 0 0,-1 3-192 0,0-2 192 16,3-4-192-16,0-1 192 0,0-3-192 0,1-6 160 16,1-1-160-16,-1 2 160 0,0 1 144 0,3-2 16 0,2-2 16 0,1-2 0 15,-1-2-336-15,6-4 0 0,2-3 0 16,5-5 128-1,5-2-1344-15,3-1-272 0,0-5-48 0,4-2-9680 0,2 0-1936 0</inkml:trace>
  <inkml:trace contextRef="#ctx0" brushRef="#br2" timeOffset="78876.27">20796 15275 4607 0,'0'0'400'0,"-10"9"-400"0,0 3 0 0,-3-2 0 16,0 1 5664-16,-1-2 1056 0,-2 3 192 0,2-2 64 16,1 2-4416-16,1-3-864 0,0 1-176 0,0 1-48 15,3 2-912-15,3-2-192 0,-2 1-48 0,3 1 0 16,-2 0-320-16,2-2-256 0,1-2 32 0,-1 3 16 15,-2-2-2128-15,3 0-416 0</inkml:trace>
  <inkml:trace contextRef="#ctx0" brushRef="#br1" timeOffset="85353.16">3617 13858 2751 0,'0'0'128'0,"14"-7"16"0,0 1-144 0</inkml:trace>
  <inkml:trace contextRef="#ctx0" brushRef="#br1" timeOffset="94439.31">3697 13813 12831 0,'0'-11'576'0,"0"11"112"0,4-12-560 0,0 0-128 0,0 1 0 0,-1 0 0 16,-3 2 0-16,0 9 0 0,1-9-160 0,-2 0 160 31,-3 0-576-31,4 9 0 0,0 0-16 0,0 0 0 0,-7-4 1648 0,7 4 336 0,0 0 64 0,0 0 16 16,0 0 1664-16,0 0 352 0,-1-11 64 0,1 11 16 15,0 0-1424-15,4-10-288 0,-2 1-48 0,-2 9-16 16,0 0-720-16,6-11-160 0,-6 11-16 0,2-9-16 16,-2 9-368-16,0 0-64 0,0 0 0 0,0 0-16 15,-5-5-112-15,5 5 0 0,-8 5-16 0,-1 3 0 16,-1 0-48-16,-2 4-16 0,0 3 0 0,-1 0 0 16,0 0-112-16,0 2 0 0,0-1-128 0,1 1 192 15,1-2 48-15,0 1 0 0,3-3 0 0,2 1 0 0,-1 1 32 0,2-1 16 16,1-1 0-16,2 3 0 0,0-3-112 0,1-1-32 15,1-1 0-15,1 2 0 0,3-4-16 0,1 2 0 16,-5-11 0-16,8 10 0 0,0-3-128 0,1-1 0 16,0-2 0-16,-9-4 128 0,0 0-128 0,12 3 128 15,-2-2-128-15,0-2 128 0,-10 1-128 0,10-4 192 16,-1 1-192-16,-1-3 192 0,-8 6 64 0,9-7 32 16,-2-3 0-16,-1 2 0 0,1 0 48 0,-1-1 16 15,-1-1 0-15,1-2 0 0,-2 0-32 0,-1-1-16 16,1 0 0-16,-1-1 0 0,-2-1-128 0,1 1-32 15,-2 0 0-15,-2-2 0 0,0-1-144 0,-1 0 160 16,-1 0-160-16,-1 2 160 0,-3-1 0 0,2 4 0 0,-2-1 0 16,0 3 0-16,-1 1-16 0,0 2 0 15,0 3 0-15,-1 4 0 0,0 0-144 0,1 3 192 0,1 3-192 0,0 1 192 16,-1-1-192-16,-1 3 0 0,1 3 0 0,2-1 0 16,2 2-160-16,0-4 160 0,-1 3 0 0,2 2-144 15,2 4 144-15,-1 0 0 0,1 3-144 0,-1-3 144 16,0 1 0-16,1 0 0 0,-1 0-144 0,2-1 144 15,2-1 0-15,1-4 0 0,1 0 0 0,1-3 0 16,0-1 0-16,3-1 0 0,1-3 0 0,2 1 0 16,0-4 0-16,3 0 0 0,1-2 0 0,-1-2 0 15,-2-2 0-15,2-1 0 0,2 0 128 0,-2 0-128 16,-2-2 0-16,0-1 128 0,-1 1-128 0,-1 0 0 16,1 2 128-16,-4-2-128 0,-2-3 0 0,-1 1 144 0,-3 9-144 15,1-9 160-15,-1 1-160 0,0-1 160 0,-1 0-160 16,-2 2 192-16,-2 0-192 0,-2 2 192 0,3-4-32 0,-1 1 0 15,-1 2 0-15,-1-1 0 0,2 1-160 0,0-1 192 16,1 1-192-16,4 6 192 0,-5-7-192 0,5 7 0 16,0 0 0-16,0 0 128 0,0 0-128 0,0 0 0 15,0 0 0-15,0 0-176 0,-3 13 176 0,2 0-160 16,1 4 160-16,0-2-160 0,0 0 160 0,0 1-128 16,-2-2 128-16,2 2-128 0,0-2 128 0,0-2 0 15,-1-3 0-15,2 0 0 0,1 0 0 0,-2-9 0 16,0 0 0-16,0 0 0 0,0 0 0 0,0 0 144 15,0 0-144-15,0 0 0 0,0 0 160 0,11 0-160 16,1-2 128-16,-4-2-128 0,-3-3 160 0,2-2-160 16,0-1 192-16,0-1-192 0,-2 0 128 0,-1-1-128 15,0 0 0-15,0 0 0 0,-1 2 144 0,-3-2-144 0,-2 2 0 16,1-1 144-16,-2 0-144 0,1 0 0 0,-3 2 0 0,-2 1 128 16,2-2-128-16,-2 1 0 0,-1 0 0 15,2 2 128-15,6 7-128 0,-8-5 0 0,0-3 0 0,2 5 0 16,6 3 0-16,0 0 0 0,0 0 0 0,-7 8 0 15,1 0 0-15,6-8 0 0,0 0 0 0,-3 13 0 16,2-1-192-16,1-2 192 0,0-10-192 0,2 13 192 16,1-2-144-16,0-1 144 0,-3-10 0 0,4 12 0 15,-2-2 0-15,-2-10 0 0,0 0 0 0,0 0 0 16,5 9 0-16,-5-9 0 0,0 0 0 0,0 0 0 16,0 0 0-16,12 2 0 0,-12-2 0 0,13-4 0 15,-2-1 0-15,0-2 0 0,1-3 0 0,-2-1 0 16,-2 1 0-16,0-1 128 0,3 0-128 0,-2 0 0 0,-4 2 0 15,0-1 0-15,-1-2 0 0,-1 1 0 0,-5 1 0 0,2 10 0 16,-1-8 128-16,1 8-128 0,-4-10 0 0,-1-1 0 16,-3 0 128-16,0 3-128 0,0 3 0 0,-1 1 0 15,0 0 0-15,0 1 0 0,1 3 0 0,-1 0 0 16,-1 1 0-16,1 2 0 0,-2 1 0 0,2 2 0 16,0 2 0-16,1 1 0 0,0 2 0 0,2 3 0 15,0-1 0-15,1 2 0 0,0 3 0 0,2-1 0 16,2 0 0-16,2-4 0 0,1 1 0 0,2-1-128 15,1-2 128-15,0-1-160 0,0-2 160 0,-5-8 0 16,7 10 0-16,-7-10 0 0,9 7 0 0,-9-7 0 16,0 0-128-16,10 0 128 0,-10 0 0 0,11-3 0 15,-11 3 0-15,8-6 0 0,-8 6 0 0,6-11 0 16,-1-1 128-16,-1 1-128 0,0-1 128 0,0-1-128 0,0 1 128 0,-1-1-128 16,-2-1 0-16,2 1 0 0,0 1 0 0,0 0 128 15,-2 3-128-15,2 0 0 0,-3 9 0 0,0 0 0 16,0 0 0-16,0 0 0 0,0 0 0 0,0 0-128 15,0 0 128-15,0 0 0 0,0 0-144 0,0 0 144 16,0 0 0-16,-5 11 0 0,-4-1 0 0,1 2 0 16,0-2 0-16,0 1 0 0,0-2 0 0,-1 1 0 15,0-1 0-15,3 0 0 0,0 0 0 0,6-9 128 16,-4 12-128-16,4-12 0 0,0 0 0 0,0 9 0 16,0-9 0-16,4 11 0 0,-4-11 0 0,8 8 0 15,0-2 0-15,-8-6 0 0,10 3 0 0,1-2 0 16,1-1 0-16,-12 0 0 0,10-5 0 0,-1 1 0 15,0-1 0-15,-9 5 0 0,8-7 0 0,0-1 0 16,1-1 128-16,-2 0-128 0,-2-1 0 0,-1-1 128 0,0 0-128 16,-1 0 128-16,0 2-128 0,-2 0 128 0,-1 0-128 0,-1-2 0 15,1 11 144-15,-3-9-144 0,0 1 0 0,3 8 0 16,-6-6 0-16,6 6 128 0,-9-3-128 0,0 3 0 16,0 2 0-16,0 3 0 0,-2-3 0 0,1 5 0 15,0 2 0-15,-1 3-128 0,-1-3 128 0,-2 1 0 16,1 2-144-16,1 1 144 0,1 0 0 0,0 0 0 15,3 0-144-15,2 0 144 0,2-1 0 0,1-2 0 16,3-10 0-16,0 11 0 0,0-11 0 0,0 0 0 16,7 9 0-16,-1-3 0 0,-6-6 0 0,0 0 0 15,11 6 0-15,-1-4 0 0,-10-2 0 0,11 0 0 16,-1-5 0-16,-10 5 0 0,10-4 0 0,-10 4 0 0,8-5 0 0,0 0 0 16,-1-3 0-16,-2 1 0 0,-3-3 0 0,1 1 144 15,0 0-144-15,-1 0 0 0,0-5 0 0,-1 3 128 16,0 0-128-16,0 2 128 0,-1-4-128 0,0 3 128 15,-1-3-128-15,0 0 0 0,0 2 0 0,-2 5 0 16,3 6 0-16,0 0 0 0,-7-7 0 0,1 1 0 16,6 6 0-16,0 0 0 0,-9 1 0 0,1 4 0 15,-1-2 0-15,0 2 0 0,0 2-128 0,1 3 128 16,0 3 0-16,0 3-176 0,-1-1 176 0,2 0-128 16,2-2 128-16,1 1 0 0,-1 0 0 0,1-1-128 15,2-2 128-15,2-11 0 0,0 10 0 0,0-10 0 16,0 0 0-16,0 0 0 0,7 8 0 0,-7-8 0 15,0 0 0-15,11 4 0 0,-1-4 0 0,-10 0 0 0,12-5 0 16,-2-2 0-16,0 1 0 0,-3-2 128 0,0-1-128 0,-1 0 0 16,0-2 128-16,-1 2-128 0,-1 0 0 0,0 0 128 15,-2 0-128-15,0 0 0 0,-4-1 0 0,2 10 128 16,-1-9-128-16,1 9 0 0,0 0 0 0,-5-7 0 16,0 0 0-16,5 7 128 0,-8-9-128 0,1 2 0 15,7 7 0-15,-9-4 0 0,-1 1 0 0,1 1 0 16,-2-3 0-16,1 4 0 0,-1-2 0 0,2 3 0 15,0-1 0-15,-1 2 0 0,-1 3 0 0,1 1 0 16,1 0 0-16,2 2 0 0,2 1 0 0,0 2 0 16,-2-2 0-16,3 4 0 0,2 0 0 0,-1 1 0 15,0 0 0-15,3 0-128 0,4 0 128 0,3 2-208 16,2 0 80-16,4 0-15840 16,1 5-3168-16</inkml:trace>
  <inkml:trace contextRef="#ctx0" brushRef="#br1" timeOffset="107297.97">2657 8050 9215 0,'-10'4'816'0,"-2"-2"-656"0,-1 0-160 0,0 1 0 16,-2 0 2944-16,0 1 544 0,-1 0 112 0,0 1 32 15,0-1-1712-15,-1-3-320 0,1 2-80 0,2 1-16 16,1 0-608-16,1 0-128 0,1-3-32 0,11-1 0 16,0 0-480-16,0 0-112 0,0 0-16 0,8 8 0 15,7-2-128-15,1 1 128 0,4-2-128 0,5 0 128 16,6-1-128-16,7-1 0 0,4-3 0 0,7-3 0 15,9-2 0-15,5-2 0 0,8 0 192 0,-1-1-64 16,-1 0 0-16,0-1 0 0,-1-3 0 0,-3 3 0 16,-3-3-128-16,-1 3 0 0,-1 0 0 0,-4 2-9392 15,-6 5-1904-15</inkml:trace>
  <inkml:trace contextRef="#ctx0" brushRef="#br1" timeOffset="108077.26">1512 8313 19343 0,'0'0'848'0,"0"0"192"16,-8 3-832-16,8-3-208 0,0 0 0 0,-6 8 0 15,6-8 3536-15,-1 10 672 0,1 0 128 0,0-10 16 16,5 10-3536-16,0-1-816 0,-5-9 0 0,7 10 0 16,-1-2-1808-16,-6-8-336 0,5 9-64 0</inkml:trace>
  <inkml:trace contextRef="#ctx0" brushRef="#br1" timeOffset="110320.76">1720 7642 23727 0,'0'0'1040'0,"0"0"240"0,0 0-1024 0,0 0-256 15,0 0 0-15,0 0 0 0,0 0 512 0,0 0 64 16,0 0 16-16,0 0 0 0,0 0-400 0,-3 11-192 15,4 1 160-15,-2 0-160 0,-2-3 128 0,2 1-128 16,1-10 0-16,0 17 0 0,-1-1 128 0,-1 0-128 16,0-3 0-16,-1 1 0 0,1 2 320 0,-2-1-16 15,-3 1-16-15,2 1 0 0,1-3 304 0,-1 2 64 16,-3-3 16-16,2 1 0 0,-1 2 16 0,2-3 0 16,1-1 0-16,0-1 0 0,-1 0-160 0,5-11-16 0,0 0-16 0,0 0 0 15,0 0-144-15,0 0-32 0,4 9 0 0,-4-9 0 16,0 0-160-16,11 4-32 0,-11-4-128 0,15 0 192 15,-1-1-192-15,0-2 128 0,-1-2-128 0,3 0 0 16,4 2 0-16,-3-2 0 0,-4 1 0 0,1 0 0 16,3-1 0-16,1-1 0 0,0 3 0 0,-1 0 0 15,-2 0-144-15,0-1-128 0,4-7-32 0,-4 3 0 32,-2 1-864-32,0 1-176 0,0 2-48 0,-2-5-12656 0</inkml:trace>
  <inkml:trace contextRef="#ctx0" brushRef="#br1" timeOffset="110581.43">1930 7567 23039 0,'-11'3'2048'0,"-1"3"-1648"15,1 2-400-15,0 3 0 0,3-1 2736 0,3 3 464 16,3 0 80-16,0 5 32 0,0 3-2608 0,0 0-512 15,5 3-192-15,0 2 144 0,-5 2-144 0,5 2 0 16,-1 3 0-16,-2 4 0 0,-2 3 0 0,1-1 0 16,1 3 0-16,-2 1 0 0,0 0 0 0,-1-1 128 15,-4-6-128-15,2 1 0 0,1-5 0 0,2-3 0 16,-1-2 128-16,2 1-128 16,3-4-384-16,1 1-96 0,0-8-32 0,2 0-9664 0,1-3-1952 0</inkml:trace>
  <inkml:trace contextRef="#ctx0" brushRef="#br1" timeOffset="111268.68">2489 9703 30111 0,'-21'-4'1344'0,"9"4"256"16,2 3-1280-16,1-3-320 0,9 0 0 0,-8 0 0 16,8 0 704-16,0 0 64 0,0 0 0 0,0 0 16 0,0 0-592 0,0 0-192 15,14 0 128-15,3 1-128 0,1 0 0 0,3-2 0 16,4-2-128-16,2 1 128 0,1 0 0 0,3 1 0 16,3 0-128-16,1-2 128 0,3-2 0 0,1-2-144 15,0-2 144-15,4 1-128 0,2 3-48 0,-2-1 0 16,-3-2 0-16,0 1 0 0,1 1-160 0,-2-1-48 15,-4 0 0-15,2 1 0 16,-1 1-352-16,1 0-80 0,-1 1-16 0,-3-1-11904 0</inkml:trace>
  <inkml:trace contextRef="#ctx0" brushRef="#br1" timeOffset="111892.47">2279 11334 23615 0,'0'0'1040'0,"0"0"224"0,0 0-1008 0,0 0-256 0,0 0 0 0,4 9 0 16,1-3 1088-16,-5-6 192 0,0 0 16 0,0 0 16 16,9 3 304-16,0-3 64 0,0 0 16 0,3 0 0 15,2-3-704-15,6 1-144 0,3-1-16 0,5 1-16 16,2-2-400-16,4 0-80 0,2-1-16 0,1-1 0 16,-1 2-192-16,5-2-128 0,2 1 160 0,0 2-160 15,0-1 0-15,1 2 0 0,2-1-176 0,-2 3 176 16,-1 0-480-16,-3 3 32 0,-2-2 0 15,-1 3 0-15,-3 0-1904 0,-2 1-368 0,-6 1-80 0</inkml:trace>
  <inkml:trace contextRef="#ctx0" brushRef="#br1" timeOffset="112468.02">2202 12669 14735 0,'-10'-4'1312'0,"10"4"-1056"15,0 0-256-15,0 0 0 0,0 0 3200 0,0 0 576 16,11-7 112-16,6 1 16 0,4 1-3072 0,4-1-640 16,1 1-192-16,8-1 128 0,6-2 64 0,5 1 32 15,-1-2 0-15,4 3 0 0,2-1 96 0,1 3 0 16,-2 2 16-16,5 0 0 0,2 2-336 0,0-2 0 16,-3 2 0-16,-2 2-128 15,-4-2-1680-15,-3 0-336 0,-3 3-64 0</inkml:trace>
  <inkml:trace contextRef="#ctx0" brushRef="#br1" timeOffset="113045.75">1279 12963 35359 0,'0'0'1568'0,"-10"3"320"0,-1-2-1504 0,11-1-384 0,0 0 0 0,0 0 0 16,0 0 368-16,0 0 0 0,12 0 0 0,0 0 0 16,-1-1-368-16,0 0-240 0,-11 1 48 0,14-4 0 15,2 0-2336-15,-3-1-464 0</inkml:trace>
  <inkml:trace contextRef="#ctx0" brushRef="#br1" timeOffset="113369.25">1632 12292 24879 0,'0'0'1088'0,"-8"-5"256"0,-1 1-1088 0,9 4-256 15,0 0 0-15,0 0 0 0,0 0 4192 0,0 0 784 0,0 0 144 0,3 10 48 32,1 2-4656-32,1 1-944 0,0 3-176 0,2 3-32 15,1 2-144-15,1 3-32 0,0 2 0 0,-1 1 0 16,-1 2 176-16,-1 5 16 0,-1 1 16 0,0 1 0 0,-1 2 288 0,1 4 48 0,3 1 16 0,-4-3 0 16,-5 1 256-16,3-2-128 0,5-4 128 0,-5-4 0 15,-3-3-304-15,1-4 48 0,3 0 16 0,-1-6 0 31,2-3-400-31,-4-2-64 0,0-13-32 0,0 0-8912 0,0 0-1776 0</inkml:trace>
  <inkml:trace contextRef="#ctx0" brushRef="#br1" timeOffset="113698.35">1325 11403 21183 0,'0'0'1888'0,"-8"3"-1504"15,-1-3-384-15,9 0 0 0,-9 1 2032 0,9-1 336 16,0 0 64-16,0 0 0 0,0 0-1632 0,0 0-336 16,0 0-64-16,0 0-16 0,0 0 48 0,0 0 0 0,0 0 0 0,0 0 0 15,0 0-432-15,6 9 128 0,-6-9-128 0,10 4 0 32,0-2-1664-32,-10-2-400 0,0 0-96 0,10-3-16 0</inkml:trace>
  <inkml:trace contextRef="#ctx0" brushRef="#br1" timeOffset="114212.33">1574 10932 16575 0,'0'0'1472'0,"-2"-9"-1168"15,0 0-304-15,2 1 0 0,1 0 4352 0,2 2 800 16,0-6 160-16,1 3 48 0,0 0-4464 0,4-4-896 16,3 1-192-16,-4 0-16 15,-1 2-176-15,3 1-16 0,2-3-16 0,0 3 0 0,-2 0 48 0,3 2 16 16,1-1 0-16,-1 3 0 0,-2 1 352 0,2 4-176 15,1 3 176-15,0 2-128 0,0 2 0 0,-1 2 0 0,-5 1 0 0,2 3 0 16,1 2 128-16,-5-1-160 0,0 0 160 0,-4 3-160 16,-1 0 160-16,-1 1 176 15,0 1-48-15,-2 0 0 0,-2 2 256 0,0 1 32 0,-3-1 16 0,0 0 0 16,-1 0-80-16,1 1-16 0,3 3 0 0,-3 0 0 16,-2-2-160-16,-1-1-48 0,3 0 0 0,1-1 0 15,-3 0-128-15,4-4 192 0,1-3-192 0,2-3 192 16,3-11-64-16,-1 9 0 0,1-9 0 0,0 0 0 15,0 0 80-15,0 0 16 0,0 0 0 0,0 0 0 16,4 9-224-16,-4-9 0 0,0 0 0 0,6 7 0 16,3-2 0-16,2 0 0 0,2-1 0 0,-1 1-160 15,-12-5 160-15,11 4-128 0,5-1 128 0,0-2-128 16,-2-1-272-16,2 0-48 16,1-1-16-16,-1-3 0 0,0-1-2288 0,-2-2-464 0,6-10-96 0,-6 1-16 15</inkml:trace>
  <inkml:trace contextRef="#ctx0" brushRef="#br1" timeOffset="114569.18">1209 9932 37199 0,'0'0'1648'0,"0"0"336"0,-11 3-1584 0,11-3-400 0,0 0 0 0,0 0 0 16,0 0 144-16,0 0-144 0,0 0 160 0,0 0-160 15,0 0-384-15,0 0-160 16,0 0-32-16,0 0-16 0,0 0-2272 0,0 0-448 0,5-14-80 16,3 3-32-16</inkml:trace>
  <inkml:trace contextRef="#ctx0" brushRef="#br1" timeOffset="115103.43">1352 9297 38239 0,'0'0'1696'0,"-1"-9"352"0,2 1-1648 0,4 1-400 15,3-1 0-15,5 1 0 0,3 1 0 0,2-1 0 16,0 1 0-16,3-2 0 0,1 0-320 0,0 3 64 0,-1 1 16 16,1 1 0-16,1-3-96 0,-4 2-32 0,-3 3 0 0,1 1 0 31,0 1-144-31,-2 3-48 0,0 0 0 0,-5 1 0 16,-10-5 64-16,8 8 16 0,0-2 0 0,-8-6 0 0,-3 11 304 0,0-1 176 0,3-10-192 0,-1 12 192 15,-5 0 0-15,0-3 176 0,1 0 0 0,0-1 0 16,-1 2 384-16,-2 2 80 0,-1-4 0 0,1 1 16 15,1-1-336-15,1 3-80 0,-5-2-16 0,6 2 0 16,5-11-224-16,0 0 0 0,-4 9 0 0,4-9 0 16,0 0-176-16,0 0-80 0,0 0 0 0,0 0-16 15,0 0 16-15,0 0 16 0,9 10 0 0,-9-10 0 16,0 0 240-16,12 7 0 0,0-2 0 0,-12-5 0 16,10 5 0-16,2 1 0 0,1 0 0 0,0 1 0 15,-3-2 0-15,2 1 0 0,1-2 0 0,4-1 0 16,3 1 0-16,-1-2 0 0,-1 1 0 0,2 1 0 0,1 1 0 0,-4 0 0 15,-5 2 0-15,-1-1 0 0,1 4 128 0,-2 1-128 16,-3 5 0-16,-3-3 0 0,-3 1 384 0,-1 2-16 16,-1 0-16-16,-3 2 0 0,-3-1 64 0,1 0 16 15,1-2 0-15,-3 2 0 0,-5 6-176 0,-1-7-48 16,-3 1 0-16,0 2 0 0,-3 2-208 0,1-5 0 16,-1 1 128-16,0 2-128 15,-2 2-352-15,0-1-112 0,1 3-32 0</inkml:trace>
  <inkml:trace contextRef="#ctx0" brushRef="#br1" timeOffset="122174.9">13293 7872 2751 0,'-12'3'128'0,"12"-3"16"0,-12 1-144 0,3 2 0 16,9-3 0-16,-9 3 0 0,9-3 5392 0,0 0 1056 15,0 0 208-15,0 0 32 0,0 0-4640 0,0 0-944 0,0 0-176 0,0 0-32 16,0 0-400-16,0 0-80 0,0 0-16 0,-5-8 0 16,5 8-272-16,-4-8-128 0,4 8 128 0,0 0-128 15,-1-9 352-15,1 9-16 0,-2-9 0 0,2 9 0 16,0 0 240-16,0 0 64 0,0 0 0 0,0 0 0 15,0-12 32-15,3 3 16 0,2 0 0 0,-5 9 0 16,0 0-240-16,5-11-64 0,1 3 0 0,-6 8 0 16,6-11-48-16,-1 3-16 0,-5 8 0 0,4-9 0 15,-4 9 0-15,1-11 0 0,-1 11 0 0,2-9 0 16,-2 9 64-16,0 0 0 0,2-10 0 0,-2 10 0 16,0 0-112-16,0 0-16 0,0 0 0 0,0 0 0 15,-2-11-128-15,2 11-128 0,0 0 192 0,0 0-192 16,-9-4 192-16,9 4-64 0,-11 0 0 0,2 2-128 0,-1 3 224 0,-1 1-64 15,2 0-16-15,-1 1 0 0,-1 4-144 16,-1-3 0-16,1 1 0 0,0 1 128 0,2 1-128 0,4-1 192 16,1 1-192-16,0-1 192 0,-2 0-192 0,-1 0 160 15,7-10-160-15,-4 10 160 0,4 0-160 0,-1 3 128 16,-3-3-128-16,4-10 128 0,0 0-128 0,0 0 0 16,0 0 144-16,0 0-144 0,-3 11 176 0,3-11-48 15,-1 11 0-15,1-11 0 0,0 0-128 0,0 0 128 16,11 5-128-16,-11-5 128 0,0 0 16 0,0 0 0 15,11-5 0-15,1 1 0 0,-3 1-144 0,2-2 192 16,-1 2-192-16,-1-3 192 0,-1-2-64 0,-2-1-128 16,0 0 192-16,-1 1-64 0,1 0-128 0,0 0 0 15,-4-1 144-15,2 1-144 0,-1-2 0 0,1 1 128 16,-4 9-128-16,2-11 0 0,1 1 0 0,-2 1 0 0,-1 9 0 0,0 0 128 16,-5-8-128-16,5 8 0 0,-9-9 0 0,1 4 0 15,8 5 0-15,-12-2 0 0,1 2 0 0,-1 2 0 16,0-1 0-16,0 4 0 0,2 4 0 0,-1-1 0 15,1-1 0-15,1 1 0 0,-3 2 0 0,3 0 128 16,-1-1-128-16,3 2 0 0,1-2 0 0,0 3 0 16,2 1 0-16,2 0 0 0,-1-1 0 0,3-12 0 15,0 0 0-15,0 0 0 0,0 14 0 0,0-14 0 16,0 10 0-16,0-10 0 0,8 11 0 0,-8-11 0 16,0 0 0-16,0 0 128 0,13 4-128 0,-2-2 0 15,-11-2 128-15,10-2-128 0,-10 2 160 0,9-4-160 16,-1-3 144-16,-2 2-144 0,-6 5 128 0,7-9-128 0,-1-1 128 15,0 0-128-15,-1 0 0 0,-5 10 128 0,3-9-128 0,-5 0 160 16,0-2-160-16,0 0 160 0,4-1-160 0,-1 0 0 16,0 3 0-16,-1 9 128 0,-4-10-128 0,0 0 0 15,-1 1 0-15,5 9 128 0,-5-8-128 0,5 8 0 16,-5-9 0-16,5 9 0 0,-9-4 0 0,9 4 0 16,-12 4 0-16,3-1 0 0,0 1 0 0,1 1-144 15,-1 3 144-15,2 2 0 0,1 2-128 0,-1 1 128 16,2 1 0-16,1-1 0 0,-3-1-144 0,5 1 144 15,1-1 0-15,2 0-144 0,1 1 144 0,1-2 0 16,1 0 0-16,3-1 0 0,0-1 0 0,1-2 0 16,-8-7 0-16,13 6 0 0,0 1 0 0,-2-4 0 15,-11-3 0-15,10-2 0 0,-10 2 0 0,11-4 176 16,-4 0-176-16,1-2 192 0,0 1-64 0,-1-2-128 0,-1-1 192 16,-1 2-64-16,-5 6-128 0,4-9 0 0,-1 1 144 0,2-4-144 15,-2 2 128-15,-1-2-128 0,1-2 128 0,-1 1-128 16,0 1 0-16,-2-1 144 0,-2 2-144 0,2 0 0 15,2-4 128-15,0 2-128 0,1 3 0 0,-2 1 0 16,-1 9 0-16,-1-9 0 0,1 9 0 0,0 0 0 16,-5-9 0-16,-2 3 0 0,-2 4 0 0,0 0 0 15,-1 4-128-15,-2 2 128 0,-1 1 0 0,0 1-144 16,0 3 144-16,1 3 0 0,3 0 0 0,-3 1 0 16,-1-3 0-16,1 1 0 0,6-1 0 0,-1 1-128 15,1 0 128-15,2 0 0 0,4-11 0 0,0 0 0 16,1 13 0-16,-1-13 0 0,0 0 0 0,7 13 0 15,-7-13 0-15,10 4 0 0,1-2 0 0,-1-2 0 0,0 0 0 16,-10 0 0-16,12-2 160 0,-1-2-160 16,-1-1 128-16,-1-2-128 0,-1-2 0 0,-2 1 144 0,-6 8-144 0,7-10 0 15,-1 2 144-15,1-1-144 0,-7 9 0 0,4-12 128 16,0 0-128-16,0 2 0 0,0 1 0 0,-2 0 128 16,-2 9-128-16,2-12 0 0,-2 0 0 0,0 1 128 15,0 1-128-15,0 10 0 0,0-11 0 0,0 11 0 16,-7-8 0-16,7 8 0 0,-10-7 0 0,-2 3 0 15,-4 3 0-15,2 1 0 0,0 1 0 0,-1 2 0 16,0 1 0-16,0 1-128 0,1 0 128 0,1 2 0 16,0-1 0-16,2 0 0 0,2 0 0 0,9-6 0 15,-6 9 0-15,2 0-128 0,1 4 128 0,3-1-128 16,0 4 128-16,3-3-128 0,-3-13 128 0,5 14 0 16,0 1-144-16,3-2 144 0,2 1 0 0,1-5 0 0,-2-1 0 0,3-2 0 15,0-2 0-15,1 0 0 0,-2 0 0 0,1-1 0 16,0-2 0-16,-2 0 0 0,-10-1 0 0,12-1 128 15,-2-2-128-15,-10 3 128 0,9-6-128 0,3-2 128 16,3-1-128-16,-1 0 128 0,-1 0-128 0,-3 1 128 16,-2 1-128-16,-8 7 0 0,5-10 144 0,-1-2-144 15,-2 2 0-15,-1-1 144 0,0 1-144 0,-1 10 0 16,-1-9 160-16,-3-2-160 0,-1 2 128 0,-2 1-128 16,1-2 0-16,-2 2 0 0,-4-1 128 0,3 1-128 15,9 8 0-15,-10-8 0 0,-5 1 0 0,5 3 0 16,10 4 0-16,-11-3 0 0,-2 3 0 0,2 1 0 15,0 2 0-15,3 1-144 0,8-4 144 0,-9 9 0 16,0 1-144-16,1 2 144 0,3 0 0 0,1 1-144 16,2-4 144-16,0 3 0 0,2 0-144 0,0-1 144 0,0-11 0 15,0 13 0-15,0-13 0 0,3 13 0 0,0-1 0 0,-3-12 0 16,0 0 0-16,7 8 0 0,-7-8 0 0,12 4 0 16,-1-6 0-16,-1 1 0 0,0 0 0 0,-1-2 128 15,-9 3-128-15,11-6 128 0,-1-2-128 0,1-3 0 16,-3 2 0-16,-3 2 128 0,-5 7-128 0,5-10 0 15,2 4 0-15,-7 6 128 0,5-9-128 0,-5 9 0 16,0-9 0-16,0 9 0 0,-2-8 0 0,2 8 0 16,-2-11 128-16,2 11-128 0,-4-6 0 0,4 6 0 15,0 0 0-15,0 0 0 0,-7-8 0 0,7 8 0 16,0 0 0-16,0 0 0 0,0 0 0 0,-9-3 0 16,9 3 0-16,-9-1 0 0,0 1 0 0,9 0 0 0,-12 3 0 0,3 1 0 15,9-4 0-15,-9 6 0 0,0 1 0 16,1-2 0-16,8-5 0 0,-9 6 0 0,9-6 0 0,-8 4 0 15,0 3 0-15,8-7 0 0,0 0 0 0,0 0 0 32,0 0-1024-32,0 0-144 0,0 0-32 0,16-5-20640 0</inkml:trace>
  <inkml:trace contextRef="#ctx0" brushRef="#br1" timeOffset="130094.43">4768 12538 2751 0,'0'0'128'0,"0"0"16"0,0 0-144 0,0 0 0 16,0 0 0-16,0 0 0 0,0 0 4096 0,0 0 800 15,0 0 160-15,0 0 16 0,8-6-3216 0,-8 6-640 16,5-9-128-16,-5 9-16 0,0 0-560 0,4-9-128 15,-4 9 0-15,4-8-16 0,-4 8-368 0,0 0 0 16,0 0 0-16,0 0 128 0,0 0-128 0,0 0 0 16,0 0 0-16,0 0 128 0,0 0-128 0,-8 4 0 15,1 2 0-15,1 5 0 0,-2 0 160 0,0 2 16 16,-1 1 0-16,1 0 0 0,-1 1 128 0,1 4 16 16,0-1 16-16,3-2 0 0,1-3 64 0,0-2 16 15,0 1 0-15,2 0 0 0,2-12-128 0,-2 9-32 16,2-9 0-16,0 12 0 0,0-12-112 0,0 0-16 0,0 0-128 0,0 0 192 15,0 0-64-15,0 0-128 0,0 0 176 0,0 0-176 16,0 0 224-16,0 0-64 0,12-3-16 0,-3-1 0 16,-9 4 32-16,8-8 0 0,0 2 0 0,0-1 0 15,-2-3 48-15,0 1 16 0,-3-2 0 0,1 0 0 16,0 2 16-16,-4 9 0 0,3-12 0 0,-1 1 0 16,1 2-80-16,-2 0-16 0,-1 0 0 0,2 0 0 15,-2 0 96-15,0 0 0 0,0 9 16 0,-2-11 0 16,0 1-16-16,2 10 0 0,0 0 0 0,-4-8 0 15,4 8-128-15,0 0-128 0,0 0 192 0,0 0-192 16,0 0 0-16,0 0 0 0,0 0 0 0,0 0 0 16,0 0 0-16,-4 12 0 0,1 1 0 0,2 2-144 15,1-2 144-15,0 2 0 0,-1 0 0 0,-1 0 0 16,0 3 0-16,1-1 0 0,-1-4 0 0,1 0 128 0,0-1-128 16,1-2 144-16,0-10-144 0,0 0 160 0,0 0-32 0,2 11-128 15,-2-11 192-15,0 0-64 0,0 0 64 0,0 0 0 16,0 0 0-16,0 0 0 0,0 0 0 0,8-8 0 15,-3 0 0-15,-1-5 0 0,-1 0-64 0,-2-1-128 16,-1 0 192-16,1 1-64 0,1 0-128 0,-2-2 192 16,-2 0-192-16,1 4 192 0,-2 0-192 0,3 11 0 15,0 0 144-15,-2-9-144 0,-1 1 160 0,3 8-32 16,0 0-128-16,0 0 192 0,0 0-64 0,0 0 0 16,0 0-128-16,-8 6 192 0,8-6-192 0,-6 7 0 15,6-7 0-15,-4 13 0 0,0-5 0 0,4-8 0 16,-1 12 0-16,-1-2 0 0,2-10 0 0,-3 13 0 15,0 0 0-15,2-1 0 0,1-3 0 0,0-9 0 0,0 0 0 0,0 0 0 16,0 0 0-16,0 0 0 0,0 0 0 0,7 8 0 16,-7-8 0-16,0 0 128 0,12 3-128 0,-1-3 0 15,-11 0 144-15,11-3-144 0,-1 1 128 0,-10 2-128 16,7-10 0-16,1 4 0 0,-8 6 128 0,11-4-128 16,-11 4 0-16,7-5 0 0,-7 5 0 0,11-5 0 15,-2-1 0-15,-9 6 0 0,6-9 0 0,-6 9 0 16,10-6 0-16,-4-1 0 0,-2-2 0 0,-4 9 128 15,4-10-128-15,-1 0 0 0,-3 1 0 0,0 9 0 16,0-11 128-16,-2 0-128 0,0 3 0 0,-2-2 128 16,-1 1-128-16,-1 0 128 0,6 9-128 0,-8-11 128 15,3 2 0-15,0 1-128 0,5 8 192 0,-8-8-64 0,-1 2-128 16,1 1 0-16,8 5 0 0,0 0 0 0,-10-3 0 0,10 3 0 16,-9-1 0-16,9 1 0 0,-9 2 0 0,2 4 0 15,1-1 0-15,-1 3 0 0,2 1 0 0,0 1 0 16,-2 1 0-16,2 2 0 0,1 0 0 0,0 1 0 15,-1 0 0-15,1 1 0 0,0-4-128 0,1 4 128 16,1-2 0-16,1 0 0 0,-1-1 0 0,2-12 0 16,0 11 0-16,0-11 0 0,0 11 0 0,0-11 0 15,0 0 0-15,0 0 0 0,7 8 0 0,-7-8 0 16,0 0 0-16,0 0 128 0,10 2-128 0,-10-2 192 16,11-2-192-16,-11 2 192 0,11-4-192 0,-2-1 192 15,-2-5-192-15,-1 0 192 0,0 3-192 0,-6 7 128 16,0 0-128-16,6-9 128 0,1 1-128 0,-3 1 0 15,-3-1 0-15,-1 8 0 0,0 0 0 0,1-9 0 0,-2 0 0 0,0 1 0 16,1 8 128-16,-3-8-128 0,3 8 128 0,-3-9-128 16,1-2 0-16,2 11 128 0,0 0-128 0,-1-10 0 15,1 10 0-15,-3-8 0 0,3 8 0 0,0 0 0 16,0 0 0-16,0 0 0 0,0 0 0 0,0 0 0 16,0 0 128-16,0 0-128 0,-11 5 128 0,4 2-128 15,7-7 128-15,-7 9-128 0,-2 3 0 0,2 1 128 16,1-2-128-16,1 4 0 0,0-2 0 0,1 1 0 15,0-1 0-15,2-2 0 0,2-11 0 0,0 0 0 16,0 10 0-16,0-10 0 0,0 0 0 0,8 7 0 16,-8-7 0-16,0 0 128 0,12 2-128 0,-2-2 128 15,1-1 0-15,-2-4-128 0,-1-6 192 0,0 2-64 16,-1 3 0-16,1-3-128 0,-1-3 192 0,-1 1-64 0,1 5-128 16,-1-5 0-16,0 0 144 0,-1 0-144 0,0 1 0 0,-2 1 144 15,-1 1-144-15,-2 8 0 0,-1-13 128 0,1 4-128 16,0 9 0-16,-3-9 0 0,3 9 160 0,-2-8-160 15,2 8 128-15,-7-7-128 0,7 7 208 0,-9-2-32 16,0 0-16-16,9 2 0 0,-11 0-160 0,2 4 0 16,2 1 144-16,0 2-144 0,-1-1 0 0,0 2 0 15,-1 0 0-15,3 0 0 0,0 0 0 0,0 1 0 16,-1 1 0-16,2-1 0 0,0 1 0 0,1 0 0 16,-1-1 0-16,5-9 0 0,-4 12-160 0,3-3 0 15,1 3 0-15,0-12-13472 16,5 11-2704-16</inkml:trace>
  <inkml:trace contextRef="#ctx0" brushRef="#br1" timeOffset="133631.65">5994 11950 16815 0,'0'0'736'0,"0"0"160"0,8-6-704 0,-1-1-192 16,-7 7 0-16,5-9 0 0,-1 1 848 0,1 1 144 15,0-2 32-15,2-1 0 0,1 3-192 0,0-1-16 16,-2 1-16-16,1-1 0 0,-3 1-208 0,-4 7-32 16,3-8-16-16,-3 8 0 0,0 0 208 0,0 0 32 15,0 0 16-15,0 0 0 0,0 0 352 0,0 0 64 16,0 0 0-16,-9 1 16 0,-1 2-400 0,1 1-96 15,1 0-16-15,0 1 0 0,0 1-16 0,-1 1-16 16,0-1 0-16,1 2 0 0,0 0-112 0,1 0-32 16,-3 0 0-16,3-1 0 0,-3 1-288 0,3 3-64 15,-1-1-16-15,0 0 0 0,0 1-176 0,2-2 0 16,-1-2 0-16,7-7 128 0,-6 9-128 0,6-9 0 0,0 0 0 16,-4 10 0-16,4-10 128 0,0 0-128 0,-3 11 0 0,3-11 128 15,0 0-128-15,0 0 0 16,0 0 0-16,0 0 0 0,0 0 0 0,0 0 128 15,0 0-128-15,0 0 0 0,0 0 176 0,0 0-48 0,0 0-128 0,11-6 192 16,-2-1-32-16,-2-1-16 0,0-4 0 0,0 3 0 16,-2 0-16-16,-1 0-128 0,0-1 192 0,-4 10-64 15,5-10-128-15,-1 1 0 0,-4 9 144 0,2-11-144 16,-2 4 0-16,0 7 0 0,3-11 0 0,-3 11 0 16,0-10 0-16,0 10 0 0,1-9 0 0,-1 9 0 15,-1-9 0-15,1 9 0 0,-3-10 0 0,3 10 0 16,0 0 0-16,-4-7 0 0,4 7 0 0,0 0 0 15,-7-4 128-15,7 4-128 0,0 0 160 0,-8 4-160 0,8-4 128 16,-8 7-128-16,1 3 0 0,3 0 144 0,2 2-144 16,1-1 0-16,-1 1 0 0,2 0 0 0,0 1-128 15,2-1 128-15,0-2 0 0,1 1 0 0,-3-11 0 0,4 11 0 16,-4-11 0-16,6 8 0 0,-6-8 0 0,11 5 0 16,-11-5 0-16,11 3 0 0,-11-3 0 0,11-1 0 15,-3-3 0-15,-1-2 0 0,0 0 0 0,-1-2 128 16,0-1-128-16,-1-1 0 0,0-1 128 0,-2 1-128 15,-2-2 128-15,2 2-128 0,-3 0 128 0,0 0-128 16,0 0 0-16,-2 0 128 0,0 3-128 0,-2-2 0 16,-1 1 0-16,-1 1 0 0,2 1 0 0,4 6 128 15,0 0-128-15,-6-4 0 0,-3 2 0 0,9 2 0 16,-9 2 0-16,9-2 0 0,-12 6 0 0,2 1 0 16,-1 1 0-16,2-1 0 0,2 1 0 0,1 3 0 15,1-4 0-15,1 3 0 0,0-1 0 0,4-9 0 0,-1 10 0 0,1-10 0 31,1 12-576-31,-1-12-32 0,8 9-16 0,0 0 0 16,1-2-3168-16,2-5-640 0</inkml:trace>
  <inkml:trace contextRef="#ctx0" brushRef="#br1" timeOffset="134739.93">6804 12304 9215 0,'0'0'816'0,"0"0"-656"0,-6-4-160 0,6 4 0 16,-6-5 2368-16,6 5 432 0,-4-7 80 0,4 7 32 16,-5-6-1632-16,0 0-320 0,5 6-64 0,0 0 0 15,-8-5-128-15,8 5-32 0,0 0 0 0,-9-4 0 0,0 2-160 0,9 2-48 16,-8-3 0-16,-1 3 0 0,0 3 240 0,-2-1 32 16,1 0 16-16,0 3 0 0,-2-1-48 0,0 4-16 15,-2-1 0-15,1 4 0 0,2-1-432 0,1 2-96 16,-2 0-16-16,2-2 0 0,-1 2-48 0,1-2-16 15,-1 1 0-15,2-1 0 0,4 1 272 0,0-2 48 16,5-9 16-16,0 0 0 0,-4 9-96 0,4-9 0 16,0 0-16-16,4 6 0 0,-4-6-176 0,0 0-48 15,10 3 0-15,-1-3 0 0,-9 0-144 0,12-3 0 16,-1-3 0-16,-1-1 128 0,0-1-128 0,1 1 0 16,-2-1 0-16,-1-1 0 0,0-2 208 0,-2 1-32 15,1-3-16-15,-2 4 0 0,0 0-160 0,0-1 160 16,-2 1-160-16,-2 3 160 0,-1 6-160 0,0 0 192 0,0-9-192 0,0 9 192 15,0 0-192-15,0 0 192 0,0 0-192 0,0 0 192 16,0 0-192-16,0 0 0 0,-1 11 0 0,-2 1 0 16,-1 0 0-16,3-2 0 0,1-1 0 0,-1 2 0 15,1-11 0-15,-3 10 0 0,3-10 0 0,-1 11 0 16,1-11 0-16,1 10 0 0,-1-10 128 0,0 0-128 16,0 0 0-16,3 9 0 0,-3-9 144 0,0 0-144 15,0 0 128-15,0 0-128 0,0 0 160 0,0 0-160 16,0 0 144-16,0 0-144 0,0 0 128 0,0 0-128 15,0 0 128-15,10-2-128 0,-10 2 128 0,8-6-128 16,-8 6 0-16,0 0 0 0,3-13 128 0,-1 4-128 16,-2 9 0-16,3-10 0 0,-1-2 0 0,-3 4 128 0,-1-1-128 15,-1 1 128-15,0 2-128 0,3 6 128 0,-5-9-128 0,5 9 0 16,0 0 0-16,-8-4 0 0,8 4 0 0,-7 0 128 16,7 0-128-16,0 0 0 0,0 0 0 0,0 0 0 15,0 0 0-15,-8 4 0 0,8-4 0 0,0 0 0 16,0 0 0-16,0 0 0 0,0 0 0 0,0 0 0 15,0 0 0-15,-4 9 0 0,4-9 0 0,-3 9 0 16,3-9 0-16,-1 12 0 0,1 1 0 0,0-2 0 16,0-11 0-16,1 12 0 0,2-1 0 0,-3-11 0 15,2 10 0-15,-2-10 0 0,0 0 0 0,0 0 0 16,0 0 0-16,7 8 0 0,-7-8-208 0,0 0 16 16,0 0 16-16,0 0 0 15,0 0-400-15,0 0-64 0,12 1-32 0,-12-1 0 16,0 0-240-16,0 0-48 0,10 3-16 0,-10-3 0 15,0 0-1888-15,10 6-368 0</inkml:trace>
  <inkml:trace contextRef="#ctx0" brushRef="#br1" timeOffset="135754.72">7811 11488 8287 0,'0'0'736'0,"0"0"-592"0,-6 6-144 0,0 1 0 15,-1-1 3040-15,7-6 576 0,0 0 112 0,-6 8 32 16,6-8-1952-16,0 0-384 0,0 0-80 0,0 0 0 16,-7 7-336-16,7-7-64 0,-8 3-16 0,8-3 0 15,0 0-224-15,0 0-32 0,-9 3-16 0,9-3 0 0,0 0-16 0,0 0 0 16,0 0 0-16,-5 10 0 0,-1-2-112 0,-2 4-16 16,-3-3-16-16,5 0 0 0,6-9-256 0,0 0-48 15,-5 11-16-15,5-11 0 0,0 0-176 0,0 0 192 16,-6 10-192-16,6-10 192 0,0 0-64 0,0 0 0 15,0 0 0-15,0 0 0 0,0 0 128 0,0 0 32 16,0 0 0-16,8-5 0 0,-8 5-32 0,8-10-16 16,-1-1 0-16,-2 2 0 0,-1-1-96 0,0 0-16 15,-4 10 0-15,5-7 0 0,-5 7-128 0,0 0 0 16,0 0 0-16,0 0 0 0,4-10 0 0,-4 10 0 16,0 0 0-16,0 0 0 0,0 0 0 0,0 0 0 15,0 0 0-15,0 0 0 0,0 0 0 0,-7 10 0 16,1-1 0-16,6-9 0 0,-6 8 0 0,6-8 0 15,-2 10 128-15,2-10-128 0,0 0 0 0,-1 12 0 16,1-12 0-16,0 0 128 0,0 0-128 0,7 8 0 0,-7-8 144 0,0 0-144 16,0 0 0-16,0 0 128 0,11 5-128 0,-11-5 0 15,10 1 0-15,-10-1 144 0,0 0-144 0,11-3 0 16,-4-2 144-16,-7 5-144 0,0 0 0 0,11-6 144 16,-6-3-144-16,0 2 0 0,1-2 144 0,-6 9-144 15,3-9 0-15,-3 9 0 0,7-9 0 0,-7 9 128 16,0-8-128-16,0 8 0 0,0 0 0 0,0 0 0 15,0 0 0-15,0 0 0 0,0 0 0 0,0 0 0 16,0 0 0-16,0 0 0 0,0 0 0 0,0 0 0 16,0 0 256-16,0 0 48 0,0 0 0 0,0 0 0 15,-8 5 128-15,8-5 16 0,-9 5 16 0,9-5 0 16,0 0-272-16,0 0-64 0,0 0-128 0,-5 8 192 16,5-8-192-16,0 0 0 0,-5 11 0 0,5-11 0 0,0 0-288 0,-2 10 0 15,2-10 0-15,0 0 0 16,7 9-608-16,-7-9-128 0,0 0-32 0,9 0 0 15,3-3-1504-15,1 0-288 0,0-8-64 0,4-2-11728 16</inkml:trace>
  <inkml:trace contextRef="#ctx0" brushRef="#br1" timeOffset="137677.22">9468 10497 16063 0,'0'0'704'0,"0"0"160"15,0 0-688-15,0 0-176 0,0 0 0 0,0 0 0 16,0 0 1872-16,0 0 352 0,0 0 64 0,0 0 16 0,0 0-1152 0,0 0-208 15,0 0-48-15,0 0-16 0,7-5-592 0,-7 5-112 16,0 0-32-16,12-3 0 0,-1 2-144 0,-1-1 0 16,-10 2-160-16,10-1 160 0,-10 1-176 0,8-4 176 15,-8 4-192-15,7-5 192 0,-3 0 0 0,-4 5 0 16,0 0 0-16,0 0 0 0,2-11 448 0,1 3 0 16,-3 8 0-16,1-9 0 0,-1 0 272 0,0 9 48 15,-1-9 16-15,1 9 0 0,0-10-144 0,0-1-16 16,0 11-16-16,-1-10 0 0,1 10-240 0,0 0-48 15,0 0-16-15,0 0 0 0,0 0-304 0,0 0 128 16,0-9-128-16,0 9 0 0,0 0 128 0,0 0-128 16,0 0 0-16,0 0 0 0,0 0 256 0,-10 2-48 15,3 2-16-15,7-4 0 0,-11 4 0 0,11-4 0 16,-8 7 0-16,8-7 0 0,-7 5 144 0,7-5 32 0,0 0 0 0,0 0 0 16,0 0 32-16,0 0 16 0,0 0 0 0,0 0 0 15,0 0-192-15,0 0-32 0,0 0-16 0,0 0 0 16,10 1-176-16,-10-1 128 0,12 3-128 0,-2-2 128 15,-10-1-128-15,11-1 0 0,-11 1 144 0,0 0-144 16,10-2 0-16,-10 2 128 0,0 0-128 0,0 0 0 16,0 0 192-16,0 0-48 0,0 0 0 0,0 0 0 15,0 0 176-15,0 0 16 0,0 0 16 0,0 0 0 16,0 0 64-16,0 0 16 0,0 0 0 0,0 0 0 16,0 0-96-16,0 0-16 0,0 0 0 0,8-5 0 15,-8 5-128-15,0 0-16 0,0 0-16 0,8-5 0 16,-8 5-160-16,0 0 0 0,0 0 0 0,0 0 0 0,0 0 0 0,0 0 0 15,0 0 0-15,0 0 0 0,0 0-208 0,0 0-32 16,0 0 0-16,0 0 0 16,0 0-224-16,0 0-48 0,0 0-16 0,0 0 0 15,0 0-400-15,0 0-80 0,0 0-16 0,0 0-11168 16,0 0-2240-16</inkml:trace>
  <inkml:trace contextRef="#ctx0" brushRef="#br1" timeOffset="138911.2">10777 8777 2751 0,'0'0'256'0,"0"0"-256"0,0 0 0 0,0 0 0 16,0 0 3584-16,0 0 656 0,0 0 144 0,0 0 32 15,0 0-2624-15,0 0-512 0,0 0-96 0,0 0-32 16,0 0-320-16,0 0-64 0,0 0 0 0,0 0-16 15,0 0-272-15,0 0-48 0,0 0-16 0,0 0 0 0,0 0-288 0,3-9-128 16,-3 9 0-16,0 0 128 16,0 0-128-16,0 0 0 0,0 0 0 0,0 0 128 0,0 0-128 0,0 0 0 15,0 0 0-15,0 0 0 0,0 0 240 0,0 0 16 16,0 0 0-16,0 0 0 0,0 0 64 0,0 0 0 16,0 0 16-16,0 0 0 0,0 0 112 0,0 0 0 15,0 0 16-15,0 0 0 0,0 0 144 0,0 0 32 16,0 0 0-16,0 0 0 0,0 0-128 0,8-6 0 15,-8 6-16-15,0 0 0 0,4-11-176 0,-4 11-16 16,0 0-16-16,0 0 0 0,0-9-160 0,0 9-128 16,0 0 144-16,0 0-144 0,0 0 128 0,0 0-128 15,-9 0 0-15,9 0 144 0,-9 3-144 0,0-1 0 16,0 3 144-16,1 1-144 0,0 0 176 0,2 1-48 0,-2 1 0 0,1-1 0 16,1 4-128-16,-1-1 192 0,1-3-192 0,0 1 192 15,1 2-192-15,1 0 128 0,4-10-128 0,-4 15 128 16,0-5-128-16,2 1 0 0,2-11 0 0,0 0 128 15,0 0-128-15,0 0 0 0,0 0 144 0,6 9-144 16,-6-9 240-16,0 0-32 0,0 0 0 0,8-5 0 16,0-1 48-16,-1 1 0 0,-1-1 0 0,2-1 0 15,0 2-48-15,-8 5 0 0,6-12 0 0,-1 3 0 16,-5 9-208-16,7-8 176 0,-7 8-176 0,0 0 160 16,0 0-160-16,0 0 0 0,0 0 0 0,0 0 0 15,0 0 0-15,0 0 0 0,0 0 0 0,0 0 0 16,0 0 0-16,0 0 160 0,0 0-32 0,0 0-128 15,-8 5 224-15,8-5-64 0,-5 9-16 0,5-9 0 16,-5 10-144-16,5-10 160 0,0 0-160 0,0 0 160 0,0 0 32 0,0 0 16 16,0 0 0-16,0 0 0 0,0 0-208 0,0 0 144 15,0 0-144-15,1 11 128 0,-1-11-128 0,0 0 160 16,0 0-160-16,0 0 160 0,5 15-160 0,0-2 0 16,-5-13 0-16,8 9 0 0,-8-9 128 0,8 10-128 15,-8-10 192-15,10 5-64 0,-10-5-128 0,12 4 0 16,-12-4 0-16,13 0 0 0,-1-2 0 0,-2-1 0 15,-10 3 0-15,12-6 0 16,-1-2-1296-16,-1-1-144 0,-2-6-32 0,0 4 0 16,-2-2-1648-16,-1-2-336 0</inkml:trace>
  <inkml:trace contextRef="#ctx0" brushRef="#br1" timeOffset="139838.37">11389 7781 4607 0,'0'0'400'0,"0"0"-400"0,0 0 0 0,0 0 0 0,0 0 1472 0,0 0 192 16,0 0 64-16,0 0 0 0,11-2-912 0,-11 2-176 16,10-4-48-16,-10 4 0 0,0 0 464 0,12-6 96 15,-3 0 0-15,-9 6 16 0,0 0 240 0,10-4 32 16,2 1 16-16,-1-1 0 0,-2-1-368 0,-9 5-80 15,10-5-16-15,1 0 0 0,-1 2-448 0,-1-1-96 16,-9 4 0-16,11-4-16 0,-2-1-304 0,-9 5-128 16,11-4 0-16,1 2 128 0,-1-2-128 0,-1 0 0 15,-1 0 0-15,2 1 0 0,-1 1 0 0,0 0 0 16,-10 2 0-16,12-1 0 0,-1-3 0 0,-11 4 160 16,0 0-32-16,11-1-128 0,-11 1 400 0,0 0-16 0,0 0-16 15,0 0 0-15,11-4 176 0,-11 4 32 16,0 0 16-16,0 0 0 0,0 0-176 0,0 0-32 0,0 0-16 0,0 0 0 15,0 0-32-15,0 0 0 0,0 0 0 0,0 0 0 16,0 0-32-16,0 0-16 0,0 0 0 0,0 0 0 16,0 0-16-16,0 0 0 0,0 0 0 0,0 0 0 15,0 0 160-15,0 0 16 0,0 0 16 0,0 0 0 16,0 0-48-16,0 0-16 0,0 0 0 0,0 0 0 16,0 0-80-16,0 0 0 0,0 0-16 0,0 0 0 15,0 0-112-15,0 0 0 0,0 0-16 0,0 0 0 16,0 0-176-16,0 0 128 0,0 0-128 0,0 0 128 15,0 0-128-15,0 0 160 0,0 0-160 0,0 0 160 16,0 0-160-16,0 0 0 0,0 0-192 0,0 0 192 16,0 0 0-16,0 0 0 0,0 0 0 0,0 0 0 0,0 0 0 0,-8 4 0 15,-2-1 0-15,-1 0 192 0,1 1-192 0,1 3 0 16,-1-1 0-16,-1-2 0 0,-4 0 0 0,2-1 192 16,0-1-32-16,2 1 0 0,0 1 80 0,2 0 16 15,9-4 0-15,-9 2 0 0,0 1-48 0,9-3 0 16,0 0 0-16,0 0 0 0,0 0-16 0,0 0 0 15,0 0 0-15,0 0 0 0,0 0-64 0,13-3-128 16,-2-2 176-16,3 0-176 0,-1-1 144 0,1-1-144 16,0 0 0-16,1 1 144 0,-1 1-144 0,-1 0 0 15,-3-1 0-15,1 2 0 0,-1-2 0 0,-10 6 0 16,9-7 0-16,-9 7 0 0,0 0 0 0,0 0 0 16,0 0 0-16,0 0 0 0,0 0 0 0,0 0 0 15,0 0 0-15,0 0 0 0,0 0 176 0,-10 3-48 16,0 1-128-16,-1 0 192 0,1 2-192 0,-1 2 176 0,-1 0-176 0,2-2 160 15,0 0-32-15,-1 0-128 0,2 1 192 0,0 1-64 16,0-1-128-16,1 1 0 0,1 0 0 0,2 0 0 16,5-8 0-16,-4 13 0 0,2-3 0 0,2-10 0 15,-7 9-128-15,7-9-64 0,0 0-16 0,0 12 0 32,0-12-352-32,0 12-64 0,0-12-16 0,0 0 0 15,0 0-336-15,8 10-80 0,2-1-16 0,1-1-10976 0,-1 4-2208 0</inkml:trace>
  <inkml:trace contextRef="#ctx0" brushRef="#br1" timeOffset="143808.31">13194 7863 3679 0,'0'0'320'0,"0"0"-320"0,0 0 0 0,0 0 0 16,0 0 5168-16,0 0 960 0,0 0 192 0,0 0 32 16,0 0-4896-16,0 0-992 0,0 0-192 0,0 0-32 15,0 0-240-15,0 0 0 0,0 0 0 0,-8-2 0 16,-1-5 0-16,1 3 0 0,8 4 0 0,-11-2 0 0,0 0 176 0,0 2 80 16,1 0 32-16,-2-1 0 0,-1-2 544 0,-1 3 96 15,-1-2 32-15,1 1 0 0,-2-2-16 0,2 0 0 16,0-1 0-16,-2 2 0 0,-1 0-304 0,-1 1-64 15,-2 1-16-15,-1-1 0 0,-2-2-160 0,-2-1-16 16,-2-1-16-16,-4 1 0 0,-5 3 48 0,-3-3 16 16,-5 1 0-16,-3-2 0 0,-1 1 144 0,-1-1 16 15,3-3 16-15,1 0 0 0,2 2-32 0,0-1-16 16,-1 1 0-16,1-3 0 0,0 0-64 0,0 3-16 16,0 0 0-16,1 2 0 0,-1 1-336 0,1 3-144 15,2 0 128-15,2 0-128 0,3 0 0 0,2 3 0 16,3 1 0-16,4-3 0 0,1 4 0 0,2-3 0 0,1 0 0 15,1 1 0-15,3 0 0 0,1 0 0 16,2 0 0-16,2 0 0 0,2-1 0 0,0 1 0 0,0 1 0 0,1-2 0 16,10-2 0-16,0 0 0 0,-9 2 0 0,9-2 0 15,0 0 0-15,0 0 0 0,0 0 128 0,0 0-128 16,0 0 0-16,0 0 0 0,0 0 144 0,0 0-144 16,8 8 0-16,-8-8 0 0,11 6-160 0,-11-6 160 15,0 0 0-15,10 4 0 0,-10-4 128 0,0 0-128 16,0 0 0-16,0 0 0 0,10 3-128 0,-10-3 128 15,0 0 0-15,0 0 0 0,0 0 0 0,0 0 0 16,0 0 0-16,0 0 0 0,0 0 0 0,0 0 0 16,0 0 0-16,0 0 0 0,0 0 0 0,0 0 0 15,0 0 0-15,0 0 0 0,0 0 0 0,0 0 0 16,0 0 0-16,0 0 0 0,0 0 0 0,0 0 0 16,0 0 0-16,0 0 0 0,0 0 0 0,0 0 0 0,0 0 0 0,0 0 0 15,0 0 0-15,-10 1 0 0,0 1 0 0,2 1 0 16,8-3 0-16,0 0 0 0,-8 11 0 0,1 0 0 15,-2 2 0-15,1 3 0 0,1 0 0 0,-4 2-160 16,-2 1 160-16,0 2-192 0,0 3 192 0,-4 2-160 16,-2 2 160-16,-1 2-160 0,-1 2 160 0,0-1 0 15,-1-1 0-15,0 0-128 0,0-5 128 0,2 0 0 16,1-1 0-16,0-2 0 0,1-2 0 0,1 0 192 16,3-1-32-16,0 1-16 0,-2 1-144 0,2 1 0 15,0-1-192-15,0 1 192 0,-1 1 0 0,-1-1 0 16,0-2 0-16,1-1 0 0,-1 1 0 0,0 0 0 15,1-1 0-15,0-2 0 0,1 0 0 0,-2 0 0 16,-2-1 0-16,2-2 0 0,5-2 0 0,-2-1 0 16,-2-1 0-16,2-1 0 0,0 0 0 0,1-3 128 0,1 0-128 0,0 0 0 15,1-2 128-15,1-1-128 0,0-1 128 0,0 0-128 16,1-1 128-16,8-1-128 0,0 0 128 0,0 0-128 16,-11 0 128-16,11 0-128 0,-9 1 0 0,9-1 128 15,0 0-128-15,0 0 0 0,0 0 0 0,0 0 128 16,0 0-128-16,0 0 0 0,0 0 144 0,0 0-144 15,0 0 0-15,0 0 0 0,0 0 0 0,0 0 0 16,0 0 0-16,0 0 0 0,0 0 0 0,0 0 0 16,0 0 0-16,0 0 0 0,0 0 0 0,0 0 0 15,0 0 0-15,0 0 0 0,0 0 0 0,0 0 0 16,0 0 0-16,-6 0 0 0,6 0 0 0,0 0 0 16,0 0 0-16,0 0 0 0,0 0 0 0,0 0 128 15,-7 3-128-15,7-3 0 0,0 0 0 0,0 0 0 0,-6 1 0 0,6-1 0 16,0 0 0-16,0 0 0 0,-7 4 0 0,7-4 0 15,-5 6 0-15,5-6-128 0,0 0 128 0,0 0 0 16,0 0 0-16,0 0 0 0,-5 8 0 0,5-8 0 16,0 0 0-16,0 0 0 0,0 0 0 0,-3 11 0 15,3-11 0-15,-3 10 0 0,3-10 0 0,0 0 0 16,-5 13 0-16,1 0 0 0,2-1 0 0,-2 4 0 16,-1 2 0-16,-1 3-128 0,1 0 128 0,-3 7 0 15,-2 4 0-15,-2 5 0 0,-1 4 0 0,-1-2 0 16,-3 3 0-16,-1-1 0 0,-3 4 0 0,-3-2 0 15,-2-2 0-15,-3 2 0 0,-2 2 0 0,1 0 0 16,0 2 0-16,-1 0 0 0,-3 1 0 0,1-2 0 0,2 2 0 0,1-2 0 16,-1-7 0-16,2-1 144 0,2-2-144 0,1-3 160 15,0 0-16-15,0-2 0 0,-2-2 0 0,1 2 0 16,-1 0-16-16,0-1 0 0,-2-4 0 0,1-1 0 16,2 1 0-16,-1-3-128 0,2 0 192 0,0 0-64 15,1-2-128-15,1 1 0 0,0-2 144 0,2-3-144 16,1-3 0-16,3-1 128 0,2 0-128 0,3-1 0 15,0-2 128-15,3-2-128 0,1-1 160 0,0-2-160 16,-1 0 240-16,1-1-48 0,9-4-16 0,-9 3 0 16,9-3 16-16,0 0 16 0,0 0 0 0,-9 0 0 15,9 0-16-15,0 0-16 0,-8-3 0 0,8 3 0 16,0 0-16-16,0 0 0 0,0 0 0 0,-8-3 0 16,8 3-160-16,0 0 0 0,0 0 144 0,0 0-144 15,0 0 0-15,0 0 0 0,-7-2 0 0,7 2 0 0,0 0 0 0,0 0 0 16,0 0 0-16,0 0 0 0,-8 0 0 0,8 0 0 15,0 0 0-15,0 0 0 0,0 0 0 0,-9 2 0 16,1-2 0-16,8 0 0 0,0 0 0 0,0 0 0 16,-7 0 0-16,7 0 0 0,-10 0 0 0,10 0 128 15,-9 0-128-15,9 0 0 0,0 0 128 0,-8 2-128 16,8-2 128-16,-8 1-128 0,0 0 144 0,8-1-144 16,0 0 192-16,-6 4-192 0,6-4 0 0,0 0 0 15,-8 4 0-15,8-4 0 0,-7 7 0 0,7-7 0 16,-6 9 0-16,6-9 0 0,-5 6 0 0,-2 2 0 15,-2 0 0-15,1 0 0 0,-1 2 0 0,0 1 0 16,-1-1 0-16,-2 3 0 0,-1 1 0 0,-3 3 0 16,-2 2 0-16,0 1 0 0,-2 1 0 0,-1 3 0 0,-4 2 0 0,-1 1 0 15,-2 2 0-15,0 0 0 0,0 3 0 0,-1-1 0 16,0-1 0-16,-1 0 0 0,0 0 0 0,-1 0 0 16,0 0 0-16,-3-2 192 0,-3 0-64 0,-1 2-128 15,-2 2 0-15,0-1 0 0,-2-1 0 0,1 1 0 16,2 4 0-16,0-3 0 0,1-1 0 0,1-2 0 15,0-3 0-15,1-1 0 0,-1-2 128 0,-1-2-128 16,-1-2 0-16,0 1 160 0,0-4-160 0,3 1 128 16,0 0-128-16,2-2 128 0,2 2-128 0,1-4 128 15,1-1-128-15,3-2 160 0,4-1-160 0,2 1 160 16,0 0-160-16,3-3 0 0,1-1 0 0,4-2 0 16,1 1 144-16,2 0-144 0,1-2 160 0,1 0-160 15,8-3 144-15,-8 2-144 0,0-1 128 0,8-1-128 0,0 0 128 16,0 0-128-16,0 0 128 0,0 0-128 0,-9 2 128 0,9-2-128 15,0 0 128-15,0 0-128 0,0 0 128 0,0 0-128 16,0 0 128-16,0 0-128 0,0 0 0 0,0 0 0 16,0 0 128-16,0 0-128 0,0 0 0 0,0 0 0 15,0 0 0-15,0 0 128 0,0 0-128 0,0 0 0 16,-6-4 0-16,6 4 0 0,0 0 0 0,0 0 0 16,0 0 0-16,0 0 0 0,0 0 0 0,0 0 0 15,-7-4 0-15,7 4 0 0,0 0 0 0,0 0 0 16,0 0 0-16,0 0 0 0,0 0 0 0,-6 4 0 15,6-4 0-15,-8 4 0 0,8-4 0 0,-8 5 0 16,8-5 0-16,-7 7 0 0,1-1 0 0,6-6 0 16,0 0 0-16,-8 5 0 0,0 2 0 0,2-1 0 0,-3 0 0 0,1-3 0 15,0 3 0-15,-1 0 0 0,0-1 0 16,-2 3 0-16,0 0 0 0,-1 1 0 0,-3-1 0 0,2 1 0 16,0-1 0-16,-2 1 0 0,-5 1 0 0,-2 4 0 15,-3 0 0-15,2 0 0 0,-2 2 0 0,0 2 0 16,-1 3 0-16,0 1 0 0,0-4 0 0,-1 3 0 15,-2-1 0-15,2 1 0 0,1-3 0 0,-2 0 0 16,-1-1 0-16,3-1 0 0,2-1 0 0,-2 4 0 16,-2-5 0-16,3 0 0 0,3 1 0 0,1-1 0 15,1-1 0-15,0 3 0 0,0-3 0 0,2 1 0 16,1 2 0-16,3-5 0 0,0 2 0 0,1 1 0 16,1-1 0-16,1 0 0 0,1 0 0 0,1 0 0 15,1-2 0-15,0 4 0 0,0-5 0 0,2 3 0 0,-2 0 0 0,1-2 0 16,1-1 0-16,-1-1 0 0,-2 0 0 15,1 2 0-15,1-5 0 0,0 2 0 0,1 1 0 0,-1-2 0 16,1-3 0-16,-1 1 0 0,1 0 0 0,-1 0 128 16,7-5-128-16,-9 6 0 0,1 0 0 0,2-1 0 15,6-5 128-15,-10 7-128 0,10-7 128 0,-9 6-128 16,1 0 192-16,8-6-64 0,0 0-128 0,-9 2 0 16,9-2-160-16,-9 3 160 0,0-2 0 0,9-1 0 15,-8-1 0-15,-1-1 0 0,0 1 0 0,0 0 128 16,9 1-128-16,-11-3 0 0,2-1 192 0,-1-1-64 15,-3 1 0-15,1 2-128 0,2 0 0 0,1-2 0 16,-3 2 0-16,1-2 0 0,2 0 128 0,-2 0-128 16,-5 0 0-16,2 0 0 0,-1 0 0 0,0-1 0 15,-2-3 0-15,0-1 0 0,-2-1 144 0,4-3-144 0,-2-3 0 16,0-2 144-16,-3-2-144 0,1-3 0 0,-1-3 0 0,1-2 0 16,-2-2 144-16,0 2 0 0,0-1 0 15,2 4 0-15,-4-1-144 0,1 4-192 0,0 1 32 0,1 3 16 16,2 2 272-16,-1-1 48 0,1 3 16 0,0 2 0 15,2 0-192-15,0 2 0 0,0 2 0 0,2-2-176 16,0 1 176-16,1-1 0 0,-2 1 0 0,3 0-128 16,2 1 128-16,0 1 0 0,3-1 0 0,3 1 0 15,1 1 0-15,4 6 0 0,-2-9 0 0,-2 2 0 16,4 7 0-16,0 0-128 0,0 0 128 0,0 0 0 16,0 0 0-16,0 0-128 0,0 0 128 0,0 0 0 15,0 0-144-15,0 0 144 0,0 0-160 0,0 0 160 16,10 7-144-16,-10-7 144 0,7 9-128 0,-1 0 128 0,-6-9 0 15,8 12-128-15,-8-12 128 0,4 13 0 0,-3-4 0 0,-1-9 0 16,4 10 0-16,-4-10 0 0,-1 11 0 0,1-11 0 16,0 0 0-16,-3 9 0 0,3-9 0 0,0 0 0 15,-6 6 0-15,6-6 0 0,-7 9 0 0,7-9 0 16,-8 6 0-16,8-6 0 0,-7 6 0 0,0 1 0 16,7-7 0-16,-9 6 0 0,2 1 0 0,1-2 0 15,-2 1 0-15,0 2 0 0,0 0 0 0,-1 2 0 16,-2 1 0-16,-1 1 0 0,0-2 0 0,-1 2 0 15,-1-2 0-15,-3 3 0 0,-4 2 0 0,0 0 0 16,-2 2 0-16,-2 0 0 0,-3 0 0 0,-2 1 0 16,-1 1 0-16,-1-1 0 0,-4-3 0 0,1-1 0 0,3-1 0 15,2 2 0-15,0-2 0 0,2 2 128 16,1 0-128-16,1 0 0 0,2-4 0 0,1 1 0 0,-1 0 0 0,1-3 128 16,1 1-128-16,0 1 0 0,-3-2 0 0,3 1 0 15,1 1 0-15,0-1 0 0,0 2 0 0,-1-2 0 16,-3 2 0-16,4 0 0 0,2-2 0 0,-1 1 0 15,-3-1 0-15,4-1 0 0,5 0 0 0,1-1 0 16,-1-3 0-16,2 1 0 0,2 0 0 0,0-1 0 16,1-3 0-16,2 0 0 0,7-2 0 0,-10 4 0 15,1-1 0-15,9-3 0 0,-9 2 0 0,1 1 128 16,8-3-128-16,-7 3 0 0,-1-2 0 0,8-1 0 16,0 0 0-16,0 0 0 0,-9 4 0 0,9-4 0 15,-7 6 0-15,7-6 0 0,-6 7 0 0,6-7 0 16,-7 1 0-16,7-1 0 0,0 0 0 0,0 0 0 15,0 0 0-15,-9 5 0 0,9-5 0 0,0 0 0 0,0 0 0 0,0 0 0 16,0 0 0-16,0 0 0 0,0 0 0 0,-8 3 0 16,8-3 0-16,0 0 0 0,-8 0 0 0,8 0 0 15,-9 1 0-15,9-1 128 0,-8 3-128 0,8-3 0 16,-8 2 0-16,2 2 0 0,-1 0 0 0,1 3 0 16,-3-3 0-16,0 1 0 0,-2 0 0 0,1 3 0 15,-1 0 0-15,0 2 0 0,-4 2 0 0,2 1 0 16,0-1 0-16,-2 1 0 0,-2 1 0 0,-2-1 0 15,-3-4 0-15,1 4 0 0,0 2 0 0,-2 0 0 16,-2 1 0-16,-1 2 0 0,3 0 0 0,-1 2 0 16,-2 1 0-16,0 1 0 0,0 2 0 0,0-1 0 15,-1 0 0-15,0 1 0 0,1 2 0 0,0-1 0 16,0-2 0-16,0 2-128 0,-1 0 128 0,1 0 0 0,1 5 0 0,-2-3 0 16,-3-2 0-16,2 2 0 0,6-3 0 0,0 2 0 15,-3-2 0-15,3 0 0 0,1-2 0 0,2-1 0 16,0-2 0-16,2 0 0 0,2-5 0 0,0 0 0 15,1-3 0-15,1-1 0 0,0 1 0 0,3-5 0 16,0 1 0-16,4-1 0 0,-2 1 0 0,2-2 128 16,-1 1-128-16,7-6 0 0,-9 6 0 0,9-6 0 15,-8 6 0-15,3 2 0 0,1 1 0 0,0-1 0 16,4-8 0-16,-4 12 0 0,2-1 0 0,-1 2 0 16,0-1 0-16,2 3 0 0,0 0-128 0,-1 2 128 15,1 0 0-15,-2 3-128 0,0 0 128 0,0 1 0 16,0 0 0-16,1 0 0 0,-3-1 0 0,-2-1 0 15,2 1 0-15,-2-1 128 0,-2 1-128 0,0-1 128 0,0 2-128 16,0-4 0-16,-2 0 0 0,-2 1 0 0,-4-1 0 0,3 0 0 16,0-2-128-16,-1-2 128 0,1-2 0 0,2-1 0 15,3-3 0-15,9-7 0 16,0 0-2304-16,0 0-384 0,8-9-80 0</inkml:trace>
  <inkml:trace contextRef="#ctx0" brushRef="#br2" timeOffset="160137.56">4117 9286 12895 0,'0'0'1152'0,"0"0"-928"0,0 0-224 0,0 0 0 16,0 0 1088-16,0 0 192 0,0 0 16 0,0 0 16 0,0 0-1056 0,-1-8-256 15,1 8 0-15,2-12 0 0,0 0 0 0,0 2 0 16,-2 10 128-16,7-9-128 0,-2-2 0 0,0 2 0 16,-5 9 128-16,6-9-128 0,-3 1 464 0,-3 8 48 15,2-9 0-15,-2 9 0 0,0 0 640 0,0 0 144 16,0 0 32-16,0 0 0 0,0 0-64 0,0 0-16 16,-9 4 0-16,-1 1 0 0,1 2-752 0,0 2-160 15,0 0-16-15,0 2-16 0,-1-1-80 0,2 0-16 16,1-2 0-16,1 0 0 0,-3 1 176 0,1 3 48 15,0-6 0-15,1 2 0 0,1 0 32 0,6-8 16 16,-5 8 0-16,5-8 0 0,0 0-144 0,-2 13-16 16,2-13-16-16,4 8 0 0,-4-8-96 0,0 0-16 15,7 8 0-15,-7-8 0 0,10 5-64 0,1-3-128 16,0-2 176-16,-11 0-176 0,12 0 128 0,-12 0-128 0,12 0 0 0,-12 0 0 16,10-4 144-16,-1 2-144 0,-9 2 0 0,10-4 144 15,-10 4 32-15,0 0 0 0,6-7 0 0,-6 7 0 16,4-11 96-16,0 0 32 0,-4 11 0 0,2-9 0 15,-2 9 80-15,3-9 32 0,-3 0 0 0,0 0 0 16,0-2-112-16,0 11-32 0,0 0 0 0,-3-10 0 16,1 1-144-16,-2 0-128 0,0 1 192 0,4 8-192 15,-6-4 208-15,-2 3-64 0,-3 2-16 0,1 3 0 16,-2 2 48-16,2 1 0 0,-1 2 0 0,0 1 0 16,-1 1-176-16,0 2 0 0,2-3 0 0,3 2 0 15,7-12 0-15,-4 14 0 0,2-3 0 0,2-1 0 16,0-10 0-16,4 12 0 0,-1-2 0 0,-3-10 0 0,8 7 0 15,-8-7 0-15,11 6-144 0,-1-3 144 0,1-6 0 0,-2 1 0 16,-9 2 176-16,10-3-176 0,-10 3 192 0,12-5-64 16,-3-2 0-16,-1-2-128 0,-2-1 224 0,1 1-64 15,-7 9-16-15,6-11 0 0,-2 2-144 0,0-1 0 16,-1 1 0-16,-3 9 128 0,1-11-128 0,0 2 0 16,-1 9 0-16,0-10 128 0,0 2-128 0,0 1 0 15,0 7 0-15,-1-11 0 0,0 2 0 0,1 9 128 16,0 0-128-16,0 0 0 0,0 0 0 0,0 0 0 15,-5-8 0-15,5 8 0 0,0 0 176 0,0 0-48 16,-11-2-128-16,2 5 192 0,0 1-48 0,1 0-16 16,-1 0 0-16,9-4 0 0,-11 5-128 0,2 0 0 15,3 0 0-15,6-5 0 0,0 0 288 0,-5 8-32 0,5-8 0 16,0 0 0-16,0 0 16 0,0 0 0 0,0 0 0 0,0 0 0 16,0 0 16-16,0 0 0 0,0 0 0 0,0 0 0 15,0 0-80-15,-10 0-16 0,10 0 0 0,0 0 0 16,0 0-192-16,0 0 128 0,-10 1-128 0,10-1 0 31,0 0-640-31,0 0-208 0,0 0-48 0,-1 10-19680 0</inkml:trace>
  <inkml:trace contextRef="#ctx0" brushRef="#br2" timeOffset="165964.28">4150 9223 2751 0,'0'0'128'0,"0"0"16"0,0 0-144 0,0 0 0 0,0 0 0 0,0 0 0 16,0 0 3072-16,0 0 592 0,0 0 112 0,0 0 32 15,0 0-2688-15,0 0-544 0,0 0-96 0,0 0-32 16,6-5-48-16,-6 5-16 0,5-11 0 0,-5 11 0 15,0 0-128-15,4-9-16 0,-4 9-16 0,4-8 0 16,-4 8 320-16,2-7 64 0,-2-1 16 0,0 8 0 16,0 0 160-16,0 0 48 0,0 0 0 0,0 0 0 15,-10-5-16-15,1 1 0 0,0 6 0 0,0 0 0 16,9-2-208-16,-12 5-32 0,-1 1-16 0,2 2 0 16,-1 3-224-16,-1 0-32 0,-2 0-16 0,2 2 0 15,2 1-288-15,0-1 160 0,2-1-160 0,3 0 128 16,0-1-128-16,3-1 0 0,-3 0 0 0,2 0 0 15,4-10 0-15,0 0 0 0,0 0 144 0,0 0-144 0,0 0 176 16,0 0-48-16,0 0 0 0,0 0 0 0,0 0 64 0,0 0 16 16,0 0 0-16,0 0 0 0,11-4-32 0,-2 2-16 15,-9 2 0-15,9-11 0 0,-1 1 16 0,0 1 0 16,0-3 0-16,1 2 0 0,0-1-16 0,-1 2 0 16,-3 1 0-16,0-1 0 0,0 0-160 0,-5 9 160 15,5-9-160-15,-5 9 160 0,4-9-160 0,-4 9 0 16,7-9 144-16,-7 9-144 0,0 0 0 0,6-8 0 15,-6 8 0-15,6-9 0 0,-6 9 0 0,2-9 0 16,-2 9 0-16,0-8 0 0,0 8 0 0,0-9 144 16,0 9-16-16,0 0-128 0,-2-11 240 0,-1 3-64 15,-2 3-16-15,5 5 0 0,0 0 16 0,0 0 0 16,-9 0 0-16,0 3 0 0,1-1-48 0,8-2 0 0,0 0 0 16,-9 11 0-16,2-2-128 0,1 1 0 0,0 1 144 0,2-2-144 15,1 3 0-15,1 1 0 0,1 0 0 0,0 0 0 16,-1 0 0-16,1-4 0 0,1-9 0 0,-3 13 0 15,2-1 0-15,0-1 0 0,-3 0 0 0,0-3 128 16,4-8 32-16,-7 6 16 0,7-6 0 0,-7 7 0 16,7-7 176-16,-9 4 32 0,9-4 16 0,0 0 0 15,-10 2-144-15,10-2-16 0,0 0-16 0,0 0 0 16,0 0-224-16,0 0 0 0,0 0 0 0,0 0 0 31,6-9-1344-31,3 1-320 0,1 1-64 0,2-3-9216 0,1 0-1824 0</inkml:trace>
  <inkml:trace contextRef="#ctx0" brushRef="#br2" timeOffset="168738.53">4903 9735 2751 0,'0'0'256'0,"0"0"-256"0,0 0 0 0,0 0 0 16,0 0 2816-16,0 0 528 0,-5-7 112 0,5 7 0 16,0 0-1408-16,0 0-272 0,-4-10-64 0,2 1-16 15,0-1-32-15,-2 2-16 0,4 8 0 0,-2-9 0 16,2 0-640-16,0 1-128 0,0 8-32 0,0 0 0 16,-4-8-400-16,4 8-64 0,-5-6-32 0,5 6 0 15,-6-6-192-15,6 6-32 0,-7-5-128 0,-1 4 192 16,8 1-192-16,-9 0 128 0,9 0-128 0,-12 4 0 15,0 0 128-15,3 1-128 0,9-5 0 0,-10 5 144 16,-1 0-144-16,11-5 0 0,-8 4 144 0,8-4-144 16,0 0 368-16,0 0 0 0,-9 6 0 0,9-6 0 15,0 0 96-15,0 0 32 0,0 0 0 0,0 0 0 0,-5 10-128 0,1-1-32 16,0 2 0-16,3-1 0 16,0 0-208-16,1 2-128 0,0 0 160 0,0-2-160 0,0 2 0 15,0-12 128-15,3 9-128 0,1 0 0 0,-4-9 0 0,0 0 0 16,0 0 0-16,10 7 0 0,-10-7 0 0,0 0 0 15,10-1 128-15,-10 1-128 0,0 0 0 0,10-7 144 16,-3 0-144-16,-1 0 128 0,0-2 48 0,-6 9 0 16,2-10 0-16,-2 10 0 0,3-9 64 0,-3 9 16 15,0-9 0-15,0 9 0 0,0 0-128 0,0 0-128 16,-1-9 176-16,1 9-176 0,0 0 0 0,0 0 0 16,0 0 0-16,0 0 0 0,0 0 0 0,0 0 0 15,1-9 0-15,-1 9 0 0,0 0 0 0,0 0 0 16,5-9 0-16,0 1 0 0,-5 8 0 0,5-8 0 15,-5 8 0-15,8-8 0 0,0 0 0 0,-1 2 0 16,-7 6 0-16,7-7 0 0,-7 7 0 0,8-5 0 0,-8 5 0 0,7-5-144 16,-7 5 144-16,6-7 0 0,1 1-144 15,-7 6 144-15,0 0-320 0,0 0 16 0,0 0 0 0,0 0 0 16,0 0-64-16,0 0-16 0,6-7 0 0,-6 7 0 16,0 0 64-16,0 0 16 0,0 0 0 0,11-6 0 31,-1 2-208-31,-10 4-32 0,8-5-16 0,-8 5 0 15,12-7-496-15,-3 2-96 0,-9 5-32 0,10-5 0 0,-1 1-432 16,-1-1-96-16,-1 0-16 0,-7 5 0 0,0 0 32 0,0 0 0 16,0 0 0-16,0 0 0 0,0 0-352 0,0 0-64 0,0 0 0 15,0 0-16-15,0 0 1280 0,0 0 256 16,0 0 48-16,0 0 16 0,0 0 1552 0,0 0 304 0,0 0 64 0,0 0 16 16,0 0-480-16,0 0-96 0,6 10 0 0,-6-10-16 0,8 6-480 0,-8-6-80 15,0 0-32-15,0 0 0 16,12 3-656-16,-12-3-128 0,0 0-16 0</inkml:trace>
  <inkml:trace contextRef="#ctx0" brushRef="#br2" timeOffset="170640.39">5639 9351 8287 0,'0'0'368'0,"6"-9"80"0,1-2-448 0,-1 1 0 0,3 1 0 0,-1 0 0 16,0-1 3200-16,0 1 544 0,0 3 112 0,-1-5 32 16,0 2-2160-16,-1 1-416 0,2 2-96 0,0-1 0 15,1 0-624-15,-1-1-112 0,0-1-32 0,0 2 0 16,-8 7-304-16,10-4-144 0,-10 4 128 0,0 0-128 15,9-6 0-15,-9 6 0 0,0 0 0 0,0 0 0 0,0 0 176 0,0 0-48 16,0 0-128-16,0 0 192 0,0 0 336 0,-1 11 64 16,-2 0 16-16,-1-2 0 0,4-9-160 0,-6 10-48 15,-1-2 0-15,2 1 0 0,5-9 80 0,-8 6 16 16,0-3 0-16,8-3 0 0,0 0 80 0,0 0 0 16,0 0 16-16,0 0 0 0,0 0-80 0,0 0 0 15,0 0-16-15,0 0 0 0,0 0-304 0,0 0-64 16,12-3-128-16,-1-3 192 0,-2 0-192 0,-1 1 0 15,-8 5 128-15,10-8-128 0,-3-1 0 0,-1 2 0 16,-6 7 0-16,0 0 0 0,8-8 0 0,-8 8 0 16,0 0 0-16,6-6 0 0,-6 6 0 0,6-9 0 15,-6 9 0-15,0 0 0 0,0 0 304 0,0 0-48 0,4-9 0 0,-4 9 0 16,0 0 144-16,0 0 32 0,0 0 0 0,0 0 0 16,1-10-16-16,-1 10 0 0,0 0 0 0,0 0 0 15,0 0-160-15,0 0-16 0,0 0-16 0,0 0 0 16,0 0-224-16,0 0 128 0,-9 0-128 0,9 0 0 15,0 0 0-15,-9 6 0 0,1 0 0 0,1 1 0 16,7-7 176-16,-6 6-176 0,1 3 192 0,5-9-192 16,-6 7 288-16,6-7-48 0,-6 5-16 0,6-5 0 15,0 0 48-15,0 0 16 0,-4 8 0 0,4-8 0 16,0 0-288-16,0 0 160 0,0 0-160 0,0 0 128 16,0 0-128-16,0 0 0 0,0 0 0 0,0 0 0 15,0 0-368-15,12 5-48 0,-3 0-16 0,-1 2 0 16,-8-7-608-16,10 6-128 0,-1 5-32 0,0 2 0 15,-1 1-384-15,1 6-80 0,-1 3 0 0,2 6-16 16,1 7-1184-16,-1 4-224 16,1 4-48-16</inkml:trace>
  <inkml:trace contextRef="#ctx0" brushRef="#br2" timeOffset="170931.34">6487 10355 15663 0,'0'0'688'0,"0"0"144"0,0 0-656 0,0 0-176 0,0 0 0 0,0 0 0 16,0 0 1088-16,8-11 176 0,-1 3 32 0,0-1 16 31,1-1-2240-31,0-1-448 0,-1 4-96 0,-3-2-6096 0</inkml:trace>
  <inkml:trace contextRef="#ctx0" brushRef="#br2" timeOffset="171470.46">6533 10239 3679 0,'0'0'320'15,"0"0"-320"-15,0 0 0 0,0 0 0 16,0 0 3776-16,0 0 704 0,-8-4 128 0,8 4 16 0,0 0-2048 0,0 0-400 15,-6-3-96-15,6 3-16 0,0 0-848 16,0 0-192-16,0 0-16 0,0 0-16 0,-10-2-256 0,10 2-48 16,0 0-16-16,0 0 0 0,0 0-288 0,0 0-64 15,0 0-16-15,0 0 0 0,-9-2-304 0,9 2 128 16,0 0-128-16,0 0 0 0,0 0 192 0,0 0-192 16,0 0 192-16,0 0-192 0,0 0 240 0,0 0-64 15,0 0-16-15,-2 12 0 0,-1 0-32 0,2-1-128 16,0 1 192-16,1 1-64 0,0 0 0 0,0-1-128 15,0 0 192-15,1-2-64 0,-1-10 0 0,1 9-128 16,-1-9 192-16,0 0-64 0,0 0 208 0,0 0 48 16,0 0 0-16,0 0 0 0,0 0 16 0,8 4 16 15,-8-4 0-15,12-6 0 0,-5-1-32 0,0 1 0 16,-2-2 0-16,-1-1 0 0,0 0 0 0,-4 9 0 0,1-13 0 0,2 2 0 16,-3 11-112-16,3-9-16 0,-3 1-16 0,0 8 0 15,0 0-240-15,0 0 176 0,-3-8-176 0,3 8 160 16,0 0-160-16,0 0 0 0,0 0 0 0,0 0 0 15,-9-1 0-15,9 1 0 0,0 0 0 0,0 0 0 16,-7-3 0-16,7 3 128 0,0 0-128 0,0 0 0 16,0 0 0-16,0 0 0 0,0 0 0 0,0 0 0 15,0 0 0-15,0 0 0 0,0 0 0 0,0 0 128 16,0 0-128-16,0 0 0 0,0 0 0 0,0 0 128 16,0 0-128-16,0 0 0 0,0 0 0 0,0 0 0 15,0 0 0-15,0 0 0 0,8 7 0 0,-8-7 0 16,0 0 0-16,0 0 0 0,0 0 0 0,0 0 0 15,0 0 0-15,0 0 0 0,0 0 0 0,0 0 0 16,0 0 0-16,0 0 0 0,0 0 0 0,0 0 128 0,4 9-128 16,-4-9 0-16,0 0 144 0,0 0-144 0,5 9 0 0,-5-9 128 15,0 0-128-15,5 7 0 0,-5-7 0 0,0 0 0 16,0 0 0-16,0 0 0 16,0 0-304-16,10 5-128 0,-10-5-16 0,10 1-16 15,0-2-3136-15,1-3-624 0</inkml:trace>
  <inkml:trace contextRef="#ctx0" brushRef="#br2" timeOffset="172199.57">7324 9793 11967 0,'0'0'528'0,"0"0"112"16,0 0-512-16,-2-7-128 0,-1 1 0 0,3 6 0 0,0 0 3200 0,-1-7 592 16,1 7 128-16,0 0 32 0,0-8-2288 0,0 8-464 15,0 0-96-15,0 0-16 0,0 0-272 0,0 0-64 16,0 0-16-16,0 0 0 0,0 0-448 0,0 0-96 15,0 0 0-15,0 0-16 0,0 0-176 0,0 0 0 16,0 0 0-16,-9 8 0 0,0-1 160 0,-1 1 0 16,3-2 0-16,0 2 0 0,1-3 240 0,-1 2 48 15,7-7 16-15,-9 6 0 0,0 2 112 0,1-1 32 16,8-7 0-16,0 0 0 0,-5 6-80 0,5-6-16 16,0 0 0-16,0 0 0 0,0 0-256 0,0 0-64 0,0 0-16 0,0 0 0 15,11-4-176-15,1 2 192 0,-3-4-192 0,3 1 192 16,1 0-192-16,-1 0 0 0,-2-1 144 0,-1 0-144 15,0-1 0-15,1 0 144 0,-1-1-144 0,-1 1 0 16,-8 7 128-16,5-8-128 0,-1 1 0 0,-4 7 0 16,4-8 192-16,-4 8-64 0,2-9 0 0,-2 9-128 15,0 0 352-15,0 0-32 0,-5-6-16 0,5 6 0 16,0 0-64-16,0 0-16 0,-9 3 0 0,9-3 0 16,0 0-64-16,-9 8-16 0,1-2 0 0,8-6 0 15,-7 10 48-15,2-4 0 0,5-6 0 0,-5 8 0 16,5-8-192-16,-7 8 160 0,7-8-160 0,0 0 160 15,-6 8-160-15,6-8 0 0,0 0 144 0,0 0-144 16,0 0 0-16,0 0 0 0,0 0 0 0,0 0 0 16,0 0 0-16,0 0-128 0,0 0 0 0,0 0 0 15,0 0-320-15,0 0-48 0,0 0-16 0,12-3 0 16,-2 0-368-16,1-1-80 0,-2-1 0 0,1-1-16 16,3-2-2400-16,0 0-464 0</inkml:trace>
  <inkml:trace contextRef="#ctx0" brushRef="#br2" timeOffset="172907.99">7873 9224 2751 0,'-10'-13'256'0,"3"3"-256"0,-1-2 0 0,2 0 0 16,-1 1 4528-16,2-1 848 15,0-2 192-15,2 1 16 0,1 0-3840 0,0 2-768 0,2 1-144 0,0 1-48 16,2-2-368-16,-4 3-80 0,2 8-16 0,0 0 0 16,0 0-320-16,0 0 128 0,0 0-128 0,0 0 0 15,0 0 512-15,0 0 48 0,0 0 0 0,0 0 0 16,0 0 768-16,0 0 144 0,0 0 48 0,0 0 0 16,0 0 16-16,0 0 0 0,0 0 0 0,0 0 0 15,0 0-336-15,0 0-64 0,0 0-16 0,0 0 0 16,0 0-416-16,0 0-64 0,0 0-32 0,0 0 0 15,0 0-400-15,0 0-80 0,0 0 0 0,0 0-128 16,0 0 0-16,0 0 0 0,0 0 0 0,0 0 0 16,0 0 128-16,11-2-128 0,-2-1 0 0,-9 3 0 0,8-4 0 0,-8 4 0 15,8-4 0-15,-8 4 0 0,0 0 0 0,7-5 0 16,-7 5 0-16,0 0 0 0,0 0 0 16,0 0 0-16,0 0 0 0,0 0 0 0,0 0 0 0,0 0 0 15,0 0 0-15,0 0 0 0,0 0 0 0,0 0 0 16,0 0 0-16,0 0 0 0,0 0 0 0,7-6 128 15,-7 6-128-15,6-7 0 0,1 2 176 0,-1 0-176 16,1-3 160-16,-2-3-160 0,0 0 192 0,2-1-48 16,-1 3-16-16,1-3 0 0,0 0-128 0,-1 2 160 15,1 1-160-15,-2 0 160 0,-3-2-160 0,1 3 0 16,-3 8 0-16,0 0 0 0,0 0 0 0,0 0 0 16,0 0 0-16,0 0 0 0,0 0 0 0,0 0 0 15,0 0 0-15,0 0 0 0,0 0 0 0,0 0 0 16,0 0 0-16,0 0 0 0,0 0 0 0,0 0 0 0,0 0 144 0,-7 8-144 15,7-8 160-15,-5 8-32 0,5-8-128 0,-6 8 192 16,6-8 0-16,-8 8 0 0,8-8 0 0,-7 6 0 16,7-6-192-16,0 0 144 0,-5 11-144 0,5-11 128 15,0 0-128-15,0 0 0 0,0 0 0 0,0 0 0 16,0 0 0-16,0 0 0 0,0 0 0 0,0 0 0 16,0 0 0-16,0 0 0 0,0 0 0 0,0 0 128 15,0 0-128-15,0 0 0 0,0-8-160 0,1 1 160 16,2 1-512-16,0-2-16 15,-3 8 0-15,5-9 0 0,3-3-1808 0,2 2-352 0,3-2-80 0,3 0-16 16,1-1-176 0,1 3-48-16,2 1 0 0,-1 1 0 0,-1-4 1296 0,1 2 256 15,-1 0 48-15</inkml:trace>
  <inkml:trace contextRef="#ctx0" brushRef="#br2" timeOffset="173723.95">9289 8443 13823 0,'0'0'608'0,"0"0"128"0,0 0-592 0,0 0-144 0,0 0 0 0,0 0 0 16,12 4 2688-16,-12-4 496 0,10 3 96 0,-10-3 32 16,13 3-2608-16,-2-1-512 0,-11-2-192 0,0 0 144 15,0 0 160-15,0 0 16 0,0 0 16 0,0 0 0 16,0 0 784-16,0 0 160 0,0 0 16 0,0 0 16 16,0 0-128-16,0 0-32 0,0 0 0 0,0 0 0 15,0 0-640-15,0 12-128 0,0-2-16 0,0-10-16 16,-2 11-224-16,2-11-128 0,0 0 128 0,0 0-128 15,3 10 288-15,-3-10-16 0,0 0 0 0,0 0 0 16,5 11 48-16,-5-11 0 0,0 0 0 0,0 0 0 16,0 0 48-16,0 0 16 0,0 0 0 0,0 0 0 15,0 0 16-15,3 10 16 0,-3-10 0 0,0 0 0 0,0 0-144 0,-3 13-16 16,1-5-16-16,-2 0 0 0,-2 0-240 0,1-1 128 16,5-7-128-16,-5 8 0 0,5-8 0 0,0 0 0 15,0 0 0-15,-4 11 0 0,4-11 192 0,0 0-64 16,0 0-128-16,0 0 192 0,0 0-192 0,5 6 0 15,-5-6 0-15,0 0 0 0,0 0 0 0,0 0 128 16,0 0-128-16,0 0 144 0,0 0-144 0,0 0 160 16,0 0-160-16,0 0 160 0,0 0 0 0,0 0 0 15,12-4 0-15,-12 4 0 0,0 0 32 0,0 0 0 16,12-2 0-16,-3-1 0 0,-9 3-192 0,10-4 160 16,-10 4-160-16,13-4 160 0,-2-1-160 0,-11 5 0 15,0 0 0-15,11-3 0 0,0 1 0 0,-11 2 128 16,10-4-128-16,-10 4 0 0,9-4 0 0,-9 4 0 0,0 0 128 0,0 0-128 15,8-4 0-15,-8 4 0 0,0 0 0 0,0 0 0 16,0 0 0-16,0 0 128 0,0 0-128 0,0 0 0 16,0 0 128-16,0 0-128 0,0 0 128 0,4 10-128 15,-1 1 0-15,-3-11 128 0,0 0-128 0,4 8 0 16,-4-8 0-16,0 0 128 0,0 0-128 0,0 0 0 16,0 0 128-16,0 0-128 0,0 0 128 0,0 0-128 15,-8 6 144-15,8-6-144 0,-12 4 160 0,3 1-160 16,9-5 144-16,0 0-144 0,-9 7 128 0,1-3-128 15,8-4 128-15,0 0-128 0,0 0 0 0,0 0 128 16,0 0-128-16,0 0 0 0,0 0 0 0,0 0 0 16,0 0 0-16,0 0 0 0,0 0 0 0,0 0 0 15,0 0 0-15,0 0 0 0,0 0 0 0,9-8 0 0,2 0-320 16,2 2-32-16,2-1-16 0,5 2 0 16,2 1-1904-16,3-1-384 0,2-3-80 0,3 0-16 15,1-5-624-15,2 3-128 0,1-2-16 0,2-1-9216 16</inkml:trace>
  <inkml:trace contextRef="#ctx0" brushRef="#br2" timeOffset="174327.07">10720 8098 38239 0,'-6'-12'1696'0,"2"3"352"0,0 0-1648 0,2-3-400 0,0 3 0 0,2 1 0 16,0 8 528-16,0-8 32 0,0-3 0 0,2 2 0 15,0-1-560-15,2-1 0 0,-1 0-160 0,1 0 160 16,-2-1-400-16,1-1 32 0,-1 1 16 0,2-1 0 16,0-1-32-16,-1-1-16 0,-2 1 0 0,0 0 0 15,-2 1 400-15,1 1 144 0,-1 0 0 0,0 2 0 16,1-1 384-16,-2 1 80 0,1-1 16 0,0 1 0 15,-2 1 16-15,2 2 16 0,1 7 0 0,-2-13 0 16,1 3-256-16,1 1-48 0,0-2-16 0,0 11 0 16,0 0-208-16,0 0-128 0,0 0 128 0,0 0-128 15,3-9 0-15,-3 9 0 0,0 0 0 0,0 0 0 16,0 0 0-16,0 0 0 0,0 0 0 0,0 0 128 16,0 0 0-16,0 0 16 0,0 0 0 0,0 0 0 0,0 0 32 0,0 0 0 15,0 0 0-15,0 0 0 0,0 0-48 0,0 0 0 16,0 0 0-16,0 0 0 0,0 0-128 0,0 0 128 15,-4 11-128-15,4-11 128 0,0 0-128 0,0 0 0 16,0 0 0-16,0 0 0 0,0 0 0 0,0 0 0 16,0 0 0-16,0 0 128 0,0 0-128 0,0 0 0 15,0 0 0-15,0 0 0 0,0 0 0 0,0 0 128 16,-3 11-128-16,3-11 0 0,0 0 128 0,0 0-128 16,0 0 128-16,0 0-128 0,-1 11 128 0,1-11-128 15,0 0 0-15,0 0 128 0,0 0-128 0,0 0 0 16,0 0 0-16,0 0 0 0,0 0 0 0,0 0 128 15,0 0-128-15,0 0 0 0,0 0 0 0,0 0 0 16,10-3 0-16,-10 3 0 0,11 0 0 0,-11 0 0 0,10-2 0 16,1-1 0-16,-1 0-384 0,2-2-16 0,-1 1 0 0,1 2 0 15,0 0 160-15,0 0 48 0,-2 2 0 0,2-2 0 32,1 1-320-32,-3 0-64 0,1 0-16 0,-11 1-18464 0</inkml:trace>
  <inkml:trace contextRef="#ctx0" brushRef="#br2" timeOffset="175082.41">11589 7687 911 0,'4'-22'0'0,"-3"5"0"15,0-4 0-15,1-1 0 0,0 0 6544 0,2 1 1232 16,3 0 240-16,-1 4 48 0,1-1-6464 0,-1 1-1280 16,-1 3-320-16,1-1 0 15,-1 4-320-15,0 0-112 0,-1 0-16 0,0 4 0 16,-4 7 16-16,0 0 0 0,0 0 0 0,6-5 0 0,0-2 576 0,-6 7 112 16,0 0 32-16,0 0 0 0,0 0 656 0,0 0 128 15,0 0 16-15,0 0 16 0,0 0-224 0,3 13-48 16,0 0-16-16,0 4 0 0,-2-2-496 0,2-2-112 15,-1-3-16-15,-2-10 0 0,3 11 64 0,-3-11 0 0,4 11 0 16,-4-11 0-16,0 0 176 0,0 0 32 16,5 8 16-16,-5-8 0 0,0 0 96 0,0 0 32 0,0 0 0 0,0 0 0 15,9 5-224-15,-9-5-64 0,0 0 0 0,0 0 0 16,0 0-192-16,8 7-128 0,-8-7 128 0,0 0-128 16,0 0 128-16,0 0-128 0,0 0 128 0,0 0-128 15,0 0 288-15,0 0-16 0,0 0 0 0,0 0 0 16,0 0 112-16,0 0 0 0,0 0 16 0,0 0 0 15,0 0-48-15,0 0-16 0,9-5 0 0,-9 5 0 16,0 0-96-16,9-6-32 0,-9 6 0 0,5-7 0 16,-5 7-208-16,0 0 128 0,6-8-128 0,-6 8 0 15,3-9 0-15,-3 9 128 0,4-8-128 0,-4 8 0 16,0 0 0-16,0 0 144 0,0 0-144 0,0 0 128 16,0 0 0-16,0 0-128 0,0 0 192 0,0 0-64 15,0 0 0-15,0 0-128 0,0 0 192 0,0 0-64 16,0 0-128-16,0 0 192 0,0 0-192 0,0 0 192 0,0 0-64 0,0 0-128 15,0 0 192-15,0 0-64 0,0 0 32 0,0 0 0 16,0 0 0-16,0 0 0 0,0 0-160 0,0 0 192 16,0 0-192-16,0 0 192 0,0 0-192 0,12 0 128 15,-12 0-128-15,11-3 128 0,-11 3-128 0,10-2 128 16,-10 2-128-16,12-6 128 0,-3 0-128 0,0-1 0 16,0 0 0-16,-1-1 128 0,0 4-128 0,-8 4 0 15,10-7 0-15,-10 7 0 0,8-6 0 0,-8 6 0 16,0 0 0-16,0 0-176 0,0 0 32 0,0 0 0 15,0 0 0-15,0 0 0 0,0 0 144 0,0 0-208 16,0 0 80-16,0 0 128 0,0 0-128 0,0 0 128 0,0 0 0 0,0 0 0 16,0 0 0-16,0 0 0 0,10-3 0 15,0-1 0-15,-3 0-128 0,1 0 128 0,-8 4-160 0,12-5 160 32,0-1-2112-32,1-2-336 0,1-1-64 0,0 0-16416 0</inkml:trace>
  <inkml:trace contextRef="#ctx0" brushRef="#br2" timeOffset="175382.96">12581 7549 11967 0,'0'0'1072'0,"2"16"-864"15,1-1-208-15,0 0 0 0,-2-4 2608 0,3 1 464 16,0-1 112-16,-2 0 16 0,-2 0-2000 0,2-1-400 16,2-1-80-16,-4-9-16 0,0 0-64 0,4 13-32 15,-4-5 0-15,2 1 0 0,-2-9-432 0,5 13-176 16,-1 0 128-16,2-3-128 0,0-3 0 0,1 1 128 16,-7-8-128-16,10 12 0 0,-1-6 208 0,2 2-32 15,-1-1-16-15,-10-7 0 0,0 0 480 0,9 6 112 16,-9-6 16-16,8 9 0 0,-8-9-528 0,6 10-112 15,-6-10 0-15,6 10-128 16,-1 0-2176-16,-5-10-528 0</inkml:trace>
  <inkml:trace contextRef="#ctx0" brushRef="#br2" timeOffset="181801.81">4215 9176 10127 0,'0'0'896'0,"0"0"-704"0,0-8-192 0,0 8 0 15,0 0 2896-15,0 0 560 0,0 0 96 0,0 0 32 16,0 0-2208-16,0 0-432 0,0 0-96 0,0 0-16 16,0 0-144-16,0 0-48 0,-7 7 0 0,7-7 0 15,0 0 352-15,-6 4 64 0,6-4 16 0,0 0 0 16,0 0 368-16,0 0 80 0,0 0 16 0,0 0 0 15,0 0-192-15,0 0-48 0,0 0 0 0,0 0 0 16,5-8-688-16,-5 8-144 0,8-7-16 0,0 5-16 16,-8 2-176-16,11-5-16 0,1 2-16 0,-12 3 0 15,0 0-224-15,13 3 176 0,0 2-176 0,-2-1 160 0,-3 2-160 0,2 2 0 16,0 0 0-16,0 2 0 0,-3 1 0 0,2 0 0 16,2 1 0-16,2 1 0 0,-1 0 0 0,2 2 0 15,2-1 0-15,5 2 0 0,3 2 128 0,5-1 0 16,0 2 0-16,5 2 0 0,2 1 16 0,3-2 0 15,0 1 0-15,-1 2 0 0,-1 1-144 0,-2-3 128 16,-1-4-128-16,-4-1 128 0,-3 1-128 0,-1-1 128 16,-1 0-128-16,-4-2 128 0,-6 0-128 0,0 1 128 15,0-4-128-15,-4 0 128 0,-3-1-128 0,-2-1 192 16,-6-9-192-16,0 0 192 0,9 7-32 0,-9-7 0 16,0 0 0-16,0 0 0 0,8 3-16 0,-8-3 0 15,0 0 0-15,0 0 0 0,0 0 0 0,0 0 0 0,1-12 0 16,1 1 0-16,-4 2-144 0,1 1 192 15,-2-3-192-15,0 3 192 0,-4 1-192 0,7 7 0 0,-4-9 144 0,0 3-144 16,-2 2 0-16,6 4 0 0,0 0-160 0,0 0 160 31,-9-4-512-31,9 4 0 0,0 0 0 0,0 0 0 16,0 0-368-16,0 0-64 0,-11 0-16 0,11 0 0 16,0 0 368-16,0 0 64 0,-12 4 16 0,12-4 0 0,0 0 256 0,-9 6 64 0,9-6 16 0,-9 8 0 15,0-3 176-15,3 3 0 0,-1-1 0 0,7-7 0 16,-7 8 0-16,7-8 0 0,-6 7 0 0,-1 1 0 15,0 0 0-15,7-8 0 0,0 0 0 0,0 0 0 16,0 0 0-16,0 0 0 0,0 0 0 0,0 0 0 16,-7 8 0-16,7-8 176 0,0 0-176 0,0 0 192 15,0 0-16-15,0 0 0 0,0 0 0 0,0 0 0 16,0 0 16-16,0 0 16 0,0 0 0 0,0 0 0 0,0 0 112 0,9 0 0 16,2-4 16-16,-1-1 0 0,2-2-144 0,6 1-48 15,3-3 0-15,2-1 0 0,2-4-144 0,4-2 128 16,5-6-128-16,2 1 128 0,3 2-128 0,2-5 0 15,1-3 0-15,-2 0 0 0,-1-1 0 0,1 1 0 16,0 0 0-16,1-1 128 0,4 3-128 0,-4 1 0 16,-3 0 0-16,-1 2 0 0,-2 1 0 0,-3 3 160 15,-3 0-160-15,-3 2 160 0,-2 0 32 0,-3 3 16 16,-5 2 0-16,0 1 0 0,-2 4 0 0,-1 1 0 16,-1 1 0-16,-1 0 0 0,-11 4-16 0,10-4 0 15,1 0 0-15,-2 1 0 0,-9 3-16 0,9-2-16 16,-9 2 0-16,10 0 0 0,-10 0-32 0,11 0-128 15,-11 0 192-15,10 0-64 0,-10 0-128 0,0 0 0 0,8 6 144 0,-8-6-144 16,0 0 144-16,0 0-144 0,0 0 192 0,0 0-192 16,2 11 192-16,-2-11-64 0,0 0 0 0,0 0-128 15,2 13 208-15,-1-4-64 0,-1-9-16 0,4 12 0 16,-3-1-128-16,3 2 0 0,0 2 144 0,1 2-144 16,1 0 0-16,0 2 0 0,3 2 0 0,2 4 0 15,2-2 0-15,1 6 0 0,2 1 0 0,2 4 0 16,0-1 0-16,-1 0 0 0,-3 1 0 0,3 3 0 15,4 1 0-15,-1 1 0 0,-3 1 0 0,0 1 0 16,2-1 0-16,-2-4 0 0,-2-4 0 0,-2-1 0 16,0-4 0-16,-2 1 0 0,0-1 0 0,-1-2 0 15,1-3 192-15,0 2 32 0,-1-4 0 0,-3 0 0 16,0-2 16-16,-1-3 0 0,1-2 0 0,-2-2 0 0,0 1-112 0,1 1-128 16,-1-2 176-16,0 2-176 0,-1-4 176 0,1 1-176 15,-1 2 160-15,1 0-160 0,2-2 128 0,-1 2-128 16,1 2 0-16,-1-1 144 0,2-2-144 0,-1-1 0 15,-2 0 0-15,1 0 0 0,1-3 0 0,-1 3 128 16,0-4-128-16,-6-6 0 0,0 0 144 0,7 5-144 16,-7-5 160-16,0 0-160 0,0 0 192 0,7 4-48 15,-7-4-16-15,0 0 0 0,0 0 64 0,0 0 16 16,0 0 0-16,0 0 0 0,0 0 16 0,0 0 0 16,0 0 0-16,5-6 0 0,-5 6-224 0,4-12 144 15,0 3-144-15,-4 9 128 0,8-9-128 0,-2 0 0 16,1-1 0-16,3 3 0 0,1-3 0 0,-2 4 0 15,-3-1 0-15,2 4 0 0,3-1 0 0,0 1 0 0,1-1-144 16,0 1 144-16,-3 1 0 0,3-2 0 0,2 0 0 16,0 0 0-16,-1-1 0 0,4-2 0 0,3 1 0 0,3-1 0 15,2 0-128-15,3-4 128 0,-1-6 0 0,2 4 0 16,-1 0 0-16,0-1-128 0,-2-2 128 0,-2-2 0 16,1 4 0-16,-3-1 0 0,-1 0 0 0,-1 1 0 15,-2 4 0-15,-1-2 0 0,-1 2 0 0,-3 2 0 16,-2 2 0-16,1-1 0 0,-1-2 0 0,-1 2 0 15,0 1 0-15,0 1 0 0,-1-2 0 0,1 2 0 16,-1 1 0-16,2 0 0 0,-1 0 0 0,1 0 0 16,-1 0 0-16,-1 0 0 0,0 1 0 0,-1-3 0 15,-8 6 0-15,0 0 0 0,9-4 0 0,-9 4 0 16,0 0 0-16,0 0 0 0,0 0 0 0,0 0 0 0,11 0 0 0,-11 0 0 16,0 0 0-16,0 0 0 0,0 0 0 0,0 0 0 15,0 0 128-15,0 0-128 0,0 0 0 0,0 0 0 16,0 0 0-16,0 0 0 0,0 0 144 0,0 0-144 15,0 0 128-15,0 0-128 0,0 0 0 0,0 0 0 16,0 0 0-16,0 0 0 0,0 0 0 0,0 0 0 16,0 0 0-16,0 0 0 0,0 0 0 0,0 0 0 15,0 0 0-15,0 0 0 0,0 0 0 0,9-9 128 16,1-1-128-16,1-3 128 0,0 0-128 0,2-2 160 16,0-1-160-16,0-3 160 0,0 1-160 0,2-4 0 15,0 1 0-15,1-5 128 0,0-1-128 0,-1-5 0 16,1-3 0-16,0 0 0 0,-1-3 0 0,1 2 0 15,-2-2 128-15,2 0-128 0,1-4 0 0,0 2 0 16,0-1 0-16,0 0 0 0,0-2 0 0,1 1 0 0,0 3 0 0,-1 2 0 16,3-2 0-16,-2 12-144 0,-2 3 144 0,-2 5 0 15,-1-3 0-15,0 2-128 0,1 4 128 0,1 3 0 16,-1 2 0-16,-2-1 0 0,-2 1 0 0,1 6 0 16,-2-1 0-16,0 2 0 0,-1-1-128 0,-8 5 128 15,8-4 0-15,-8 4 0 0,7-6 0 0,1 1 0 16,-8 5 0-16,7-5 0 0,-7 5 0 0,8-5 0 15,-8 5 0-15,7-5 0 0,-7 5 0 0,0 0 0 16,9-4 0-16,-9 4 0 0,0 0 0 0,0 0 0 16,0 0 0-16,0 0 0 0,0 0 0 0,0 0 0 15,0 0 0-15,10 2 0 0,-10-2 0 0,0 0 0 16,0 0 0-16,0 0 0 0,0 0 0 0,9 4 0 16,-9-4 0-16,0 0 0 0,0 0 0 0,11 0 0 15,-11 0 0-15,12-2 0 0,-1 2 0 0,-1-2 0 0,-10 2 0 16,14-2 0-16,-1-2 0 0,2 1 0 0,0 3 0 15,4-2 0-15,0 0 0 0,6 1 0 0,4-2 0 0,3 1 0 16,6-2 0-16,2 0 0 0,4-5 0 0,1 0 0 16,1-2 0-16,1 1 0 0,-2 1 0 0,1 0 0 15,0-2 0-15,1-2 0 0,1-3 0 0,5 1 0 16,3-1 0-16,-1 2 0 0,-2-1 0 0,-2 1 0 16,-2 0 0-16,-4 2 0 0,-2 2 0 0,-2 1 0 15,-2-2 0-15,-1 1 0 0,-2-3 0 0,-1 1 0 16,-2 0 0-16,-2 6 0 0,-2-1 0 0,-3 2 0 15,-3 0 0-15,1 1 0 0,1 2 0 0,-3 2 0 16,-1-1 0-16,-2 0 0 0,1-2 0 0,-2 1 0 16,-2-1 0-16,-2 3 0 0,-1 3 0 0,0-2 0 15,-1-1 0-15,-2-1 0 0,-10 1 0 0,0 0 0 0,11-2 0 0,-11 2 0 16,0 0 0-16,0 0 144 0,0 0-144 0,0 0 128 16,0 0-128-16,0 0 0 0,0 0 0 0,0 0 0 15,0 0 0-15,0 0 0 0,0 0 0 0,0 0 128 16,0 0-128-16,0 0 0 0,0 0 0 0,0 0 128 15,0 0-128-15,0 0 128 0,0 0-128 0,0 0 128 16,0 0-128-16,0 0 0 0,0 0 0 0,7-4 0 16,-7 4 0-16,0 0 0 0,6-6 0 0,-6 6 0 15,6-5 0-15,-6 5 0 0,0 0 0 0,11-3 0 16,-4 0 0-16,1 1 0 0,1-2 0 0,2 0 0 16,1 1 0-16,-1 2 0 0,1 0 0 0,1 0 0 15,1-2 0-15,1 2 0 0,0-3 0 0,2 1 0 0,3-2 0 0,-2 1 0 16,-1 0 0-16,1-2 0 0,-1-2 0 15,3 0 0-15,1 0 0 0,2-5 0 0,5 0 0 0,-2-1 0 16,0-1 0-16,1 1 128 0,2-2-128 0,-1 1 0 16,2-1 0-16,2-3 128 0,-1-4-128 0,2 1 128 15,1 0-128-15,2 1 128 0,2-1-128 0,-2-1 0 16,-3-2 0-16,0 1 0 0,-1 1 0 0,-1 2 0 16,-6-3 0-16,0 5 0 0,-2 2 0 0,-2 1 0 15,-5 1 0-15,-2 3 0 0,1 3 0 0,-4 2 0 16,-2 1 0-16,-1-1 0 0,-1-1 0 0,-1-2 0 15,1 4 0-15,-7 6 0 0,8-6 0 0,-8 6 0 16,7-5 0-16,-7 5 0 0,10-6 0 0,-4 0 0 16,-1 0 0-16,-5 6 0 0,0 0 0 0,0 0 0 0,0 0 0 0,0 0 0 15,0 0 0-15,0 0 0 0,0 0 0 0,0 0 0 16,0 0 0-16,0 0 0 0,0 0 0 0,4 10 0 16,-4-10 0-16,0 12 0 0,0-12 0 0,-2 13 0 15,2-13 0-15,-3 10 0 0,3-10 0 0,0 0 0 16,-3 11 0-16,3-11 0 0,0 0 0 0,0 0 0 15,0 0 0-15,0 0 0 0,0 0 0 0,0 0 0 16,0 0 0-16,0 0 0 0,0 0 0 0,11 0 0 16,-3-4 0-16,2 1 0 0,-1-1 128 0,-9 4-128 15,12-2 0-15,0 1 0 0,-1-2 0 0,2-1 0 16,2-4 0-16,3 0 0 0,3-1 0 0,1 3 0 16,-1-1 0-16,5-1 0 0,1-1 0 0,3 0 0 15,3-1 0-15,1-1 0 0,1 1 0 0,-1-1 0 16,0-2 0-16,-2 0 0 0,0 0 0 0,-2 3 0 0,0-3 0 0,-2 1 0 15,1 0-192-15,1-3 192 0,3 0 0 0,2 0 0 16,1-1 144-16,1 2-16 0,-1-1-128 0,1 1 0 16,-3 2 0-16,0 1 0 0,-3 0 0 0,-2 1-160 15,-2 2 160-15,-1 0-208 0,-4 0 208 0,0 0 0 16,1-1 0-16,-3 3 0 0,-1 1 0 0,-2 1 256 16,-2 0-48-16,0-1-16 0,-4-1-192 0,0 2 0 15,-2 2 0-15,-9 2 0 0,10-1 0 0,-10 1 0 16,0 0 0-16,0 0 0 0,0 0 0 0,0 0 0 15,0 0 0-15,0 0-160 0,0 0 160 0,0 0 0 16,0 0 128-16,0 0-128 0,0 0 0 0,0 0 0 16,0 0 0-16,0 0 0 0,0 0 0 0,0 0 0 15,0 0 0-15,0 0 0 0,0 0 0 0,3 10 0 0,-3-10 0 0,0 0 0 16,0 0 0-16,0 0 0 0,0 0 0 0,0 0 0 16,4 12 0-16,-4-12-240 0,0 0 48 0,0 0 0 15,0 0 192-15,0 0 256 0,0 0-48 0,0 0-16 16,8 6-192-16,-8-6 0 0,0 0 0 0,0 0 0 15,10 4 0-15,-1-1 0 0,-9-3 0 0,11 2 0 16,-11-2 0-16,10 3 0 0,2 0 0 0,-12-3 0 16,9 0 0-16,1 0 0 0,2-2 0 0,0 2 0 15,-2 3 0-15,1-1 0 0,0-2 0 0,1 3 0 16,0 1 0-16,2 0 0 0,1 1 0 0,-1 2 0 16,0 2 0-16,2-1 0 0,0-1 0 0,1 1 0 15,1 1 0-15,0 0 0 0,2-1-192 0,-1 0 192 16,2 1 0-16,1 0 0 0,-1-2 128 0,2 2-128 0,1-1 0 0,1-2 0 15,-1 1 0-15,0-1 0 0,-2 0 0 0,2 1 0 16,-1-1-128-16,-3 0 128 0,-6 2 0 0,0 0 0 16,-1 1 0-16,-1-1 0 0,-4-2 0 0,-2 1 0 15,-6-7 0-15,6 9 0 0,-1 1 0 0,1-2 0 16,-6-8 0-16,4 12 0 0,-4-12 0 0,0 0 0 16,4 9 0-16,0 0 0 0,-4-9 0 0,4 12 0 15,0-2 144-15,-4-10-144 0,0 0 0 0,0 0 0 16,4 12 0-16,-4-12 0 0,0 0 0 0,0 0 0 15,2 12 0-15,-2-12 0 0,0 0 0 0,0 0 128 16,0 0-128-16,0 0 0 0,0 0 176 0,0 0-48 16,0 0-128-16,0 0 192 0,0 0-48 0,0 0-16 15,0 0 0-15,0 0 0 0,0 0-128 0,0 0 128 0,0 0-128 0,0 0 128 16,0 0-128-16,0 0 0 0,0 0 144 0,7 10-144 16,-2-1 0-16,2 2 0 0,0-1 0 0,0 2 0 15,0-2 0-15,0 1 0 0,4 1 0 0,-1 1 0 16,1 0 0-16,-1 1-160 0,-1 0 16 0,2 1 0 15,-1-1 144-15,0-4 0 0,1 2 0 0,2 0 0 16,-1 1 0-16,1-3 0 0,0-1 0 0,0-1 0 16,0-1 0-16,1-1 0 0,1 0 0 0,-1 0 0 15,-1 1 0-15,0 0 0 0,1 0 0 0,-1-1 0 16,-1 0 0-16,-2-1 0 0,1 1 0 0,-3 4 0 16,-4-3 0-16,2 4 0 0,3-2 0 0,-2 1 0 15,-3-1 0-15,1 3 0 0,0-1 0 0,2-1 0 16,-1 0 0-16,1 0 0 0,1-1 0 0,-1-1 0 15,-7-8 0-15,7 6 0 0,-7-6 0 0,0 0 0 0,0 0 0 0,9 4 0 16,-9-4 0-16,0 0 128 0,0 0-128 0,10-1 0 16,-10 1 0-16,11-3 0 15,-11 3-1152-15,10-10-160 0,-2-2-32 0,1-2-15040 16,0-5-3008-16</inkml:trace>
  <inkml:trace contextRef="#ctx0" brushRef="#br2" timeOffset="191776.28">6625 10155 4607 0,'0'0'400'0,"0"0"-400"0,0 0 0 0,0 0 0 16,-7-9 3888-16,0 4 688 0,7 5 144 0,-5-7 16 16,-2 1-3536-16,7 6-720 0,0 0-144 0,0 0-16 15,-9-7-320-15,3 2 0 0,-1-1 0 0,7 6 0 16,0 0 0-16,0 0 0 0,-8-4 0 0,8 4 0 16,0 0 0-16,0 0 0 0,-9-3 0 0,9 3 0 15,-5-5 240-15,5 5-16 0,-5-9 0 0,0 2 0 16,5 7 320-16,0 0 64 0,0 0 16 0,-9-1 0 15,-2 0 224-15,11 1 48 0,-9-4 16 0,9 4 0 16,-10 0-144-16,10 0-16 0,-11 0-16 0,11 0 0 16,-10 0 0-16,10 0 0 0,-11-6 0 0,2 4 0 15,9 2-16-15,0 0 0 0,-9-1 0 0,9 1 0 16,-10 0-352-16,0 2-80 0,0 3-16 0,1 2 0 16,2 1-272-16,1 3 0 0,-2 5 0 0,-1-2 0 15,-2 2 0-15,2 1 0 0,3 3 0 0,-2-1 0 0,-1 1 0 0,1-1 0 16,3 2 0-16,2-3 0 0,-2 2 0 0,1 1 0 15,0 0 0-15,0 0 0 0,2-2 0 0,-1 1 0 16,0-1 0-16,5-3 0 0,2-2 0 0,1 1 0 16,1-1 0-16,2 0 0 0,0-3 0 0,1-2 160 15,-9-9-32-15,15 6 0 0,0-2 64 0,-2 0 0 16,0-1 0-16,0-3 0 0,-2-3-192 0,0 0 0 16,1 0 0-16,-1-3 0 0,-4 0 0 0,4-1 0 15,1 1 176-15,-2-1-176 0,-2 1 192 0,0-2-48 16,1 0-16-16,0-1 0 0,-1 0 208 0,-2-2 48 15,1 2 0-15,1 0 0 0,1-3-112 0,0 2-16 16,-1-2 0-16,0 1 0 0,2-1-256 0,-1 3 160 0,-1-4-160 0,0 0 128 16,-2 0-128-16,-2 0 0 0,-1-2 0 0,-1 2 0 15,0-4 128-15,-1 2-128 0,0-2 0 0,-2 0 128 16,-3-2-128-16,3 1 0 0,1-1 0 0,-2 6 128 16,-1 0-128-16,-1 0 0 0,0-3 0 0,0 4 128 15,-3 3 0-15,-1 0 0 0,-1 0 0 0,0 4 0 16,-1 1 16-16,-1 0 0 0,1-1 0 0,1 2 0 15,0 2-144-15,0 1 0 0,-1-3 0 0,0 2 128 16,-2-2-128-16,2 3 0 0,-1 1 0 0,1 2 128 16,-2-3-128-16,2 0 0 0,-2 0 0 0,2 3 0 15,-3-3 0-15,2 2 0 0,1 2 128 0,-2 1-128 16,0 2 0-16,1-2 0 0,-3-1 0 0,3 2 0 16,0 4 0-16,1-1 0 0,1 0 0 0,1 3 128 0,1-3-128 0,1 2 0 15,-1 3 0-15,2-1 0 0,0-2 0 0,1 4-144 16,0-2 144-16,0 1-208 0,0 2 208 0,0 2 0 15,1 0 0-15,-3-1 0 0,1 3 0 0,1-3-144 16,2 2 144-16,-1 1 0 0,0-1 0 0,3 0 0 16,2 0 0-16,-1-2-128 0,0 0 128 0,2 1 0 15,-2-3 0-15,2 0 0 0,-1-2 0 0,1 2 0 16,-2-2 0-16,3 0 0 0,3-3 0 0,1 1 0 16,-1-4 0-16,2 4 128 0,1-1-128 0,-1-1 0 15,1 2 0-15,1-5 0 0,0 2 0 0,2 0 0 16,0 0 0-16,0-2 0 0,0-4 0 0,2 0 0 15,-1 1 0-15,-1-3 0 0,-1-3 128 0,0 1-128 16,1 0 128-16,-2-3-128 0,-1 0 128 0,0 0-128 16,2-2 128-16,-1-1-128 0,1-1 128 0,1-1-128 0,0-1 128 0,0 2-128 15,0-1 0-15,-1-1 0 16,-3 1 0-16,2 1 128 0,0-3-128 0,2-1 0 0,-2-3 0 0,-1 2 0 16,-2 1 0-16,1-1 0 0,2 1 0 0,-5-2 128 15,-2 2-128-15,0-1 176 0,1 1-176 0,-2 0 192 16,-2 0-192-16,2 0 0 0,-1 1 0 0,0-1 128 15,-2 0-128-15,-3 1 0 0,-2-1 0 0,0 1 0 16,1 2 0-16,0 0 0 0,-1-1 0 0,-1 1 128 16,1 1 0-16,-3-1-128 0,-1 1 192 0,0 0-64 15,3 0-128-15,-4 0 0 0,-1 0 0 0,-1 1 0 16,-1 1 0-16,0 2 0 0,-1 3 128 0,-1-5-128 16,0-2 0-16,1 2 0 0,1 4 0 0,2-1 0 0,-2 0 128 15,1 1-128-15,3 1 0 0,9 2 128 0,-9-2-128 16,9 2 0-16,0 0 0 0,-9 4 0 0,9-4 0 0,0 0 0 15,-10-2-128-15,10 2 128 0,0 0-160 0,0 0 160 16,0 0-208-16,0 0 80 16,0 0-1856-16,0 0-384 0,0 0-64 0</inkml:trace>
  <inkml:trace contextRef="#ctx0" brushRef="#br0" timeOffset="204651.45">22769 5459 2751 0,'0'0'128'0,"0"0"16"0,-9-1-144 0,0 0 0 16,9 1 0-16,-12 1 0 0,2 3 7104 0,10-4 1376 15,0 0 288-15,0 0 48 0,0 0-7152 0,0 0-1408 16,0 0-256-16,0 0-128 0,0 0-128 0,7 10-32 16,0 1 0-16,1-5 0 0,1-2 288 0,-9-4 0 15,0 0 0-15,9 7 0 0,1-2 0 0,-10-5 0 16,0 0 0-16,9 8 0 0,-3 0 0 0,1 1 176 15,1-2 0-15,-8-7 0 0,1 14 208 0,1-1 32 16,1-2 16-16,-3 1 0 0,-4 0 48 0,0-3 16 0,-1 1 0 0,1 2 0 16,1 0-48-16,1 1-16 0,-1-1 0 0,1 2 0 15,0 3-96-15,1 0-16 0,-2-2 0 16,2 4 0-16,0 2-96 0,1 1-32 0,1 0 0 0,2-1 0 16,-1 3-48-16,0 4-16 0,-2-1 0 0,0 6 0 15,0-2 0-15,-2 4-128 0,1 2 192 0,-2 3-64 16,0 1-128-16,-1 3 128 0,-2 4-128 0,-1 2 128 15,-3 1-128-15,3 2 128 0,-1 2-128 0,0-2 128 16,0-1-128-16,2 1 0 0,0-6 144 0,1 1-144 16,-1 3 256-16,1-2 0 0,-1 1-16 0,2-1 0 15,0 2 192-15,1-3 32 0,-3-1 16 0,4-1 0 16,2-1-176-16,-2 4-48 0,0-5 0 0,-1 6 0 16,2 2-80-16,1 0-32 0,0 0 0 0,0-1 0 0,-1-3-144 0,-1 0 192 15,2 2-192-15,2-2 192 0,-1 2-192 0,0-2 0 16,-1-1 144-16,0 4-144 0,0 6 128 0,0-3-128 15,0-4 160-15,0 0-160 0,-1-2 128 0,1-2-128 16,1-2 0-16,4 0 144 0,-1-1-144 0,-1 3 0 16,0-2 0-16,0-1 128 0,1-1 0 0,0-1-128 15,-1-2 192-15,0-2-64 0,-1-1-128 0,-1 0 0 16,-2 1 144-16,0-5-144 0,1 2 128 0,-1 0-128 16,-3 1 128-16,0 3-128 0,0 0 128 0,0 1-128 15,-1-1 128-15,-1 1-128 0,1 0 272 0,1 0-16 16,0-2 0-16,0-2 0 0,-1-1-48 0,1-2-16 15,2 1 0-15,0 1 0 0,0-3-192 0,-1 3 144 16,-1 1-144-16,0 2 128 0,3-2-128 0,0 1 0 0,-2-3 0 16,1 1 128-16,0-1-128 0,0-1 0 0,-2-1 0 0,1 2 0 15,-1-3 0-15,2 0 128 0,-1 0-128 0,0 3 0 16,0-1 0-16,-1 2 128 0,0 0-128 0,0 1 0 16,0-1 128-16,0 1-128 0,1-1 0 0,1-1 128 15,-1-2-128-15,1 2 128 0,0-1-128 0,0 2 128 16,-1 0-128-16,-1-1 0 0,0-1 0 0,2 1 0 15,-1 1 0-15,0 0 0 0,-2 1 128 0,3-3-128 16,-1 2 0-16,0 3 0 0,1-3 0 0,-1 1 128 16,2 0-128-16,0-2 0 0,1-2 0 0,-2 0 0 15,1-2 0-15,1 0 0 0,0 2 128 0,0-4-128 16,-3 1 0-16,3 0 0 0,0 1 0 0,0 2 0 16,-1-1 0-16,0 2 0 0,-1 1 0 0,2-1 0 15,0 0 0-15,-1 1 0 0,0-3 128 0,1 0-128 0,0-1 0 0,0-1 0 16,-2 2 0-16,1-1 0 0,0 0 0 0,1-1 0 15,0 1 0-15,0 4 128 0,1-3-128 0,0 2 0 16,1 1 0-16,-1-1 0 0,0 0 0 0,2-5 0 16,0 0 0-16,-1 2 0 0,0-2 0 0,0-1 0 15,1-2 0-15,-2-1 0 0,2 0 0 0,-3 0 0 16,0-2 0-16,0 0 0 0,0 0 0 0,0-2 0 16,-2 1 0-16,2-1 0 0,0 0 0 0,-1-2 128 15,-2-2-128-15,2 2 0 0,2 1 0 0,-2 3 0 16,-3-4 128-16,3 3-128 0,1-3 0 0,-1-2 0 15,-1-2 0-15,0 3 128 0,-1 2-128 0,2-3 0 16,-1-2 0-16,1 2 0 0,-3-2 0 0,3 2 0 16,1-2 0-16,0 0 0 0,-3 0 0 0,2 0 0 0,-2-1 0 15,1-2 0-15,-1 0 0 0,2 1 128 0,1-11-128 0,0 8 0 16,0-8 128-16,0 0-128 0,0 0 0 0,0 0 128 16,0 0 0-16,0 0 0 0,0 0 0 0,5 9 0 15,-5-9 0-15,0 0 0 0,0 0 0 0,9 6 0 16,-9-6 0-16,0 0-128 0,0 0 192 0,12 2-64 15,-2-2-128-15,-10 0 160 0,11-2-160 0,-1 0 160 16,-10 2-160-16,12-2 0 0,0 0 0 0,-1-1 128 16,1 2-128-16,0-2 0 0,1 1 0 0,3-1 0 15,1 0 0-15,0 1 0 0,-1-2 0 0,4 1 0 16,3-3 0-16,2 1 0 0,0-1 0 0,1 1 0 16,1-1 0-16,2-1 0 0,0-1 0 0,2 3 0 15,2 0 0-15,-1 0 0 0,-2 1 0 0,0 0 0 0,0 1 0 16,0-1 0-16,-1 2 0 0,2-1 0 0,1-1 0 15,1 0 0-15,3 0 0 0,3 0 0 0,0-1 0 0,3 1 0 16,-1 2 0-16,1-1 0 0,0 2 0 0,-3-3 0 16,-1 1 0-16,-2 1 0 0,-1-2 0 0,-1 0 0 15,-1 0 0-15,1 0 0 0,1 0 0 0,1 1 0 16,1 1 0-16,-1 1 0 0,-2-1 0 0,2 2 0 16,-1 0 0-16,0 2 0 0,0-1 0 0,-1-2 0 15,-3-1 0-15,-1 0 0 0,0 2 0 0,-1 2 0 16,0-2 0-16,-1-2 0 0,1-2 0 0,0 0 0 15,-2 1 0-15,2-1 0 0,1 2 0 0,0-2 0 16,0 4 0-16,-2-3 0 0,0-1 0 0,-2 3 0 16,-4 1 0-16,-1-1 0 0,-2-3 0 0,0 0 0 15,-4 1 0-15,1-2 0 0,-3 4 0 0,0 1 0 16,-1-4 128-16,-2 1-128 0,-2-3 0 0,0 0 0 0,-3-1 0 0,2-1 0 16,-2 0 0-16,-5 8 128 0,4-8-128 0,0 0 0 15,-4 8 128-15,4-11-128 0,-2 0 128 0,-1-2-128 16,-1 1 128-16,2 1-128 0,-2 0 0 0,0 0 128 15,0-2-128-15,-2-1 0 0,1 1 144 0,-1 2-144 16,-1-2 0-16,0 0 0 0,1-3 0 0,-1 2 0 16,1 1 0-16,-1-2 0 0,-1 0 0 0,0-2 0 15,-1 0 0-15,0 0 0 0,-1-3 0 0,0 1 128 16,-1-1-128-16,1-3 0 0,-1-3 0 0,1 2 128 16,2-2-128-16,0 0 0 0,-1-1 128 0,1-3-128 15,1 1 0-15,2-1 0 0,-2 3 0 0,3-3 0 16,3-2 0-16,-2 2 128 0,-1 0-128 0,0 0 176 0,0-1-176 0,2-2 0 15,-1 1 0-15,-1-2 0 0,0-6 0 16,-1 0 0-16,-3-1 128 0,0-1-128 0,1 0 0 0,-1 3 0 16,0 0 0-16,-1 0 0 0,0 0 0 0,0-2 128 15,-2 0-128-15,1-1 0 0,-1-2 0 0,2-1 0 16,-2-2 0-16,2 2 0 0,0-5 0 0,-2 3 0 16,0 2 0-16,1-1 0 0,1 2 0 0,0-5 0 15,-2-1 0-15,1 3 0 0,2-3 0 0,0 3 0 16,2-1 0-16,0 2 0 0,1-1 0 0,-2 4 0 15,-1 3 0-15,0 0 0 0,1-1 0 0,-3 2 0 16,1-1 0-16,-1 2 0 0,-2 0 128 0,0 1-128 16,-1-2 0-16,0 2 128 0,0-3-128 0,-1 4 0 15,3-3 0-15,-1 1 128 0,0 2-128 0,0-2 0 16,-1 2 0-16,0 0 0 0,1-2 0 0,3-1 0 0,0-4 0 0,-1 3 0 16,1 2 0-16,1-1 0 0,0 0 0 0,-1-2 0 15,0 1 0-15,1 1 0 0,0 3 0 0,0 0 0 16,0-3 0-16,0 1 0 0,1-2 128 0,-1-1-128 15,-2 1 0-15,4-3 0 0,-1-2 0 0,-1 4 128 16,-1 3-128-16,0 0 0 0,0-4 0 0,1 5 128 16,0 0-128-16,-1-1 0 0,-1-1 0 0,2-1 0 15,2-2 128-15,-1 0-128 0,-2-1 0 0,1 0 128 16,2 0-128-16,0 0 0 0,0 3 0 0,-1 1 0 16,0 1 0-16,2-3 0 0,0 2 0 0,-2 0 0 15,-1-1 0-15,0-2 0 0,0-2 0 0,1-2 0 16,-1-2 0-16,1 2 0 0,0 1 0 0,1 4 0 0,-1 5 0 15,1-3 0-15,-1 1 128 0,2 1-128 0,-1 0 0 0,2-1 0 16,2-1 0-16,0-2 128 0,0-2-128 0,0 0 0 16,1 0 0-16,-1 4 0 0,2 2 0 0,0 1 0 15,0-2 0-15,1 2 0 0,1-2 0 0,0 0 0 16,-1-1 0-16,2 0 0 0,-1-3 0 0,0 0 0 16,-1 2 0-16,-1 1 0 0,-2 1 0 0,1 2 0 15,1-1 0-15,-2 4 0 0,1-2 0 0,-2 3 0 16,1-1 0-16,-2 2 0 0,-2-1 0 0,2 1 0 15,2 0 0-15,-2-2 0 0,0 1 0 0,0-1 0 16,-3 2 0-16,2-2 0 0,-2 3 0 0,1 2 0 16,-1-1 0-16,0 0 0 0,-1 6 0 0,2-3 0 15,0 2 0-15,1 2 0 0,-1 0 0 0,0 1 0 0,1 1 0 16,0 2 0-16,-2-1 0 0,2 2 0 16,-1-4 0-16,2 3 0 0,-1-2 0 0,0-1 0 0,-2-2 0 0,2 3 0 15,0-1 0-15,-1 2 0 0,0-1 0 0,0 2 0 16,1 0 0-16,0 2 0 0,-1 0 0 0,1 2 0 15,-1 0 0-15,-1-1 0 0,0 1 0 0,1 1 0 16,-1 1 0-16,1 1 0 0,-2 0 0 0,1-1 0 16,0 2 0-16,3 10 0 0,-4-8 0 0,2-2 0 15,-1 1 0-15,3 9 0 0,-1-11 0 0,0 2 0 16,1 9-128-16,0 0 128 0,0 0 0 0,0 0 0 16,-2-9 0-16,2 9 0 0,0 0 0 0,0 0 0 15,0 0 0-15,0 0 0 0,-2-9-144 0,2 9 144 16,0 0 0-16,0 0 0 0,0 0 0 0,0 0 0 15,0 0-128-15,0 0 128 0,0 0 0 0,0 0 0 16,-9 4 0-16,9-4-128 0,-7 7 128 0,2 3 0 0,5-10 0 16,0 0 0-16,-9 4 0 0,0 2 0 0,1 1 0 0,1-1 0 15,1 1 0-15,-1-1 0 0,7-6 0 0,-11 7 0 16,-1 0 0-16,-1 3 0 0,-2-4 0 0,1 3 0 16,-3 3 0-16,0-3 0 0,-1 0 0 0,-3-1 0 15,-4-1 0-15,2 0 0 0,2 1 0 0,-4 3 0 16,-5-4 0-16,-1 0 0 0,-3-3 0 0,1 0 0 15,0 1 0-15,-1 2 0 0,-2-1 0 0,0 3 0 16,-1-2 0-16,-2-2 0 0,-2-1 0 0,-2 1 128 16,0 2-128-16,0-1 0 0,-2-1 0 0,4 1 0 15,1-3 0-15,3 3 0 0,-1 0 128 0,3 1-128 16,1-3 0-16,1-1 0 0,0 0 0 0,1 0 0 16,-1-6 0-16,-1 6 0 0,-1 1 0 0,3 0 0 0,2-3 0 0,0 0 0 15,-2 0 0-15,2 3 0 0,3 2 0 0,1-1 0 16,0 0 0-16,1 2 176 0,0-2-176 0,2 0 160 15,2-1-160-15,1 4 0 0,1-4 0 0,2 2 0 32,0 1-1040-32,5-2-240 0,4-1-64 0,8-4-14624 0,2 10-2928 0</inkml:trace>
  <inkml:trace contextRef="#ctx0" brushRef="#br3" timeOffset="209741.19">24615 11754 7359 0,'0'0'656'0,"0"0"-528"16,0 0-128-16,0 0 0 0,0 0 3104 0,0 0 592 15,0 0 112-15,0 0 32 0,0 0-2352 0,10-7-464 16,-10 7-80-16,7-6-32 0,-7 6-160 0,0 0-48 0,0 0 0 0,0 0 0 16,6-7-128-16,-6 7-16 0,0 0-16 0,0 0 0 15,0 0 96-15,0 0 0 0,0 0 16 0,-8 0 0 16,-1 4 64-16,-2 2 16 0,0 0 0 0,-4 2 0 15,-3 2 32-15,-2 2 16 0,0 1 0 0,-4 2 0 16,-1 4-64-16,-5 3-16 0,-1 0 0 0,0 1 0 16,2 2-16-16,-1 1-16 0,-1 0 0 0,-1 4 0 15,1 4-304-15,-1 0-64 0,-4 5-16 0,3-2 0 16,-3-1-288-16,0 1-144 0,-1-6 16 0,2 0 0 16,3-1-96-16,2-5-16 0,3-1 0 0,4-4 0 15,2 0-272 1,3-4-64-16,1-5-16 0,3-2 0 0,1-1-1456 0,3-4-304 0,10-4-48 0,0 0-12672 15</inkml:trace>
  <inkml:trace contextRef="#ctx0" brushRef="#br3" timeOffset="210186.86">24780 11227 7359 0,'0'0'320'0,"0"0"80"0,-12 1-400 0,2 2 0 0,0 2 0 0,0 0 0 15,-2 0 1456-15,1 2 208 0,-2-1 32 0,-1 1 16 16,0-2-432-16,0 2-96 0,-1 2-16 0,0 0 0 16,-2 0 256-16,0 2 48 0,-3-1 16 0,0 2 0 15,-4 3 96-15,-2 1 16 0,-4-2 0 0,0 5 0 16,0-1-448-16,0 1-64 0,-1 1-32 0,1 2 0 16,-2 4-288-16,0 3-48 0,-2 2-16 0,0 0 0 15,-4 2-112-15,-2 0-16 0,-3 3-16 0,-4 3 0 16,-1 3-240-16,-3 0-64 0,-1-2 0 0,1 3 0 15,1-2-256-15,3 0 0 0,0 0 0 0,-1-2 0 16,-1 1 208-16,3-3 48 0,4-6 0 0,3-1 0 16,1-1-64-16,6-3-16 0,3-5 0 0,4-3 0 0,2-1-464 0,3-7-96 15,5-2 0-15,3-3-16 16,4-3-2192-16,8-2-432 0,0 0-96 0</inkml:trace>
  <inkml:trace contextRef="#ctx0" brushRef="#br3" timeOffset="210596.56">24587 10821 32767 0,'0'0'1456'0,"-12"-1"288"0,-2 0-1392 0,-1 2-352 0,1 2 0 0,-3 2 0 15,-2 1 192-15,-2 4-16 0,0-1-16 0,-1 4 0 16,0 4-160-16,-3 1 0 0,-3 2 0 0,-2 2 0 16,-2 1 128-16,-5 6 0 0,-2 5 0 0,-4 2 0 15,-4 3 256-15,-4 2 64 0,-3 0 0 0,-8 5 0 16,-3 5 336-16,-1 1 80 0,-2 2 16 0,0 6 0 15,-2 3 144-15,-6 4 16 0,-5-2 16 0,3 2 0 16,2-2-256-16,6-1-48 0,3-7-16 0,4-1 0 16,0-2-448-16,4-5-96 0,6-3 0 0,5-3-16 0,3-4-176 0,9-5 0 15,5-4 0-15,7-4 0 16,6-5-336-16,6-4-160 0,7-4-16 0,5-13-16 16,0 0-720-16,0 0-144 0,13-3-16 0,5-6-16 15,2-7-2000-15,4-3-400 0,4-5-80 0,3-6 0 0</inkml:trace>
  <inkml:trace contextRef="#ctx0" brushRef="#br3" timeOffset="211032.8">24407 10531 20607 0,'-13'-4'912'0,"4"2"192"0,-3 1-880 0,0-1-224 0,-1-2 0 0,3 1 0 15,1 3 528-15,0-1 64 0,-2-2 16 0,2 2 0 16,0 1 224-16,0 4 32 0,-2-3 16 0,0 3 0 15,-2 1-416-15,-2 3-80 0,0 4 0 0,-2-2-16 16,-2 3 80-16,0 2 32 0,-5-1 0 0,-2 3 0 16,-2 1 672-16,-5 4 144 0,-5 3 32 0,-4 4 0 0,-3 3-128 15,-2 5-32-15,-4 1 0 0,-1 3 0 0,-3 2-304 0,-5 8-64 16,-8 8-16-16,-6 1 0 0,-4 6-336 0,-3 3-64 16,1-1 0-16,4 1-16 0,3-1-112 0,0 0 0 15,-2-4-16-15,9-2 0 0,7-2-240 0,7-5 176 16,5-5-176-16,8-7 160 0,8-4-160 0,6-4 0 15,5-5 0-15,5-1 0 16,2-10-496-16,2-1-80 0,5-3 0 0,0-5-16 16,6-10-1488-16,0 0-288 0,0 0-64 0,0 0-8288 15,0 0-1648-15</inkml:trace>
  <inkml:trace contextRef="#ctx0" brushRef="#br3" timeOffset="211525.5">23908 10369 25215 0,'0'0'1120'0,"-10"-1"224"0,1-3-1072 0,1 3-272 16,8 1 0-16,-10 0 0 0,0 0 240 0,1 0-16 16,9 0 0-16,-11 2 0 0,1 1 448 0,-1 1 96 15,-1-2 0-15,1 2 16 0,-1 0-80 0,0 1 0 16,-1 2-16-16,-1 1 0 0,-3 2 112 0,0 2 32 15,-3 2 0-15,0 6 0 0,-4 3 128 0,-5 3 16 16,-2 6 16-16,-7 3 0 0,-5-1-16 0,-4 6 0 16,-3 3 0-16,-3 1 0 0,1 3-304 0,0 0-64 15,1 2-16-15,-2 1 0 0,-2 2-256 0,0 2-48 16,-2-1-16-16,2-3 0 0,0-6-112 0,6-1-32 16,5-4 0-16,6-3 0 0,4-5-128 0,4-5 0 15,2-4 0-15,5-1 0 0,3-4 0 0,5-1-192 16,2-3 64-16,2-4 128 15,4-3-768-15,7-6-16 0,0 0-16 0,0 0 0 16,0 0-2176-16,0 0-432 0,0 0-96 0,13-10-6720 0,1-2-1344 0</inkml:trace>
  <inkml:trace contextRef="#ctx0" brushRef="#br3" timeOffset="211953.04">23282 10346 30111 0,'0'0'1344'0,"0"0"256"0,-13-2-1280 0,2 1-320 15,11 1 0-15,-10 1 0 0,-1 3 512 0,2-1 16 16,9-3 16-16,-10 6 0 0,-2 3-96 0,-1 3-32 16,-1 1 0-16,-1 3 0 0,0 2-96 0,-3 4-32 15,-3 2 0-15,-3 6 0 0,-1 1 32 0,-5 2 16 16,-6-2 0-16,-1 3 0 0,1-2 80 0,-4 4 16 15,-2-1 0-15,-1-4 0 0,0 0-48 0,1-1-16 16,0 0 0-16,3-4 0 0,1-1-96 0,3-3-16 0,3-2 0 0,2-2 0 16,0-1-96-16,5-3-32 0,5-2 0 0,5 0 0 15,0-4-400-15,5-2-96 0,10-6-16 0,0 0 0 32,0 0-2176-32,0 0-432 0,0 0-80 0,5-10-11024 0</inkml:trace>
  <inkml:trace contextRef="#ctx0" brushRef="#br3" timeOffset="212265.7">23059 10219 15663 0,'0'0'1392'0,"-11"0"-1120"16,0 0-272-16,0 3 0 0,1 2 3584 0,-2 1 640 15,-1 2 144-15,0 3 32 0,0 0-3504 0,-3 4-688 16,-1 0-208-16,-1 5 0 0,0-2 256 0,-2 3-64 16,-2 1 0-16,-3 2 0 0,-3-1-32 0,2 1-16 15,0-1 0-15,1 1 0 0,-3 2-144 0,4 0 160 16,0-5-160-16,5 1 160 0,0-4-160 0,4 0 0 15,-1-6 0-15,4-2 128 16,3 0-736-16,9-10-160 0,0 0-16 0,0 0-8576 16,0 0-1712-16</inkml:trace>
  <inkml:trace contextRef="#ctx0" brushRef="#br3" timeOffset="212806.54">22728 10230 25743 0,'-20'-2'1136'0,"10"4"240"0,-2 0-1104 0,0-1-272 15,-1 1 0-15,3 2 0 0,1-3 656 0,9-1 80 16,-12 0 16-16,3 0 0 0,9 0 80 0,-9 0 0 15,9 0 16-15,0 0 0 0,0 0-448 0,0 0-80 16,0 0-32-16,0 0 0 0,0 0 32 0,0 0 0 16,0 0 0-16,0 0 0 0,0 0-16 0,0 0 0 15,0 0 0-15,0 0 0 0,0 0 176 0,0 0 32 16,0 0 16-16,0 0 0 0,10-1-16 0,-10 1 0 16,13-4 0-16,0 2 0 0,0 2-112 0,0-1-16 15,-1 1-16-15,5-2 0 0,5 2-16 0,0 0 0 16,0-2 0-16,4 1 0 0,6 0 192 0,3 2 32 15,3-2 16-15,1 1 0 0,1 1-176 0,1-1-32 16,0 0-16-16,4-1 0 0,0 1-48 0,6-3-16 0,4 0 0 16,4 2 0-16,2-4-112 0,0 2-32 0,-2 1 0 0,-2-1 0 15,-2 0-160-15,-2 0 0 0,0-1 0 0,1-3 0 16,2 3 0-16,-5 2 0 0,-6-4 0 0,-2 5 128 16,-3 2-128-16,-3-1 0 0,-6-1 0 0,-2 0 0 15,-3 1 0-15,-3-2 0 0,-2-1 128 0,0-1-128 16,-6 0 0-16,1 1 128 0,-3-2-128 0,0 4 128 15,-1-3-128-15,0 1 0 0,-3-3 0 0,-9 6 128 16,9-3-128-16,-9 3 0 0,9-7 144 0,-9 7-144 16,0 0 0-16,0 0 0 0,0 0 0 0,0 0 0 15,0 0-336-15,0 0-144 0,0 0-32 16,-9-1-13104-16,-2 2-2624 0</inkml:trace>
  <inkml:trace contextRef="#ctx0" brushRef="#br3" timeOffset="213924.05">25120 10902 21183 0,'-9'-10'944'0,"9"10"192"15,-3-7-912-15,3 7-224 0,-2-9 0 0,2 9 0 0,0 0 1904 0,-3-9 336 16,3 9 64-16,0 0 0 0,-4-8-1808 0,4 8-368 15,0 0-128-15,0 0 0 0,0 0 384 0,0 0 0 16,0 0 0-16,0 0 0 0,0 0 320 0,0 0 64 16,12-1 0-16,-12 1 16 0,9 4 112 0,-9-4 32 15,9 10 0-15,-2-1 0 0,-2 2-224 0,-3-1-64 16,1 5 0-16,0 0 0 0,1 2-256 0,-2 5-64 16,-2 1-16-16,0 0 0 0,-1 0 16 0,1 2 0 15,0 0 0-15,0 0 0 0,0 0-80 0,0-3-16 16,0-3 0-16,3 1 0 0,-1-3-32 0,1-2 0 15,1-2 0-15,0-1 0 0,1-3 64 0,0 0 16 16,-5-9 0-16,8 7 0 0,0-1 96 0,-8-6 16 16,10 0 0-16,1 0 0 0,0 0-48 0,0-2 0 15,0-2 0-15,0-3 0 0,-1-4 16 0,-1 0 0 0,2-2 0 0,1-2 0 16,-2-1-32-16,0-4-16 16,1 1 0-16,1-2 0 0,-1-5-304 0,1 2 160 0,0-3-160 0,1 1 128 15,0 0-128-15,1 0 160 0,1 2-160 0,-1-2 160 16,-1 2-160-16,0 1 0 0,-3 3 0 0,2-1 0 15,0 2 0-15,-2 1 0 0,-3 0 0 0,-1 1 0 16,0 3-320-16,0 2 0 0,2 1 0 0,-2 2 0 16,-2 3-1616-1,-4 6-320-15,0 0-64 0,11-4-16 0,-11 4-1504 0,0 0-288 0,0 0-64 16</inkml:trace>
  <inkml:trace contextRef="#ctx0" brushRef="#br3" timeOffset="214575.09">25729 11035 19343 0,'0'0'1728'0,"0"0"-1392"16,0 0-336-16,0 0 0 0,0 0 3744 0,0 0 672 15,0 0 144-15,0 0 32 0,-7-8-3792 0,7 8-800 16,-9-5 0-16,9 5-192 0,0 0-64 0,-9-5-32 15,0 2 0-15,0 1 0 0,-3 0-48 0,0 4-16 16,-1 2 0-16,0 4 0 0,-1-2 352 0,-3 3 0 16,-3 3 0-16,0 1 0 0,0 1 336 0,-1 2 96 15,2-3 16-15,0 4 0 0,1-1 192 0,2 0 32 16,3 1 16-16,3-2 0 0,2 0-224 0,2-2-32 0,0 1-16 0,4-3 0 16,2 1-224-16,2-3-64 0,2 0 0 0,3-2 0 15,-7-7-128-15,13 6 0 0,0-1 0 0,0-2 128 16,-1 1-128-16,1-3 192 0,2-1-192 0,1-1 192 15,0-2-192-15,1 1 128 0,1-2-128 0,0 0 128 16,-4-1-128-16,0 0 128 0,-3-2-128 0,1 2 128 16,0 0-128-16,-2-1 0 0,-1 0 144 0,0-1-144 15,-2 1 160-15,1-1-32 0,0 1-128 0,-1-2 192 16,0 1 80-16,1-2 16 0,-3 0 0 0,0-1 0 16,0-2 0-16,1 0 0 0,-1 1 0 0,0 1 0 15,-2-4-112-15,-1 2-32 0,1-1 0 0,-1 3 0 16,-2-3-144-16,0 4 0 0,0 9 0 0,0 0 0 15,0-8 0-15,0 8 160 0,0 0-32 0,0 0-128 0,-2-9 240 0,2 9-64 16,0 0-16-16,0 0 0 0,0 0-160 0,0 0 0 16,0 0 0-16,0 0 0 0,0 0 0 0,0 0 0 15,0 0 0-15,0 0 0 0,0 0 0 0,0 0 0 16,1 12 0-16,0-2 0 0,-1-10 0 0,0 13 0 16,0 0 0-16,0 0 128 0,-1-1 80 0,0 1 16 15,0 0 0-15,-1 1 0 0,0 2-80 0,-1-2-16 16,0 4 0-16,1-1 0 0,1-1-128 0,-1 1 0 15,1-1 0-15,1-1 0 0,0 2 0 0,0-2 0 16,-1-4 0-16,1 0 0 0,1-1 0 0,-1 1 0 16,0-11 0-16,1 10 0 0,-1-10 0 0,0 0 0 15,0 0 0-15,0 0 0 0,4 7-272 0,-4-7 16 16,0 0 0-16,0 0 0 16,0 0-1328-16,0 0-256 0,9 1-48 0,-9-1-10160 0,0 0-2032 0</inkml:trace>
  <inkml:trace contextRef="#ctx0" brushRef="#br3" timeOffset="-214540.28">26129 10829 3679 0,'0'0'160'0,"0"0"32"0,-5-9-192 0,1 1 0 16,0 2 0-16,4 6 0 0,0 0 7616 0,0 0 1472 16,0-7 288-16,0 7 64 0,0 0-7552 0,0 0-1504 15,0 0-384-15,0 0 0 0,-3 13 0 0,3 2 128 16,2 2-128-16,-2 3 0 0,-2 3 320 0,0 3-16 15,-1 2 0-15,-1 4 0 0,0 3 32 0,1-4 16 16,-3 3 0-16,0 0 0 0,-3-1 64 0,1 0 16 16,1-1 0-16,-2-2 0 0,-4-3-112 0,3 0-32 15,3-3 0-15,-1-2 0 0,-1 0-288 0,4-3 160 0,2-4-160 16,3 1 128 0,2-2-480-16,2 0-96 0,0-3-32 0,3-3-11984 0,5-3-2384 0</inkml:trace>
  <inkml:trace contextRef="#ctx0" brushRef="#br3" timeOffset="-213657.56">26902 10935 3679 0,'0'0'160'0,"0"0"32"0,0 0-192 0,0 0 0 0,0 0 0 0,0 0 0 15,0 0 6480-15,0 0 1264 0,0 0 240 0,0 0 48 16,0 0-5536-16,0 0-1088 0,0 0-240 0,9-3-32 16,2-1-400-16,2 2-80 0,1-1-16 0,3 2 0 15,1-2-272-15,1 1-64 0,-1 0-16 0,1 1 0 16,2 0-32-16,-1-1-16 0,-2 0 0 0,0 2 0 15,1 0-64-15,-5 0-16 0,-14 0 0 0,12 1 0 16,-12-1-160-16,10 5 128 0,-10-5-128 0,0 0 128 0,9 8-128 0,-9-8 192 16,2 12-192-16,-4-3 192 0,0 1 48 0,-2 1 16 15,-3-1 0-15,-3 1 0 0,-5-1-48 0,2 2 0 16,2-2 0-16,-2 1 0 0,-2-2-208 0,2 0 0 16,0-1 128-16,3 0-128 0,1-1 0 0,-1 1 0 15,3-1 128-15,7-7-128 0,0 0 0 0,0 0 0 16,0 0 0-16,0 0 0 0,0 0 0 0,0 0 0 15,0 0 0-15,1 10 0 0,-1-10 0 0,6 8 0 16,-6-8-192-16,14 8 192 0,1-2 0 0,1 1-128 16,-2-1 128-16,2 1 0 0,1-2 0 0,1 2 0 15,0 2 0-15,1 1 0 0,-1 2 0 0,-3-3 0 16,0 3 0-16,-2 1 0 0,0 1 0 0,-3-1 0 16,-3 0 0-16,-3 0 0 0,-4 0 0 0,-2 3 0 15,0-2 0-15,-5 2 0 0,-2-4 0 0,-1 2 0 0,-5-1 0 0,1 0 0 16,0-1 0-16,-3 1 0 0,-2-3 144 0,0 2-144 15,1 0 176-15,-2 0-48 0,1 1-128 0,-1-3 192 16,0-1-192-16,2 2 0 0,0-4 0 0,0 2 0 16,1-1 0-16,1 0 0 0,2-3-128 0,2 1 128 31,2-1-512-31,10-5 16 0,0 0 0 0,0 0 0 16,0 0-1456-16,0 0-288 0,0 0-64 0,0-12-8800 0,5-1-1760 0</inkml:trace>
  <inkml:trace contextRef="#ctx0" brushRef="#br3" timeOffset="-213240.72">27579 11083 43071 0,'0'0'1920'0,"-8"-6"384"0,-1-1-1856 0,1 4-448 15,8 3 0-15,-9 0 0 0,1 0 240 0,8 0-48 16,-9 3-16-16,0 8 0 0,-2 2-176 0,1-1 0 15,1 1 0-15,-2 2 0 0,0 2-192 0,0 0 192 16,2 0-160-16,0 1 160 0,-1 2 0 0,0 1 0 16,0-2 0-16,2 1 0 0,2 1 0 0,0-2 0 15,1 2-128-15,1-3 128 0,0-3 0 0,3-1 0 16,1 1 0-16,1-4 0 0,2 0 208 0,1-2-16 16,1 0 0-16,2-3 0 0,3-2 64 0,1 0 0 15,0 1 0-15,2-3 0 0,2-4-32 0,2 0 0 0,0-1 0 16,0-1 0-16,-1-3-96 0,3-3-128 0,0 1 176 0,0-1-176 15,-3-1 192-15,1 1-192 0,0-4 192 0,0 1-192 16,-1-3 128-16,-4 0-128 0,-4-2 0 0,-1 0 0 16,1 0 0-16,-1-2 160 0,-5 2-160 0,-3 0 128 15,-3-1-128-15,-2 4 160 0,-4-1-160 0,-1 3 160 16,-2 1-16-16,-3 3 0 0,-1 1 0 0,0 2 0 16,1-1-144-16,1 2 0 0,-1 0 0 0,2 2 0 15,1 3 0-15,1-2-144 0,2-1 144 0,10 3-208 16,-11-1-240-16,11 1-32 0,0 0-16 0,0 0 0 15,0 0-1744-15,0 0-336 0,0 0-80 0,0 0-14816 16</inkml:trace>
  <inkml:trace contextRef="#ctx0" brushRef="#br3" timeOffset="-209283.79">28093 11090 2751 0,'-4'-12'256'0,"4"12"-256"15,-6-6 0-15,1-1 0 0,0 2 3328 0,5 5 608 16,-5-5 128-16,5 5 32 0,-7-4-1648 0,7 4-320 15,0 0-64-15,-6-5-16 0,6 5-576 0,0 0-112 16,0 0-16-16,0 0-16 0,-8-2-496 0,8 2-112 16,0 0-16-16,0 0 0 0,-8 2-80 0,8-2-32 15,0 0 0-15,-8 5 0 0,8-5 48 0,-9 6 16 16,0 5 0-16,1-2 0 0,-1-1-192 0,0 1-32 0,0-1-16 0,-2 3 0 16,0 1-192-16,-1 3-32 0,0 0-16 0,0 3 0 15,1-1 0-15,0 3 0 0,2-2 0 0,1 0 0 16,2 1-176-16,2-1 128 0,0 0-128 0,1 0 128 15,3-2 64-15,3 1 16 0,1 0 0 0,2-1 0 16,1-2-208-16,1-1 176 0,1-3-176 0,1 3 160 16,2-3-160-16,0-1 0 0,1-1 0 0,0-2 128 15,1-1-128-15,1-2 0 0,0 0 0 0,1-3 0 16,1-3 160-16,-2 0-160 0,2 2 192 0,2-4-192 16,-1-2 208-16,0-1-64 0,0-1-16 0,1-1 0 15,-2-1 192-15,1 1 48 0,0-3 0 0,-1-1 0 16,-4-1 224-16,0 1 48 0,-1-3 16 0,1 1 0 0,-1 1-208 15,-2-2-32-15,-3 0-16 0,-2-3 0 0,0 2-208 0,-4 1-32 16,-3-1-16-16,-2 1 0 0,1 0-144 0,-3-1 160 16,-6 1-160-16,0 1 160 0,0 2-160 0,-1 2 128 15,-1 3-128-15,-3-2 128 0,-6 1-128 0,0 2 0 16,3 4 0-16,0 2 0 0,2-2-272 0,2 1-48 16,3 1 0-16,3-2 0 15,2 0-1504-15,8 4-304 0,-5-8-64 0</inkml:trace>
  <inkml:trace contextRef="#ctx0" brushRef="#br3" timeOffset="-197620.49">4109 9621 5519 0,'0'0'496'16,"0"0"-496"-16,0 0 0 0,-9 4 0 15,0-2 3248-15,0 1 544 0,0-1 112 0,9-2 32 16,-11 0-2544-16,2 3-512 0,0 2-112 0,0 0 0 0,-1-2-240 0,0 0-32 15,1-1-16-15,9-2 0 0,-9 3-48 0,9-3-16 16,0 0 0-16,-9 3 0 0,0 0 0 0,9-3 0 16,0 0 0-16,0 0 0 0,0 0-128 0,0 0-32 15,0 0 0-15,0 0 0 0,0 0 48 0,0 0 0 16,-3 11 0-16,3-11 0 0,0 0 64 0,4 9 16 16,-4-9 0-16,4 9 0 0,-4-9-128 0,0 0-32 15,0 0 0-15,0 0 0 0,8 8 32 0,0-4 16 16,-8-4 0-16,0 0 0 0,0 0 96 0,0 0 16 15,9-4 0-15,-9 4 0 0,0 0-48 0,0 0 0 16,6-9 0-16,-6 9 0 0,0 0-160 0,0 0-48 16,0 0 0-16,4-11 0 0,0 1-128 0,-2 1 192 15,-2 9-192-15,0 0 192 0,0 0 48 0,-4-9 16 16,-2 1 0-16,6 8 0 0,-5-7-48 0,5 7 0 0,0 0 0 0,0 0 0 16,-8 9-48-16,3-1-16 0,3 3 0 0,-1 0 0 15,-1 4-144-15,1-1 0 0,2 2 0 0,-1-2 0 16,-1 0 0-16,2-3 0 0,2-2 0 0,-1 0 0 15,0-9 0-15,0 0 0 0,1 9 0 0,-1-9 0 16,0 0 0-16,0 0 0 0,0 0 128 0,0 0-128 16,0 0 224-16,11-1-32 0,-2-4-16 0,0-2 0 15,1-1 144-15,1-1 48 0,1-2 0 0,-3-1 0 16,-2 0-64-16,1 0-16 0,0 2 0 0,-1 1 0 16,-3 1-96-16,-2-1 0 0,2 1-16 0,-4 8 0 15,3-6-176-15,-3 6 0 0,0 0 0 0,0 0 0 0,0 0 0 16,0 0 0-16,-4-8 0 0,4 8 0 0,0 0 0 0,0 0 128 15,-11 2-128-15,4 2 0 0,7-4 192 16,-11 5-32-16,1-1-16 0,1 0 0 0,9-4 96 0,-11 5 16 16,2-1 0-16,9-4 0 0,-9 7-128 0,2-1 0 15,7-6-128-15,0 0 192 0,-2 10-192 0,2-10 0 16,0 0 0-16,0 0 0 0,0 0 0 0,0 0 0 16,0 0 0-16,4 10 0 0,-4-10 0 0,0 0-128 15,4 9 128-15,-4-9 0 0,5 9 0 0,-5-9 0 16,0 0 0-16,8 7 0 0,-8-7 0 0,0 0 0 15,7 6 0-15,-7-6 0 0,10 8 0 0,-10-8 0 16,9 5 128-16,-9-5-128 0,11 6 0 0,-1-3 0 16,-10-3 0-16,0 0 0 0,10 4 0 0,-10-4 0 15,10-1 0-15,-10 1 0 0,0 0 0 0,9-4 0 16,-9 4 0-16,0 0 0 0,0 0-128 0,0 0 128 0,8-5-192 0,-8 5 192 16,0 0-192-16,0 0 64 0,0 0 128 0,0 0-208 15,0 0 16-15,0 13 0 0,0 0 0 0,0 0 0 31,0 1-624-31,0 2-112 0,0 0-32 0,2 1-10944 0,0 1-2208 0</inkml:trace>
  <inkml:trace contextRef="#ctx0" brushRef="#br3" timeOffset="-196515.45">4920 10130 10127 0,'0'0'896'0,"0"0"-704"15,0 0-192-15,-5 10 0 0,5-10 3040 0,0 0 576 16,-8 7 112-16,8-7 32 0,0 0-2800 0,-4 10-576 16,-1-1-96-16,5-9-32 0,-3 11-256 0,3 1 0 15,0-12 128-15,-1 9-128 0,-1 2 0 0,2-11 0 16,1 10 0-16,-1-10-144 0,-3 9 144 0,3-9 0 15,0 0 0-15,0 0 0 0,0 0 304 0,0 0-16 16,0 0 0-16,0 0 0 0,8 5 544 0,-8-5 128 16,0 0 0-16,10-6 16 0,0-1-96 0,-5 0-32 15,-3-4 0-15,2 2 0 0,3-1-144 0,-2-1-48 16,-1-1 0-16,1 1 0 0,0-2-112 0,-1 2-32 16,-4 11 0-16,0-11 0 0,0 0-192 0,2 1-32 15,-2 10-16-15,0 0 0 0,0 0-272 0,0 0 0 0,2-9 128 0,-2 9-128 16,0 0 0-16,0 0 0 0,0 0 0 0,0 0 0 15,0 0 0-15,-10 2 128 0,-1 1-128 0,11-3 0 16,0 0 368-16,-9 6-48 0,-1-1 0 0,3 2 0 16,7-7 16-16,-5 9 0 0,0-2 0 0,5-7 0 15,-5 10-208-15,5-10-128 0,-4 11 160 0,4-11-160 16,-3 10 0-16,3-10 0 0,3 10 0 0,-3-10 0 16,-2 11 0-16,2-11 0 0,0 0 0 0,0 0 0 15,8 8 128-15,-8-8-128 0,0 0 0 0,11 4 0 16,-11-4 160-16,9 2-160 0,-9-2 160 0,0 0-160 15,13-5 224-15,-4 0-48 0,-2-2-16 0,-1-1 0 16,1 1 0-16,-4-3 0 0,-3 0 0 0,0 0 0 0,-1 0-32 0,0 3 0 16,0-5 0-16,-2 1 0 0,-2 1 48 15,1 3 0-15,4 7 0 0,-7-3 0 0,-1 0-16 0,8 3 0 16,0 0 0-16,-9 0 0 0,0 3-160 0,9-3 160 16,-8 2-160-16,8-2 160 0,0 0-160 0,-6 5 0 15,6-5 144-15,0 0-144 0,0 0 0 0,0 0 144 16,-4 11-144-16,4-11 0 0,0 0 208 0,0 0-64 15,0 0-16-15,0 0 0 0,0 0 192 0,0 0 16 16,0 0 16-16,0 0 0 0,0 0-160 0,0 0-48 16,0 0 0-16,0 0 0 0,0 0-144 0,0 0 0 15,0 0 0-15,0 0 0 0,0 0 0 0,0 0 0 16,0 0-160-16,10 1 160 16,-10-1-448-16,11 3 16 0,-11-3 0 0,12 0 0 15,-1-2-656-15,-2 0-144 0,-9 2-32 0,12-8 0 16,3 0-1232-16,-4 0-240 0,-3-1-48 0,2-4-12208 0</inkml:trace>
  <inkml:trace contextRef="#ctx0" brushRef="#br3" timeOffset="-193826.69">5765 9632 2751 0,'0'0'256'0,"0"0"-256"15,0 0 0-15,0 0 0 0,0 0 2288 0,0 0 400 16,12-3 96-16,-12 3 16 0,8-7-1456 0,-8 7-272 16,6-10-64-16,-6 10-16 0,8-6 32 0,-8 6 16 15,0 0 0-15,0 0 0 0,0 0-80 0,0 0-32 16,0 0 0-16,0 0 0 0,0 0-240 0,6 10-48 15,-6-10-16-15,4 13 0 0,-2-2-64 0,-1 0-16 16,-1-11 0-16,0 0 0 0,-3 11-96 0,2-3 0 16,1-8-16-16,0 0 0 0,0 0 240 0,-5 8 48 0,5-8 16 0,0 0 0 15,0 0 80-15,0 0 16 0,-7 5 0 0,7-5 0 16,0 0 0-16,0 0 0 0,-9 6 0 0,9-6 0 16,0 0-64-16,0 0-16 0,-8 7 0 0,3 1 0 15,1 0-464-15,2 0-96 0,-4 0 0 0,3-1-16 16,0 3-176-16,2 0 0 0,1-10 0 0,0 10-176 15,0-10 176-15,0 11 0 0,0-11 0 0,0 9 0 16,0-9 0-16,0 0 0 0,0 0 0 0,0 0 0 16,0 0 160-16,0 0-32 0,0 0-128 0,0 0 192 15,5-9-32-15,-1 1-16 0,0-5 0 0,0 1 0 16,-1 2 144-16,1-1 32 0,-1 1 0 0,0 1 0 16,-3 9 16-16,0 0 16 0,1-9 0 0,-1 9 0 15,0 0-208-15,0 0-144 0,3-9 192 0,-3 9-192 0,0 0 0 0,0 0 0 16,0 0 0-16,0 0 0 0,0 0 0 0,0 0 0 15,0 0 0-15,0 0-144 0,0 0 144 0,0 0 0 16,0 0 0-16,0 0 0 0,0 0 0 0,0 0 128 16,-7-3-128-16,7 3 128 0,0 0 48 0,0 0 16 15,-8-4 0-15,8 4 0 0,0 0 128 0,0 0 48 16,-9-3 0-16,9 3 0 0,0 0-64 0,0 0-16 16,-8 3 0-16,8-3 0 0,-6 11-288 0,2-4 0 15,0 2 0-15,0 1 0 0,0 0 0 0,3 0 0 16,1 1 0-16,0-2 0 0,0-9 0 0,0 10 0 15,0-10 0-15,0 11 0 0,0-11 0 0,0 0 0 16,0 0 0-16,0 10 0 0,0-10 0 0,0 0 128 16,0 0-128-16,0 0 0 15,0 0-1440-15,0 0-400 0,0 0-80 0,8-8-17488 0</inkml:trace>
  <inkml:trace contextRef="#ctx0" brushRef="#br3" timeOffset="-192963.97">6542 9353 27295 0,'0'0'1216'0,"0"0"240"0,-9-1-1168 0,9 1-288 16,0 0 0-16,0 0 0 0,-9-1 992 0,9 1 144 16,0 0 16-16,0 0 16 0,0 0-864 0,0 0-176 15,0 0-128-15,0 0 144 0,0 0-144 0,0 0 0 16,0 0 0-16,0 0 128 0,0 0 96 0,-9 0 16 15,9 0 0-15,-9 2 0 0,9-2 240 0,-8 6 48 16,0-1 16-16,8-5 0 0,-8 9-288 0,2 0-64 16,-1 0-16-16,2 2 0 0,0-2 32 0,1 3 16 0,1-2 0 0,3-10 0 15,-5 10 160-15,5-10 16 16,0 0 16-16,0 0 0 0,0 0-96 0,4 12-32 0,0 0 0 0,-4-12 0 16,0 0-144-16,0 0-16 0,0 0-128 0,0 0 192 15,10-4-32-15,-1 0-16 0,-1-1 0 0,-1-2 0 16,-7 7 80-16,7-10 16 0,0 1 0 0,-2 0 0 15,-5 9 160-15,4-9 48 0,-1 1 0 0,-3 8 0 16,0 0-224-16,0 0-32 0,0 0-16 0,0 0 0 16,0 0-176-16,0 0 0 0,0 0 0 0,0 0 0 15,0 0 0-15,0 0 0 0,0 0 0 0,0 0 0 16,0 0 128-16,0 0-128 0,-3 9 128 0,3-9-128 16,0 0 352-16,0 0-16 0,-6 8 0 0,6-8 0 0,0 0-80 0,0 0 0 15,0 0-16-15,0 0 0 0,2 11-240 0,-2-11 176 16,0 0-176-16,0 0 160 0,0 0-160 0,11 7 0 15,-11-7 0-15,9 0 128 0,0-4-128 0,1 0 160 16,1-1-160-16,-2 0 160 0,0-1-160 0,-9 6 0 16,9-9 144-16,-2 3-144 0,-7 6 0 0,0 0 144 15,6-12-144-15,-2 3 0 0,-4 9 176 0,0 0-176 16,0 0 160-16,4-11-160 0,-4 11 256 0,0 0-64 16,0-9 0-16,0 9 0 0,-1-10 0 0,1 10 0 15,0 0 0-15,0 0 0 0,-9-5-192 0,-1 1 128 16,10 4-128-16,-10-1 0 0,0 1 256 0,0 2-64 15,3 3 0-15,7-5 0 0,-10 3 80 0,10-3 16 16,-10 3 0-16,10-3 0 0,-9 2 192 0,9-2 32 16,0 0 16-16,0 0 0 0,-9-2-80 0,9 2-32 15,0 0 0-15,0 0 0 0,0 0-128 0,0 0-32 0,0 0 0 0,0 0 0 16,0 0-128-16,0 0-128 0,0 0 144 0,0 0-144 16,0 0 0-16,0 0 0 0,0 0 0 0,0 0 0 15,0 0 0-15,0 0-160 0,0 0 160 0,0 0-192 31,0 0-336-31,0 0-80 0,0 0-16 0,0 0 0 16,0 0-288-16,10 2-64 0,-10-2-16 0,0 0 0 16,0 0-144-16,11 5-16 0,-2 2-16 0,-1 3 0 15,-1 1-1776-15,5 4-368 0,2 5-64 0</inkml:trace>
  <inkml:trace contextRef="#ctx0" brushRef="#br3" timeOffset="-191931.79">7363 10155 25103 0,'0'0'1104'0,"0"0"240"0,0 0-1072 0,0 0-272 0,0 0 0 0,0 0 0 15,0 0 720-15,0 0 96 0,0 0 16 0,0 0 0 0,0 0-832 16,0 0-224-16,0 0-16 0,4 12 0 15,-4-12-80-15,7 10 0 0,-7-10-16 0,0 0 0 0,0 0 336 0,0 0 0 16,0 0 0-16,0 0 0 0,0 0 960 0,0 0 176 16,0 0 16-16,0 10 16 0,0-10 416 0,0 0 80 15,0 0 0-15,0 0 16 0,0 0-656 0,0 0-128 16,0 0-16-16,2 11-16 0,0-2-560 0,-2-9-112 16,2 12-32-16,-2-12 0 0,6 11-160 0,-3-1 0 15,1 0 0-15,-1 2 0 0,-2-4-128 0,1 1 128 16,-2-9 0-16,1 11 0 0,-1-11 0 0,0 0 0 15,0 0 0-15,0 0 0 0,0 0 240 0,0 0 64 16,0 0 16-16,0 0 0 0,0 0 432 0,0 0 80 16,0 0 32-16,0 0 0 0,0 0-432 0,5-10-96 15,-1-1-16-15,0 2 0 0,-4 9-96 0,4-12-32 0,-4 0 0 0,1 2 0 16,2-3 112-16,-3 2 16 0,-2 2 0 0,2 9 0 16,-1-9-16-16,1 9 0 0,-4-8 0 0,4 8 0 15,0 0-144-15,0 0-32 0,-8-3 0 0,8 3 0 16,-9 0-128-16,9 0 0 0,-9 10 0 0,3-4 0 15,-1 3 0-15,2-1-144 0,5-8 144 0,-5 13-160 16,-1-2 160-16,3-1 0 0,-3-2 0 0,6-8 0 16,-1 10 0-16,0 1 0 0,-1-4 0 0,2-7 0 15,0 0 0-15,4 11 0 0,2-3 0 0,-6-8 0 16,7 8 0-16,-7-8 0 0,11 5 0 0,-2-1 0 16,-9-4 0-16,12 2 0 0,-1 0 0 0,0-4 0 15,-3 0 128-15,1-4-128 0,-9 6 128 0,10-5-128 16,-2 0 0-16,-1 0 128 0,-7 5-128 0,7-7 0 0,0 1 0 15,-2-1 128-15,-5 7-128 0,5-9 0 0,-5 9 0 16,4-10 128-16,-1 1-128 0,-2-1 0 0,-1 3 0 0,-1-4 128 16,-3 3-128-16,0-1 0 0,0 0 192 0,0-1-48 15,0 1 0-15,0 3 0 0,4 6 48 0,0 0 16 16,-6-5 0-16,6 5 0 0,-9-2 48 0,9 2 0 16,-9-3 0-16,9 3 0 0,-8 3-96 0,8-3-16 15,0 0 0-15,-7 7 0 0,1 1-16 0,1 0 0 16,5-8 0-16,-3 10 0 0,3-10-128 0,-1 12 0 15,1-12 0-15,1 12 0 0,0 0 0 0,-1-12 0 16,3 9 0-16,-3-9 0 0,5 9 0 0,-5-9 0 16,5 8 0-16,-5-8 0 15,0 0-512-15,0 0 32 0,8 8 0 0,-8-8 0 16,8 9-2208-16,-8-9-448 0,0 0-96 0,10 1-15952 0</inkml:trace>
  <inkml:trace contextRef="#ctx0" brushRef="#br3" timeOffset="-190973.18">8174 9887 2751 0,'0'0'256'0,"0"0"-256"0,3-9 0 0,-2 2 0 15,-1 7 656-15,0 0 96 0,2-9 16 0,-2 9 0 16,0 0 672-16,0 0 144 0,0 0 16 0,0 0 16 16,0 0 80-16,0 0 16 0,0 0 0 0,0 0 0 15,0 0-240-15,0 0-32 0,0 0-16 0,0 0 0 16,-6-5 48-16,6 5 0 0,-8-7 0 0,8 7 0 16,0 0 64-16,0 0 32 0,-9 1 0 0,9-1 0 15,0 0-144-15,0 0-16 0,-9 3-16 0,9-3 0 16,-8 4-560-16,8-4-96 0,-7 7-32 0,0-1 0 15,7-6-384-15,0 0-96 0,0 0-16 0,-6 8 0 16,6-8-208-16,0 0 0 0,0 0 0 0,0 0 0 16,-4 9 0-16,4-9 0 0,0 0 0 0,0 0 0 15,0 9 0-15,0-9 0 0,0 0 0 0,0 0 0 0,0 0 0 0,0 0 128 16,0 0-128-16,0 0 0 0,0 0 208 0,0 0-48 16,0 0-16-16,9 1 0 0,-9-1 144 0,10-5 32 15,-1 1 0-15,-1-1 0 0,-3-5-32 0,2 1 0 16,-1-2 0-16,0 2 0 0,-2 0-64 0,-4 9-16 15,3-11 0-15,1 4 0 0,-4 7-16 0,0 0-16 16,6-10 0-16,-6 10 0 0,0 0-32 0,0 0 0 16,0 0 0-16,0 0 0 0,0 0-144 0,0 0 0 15,0 0 0-15,0 0 0 0,-8 8 0 0,8-8 0 16,-7 9 0-16,1 1 0 0,6-10 144 0,-7 6 0 16,7-6 0-16,-5 8 0 0,5-8 128 0,0 0 32 0,0 0 0 0,0 0 0 15,0 0-112-15,0 0-32 0,0 0 0 0,4 8 0 16,-4-8-160-16,0 0 0 0,0 0 144 0,12 2-144 15,-12-2 0-15,10 0 144 0,-10 0-144 0,10-1 0 16,1 0 128-16,-11 1-128 0,8-6 0 0,-8 6 0 16,0 0 0-16,10-2 0 0,-10 2 0 0,0 0 0 15,0 0 0-15,11-3 0 0,-11 3 0 0,0 0 0 16,0 0 0-16,0 0 0 0,0 0 0 0,0 0 0 16,0 0 192-16,0 0-192 0,0 0 192 0,0 0-192 15,0 0 256-15,0 0-48 0,0 0-16 0,0 0 0 16,0 0-48-16,0 0-16 0,0 0 0 0,0 0 0 15,0 0-128-15,0 0 0 0,0 0 0 0,0 0 0 16,0 0-1216-16,0 0-192 0,0 0-16 0,0 0-12720 16,0 0-2560-16</inkml:trace>
  <inkml:trace contextRef="#ctx0" brushRef="#br3" timeOffset="-190388.41">8765 9279 20271 0,'0'0'896'0,"0"0"192"0,-5-9-880 0,-1 2-208 15,0 2 0-15,6 5 0 0,0 0 3728 0,0 0 704 0,0 0 144 16,0 0 32-16,-10-2-3744 0,10 2-736 15,0 0-128-15,0 0 0 0,-10 4 0 0,10-4 0 0,0 0 0 0,0 0 0 16,0 0 0-16,0 0 256 0,0 0-48 0,0 0 0 16,0 0 624-16,0 0 112 0,0 0 16 0,0 0 16 15,0 0 112-15,0 0 32 0,0 0 0 0,0 0 0 16,0 0-640-16,0 0-128 0,-4-8-32 0,4 8 0 16,2-9-320-16,-2 9 0 0,0 0 0 0,0 0 0 15,0 0 0-15,8-7 0 0,-1 2 0 0,-7 5 0 16,0 0-128-16,0 0 128 0,12-4-128 0,-12 4 128 15,0 0 0-15,9-4 0 0,-9 4 0 0,8-5-128 16,-8 5 128-16,0 0 0 0,0 0 0 0,0 0 0 0,3-9 0 0,-3 9 0 16,0 0 0-16,0 0 128 0,0 0-128 0,0 0 0 15,0 0 128-15,0 0-128 0,0 0 0 0,0 0 0 16,-11-2 0-16,11 2 128 0,0 0-128 0,-8 4 0 16,-1-1 0-16,9-3 0 0,-9 5 0 0,9-5 128 15,-8 7-128-15,8-7 128 0,0 0 48 0,0 0 16 16,0 0 0-16,0 0 0 0,0 0-48 0,0 0 0 15,0 0 0-15,0 0 0 0,0 0 0 0,0 0 0 16,0 0 0-16,0 0 0 0,0 0-16 0,0 0-128 16,0 0 192-16,0 0-64 0,0 0-128 0,0 0 0 15,8-7 144-15,-1 1-144 0,-7 6 0 0,0 0 0 16,5-8 0-16,-5 8 0 0,0 0 0 0,0 0 0 16,5-9 0-16,-5 9 0 0,0 0 0 0,0 0 0 15,0 0 0-15,0 0 0 16,3-8-960-16,-3 8-176 0,5-8-16 0,-5 8-12496 0,1-8-2496 0</inkml:trace>
  <inkml:trace contextRef="#ctx0" brushRef="#br3" timeOffset="-189744.36">10125 8364 9215 0,'0'0'816'0,"0"0"-656"16,-13 5-160-16,1-1 0 0,-1 0 5072 0,1-1 992 15,0 0 192-15,3 3 32 0,9-6-4912 0,-8 5-992 16,1 0-192-16,-1-1-32 0,-1-1-160 0,9-3 0 16,-8 7 0-16,0-1 0 0,-1-2 0 0,0-2 0 15,-2-2 0-15,2 4 128 0,1 0 208 0,1 0 48 16,7-4 0-16,-11 4 0 0,1 0 192 0,-1 1 32 16,0 1 16-16,-1 1 0 0,1 2-192 0,2-2-48 15,1 0 0-15,2 0 0 0,-2-2-16 0,2 2-16 16,6-7 0-16,-8 8 0 0,8-8 96 0,0 0 0 0,-7 9 16 15,7-9 0-15,0 0-48 0,-2 10-16 0,2-10 0 0,0 0 0 16,0 0-32-16,0 0-16 0,10 3 0 0,0-2 0 16,1-1-208-16,1-4-144 0,-1-2 192 0,2-1-192 15,-1 1 192-15,0-1-64 0,0 1 0 0,-1-2-128 16,0 0 128-16,-2 1-128 0,-9 7 0 0,8-5 0 16,-3-4 208-16,-5 9-64 0,3-8-16 0,-3 8 0 15,0 0-128-15,0 0 160 0,0 0-160 0,0 0 160 16,0 0 112-16,0 0 32 0,0 0 0 0,0 0 0 15,0 0-144-15,0 0-32 0,0 0 0 0,-7 7 0 16,7-7 0-16,0 0-128 0,0 0 192 0,-5 8-64 16,5-8 128-16,0 0 32 0,0 0 0 0,1 10 0 15,-1-10 16-15,0 0 0 0,0 0 0 0,0 0 0 0,5 9 0 0,-5-9 0 16,0 0 0-16,0 0 0 0,8 7-176 0,-8-7-128 16,0 0 144-16,0 0-144 0,11 6 0 0,-11-6 0 15,0 0 0-15,10 0 0 0,0 0-240 0,-10 0-32 16,11-6-16-16,-3-2 0 15,-2 0-1232-15,1-2-240 0,1-6-48 0,-1-2-18208 16</inkml:trace>
  <inkml:trace contextRef="#ctx0" brushRef="#br3" timeOffset="-189104.52">10698 7640 35007 0,'0'0'3120'0,"-4"-6"-2496"0,4 6-496 0,0 0-128 15,-2-12 2800-15,3 2 528 0,2-1 128 0,1 2 0 16,-2 0-2944-16,2 0-512 0,0-4-256 0,0-1 32 15,0-1 224-15,0 2 0 0,1-1 0 0,-2 3-144 32,1 1-224-32,-4 10-32 0,0 0-16 0,0 0 0 0,0 0 0 0,0 0 0 0,2-8 0 0,-2 8 0 15,0 0 416-15,0 0 0 0,0 0 0 0,0 0 0 16,0 0 128-16,0 0 0 0,0 0 0 0,7 13 0 16,-3-2 80-16,-4-11 32 0,0 0 0 0,5 13 0 0,-3-2-112 0,-2-11 0 15,0 0-128-15,4 12 192 0,1-3-192 0,-5-9 128 16,0 0-128-16,0 0 0 0,0 0 128 0,0 0-128 15,0 0 0-15,0 0 0 0,0 0 160 0,0 0-160 16,0 0 160-16,0 0-160 0,0 0 160 0,0 0-160 16,7-5 160-16,-7 5-160 0,0 0 128 0,0 0-128 15,0 0 0-15,0 0 144 0,0 0-144 0,0 0 0 16,0 0 0-16,0 0 0 0,0 0 0 0,0 0-144 16,0 0 144-16,0 0-160 0,0 0 160 0,0 0 0 15,0 0 0-15,0 0 0 0,0 0 0 0,0 0 256 16,-10-4-64-16,3-1-16 0,7 5 112 0,0 0 32 15,-4-7 0-15,2 1 0 0,0-3-80 0,2 0-16 0,2 1 0 0,-2 8 0 16,-2-9-64-16,2 1-16 0,2-3 0 0,-2 11 0 16,2-7-144-16,-2 7 0 0,0 0 0 0,0 0 0 15,0 0 0-15,0 0 0 0,0 0-128 0,0 0 128 16,0 0 0-16,0 0-144 0,0 0 144 0,0 0 0 16,0 0 0-16,0 0 0 0,0 0 0 0,0 0 0 15,0 0 0-15,0 0 0 0,0 0 0 0,0 0 0 16,0 0-192-16,1 11 192 0,1 0-192 0,-2-11 192 31,2 13-1200-31,1 1-128 0,1 2-16 0,0 3-16 0,1 7-1920 0,2-1-384 16</inkml:trace>
  <inkml:trace contextRef="#ctx0" brushRef="#br3" timeOffset="-188646">11367 8115 11807 0,'0'0'512'0,"11"-1"128"0,-11 1-512 0,10-2-128 15,-10 2 0-15,0 0 0 0,10 0 2544 0,-10 0 480 16,0 0 112-16,0 0 0 0,0 0-1200 0,0 0-240 16,10 8-48-16,-10-8-16 0,0 0-288 0,0 0-64 15,0 0-16-15,0 0 0 0,0 0 80 0,0 0 32 16,0 0 0-16,0 0 0 0,0 0-192 0,0 0-32 15,0 0-16-15,0 0 0 0,0 0-624 0,0 0-112 0,0 0-16 0,0 0-16 16,0 0-368-16,0 0 0 16,-10-5 0-16,10 5 0 15,0 0-288-15,0 0-128 0,0 0-32 0,0 0 0 0,0 0 128 0,-2-8 0 0,2 8 16 0,0 0 0 16,0 0 304-16,0 0-128 0,6-6 128 0,-6 6 0 16,0 0 0-16,9-6 0 0,-9 6 0 0,10-4 0 15,-10 4 256-15,0 0-32 0,0 0-16 0,0 0 0 16,0 0-48-16,0 0-16 0,0 0 0 0,0 0 0 15,0 0-16-15,9-3-128 0,-9 3 192 0,0 0-64 16,10-4-128-16,-10 4 0 0,9-6 0 0,0 3 0 16,0-1-1536-1,-1-2-256-15,-1 0-32 0,1-2-16 0,-1-1 384 16,3 2 80-16,-1 1 16 0,-9 6 0 0,6-7-368 0,-6 7-80 0,7-5-16 0,-7 5 0 16,0 0 1296-16,0 0 256 0,0 0 48 0,0 0 16 0,0 0 464 0,0 0 112 15,9-4 16-15,0 3-7744 16,1 0-1536-16</inkml:trace>
  <inkml:trace contextRef="#ctx0" brushRef="#br3" timeOffset="-188196.63">11848 8124 27647 0,'0'0'2448'0,"0"0"-1952"16,0 0-496-16,-8 4 0 0,8-4 4640 0,0 0 832 15,0 0 160-15,0 0 48 0,0 0-4592 0,0 0-896 16,0 0-192-16,0 0 0 16,0 0-512-16,0 0-64 0,0 0-16 0,0 0 0 15,0 0-112-15,0 0 0 0,-2-8-16 0,2 8 0 16,0 0 144-16,0 0 16 0,0 0 16 0,0 0 0 0,0 0 544 0,0 0 0 0,0 0 0 0,0 0 0 16,-8-2 544-16,8 2 16 0,0 0 0 0,0 0 0 15,0 0 112-15,0 0 32 0,0 0 0 0,0 0 0 16,0 0-320-16,0 0-64 0,0 0-16 0,0 0 0 15,0 0-160-15,9 5-16 0,-9-5-128 0,12 2 192 16,-2-2-192-16,1-1 128 0,-11 1-128 0,10-3 0 16,-10 3 128-16,0 0-128 0,12-1 0 0,-12 1 0 15,0 0 0-15,0 0 128 0,0 0-128 0,0 0 0 16,0 0 176-16,0 0-16 0,0 0 0 0,0 0 0 16,0 0 32-16,0 0 0 0,0 0 0 0,0 0 0 15,0 0-192-15,8 8 0 0,-8-8 0 0,0 0 0 0,7 6 0 0,3 1 0 16,-1-4 0-16,0 1 0 0,-9-4-144 0,12-3-64 15,-2 2-16-15,-1-1 0 16,-9 2-272-16,13-1-48 0,0-3-16 0,-1 0 0 16,-2 0-192-16,-10 4-32 0,7-6-16 0,1 1 0 15,1-2-480-15,-9 7-80 0,9-7-32 0,0 1-10640 16,-1-3-2112-16</inkml:trace>
  <inkml:trace contextRef="#ctx0" brushRef="#br3" timeOffset="-187723.85">12527 7936 17503 0,'0'0'1552'0,"3"-9"-1232"0,-4 0-320 0,1 0 0 16,1-1 6528-16,6 2 1264 0,6-1 240 0,0-1 48 31,0 0-6800-31,0-2-1280 0,1-2-448 0,-1 2 16 0,-1-1 432 0,1 1 0 0,1-2 0 0,1 1 0 15,-4 0-192-15,0 0 32 0,-5 0 16 0,1 0 0 16,-1 1 144-16,1 0-208 0,-3 1 80 0,0 0 128 16,-2 2 0-16,-2 9 0 0,0 0 0 0,0 0 192 15,0 0-32-15,0 0 0 0,-2-9 0 0,2 9 0 16,0 0-160-16,0 0 160 0,0 0-160 0,0 0 160 16,0 0-160-16,0 0 0 0,0 0 0 0,0 0 0 15,-3 10 160-15,3-10-160 0,-3 11 192 0,3-11-192 16,0 0 288-16,0 10-48 0,0-10-16 0,0 0 0 0,0 0 128 0,0 0 32 15,0 0 0-15,0 0 0 0,0 0-16 0,0 0 0 16,0 0 0-16,0 0 0 0,2 9-80 0,-2-9-16 16,0 0 0-16,0 0 0 0,0 0-128 0,0 0-16 15,0 0-128-15,0 0 192 0,0 0-192 0,0 0 128 16,0 0-128-16,0 0 0 0,0 0 128 0,0 0-128 16,0 0 0-16,0 0 0 0,0 0 176 0,5 8-176 15,-5-8 192-15,0 0-192 0,0 0 192 0,0 0-192 16,0 0 192-16,0 0-192 0,0 0 0 0,0 0 0 15,0 0 0-15,9 0 0 0,-9 0 0 0,0 0-352 16,0 0 48-16,0 0 16 16,0 0-3024-16,0 0-592 0,0 0-128 0</inkml:trace>
  <inkml:trace contextRef="#ctx0" brushRef="#br3" timeOffset="-183738.75">13001 7537 3679 0,'0'0'160'0,"0"0"32"0,0 0-192 0,0 0 0 16,0 0 0-16,0 0 0 0,7 10 4400 0,-7-10 832 16,4 9 160-16,-4-9 48 0,0 0-4288 0,0 0-832 15,0 0-192-15,0 11-128 0,0-11 384 0,0 0-48 16,-4 7 0-16,4-7 0 0,-6 6 608 0,6-6 112 0,-10 6 32 0,-1-2 0 16,-1 3 448-16,1-3 112 0,-1 0 16 0,0 1 0 15,0-3-144-15,-1 2-32 0,0 1 0 0,-1 0 0 16,-3 3-416-16,0-2-96 0,-1 2-16 0,0 1 0 15,-2 0-480-15,2 2-96 0,-4-1-32 0,-1 1 0 16,0-1-208-16,-3 2-144 0,-3-3 192 0,3 3-192 16,3-1 128-16,-1 3-128 0,-2-1 0 0,3 1 0 15,2-5 176-15,1 1-32 0,1 0 0 0,2 0 0 16,2 0 160-16,2 0 16 0,2-4 16 0,0 2 0 16,2-2-16-16,9-6 0 0,-8 7 0 0,8-7 0 15,-9 4-112-15,9-4-16 0,0 0-16 0,-6 6 0 16,6-6-176-16,-7 10 128 0,3 0-128 0,4-10 128 0,0 0-128 0,0 0 128 15,0 0-128-15,0 0 128 0,0 0 0 0,0 0-128 16,0 0 192-16,0 0-64 0,0 0 0 0,0 0-128 16,0 0 192-16,0 0-64 0,0 0 0 0,0 0-128 15,0 0 192-15,0 0-64 0,0 0-128 0,0 0 0 16,0 0 0-16,0 0 0 0,0 0 0 0,0 0 0 16,0 0 0-16,0 0 0 0,0 0 0 0,0 0 0 15,0 0 0-15,-5 9 0 0,5-9 0 0,0 0 0 16,-6 8 0-16,6-8 0 0,0 0 0 0,-6 8 128 15,6-8 0-15,0 0 0 0,-4 9-128 0,4-9-176 16,0 0 48-16,0 0 0 0,0 0 128 0,0 0 0 16,0 0 0-16,-7 9 0 0,7-9 0 0,-7 8 144 15,1 0-144-15,-1-1 0 0,-1-1 0 0,0 1 0 16,1 3 0-16,-3 0 0 0,0 2 0 0,-2-1 0 16,1 0 0-16,-3 2 0 0,1 0 0 0,-1 0 0 0,-2-4 0 0,2 2 0 15,0-1 0-15,-1-2 0 0,-2 1 0 0,3-3 0 16,2 1 0-16,-2 0 0 0,-5-5 160 0,2 2-160 15,0 0 144-15,0 0-144 0,0-4 160 0,1 0-160 16,2-1 192-16,1 1-48 0,1-6-16 0,0 2 0 16,0 1 32-16,2-1 0 0,0-2 0 0,-1 0 0 15,1 1-160-15,1-1 192 0,0 3-192 0,1-4 192 16,-1 2-192-16,-1 0 0 0,3-1 0 0,-2 1 128 16,-1-1-128-16,1 0 0 0,1 3 0 0,2-3 0 15,-1 1 0-15,1 0 0 0,-2-2 0 0,2 1 0 16,0-1 0-16,6 7 0 0,-6-8 0 0,1 2 0 15,-1-3 128-15,1 0-128 0,0-2 0 0,0 3 128 0,0-3 16 16,-1 0 0-16,0 1 0 0,-1-1 0 0,-2 1 48 0,1 0 16 16,0-2 0-16,1 1 0 0,-2 1-80 0,-2 0-128 15,1 0 176-15,-2 1-176 0,0-1 128 0,-1 1-128 16,-1 1 0-16,-3 1 0 0,-1-2 128 0,-2 1-128 16,-3 2 0-16,0-4 0 0,3 2 128 0,-1-1-128 15,0-1 0-15,0-1 0 0,-1 0 0 0,0 1 160 16,0-1-160-16,1-2 128 0,-2-1-128 0,1 0 128 15,-1-1-128-15,-2 0 128 0,0 0-128 0,1-3 160 16,-4 1-160-16,1 2 160 0,-1-1-160 0,1 3 0 16,0-3 0-16,2 3 0 0,1-1 0 0,4 1 0 15,0-2 128-15,0 4-128 0,2-1 0 0,3 3 0 16,2 2 0-16,2 1 128 0,1-3-128 0,1 3 0 0,-1 3 0 0,1-1 0 16,1 1 0-16,8 3 0 0,-7-4 0 0,0 3 0 15,2-3 0-15,5 4 0 0,-7-5-144 0,7 5 144 16,0 0 0-16,0 0-128 0,0 0 128 0,0 0 0 15,0 0-128-15,0 0 128 0,0 0 0 0,0 0 0 16,0 0 0-16,0 0-128 0,0 0 128 0,0 0 0 16,0 0 0-16,-5 10 0 0,-1-1-128 0,6-9 128 15,-4 9 0-15,4-9 0 0,0 0 0 0,-5 12 0 16,-2-3 0-16,2 0 0 0,0-1 0 0,-2 1 0 16,1-2 0-16,-1-1 0 0,-1 0 0 0,2 0 0 15,-2-1 0-15,0 2 0 0,0-5 0 0,2 4 0 16,-2 0 0-16,0 1 0 0,0-1 0 0,0 1 0 15,-2 2 0-15,-2 0 0 0,-1 4-128 0,0 1 128 0,-1-1 0 16,-3 2-128-16,-3 0 128 0,1 2 0 0,-1 3 0 16,-3-1 0-16,-6 1 0 0,4 0 0 0,4 0 0 15,-1 0 0-15,-2 1 0 0,0 2 0 0,2 2 0 0,0 5 0 16,1 0 0-16,1 1 0 0,2 1 0 0,2-4 0 16,2 1 0-16,1-3 0 0,0 4 0 0,1-4 0 15,2 0 0-15,2-1 0 0,1-3 0 0,2-1 0 16,1 1 0-16,0-2 0 0,1-2 0 0,-1 0 0 15,-2-2 0-15,2-1 0 0,1-1 0 0,-1-1 0 16,0-6 0-16,0 3 0 0,-1 0 0 0,-1-2 128 16,0 0-128-16,-1-2 0 0,7-6 0 0,-7 7 128 15,7-7-128-15,-10 5 0 0,4 1 128 0,6-6-128 16,0 0 0-16,-7 6 144 0,7-6-144 0,0 0 0 16,0 0 0-16,-7 2 128 0,7-2-128 0,-8 4 0 0,1 3 0 0,7-7 0 15,0 0 0-15,0 0 0 0,-10 1 128 0,10-1-128 16,0 0 0-16,-9 5 0 0,0-1 0 0,-1-1 0 15,3-2 0-15,7-1 128 0,-11 5-128 0,3-1 128 16,8-4-128-16,-9 7 0 0,-1-1 0 0,1-5-176 16,0 2 176-16,-1 0 0 0,3-1 0 0,-3 2 128 15,-3 0-128-15,3 1 0 0,10-5 0 0,-10 7 128 16,-2-3-128-16,-1 1 0 0,0 0 0 0,-2 2 0 16,0 2 0-16,-2 1 144 0,-3 1-144 0,-1-4 0 15,-1 4 128-15,-1-1-128 0,-2 1 0 0,-1-1 0 16,-1 1 128-16,-1-1-128 0,-2-1 0 0,0 0 0 15,0-2 192-15,-1 1-64 0,-2-1 0 0,2 1-128 16,0 0 128-16,2-1-128 0,2-1 0 0,1 1 0 0,1-1 128 16,3 1-128-16,2-5 0 0,1 4 0 0,-1 0 0 0,2 1 0 15,2-1 0-15,2-1 0 0,1-1 0 0,1 0 0 16,3 0 0-16,1 1 0 0,0 0 0 0,2 1 0 16,-1 0 0-16,7-6 0 0,0 0 0 0,0 0 0 15,-5 9 0-15,5-9 0 0,0 0 0 0,0 0 0 16,0 0 0-16,0 0 0 0,0 0 0 0,0 0 0 15,0 0 0-15,-3 11 0 0,3-11 0 0,0 0 0 16,0 0 0-16,0 0 0 0,0 0 0 0,0 0 0 16,-4 10 0-16,1 1 0 0,3-11 0 0,-3 11 0 15,0 0 0-15,2-1 0 0,1-10 0 0,0 13 0 16,-1 0 0-16,1-1 0 0,-2 1 0 0,0 1 0 16,-3-1 0-16,1 2 0 0,1-2 0 0,-1 1 0 0,-1-1 0 15,0 2 0-15,-3 0 0 0,0 1 0 0,-1-4 0 0,-3 1 0 16,-1 1 0-16,-2 2 0 0,-1 2 0 0,0-1 0 15,1-3 0-15,-2 2 0 0,1-1 0 0,-1 2 0 16,-2-4 144-16,-1 4-144 0,0-4 0 0,3 3 144 16,2 1-144-16,0-1 0 0,2-1 144 0,0 2-144 15,0-1 0-15,0-1 0 0,0 0 0 0,2 0 0 16,0 4 0-16,2-2 0 0,-1 1 0 0,-1-2 0 16,1-1 0-16,1 0 0 0,1 0 0 0,0 1 0 15,-1-1 0-15,2 0 0 0,1-3 0 0,-2-2 128 16,-1-2-128-16,0-2 0 0,1 0 0 0,1-3 0 15,0 4 0-15,-3-4 144 0,1 0-144 0,1 0 0 16,1 0 144-16,-1-2-144 0,-1-4 0 0,0-1 144 0,9 4-144 16,-8-2 0-16,8 2 144 0,-8-4-144 0,8 4 0 15,-9-3 128-15,0 1-128 0,1 0 0 0,8 2 0 16,0 0 0-16,-9 0 0 0,1 0 0 0,-1 2 0 0,0 3 0 16,1 1 0-16,0-3 0 0,-1 1 0 0,0 1 0 15,0 0 0-15,0 2 128 0,-2-1-128 0,1 1 0 16,-3-3 0-16,1 1 0 0,1-1 0 0,1 1 0 15,0 0 0-15,-1 2 0 0,-1-1 0 0,1 2 0 16,-2 0-176-16,1 1 176 0,0 3 0 0,-1-3 0 16,-1 2 0-16,-1 0 0 0,1 2 0 0,1-1 0 15,0 0 0-15,-1 2 0 0,-2 2 0 0,2 2-144 16,-2-4 144-16,3 2 0 0,0-2 0 0,0-1 0 16,0-1 0-16,0 1 0 0,-1 0 0 0,1 2 0 15,1 0 0-15,1-2 0 0,2-2 0 0,3-1 0 0,-2 1 0 0,1 0 0 16,1-3 0-16,6-8 0 0,-7 10 0 0,3 2 0 15,2-1 0-15,2-11 128 0,-4 10-128 0,4-10 176 16,-5 9-176-16,1 0 0 0,4-9 0 0,-5 9 0 16,5-9 0-16,-6 10 0 0,1-4 0 0,-1 1 0 15,-2-1 0-15,3 2 0 0,-1 1 0 0,6-9 0 16,-6 7 0-16,-1 0 0 0,2 1 0 0,0 0 0 16,0 0 0-16,-1-2 0 0,6-6 0 0,-6 8 0 15,1-1 0-15,-2 1 0 0,-1-3 0 0,8-5 0 16,-9 8 0-16,1-4 0 0,-1 1 0 0,2 0-176 15,-1 0 176-15,-1-1 0 0,-3-1 0 0,-1 1 0 16,0 0 0-16,0 1 0 0,0 0 0 0,1 0 0 16,-5-1 0-16,3 0 0 0,1 0 0 0,0 0 0 0,0 0 0 15,1 0 0-15,0-3 0 0,0 2 0 0,1-1 0 0,0 1 0 16,2-3 0-16,0 0 0 0,1 1 0 0,8-1 0 16,-10 0 0-16,1 0 128 0,-1-1-128 0,1-1 0 15,1 1 0-15,1 1 128 0,-2-2-128 0,-1 0 0 16,1 1 0-16,0 0 0 0,-1-1 0 0,-1 0 0 15,1-2 0-15,-1 0 0 0,2 0 144 0,-1 0-144 16,1 0 192-16,0-2-192 0,-1-3 0 0,1 1 0 16,0-1 0-16,0-1 0 0,1-1 224 0,0-1-64 15,2-1-16-15,-2 0 0 0,-2 0-144 0,-1-1 0 16,1-3 0-16,2 1 0 0,3 2 0 0,-2-9 0 16,-2-3 0-16,1 2 0 0,3 0 0 0,-3 1 0 0,-2-1 0 15,1-1 48-15,0-1-48 0,1 0 0 16,0 0 0-16,-1 0 0 0,-3 0 0 0,0-1 0 15,3-1 0-15,-2 4 0 0,0-1 0 0,2 1 0 0,0-2 0 0,-2 5 0 16,-2 2 0-16,3 1 0 0,0 1 0 0,-1 1 0 16,1-2 0-16,-1 1 0 0,-1 0 0 0,5 1-160 15,-1 4 160-15,1 3 0 0,1 0 0 0,1 0 0 16,-1 0 0-16,1 0 0 0,0 2 0 0,5 7-128 16,-5-9 128-16,5 9 0 0,0 0 0 0,-7-5 0 15,2-4 0-15,5 9 0 0,-5-4 0 0,5 4-128 16,-5-7 128-16,5 7 0 0,-4-9 0 0,4 9 0 15,-6-5 0-15,6 5 0 0,-3-8 0 0,3 8 0 16,0 0 0-16,0 0 0 0,-4-5 0 0,4 5 0 16,0 0 0-16,0 0 0 0,-6-7 0 0,6 7-128 0,0 0 128 0,0 0 0 15,-6-2 0-15,6 2 0 0,0 0 0 0,-7-4 0 16,7 4 0-16,0 0 0 0,0 0 0 0,0 0 0 16,-6-3 0-16,6 3-128 0,0 0 128 0,0 0 0 15,0 0 0-15,-7-4 0 0,7 4 0 0,0 0 0 16,-6-6 0-16,6 6 0 0,-7-4 0 0,7 4 0 15,0 0 0-15,0 0 0 0,-6-3 0 0,6 3 0 16,0 0 0-16,-8-2 0 0,8 2 0 0,-9 0 0 16,0-2 0-16,9 2 0 0,0 0 0 0,-9 4 0 15,1-6 0-15,8 2 0 0,-11 2 0 0,1 0 0 16,-2-1 0-16,0 2 0 0,2-1 0 0,0 1 0 16,-1-1 0-16,-2 1 0 0,-3 0 0 0,0-1 0 15,-3 1 0-15,1 1 0 0,1 1 0 0,0 0 0 16,-2 0 0-16,-1 2 0 0,-1-1 0 0,2 1 0 0,-2-1 0 15,0 1 0-15,-1 2 0 0,0 2 0 0,-1 0 0 0,-1 1 0 16,-1-2 0-16,0 2 0 0,0 0 0 0,1-3 0 16,-3 3 0-16,4-2 0 0,0-1 0 0,0 0 0 15,0-1 0-15,3-1 0 0,3-2 0 0,0 0 0 16,-1 3 0-16,1-4 0 0,0 1 0 0,-1 0 0 16,1 2 0-16,3-1 0 0,-1-2 0 0,1 3 0 15,-2 1 0-15,2-2 0 0,0-3 0 0,1 1 0 16,-2 1 0-16,1 1 0 0,0-2 0 0,1 2 0 15,0-1 0-15,0-1 0 0,-2-2 0 0,2 1 0 16,0-2 0-16,1 2 0 0,2-1 0 0,0 2 0 16,0 0 0-16,1 1 0 0,1-2 0 0,8-3 0 15,-9 5 0-15,9-5 0 0,0 0 0 0,0 0 0 0,-6 9 0 0,6-9 0 16,0 0 0-16,0 0 0 0,0 0 0 0,-4 8 0 16,4-8 0-16,0 0 0 0,0 0 0 0,0 0 0 15,0 0 0-15,0 0 0 0,0 0 0 0,0 0 0 16,0 0 0-16,0 0 0 0,0 0 0 0,0 0 0 15,0 0 0-15,0 0 0 0,0 0 0 0,0 0 0 16,0 0 0-16,0 0 0 0,0 0 0 0,0 0 0 16,0 0 0-16,1 12 0 0,-1 2 0 0,-1-5 0 15,1-9 0-15,-3 10 0 0,-1 0 0 0,0-3 0 16,-2 0 0-16,-1 2 0 0,0 2 0 0,-2 1 0 16,-1-3 0-16,-1 3 0 0,-2-3 0 0,-3 0 0 15,-2 0 0-15,-1 4 0 0,3 0 0 0,-7 1 0 0,-1 1 0 0,-1-1 0 16,0 0 0-16,2 1 0 0,-1-4 0 15,1 2 0-15,-3 0 0 0,2 2 0 0,1-1 0 0,-2 0 0 16,-1 2 0-16,1-2 0 0,0-2 0 0,0 0 0 16,1 0 0-16,-1-1 0 0,0-1 0 0,2 1 0 15,1 1 0-15,-2 0 0 0,-1 1 0 0,2 1 0 16,3-3 0-16,1 0 0 0,-2 1 0 0,3 0 0 16,2-2 0-16,2-2 0 0,-2 1 0 0,3-2 0 15,0-3 0-15,1 2 0 0,3 1 0 0,1-1 128 16,0-1-128-16,8-5 0 0,-9 8 0 0,9-8 0 15,-8 7 0-15,8-7 0 0,0 0 0 0,0 0 0 16,0 0 0-16,0 0 0 0,0 0 0 0,0 0 0 16,0 0 0-16,0 0 0 0,0 0 0 0,0 0 128 15,0 0-128-15,0 0 0 0,0 0 0 0,0 0 128 16,0 0-128-16,0 0 0 0,0 0 0 0,0 0 0 16,0 0 0-16,0 0 0 0,0 0 0 0,0 0 0 0,0 0 0 0,0 0 0 15,0 0 0-15,-7-6 0 0,0 3 0 0,7 3 0 16,0 0 0-16,-8-4 0 0,2-2 0 0,-1 1 0 15,1 0 0-15,-1 0 128 0,2 0-128 0,-2 1 0 16,-2-2 0-16,0 1 128 0,0-1-96 0,-4-2-32 16,-1 0 0-16,-1-1 0 0,0-3 0 0,-2 0 0 15,-4-1 0-15,0-1 0 0,0-2 0 0,-1 2 0 16,-1-5 0-16,-3 2 0 0,-1 0 0 0,3 1 0 16,0-1 0-16,2 0 0 0,0-1 0 0,1 2 0 15,1 3 0-15,1 0 0 0,-1 0 0 0,2 3 0 16,0 1 0-16,1 1 0 0,1 1 0 0,1 2 0 0,-1 1 0 15,2-2 0-15,-1-1 0 0,2 2 0 0,0 0 0 0,1 1 0 16,1 1 0-16,-1 0 0 0,0 1 0 0,1-1 0 16,-1 1 0-16,1-1 0 0,2-1 0 0,0 2 0 15,1-2 0-15,0 1 0 0,8 3 0 0,-10-3 0 16,0-1 0-16,0 1 0 0,3-1 0 0,-1 0 0 16,0 0 0-16,8 4 0 0,-8-5 0 0,8 5 0 15,-9-6 0-15,1 3 0 0,0-3 0 0,8 6 0 16,-6-6 0-16,-2 1 0 0,-2 1 0 0,10 4 0 31,0 0-1984-31,0 0-384 0,0 0-64 0,6-12-21312 0</inkml:trace>
  <inkml:trace contextRef="#ctx0" brushRef="#br3" timeOffset="-154033.15">7452 10293 3679 0,'0'0'320'0,"0"0"-320"0,0 0 0 0,0 0 0 16,1-10 960-16,-1 10 112 0,0 0 16 0,0 0 16 16,-1-8-512-16,1 8-96 0,0 0-32 0,0 0 0 15,0 0-32-15,0 0-16 0,-3-9 0 0,3 9 0 16,-5-6 464-16,5 6 80 0,0 0 32 0,0 0 0 15,-2-8-48-15,2 8-16 0,0 0 0 0,0 0 0 16,-2-11-304-16,2 11-64 0,0 0-16 0,0 0 0 16,0 0-288-16,3-9-48 0,-3 9-16 0,0 0 0 15,0 0-16-15,0 0-16 0,0 0 0 0,0 0 0 16,0 0-160-16,0 0 0 0,0 0 0 0,0 0 128 16,0 0-128-16,0 0 0 0,0 0 0 0,0 0 128 15,-8 4 144-15,8-4 32 0,-9 7 0 0,4-1 0 0,5-6 304 0,-7 8 64 16,1-3 16-16,-1 2 0 0,7-7-144 0,-6 9-32 15,0-1 0-15,1 1 0 0,-1-1-272 0,1 1-64 16,-2-1-16-16,7-8 0 0,-4 9-160 0,4-9 128 16,-1 10-128-16,1-10 128 0,0 0-128 0,0 0 160 15,5 9-160-15,-5-9 160 0,0 0-160 0,10 7 128 16,-10-7-128-16,11 1 128 0,-11-1-128 0,0 0 160 16,13-4-160-16,-3 0 160 0,1-2-32 0,-3-3-128 15,-2-1 192-15,1 1-64 0,-1 0 16 0,1 3 0 16,-2-5 0-16,-1 2 0 0,0-1 128 0,-2-1 32 15,0 2 0-15,-2 0 0 0,-2-1 64 0,1-1 16 16,0 1 0-16,-1 1 0 0,0 1 0 0,-1 0 16 16,-2 0 0-16,1 2 0 0,4 6-112 0,-6-6-32 0,-2 4 0 0,8 2 0 15,-12 2-64-15,2 1-32 0,-1 0 0 0,2 2 0 16,-1 0 16-16,-1 2 0 0,-2 2 0 0,1 1 0 16,1 4 112-16,-1 2 32 0,-1 0 0 0,1 2 0 15,0 3-64-15,1 0 0 0,-2 2 0 0,3-2 0 16,4 1-256-16,2 0 0 0,1 1 0 0,3-1 0 15,4 0 128-15,0-1-128 0,1-2 0 0,2-4 0 16,1 0 0-16,1-4 0 0,0-1 128 0,2-2-128 16,-1 0 0-16,0-6 128 0,1 2-128 0,-1-4 0 15,1 0 192-15,0 0-64 0,0-6 0 0,1-1-128 16,-1-1 208-16,1-1-64 0,0-4-16 0,-1 1 0 16,3 1 0-16,-3-2-128 0,0 0 192 0,-1 0-64 0,1-2 32 15,-2 2 0-15,1-2 0 0,-2-1 0 0,-2 0 48 0,2 2 16 16,0 0 0-16,0-2 0 0,-2-2-64 0,1 1-16 15,2-1 0-15,-2-1 0 0,-3 1-144 0,-2 0 128 16,-1 2-128-16,-1 1 128 0,-2 1-128 0,1 1 128 16,-2 2-128-16,0 2 128 0,-1 1 128 0,4 8 0 15,-9-5 16-15,1 2 0 0,8 3 80 0,-10 0 16 16,1 3 0-16,0 0 0 0,0 0-160 0,0 2-16 16,-1 2-16-16,3 1 0 0,-1 1-176 0,-1 1 0 15,-1 2 0-15,1 0 0 0,2 1 0 0,-3-2 0 16,1 4 0-16,0-2 0 0,-1 0 0 0,1 1 0 15,-1-2 0-15,3 2 0 0,0-1 0 0,1 0 0 16,0-1 0-16,1 1 0 0,0-1 0 0,1 0 0 16,0-2 0-16,4-10 0 0,-2 13 0 0,2-13 0 15,1 12 0-15,-1-12 0 0,0 0 0 0,6 11 0 0,1-1 0 0,-7-10 0 16,10 5 0-16,1-1 0 0,-11-4 0 0,11 0 0 16,0 0 0-16,-11 0 0 0,12-4 0 0,-2 1 128 15,-2-3-128-15,0-2 160 0,-2 1-160 0,1 0 160 16,-1-1-160-16,1-1 160 0,-2-2-160 0,0 1 160 15,0-1-160-15,1 2 0 0,-4-1 144 0,0-1-144 16,-2 0 128-16,-2 0-128 0,0-2 128 0,-1 3-128 16,-1-3 128-16,-1 1-128 0,-2 0 160 0,0 2-160 15,-3 2 0-15,1-1 128 0,0 0-128 0,0-2 0 16,-1 5 0-16,1-1 0 0,-1 1 128 0,1 2-128 16,0 0 0-16,9 4 0 0,-10 0 0 0,1 2 0 15,-1 1 0-15,4 2 0 0,6-5 0 0,-9 12 0 0,0 0 0 16,2 0 0-16,2 1-144 0,1 0 144 0,1 0 0 0,1 0-144 15,-1 0 144-15,2 0 0 0,0 0 0 0,1 0 0 16,0 0 0-16,2 1 0 0,1-1 0 0,-1-2 0 16,1-1 0-16,-3-10-128 0,7 11 128 0,-7-11 0 15,10 11 128-15,0-4-128 0,-10-7 0 0,15 5 0 16,-2-2 0-16,-1-3 0 0,-12 0 0 0,13-3 0 16,-2-1 0-16,0-1 0 0,-2 0 0 0,-1-2 128 15,-1 3-128-15,1-6 128 0,-1-1-128 0,-1 2 144 16,0-4-144-16,-3 1 160 0,1 1-160 0,-1-2 192 15,0 1-192-15,-2-1 192 0,-1-1-192 0,-1-1 128 16,-1 2-128-16,1 0 128 0,-2 0-128 0,1 3 0 16,-1 3 0-16,3 7 0 0,-6-6 0 0,6 6 0 15,0 0 0-15,-11 0 0 0,-1 1 0 0,2 4 0 0,0 4 128 16,1 3-128-16,-1 1 0 0,1 1 0 0,-2 2 0 0,-1 2 0 16,0 1 0-16,2-1 0 0,-2-1 0 0,3 0 0 15,0 0 0-15,3 0 0 0,3-2 0 0,1-3 0 16,2-12 0-16,2 13 0 0,-2-13-144 0,3 12 144 15,-3-12 0-15,7 9 0 0,-7-9 0 0,0 0 144 16,0 0-144-16,13 2 0 0,0-3 0 0,-1-3 0 16,-12 4 0-16,13-5 0 0,-1-1 0 0,-2-1 0 15,0-1 0-15,2-1 0 0,0-1 0 0,-2-1 128 16,-1 1-128-16,-1 1 0 0,0 0 144 0,-1-2-144 16,-1 1 0-16,-1-1 128 0,-2-1-128 0,0 2 0 15,-2 0 128-15,-1-1-128 0,1 1 128 0,-2 1-128 16,0-2 0-16,1 11 0 0,-6-9 0 0,6 9 128 0,-9-4-128 0,9 4 0 15,-10-2 0-15,-1 4 0 0,1 1 0 0,-2 2 0 16,0 0 0-16,2 2 0 0,-2 1 0 16,1 2 128-16,-4 0-128 0,2 2 128 0,1 1-128 0,-1-2 128 15,-1 0-128-15,1 1 128 0,4 0-128 0,1 1 0 16,2-1 0-16,0-1 0 0,2 1 0 0,2-2 0 16,-1 2 0-16,3-12 0 15,5 11-2512-15,-5-11-480 0</inkml:trace>
  <inkml:trace contextRef="#ctx0" brushRef="#br0" timeOffset="-138366.37">28860 5650 25791 0,'0'0'1152'0,"7"-11"224"0,-1 1-1104 0,2 2-272 0,1 1 0 0,2 2 0 16,1 1 1504-16,-1 4 240 15,1-2 48-15,-12 2 16 0,12-2-1040 0,-2 6-192 16,-10-4-64-16,12 7 0 0,-2-3-64 0,-2 4-32 0,-8-8 0 0,8 13 0 16,-2 1 160-16,0 0 16 0,-2 1 16 0,1-2 0 15,0 0-64-15,2 5-16 0,-5 4 0 0,2 0 0 16,1-2-48-16,1 3-16 0,0 3 0 0,1-1 0 16,-1 4-64-16,2 1-16 0,0 2 0 0,1 0 0 15,0 0-80-15,0 2-32 0,2 1 0 0,-1 3 0 16,-1 1 128-16,3 4 32 0,1 2 0 0,0 3 0 15,0 1-48-15,0 4-16 0,-1 0 0 0,2 3 0 16,-1-4-176-16,1 6-16 0,-1-2-16 0,-1 5 0 16,-1 0-160-16,-4 6 128 0,-1 0-128 0,0 1 128 15,2-3-128-15,-4 3 0 0,-4-4 144 0,0 5-144 0,-1 4 176 16,-2 3-48-16,2-2 0 0,-1 0 0 0,2-1 64 0,0 4 0 16,-1-4 0-16,0 4 0 0,1 3 0 0,0-2 16 15,0 0 0-15,1-1 0 0,2 0-80 0,1 0-128 16,-3 1 176-16,3 2-176 0,1-1 128 0,-2 0-128 15,-3 0 0-15,2-1 0 0,3 1 128 0,-1 1-128 16,-2 1 0-16,0 1 0 0,5-5 0 0,-3 5 0 16,-2-2 128-16,0-1-128 0,-2-2 0 0,2 0 0 15,1-4 0-15,-2-1 0 0,-2 1 0 0,1-3 0 16,0 2 0-16,0-4 0 0,1 1 128 0,-1-3-128 16,1 0 0-16,-1-5 0 0,-1 0 0 0,-1 2 0 15,-1-3 0-15,2 0 0 0,-1 0 128 0,1-2-128 16,-2-2 0-16,3 0 0 0,2-2 0 0,-4-2 0 15,-2 0 0-15,3 0 0 0,1-2 0 0,0 1 0 0,-2-2 0 0,2 0 0 16,2-5 128-16,-1-1-128 0,-1-3 0 0,-1-1 0 16,-1-2 0-16,2-2 0 0,2-1 0 0,-1 0 0 15,-4 0 128-15,0-2-128 0,2-2 0 0,-1 0 0 16,-2 0 128-16,1 2-128 0,-1-2 0 0,-2 0 0 16,-1-4 0-16,-3 1 0 0,0-1 128 0,0-1-128 15,-1-2 0-15,1-2 128 0,-1-1-128 0,4-2 0 16,-1-1 144-16,1-1-144 0,2-1 0 0,-2 0 144 15,1-2-144-15,1-4 128 0,-1 1-128 0,3-2 128 16,3-8-128-16,-3 9 160 0,3-9-160 0,-5 8 160 16,5-8-32-16,0 0 0 0,-3 8 0 0,3-8 0 15,0 0 0-15,0 0-128 0,-5 6 192 0,5-6-64 0,0 0-128 0,0 0 160 16,-7 7-160-16,7-7 160 0,-6 8-160 0,-1-2 0 16,1 1 144-16,6-7-144 0,0 0 0 0,-7 6 0 15,1 1 0-15,6-7 0 0,0 0 0 0,-4 8 0 16,4-8 0-16,0 0 0 0,0 0 0 0,0 0 0 15,0 0 0-15,0 0 0 0,0 0 0 0,-3 9 0 16,3-9 0-16,0 0 0 0,-1 9 0 0,1-9 0 16,0 0 0-16,1 10 0 0,-1-10 0 0,4 11 0 15,-4-11 0-15,4 10 0 0,-4-10 0 0,5 11 0 16,-5-11 0-16,7 9 0 0,-7-9 0 0,0 0 0 16,8 6 0-16,-8-6-128 0,0 0 128 0,11 5 0 15,0-3 0-15,1-2 0 0,-1-2 0 0,2 1 0 16,2 0 0-16,2-2 0 0,1-1 0 0,1-1 0 15,2 0 0-15,4-2 128 0,1-1-128 0,2 1 0 0,0-1 0 0,2 1 0 16,0 1 0-16,0 1 0 0,-1 1 0 0,-2-3 0 16,2 3 0-16,2 0 0 0,2-1 0 0,1 1 0 15,40-2 0-15,-31 0 0 0,0 0-128 16,-1-1 128-16,1 0 0 0,0-1 0 0,-1-1 0 16,-3-2 0-16,0 2 0 0,0 0 0 0,0 1 0 15,0-2 0-15,0 2 0 0,0 0 0 0,0 4 0 16,-1-2 0-16,-4 0 0 0,-5 3 0 0,-2-1 0 15,3-3 0-15,-4 3 0 0,-5 2 0 0,-1 0 128 16,-1 0-128-16,-1 0 0 0,-2 2 0 0,0 0 0 16,-2 0 0-16,2 0 0 0,-2-1 0 0,0 1 0 15,1 0 0-15,0 0 0 0,0 0 0 0,-1 0 0 16,-1-1 0-16,0 1 0 0,0 0 0 0,2-2 0 0,-1 1 0 0,-1 1 0 16,-1-2 0-16,-2 2 0 15,1-2 0-15,-2 1 128 0,-9 1-128 0,10-1 0 0,-10 1 128 0,0 0-128 16,0 0 160-16,0 0-160 0,8-7 160 0,-8 7-160 15,8-9 160-15,-8 9-160 0,5-9 224 0,-1 0-48 16,1 0-16-16,-2 0 0 0,-3-2-16 0,2-2 0 16,3-1 0-16,1-3 0 0,-2-2-144 0,-2-1 128 15,1-3-128-15,1 0 128 0,-2 0-128 0,-3-5 192 16,-4-3-192-16,2 0 192 0,6-5-192 0,-1 1 160 16,0 0-160-16,-1-2 160 0,-1 0-32 0,0-2 0 15,-1-1 0-15,1-1 0 0,1-4 0 0,2 1-128 16,-2-2 192-16,-1 0-64 0,-1-7-128 0,1 1 160 15,0 1-160-15,-2-2 160 0,-2-1-160 0,2 0 128 0,6-5-128 16,-4 0 128-16,-3 1-128 0,2-2 0 0,1-3 0 0,0 1 128 16,-3 0-128-16,1 2 0 0,-1-1 144 0,2 0-144 15,-1-3 0-15,0 3 0 0,-1-3 0 0,2 2 128 16,0 0-128-16,-1 1 0 0,1-2 0 0,1-2 128 16,-1-3-128-16,-1 0 0 0,1-2 0 0,0 3 0 15,-2 2 0-15,2 0 128 0,0 0-128 0,-1-2 0 16,-3-3 128-16,4 1-128 0,1 1 160 0,1 2-160 15,-1 2 128-15,0-2-128 0,-1-1 0 0,3 0 0 16,2-2 144-16,0 3-144 0,-1-1 128 0,-1 1-128 16,0 3 0-16,0-1 128 0,1 3-128 0,-3-3 0 15,0 0 0-15,-1 2 0 0,-2 2 0 0,-1 1 0 16,0-1 0-16,2 1 0 0,-1 2 0 0,2-4 0 16,-1-1 0-16,1 2 0 0,0 0 0 0,-1 2 0 0,0-1 0 15,0 2 0-15,5 1 0 0,-2-2 0 0,-3 0 0 0,3-1 0 16,3 3 0-16,0-1 0 0,-1-2 0 0,0 2 0 15,1 0 0-15,0 3 0 0,0 3 0 0,1 0 0 16,-1-2 0-16,0 3 0 0,-1-1 0 0,-3 3 0 16,-3 1 128-16,5 0-128 0,1 1 128 0,0 2 0 15,-3 2 0-15,0 1 0 0,0-1-80 0,4 0-48 16,0 1 0-16,0-1 0 0,-4 1 0 0,4-2 0 16,4 2 0-16,-2 3 0 0,-3-3 0 0,1 4 0 15,1-1 0-15,0 3 0 0,-1 2 0 0,0 0-208 16,-2 2 64-16,1 0 16 0,1 1 128 0,-3 0 0 15,-2-1 0-15,2 1 0 0,4 4 0 0,-3 1 0 0,-5 1 0 16,2 3 0-16,1 3 0 0,-1 1 0 0,-3 0 0 16,1 2 0-16,2 0 0 0,-2 4 0 0,-1 0 0 0,2 1 0 15,-1-1 0-15,0 3 0 0,3 8 0 0,0 0 0 16,-5-7-128-16,5 7 128 0,0 0-128 0,0 0 128 16,-6-6 0-16,6 6 0 0,0 0 0 0,0 0 0 15,0 0 0-15,0 0-128 0,-12-1 128 0,12 1 0 16,0 0 0-16,-12 7 0 0,2-3 0 0,-1 1-128 15,11-5 128-15,-13 4 0 0,2 1 0 0,-1-1 0 16,0 0 0-16,0-2 0 0,-1 1 0 0,0 2 0 16,-2-1 0-16,0 1 0 0,0-1 0 0,-2 0 0 15,-2 1 0-15,2 0 0 0,-2-1 0 0,-1 0 128 16,-2 0-128-16,-1 3 0 0,-2-1 0 0,-2 2 0 16,-5-1 0-16,0-1 0 0,-5 1 0 0,5-5 0 15,2 2 0-15,-4-1 144 0,-4 1-144 0,0-4 0 0,2 2 0 0,0 2 0 16,1-4 0-16,3 3 0 0,-2-2 128 0,-1-1-128 15,-3 0 0-15,-1-1 0 0,-4-2 0 0,0 5 0 16,-2 0 0-16,0-1 0 0,-2 1 176 0,2-2-176 16,4-3 160-16,3 2-160 0,3-2 0 0,3 3 0 15,2-4 0-15,3 3 0 0,0 1 128 0,1 0-128 16,-1-1 0-16,-1-3 128 0,-2 1-128 0,-2 3 0 16,0 0 0-16,2 0 0 0,5-4 0 0,-1 2 0 15,-3-1 0-15,3 3 0 0,4 0 0 0,1 3 0 16,2-6 0-16,2 2 0 0,-1-3 0 0,3 3 0 15,2 1 0-15,1 1 0 0,2 1 0 0,1 1 0 16,9-3 0-16,-9 3 0 0,9-3 0 0,0 0 0 0,0 0 0 0,0 0 0 16,0 0 0-16,0 0 0 0,0 0 0 0,0 0-160 15,0 0 160-15,0 0 0 0,0 0 0 0,0 0-128 16,0 0 128-16,-5 9 0 0,5-9 0 0,0 0 0 16,0 0 0-16,-4 10 0 0,4-10 0 0,-3 9 0 15,3-9 0-15,-3 12 0 0,1-2 0 0,0 2-128 16,0 1 128-16,-1-1 0 0,3-12 0 0,-2 14 0 15,-2 1 0-15,1-2 0 0,1-2 0 0,0 1 0 16,1 1 0-16,0-2 0 0,-2-2 0 0,2 1 0 16,2 3 0-16,-1-4 0 0,0-9 0 0,0 12-128 15,1-1 128-15,-1 0 0 0,0-11 0 0,0 9 0 16,0 2 0-16,0-11 0 0,-2 10 0 0,0-1 0 16,1-1 0-16,1-8 0 0,-3 9 0 0,3-9 0 15,-2 11 0-15,2-11 0 0,0 0 0 0,-1 8 0 0,1-8 0 0,0 0 0 16,0 0-160-16,0 0 160 15,0 0-1728-15,0 0-256 0,0 0-32 0,0 0-14016 16,0-11-2800-16</inkml:trace>
  <inkml:trace contextRef="#ctx0" brushRef="#br4" timeOffset="-133191.3">29461 8857 16575 0,'0'0'736'0,"-7"-7"160"0,0-3-720 0,-1 2-176 0,-1 3 0 0,4-2 0 16,5 7 944-16,-7-9 144 0,-2 5 48 0,9 4 0 15,0 0 48-15,0 0 16 0,-9-8 0 0,0 3 0 0,-1 3 224 0,10 2 48 16,0 0 16-16,0 0 0 16,-12-3-400-16,12 3-64 0,0 0-32 0,0 0 0 0,0 0-64 0,0 0-16 15,0 0 0-15,0 0 0 0,10-4-208 0,1 4-64 16,0 1 0-16,2 1 0 0,3-2-208 0,-2 1-48 15,1 0-16-15,0 2 0 0,2-1 144 0,2 1 48 16,0 0 0-16,2-1 0 0,0 2-240 0,2-3-32 16,3 5-16-16,3-2 0 0,1 2-96 0,5 1-32 15,6-2 0-15,4-1 0 0,5-3-144 0,2 2 160 16,2-1-160-16,-2 2 160 0,-1-4-160 0,-2 2 160 16,-1-1-160-16,1 0 160 0,-3-1-160 0,3 3 0 15,-1-3 144-15,-2-3-144 0,-2 2 128 0,-4 0-128 16,-6-1 128-16,-3-2-128 0,-1 2 320 0,-2-1-16 15,-5 0 0-15,-2 1 0 0,-3-1 64 0,-2 1 16 0,0-1 0 16,-3 2 0-16,-13 1-176 0,11 0-16 0,-11 0-16 0,12-3 0 16,-12 3 32-16,12-2 16 0,0-2 0 0,-12 4 0 15,0 0-48-15,11-2-16 0,1 0 0 0,-1-2 0 16,-11 4-160-16,11 0 0 0,0-3 0 0,-1 1 0 16,2-1 0-16,-2 2 0 0,-10 1 128 0,13-2-128 15,0 0 0-15,0 0 0 0,2 1 0 0,-2 1 0 16,0 1 0-16,0-1 0 0,0 0 0 0,-3 0 0 15,-10 0 0-15,0 0 0 0,12 7 0 0,-12-7 0 16,0 0 0-16,0 0 0 0,11 5 0 0,-11-5 0 16,0 0 0-16,0 0 0 0,0 0 0 0,0 0 0 15,0 0 128-15,0 0-128 0,-3 11 192 0,3-11-64 16,0 0 64-16,-1 10 0 0,-5 0 0 0,6-10 0 0,0 0-16 0,-5 12 0 16,0 1 0-16,1-1 0 0,1 1-176 15,2 1 0-15,0 3 0 0,-2 4 0 0,1 3 0 0,0 0 0 16,2 5 0-16,0 6 0 0,-2 2 0 0,2 2 0 15,4 1 0-15,-3-1 0 0,-2 2 0 0,-1-5 128 16,2 2-128-16,-1 1 0 0,-2 4 0 0,1-2 0 16,-2-3 128-16,0 2-128 0,0 3 0 0,0 0 0 15,0 0 144-15,2 0-144 0,-2-1 144 0,0-3-144 16,0-4 192-16,-1 3-192 0,-2 1 272 0,2 0-48 16,1 0-16-16,-1-1 0 0,-3-1-32 0,3-4-16 15,0-1 0-15,-1-2 0 0,0 0 32 0,1-4 0 16,2-3 0-16,0 1 0 0,0-5-64 0,-1-1 0 15,1-2 0-15,2-2 0 0,-3 0-128 0,1-1 160 16,1-4-160-16,0 0 160 0,2-1-160 0,0-8 128 16,-4 9-128-16,2-1 128 0,2-8-128 0,0 0 128 0,-5 6-128 0,5-6 128 15,0 0-128-15,0 0 192 0,-7 7-192 0,7-7 192 16,0 0-32-16,-7 5 0 0,7-5 0 0,0 0 0 16,-7 4-160-16,7-4 128 0,0 0-128 0,0 0 128 15,-11 1-128-15,11-1 160 0,0 0-160 0,0 0 160 16,-10-1-160-16,10 1 0 0,0 0 0 0,0 0 128 15,-9-3-128-15,1 1 128 0,0 0-128 0,8 2 128 16,-9-5-128-16,9 5 0 0,-12-4 0 0,2 1 128 16,1 2-128-16,0 1 0 0,-2-4 0 0,1 3 0 15,-2 0 0-15,-1 1 0 0,-1-2 0 0,-2 1 0 16,-2 1 0-16,-3 0 128 0,-4-1-128 0,-2 1 0 16,-3 0 0-16,-2 0 0 0,1 0 128 0,-2-2-128 0,0 1 0 0,-1 0 0 15,0-2 0-15,1 1 0 0,1-1 0 0,-1-1 0 16,0-4 128-16,1 2-128 0,-2-2 0 0,-3 0 0 15,-4-1 144-15,-1 1-144 0,-1-2 128 0,1 2-128 16,1 0 128-16,1 2-128 0,1-2 0 0,4 1 144 16,3-1-144-16,0 2 0 0,5-2 128 0,2 4-128 15,2-2 0-15,2-1 0 0,-1 2 0 0,-1 0 0 16,0-2 0-16,-1 2 0 0,1 1 0 0,0 1 0 16,-2 2 0-16,1-1 0 0,2 0 0 0,1 1 0 15,0 0 0-15,-1 1 0 0,0 1 0 0,0 0-144 16,-2-1 144-16,5 2 0 0,1 0 0 0,1 1 0 15,0 1 0-15,2-4 128 0,4 0-128 0,-1 0-160 16,0-3 160-16,3 2-208 0,0-1-48 0,9 2-16 0,-8-3 0 0,8 3 0 31,-8-4-1408-31,3-2-288 0,1 0-48 0,3-2-16 16,1-1-2736-16,4-4-544 0</inkml:trace>
  <inkml:trace contextRef="#ctx0" brushRef="#br4" timeOffset="-132639.39">29649 9071 12895 0,'-12'-7'1152'0,"12"7"-928"16,-6-5-224-16,-1-4 0 0,1-3 2480 0,-1 4 448 16,7 8 80-16,0 0 32 0,-2-12-2512 0,-1 3-528 15,3 9 0-15,-2-9 0 16,0-3-1248-16,1 1-128 0,-2-2-32 0,2 2 0 16,0 5 320-16,1 6 48 0,-4-9 16 0,1 1 0 0,1 0 1600 0,2 8 336 15,0 0 64-15,0-9 16 0,0 9 976 0,0-11 192 16,1 2 32-16,-1 9 16 0,0 0-752 0,0 0-160 15,4-6-16-15,-4 6-16 0,5-11-368 0,0 2-80 16,-1-1-16-16,-4 10 0 0,0 0-336 0,0 0-64 0,7-9-16 0,-7 9 0 16,7-8-128-16,-7 8-16 0,0 0-16 0,8-7 0 15,-8 7-80-15,7-6-16 0,-7 6 0 0,0 0 0 16,0 0 160-16,0 0 32 0,0 0 0 0,0 0 0 16,0 0 128-16,0 0 48 0,0 0 0 0,0 0 0 15,0 0-48-15,0 0 0 0,0 0 0 0,0 0 0 16,0 0 112-16,-2 13 16 0,-1 0 0 0,-3 0 0 15,0-1-128-15,-3 1-32 0,-2 0 0 0,0 2 0 16,-2 2-96-16,-2 2 0 0,-2-1-16 0,0-1 0 16,0-2-144-16,0 0-32 0,-2-2 0 0,1 0 0 15,2 0-128-15,2 0 0 0,-2 0 144 0,3-1-144 16,2-3 0-16,4-1 0 0,0-2 0 0,7-6 0 16,-8 7-336-16,8-7-96 0,0 0-16 0,0 0 0 15,0 0-2496-15,0 0-512 0,12-4-112 0</inkml:trace>
  <inkml:trace contextRef="#ctx0" brushRef="#br4" timeOffset="-132303.83">30090 8900 33807 0,'-9'-12'1488'0,"9"12"320"0,-7-5-1440 0,7 5-368 15,-10-1 0-15,10 1 0 0,-9 1 320 0,-1 3-16 16,1 2 0-16,-1 1 0 0,-3 1-112 0,-4 3 0 16,-3 1-16-16,-2 4 0 0,-4 3 80 0,0 1 0 15,0 6 16-15,-3 0 0 0,-1 3 288 0,0-1 48 16,0 0 16-16,2-2 0 0,0 1-32 0,4-1 0 0,-1 0 0 0,0 2 0 16,0-2-256-16,0 1-48 0,-1-2-16 0,0 0 0 15,0-1-16-15,-1 4-16 0,-3 1 0 0,1-2 0 16,3-1-240-16,0-1 176 0,-3 2-176 0,3 0 160 15,3 3-160-15,1-6 0 0,1-1 0 0,1-2-176 32,2-1-416-32,6-2-96 0,4-4-16 0,4-3 0 15,4-11-448-15,0 0-112 0,0 0-16 0,14 2 0 0,0-4-976 16,5-5-208-16,4-3-32 0,4-6-6560 0,6-1-1312 0</inkml:trace>
  <inkml:trace contextRef="#ctx0" brushRef="#br4" timeOffset="-132054.28">30386 8909 27407 0,'10'-1'1216'0,"-10"1"256"0,0 0-1184 0,0 0-288 15,0 0 0-15,0 0 0 0,-5 11 1280 0,0 2 192 16,-4 2 32-16,-2 4 16 0,-1 1-688 0,-6 5-144 16,-5 3-32-16,-3 2 0 0,-2 3 96 0,-4-1 16 15,-4 4 0-15,0 0 0 0,-4-1-128 0,-5 3 0 16,-2 4-16-16,-2 1 0 0,-5 3 96 0,2 0 32 15,0 1 0-15,4 0 0 0,2 2-336 0,4-3-64 16,2-2-16-16,1-4 0 0,2-4-336 0,2 0 0 16,0-2 0-16,5-2-128 0,1 1-64 0,2-2 0 15,1-2 0-15,5-2 0 16,4-2-464-16,5-4-112 0,5-3 0 0,3-5-16 16,1-4-1888-16,3-9-368 0,0 0-80 0</inkml:trace>
  <inkml:trace contextRef="#ctx0" brushRef="#br4" timeOffset="-131753.59">30768 8925 32191 0,'0'0'1424'0,"0"0"304"0,0 0-1392 0,0 0-336 0,0 0 0 0,0 11 0 16,-4 5 304-16,-1 5-16 0,-5 2 0 0,0 6 0 0,-3 6-288 0,-3 3 0 15,-3 2 128-15,-2 2-128 0,-3 2 304 0,-4 3 0 16,-5 3 0-16,-1 1 0 0,0 3 352 0,-2 0 80 16,-5-5 16-16,1 1 0 0,0 0-128 0,1-4-32 15,3-1 0-15,1-2 0 0,1-1-336 0,2-2-64 16,2-1 0-16,0-2-16 0,0 2-176 0,1-3 0 16,4-2 144-16,2-5-144 0,1-4-144 0,5-3-112 15,4-4 0-15,6-6-16 16,7-12-816-16,0 0-176 0,0 0-16 0,16-3-9536 15,5-6-1888-15</inkml:trace>
  <inkml:trace contextRef="#ctx0" brushRef="#br4" timeOffset="-131467.15">31001 9170 11055 0,'-10'20'480'0,"1"-5"112"0,-4 0-464 0,-2 6-128 0,-2 3 0 0,-1 3 0 15,-2 4 4016-15,0 7 784 0,-1 5 144 0,-1 4 48 16,-2 3-3456-16,-1-1-672 0,-2 1-144 0,-2-1-16 16,-1-2-112-16,-1-2-16 0,-3-4 0 0,-1 1 0 15,0-1 192-15,-4-4 48 0,-2-3 0 0,1 0 0 16,2-3-144-16,3-2-32 0,3-3 0 0,4 0 0 15,0-2-448-15,5-3-192 0,2-2 176 0,3-5-176 16,2-2-400-16,4-1-176 0,5-4-48 0,0 0 0 16,7-7-1936-16,0 0-400 0,0 0-80 0</inkml:trace>
  <inkml:trace contextRef="#ctx0" brushRef="#br4" timeOffset="-130871.95">31331 9429 13823 0,'0'0'608'0,"0"0"128"15,0 0-592-15,0 0-144 0,0 0 0 0,0 0 0 16,0-9 4928-16,0 9 944 0,0 0 192 0,0 0 32 15,5 6-4752-15,-1 2-960 0,-1 1-192 0,2 6-48 16,-1 4 32-16,0 1 0 0,-3-1 0 0,2 5 0 0,1-1 144 0,2 2 16 16,-2 0 16-16,-1 1 0 0,-1 1 96 0,1-2 0 15,1-1 16-15,-2-2 0 0,0 0-96 0,0-1-32 16,2-3 0-16,-1 3 0 0,-1-3 48 0,2-1 16 16,0-4 0-16,3-1 0 0,-1 0 48 0,1-2 16 15,-7-10 0-15,8 7 0 0,1-4-32 0,1 0-16 16,2 1 0-16,1-5 0 0,-1-2-64 0,-2-2-16 15,-3-3 0-15,3 0 0 0,3-1-48 0,-1-4-16 16,-6 1 0-16,3-2 0 0,3-3-16 0,-1-3 0 16,-2 4 0-16,1-7 0 0,1 0-256 0,0-3 160 15,2-4-160-15,0 1 128 0,-2 2-128 0,-1 2 0 16,1-4 0-16,-1 2 0 0,-1 3 0 0,0 1 0 0,-3 3 0 0,1 2 0 31,2 4-1088-31,1 3-80 0,-3 5-32 0,4-2 0 16,-1 3-1856-16,2 1-368 0,0 1-80 0,1 1-12784 0</inkml:trace>
  <inkml:trace contextRef="#ctx0" brushRef="#br4" timeOffset="-130387.83">32112 9652 5519 0,'-11'-4'496'0,"4"-2"-496"16,1-4 0-16,1 5 0 0,5 5 7824 0,0 0 1472 15,0 0 304-15,0 0 48 0,0 0-7776 0,-8-2-1552 16,-3 0-320-16,-1 5 0 0,0 1 0 0,-1 2-192 16,-4 3 192-16,0-2-192 0,0 1 192 0,0 2 0 15,0 2 0-15,-1 2-128 0,0 3 128 0,1-2 0 16,4-2 0-16,0 1 0 0,0-1 0 0,1-1 176 15,3 1-48-15,2 0 0 0,1-1 0 0,2-2-128 16,3-1 192-16,1-9-64 0,0 0-128 0,0 0 0 16,5 8 0-16,3-2 128 0,3-2-128 0,3-2 0 15,-1-4 0-15,2 0 0 0,5-5 0 0,-1-1 0 16,1-1 0-16,1 0 0 0,0-1 128 0,-3-1-128 16,-3 0 128-16,1-1-128 0,-2 1 128 0,-2 1-128 15,-3-6 0-15,-2 5 128 0,-2 1-128 0,0 1 192 0,-5 9-192 0,0 0 192 16,-5-6-192-16,5 6 192 0,0 0-192 0,0 0 192 15,-12 1 64-15,2 4 32 0,2 4 0 0,3 2 0 16,1 1-128-16,0 2-32 0,-1-1 0 0,2 1 0 16,3 2-128-16,3-3 0 0,-2 1 144 0,4 3-144 15,4-2 0-15,1-1 144 0,-3-5-144 0,4 3 0 16,2 1 160-16,1-1-160 0,1-3 128 0,-1-1-128 16,0-3 0-16,1 0 0 0,0-1 0 0,0-1 0 15,-2-7-1152-15,0 1-272 16,2-3-48-16,-2-2-10608 0,-1-4-2112 0</inkml:trace>
  <inkml:trace contextRef="#ctx0" brushRef="#br4" timeOffset="-130125.2">32684 9022 17503 0,'0'0'768'0,"-9"4"176"0,0-2-752 0,9-2-192 15,-8 9 0-15,2 4 0 0,0 4 6192 0,1 5 1200 16,1 5 240-16,2 4 48 0,0 2-5984 0,1 5-1200 16,0 2-240-16,-2 6-64 0,-1-2 96 0,3 3 16 15,1 1 0-15,0 3 0 0,-3 1-32 0,2-2 0 16,1-4 0-16,-1-5 0 0,-2 1-144 0,-1-8-128 16,0 0 144-16,2-4-144 0,2-2 0 0,0 1 128 15,-2-5-128-15,4-2 0 16,-2-4-320-16,0-2-96 0,-2-2-32 0,5-1 0 15,2 0-2960-15,4-9-608 0</inkml:trace>
  <inkml:trace contextRef="#ctx0" brushRef="#br4" timeOffset="-124619.29">3933 10223 7359 0,'0'0'656'0,"0"0"-528"0,0 0-128 0,0 0 0 15,0 0 3424-15,0 0 656 0,0 0 128 0,0 0 16 16,-9-4-2336-16,9 4-480 0,5-9-80 0,-5 9-32 15,-1-10-400-15,5-1-96 0,4-1-16 0,0 2 0 16,-1 0-80-16,-1 0-32 0,-2 3 0 0,0-4 0 16,1 2 208-16,0 0 32 0,1 2 16 0,2-2 0 15,0-1 32-15,-1-1 0 0,-1 1 0 0,-1 0 0 16,1 0-128-16,-1 3 0 0,0-5-16 0,2 1 0 0,-1 1-368 0,2 0-64 16,1-5 0-16,1 1-16 0,1-4-224 0,1 1-144 15,1-2 192-15,0 2-192 0,-2 2 192 0,2-2-192 16,-1 0 192-16,0 0-192 0,-2-1 176 0,1 1-176 15,-1 1 160-15,1 3-160 0,-2 4 160 0,0-1-160 16,-3-1 160-16,4 5-160 0,0-1 224 0,-1 2-48 16,0 1-16-16,2 1 0 0,0 1-160 0,1-1 0 15,0 2 0-15,1 1 0 0,0 2 0 0,4 1 0 16,1-2 0-16,-2 2 0 0,-3-3 144 0,4 3 0 16,5-2 0-16,-1 3 0 0,-3 1 0 0,0-1 0 15,1 1 0-15,-1 0 0 0,1-1 112 0,0 1 0 16,-2 2 16-16,1-3 0 0,0 0 0 0,0-2 0 15,-2 1 0-15,2-2 0 0,-1-1-80 0,-1 3 0 16,-2 0-16-16,2-2 0 0,1 0-32 0,-2 2 0 0,0-1 0 0,-1 1 0 16,0 0-16-16,3 1 0 0,-1-2 0 0,0 2 0 15,-1-3 0-15,3 2 0 0,5 0 0 0,-4-1 0 16,-1 1 16-16,5 1 0 0,4 1 0 0,-1 0 0 16,-2 0-144-16,0 1 192 0,2 0-192 0,0 3 192 15,-1 0-192-15,0 3 0 0,0-3 0 0,-2 3 0 16,1 0 0-16,-2-1 0 0,-1 1 0 0,-2 1 0 15,1-1 0-15,-1 4 0 0,0 3 144 0,-1-5-144 16,0-2 144-16,-2-1-144 0,-2-1 192 0,-1 2-192 16,-2 1 272-16,-1-2-48 0,2 1-16 0,-6-1 0 15,-6-11 48-15,8 10 16 0,3 3 0 0,-4-4 0 16,-7-9-48-16,6 11-16 0,-6-11 0 0,10 8 0 16,-2 2-64-16,0-4-16 0,-8-6 0 0,9 3 0 15,-9-3-128-15,12 4 160 0,-12-4-160 0,11 0 160 0,1 0-160 0,-2-1 0 16,-10 1 144-16,10-4-144 0,-3 1 128 0,-7 3-128 15,9-6 160-15,1 2-160 0,-10 4 208 0,9-8-48 16,-1 3-16-16,-2-2 0 0,-2-1-144 0,1-3 0 16,0-1 0-16,1 3 0 0,-1 2 192 0,0-2-64 15,-1-1 0-15,1-3 0 0,2-3-128 0,1-1 0 16,-1 0 0-16,2 0 0 0,2 0 0 0,-1 3 0 16,1 1 0-16,2-3 0 0,1-2 0 0,0 1 0 15,0 1 0-15,0 2 0 0,2 0 0 0,-2-2 0 16,0-1 0-16,1 1 0 0,0 5 0 0,1-4 0 15,1 1 0-15,-3-3 0 0,-1 0 0 0,3 1 0 16,1 0 0-16,-3-3 0 0,-1-3 0 0,1-1 0 0,1-2 0 0,-2 0 0 16,-3 3 160-16,2 1-160 0,-2-2 192 15,2 2-192-15,0 0 128 0,0 0-128 0,-2-2 0 0,2 3 0 16,0 3 0-16,-1 3 0 0,0 2 0 0,-1 0 0 16,2-1 0-16,0 3 0 0,-2 1-176 0,0 1 176 15,2 0 0-15,0 1 0 0,-2 1 128 0,2 1-128 16,-1 1 0-16,-1-1 0 0,-1-1-208 0,-1 2 64 15,-8 4 144-15,9-3 0 0,0 0 0 0,-9 3 0 16,0 0 0-16,12 4-128 0,-3 1 128 0,-9-5 0 16,9 5 0-16,-9-5-160 0,8 9 160 0,0 2 0 15,0-1-128-15,-2 1 128 0,-6-11 0 0,9 13 0 16,-1 0 0-16,0-1-128 0,-2-3 128 0,1 4 0 16,1 0 0-16,0 0 0 0,-2-1 0 0,2 1 0 0,0 1 0 0,1 2 0 15,1-2 0-15,-1 2 0 0,-2-1 0 0,3 1-128 16,3-3 128-16,3 4 0 0,-2 1 0 0,1 2 0 15,-1-2 0-15,4-1 0 0,2-2 0 0,-2-2 0 16,0 2 0-16,2 0 0 0,2-1 0 0,-1-3 0 16,-1 1 0-16,-2-3 0 0,1 0 128 0,-2-1-128 15,-2 0 0-15,-1 1 0 0,-1-2 128 0,-1 0-128 16,-2 1 0-16,-1 0 0 0,-1 0 128 0,0 0-128 16,-8-8 0-16,6 9 0 0,-2 1 0 0,0 5 128 15,-1-4-128-15,-1 2 0 0,0 2 0 0,-1 0 0 16,0 4 0-16,1-1 0 0,-2 0 0 0,0 2 0 15,1-1 0-15,-1 1 0 0,0 1 0 0,0-2 0 16,-1-2 0-16,1 0 0 0,0-1 128 0,-2-2-128 0,1-1 0 16,0 0 0-16,-2 1 128 0,2-2-128 0,1-1 0 15,-1-1 0-15,1-10 128 0,-3 12-128 0,-1-1 0 0,1 0 144 16,3-11-144-16,-2 12 192 0,2-12-192 0,-1 10 192 16,1-1-192-16,0-9 192 0,0 0-192 0,1 12 192 15,-1 0-192-15,0-6 0 0,0-6 0 0,0 0 0 16,0 11 0-16,0-1 0 0,0-10 128 0,0 9-128 15,0-9 0-15,-1 9 0 0,1-9 0 0,0 0 0 16,0 0 0-16,-4 9 0 0,4-9 128 0,0 0-128 16,-6 8 0-16,6-8 0 0,-4 8 0 0,4-8 128 15,-3 9-128-15,3-9 0 0,0 0 0 0,-3 8 0 16,3-8 0-16,-1 10 128 0,1-10-128 0,0 0 0 16,2 12 0-16,-2-12 0 0,3 9 0 0,-3-9 0 15,0 0 0-15,2 11 0 0,-2-11 0 0,3 9 0 0,-3-9 0 16,0 0 0-16,0 0 0 0,0 0 0 0,4 8 0 0,-4-8 0 15,0 0 128-15,0 0-128 0,0 0 0 0,10 6 0 16,-10-6 0-16,11 4 128 0,-11-4-128 0,12 3 0 16,1-2 0-16,1 0 128 0,-1 1-128 0,3 0 0 15,2-2 0-15,1 3 0 0,2-1 0 0,3 1 0 16,3 1 0-16,2-1 0 0,1-2 0 0,-1 1 0 16,1 1 144-16,-2 0-144 0,2-2 0 0,0 2 0 15,0-1 0-15,-1 1 0 0,0 1 0 0,-1-3 0 16,0 2 0-16,-1-1 0 0,0 0 0 0,1-1 0 15,-2 0 0-15,1-1 0 0,-1-1 0 0,2 0 0 16,-2-2 0-16,0 0 0 0,-1 1 0 0,-1-3 128 16,2 3-128-16,0-3 128 0,2 0-128 0,-1 1 0 0,-1 0 0 0,0 0 0 15,0 0 0-15,-1 2 0 0,-1 0 0 16,-2 0 0-16,0 0 0 0,0 1 0 0,0 1 0 0,-1 0 0 16,0 0 0-16,-1 1 0 0,-1 1 0 0,-1 0 0 15,-2 1 0-15,-2 2 0 0,-1-1 0 0,-1 0 0 16,-1-2 0-16,-1 1 0 0,-10-3 0 0,0 0-128 15,0 0 128-15,0 0 0 0,13 0 160 0,-13 0-32 16,0 0-128-16,0 0 0 0,0 0 0 0,0 0 0 16,0 0 0-16,0 0 0 0,0 0 0 0,10-3 0 15,-10 3 0-15,10-3 0 0,-10 3 0 0,9-4 0 16,-9 4 0-16,0 0 0 0,0 0 0 0,0 0 0 16,0 0 0-16,0 0 0 0,0 0 0 0,0 0 0 15,0 0 0-15,0 0 0 0,0 0 0 0,0 0 0 0,0 0 0 0,0 0 0 16,0 0 0-16,0 0 0 0,0 0 0 0,0 0 0 15,0 0 0-15,9 0 0 0,-9 0 0 0,0 0 0 16,0 0 0-16,0 0 0 0,0 0 0 0,0 0 0 16,0 0 0-16,0 0 0 0,0 0 0 0,0 0 0 15,0 0 0-15,0 0 0 0,0 0 0 0,0 0 0 16,0 0 0-16,0 0 0 0,0 0 0 0,9 1 0 16,-9-1 0-16,0 0 0 0,0 0 0 0,8 0 0 15,-8 0 0-15,0 0 0 0,0 0 0 0,0 0 0 16,0 0 0-16,0 0 0 0,0 0 0 0,0 0 0 15,0 0 0-15,0 0 0 0,0 0 0 0,0 0 0 16,0 0 0-16,0 0 0 0,0 0 0 0,0 0 0 16,0 0 0-16,0 0 0 0,0 0 0 0,0 0 0 0,0 0 0 15,0 0 0-15,0 0 0 0,0 0 0 16,0 0 0-16,0 0 0 0,0 0 0 0,0 0 0 0,8 6 0 0,-8-6 0 16,0 0 0-16,9 10 0 0,-9-10 0 0,8 9 0 15,-8-9 0-15,0 0 0 0,0 0 0 0,0 0 0 16,5 6 0-16,-5-6 0 0,9 4 0 0,-9-4 0 15,0 0 0-15,0 0 0 0,0 0 0 0,10 4 0 16,-10-4 0-16,11 5 0 0,-2 1 0 0,-9-6 0 16,9 6 0-16,-1 3 0 0,0 0 0 0,1 0 0 15,-9-9-192-15,9 15-16 0,-1-4-16 0,-2 3 0 16,-6-14 224-16,7 11 240 0,-7-11-48 0,6 12-16 16,-6-12-176-16,0 0 0 0,0 0 0 0,0 0 128 15,7 10-128-15,-7-10 0 0,0 0 0 0,0 0 112 16,0 0-496-16,0 0-64 0,0 0 0 0,0 0-16 0,0 0 464 0,0 0 0 15,0 0 0-15,0 0 0 0,0 0 272 0,4 11 160 16,-4-11 16-16,2 12 16 0,-2-12-336 0,3 11-128 16,-2 0 0-16,-1-11 0 0,0 0 0 0,0 0 0 15,3 10 0-15,-3-10 0 0,0 0 0 0,4 11 0 16,-4-11 0-16,0 0 0 16,0 0-416-16,0 0-32 0,0 0 0 0,0 0 0 0,0 0 720 0,0 0 144 15,0 0 32-15,0 0 0 0,0 0-448 0,0 0 0 16,0 0 128-16,0 0-80 0,0 0-48 0,0 0 0 15,0 0 0-15,0 0 0 0,0 0 0 0,0 0 0 16,8 5 0-16,-8-5 0 0,0 0 0 0,9 2 0 16,-9-2 0-16,0 0 0 0,0 0 0 0,0 0 0 15,0 0 0-15,0 0 0 0,0 0 0 0,0 0 0 16,9 6 0-16,-9-6 0 0,0 0 0 0,0 0 0 0,0 0 0 0,0 0 0 16,10 2 0-16,-10-2 0 0,0 0 0 0,11 2 0 15,-11-2 0-15,0 0 0 0,0 0 0 0,10 0 0 16,-10 0 0-16,0 0 0 0,11-2 0 0,-11 2 0 15,0 0 0-15,9-4 0 0,-9 4 0 0,9-5 0 16,-3-1 0-16,1-1 0 0,-7 7 0 0,8-8 0 16,-2-1 0-16,1 0 0 0,-1 0 0 0,2 0 0 15,-1 0 0-15,-1 1 0 0,2-1 0 0,-2 0 0 16,1 1 0-16,-1-3 0 0,1 2 0 0,0 1 0 16,-1-1 0-16,1 0 0 0,-1 0 0 0,1 1 0 15,-2 0 0-15,0-1 0 0,0 0 0 0,0 0 0 16,-1-1 0-16,0-1 0 0,0 1 0 0,-1 1 0 0,-3 9 0 0,2-11 0 15,4 1 0-15,-6 10 0 0,4-11 0 16,-4 11 0-16,6-9 0 0,-6 9 0 0,0 0 0 0,0 0 0 16,0 0 0-16,8-6 0 0,-8 6 0 0,0 0 0 15,9-4 0-15,-9 4 0 0,0 0 0 0,0 0 0 16,0 0 0-16,0 0 0 0,0 0 0 0,0 0 0 16,0 0 0-16,10-4 0 0,-10 4 0 0,0 0 0 15,0 0 0-15,0 0 0 0,0 0 0 0,8-5 0 16,-8 5 0-16,0 0 0 0,0 0 0 0,0 0 0 15,0 0 0-15,0 0 0 0,0 0 0 0,0 0 0 16,0 0 0-16,0 0 0 0,0 0 0 0,8-4 0 16,-8 4 0-16,0 0 0 0,9-4 0 0,-9 4 0 15,0 0 0-15,0 0 0 0,9-3 0 0,-9 3 0 0,12-2 0 0,-12 2 0 16,0 0 0-16,10-4 0 0,-2 0 0 16,-8 4 0-16,0 0 0 0,0 0 0 0,0 0 0 0,8-7 0 15,-8 7 0-15,0 0 0 0,7-9 0 0,-7 9 0 16,5-6 0-16,-5 6 0 0,0 0 0 0,0 0 0 15,4-10 0-15,-4 10 0 0,0 0 0 0,8-5 0 16,-8 5 0-16,0 0 0 0,0 0 0 0,0 0 0 16,7-6 0-16,-7 6 0 0,6-7 0 0,-1 1 0 15,0-2 0-15,0 0 0 0,-1 0 0 0,1-2 0 16,2-1 0-16,-1 1 0 0,1-2 0 0,-2-1 0 16,0-1 0-16,2-2 0 0,1-3 0 0,-2 2 0 15,1 0 0-15,-2-2 0 0,0-1 0 0,0 0 0 16,2 0 0-16,-2-3 0 0,0-3 0 0,1-1 0 15,-3-3 0-15,1 0 0 0,-1-4 0 0,0 0 0 0,-1 0 0 16,1-4 0-16,-2-2 0 0,0-1 0 0,1 1 0 0,-1 1 0 16,2 0 0-16,1 3 0 0,-1 3 0 0,1 1 0 15,-1 6 0-15,1 4 0 0,0 5 0 0,0 1 0 16,0 2 0-16,0 2 0 0,-1 4 0 0,-3 8 0 16,4-6 0-16,-4 6 0 0,0 0 0 0,0 0 0 15,9-3 0-15,-9 3 0 0,0 0 0 0,10-4 0 16,-10 4 0-16,0 0 0 0,10-2 0 0,-10 2 0 15,0 0 0-15,0 0 0 0,0 0 0 0,10-1 0 16,-10 1 0-16,0 0 0 0,0 0 0 0,0 0 0 16,0 0 0-16,0 0 0 0,0 0 0 0,10-3 0 15,-10 3 0-15,0 0 0 0,9-4 0 0,-9 4 0 16,0 0 0-16,0 0 0 0,9-3 0 0,-9 3 0 0,0 0 0 16,9-5 0-16,-9 5 0 0,8-4 0 0,-8 4 0 0,6-6 0 15,-6 6 0-15,6-8 0 0,-6 8 0 16,3-9 0-16,1 0 0 0,-1 1 0 0,-2-3 0 0,-1 11 0 15,-1-10 0-15,1 2 0 0,0 8 0 0,3-8 0 16,-2-2 0-16,-1 10 0 0,0 0 0 0,2-10 0 16,1 2 0-16,-3 8 0 0,0 0 0 0,7-8 0 15,-2 1 0-15,-5 7 0 0,9-4 0 0,0 2 0 16,0-1 0-16,2 1 0 0,-1-2 0 0,2 1 0 16,1 0 0-16,1 0 0 0,-1-1 0 0,2-2 0 15,1 1 0-15,0-1 0 0,-2-3 0 0,2 1 0 16,1 1 0-16,1 1 0 0,1-1 0 0,-1 3 0 0,-3-2 0 15,1 1 0-15,-2-1 0 0,2 1 0 0,-2 0 0 0,1 0 0 16,-1 1 0-16,0 4 0 0,-1-3 0 16,1 1 0-16,-1-5 0 0,0 2 0 0,0 1 0 0,-2 0 0 15,1 0 0-15,0-1 0 0,2-4 0 16,-2 1 0-16,0 1 0 0,-1 1 0 0,1-3 0 0,0 0 0 16,-2-2 0-16,1 2 0 0,-2 1 0 0,0-1 0 15,-1 3 0-15,0-1 0 0,-2 1 0 0,1-1 0 16,-1-1 0-16,-1 2 0 0,-1-3 0 0,0 2 0 15,1 1 0-15,-5 6 0 0,0 0 0 0,6-8 0 16,-6 8 0-16,5-7 0 0,0 1 0 0,-5 6 0 16,7-8 0-16,0 1 0 0,-1 0 0 0,-6 7 0 15,0 0 0-15,6-8 0 0,1-3 0 0,-1 3 0 16,-6 8 0-16,5-9 0 0,2 0 0 0,-2 0 0 0,-5 9 0 16,7-9 0-16,-1 0 0 0,2 1 0 0,-1 0 0 15,-2-2 0-15,-5 10 0 0,6-15 0 0,2 4 0 0,-1-4 0 16,-4 2 0-16,1-1 0 0,2-3 0 0,-1 0 0 15,-1-1 0-15,2 0 0 0,1-3 0 0,2-3 0 16,0-3 0-16,0 0 0 0,-1-1 0 0,1-4 0 16,0-2 0-16,0-4 0 0,0 0 0 0,2 2 0 15,-1-1 0-15,1 3 0 0,-2 2 0 0,0-4 0 16,0 5 0-16,2-3 0 0,-2 3 0 0,0 1 0 16,0 2 0-16,0 2 0 0,-1 0 0 0,1-1 0 15,-1 1 0-15,0 2 0 0,0 2 0 0,-1 1 0 16,1-1 0-16,1 1 0 0,-1 4 0 0,1-2 0 15,-4 2 0-15,2 0 0 0,-1 0 0 0,1 1 0 16,-2 2 0-16,2 1 0 0,-1 1 0 0,1 2 0 0,-1-1 0 0,-1 2 0 16,-5 9 0-16,6-9 0 0,-2 0 0 0,-4 9 0 15,5-9 0-15,-5 9 0 0,0 0 0 0,0 0 0 16,0 0 0-16,0 0 0 0,5-7 0 0,-5 7 0 16,4-9 0-16,-4 9 0 0,0 0 0 0,0 0 0 15,0 0 0-15,0 0 0 0,0 0 0 0,9-4 0 16,-9 4 0-16,9-5 0 0,-9 5 0 0,0 0 0 15,0 0 0-15,11-1 0 0,-1 1 0 0,-10 0 0 16,11 2 0-16,-11-2 0 0,10 6 0 0,-1 0 0 16,0 2 0-16,0 0 0 0,0 0 0 0,3-1 0 15,1 1 0-15,0 1 0 0,2-1 0 0,0 1 0 16,3-2 0-16,1 1 0 0,0-2 0 0,2 1 0 16,0-1 0-16,1 1 0 0,2 2 0 0,0-1 0 15,1 1 0-15,1 0 0 0,0 1 0 0,3-2 0 0,1 3 0 0,4 0 0 16,2 2 0-16,2 2 0 0,0-2 0 0,4 0 0 15,2 0 0-15,0 0 0 0,-2-7 0 0,0 4 0 16,-2-1 0-16,-1-1 0 0,-1-2 0 0,1-1 0 16,0-3 0-16,3-1 0 0,1 1 0 0,-2-2 0 15,-4 0 0-15,1-3 0 0,1 0 0 0,-4-1 0 16,-2 1 0-16,-3 0 0 0,-3-1 0 0,-1 0 0 16,-1 1 0-16,-4 0 0 0,-1-2 0 0,-2 4 0 15,0-2 0-15,-1 2 0 0,-3-2 0 0,1 3 0 16,-1-2 0-16,0-1 0 0,0-1 0 0,-3 0 0 15,-2 2 0-15,2-2 0 0,-2 0 0 0,0-1 0 16,-2-2 0-16,0 1 0 0,3-2 0 0,-3 0 0 0,-7 8 0 16,8-12 0-16,-1 2 0 0,-1-3 0 0,1 2 0 0,-1 0 0 15,1-1 0-15,-1 2 0 0,1-2 0 0,-1 1 0 16,1-2 0-16,2 3 0 0,0-6 0 0,0 2 0 16,-1 1 0-16,0-3 0 0,0 2 0 0,0 1 0 15,-1-5 0-15,2 1 0 0,2 0 0 0,-1 0 0 16,1 0 0-16,-1 2 0 0,-1 1 0 0,2 2 0 15,-1 1 0-15,1 0 0 0,-2 2 0 0,1 1 0 16,-1-1 0-16,0 3 0 0,-1 0 0 0,-8 6 0 16,11-2 0-16,-11 2 0 0,11 2 0 0,0 0 0 15,-11-2 0-15,10 0 0 0,-10 0 0 0,12 4 0 16,-2-2 0-16,-10-2 0 0,11 5 0 0,-1-2 0 16,1-3 0-16,-11 0 0 0,11 5 0 0,1-2 0 15,0 1 0-15,-2-3 0 0,1 2 0 0,1-1 0 0,1 2 0 16,-2 1 0-16,1 2 0 0,1 1 0 0,0-2 0 0,1 1 0 15,2-1 0-15,-3 0 0 0,-1 0 0 0,1 1 0 16,0-2 0-16,1 1 0 0,1-3 0 0,2 1 0 16,-1-2 0-16,1 1 0 0,-1-2 0 0,0 1 0 15,-2-2 0-15,-1 2 0 0,-1 2 0 0,2-2 0 16,-2-5 0-16,1 0 0 0,-1-1 0 0,-2 2 0 16,-10 2 0-16,12-3 0 0,-3 3 0 0,-9 0 0 15,8-5 0-15,-2-3 0 0,0 2 0 0,-6 6 0 16,0 0-544-16,7-8-96 0,0 1-32 0,-2 1 0 15,-1-2-3120-15,0-1-624 0,-1-6-128 16</inkml:trace>
  <inkml:trace contextRef="#ctx0" brushRef="#br4" timeOffset="-123231.08">8562 10760 21183 0,'0'-9'1888'0,"0"-3"-1504"0,-2-2-384 0,5 0 0 16,1 1 2320-16,1 0 400 0,0 0 80 0,0 1 16 15,1 0-2288-15,-3 3-528 0,-3 9 0 0,3-8 0 16,-3 8 0-16,0 0 160 0,3-6-160 0,-3 6 160 16,0 0 160-16,0 0 16 0,0 0 16 0,0 0 0 15,0 0-16-15,0 0 0 0,0 0 0 0,0 0 0 16,0 0 256-16,-6 9 48 0,6-9 16 0,-5 13 0 15,1 0 176-15,0-3 48 0,2 1 0 0,-1 0 0 16,2 1-64-16,-2 0-16 0,-1 1 0 0,3 0 0 16,1 0-240-16,1-1-48 0,-1-2-16 0,0 1 0 15,2-1-496-15,-1 0 128 0,2 1-128 0,-1-1 0 0,-2-10 0 0,5 11 0 16,-5-11 0-16,7 9 0 0,-1-5 192 0,2 1-48 16,1-1-16-16,-9-4 0 0,11 0 240 0,-2-3 32 15,1 1 16-15,1 0 0 0,-2-2-128 0,0 2-32 16,-1-5 0-16,0 1 0 0,1 1-32 0,0-1-16 15,-1-4 0-15,1 1 0 0,-1-3-48 0,0 2-16 16,-3-3 0-16,0 0 0 0,0 1-16 0,-2-1-128 16,-3-2 192-16,-1 4-64 0,-1 0-128 0,0 0 128 15,-2 0-128-15,-3 3 128 0,-2 3 16 0,0 1 0 16,0 0 0-16,-3 4 0 0,-1 2 112 0,0 3 0 16,0-3 16-16,0 4 0 0,-1 0-144 0,1 2-128 15,0 0 144-15,-1 2-144 0,1 2 0 0,0 0 128 16,0-1-128-16,3 1 0 0,1 0 0 0,2 1 0 0,2 1 0 15,1 1 0-15,3-1 0 0,1-1 0 0,2 0 0 16,2 1 0-16,3-3 0 0,2-1-128 0,1-1 128 0,1-2 0 16,-1-3 0-16,2 0 0 0,1 1 0 0,-1-3 0 15,0-2 128-15,-1-1-128 0,1 0 176 0,-2-3-176 16,1 1 224-16,-1-3-64 0,-1-1-16 0,1-2 0 16,-3-1 0-16,4-1 0 0,-1-3 0 0,1 1 0 15,-3-1 32-15,-1-3 0 0,0-3 0 0,1 2 0 16,-2 0-176-16,-1-1 192 0,-2 1-192 0,1 1 192 15,0 2-192-15,-2 0 0 0,-3 3 144 0,-1 3-144 16,-2 3 0-16,4 6 0 0,0 0 0 0,0 0 0 16,-8 0 0-16,8 0 0 0,-11 5 0 0,0 4 0 15,-4 2 0-15,2 0 0 0,0 1 0 0,0 2 0 16,0 1 0-16,0-1 0 0,1 0 0 0,1-1 0 16,0 0 0-16,1-2 0 0,1-3 160 0,2 0-160 0,7-8 160 15,0 0-160-15,0 0 160 0,0 0-160 0,0 0 128 0,0 0-128 16,0 0 0-16,0 0 144 0,0 0-144 0,0 0 192 15,11-4-192-15,-1-2 192 0,-2 0-32 0,0-1 0 16,-1 0 0-16,0 0 0 0,-7 7-160 0,8-8 0 16,-2 2 144-16,-6 6-144 0,6-7 0 0,-6 7 128 15,3-9-128-15,-3 9 0 0,0 0 0 0,2-8 144 16,-2 8-144-16,0 0 0 0,-5-6 192 0,-1-1-192 16,-1 3 192-16,-1 0-192 0,-1 3 192 0,-1 1-192 15,-1 0 192-15,-1 1-192 0,0 3 0 0,0-2 0 16,1 0 0-16,0 1 0 0,1-1 0 0,-1-3 0 15,2 1 0-15,9 0 0 16,0 0-704-16,0 0-208 0,-7-4-48 0,5-5-15040 0,6-4-3024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25:17.8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6054 17916 36863 0,'-10'-8'3264'0,"10"8"-2608"0,0 0-528 0,0 0-128 15,10-10 960-15,7 1 176 0,6 0 16 0,5 1 16 16,6-4-800-16,5 2-176 0,4-2-16 0,2 3-16 0,0-2-160 0,3 2 0 16,3-1 0-16,7-3 0 15,6-1-208-15,5 2 16 0,4 1 16 0,1-2 0 0,2 0 48 0,2 3 0 16,4 1 0-16,4 1 0 0,3 1 128 0,1 1-208 15,1-1 80-15,7 1 128 0,6-3-192 0,5 1 192 16,6 1-160-16,1 1 160 0,0-6 0 0,8 2-144 16,9 1 144-16,1-3 0 0,-1-6-144 0,7 2 144 15,6 3-160-15,1 0 160 0,1 0 0 0,1 0 0 16,3 1-128-16,3 2 128 0,4-2 0 0,-3 1 0 16,-1 4 0-16,10-1 0 0,7-3 0 0,0 2 0 15,0 0 0-15,4 4 0 0,3-2 160 0,4-2-160 16,6-4 128-16,3 5-128 0,-3 3 128 0,-5 1-128 15,-7-1 0-15,4 4 128 0,5 1-128 0,1 2 0 0,2 4 0 16,-3-2 0-16,-7-3 0 0,7-1 0 0,4 0 0 0,2 1 0 16,-1 0 0-16,0 2 128 0,-4 0-128 0,4-2 0 15,-4-5 0-15,4 1 0 0,3 2 0 0,0 0 0 16,-1-3 0-16,-1 3 0 0,1-1 128 0,-3 2-128 16,0 0 144-16,2 2 0 0,1-1 0 0,-5 4 0 15,-8 3 0-15,1 0 0 0,-2-2 0 0,0 2 0 16,3 6-144-16,-4 1 0 0,-4-6 144 0,0 1-144 15,2 1 176-15,2-1-48 0,0-1 0 0,-4 0 0 16,-6 2-128-16,4 1 0 0,1 1 0 0,-3-3 128 16,-5-5 0-16,-6 3 0 0,-5 1 0 0,1-1 0 15,6 0-128-15,-9 0-224 0,-11 1 48 0,5-3 16 16,4 1 160-16,-4-1 0 0,-8 5 0 0,2-3 0 16,1 3 0-16,-8-3 0 0,-11 3 0 0,3 0 0 0,4-3 0 15,-9 5 0-15,-9 3 0 0,-3-3 0 0,-3-5 0 0,-1 3 0 16,0 1 0-16,-7 1 0 0,-10 0 0 0,-2-2 0 15,-1-2 0-15,1-1 0 0,0-2 0 0,-7-1 0 16,-9 2 0-16,-4-3 0 0,-5 2 0 0,-1-2 0 16,-2-1 0-16,-2-3 0 0,-1 0-256 0,-2-1 16 15,-3-1 16-15,-2 1 0 16,-6-2-208-16,-5 1-32 0,-3-2-16 0,-5 0-11360 16,-3-3-2256-16</inkml:trace>
  <inkml:trace contextRef="#ctx0" brushRef="#br0" timeOffset="464.97">25390 17598 35935 0,'0'0'3200'0,"0"-8"-2560"16,0 8-512-16,1-7-128 15,-1 7-384-15,0 0-80 0,0 0-32 0,0 0 0 0,0 0 688 0,0 0 128 16,0 0 16-16,0 0 16 0,-10 7-352 0,-1 4 0 16,0-1 0-16,-2 3 0 0,-3 3 0 0,-2 1-256 15,-2 2 64-15,-5 0 0 0,-2 0 16 0,-6 3 0 16,-3 4 0-16,-5-5 0 0,-3-1 176 0,0 2 0 15,-1 0 0-15,2 0 0 0,0-2 0 0,6-1 176 16,1 1-16-16,6 1 0 0,6 0 32 0,3-3 0 16,4-2 0-16,3-2 0 0,-1-4-192 0,5 0-224 0,10-10 48 0</inkml:trace>
  <inkml:trace contextRef="#ctx0" brushRef="#br0" timeOffset="699.24">25097 17695 32255 0,'0'0'2864'16,"0"0"-2288"-16,0 0-576 0,2 13 0 0,2 0 1056 15,1 0 96-15,2 0 32 0,-1 2 0 16,1-3-336-16,-1 4-64 0,0 2-16 0,1 3 0 0,1-3-464 0,1 2-112 15,-1 1 0-15,0 1-16 0,1 3-336 0,-1 1-64 16,-2 2-16-16,1 2-17264 16</inkml:trace>
  <inkml:trace contextRef="#ctx0" brushRef="#br0" timeOffset="925.4">25795 18242 35007 0,'0'0'3120'0,"0"0"-2496"0,0 0-496 16,-2 12-128-16,2-12 2080 0,-2 12 400 0,1-1 80 0,1 1 0 16,3 0-1888-16,-1 0-384 0,1-2-80 0,0 3-16 15,-2 3-192-15,0-1 0 0,0 0 0 0,1 3 0 16,-1 2-224-16,-1-1-144 0,0-2-16 0,-1 4-12736 15,-1 8-2528-15</inkml:trace>
  <inkml:trace contextRef="#ctx0" brushRef="#br0" timeOffset="4592">6957 18049 30399 0,'0'0'1344'0,"-7"5"288"15,1 2-1312-15,6-7-320 0,-10 0 0 0,3 0 0 16,0 0 1088-16,1 0 160 0,6 0 32 0,-7 0 0 16,7 0-448-16,-8-5-64 0,3-2-32 0,5 7 0 0,-5-6-400 15,5 6-80-15,-5-9 0 0,1 1-16 0,4 8-240 0,-3-15 0 16,1-5 0-16,0-1 0 0,2 2 0 0,2-5-208 16,-2-4 16-16,2 1 0 0,1 0 0 0,1-3 0 15,1-3 0-15,0-4 0 0,0-4 192 0,2-4 0 16,-1-1 0-16,3-7 0 0,1-7 0 0,0 2 0 15,-1 0 0-15,0 0 0 0,0-1 0 0,0-2 160 16,-1-7-32-16,1-2 0 0,2-5 32 0,-2 1 0 16,-1 1 0-16,0-1 0 0,-2-2 32 0,1-1 0 15,-1-8 0-15,2 2 0 0,-1 1-48 0,-1 0 0 16,1 1 0-16,-2-3 0 0,-3 1 80 0,1-6 16 16,0-1 0-16,-1 4 0 0,0 5-64 0,0-2-16 15,2-4 0-15,-3-1 0 0,-2 1-32 0,-2 4-128 0,1 2 192 16,1-3-64-16,-1-1 48 0,1 2 0 0,-2-3 0 0,1 1 0 15,-2 2 0-15,0 2 0 0,0-1 0 0,0-2 0 16,-1-7 64-16,1 4 16 0,0 2 0 0,0 3 0 16,-2 1 48-16,-1-4 16 0,1-3 0 0,-1-2 0 15,-1 0-176-15,2 5-16 0,-1 2-128 0,2-3 192 16,-2-8-192-16,4 5 0 0,-3 0 0 0,2 6 0 16,-1-6 0-16,0 1 0 0,-2-6 0 0,1 3 0 15,1 2 0-15,0 3 128 0,-1-3-128 0,0-5 0 16,-2-2 0-16,0 5 0 0,0 5 0 0,2-1 0 15,1 0 0-15,-2-2 0 0,1-3 0 0,-1 2 0 16,1 4 160-16,-2 0-160 0,1-3 160 0,1 1-160 16,0-4 208-16,1 4-48 0,0 3-16 0,1-1 0 15,-1 0-144-15,-2 0 128 0,0-5-128 0,1 3 128 0,2 1 0 16,-2-1 0-16,-5 0 0 0,4-3 0 0,-1-5 64 0,1 5 0 16,-1 2 0-16,2 1 0 0,-1-3-192 0,4 2 128 15,-1-1-128-15,0 0 128 0,0 0-128 0,1-1 128 16,-1-4-128-16,3 2 128 0,1 2-128 0,1 5 0 15,1-2 0-15,-1 1 0 0,-1-3 0 0,0 1 0 16,0 1 0-16,-1 0 0 0,-2 5 0 0,0 0 0 16,1-7 128-16,-1 5-128 0,-1 1 0 0,3 4 0 15,-2 0 0-15,1 1 0 0,-2-2 128 0,-1 0-128 16,1-3 0-16,1 2 128 0,0 3-128 0,1-3 0 16,-5 0 0-16,5 1 0 0,2-1 0 0,1 1 0 15,-1 1 128-15,1 2-128 0,1-2 0 0,0 2 160 16,1-1-160-16,-2 0 160 0,2 5-16 0,-2 2 0 0,-1 2 0 0,1 2 0 15,-1 2 0-15,-1-1 0 0,-2 1 0 0,1 2 0 16,-1 1 0-16,1 3 0 0,-2 0 0 0,1 2 0 16,1 2-144-16,-1 0 128 0,-1-2-128 0,1 1 128 15,2 2-128-15,0 2 0 0,-3-5 0 0,3 6 0 16,1 0 0-16,0 2 0 0,-4 1 0 0,4 1 0 16,0-3 0-16,0 3 0 0,-3 2 0 0,2 0 0 15,1-1 0-15,-2 2 0 0,1 2 0 0,-1 4 0 16,-2 1 0-16,2 1 0 0,4 1 0 0,-4 2 0 15,-2-3 0-15,0 2 0 0,1 3 0 0,-1-1 0 16,0 2 0-16,0 3 0 0,0 0 0 0,1 0 0 16,1 5 0-16,-1-1 0 0,-2 5 128 0,1-2-128 15,1 1 0-15,2 2 0 0,0 1 0 0,-1 0 0 0,1 2 0 0,1 0 0 16,0 2-144-16,0 0 144 0,-2 3 0 0,2-3 0 16,0 2 0-16,-2 1 0 0,-2 2 0 0,2 0 0 15,0 0 0-15,2 1 0 0,0-1 0 0,0 1 0 16,-2-2 0-16,2 9 0 0,-1-6 0 0,1 6 0 15,-3-8 0-15,3 8 0 0,-1-7 0 0,1 7 0 16,0 0 0-16,0 0 0 0,0 0 0 0,0 0 0 16,0 0 0-16,0 0 0 0,0 0 0 0,0 0 0 15,0 0 0-15,0 0 0 0,0 0 0 0,0 0 0 16,0 0-128-16,0 0 128 0,-10 7 0 0,4 2 0 16,-3 5 0-16,0-5 0 0,1 3-128 15,3-1 128-15,-2 0 0 0,1-2 0 0,-2 2 0 16,-1-1 0-16,0 1 0 0,-1-1 0 0,1 1 0 0,0 0 0 0,1-2 0 15,1 2 0-15,-1-2 0 0,1 1 0 0,1 2 0 16,-1 0 0-16,2 0 0 0,0-1 0 0,0 2 0 16,-2 0 0-16,2-1 0 0,0 0 0 0,5-12 0 15,0 0 0-15,-3 9 0 0,3-9 0 0,0 0 0 16,0 0 0-16,0 0-128 0,0 0 128 0,0 0 0 16,0 0-176-16,0 0 176 0,6-7-160 0,1 0 160 15,0-1-208-15,-1-4 48 0,2 2 16 0,1-3 0 16,0-2 144-16,3 0 0 0,1-2-144 0,-1 0 144 15,-2 0 0-15,3-1-176 0,1 1 176 0,1-2-128 16,-2 0 128-16,0 1 0 0,1-1-144 0,-2 2 144 16,0 2 0-16,-1 0 0 0,1 1 0 0,-3 2 0 15,-2-1-128-15,-1 4 128 0,1 1 0 0,-7 8 0 0,0 0 0 0,0 0 0 16,0 0 0-16,0 0 0 0,12 6-192 0,-2 1 192 16,-2 4-160-16,-3 0 160 0,0 3-176 0,-1 0 176 15,0 0-192-15,1 1 192 0,2-2 0 0,1 0 0 16,-2 2 0-16,2-2 0 0,-3-1 0 0,0 0 0 15,2-3 0-15,-1 0 0 0,0 0 0 0,0 0 0 16,3-2 0-16,0-1 0 16,2-3-1024-16,-1 1-192 0,1-4-32 0,2 0-18736 0</inkml:trace>
  <inkml:trace contextRef="#ctx0" brushRef="#br0" timeOffset="4878.53">7682 2934 36863 0,'0'0'1632'0,"-14"-3"336"0,0 1-1584 0,0 2-384 0,-1 2 0 0,2 4 0 15,0 0 1520-15,0 5 208 0,0 2 64 0,0 3 0 16,-2 0-1440-16,-2 5-352 0,-3 4 0 0,1 3 0 15,-2 2 272-15,-1 3-16 0,-1 0 0 0,1 2 0 16,0 1 96-16,-3 2 16 0,-2 0 0 0,3-2 0 16,4 0-208-16,0-4-32 0,0-2-128 0,2-2 192 15,1-1-192-15,3-5 0 0,-2-4 0 0,5-2 0 16,1 0-512-16,4-5-128 0,1-3-48 0,5-8 0 16,0 0-1648-16,0 0-336 0</inkml:trace>
  <inkml:trace contextRef="#ctx0" brushRef="#br0" timeOffset="5113.64">7303 2907 29487 0,'0'0'2624'0,"0"0"-2112"16,-9 0-512-16,9 0 0 0,-9 3 2736 0,9-3 432 15,-5 8 96-15,2 1 0 0,3-9-2432 0,0 16-480 16,0 0-96-16,4 2-32 0,1-2-32 0,3 2-16 15,0 1 0-15,0 4 0 0,-2 0-176 0,4 2 192 16,0 1-192-16,3 0 192 0,0 0-192 0,1-1 0 0,1 1 0 0,0 0 128 16,0 0-128-16,0-1 0 0,1-3-192 0,0-1 192 31,-1 0-736-31,2-3-32 0,0-2 0 0,-1-2-17504 0</inkml:trace>
  <inkml:trace contextRef="#ctx0" brushRef="#br0" timeOffset="5638.96">7966 3558 35007 0,'0'0'1552'0,"-6"-7"320"0,1-3-1488 0,5 10-384 15,0-10 0-15,4 0 0 0,4-6 1088 0,2 2 128 16,5-3 48-16,2 1 0 0,0 2-1264 0,2-2-256 0,2 0-64 0,4-1 0 16,1 1 320-16,3-1-128 0,-1-2 128 0,0 5 0 15,-2 1-256-15,-1 4 48 0,-3 1 16 0,-1 4 0 16,-3-1-48-16,-3 4 0 0,-2 1 0 0,-13 0 0 16,11 6 16-16,-5 5 0 0,-3-1 0 0,-3 3 0 15,-4 1 224-15,-4 5 0 0,-2 0 0 0,-6 2 0 16,-6 2 0-16,0 2 208 0,4 3-32 0,-2-4-16 15,-1 1 464-15,2-1 80 0,2 0 32 0,2 1 0 16,5-3 336-16,2-1 64 0,2-1 16 0,2 1 0 16,2-1-320-16,4 0-64 0,2-2-16 0,2 1 0 15,5-3-384-15,3-1-80 0,4-3-16 0,2 1 0 16,1 0-272-16,6-2 0 0,6-2 128 0,2 1-128 16,1-1-224-16,5 0-96 0,0-4-32 0,4 2-13376 15,2-5-2672-15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15:41.8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2559 7264 7359 0,'0'0'656'0,"0"0"-528"0,0 0-128 0,0 0 0 16,0 0 1280-16,0 0 208 0,0 0 48 0,0 0 16 15,-8-7-800-15,8 7-176 0,0 0-16 0,-10-1-16 16,-2-3-64-16,12 4-16 0,-10-1 0 0,10 1 0 16,0 0-272-16,-11-2-48 0,11 2-16 0,0 0 0 15,0 0-128-15,0 0 0 0,-10-4 0 0,10 4 128 16,0 0-128-16,-8-2 0 0,-4-2 0 0,2 1 128 15,0 1 416-15,10 2 80 0,-12-2 16 0,-1 1 0 16,-4 0 160-16,0-1 32 0,1 2 16 0,-2 0 0 0,-3-1-208 16,3 4-32-16,2 1-16 0,-2 0 0 0,-3-2-160 0,2 1-48 15,0-1 0-15,1 2 0 0,-2-2-128 0,5 0-48 16,2 1 0-16,1-2 0 0,0 3 48 0,3-1 0 16,-3-3 0-16,3 2 0 0,2 2 80 0,-3 0 32 15,0 1 0-15,1-3 0 0,0-1-96 0,0 3-16 16,-2-3 0-16,-1 2 0 0,-2-1 80 0,1 1 16 15,-1 1 0-15,-1-2 0 0,0 1-32 0,0 2 0 16,2 2 0-16,0-1 0 0,-1 1-176 0,1-1-144 16,0 0 192-16,1 1-192 0,2 1 160 0,-1-1-160 15,0-3 128-15,1 1-128 0,4 1 144 0,-3 1-144 16,-3 1 160-16,4 1-160 0,8-9 128 0,-5 9-128 0,-5-1 0 16,0 2 0-16,1 2 0 0,-1 0 0 0,-1-2 0 0,-2 2 0 15,0 1 0-15,0-1 0 0,2 1 144 0,-2 1-144 16,-2-1 272-16,2 1-16 0,1-1-16 0,1-2 0 15,-2 1-32-15,2-1 0 0,2 0 0 0,0-1 0 16,0 2-80-16,1-2-128 0,2 2 176 0,0 0-176 16,1-1 128-16,-1 1-128 0,-5 1 0 0,2 0 0 15,1 0 0-15,-1 2 0 0,-1-1 0 0,-2 4 0 16,0 2 0-16,-1-1 0 0,0 1 0 0,0-1 0 16,0 5 0-16,3-3 0 0,0 1 0 0,1 1 0 15,-1 1 160-15,1-1-160 0,1 1 128 0,1-1-128 16,2-1 176-16,1 1-48 0,3-3-128 0,-2-1 192 15,0-1-64-15,0 2-128 0,2-3 176 0,1 2-176 16,2-3 192-16,0 1-64 0,-4 0 0 0,4 2-128 0,1 1 144 16,1 1-144-16,-2-1 0 0,2 4 144 0,2 1-144 0,3-3 0 15,0-3 0-15,2 2 128 0,0 1-128 16,3-1 192-16,0 0-192 0,0-1 192 0,1 1-64 0,-1-2-128 16,3-2 192-16,-2 1-64 0,0 1 16 0,2-4 0 15,1 1 0-15,-1-2 0 0,-1-5-144 0,1 0 192 16,2-2-192-16,2 1 192 0,2-3-32 0,2 0 0 15,-1-2 0-15,2 1 0 0,2-2 208 0,-1 2 32 16,-5 3 16-16,1-2 0 0,2 0-160 0,1-1-48 16,-3 1 0-16,4 1 0 0,-3-3-48 0,2 1-16 15,0 0 0-15,-1-1 0 0,-3-1-144 0,3 0 128 16,0-1-128-16,-2-1 128 0,-2-1-128 0,3-1 0 16,2 2 0-16,-1-1 128 0,-3-3-128 0,3-1 128 15,2-3-128-15,0 2 128 0,1-3 64 0,-2 2 0 0,-2-3 0 16,3-1 0-16,0 1 16 0,-2-2 16 0,-4 2 0 0,-1-3 0 15,3-3-48-15,-3 0-16 0,0 1 0 0,0-1 0 16,-1 2 0-16,1-5 0 0,-2 1 0 0,0 0 0 16,-1 0-160-16,1-5 128 0,1 3-128 0,-1-1 128 15,-1-4-128-15,2 0 160 0,6 0-160 0,-3 1 160 16,-3-1 0-16,-2-1 0 0,1 1 0 0,-1-2 0 16,-2 1-32-16,0 0-128 0,-4-4 192 0,2 0-64 15,-1-2-128-15,-4-2 192 0,-3-2-192 0,0-2 192 16,1-1-192-16,-2-3 160 0,-6-2-160 0,4 0 160 15,0 2-160-15,-1 3 128 0,1 2-128 0,-4 1 128 16,-1-1-128-16,-1 3 160 0,-3 0-160 0,-1 2 160 16,1-1 96-16,-3 1 32 0,1-1 0 0,-1 3 0 0,-1 4-32 15,2 1 0-15,1 2 0 0,-1-3 0 0,-2 5-128 0,-5 1-128 16,-2 1 192-16,-1 0-192 0,0 4 128 0,-3 0-128 16,-3 1 0-16,-1 1 0 0,-1 1 0 0,-5 2 0 15,-3 0 0-15,-1 2 0 0,-4-3 0 0,-1 3 0 16,-4 3 0-16,-2 0-144 0,0 4 144 0,4-2 0 15,3 3 0-15,2 3-128 0,0 1 128 0,5 2 0 16,1 2-144-16,1 4 144 16,1-2-400-16,0 6-16 0,0 3 0 0,-3 9 0 15,-3 7-2752-15,-8 11-544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15:59.66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21655 5685 12895 0,'0'0'1152'0,"0"0"-928"16,-8 6-224-16,8-6 0 0,0 0 2400 0,0 0 432 15,0 0 96-15,0 0 2224 0,0 0-3088 0,5-10-16 0,2 1-16 16,2 0-368-16,1-3-64 0,-2-1 0 0,2 0-16 16,2 0-496-16,1 0-80 0,0-6-32 0,2 3 0 15,-1-1-320-15,0-2-64 0,-1-2-16 0,2 1 0 16,-1-3-256-16,2 0-48 0,-1-2-16 0,1-2 0 16,-2 2-80-16,1-2-32 0,-2-6 0 0,0-2 0 15,-2-2-144-15,1 0 128 0,0 1-128 0,0-1 128 16,-2 0 0-16,0-2 0 0,0 0 0 0,-3 1 0 15,1-5 96-15,-3 3 16 0,2-1 0 0,0 3 0 16,-2 4 64-16,0-1 16 0,-1 5 0 0,-2 6 0 16,1 4 32-16,0 3 16 0,-2 4 0 0,2 3 0 15,-3 10-240-15,0 0-128 0,0 0 160 0,0 0-160 0,0 0 176 0,4 11-176 16,-1 2 192-16,1 6-192 0,0 5 0 16,0 4 0-16,0 4 0 0,1 6-192 0,2 5 192 0,-1 4 0 15,1 3 0-15,-1 3 0 0,2 1 0 0,1 2 0 16,0 2 0-16,2 2 0 0,1 2 0 0,2-4 0 15,2 0 160-15,1-5-160 0,-3-5 144 0,3-3-144 16,1-6 160-16,-2-3-160 0,-7-3 144 0,0-3-144 16,1-7 128-16,1 1-128 0,-2-2 144 0,1-4-144 15,-2-4 160-15,3-4-160 0,-1-4 352 0,0-6-32 16,1-6 0-16,1-1 0 0,-1-1 176 0,1-5 16 16,-1-6 16-16,0-5 0 0,4-3-160 0,-4-2-48 15,0-5 0-15,1-6 0 0,-1-7-144 0,2-8-48 16,-1-6 0-16,2-4 0 0,1-2-128 0,-2 3 0 15,4 0 0-15,-3 3 128 0,0 1-128 0,-1 1 0 0,-1 1 0 16,1 3 0-16,0 7 0 0,-1 5 0 0,-2 5 0 0,0 1 0 16,-3 5 0-16,2 5 0 0,1 2 176 0,-3 4-176 15,-1 1 144-15,-4 2-144 0,-2 2 128 0,3 3-128 16,1 2 0-16,-2-1 128 0,-3 0-128 0,0 2 0 16,1 2 0-16,0 8 0 0,2-12 0 0,2 4 0 15,-1-1 0-15,-3 9 0 0,4-8 0 0,-4 8-176 16,0 0-272-16,0 0-48 15,0 0-16-15,13 3 0 0,-3 5-1344 0,-1 5-256 16,-1 4-64-16,-1 5-16 0,-2 5-1552 16,-1 9-304-16</inkml:trace>
  <inkml:trace contextRef="#ctx0" brushRef="#br0" timeOffset="561.16">23073 5715 35935 0,'-6'-11'3200'0,"-2"1"-2560"16,1 1-512-16,2 0-128 0,1-2 1856 0,4 0 336 15,4-4 80-15,3-3 16 0,0-2-1792 0,3-3-368 16,0-2-128-16,2-5 0 0,-1-4 160 0,1-5-160 0,1-1 128 15,2-3-128-15,0-6 0 0,1 0 0 0,0 1 128 0,0 1-128 16,3 1 0-16,0-1 0 0,1 3 0 16,1-2 128-16,0 1 272 0,1 2 48 0,-1 1 16 0,-2 8 0 15,-1 4 80-15,-2 6 16 0,-3 4 0 0,0 1 0 16,-1 5-272-16,0 1-48 0,-3 4-16 0,0 5 0 16,-9 4-224-16,13 4 0 0,-4 2 128 0,0 2-128 15,2 3 0-15,-1 3 0 0,-1 0 0 0,2 8 0 16,-1 3 0-16,0 7 0 0,2 1-128 0,0 4 128 15,-2 2 0-15,2 0 0 0,-4 2 0 0,1 2 0 16,1-3 0-16,2 3 0 0,-1 3 0 0,2-5 0 16,0-3 0-16,1-4 0 0,0-4 0 0,3-3 0 15,0-2 0-15,1-1 128 0,-1-7-128 0,2-3 0 16,2-1 192-16,-2-5-64 0,1-3-128 0,-1-2 192 0,1-2 224 16,-1-4 32-16,1-2 16 0,2-4 0 0,4-3 80 0,0-2 16 15,2-4 0-15,-2-4 0 0,-2-3-176 0,0-5-16 16,-2-3-16-16,0-7 0 0,0-6-128 0,2-2-32 15,-3-4 0-15,0-4 0 0,1-3-192 0,1-5 128 16,3-4-128-16,0 2 0 0,0-1 160 0,-2 7-160 16,-3 7 160-16,1 2-160 0,0 7 160 0,-1 3-160 15,-5 5 160-15,-1 6-160 0,0 3 0 0,-2 7 0 16,-2 3 0-16,1 4 0 16,0 4-1408-16,1 5-240 0,-1 4-32 0,3 1-21536 0</inkml:trace>
  <inkml:trace contextRef="#ctx0" brushRef="#br0" timeOffset="20063.45">3409 4963 11967 0,'0'0'1072'0,"-5"-7"-864"0,5 7-208 0,0 0 0 16,0 0 4080-16,0 0 768 0,0 0 144 0,0 0 48 16,0 0-3680-16,9 13-720 0,-4 0-160 0,1 0-32 15,-3 4-144-15,4-3-48 0,0 3 0 0,2 3 0 16,0 2-112-16,2 0-16 0,3-1-128 0,0 5 192 15,2 2 64-15,0 0 16 0,1 4 0 0,0-2 0 16,-2-2 48-16,-2 2 0 0,0 3 0 0,-3 1 0 16,-1 0-160-16,-1-1-32 0,-1-4 0 0,-2-1 0 15,1-5-128-15,-2-1 128 0,-1-1-128 0,0-1 128 0,0-3-128 0,1-3 0 16,-1-1 0-16,1-3 128 16,0 1-544-16,-4-11-112 0,0 0-32 0,0 0-14880 15</inkml:trace>
  <inkml:trace contextRef="#ctx0" brushRef="#br0" timeOffset="20589">3117 4926 32255 0,'-19'-22'1424'0,"7"10"304"0,1 0-1392 0,2 5-336 0,3 3 0 0,6 4 0 16,0 0 1712-16,0 0 272 0,13-6 48 0,3 4 16 15,0 1-1616-15,5-2-432 0,3-1 128 0,1-4-128 16,-2 0 0-16,6 1 0 0,3 0 128 0,2 1-128 16,0 0 0-16,0 1 0 0,0 1 0 0,2 4 0 15,2 4 0-15,-3 3 0 0,-3 3 0 0,-1-1-144 16,2 2 144-16,-3 0 0 0,-3 1 0 0,0 0-128 15,1 0 128-15,-1 1 0 0,2 0 0 0,-1 1 0 16,2 2 0-16,3-1 144 0,1 2-16 0,-3 3-128 0,-1-3 320 16,3 1-64-16,1 1 0 0,-2 1 0 0,-2 0-256 0,-2-2 0 15,-4 0 0-15,-1-1 0 0,-4 4 128 0,-3 0-128 16,-5 0 144-16,-1 2-144 0,-4 3 128 0,-2-2-128 16,-4 0 0-16,-1 1 144 0,-2 1-16 0,-2 0-128 15,-2-4 192-15,-2-1-64 0,-2 0 32 0,-2-4 0 16,-3 3 0-16,-2-3 0 0,-3 0 32 0,-3 0 0 15,1-2 0-15,-5 1 0 0,-2-1-16 0,0 0 0 16,0-2 0-16,-2 1 0 0,-3 3-176 0,1 0 0 16,1-1 144-16,-1-2-144 0,-1-2 0 0,1 0 144 15,2-1-144-15,0 1 0 0,2-2 128 0,-1-2-128 16,0-1 0-16,2-3 0 0,4 1 0 0,4-2 0 16,2-5 0-16,3 1 0 15,5 0-448-15,1-3-160 0,1-4-32 0,4 3 0 16,5 5-2816-16,0 0-576 0,4-19-128 0,8 4 0 0</inkml:trace>
  <inkml:trace contextRef="#ctx0" brushRef="#br0" timeOffset="20973.99">4482 4737 32255 0,'0'0'1424'0,"0"0"304"0,-8-3-1392 0,8 3-336 15,0 0 0-15,-1 12 0 0,2 2 1472 0,5 2 240 16,3 0 32-16,2 3 16 0,1 2-1392 0,1 1-368 15,2 3 0-15,0 0 0 0,3 0 0 0,1-1 0 16,-2 1 0-16,1-1 0 0,0-1 0 0,-1 1 0 16,-1-2 0-16,-2 3 0 0,-1 1 0 0,0 1 0 15,-1 2 0-15,0-2 0 0,-3 2 0 0,-1-1 0 16,-2 1 0-16,-1 1 0 0,-1-3 0 0,1 0 0 16,-2-3 0-16,-2 1 0 0,-1-3-176 0,2-2 176 15,-2-3-192-15,2-2 192 16,1 0-704-16,-1-2-16 0,-2-13-16 0,3 8 0 15,-3-8-1888-15,0 0-384 0,0 0-80 0</inkml:trace>
  <inkml:trace contextRef="#ctx0" brushRef="#br0" timeOffset="21289.09">4018 4773 21183 0,'-30'-6'1888'0,"14"3"-1504"0,2 1-384 0,0-1 0 15,-1 1 2560-15,6-1 448 0,9 3 96 0,0 0 16 0,0 0-2048 0,8-8-416 16,1 3-80-16,6 1 0 0,3 0-192 0,4 3-48 16,4-1 0-16,5 2 0 0,5 0 192 0,1-2 48 15,2-1 0-15,3 2 0 0,1 1-48 0,3 1 0 16,2 1 0-16,3-5 0 0,1-4-208 0,3 1-32 15,1-1-16-15,-1 1 0 0,-3-1 32 0,-1 1 0 16,-2 1 0-16,-1-3 0 0,1 0-48 0,-1-4-16 16,0 2 0-16,-1-1 0 0,-1 1-240 0,-2 1 128 15,-1 0-128-15,-3 0 0 16,0-1-1264-16,-5 4-336 0,-3-3-80 0</inkml:trace>
  <inkml:trace contextRef="#ctx0" brushRef="#br1" timeOffset="35189.68">8404 16558 8287 0,'0'0'736'16,"0"0"-592"-16,0 0-144 0,0 0 0 0,0 0 1008 16,0 0 160-16,0 0 48 0,0 0 0 0,0 0-704 0,0 0-128 15,10 0-16-15,-10 0-16 0,0 0 384 0,0 0 80 16,0 0 16-16,0 0 0 0,0 0-128 0,0 0-32 15,0 0 0-15,0 0 0 0,0 0 16 0,0 0 0 16,0 0 0-16,0 0 0 0,0 0-160 0,0 0-16 16,0 0-16-16,4-11 0 0,-1 4-112 0,-1-4-32 15,0 1 0-15,-1 1 0 0,0-3-144 0,2 4-16 16,-3 8-16-16,1-12 0 0,0 2 80 0,-1 10 0 16,3-12 16-16,-3 12 0 0,4-9 128 0,-4 9 32 15,0 0 0-15,0 0 0 0,4-9 96 0,-4 9 32 16,0 0 0-16,0 0 0 0,4-8 64 0,-4 8 16 15,0 0 0-15,0 0 0 0,0 0-96 0,1-10-16 16,-1 10 0-16,0 0 0 0,0 0-80 0,0 0 0 0,0 0-16 0,0 0 0 16,0 0 0-16,0 0 0 0,0 0 0 0,0 0 0 15,0 0-160-15,0 0-16 0,0 0-16 0,0 0 0 16,0 0-80-16,0 0-16 0,0 0 0 0,0 0 0 16,0 0-16-16,0 0-128 0,0 0 192 0,0 0-64 15,0 0 16-15,0 0 0 0,0 0 0 0,0 0 0 16,-8 6-144-16,8-6 128 0,-6 8-128 0,6-8 128 15,-5 8-128-15,5-8 0 0,-7 9 144 0,3 0-144 16,4-9 0-16,0 0 128 0,-5 9-128 0,5-9 0 16,-4 11 0-16,4-11 0 0,-5 10 0 0,1-2 0 15,4-8 0-15,-5 12 0 0,-1-3 0 0,3 0 0 16,3-9 0-16,-4 12 0 0,4-12 0 0,-6 7 128 16,2 1 64-16,4-8 32 0,-3 9 0 0,3-9 0 0,-4 8-32 0,4-8-16 15,-4 11 0-15,4-11 0 0,-5 7-176 0,5-7 192 16,-4 10-192-16,4-10 192 0,-3 10-192 0,3-10 128 15,-4 10-128-15,4-10 128 0,-4 8-128 0,4-8 0 16,0 0 0-16,0 0 0 0,0 0 0 0,-4 8 0 16,4-8 128-16,0 0-128 0,0 0 0 0,0 0 192 15,0 0-192-15,-6 5 192 0,6-5 32 0,0 0 16 16,0 0 0-16,0 0 0 0,-8-1-48 0,8 1 0 16,-7-3 0-16,7 3 0 0,0 0-192 0,0 0 144 15,0 0-144-15,0 0 128 0,0 0-128 0,2-9 0 16,-2 9 0-16,1-9 0 0,-1 9 0 0,3-12 0 15,-2 2 0-15,0-1 0 0,-1 1 128 0,0 0-128 16,0-2 0-16,2 0 128 0,-1 0-128 0,0 1 0 16,-1-1 144-16,1 2-144 0,-1-5 160 0,2 3-32 0,-1-1-128 0,0 0 192 15,-1-1-64-15,3 1-128 0,0-4 176 0,-1 0-176 16,1 0 176-16,-1 2-176 0,0-4 160 0,0 1-160 16,4-2 160-16,-3 1-160 0,0-1 160 0,0 1-160 15,-1-1 192-15,1 1-48 0,-2 0-16 0,0-1 0 16,1 0 0-16,0 0 0 0,1-2 0 0,1 1 0 15,0 1 0-15,0-1 0 0,-2 0 0 0,2-1 0 16,0-3-128-16,0 1 160 0,0 1-160 0,0-2 160 16,2-2-160-16,0 1 128 0,-1-2-128 0,0 2 128 15,0-2-128-15,0 0 0 0,-1 0 144 0,0 0-144 16,0 1 0-16,0-2 0 0,0 2 0 0,0-3 128 16,-1 0-128-16,-1-2 0 0,1 0 0 0,-1-1 128 0,1 1-128 15,0-3 0-15,-1-2 0 0,1 2 128 0,1 0-128 0,0 1 144 16,0 0-144-16,-1 0 160 0,0 3-32 0,0-2-128 15,-1 0 192-15,1 1-64 0,-1-2-128 0,1 1 192 16,-2-2-192-16,1 0 192 0,-1-2-192 0,-1 1 128 16,0-2-128-16,0 2 128 0,3 0-128 0,-2 3 128 15,-1 0-128-15,0 0 128 0,0 1-128 0,0 0 0 16,0 1 144-16,-1-1-144 0,-1-1 128 0,1 0-128 16,-2-3 128-16,2 1-128 0,1 3 160 0,0-3-32 15,0-3-128-15,0 3 192 0,0 3-64 0,0 0 0 16,-1 0-128-16,1 0 192 0,0 2-192 0,1 2 144 15,-1-5-144-15,0 2 128 0,0-2-128 0,0 1 0 16,0-2 0-16,1 1 0 0,1-3 0 0,-1 1 128 0,-1-2-128 16,1 0 0-16,1 1 0 0,-2 1 0 0,-2 1 128 15,2 1-128-15,2 1 0 0,0-1 0 0,0-2 0 0,-1 1 0 16,0 0 0-16,0-1 0 0,1-3 0 16,0 0 0-16,1-1 0 0,1 1 0 0,-2-1 0 0,1 3 0 15,0-1 0-15,-1 2 0 0,2 0 0 0,-1 1 0 16,-2-1 0-16,0-2 0 0,1-1 0 0,-1 2 0 15,2-3 0-15,-1 1 0 0,1 0 0 0,-1 0 0 16,0-1 144-16,0 1-144 0,1 2 160 0,1 1-160 16,0 1 192-16,-2 1-48 0,1-3-16 0,0 2 0 15,-1-3 0-15,1 1-128 0,-2-1 192 0,3 1-64 16,0-1-128-16,0 0 0 0,-2-3 0 0,2 1 128 16,-1 2-128-16,0-1 0 0,-1 0 0 0,2 0 0 15,-3 0 0-15,2 1 0 0,0-3 0 0,1 1 0 16,-1 0 0-16,0-1 0 0,0-2 128 0,-1 0-128 0,1-2 0 0,0 2 0 15,-2 1 0-15,3 0 0 0,0 2 0 0,1-1 0 16,-1-2 0-16,0-1 0 0,-2 0 0 0,1 0 0 16,-1-3 0-16,1 2 0 0,0 0 0 0,-2-1 0 15,0 1 0-15,1-2 0 0,0 3 0 0,1 0 0 16,-3-1 128-16,1 0-128 0,2-1 0 0,-1-2 0 16,1-1 0-16,0 0 0 0,-1 0 0 0,3-2 128 15,2 2-128-15,-2 2 0 0,-2-3 0 0,-2 0 0 16,-1-1 128-16,4-1-128 0,4 1 0 0,-2-2 0 15,-2-5 0-15,0 2 0 0,1 1 128 0,-1 0-128 16,-2-1 128-16,0 1-128 0,1 1 0 0,-1 0 0 16,1-2 0-16,0 1 0 0,0 1 0 0,1-1 0 0,0 5 0 15,-1-1 0-15,-3-4 0 0,0 3 0 16,0 0 0-16,1-1 0 0,1-3 0 0,-1 3 0 0,0 4 0 0,0-2 0 16,-2 1 128-16,1-1-128 0,0-1 0 0,0-1 128 15,3 1-128-15,-5-2 0 0,-3 1 0 0,3-1 128 16,2 0-128-16,-2 1 0 0,-2 1 0 0,2 1 128 15,0 1-128-15,0-2 0 0,-3 2 0 0,1-4 0 16,1 3 0-16,1 0 0 0,-1 2 0 0,0 0 0 16,-1-1 0-16,0 1 0 0,1 2 128 0,0-3-128 15,2 1 0-15,-2-1 0 0,0-4 0 0,0 3 0 16,-1 2 0-16,0 0 0 0,-1-3 0 0,2 0 0 16,2 2 0-16,-1-1 0 0,-2 1 128 0,2-2-128 15,-1-3 0-15,1 2 0 0,-2-3 0 0,0 3 0 16,1 1 0-16,1 2 0 0,-1-2 0 0,-1-1 0 0,-1 4 0 15,2-1 0-15,2 0 0 0,0-2 0 0,-3-1 0 0,1 1 0 16,2 1 0-16,-2 1 0 0,1 1 0 0,-1-1 0 16,0 3 128-16,2 0-128 0,1-2 0 0,-1-1 0 15,-2 0 0-15,2-1 128 0,2-1-128 0,-1 2 0 16,-1-2 0-16,0 3 0 0,-1 2 0 0,1 2 0 16,1 0 128-16,-1-1-128 0,-1 2 0 0,2-2 0 15,2 2 0-15,-2 2 0 0,-3 1 0 0,2 1 0 16,-2-2 0-16,2 5 0 0,-1 3 0 0,0-1 0 15,-1 3 0-15,1 2 0 0,0 3 0 0,2 3 0 16,0 2 0-16,-1-1 0 0,-2 1 0 0,2 3 0 16,-1-2 0-16,0 2 0 0,2 2 0 0,0 2 0 15,-1-2 0-15,1 2 0 0,1-1 0 0,2 1 0 0,-2-2 0 0,2 3 0 32,1 3-720-32,2-2-176 0,3 3-48 0,3 0 0 15,-4-4-2400-15,5 1-496 0</inkml:trace>
  <inkml:trace contextRef="#ctx0" brushRef="#br1" timeOffset="38231.74">8286 16576 10127 0,'0'0'448'0,"0"0"96"0,0 0-544 0,0 0 0 0,4-9 0 0,3 0 0 16,2 0 2032-16,-1 0 288 0,-2-6 64 0,2 3 16 15,3 2-1216-15,-1 1-240 0,0 0-48 0,1 2-16 16,-1 2-240-16,1 0-64 0,0 1 0 0,-1 0 0 15,-10 4-208-15,10 0-48 0,-10 0-16 0,10 1 0 16,-10-1-112-16,0 0 0 0,8 6-16 0,-8-6 0 16,0 0 368-16,7 6 80 0,-7-6 16 0,6 10 0 15,-3 1 272-15,1-1 64 0,-2-1 16 0,2 3 0 16,-1 3 0-16,0-2 0 0,0 0 0 0,1 4 0 0,2-2-208 0,-1 3-32 16,0 1-16-16,2 2 0 0,-2 1-352 0,0 3-64 15,-1 1 0-15,0 0-16 0,1 5-160 0,-1 2-16 16,-1 0-128-16,-1 5 192 0,-1 3-64 0,1-2-128 15,-2 1 176-15,0 1-176 0,-2-1 336 0,1 3-32 16,-1 0-16-16,0 1 0 0,0 2 80 0,-1 5 16 16,-1 5 0-16,1 3 0 0,2 2 144 0,1 0 48 15,-1-2 0-15,0 3 0 0,-1 0 0 0,2 5 0 16,0 6 0-16,0-2 0 0,0 1-192 0,3-6-48 16,1-6 0-16,0-5 0 0,0-6-208 0,1 0-128 15,1-6 128-15,1-4-128 0,-2-4 0 0,0-4 0 16,1-3 0-16,0-5 0 15,-2-7-1296-15,2-5-240 0,-6-11-32 0,0 0-18000 0</inkml:trace>
  <inkml:trace contextRef="#ctx0" brushRef="#br1" timeOffset="40392.36">8628 11960 4191 0,'0'0'192'0,"0"0"32"0,0 0-224 0,0 0 0 16,0 0 0-16,0 0 0 0</inkml:trace>
  <inkml:trace contextRef="#ctx0" brushRef="#br1" timeOffset="41617.51">8616 11930 2751 0,'0'0'256'0,"0"0"-256"16,0 0 0-16,0 0 0 0,0 0 2464 0,0 0 448 15,0 0 96-15,-5-10 0 0,5 10-928 0,0 0-192 16,-6-7-32-16,6 7-16 0,0 0-1072 0,0 0-224 15,-7-7-32-15,7 7-16 0,0 0-496 0,0 0 0 16,0 0-128-16,-4-9 128 0,4 9-256 0,0 0 64 16,-4-9 16-16,4 9 0 0,0 0 176 0,0 0 0 0,-6-9 0 15,6 9 0-15,-6-8 576 0,6 8 32 0,0 0 16 0,0 0 0 16,-7-7 208-16,7 7 64 0,0 0 0 0,-7-6 0 16,7 6-352-16,0 0-64 0,-5-8-16 0,5 8 0 15,0 0-208-15,0 0-64 0,-5-9 0 0,5 9 0 16,0 0 32-16,0 0 0 0,0 0 0 0,-6-8 0 15,6 8 160-15,-6-6 16 0,6 6 16 0,-8-6 0 16,8 6 64-16,-9-4 16 0,9 4 0 0,-10-3 0 16,-1 0 16-16,2 0 16 0,-1-1 0 0,0 3 0 15,0-1-16-15,0 0-16 0,-2 0 0 0,0-1 0 16,-1 0-160-16,-1 2-16 0,-2-3-16 0,-2 2 0 16,-2-1 16-16,-1 0 16 0,1 1 0 0,-3-1 0 15,-1 2 0-15,-2 0 0 0,-3 1 0 0,0 0 0 16,-1 0-64-16,2 0-16 0,-1 0 0 0,-1 1 0 15,0-1-48-15,-1 1-16 0,-3-3 0 0,-3-1 0 0,-1-1-64 16,-2 0 0-16,-3 0-128 0,0 2 192 0,-1 2-32 0,-1 0-16 16,-2 0 0-16,-1-4 0 0,-1 1 48 0,-2-2 0 15,-1 1 0-15,-2-1 0 0,-1-2 64 0,-1 5 32 16,-1-1 0-16,-2 3 0 0,-2 3-160 0,2-3-128 16,2-3 192-16,-2 0-192 0,-1 2 224 0,0-3-64 15,2 2-16-15,-1-1 0 0,2 3-144 0,3 3 0 16,2-3 0-16,3-3 0 0,-1-1 0 0,-1 0 0 15,-2 2 0-15,-1-1 0 0,1-1 0 0,-2 0 0 16,-1 4 0-16,1-2 128 0,3 2-128 0,1-2 0 16,-1 0 0-16,0-4-176 0,-2 1 176 0,0 3 0 15,-2-2 0-15,1 2 0 0,0 1 0 0,4 2 0 0,4 2 0 16,2 0 0-16,-1-2 0 0,-1-1 0 0,-1-1 0 0,0 1 0 16,-2 0 0-16,2 0 0 0,0 1 0 15,1 1 0-15,1 4 0 0,3-1 0 0,0 1 0 0,1 0 0 16,-1-4 0-16,2 0 0 0,-4-2 0 0,1 0 0 15,-3 0 0-15,-1 2 0 0,-2 2 128 0,1 3-128 16,-1-5 0-16,3 3 0 0,3 1 0 0,0-1 0 16,-2 0 0-16,2-2 0 0,-1-3 0 0,0 1-128 15,-2 2 128-15,2 0 0 0,2 1 128 0,2 3-128 16,0-1 0-16,2 1 0 0,0-1 0 0,1 1-128 16,2-1 128-16,-1 0 0 0,1-2 0 0,-1-3 0 15,-1 4 0-15,1-4 0 0,-1 2 0 0,-1 0 0 16,-3 1 0-16,3-1 0 0,1 1 0 0,2 2 0 15,-2-4 0-15,3 2 0 0,1 0 0 0,1-1 0 0,-1-1 0 16,2 0 0-16,0-2 0 0,1 0 0 0,-3 2 0 0,1-2 0 16,2 0 0-16,1 0 0 0,0 1 0 0,2-1 144 15,0 0-144-15,1 3 0 0,-1 0 144 0,2-1-144 16,-1 1 0-16,1 0 144 0,0-2-144 0,0 1 0 16,0 0 0-16,-2 2 128 0,2-4-128 0,-1 1 0 15,-2 0 0-15,-1 1 0 0,0-2 0 0,0 2 0 16,0-2 0-16,-2 0 0 0,-2 1 0 0,2 2 0 15,5 0 0-15,0-3 0 0,-3 1 0 0,1-1 0 16,2 0 0-16,-1 1 0 0,1-1 0 0,-1 0 0 16,0 0 128-16,0 0-128 0,2 2 0 0,-2-2 0 15,-4 0 0-15,2 0 0 0,0 0 0 0,3 1 0 16,2 0 0-16,-1 0 0 0,-4 1 0 0,3-1 0 0,-1-1 128 0,1 1-128 16,-2 2 0-16,2 0 0 0,0-2 0 0,1 0 128 15,-2 1-128-15,2-2 0 0,-1 0 0 0,-1 2 0 16,1-2 0-16,-3 1 0 0,-1 1 128 0,-1 2-128 15,2-4 0-15,2 1 0 0,-1 0 0 0,2 1 0 16,1 0 0-16,0-1 0 0,-3 2 128 0,3-2-128 16,1-1 0-16,2-1 128 0,0 1-128 0,2 3 128 15,1-1-128-15,-1 0 0 0,-1-1 0 0,-1 0 0 16,0 1 0-16,1-1 0 0,0 0 0 0,-2 0 0 16,-1-1 0-16,11 2 128 0,-4-1-128 0,-2 2 0 15,-2-3 0-15,0 1 0 0,0-1 0 0,0 1 0 16,1-1 0-16,-16 4 0 0,7-3 0 0,7 2 0 0,2 0 0 0,1-3 0 15,1 0 0-15,2 0 0 0,0 0 0 16,1 0 0-16,-1 0 0 0,0 0 0 0,0 0 0 0,0 0 0 16,-2 0 0-16,1 0 128 0,-1 0-128 0,0 0 0 15,-1-3 0-15,-1 2 0 16,1-1 0-16,-3 1 0 0,0-3 0 0,2 3 0 0,2 0 0 0,-2 1 128 16,0 0-128-16,0 0 0 0,0 0 0 0,0 0 0 15,2 0 128-15,-1 0-128 0,1 0 0 0,2 0 0 16,2 1 0-16,14-1 0 15,1 0-1216-15,0 0-192 0,0 0-16 0,0 0-16 16,0 0-1568-16,0 0-304 0,0 0-64 0,0 0 3376 0</inkml:trace>
  <inkml:trace contextRef="#ctx0" brushRef="#br1" timeOffset="44151.49">8878 8910 5519 0,'0'0'240'0,"0"0"64"0,-5-6-304 0,5 6 0 15,-6-4 0-15,6 4 0 0,0 0 4432 0,-4-7 832 16,4 7 176-16,0 0 16 0,0 0-3904 0,0 0-784 15,-7-5-144-15,7 5-48 0,0 0-160 0,0 0-32 16,0 0-16-16,0 0 0 0,0 0 288 0,0 0 64 16,0 0 16-16,0 0 0 0,0 0 32 0,0 0 16 15,0 0 0-15,0 0 0 0,0 0-64 0,0 0-16 16,-2-9 0-16,2 9 0 0,0 0-128 0,0 0-16 16,0 0-16-16,0 0 0 0,0 0-352 0,0 0-64 15,0 0 0-15,0 0-128 0,0 0 256 0,0 0-64 16,7-7-16-16,-7 7 0 0,11-5 32 0,-2 3 16 0,-9 2 0 0,10-2 0 15,-10 2-32-15,12-2 0 0,-1 0 0 0,-1 1 0 16,0 1 16-16,1 0 0 0,-1 0 0 0,1 1 0 16,-1 1-64-16,1 0-16 0,-1-2 0 0,3 0 0 15,3 0 0-15,1 0 0 0,0-2 0 0,1 4 0 16,1 0 48-16,2-1 0 0,0-2 0 0,1 1 0 16,2 0-16-16,2-2 0 0,2 2 0 0,2 0 0 15,2 0 16-15,-1 0 0 0,0 0 0 0,3 0 0 16,1 0-48-16,3-2 0 0,-1 4 0 0,-1-2 0 15,-1 2-128-15,1-2 0 0,-1 1 0 0,3-1 0 16,-2-3 0-16,3 3 0 0,3 4 128 0,0-1-128 16,-2-1 0-16,2 0 0 0,1-4 0 0,0 2 128 0,1 0-128 0,1 0 0 15,-4 2 0-15,2-1 128 0,2-4-128 16,0 1 192-16,2 0-192 0,3 1 192 0,3 0-32 0,2 0 0 16,-2 1 0-16,-1-2 0 0,-2 2-160 0,-2-2 0 15,-1 2 0-15,1 0 0 0,1-2 128 0,0 2-128 16,2 0 128-16,3 0-128 0,-1 0 0 0,0 2 0 15,-2 0 128-15,-1 1-128 0,-3-3 0 0,-2 1 0 16,1 0 0-16,2 2 0 0,0 1 0 0,2-1 0 16,-2-2 0-16,2 0 0 0,-1 1 128 0,0 0-128 15,-4 1 0-15,1-1 128 0,-1 2-128 0,2-4 0 16,3 2 0-16,-1-1 0 0,0 3 144 0,2-3 0 16,3-2 0-16,-4 1 0 0,-5-4-16 0,0 3-128 15,-2 2 192-15,-3-1-64 0,1-1 0 0,-1 1 0 16,1 0 0-16,-1 2 0 0,0 1-128 0,1-2 0 0,-1 0 0 0,1 1 0 15,-1-2 0-15,-1 0 0 0,-2 0 0 0,-2 0 0 16,-1-2 0-16,-2 4 0 0,1 0 0 0,2 2 0 16,3-5 0-16,0 0 0 0,0-1 0 0,-1 2 0 15,0-2 0-15,1 0 0 0,-1 2 0 0,1-1 128 16,-1 0-128-16,-1 1 0 0,-1 1 144 0,-1-1-144 16,-1-1 128-16,0-2-128 0,0 6 160 0,1-3-160 15,2 1 0-15,0 0 128 0,2 3-128 0,0-4 0 16,-3-4 0-16,1 2 0 0,2 2 0 0,0 0 0 15,-3-4 0-15,-1 1 128 0,-1 1-128 0,-1 0 0 16,1 2 128-16,1-1-128 0,0 0 176 0,1 1-176 16,3-4 224-16,-1 1-64 0,1-1-16 0,1 3 0 15,0 0-144-15,1-1 160 0,-3 1-160 0,0-2 160 0,-2 0-160 0,-1-1 0 16,0 1 0-16,1 2 128 0,-1 1-128 0,1 0 0 16,3-4 0-16,-1 1 0 0,-4 1 0 0,3-1 0 15,1 2 0-15,1-1 0 0,-1 0 128 0,-1-1-128 16,-3 3 0-16,-1-1 128 0,-2-2-128 0,0 1 0 15,-1-1 144-15,1 2-144 0,1-2 144 0,2 1-144 16,0 0 192-16,0-2-192 0,3 2 192 0,0-1-192 16,1 2 192-16,0-2-192 0,1 1 128 0,0-1-128 15,-1 2 0-15,-1-1 0 0,-2 0 0 0,0 0 0 16,-2 2 0-16,2-1 0 0,0-1 128 0,1 0-128 16,5 1 0-16,0 1 0 0,0-1 0 0,1-1 0 15,-3 0 0-15,-1 2 0 0,3-3 0 0,-4 2 0 16,-1 0 0-16,-1-1 0 0,-1 2 0 0,1-2 0 15,0-1 0-15,-1 2 0 0,0 1 0 0,4 0 0 0,3 0 0 0,-1 0 0 16,-4-3 0-16,3 0 0 0,2 2 0 0,-2 0 0 16,-3 1 128-16,-1 0-128 0,-1 0 0 0,-3-1 0 15,-1-2 0-15,-1 0 0 0,2 2 0 0,-1 0 0 16,0-1 128-16,-1 1-128 0,1 0 0 0,2 1 0 16,2-1 0-16,-4-1 0 0,-2 0 0 0,-1 0 0 15,-1 1 0-15,-3 1 0 0,-1-1 0 0,-3 1 0 16,-1 0 128-16,0 0-128 0,-1 0 0 0,-2 0 0 15,-1 0 0-15,-1 0 0 0,-2 0 0 0,-10 0 0 16,11-3 0-16,-2 2 0 0,-9 1-144 0,10-2 144 16,-10 2-1728-16,11 0-256 15,-11 0-48-15,9 3-18880 0</inkml:trace>
  <inkml:trace contextRef="#ctx0" brushRef="#br1" timeOffset="52216.05">5152 11652 6447 0,'0'0'576'0,"0"0"-576"0,0 0 0 0,0 0 0 16,0 0 2640-16,0 0 432 0,-8-1 64 0,8 1 32 16,0 0-1440-16,-9 0-272 0,2 0-64 0,7 0-16 15,-8 0-352-15,8 0-80 0,0 0-16 0,-8 2 0 0,0 0-160 0,2-2-48 16,6 0 0-16,0 0 0 0,0 0-192 0,-8 1-32 15,8-1-16-15,0 0 0 0,0 0 32 0,0 0 16 16,-8 2 0-16,8-2 0 0,0 0 0 0,-8 6 0 16,2-2 0-16,6-4 0 0,0 0-144 0,-7 6-16 15,-1 1-16-15,8-7 0 0,-4 9-32 0,0 1 0 16,0 1 0-16,2-4 0 0,2-7-64 0,0 12-32 16,1 0 0-16,0 0 0 0,-1-12-48 0,0 13-16 15,2 0 0-15,0-2 0 0,2 1 80 0,0 0 16 16,-1 0 0-16,1-2 0 0,1 0-64 0,-1 2 0 15,-2 0 0-15,1 1 0 0,-2 0-32 0,1 0-16 16,-1 0 0-16,2 1 0 0,0 2-16 0,0 0-128 16,-3 1 192-16,1 0-64 0,2 2 112 0,-2-2 16 0,-2 1 0 15,1 1 0-15,1-1 32 0,2 0 16 0,0 0 0 16,2 3 0-16,-3 0-48 0,2 1-16 0,1-1 0 0,1 1 0 16,-1 2-48-16,1-3 0 0,4 1 0 0,-4 1 0 15,-2 1-192-15,3 2 0 0,-1-4 0 0,2 3 0 16,-2-2 144-16,1 1-144 0,-2-2 128 0,2 0-128 15,-2 1 208-15,-1 0-32 0,-2-1-16 0,1 4 0 16,1 0 32-16,-2 1 16 0,-2-1 0 0,2 0 0 16,-1 1-48-16,0 0-16 0,-1-4 0 0,3 3 0 15,-2-1-16-15,2 0 0 0,0 0 0 0,-1-3 0 16,-1 0 48-16,2 0 0 0,0 0 0 0,1 1 0 16,-3-3 0-16,1 1 0 0,1 1 0 0,0 2 0 15,-2 1-48-15,0-1-128 0,1 0 192 0,0-2-64 0,3 2-128 16,-2 0 0-16,-4 4 144 0,2-1-144 0,2-2 0 15,-2-2 0-15,-1 2 0 0,0-3 128 0,1 0-128 0,-1 1 0 16,0-1 0-16,0 0 0 0,-1-1 0 0,2 0 144 16,1 1-144-16,-1 0 0 0,-1-1 128 0,1 2-128 15,0 1 0-15,1 1 0 0,-1 1 128 0,0 1-128 16,2 0 0-16,-2 3 0 0,1 2 128 0,0 0-128 16,1-3 0-16,-1 1 0 0,0-1 128 0,-1-1-128 15,-2 1 0-15,2-2 0 0,2-2 160 0,-1 2-160 16,-2 1 128-16,2-2-128 0,0 0 0 0,-1 1 128 15,1-2-128-15,-2 2 0 0,0 2 0 0,2 0 128 16,1 1-128-16,-3-3 0 0,-1 2 0 0,1-4 0 16,1 1 128-16,-1-1-128 0,-1-1 0 0,2 1 0 15,2 0 0-15,-1 1 128 0,-1-1-128 0,1 1 0 0,-1 0 0 0,2 3 128 16,-2 0-128-16,2 1 0 0,-2 2 0 0,2 0 0 16,-1 2 0-16,-1 1 0 0,-1 1 128 0,-1-2-128 15,1-3 0-15,0 0 0 0,0-1 0 0,-1 1 0 16,-2-2 0-16,1 1 0 0,-1 1 128 0,2-1-128 15,-1-1 0-15,1 4 0 0,0-2 0 0,-2 2 128 16,-1 0-128-16,3 1 0 0,0-2 0 0,-1 0 128 16,1-2-128-16,-2 3 0 0,1-3 0 0,1 0 0 15,1-5 0-15,0 1 0 0,-2 2 0 0,2-3 0 16,2 1 0-16,-2 0 128 0,-2 2-128 0,1-1 0 16,0 3 0-16,-1 1 0 0,1 3 0 0,1 1 0 15,0-1 0-15,0-1 0 0,0 1 128 0,0-3-128 0,-1-2 0 16,2-1 0-16,2 2 0 0,-2-1 0 0,0 1 0 15,2-1 0-15,-1-1 0 0,0 1 0 0,-2 0 0 16,0-1 0-16,0 5 0 0,2-2 0 0,2 4 0 0,-2-2 0 16,-4-2 0-16,2 2 0 0,0-3 0 0,-1 0 0 15,-2-1 0-15,2-1 0 0,-2 0 0 0,2-1 0 16,0 0 128-16,-2 2-128 0,-1-2 0 0,0 2 0 16,2 0 0-16,-1 0 0 0,-1-2 0 0,0 4 0 15,0 3 128-15,3-1-128 0,-4-3 0 0,2 0 0 16,2-2 0-16,0 1 0 0,-3 0 0 0,1-2 0 15,1 2 0-15,0 1 0 0,2-4 0 0,-1 0 0 16,0 1 0-16,-1-1 0 0,2-1 0 0,0 0 0 16,0-2 0-16,0 2 0 0,0 4 0 0,0-2 0 15,-1-1 0-15,1 0 0 0,-1 0 0 0,1 0 0 0,0-3 0 16,1-1 0-16,0 0 0 0,2-1 0 0,0 0 128 16,-3-2-128-16,-2 1 0 0,2 2 0 0,0 3 0 0,2-3 0 15,-1-1 0-15,0 1 0 0,0 1 0 0,1 1 0 16,-1-5 0-16,-1 2 0 0,-1 1 0 0,1 3 0 15,1 5 0-15,-1-4 0 0,-1-4 128 0,1-1-128 16,1 0 0-16,-1 3 0 0,-1-2 0 0,1-3 0 16,-2-3 0-16,2 4 0 0,0-5 0 0,0 2 0 15,0 1 0-15,2 1 0 0,0-1 0 0,0-1 0 16,-1-2 0-16,0 1 0 0,2-2 0 0,-2 1 0 16,-1-5-240-16,0 2 80 0,0 0 16 0,2-2 0 15,-2-10-880-15,1 8-160 0,-1-2-32 0,0-6-16 16,0 0-1696-16,0 0-336 0,-3-14-64 0</inkml:trace>
  <inkml:trace contextRef="#ctx0" brushRef="#br1" timeOffset="53681.48">5327 14056 21183 0,'0'0'1888'0,"0"0"-1504"15,0 0-384-15,0 0 0 0,0 0 2704 0,0 0 480 16,0 0 80-16,0 0 32 0,0 0-2336 0,0 0-448 15,0 0-112-15,0 0-16 0,0 0 224 0,0 0 32 16,0 0 16-16,0 0 0 0,0 0-208 0,13-1-64 16,0-2 0-16,0 0 0 0,-1 1 112 0,0-1 16 15,-1 1 0-15,0 0 0 0,-11 2-32 0,11-2 0 16,0 0 0-16,-11 2 0 0,12 4-32 0,-3-1-16 16,-9-3 0-16,0 0 0 0,10 5-32 0,-10-5 0 15,0 0 0-15,0 0 0 0,11 8 32 0,-11-8 0 0,9 5 0 0,0-1 0 16,0 1 0-16,-9-5 0 0,0 0 0 0,0 0 0 15,10 3-80-15,3-3-16 0,6 0 0 0,-1-1 0 16,-4-1-96-16,2 0-32 0,1-2 0 0,0 1 0 16,0 2-64-16,1 0-16 0,-2-3 0 0,2 2 0 15,1 2-128-15,-2 0 192 0,-2-1-192 0,0 0 192 16,5 1-192-16,-2-2 128 0,0 1-128 0,2 1 128 16,1 1-128-16,1 1 192 0,0-2-192 0,2 2 192 15,3 1-192-15,2 0 0 0,1-2 0 0,1 3 0 16,0-4 0-16,2 1 0 0,1-2 0 0,1 1 0 15,0 1 128-15,0-2-128 0,-1-2 128 0,-1 2-128 16,-3 1 192-16,1 0-64 0,-1-1 0 0,4 1 0 16,-1-2-128-16,2 1 160 0,0-2-160 0,3 1 160 0,0-1-160 0,2 3 192 15,0-2-192-15,1 0 192 0,-1 1-192 0,-2 1 0 16,-4-1 0-16,0 2 128 0,0 2-128 0,0-1 0 16,-2 1 0-16,1 1 0 0,-2 1 0 0,2 0 0 15,-1 0 0-15,2-2 0 0,-1 1 0 0,1 2 0 16,1 0 0-16,0-3 0 0,-2 1 0 0,-2 0 0 15,-1-6 128-15,1 2-128 0,-1 0 0 0,2-3 160 16,-1-1-160-16,0 2 160 0,0-1-160 0,1 0 192 16,-1-2-192-16,3 1 192 0,0 2-64 0,0 0-128 15,-2-3 192-15,1 4-64 0,-2 1-128 0,-1 0 0 16,-1 0 0-16,0 0 128 0,-3 1-128 0,0 0 0 16,-2 1 0-16,0 0 0 0,-1-2 0 0,1 2 0 0,-1-2 0 15,1 0 0-15,1 0 0 0,-1 0 0 0,1-2 0 16,1-2 128-16,2 2-128 0,-4-1 0 0,-4-1 0 0,1 2 128 15,0 0-128-15,-2 0 128 0,-3-1-128 0,-2 1 128 16,-2-1-128-16,-2 0 128 0,-1 1-128 0,-9 2 128 16,10-4 32-16,-10 4 0 0,0 0 0 0,7-7 0 15,0 1-160-15,-7 6-176 0,5-9 48 0,-2 1 0 32,-1 1-1520-32,-2 7-288 0,4-10-64 0,-1 2-20336 0</inkml:trace>
  <inkml:trace contextRef="#ctx0" brushRef="#br1" timeOffset="61261.67">11969 9031 22799 0,'0'0'1008'0,"-9"-1"208"0,0-3-960 0,3 2-256 0,6 2 0 0,0 0 0 15,0 0 1072-15,0 0 160 0,0 0 48 0,0 0 0 16,0 0-528-16,0 0-112 0,0 0 0 0,0 0-16 16,0 0-224-16,0 0-32 0,0 0-16 0,0 0 0 15,0 0-32-15,0 0-16 0,0 0 0 0,0 0 0 16,0 0 128-16,0 0 16 0,0 0 16 0,0 0 0 16,5 11 304-16,-1 0 48 0,-4-11 16 0,2 10 0 15,-2-1 0-15,0 3 16 0,0-12 0 0,0 12 0 16,0-12-144-16,2 13-16 0,-1-1-16 0,2-1 0 15,-1-2-176-15,2 2-48 0,0-1 0 0,3 1 0 16,2-1-192-16,-1 2-32 0,-2 1-16 0,2-1 0 16,-2-1-32-16,1 2-16 0,-2 0 0 0,0 2 0 15,-2 0 32-15,0 2 0 0,-1-2 0 0,2 2 0 0,-4 0 64 16,1 2 32-16,2 3 0 0,-2 1 0 0,-2-3 0 0,1 1 0 16,0-1 0-16,-1 2 0 0,1-2-64 0,0 3-16 15,0-2 0-15,1 1 0 0,0 1-64 0,-1 0-16 16,0 0 0-16,3 1 0 0,1-2 48 0,0 2 0 15,-4-3 0-15,1 2 0 0,0 0-176 0,3 0 128 16,0 4-128-16,0-4 128 0,-1 3 32 0,-2-1 0 16,0 4 0-16,1 1 0 0,0 2-16 0,-2-6 0 15,-1-1 0-15,1 1 0 0,-1 0-16 0,-1 1-128 16,2 0 192-16,-1 0-64 0,0-1 0 0,1 0-128 16,1 0 192-16,3-2-64 0,-3-2 0 0,2 0 0 15,-2 3 0-15,2-2 0 0,-1-2 0 0,1 3-128 16,-1-1 192-16,2 2-64 0,2 0 0 0,-1-2-128 0,-1-1 192 15,-2 0-64-15,1 2-128 0,0-1 0 0,-2 2 144 0,0 2-144 16,-1 1 128-16,0-2-128 0,0 0 128 0,-1 1-128 16,-2 1 0-16,2 0 144 0,1-2-144 0,-1 2 0 15,-2-1 176-15,-1 2-176 0,-1-3 160 0,1 1-160 16,0 1 144-16,1-2-144 0,1-3 128 0,2 2-128 16,0 0 144-16,0 0-144 0,0-1 160 0,1 1-160 15,0 2 128-15,-1-3-128 0,-1 1 0 0,1-1 144 16,1 1-144-16,1 0 160 0,-2 0-160 0,2 0 160 15,1 1-160-15,-2-2 160 0,-2 2-160 0,1 2 160 16,0 1-160-16,0-3 0 0,0 2 144 0,0 1-144 16,-1-3 0-16,-1-1 128 0,2 1-128 0,-1 3 0 15,-2-1 0-15,0 1 128 0,0 0-128 0,0-5 0 0,1 2 0 16,-1 1 0-16,-1-1 0 0,4 1 128 16,-1-1-128-16,-2 1 0 0,-2 1 0 0,3-1 0 0,3 1 0 0,-1 2 0 15,-3-3 0-15,1 0 0 0,-2 1 0 0,1 2 0 16,2-3 0-16,-1 2 128 0,0-2-128 0,1-1 0 15,-1 0 0-15,1-1 128 0,-2 0-128 0,3-2 144 16,2-2-144-16,0 3 160 0,1-2-160 0,-3 1 0 16,-3 1 0-16,3 0 128 0,2 0-128 0,0 1 0 15,1-2 0-15,-1 1 0 0,-2-2 0 0,0 0 0 16,0 0 0-16,0 0 0 0,0 0 0 0,2 2 128 16,-1-1-128-16,2 1 0 0,-1-1 0 0,-2 1 0 15,0-1 0-15,-1 1 0 0,-2-1 0 0,3 2 0 16,4-2 0-16,-2 4 0 0,-5-4 0 0,2 0 0 15,1 5 0-15,0 1 0 0,0-3 0 0,1 0 0 16,2-3 0-16,-1 3 0 0,1 2 0 0,-1 2 128 16,-2-7-128-16,2 3 0 0,2 4 0 0,-1-4 0 0,0 0 0 0,0 2 0 15,1-4 0-15,-1 2 0 0,0 1 0 0,1-1 0 16,0 1 0-16,0 2 0 0,0 2 128 0,-2 0-128 16,0-1 0-16,0 0 0 0,2 0 0 0,0-2 0 15,0 3 0-15,0 0 0 0,0 2 0 0,0-3 0 16,0-3 0-16,0 2 0 0,-1-3 0 0,3 1 0 15,-1 1 0-15,-1-2 128 0,-3-2-128 0,3 4 0 16,3 2 0-16,-1-3 128 0,-1 3-128 0,0-1 0 16,1-2 0-16,-1 1 128 0,-1-1-128 0,1 2 0 15,0 1 0-15,-1-2 128 0,0 0-128 0,0 0 0 16,-1 2 0-16,-1-1 0 0,1 0 128 0,-1 1-128 0,0-2 0 16,-1 2 0-16,-1 0 0 0,1 0 0 0,-1 0 0 0,3 0 0 15,0 2 0-15,-1-2 0 0,-1-2 0 0,2 1 0 16,0-2 128-16,-1-1-128 0,2 1 0 0,0-1 0 15,0 0 0-15,-1-3 0 0,-1 1 0 0,1-1 0 16,-2 2 0-16,2 0 0 0,-1-1 0 0,1 4 0 16,-2-1 0-16,1 3 0 0,0 0 0 0,-1 3 0 15,1-2 0-15,-1 0 0 0,-1 3 0 0,1-3 0 16,1 3 0-16,-2-2 0 0,0-4 0 0,1 0 0 16,0-1 0-16,2-1 0 0,-2 0 0 0,2-1 0 15,-2 1 128-15,0 3-128 0,2-3 0 0,0 4 0 16,-2 0 0-16,2 0 0 0,-1 0 0 0,1 0 0 15,-1-2 0-15,1 2 0 0,-2 0 0 0,1 2 0 0,-1-4 0 16,0 0 0-16,-1-1 0 0,2 1 0 0,-2-1 0 0,1 0 0 16,0 1 0-16,2 0 0 0,-2 5 0 0,-1-3 0 15,0 1 0-15,0 1 0 0,0 0 0 16,0-1 0-16,3-1 0 0,-1-1 0 0,0-2 0 0,0 1 0 16,-3-2 0-16,2 0 0 0,-1-1 0 0,1 1 0 15,2 0 0-15,0-3 0 0,-2 0 0 0,0 0 0 16,1 0 0-16,-1 2 0 0,0 0 0 0,0 0 0 15,-1 0 0-15,2 1 0 0,-2 0 0 0,0 0 0 16,0 0 0-16,0-1 0 0,1-2 0 0,-1 1 0 16,0-2 0-16,0 0 0 0,0 0 0 0,1-1 0 15,-1 0 0-15,-1 0 0 0,1-2 0 0,1 2 0 16,1 1 0-16,-2 0 0 0,0-1 128 0,0 1-128 16,0 2 0-16,0-1 0 0,-2-3 0 0,2 3 0 0,0-2 0 0,0 3 0 15,0-1 0-15,0-1 0 0,0-1 0 0,2-1 0 16,-1-5 0-16,-1 2 0 0,0 0 0 0,0 0 0 15,1-8 0-15,1 4 0 0,-2-2 0 0,0 2 0 16,0 0 0-16,0 1 0 0,-2-1 0 0,0 3 0 16,0 9 0-16,1-1 0 0,1-4 0 0,-1 0 0 15,-1-2 0-15,1 1 0 0,0 1 0 0,1-1 0 16,-1-2 0-16,1 3 0 0,0-2 0 0,0 0 0 16,-2-1 0-16,1 4 0 0,-2 3 0 0,2-2 0 15,0 0 0-15,1-4 0 0,0 1 0 0,0-2 0 16,-2-4 0-16,1 3 0 0,-1 5 0 0,0-2 0 15,1-2 0-15,0-4 0 0,-1 0-192 0,1 0 48 16,0 1 0-16,-1-1 0 16,1-3-1152-16,1-10-240 0,0 0-32 0,0 0-14368 0,0 0-2864 0</inkml:trace>
  <inkml:trace contextRef="#ctx0" brushRef="#br1" timeOffset="63258.39">8925 11833 1839 0,'0'0'160'0,"0"0"-160"0,0 0 0 0,0 0 0 0,3-10 912 0,-3 10 160 16,0 0 16-16,0 0 16 0,-3-9-592 0,3 9-112 15,0 0-16-15,-8-3-16 0,-1 2-64 0,9 1-16 16,-8 0 0-16,8 0 0 0,-7-2 48 0,7 2 16 16,-11 0 0-16,11 0 0 0,0 0 1184 0,-8-1 256 15,-1 0 32-15,0-1 16 0,-1 1-416 0,1-1-80 16,9 2 0-16,0 0-16 0,-11 0-288 0,11 0-48 15,0 0-16-15,-8-4 0 0,-1 1-16 0,9 3 0 16,-9-4 0-16,9 4 0 0,-10 0-224 0,10 0-48 16,0 0-16-16,-9 0 0 0,-1 0-80 0,10 0-16 15,0 0 0-15,0 0 0 0,-9 0-80 0,9 0-32 0,0 0 0 0,0 0 0 16,0 0-96-16,0 0-32 0,0 0 0 0,0 0 0 16,0 0 112-16,0 0 0 0,0 0 16 0,11 7 0 15,-1-6 128-15,1 0 32 0,-11-1 0 0,14 0 0 16,2 0-144-16,-3 0-32 0,-2-1 0 0,1 1 0 15,1-1 64-15,0 1 0 0,0 0 0 0,0 0 0 16,-2 0-96-16,0 0-16 0,0 0 0 0,1 0 0 16,-1 0-208-16,1 1-32 0,0-1-16 0,1 1 0 15,0 1 0-15,0-2 0 0,0-2 0 0,0 1 0 16,1 0 192-16,1 1 48 0,-2-4 0 0,1 1 0 16,2 0-48-16,-1 1 0 0,2-1 0 0,-1 2 0 15,0-2-112-15,-1 1-32 0,1-1 0 0,1 2 0 16,1 1-192-16,2 0 176 0,-1 0-176 0,-1 2 160 0,-1 1-160 15,0 0 0-15,-1-1 0 0,2 1 0 0,0-1 0 16,2 1 0-16,-2-3 0 0,2 1 0 0,1 2 160 0,-1 0-160 16,0-3 192-16,0 0-192 0,-1 0 256 0,-1 1-64 15,-1-1-16-15,0 1 0 0,0-1-32 0,-1 2 0 16,0 0 0-16,0-1 0 0,0 1-16 0,2 0-128 16,1 0 192-16,-1-1-64 0,-1 0-128 0,2-1 192 15,2 0-192-15,1 2 192 0,1-1-192 0,1 1 128 16,1 1-128-16,0-2 128 0,0 1-128 0,1 2 0 15,0-4 144-15,0 1-144 0,-1-1 0 0,-1 1 144 16,0-1-144-16,-1 0 0 0,1 0 160 0,-2-1-160 16,-1 0 128-16,1 1-128 0,1-3 176 0,2 2-48 15,0-1-128-15,-2 1 192 0,1-2-48 0,1 2-16 0,1 0 0 0,0 0 0 16,-3-1 0-16,3 2 0 0,4 0 0 0,-1 0 0 16,-2 2-128-16,1-1 160 0,-1 0-160 0,1 0 160 15,-2 1-160-15,0-2 128 0,-1 0-128 0,1 1 128 16,0 0-128-16,0 1 0 0,-1-4 0 0,2 2 0 15,2-1 0-15,1 0 0 0,-2 1 0 0,2-2 0 16,-2 2 0-16,-1 0 0 0,2-1 128 0,-2 1-128 16,-1 0 0-16,0 0 0 0,-1 1 144 0,-2-1-144 15,0 2 176-15,-1-2-48 0,-1 1 0 0,-2-1 0 16,1 1-128-16,-2-1 192 0,0 0-192 0,0-1 192 16,2 2-192-16,0-1 0 0,-1-1 144 0,1 1-144 15,-1 1 0-15,0-1 0 0,-1 0 0 0,1 2 0 16,2-2 0-16,0 0 0 0,0 0 0 0,1 1 0 15,0 2 0-15,-1-3 0 0,-1 0 0 0,-1 0 0 0,-1 0 160 0,-1 0-32 16,-2-3-128-16,0 2 192 0,0-1-192 0,-2 1 0 16,0 0 0-16,-1-1 0 0,-1 0 0 0,0 1 0 15,-1-1 0-15,1 1 0 0,-11 1 160 0,11-1-160 16,0-2 160-16,-11 3-160 0,13-1 0 0,-2-1 128 16,0 1-128-16,-1 1 0 0,-10 0 0 0,12-4 0 15,-3 2 0-15,0-2 0 0,2 2 0 0,-11 2 0 16,0 0 0-16,11-1 0 0,0-2 0 0,-1 1 0 15,-1-1 0-15,-9 3 0 0,0 0 0 0,12-1 0 16,-1 0 0-16,-11 1 0 0,10-3 128 0,1 2-128 16,-1-1 0-16,0 1 0 0,1 0 128 0,-11 1-128 15,12-3 0-15,-2 1 0 0,0 2 0 0,1-3 128 0,-11 3-128 0,12-3 0 16,-2 3 0-16,0 0 0 0,-10 0 0 0,12-1 0 16,-1 1 0-16,-1 0 0 0,-10 0 0 15,12 0 0-15,-2 0 0 0,-10 0 0 0,0 0 0 0,0 0 0 16,0 0 0-16,11 0 0 0,-11 0 0 0,0 0 0 15,0 0 0-15,0 0 0 0,0 0 0 32,0 0-896-32,0 0-240 0,0 0-32 0,0 0-14704 0,0 0-2944 0</inkml:trace>
  <inkml:trace contextRef="#ctx0" brushRef="#br2" timeOffset="74424.35">8572 11808 22047 0,'0'0'976'0,"0"0"208"0,0 0-944 0,0 0-240 15,0 0 0-15,0 0 0 0,0 0 608 0,0 0 80 16,0 0 16-16,0 0 0 0,5-5-224 0,-5 5-32 16,0 0-16-16,0 0 0 0,0 0 320 0,0 0 64 15,0 0 16-15,0 0 0 0,0 0 320 0,0 0 64 16,0 0 0-16,0 0 16 0,0 0-176 0,0 0-32 16,-10-2-16-16,1 2 0 0,9 0-384 0,-10 2-80 15,10-2-16-15,-9 1 0 0,0-1-80 0,9 0 0 16,-10 0-16-16,10 0 0 0,-9 0 80 0,0 0 0 15,-1-1 16-15,1 1 0 0,9 0-48 0,-9-2-16 0,-1 0 0 0,-1 4 0 16,2-2-96-16,-1 0-32 0,-1 0 0 0,1 0 0 16,-1 0-80-16,0 0-32 0,-4 0 0 0,2 2 0 15,-1-2 32-15,0 0 0 0,-1 0 0 0,0-2 0 16,-2 0 80-16,0 0 32 0,1-2 0 0,0 1 0 16,1 0 0-16,-1 1 0 0,1-3 0 0,-1 1 0 15,0 0-96-15,1-1-16 0,-1-2 0 0,2 3 0 16,1 2-48-16,0-1-16 0,-2-1 0 0,2 1 0 15,1 1-16-15,1-1-16 0,-1 1 0 0,0-2 0 16,1 0-16-16,-3 1 0 0,1 1 0 0,0-1 0 16,2 2 0-16,-1-1 0 0,-1 1 0 0,0-2 0 15,-1 1 0-15,-1 1 0 0,0-2 0 0,-1 2 0 16,-1-1 0-16,0 0 0 0,3-2 0 0,-2-1 0 16,0 1 32-16,1 1 0 0,-1-2 0 0,2 1 0 0,-1 0-176 0,0-1 192 15,-3 1-192-15,1 0 192 0,0 0-192 0,0 2 0 16,0 0 144-16,1 2-144 0,-1-2 0 0,0 2 0 15,-1 0 0-15,0 1 0 0,-1 2 0 0,2-2 0 16,1 0 0-16,-1 2 0 0,0-1 0 0,0 0 0 16,0-2 0-16,0 1 0 0,-1 2 0 0,-1-2 0 15,1-2 0-15,0 1 128 0,0-4-128 0,2 2 176 16,2 1-176-16,-2 1 192 0,-2-1-64 0,1-1-128 16,-2 1 192-16,2 0-64 0,1 0 0 0,-1-1-128 15,1 2 192-15,0 0-64 0,-1 0-128 0,0 2 0 16,0 0 0-16,1 2 128 0,-3 0-128 0,0 0 0 15,-1 1 0-15,2-2 0 0,0 2 0 0,1 0 0 0,0-2 0 16,0 1 0-16,-1-2 0 0,1 1 0 0,0-3 0 0,-2 1 0 16,0 2 0-16,1-3 0 0,-1-2 0 0,-2 1 0 15,-2 1 0-15,1-1 0 0,1 0 0 0,3-1 0 16,-1 2 0-16,0 0 128 0,-3 0-128 0,2 0 0 16,3-1 128-16,0 1-128 0,-1 1 128 0,1 1-128 15,0-2 0-15,0 1 128 0,0-2-128 0,2 1 0 16,-1 0 0-16,0 1 0 0,2 0 0 0,-2-1 0 15,-1-1 0-15,0 0 0 0,0-1 0 0,1 1 0 16,-3 1 0-16,1-1 0 0,-3-2 0 0,2 0 0 16,-1 2 0-16,-1-1 0 0,0-1 0 0,2 2 0 15,1 1 128-15,-2-3-128 0,-2 0 128 0,2-1-128 16,3 1 128-16,0-1-128 0,-1 1 128 0,1 0-128 0,0 0 128 16,2 1-128-16,0 1 0 0,1 1 128 0,-2 0-128 15,2-1 0-15,0 1 0 0,-1-3 0 0,0 3 0 0,-1-1 0 16,2-1 0-16,-2 1 0 0,6 1 0 0,-1 0 0 15,-1 0 0-15,1 0 0 0,-4 0 0 0,1 0 160 16,0-3-160-16,-2 2 160 0,-13-1-160 0,5-2 0 16,1 1 0-16,5 0 0 0,4 2 0 0,-2-1 0 15,-2-2 0-15,1 1-176 0,3 2 176 0,-1-1 0 16,1 0 0-16,0 0 0 0,1 1 0 0,-1 1 0 16,0-1 0-16,1 1 128 0,0-1-128 0,1 1 0 15,3 1 0-15,-1 0 0 0,-2 2 0 0,2-2 0 16,-1-2 0-16,2 1 0 0,-1 1 0 0,0 2 0 0,1-1 0 15,0 0 0-15,0-1 0 0,0 0 0 0,-1-1 0 16,0 0 0-16,1 0 0 0,0 0 0 0,0 0 0 16,0 0 0-16,0-2 0 0,1 0 0 0,-1 2 0 0,1-1 0 15,8 1 0-15,-9 0 0 0,9 0 0 0,-11 1 0 16,2-1 0-16,2-1 0 0,7 1 0 0,-10 3 0 16,1-1 0-16,1 1 0 0,8-3 0 0,-9 2 0 15,2 1 0-15,7-3 0 0,-10 4 0 0,10-4 0 16,-9 4 0-16,9-4 0 0,-9 5 0 0,9-5 0 15,0 0 0-15,-8 3 0 0,8-3 0 0,-9 4 0 16,0 0 0-16,9-4 0 0,-9 2 0 0,9-2 0 16,0 0 0-16,0 0 0 0,-8 5 0 0,8-5 0 15,0 0 0-15,-6 7 0 0,6-7 0 0,-6 12 0 16,1-3 0-16,1 0 0 0,4-9 0 0,-1 12 0 0,-2 1 0 16,2-4 0-16,0 0 0 0,-1 0 0 0,1 0 0 15,1 2 0-15,0-11 0 0,-1 11 0 0,1 1 0 0,0 0 0 16,-1-2 0-16,2 3 0 0,1-1 0 0,0 0 0 15,-2-1 0-15,1 2 0 0,2 2 0 0,1-1 0 16,-2 0 0-16,1 3-128 0,-1 2 128 0,2 0 0 16,0 1 0-16,1 1 0 0,1 0 0 0,-1 1 0 15,0 1 0-15,-1 1 0 0,0 0 0 0,-2 1 0 16,2 1 0-16,0 2 0 0,2 0 0 0,-3-2 0 16,3 2 0-16,-1-1 0 0,0-1 0 0,0 0 0 15,-2-1 0-15,0 0 0 0,-1-3 0 0,1 1 0 16,-1 0 0-16,1-1 0 0,1 0 0 0,-3 0 0 15,0 3 0-15,1-3 0 0,-1 0 0 0,2 2 0 0,-1-1 0 16,1 2 0-16,-2-2 0 0,2 3 0 16,-1-2 0-16,1 2 0 0,-2 1 0 0,2-1 0 0,0-1 0 0,-2 0 0 15,0 1 0-15,0-1 0 0,1 0 0 16,-1-1 0-16,2-1 0 0,-2 0 0 0,-2-2 0 0,3 2 0 16,1 2 0-16,-1-1 0 0,1-1 0 0,0-2 0 15,1 1 0-15,0 0 0 0,-2 0 0 0,1-2 128 16,-1-3-128-16,2 1 0 0,1 3 0 0,-1 0 128 15,-1-3-128-15,1 0 0 0,0 1 0 0,1-1 0 16,-2 0 0-16,-1 3 0 0,1-1 0 0,-1 0 0 16,0 1 0-16,-1 1 0 0,-1 1 0 0,1-1 0 15,-1 1 0-15,0 1 0 0,0-1 0 0,2-1 0 16,-2-1 0-16,0-1 0 0,-2-2 0 0,2 0 128 16,3-5-128-16,0-1 0 0,-2 2 0 0,-1-1 128 0,0-1-128 15,0 0 0-15,1 0 0 0,-1-1 0 0,-1 1 0 0,1 0 0 16,1-2 0-16,-1-1 128 0,-1 2-128 0,1-2 0 15,0 1 0-15,0-1 0 0,0-9 0 0,0 10 0 16,0-10 0-16,0 11 128 0,0 0-128 0,-1-2 0 16,-1-1 0-16,2-8 0 0,0 10 0 0,0-10 0 15,-1 11 0-15,1-11 0 0,0 0 0 0,0 10 0 16,0-10 0-16,-1 9 128 0,1-9-128 0,0 0 0 16,0 9 0-16,0-9 128 0,0 0-128 0,0 0 0 15,1 9 0-15,-1-9 0 0,0 0 0 0,0 0 0 16,0 0 0-16,-1 9 128 0,1-9-128 0,0 0 0 15,0 0 0-15,0 0 128 0,0 0-96 0,0 0-32 16,0 10 0-16,0-10 0 0,0 0 0 0,0 0 0 16,0 0 0-16,0 0 0 0,6 7 0 0,-6-7 0 0,0 0 0 15,0 0 0-15,0 0 0 0,11 11 0 0,-4-5 0 0,-7-6 0 16,8 8 0-16,-8-8 0 0,11 7 0 0,-11-7 0 16,0 0 0-16,11 4 0 0,1 1 0 0,-12-5 0 15,12 2 0-15,-2 2 0 0,-10-4 0 0,12 0 0 16,0-2 0-16,0 0 0 0,-2 1 0 0,0 1 0 15,2 0 0-15,-1-1 0 0,-1 1 0 0,2-3 0 16,1 6 0-16,0-3 0 0,0 0 0 0,1 0 0 16,0 0 0-16,2 2 0 0,0 2 0 0,1-2 0 15,0-2 0-15,1 2 0 0,0-2 0 0,2 0 0 16,-1 0 0-16,1 0 0 0,-1 0 0 0,2-1 0 16,-1-2 0-16,-1 1 0 0,0-1 0 0,-1 2 0 15,0 1 0-15,0-3 0 0,-1 1 0 0,2 0 0 0,0-3 0 0,1 1 0 16,-1 0 0-16,2 0 0 0,1 2 0 0,2-1 0 15,1 2 0-15,-1 1 0 0,0 0 0 0,3 0 0 16,3-3 0-16,-1 3 0 0,-2 0 0 0,1 0 0 16,-1 0 0-16,-1 0 0 0,-1 3 0 0,-2-2 0 15,-1-1 0-15,1 0 0 0,-1 0 0 0,-1 0 0 16,-1 0 0-16,3 0 0 0,-1 0 0 0,1 0 0 16,2-1 0-16,1-3 0 0,0 1 0 0,2 1 0 15,-2-1 0-15,2 2 0 0,0-3 0 0,0 0 0 16,0 1 0-16,0-1 0 0,0-1 0 0,-1 1 0 15,-2 0 0-15,1 2 0 0,-1-1 0 0,1 1 0 16,-1 0 0-16,-1-2 0 0,0 2 0 0,1 2 0 16,1 0 0-16,0 0 0 0,-1-3 0 0,-1 3 0 0,2 0 0 15,0 0 0-15,-1 3 0 0,0-3 0 0,0-4 0 16,-2 3 0-16,-2 1 0 0,0-2 0 0,0 1 0 0,0 0 0 16,-2-1 0-16,1 2 0 0,-1-1 0 0,1 0 0 15,-1-2 0-15,1 2 0 0,0 0 0 0,-1 1 0 16,-1 1 0-16,2 1 0 0,0 0 0 0,-1 0 0 15,1 1 0-15,0 1 0 0,0 2 0 0,0 0 0 16,-1-1 0-16,-1 1 0 0,1-4 0 0,-1 2 0 16,-1 1 0-16,0 0 0 0,0-2 0 0,0 2 0 15,0-3 0-15,-2 2 0 0,0-1 0 0,-1 1 0 16,0-4 0-16,2 0 0 0,-3 0 0 0,-1 0 0 16,-1 0 0-16,1 0 0 0,-1-3 0 0,-1 3 0 15,0 3 0-15,1-1 0 0,-11-2 0 0,12 2 0 16,-12-2 0-16,13 2 0 0,-2-2 0 0,0 0 0 0,-11 0 0 0,13 0 0 15,-1 0 0-15,-12 0 0 0,10 0 0 0,0-1 0 16,1 0 0-16,-11 1 0 0,10 0 0 0,1 0 0 16,-11 0 0-16,11-3 0 0,-11 3 0 0,11-1 0 15,-2-3 0-15,0 1 0 0,0 3 0 0,-9 0 0 16,11-2 0-16,-11 2 0 0,0 0 0 0,10-4 0 16,-1 1 0-16,-9 3 0 0,9-4 0 0,-9 4 0 15,12-4 0-15,-3 2 0 0,2-1 0 0,-2-1 0 16,-9 4 0-16,12-4 0 0,-2 0 0 0,-10 4 0 15,9-2 0-15,-9 2 0 0,11-5 0 0,-11 5 0 16,11-2 0-16,-2 2 0 0,-9 0 0 0,10-2 0 16,-10 2 0-16,9 0 0 0,-9 0 0 0,10 0 0 15,-10 0 0-15,11 0 0 0,-11 0 0 0,9 0 0 0,-9 0 0 16,10-2 0-16,-10 2 0 0,0 0 0 0,12-1 0 0,-12 1 0 16,10-1 0-16,-10 1 0 0,9-3 0 0,-9 3 0 15,0 0 0-15,11-2 0 0,-11 2 0 0,10-2 0 16,-10 2 0-16,9-1 0 0,-9 1 0 0,0 0 0 15,9 0 0-15,-9 0 0 0,10 1 0 0,-10-1 0 16,0 0 0-16,0 0 0 0,0 0 0 0,0 0 0 16,0 0 0-16,9-2 0 0,-9 2 0 0,0 0 0 15,8-6 0-15,-8 6 0 0,0 0 0 0,0 0 0 16,0 0 0-16,9-3 0 0,-1-3 0 0,-8 6 0 16,0 0 0-16,0 0 0 0,6-5 0 0,-6 5 0 15,0 0 0-15,7-8 0 0,-4 0 0 0,-3 8 0 16,0 0 0-16,6-7 0 0,-6 7 0 0,4-8 0 0,-4 8 0 0,3-12 0 15,1 4 0-15,-1-2 0 0,-2-1 0 0,2 2 0 16,0 0 0-16,-1-3 0 0,1-1 0 0,-1 2 0 16,1-1 0-16,0-1 0 0,-2 0 0 0,1 0 0 15,0 0 0-15,0 0 0 0,1-3 0 0,1 2 0 16,0 1 0-16,0-3 0 0,-2 2 0 0,1-1 0 16,-2 2 0-16,2 0 0 0,-2 0 0 0,2 0 0 15,-2 1 0-15,-1 1 0 0,-1-1 0 0,-1-1 0 16,1-1 0-16,0-2 0 0,0 2 0 0,-1-5 0 15,1 2 0-15,0-1 0 0,-1 0 0 0,0-2 0 16,-1 2 0-16,1-4 0 0,0 1 0 0,2-1 0 16,0-2 0-16,0 4 0 0,-1-3 0 0,0 4 0 15,-1-1 0-15,2 1 0 0,-1 1-208 0,0-6 16 16,-1 2 0-16,1 2 0 0,0 2 320 0,-2 0 64 0,1-2 0 0,-2 3 16 16,0 3-144-16,0-6-64 0,-1 3 0 0,-2-1 0 15,1 1 0-15,-2-1 0 0,1-2 0 0,1-3 0 16,1 0 0-16,-1-1 0 0,2 2 0 0,0 0 0 15,1-2 0-15,0 3 0 0,0-1 0 0,2 1 0 16,1 1 0-16,0 0 0 0,0 0 0 0,0 1 0 16,-1 2 0-16,-1 0 0 0,1 0 0 0,0 1 0 15,0-1 0-15,1 3 0 0,-2 2 0 0,1-3 0 16,0-1 0-16,-1 0 0 0,2-1 0 0,0 2 0 16,-1 2 0-16,1-4 0 0,-1 1 0 0,-1-1 0 15,1 2 0-15,0-2 0 0,-1 0 0 0,4 1 0 0,0 2 0 16,1-2 0-16,0 0 0 0,-2 1 0 0,-1-2 0 15,1 1 0-15,1 1 0 0,-1 0 0 0,-1 1 0 0,0 0 0 16,0-1 0-16,1 1 0 0,0 1 0 0,-1 0 0 16,0-3 0-16,2 0 0 0,-1-2 0 0,-1 3 0 15,0-2 0-15,1 2 0 0,2 1 0 0,-2-2 0 16,-1 2 0-16,2 1 0 0,0-1 0 0,2 1 0 16,-1 0 0-16,-1 1 0 0,0 0 0 0,-1-1 0 15,-1 1 0-15,0 1 0 0,0 0 0 0,0-2 0 16,0 3 0-16,1-3 0 0,-2 1 0 0,0 1 0 15,-1 0 0-15,1-1 0 0,-2-1 0 0,1 1 0 16,0 0 0-16,0 1 0 0,-1-1 0 0,1 2 0 16,-1-3 0-16,3 2 0 0,0 1 0 0,0-2 0 15,0 3 0-15,0 0 0 0,-1 0 0 0,-1 2 0 0,1 1 0 0,0-4 0 16,1 10 0-16,1-7 0 0,-2 0 0 0,1 7 0 16,0 0 0-16,0 0 0 0,1-10 0 0,-1 10 0 15,0 0 0-15,0 0 0 0,-1-7 0 0,1 7 0 16,0 0 0-16,0 0 0 0,0-6 0 0,0 6 0 15,0 0 0-15,0 0 0 0,0 0 0 0,0 0 0 32,0 0-640-32,0 0-112 0,8-4-16 0,-8 4-16 15,10 1-688-15,-10-1-144 0,12 4-32 0,-2-1 0 0,1-3-720 16,-1 2-128-16,2 2-48 0,1-1 0 0,0 1-1440 16,0-3-304-16</inkml:trace>
  <inkml:trace contextRef="#ctx0" brushRef="#br2" timeOffset="78009.34">8577 11707 25743 0,'0'0'1136'0,"-5"-7"240"0,5 7-1104 0,-5-6-272 0,1-1 0 0,4 7 0 16,-1-9 1360-16,1 9 224 0,-3-7 32 0,3 7 16 15,0 0-704-15,0 0-144 0,0 0-16 0,0 0-16 16,0-7 32-16,0 7 16 0,0 0 0 0,0 0 0 15,0 0 128-15,6-6 32 0,-6 6 0 0,0 0 0 16,11-3-192-16,-1 1-48 0,-10 2 0 0,13 0 0 0,-1-1-208 0,0 4-64 16,0-1 0-16,1-1 0 0,0-1-48 0,0 2-16 15,0 0 0-15,2 0 0 0,2-4-176 0,2 2-32 16,-3 2-16-16,4-1 0 0,1 2 32 0,0-2 0 16,-2 1 0-16,1 2 0 0,-1 2-48 0,0-4 0 15,-2 2 0-15,1 1 0 0,1 2-16 0,0-2 0 16,-1 2 0-16,-1-4 0 0,-1 7 32 0,0-4 0 15,1-1 0-15,0 1 0 0,2 0 16 0,-1-3 0 16,-1 1 0-16,1-4 0 0,2 2-16 0,3 0 0 16,-1-2 0-16,2 0 0 0,-2 2-32 0,1-2 0 15,1 0 0-15,1 0 0 0,-1 0 0 0,0 0-128 16,-2 0 192-16,1 0-64 0,0 3-128 0,-3-2 160 16,1 2-160-16,-1-2 160 0,-1 3-160 0,1-2 0 0,-2 1 144 15,0 0-144-15,-1-1 0 0,2 1 144 0,-1-3-144 16,0 0 0-16,0 0 176 0,3 0-176 0,-1 0 160 0,1 1-160 15,-2-2 192-15,2 1-48 0,0-1-16 0,1 1 0 16,2 1-128-16,-2-1 0 0,-3 0 144 0,4 0-144 16,3 1 128-16,0 0-128 0,-3-1 160 0,-1 3-160 15,0-3 160-15,-1 1-160 0,0 1 160 0,-1-1-160 16,-1 2 128-16,0-2-128 0,-1-1 0 0,-1 3 144 16,-2-1-144-16,2 1 0 0,0-2 0 0,2 2 128 15,-1-1-128-15,1 0 0 0,1-2 0 0,1 0 0 16,0-2 128-16,2 2-128 0,2 0 0 0,0-1 128 15,-2-2-128-15,3 1 192 0,3-1-192 0,0 1 192 16,-2-1-192-16,-1 2 0 0,-1-2 144 0,-3 2-144 0,-1-1 128 16,0 2-128-16,-2 0 160 0,-1 0-160 0,2-1 176 0,-2 1-176 15,-1 0 192-15,0 1-192 0,-1-1 128 0,-1 2-128 16,2-1 0-16,-1 2 0 0,0-2 0 0,-1 2 0 16,2-1 0-16,2 1 0 0,-3-1 0 0,1 1 0 15,-1-2 0-15,1 1 0 0,1-4 128 0,1 1-128 16,-3 0 0-16,1-1 0 0,2 1 0 0,-2 1 0 15,-2-1 128-15,1 1-128 0,1-2 0 0,0 1 0 16,-2 1 0-16,0 0 0 0,-2 1 192 0,-1-1-192 16,-1 0 192-16,1 0-192 0,1 2 144 0,0-1-144 15,1 0 0-15,-1 2 144 0,-1-2-144 0,1 1 0 16,0-2 0-16,0 1 0 0,-1-1 0 0,0 0 0 16,1 0 0-16,-1 0 0 0,-1-1 0 0,2 1 0 0,2 0 0 15,-1-2 0-15,0 1 0 0,1 0 0 0,-2-1 128 0,2 1-128 16,1 0 0-16,0 1 0 0,-2 0 0 0,0 1 0 15,-1-1 0-15,-1 1 0 0,0 1 0 0,0-1 0 16,-1 0 0-16,1 2 0 0,0-2 0 0,0 0 0 16,-2 1 0-16,2-1 0 0,-2 0 0 0,1-1 0 15,0 0 0-15,-11 0 0 0,12 0 0 0,0 0 0 16,-1 0 0-16,0 0 0 0,-11 0 0 0,12 2 0 16,-2-1 0-16,0-1 0 0,-10 0 128 0,12-1-128 15,0 1 0-15,-2 0 0 0,-10 0 0 0,12 0 128 16,-1 0-128-16,-1-2 0 0,0 1 144 0,-10 1-144 15,11-1 0-15,-2-1 128 0,-9 2-128 0,12-1 0 16,-3 1 0-16,0 0 0 0,-9 0 0 0,10-1 128 16,-10 1-128-16,0 0 0 0,10-3 0 0,-10 3 0 0,10-1 0 0,-1 0 0 15,-9 1 0-15,10-2 0 0,-10 2 0 0,11-1 0 16,-11 1 0-16,12-1 128 0,-2-1-128 0,1 2 0 16,-11 0 0-16,11-1 0 0,-11 1 0 0,12 1 0 15,0-2 0-15,-12 1 0 0,0 0 0 0,13 0 0 16,-2 0 0-16,-11 0 0 0,0 0 0 0,11 1 0 15,-1-2 0-15,-10 1 0 0,0 0 0 0,0 0 0 16,0 0 0-16,0 0 0 0,9-2 0 0,-9 2 144 16,11-3-144-16,-11 3 0 0,0 0 176 0,0 0-176 15,0 0 160-15,8-5-160 0,0-1 160 0,-8 6-160 16,5-7 160-16,-5 7-160 0,6-7 144 0,1 2-144 16,-1 0 128-16,-6 5-128 0,6-9 0 0,-6 9 128 0,7-7-128 15,0-1 0-15,-1 2 128 0,1-1-128 16,-7 7 0-16,5-9 128 0,-1 0-128 0,0 1 160 0,-1 0-160 15,-1-1 160-15,1 0 32 0,-2 0 0 16,-1 0 0-16,3 0 0 0,2-4-192 0,-1 1 0 0,-3 0 0 0,2-2 112 16,1-3-112-16,0 0 0 0,-2-1 0 0,1-2 0 15,-1-1 0-15,1-1 0 0,-2 0 0 0,1-2 0 16,-1-2 0-16,-1-1 0 0,-1-2 0 0,-2-2 0 16,0-2 0-16,2-3 0 0,-2-7 0 0,1 4 0 15,-1 1 0-15,1 0 0 0,-1-2 0 0,0-1 0 16,0 5 0-16,-3-1 0 0,1 1 0 0,0 2 0 15,0 0 0-15,-2-1 0 0,-2-2 0 0,1 2 0 16,2 1 0-16,-2 0 0 0,0 3 0 0,0 0 0 16,3-3 0-16,-2 3 0 0,0-1 0 0,0 2 0 0,1 0 0 15,0 2 0-15,2-1 0 0,-1 2 0 0,-1-2 0 0,2 0 0 16,3-1 0-16,-1 0 0 0,1 0 0 0,0 2 0 16,-1-5 0-16,2 3 0 0,0 1 0 0,0 2 0 15,0 0 0-15,-1-1 0 0,-2 0 0 0,1-1 0 16,-2 3 0-16,1 1 0 0,1-1 0 0,-1 1 0 15,-1 0 0-15,0 2 0 0,-1-1 0 0,0 2 0 16,1 0 0-16,0 0 0 0,0-4 0 0,1 0 0 16,2 1 0-16,0 3 0 0,-3 2 0 0,3 1 0 15,-1-5 0-15,1 3 0 0,0-2 0 0,-1 0 0 16,1-4 0-16,0 8 0 0,0-2 0 0,-2 3 0 16,0-2 0-16,1 2 0 0,-2-2 0 0,0 2 0 15,0 0 0-15,0 1 0 0,-1 1 0 0,0-1 0 0,1 0 0 16,-2 0 0-16,4 2 0 0,-1-3 0 0,1-1 0 0,-1 1 0 15,0 0 0-15,2-2 0 0,0 3 0 0,0-2 0 16,-1 2 0-16,0-12 0 0,2 16 0 16,0 1 0-16,0 1 0 0,0-2 0 0,0 5 0 15,0-1 0-15,0 2 0 0,0 1 0 0,0 6 0 16,0-8 0-16,1-1 0 0,0 0 0 0,1 2 0 16,-2 7 0-16,1-7 0 0,-1 7 0 0,0 0 0 15,2-7 0-15,-2 7 0 0,2-8 0 0,-2 8 0 16,0 0 0-16,0 0 0 0,2-9 0 0,-2 9 0 15,0 0 0-15,0 0 0 0,2-9 0 0,-2 9 0 16,0 0 0-16,0 0 0 0,0 0 0 0,0 0 0 16,0 0 0-16,0 0 0 0,0 0 0 0,0 0 0 15,0 0 0-15,0 0 0 0,0 0 0 0,0 0 0 0,0 0 0 16,0 0 0-16,-7 5 0 0,7-5 0 0,-6 8 0 0,6-8 0 16,-11 4 0-16,3-2 0 0,-1 1 0 0,9-3 0 15,-10-3 0-15,1 3 0 0,-2 0 0 0,2-1 0 16,0 1 0-16,0-1 0 0,0-3 0 0,0 1 0 15,-2 2 0-15,-1 1 0 0,1-4 0 0,-2 3 0 16,-2 1 0-16,0 0 0 0,-2 0 0 0,-1 0 0 16,-2 0 0-16,-3 0 0 0,-5 0 0 0,-2 1 0 15,-2 0 0-15,-2 2 0 0,0-1 0 0,-3-2 0 16,1-2 0-16,-1 2 0 0,1 0 0 0,-1 0 0 16,1 0 0-16,-3 0 0 0,-4 1 0 0,0 2 0 15,-3-1 0-15,2-2 0 0,1-4 0 0,-2 2 0 16,0-2 0-16,2 1 0 0,2 1 0 0,1 0 0 15,-2 1 0-15,2 1 0 0,-1 0 0 0,-2 0 0 0,-1 0 0 0,1 3 0 16,1 1 0-16,2 1 0 0,-1-5 0 0,4 2 0 16,0 2 0-16,3-4 0 0,2-2 0 0,2 2 0 15,0 0 0-15,1 2 0 0,0-2 0 0,2 0 0 16,-1-2 0-16,1 0 0 0,-2 0 0 0,-1 2 0 16,2 0 0-16,0 0 0 0,2 0 0 0,0-3 0 15,0-1 0-15,1 0 0 0,1 2 0 0,0-1 0 16,2 0 0-16,1 1 0 0,0-1 0 0,2 3 0 15,-1-2 0-15,2 0 0 0,-2 1 0 0,3 0 0 16,0 1 0-16,0 0 0 0,0 0 0 0,1 0 0 16,0 0 0-16,0 0 0 0,1 0 0 0,-1 0 0 15,-1 0 0-15,1 0 0 0,1-3 0 0,0 3 0 0,1 3 0 0,0-3 0 16,1 0 0-16,-2 0 0 0,0 0 0 0,2 0 0 16,1 0 0-16,0 0 0 0,-1 0 0 0,1 1 0 15,2-1 0-15,0 0 0 0,-1 0 0 0,2 1 0 16,-1 1 0-16,0-2 0 0,3 0 0 0,-1 2 0 15,-1-2 0-15,0 0 0 0,1 0 0 0,0 0 0 16,-1 2 0-16,1-2 0 0,-1 0 0 0,1 1 0 16,8-1 0-16,-10 2 0 0,-1-3 0 0,1 0 0 15,1 1 0-15,-1 0 0 0,1 0 0 0,0 1 0 16,0 2 0-16,0-2 0 0,0-1 0 0,1 0 0 16,0 0 0-16,-1 0 0 0,1 3 0 0,0-2 0 15,-1-1 0-15,9 0 0 0,-9-1 0 0,1 1 0 16,1 0 0-16,7 0 0 0,-11-2 0 0,2 2 0 0,1 2 0 15,8-2 0-15,-9 2 0 0,9-2 0 0,-9 4 0 16,1-1 0-16,-1-3 0 0,9 0 0 0,-8 6 0 0,-1-2 0 16,0-2 0-16,9-2 0 0,-11 5 0 0,11-5 0 15,-9 2 0-15,9-2 0 0,-10 4 0 0,1 0 0 16,9-4 0-16,-9 7 0 0,2-1 0 0,7-6 0 16,0 0 0-16,0 0 0 0,-8 7 0 0,8-7 0 15,0 0 0-15,-6 6 0 0,6-6 0 0,-7 7 0 16,7-7 0-16,0 0 0 0,0 0 0 0,0 0 0 15,-6 4 0-15,6-4 0 0,-8 9 0 0,3-3 0 16,5-6 0-16,0 0 0 0,0 0 0 0,-2 12 0 16,1 0 0-16,1-2 0 0,0 1 0 0,-1-1 0 15,-1 1 0-15,2 0 0 0,0-2 0 0,0 2 0 0,0-1 0 16,0 3 0-16,2-2 0 0,-1 2 0 0,0 0 0 16,-1 0 0-16,-1-3 0 0,1 2 0 0,1 2 0 0,1-2 0 15,-2 2 0-15,0-1 0 0,1-1 0 0,2 1 0 16,1 3 0-16,-1-2 0 0,1 2 0 0,-1-2 0 15,-4 3 0-15,1 1 0 0,1-2 0 0,0 2 0 16,2 1 0-16,-2 1 0 0,2 0 0 0,1 1 0 16,-2 0 0-16,2 0 0 0,0-1 0 0,0 3 0 15,-3 0 0-15,3 2 0 0,0 1 0 0,1 0 0 16,-1 1 0-16,1-1 0 0,2-1 0 0,-2 0 0 16,-1 1 0-16,-1-3 0 0,-1 4 0 0,2-3 0 15,0-2 0-15,-1 5 0 0,-2-3-176 0,2 4-16 16,-1-1-16-16,2-2 0 0,-1-3 336 0,-2 0 64 15,0 4 0-15,1 2 16 0,-1-4-144 0,0 4-64 16,1-1 0-16,-2-1 0 0,0 0 0 0,0 2 0 0,-2-4 0 16,1 1 0-16,0 1 0 0,-1 2 0 0,1-4 0 0,-1 1 0 15,-2-1 0-15,1-1 0 0,2 3 0 0,-2-2 0 16,0 2 0-16,1-5 0 0,1-2 0 0,-1 1 0 16,-2 1 0-16,3 1 0 0,0-3 0 0,-1 5 0 15,1-5 0-15,-1 2 0 0,-2 0 0 0,1-3 0 16,3 1 0-16,0-1 0 0,-1-1 0 0,1 2 0 15,0-2 0-15,-2 3 0 0,0-2 0 0,0 0 0 16,1 2 0-16,1 1 0 0,0 0 0 0,-1 1 0 16,0 0 0-16,-2 1 0 0,0 2 0 0,2-3 0 15,1-2 0-15,-1-1 0 0,-1 0 0 0,1 0 0 16,-1 3 0-16,0-2 0 0,2-2 0 0,0 0 0 0,-1 1 0 16,0 0 0-16,-2-3 0 0,2 0 0 0,-1-1 0 0,1 0 0 15,1-2 0-15,-1-2 0 0,1 1 0 0,0 0 0 16,0 1 0-16,0-3 0 0,-2 2 0 0,1-3 0 15,-1 0 0-15,-1 2 0 0,0-2 0 0,1 3 0 16,2-12 0-16,-4 13 0 0,1-2 0 0,1 1 0 16,0-3 0-16,0 2 0 0,-3-1 0 0,5-10 0 15,-3 10 0-15,0 2 0 0,-1 0 0 0,4-12 0 16,-2 12 0-16,2-12 0 0,-3 10 0 0,3-10 0 16,0 0 0-16,-1 12 0 0,1 0 0 0,0-12 0 15,0 0 0-15,0 0 0 0,0 0 0 0,0 0 0 16,0 0 0-16,0 0 0 0,0 0 0 0,0 0 0 15,0 0 0-15,0 0 0 0,-4 9 0 0,4-9 0 16,0 0 0-16,0 0 0 0,0 0 0 0,0 0 0 0,0 0 0 0,-4 10 0 16,-1-3 0-16,5-7 0 0,0 0 0 0,-7 5 0 15,7-5 0-15,-6 5 0 0,6-5 0 0,0 0 0 16,0 0 0-16,0 0 0 0,-9 4 0 0,9-4 0 16,0 0 0-16,-8 3 0 0,0-1 0 0,8-2 0 15,0 0 0-15,-8 0 0 0,8 0 0 0,-8 0 0 16,8 0 0-16,-7 0 0 0,7 0 0 0,-8 0 0 15,8 0 0-15,-9-1 0 0,1 0 0 0,8 1 0 16,0 0 0-16,0 0 0 0,-7-7 0 0,7 7 0 16,-9 0 0-16,9 0 0 0,0 0 0 0,0 0 0 15,-8-3 0-15,8 3 0 0,0 0 0 0,0 0 0 16,0 0 0-16,-8 3 0 0,8-3 0 0,0 0 0 0,0 0 0 0,-7 4 0 16,7-4 0-16,-8 4 0 15,8-4 0-15,-7 5 0 0,7-5 0 0,-6 8 0 0,6-8 0 0,-5 9 0 16,5-9 0-16,-6 9 0 0,6-9 0 0,-5 8 0 15,5-8 0-15,0 0 0 16,-4 9-1152-16,4-9-208 0,0 0-48 0,0 9-16 16,0-9-2576-16,5 12-512 0,3-3-96 0</inkml:trace>
  <inkml:trace contextRef="#ctx0" brushRef="#br1" timeOffset="100399.62">25168 12275 16575 0,'0'0'1472'0,"0"0"-1168"15,-1-8-304-15,1 8 0 0,0 0 2400 0,-3-9 416 16,1-1 96-16,-1 1 16 0,2 1-1712 0,1 8-352 16,-3-7-64-16,3 7-16 0,-2-10-144 0,0 2-48 15,1 1 0-15,-2 0 0 0,-1-1 16 0,1 1 0 16,-3 2 0-16,0 0 0 0,-2-2 176 0,0 2 48 16,-1 1 0-16,-1 0 0 0,-2 2-96 0,0-4-16 15,-1 3 0-15,-3 0 0 0,-3 0 0 0,-1 2 0 16,1 0 0-16,-2-1 0 0,-1 2-144 0,0 0-48 15,-2-1 0-15,2 1 0 0,10 1-128 0,-1 2-16 16,-1 0-16-16,-2 1 0 0,1-1-176 0,-1 3-16 0,-1 0-16 0,1 1 0 16,-12 4-160-16,2 1 0 0,3-1 0 0,4 0 0 15,1 1 0-15,1 1 0 0,2 0 0 0,2 0 0 16,-1 2 0-16,1 0 0 0,0 1 0 0,0 1 0 16,0 2 0-16,2 1 0 0,2-2 0 0,3 2 0 15,-1-1 0-15,-1 1 0 0,1-2 0 0,3 2 0 16,4 2 144-16,2-3-144 0,0 1 160 0,2 1-160 15,2 1 192-15,3-1-64 0,0-2-128 0,3 0 192 16,0-1-16-16,5 1-16 0,2 1 0 0,2-3 0 16,0 1-160-16,1 0 128 0,2 1-128 0,-1-1 128 15,-1-2-128-15,0-2 128 0,1 0-128 0,-1-1 128 16,0-1-128-16,0-2 128 0,0 0-128 0,2-3 128 16,2 0 0-16,0-4-128 0,0 0 192 0,1 0-64 0,1-2-128 15,0-2 128-15,-2-2-128 0,2 0 128 0,-1-4 64 16,-1-1 16-16,-1-1 0 0,0 0 0 0,0-5-16 0,-1-1-16 15,-2 1 0-15,-1-6 0 0,0-2-16 0,-1 0 0 16,1-1 0-16,-2 0 0 0,1-3-32 0,-2 0-128 16,-1-1 192-16,-1 1-64 0,-2 0 0 0,-1 1-128 15,-1 0 192-15,-4 0-64 0,-6 1 32 0,2-1 0 16,1 1 0-16,-3 1 0 0,-5 1 32 0,-2 0 0 16,-3 2 0-16,-1 2 0 0,-2 0-16 0,0 1 0 15,-4 2 0-15,0-2 0 0,-1 2-176 0,0 0 160 16,-1 4-160-16,2 0 160 0,-1 1-160 0,-1 3 0 15,-1-2 0-15,-3 1 0 0,-1 2 0 0,-3-1 0 16,-1 3 0-16,-3 2 0 0,-2-1-448 0,1 3 48 0,4 3 0 16,-1-2 0-1,-5 4-2032-15,1-1-384 0,0 0-96 0</inkml:trace>
  <inkml:trace contextRef="#ctx0" brushRef="#br1" timeOffset="137201.7">21127 13742 7359 0,'0'0'656'0,"0"0"-528"16,0 0-128-16,0 0 0 0,0 0 3136 0,0 0 608 15,0 0 112-15,0 0 32 0,0 0-2800 0,0 0-544 16,10-7-112-16,2 1-32 0,1 1-48 0,0-2-16 16,1-1 0-16,1-1 0 0,-1-1 0 0,2 0 0 15,2 0 0-15,1 1 0 0,1 1 608 0,1-1 112 0,-3-1 32 0,2 0 0 16,-1 0 0-16,1 0 16 0,-2-1 0 0,3 1 0 15,-2-1-320-15,0 2-64 0,-2-1-16 0,2-2 0 16,1-1-144-16,1 1-48 0,1 0 0 0,-1-1 0 16,-2 0-32-16,2-1-16 0,3-3 0 0,0 1 0 15,1 2-16-15,0-2-16 0,0 0 0 0,-2 0 0 16,1 2-32-16,0-3 0 0,1-2 0 0,-3 4 0 16,0-1-112-16,1 3-32 0,-1-1 0 0,0-1 0 15,1 0-256-15,-2-1 160 0,-1 0-160 0,-1 3 128 16,1 2-128-16,-2-1 0 0,-1-1 0 0,-1 1 128 15,-1 0-128-15,2 2 0 0,0 1 0 0,-1 1 128 0,-3-4 64 16,4 4 0-16,2-1 0 0,0 0 0 16,-5-3 32-16,0 1 16 0,3 2 0 0,2 0 0 0,-1-2-112 0,0 2 0 15,-1 2-128-15,1 0 192 0,1-3-192 0,-1 1 0 16,-1 0 128-16,-2 1-128 0,2 2 0 0,-1-1 0 16,0 0 0-16,-2-1 0 0,-2 0 0 0,-1 0 128 15,0 0-128-15,-1 0 0 0,-1-1 0 0,2 1 176 16,-3 1-176-16,1-1 160 0,1 0 0 0,1 0 0 15,-2-1 0-15,1 1 0 0,1 0-160 0,-1 2 0 16,1-5 144-16,0 4-144 0,1-2 0 0,1-1 144 16,0 4-144-16,-1-3 0 0,0-2 128 0,2 4-128 15,-4-1 0-15,3 0 0 0,2 0 128 0,-2 0-128 16,-2 0 0-16,2-1 0 0,2 3 128 0,-1-1-128 16,2 1 0-16,1-1 0 0,0-1 128 0,1-1-128 0,-4-1 144 15,1-1-144-15,-2 1 192 0,11-8-64 0,-11 10 64 16,1 1-64-16,-1-2 0 0,-2 1-128 0,1 1 192 15,0-3-192-15,-2 3 176 0,2-1-176 0,-2 1 160 16,1-2-160-16,-1 1 192 0,2 2-192 0,0-3 192 16,-2 2-192-16,2 1 160 0,0-1-160 0,-1 1 160 15,-2-2-160-15,2 1 0 0,-1-2 144 0,1 3-144 16,-1-1 0-16,2 1 144 0,-2-2-144 0,2 1 0 16,-2-1 128-16,1 2-128 0,-2-1 0 0,1 1 0 15,4-2 128-15,-3 2-128 0,-2-2 0 0,3 1 0 16,1-2 176-16,-1 3-176 0,-4-2 160 0,2 1-160 15,1 1 192-15,0-1-64 0,1 1-128 0,-2-1 192 16,0 3-192-16,0-2 0 0,2 1 128 0,-1-1-128 0,0 0 0 0,-2-1 0 16,0 1 128-16,2-2-128 0,-2 3 0 0,0-1 0 15,-1 1 0-15,2 0 0 0,1 0 0 0,-2 2 128 16,-2-3-128-16,1 2 0 0,0-1 0 0,0 1 0 16,-2-2 0-16,2 1 0 0,-1-1 144 0,-1-1-144 15,1 1 128-15,-7 6-128 0,9-7 160 0,0 2-160 16,0 0 192-16,-1 0-192 0,0-2 160 0,1 0-160 15,0 1 128-15,0-1-128 0,2 2 0 0,-2-1 0 16,-1-3 128-16,1 2-128 0,0 2 0 0,0 0 0 16,0-1 0-16,0 3 0 0,0-3 0 0,0 4 0 15,-1-4 128-15,0 3-128 0,1-3 0 0,-1 1 0 16,-1 0 0-16,2 0 0 0,0-2 0 0,1 2 0 16,-1 4 0-16,-1-5 128 0,0 0-128 0,1 1 0 15,0 1 0-15,-1-1 128 0,0 1-128 0,0-3 0 0,1 2 0 0,1 0 0 16,1 0 0-16,0-1 0 0,1 0 128 0,0 1-128 15,1-2 0-15,-1 3 0 0,-2-2 0 0,1 0 0 16,0 1 0-16,0 0 0 0,0 0 0 0,0 0 0 16,-2 1 0-16,1 0 0 0,1 1 0 0,-1-1 128 15,-1 0-128-15,1 0 0 0,0-1 144 0,-1 0-144 16,0-2 0-16,3 2 0 0,-3 0 0 0,0 0 128 16,0 0-128-16,2-1 0 0,-1 1 0 0,1 0 0 15,-2 1 0-15,1 0 0 0,1-5 0 0,0 2 128 16,2 2-128-16,-2-1 0 0,-1-2 0 0,1 1 128 15,-1 1-128-15,-1-2 0 0,2 0 128 0,2 0-128 16,1 1 0-16,-1 0 144 0,-1-2-144 0,1 1 0 16,1 2 0-16,-1-4 0 0,0 1 0 0,0 0 0 0,0 1 128 15,-1 1-128-15,2-4 0 0,1 2 0 0,-1 1 144 0,0 2-144 16,2-2 0-16,0 0 144 0,-1-4-144 16,1 1 0-16,0-1 0 0,-1 0 128 0,1 0-128 0,0 1 0 15,-2-1 0-15,2 1 128 0,-3 1-128 0,1 0 0 16,0-2 144-16,1 1-144 0,-1 2 0 0,-1 2 128 15,1-4-128-15,1 2 0 0,-1 0 0 0,2 1 0 16,-1-2 0-16,2 0 0 0,0 1 0 0,3 2 0 16,1-5 0-16,-2 3 128 0,-1 0-128 0,-1-2 0 15,-1 2 0-15,2-4 0 0,1 2 128 0,-2-2-128 16,-2 2 128-16,1-1-128 0,1 0 0 0,0 1 144 16,0-3-144-16,-2 3 0 0,0-1 128 0,-1 0-128 15,-1 1 0-15,0-2 0 0,1-1 128 0,1 1-128 16,-2 0 0-16,1-1 0 0,-1 0 0 0,0 1 0 0,2 1 0 15,0 0 0-15,2 0 128 0,1 1-128 0,1-2 0 0,-1 0 0 16,0-2 0-16,3 5 0 0,2-2 0 0,0 2 0 16,-4-3 0-16,1 0 0 0,-2 0 0 0,2 0 0 15,0 1 0-15,0-2 0 0,0 0 0 0,-1 1 0 16,1 2 128-16,-2-1-128 0,-2 3 0 0,0-3 0 16,1 0 192-16,-1 2-192 0,0 1 192 0,-1 0-192 15,1 0 144-15,0-2-144 0,1 1 0 0,-3-1 144 16,0 1-144-16,2-1 0 0,0 0 0 0,1-2 0 15,-2-2 0-15,2 2 0 0,1-2 0 0,-1 0 0 16,0 2 0-16,3-4 0 0,2 4 0 0,0 0 0 16,-2-1 0-16,-1 2 0 0,3 2 0 0,1-3 0 15,-1-2 128-15,1 0-128 0,1-2 0 0,0 1 128 0,0 0-128 0,-1 1 0 16,0-1 0-16,0 1 128 0,-2 2-128 0,0-1 0 16,0 0 0-16,-1 0 0 0,1-1 0 0,0 4 128 15,0-2-128-15,2-2 0 0,1 1 0 0,3 0 0 16,5-3 128-16,-5 1-128 0,-6 0 0 0,1 2 0 15,1-2 0-15,2 1 0 0,0-1 0 0,0 0 0 16,0 0 0-16,-2 0 0 0,-1 0 0 0,0 1 0 16,-9 2 128-16,2 1-128 0,0 0 0 0,2-5 0 15,0 0 0-15,3 2 0 0,1-4 0 0,2 1 0 16,16-17 128-16,-2 6-128 0,-3 6 0 0,-7 2 0 16,-3 1 0-16,-2 3 0 0,0 3 0 0,1-3 0 15,2-1 0-15,-1 2 0 0,-2 3 0 0,0-1 128 16,0-1-128-16,0 1 0 0,-1 0 0 0,0 1 0 0,-2-2 0 15,1 0 0-15,0-1 0 0,-1 0 0 0,2 0 0 0,0 0 0 16,-2 0 0-16,2-1 0 0,3-2 128 0,-1 2-128 16,1 2 0-16,0 0 0 0,0-2 0 0,-3 0 0 15,-2 0 0-15,2 0 0 0,0-1 0 0,0 3 0 16,0-2 0-16,0 4 0 0,-1 0 0 0,0 0 0 16,0-1 0-16,-1 1 0 0,-1 0 0 0,1 1 0 15,2 0 0-15,-3 1 0 0,0-4 0 0,2 2 0 16,-1 0 0-16,2 0 0 0,1-1 0 0,2 0 0 15,0-1 0-15,1 1 0 0,0-2 0 0,-2 1 0 16,-2 0 0-16,1 2 0 0,1 0 0 0,0 0 0 16,1-4 0-16,-2 2 0 0,-1-1 128 0,1 3-128 0,0 1 0 15,-1 0 0-15,-2-2 0 0,1 0 0 0,-2-3 0 16,2 0 0-16,-1 0 0 0,-1 1 0 0,-1 2 0 0,2 0 0 16,0 1 128-16,2-1-128 0,-1 3 0 0,0-2 0 15,1-2 0-15,0 4 0 0,0-2 0 0,-1 1 0 16,-1 0 128-16,1 2-128 0,-3-2 0 0,-2 2 0 15,1-1 0-15,-2 2 0 0,-1 1 0 0,0-1 0 16,0 0 0-16,-1 0 0 0,-1 0 0 0,-1 2 0 16,-1 1 0-16,0-2 0 0,-1 0 0 0,0 0 0 15,0 2 0-15,0-2 0 0,-2 1 0 0,1 1 0 16,2-1 0-16,-1 1 0 0,-2-1-128 0,2-1-64 16,1-2-16-16,0 2 0 15,-1 2-1600-15,1-1-320 0,-1 1-64 0,0-4-20528 0</inkml:trace>
  <inkml:trace contextRef="#ctx0" brushRef="#br1" timeOffset="145156.88">26346 10592 18431 0,'0'0'1632'0,"0"0"-1312"15,0 0-320-15,6-5 0 0,-6 5 1696 0,8-7 272 16,-8 7 48-16,0 0 16 0,0 0-1568 0,10-4-304 16,-2 2-160-16,-8 2 160 0,0 0 208 0,0 0 32 15,5-12 16-15,-2 4 0 0,0 0 240 0,-3 8 48 16,0 0 16-16,0-6 0 0,0 6 144 0,0-8 32 15,0 8 0-15,0-8 0 0,0 8-80 0,0 0-16 16,-4-9 0-16,1 3 0 0,3 6-160 0,-4-7-48 0,0-1 0 0,0 3 0 16,4 5 32-16,-5-7 0 0,0 2 0 0,0 0 0 15,-2 0-208-15,1 0-32 0,-1 1-16 0,1 1 0 16,-2 0-368-16,0 2 144 0,8 1-144 0,-11-2 0 16,2-1 160-16,9 3-160 0,-9-5 128 0,0 1-128 15,9 4 288-15,-10-3-32 0,-1-2 0 0,2 1 0 16,9 4 48-16,-10-4 0 0,-2 0 0 0,2 2 0 15,-1-2-32-15,2 1 0 0,0 1 0 0,0 0 0 16,-2 1-48-16,1 0-16 0,-1 1 0 0,1 0 0 16,0 1-32-16,-2 0-16 0,1 2 0 0,0-1 0 15,-4 1-160-15,4 0 160 0,0 1-160 0,-1 0 160 16,-1-2-160-16,2 2 0 0,-1-1 0 0,0 1 0 16,-1-1 0-16,1 1 0 0,-1 0 128 0,2 1-128 15,0 1 0-15,1 0 0 0,-2-3 144 0,2 1-144 0,-2 1 176 0,0 0-48 16,-1 0 0-16,0 1 0 0,0-1 0 0,0 1-128 15,-1 5 192-15,1-2-64 0,-2 1-128 0,2 1 128 16,2-2-128-16,-1 1 128 0,-1 1-128 16,0-2 0-16,-2 0 144 0,2 1-144 0,2 1 0 0,0 1 128 15,-1-1-128-15,2 1 0 0,0 1 0 0,0 0 128 16,1-1-128-16,0 0 0 0,0-1 144 0,1 2-144 16,0-1 192-16,-1 1-192 0,0 0 0 0,1 0 0 15,1-1 0-15,-1 0 0 0,0-1 128 0,0 1-128 16,0-1 0-16,2 0 0 0,-1 0 192 0,2-1-192 15,1 1 192-15,-1 0-192 0,-2-3 176 0,2 4-176 16,1-4 160-16,0 2-160 0,-1 2 128 0,1-3-128 0,0-1 0 16,2 2 144-16,0 2-144 0,1 0 0 0,1-12 0 15,0 15 0-15,0 0 0 0,1-1 0 0,-1-2 128 0,3 0-128 16,-3-12 0-16,5 14 0 0,0 0 0 0,2-1 0 16,1 0 0-16,-2 0 0 0,-1 0 0 0,-1 0 0 15,-1 0 0-15,2 0 0 0,4 0 0 0,-2 1 0 16,-5-4 0-16,4 2 0 0,0-2 0 0,2 1 0 15,1-1 144-15,-1-4-144 0,-1 2 160 0,2 1-160 16,1-1 192-16,-1 0-64 0,-1 0-128 0,2 0 192 16,1 3-192-16,-1-1 128 0,-2-3-128 0,3 1 0 15,2 0 128-15,0-1-128 0,0-1 0 0,0-1 0 16,-2 2 128-16,2-2-128 0,1-1 0 0,-1 0 144 16,0-2-144-16,0 1 128 0,-2 1-128 0,1 0 128 15,-1 0-128-15,-1 1 0 0,0-2 0 0,1-1 128 0,-1 5-128 16,14-1 0-16,-14-1 0 0,1-2 0 0,-1 1 0 15,2-4 0-15,1 3 128 0,0 1 16 0,0-3 0 16,-1-1 0-16,1-1 0 0,2 1 16 0,2-4 0 16,0 2 0-16,3 1 0 0,-1-3-160 0,2 1 128 15,0 1-128-15,0-1 128 0,0 1-128 0,1-2 0 16,0-1 0-16,-2 2 128 0,-3-1-128 0,-1 0 0 16,0-1 0-16,-2 1 128 0,-1-3-128 0,-1 2 0 15,0 0 0-15,0 0 128 0,-2 0-128 0,1-1 0 16,-4 0 144-16,3-1-144 0,-3 1 128 0,2-2-128 15,2-1 160-15,-1 0-160 0,2-2 176 0,0 1-176 16,0-1 192-16,1-2-192 0,0 2 176 0,2-1-176 0,2-4 160 16,-1 2-160-16,-2 1 0 0,3-3 128 15,3 2-128-15,-6 1 0 0,-5-1 0 0,2 3 0 0,0 1 0 16,1-2 0-16,-2 0 0 0,1 1 0 0,-2 1 0 0,-2-1 0 16,-4 0 128-16,1 1-128 0,0-1 0 0,-1 1 144 15,-3-3-144-15,0 0 128 0,0 0-128 0,2 0 128 16,1-2-128-16,-2-1 128 0,-2 0-128 0,0-2 128 15,1 1-128-15,-2 0 160 0,0-2-160 0,1 1 160 16,-1 0-160-16,0 0 128 0,-2-2-128 0,0 2 128 16,0 0-128-16,-1-1 0 0,-2 0 0 0,1 1 128 15,-2 1-128-15,1 0 0 0,1 0 0 0,-3 2 0 16,-3 2 0-16,2 2 0 0,-1-1 128 0,-1 0-128 16,-1 2 0-16,0-1 0 0,0 1 0 0,0 1 128 15,-4-2-128-15,2 2 0 0,0 0 0 0,1-1 0 0,0-1 0 0,-1 2 0 16,1 0 0-16,1 0 0 0,1 0 0 0,2 0 0 15,1 2 0-15,1-1 0 0,0 2 0 0,1-1 0 16,1 1 0-16,1 0 0 0,5 6 0 0,-7-5-144 16,7 5 144-16,0 0-160 15,0 0-1648-15,0 0-336 0,0 0-64 0,13-5-16 0</inkml:trace>
  <inkml:trace contextRef="#ctx0" brushRef="#br1" timeOffset="151343.88">22181 9232 14623 0,'0'0'640'0,"0"0"144"0,0 0-624 0,0 0-160 15,11-2 0-15,-11 2 0 0,0 0 256 0,0 0 0 16,9-4 16-16,-9 4 0 0,0 0-272 0,8-6 0 16,-8 6 0-16,0 0-144 0,6-7-176 0,-6 7-48 15,0 0 0-15,0 0 0 0,0-8 48 0,0 8 16 16,0 0 0-16,0 0 0 0,-6-7 784 0,6 7 160 15,0 0 16-15,0 0 16 0,-12 0 608 0,12 0 112 16,0 0 16-16,0 0 16 0,-9 2-16 0,9-2-16 16,0 0 0-16,0 0 0 0,-9 5-240 0,9-5-64 0,0 0 0 0,0 0 0 15,0 0-384-15,0 0-64 0,0 0-32 0,0 0 0 16,1 10-256-16,-1-10-48 0,0 0-16 0,4 11 0 16,-4-11-80-16,8 10-16 0,-2-2 0 0,2-2 0 15,-8-6 32-15,12 6 0 0,-12-6 0 0,10 6 0 16,-10-6 224-16,13 7 64 0,-1-1 0 0,-1-1 0 15,-11-5 64-15,9 7 32 0,-9-7 0 0,11 6 0 16,0 5-160-16,-1-2-48 0,1-1 0 0,-2-2 0 16,-1 4-160-16,2-1-48 0,3 0 0 0,0 0 0 15,0-5-64-15,0 2 0 0,0 2-128 0,2 0 192 0,0-2 16 16,0 0 0-16,-2-1 0 0,0-2 0 16,1 4 48-16,-1 0 0 0,-2-3 0 0,0 0 0 0,0 1 48 0,-1-1 16 15,-1 1 0-15,2 0 0 0,-1 0-96 0,2 2-16 16,-2-2 0-16,2 2 0 0,-2 1-208 0,3-2 176 15,0 1-176-15,2-1 160 0,-1-1-160 0,1 1 0 16,-2 0 144-16,2-1-144 0,2 2 0 0,-1-2 128 16,-3-2-128-16,1 2 0 0,2 0 192 0,-1-1-16 15,-2 0-16-15,1 1 0 0,-1 3 0 0,0 0 0 16,0-2 0-16,1 1 0 0,2 1 80 0,1-2 16 16,-2 1 0-16,0 0 0 0,-2 1-256 0,1 1 128 15,2 0-128-15,-1-2 0 0,0 1 0 0,-1 1 128 16,0-3-128-16,1 5 0 0,-1-3 0 0,-1 0 128 15,-1-1-128-15,1 2 0 0,-2-2 128 0,3 1-128 16,-7-2 0-16,1 0 144 0,1 0-144 0,0 1 160 0,2-2-160 16,-1 1 160-16,1 1-32 0,-1-1-128 0,10 6 192 0,-3-1-64 15,-3-2-128-15,0 0 0 0,-1-1 0 0,2 2 0 16,-1-1 0-16,0-1 0 0,-2-1 128 0,0 0-128 16,1 1 128-16,-1 0-128 0,-2 1 0 0,0 2 128 15,1-5-128-15,1 3 0 0,1-1 0 0,-2 0 128 16,0-2-128-16,1 1 0 0,-1-1 0 0,1 1 0 15,-2 1 144-15,2-2-144 0,-1-1 160 0,-1 1-160 16,0-1 256-16,1 1-32 0,-2 1-16 0,-1-1 0 16,0 1-64-16,-1-1-16 0,1 0 0 0,1-1 0 15,-9-5-128-15,10 5 0 0,-3 0 144 0,1 2-144 16,0-1 0-16,0 1 0 0,-8-7 0 0,8 6 128 0,-8-6-128 16,9 7 0-16,-9-7 0 0,10 6 128 15,-2 0-128-15,-8-6 0 0,9 2 0 0,0 2 0 0,-1 4 0 0,0-3 0 16,-8-5 0-16,0 0 0 0,10 5 0 0,0-1 128 15,-10-4-128-15,10 4 0 0,-10-4 0 0,9 7 128 16,-9-7-128-16,8 8 0 0,-8-8 0 0,8 7 0 16,-2 0 0-16,-6-7 128 0,5 9-128 0,-5-9 0 15,6 8 0-15,-6-8 0 0,6 9 0 0,-1 0 0 16,-5-9 0-16,7 7 128 0,-7-7-128 0,8 7 0 16,-2 0 0-16,-6-7 0 0,7 9 0 0,-1-1 0 15,1 0 0-15,-1 0 0 0,1-1 0 0,1 1 0 16,1 0 0-16,-1 1 0 0,-3-2 0 0,3 2 0 15,1 0 0-15,-1 0 0 0,-2-1 0 0,-1 1 0 16,-5-9 0-16,7 10 0 0,-1 2 0 0,1-4 0 0,-1 0 0 0,2 1 0 16,0-1 0-16,-1 0 0 0,-7-8 0 0,7 10 128 15,0-2-128-15,-1 0 0 0,-6-8 0 0,11 10 0 16,-3 1 0-16,0-1 0 0,-1-2 0 0,1 2 0 16,1-3 0-16,0 2 0 0,-1 0 0 0,0 0 128 15,1 0-128-15,0-1 0 0,0 0 0 0,-1 0 0 16,0 0 0-16,1-1 0 0,-1 1 0 0,0 0 0 15,0-1 0-15,-8-7 0 0,9 7 0 0,-1 1 0 16,-1 0 0-16,0 0 144 0,-7-8-144 0,12 8 160 16,-3 1-160-16,0-3 0 0,-1 1 0 0,0-1 0 15,-1 0 0-15,3-1 0 0,-10-5 0 0,11 6 0 16,1 1 0-16,-2-1 0 0,1-2 0 0,-2 1 0 16,-1 1 0-16,1-1 0 0,0 0 0 0,1 0 0 0,1 2 0 15,-1-3 0-15,-1 1 0 0,1 0 128 0,0 0-128 0,2 1 0 16,0-1 144-16,-1-1-144 0,0 1 128 0,-2 0-128 15,-1 2 128-15,2-1-128 16,3 1 0-16,0 2 0 0,0-3 0 0,-1 2 128 0,-3 1-128 0,1-1 0 16,1 0 0-16,-1 0 0 0,1-2 0 0,-1 2 0 15,-1 0 0-15,2 0 0 0,-1-3 0 0,1 1 0 16,-1 2 0-16,0 0 0 0,0 0 0 0,-1-2 0 16,0 1 0-16,0-2 0 0,-1 2 0 0,0 1 0 15,-1-1 0-15,1 1 0 0,3 0 0 0,-4 1 176 16,-7-9-176-16,10 13 192 0,-1 0-192 0,0 0 0 15,0-1 0-15,0 0-176 0,-1-2 176 0,1 1 0 0,0-1 0 16,0 2 0-16,0-2 0 0,2-1 0 0,-2 0 0 16,0-1 0-16,-1 1 0 0,0-1 0 0,0 0 0 0,1 0 0 15,0 1 0-15,1-1 0 0,1 0 0 0,-1-1 0 16,-1 1 128-16,2 1-128 0,-2-1 128 0,1 0-128 16,1 0 0-16,-4 1 128 0,0-1-128 0,1 1 0 15,0 1 0-15,-1 1 128 0,0-2-128 0,2 1 0 16,3 1 0-16,-2-2 0 0,-3 0 0 0,1-1 0 15,-1 2 0-15,1-2 0 0,1 0 0 0,2 0 0 16,-1 0 0-16,1-1 0 0,-3 0 0 0,-1-1 128 16,2 1-128-16,1-1 0 0,0 0 0 0,-1 0 0 15,-9-6 128-15,11 8-128 0,-4 0 128 0,1 0-128 16,1-1 128-16,-9-7-128 0,7 10 128 0,-1 0-128 16,2-3 0-16,0 0 0 0,-8-7 0 0,12 9 128 15,-2-1-128-15,-1-1 0 0,-1 1 0 0,0-1 0 0,1 1 0 0,-1 0 0 16,-8-8 0-16,10 11 0 0,-2-5 128 0,0 2-128 15,0 0 160-15,0 0-160 0,-1-2 0 0,1 2 128 16,1 0-128-16,1 0 0 0,-1-1 0 0,0 1 0 16,-1-1 0-16,-1 0 0 0,1 1 0 0,1 0 0 15,0-1 0-15,3 0 0 0,-3 3 0 0,0-3 0 16,1 3 0-16,0 0 0 0,0-1 0 0,1-1 0 16,-2 0 0-16,1 0 0 0,2-1 0 0,-1 1 0 15,-4-1 0-15,4 1 0 0,1 1 128 0,-1 1-128 16,1-3 0-16,0 2 144 0,0 0-144 0,-1 0 0 15,0 0 144-15,0-1-144 0,0 2 0 0,1 0 0 16,-1-1 0-16,1-3 128 0,0 3-128 0,0-1 0 16,-1 1 0-16,1-1 0 0,0-1 0 0,-1-1 0 0,0 1 0 15,1-1 0-15,1 1 0 0,-2-3 0 0,1 1 0 0,0 0 128 16,0 0-128-16,-1 0 0 16,1 1 0-16,0-2 128 0,-2 1-128 0,1 0 0 0,0 0 128 0,0 2-128 15,-3-1 0-15,1 1 0 0,1-1 0 0,1 2 0 16,-2 0 0-16,1 1 0 0,2 1 0 0,0 0 0 15,-2 0 0-15,1 0 0 0,0 2 0 0,1-3 0 16,-2 0 0-16,2 1 0 0,2-1 0 0,-2 0 0 16,-3-1 0-16,3-1 0 0,4 0 0 0,-2-2 128 15,0-1-128-15,1 1 0 0,-1 2 0 0,0-1 0 16,1-2 0-16,0 3 0 0,0 1 0 0,-2 1 0 16,-1 0 0-16,1 0 128 0,0-1-128 0,0 2 0 15,0 1 0-15,0-1 0 0,1-1 0 0,-1 2 0 0,-1-1 0 16,0 2 0-16,1-2 0 0,0-1 0 0,0 2 0 0,0-1 0 15,1-1 0-15,2 2 0 0,-2 2 0 0,2-3 0 16,-1 1 0-16,4-1 0 0,0 1 0 0,-1 0 0 16,1 2 0-16,0-1 0 0,2-2 0 0,0 2 0 15,-2 0 0-15,1 0 0 0,1-2 0 0,0 2 0 16,-3-3 0-16,0 1 128 0,0 1-128 0,1-2 0 16,-10-3 0-16,3 4 0 0,1-1 0 0,0 0 0 15,0 1 0-15,1 2 0 0,0 0 0 0,1 1 0 16,12 8 0-16,-2-2 0 0,-3-1 0 0,0-1 0 15,0-1 0-15,1-2 0 0,-1 1 0 0,0-1 0 16,0 0 0-16,0 1 128 0,-1 2-128 0,-1-3 0 16,-1 0 0-16,2 1 0 0,1-1 0 0,0 0 0 15,-1 1 0-15,0 2 0 0,-1-2 0 0,0 1 0 0,0-6 0 0,0 3 0 16,-2 0 0-16,0 2 0 0,0 0 0 0,2-1 0 16,-2-1 0-16,0 0 0 0,1 0 0 0,0 1 0 15,-1 2 0-15,2-1 0 0,1 0 0 0,1 2 128 16,3 2-128-16,0-2 0 0,-2-4 0 0,2 1 0 15,-2 2 0-15,2 0 0 0,0-2 0 0,1 2 0 16,-1-1 0-16,-2 1 0 0,-1 0 0 0,-1 1 0 16,-1-4 0-16,1 1 0 0,-3 2 0 0,-1-2 0 15,0 2 0-15,1-1 0 0,0 1 0 0,2-2 0 16,-1 1 0-16,4 0 0 0,0 2 0 0,0-1 0 16,1 1 0-16,-2 2 0 0,0 0 0 0,0-1 0 15,-1-1 0-15,0 0 0 0,-1 0 0 0,1 0 0 0,2 0 0 16,0-1 0-16,-2 0 0 0,0 0 0 0,0-1 0 0,-1 1 0 15,-1 0 0-15,1-2 128 0,-2 3-128 0,0-1 0 16,0-3 0-16,1 1 0 0,-2 3 0 0,1-1 0 16,1-1 0-16,2 1 0 0,-1 0 0 0,2-1 0 15,3 0 0-15,0 0 0 0,-2 1 0 0,1 1 0 16,-1-5 0-16,3 6 0 0,1-3 0 0,1 1 0 16,-2-3 0-16,0 1 0 0,-1 1 0 0,0-1 0 15,-3 0 0-15,0-2 0 0,1 0 0 0,-1 0 0 16,2-2 0-16,-1 2 128 0,1 1-128 0,1 1 0 15,-1 2 0-15,2-3 0 0,1 0 0 0,0-3 0 16,0 3 0-16,-1-1 0 0,-2 2 0 0,2 3 0 16,3-2 0-16,-2 2 0 0,-1 0 0 0,-1-3 0 0,-2 0 0 15,-1 1 0-15,1-1 0 0,-3-1 0 0,0-1 0 0,0 1 0 16,-1 0 0-16,1 0 0 0,-1-3 0 16,2 2 0-16,-1 0 0 0,1 1 0 0,1-3 0 0,0 2 0 15,-1 0 0-15,1 1 0 0,1 0 0 0,0 0 0 16,-3-1 0-16,3-1 0 0,-1 0 0 0,0 0 0 15,-3-1 0-15,2 1 0 0,0 1 0 0,0 0 0 16,-3 0 224-16,1-3 32 0,-1 1 0 0,-1 1 0 16,1 0-256-16,-1 2-256 0,-1 0 48 0,-1 0 16 15,2-1 192-15,0-1 0 0,-1 2 0 0,3-3 0 16,0 0 0-16,-1 1 0 0,-1-1 0 0,1 1 0 16,0-1 0-16,1 1 0 0,-3-2 0 0,0 0 0 15,-2 3 0-15,1-5 0 0,-1 2 0 0,-2 1 0 16,-6 0 0-16,5 0 0 0,4 1 0 0,0-2 0 0,-2-1 0 15,-1 0 0-15,-1-1 0 0,2 3 0 0,0-3 0 0,0 3 0 16,0-3 0-16,-1 1 0 0,0-1 0 0,0-1 0 16,-2 2 0-16,-1-1 0 0,0-1 128 15,0 1-128-15,-1-2 0 0,-1 1 0 0,-7-6 144 0,8 8-144 16,-2 0 0-16,-6-8 144 0,9 5-144 0,-9-5 0 16,9 8 0-16,-9-8 0 0,7 9 0 0,-7-9 0 15,8 8 0-15,-8-8 0 16,5 9-1120-16,0 0-256 0,-5-9-48 0,4 13-14352 15,-4-13-2864-15</inkml:trace>
  <inkml:trace contextRef="#ctx0" brushRef="#br2" timeOffset="169171.26">25084 11406 9215 0,'0'0'816'0,"0"0"-656"15,0 0-160-15,0 0 0 0,0 0 1984 0,0 0 352 16,0 0 80-16,0 0 16 0,0 0-1696 0,0 0-336 0,0 0-64 0,0 0-16 16,0 0-176-16,0 0-144 0,0 0 192 0,0 0-192 15,0 0 208-15,0 0-64 0,0 0-16 0,0 0 0 16,0 0 320-16,0 0 64 0,0 0 16 0,0 0 0 15,0 0 432-15,0 0 64 0,0 0 32 0,0 0 0 16,0 0-64-16,-4-6-16 0,4 6 0 0,0 0 0 16,-4-6-224-16,4 6-48 0,-3-8-16 0,3 8 0 15,0 0-352-15,0 0-64 0,0 0-16 0,0 0 0 16,0 0-256-16,0 0 0 0,0 0 128 0,0 0-128 16,0 0 0-16,0 0 0 0,0 0 128 0,0 0-128 15,0 0 240-15,0 0-16 0,0 0 0 0,0 0 0 16,0 0 224-16,0 0 64 0,0 0 0 0,0 0 0 15,0 0-32-15,0 0 0 0,0 0 0 0,0 0 0 0,0 0-80 0,0 0-16 16,0 0 0-16,0 0 0 0,0 0-240 0,0 0-144 16,0 0 160-16,0 0-160 0,0 0 128 0,0 0-128 15,0 0 0-15,0 0 144 0,0 0-144 0,0 0 0 16,0 0 0-16,0 0 128 0,0 0 0 0,0 0-128 16,0 0 192-16,0 0-64 0,0 0 112 0,0 0 16 15,0 0 0-15,0 0 0 0,-8 5 0 0,8-5 16 16,-9 4 0-16,9-4 0 0,0 0-16 0,0 0 0 15,-10 4 0-15,10-4 0 0,0 0-112 0,0 0-16 16,-8 4-128-16,8-4 192 0,0 0-32 0,0 0-16 16,0 0 0-16,0 0 0 0,-8 4-144 0,8-4 0 15,0 0 0-15,0 0 0 0,0 0 0 0,0 0 0 16,-8 8 176-16,8-8-176 0,0 0 224 0,0 0-48 0,-8 7-16 0,8-7 0 16,0 0-160-16,-7 7 0 0,7-7 0 0,0 0 128 15,-8 6-128-15,8-6 192 0,0 0-192 0,0 0 192 16,-7 4-64-16,7-4-128 0,0 0 192 0,-8 6-64 15,8-6 0-15,0 0 0 0,0 0 0 0,0 0 0 16,0 0-128-16,-7 4 192 0,-1-2-192 0,8-2 192 16,0 0-192-16,0 0 160 0,-8 7-160 0,8-7 160 15,-8 5-160-15,8-5 0 0,0 0 0 0,-8 9 0 16,1-2 128-16,7-7-128 0,-7 6 0 0,7-6 128 16,-8 7-128-16,8-7 0 0,-9 6 144 0,9-6-144 15,-6 7 128-15,6-7-128 0,-10 3 160 0,10-3-160 16,-10 7 160-16,1-4-160 0,1 1 160 0,8-4-160 15,-9 1 192-15,9-1-64 0,-9 5-128 0,1 0 192 16,-1 0-48-16,9-5-16 0,-12 4 0 0,4 0 0 0,8-4 16 0,-9 6 0 16,1-4 0-16,0 3 0 0,1 1-144 0,7-6 192 15,-8 6-192-15,8-6 192 0,-11 7-64 0,4-2 0 16,7-5 0-16,-10 6 0 0,3 0-128 0,7-6 192 16,-9 9-192-16,2-3 192 0,7-6-192 0,-8 7 0 15,0-1 0-15,8-6 128 0,-7 8-128 0,0-1 0 16,7-7 0-16,-8 6 0 0,8-6 0 0,-9 4 0 15,0 0 0-15,9-4 0 0,-9 5 0 0,0 0 0 16,0 1 128-16,1-3-128 0,-1 3 0 0,1-1 0 16,0 0 0-16,1-1 0 0,1 3 0 0,-1-1 0 15,7-6 0-15,-10 7 128 0,1-1-128 0,0-2 0 16,9-4 144-16,-11 5-144 0,1 0 144 0,1-1-144 0,1 0 192 16,8-4-192-16,-11 5 192 0,2 1-64 0,2-2 0 0,7-4-128 15,-10 6 192-15,3-3-192 0,-4 1 192 0,2 0-192 16,9-4 144-16,-9 5-144 0,1-1 0 0,8-4 144 15,-10 6-144-15,10-6 0 0,-9 5 144 0,1 1-144 16,-1-2 0-16,9-4 0 0,-8 5 0 0,1 0 128 16,1 0-128-16,6-5 0 0,-9 4 0 0,1 3 0 15,8-7 0-15,-8 6 0 0,-1-2 128 16,1 1-128-16,8-5 0 0,0 0 0 0,-9 7 0 16,-2-2 0-16,4 0 176 0,7-5-176 0,-8 7 192 15,8-7-192-15,-8 4 0 0,8-4 0 0,-8 6 0 16,8-6 0-16,-8 4 0 0,8-4 160 0,0 0-160 15,-9 4 192-15,9-4-192 0,-6 5 192 0,6-5-192 16,-8 5 144-16,8-5-144 0,-8 4 0 0,8-4 144 0,-9 4-144 0,9-4 0 16,-11 4 144-16,4 0-144 0,7-4 0 0,-9 4 128 15,-1-1-128-15,10-3 0 0,-9 3 144 0,1 1-144 16,-2-1 192-16,10-3-192 0,-8 4 160 0,8-4-160 16,-9 4 128-16,9-4-128 0,0 0 128 0,-8 5-128 15,0-1 0-15,8-4 128 0,-7 5-128 0,7-5 0 16,-9 4 0-16,9-4 0 0,-10 5 0 0,1 0 0 15,0 1 128-15,3-2-128 0,-1 0 0 0,7-4 0 16,-9 3 0-16,0 3 0 0,9-6 0 0,-9 2 0 16,1 2 0-16,8-4 0 0,-8 1 160 0,8-1-160 15,-10 2 192-15,10-2-192 0,-9 4 160 0,9-4-160 16,-10 1 128-16,10-1-128 0,-9 3 128 0,9-3-128 16,-8 2 0-16,8-2 128 0,0 0-128 0,-9 3 0 0,9-3 0 0,-8 4 128 15,1-2-128-15,7-2 0 0,0 0 0 0,0 0 0 16,-9 4 0-16,9-4 0 0,-8 4 0 0,8-4 0 15,-11 7 0-15,11-7 0 0,0 0 0 0,-6 4 0 16,6-4 0-16,-8 4 0 0,8-4 0 0,0 0 0 16,0 0 0-16,0 0 0 0,0 0 0 0,0 0 0 31,0 0-736-31,0 0-176 0,0 0-48 0,13-11 0 16,3 1-1744-16,3-2-368 0,3 0-64 0</inkml:trace>
  <inkml:trace contextRef="#ctx0" brushRef="#br2" timeOffset="171676.3">24175 11924 2751 0,'0'0'128'0,"0"0"16"0,0 0-144 0,0 0 0 0,0 0 0 0,0 0 0 16,0 0 5232-16,0 0 1008 0,0 0 208 0,0 0 32 16,-9 6-4960-16,9-6-1008 0,0 0-192 0,0 0-32 15,0 0 304-15,0 0 64 0,-7 6 16 0,7-6 0 16,-8 7 320-16,8-7 64 0,0 0 16 0,0 0 0 15,-6 6 80-15,6-6 32 0,0 0 0 0,-5 7 0 16,5-7-320-16,-7 9-64 0,1-1-16 0,6-8 0 16,-8 7-144-16,0 1-48 0,-1 0 0 0,1 0 0 15,0 1-176-15,-1 0-32 0,-3-2-16 0,1-1 0 0,-1 2-80 0,1 1-16 16,0 0 0-16,-2-1 0 0,-2 1 96 0,1-1 16 16,0 1 0-16,1-1 0 0,0 0 48 0,0 0 16 15,-1-1 0-15,0 1 0 0,-4 3-80 0,1-3-16 16,1-3 0-16,1 3 0 0,-1 1-96 0,0 0 0 15,1-1-16-15,0 1 0 0,1 1-112 0,0 1-128 16,1-1 176-16,0 0-176 0,1 1 128 0,0-2-128 16,0 0 0-16,2 2 0 0,0-2 144 0,0-1-144 15,1-1 0-15,1 1 144 0,3 0-144 0,-3 0 0 16,1-2 0-16,-1 5 128 0,0-3-128 0,1-1 0 16,0 0 0-16,0 1 128 0,7-8-128 0,-9 6 128 15,0 1-128-15,2-2 128 0,7-5 0 0,-9 7-128 16,0 0 192-16,9-7-64 0,-9 7-128 0,0-2 0 0,-2 0 144 0,2 2-144 15,1-3 0-15,1 2 128 0,-2 1-128 0,1-1 0 16,-1-2 0-16,1 1 0 0,1 1 0 0,-1-1 128 16,-1-1-128-16,0 1 0 0,3 0 0 0,-1 2 0 15,-1-3 0-15,8-4 0 0,0 0 0 0,-8 6 128 16,1-1-128-16,7-5 0 0,-8 7 0 0,1-2 0 16,-1-1 0-16,8-4 144 0,-9 5-144 0,0 0 0 15,1 1 176-15,-1-1-176 0,-2-1 160 0,0 1-160 16,3 0 144-16,-1 0-144 0,-1-1 128 0,2 3-128 15,8-7 144-15,-8 6-144 0,8-6 160 0,-8 6-160 16,8-6 144-16,-8 6-144 0,2-1 128 0,6-5-128 16,0 0 128-16,-7 7-128 0,7-7 128 0,-7 6-128 15,-1 1 0-15,8-7 128 0,-7 1-128 0,7-1 0 16,-9 7 0-16,9-7 128 0,-8 5-128 0,0 0 0 0,1 0 0 0,7-5 0 16,0 0 128-16,-7 7-128 0,7-7 0 0,0 0 0 15,-6 6 0-15,6-6 0 0,0 0 0 0,-7 7 0 16,7-7 0-16,0 0 0 0,-8 5 0 0,8-5 0 15,-6 7 128-15,6-7-128 0,0 0 0 0,-9 4 0 16,1-2 0-16,8-2 0 0,-8 3 0 0,8-3 0 16,0 0 128-16,-8 4-128 0,8-4 0 0,0 0 0 15,-9 2 0-15,9-2 0 0,-8 9 0 0,8-9 0 16,-8 4 0-16,8-4 0 0,-6 4 0 0,6-4 0 16,-9 4 0-16,9-4 0 0,-8 5 0 0,8-5 0 15,0 0 128-15,-9 4-128 0,9-4 0 0,-9 4 0 16,9-4 0-16,-8 5 128 0,8-5-128 0,-8 4 0 15,8-4 0-15,-8 4 128 0,8-4-128 0,0 0 0 0,-9 5 0 0,9-5 0 16,-8 3 0-16,8-3 0 0,0 0 0 0,-6 5 0 16,6-5 0-16,0 0 0 0,0 0 0 0,0 0 0 15,-7 7 0-15,7-7 0 0,0 0 0 0,0 0 0 16,0 0 0-16,0 0 0 0,-6 5 0 0,6-5 0 16,0 0 0-16,0 0 0 0,0 0 128 0,0 0-128 15,0 0 0-15,0 0 0 0,0 0 0 0,0 0 0 16,0 0 0-16,0 0 0 0,0 0 0 0,0 0 0 15,-7 5 0-15,7-5 0 0,0 0 0 0,0 0 0 16,0 0 0-16,0 0 0 0,0 0 0 0,0 0 0 16,0 0 0-16,0 0 0 0,0 0 0 0,0 0 0 15,0 0 0-15,0 0 0 0,0 0 0 0,0 0 0 16,0 0 0-16,0 0 0 0,0 0 0 0,0 0 0 0,0 0 0 0,0 0 0 16,-5 8 0-16,5-8 0 0,0 0 0 0,0 0 0 15,0 0 0-15,0 0 0 0,0 0 0 0,0 0 0 16,0 0 0-16,0 0 0 0,0 0 0 0,-7 7 0 15,7-7 0-15,0 0 0 0,0 0 0 0,0 0 0 16,-9 6 0-16,9-6 0 0,-4 7 0 0,4-7 0 16,-6 7 0-16,6-7 0 0,-8 4 0 0,2 2 0 15,6-6 128-15,-8 5-128 0,8-5 0 0,-5 6 0 16,5-6 0-16,-6 7 0 0,6-7 0 0,-6 6 0 16,-2 0 0-16,8-6 0 0,-5 7 0 0,5-7 0 15,-9 7 0-15,9-7 0 0,-7 5 0 0,7-5 0 16,0 0 0-16,0 0 0 0,0 0 0 0,-6 7 0 15,-1-2 144-15,7-5-144 0,0 0 0 0,-8 6 0 0,0 0 0 0,8-6 128 16,0 0-128-16,-5 6 0 0,5-6 0 0,-6 7 0 16,6-7 0-16,0 0 0 0,0 0 0 0,0 0 0 15,0 0 0-15,0 0 0 0,0 0 0 0,0 0 0 16,0 0 0-16,0 0 0 0,0 0 0 0,0 0 128 16,0 0-128-16,0 0 0 0,0 0 0 0,0 0 0 15,-7 5 0-15,7-5 0 0,0 0 0 0,0 0 128 16,0 0-128-16,0 0 0 0,-9 4 0 0,9-4 0 15,0 0 0-15,0 0 0 0,0 0 0 0,0 0 0 16,0 0 0-16,0 0 0 0,0 0 0 0,0 0 0 16,0 0 0-16,0 0 0 0,0 0 0 0,0 0 128 15,0 0-128-15,0 0 0 0,0 0 0 0,0 0 0 16,0 0 0-16,0 0 128 0,0 0-128 0,0 0 0 0,0 0 128 16,0 0-128-16,0 0 128 0,0 0-128 0,0 0 0 0,0 0 0 15,0 0 0-15,0 0 128 0,0 0-128 0,0 0 0 16,0 0 0-16,0 0 0 0,0 0 0 0,0 0 0 15,0 0 0-15,0 0 0 0,0 0 0 0,0 0 0 16,0 0 0-16,0 0 128 0,-1 8-128 0,1-8 0 16,0 0 0-16,0 0 0 0,0 0 0 0,0 10 0 15,0-10 0-15,1 6 0 0,-1-6 0 0,0 11 0 16,0-11 0-16,3 9 0 0,-3-9 0 0,4 8 0 16,-4-8 0-16,0 0 0 0,2 9 0 0,-2-9 0 15,0 0 0-15,0 10 0 0,0-10 0 0,4 10 0 16,-4-10 0-16,0 0 0 0,0 0 0 0,0 0 0 15,4 10 0-15,-4-10 0 0,0 0 0 0,3 9 0 0,-1-1 0 0,-2-8 0 16,4 8 0-16,-4-8 0 0,0 0 0 0,-2 9 0 16,2-9 0-16,0 0 128 15,-6 9-128-15,6-9 0 0,0 0 0 0,0 0 0 0,-2 9 0 0,2-9 128 16,0 0-128-16,0 0 0 0,0 0 0 0,0 0 0 16,0 0 0-16,0 0 0 0,0 0 0 0,0 0 0 15,8 8 0-15,-8-8 0 0,0 0 0 0,0 0 0 16,0 0 0-16,0 0 0 0,5 10 0 0,-5-10 0 15,0 0 0-15,2 11 0 0,-2-11 0 0,0 0 0 16,0 0 0-16,0 0 0 0,0 0 0 0,0 0 128 16,2 12-128-16,-2-12 0 0,0 0 0 0,0 0 0 15,0 0 0-15,1 9 0 0,-1-9 0 0,0 0 0 16,0 0 0-16,0 0 0 0,5 10 0 0,-5-10 0 0,0 0 0 16,0 0 0-16,5 11 0 0,-5-11 0 0,0 0 0 0,0 0 0 15,0 0 0-15,0 0 0 0,0 0 0 0,3 13 0 16,-3-13 0-16,0 0 0 0,0 0 0 0,0 0 0 15,0 0 0-15,0 0 0 0,0 0 0 0,4 10 0 16,-4-10 0-16,0 0 0 0,0 0 0 0,0 0 0 16,0 0-160-16,0 0 160 15,0 0-1120-15,0 0-112 0,0 0-32 0,12 4 0 16,-1-5-2512-16,1 1-496 0</inkml:trace>
  <inkml:trace contextRef="#ctx0" brushRef="#br2" timeOffset="173053.46">22986 12824 2751 0,'0'0'256'0,"0"0"-256"0,0 0 0 0,0 0 0 16</inkml:trace>
  <inkml:trace contextRef="#ctx0" brushRef="#br2" timeOffset="173164.91">22982 12833 14399 0,'0'0'640'0,"0"0"128"0,0 0-624 0,0 0-144 15,0 0 0-15,0 0 0 0,0 0 0 0,0 0-224 16,0 0 48-16</inkml:trace>
  <inkml:trace contextRef="#ctx0" brushRef="#br2" timeOffset="173706.19">22996 12817 4607 0,'0'0'400'0,"0"0"-400"16,0 0 0-16,0 0 0 0,0 0 2528 0,0 0 416 15,0 0 96-15,0 0 16 0,0 0-1280 0,0-6-256 16,0 6-48-16,0 0-16 0,0 0-384 0,0 0-80 16,0 0-16-16,0 0 0 0,3-9-544 0,-3 9-112 15,0 0-32-15,0 0 0 0,0 0-288 0,0 0 0 0,0 0 128 16,0 0-128-16,0 0 320 0,0 0 0 0,0 0 0 0,0 0 0 16,0 0 224-16,0 0 48 0,0 0 16 15,0 0 0-15,-9-2 160 0,1 4 16 0,0-2 16 0,8 0 0 16,0 0-144-16,-9 2-16 0,0 1-16 0,9-3 0 15,-9 4-192-15,9-4-48 0,-9 6 0 0,9-6 0 16,-10 4-16-16,10-4-16 0,-9 4 0 0,9-4 0 16,-9 4 80-16,9-4 16 0,-8 5 0 0,2 1 0 15,-2-1-160-15,8-5-32 0,0 0 0 0,-8 9 0 16,0-3 0-16,1 0-16 0,-3-1 0 0,3 0 0 16,7-5 32-16,-12 8 16 0,-1-4 0 0,2 0 0 15,11-4 96-15,-7 5 0 0,-3 1 16 0,10-6 0 16,-9 6-96-16,0 2-32 0,0-2 0 0,3 1 0 15,6-7-144-15,-11 7-128 0,1 1 192 0,-1 0-192 0,3 0 192 0,-1 1-64 16,0-3 0-16,3 1-128 0,6-7 256 0,-7 8-64 16,7-8-16-16,-6 8 0 0,6-8 32 0,-7 7 16 15,7-7 0-15,0 0 0 0,0 0-80 0,0 0-16 16,0 0 0-16,-4 10 0 0,4-10-128 0,0 0 160 16,0 0-160-16,0 0 160 0,0 0-160 0,0 0 128 15,-4 7-128-15,4-7 128 0,0 0-128 0,0 0 0 16,0 0 144-16,0 0-144 0,0 0 0 0,0 0 144 15,0 0-144-15,0 0 0 0,0 0 0 0,0 0 0 16,0 0 0-16,0 0 0 0,8 7 128 0,-8-7-128 16,0 0 0-16,0 0 0 0,0 0 0 0,9 1 0 15,-9-1 0-15,0 0 0 0,0 0 128 0,0 0-128 16,9-2 0-16,-9 2 0 0,0 0 0 0,0 0 0 16,11-4 0-16,-11 4 0 0,8-5-256 0,-8 5-128 0,7-7 0 0,1 2-16 31,0-2-2976-31,3 1-592 0</inkml:trace>
  <inkml:trace contextRef="#ctx0" brushRef="#br2" timeOffset="175763.6">23116 12794 13823 0,'0'0'1216'0,"0"0"-960"0,0 0-256 0,0 0 0 15,0 0 1984-15,0 0 336 0,0 0 80 0,0 0 16 16,0 0-1600-16,0 0-320 0,0 0-64 0,0 0-16 0,0 0 48 0,-9 4 16 16,0-4 0-16,9 0 0 0,-8 2-32 0,8-2-16 15,0 0 0-15,-9 4 0 0,-1-1 144 0,10-3 48 16,-8 5 0-16,8-5 0 0,-9 7 160 0,1-1 48 16,1 1 0-16,1 1 0 0,1-1-176 0,-2 3-16 15,-2-1-16-15,1 0 0 0,0 0-96 0,0 0-16 16,-3 1 0-16,-1 1 0 0,2 2-48 0,-2-3-16 15,0 1 0-15,-1-1 0 0,0 2 16 0,3-3 0 16,0 3 0-16,0-2 0 0,-3 2-32 0,1-4-16 16,1 0 0-16,0-2 0 0,1 2-64 0,-1-2-16 15,-1 1 0-15,3 0 0 0,2-2-80 0,0 0-32 16,-1-1 0-16,8-4 0 0,-8 6-96 0,8-6 0 0,-9 6-128 16,9-6 192-16,-6 5 0 0,6-5 0 0,-4 8 0 0,0-2 0 15,4-6-192-15,-7 9 0 0,2-1 0 0,5-8 0 16,0 0 0-16,-6 8 0 0,6-8 0 0,-7 8 0 15,7-8 128-15,-8 6-128 0,2 2 0 0,6-8 144 16,0 0-144-16,0 0 0 0,-7 7 0 0,7-7 0 16,-6 7 128-16,6-7-128 0,-5 7 0 0,5-7 128 15,-7 8-128-15,7-8 128 0,-8 5-128 0,8-5 128 16,0 0 80-16,0 0 16 0,0 0 0 0,0 0 0 16,0 0-80-16,-8 5-16 0,8-5 0 0,0 0 0 15,-6 8-128-15,6-8 0 0,0 0 144 0,0 0-144 16,0 0 128-16,0 0-128 0,0 0 160 0,0 0-160 15,0 0 0-15,0 0 0 0,0 0 0 0,0 0 0 16,0 0 0-16,0 0 0 0,-9 7 0 0,9-7 0 0,0 0 0 0,0 0 0 16,0 0 0-16,-8 2 0 15,8-2 0-15,0 0 0 0,0 0 0 0,0 0 0 0,0 0 144 0,0 0-144 16,0 0 128-16,0 0-128 0,0 0 160 0,0 0-160 16,0 0 192-16,0 0-192 0,0 0 128 0,0 0-128 15,0 0 0-15,0 0 0 0,0 0 0 0,0 0 0 16,0 0 0-16,0 0 0 0,0 0 0 0,0 0 0 15,0 0 0-15,0 0 0 0,-8-2 0 0,8 2 0 16,0 0 0-16,0 0 0 0,0 0 0 0,0 0 0 16,0 0 0-16,0 0 0 0,0 0 0 0,0 0 0 15,0 0 0-15,0 0 0 0,0 0 0 0,0 0 0 16,0 0 0-16,0 0 0 0,0 0 0 0,0 0 0 16,0 0 0-16,0 0 0 0,0 0 144 0,0 0-144 15,0 0 0-15,0 0 144 0,0 0-144 0,0 0 0 16,0 0 0-16,0 0 0 0,0 0 0 0,0 0 0 0,0 0 0 0,0 0 0 15,0 0 128-15,0 0-128 0,0 0 0 16,0 0 128-16,0 0 0 0,0 0-128 0,0 0 192 0,0 0-64 16,0 0 64-16,0 0 0 0,0 0 0 0,0 0 0 15,0 0-48-15,0 0 0 0,0 0 0 0,0 0 0 16,0 0-16-16,0 0 0 0,11 2 0 0,-11-2 0 16,0 0 64-16,0 0 16 0,0 0 0 0,0 0 0 15,0 0-16-15,0 0-16 0,0 0 0 0,0 0 0 16,0 0 0-16,0 0 0 0,0 0 0 0,0 0 0 15,10 4-48-15,-10-4-128 0,0 0 192 0,0 0-64 16,0 0-128-16,0 0 160 0,0 0-160 0,0 0 160 16,0 0-160-16,0 0 192 0,0 0-192 0,0 0 192 0,0 0-192 0,8 7 128 15,-8-7-128-15,0 0 128 0,0 0-128 0,4 10 0 16,-4-10 144-16,0 0-144 0,0 0 128 0,0 0-128 16,0 0 128-16,0 13-128 0,0-4 192 0,0-9-48 15,0 0 0-15,0 0 0 0,0 0-16 0,0 9-128 16,0-9 192-16,0 0-64 0,0 0-128 0,4 12 128 15,-4-12-128-15,4 9 128 0,-4-9-128 0,0 0 0 16,5 12 0-16,-3-2 128 0,-2-10-128 0,2 12 0 16,0-3 144-16,-2-9-144 0,0 0 0 0,3 12 144 15,1-3-144-15,-4-9 0 0,2 10 160 0,-2-10-160 16,4 12 128-16,2-1-128 0,-1-2 128 0,-1-1-128 16,-2-1 0-16,3 1 128 0,-5-8-128 0,7 11 0 15,-2-1 144-15,2-2-144 0,-2 1 0 0,0-1 0 0,0-2 0 16,1 2 128-16,-6-8-128 0,6 11 0 0,1-1 0 0,-3-1 0 15,-4-9 0-15,3 12 0 0,-3-12 0 0,6 12 0 16,0-6 0-16,-6-6 128 0,7 11-128 0,-2-2 0 16,-5-9 0-16,6 10 144 0,1 1-144 0,-1-2 0 15,-6-9 128-15,10 8-128 0,-5 2 0 0,-5-10 0 16,5 10 128-16,-5-10-128 0,5 11 0 0,0-2 0 16,-5-9 128-16,7 12-128 0,-3-4 0 0,-4-8 0 15,0 0 0-15,5 13 0 0,0 0 0 0,-5-13 0 16,7 10 128-16,-1-1-128 0,-6-9 0 0,7 13 0 15,-7-13 128-15,8 8-128 0,-8-8 0 0,0 0 0 16,9 8 128-16,-9-8-128 0,9 9 0 0,-9-9 0 16,9 12 0-16,-9-12 0 0,8 9 0 0,-3 1 0 15,-5-10 0-15,8 7 0 0,-8-7 0 0,8 8 0 0,-8-8 0 0,8 9 0 16,-8-9 0-16,7 9 0 0,-7-9 144 0,10 6-144 16,-10-6 0-16,9 7 144 0,-9-7-144 0,0 0 0 15,11 6 144-15,-3 2-144 0,-8-8 0 0,8 7 128 16,-8-7-128-16,8 6 0 0,-8-6 0 0,6 7 0 15,-6-7 0-15,7 8 0 0,-2 1 0 0,-5-9 0 16,0 0 0-16,0 0 128 0,8 9-128 0,-8-9 0 16,6 10 0-16,-6-10 0 0,8 7 0 0,-8-7 176 15,0 0-176-15,7 8 192 0,-7-8-192 0,6 9 0 16,-6-9-192-16,8 6 192 0,-8-6 0 0,7 7 0 16,-7-7 0-16,5 8 0 0,-1-1 0 0,-4-7 0 15,5 10 0-15,-5-10 0 0,0 0 0 0,6 7 0 16,0 1 144-16,-6-8-16 0,0 0-128 0,6 8-128 15,-1 0 128-15,-5-8-192 0,0 0 192 0,7 10 0 0,-7-10 0 0,0 0 0 16,6 8 0-16,0-1 0 0,-6-7 0 0,0 0 0 16,6 9 0-16,-6-9 0 0,5 8 0 0,-5-8 0 15,0 0 0-15,0 0 128 0,7 9-128 0,-7-9 128 16,4 9-128-16,-4-9 0 0,5 6 0 0,-5-6-128 16,0 0 128-16,3 8 0 0,-3-8 0 0,1 9 0 15,-1-9 0-15,0 0 0 0,0 0 0 0,0 0 0 16,0 0 0-16,3 9 0 0,-3-9 0 0,0 0 0 15,0 0 0-15,5 7 0 0,-5-7 0 0,9 4 0 16,0-4-640-16,3-4-208 16,2 3-48-16,6-3 0 0,1-3-3600 0,2-2-736 15</inkml:trace>
  <inkml:trace contextRef="#ctx0" brushRef="#br2" timeOffset="185702.22">23171 14048 11055 0,'0'0'976'0,"0"0"-784"0,0 0-192 0,0 0 0 16,0 0 3424-16,0 0 640 0,0 0 128 0,0 0 32 15,0 0-3440-15,0 0-784 0,0 0 0 0,0 0 0 16,0 0 0-16,0 0 0 0,5 12 0 0,-5-12 0 16,0 0 544-16,0 0 96 0,4 12 32 0,-4-12 0 0,0 0 624 0,0 0 128 15,4 11 32-15,-4-11 0 0,0 0-320 0,0 0-64 16,4 11-16-16,-4-11 0 0,4 13-480 0,-4-13-112 15,0 0-16-15,6 10 0 0,0 2-128 0,-6-12-48 16,0 0 0-16,7 10 0 0,1 2-80 0,-8-12 0 16,7 11-16-16,-1-1 0 0,1 2-16 0,-2-2 0 15,-5-10 0-15,5 13 0 0,-1 3 0 0,0-6 0 16,0 1 0-16,0-1 0 0,1 2 32 0,0-6 0 16,-5-6 0-16,0 0 0 0,9 11 96 0,-3-3 32 15,-6-8 0-15,5 9 0 0,-5-9-80 0,5 9-16 16,-5-9 0-16,5 9 0 0,-5-9-96 0,4 10 0 15,-4-10-128-15,5 11 192 0,-5-11-48 0,4 8-16 16,-4-8 0-16,3 9 0 0,-3-9 0 0,5 8-128 16,-5-8 192-16,0 0-64 0,0 0 48 0,0 0 0 0,4 7 0 0,-4-7 0 15,0 0-48-15,0 0-128 0,0 0 192 0,1 11-64 16,-1-11-128-16,0 0 192 0,0 0-192 0,0 0 192 16,6 6-192-16,-6-6 128 0,0 0-128 0,0 0 128 15,0 0-128-15,5 8 0 0,-5-8 0 0,0 0 128 16,0 0-128-16,0 0 0 0,0 0 0 0,2 11 0 15,-2-11 0-15,0 0 0 0,0 0 128 0,0 0-128 16,0 0 0-16,0 0 0 0,4 7 144 0,-4-7-144 16,0 0 0-16,0 0 0 0,7 7 0 0,-7-7 128 15,0 0-128-15,0 0 0 0,0 0 128 0,0 0-128 16,0 0 144-16,8 5-144 0,-8-5 192 0,0 0-192 16,9 3 192-16,-9-3-192 0,0 0 192 0,0 0-192 15,9 2 160-15,-9-2-160 0,0 0 128 0,0 0-128 0,0 0 128 0,0 0-128 16,0 0 0-16,0 0 128 0,0 0-128 0,0 0 160 15,9 0-160-15,-9 0 160 0,0 0-160 0,0 0 0 16,0 0 144-16,8-5-144 0,-8 5 0 0,9-4 144 16,-9 4-144-16,0 0 0 0,0 0 144 0,0 0-144 15,9-4 0-15,-9 4 144 0,8-4-144 0,-8 4 128 16,0 0-128-16,8-2 128 0,-8 2-128 0,9-5 192 16,-9 5-192-16,0 0 192 0,0 0-192 0,0 0 160 15,9-3-160-15,-9 3 160 0,0 0-160 0,0 0 128 16,0 0-128-16,10-3 128 0,-10 3-128 0,12-2 0 15,-1 1 0-15,-2-1 0 0,-9 2 0 0,10 0 0 0,-10 0 128 16,12 0-128-16,-3-2 0 0,-9 2 0 0,10-2 0 0,-10 2 128 16,11-2-128-16,-11 2 0 0,9-2 0 15,-9 2 0-15,10-2 144 0,-10 2-144 0,0 0 160 0,12-3-160 16,-12 3 144-16,0 0-144 0,11-1 128 0,-11 1-128 16,9-4 208-16,-9 4-32 0,9-3-16 0,-9 3 0 15,0 0-16-15,12-2 0 0,-3-2 0 0,-9 4 0 16,10-3-144-16,1 1 0 0,-2-2 0 0,0 1 0 15,-9 3 0-15,12-2 0 0,-3-1 0 0,0-1 0 16,-9 4 0-16,10-1 0 0,-10 1 0 0,12-2 0 16,-2-2 0-16,-10 4 0 0,12-1 0 0,-1 0 0 15,-11 1 0-15,11 0 0 0,-2-7 0 0,-9 7 0 16,0 0 0-16,12-2 0 0,-1-2 0 0,-11 4 0 16,10-1 0-16,-10 1 0 0,12-4 0 0,-12 4 128 0,9-3-128 0,-9 3 0 15,0 0 0-15,12-1 0 0,-2-3 0 16,-10 4 0-16,10-3 128 0,0 2-128 0,-10 1 0 0,9-4 0 15,-9 4 0-15,10-1 0 0,-10 1 0 0,12-2 0 16,0 0 0-16,-12 2 0 0,9-3 0 0,0 2 0 16,-9 1 0-16,12-4 0 0,-2 1 0 0,0 2 0 15,-10 1 0-15,12 1 0 0,-12-1 0 0,11 0 0 16,-11 0 0-16,10-2 0 0,-10 2 0 0,10-2 0 16,-10 2 128-16,12-1-128 0,-12 1 0 0,11 0 0 15,-11 0 0-15,11 0 0 0,-11 0 0 0,0 0 0 16,0 0 0-16,12 0 0 0,0 1 0 0,-12-1-192 15,0 0 0-15,12-1 16 0,-2 1 320 0,-10 0 64 16,10 0 16-16,-10 0 0 0,11-1-224 0,-11 1 0 16,10-1 0-16,-10 1 0 0,0 0 0 0,12-2 128 0,-12 2-128 0,10 0 0 15,-10 0 0-15,0 0 144 0,10-2-144 0,-10 2 128 16,0 0-128-16,0 0 0 0,10-2-160 0,-10 2 160 16,10 0 0-16,-10 0 0 0,0 0 0 0,11 2 0 15,-11-2 0-15,9-2 0 0,-9 2 128 0,12-2-128 16,-12 2 0-16,9-4 0 0,-9 4 128 0,9-4-128 15,-9 4 0-15,9-5 128 0,-9 5-128 0,0 0 0 16,10-4 128-16,-10 4-128 0,10-3 0 0,-10 3 0 16,7-4 0-16,-7 4 0 0,0 0 128 0,0 0-128 15,7-5 0-15,-7 5 0 0,0 0 0 0,0 0 0 16,9-7 128-16,-9 7-128 0,0 0 0 0,0 0 0 16,0 0 0-16,11-2 0 0,-4-2 0 0,-7 4 0 0,0 0 128 15,11-1-128-15,-11 1 0 0,10 0 0 0,-10 0 0 16,0 0 0-16,11-2 0 0,-11 2 0 0,0 0 0 0,10 0 0 15,-10 0 0-15,10-4 0 0,-10 4 128 0,11-1-128 16,-11 1 0-16,9-1 0 0,-9 1 0 0,0 0 0 16,0 0 128-16,12-3-128 0,-2 2 0 0,-10 1 0 15,11-3 0-15,-11 3 0 0,11 0 0 0,-11 0 0 16,11 0 0-16,-11 0 0 0,12 0 0 0,-12 0 0 16,0 0 0-16,13 0 0 0,0 0 0 0,-3-2 0 15,-10 2 0-15,0 0 0 0,9 0 0 0,-9 0 0 16,12 0 0-16,-12 0 0 0,0 0 0 0,12 0 0 15,-2-2 0-15,-10 2 0 0,10 4 176 0,-10-4-176 16,12-5 160-16,-1 2-160 0,-1 5 0 0,-1-4 0 16,-1-1 0-16,1 0 0 0,2 2 0 0,-11 1 0 15,0 0 0-15,0 0 0 0,11-2 0 0,-11 2 0 0,11-1 0 0,-11 1 0 16,0 0 0-16,10 1 0 0,-10-1 0 0,11 2 0 16,-11-2 128-16,11 1-128 0,-11-1 0 0,0 0 0 15,11-3 0-15,-2 2 0 0,-9 1 0 0,12-1 0 16,-2-1 0-16,0 1 0 0,-10 1 0 0,12-1 0 15,-12 1 0-15,12-3 0 0,-3 1 0 0,-9 2 0 16,11-2 0-16,-2-2 0 0,-9 4 0 0,9-1 0 16,-9 1 0-16,0 0 0 0,0 0 0 0,10-1 0 15,-10 1 0-15,0 0 128 0,11 1-128 0,-11-1 0 16,0 0 0-16,11 0 0 0,-11 0 0 0,0 0 0 16,11-1 0-16,-11 1 0 0,10-3 0 0,-10 3 0 15,11-2 0-15,-11 2 0 0,10-2 128 0,-10 2-128 0,9-4 0 16,-9 4 0-16,9-2 128 0,-9 2-128 0,0 0 0 0,0 0 0 15,0 0 0-15,11-2 0 0,-11 2 0 0,0 0 128 16,0 0-128-16,10 0 0 0,-10 0 0 0,11 0 0 16,-11 0 0-16,0 0 0 0,0 0 0 0,0 0 0 15,0 0 0-15,11-1 0 0,-11 1 0 0,0 0 0 16,0 0 0-16,12 1 0 0,-1-1 0 0,-11 0 128 16,10 2-128-16,-10-2 0 0,0 0 0 0,12-2 0 15,-1 2 128-15,-11 0-128 0,11 0 0 0,-11 0 0 16,0 0 128-16,10 0-128 0,-10 0 0 0,0 0 0 15,0 0 0-15,11 0 0 0,-11 0 0 0,0 0 0 16,0 0 0-16,11-1 0 0,-1 2 0 0,-10-1 0 16,0 0 0-16,0 0 0 0,11 4 0 0,-11-4 128 15,0 0-128-15,9 3 0 0,2-3 0 0,-11 0 0 16,0 0 0-16,10-1 0 0,-10 1 0 0,9 0 0 0,-9 0 0 16,0 0 0-16,12-2 0 0,-3 1 0 0,-9 1 0 0,0 0 0 15,11 0 0-15,-11 0 0 0,0 0 0 0,0 0 0 16,10-1 0-16,-10 1 128 0,9-2-128 0,-9 2 0 15,0 0 0-15,0 0 0 0,12-1 0 0,-12 1 0 16,0 0 0-16,10-1 128 0,-10 1-128 0,0 0 0 16,0 0 0-16,11-1 0 0,-11 1 0 0,10-2 0 15,-10 2 0-15,0 0 0 0,9-1 0 0,-9 1 0 16,11 1 0-16,-11-1 0 0,10 0 0 0,-10 0 0 16,12-4 0-16,-4 2 0 0,-8 2 0 0,0 0 0 15,10 2 128-15,-10-2-128 0,9 0 0 0,-9 0 144 16,0 0-144-16,12 0 0 0,-12 0 0 0,0 0 0 15,0 0 0-15,11 0 0 0,-11 0 0 0,0 0 0 16,0 0 0-16,0 0 0 0,10 0 0 0,-10 0 0 0,0 0 0 0,10 0 0 16,-10 0 0-16,0 0 0 0,11 0 0 0,-11 0 0 15,0 0 0-15,10 0 0 0,-10 0 0 0,0 0 0 16,11-2 0-16,-11 2 0 0,10-2 0 0,-10 2 0 16,0 0 0-16,12 0 0 0,-12 0 0 0,0 0 0 15,10 2 0-15,-10-2 0 0,0 0 0 0,11 2 0 16,-11-2 0-16,10-2 0 0,-10 2 0 0,0 0 0 15,11 0 0-15,-11 0 0 0,10 2 0 0,-10-2 0 16,0 0 0-16,10-2 0 0,-10 2 0 0,11-2 0 16,-11 2 0-16,10-2 0 0,-10 2 0 0,0 0 0 15,12 0 0-15,-12 0 0 0,12 0 0 0,-12 0 0 16,10 0 0-16,-10 0 0 0,11 0 0 0,-11 0 0 16,11 0 0-16,-11 0 0 0,11 1 0 0,-11-1 0 0,0 0 0 15,0 0 0-15,0 0 0 0,12 0 0 0,-2 0 0 0,-10 0 0 16,0 0 0-16,0 0 0 0,12-1 0 0,-12 1 0 15,0 0 0-15,0 0 0 0,13 0 0 0,-3 0 0 16,-10 0 0-16,0 0 0 0,0 0 0 0,11-4 0 16,-11 4 0-16,10 0 0 0,-10 0 0 0,0 0 0 15,0 0 0-15,10 0 0 0,-10 0 0 0,0 0 0 16,11-1 0-16,-11 1 0 0,0 0 0 0,10 0 0 16,-10 0 0-16,9 0 0 0,-9 0 0 0,10 0 0 15,-10 0 0-15,0 0 0 0,0 0 0 0,9-2 0 16,-9 2 0-16,0 0 0 0,0 0 128 0,11 0-128 15,-11 0 0-15,0 0 0 0,0 0 0 0,0 0 0 0,11 0 0 16,-11 0 0-16,0 0 0 0,0 0 0 0,10-2 0 0,-10 2 0 16,0 0 0-16,0 0 0 0,0 0 0 0,11-2 0 15,-11 2 0-15,0 0 0 0,0 0 0 0,0 0 0 16,0 0 0-16,10-1 0 0,-10 1 0 16,0 0 0-16,11-1 0 0,-11 1 0 0,0 0 0 0,0 0 0 15,0 0 0-15,10-2 0 0,-10 2 0 0,0 0 0 16,0 0 128-16,10-2-128 0,-10 2 0 0,0 0 0 15,0 0 0-15,0 0 0 0,10-3 0 0,-10 3 0 16,0 0 0-16,0 0 0 0,0 0 0 0,0 0 0 16,0 0 0-16,0 0 0 0,0 0 0 0,0 0 0 15,0 0 0-15,10 2 0 0,-10-2 0 0,0 0 0 16,10-2 0-16,-10 2 0 0,11 0 0 0,-11 0 0 16,0 0 128-16,10 2-128 0,-10-2 0 0,0 0 0 15,0 0 0-15,11 0 0 0,-11 0 0 0,0 0 0 0,0 0 0 0,10 0 0 16,-10 0 0-16,0 0 0 0,0 0 0 0,11 0 0 15,-11 0 0-15,10 0 0 0,-10 0 0 0,0 0 0 16,0 0 0-16,0 0 0 0,10-2 0 0,-10 2 0 16,0 0 0-16,11 0 0 0,-11 0 0 0,0 0 0 15,0 0 0-15,0 0 0 0,10-1 0 0,-10 1 0 16,0 0 0-16,0 0 0 0,11-3 128 0,-11 3-128 16,0 0 0-16,10 2 0 0,-10-2 0 0,11-2 0 15,-11 2 0-15,9-2 0 0,-9 2 0 0,9-2 0 16,-1 0 0-16,-8 2 128 0,0 0-128 0,10-4 0 15,-10 4 0-15,10-3 0 0,-10 3 128 0,0 0-128 16,10-2 0-16,-10 2 0 0,0 0 0 0,10-2 0 0,-10 2 0 16,0 0 0-16,9 4 0 0,-9-4 0 0,0 0 0 0,0 0 0 15,11 3 0-15,-11-3 0 0,10 0 0 0,-10 0 0 16,0 0 0-16,12 1 0 0,-12-1 0 0,10 3 0 16,-10-3 0-16,11 0 0 0,-11 0 0 0,11 2 0 15,-11-2 0-15,13 0 0 0,-2 0 0 0,-11 0 0 16,0 0 0-16,10-1 0 0,-10 1 0 0,12-1 0 15,0 1 0-15,-12 0 0 0,0 0 0 0,11 0 0 16,1 0 0-16,-12 0 0 0,0 0 0 0,11 0 0 16,-2 1 0-16,-9-1 0 0,0 0 0 0,11-1 0 15,0 1 0-15,-11 0 0 0,10-4 0 0,1 3 0 16,-11 1 0-16,13-2 0 0,-3 0 0 0,-10 2 0 16,13 0 0-16,-2 0 0 0,-11 0 0 0,10-2 0 0,1 2 0 15,-11 0 0-15,10-2 128 0,-10 2-128 0,12-3 0 16,-12 3 128-16,10-4-128 0,-10 4 0 0,11-2 0 0,-11 2 0 15,11-2 0-15,-11 2 0 0,12 4 0 0,-12-4 0 16,0 0 0-16,10 0 0 0,-10 0 0 0,11 0 0 16,-11 0 0-16,0 0 0 0,0 0 0 0,10-2 0 15,-10 2 0-15,0 0 0 0,9-4 0 0,-9 4 0 16,11-2 0-16,-11 2 0 0,0 0 0 0,0 0 0 16,10-2 0-16,-10 2 0 0,12-1 0 0,-12 1 0 15,0 0 0-15,9-4 0 0,-9 4 0 0,0 0 0 16,0 0 0-16,9-4 0 0,-9 4 0 0,0 0 0 15,0 0 0-15,0 0 0 0,9-4 0 0,-9 4 128 16,0 0-128-16,0 0 0 0,0 0 0 0,0 0 0 0,0 0 0 16,0 0 0-16,0 0 128 0,0 0-128 0,10 0 0 0,-10 0 0 15,0 0 0-15,0 0 0 0,9-4 0 0,-9 4 0 16,8-5 0-16,-8 5 0 0,0 0 0 0,0 0 0 16,10-2 0-16,-10 2 0 0,0 0 0 0,0 0 0 15,8-2 0-15,-8 2 0 0,0 0 0 0,0 0 0 16,9-5 0-16,-9 5 0 0,0 0 0 0,0 0 0 15,0 0 0-15,0 0 0 0,0 0 0 0,0 0 0 16,10 0 0-16,-10 0 0 0,0 0 0 0,0 0 0 16,0 0 0-16,0 0 0 0,0 0 0 0,0 0 0 15,0 0 128-15,0 0-128 0,0 0 0 0,0 0 0 16,0 0 0-16,0 0 0 0,0 0 0 0,0 0 0 16,0 0 0-16,0 0 0 0,0 0 0 0,0 0 0 0,0 0 128 15,0 0-128-15,0 0 0 0,11-2 0 16,-11 2 0-16,0 0 0 0,0 0 0 0,0 0 0 0,0 0 0 0,10-1 0 15,-10 1 0-15,0 0 0 0,11 0 0 0,-11 0 0 16,0 0 0-16,0 0 0 0,0 0 0 0,0 0 0 16,0 0 0-16,0 0 0 0,0 0 0 0,0 0 0 15,0 0 0-15,0 0 0 0,0 0 128 0,0 0-128 16,0 0 0-16,0 0 0 0,0 0 0 0,0 0 0 16,0 0 0-16,0 0 0 0,0 0 0 0,0 0 0 15,0 0 0-15,0 0 0 0,0 0 0 0,0 0 0 16,0 0 0-16,0 0 0 0,0 0 0 0,0 0 0 15,0 0 0-15,0 0 0 0,0 0 0 0,0 0 0 16,0 0 0-16,0 0 0 0,0 0 0 0,0 0 0 16,0 0 0-16,0 0 0 0,0 0 0 0,0 0 0 15,0 0 0-15,0 0 0 0,0 0 0 0,0 0 0 0,0 0 0 16,0 0 0-16,0 0 0 0,0 0 0 0,0 0 0 0,0 0 0 16,0 0 0-16,0 0 0 0,0 0 0 0,0 0 0 15,0 0 128-15,0 0-128 0,0 0 0 0,0 0 0 16,0 0 0-16,0 0 0 0,0 0 0 0,0 0 0 15,10 1 0-15,-10-1 0 0,0 0 0 0,0 0 0 16,0 0 0-16,0 0 0 0,0 0 0 0,10 3 0 16,-10-3 0-16,0 0 0 0,0 0 0 0,0 0 0 15,0 0 0-15,0 0 0 0,0 0 0 0,0 0 0 16,0 0 0-16,11-1 0 0,-11 1 0 0,0 0 0 16,0 0 0-16,10-2 0 0,-10 2 0 0,0 0 0 15,0 0 0-15,0 0 0 0,0 0 128 0,12-2-128 16,-12 2 128-16,10-3-128 0,-10 3 0 0,0 0 0 0,12-3 0 0,-12 3 0 15,0 0 0-15,11-2 0 0,0-1 0 0,0 1 0 16,-11 2 0-16,9-4 0 0,-1 0 0 0,0 0 0 16,-8 4 0-16,10-5 0 0,0 1 0 0,0-3 0 15,-10 7 0-15,9-6 0 0,-9 6 0 0,10-8 0 16,-1 1 0-16,0 2 0 0,-1-1 0 0,0 0 0 16,-8 6 0-16,12-5 0 0,-4-1 0 0,-1-1 0 15,3 3 0-15,-10 4 0 0,7-6 0 0,1 1 0 16,3-2 0-16,-2 2 0 0,-1 0 0 0,-8 5 0 15,10-6 0-15,-2 4 0 0,-8 2 0 0,9-7 0 16,-1 2 0-16,-8 5 0 0,10-5 0 0,-2 1 0 16,-8 4 0-16,9-4 0 0,-9 4 0 0,11-7 0 15,-1 2 0-15,-2-1 0 0,-8 6 0 0,8-5 0 0,-1 1 0 16,-7 4 0-16,7-8 0 0,-1 1 0 0,1 2 0 0,0 0 0 16,-7 5 0-16,6-8 0 0,-1 0 0 0,0 2 0 15,-5 6 0-15,0 0 0 0,6-7 0 0,-1 1 0 16,0-1 0-16,-5 7 0 0,0 0 0 0,8-4 0 15,-2-2 0-15,-6 6 0 0,7-7 0 0,-7 7 0 16,6-6 0-16,1 0 0 0,-2 1 0 0,-5 5 0 16,5-9 0-16,1 5 0 0,-6 4 0 0,0 0 0 15,0 0 0-15,0 0 0 0,7-9 0 0,-7 9 0 16,0 0 0-16,0 0 0 0,8-6 0 0,-8 6 0 16,0 0 0-16,0 0 0 0,7-7 0 0,-7 7 0 15,6-6 0-15,-6 6 0 0,0 0 0 0,8-4 0 16,-8 4 0-16,9-4 0 0,-9 4 0 0,0 0 0 15,8-4 0-15,-8 4 0 0,11-3 0 0,-11 3 0 0,9-2 0 16,-9 2 0-16,0 0 0 0,9-3 0 0,-9 3 0 0,0 0 0 16,0 0 0-16,9-4 0 0,-9 4 0 0,0 0 0 15,0 0 0-15,8-4 0 0,-8 4 0 0,0 0 0 16,0 0 0-16,0 0 0 0,0 0 0 0,0 0 0 16,8-4 0-16,-8 4 0 0,0 0 0 0,9-2 0 15,-9 2 0-15,0 0 0 0,0 0 0 0,0 0 0 16,8-7 0-16,-8 7 0 0,0 0 0 0,0 0 0 15,0 0 0-15,0 0 0 0,0 0 0 0,0 0 0 16,7-4 0-16,-7 4 0 0,0 0 0 0,0 0 0 16,0 0 0-16,0 0 0 0,0 0 0 0,0 0 0 15,0 0 0-15,0 0 0 0,0 0 0 0,0 0 0 0,0 0 0 16,0 0 0-16,0 0 0 0,0 0 0 16,0 0 0-16,7-6 0 0,-7 6 0 0,0 0 0 0,0 0 0 0,0 0 0 15,0 0 0-15,0 0 0 0,0 0 0 0,0 0 0 16,0 0 0-16,0 0 0 0,0 0 0 0,0 0 0 15,0 0 0-15,0 0 0 0,0 0 0 0,0 0 0 16,0 0 128-16,0 0-128 0,0 0 0 0,0 0 160 16,0 0-160-16,0 0 160 0,1-8-160 0,-1 8 0 15,0 0 0-15,0 0-176 0,0 0 176 0,0 0 0 16,0 0 0-16,0 0 0 0,0 0 0 0,0 0 0 16,0 0 0-16,0 0 0 0,0 0 0 0,0 0 0 15,0 0 0-15,0 0 0 0,0 0 0 0,0 0 0 16,0 0 0-16,0 0 0 0,0 0 0 0,0 0 0 15,0 0 0-15,0 0 0 0,0 0 0 0,0 0 0 0,0 0 0 0,0 0 0 16,0 0 0-16,0 0 0 0,0 0 0 0,0 0 0 16,0 0 0-16,0-8 0 0,0 8 0 0,0 0 0 15,0 0 0-15,0 0 0 0,0 0 0 0,0 0 0 16,0 0 0-16,0 0 0 0,0 0 0 0,0 0 0 16,0 0 0-16,0 0 0 0,0 0 0 0,7-6 0 15,-7 6 0-15,0 0 0 0,0 0 0 0,0 0 0 16,0 0 0-16,8-4 0 0,-8 4 0 0,0 0 0 15,0 0 0-15,0 0 0 0,0 0 0 0,0 0 0 16,9-3 0-16,-9 3 0 0,0 0 0 0,0 0 0 16,10-1 0-16,-10 1 0 0,9-4 0 0,-9 4 0 15,0 0 0-15,0 0 128 0,0 0-128 0,11-3 128 16,-11 3-128-16,0 0 0 0,0 0-128 0,0 0 128 16,9 0 0-16,-9 0 0 0,0 0 0 0,0 0 128 0,0 0-128 0,0 0 0 15,0 0 0-15,0 0-128 0,0 0 128 0,0 0 0 16,0 0 0-16,0 0 128 0,9-4-128 0,-9 4 0 15,0 0 0-15,0 0-128 0,0 0 128 0,0 0 0 16,0 0 0-16,9-2 0 0,-9 2 0 0,0 0 0 16,0 0 160-16,0 0-32 0,0 0-128 0,0 0-128 15,8-6 128-15,-8 6-160 0,0 0 160 0,0 0 0 16,0 0 0-16,0 0 0 0,9-5 0 0,-9 5 0 16,0 0 160-16,0 0-32 0,0 0-128 0,0 0 0 15,0 0 0-15,0 0 0 0,0 0 0 0,0 0-128 16,0 0 128-16,0 0-160 0,6-5 160 0,-6 5 0 15,0 0 0-15,0 0 0 0,0 0 0 0,0 0 0 0,7-8 160 16,-7 8-32-16,0 0-128 0,0 0 0 0,0 0 0 0,0 0 0 16,6-6 0-16,-6 6 0 0,0 0 0 0,0 0-160 15,0 0 160-15,0 0 0 0,0 0 0 0,0 0 128 16,6-9-128-16,-6 9 0 0,0 0-128 0,0 0 128 16,0 0 0-16,0 0 0 0,0 0 0 0,0 0 128 15,0 0-96-15,0 0-32 0,0 0 0 0,0 0 0 16,0 0 0-16,0 0 0 0,0 0 0 0,0 0 0 15,2-11 0-15,-2 11 0 0,0 0 0 0,0 0 0 16,0 0 0-16,0 0 0 0,0 0 0 0,0 0 0 16,6-10 0-16,-6 10 0 0,0 0 0 0,0 0 0 15,0 0 0-15,0 0 0 0,0 0 0 0,0 0 0 16,0-9 0-16,0 9 0 0,0 0 0 0,0 0 0 0,0 0 0 0,0 0 0 16,0 0 0-16,0 0 0 0,0 0 0 0,0 0 0 15,0 0 0-15,0 0 0 0,2-10 0 0,-2 10 0 16,0 0 0-16,0 0 0 0,0 0 0 0,0 0 0 15,0 0 0-15,0 0 0 0,0 0 0 0,0 0 0 16,0 0 0-16,0 0 0 0,0 0 0 0,0 0 0 16,0 0 0-16,0 0 0 0,0 0 0 0,0 0 0 15,0 0-160-15,0 0 160 0,0 0 0 0,0 0 0 16,0 0 0-16,0 0 128 0,0 0-96 0,0 0-32 16,3-9 0-16,-3 9 0 0,0 0 0 0,0 0 0 15,0 0 0-15,0 0 0 0,0 0 0 0,0 0 0 16,0 0-160-16,0 0 160 0,0 0 0 0,0 0 0 15,0 0 0-15,0 0 0 0,0 0 0 0,0 0 0 16,0 0 0-16,0 0 128 0,0 0-128 0,0 0 0 0,0 0 0 0,0 0-128 16,0 0 128-16,0 0 0 0,0 0 0 0,0 0 128 15,0 0-128-15,0 0 0 0,0 0-128 0,0 0 128 16,0 0 0-16,0 0 0 0,0 0 0 0,-2-10 0 16,2 10 0-16,0 0 0 0,0 0 0 0,0 0 0 15,0 0 0-15,0 0 0 0,-5-9 0 0,5 9 0 16,0 0 0-16,0 0 0 0,0 0 0 0,-8-7 0 15,8 7 0-15,0 0 0 0,0 0 0 0,0 0 0 16,0 0 0-16,-7-5 0 0,7 5 0 0,0 0 0 16,0 0 0-16,-8-7 0 0,8 7 0 0,0 0 0 15,0 0 0-15,0 0 0 0,-5-9 0 0,5 9 128 16,0 0-96-16,0 0-32 0,-6-5 0 0,6 5 0 16,0 0 0-16,0 0 0 0,0 0 0 0,0 0 0 15,-6-9 0-15,6 9 0 0,0 0 0 0,0 0 0 0,-7-4 0 0,7 4 0 16,0 0 0-16,0 0 0 0,0 0 0 0,-6-6 0 15,-1-2 0-15,7 8 0 0,0 0 0 0,0 0 0 16,-5-7 0-16,5 7 0 0,0 0 0 0,0 0 0 16,0 0 0-16,-5-8 0 0,5 8 0 0,0 0 0 15,-8-7 0-15,8 7 0 0,0 0 0 0,0 0 0 16,-9-7 0-16,9 7 0 0,-8-6 0 0,8 6 0 16,-10-4 0-16,10 4 0 0,-7-7 0 0,7 7 0 15,-8-5 0-15,8 5 0 0,-8-7 0 0,8 7 0 16,0 0 0-16,-5-7 0 0,-1 0 0 0,2 1 0 15,4 6 0-15,-3-7 0 0,3 7 0 0,-4-6 0 16,4 6 0-16,-4-7 0 0,4 7 0 0,-4-7 0 0,4 7 0 16,-3-6 0-16,-1-2 0 0,4 8 0 0,0 0 0 0,0 0 0 15,-7-6 0-15,7 6 0 0,0 0 0 0,-5-6 0 16,1 1 0-16,4 5 0 0,0 0 0 0,0 0 0 16,-5-6 0-16,5 6 0 0,0 0 0 0,-5-6 0 15,-1 0 0-15,6 6 0 0,0 0 0 0,0 0 0 16,-5-7 0-16,5 7 0 0,-5-5 0 0,5 5 0 15,-5-6 0-15,1 0 0 0,0 3 0 0,4 3 0 16,0 0 0-16,0 0 0 0,-8-6 0 0,8 6 0 16,-6-6 0-16,6 6 0 0,-8-4 0 0,8 4 0 15,0 0 0-15,-9-5 0 0,1-2 0 0,1 5 0 16,7 2 0-16,-6-6 0 0,6 6 0 0,-9-4 0 16,1 1 0-16,8 3 0 0,-8-4 0 0,3-2 0 15,0-1 0-15,5 7 0 0,0 0 0 0,-7-4 0 0,7 4 0 16,-6-6 0-16,0 3 0 0,6 3 0 0,-6-7 0 0,1 2 0 15,-1-2 0-15,2 2 0 0,4 5 0 0,0 0 0 16,-6-5 0-16,6 5 0 0,-9-1 0 0,2-5 0 16,1 1 0-16,6 5 0 0,-7-5 0 0,7 5 0 15,0 0 0-15,-9-3 0 0,3-1 0 0,6 4 0 16,-8-5 0-16,8 5 0 0,0 0 0 0,-9-4 0 16,2-1 0-16,7 5 0 0,0 0 0 0,-9-4 0 15,9 4 0-15,-7-6 0 0,7 6 0 0,-5-7 0 16,-1 1 0-16,6 6 0 0,-5-7 0 0,5 7 0 15,-6-6 0-15,6 6 0 0,-5-7 0 0,5 7 0 16,-6-6 0-16,6 6 0 0,-7-7 0 0,7 7 0 0,-6-5 0 0,6 5 0 16,-7-4 0-16,7 4 0 0,-6-5 0 15,6 5 0-15,-7-7 0 0,7 7 0 0,0 0 0 0,-5-6 0 16,5 6 0-16,-5-7 0 0,5 7 0 0,-6-6 0 16,6 6 0-16,0 0 0 0,-7-7 0 0,7 7 0 15,0 0 0-15,-7-9 0 0,7 9 0 0,0 0 0 16,-7-10 0-16,2 3 0 0,5 7 0 0,0 0 0 15,-5-10 0-15,5 10 0 0,-5-6 0 0,5 6 0 16,-7-6 0-16,7 6 0 0,0 0 0 0,0 0 0 16,-9-7 0-16,9 7 0 0,-8-5 0 0,8 5 0 15,-9-6 0-15,1 3 0 0,-1-1 0 0,9 4 0 16,0 0 0-16,-5-6 0 0,5 6 0 0,0 0 0 16,-8-7 0-16,8 7 0 0,-6-7 0 0,6 7 0 15,-7-5 0-15,7 5 0 0,0 0 0 0,-6-5 0 16,-1-1 0-16,7 6 0 0,0 0 0 0,-9-6 0 0,0 2 0 0,9 4 0 15,-8-5 0-15,8 5 0 0,-10-4 0 0,2 2 0 16,8 2 0-16,0 0 0 0,-9-4 0 0,9 4 0 16,-8-5 0-16,8 5 0 0,0 0 0 0,-7-6 0 15,7 6 0-15,-5-6 0 0,5 6 0 0,0 0 0 16,-6-8 0-16,0 1 0 0,6 7 0 0,-3-6 0 16,3 6 0-16,0 0 0 0,-6-7 0 0,2 2 0 15,4 5 0-15,-5-5 0 0,0 0 0 0,5 5 0 16,-7-5 0-16,7 5 0 15,-7-4-384-15,7 4-64 0,-8-7 0 0,8 7-16 0,-9-4 736 0,9 4 160 16,-9-4 16-16,9 4 16 0,-8-4-336 0,8 4-128 0,-7-5 0 16,7 5 0-16,-5-5 0 0,5 5 0 0,-7-7 0 0,7 7 0 15,0 0 0-15,-3-6 0 0,3 6 0 16,-6-7 0-16,2 1 0 0,4 6 0 0,0 0 0 0,-5-5 0 16,5 5 0-16,-5-7 0 0,0 2 0 0,5 5 0 15,0 0 0-15,-8-3 0 0,8 3 0 0,-7-4 0 16,7 4 0-16,-7-3 0 0,-1 1 0 0,8 2 0 15,0 0 0-15,-7-4 0 0,2 0 0 0,5 4 0 16,0 0 0-16,-6-3 0 0,0-3 0 0,6 6 0 16,0 0 0-16,0 0 0 0,-6-6 0 0,6 6 0 15,0 0 0-15,-4-7 0 0,0 1 0 0,4 6 0 16,0 0 0-16,0 0 0 0,-4-7 0 0,4 7 0 16,0 0 0-16,-5-5 0 0,5 5 0 0,-4-5 0 15,4 5 0-15,0 0 0 0,-5-7 0 0,5 7 0 16,0 0 0-16,-4-6 0 0,4 6 0 0,0 0 0 0,0 0 0 0,0 0 0 15,-5-8 0-15,1 3 0 0,4 5 0 0,0 0 0 16,-2-8 0-16,2 8 0 0,-2-7 0 0,2 7 0 16,-1-9 0-16,1 9 0 0,0 0 0 0,0 0 0 15,-4-8 0-15,4 8 0 0,-3-6 0 0,3 6 0 16,0 0 0-16,0 0 0 0,0 0 0 0,0 0 0 16,-5-7 0-16,5 7 0 0,-4-6 0 0,4 6 0 15,0 0 0-15,0 0 0 0,0 0 0 0,0 0 0 16,-4-7 0-16,4 7 0 0,-3-10 0 0,3 10 0 15,0 0 0-15,0 0 0 0,0 0 0 0,-1-9 0 16,1 9 0-16,-3-7 0 0,3 7 0 0,0 0 0 16,0 0 0-16,0 0 0 0,0 0 0 0,-5-6 0 15,5 6 0-15,0 0 0 0,-5-7 0 0,5 7 0 0,-7-6 0 0,7 6 0 16,0 0 0-16,0 0 0 0,-5-7 0 0,5 7 0 16,0 0 0-16,0 0 0 0,-5-6 0 0,5 6 0 15,0 0 0-15,0 0 0 0,-5-8 0 0,5 8 0 16,0 0 0-16,0 0 0 0,0 0 0 0,0 0 0 15,-7-7 0-15,7 7 0 0,-4-6 0 0,4 6 0 16,0 0 0-16,0 0 0 0,-5-8 0 0,5 8 0 16,0 0 0-16,0 0 0 0,0 0 0 0,0 0 0 15,0 0 0-15,0 0 0 0,-6-7 0 0,6 7 0 16,0 0 0-16,0 0 0 0,0 0 0 0,0 0 0 16,-4-9 0-16,4 9 0 0,0 0 0 0,0 0 0 15,-5-6 0-15,5 6 0 0,0 0 0 0,0 0 0 16,-6-7 0-16,6 7 0 0,0 0 0 0,0 0 0 0,-6-9 0 0,6 9 0 15,0 0 0-15,0 0 0 0,0 0 0 0,0 0 0 16,-5-8 0-16,5 8 0 0,0 0 0 0,0 0 0 16,-6-6 0-16,6 6 0 0,0 0 0 0,-6-7 0 15,1 1 0-15,5 6 0 0,0 0 0 0,0 0 0 16,0 0 0-16,0 0 0 0,-7-11 0 0,7 11 0 16,0 0 0-16,-5-7 0 0,5 7 0 0,0 0 0 15,-4-8 0-15,4 8 0 0,-4-8 0 0,4 8 0 16,0 0 0-16,0 0 0 0,0 0 0 0,0 0 0 15,-4-9 0-15,4 9 0 0,-6-7 0 0,6 7 0 16,0 0 0-16,-7-5 0 0,7 5 0 0,0 0 0 16,-6-6 0-16,6 6 0 0,0 0 0 0,-6-7 0 15,1 2 0-15,5 5 0 0,0 0 0 0,0 0 0 16,-2-12 0-16,2 12 0 0,-3-9 0 0,3 9 0 0,3-10 0 0,-3 10 0 16,-2-11 0-16,2 11 0 0,-1-8 0 0,1 8 0 15,0 0 0-15,0 0 0 0,0-10 0 0,0 10 0 16,-5-9 0-16,5 9 0 0,-3-7 0 0,3 7 0 15,-5-8 0-15,5 8 0 0,-5-6 0 0,5 6 0 16,0 0 0-16,-3-9 0 0,1 1 0 0,2 8 0 16,0 0 0-16,-3-8 0 0,3 8 0 0,-1-8 0 15,1 8 0-15,0-6 0 0,0 6 0 0,1-9 0 16,-1 9 0-16,0-7 0 0,0 7 0 0,3-8 0 16,-3 8 0-16,0 0 0 0,2-6 0 0,-2 6 0 15,0 0 0-15,0 0 0 0,-1-9 0 0,1 9 0 16,0 0 0-16,-1-8 0 0,1 8 0 0,0 0 0 15,0 0 0-15,0 0 0 0,-3-8 0 0,3 8 0 0,0 0 0 0,0 0 0 16,0 0 0-16,0 0 0 0,0 0 0 0,0 0 0 16,-1-8 0-16,1 8 0 0,-3-8 0 0,3 8 0 15,0-6 0-15,0 6 0 0,-3-7 0 0,3 7 0 16,0 0 0-16,0 0 0 0,0 0 0 0,0 0 0 16,0 0 0-16,0 0 0 0,0 0 0 0,0 0 0 15,-2-6 0-15,2 6 0 0,0 0 0 0,0 0 0 16,0 0 0-16,0 0 0 0,0 0 0 0,0 0 0 15,-5-5 0-15,5 5 0 0,0 0 0 0,0 0 0 16,0 0 0-16,0 0 0 0,-7-4 0 0,7 4 0 16,0 0 0-16,0 0 0 0,0 0 0 0,0 0 0 15,0 0 0-15,0 0 0 0,0 0 0 0,0 0 0 16,-1-9 0-16,1 9 0 0,0 0 0 0,0 0 0 16,0 0 0-16,0 0 0 0,0 0 0 0,0 0 0 0,0 0 0 0,0 0 0 15,0 0 0-15,0 0 0 0,0 0 0 0,0 0 0 16,0 0 0-16,0 0 0 0,0 0 0 0,0 0 0 15,0 0 0-15,0 0 0 0,-2-7 0 0,2 7 0 16,0 0 0-16,0 0 0 0,0 0 0 0,0 0 0 16,0 0 0-16,0-8 0 0,0 8 0 0,0 0 0 15,0 0 0-15,2-8 0 0,-2 8 0 0,0 0 0 16,0 0 0-16,0 0 0 0,0 0 0 0,0 0 0 16,0 0 0-16,0 0 0 0,-3-7 0 0,3 7 0 15,0 0 0-15,0 0 0 0,0 0 0 0,0 0 0 16,-1-8 0-16,1 8 0 0,0 0 0 0,1-7 0 15,-1 7 0-15,0 0 0 0,0 0 0 0,5-9 0 0,-5 9 0 16,0 0 0-16,0 0 0 0,0 0 0 0,4-9 0 0,-4 9 0 16,0 0 0-16,0 0 0 0,0 0 0 0,0 0 0 15,0 0 0-15,0 0 0 0,0 0 0 0,0 0 0 16,0 0 0-16,0 0 0 0,0 0 0 0,0 0 0 16,-2-8 0-16,2 8 0 0,-4-4 0 0,4 4 0 15,0 0 0-15,0 0 0 0,0 0 0 0,0 0 0 16,0 0 0-16,0 0 0 0,0 0 0 0,0 0 0 15,0 0 0-15,0 0 0 0,0 0 0 0,0 0 0 16,0 0 0-16,0 0 0 0,0 0 0 0,0 0 0 16,-5-6 0-16,5 6 0 0,0 0 0 0,-7-6 0 15,7 6 0-15,-8-1 0 0,2-4 0 0,6 5 0 16,-9-3 0-16,9 3 0 0,-11-2 0 0,11 2 0 16,-9-2 0-16,0 0 0 0,0-1 0 0,9 3 0 0,-9-5 0 0,2 1 0 15,7 4 0-15,-6-4 0 0,6 4 0 0,-7-4 0 16,1-1 0-16,0 1 0 0,1-4 0 0,5 8 0 15,0 0 0-15,-8-5 0 0,-1 0 0 0,3 1 0 16,6 4 0-16,-9-1 0 0,-1-3 0 0,1 2 0 16,0 1 0-16,0-1 0 0,0-1 0 0,0 2 0 15,0-2 0-15,0 2 0 0,-2-1 0 0,2 2 0 16,-1-1 0-16,0 0 0 0,10 1 0 0,-10-3 0 16,1 1 0-16,9 2 0 0,-11-4 0 0,11 4 0 15,-9-4 0-15,9 4 0 0,-9-3 0 0,9 3 0 16,-8-6 0-16,8 6 0 0,-9-6 0 0,9 6 0 15,0 0 0-15,-6-6 0 0,-1-1 0 0,7 7 0 16,-8-6 0-16,8 6 0 0,-9-7 0 0,9 7 0 0,-9-2 0 0,1-1 0 16,0-2 0-16,8 5 0 0,-11-1 0 0,2-3 0 15,1 1 0-15,8 3 0 0,-12-2 0 0,3-1 0 16,9 3 0-16,-9-4 0 0,9 4 0 0,-9-4 0 16,2-1 0-16,7 5 0 0,-6-5 0 0,6 5 0 15,-11-7 0-15,11 7 0 0,-5-6 0 0,5 6 0 16,-8-8 0-16,8 8 0 0,-4-8 0 0,4 8 0 15,-6-8 0-15,-1 2 0 0,7 6 0 0,-6-7 0 16,6 7 0-16,-8-5 0 0,1 0 0 0,7 5 0 16,-6-6 0-16,6 6 0 0,-9-5 0 0,2 0 0 15,7 5 0-15,-6-4 0 0,6 4 0 0,-7-6 0 16,1 0 0-16,6 6 0 0,0 0 0 0,-6-6 0 16,1-1 0-16,5 7 0 0,-6-5 0 0,6 5 0 15,0 0 0-15,-6-6 0 0,3-1 0 0,-1 1 0 0,1-1 0 0,3 7 0 16,0 0 0-16,-4-8 0 0,0 2 0 0,4 6 0 15,-4-7 0-15,4 7 0 0,-4-6 0 0,4 6 0 16,-5-7 0-16,1 2 0 0,0-2 0 0,0 0 0 16,-1 1 0-16,5 6 0 0,-4-6 0 0,4 6 0 15,-5-7 0-15,5 7 0 0,-5-6 0 0,1 1 0 16,0-2 0-16,4 7 0 0,-4-6 0 0,4 6 0 16,0 0 0-16,0 0 0 0,-4-6 0 0,4 6 0 15,-5-5 0-15,5 5 0 0,-4-6 0 0,4 6 0 16,0 0 0-16,0 0 0 0,-6-6 0 0,6 6 0 15,0 0 0-15,0 0 0 0,-10-3 0 0,10 3 0 16,-6-4 0-16,6 4 0 0,0 0 0 0,-7-3 0 16,7 3 0-16,-7-3 0 0,0-1 0 0,7 4 0 0,0 0 0 0,-9-1 0 15,2-1 0-15,7 2 0 0,0 0 0 0,0 0 0 16,-6-6 0-16,6 6 0 0,0 0 0 0,-7-5 0 16,2 0 0-16,5 5 0 0,0 0 0 0,0 0 0 15,-6-8 0-15,6 8 0 0,-6-5 0 0,6 5 0 16,-5-8 0-16,5 8 0 0,0 0 0 0,-8-4 0 15,2 2 0-15,6 2 0 0,-8-4 0 0,8 4 0 16,-8-3 0-16,8 3 0 0,0 0 0 0,-8-3 0 16,8 3 0-16,-7-2 0 0,7 2 0 0,-8-1-128 15,8 1 128-15,-7-6-160 0,7 6 160 0,-8-4 0 16,3-1 160-16,5 5-32 0,0 0-128 0,-6-6 0 16,-1-1 0-16,1 1 0 0,-1 0 0 0,7 6 0 15,-6-5 0-15,6 5 0 0,-8-6 0 0,0 0 0 0,-1 3 0 16,1-1 0-16,8 4 0 0,-9-6 0 0,9 6 0 0,0 0 0 15,-7-6 0-15,1-1 0 0,6 7 0 0,-7-6 0 16,7 6 0-16,-4-9 0 0,1 1 0 0,3 8 0 16,-4-9 0-16,4 9 0 0,0 0 0 0,-6-8 0 15,6 8 0-15,0 0 0 0,-3-8 0 0,3 8 0 16,-10-5 0-16,10 5 0 0,-7-4 0 0,7 4 0 16,-10-3-912-1,1 2-176-15,0 1-48 0,-3 4 0 16,-1 1-3856-16,-4-1-768 0,-5 1-144 0</inkml:trace>
  <inkml:trace contextRef="#ctx0" brushRef="#br2" timeOffset="191133.17">26855 10368 12543 0,'0'0'560'0,"0"0"112"0,0 0-544 0,0 0-128 0,0 0 0 0,0 0 0 16,0 0 1536-16,0 0 288 0,0 0 48 0,2-9 16 15,-2 9-64-15,0 0-16 0,0 0 0 0,0 0 0 16,1-10-336-16,-1 10-80 0,1-7-16 0,-1 7 0 15,0 0-32-15,3-11 0 0,-3 3 0 0,0 8 0 16,0 0-128-16,4-9-48 0,-4 9 0 0,4-9 0 16,-4 9-336-16,0 0-80 0,0 0-16 0,5-6 0 15,-5 6-304-15,0 0-64 0,0 0-16 0,0 0 0 16,0 0 16-16,0 0 0 0,0 0 0 0,0 0 0 16,0 0-32-16,0 0 0 0,0 0 0 0,0 0 0 15,0 0-80-15,0 0 0 0,0 0-16 0,0 0 0 16,0 0-32-16,-1 13 0 0,1-13 0 0,0 9 0 0,0-9-16 0,0 12-16 15,0-12 0-15,1 11 0 0,1 0-32 16,1-1 0-16,0 1 0 0,-1-1 0 0,1 2 0 0,-1 1 0 16,2 0 0-16,0 0 0 0,-1 0-144 15,0 1 192-15,-1 1-192 0,1 0 192 0,-1 1-192 0,0 2 0 16,-4 0 0-16,2 1 0 0,0-1 0 0,-1 1 0 16,-2 2 0-16,0-1 0 0,-1-1 0 0,0 0 128 15,0-2-128-15,1-2 0 0,2 1 128 0,1 1-128 16,-1 0 128-16,1 2-128 0,1-4 160 0,3 0-160 15,-3 0 192-15,2-1-192 0,-1 0 176 0,2-2-176 16,0 1 160-16,0 0-160 0,0 0 144 0,0 0-144 16,0 3 128-16,-2-4-128 0,0 2 0 0,-1-2 128 15,-1-2-128-15,3 2 0 0,-2 1 0 0,-1 0 128 16,-1-1-128-16,-1 1 0 0,1 1 0 0,0 0 128 0,-2-1-128 16,0-2 0-16,1-1 0 0,-1 2 0 0,1 0 128 0,-1-2-128 15,3-10 0-15,-1 12 0 0,-1-2 0 0,2-10 128 16,-1 11-128-16,1-11 0 0,-1 10 0 0,1-10 128 15,0 0-128-15,0 13 0 0,0-4 0 0,0-9 0 16,0 0 0-16,0 0 128 0,0 0-128 0,2 11 0 16,-2-11 0-16,0 0 128 0,0 0-128 0,3 10 0 15,-3-10 0-15,0 0 0 0,0 0 128 0,0 0-128 16,0 0 0-16,0 0 0 0,0 0 144 0,0 0-144 16,0 0 0-16,0 0 144 0,0 0-144 0,0 0 0 15,0 0 160-15,0 0-160 0,0 0 128 0,0 0-128 16,0 0 128-16,0 0-128 0,0 0 0 0,0 0 128 15,0 0-128-15,0 0 0 0,0 0 144 0,0 0-144 0,0 0 0 0,-1-12 144 16,-1 1-144-16,2 0 0 0,0 1 176 16,0-1-176-16,-1-2 160 0,1 0-160 0,1 0 144 0,-1-1-144 15,-1-3 128-15,0-1-128 0,0 0 128 0,-1-1-128 16,0 1 128-16,-1 0-128 0,0 0 128 0,1-1-128 16,-2 0 0-16,1-1 128 0,1 1-128 0,-1-2 0 15,0 0 0-15,1 1 128 0,-1 1-128 0,2 2 0 16,1-4 0-16,0 1 0 0,0 1 0 0,-1-1 0 15,2 1 0-15,0-1 0 0,1 1 0 0,-1 0 0 16,-1 1 0-16,1 1 0 0,0 0 0 0,-1 2 0 16,-1 0 0-16,1 0 0 0,0 0 0 0,-1 2 0 15,0-1 0-15,-1 2 0 0,2 2 0 0,-1-3 0 16,0 1 0-16,-1 0 0 0,1 0 0 0,0 2 0 16,-2 0 0-16,2-1 0 0,1-1 0 0,0 1 0 0,-2-1 0 0,2 0 0 15,0 1 0-15,0 0 0 0,0 1 0 0,0 1 0 16,3-1 0-16,-2 3 0 0,-1 7 0 0,3-11 0 15,-2 1 0-15,-1 2 0 0,0 8 0 0,3-9 0 16,0 1 0-16,-3 8 0 0,0 0 0 0,2-8 0 16,-2 8 0-16,0 0 0 0,3-9 0 0,-3 9 0 15,0 0 0-15,0 0 0 0,0 0 0 0,0 0 0 16,0 0 0-16,0 0 0 0,2-8 0 0,-2 8 0 16,0 0 0-16,0 0 0 0,0 0 0 0,0 0 0 15,0 0 0-15,0 0 0 0,0 0 0 0,0 0 0 16,0 0 0-16,0 0 0 0,0 0 0 0,0 0 0 15,0 0-128-15,0 0 128 0,0 0 0 0,7 8 0 0,-1 1 0 16,-6-9 0-16,6 11 0 0,-4 0 0 0,1 1 0 0,-2 0 0 16,0 0 0-16,-1-1 0 0,0 1-128 15,2 1 128-15,-1 0 0 0,-1 3 0 0,0-2 0 0,1 3 0 16,2-1 0-16,-2 1 0 0,-1 1 0 0,2 0 0 16,-1-1 0-16,0 3 0 0,-1 2 0 0,1-1 0 15,-1 1 0-15,2 1 0 0,-1-2 0 0,-1 1 0 16,0-2 0-16,0-1 0 0,1 1 0 0,-1 1 0 15,0-3 0-15,2 0 0 0,-1-1 0 0,-1 0 0 16,0 0 0-16,0-1 0 0,-1-2 0 0,1 2 0 16,0-1 0-16,1 2 0 0,-2-1 0 0,-1-2 0 15,2 1 0-15,0-1 0 0,0 0 0 0,0-1 0 16,-1-2 0-16,0 2 0 0,-1 0 0 0,1-1 0 16,1-12 0-16,-2 13 0 0,0 0 0 0,1-2 0 0,-2 1 0 0,1 0 0 15,2-12 0-15,-3 12 128 0,1-2-128 0,2-10 0 16,-2 12 0-16,2-12 0 0,-1 13 0 0,1-3 0 15,0-10 0-15,1 12 0 0,2-2 0 0,-3-10 0 16,2 11 0-16,-2-11 0 0,0 0 128 0,4 12-128 16,-4-12 0-16,3 10 0 0,-3-10 0 0,0 0 0 15,3 10 0-15,-3-10 0 0,0 0 0 0,0 0 0 16,2 10 0-16,-2-10 0 0,0 0 128 0,0 0-128 16,0 0 0-16,0 0 0 0,0 0 144 0,0 0-144 15,0 0 0-15,0 0 0 0,0 0 0 0,0 0 128 16,0 0-128-16,0 0 0 0,0 0 0 0,0 0-128 15,1-10-784-15,2-3-160 0,1 2-16 16,1-1-16-16,0-1-1584 0,3-1-304 0,4-5-64 0</inkml:trace>
  <inkml:trace contextRef="#ctx0" brushRef="#br2" timeOffset="193651.37">26875 10183 3679 0,'0'0'320'0,"0"0"-320"16,0 0 0-16,0 0 0 0,0 0 3200 0,0 0 560 16,0 0 112-16,0 0 32 0,0 0-2192 0,0 0-432 15,0 0-96-15,0 0-16 0,0 0-656 0,0 0-144 16,0 0-32-16,0 0 0 0,0 0-144 0,0 0-16 16,-9-3-16-16,9 3 0 0,0 0 176 0,0 0 48 15,-8-4 0-15,8 4 0 0,0 0 256 0,0 0 64 16,0 0 16-16,0 0 0 0,0 0 176 0,0 0 48 15,0 0 0-15,0 0 0 0,0 0-304 0,0 0-64 0,0 0-16 0,0 0 0 16,0 0-176-16,-9 0-48 0,9 0 0 0,0 0 0 16,0 0 80-16,0 0 16 0,0 0 0 0,0 0 0 15,0 0-32-15,0 0 0 0,0 0 0 0,0 0 0 16,0 0-192-16,0 0-32 0,0 0-16 0,0 0 0 16,0 0-160-16,0 0 0 0,0 0 144 0,0 0-144 15,0 0 0-15,0 0 128 0,0 0-128 0,0 0 0 16,0 0 144-16,0 0-144 0,0 0 192 0,0 0-192 15,0 0 272-15,0 0-48 0,0 0-16 0,0 0 0 16,0 0-80-16,0 0 0 0,0 0-128 0,0 0 192 16,0 0-192-16,0 0 0 0,0 0 0 0,0 0 0 15,0 0 0-15,0 0 0 0,0 0 0 0,0 0 0 0,0 0 0 0,0 0 0 16,0 0 0-16,0 0 0 0,0 0 128 0,0 0-128 16,0 0 0-16,0 0 0 0,0 0 0 0,0 0 0 15,0 0 0-15,0 0 0 0,0 0 0 0,0 0 0 16,0 0 0-16,0 0 0 0,0 0 0 0,0 0 0 15,0 0 0-15,0 0 0 0,0 0 0 0,0 0 128 16,0 0-128-16,0 0 0 0,0 0 224 0,0 0 0 16,0 0 0-16,0 0 0 0,0 0 144 0,0 0 16 15,0 0 16-15,0 0 0 0,0 0-80 0,0 0-32 16,0 0 0-16,0 0 0 0,0 0-160 0,0 0-128 16,0 0 192-16,0 0-192 0,0 0 176 0,0 0-176 15,0 0 160-15,0 0-160 0,0 0 256 0,0 0-64 16,0 0 0-16,0 0 0 0,0 0-16 0,0 0-16 15,9-3 0-15,-9 3 0 0,0 0 32 0,8-5 0 0,-2-1 0 0,-6 6 0 16,0 0 96-16,7-7 32 0,-7 7 0 0,8-6 0 16,-2-1-112-16,-6 7-16 0,7-6 0 0,-7 6 0 15,7-7-48-15,0 1-16 0,-7 6 0 0,8-7 0 16,0 1 0-16,-1-1 0 0,-7 7 0 0,8-8 0 16,1 2 32-16,-1-1 0 0,-3-1 0 0,-5 8 0 15,8-6 32-15,0-1 0 0,-1-2 0 0,-1 0 0 16,1 0-16-16,-1 2 0 0,-1 1 0 0,2 1 0 15,-7 5-48-15,9-7-128 0,-1-1 192 0,1 2-64 16,-1 2-128-16,0 0 128 0,-1-8-128 0,3 6 128 16,-1 2-128-16,1 0 128 0,2 1-128 0,1-1 128 15,0-3-128-15,-3 0 0 0,-2 1 0 0,0-1 128 0,1 1-128 16,2-1 0-16,-2 1 0 0,0-4 128 0,-1 3 0 0,1 0-128 16,0 2 192-16,0 0-64 0,-1-1 48 0,-2 0 0 15,1-2 0-15,-1 2 0 0,2-1-48 0,0 1 0 16,0 0 0-16,2 1 0 0,1-1-128 0,-1-1 0 15,-1 2 0-15,2 0 128 0,-2-1-128 0,1 3 0 16,-1-3 0-16,3 1 0 0,-3-1 0 0,0 0 0 16,0 0 0-16,1 1 0 0,-10 5 0 0,11-7 128 15,0-2-128-15,-2 2 0 0,-1 1 144 0,0-1-144 16,-1 1 160-16,2-1-160 0,-1 1 160 0,1-1-160 16,-1 1 160-16,0-1-160 0,0 1 128 0,1 1-128 15,0-2 0-15,-1 1 144 0,-2-1-144 0,-6 7 0 16,12-7 0-16,-1 2 128 0,-2-1-128 0,-1-1 0 15,-2 1 0-15,3 1 0 0,2 1 0 0,-11 4 0 16,7-6 0-16,-7 6 0 0,8-7 0 0,1 1 0 0,2 1 128 0,-3 0-128 16,-8 5 0-16,7-5 0 0,1-1 0 0,0 1 0 15,-1-1 0-15,0 1 0 0,1-2 128 0,-8 7-128 16,9-5 0-16,-1-2 0 0,-3 1 0 0,2-1 128 16,-7 7-128-16,8-5 0 0,-8 5 0 0,9-6 0 15,0-1 0-15,-1 2 0 0,-8 5 0 0,9-4 0 16,0 0 0-16,-1-3 0 0,-8 7 0 0,9-6 0 15,-1-1 0-15,0 0 128 0,-8 7-128 0,8-7 0 16,-1-2 0-16,1 2 0 0,-1 1 0 0,-7 6 0 16,0 0 0-16,0 0 0 0,10-4 128 0,-1 0-128 15,-2-2 0-15,-7 6 0 0,8-7 0 0,-2 2 0 16,-1-2 0-16,-5 7 0 0,7-4 0 0,-1-2 0 0,1-1 0 16,-7 7 0-16,4-7 0 0,-4 7 0 0,6-8 0 0,-6 8 0 15,0 0 128-15,7-8-128 0,-1 1 0 0,-6 7 0 16,7-7 0-16,-7 7 0 0,0 0 0 0,8-6 0 15,-2 1 0-15,-6 5 0 0,8-8 0 0,-8 8 0 16,8-6 0-16,-8 6 0 0,0 0 0 0,8-4 0 16,-8 4 0-16,9-7 0 0,-9 7 0 0,6-6 0 15,-6 6 0-15,0 0 0 0,7-7 0 0,-7 7 0 16,0 0 0-16,6-4 0 0,-6 4 0 0,7-9 0 16,-2 1 128-16,-5 8-128 0,0 0 0 0,7-6 0 15,-1-1 0-15,-6 7 0 0,7-6 0 0,-1-1 0 16,-1 1 0-16,-5 6 0 0,6-7 0 0,-6 7 0 15,6-9 0-15,-6 9 0 0,7-8 0 0,-7 8 0 16,6-6 0-16,-6 6 0 16,0 0-400-16,7-7-64 0,-7 7-16 0,5-6 0 15,-5 6-1888-15,0 0-368 0,0 0-80 0,0 0-11248 0,0 0-2256 0</inkml:trace>
  <inkml:trace contextRef="#ctx0" brushRef="#br2" timeOffset="195265.16">28059 9196 2751 0,'0'0'128'0,"0"0"16"0,0 0-144 0,0 0 0 16,0 0 0-16,-4-8 0 0,0 0 3824 0,4 8 720 16,0 0 160-16,0 0 32 0,0 0-3104 0,0 0-608 15,0 0-128-15,0 0-32 0,0 0-352 0,0 0-64 16,0 0 0-16,0 0-16 0,0-9 304 0,0 9 64 16,0 0 16-16,0 0 0 0,0 0 256 0,0 0 48 15,0 0 16-15,0-9 0 0,0 9-176 0,0 0-48 16,2-9 0-16,-2 9 0 0,0 0-128 0,0 0-16 15,0 0-16-15,0 0 0 0,6-12-304 0,-2 4-64 16,-4 8-16-16,0 0 0 0,5-8 112 0,-5 8 32 16,0 0 0-16,0 0 0 0,6-10-64 0,-6 10 0 15,7-8 0-15,-7 8 0 0,0 0-192 0,0 0-32 0,8-5-16 0,-8 5 0 16,7-5-208-16,-7 5 128 0,0 0-128 0,10-4 0 16,-10 4 0-16,0 0 0 0,10 0 0 0,-10 0 0 15,0 0 0-15,10 0 0 0,-10 0 0 0,0 0 0 16,0 0 192-16,0 0-64 0,0 0-128 0,11 2 192 15,-11-2 176-15,0 0 16 0,0 0 16 0,0 0 0 16,9 3-80-16,-9-3 0 0,0 0-16 0,0 0 0 16,9 0-128-16,-9 0-32 0,0 0 0 0,11 0 0 15,-11 0-144-15,9-1 0 0,-9 1 144 0,0 0-144 16,0 0 0-16,0 0 144 0,0 0-144 0,0 0 0 16,0 0 192-16,0 0-192 0,0 0 192 0,0 0-192 15,0 0 256-15,0 0-64 0,0 0-16 0,0 0 0 0,0 0 16 16,0 0 0-16,0 0 0 0,0 0 0 0,-8-6-32 0,8 6 0 15,-9-2 0-15,9 2 0 0,-9-5 0 0,9 5 0 16,0 0 0-16,-8-4 0 0,8 4-32 0,0 0 0 16,-7-6 0-16,7 6 0 0,0 0 16 0,-8-3 0 15,8 3 0-15,0 0 0 0,-6-4 16 0,6 4 0 16,0 0 0-16,0 0 0 0,-8-6-32 0,8 6-128 16,-6-5 192-16,6 5-64 0,0 0-128 0,0 0 192 15,0 0-192-15,0 0 192 0,-6-8-192 0,6 8 0 16,0 0 144-16,0 0-144 0,0 0 0 0,0 0 128 15,0 0-128-15,0 0 0 0,0 0 0 0,0 0 0 16,0 0 0-16,0 0 128 0,0 0-128 0,0 0 0 16,8-2 0-16,-8 2 0 0,9-5 0 0,-9 5 0 0,11-3 0 0,-11 3 0 15,10-3 0-15,1 3 0 0,0 2 0 0,0-2 128 16,-11 0-128-16,13-2 0 0,0 0 0 0,1 0 0 16,0 0 0-16,-2 2 0 0,-12 0 128 0,13 1-128 15,3 0 0-15,0 2 144 0,-2-2-144 0,0 2 0 16,2 0 128-16,0 2-128 0,-2-3 0 0,0 2 0 15,1-4 0-15,-1 3 0 0,-1 1 0 0,0-3 0 16,1 2 160-16,1 1-160 0,-2 1 128 0,0-1-128 16,0-2 0-16,1 0 0 0,0-4 0 0,1 4 0 15,-1 0 0-15,3 2 0 0,-1-1 0 0,-1-3 0 16,2 0 0-16,-1 0 0 0,0-3 0 0,1 3 0 16,1 0 0-16,-1 0 0 0,-2 0 0 0,1 3 0 15,0-3 0-15,-1 0 0 0,-2 0 0 0,-1 0 0 16,-1 1 0-16,-1-1 0 0,0-1 0 0,1 1 0 0,-2 1 0 0,3 2 0 15,-2-1 0-15,-10-2 0 0,12-2 0 0,0 0 0 16,-1 4 0-16,0 0 0 0,-1 2 0 0,1-1 0 16,-11-3 0-16,13 0 0 0,0 1 0 0,-2 0 0 15,1 1 0-15,0 0 0 0,0 1 0 0,-2-2 0 16,-10-1 0-16,12 3 0 0,-1-1 0 0,-1 0 0 16,-10-2 0-16,0 0 0 0,10 2 0 0,-10-2 0 15,10 0 0-15,-10 0 0 0,0 0 0 0,11 2 0 16,-11-2 0-16,10 0 0 0,-10 0 0 0,0 0 0 15,0 0 128-15,11 0-128 0,-11 0 0 0,0 0 0 16,10 0 0-16,-10 0 0 0,9 0 0 0,-9 0 0 16,0 0 0-16,11 0 0 0,-11 0 0 0,0 0 0 15,10 2 0-15,-10-2 0 0,0 0 0 0,9 0 0 0,-9 0 0 0,0 0 0 16,11-2 0-16,-11 2 0 0,0 0 0 0,0 0 0 16,0 0 0-16,9-4 128 0,-9 4-128 0,0 0 0 15,0 0 0-15,0 0 0 0,8-5 128 0,-8 5-128 16,0 0 0-16,0 0 0 0,0 0 0 0,0 0 0 15,0 0 0-15,0 0 0 0,0 0 0 0,0 0 0 16,0 0-208-16,0 0-80 0,0 0-16 0,0 0 0 31,0 0-3264-31,0 0-656 0</inkml:trace>
  <inkml:trace contextRef="#ctx0" brushRef="#br2" timeOffset="198006.34">29298 9224 10127 0,'0'0'896'0,"0"0"-704"0,-7 2-192 0,7-2 0 15,-10-3 3264-15,10 3 640 0,-9 0 112 0,9 0 16 16,-9 0-2416-16,9 0-480 0,0 0-112 0,0 0 0 15,-9 0 64-15,9 0 32 0,0 0 0 0,0 0 0 16,0 0-96-16,0 0 0 0,0 0-16 0,0 0 0 0,0 0 80 0,0 0 32 16,0 0 0-16,0 0 0 0,0 0-192 0,0 0-32 15,-9 4-16-15,9-4 0 0,0 0-176 0,0 0-16 16,0 0-16-16,0 0 0 0,0 0-176 0,0 0-48 16,-9 5 0-16,9-5 0 0,0 0-64 0,0 0 0 15,0 0-16-15,0 0 0 0,0 0-64 0,0 0-16 16,0 0 0-16,0 0 0 0,0 0-96 0,0 0-32 15,0 0 0-15,-4 9 0 0,4-9 16 0,0 0 0 16,0 0 0-16,0 0 0 0,0 0-48 0,0 0 0 16,0 0 0-16,1 11 0 0,-1-11 48 0,3 9 0 15,-3-9 0-15,0 0 0 0,0 0-32 0,0 0 0 16,0 0 0-16,5 10 0 0,-1-2-144 0,-4-8 160 0,5 8-160 0,-5-8 160 16,3 10-160-16,-3-10 192 0,0 0-192 0,5 7 192 15,-5-7-192-15,7 9 160 0,-7-9-160 0,7 8 160 16,-7-8-160-16,8 8 192 0,-8-8-192 0,9 6 192 15,-9-6-192-15,9 7 192 0,-9-7-192 0,8 8 192 16,-8-8-192-16,0 0 160 0,9 9-160 0,-1-2 160 16,-8-7-160-16,8 11 0 0,-8-11 0 0,9 10 128 15,-9-10-128-15,9 11 0 0,-1-1 144 0,-1 1-144 16,-7-11 0-16,7 9 0 0,-7-9 0 0,8 10 128 16,-8-10-128-16,5 12 0 0,3-6 0 0,-8-6 128 15,8 11-128-15,-8-11 0 0,11 6 0 0,-2 2 0 16,-9-8 0-16,8 9 0 0,-8-9 0 0,7 8 128 15,1-1-128-15,-8-7 0 0,8 6 0 0,0 2 0 16,-2 0 0-16,-6-8 128 0,0 0-128 0,6 10 0 0,-1-1 0 16,-5-9 144-16,5 11-144 0,0-2 0 0,-5-9 208 0,8 8-64 15,-8-8-16-15,7 8 0 0,-7-8 64 0,6 10 0 16,-6-10 0-16,8 10 0 0,0-3-192 0,-8-7-272 16,9 5 64-16,0 0 16 0,-1 1 192 0,-8-6 256 15,9 4-48-15,0-1-16 0,0 1-192 0,-9-4 0 16,0 0 0-16,9 7 0 0,-1-1 0 0,-1 2 0 15,-7-8 0-15,7 8 0 0,-7-8 0 0,7 10 0 16,-2-3 0-16,-5-7 0 0,5 8 0 0,-5-8 0 16,8 9 0-16,-4-1-160 0,-4-8 160 0,5 9-192 15,2-4 192-15,-1 2-192 0,-6-7 192 0,7 6 0 16,-7-6 0-16,10 5 0 0,-10-5 0 0,11 7 0 16,-3-2 0-16,1-1 0 0,1-1 0 0,-10-3 0 0,11 1 0 0,-1 2 128 15,0 0-128-15,1 3 0 0,-1-2 0 0,1-1 128 16,-2 3-128-16,0-2 0 0,1 0 0 0,1 2 0 15,-2 1 0-15,0 0 0 0,-1 1 0 0,0 0 0 16,0 0 0-16,-8-8 0 0,7 8 0 0,0 1 0 16,-2 3 0-16,-5-12 0 0,11 6 0 0,-2 2 0 15,-9-8 0-15,9 12 0 0,-3-3 0 0,2-1 0 16,1-5 0-16,-9-3 0 0,8 10 0 0,1-5 0 16,2 0 0-16,-11-5 0 0,9 8 0 0,-9-8 0 15,10 8 0-15,-1-1 0 0,-1 3 0 0,-8-10 0 16,9 7 0-16,-1 3 0 0,-1-1 0 0,-1-2 128 15,-6-7-128-15,7 11 0 0,-1-2 0 0,1 0 0 16,-2 2 0-16,-5-11 0 0,0 0 0 0,9 9 0 16,-1 1 0-16,-2 1 0 0,-6-11 0 0,7 9 0 0,1-1 0 15,-2-1 0-15,-6-7 0 0,8 12 0 0,0-4 0 0,-2 0 0 16,1 0 0-16,-7-8 0 0,8 9 0 0,-2 1 0 16,-6-10 0-16,8 8 0 0,-3 2 0 0,0-2 0 15,-5-8 0-15,7 8 0 0,-7-8 0 0,8 9 0 16,1-1 0-16,-3 0 0 0,-2 0 0 0,0-1 0 15,-4-7 0-15,5 12 128 0,1-3-128 0,-1-1 0 16,-5-8 0-16,6 8 0 0,-6-8 0 0,7 9 0 16,-1 0 0-16,0-4 0 0,-6-5 0 0,6 8 0 15,-1-1 0-15,-5-7 0 0,7 8 0 0,-7-8 0 16,9 9 0-16,-1-3 0 0,-2-1 0 0,2 1 0 16,-8-6 0-16,9 6 0 0,-9-6 0 0,9 7 0 15,1-1 0-15,-1 1 0 0,-9-7 0 0,10 8 0 16,-1-2 0-16,-1 1 0 0,-8-7 0 0,0 0 0 0,9 9 0 0,-9-9 128 15,9 6-128-15,-9-6 0 0,9 8 0 0,-9-8 0 16,8 7 0-16,-8-7 0 0,8 6 0 0,-8-6 0 16,9 7 0-16,-9-7 0 0,0 0 0 0,9 6 0 15,-9-6 0-15,0 0 0 0,10 5 0 0,-10-5 128 16,0 0-128-16,0 0 0 0,0 0 0 0,7 8 0 16,-7-8 0-16,0 0 0 0,9 5 0 0,-9-5 0 15,0 0 0-15,0 0 128 0,0 0-128 0,11 4 0 16,-11-4 0-16,0 0 0 0,0 0 0 0,12 3 0 15,-12-3 0-15,0 0 0 0,0 0 0 0,11 2 0 16,-11-2 0-16,0 0 0 0,0 0 0 0,11 3 0 16,-1 0 0-16,-10-3 0 0,0 0 0 0,11 6 0 0,-11-6 0 15,0 0 0-15,10 3 0 0,-10-3 0 0,0 0 0 0,9 6 0 16,-9-6 0-16,0 0 0 0,0 0 0 0,0 0 0 16,11 7 0-16,-11-7 0 0,0 0 0 0,0 0 0 15,9 8 0-15,-9-8 0 0,0 0 0 0,0 0 0 16,0 0 0-16,8 9 0 0,-8-9 0 0,0 0 0 15,0 0 0-15,7 10 0 0,-7-10 0 0,6 9 0 16,-6-9 0-16,0 0 0 0,0 0 0 0,0 0 0 16,0 0 0-16,6 9 0 0,-6-9 0 0,0 0 0 15,0 0 0-15,0 0 128 0,0 0-128 0,0 0 0 16,0 0 0-16,0 0 0 0,0 0 0 0,0 0 0 16,7 8 0-16,-7-8 0 0,0 0 0 0,0 0 0 15,0 0 0-15,0 0 0 0,0 0 0 0,0 0 0 16,0 0 0-16,0 0 0 0,6 11 0 0,-6-11 0 0,0 0 0 0,0 0 0 15,0 0 0-15,0 0 0 16,0 0 0-16,0 0 0 0,0 0 0 0,0 0 0 0,0 0 0 0,0 0 0 16,0 0 0-16,0 0 0 0,0 0 0 0,11 4 128 15,-11-4-128-15,0 0 0 0,0 0 0 0,0 0 0 16,0 0 0-16,0 0 0 0,0 0 0 0,0 0 0 16,7 9 0-16,-7-9 0 0,0 0 0 0,0 0 0 15,0 0-192-15,0 0-16 0,3 12 0 0,-3-12 0 31,0 0-1248-31,0 0-240 0,0 0-48 0,0 0-16 16,0 0-944-16,0 0-192 0,5 11-48 0,-5-11 0 0,0 0 0 0,0 0 0 0,11 7 0 0,-11-7-11520 16</inkml:trace>
  <inkml:trace contextRef="#ctx0" brushRef="#br2" timeOffset="199652.54">30636 10589 5519 0,'0'0'496'0,"0"0"-496"0,0 0 0 0,0 0 0 15,0 0 3456-15,0 0 576 0,0 0 128 0,0 0 32 16,0 0-1904-16,0 0-384 0,0 0-80 0,0 0-16 16,0 0-640-16,0 0-128 0,0 0-16 0,0 0-16 15,0 0-368-15,0 0-64 0,0 0 0 0,0 0-16 16,0 0-240-16,0 0-64 0,0 0 0 0,0 0 0 0,0 0-128 0,0 0-128 16,0 0 144-16,0 0-144 0,0 0 256 0,0 0-32 15,0 0-16-15,0 0 0 0,0 0 192 0,0 0 48 16,0 0 0-16,0 0 0 0,0 0 64 0,0 0 0 15,0 0 16-15,0 0 0 0,0 0 48 0,0 0 0 16,0 0 0-16,0 0 0 0,0 0-144 0,0 0-32 16,0 0 0-16,0 0 0 0,-3 10-48 0,3-10-16 15,-3 11 0-15,3-11 0 0,0 0-128 0,-4 11-16 16,4-11-16-16,-6 10 0 0,2-1-48 0,4-9-128 16,-5 8 192-16,5-8-64 0,0 0 0 0,-6 12 0 15,1-6 0-15,-1 2 0 0,1 0 48 0,5-8 0 16,-6 9 0-16,-1-1 0 0,-2 0 96 0,1 0 32 15,2-2 0-15,-2 2 0 0,-3 0-16 0,2 1 0 16,4-3 0-16,0 2 0 0,-2 1-32 0,-1 2-16 0,-2-2 0 0,1 0 0 16,1 0-48-16,-1 3-16 0,-1-3 0 0,2 1 0 15,2 1-48-15,-1 2-128 0,-5-3 192 0,-1 3-64 16,0 0-128-16,0-1 0 0,2 1 144 0,-2-1-144 16,-1 0 0-16,0-2 0 0,1 2 0 0,0-2 128 15,-2 1-128-15,5 0 0 0,1-3 0 0,0 4 0 16,1-4 128-16,-1 0-128 0,1-1 160 0,1 1-160 15,-1 1 144-15,-1 2-144 0,-1-2 128 0,1 1-128 16,1-1 144-16,0 1-144 0,0-3 160 0,1 3-160 16,0 0 160-16,-1-2-160 0,-1 1 160 0,0 1-160 15,1 1 128-15,2 0-128 0,-2 1 0 0,-1 0 0 16,-1-2 0-16,1 1 128 0,2-1-128 0,-1 2 0 0,-1-4 0 16,-1 0 0-16,1-1 0 0,2 0 0 0,-1 2 0 0,-1 0 0 15,-2-1 0-15,2 0 0 0,1 1 0 0,0-3 0 16,-1 2 0-16,1-1 0 0,2-1 0 0,-3 1 128 15,-2-1-128-15,4 1 0 0,7-7 0 0,-10 8 0 16,-1-2 0-16,2 1 0 0,1-2 0 0,0 2 0 16,0-1 0-16,2-1 0 0,6-5 0 0,-7 7 128 15,7-7-128-15,-6 6 0 0,-2 1 0 0,8-7 0 16,-9 5 0-16,9-5 0 0,-7 7 0 0,7-7 128 16,0 0-128-16,0 0 0 0,-6 6 0 0,6-6 0 15,-7 9 128-15,7-9-128 0,0 0 0 0,0 0 0 16,-5 8 128-16,5-8-128 0,0 0 0 0,-7 7 0 15,7-7 0-15,0 0 0 0,0 0 0 0,-8 6 0 16,2 1 0-16,6-7 0 0,0 0 128 0,-7 6-128 0,7-6 0 16,0 0 144-16,-7 5-144 0,7-5 0 0,-7 7 0 0,7-7 128 15,0 0-128-15,0 0 0 0,0 0 0 0,0 0 0 16,-6 6 0-16,6-6 0 0,-7 6 0 0,7-6 0 16,0 0 0-16,-4 7 0 0,4-7 0 0,0 0 0 15,0 0 0-15,-4 9 0 0,4-9 0 0,-4 11 0 16,4-11 0-16,0 0 0 0,0 0 0 0,-4 9 0 15,-1-1 0-15,5-8 0 0,0 0 0 0,0 0 0 16,0 0 0-16,0 0 0 0,0 0 0 0,0 0 0 16,0 0 0-16,0 0 0 0,0 0 128 0,0 0-128 15,0 0 0-15,0 0 0 0,0 0 0 0,0 0 0 16,0 0 0-16,0 0 0 0,0 0 0 0,0 0 0 16,0 0 0-16,0 0 0 0,0 0 0 0,0 0 0 0,0 0-160 15,0 0 160-15,0 0 0 0,0 0-144 0,0 0 144 0,0 0 0 16,0 0 0-16,0 0-128 0,0 0 128 0,0 0-192 15,0 0 192-15,0 0-192 16,0 0-240-16,0 0-48 0,11 0-16 0,-11 0 0 16,10-4-1728-16,-10 4-336 0,10-7-80 0,0 1-10320 15,-4-2-2064-15</inkml:trace>
  <inkml:trace contextRef="#ctx0" brushRef="#br2" timeOffset="202664.43">29812 11473 11231 0,'0'0'496'0,"0"0"96"0,0 0-464 0,0 0-128 15,0 0 0-15,0 0 0 0,0 0 1120 0,0 0 208 16,0 0 32-16,0 0 16 0,0 0-288 0,0 0-64 16,-3 9-16-16,3-9 0 0,0 0 32 0,0 0 16 15,0 0 0-15,0 0 0 0,0 0-256 0,-3 10-48 16,3-10-16-16,0 0 0 0,0 0 16 0,0 0 0 15,-10 7 0-15,10-7 0 0,-5 8-240 0,5-8-32 16,-8 8-16-16,8-8 0 0,0 0-16 0,-6 8-16 16,6-8 0-16,-7 6 0 0,7-6 80 0,0 0 0 15,-5 8 16-15,5-8 0 0,-6 8-16 0,6-8-16 0,0 0 0 0,-7 9 0 16,7-9-176-16,-5 11-48 0,-2-4 0 0,7-7 0 16,-4 11-112-16,1 1-32 0,-3-5 0 0,1 2 0 15,5-9 64-15,-6 11 16 0,-2-2 0 0,1-2 0 16,1 0 48-16,6-7 0 0,-7 10 0 0,1-3 0 15,-2-1 144-15,1 0 48 0,7-6 0 0,-6 9 0 16,-2-1-64-16,2 0-16 0,-1-2 0 0,0 1 0 16,1-1-48-16,6-6-16 0,-9 8 0 0,1 1 0 15,0 0-64-15,2 1-16 0,-1-3 0 0,1 3 0 16,-2-1-224-16,1-2 128 0,-1 3-128 0,3-4 0 16,0 2 0-16,-1 0 128 0,-2 0-128 0,3-1 0 15,5-7 0-15,-7 12 128 0,-2-5-128 0,2 1 0 0,7-8 0 16,-6 9 128-16,-2-2-128 0,1 1 0 0,1 0 0 15,1 0 128-15,5-8-128 0,-7 8 0 0,1 0 128 0,-1-1-128 16,-1 1 0-16,1 0 0 0,-3-1 176 0,1 2-176 16,0-3 192-16,1 2-192 0,8-8 416 0,-9 8-32 15,-1 0 0-15,3-2 0 0,7-6-384 0,-6 8 128 16,-3-1-128-16,9-7 0 0,-7 7 0 0,2 1 0 16,-2-1 128-16,7-7-128 0,-5 10 0 0,5-10 0 15,-6 8 0-15,6-8 0 0,-7 8 0 0,7-8 0 16,0 0 0-16,0 0 128 0,0 0-128 0,-5 8 0 15,5-8 144-15,0 0-144 0,-5 9 128 0,5-9-128 16,0 0 128-16,0 0-128 0,0 0 0 0,-7 6 0 16,-1-1 0-16,8-5 128 0,0 0-128 0,0 0 0 15,-6 8 0-15,6-8 0 0,0 0 0 0,-7 7 0 16,7-7 0-16,-5 8 0 0,5-8 0 0,0 0 0 0,0 0 0 0,-4 9 0 16,4-9 0-16,0 0 128 0,0 0-128 0,-6 5 0 15,-1 0 0-15,7-5 128 0,0 0-128 0,-4 9 0 16,4-9 0-16,-5 8 0 0,5-8 0 0,-5 9 0 15,5-9 0-15,-5 8 0 0,-2 0 0 0,7-8 0 16,0 0 0-16,0 0 0 0,-6 8 0 0,6-8 0 16,0 0 0-16,-6 9 0 0,6-9 0 0,0 0 0 15,0 0 0-15,-5 8 0 0,5-8 0 0,0 0 128 16,0 0-128-16,-6 7 0 0,6-7 0 0,-8 8 0 16,8-8 0-16,-7 8 0 0,7-8 0 0,-6 7 128 15,6-7-128-15,-7 6 0 0,7-6 0 0,0 0 0 0,-6 9 0 16,6-9 0-16,0 0 0 0,0 0 0 0,0 0 0 0,-6 7 0 15,6-7 0-15,0 0 0 0,0 0 0 0,-3 10 0 16,3-10 0-16,-4 8 0 0,4-8 0 0,0 0 0 16,-7 9 0-16,7-9 0 0,0 0 0 0,0 0 0 15,0 0 0-15,-5 8 0 0,5-8 0 0,0 0 0 16,0 0 0-16,0 0 0 0,-5 7 0 0,5-7 128 16,0 0-128-16,0 0 0 0,0 0 0 0,0 0 144 15,0 0-144-15,0 0 0 0,0 0 192 0,0 0-64 16,0 0 0-16,0 0-128 0,0 0 176 0,0 0-176 15,0 0 160-15,0 0-160 0,0 0 0 0,0 0 128 16,0 0-128-16,0 0 0 0,0 0 0 0,0 0 0 16,0 0 0-16,0 0 0 0,0 0 0 0,0 0 128 15,0 0-128-15,0 0 0 0,0 0 0 0,0 0 144 16,0 0-144-16,0 0 128 0,0 0 0 0,0 0-128 0,0 0 192 0,0 0-64 16,0 0-128-16,0 0 192 0,0 0-192 0,0 0 192 15,0 0-192-15,0 0 0 0,0 0 144 0,0 0-144 16,0 11 0-16,0-11 0 0,0 0 0 0,0 0 0 15,0 0 128-15,0 0-128 0,0 0 128 0,0 0-128 16,0 0 192-16,0 0-48 0,0 0 0 0,0 0 0 16,0 0 0-16,0 0 0 0,0 0 0 0,0 0 0 15,-7 7-16-15,7-7 0 0,0 0 0 0,0 0 0 16,0 0-128-16,0 0 192 0,0 0-192 0,0 0 192 16,0 0-192-16,0 0 0 0,-10 1 0 0,10-1 128 15,0 0-128-15,0 0 0 0,-9-1 0 0,9 1 128 16,0 0-128-16,-11 0 0 0,2 0 0 0,9 0 128 0,-9 0-128 0,9 0 160 15,-12-3-160-15,2 3 160 0,-1 0-160 0,2 0 128 16,0 0-128-16,0 3 128 0,-1-3-128 0,-1 0 128 16,3 0-128-16,-2 1 128 0,-1-1-128 0,0 0 128 15,0 0-128-15,2 0 128 0,0-1-128 0,-1 1 0 16,-2 0 144-16,0 0-144 0,2 0 0 0,-1 0 0 16,0 0 0-16,0 0 128 0,2 0-128 0,-3 0 0 15,-2 0 0-15,0 0 128 0,1-3-128 0,0 3 144 16,-2 0-144-16,1 0 160 0,-2 3-160 0,1-3 128 15,-1-3-128-15,0 3 128 0,-1 3-128 0,2-2 0 16,0 0 0-16,1 3 128 0,0-2-128 0,-1-1 0 16,2 0 144-16,2 2-144 0,-1-3 128 0,1 2-128 15,2 0 128-15,9-2-128 0,-11-2 128 0,0 2-128 16,1-1 128-16,1 1-128 0,9 0 0 0,-11 0 144 0,1 0-144 16,10 0 0-16,-11 0 128 0,3 0-128 0,-1 0 0 0,0 0 0 15,-1 0 0-15,10 0 0 0,-11 3 0 0,2-2 0 16,9-1 0-16,-10 0 0 0,-1 0 0 0,1 0 0 15,1 3 0-15,0-2 0 0,-1-1 0 0,10 0 0 16,-9 1 0-16,0 1 128 0,0-2-128 0,9 0 0 16,-9 1 144-16,9-1-144 0,-9 2 0 0,9-2 144 15,0 0-144-15,-9 2 0 0,0-1 0 0,9-1 0 16,-8 3 0-16,8-3 0 0,-11 2 128 0,11-2-128 16,-7 2 0-16,7-2 0 0,0 0 0 0,0 0 0 15,0 0 0-15,0 0 0 0,-10 2 0 0,10-2 0 16,-7 0 0-16,7 0 0 0,0 0 0 0,0 0 0 15,0 0 0-15,-8 3 0 0,-1-3 0 0,9 0 0 0,0 0 0 0,0 0 0 16,0 0 0-16,0 0 0 0,0 0 0 0,0 0 0 16,0 0 0-16,0 0 0 0,0 0 0 0,0 0 0 15,0 0 0-15,0 0 0 0,0 0 0 0,0 0 0 16,0 0 0-16,0 0 0 0,0 0 0 0,0 0 0 16,0 0 0-16,0 0 0 0,-9 4 0 0,9-4 0 15,0 0 0-15,0 0 0 0,0 0 0 0,0 0 0 16,0 0 0-16,0 0 0 0,0 0 0 0,0 0 0 15,0 0 0-15,0 0 0 0,0 0 0 0,0 0 0 16,0 0 0-16,0 0 0 0,0 0 0 0,0 0 0 16,0 0 0-16,0 0 0 0,0 0 0 0,0 0 0 15,0 0 0-15,0 0 0 0,-10-2 0 0,10 2 0 16,0 0 0-16,0 0 0 0,0 0 0 0,0 0 0 16,0 0 0-16,0 0 0 0,0 0 0 0,0 0 0 0,0 0 0 0,0 0 0 15,0 0 0-15,0 0 0 0,0 0 0 0,0 0 0 16,0 0 0-16,0 0 0 0,0 0 0 0,0 0 0 15,0 0 0-15,0 0 0 0,0 0 0 0,0 0 0 16,0 0 0-16,0 0 0 0,0 0 0 0,0 0 0 16,0 0 0-16,0 0-144 0,0 0 144 0,0 0 0 15,0 0-224-15,0 0 64 0,11 0 16 0,-11 0 0 16,0 0 144-16,0 0 0 0,0 0-144 0,10 2 144 16,-10-2 0-16,0 0 0 0,0 0 0 0,0 0 0 15,0 0 0-15,0 0 0 0,0 0 0 0,0 0 0 16,11 0 0-16,-11 0 0 0,0 0 0 0,0 0 0 15,0 0 0-15,0 0 0 0,0 0 0 0,0 0 0 16,0 0 0-16,0 0 0 0,0 0 0 0,0 0 0 0,0 0 0 0,0 0 0 16,0 0 0-16,0 0 0 0,0 0 0 0,0 0 0 15,0 0 0-15,0 0 0 0,-2-9 0 0,2 9 0 16,-4-10 0-16,4 10 128 0,-1-7-128 0,-1-1 0 16,2 8 0-16,-6-7 0 0,6 7 128 0,-4-9-128 15,-1 0 0-15,0 3 128 0,-3-1-128 0,8 7 0 16,-9-5 144-16,1-2-144 0,-4-2 128 0,3 3-128 15,9 6 128-15,-9-7-128 0,-1 1 128 0,2-1-128 16,1-1 160-16,1 2-160 0,-2-1 144 0,2 2-144 16,-2 0 128-16,1-2-128 0,1-2 0 0,1 1 128 15,-2 2-128-15,1-1 0 0,0 1 0 0,-2-3 0 16,-1-1 128-16,0 3-128 0,0 0 0 0,1 1 0 16,-1-1 0-16,1 1 0 0,-1-1 0 0,0 1 0 0,0-2 0 15,0 1 128-15,-2-3-128 0,4 1 0 0,-3 0 144 0,1 1-144 16,0-3 128-16,0 2-128 0,0-1 128 0,0 1-128 15,-2-1 0-15,2 3 144 0,0-2-144 0,0 1 0 16,0 1 128-16,0 1-128 0,0-1 0 0,1 1 0 16,-1 0 128-16,-2 1-128 0,2 1 0 0,0 0 0 15,0 0 0-15,0 1 0 0,0-1 0 0,-2 0 0 16,1-3 208-16,-1 2-64 0,1 0-16 0,-1 0 0 16,2 1-128-16,0-3 0 0,-1-2 0 0,-1 3 0 15,1-1 0-15,2-1 0 0,2-1 0 0,-2 0 0 16,-3-2 0-16,2 2 0 0,3-1 144 0,-2 2-144 15,-3-2 0-15,2 1 0 0,1-2 0 0,-2 5 128 16,0-1-128-16,0-1 0 0,4 2 0 0,-2-1 128 16,-2 2-128-16,1-2 0 0,-1 4 0 0,3-5 0 0,-2 1 0 15,-1 1 0-15,3-1 0 0,-1 1 0 0,0-1 0 0,0 1 0 16,0-2 0-16,0 3 128 0,1-2-128 0,0 1 0 16,1-1 0-16,-1-1 0 0,1-1 0 0,-1 3 0 15,-1-1 0-15,0 1 128 0,1 0-128 0,-1 1 0 16,0-1 0-16,-1-1 0 0,0 1 0 0,0-1 0 15,-2-3 0-15,1 3 0 0,1 2 0 0,-3 0 0 16,-1-3 0-16,1 1 128 0,0 1-128 0,1-1 0 16,-1 1 0-16,0 1 128 0,2-2-128 0,-1 2 0 15,1-2 0-15,1 1 0 0,4 1 0 0,-1-1 0 16,0 0 0-16,1 1 128 0,-2-1-128 0,1 2 0 16,0-3 0-16,0 1 0 0,-1 1 0 0,2 0 0 0,-1-1 0 0,-1-1 0 15,-2 2 0-15,2 1 0 0,7 4 0 0,-7-5 0 16,-1-1 0-16,8 6 144 0,-9-6-144 0,1-1 160 15,-1 3-160-15,1 1 0 0,-1 0 0 0,9 3-176 16,-7-7 176-16,1 2 0 0,6 5 0 0,-8-5 0 16,1 0 0-16,7 5 0 0,-7-7 0 0,0 2 0 15,-1 0 0-15,8 5 128 0,-6-7-128 0,6 7 0 16,-8-5 0-16,1 0 0 0,7 5 0 0,-8-4 128 16,2-3-128-16,6 7 0 0,0 0 0 0,-7-5 0 15,1 0 0-15,6 5 0 0,0 0 0 0,-7-5 0 16,7 5 0-16,-5-7 0 0,5 7 0 0,-4-6 0 15,4 6 0-15,0 0 0 0,-5-7 0 0,5 7 0 16,0 0 0-16,0 0 0 0,0 0 0 0,-3-8 0 16,3 8 0-16,0 0-240 0,0 0 64 0,0 0 16 15,0 0-1344-15,10-3-272 0,1 1-48 0,6 4-14320 16,7 1-2864-16</inkml:trace>
  <inkml:trace contextRef="#ctx0" brushRef="#br3" timeOffset="109237.51">25705 5780 10127 0,'0'0'448'0,"0"0"96"0,0 0-544 0,0 0 0 0,0 0 0 0,0 0 0 16,0 0 4224-16,0 0 720 0,4 14 160 0,-2-1 16 16,-2 4-3760-16,0 3-752 0,0-1-160 0,0 5-16 15,-3 6-304-15,0 0-128 0,-1 0 128 0,1 2-128 16,1 4 0-16,-2-2 0 0,-1 1 0 0,0 1 0 16,0 3 336-16,-1 0-16 0,0 2 0 0,1-2 0 15,1-1-144-15,0-2-48 0,-1-1 0 0,0-3 0 16,-2-4-400-16,0 1-96 0,1-4-16 0,3-3-8848 15,1-5-1776-15</inkml:trace>
  <inkml:trace contextRef="#ctx0" brushRef="#br3" timeOffset="109710.39">25476 6236 35935 0,'-14'-11'1600'0,"7"8"320"0,1-1-1536 0,6 4-384 0,0 0 0 0,0 0 0 16,0 0 1120-16,13 1 160 0,0-1 16 0,2 0 16 0,4 0-1056 15,-1-1-256-15,0-3 0 0,3-1 0 0,2 2 0 0,3 1 0 16,3-2 0-16,1-1 0 16,-1-1-256-16,2 2-144 0,2-3-48 0,-2 0 0 15,0 1-1696-15,1 0-352 0,0-1-64 0,1-1-7472 16,-1 0-1488-16</inkml:trace>
  <inkml:trace contextRef="#ctx0" brushRef="#br3" timeOffset="109955.93">26682 6093 31327 0,'0'0'1392'0,"-7"8"272"0,1 3-1328 0,-1 2-336 0,1 7 0 0,1 2 0 15,-1 3 2720-15,6 1 480 0,7 1 80 0,-3 3 32 16,-5 0-2768-16,2 0-544 0,1 3 0 0,1 1-240 31,-2 1-336-31,2-4-80 0,1 1-16 0,-2-2 0 0,-2-2-2016 0,-1-2-384 0,-1-1-96 16</inkml:trace>
  <inkml:trace contextRef="#ctx0" brushRef="#br3" timeOffset="110187.08">26366 6489 45087 0,'0'0'2000'0,"3"-10"416"0,2 1-1936 0,6 0-480 16,6-1 0-16,6 0 0 0,6 0 0 0,9-4 0 16,7-2 0-16,3 2 0 0,1 0 0 0,0 1 0 15,1-1-128-15,-5 2 128 16,-2 0-736-16,-4 2-32 0,-2-3-16 0,-2 4 0 16,-2 2-1920-16,-1 3-384 0,0 3-80 0</inkml:trace>
  <inkml:trace contextRef="#ctx0" brushRef="#br3" timeOffset="110518.99">26064 7069 30399 0,'0'0'2704'0,"0"0"-2160"16,0 0-544-16,0 19 0 0,3 1 3296 0,6 5 544 15,6-1 128-15,0-2 0 16,-4-1-3968-16,1 1-688 0,0-1-192 0,-2 2-32 15,-1 3-48-15,-1-4-16 0,-3 5 0 0,1-1 0 16,-2 0-2016-16,-4 1-400 0,-3 0-64 0,-2 2-32 16,-4-2 1584-16,-2 1 320 0,-3 2 64 0,3-3 16 0</inkml:trace>
  <inkml:trace contextRef="#ctx0" brushRef="#br3" timeOffset="110773.65">25853 7489 35935 0,'-12'-8'1600'0,"4"3"320"0,-2 1-1536 0,2 0-384 0,8 4 0 0,0 0 0 16,0 0 2464-16,0 0 416 0,12-8 96 0,2 1 16 16,2-1-2576-16,3-3-416 0,6 1-272 0,4 1 32 15,3-3 80-15,5 2 16 0,3-1 0 0,4 2 0 16,5 1-80-16,0 2-16 0,2-1 0 0,-1 2 0 31,-5-3-528-31,0 4-128 0,-4-2 0 0,0 2-16 0,-3 3-176 16,-1-1-48-16,0 2 0 0,-5-2 0 15,-3-4-1808-15,-5 3-384 0,-5-1-64 0,-3-2 0 0</inkml:trace>
  <inkml:trace contextRef="#ctx0" brushRef="#br3" timeOffset="111270.92">24905 7520 36863 0,'-13'4'3264'0,"4"3"-2608"0,0 1-528 0,-1 7-128 0,1 6 1360 0,3 3 240 16,2-1 64-16,3 2 0 15,1 1-1664-15,0 4-496 0,0 3-16 0,0 2 0 16,-2 1-96-16,0 3-32 0,-2 0 0 0,0 1 0 16,0-4-2448-16,-1-1-496 0,-2 0-112 0,2-3-9792 15</inkml:trace>
  <inkml:trace contextRef="#ctx0" brushRef="#br3" timeOffset="111496.7">24632 7902 25791 0,'0'0'2304'0,"0"0"-1856"0,0 0-448 0,0 0 0 16,8 8 4352-16,4-5 768 0,4-4 144 0,3-2 48 16,2-1-4256-16,4-1-848 0,2-2-208 0,3-1 0 15,0-2 0-15,4 1 144 0,4-3-144 0,4 3 128 16,-1 0-400-16,1-3-96 0,-2 3-16 0,1 0 0 31,-1 2-1888-31,-3 1-384 0,-3-1-80 0,-4 2-8576 0,-3 3-1712 0</inkml:trace>
  <inkml:trace contextRef="#ctx0" brushRef="#br3" timeOffset="111905.51">23282 7471 9215 0,'-11'8'816'0,"1"5"-656"0,1 4-160 0,1 6 0 16,4 3 7536-16,1 2 1472 0,3-1 288 0,3 0 64 15,0 1-7472-15,3 2-1504 0,3-2-384 0,0 0 0 16,-2 2 0-16,1 1 0 0,2 2 0 0,-1-2 0 15,-2-5-192-15,-1 3-80 0,1 2-32 0,-2-4 0 32,-1-1-496-32,-1 1-96 0,-2-3-32 0,0 0 0 0,1 1-288 15,-2-6-64-15,-4 1-16 0,-2-1-9344 0,1-4-1872 0</inkml:trace>
  <inkml:trace contextRef="#ctx0" brushRef="#br3" timeOffset="112126.86">22747 7897 28559 0,'0'0'2544'0,"0"0"-2032"15,-5-5-512-15,5 5 0 0,0 0 2512 0,0 0 416 16,16-4 80-16,3 1 0 0,2 0-2512 0,6 0-496 16,6-1-128-16,4 1-16 0,2 1 144 0,2-1 0 15,4-1 0-15,0 0-128 0,2 0 128 0,3 2 0 16,3-2 0-16,2 0 0 0,1 1 0 0,-2 0 0 15,-4 1-160-15,-4 2 160 16,-6 0-816-16,-6 3-48 0,-5-1-16 0,-4 2-10016 0,-4 2-2016 16</inkml:trace>
  <inkml:trace contextRef="#ctx0" brushRef="#br3" timeOffset="112472.53">22617 6407 31327 0,'-11'8'2784'0,"6"2"-2224"16,-1 6-560-16,1 5 0 0,2 2 1376 0,2 3 160 16,1 3 48-16,1-2 0 0,0 2-1232 0,3 2-352 15,1 1 144-15,1 2-144 0,-1 2 0 0,0 3 0 16,0 3 0-16,0 0 0 0,1 1 0 0,-2-6 0 16,-2 0 0-16,2-2 0 0,0-2-192 0,-1-5-128 15,-3 0 0-15,1-3-16 16,1-2-944-16,0-1-176 0,-4-5-32 0,1-3-13008 0</inkml:trace>
  <inkml:trace contextRef="#ctx0" brushRef="#br3" timeOffset="112673.45">22145 6895 35935 0,'0'0'3200'0,"0"0"-2560"0,0 0-512 0,0 0-128 16,10-6 1152-16,6 3 224 0,5-1 32 0,6-3 16 16,6-2-1216-16,2 1-208 0,4-2 0 0,3-1-192 31,1-2-272-31,0 2-64 0,-1-1-16 0,-2 1 0 0,-1 1-2112 0,-1-1-416 0,-3 0-96 0</inkml:trace>
  <inkml:trace contextRef="#ctx0" brushRef="#br3" timeOffset="113291.39">23915 5758 33567 0,'4'-24'1488'0,"0"14"304"0,1 2-1424 16,-5 8-368-16,0 0 0 0,8-5 0 0,-8 5 464 0,0 0 32 16,0 0 0-16,0 0 0 0,8 12 320 0,-3 2 64 15,-2 0 16-15,-2 5 0 0,-1 1-320 0,0 5-48 16,0 1-16-16,2 4 0 0,-2 5-336 0,2 2-176 15,1 1 160-15,1 1-160 0,-2-3 0 0,0 2 0 16,-4 0 0-16,1 2 0 0,0 2 0 0,-1 0 0 16,0-2-208-16,2-1 64 15,-3-1-896-15,1-4-176 0,-1-4-48 0,-1-3 0 16,-1-1-2000-16,0-2-384 0</inkml:trace>
  <inkml:trace contextRef="#ctx0" brushRef="#br3" timeOffset="113499.77">23552 6175 39615 0,'0'0'1760'0,"0"0"352"0,0 0-1680 0,0 0-432 0,0 0 0 0,17-7 0 15,5 2 1104-15,4 0 144 0,1 0 32 0,5 1 0 16,0-3-1136-16,6 0-144 0,2 0-176 0,5 1 48 15,0-2-1072-15,2 0-208 0,-1 0-32 0,1 0-16 16,0 0-1792-16,-3 2-352 0</inkml:trace>
  <inkml:trace contextRef="#ctx0" brushRef="#br3" timeOffset="113746.43">25180 5450 28559 0,'0'0'2544'0,"-10"-1"-2032"16,-2 1-512-16,0 8 0 0,2 6 4176 0,3 6 752 0,2 2 128 0,2 4 48 16,2 5-4288-16,-3 4-816 0,-4-1-256 0,2 7 0 15,1 4 112-15,-1 0 16 0,0-4 0 0,1 2 0 31,-1 0-464-31,1 0-96 0,0-4-16 0,2-1 0 16,2-3-1856-16,-3-2-384 0,-2-3-80 0,0-1-13056 0</inkml:trace>
  <inkml:trace contextRef="#ctx0" brushRef="#br3" timeOffset="113974.96">24772 5961 43311 0,'16'-22'1920'0,"-3"9"384"0,4 0-1840 0,7 3-464 16,8 2 0-16,8 2 0 0,7 0 1408 0,5-1 192 16,5 1 48-16,1 1 0 0,-2-2-1440 0,-3 1-208 15,-2-1-192-15,0 1 48 16,-1 0-1856-16,-2 1-368 0,-3 1-80 0,0 2-16752 0</inkml:trace>
  <inkml:trace contextRef="#ctx0" brushRef="#br3" timeOffset="114377.74">24348 8484 19343 0,'0'0'848'0,"-8"1"192"0,-5 6-832 0,0 6-208 16,-1 6 0-16,2 3 0 0,2 2 6592 0,2 1 1280 15,3-2 256-15,0 2 64 16,-2 2-7040-16,1 2-1408 0,0 0-288 0,0 3-48 15,-2 2-1552-15,-1 0-304 0,0 1-64 0,1-2-16 16,0 2-160-16,-1 0-48 0,0-3 0 0,0-4-11216 0</inkml:trace>
  <inkml:trace contextRef="#ctx0" brushRef="#br3" timeOffset="114609.4">23695 8939 38703 0,'-1'-13'1712'0,"2"4"352"0,2-2-1648 0,4 2-416 0,7 0 0 0,8 0 0 16,9-3 1648-16,8 2 240 0,5-2 48 0,6 2 16 15,3 2-1824-15,2 1-384 0,0 2-64 0,-2 4 0 16,0-2-576-1,0 6-96-15,-1-2-32 0,2 2 0 0,0-1-1888 0,0 1-384 0,-3 1-80 0</inkml:trace>
  <inkml:trace contextRef="#ctx0" brushRef="#br3" timeOffset="115015.8">25821 8231 41471 0,'0'0'1840'0,"0"0"368"0,-6 10-1760 0,1 6-448 0,-1 4 0 0,3 3 0 15,0 2 1744-15,2 2 272 0,-1 2 48 0,1 0 16 16,-3 2-1872-16,0 1-368 0,-1 1-80 0,0 0-16 15,-2-3-1232-15,-1 0-256 0,-2-2-48 0,0 0-16 16,0-2 784-16,1-3 144 0,0-2 48 0,-1-1 0 16,-2-2-3840-16,0-2-752 0</inkml:trace>
  <inkml:trace contextRef="#ctx0" brushRef="#br3" timeOffset="115210.57">25368 8676 52639 0,'1'-14'2336'0,"-1"14"480"0,9-10-2256 0,7-2-560 16,9-1 0-16,7 0 0 16,10 0-256-16,4 3-144 0,3 1-48 0,2 2 0 15,1 2-352-15,-1 2-80 0,-3 2-16 0,0 1 0 16,-2-1-2176-16,-2-1-432 0</inkml:trace>
  <inkml:trace contextRef="#ctx0" brushRef="#br3" timeOffset="115646.39">23876 6813 32255 0,'0'0'1424'0,"0"0"304"15,0 0-1392-15,-5 9-336 0,1 6 0 0,3 6 0 0,0 0 1856 0,2 6 288 16,1 6 64-16,2 3 16 0,2 4-1792 0,0 0-432 15,2-1 0-15,-3 0 0 0,-1-2-144 0,0 1-80 0,0-2-16 0,2 2 0 32,4 2-912-32,-5-6-192 0,-3-1-48 0,2-3 0 15,-2-3-1872-15,-2-2-384 0</inkml:trace>
  <inkml:trace contextRef="#ctx0" brushRef="#br3" timeOffset="115864.4">23703 7086 39615 0,'0'0'1760'0,"0"0"352"0,0 0-1680 0,0 0-432 0,0 0 0 0,0 0 0 0,9-2 1856 0,4-4 272 16,4 4 64-16,4 1 16 0,4-2-1760 0,3-1-448 15,5-1 0-15,5 0 0 0,1 1 0 0,3-3 0 16,1-2 0-16,0 1 0 15,0-1-1472-15,-2-1-368 0,0-2-80 0,-1-1-17280 16</inkml:trace>
  <inkml:trace contextRef="#ctx0" brushRef="#br4" timeOffset="119766.89">24930 6905 16175 0,'0'0'704'0,"0"0"176"0,-9 0-704 0,9 0-176 16,-10-3 0-16,10 3 0 0,-9-1 960 0,9 1 176 15,-9-2 16-15,9 2 16 0,0 0-400 0,0 0-64 16,-8-3-32-16,8 3 0 0,0 0-240 0,0 0-48 16,0 0-16-16,0 0 0 0,0 0 80 0,0 0 32 15,0 0 0-15,0 0 0 0,0 0-176 0,13-1-48 16,2-2 0-16,-1 3 0 0,-2 0-128 0,2 0-128 15,4 0 192-15,1 3-192 0,-2-3 0 0,-2 0 0 16,0 0 0-16,2 0 0 0,1 0 144 0,1 0-144 16,1 0 0-16,-1 0 144 0,0 0-144 0,-4 0 0 15,0-3 0-15,-1 3 128 0,-1 0-128 0,-1 0 0 16,-12 0 0-16,12-1 0 0,-2-1 0 0,-10 2 0 0,10-3 160 0,-10 3-160 16,0 0 208-16,12-3-64 0,-12 3-16 0,8-7 0 15,-8 7 16-15,0 0 0 0,0 0 0 0,0 0 0 16,0 0 0-16,0 0 0 0,-4-10 0 0,-1 3 0 15,5 7 64-15,-11-3 16 0,0 0 0 0,-1 3 0 16,-2 0 0-16,-2 0 0 0,-2 0 0 0,-1 3 0 16,1 0-224-16,0 3 0 0,0-2 0 0,-2-2 0 15,1-2 0-15,-1 1 0 0,2 2 0 0,0 0 0 16,-1-1 320-16,1 0-48 0,-2-1 0 0,2 2 0 16,1 0 16-16,2 0 0 0,0 0 0 0,1-3 0 15,-2 0-64-15,2 1-16 0,1 0 0 0,0 1 0 16,1-2 0-16,2-2 0 0,1 0 0 0,-1-1 0 15,1 0 176-15,9 3 48 0,0 0 0 0,0 0 0 0,-7-3-176 0,7 3-16 16,0 0-16-16,0 0 0 0,0 0-224 16,0 0 0-16,0 0 128 0,11-3-128 0,4-1 0 0,0 1 0 15,2 2 0-15,3 0 0 0,-1-1 0 0,5 0-192 16,3-1 192-16,2 2-160 0,2 1 160 0,-4-1 0 16,-2 1-144-16,1 0 144 0,3 0 0 0,0 1 0 15,-3-1 0-15,0 1 0 0,-1 2 0 0,-3-3 0 16,-1-1 0-16,-2 1 0 0,-1 0 0 0,-2 0 0 15,-2 0 0-15,1 0 0 0,-4-2-224 0,1 2 80 16,-1 0 16-16,-11 0 0 16,0 0-496-16,0 0-80 0,0 0-32 0,0 0-9408 15,0 0-1888-15</inkml:trace>
  <inkml:trace contextRef="#ctx0" brushRef="#br2" timeOffset="127085.88">25301 6425 6959 0,'0'0'304'0,"0"0"80"0,0 0-384 0,0 0 0 15,0 0 0-15,0 0 0 0,0 0 528 0,0 0 48 16,0 0 0-16,0 0 0 0,0 0 256 0,0 0 64 16,0 0 16-16,0 0 0 0,-4 8 304 0,4-8 48 15,0 0 16-15,0 0 0 0,0 0 80 0,0 0 32 16,-7 7 0-16,7-7 0 0,0 0-352 0,0 0-64 16,0 0-16-16,0 0 0 0,0 0-496 0,-10 0-96 15,10 0-32-15,-9 1 0 0,9-1-144 0,-9-1-48 16,9 1 0-16,-9 0 0 0,9 0 48 0,-9 0 0 0,0 1 0 0,9-1 0 15,-11 1 192-15,2 2 32 0,9-3 16 0,-10 2 0 16,-1-2-64-16,1 0-16 0,-1 0 0 0,2 0 0 16,-1 0-32-16,-1 0-16 0,1-1 0 0,1 0 0 15,0 0 0-15,0-1 0 0,1 0 0 0,-3-1 0 16,1-1 128-16,-2-1 16 0,1-3 16 0,1 3 0 16,1 0-64-16,0-1-16 0,0 1 0 0,-1 0 0 15,-2 0-96-15,-1 1-32 0,-2 1 0 0,2 2 0 16,0-2-256-16,0 1 0 0,-1-1 0 0,1 2 0 15,0 0 128-15,0 1-128 0,1 0 0 0,0-2 0 16,2 0 0-16,1-1 0 0,0-1 0 0,9 4 0 16,-9 0 0-16,9 0 0 0,0 0 0 0,0 0 0 15,-8-2 144-15,8 2-144 0,-5-7 0 0,5 7 144 0,0 0-144 0,0 0 128 16,0 0-128-16,0 0 128 0,0 0-128 0,0 0 0 16,0 0 0-16,0 0 0 0,0 0 0 0,0 0 0 15,-10 4 0-15,10-4 0 0,-7 5 0 0,7-5 0 16,0 0 0-16,-8 5 0 0,1 1 0 0,7-6 192 15,0 0-192-15,-7 5 192 0,1 1-192 0,6-6 0 16,0 0 0-16,0 0 0 0,-6 7 0 0,6-7 0 16,0 0-192-16,0 0 192 0,0 0 0 0,0 0 0 15,0 0 0-15,0 0 192 0,0 0-192 0,0 0 0 16,0 0-192-16,0 0 192 0,0 0 0 0,0 0 0 16,0 0 0-16,0 0 192 0,0 0-192 0,0 0 0 15,0 0 0-15,-7 5-176 0,7-5 176 0,0 0 0 16,0 0 0-16,0 0 0 0,-8 1 0 0,8-1 144 0,0 0-144 0,0 0 160 15,0 0 32-15,0 0 0 0,-9-1 0 0,9 1 0 16,0 0 0-16,0 0 16 0,0 0 0 0,0 0 0 16,0 0-80-16,0 0 0 0,0 0-128 0,0 0 192 15,0 0-192-15,0 0 144 0,0 0-144 0,0 0 128 16,0 0-128-16,0 0 0 0,0 0 0 0,0 0 0 16,0 0 0-16,0 0 0 0,-6 7 0 0,6-7 0 15,-5 7 0-15,5-7 0 0,-6 9 0 0,1-2 0 16,0 2 0-16,0 2 0 0,-2-1 0 0,1 3 128 15,-1-1-128-15,1 2 128 0,-3 0-128 0,1 1 128 16,0 0-128-16,1 4 128 0,0-1-128 0,0-1 128 16,2-3-128-16,0 1 0 0,-2-1 0 0,2 2 128 15,1-1-128-15,0 1 0 0,-1-2 0 0,1 1 0 0,-1-4 0 16,-2 1 0-16,-2 0 128 0,1-1-128 0,0 1 0 0,2 0 0 16,-2-2 0-16,2-2 128 0,6-8-128 0,-7 8 0 15,7-8 144-15,0 0-144 0,0 0 0 0,0 0 128 16,-8 7-128-16,8-7 0 0,0 0 0 0,0 0 144 15,0 0-144-15,0 0 0 0,0 0 128 0,0 0-128 16,0 0 0-16,0 0 0 0,0 0 0 0,0 0 0 16,0 0 0-16,0 0 0 0,0 0 0 0,-4-8-304 15,0 1 48-15,4 7 0 16,0 0-192-16,0 0-48 0,0 0 0 0,0 0 0 16,0-10-208-16,0 1-32 0,0 9-16 0,0 0 0 15,0 0-336-15,0 0-80 0,0 0-16 0,0 0 0 16,0 0-1232-16,0-7-240 0,0 7-48 0</inkml:trace>
  <inkml:trace contextRef="#ctx0" brushRef="#br2" timeOffset="127489.19">24481 6766 20271 0,'0'0'1792'0,"0"0"-1424"0,0 0-368 0,-9-2 0 16,9 2 1712-16,0 0 272 0,-9-1 48 0,9 1 16 16,0 0-1424-16,0 0-288 0,0 0-48 0,0 0-16 15,0 0-272-15,-7 9 160 0,7-9-160 0,0 0 128 0,0 0-128 0,0 0 0 16,-2 11 0-16,2-11 0 0,4 11 0 0,-4-11 160 16,4 11-160-16,-4-11 160 0,0 0 288 0,0 0 64 15,10 8 16-15,-2 1 0 0,0-3 48 0,-2 1 0 16,-6-7 0-16,11 7 0 0,-2 5-128 0,0-1-32 15,1-1 0-15,1 3 0 0,-1 0-208 0,1 0-32 16,-1 4-16-16,1-1 0 0,-1 1-160 0,0 2 0 16,-1 2 0-16,-1 0 0 0,-1 1 0 0,-1-1 0 15,0-1 0-15,-1-2 0 0,0-3 0 0,0 0 128 16,0-2-128-16,1 1 0 0,-1-1 0 0,0-1 0 16,-1 0 128-16,1-4-128 0,-5-8 0 0,7 11 0 15,-7-11 0-15,6 11 128 0,-1-1-128 0,2 1-176 16,-3-1 48-16,-4-10 0 15,0 0-1536-15,0 0-320 0,5 10-48 0</inkml:trace>
  <inkml:trace contextRef="#ctx0" brushRef="#br2" timeOffset="128053.64">24686 7277 19343 0,'-9'2'1728'0,"0"-4"-1392"0,0 0-336 0,9 2 0 15,0 0 1024-15,-10-1 128 0,10 1 16 0,0 0 16 16,0 0-992-16,0 0-192 0,0 0 0 0,0 0 0 16,0 0-224-16,0 0 80 0,0 0 16 0,0 0 0 15,0 0 128-15,11 5 0 0,-1-5 128 0,2 3-128 16,1 1 784-16,1-3 96 0,-1 0 16 0,2 1 0 15,0 0 112-15,4 0 16 0,-1 3 16 0,1-3 0 16,2 4-528-16,0-1-96 0,0 0-32 0,0 0 0 16,1-3-256-16,2 0-128 0,0 1 128 0,1-1-128 15,0-3-128-15,-3 2-128 0,-1 3 0 0,-2-4-16 16,0-2-2144-16,-1 0-416 0,5 0-96 0,-4 2-16 16</inkml:trace>
  <inkml:trace contextRef="#ctx0" brushRef="#br2" timeOffset="128587.3">25181 7428 31503 0,'-4'-11'1392'0,"4"11"288"15,-1-9-1344-15,4-1-336 0,2-1 0 0,3 1 0 0,1 0 432 0,1-2 16 16,2 0 0-16,2-1 0 0,1 0-320 0,2 0-128 15,0-1 128-15,2 1-128 0,1-2 0 0,2 2 0 16,0-4 0-16,3 2 0 0,1-1 0 0,0 0 0 16,0 1 0-16,0-2 0 0,0 4-192 0,2 0 192 15,-1-2-192-15,-1 4 192 0,-3-2-144 0,0 1 144 16,-3 0 0-16,0 2 0 0,-2-1-160 0,1 2 160 16,-4 1-128-16,0 2 128 15,-4-1-544-15,1 2-32 0,0 1 0 0,-2-2-8688 16,-2 0-1744-16</inkml:trace>
  <inkml:trace contextRef="#ctx0" brushRef="#br2" timeOffset="129023.54">25785 7035 23903 0,'0'0'1056'0,"0"0"224"0,-9-6-1024 0,2 1-256 16,7 5 0-16,-5-9 0 0,1-1 848 0,4 10 128 15,-1-9 32-15,0 0 0 0,1 9-448 0,-3-10-96 16,-1 1-16-16,0-2 0 0,-1-1-288 0,-2 1-160 16,-2-2 160-16,-1 0-160 0,-2 0 368 0,0-2-32 15,-1-3 0-15,0 1 0 0,-2 0 240 0,-1-2 32 16,-1-1 16-16,-1-1 0 0,-3 3-176 0,3 0-48 15,1-2 0-15,-2-2 0 0,-3 1-208 0,3-1-64 16,3 2 0-16,3 3 0 0,3 0-128 0,3 3 0 16,5 1 0-16,2 0 0 15,3 0-1584-15,8 1-336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21:25.6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25220 9111 5519 0,'0'0'496'0,"0"0"-496"0,0 0 0 0,0 0 0 31,0 0-432-31,0 0-176 0,0 0-32 0,0 0-16 0,0 0 528 0,0 0 128 0,0 0 0 0,0 0 0 15,10-5 0-15,-10 5 0 0,0 0 0 0,0 0 0 16,0 0 576-16,0 0 32 0,0 0 16 0,0 0 0 16,0 0 304-16,0 0 64 0,0 0 16 0,0 0 0 15,0 0-176-15,0 0-48 0,0 0 0 0,0 0 0 16,0 0-16-16,0 0 0 0,0 0 0 0,0 0 0 16,0 0-416-16,0 0-96 0,0 0 0 0,0 0-16 0,0 0-240 0,0 0 0 15,0 0 0-15,0 0-160 0,0 0 160 0,0 0-128 16,0 0 128-16,0 0-128 15,0 0-16-15,0 0 0 0,-8 5 0 0,8-5 0 0,0 0 144 0,0 0 0 16,-9 5 0-16,9-5 0 0,0 0 0 0,-7 7 0 16,7-7 0-16,0 0 0 0,0 0 0 0,0 0 0 15,0 0 0-15,0 0 0 0,0 0 0 0,0 0 144 16,0 0-144-16,0 0 0 0,0 0 0 0,0 0 0 16,0 0-240-16,0 0-4112 15,0 0-816-15</inkml:trace>
  <inkml:trace contextRef="#ctx0" brushRef="#br0" timeOffset="2242.44">25292 9121 17039 0,'0'0'752'0,"0"0"160"15,0 0-720-15,0 0-192 0,0 0 0 0,0 0 0 0,0 0 512 0,0 0 80 16,0 0 16-16,0 0 0 0,0 0-608 0,0 0 0 16,-1-10 0-16,1 10 0 0,0 0 0 0,0 0 0 15,-1-8 0-15,1 8 0 0,-3-10 0 0,3 10 0 16,-5-7 0-16,5 7 128 0,0 0 224 0,0 0 48 16,-11-1 16-16,11 1 0 0,-9 1 560 0,0 2 112 15,0 1 32-15,0 0 0 0,0-2-592 0,9-2-112 16,-11 8-32-16,5 0 0 0,6-8-384 0,-7 10 0 15,-1-6 0-15,8-4 0 0,-6 7 128 0,6-7-128 16,0 0 128-16,0 0-128 0,0 0 448 0,0 0 16 16,0 0 0-16,0 0 0 0,0 0 32 0,0 0 0 15,0 0 0-15,10 0 0 0,1-3-288 0,-11 3-48 0,11-5-16 0,0 2 0 16,-1-2-144-16,-10 5 128 0,9-4-128 0,-1 0 128 16,0-1-128-16,-8 5 0 0,7-5 0 0,-1-2 0 15,-6 7 0-15,0 0 192 0,0 0-32 0,0 0 0 16,9-5 336-16,-9 5 64 0,0 0 16 0,0 0 0 15,0 0-176-15,0 0-16 0,0 0-16 0,9-1 0 16,-9 1-192-16,0 0-48 0,9-7 0 0,-9 7 0 16,0 0-128-16,0 0 0 0,0 0 0 0,0 0 128 15,0 0-128-15,0 0 0 0,0 0 0 0,0 0 0 16,0 0 0-16,0 0 0 0,2 11 0 0,-2-11 0 16,0 0 0-16,-4 10 0 0,4-10 0 0,-7 8 0 15,2 0 368-15,5-8-16 0,-5 13 0 0,1-7 0 16,4-6-176-16,0 0-48 0,0 0 0 0,0 0 0 15,-4 9-128-15,4-9 0 0,0 0 144 0,0 0-144 0,0 0 0 0,0 0 0 16,0 0 0-16,0 0 128 0,0 0-128 0,0 0-160 16,0 0 160-16,0 0-208 15,0 0-224-15,0 0-32 0,0 0-16 0,0 0 0 16,0 0-224-16,0 0-32 0,0 0-16 0,0 0 0 16,0 0-2048-16,0 0-400 0</inkml:trace>
  <inkml:trace contextRef="#ctx0" brushRef="#br0" timeOffset="3047.58">24308 8600 6447 0,'0'0'576'0,"0"0"-576"0,12-4 0 0,-12 4 0 0,0 0 1248 0,10 0 144 15,-10 0 16-15,0 0 16 0,0 0-752 0,0 0-160 16,0 0-16-16,0 0-16 0,0 0 352 0,0 0 64 16,0 0 0-16,0 0 16 0,0 0 144 0,0 0 32 15,-9 0 0-15,9 0 0 0,-9 1-128 0,9-1-32 16,0 0 0-16,-9 3 0 0,9-3-352 0,0 0-64 0,-10 4 0 0,10-4-16 16,-7 5-368-16,7-5-128 15,-7 9 0-15,2-1 0 0,0 0 0 0,5-8 0 0,-7 8 0 0,7-8 0 16,-6 10 0-16,0-1 0 0,6-9 0 0,-5 8 0 15,5-8 0-15,0 0 0 0,0 0 144 0,-4 8-144 16,4-8 864-16,0 0 96 0,0 0 0 0,0 0 16 16,0 0-176-16,0 0-32 0,0 0-16 0,0 0 0 15,0 0-496-15,7-9-112 0,-2 2-16 0,-5 7 0 16,7-10-128-16,-1 2 128 0,-1 0-128 0,2 2 128 16,-7 6-128-16,6-8 0 0,1 1 0 0,-7 7 0 15,0 0 0-15,0 0 0 0,0 0 0 0,0 0 0 16,0 0 0-16,0 0-144 0,0 0 144 0,0 0 0 15,0 0 0-15,0 0 0 0,0 0 0 0,0 0 0 16,0 0 128-16,0 0 96 0,0 0 16 0,0 0 0 0,-11 0 96 0,2 0 32 16,9 0 0-16,-9 4 0 0,9-4-176 0,0 0-48 15,-9 7 0-15,9-7 0 0,-8 6-144 0,8-6 0 16,-5 8 0-16,1 1 0 0,0 0 0 0,4-9 0 16,-1 11 0-16,-2-2 0 0,3-9 0 0,-2 10 0 15,2-10 0-15,-3 11 0 0,3-11 0 0,0 0 0 16,0 0 0-16,0 0 0 0,0 0 0 0,0 0 0 15,0 0 0-15,0 0-15600 0</inkml:trace>
  <inkml:trace contextRef="#ctx0" brushRef="#br0" timeOffset="6520.19">25343 8943 8287 0,'0'0'736'0,"0"0"-592"15,0 0-144-15,0 0 0 0,0 0 1408 0,0 0 256 16,0 0 64-16,0 0 0 0,0 0-800 0,0 0-160 16,0 0-16-16,0 0-16 0,0 0 208 0,3-11 32 0,-3 11 16 0,0 0 0 15,0 0 208-15,-4-7 32 0,-3-3 16 0,7 10 0 16,-9-1-16-16,9 1 0 0,-12-1 0 0,2 1 0 16,-1 0-528-16,0 4-96 0,-1 1-32 0,-1 3 0 15,-1-2-352-15,-1 5-80 0,1 0-16 0,-2 1 0 16,-2-1-128-16,0 0 0 0,-1 1 0 0,3 1 0 15,0 3 0-15,2-2 0 0,-1-1 144 0,3 3-144 16,2 3 160-16,2-2-32 0,3 3-128 0,1-2 192 16,4 0-192-16,-3 2 0 0,0-1 0 0,1 1 0 15,4 1 128-15,0-2-128 0,-1-2 0 0,2 2 0 16,1-1 0-16,1-2 0 0,2-2 0 0,2-1 0 16,4-5 128-16,-1-2-128 0,-2-1 0 0,2-2 0 15,2-3 240-15,2-3-48 0,-1 0-16 0,4 0 0 0,-1-6 192 16,0 0 32-16,-1-2 16 0,1 0 0 0,2-3 0 15,-2 1 0-15,-1-2 0 0,1-1 0 0,1-1-144 0,-1 3-16 16,-1-4-16-16,-1 1 0 0,-2 0-112 0,0-2-128 16,1 0 176-16,-2-1-176 0,-2 5 144 0,0 0-144 15,-3 2 0-15,-2 0 144 0,-1-1 112 0,-1 1 32 16,0 4 0-16,-1-2 0 0,-3 11 32 0,0-9 0 16,0 1 0-16,0 8 0 0,-4-6-320 0,0 3 0 15,4 3 0-15,-9-4-144 16,0 3-2304-16,-2 0-464 0</inkml:trace>
  <inkml:trace contextRef="#ctx0" brushRef="#br0" timeOffset="97531.43">29653 1987 13823 0,'0'0'1216'0,"-3"-10"-960"16,1 1-256-16,2 9 0 0,-8-5 3152 0,8 5 592 16,-7-7 112-16,7 7 32 0,-7-4-2384 0,7 4-480 0,-12-1-80 0,2 2-32 15,0 3-416-15,1 0-96 16,0 1-16-16,0 3 0 0,-1 0-384 0,-1 4 0 0,-2 2 0 0,0 0 0 15,-1 1 0-15,-2 0 0 0,-1 6 0 0,4-3 0 16,3 1 0-16,-1-1 0 0,1-2 0 0,3-1 0 16,2 1 0-16,1-2 0 0,2-1 0 0,-1-1 0 15,0 0 224-15,3-12-32 0,4 8-16 0,-4-8 0 16,0 0 80-16,9 5 32 0,-9-5 0 0,12-3 0 16,0-1-32-16,1-1 0 0,1-3 0 0,2-1 0 15,-2 1 48-15,2-5 0 0,0 0 0 0,-1-1 0 16,1-2-48-16,-3 1-16 0,-1 0 0 0,-2-2 0 15,-1 0-16-15,-1 4 0 0,-2 2 0 0,0 0 0 16,-2 1-96-16,-2-1-128 0,-2 11 176 0,0 0-176 0,0 0 160 0,0-8-160 16,0 8 128-16,0 0-128 0,0 0 192 0,-6-5-32 15,-3 3-16-15,9 2 0 0,-11-2 16 0,2 4 0 16,0 0 0-16,0 1 0 0,1-2 80 0,8-1 16 16,-11 1 0-16,4 2 0 0,7-3-32 0,-9 5 0 15,9-5 0-15,-7 7 0 0,7-7-224 0,-6 8 144 16,6-8-144-16,-6 7 128 0,6-7-128 0,-5 8 0 15,5-8 0-15,-5 8 0 0,5-8 0 0,-7 9 0 16,7-9 0-16,0 0 0 0,0 0 0 0,0 0 0 16,0 0 0-16,0 0 0 0,0 0 0 0,0 0 0 15,-4 8 0-15,4-8 0 0,0 0 0 0,0 0 128 16,0 0-128-16,0 0 0 0,-3 10 0 0,3-10 0 16,-6 8 0-16,6-8 0 0,0 0 0 0,-1 11 0 0,1-11 0 15,0 0 0 1,4 13-1456-16,1-5-208 0,2-2-64 0,2-1-14976 0</inkml:trace>
  <inkml:trace contextRef="#ctx0" brushRef="#br0" timeOffset="98468.96">31972 3753 30927 0,'-17'-4'1360'0,"7"1"304"0,-2 1-1344 0,1-1-320 0,-1 0 0 0,3 1 0 15,0-1 224-15,9 3-32 0,-11-1 0 0,11 1 0 16,-9-1 192-16,9 1 16 0,-10 0 16 0,0 2 0 16,10-2-224-16,-7 5-64 0,-1 1 0 0,0-1 0 15,-1 3-128-15,2 1 0 0,1-1 0 0,-2 3 128 16,-1 2 0-16,2 0-128 0,1-1 192 0,-1 0-64 15,-1-2-128-15,3 1 192 0,5-11-192 0,-2 10 192 16,-2-1 80-16,4-9 32 0,0 0 0 0,0 0 0 16,0 0-32-16,0 0 0 0,0 0 0 0,0 0 0 15,11 0-64-15,1-4-16 0,-3-1 0 0,2-1 0 16,0-1-192-16,3-1 176 0,-3 2-176 0,2-6 160 0,0 2-160 16,0-1 0-16,2-2 0 0,-2 1 0 15,-2 2 0-15,-1 1 128 0,0 0-128 0,-2 1 0 0,-8 8 128 0,6-8-128 16,-6 8 0-16,0 0 128 0,0 0 192 0,0 0 16 15,0 0 16-15,0 0 0 0,0 0 16 0,-9 5 0 16,-1 2 0-16,1 1 0 0,0 1-192 0,-1 0-48 16,1-1 0-16,1-1 0 0,2 3 0 0,1-1-128 15,-4-4 192-15,1 3-64 0,1 2-128 0,1-3 192 16,-1 1-192-16,1-1 192 0,-1 3-192 0,2-3 0 16,5-7 0-16,-5 11 128 0,5-11-128 0,0 0 0 15,-3 9 0-15,3-9 0 0,0 0 0 0,0 0 0 16,0 0 0-16,0 0 0 0,0 0 0 0,0 0 0 0,0 0 128 15,12-8-128-15,-2 0 128 0,-1 2-128 0,-1-5 128 0,1 2-128 16,-1-1 128-16,0-3-128 0,-1 1 128 0,-1 2-128 16,-2-1 128-16,0 2-128 0,-4 9 0 0,3-9 128 15,-5 1 0-15,2 8-128 0,-4-6 192 0,-1 0-64 16,-4 4 208-16,0-2 48 0,9 4 0 0,-11 0 0 16,1 4 64-16,1-3 0 0,0 2 16 0,9-3 0 15,-8 4-208-15,0 1-64 0,8-5 0 0,-6 6 0 16,6-6-192-16,-4 11 0 0,1-2 0 0,3-9 0 15,1 10 128-15,-1-10-128 0,0 11 0 0,3-1 144 16,-3-10-144-16,4 11-192 0,0-2 32 0,-4-9 16 16,6 9-1456-16,2-4-304 0,3-2-48 15,-11-3-16720-15</inkml:trace>
  <inkml:trace contextRef="#ctx0" brushRef="#br0" timeOffset="100565.43">31015 2483 6959 0,'0'0'304'0,"0"0"80"0,-6 12-384 0,-1-1 0 16,1 1 0-16,-3 0 0 0,-3 1 192 0,2 0-48 15,0-1 0-15,3 2 0 0,-2 0-144 0,-2 2 0 16,-2 1 0-16,-1 0 0 0,-1 0 0 0,-2 0 0 16,-3 1 144-16,-1 3-144 0,1 2 688 0,2 1 64 15,0-2 16-15,-1 1 0 0,1-2-384 0,-1 3-80 16,-4-1-16-16,3 5 0 0,-3 0-288 0,0 1 0 16,-2-2 0-16,-4 5 0 0,-3 3-192 0,1-3-112 15,1 1-16-15,4-6 0 16,3 2-624-16,4-4-128 0,1-2-16 0,1-1-16 0,-2-1 944 0,2-2 160 15,3-2 0-15,2-3 160 0,2 0-16 0,2-1 0 16,-1-1 0-16,2-3 0 0,2-1-320 0,5-8-64 16</inkml:trace>
  <inkml:trace contextRef="#ctx0" brushRef="#br0" timeOffset="100872.89">30898 2622 8287 0,'0'0'736'0,"9"-11"-592"0,-2-1-144 0,-1 0 0 16,-2 2 1200-16,3 1 208 0,-1-1 32 0,1 3 16 16,-7 7-1072-16,8-8-224 0,-1 1-32 0,-7 7-128 15,11-2 0-15,-11 2 0 0,0 0 0 0,0 0 0 16,0 0 0-16,-3 10 0 0,-6-1 0 0,0 2 0 0,2 0 128 0,-2 2-128 15,-4 2 0-15,-2 2 0 0,-2 1 192 0,0 3-192 16,-3-2 192-16,-1 2-192 0,0 1 320 0,-1 2-32 16,1 1-16-16,1-2 0 0,-3 2 160 0,4-3 16 15,2 2 16-15,-3 0 0 0,-2 2 112 0,1 0 32 16,0-2 0-16,-1 2 0 0,-1 1-336 0,2 1-64 16,4-1-16-16,1-2-8928 0</inkml:trace>
  <inkml:trace contextRef="#ctx0" brushRef="#br0" timeOffset="104435.26">28907 5036 4607 0,'19'-6'400'0,"-8"1"-400"15,2-1 0-15,2-4 0 0,0-1 1088 0,1-1 144 16,0-1 32-16,2-1 0 0,-1-3-144 0,1 1-32 15,2-2 0-15,0 0 0 0,1-9-224 0,3 3-48 16,-1 2-16-16,2-2 0 0,1 2-352 0,0-2-64 16,-2-2 0-16,4-1-16 0,5-2 144 0,1 2 16 15,0 3 16-15,0-2 0 0,0 3-160 0,-2-1-16 16,-2 1-16-16,-1-1 0 0,-2 1 96 0,1 0 0 16,-1-2 16-16,-1 1 0 0,-1 1-128 0,0-1-16 15,-2 1-16-15,-1-1 0 0,-1 1 48 0,1 1 16 0,0 4 0 16,1-1 0-16,-1-2-16 0,1 1 0 0,1-3 0 0,-1 1 0 15,-2 1 16-15,0 2 0 0,0-1 0 0,0-1 0 16,1 1-96-16,-3 0-16 0,-2 2 0 0,0-4 0 16,-1 1-256-16,-2-3 160 0,0 1-160 0,1-1 128 15,-1 2-128-15,0 0 0 0,1-1 0 0,-1 2 128 16,1-4-128-16,-2 4 0 0,0 0 0 0,-2 3 128 16,1 1-128-16,1-1 0 0,3-2 0 0,-1 2 0 15,0 0 0-15,-2 1 0 0,-3 1 0 0,2-1 0 16,1 0 0-16,-1 0 0 0,-2 2 0 0,2-2 0 15,1 4 224-15,-1-3-32 0,-1 2-16 0,1 1 0 16,1-4 16-16,-1 4 0 0,-2-4 0 0,3 2 0 16,-1 1-64-16,0 0-128 0,-3-1 192 0,0 0-64 0,0-2 0 15,0 1 0-15,0-1 0 0,-1 0 0 0,0 2 32 16,0-4 0-16,0 4 0 0,1 0 0 0,-1 1-16 0,-1 0 0 16,1-1 0-16,1 0 0 0,1-1-144 0,-1 0 160 15,0 2-160-15,1 0 160 0,1-2-160 0,-1 0 0 16,-1 5 0-16,3-1 128 0,-2-1-128 0,1-1 0 15,-3-2 0-15,1 2 0 0,1 1 0 0,-1-1 0 16,0 1 0-16,1 0 0 0,-4-1 0 0,3 0 128 16,2-1-128-16,-2 1 0 0,-3-2 192 0,3-1-64 15,3 0 0-15,-4 1 0 0,-3 0 0 0,2-1-128 16,1 0 192-16,-1 0-64 0,0 1-128 0,2 1 0 16,1 0 144-16,2 2-144 0,1-2 128 0,0 0-128 15,0 0 160-15,2-1-160 0,2-1 0 0,-2 0 128 16,0-1-128-16,1 2 0 0,1-2 0 0,0 2 144 15,0 1-144-15,-1-1 128 0,-2-2-128 0,1 0 0 0,0 1 144 0,0 0-144 16,-1 0 144-16,-1 0-144 0,0-1 192 0,1-2-192 16,-2 2 176-16,1-3-176 0,3 1 160 0,1-1-160 15,-2-2 176-15,2 0-176 0,0-2 192 0,3 3-192 16,1 2 192-16,-3 1-64 0,-4-4 0 0,6 1-128 16,2-5 192-16,2 2-192 0,-4 2 192 0,4-1-192 15,1 1 144-15,1-3-144 0,-2 1 0 0,1 0 144 16,-3 0-144-16,2-1 0 0,1 0 0 0,-5-1 0 15,0-1 0-15,1-2 0 0,0-1 0 0,0 1 0 16,-1 3 0-16,1-2 128 0,1-4-128 0,2 3 0 16,1 2 0-16,-2-2 0 0,-3 0 0 0,1 0 0 15,-1 0 0-15,3 0 0 0,-1 2 128 0,1-2-128 0,2-2 0 16,-1 1 0-16,-2-2 0 0,0-2 0 0,0-3 0 16,0 3 0-16,-2 1 0 0,1-3 0 0,-1 1 0 0,3 2 0 15,-3 3 0-15,5 1 0 0,1 0 0 0,2 0 0 16,0-2 0-16,-2 1 0 0,-1 0 0 0,0 0 0 15,1-5 0-15,0 4 0 0,2 1 0 0,-2 2 0 16,-3 0 0-16,2 0 0 0,0 3 0 0,-2 2 0 16,-3-1 0-16,-1 3 0 0,2-2 0 0,-3 5 0 15,-1 2 0-15,0 0 0 0,-1-1 0 0,1-2 0 16,-3 0 0-16,2 2 0 0,-2 1 0 0,2-1 0 16,1 1 0-16,1 0 0 0,-2 0 0 0,-1 0 0 15,-2 0 0-15,2 3 0 0,-1 0 0 0,-1 3 128 16,-3-2-128-16,-4 7 128 0,-2 2-128 0,-2-3 0 15,2 3 0-15,-1-1-176 0,-3 1 176 0,0 4 0 0,0 0 0 0,0 0 0 16,-4 1-288-16,0 2 32 0,0 2 0 0,-3 0 0 16,-2 2 16-16,0 1 16 0,0 1 0 0,-1 3 0 15,-11 7 32-15,2-1 0 0,5-1 0 0,-1 2 0 16,-1-2 32-16,2 2 16 0,0-2 0 0,1 4 0 16,-2 0-32-16,-3 1 0 0,-1 1 0 0,-2 5 0 15,-2 0 16-15,-3 4 0 0,-5 2 0 0,-2 2 0 16,0 2 160-16,-3 2-208 0,-4 2 80 0,0 1 128 15,5 0-272-15,-1 3 64 0,-5 1 16 0,1-3 0 16,2-2 0-16,-1 3 16 0,1 5 0 0,-2 3 0 16,-3 1 176-16,-2-1 0 0,-2-1 0 0,3-1-128 15,-2 1 128-15,2-6 0 0,4 1 0 0,2 0-128 16,4 4 128-16,1-3 0 0,5-1 0 0,2 0 0 0,0 1 0 16,2-4 0-16,3-2 0 0,-1-1-128 0,1-1 128 0,0-1-160 15,1 0 160-15,1 2-160 0,2-4 0 0,-1 3 0 16,-4-1 0-16,4 4 0 15,3 0-304-15,-2 0-64 0,-2 0-16 0,-2 0 0 16,0-1-480-16,0-3-112 0,-4-2-16 0,1 1 0 16,-1 1 416-16,1-1 80 0,1 0 16 0,0-2 0 0,-1 1 432 0,1-3 208 15,0 0-192-15,0-2 192 0,0 0-224 0,-1-1 80 16,3-1 16-16,-2-3 0 0,-2 2 128 0,0 1 0 16,-2 0 0-16,3-3-128 0,5-1 128 0,-3 0 0 15,-3 1 0-15,0 1 0 0,0 4 0 0,2-2 128 16,1 1-128-16,-1 1 0 0,0 2 0 0,0-1 0 15,-1-1-160-15,1 1 160 16,-2-4-2416-16,-1-2-368 0,0 1-80 0,-3-2-1280 0,-2-2-256 0</inkml:trace>
  <inkml:trace contextRef="#ctx0" brushRef="#br0" timeOffset="105407.32">29825 2167 6447 0,'0'0'272'0,"12"7"80"0,-2-2-352 0,5 2 0 0,3 2 0 0,0 2 0 16,-1 4 592-16,3 2 48 0,2 0 16 0,3 2 0 15,-2 2-656-15,2 1 0 0,-4-1 0 0,2 1 0 16,1 2 0-16,-1-3 0 0,1-2 0 0,0 2 0 16,2 1 0-16,4 0 0 0,2 2 0 0,2-1 0 15,3-1 0-15,1 3 0 0,-1 1 0 0,4 7 0 16,5 3 0-16,0 1 0 0,-5-1 0 0,0-4 0 15,-5-2 192-15,2 0 16 0,1 0 0 0,0-2 0 16,2-2 48-16,0 3 16 0,1 2 0 0,1 2 0 16,3-3 64-16,-3 4 16 0,-3 0 0 0,1 0 0 15,-2-2 560-15,-3 0 112 0,0-1 32 0,-1-2 0 16,1-3-736-16,2 0-160 0,0-3-32 0,1 1 0 16,0-5 32-16,3 2 0 0,-1 0 0 0,1 0 0 0,0 1-160 15,-2 0 0-15,-2 2 144 0,-5 0-7520 16</inkml:trace>
  <inkml:trace contextRef="#ctx0" brushRef="#br0" timeOffset="112380.65">31309 5397 23727 0,'0'0'1040'0,"0"0"240"0,-7 6-1024 0,-2 3-256 0,-1 2 0 0,-3 0 0 15,-2 1 640-15,-3 0 64 0,-4 0 32 0,-2 1 0 16,-2 1 160-16,0 0 16 0,-2 2 16 0,-4 1 0 0,-4-1-48 0,1 2-16 15,-1 3 0-15,1 0 0 16,-1 3-160-16,-1 6-16 0,-2 6-16 0,0 3 0 0,-4 2-32 0,0 6-16 16,-1 5 0-16,-3 1 0 0,-5 1-64 0,-3-1-16 15,-5 1 0-15,1 2 0 0,0 2 0 0,2-1 0 16,2-1 0-16,3-1 0 0,1-3-160 0,3-6-48 16,1-3 0-16,3-3 0 0,2-5-16 0,7-2-16 15,5-4 0-15,5-3 0 0,3-2-144 0,4-5-32 16,6-2 0-16,4-7 0 0,8-10-128 0,-4 9 0 15,4-9 144-15,0 0-144 0,0 0 0 0,0 0 128 16,0 0-128-16,0 0 0 0,0 0 0 0,0 0 144 16,0 0-144-16,2-9 0 0,-2 9 192 0,2-10-64 15,0-3 0-15,-4 3-128 0,2 0 208 0,0-3-64 0,3 3-16 16,-1-6 0-16,1-1 16 0,1-1 0 0,2-1 0 0,1-1 0 16,-1-4-144-16,5-2 160 0,1-3-160 0,1-1 160 15,0 0-160-15,1 3 0 0,-1 1 0 0,1 2 128 16,1 0-128-16,-2 5 0 0,-3 5 0 0,-2 1 0 15,0-1 0-15,-3 2 0 0,-4 0 0 0,-1 12 0 16,0 0 0-16,0 0 0 0,0 0 0 0,0 0 0 16,0 0 128-16,-9 7-128 0,-1 3 0 0,-3 2 128 15,-3 0-128-15,2 2 0 0,1 4 0 0,0 4 0 16,0 2 0-16,0-1 0 0,2 0 0 0,3 0 0 16,1-2 0-16,1 1 0 0,2-2 0 0,2 0 0 15,1 0 0-15,1 0 0 0,0-3 0 0,2-1 0 16,2 0 0-16,1 1 192 0,1-3-192 0,-1 2 192 15,0-3-32-15,0-2 0 0,-5-11 0 0,5 10 0 0,-5-10-160 16,8 9 160-16,3-2-160 0,-2-3 160 0,1-2-16 0,3-2 0 16,4-2 0-16,4-2 0 0,1-3-144 0,4-1 128 15,3 0-128-15,4 1 128 0,3 0-128 0,4-2 0 16,6-1 144-16,8-4-144 0,8 0-256 0,10-1-112 16,7-2-16-16,6-3-16 15,1 4-2944-15,11-3-592 0</inkml:trace>
  <inkml:trace contextRef="#ctx0" brushRef="#br0" timeOffset="120615.95">14214 5674 24879 0,'-10'-15'2208'0,"1"4"-1760"16,-4-2-448-16,-2 0 0 0,0-1 3664 0,2-2 656 15,0-1 128-15,0 0 32 0,0-1-3344 0,0-1-672 16,1-2-128-16,0 0-16 0,-2 0-320 0,0-1 160 16,-3 0-160-16,0-1 128 0,-2 5-320 0,0 0-80 15,-5-3-16-15,-3 5 0 16,-3 3-336-16,-4 3-64 0,-6 2-16 0,-2 2 0 16,-1 0 192-16,-5 6 16 0,-6 6 16 0,1-2 0 0,2 1 304 0,-1 0 176 15,-2 2-192-15,0-2 192 0,-5-3 0 0,0 2 0 16,-1 0 0-16,2 3 0 0,-1-1 192 0,2-2 64 15,4 0 0-15,1-1 0 0,-1 1 112 0,-2 1 16 0,-2-1 16 0,1 5 0 16,0 4-256-16,2 2-144 0,5 1 160 0,2 2-160 16,4 3 0-16,1 3 0 0,0-1 0 0,0 3 0 15,-1 4 0-15,0 0-192 0,-1 3 192 0,1-1-160 16,1 4 160-16,3 0 0 0,-4 2 0 0,4-2 0 16,3-2 0-16,2-2 0 0,2-6 0 0,4-2 0 15,2 0 176-15,2-3-48 0,2-3 0 0,1-1 0 16,0 0 96-16,2-1 16 0,1-5 0 0,1 0 0 15,1-2-64-15,2-1-16 0,-1-3 0 0,5 1 0 16,2-4 64-16,8-2 16 0,-9 2 0 0,9-2 0 16,0 0 16-16,0 0 0 0,0 0 0 0,0 0 0 15,-7-4-112-15,7 4-16 0,-4-10 0 0,2 1 0 0,-1 0-128 16,3 1 128-16,0 8-128 0,3-11 128 0,-2 2-128 16,3-1 0-16,0-2-160 0,1 0 160 0,0 1 0 0,2-2-144 15,1-4 144-15,2 0 0 0,1 0 0 0,-1 0 0 16,2 0 0-16,-1 0 0 0,1-1 0 0,1-1 0 15,2 4 0-15,0-3 0 0,1 1 0 0,-2 0-160 16,-1 1 160-16,0 4-208 0,0 3 208 0,-1 3 0 16,-3 0-160-16,-9 6 160 0,0 0 0 0,12-1 0 15,-12 1-144-15,0 0 144 0,0 0 0 0,0 0-128 16,0 0 128-16,3 13 0 0,-6-2 0 0,-4 2 0 16,0 4 0-16,-4 2 0 0,-3 3 0 0,-3-2 0 15,-3-1 176-15,-2 4-176 0,-1 1 0 0,-3 1 0 16,-3-1 0-16,3-2 0 0,1-1 144 0,2-1-144 0,-1-1 0 15,6-2 144-15,4-4-144 0,2-2 192 0,1 0-192 16,7-1 192-16,4 2-192 0,3-3 0 0,-3-9 0 0,8 12 0 16,2 1 0-16,3-4-272 0,2 0 64 0,2 0 16 31,2 2-576-31,3-2-128 0,3 0 0 0,0 1-16 16,0 1-624-16,1 3-112 0,2 4-16 0,1-2-14128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24:37.25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7809 4457 9215 0,'0'0'816'0,"-9"1"-656"0,-1 0-160 0,1 2 0 16,9-3 2720-16,-10 1 512 0,10-1 96 0,0 0 32 15,-9 3-2256-15,9-3-448 0,0 0-80 0,0 0-32 16,0 0 0-16,-4 9 0 0,4-9 0 0,0 0 0 16,0 0-128-16,6 9-32 0,3-1 0 0,1-2 0 0,1-3 288 0,3 1 48 15,3-3 16-15,1 2 0 0,2-1-32 0,2-2-16 16,3 0 0-16,1 0 0 0,0 0-304 0,0 0-64 16,0-3-16-16,0 0 0 0,1 0-32 0,1-1 0 15,-1-1 0-15,2 1 0 0,0 3 32 0,1 0 0 16,1-1 0-16,-1 4 0 0,0-1-64 0,-4 2-16 15,-4 2 0-15,-1-1 0 0,-3-2 32 0,-1 4 0 16,-3 0 0-16,-1 1 0 0,-2 0-256 0,-2 1 128 16,-1 0-128-16,-8-8 0 0,0 0 128 0,6 12-128 15,1-2 0-15,-7-10 0 0,2 13 0 0,0 0 0 16,-4 0 0-16,0 3 0 0,-2-3 0 0,-1 4 0 16,-4-1 0-16,1 4 0 0,0 5 0 0,-1 0 0 15,-3-4 0-15,2 1 0 0,1-1 0 0,1 1 0 16,1-2 128-16,2 0-128 0,2 0 0 0,-1 0 0 0,1-5 0 15,-3 6 0-15,0-4 128 0,1 3-128 0,-1-1 0 0,2 2 0 16,1-4 0-16,-3 0 0 0,0-1 0 0,2 3 0 16,1-1 0-16,2 2 0 0,-2-1 0 0,1 0 0 15,1-2 0-15,-1 0 0 0,-2 2 0 0,0-2 0 16,2-4-304-16,2 0-48 0,0 2-16 0,0-4 0 31,0-11-288-31,2 12-64 0,4-2-16 0,1-3 0 16,4-6-1984-16,1-3-400 0,3-9-80 0,7-4 0 0</inkml:trace>
  <inkml:trace contextRef="#ctx0" brushRef="#br0" timeOffset="530.2">8993 4521 13823 0,'-9'-4'1216'0,"1"0"-960"16,0 0-256-16,8 4 0 0,-10 2 4944 0,1 1 944 16,0 2 192-16,9-5 48 0,-4 11-4912 0,-2-2-960 15,-3 1-256-15,0 1 0 0,0 0 0 0,0 2 0 16,0-1 0-16,0 1 0 0,0-1 0 0,-2 1 0 15,-1 1 0-15,1 2 0 0,-1-6-208 0,2 1 64 16,-1-1 16-16,1 2 0 0,-2 0 128 0,3-1-128 0,2-4 128 0,7-7-128 16,-9 8 128-16,9-8 0 0,0 0 0 0,0 0 128 15,0 0-128-15,0 0 128 0,0 0-128 0,0 0 128 16,0 0-128-16,0 0 144 0,11 8-144 0,-1-2 160 16,0-1-160-16,2-1 0 0,-1 3 0 0,2 1 0 15,2 1 0-15,2 0 0 0,1 0 0 0,2-1 0 16,1-2 0-16,0 2 0 0,1 1 0 0,-1 0 0 15,-2 1 0-15,1-4 0 0,-1 3 0 0,1 0 0 16,-6 3 0-16,-1-4 0 0,-1 0 0 0,0 2 0 16,-2 2 0-16,1 0 0 0,-3 1-176 0,-3 0 176 15,-1 0 0-15,-2 0 0 0,-2 1 0 0,-1-1-128 0,-2 0 128 16,-1 0-160-16,-2 0 160 0,-2 0-160 0,-1 2 160 16,-1-4 0-16,-2 0 0 0,0 3 0 0,-2-1 0 0,-1 3 0 15,1-1 0-15,0-2 0 0,-1-2-208 0,2-3 32 16,2-2 16-16,0-2 0 15,1-1-1888-15,1-5-368 0,1-1-80 0</inkml:trace>
  <inkml:trace contextRef="#ctx0" brushRef="#br0" timeOffset="774.14">8812 4526 29487 0,'0'0'2624'0,"8"-8"-2112"0,2-1-512 0,4 5 0 16,2 0 1344-16,5 3 176 0,4-1 16 0,2 2 16 15,2 0-1248-15,-1 0-304 0,0 0 0 0,-1 0 0 16,1 3 0-16,-1-2-192 0,0-1 64 0,2 0 0 15,-2-1-1664 1,1 1-336-16,-1-1-64 0</inkml:trace>
  <inkml:trace contextRef="#ctx0" brushRef="#br0" timeOffset="1508.86">9687 4395 18431 0,'0'0'1632'0,"-10"-3"-1312"16,-1 0-320-16,2-1 0 0,0 3 1952 0,9 1 320 15,-11-2 64-15,1 2 16 0,1 0-1632 0,-1 0-320 16,0 2-64-16,0 3-16 0,0 1-320 0,-1 1 144 16,-2 1-144-16,0 1 0 0,0 4 0 0,-3-3 0 15,-1 3 0-15,-1 0 0 0,-2-1 0 0,-2 2 0 16,-4 3 0-16,5-4 0 0,3-1 0 0,3 0 0 15,4-2 0-15,2-2 0 0,1-1 0 0,8-7 0 16,-4 11 0-16,4-11 0 0,0 0 256 0,2 11-64 16,-2-11-16-16,10 8 0 0,-10-8 352 0,15 2 80 0,2 1 16 0,1 0 0 15,1-2-48-15,-1-2-16 0,0-2 0 0,3-1 0 16,1 0-352-16,2-1-64 0,-2-3-16 0,0 0 0 16,0 0-128-16,-2 1 0 0,-3-1 0 0,-2 0 128 15,1 1-128-15,-2 1 0 0,-1-3 0 0,-1 1 0 16,-5 1 0-16,-2-3 0 0,-1 1 144 0,-4 9-144 15,0-9 160-15,0 9-32 0,-4-12-128 0,-1 3 192 16,-2 0-32-16,-1 1-16 0,-1 0 0 0,0 3 0 16,0-2-16-16,0 2 0 0,0-1 0 0,1 2 0 15,8 4-128-15,-8-3 0 0,8 3 144 0,0 0-144 16,0 0 0-16,0 0 128 0,0 0-128 0,0 0 0 0,0 0 0 0,0 0 144 16,0 0-144-16,10 0 0 0,2 0 224 15,0 1-64-15,1 1-16 0,0-1 0 0,1 0-16 16,2-1 0-16,0 0 0 0,3 0 0 0,2 0-128 0,4 0 0 15,2 0 0-15,4-1 0 0,3 0 0 0,2-2 0 16,-1-1 0-16,-1 2 0 0,0 0 0 0,-4 1 0 16,-4-2 0-16,-3 3 0 0,-1 0 0 0,-4 0 0 15,-3 0 0-15,-3 0 0 0,-2 2 0 0,-10-2 0 16,10 2 0-16,-10-2 128 0,8 7 0 0,-8-7-128 16,4 9 192-16,-4-9-64 0,-1 10 48 0,-3 1 0 15,-1-1 0-15,-2 1 0 0,-1 0-176 0,-2 0 192 16,-2-1-192-16,0 2 192 0,1 1-192 0,-2 0 0 15,-3 1 0-15,-1 2 0 0,0 2 0 0,-2 2 128 16,-6 2-128-16,1 3 0 0,2 1 0 0,-1 3 0 0,-2 2 0 0,-1 0 0 16,-3 0 0-16,2 2 0 0,-1 0 0 0,2 1 0 15,2-1 0-15,1 1 0 0,5-2 0 0,0-1 0 16,2-5 0-16,2-3 0 0,5 0 0 0,1-5 0 16,2-3 0-16,2 1 0 0,2-4 128 0,2-12-128 31,4 12-1120-31,-4-12-256 0,11 7-48 0,0-4-14208 0</inkml:trace>
  <inkml:trace contextRef="#ctx0" brushRef="#br0" timeOffset="1881.13">10148 4993 21183 0,'0'0'944'0,"-8"0"192"0,-2-3-912 0,-1 2-224 16,0 1 0-16,0 4 0 0,2 2 3712 0,0 2 704 15,0 0 144-15,0 2 32 0,-2 2-3712 0,2 3-752 16,0 2-128-16,-1 6 0 0,-1-1 0 0,3 3-144 16,2 1 144-16,1 0-128 0,-3 1-112 0,5-1-16 15,5-5 0-15,1 1 0 16,4-5-320-16,2 0-64 0,2-1 0 0,3-6-16 0,4-3 384 0,2-1 80 16,1-5 0-16,1-1 16 0,0-1 304 0,1-3 64 15,0-4 16-15,0-3 0 0,2-2 384 0,-2-4 80 16,-2-2 16-16,4 0 0 0,1 1-48 0,-3-3 0 15,-3 1 0-15,-3-1 0 0,-1 1-80 0,-3 0-32 16,-3 0 0-16,-1 2 0 0,0-1-192 0,-2-1-32 0,-2 3-16 16,-2-1 0-16,-6 2-32 0,-1 1-16 0,-4-1 0 0,-2 2 0 15,-3 2-240-15,-3 1 144 0,-1 4-144 0,-2-3 128 16,-2 7-128-16,-1-4 0 0,-2 4 0 0,-1 3 0 31,-1 0-512-31,-2 0 32 0,-4 0 0 0,-2 3 0 16,-3-2-2944-16,-6 1-592 0,-25-2-112 0,0-2-32 0</inkml:trace>
  <inkml:trace contextRef="#ctx0" brushRef="#br0" timeOffset="2631.53">2657 4564 36335 0,'-31'-32'1600'0,"11"13"352"0,1-3-1568 0,-1-1-384 0,-2 1 0 0,2 1 0 16,3-5 480-16,0 3 16 0,0-1 0 0,-3 5 0 16,-4 2-496-16,1 1 0 0,-2 3 0 0,-4 3 0 15,-6 1 0-15,-1 3 0 0,-4 4 0 0,-3 8 0 16,-4 5 0-16,-2 4-208 0,-3 4 32 0,-4 4 16 16,-6 6 160-16,0 5-192 0,-3 5 192 0,3 5-192 15,2 4 192-15,2 8 0 0,-2 6 0 0,5 3 0 0,4 4 176 16,0-2 64-16,0-2 16 0,7 2 0 0,6 3-112 15,6 3-16-15,3 1 0 0,8 2 0 0,8-3-128 0,8-6 128 16,6-5-128-16,8-6 128 0,8-4-128 0,12-4 192 16,11-2-192-16,9-6 192 0,4-5-48 0,7-10 0 15,4-5 0-15,9-7 0 0,7-11-16 0,9-6 0 16,9-7 0-16,1-6 0 0,-1-4 0 0,4-5-128 16,3-4 192-16,0 0-64 0,-6-7-128 0,-7-3 192 15,-8-2-192-15,-2-2 192 0,-3-6-192 0,-4-2 160 16,-13-3-160-16,-3-1 160 0,-7-1-160 0,-6 0 192 15,-8 0-192-15,-6-1 192 0,-3-3-32 0,-7-3 0 16,-4-4 0-16,-9 1 0 0,-6 4-32 0,-6 0 0 0,-6 7 0 16,-5 6 0-16,-4 7 48 0,-7 4 0 15,-5 3 0-15,-7 4 0 0,-7 2 32 0,-7 3 16 0,-6 5 0 0,-6 6 0 16,-4 7-96-16,-4 5 0 0,-1 4-128 0,-3 4 192 16,-6 3-192-16,-1 6 0 0,-3 5 0 0,7 5 0 31,5 1-1344-31,1 3-176 0,2 2-16 0,-2 3-16560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26:04.84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19860 4624 12895 0,'0'0'1152'0,"0"0"-928"16,-8 7-224-16,1 0 0 0,7-7 1040 0,-6 6 176 16,-1 1 16-16,7-7 16 0,-6 6-416 0,6-6-64 15,0 0-32-15,-7 7 0 0,7-7-32 0,0 0-16 16,-6 7 0-16,6-7 0 0,0 0-288 0,0 0-48 16,-4 10-16-16,4-10 0 0,-3 10 112 0,3-10 0 15,-3 11 16-15,2 1 0 0,1 1 48 0,0-2 16 0,0-11 0 0,-1 13 0 16,0-1 208-16,-1 1 32 15,1 0 16-15,-2 0 0 0,-1 2-16 0,-1-2-16 0,0-3 0 0,-2 3 0 16,1 1-64-16,-1 1-16 0,-2-1 0 0,1 0 0 16,2 2-160-16,-2 1-16 0,0 0-16 0,2 0 0 15,1-1-144-15,-1 0-16 0,1 1-16 0,0 2 0 16,-2 0-48-16,2-1-16 0,-1 1 0 0,0-1 0 16,4-1-32-16,-2 1 0 0,-3-1 0 0,1 1 0 15,-2 1 48-15,-1-4 16 0,0 2 0 0,0 1 0 16,-2 1-80-16,1-1 0 0,-2 2-16 0,3-1 0 15,0 1 32-15,-2-1 16 0,-2 1 0 0,0-1 0 16,2 2 64-16,0 0 16 0,1-1 0 0,-1-1 0 16,2-1-32-16,0 3 0 0,0-1 0 0,1 1 0 15,0 0-80-15,1-1-32 0,0 1 0 0,0 1 0 0,0 1-32 16,0-1-128-16,-1-1 192 0,3 2-64 0,0 2 48 0,0 1 0 16,-2-3 0-16,1 2 0 0,0 0-16 0,3-2 0 15,-4-2 0-15,0 0 0 0,2 0 16 0,0 1 0 16,-1-4 0-16,0 1 0 0,1-1 16 0,1 1 0 15,-2 2 0-15,0 0 0 0,0-3-16 0,-1 1 0 16,0-1 0-16,-3 1 0 0,0 1-32 0,1 2 0 16,-2 3 0-16,0-2 0 0,-2-6 64 0,0 3 16 15,0-3 0-15,0 1 0 0,0 0-96 0,-2 1-128 16,0-1 176-16,2 1-176 0,1 1 160 0,-3 0-160 16,1-1 128-16,2 1-128 0,3 1 0 0,-2-1 128 15,-3 0-128-15,1 1 0 0,3 0 0 0,-2 0 0 16,1-1 128-16,0 1-128 0,1-3 0 0,1 1 160 0,-1-2-160 0,1 2 160 15,0 2-160-15,1-1 128 0,2 3-128 0,-2-2 128 16,-1 1-128-16,1-2 0 0,0 2 0 0,0 4 0 16,-1 3 0-16,1-1 0 0,1 0 0 0,0-4 0 15,1 1 0-15,0-1 0 0,0-6 128 0,1 0-128 16,-1 0 0-16,0 1 0 0,-2-6 144 0,2 4-144 16,0-2 0-16,0 1 128 0,-1 0-128 0,1-1 0 15,-1-3 0-15,1 2 128 0,-3 1-128 0,1 0 0 16,0 2 0-16,0-2 0 0,-1 2 0 0,0 1 128 15,0 0-128-15,0 0 0 0,-2-1 0 0,2 0 128 16,-1-1-128-16,1 2 0 0,-1 0 0 0,1 1 0 16,0-2 0-16,0 1 0 0,0-3 0 0,0 1 0 15,0 0 0-15,0-2 128 0,-3 0-128 0,3-1 0 16,0 3 0-16,-2-3 0 0,-1-1 0 0,1-3 128 0,-1 5-128 0,0-5 0 16,2 2 128-16,-1-2-128 0,1-1 0 0,1 2 144 15,0 1-144-15,-2-2 0 0,-2-3 128 0,1 2-128 16,3-1 0-16,-1 4 0 0,-2-1 128 0,-1 0-128 15,0 0 0-15,0 2 0 0,0 2 0 0,0 3 0 16,1-5 0-16,2 1 0 0,-3 0 0 0,0 0 0 16,0 3 0-16,0-2 0 0,1-1 0 0,-1 3 0 15,-1-3 0-15,-1 0 0 0,1-3 0 0,-2 3 0 16,1-2 0-16,-1 2 0 0,0 0 0 0,1 0 0 16,-2 0 0-16,-2-1 0 0,-1 0 0 0,0-1 0 15,1 2 0-15,0 0 0 0,2 0 0 0,0 3 0 16,0-3 0-16,2 1 0 0,-1-2 0 0,3 0 0 0,0 0 0 15,3 1 0-15,-2-2 0 0,0 1 0 16,0-1 0-16,2 2 0 0,0-2 0 0,0 1 0 0,0 1 0 0,0-2 0 16,-1 2 0-16,2-4 0 0,-1 1 0 0,0-2 0 15,0 4 0-15,0-1 0 0,0 0 0 0,1-1 0 16,-1-1 128-16,-1 3-128 0,1 0 0 0,1-2 0 16,1-2 0-16,0 0 0 0,-1-2 0 0,1 2 0 15,-1 0 0-15,0 0 0 0,0 0 0 0,0 0 0 16,1 1 0-16,0-1 0 0,0 1 0 0,-1-3 0 15,1 2 0-15,2 0 0 0,-1-2 0 0,1 2 0 16,-2 1 0-16,0 0 0 0,-1-1 0 0,1 3 0 16,-1-2 0-16,0 1 0 0,3 2 0 0,-1 0 0 15,0-6 0-15,0 1 0 0,-5-2 0 0,1 1 0 16,1 2 0-16,1 0 0 0,1-1 0 0,-1-1 0 0,-1 1 128 0,-2-1-128 16,0 1 0-16,0 0 0 0,2 1 0 0,-1-1 0 15,1-2 0-15,1 2 0 0,0 2 0 0,1-1 0 16,0-2 0-16,8-6 0 0,-9 7 0 0,3-1 0 15,6-6 0-15,-10 7 0 0,1-1 0 0,4-1 0 16,5-5 0-16,-6 7 0 0,6-7 0 0,-10 4 0 16,3 1 0-16,7-5 0 0,-10 5 128 0,10-5-128 15,-10 5 0-15,2 1 0 0,8-6 0 0,-10 5 0 16,-1-1 0-16,2 0 0 0,9-4 128 0,-8 4-128 16,-1 1 0-16,3 0 0 0,-1 0 0 0,1 2 0 15,-2-5 0-15,8-2 0 0,-8 6 0 0,8-6 0 16,-9 5 0-16,9-5 0 0,-7 4 0 0,7-4 0 15,-9 4 0-15,1-1 0 0,8-3 0 0,-7 6 0 16,-2-2 0-16,9-4 0 0,-10 1 128 0,3 2-128 0,-1-1 0 0,8-2 0 16,-9 5 0-16,0-1 0 0,-1-1 128 15,3 1-128-15,0-3 128 0,-1 3-128 0,-1 0 192 0,1 0-192 16,2-2 0-16,6-2 0 0,-8 8 0 0,1-5-192 16,0-3 192-16,0 4 0 0,2 0 0 0,5-4 0 15,-7 2 0-15,0 1 0 0,0 1 0 0,0 0 0 16,1 1 0-16,-2 3 0 0,8-8 0 0,-8 6 0 15,-1-2 0-15,0-1 0 0,3 1 0 0,-2 1 0 16,0 3 0-16,0 0 0 0,-1-1 0 0,1 0 0 16,0-2 0-16,-1 3 0 0,0 0 0 0,1 1 0 15,-1 1 0-15,0 1 0 0,0-1 0 0,0 1 0 16,0-4 0-16,-1 1 0 0,3 0 0 0,-2 4 0 0,-1-2 0 0,1 1 0 16,-1-4 0-16,1 1 0 0,-2 0 0 0,1 1 0 15,1 0 0-15,0 1 0 0,-2-1 0 0,1 2 0 16,-1-4 0-16,1 1 0 0,2 1 0 0,-2-3 0 15,-1 1 0-15,1-1 0 0,-1 2 0 0,1 1 0 16,-2 2 0-16,0-1 0 0,1-2 0 0,-2 2 0 16,0 2 0-16,0 1 0 0,0-1 0 0,0 1 0 15,-3 0 0-15,2 0 0 0,-1-1 0 0,3-2 0 16,2-1 0-16,0 4 0 0,-3 0 0 0,1-2 0 16,3-3 0-16,0 0 0 0,-3-2 0 0,1 2 0 15,1 1 0-15,0-3 0 0,0 1 0 0,1 1 0 16,1-2 0-16,1 3 0 0,0-2 0 0,-1 1 0 15,-1 1 0-15,1-1 0 0,1 0 0 0,-1 1 0 16,0 2 0-16,0 0 0 0,-1-1 0 0,1 1 0 16,0 0 0-16,1-1 0 0,-1 0 0 0,0 0 0 15,0 0 0-15,2 0 0 0,-2-2 0 0,0 1 0 0,0-1 0 0,2 1 0 16,-2 0 0-16,1-2 0 0,1-1 0 0,6-6 0 16,-9 11 0-16,1-4 0 0,3 1 0 0,-2 1 0 15,0 3 0-15,2-4 0 0,-1 0 0 0,1-1 0 16,1 4 0-16,-2-2 0 0,-1-5 0 0,0 5 0 15,1-1 0-15,-1 2 0 0,-1 3 0 0,0 0 0 16,-1-1 0-16,-1-1 0 0,1-4 0 0,0 4 0 16,-2 2 0-16,1 1 0 0,1 1 0 0,-1-2 0 15,0-7 0-15,0 2 0 0,3 0 0 0,1 0 0 16,-2-2 0-16,0 1 0 0,0-4 0 0,0 3 0 16,8-6 0-16,-5 8 0 0,-1-2 0 0,0 1 0 0,6-7 0 15,-6 7 0-15,-1-1 0 0,1 0 0 0,1 2 0 0,-1 0 0 16,0 0 0-16,-2-1 0 0,0 1 0 0,2 0 0 15,-2 0 0-15,-3 1 0 0,1 0 0 0,1 2 0 16,1-2 0-16,-1 1 0 0,-2 1 0 0,2-1 0 16,2-2 0-16,-3 1 0 0,1-1 0 0,0 0 0 15,1-1 0-15,2 0 0 0,-2-1 0 0,1 0 0 16,7-6 0-16,-10 6 0 0,10-6 0 0,-10 4 0 16,-1 0 0-16,2 0 0 0,9-4 0 0,-10 4 0 15,-1 1 0-15,2-2 0 0,0-2 0 0,9-1 0 16,-12 3 0-16,2-1 0 0,-1 1 0 0,2-2 0 15,0-1 0-15,9 0 0 0,-12 3 128 0,3-2-128 16,0 0 0-16,1-1 0 0,-1 0 0 0,-1 2 0 16,-1-2 0-16,2 0 0 0,1 0 0 0,1 0 0 0,-4 0 0 0,3 2 0 15,2-2 0-15,-2 0 0 0,-2 0 0 0,-1 0 0 16,-1 0 0-16,3 1 0 0,1 1 0 0,1-1 0 16,-3-1 0-16,10 0 0 0,-7 0 0 0,-1 0 0 15,-4 0 0-15,3-1 0 0,1-1 0 0,8 2 0 16,-8-1 0-16,8 1 0 0,-10-2 0 0,2 0 0 15,0 1 0-15,2 0 0 0,-2 1 0 0,0-3 0 16,8 3 0-16,-9 0 0 0,9 0 0 0,-9 3 0 16,9-3 0-16,-11 1 0 0,2 2 0 0,9-3 0 15,-9 3 0-15,0 4 0 0,0-3 0 0,9-4 0 16,-9 5 0-16,2 0 0 0,-1 1 0 0,8-6 0 16,-10 5 0-16,1 0 0 0,1 0 0 0,2 2 0 0,-1 1 0 15,7-8 0-15,-9 9 0 0,1 0 0 0,0-1 0 16,0 1 0-16,2 0 0 0,-1 1 0 0,1 1 0 0,-1-1 0 15,2 1 0-15,1 2-144 0,-1-2 144 0,0 2 0 16,-2 2 0-16,2-1 0 0,0 2 0 0,0-3 0 16,-2 1 0-16,2 2-128 15,0-3 128-15,-1-1 0 0,1 1 0 0,0 0 0 0,0-2 0 16,0 1 0-16,-1 0 0 0,1-3 0 0,0 1 0 0,0 1 0 16,0-2 0-16,-1 1 0 0,0 1 0 0,-2-1 0 15,-1-1 0-15,0 2 0 0,2-1 0 0,1 1 0 16,0-2 0-16,1 0 0 0,0 0 0 0,0 1 0 15,-4 1 0-15,2-1 0 0,2 1 0 0,0 0 0 16,0 0 0-16,2 1 0 0,0-1 0 0,1 0 0 16,-5-1 0-16,3 1 0 0,3 0 0 0,0-2 0 0,-1 2 0 15,0-1 0-15,2-10 0 0,-4 8 0 0,-1 0 0 16,-1 0 0-16,6-8 0 0,-5 9 0 0,0-1 0 0,0 1 0 16,0-3 0-16,5-6 0 0,-7 4 0 0,7-4 0 15,-6 9 0-15,-1-2 0 0,7-7 0 0,-7 5 0 16,7-5 0-16,-9 7 0 0,0-1 0 0,3-1 128 15,6-5-128-15,-9 7 0 0,-1-1 0 0,3 0 0 16,0-1 0-16,1 3 0 0,-1 1 0 0,1 1 0 16,-2-1 0-16,1-2 0 0,1 1 0 0,-1 0 0 15,1-1 0-15,-1 0 0 0,-1-1 0 0,0 1 0 16,1-1 0-16,0 1 0 0,7-7 0 0,-9 9 0 16,1-1 0-16,0-2 0 0,2 1 0 0,6-7 0 0,-8 5 0 15,2 2 0-15,6-7 0 0,-10 5 0 16,10-5 0-16,-9 6 0 0,0-2 0 0,9-4 0 15,-9 9 0-15,2-5 0 0,7-4 0 0,-7 8 0 0,0-1 0 0,1-1 0 16,-1 1 0-16,2-1 0 0,5-6 0 0,-9 9 0 16,0-2 0-16,2-1 0 0,7-6 0 0,-8 7 0 15,0-1 0-15,8-6 0 0,-9 4 0 0,9-4 0 16,-7 7 0-16,7-7 0 0,-10 5 0 0,3-1 0 16,-3 1 0-16,10-5 0 0,0 0 0 0,-9 4 0 15,0 0 0-15,9-4 0 0,-6 4 0 0,6-4 0 16,-11 4 0-16,2 0 0 0,1-3 0 0,8-1 0 15,-6 5 0-15,6-5 0 0,-7 6 0 0,1-1 0 16,-2-1 0-16,8-4 0 0,-8 5 0 0,8-5 0 16,-6 5 0-16,6-5 0 0,-8 7 0 0,0-2 0 0,-1-1 0 15,2 0 0-15,7-4 0 0,-8 4 0 0,2-1 0 16,6-3 0-16,0 0 0 0,-8 4 0 0,8-4 0 0,-6 4 0 16,6-4 0-16,0 0 0 0,-10 6 0 0,10-6 128 15,-9 2-128-15,9-2 0 0,-7 4 0 0,7-4 0 16,-11 0 0-16,3 1 0 0,8-1 0 0,0 0 0 15,0 0 0-15,-9 0 0 0,0-1 0 0,9 1 0 16,0 0 0-16,-9 0 0 0,9 0 0 0,-9 0 0 16,0-3 0-16,9 3 0 0,-11-1 0 0,3 0 128 15,8 1-128-15,-10-1 0 0,1 1 0 0,9 0 0 16,-9 0 0-16,9 0 0 0,0 0 0 0,-9 0 0 16,-2 0 0-16,11 0 0 0,0 0 0 0,0 0 0 15,-10 0 0-15,10 0 0 0,-11 1 0 0,11-1 0 16,-9-1 0-16,9 1 0 0,-10 1 0 0,10-1 0 0,0 0 0 0,-11 2 0 15,1 1 0-15,10-3 0 0,-9 1 0 0,9-1 0 16,-12 3 0-16,12-3 0 0,-10 3 0 0,10-3 0 16,-12 2 0-16,12-2 0 0,-11 4 0 0,11-4 0 15,-11 3 0-15,2-1 0 0,9-2 0 0,0 0 0 16,-11 5 0-16,2-1 0 0,9-4 0 0,-9 4 0 16,0-1 0-16,9-3 0 0,-9 4 0 0,9-4 0 15,-12 5 0-15,1-4 0 0,1 2 0 0,2 0 0 16,8-3 0-16,-10 2 0 0,1-1 0 0,0 2 0 15,-2 0 0-15,2 1 0 0,0 0 0 0,-2-1 0 16,2 3 0-16,0-2 0 0,0-1 0 0,0 3 0 16,1-1 0-16,-1 0 0 0,1 0 0 0,0 1 0 15,-1-6 0-15,3 2 0 0,6-2 0 0,-9 4 0 16,1 0 0-16,1 0 0 0,1 0 0 0,-1 0 0 0,7-4 0 0,-8 4 0 16,2-2 0-16,6-2 0 0,-9 0 0 0,9 0 0 15,-8 2 0-15,1 0 0 0,7-2 0 0,-9 7 0 16,0-1 0-16,1-1 0 0,0 1 0 0,2-2 0 15,-1 2 0-15,2 2 0 0,5-8 0 0,-8 9 0 16,1 0 0-16,0-2 0 0,1-1 0 0,-1 2 0 16,1-2 0-16,0 4 0 0,6-10 0 0,-8 9 0 15,2-1 0-15,6-8 0 0,-7 7 0 0,7-7 0 16,-6 10 0-16,1-1 0 0,5-9 0 0,-5 7-128 16,5-7 128-16,-4 10 0 0,-2-3 0 0,6-7 0 15,-4 10 0-15,1-3 0 0,3-7 0 0,-3 11 0 16,3-11 0-16,-3 10 0 0,3-10 0 0,-2 11 0 0,-1-1 0 0,3-10 0 15,-1 11 0-15,0-1 0 0,1-10 0 0,-4 12 0 16,1-2 0-16,2 1-128 0,1-11 128 0,-3 11 0 16,3-11 0-16,-3 13 0 0,1-2 0 0,1-1 0 15,1-10 0-15,0 13 0 0,-2-4 0 0,2 2 0 16,0-11 0-16,0 11 0 0,0 1 0 0,2-3 0 16,-2-9 0-16,3 12 0 0,1-1 0 0,3 0 0 15,-2 0 0-15,0-1 0 0,-1 1 0 0,1-2 0 16,2 0 0-16,0-1-128 0,-7-8 128 0,7 9 0 15,0 1 0-15,-1 1 0 0,1-2 0 0,-7-9 0 16,0 0 0-16,9 10 0 0,0 2 0 0,-1-2 0 16,-8-10 0-16,8 11 0 0,-2-1 0 0,0-1 0 15,-1 2 0-15,1-2 0 0,-6-9 0 0,7 10 0 0,-7-10 0 16,0 0 0-16,11 7 0 0,-11-7 0 16,12 5 0-16,-12-5 0 0,0 0 0 0,15 5 0 0,-2-2 0 0,-13-3 0 15,11 4 0-15,-11-4 0 0,13 0 0 0,-13 0 0 16,13 1 0-16,-1 0 0 0,0-1 0 0,-12 0 0 15,13 4 0-15,-3-1 0 0,-10-3 0 0,13 0 0 16,-2 0 0-16,-11 0 0 0,12 0 0 0,-2 0 0 16,-10 0 0-16,13-1 0 0,-3 1 0 0,1 0 0 15,-11 0 0-15,12-2 0 0,-1 0 0 0,-11 2 0 16,12-4 0-16,0 1 0 0,0 2 0 0,-1 0 0 16,0-1 0-16,-2 0 0 0,-1-2 0 0,1 1 0 15,0 0 0-15,1 1 0 0,-10 2 0 0,12-3 0 16,-1 3 0-16,-2-4 0 0,-9 4 0 0,11-2 128 15,0-1-128-15,1 1 0 0,-3 0 0 0,0 2 0 0,-9 0 0 16,10-2 0-16,-10 2 0 0,12 0 0 0,0 2 0 16,-1 1 0-16,0 1 0 0,-1-4 0 0,-10 0 0 0,0 0 0 15,13 0 0-15,-13 0 0 0,13 1 0 0,-1-2 0 16,0-2 0-16,-12 3 0 0,13-2 0 0,-1 0 0 16,1-2 0-16,0 2 0 0,-13 2 0 0,14-3 0 15,-1-1 0-15,-1 2 0 0,-12 2 0 0,10-6 0 16,1 2 0-16,0 2 0 0,2-1 0 0,-1 3 0 15,-12 0 0-15,13-4 0 0,-1 2 0 0,0-1 0 16,-2-1 0-16,0 0 0 0,1-1 0 0,-2 1 0 16,-1-2 0-16,-2 2 0 0,1-3 0 0,1-2 0 15,0 0 0-15,-1 1 128 0,0 0-128 0,1-1 0 16,-2-3 128-16,-1 2-128 0,1 0 0 0,0-1 128 0,1-1-128 16,-1 2 0-16,1-3 0 0,-2 0 128 0,-1 0-128 0,1 1 0 15,0-2 0-15,-1 2 0 0,-1-1 0 0,1 3 0 16,0-5 0-16,0 4 128 0,-1 0-128 0,-1 1 0 15,-1-2 0-15,0 0 0 0,-1 1 0 0,0 0 128 16,0 1-128-16,0-1 0 0,-1 1 0 0,0-1 0 16,-1 0 0-16,2-1 0 0,-2-1 0 0,-1 1 0 15,1-4 0-15,-1 2 0 0,-1 1 0 0,2-1 128 16,-1 1-128-16,0 0 0 0,-1 0 0 0,2 1 0 16,-1 0 0-16,-1 0 0 0,0 2 0 0,2 1 0 15,-1 1 0-15,1-1 0 0,-4 1 0 0,6 8 0 16,-5-6 0-16,5 6 0 0,-5-10 0 0,5 10 0 15,0 0 0-15,0 0 0 0,0 0 0 0,0 0 0 16,-7-6 0-16,7 6 0 0,-5-8 0 0,5 8 0 16,-6-5 0-16,6 5 0 0,-7-5 0 0,7 5 0 0,-6-4 0 0,6 4 0 15,-7-4 0-15,7 4 0 0,0 0 0 0,-6-3 0 16,6 3 0-16,0 0 0 0,0 0 0 0,0 0 0 16,-8-4 0-16,8 4-128 0,0 0 128 0,0 0 0 15,0 0 0-15,0 0-128 0,0 0 128 0,0 0 0 16,0 0 0-16,0 0 0 0,0 0 0 0,0 0 0 15,0 0 0-15,0 0 0 0,-8 0 0 0,8 0 0 16,0 0 0-16,0 0 0 0,0 0 0 0,0 0 0 16,-11-1 0-16,11 1 0 0,0 0 0 0,0 0 0 15,-9 0 0-15,9 0 0 0,0 0 0 0,0 0 0 16,-9-4 0-16,9 4 0 0,0 0 0 0,-8-1 0 0,2 0 0 16,6 1 0-16,0 0 0 0,0 0 0 0,-7-3 0 15,7 3 0-15,0 0 0 0,-6 0 0 0,-2-3 0 0,8 3 0 16,0 0 0-16,0 0 0 0,-9-1 0 0,9 1 0 15,0 0 0-15,-7 0 0 0,7 0 0 0,0 0 0 16,0 0 0-16,0 0 0 0,0 0 0 0,0 0 0 16,0 0-304-16,0 0 32 0,0 0 0 0,0 0 0 31,0 0-1152-31,0 0-240 0,0 0-32 0,12 4-16 16,-1 1-1184-16,-1 3-240 0,0 2-64 0,1 2-14224 0</inkml:trace>
  <inkml:trace contextRef="#ctx0" brushRef="#br0" timeOffset="1380.74">13590 12400 24351 0,'0'0'1088'0,"0"0"208"0,-1-10-1040 0,-1-2-256 0,2 12 0 0,0-12 0 15,2 2 432-15,-2 10 16 0,0-12 16 0,0 12 0 32,1-10-880-32,-1 10-176 0,0 0-48 0,3-9 0 0,-3 9 384 0,0 0 80 0,-8-8 16 0,1 1 0 15,7 7 656-15,-9-6 128 0,-3 1 16 0,5-2 16 16,7 7 432-16,-6-8 96 0,0 3 16 0,-1 0 0 15,7 5-304-15,0 0-64 0,0 0-16 0,-6-7 0 16,-2 2-224-16,8 5-32 0,0 0-16 0,0 0 0 16,0 0-224-16,0 0-32 0,0 0-16 0,-5 9 0 0,2 2-272 0,2 0 0 15,-2 1 0-15,3 4 0 0,3-1 0 0,-2 2 0 16,-1-1 0-16,3 1 0 0,-1 0 0 0,0 0 0 16,-2-4 0-16,0 1 0 0,1 2 256 0,2-3 0 15,-1 1 0-15,-1 2 0 0,-1-4 112 0,0 2 16 16,2 0 0-16,-1 1 0 0,-1-2-112 0,3 0-16 15,-1 0 0-15,1 0 0 0,-2 0-64 0,2 0-32 16,1 0 0-16,1 1 0 0,-1-2-32 0,1 0-128 16,-1-1 192-16,2 0-64 0,2-1 64 0,-2 1 0 15,-3 0 0-15,1 0 0 0,-4-11 128 0,8 10 16 16,-1-1 16-16,-2-2 0 0,0 1-192 0,-5-8-32 16,5 9-128-16,2-1 192 0,-7-8-192 0,4 11 0 15,-4-11 0-15,4 11 0 0,0-1 128 0,-4-10-128 0,5 12 0 0,-3-2 144 16,-2-10-144-16,0 12 0 0,0-12 0 0,3 12 128 15,-3-12 96-15,0 0 16 0,0 10 0 0,0-10 0 16,3 11-32-16,-3-11 0 0,0 0 0 0,2 10 0 16,-2-10-208-16,0 12 176 0,0-12-176 0,-2 13 160 15,-1-4-160-15,0 2 0 0,-1-1 0 0,-1-1 0 16,-1 0 0-16,1 2 0 0,1-1 0 0,-2 1 128 16,-3-1-128-16,3 3 0 0,2 0 144 0,-1-3-144 15,-4 1 160-15,2 2-32 0,2 1-128 0,0 1 192 16,-2-1-192-16,1 0 176 0,-1 2-176 0,0 1 160 15,0 1-160-15,-1 0 0 0,-1-1 0 0,2 2 128 16,-1-1-128-16,1-3 0 0,-3 0 0 0,3 0 0 16,0 1 0-16,-2 0 0 0,-3-2 144 0,1 0-144 15,0 2 0-15,1-2 144 0,-1 1-144 0,1-1 0 0,-1-1 208 0,2 1-64 16,-1 2-16-16,1 0 0 0,0-1 112 0,-2 0 16 16,2-2 0-16,0 2 0 0,0 4-256 0,0-4 144 15,-2 2-144-15,2 2 128 0,1 0-128 0,0 1 0 16,1-1 0-16,-3 1 0 0,0-1 0 0,1 1 0 15,-2 1 0-15,2 0 0 0,0-2 0 0,-1-1 0 16,-2-2 0-16,2 1 0 0,-2 1 0 0,3 0 0 16,0-2 0-16,-2 0 0 0,1-2 0 0,-2 2 0 15,-1 1 128-15,0-2-128 0,1 0 0 0,1-1 0 16,-3-1 144-16,3 1-144 0,-1 2 0 0,2 2 0 16,-2-3 0-16,1 3 0 0,0 0 0 0,0 2 0 15,0-1 0-15,0 2 0 0,-1 0 0 0,1 0 0 16,0-4 0-16,1 2 0 0,-1 1 0 0,1-1 128 0,-2-2-128 15,2-1 0-15,2-2 128 0,-1 1-128 0,-2 0 160 0,1 1-160 16,0-2 0-16,-1 1 128 0,1-2-128 0,-2 1 0 16,0 0 0-16,0 2 0 0,-1 1 0 0,0 0 0 15,0 1 0-15,2 0 0 0,-2 1 0 0,1 0 0 16,-1 1 0-16,0-1 0 0,-2 2 0 0,2 0 0 16,0 0 0-16,0 0 0 0,-2 1 0 0,3-4 0 15,3 0 0-15,-3 2 0 0,-2-3 0 0,1 3 0 16,-2-4 0-16,2 4 0 0,0-3 0 0,0 3 0 15,-1-3 0-15,2-1 0 0,0 1 0 0,1-1 0 16,-2 0 0-16,2-1 0 0,2 1 0 0,0 0 0 16,-3 1 0-16,2 0 128 0,-1 2-128 0,1-2 0 15,1 0 0-15,-2 1 128 0,1 2-128 0,0 1 0 0,-1 1 0 0,1 0 0 16,1 0 0-16,-1 4 0 0,3-1 128 0,-4 0-128 16,1-2 0-16,-1 1 0 0,2-3 192 0,0 1-64 15,0-4-128-15,0 2 192 0,-2-1-64 0,2 1 0 16,-1-1-128-16,1 1 192 0,-2-3-192 0,1 2 0 15,-2-2 0-15,2 3 0 0,-1-3 0 0,1 2 0 16,-2 1 0-16,-1-2 0 0,0 2 0 0,1-1 0 16,1-1 0-16,0 1 0 0,1-4 0 0,2 4 0 15,1-1 0-15,1-3 0 0,-1 0 0 0,2-2-320 16,0-3 64-16,2-1 0 16,3-9-1936-16,0 0-384 0,0 0-80 0,0 0-16304 0</inkml:trace>
  <inkml:trace contextRef="#ctx0" brushRef="#br0" timeOffset="2462.54">17193 8876 7359 0,'0'0'656'0,"0"0"-528"16,0 0-128-16,0 0 0 0,11 0 1056 0,-11 0 176 16,0 0 48-16,0 0 0 0,10-1-976 0,-10 1-304 15,0 0 160-15,0 0-160 0,8 4 0 0,-8-4 128 16,0 0-128-16,0 0 0 0,0 0 192 0,4 10-32 15,-4-10-16-15,-1 12 0 0,-1-3 752 0,2-9 128 16,-3 9 48-16,3-9 0 0,-4 12 304 0,0 0 64 0,0 0 16 0,0-1 0 16,4-11-416-16,-3 9-80 0,3-9 0 0,-2 11-16 15,2-11-368-15,-2 17-64 0,0-4 0 0,0 1-16 16,1-1-336-16,1 0-160 0,0 0 160 0,-1 2-160 16,-2 0 144-16,2 2-144 0,0-1 128 0,1 1-128 15,-4-2 128-15,1 2-128 0,-1 2 0 0,2-1 128 16,-1-5 176-16,-1 1 16 0,0 1 16 0,0 0 0 15,2 1 336-15,-2 0 64 0,0 0 16 0,0 3 0 16,1 3-144-16,1-4-32 0,-2 2 0 0,0-1 0 16,1 3-208-16,-1-1-48 0,2-2-16 0,-2 1 0 15,0 1-112-15,-1-1 0 0,-1-5-16 0,3 0 0 16,0 0-48-16,0 0 0 0,2-2 0 0,0-1 0 16,-1-2-128-16,2-10 0 0,-1 12 0 0,1-2 0 0,0-10 0 15,0 0 128-15,-2 12-128 0,2-12 0 0,-2 10 0 0,2-10 0 16,-1 11 0-16,1-11 0 0,0 11-128 0,0 2-128 15,0 1 0-15,1-1-16 16,2 0-944-16,-1 1-192 0,1 2-48 0,-2 4 0 16,-1 7-784-16,2 0-144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19:26:32.62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18994 8914 19343 0,'-16'-1'1728'0,"8"2"-1392"16,8-1-336-16,-9 0 0 0,9 0 2112 0,-6-4 368 15,6 4 64-15,0 0 16 0,0 0-1568 0,-8-4-304 16,1-2-64-16,5-1-16 0,2 7-208 0,0-10-32 16,0 10-16-16,0-12 0 0,1 2-176 0,-1-1-48 15,-1 2 0-15,1 9 0 0,0 0 256 0,-2-9 64 16,2 9 0-16,0 0 0 0,0 0 464 0,0 0 112 15,-5-9 0-15,5 9 16 0,0 0 16 0,0 0 0 16,-6-9 0-16,-1 2 0 0,1 1-160 0,6 6-16 16,0 0-16-16,-9-3 0 0,-1 0-272 0,10 3-48 15,-10-1-16-15,1 1 0 0,-3 0-224 0,2 3-48 0,-1-1-16 0,2 2 0 16,-1 0-240-16,1 3 0 0,0-1 0 0,1 1 0 16,1-2 128-16,1 3-128 0,-2 2 0 15,1 1 0-15,1 0 176 0,-1 1-176 0,2-1 192 0,0 2-192 16,0 5 160-16,1 0-160 0,1-2 128 0,1 3-128 15,-1 0 128-15,2-1-128 0,-2-3 128 0,2 1-128 16,-1-2 128-16,4 1-128 0,0-2 0 0,4-3 128 16,-1 1-128-16,1-1 160 0,1-2-160 0,2-3 160 15,1-4 32-15,2 1 16 0,1-2 0 0,0 0 0 16,0-4 0-16,0-1 0 0,2-3 0 0,0 0 0 16,1 0-64-16,-1-2-16 0,0-3 0 0,-1-2 0 15,0 0-128-15,0 0 128 0,-3 0-128 0,0-1 128 16,-3 0-128-16,-1-2 192 0,0-3-192 0,-5 2 192 15,1-3 16-15,0 2 16 0,-1 0 0 0,0 2 0 0,-4-3 16 16,0 6 0-16,-2 0 0 0,-1 5 0 0,-3 1 48 0,-1 2 16 16,-2 2 0-16,1 2 0 0,-1 2-112 0,1 4-32 15,-2 2 0-15,0 2 0 0,2 0-160 0,-2 4 0 16,-1 3 0-16,0 4 0 0,0 3 0 0,0 3 0 16,0-1 0-16,1 2-176 0,-1-2 176 0,3 1 0 15,-1 2-144-15,4 1 144 0,0-3 0 0,2-5 0 16,2 0 0-16,2-1 0 0,1-1 0 0,3-3 0 15,0-2 0-15,3-3 0 0,-6-9-128 0,9 8 128 16,0-2 0-16,1-6 0 0,2 0 0 0,2-4 0 16,0 2 0-16,0-6 0 0,0-2 0 0,2-1 0 15,-2-2 0-15,1 0 0 0,-1-1 0 0,1-2 128 16,0-2-128-16,-2 0 0 0,-4-1 0 0,-1 1 128 16,-2 1-128-16,-2 0 0 0,-2-4 0 0,-2 4 128 0,-3 3-128 15,-1 2 0-15,-2 1 0 0,-1 0 128 0,-2 2-128 0,1 4 0 16,-2 1 0-16,-2 3 128 0,-1-1-128 0,0 6 0 15,0 4 0-15,0 4 0 0,-2-3 128 0,2 4-128 16,0 4 0-16,0 0 0 0,-2-2 0 0,3 6 0 16,0-1 0-16,3 1 0 0,1-2 0 0,3 1 0 15,1-5 0-15,3 1 0 0,1-3-144 0,1-1 144 16,3 0 0-16,0-5 0 0,-4-7 0 0,8 8 0 16,0-1 0-16,-1-3 0 0,3-4 0 0,0-3 0 15,-1-1 0-15,2-1 0 0,0 0 0 0,1-4 0 16,0-2 0-16,-2-1 0 0,1-2 0 0,-1-2 0 15,2 1 0-15,-2-5 0 0,-1 3 0 0,-1-2 0 0,-1 2 0 0,-1 1 0 16,1 1 0-16,-2-1 0 16,-3 2 0-16,0-1 128 0,-2 2-128 0,-2 3 0 0,0-3 0 0,2 13 0 15,0 0 128-15,-5-8-128 0,-3 1 0 0,1 5 0 16,7 2 0-16,-9 1 0 0,-1 2 0 0,1 2 0 16,0 1 0-16,-1 1 0 0,0 3 0 0,1 5 0 15,-2 2 0-15,1 1 0 0,-2 0 0 0,2 0 0 16,-1-1 0-16,2 0 0 0,3-4 0 0,1-2 0 15,-1-1 0-15,4 1 0 0,2-1 0 0,0-10 0 16,0 0 0-16,8 9 0 0,-8-9 0 0,11 5 0 16,1-1 0-16,0-4 0 0,-1-4 0 0,2-1 0 15,1-1 0-15,0-2 0 0,-1 1 0 0,1-3 0 16,1-2 0-16,-2 4 0 0,-3-1 0 0,0 3 0 16,1 2 0-16,-2-4 0 0,-1-1 0 0,-2 2 0 0,-6 7 0 15,0 0 0-15,6-11 0 0,-1 1 0 0,-3 1 0 16,-2 9 0-16,-2-9 0 0,-1 1 128 0,-1 1-128 0,4 7 0 15,-6-7 0-15,6 7 0 0,-8-7 128 0,-1 4-128 16,-3 1 0-16,0 2 0 0,2 0 0 0,-2 4 0 16,0 0 0-16,2 3 0 0,0 2 0 0,-1-1 0 15,-1 2 0-15,1 2 0 0,0 1 0 0,1 0 0 16,1 1 288-16,2 2-32 0,1-1-16 0,2 0 0 16,0-2-240-16,3 0 0 0,1 1 0 0,3-5 0 15,-3-9 0-15,0 0 0 0,8 8 0 0,0-3 0 16,-8-5 0-16,13 2-256 0,0-2 48 0,-1-3 16 15,-2-2 192-15,1 0 256 0,1-2-48 0,-1-1-16 16,-2-1-192-16,2 0 0 0,-1-1-144 0,-1 2 144 0,-1 1 0 0,-1-1 0 16,-2 1 0-16,0-1 0 0,-5 8 0 0,4-11 0 15,-4 2 0-15,0 9 0 0,0 0 0 0,0 0 0 16,1-10 0-16,-1 10 0 0,0 0 0 0,0 0 0 16,0 0-192-16,0 0 48 15,0 0-1472-15,0 0-304 0,0 0-48 0,9-7-20880 16</inkml:trace>
  <inkml:trace contextRef="#ctx0" brushRef="#br0" timeOffset="2682.2">15656 11385 6447 0,'0'0'576'0,"0"0"-576"16,0 0 0-16,0 0 0 0,0 0 2496 0,0 0 384 15,0 0 64-15,0 0 32 0,0 0-1168 0,0 0-224 16,0 0-48-16,0 0-16 0,0 0-224 0,0 0-32 15,0 0-16-15,0 0 0 0,-1-8-176 0,1 8-48 0,0 0 0 0,0 0 0 16,-4-8-240-16,4 8-48 0,-4-7-16 0,4 7 0 16,0 0-16-16,0 0-16 0,-6-6 0 0,6 6 0 15,-7-8 0-15,1 3 0 0,-2 1 0 0,8 4 0 16,-9-1 16-16,1-1 0 0,-1 1 0 0,1 2 0 16,-1 2-32-16,0 0 0 0,0 1 0 0,-1 1 0 15,3 3-224-15,0-1-32 0,1 3-16 0,-1-1 0 16,1 5-256-16,-2-1-144 0,1-3 160 0,2 5-160 15,-2 0 128-15,2 2-128 0,1 2 0 0,0-2 0 16,2-3 224-16,1 0-48 0,-1-1-16 0,2-1 0 16,2 1 32-16,-2-13 0 0,5 11 0 0,-5-11 0 15,8 10 16-15,1-1 16 0,0-2 0 0,0-7 0 16,-9 0 0-16,13-7 0 0,0 1 0 0,0-2 0 0,-1-1 0 0,1-2 0 16,0-1 0-16,0-1 0 0,0-1-32 0,0 1 0 15,0-3 0-15,-1 2 0 0,-2 1-48 0,1-3-16 16,-1 2 0-16,-2 0 0 0,-3-1 32 0,-1 1 0 15,-1 0 0-15,-1 1 0 0,-2 1 48 0,-1 0 16 16,-2 2 0-16,-1 1 0 0,4 9 32 0,-7-8 0 16,-3 1 0-16,1 3 0 0,-1 2-80 0,1 2-16 15,-2 1 0-15,1 3 0 0,-1 2-160 0,2 1 0 16,-1-1 144-16,-1 2-144 0,1 3 0 0,1 2 0 16,0 0 0-16,1 1 0 0,0 1-128 0,3 0 128 15,1 1-128-15,1-1 128 0,1 0 0 0,0 0 0 16,2 2 0-16,2-1-128 0,0-3 128 0,0 0 0 15,2 0 0-15,0-1-128 0,-4-12 128 0,6 12 0 0,-6-12 0 16,9 7 0-16,-9-7 0 0,11 4 0 0,-11-4 0 16,11-1 0-16,-2-3 0 0,1-1 0 0,-1-3 0 0,0-1 128 15,-1-1-128-15,-1-2 176 0,1 0-176 0,0-1 192 16,-3-1-192-16,1 2 0 0,-3-2 144 0,3-1-144 16,-4 1 128-16,1 1-128 0,0-1 128 0,-2 2-128 15,-1 1 0-15,-1 1 0 0,-2 0 0 0,3 10 128 16,-4-12-128-16,0 4 0 0,-1 1 0 0,5 7 0 15,0 0 0-15,-9-2 0 0,-2 2 0 0,2 2 0 16,0 2 0-16,0 3-128 0,1 2 128 0,0 4-128 16,-1-1 128-16,0 1 0 0,0-1 0 0,1 2-128 15,0 2 128-15,3-1 0 0,1 0 0 0,2-2-128 16,0-2 128-16,4 1 0 0,0-2 0 0,-2-10 0 0,7 11 0 0,-7-11 0 16,7 6 0-16,-7-6 0 0,14 3 0 0,-3-3 0 15,1-3 0-15,0-2 0 0,-1-1 0 0,1-3 144 16,0-2-144-16,0-1 0 0,-1-2 160 0,0 1-160 15,-3-3 128-15,-1 2-128 0,1 0 128 0,-3-1-128 16,-1 1 0-16,-2 1 128 0,-5 0-128 0,0 2 0 16,0-2 144-16,-3 3-144 0,-1 1 128 0,-1 0-128 15,0 0 128-15,-1 2-128 0,0 2 128 0,0 1-128 16,-2 1 160-16,1 3-160 0,-2 0 0 0,-1 4 0 16,0 3 0-16,0 1 0 0,-2 2 0 0,2 3 0 15,-1 3 0-15,1 2 0 0,-1-1 0 0,2 3 0 16,2-1 0-16,0 2-160 0,3-3 160 0,1 0 0 15,2 1 0-15,2-2 0 0,-1-2 0 0,5 0 0 16,0-2 0-16,-2-13-128 0,5 11 128 0,2 0 0 16,-7-11 0-16,10 8 0 0,-10-8 0 0,12 4 0 0,0-4 0 0,0-4 0 15,-1-4 0-15,1 0 128 0,-2-1-128 0,2-2 128 16,0-2-128-16,0-1 0 0,-1-3 0 0,2 0 128 16,0 2-128-16,0-4 0 0,1 2 0 0,0 0 128 15,-1 0-128-15,0 2 0 0,0-1 0 0,-3 3 128 16,-3 0-128-16,1 3 0 0,0 0 0 0,-8 10 0 15,0 0 0-15,0 0 0 0,0 0 0 0,0 0 0 16,0 0 0-16,0 0 0 0,-10 6 0 0,3 2 0 16,0 2 0-16,-2 3 0 0,-1 0 0 0,-1 1 0 15,1 2 128-15,2-3-128 0,-1 0 128 0,1 0-128 16,0 0 192-16,2 2-16 0,0-1-16 0,1 0 0 16,-1 1-160-16,0-1 192 0,4-1-192 0,0 3 192 0,0-5-192 15,1 4 0-15,1-1 0 0,0 2 128 0,0 1-128 0,2-3 0 16,1-2 0-16,-1 2 0 0,2 2 0 0,0 1 0 15,1-3 0-15,2 2 0 16,1-1-1232-16,0 3-128 0,1 2-32 0,4 2 0 16,0 2-2768-16,-5-3-544 0</inkml:trace>
  <inkml:trace contextRef="#ctx0" brushRef="#br0" timeOffset="51785.89">12660 5122 16815 0,'0'0'736'0,"0"0"160"0,0 0-704 0,11 7-192 15,-11-7 0-15,12 12 0 0,-2-4 1040 0,0 1 176 16,2 2 48-16,-1-1 0 0,-11-10-112 0,14 12-32 15,-2-2 0-15,-1 3 0 0,0 0-448 0,1 2-96 16,-1 0 0-16,1-3-16 0,-2 2-176 0,2 3-48 16,1-1 0-16,0 1 0 0,-1-2-96 0,0 4-32 15,1 0 0-15,0 2 0 0,-1 0-80 0,-1 1-128 16,1 0 176-16,0 2-176 0,1-3 272 0,0 2-48 16,-1-1-16-16,2 0 0 0,2-1 128 0,0 0 32 15,3 1 0-15,2 3 0 0,-2 0-16 0,1 2 0 0,-3 2 0 0,1 1 0 16,3-3-160-16,2 1-48 15,1-2 0-15,-1 2 0 0,-1 4 48 0,-1-2 0 0,0-2 0 16,-1 0 0-16,-1-2 64 0,1 0 0 0,1-3 16 0,1 3 0 16,-1-5 112-16,2 1 0 0,2-1 16 0,2 3 0 15,2 2-16-15,0 0-16 0,-2 0 0 0,2-3 0 16,1 4-176-16,0 0-16 0,0 0-16 0,2 2 0 16,1 1-16-16,-1-1 0 0,0-2 0 0,-2 0 0 15,-2 2-144-15,0-3 192 0,-2 0-192 0,1 2 192 16,2-2-192-16,1 1 0 0,1 3 144 0,0-1-144 15,1-1 0-15,-2 0 0 0,-2-1 0 0,4 3 128 16,2 0-128-16,-2-1 0 0,1 1 0 0,-1-2 0 16,0-1 0-16,0-1 0 0,-1-3 0 0,1 1 0 0,-1-1 0 15,3-1 128-15,-1-1-128 0,3 1 0 0,2 3 144 16,-2 0-144-16,0-2 192 0,-1 3-192 0,0 2 192 0,-1-2-64 16,-2 0 0-16,0 1-128 0,-1 6 160 0,0-2-160 15,-1 3 128-15,-1 0-128 0,-2-4 128 0,3 0-128 16,-1-4 128-16,1 1-128 0,0 2 128 0,1 1-128 15,2-3 0-15,-2 1 128 0,-1-2-128 0,1 0 160 16,2 0-160-16,-2 4 160 0,1 1-32 0,-2 1-128 16,0-4 192-16,-2 3-64 0,0-1-128 0,-1-2 128 15,-1-1-128-15,1 2 128 0,2-2-128 0,0 1 128 16,1-1-128-16,0-1 128 0,0 1-128 0,1 3 192 16,0-1-192-16,-1 0 192 0,0-2-192 0,0 1 0 15,0-1 0-15,-2 3 128 0,-1 3-128 0,0-1 0 0,1 1 144 16,-2-2-144-16,-3 2 128 0,1-3-128 15,-1-2 128-15,2 2-128 0,0 0 0 0,1 0 0 0,-1 0 0 0,1 0 0 16,4-2 0-16,-3 2 0 0,-2 0 0 0,1 0 0 16,3 0 0-16,1-2 0 0,-2 1 0 0,1 1 0 15,-3 4 0-15,0-3 0 0,-2 0 0 0,-1-1 128 16,-2 0-128-16,0 0 144 0,0-4-144 0,-2 2 160 16,1-2-160-16,-1 3 192 0,2 2-192 0,1 1 192 15,1-2-192-15,1 0 0 0,2-2 0 0,-1 2 128 16,-1 1 0-16,-1 3-128 0,-1-3 192 0,0 2-64 15,3-1-128-15,0-2 0 0,-2-1 0 0,1 0 0 16,-3-3 0-16,0 0 128 0,-2 0 0 0,1 0 0 16,-1 0-128-16,0 1 192 0,-1 1-192 0,0 1 192 15,0-1-192-15,1 1 192 0,-1 0-192 0,1 1 192 16,1-2-64-16,-1 0-128 0,1-1 192 0,-2 0-64 0,-1 1 0 0,4-1 0 16,5 3 0-16,-5-4 0 0,-4 2 0 0,1-1 0 15,2-2 0-15,1 1 0 0,-2 1-128 0,1-1 192 16,-1-1-192-16,2 4 192 0,0-3-64 0,-1 2-128 15,-2 1 192-15,0-1-64 0,-1-2-128 0,1 0 0 16,1 0 0-16,-3-3 128 0,1 3-128 0,0-2 128 16,-1 2-128-16,1-3 128 0,0 1-128 0,1 2 192 15,0-3-192-15,2 2 192 0,0 0-192 0,-1 0 0 16,-1-1 0-16,2 2 128 0,1 2-128 0,0-2 0 16,-2-3 0-16,2 2 0 0,1 1 0 0,0 3 0 15,-1-4 128-15,0 1-128 0,0 2 0 0,-2-3 0 16,2 1 0-16,-1 0 0 0,-2-1 128 0,0 0-128 15,1 1 0-15,-1-3 128 0,0 4-128 0,0-4 160 0,2 2-160 16,0 1 160-16,-1 3-160 0,2-5 128 0,0 1-128 0,0 2 128 16,0 1-128-16,1 1 160 0,1-2-160 0,1 2 160 15,0 2-160-15,1 0 0 0,-1-5 0 0,0 2 128 16,1-1-128-16,1-1 0 0,-1 0 0 0,0 0 0 16,-2-1 0-16,1 1 0 0,-2 3 128 0,1-2-128 15,1 2 0-15,-1 1 0 0,1 0 144 0,-1-3-144 16,2 1 144-16,1 1-144 0,0 3 192 0,0-2-192 15,-1 0 176-15,1 1-176 0,0-1 160 0,1 1-160 16,0-1 0-16,-1-2 128 0,0 0-128 0,1 2 0 16,-1 2 0-16,0 3 0 0,-1-3 0 0,0 2 0 15,-3-1 0-15,3 0 128 0,-3-2-128 0,3 1 0 16,1-3 0-16,1 1 0 0,-1-1 0 0,2-1 0 0,0 1 0 16,2 1 0-16,-1 0 0 0,-2 1 0 0,1-3 128 0,-1 3-128 15,2 3 0-15,-2 0 0 0,-2-2 192 0,0 2-64 16,-1 2-128-16,0-1 192 0,-1 0-192 0,2 0 0 15,0-5 128-15,1 1-128 0,0 1 0 0,1-1 0 16,2 0 0-16,1 3 0 0,1 0 0 0,1 1 128 16,-2-1-128-16,0 0 0 0,1 1 0 0,0 2 0 15,-1 1 0-15,-1-2 0 0,0-1 0 0,-2-3 128 16,-1-1-128-16,0-1 0 0,-1-1 0 0,2 2 0 16,-1 0 0-16,2 4 0 0,-1-3 0 0,3 1 0 15,1 4 0-15,-1-3 0 0,-2-4 0 0,-1 2 0 16,6 4 0-16,-1-1 0 0,0 0 0 0,-1-2 128 15,-1-2-128-15,-1 0 0 0,-2 1 0 0,0-2 0 0,-1-1 0 16,0 1 0-16,0 0 0 0,1 2 0 0,-1 0 0 0,2 1 0 16,0 0 0-16,0-3 128 0,1-1-128 0,2 3 0 15,2-1 0-15,-2-1 144 0,-2 0-144 0,0-3 128 16,-1 2-128-16,0-3 160 0,-2 3-160 0,0-3 160 16,-1-1-160-16,-2 1 160 0,1 1-160 0,-1-1 160 15,0 0-160-15,2 2 160 0,0 2-160 0,1-4 160 16,0 0-160-16,0 1 0 0,-1-1 0 0,0 3 0 15,-2-3 0-15,1 0 0 0,-2-1 128 0,1 2-128 16,3-3 0-16,-3-1 0 0,-4-1 0 0,1 1 0 16,-1-3 0-16,-1 0 0 0,-2 1 0 0,0-3 0 15,-2 2 0-15,0-1 0 0,1 1 128 0,-1-1-128 16,-1 1 0-16,0 1 0 0,2-3 0 0,-2 3 128 0,0-2-128 16,1 1 0-16,0-2 0 0,1 0 0 0,-2-1 0 0,1 0 0 15,2 3 0-15,1-3 0 0,-2 2 0 0,2 1-256 16,0-2 48-16,4 4 0 15,2-1-1520-15,0 1-288 0,-3 4-64 0,1-6-16 0</inkml:trace>
  <inkml:trace contextRef="#ctx0" brushRef="#br0" timeOffset="62861.98">21833 12485 18431 0,'-18'8'1632'0,"0"-4"-1312"0,1 0-320 0,0 1 0 16,-3 1 2480-16,6 0 416 0,5 0 96 0,2 2 16 16,2 2-2064-16,1 1-416 0,2 1-80 0,0 2 0 15,2 1-448-15,2 4 0 0,-2 0 0 0,5 2 0 16,3 1 0-16,1 0-256 0,1-1 48 0,-1 0 0 16,1-1-768-16,1-3-160 0,2-4-16 0,-1-2-7056 15,-2 0-1408-15</inkml:trace>
  <inkml:trace contextRef="#ctx0" brushRef="#br0" timeOffset="63241.25">21910 12695 18831 0,'4'-22'832'0,"-3"7"176"0,-3 1-816 0,-1 1-192 16,-3 4 0-16,1-3 0 0,-2 2 2048 0,1 1 352 15,-1 3 80-15,-2 0 16 0,1-1-1088 0,0 2-224 16,0 3-32-16,-1-1-16 0,-4-1-432 0,1 0-64 16,1 0-32-16,-1 3 0 0,0-2-400 0,2 3-80 15,10 0 0-15,-11 0-128 0,-2 3 0 0,3 1 0 16,2 4 0-16,2 3-192 15,-3 2-384-15,1 4-80 0,-1 3-16 0,2 3 0 16,1 3-416-16,-1 0-96 0,2 2-16 0,-2-2 0 16,1-3 96-16,-1-2 16 0,-1-4 0 0,1-2 0 15,-1-4 144-15,1-2 48 0,7-9 0 0,-6 8 0 0,6-8 640 0,0 0 128 0,0 0 128 0,0 0-192 16,-5-6 1088-16,3-3 224 0,2-3 32 0,2 1 16 16,-2-4 0-16,3 0 0 0,4 0 0 0,-2-2 0 15,0 0-624-15,2-3-128 0,2 3-32 0,1 0 0 16,1 4-128-16,-3 0-16 0,-2 0-16 0,3 3 0 15,3 1-64-15,-4 2-16 0,-8 7 0 0,9-8 0 16,1-1-144-16,0 4 0 0,-10 5 144 0,0 0-144 16,0 0 0-16,0 0 0 0,0 0 0 0,0 0 0 15,0 0 0-15,0 0 0 0,0 12 0 0,0-3 0 16,0-9 0-16,0 13 0 0,1-1 0 0,3-1-13872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  <a:p>
            <a:r>
              <a:rPr lang="en-US" dirty="0"/>
              <a:t>Interesting because we are able to provide a bound on a quantity that we are not able to compute.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1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35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40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9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3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7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08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23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3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0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82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7391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25680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63954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29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40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36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197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74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50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30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231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909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265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17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14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customXml" Target="../ink/ink25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47BE-1342-462C-B59D-2B0430A3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74084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Rename yourself in Zoom to *pre*-pend your house number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e.g. “0 – Pat Virtue”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Piazza (getting ready for polls)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preview slides from course website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something to write with/on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831CC4-9879-4490-8D59-66CAD760C16F}"/>
                  </a:ext>
                </a:extLst>
              </p14:cNvPr>
              <p14:cNvContentPartPr/>
              <p14:nvPr/>
            </p14:nvContentPartPr>
            <p14:xfrm>
              <a:off x="10490040" y="310320"/>
              <a:ext cx="738720" cy="112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831CC4-9879-4490-8D59-66CAD760C1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80680" y="300960"/>
                <a:ext cx="757440" cy="11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8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0EC1-B43F-4B22-9946-3BDCCE1B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Decision Boundary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EF017-2A69-4F88-ADFB-964EE96DE9B3}"/>
              </a:ext>
            </a:extLst>
          </p:cNvPr>
          <p:cNvGrpSpPr/>
          <p:nvPr/>
        </p:nvGrpSpPr>
        <p:grpSpPr>
          <a:xfrm>
            <a:off x="1236133" y="2226734"/>
            <a:ext cx="3581400" cy="3184752"/>
            <a:chOff x="4895050" y="1980362"/>
            <a:chExt cx="3657600" cy="3809283"/>
          </a:xfrm>
        </p:grpSpPr>
        <p:pic>
          <p:nvPicPr>
            <p:cNvPr id="5" name="Picture 4" descr="Figure2.27b.jpg">
              <a:extLst>
                <a:ext uri="{FF2B5EF4-FFF2-40B4-BE49-F238E27FC236}">
                  <a16:creationId xmlns:a16="http://schemas.microsoft.com/office/drawing/2014/main" id="{E9CF27A2-0603-4682-BA74-ECC79F5B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7434"/>
            <a:stretch>
              <a:fillRect/>
            </a:stretch>
          </p:blipFill>
          <p:spPr>
            <a:xfrm>
              <a:off x="4895050" y="1980362"/>
              <a:ext cx="3657600" cy="3571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B5B32D-0CAC-4F27-9E6E-19A863B63DF9}"/>
                </a:ext>
              </a:extLst>
            </p:cNvPr>
            <p:cNvSpPr txBox="1"/>
            <p:nvPr/>
          </p:nvSpPr>
          <p:spPr>
            <a:xfrm>
              <a:off x="6306390" y="5347887"/>
              <a:ext cx="1143008" cy="44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MI10" pitchFamily="34" charset="2"/>
                  <a:ea typeface="+mn-ea"/>
                  <a:cs typeface="+mn-cs"/>
                </a:rPr>
                <a:t>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 pitchFamily="34" charset="2"/>
                  <a:ea typeface="+mn-ea"/>
                  <a:cs typeface="+mn-cs"/>
                </a:rPr>
                <a:t> =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8725FA-C982-42A9-9217-8A710CC0F7EF}"/>
              </a:ext>
            </a:extLst>
          </p:cNvPr>
          <p:cNvSpPr txBox="1"/>
          <p:nvPr/>
        </p:nvSpPr>
        <p:spPr>
          <a:xfrm>
            <a:off x="8102599" y="1858689"/>
            <a:ext cx="237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Voronoi Diagram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991B6F-BE6F-45D1-BA0B-65F0BDE9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28" t="3828" r="4306" b="4306"/>
          <a:stretch>
            <a:fillRect/>
          </a:stretch>
        </p:blipFill>
        <p:spPr bwMode="auto">
          <a:xfrm>
            <a:off x="8034865" y="2409021"/>
            <a:ext cx="2633133" cy="26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813C3-D05A-425F-8026-3420D4AF128D}"/>
              </a:ext>
            </a:extLst>
          </p:cNvPr>
          <p:cNvSpPr txBox="1"/>
          <p:nvPr/>
        </p:nvSpPr>
        <p:spPr>
          <a:xfrm>
            <a:off x="838200" y="1295401"/>
            <a:ext cx="613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1-nearest neighbor classifier decision boundary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C1FEF5-20BC-4C18-BFA6-5C1879A19FC5}"/>
                  </a:ext>
                </a:extLst>
              </p14:cNvPr>
              <p14:cNvContentPartPr/>
              <p14:nvPr/>
            </p14:nvContentPartPr>
            <p14:xfrm>
              <a:off x="4138920" y="24120"/>
              <a:ext cx="7763040" cy="3355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C1FEF5-20BC-4C18-BFA6-5C1879A19F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9560" y="14760"/>
                <a:ext cx="7781760" cy="33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9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20642B-9682-474F-A622-65B829566AFC}"/>
                  </a:ext>
                </a:extLst>
              </p14:cNvPr>
              <p14:cNvContentPartPr/>
              <p14:nvPr/>
            </p14:nvContentPartPr>
            <p14:xfrm>
              <a:off x="423360" y="1533600"/>
              <a:ext cx="3339360" cy="55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20642B-9682-474F-A622-65B829566A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000" y="1524240"/>
                <a:ext cx="3358080" cy="57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459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D5498-46B4-4337-AC84-E17951B973EE}"/>
              </a:ext>
            </a:extLst>
          </p:cNvPr>
          <p:cNvSpPr/>
          <p:nvPr/>
        </p:nvSpPr>
        <p:spPr>
          <a:xfrm>
            <a:off x="477360" y="2132947"/>
            <a:ext cx="5068034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3964BDF-31B1-4B3F-9D2B-B6E846A79E10}"/>
                  </a:ext>
                </a:extLst>
              </p14:cNvPr>
              <p14:cNvContentPartPr/>
              <p14:nvPr/>
            </p14:nvContentPartPr>
            <p14:xfrm>
              <a:off x="4300920" y="1664640"/>
              <a:ext cx="2849040" cy="4043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3964BDF-31B1-4B3F-9D2B-B6E846A79E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1560" y="1655280"/>
                <a:ext cx="2867760" cy="406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741829-8ACA-44B3-9442-80389BB97F10}"/>
                  </a:ext>
                </a:extLst>
              </p14:cNvPr>
              <p14:cNvContentPartPr/>
              <p14:nvPr/>
            </p14:nvContentPartPr>
            <p14:xfrm>
              <a:off x="4557600" y="1843920"/>
              <a:ext cx="3492720" cy="3976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741829-8ACA-44B3-9442-80389BB97F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8240" y="1834560"/>
                <a:ext cx="3511440" cy="399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815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9DE01C-05CC-4D0F-B7FB-CB7CFA76C547}"/>
                  </a:ext>
                </a:extLst>
              </p14:cNvPr>
              <p14:cNvContentPartPr/>
              <p14:nvPr/>
            </p14:nvContentPartPr>
            <p14:xfrm>
              <a:off x="7049520" y="327348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9DE01C-05CC-4D0F-B7FB-CB7CFA76C5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0160" y="32641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62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202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document</a:t>
            </a: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4076700" y="2971800"/>
            <a:ext cx="20574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A7091E-259E-4920-9FBF-7715F19A73E8}"/>
                  </a:ext>
                </a:extLst>
              </p14:cNvPr>
              <p14:cNvContentPartPr/>
              <p14:nvPr/>
            </p14:nvContentPartPr>
            <p14:xfrm>
              <a:off x="10248120" y="2941560"/>
              <a:ext cx="1331280" cy="3050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A7091E-259E-4920-9FBF-7715F19A73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38760" y="2932200"/>
                <a:ext cx="1350000" cy="30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1E64ACC-7044-4624-81B5-E3C2454A6D68}"/>
                  </a:ext>
                </a:extLst>
              </p14:cNvPr>
              <p14:cNvContentPartPr/>
              <p14:nvPr/>
            </p14:nvContentPartPr>
            <p14:xfrm>
              <a:off x="3395160" y="3201480"/>
              <a:ext cx="2978280" cy="2900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1E64ACC-7044-4624-81B5-E3C2454A6D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800" y="3192120"/>
                <a:ext cx="2997000" cy="291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940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2011A6-04BD-43B6-BAD5-F32D914727F8}"/>
                  </a:ext>
                </a:extLst>
              </p14:cNvPr>
              <p14:cNvContentPartPr/>
              <p14:nvPr/>
            </p14:nvContentPartPr>
            <p14:xfrm>
              <a:off x="506880" y="29880"/>
              <a:ext cx="10927800" cy="6728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2011A6-04BD-43B6-BAD5-F32D914727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520" y="20520"/>
                <a:ext cx="10946520" cy="67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42F3FD-6FC0-4511-8FAF-436FB5D3226C}"/>
                  </a:ext>
                </a:extLst>
              </p14:cNvPr>
              <p14:cNvContentPartPr/>
              <p14:nvPr/>
            </p14:nvContentPartPr>
            <p14:xfrm>
              <a:off x="8636400" y="213840"/>
              <a:ext cx="748800" cy="184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42F3FD-6FC0-4511-8FAF-436FB5D322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27040" y="204480"/>
                <a:ext cx="767520" cy="18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87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60FDB64-96F3-4AC7-A247-1D87F874D432}"/>
                  </a:ext>
                </a:extLst>
              </p14:cNvPr>
              <p14:cNvContentPartPr/>
              <p14:nvPr/>
            </p14:nvContentPartPr>
            <p14:xfrm>
              <a:off x="2408760" y="110160"/>
              <a:ext cx="9536760" cy="5857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60FDB64-96F3-4AC7-A247-1D87F874D4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400" y="100800"/>
                <a:ext cx="9555480" cy="58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5925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9D0BF9-4403-4804-8746-04F523EC604A}"/>
                  </a:ext>
                </a:extLst>
              </p14:cNvPr>
              <p14:cNvContentPartPr/>
              <p14:nvPr/>
            </p14:nvContentPartPr>
            <p14:xfrm>
              <a:off x="5208120" y="3878280"/>
              <a:ext cx="213480" cy="78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9D0BF9-4403-4804-8746-04F523EC60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8760" y="3868920"/>
                <a:ext cx="232200" cy="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25254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 Feedback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marL="917575" lvl="2" indent="-457200"/>
            <a:r>
              <a:rPr lang="en-US" sz="2800" dirty="0"/>
              <a:t>Start now! OH will be *super* crowded as the deadline gets closer</a:t>
            </a:r>
          </a:p>
          <a:p>
            <a:r>
              <a:rPr lang="en-US" dirty="0"/>
              <a:t>Breakout rooms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Video 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Unmute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Introduce yourself if you haven’t already met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53FE19-B4EE-4AC3-8412-ED1E8B723874}"/>
                  </a:ext>
                </a:extLst>
              </p14:cNvPr>
              <p14:cNvContentPartPr/>
              <p14:nvPr/>
            </p14:nvContentPartPr>
            <p14:xfrm>
              <a:off x="9864720" y="4128120"/>
              <a:ext cx="572400" cy="1600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53FE19-B4EE-4AC3-8412-ED1E8B7238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360" y="4118760"/>
                <a:ext cx="591120" cy="161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24921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806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14BA7D-5B9E-44C9-B140-650822E096E9}"/>
                  </a:ext>
                </a:extLst>
              </p14:cNvPr>
              <p14:cNvContentPartPr/>
              <p14:nvPr/>
            </p14:nvContentPartPr>
            <p14:xfrm>
              <a:off x="5195520" y="3868560"/>
              <a:ext cx="216360" cy="74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14BA7D-5B9E-44C9-B140-650822E096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6160" y="3859200"/>
                <a:ext cx="235080" cy="9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75748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491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8" name="TextBox 7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Nearest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58DDD-F483-4306-894B-5497C6CF726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B293326-0541-4037-AB6B-FF212CF2C24D}"/>
                  </a:ext>
                </a:extLst>
              </p14:cNvPr>
              <p14:cNvContentPartPr/>
              <p14:nvPr/>
            </p14:nvContentPartPr>
            <p14:xfrm>
              <a:off x="6342480" y="916920"/>
              <a:ext cx="494280" cy="477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B293326-0541-4037-AB6B-FF212CF2C2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3120" y="907560"/>
                <a:ext cx="513000" cy="49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64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B504C-6E52-4507-811F-E9F218FA0BA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565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9981A-62F9-4791-BD4D-22732FEA0E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525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62BDB-493F-4646-AA77-7E7B37CF802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0410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653CE-C83F-4184-A01A-853169CA3AE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447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FC545-8908-427C-9A7D-2C54976868E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3270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Nearest Neighbor and Model Selection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7" name="TextBox 6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Majority Vote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4A61E-D248-4FC9-A235-72499CC8AE3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0336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All dimensions are created equally!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1EC2-5891-45CD-949D-A7425414531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42201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All dimensions are created equally!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2114410" y="2833323"/>
            <a:ext cx="7963180" cy="36359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two features for k-NN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57805" y="3745081"/>
            <a:ext cx="2092626" cy="1900188"/>
            <a:chOff x="1154405" y="4348727"/>
            <a:chExt cx="2092626" cy="1900188"/>
          </a:xfrm>
        </p:grpSpPr>
        <p:grpSp>
          <p:nvGrpSpPr>
            <p:cNvPr id="17" name="Group 16"/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1284286" y="4699964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9" name="Cross 18"/>
            <p:cNvSpPr/>
            <p:nvPr/>
          </p:nvSpPr>
          <p:spPr>
            <a:xfrm>
              <a:off x="25450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Cross 19"/>
            <p:cNvSpPr/>
            <p:nvPr/>
          </p:nvSpPr>
          <p:spPr>
            <a:xfrm>
              <a:off x="26822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1" name="Cross 20"/>
            <p:cNvSpPr/>
            <p:nvPr/>
          </p:nvSpPr>
          <p:spPr>
            <a:xfrm>
              <a:off x="20635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31664" y="4640813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38400" y="4037168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0985" y="5740562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(cm)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287794" y="3666207"/>
            <a:ext cx="2092626" cy="1900188"/>
            <a:chOff x="1154405" y="4348727"/>
            <a:chExt cx="2092626" cy="1900188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/>
            <p:cNvSpPr/>
            <p:nvPr/>
          </p:nvSpPr>
          <p:spPr>
            <a:xfrm>
              <a:off x="1347786" y="4699964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1" name="Cross 40"/>
            <p:cNvSpPr/>
            <p:nvPr/>
          </p:nvSpPr>
          <p:spPr>
            <a:xfrm>
              <a:off x="17068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/>
            <p:cNvSpPr/>
            <p:nvPr/>
          </p:nvSpPr>
          <p:spPr>
            <a:xfrm>
              <a:off x="17424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3" name="Cross 42"/>
            <p:cNvSpPr/>
            <p:nvPr/>
          </p:nvSpPr>
          <p:spPr>
            <a:xfrm>
              <a:off x="15174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541164" y="4640813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768389" y="3958294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30974" y="5661688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(m)</a:t>
            </a:r>
          </a:p>
        </p:txBody>
      </p:sp>
      <p:sp>
        <p:nvSpPr>
          <p:cNvPr id="50" name="Content Placeholder 5"/>
          <p:cNvSpPr txBox="1">
            <a:spLocks/>
          </p:cNvSpPr>
          <p:nvPr/>
        </p:nvSpPr>
        <p:spPr>
          <a:xfrm>
            <a:off x="7952789" y="3149322"/>
            <a:ext cx="1759539" cy="1981715"/>
          </a:xfrm>
          <a:prstGeom prst="rect">
            <a:avLst/>
          </a:prstGeom>
          <a:solidFill>
            <a:schemeClr val="accent2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big problem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feature scale could dramatically influence classification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F26EE-5994-4E6C-A4D4-0C73B20FAA21}"/>
              </a:ext>
            </a:extLst>
          </p:cNvPr>
          <p:cNvSpPr txBox="1"/>
          <p:nvPr/>
        </p:nvSpPr>
        <p:spPr>
          <a:xfrm rot="16200000">
            <a:off x="10084305" y="407844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61BB87-90B4-43B7-8D93-38DDDDCB9651}"/>
                  </a:ext>
                </a:extLst>
              </p14:cNvPr>
              <p14:cNvContentPartPr/>
              <p14:nvPr/>
            </p14:nvContentPartPr>
            <p14:xfrm>
              <a:off x="4589640" y="4037040"/>
              <a:ext cx="2449080" cy="11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61BB87-90B4-43B7-8D93-38DDDDCB96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0280" y="4027680"/>
                <a:ext cx="2467800" cy="1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02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2DF60BB-552A-457E-BC3E-8D43D8C4AE41}"/>
                  </a:ext>
                </a:extLst>
              </p14:cNvPr>
              <p14:cNvContentPartPr/>
              <p14:nvPr/>
            </p14:nvContentPartPr>
            <p14:xfrm>
              <a:off x="8478720" y="2346480"/>
              <a:ext cx="523080" cy="3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2DF60BB-552A-457E-BC3E-8D43D8C4AE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9360" y="2337120"/>
                <a:ext cx="541800" cy="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266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 (train) and Poll 4 (test)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ADA7B2-EFF4-4D63-8349-EB0FE97C35AF}"/>
                  </a:ext>
                </a:extLst>
              </p14:cNvPr>
              <p14:cNvContentPartPr/>
              <p14:nvPr/>
            </p14:nvContentPartPr>
            <p14:xfrm>
              <a:off x="4474800" y="1804320"/>
              <a:ext cx="6512760" cy="144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ADA7B2-EFF4-4D63-8349-EB0FE97C35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5440" y="1794960"/>
                <a:ext cx="6531480" cy="14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8966E83-81A2-477B-9CA6-14D7ED1FFBEC}"/>
                  </a:ext>
                </a:extLst>
              </p14:cNvPr>
              <p14:cNvContentPartPr/>
              <p14:nvPr/>
            </p14:nvContentPartPr>
            <p14:xfrm>
              <a:off x="85320" y="1753560"/>
              <a:ext cx="11947320" cy="5052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8966E83-81A2-477B-9CA6-14D7ED1FFB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60" y="1744200"/>
                <a:ext cx="11966040" cy="507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731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 (train) and Poll 4 (test)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F48B3-D46C-4DA5-9BC6-9F81E7F7F14B}"/>
              </a:ext>
            </a:extLst>
          </p:cNvPr>
          <p:cNvSpPr/>
          <p:nvPr/>
        </p:nvSpPr>
        <p:spPr>
          <a:xfrm>
            <a:off x="484734" y="2509030"/>
            <a:ext cx="5068034" cy="25201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25148-DBD5-4F69-9C51-003665353CE9}"/>
              </a:ext>
            </a:extLst>
          </p:cNvPr>
          <p:cNvSpPr/>
          <p:nvPr/>
        </p:nvSpPr>
        <p:spPr>
          <a:xfrm>
            <a:off x="484734" y="5552768"/>
            <a:ext cx="5068034" cy="9905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57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k-d 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O(MN)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DDB552-5A42-4BA9-8C3D-0928C8ECBDD0}"/>
                  </a:ext>
                </a:extLst>
              </p14:cNvPr>
              <p14:cNvContentPartPr/>
              <p14:nvPr/>
            </p14:nvContentPartPr>
            <p14:xfrm>
              <a:off x="6530400" y="2666880"/>
              <a:ext cx="1129320" cy="509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DDB552-5A42-4BA9-8C3D-0928C8ECBD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1040" y="2657520"/>
                <a:ext cx="1148040" cy="5281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BB30149-32AF-42E4-AB65-8390ED80E0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F3E89F5-FE3C-4E48-A824-40B1824492D3}"/>
                  </a:ext>
                </a:extLst>
              </p14:cNvPr>
              <p14:cNvContentPartPr/>
              <p14:nvPr/>
            </p14:nvContentPartPr>
            <p14:xfrm>
              <a:off x="5239080" y="2352600"/>
              <a:ext cx="4855320" cy="1541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F3E89F5-FE3C-4E48-A824-40B1824492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9720" y="2343240"/>
                <a:ext cx="4874040" cy="15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594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7450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Theoretical Guarantees: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1" y="1955800"/>
            <a:ext cx="5892800" cy="455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Cover &amp; Hart (1967)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Let h(x) be a Nearest Neighbor (k=1) binary classifier. As the number of training examples N goes to infinity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Mangal" panose="02040503050203030202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&lt; 2 x Bayes Error 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“In this sense, it may be said that half the classification information in an infinite sample set is contained in the nearest neighbor.”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62162" y="2590800"/>
            <a:ext cx="3037538" cy="2717800"/>
            <a:chOff x="-3863659" y="6179210"/>
            <a:chExt cx="3037538" cy="2717800"/>
          </a:xfrm>
        </p:grpSpPr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-3092550" y="6179210"/>
              <a:ext cx="2266429" cy="2717800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informally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Bayes Error Rate can be thought of as: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‘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best you could possibly do’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Left Arrow 14"/>
            <p:cNvSpPr/>
            <p:nvPr/>
          </p:nvSpPr>
          <p:spPr>
            <a:xfrm rot="19495908">
              <a:off x="-3863659" y="7338542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F84AA3-12E6-4B94-9F6C-F288821BB4A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7220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B1AAC-28F7-4ABB-8588-2C44887D95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5229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1B9A6-0AA2-4563-BA7A-D56034E10D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0937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Continuous features, Overfitting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methods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K-nearest neighbor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remarks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Model selection / hyperparameter optimization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Validation methods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Describe a dataset as points in a high dimensional space</a:t>
            </a:r>
          </a:p>
          <a:p>
            <a:r>
              <a:rPr lang="en-US" dirty="0"/>
              <a:t>Implement k-Nearest Neighbors with O(N) prediction</a:t>
            </a:r>
          </a:p>
          <a:p>
            <a:r>
              <a:rPr lang="en-US" dirty="0"/>
              <a:t>Describe the inductive bias of a k-NN classifier and relate it to feature scale</a:t>
            </a:r>
          </a:p>
          <a:p>
            <a:r>
              <a:rPr lang="en-US" dirty="0"/>
              <a:t>Sketch the decision boundary for a learning algorithm (compare k-NN and DT)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317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Describe a dataset as points in a high dimensional space</a:t>
            </a:r>
          </a:p>
          <a:p>
            <a:r>
              <a:rPr lang="en-US" dirty="0"/>
              <a:t>Implement k-Nearest Neighbors with O(N) prediction</a:t>
            </a:r>
          </a:p>
          <a:p>
            <a:r>
              <a:rPr lang="en-US" dirty="0"/>
              <a:t>Describe the inductive bias of a k-NN classifier and relate it to feature scale</a:t>
            </a:r>
          </a:p>
          <a:p>
            <a:r>
              <a:rPr lang="en-US" dirty="0"/>
              <a:t>Sketch the decision boundary for a learning algorithm (compare k-NN and DT)</a:t>
            </a:r>
          </a:p>
          <a:p>
            <a:r>
              <a:rPr lang="en-US" dirty="0"/>
              <a:t>State Cover &amp; Hart (1967)'s large sample analysis of a nearest neighbor classifier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74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63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</a:t>
            </a:r>
            <a:r>
              <a:rPr lang="en-US" dirty="0"/>
              <a:t>: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In some sense, our discussion of model selection is premature.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we have considered thus far are fairly simple.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and the many decisions available to the data scientist wielding them will grow to be much more complex than what we’ve seen so far.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BB94F-0BD3-42C2-A8DD-FB241C4E8B4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36347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3391D-15C9-4573-86A9-6999378B377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D72478-C4B8-42ED-9650-189D72B213F4}"/>
                  </a:ext>
                </a:extLst>
              </p14:cNvPr>
              <p14:cNvContentPartPr/>
              <p14:nvPr/>
            </p14:nvContentPartPr>
            <p14:xfrm>
              <a:off x="329400" y="432360"/>
              <a:ext cx="11288160" cy="826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D72478-C4B8-42ED-9650-189D72B213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040" y="423000"/>
                <a:ext cx="11306880" cy="8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82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trees, possibly restricted by some </a:t>
            </a:r>
            <a:r>
              <a:rPr lang="en-US" dirty="0" err="1"/>
              <a:t>hyperparameters</a:t>
            </a:r>
            <a:r>
              <a:rPr lang="en-US" dirty="0"/>
              <a:t> (e.g. max depth)</a:t>
            </a:r>
          </a:p>
          <a:p>
            <a:endParaRPr lang="en-US" dirty="0"/>
          </a:p>
          <a:p>
            <a:r>
              <a:rPr lang="en-US" dirty="0"/>
              <a:t>parameters = structure of a specific decision tree</a:t>
            </a:r>
          </a:p>
          <a:p>
            <a:endParaRPr lang="en-US" dirty="0"/>
          </a:p>
          <a:p>
            <a:r>
              <a:rPr lang="en-US" dirty="0"/>
              <a:t>learning algorithm = ID3, CART, etc.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max-depth, threshold for splitting criterion,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Decision Tree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DBBDD-058D-4A1A-8043-1A8A9BEAC3D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BF5BA-0E3C-4BFA-919E-2413186CD29B}"/>
                  </a:ext>
                </a:extLst>
              </p14:cNvPr>
              <p14:cNvContentPartPr/>
              <p14:nvPr/>
            </p14:nvContentPartPr>
            <p14:xfrm>
              <a:off x="1656720" y="2715480"/>
              <a:ext cx="3888360" cy="1634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BF5BA-0E3C-4BFA-919E-2413186CD2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7360" y="2706120"/>
                <a:ext cx="3907080" cy="165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3576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nearest neighbors classifiers</a:t>
            </a:r>
          </a:p>
          <a:p>
            <a:endParaRPr lang="en-US" dirty="0"/>
          </a:p>
          <a:p>
            <a:r>
              <a:rPr lang="en-US" dirty="0"/>
              <a:t>parameters = none </a:t>
            </a:r>
            <a:br>
              <a:rPr lang="en-US" dirty="0"/>
            </a:br>
            <a:r>
              <a:rPr lang="en-US" dirty="0"/>
              <a:t>(KNN is an instance-based or non-parametric method)</a:t>
            </a:r>
          </a:p>
          <a:p>
            <a:endParaRPr lang="en-US" dirty="0"/>
          </a:p>
          <a:p>
            <a:r>
              <a:rPr lang="en-US" dirty="0"/>
              <a:t>learning algorithm = for naïve setting, just storing the data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</a:t>
            </a:r>
            <a:r>
              <a:rPr lang="en-US" i="1" dirty="0"/>
              <a:t>k</a:t>
            </a:r>
            <a:r>
              <a:rPr lang="en-US" dirty="0"/>
              <a:t>, the number of neighbors to consider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k-Nearest Neighbors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DE92A-3034-44BD-8874-057431F2EA2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81312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40654" y="2197100"/>
            <a:ext cx="5144183" cy="3013914"/>
            <a:chOff x="1816653" y="2197100"/>
            <a:chExt cx="5144183" cy="3013914"/>
          </a:xfrm>
        </p:grpSpPr>
        <p:grpSp>
          <p:nvGrpSpPr>
            <p:cNvPr id="8" name="Group 7"/>
            <p:cNvGrpSpPr/>
            <p:nvPr/>
          </p:nvGrpSpPr>
          <p:grpSpPr>
            <a:xfrm>
              <a:off x="1816653" y="2197100"/>
              <a:ext cx="4491117" cy="3013914"/>
              <a:chOff x="-587970" y="3521691"/>
              <a:chExt cx="4491117" cy="3013914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36348" y="3521691"/>
                <a:ext cx="3866799" cy="2041567"/>
              </a:xfrm>
              <a:prstGeom prst="rect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“learning” is all about picking the best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parameters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how do we pick the best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hyperparameters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Left Arrow 9"/>
              <p:cNvSpPr/>
              <p:nvPr/>
            </p:nvSpPr>
            <p:spPr>
              <a:xfrm rot="18853919">
                <a:off x="-815090" y="5825908"/>
                <a:ext cx="936817" cy="482578"/>
              </a:xfrm>
              <a:prstGeom prst="leftArrow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" name="Left Arrow 10"/>
            <p:cNvSpPr/>
            <p:nvPr/>
          </p:nvSpPr>
          <p:spPr>
            <a:xfrm rot="14034821">
              <a:off x="6251138" y="4490107"/>
              <a:ext cx="936817" cy="482578"/>
            </a:xfrm>
            <a:prstGeom prst="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7FBB22-D1E8-41DA-A5D2-468D846087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54470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B0BAD0-E115-4E3B-A016-98DABA7E4D97}"/>
                  </a:ext>
                </a:extLst>
              </p14:cNvPr>
              <p14:cNvContentPartPr/>
              <p14:nvPr/>
            </p14:nvContentPartPr>
            <p14:xfrm>
              <a:off x="320400" y="2218320"/>
              <a:ext cx="11702160" cy="255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B0BAD0-E115-4E3B-A016-98DABA7E4D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2208960"/>
                <a:ext cx="11720880" cy="257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35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02489EBB-DAE9-46DD-8D39-4E37E7E8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1A2979-1AFB-4BD0-9B07-31B11F473329}"/>
                  </a:ext>
                </a:extLst>
              </p14:cNvPr>
              <p14:cNvContentPartPr/>
              <p14:nvPr/>
            </p14:nvContentPartPr>
            <p14:xfrm>
              <a:off x="4607640" y="3992040"/>
              <a:ext cx="471600" cy="318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1A2979-1AFB-4BD0-9B07-31B11F4733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8280" y="3982680"/>
                <a:ext cx="49032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C06B1E-B308-4D6A-B8FD-FEADF865A070}"/>
                  </a:ext>
                </a:extLst>
              </p14:cNvPr>
              <p14:cNvContentPartPr/>
              <p14:nvPr/>
            </p14:nvContentPartPr>
            <p14:xfrm>
              <a:off x="2175840" y="1046520"/>
              <a:ext cx="7115040" cy="5616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C06B1E-B308-4D6A-B8FD-FEADF865A0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6480" y="1037160"/>
                <a:ext cx="7133760" cy="563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8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18140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D6DD0B-49A2-4E69-9F0D-DD7217B4CDAC}"/>
                  </a:ext>
                </a:extLst>
              </p14:cNvPr>
              <p14:cNvContentPartPr/>
              <p14:nvPr/>
            </p14:nvContentPartPr>
            <p14:xfrm>
              <a:off x="402840" y="962280"/>
              <a:ext cx="11363760" cy="539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D6DD0B-49A2-4E69-9F0D-DD7217B4CD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480" y="952920"/>
                <a:ext cx="11382480" cy="54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579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validation?</a:t>
            </a:r>
          </a:p>
          <a:p>
            <a:pPr lvl="1" fontAlgn="ctr"/>
            <a:r>
              <a:rPr lang="en-US" dirty="0"/>
              <a:t>Choose hyperparameters</a:t>
            </a:r>
          </a:p>
          <a:p>
            <a:pPr lvl="1" fontAlgn="ctr"/>
            <a:r>
              <a:rPr lang="en-US" dirty="0"/>
              <a:t>Choose technique</a:t>
            </a:r>
          </a:p>
          <a:p>
            <a:pPr lvl="1" fontAlgn="ctr"/>
            <a:r>
              <a:rPr lang="en-US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More held-out data, better meaning behind validation numbers</a:t>
            </a:r>
          </a:p>
          <a:p>
            <a:pPr lvl="1" fontAlgn="ctr"/>
            <a:r>
              <a:rPr lang="en-US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Issues in 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393" y="1348433"/>
            <a:ext cx="101572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How to decide the values for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Large 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Validation error can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Observed validation error will be unstable (few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The computational time will be very large as well (many experiments)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The # experiments and, therefore, computation time are 	reduced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Observed validation error will be stable (many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Validation error cannot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choice: K = 10,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A64CD-5C4D-4F08-9233-A4F36BD49658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0049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78592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Plan an experiment that uses training, validation, and test datasets to predict the performance of a classifier on unseen data (without cheating)</a:t>
            </a:r>
          </a:p>
          <a:p>
            <a:r>
              <a:rPr lang="en-US" dirty="0"/>
              <a:t>Explain the difference between (1) training error, (2) validation error, (3) cross-validation error, (4) test error, and (5) true error</a:t>
            </a:r>
          </a:p>
          <a:p>
            <a:r>
              <a:rPr lang="en-US" dirty="0"/>
              <a:t>For a given learning technique, identify the model, learning algorithm, parameters, and </a:t>
            </a:r>
            <a:r>
              <a:rPr lang="en-US" dirty="0" err="1"/>
              <a:t>hyperparamters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2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296991-47FD-4203-8467-985B4BD675B5}"/>
                  </a:ext>
                </a:extLst>
              </p14:cNvPr>
              <p14:cNvContentPartPr/>
              <p14:nvPr/>
            </p14:nvContentPartPr>
            <p14:xfrm>
              <a:off x="481680" y="2553840"/>
              <a:ext cx="604800" cy="60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296991-47FD-4203-8467-985B4BD675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320" y="2544480"/>
                <a:ext cx="623520" cy="62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288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917153-4D29-41E0-9302-2831B994B40E}"/>
              </a:ext>
            </a:extLst>
          </p:cNvPr>
          <p:cNvSpPr/>
          <p:nvPr/>
        </p:nvSpPr>
        <p:spPr>
          <a:xfrm>
            <a:off x="289068" y="1527933"/>
            <a:ext cx="4159032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560C71-93F8-4992-85A1-CE7A187B138D}"/>
              </a:ext>
            </a:extLst>
          </p:cNvPr>
          <p:cNvSpPr/>
          <p:nvPr/>
        </p:nvSpPr>
        <p:spPr>
          <a:xfrm>
            <a:off x="289068" y="3134605"/>
            <a:ext cx="3047508" cy="5143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5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410865-ACF6-413D-9BE8-2094F1BDAF7E}"/>
              </a:ext>
            </a:extLst>
          </p:cNvPr>
          <p:cNvGrpSpPr/>
          <p:nvPr/>
        </p:nvGrpSpPr>
        <p:grpSpPr>
          <a:xfrm>
            <a:off x="429100" y="2380825"/>
            <a:ext cx="4717641" cy="4177817"/>
            <a:chOff x="522266" y="3195968"/>
            <a:chExt cx="2930549" cy="266698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A2C8620-1CB3-4E3C-9D3F-1FFE24500FEC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7B19552-3CF1-4EEC-BB6C-6CEA79167D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0713FFC-35CF-41CE-BAFD-05A55B030C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58" name="Cross 57">
              <a:extLst>
                <a:ext uri="{FF2B5EF4-FFF2-40B4-BE49-F238E27FC236}">
                  <a16:creationId xmlns:a16="http://schemas.microsoft.com/office/drawing/2014/main" id="{63CE9537-56F0-4F6F-83BB-B22DC87A092F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9" name="Cross 58">
              <a:extLst>
                <a:ext uri="{FF2B5EF4-FFF2-40B4-BE49-F238E27FC236}">
                  <a16:creationId xmlns:a16="http://schemas.microsoft.com/office/drawing/2014/main" id="{018287BE-70A7-4551-AFC8-43F3822D217C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0" name="Cross 59">
              <a:extLst>
                <a:ext uri="{FF2B5EF4-FFF2-40B4-BE49-F238E27FC236}">
                  <a16:creationId xmlns:a16="http://schemas.microsoft.com/office/drawing/2014/main" id="{D38D5E41-E7A7-426A-B1BF-732345BC6377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764F0E9-D59F-4B4B-A1A6-F3653F9A4CDA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BC90443-4F0C-4463-9F2B-50DBFE566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1FBA94-78A3-4E9D-B2EF-4FF8A408CC7C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64" name="Cross 63">
              <a:extLst>
                <a:ext uri="{FF2B5EF4-FFF2-40B4-BE49-F238E27FC236}">
                  <a16:creationId xmlns:a16="http://schemas.microsoft.com/office/drawing/2014/main" id="{4500F2C5-2D68-4F37-98B7-9CBC7D59742F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Cross 64">
              <a:extLst>
                <a:ext uri="{FF2B5EF4-FFF2-40B4-BE49-F238E27FC236}">
                  <a16:creationId xmlns:a16="http://schemas.microsoft.com/office/drawing/2014/main" id="{5F5BF2DC-8D1A-45C3-845E-D4124B885028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6" name="Cross 65">
              <a:extLst>
                <a:ext uri="{FF2B5EF4-FFF2-40B4-BE49-F238E27FC236}">
                  <a16:creationId xmlns:a16="http://schemas.microsoft.com/office/drawing/2014/main" id="{FF6E3413-7E5D-4AB2-9BB3-94AB2915A953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7" name="Cross 66">
              <a:extLst>
                <a:ext uri="{FF2B5EF4-FFF2-40B4-BE49-F238E27FC236}">
                  <a16:creationId xmlns:a16="http://schemas.microsoft.com/office/drawing/2014/main" id="{840E1141-6400-47D4-9207-B890C9CB40CB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8" name="Cross 67">
              <a:extLst>
                <a:ext uri="{FF2B5EF4-FFF2-40B4-BE49-F238E27FC236}">
                  <a16:creationId xmlns:a16="http://schemas.microsoft.com/office/drawing/2014/main" id="{D93698F5-30C7-4315-9901-27CB0A6A24F3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583E6B-1E2B-4A6B-BF8B-D6B092BDAB7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D60D7B-9E85-44E6-B951-FDD350B17C2E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F6FBD10-AC4D-4F8D-A02A-A8069771112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72" name="Cross 71">
              <a:extLst>
                <a:ext uri="{FF2B5EF4-FFF2-40B4-BE49-F238E27FC236}">
                  <a16:creationId xmlns:a16="http://schemas.microsoft.com/office/drawing/2014/main" id="{DE5A04F5-F3DF-4515-A5D8-1B758C91BFA5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Cross 72">
              <a:extLst>
                <a:ext uri="{FF2B5EF4-FFF2-40B4-BE49-F238E27FC236}">
                  <a16:creationId xmlns:a16="http://schemas.microsoft.com/office/drawing/2014/main" id="{0A1AA152-D780-4C29-860B-916B6D904DC0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Cross 73">
              <a:extLst>
                <a:ext uri="{FF2B5EF4-FFF2-40B4-BE49-F238E27FC236}">
                  <a16:creationId xmlns:a16="http://schemas.microsoft.com/office/drawing/2014/main" id="{D0E9A688-EC73-4CBC-AC6F-ABCE643238CE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Cross 74">
              <a:extLst>
                <a:ext uri="{FF2B5EF4-FFF2-40B4-BE49-F238E27FC236}">
                  <a16:creationId xmlns:a16="http://schemas.microsoft.com/office/drawing/2014/main" id="{93966246-C225-4479-B8A4-A1DD9DAF3047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29B9ED-A519-44CB-83D0-844910B2EA93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77" name="Cross 76">
              <a:extLst>
                <a:ext uri="{FF2B5EF4-FFF2-40B4-BE49-F238E27FC236}">
                  <a16:creationId xmlns:a16="http://schemas.microsoft.com/office/drawing/2014/main" id="{F3E490F2-A3C8-4F01-912A-F1DD2647889C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FD072D-8BC2-48AF-9F63-C42990336311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785DFB7-B9A8-4FB9-95DF-AA25DE08A4C0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C9422D-5C43-4D6A-9F9E-DCF35742D0BF}"/>
                  </a:ext>
                </a:extLst>
              </p14:cNvPr>
              <p14:cNvContentPartPr/>
              <p14:nvPr/>
            </p14:nvContentPartPr>
            <p14:xfrm>
              <a:off x="0" y="1558440"/>
              <a:ext cx="11055600" cy="5111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C9422D-5C43-4D6A-9F9E-DCF35742D0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1549080"/>
                <a:ext cx="11074320" cy="513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4497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20193</TotalTime>
  <Words>2974</Words>
  <Application>Microsoft Office PowerPoint</Application>
  <PresentationFormat>Widescreen</PresentationFormat>
  <Paragraphs>515</Paragraphs>
  <Slides>60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Candara</vt:lpstr>
      <vt:lpstr>CMSY7</vt:lpstr>
      <vt:lpstr>Symbol</vt:lpstr>
      <vt:lpstr>Cambria Math</vt:lpstr>
      <vt:lpstr>CMR12</vt:lpstr>
      <vt:lpstr>Calibri</vt:lpstr>
      <vt:lpstr>CMSY10ORIG</vt:lpstr>
      <vt:lpstr>CMEX10</vt:lpstr>
      <vt:lpstr>Wingdings</vt:lpstr>
      <vt:lpstr>Calibri Light</vt:lpstr>
      <vt:lpstr>CMMI7</vt:lpstr>
      <vt:lpstr>Comic Sans MS</vt:lpstr>
      <vt:lpstr>CMMI10</vt:lpstr>
      <vt:lpstr>CMR10</vt:lpstr>
      <vt:lpstr>Arial</vt:lpstr>
      <vt:lpstr>Times New Roman</vt:lpstr>
      <vt:lpstr>CMR7</vt:lpstr>
      <vt:lpstr>Rockwell</vt:lpstr>
      <vt:lpstr>Office Theme</vt:lpstr>
      <vt:lpstr>1_Office Theme</vt:lpstr>
      <vt:lpstr>3_Office Theme</vt:lpstr>
      <vt:lpstr>As you login</vt:lpstr>
      <vt:lpstr>Announcements</vt:lpstr>
      <vt:lpstr>  Introduction to Machine Learning  Nearest Neighbor and Model Selection</vt:lpstr>
      <vt:lpstr>Plan</vt:lpstr>
      <vt:lpstr>Nearest Neighbor Classifier</vt:lpstr>
      <vt:lpstr>Nearest Neighbor on Fisher Iris Data</vt:lpstr>
      <vt:lpstr>Piazza Poll 1</vt:lpstr>
      <vt:lpstr>Piazza Poll 1</vt:lpstr>
      <vt:lpstr>Piazza Poll 1</vt:lpstr>
      <vt:lpstr>Nearest Neighbor Decision Boundary</vt:lpstr>
      <vt:lpstr>Piazza Poll 2</vt:lpstr>
      <vt:lpstr>Piazza Poll 2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k-NN: Remarks</vt:lpstr>
      <vt:lpstr>k-NN: Remarks</vt:lpstr>
      <vt:lpstr>k-NN: Remarks</vt:lpstr>
      <vt:lpstr>Piazza Poll 3 (train) and Poll 4 (test)</vt:lpstr>
      <vt:lpstr>Piazza Poll 3 (train) and Poll 4 (test)</vt:lpstr>
      <vt:lpstr>k-NN: Remarks</vt:lpstr>
      <vt:lpstr>k-NN: Remarks</vt:lpstr>
      <vt:lpstr>Nearest Neighbor on Gaussian Data</vt:lpstr>
      <vt:lpstr>Nearest Neighbor on Gaussian Data</vt:lpstr>
      <vt:lpstr>k-NN Learning Objectives</vt:lpstr>
      <vt:lpstr>k-NN Learning Objectives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Experimental Design</vt:lpstr>
      <vt:lpstr>Special Cases of k-NN</vt:lpstr>
      <vt:lpstr>Example of Hyperparameter Optimization</vt:lpstr>
      <vt:lpstr>k-NN:  Choosing k</vt:lpstr>
      <vt:lpstr>k-NN:  Choosing k</vt:lpstr>
      <vt:lpstr>Validation</vt:lpstr>
      <vt:lpstr>Cross-validation</vt:lpstr>
      <vt:lpstr>Cross-validation</vt:lpstr>
      <vt:lpstr>Cross-validation</vt:lpstr>
      <vt:lpstr>Practical Issues in Cross-validation</vt:lpstr>
      <vt:lpstr>Model Selection</vt:lpstr>
      <vt:lpstr>Model Selection 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780</cp:revision>
  <cp:lastPrinted>2020-03-04T16:45:08Z</cp:lastPrinted>
  <dcterms:created xsi:type="dcterms:W3CDTF">2018-10-11T11:39:27Z</dcterms:created>
  <dcterms:modified xsi:type="dcterms:W3CDTF">2020-09-18T04:23:37Z</dcterms:modified>
</cp:coreProperties>
</file>