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3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7" r:id="rId3"/>
  </p:sldMasterIdLst>
  <p:notesMasterIdLst>
    <p:notesMasterId r:id="rId64"/>
  </p:notesMasterIdLst>
  <p:sldIdLst>
    <p:sldId id="1267" r:id="rId4"/>
    <p:sldId id="1247" r:id="rId5"/>
    <p:sldId id="257" r:id="rId6"/>
    <p:sldId id="1268" r:id="rId7"/>
    <p:sldId id="1282" r:id="rId8"/>
    <p:sldId id="1285" r:id="rId9"/>
    <p:sldId id="1283" r:id="rId10"/>
    <p:sldId id="1277" r:id="rId11"/>
    <p:sldId id="1269" r:id="rId12"/>
    <p:sldId id="1266" r:id="rId13"/>
    <p:sldId id="1271" r:id="rId14"/>
    <p:sldId id="1278" r:id="rId15"/>
    <p:sldId id="702" r:id="rId16"/>
    <p:sldId id="725" r:id="rId17"/>
    <p:sldId id="726" r:id="rId18"/>
    <p:sldId id="260" r:id="rId19"/>
    <p:sldId id="1284" r:id="rId20"/>
    <p:sldId id="731" r:id="rId21"/>
    <p:sldId id="262" r:id="rId22"/>
    <p:sldId id="263" r:id="rId23"/>
    <p:sldId id="264" r:id="rId24"/>
    <p:sldId id="265" r:id="rId25"/>
    <p:sldId id="1281" r:id="rId26"/>
    <p:sldId id="704" r:id="rId27"/>
    <p:sldId id="705" r:id="rId28"/>
    <p:sldId id="706" r:id="rId29"/>
    <p:sldId id="707" r:id="rId30"/>
    <p:sldId id="708" r:id="rId31"/>
    <p:sldId id="709" r:id="rId32"/>
    <p:sldId id="724" r:id="rId33"/>
    <p:sldId id="691" r:id="rId34"/>
    <p:sldId id="1272" r:id="rId35"/>
    <p:sldId id="692" r:id="rId36"/>
    <p:sldId id="1279" r:id="rId37"/>
    <p:sldId id="1273" r:id="rId38"/>
    <p:sldId id="1270" r:id="rId39"/>
    <p:sldId id="693" r:id="rId40"/>
    <p:sldId id="1275" r:id="rId41"/>
    <p:sldId id="1276" r:id="rId42"/>
    <p:sldId id="751" r:id="rId43"/>
    <p:sldId id="1286" r:id="rId44"/>
    <p:sldId id="753" r:id="rId45"/>
    <p:sldId id="754" r:id="rId46"/>
    <p:sldId id="755" r:id="rId47"/>
    <p:sldId id="756" r:id="rId48"/>
    <p:sldId id="757" r:id="rId49"/>
    <p:sldId id="759" r:id="rId50"/>
    <p:sldId id="760" r:id="rId51"/>
    <p:sldId id="806" r:id="rId52"/>
    <p:sldId id="810" r:id="rId53"/>
    <p:sldId id="1274" r:id="rId54"/>
    <p:sldId id="808" r:id="rId55"/>
    <p:sldId id="809" r:id="rId56"/>
    <p:sldId id="1028" r:id="rId57"/>
    <p:sldId id="446" r:id="rId58"/>
    <p:sldId id="447" r:id="rId59"/>
    <p:sldId id="448" r:id="rId60"/>
    <p:sldId id="450" r:id="rId61"/>
    <p:sldId id="763" r:id="rId62"/>
    <p:sldId id="764" r:id="rId63"/>
  </p:sldIdLst>
  <p:sldSz cx="12192000" cy="6858000"/>
  <p:notesSz cx="9296400" cy="7010400"/>
  <p:embeddedFontLs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Calibri Light" panose="020F0302020204030204" pitchFamily="34" charset="0"/>
      <p:regular r:id="rId69"/>
      <p:italic r:id="rId70"/>
    </p:embeddedFont>
    <p:embeddedFont>
      <p:font typeface="Cambria Math" panose="02040503050406030204" pitchFamily="18" charset="0"/>
      <p:regular r:id="rId71"/>
    </p:embeddedFont>
    <p:embeddedFont>
      <p:font typeface="Candara" panose="020E0502030303020204" pitchFamily="34" charset="0"/>
      <p:regular r:id="rId72"/>
      <p:bold r:id="rId73"/>
      <p:italic r:id="rId74"/>
      <p:boldItalic r:id="rId75"/>
    </p:embeddedFont>
    <p:embeddedFont>
      <p:font typeface="Comic Sans MS" panose="030F0702030302020204" pitchFamily="66" charset="0"/>
      <p:regular r:id="rId76"/>
      <p:bold r:id="rId77"/>
      <p:italic r:id="rId78"/>
      <p:boldItalic r:id="rId79"/>
    </p:embeddedFont>
    <p:embeddedFont>
      <p:font typeface="Rockwell" panose="02060603020205020403" pitchFamily="18" charset="0"/>
      <p:regular r:id="rId80"/>
      <p:bold r:id="rId81"/>
      <p:italic r:id="rId82"/>
      <p:boldItalic r:id="rId8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font" Target="fonts/font4.fntdata"/><Relationship Id="rId84" Type="http://schemas.openxmlformats.org/officeDocument/2006/relationships/commentAuthors" Target="commentAuthor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8.fntdata"/><Relationship Id="rId80" Type="http://schemas.openxmlformats.org/officeDocument/2006/relationships/font" Target="fonts/font16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3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font" Target="fonts/font19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Relationship Id="rId86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12.fntdata"/><Relationship Id="rId7" Type="http://schemas.openxmlformats.org/officeDocument/2006/relationships/slide" Target="slides/slide4.xml"/><Relationship Id="rId71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font" Target="fonts/font2.fntdata"/><Relationship Id="rId87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font" Target="fonts/font18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26T15:42:30.029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14108 11309 172 0,'-11'0'16'0,"11"0"-16"0,-4 0 0 0,-3 0 0 15,0 0 47-15,0-7 6 0,7 7 2 0</inkml:trace>
  <inkml:trace contextRef="#ctx0" brushRef="#br0" timeOffset="630.31">13984 11230 345 0,'0'0'31'0,"0"0"-31"0,0 0 0 0,0 0 0 0,0-3 80 0,4-3 9 16,-4-3 3-16,3 2 0 15,-3-2-72-15,4-1-20 0,-1 1 0 0,4 6 8 0,-3-10-8 16,-1 10-16-16,1-3 4 0,-1-3 1 0,1-1-9 15,-4 1-1-15,3 6-1 0,-3 3 0 0,0-7 35 0,0 7 7 16,0 0 2-16,0 0 0 0,0 0 58 0,-7-9 11 16,4 3 2-16,3 6 1 0,-7-3-8 0,0 3-2 15,0 0 0-15,0-7 0 0,7 7-16 0,-7 0-3 16,0 0-1-16,-1 0 0 0,8 0-24 0,-7 0-4 16,0 0-2-16,4 0 0 0,-4 7-26 0,3-4-8 15,-3 3 0-15,0 3 0 0,0-2 0 0,-3 2 0 0,-1 0 0 16,0 4 0-16,-3-7 0 0,0 13 0 0,-4-10 0 0,1 10 0 15,-1-3 0-15,-6 3 0 0,-5-4 0 0,5 4 0 16,-5 0 8-16,5 0-8 0,-8 0 9 0,4 3-9 16,-4 0 16-16,0 3-2 0,0 0-1 0,-3-3 0 15,7 9 21-15,-7-9 4 0,3 9 1 0,0-2 0 16,-3-1-10-16,3 0-1 0,-3-3-1 0,0 3 0 16,3 4-19-16,4-10-8 0,-1 3 8 0,1 0-8 15,0-6 18-15,3-1-2 0,1 1 0 0,2-3 0 16,1-3-16-16,4 2 0 0,-1 1 0 15,4-7 0-15,-4 1 0 0,1 5 0 0,2-5 0 0,1-1 0 16,0 1 8-16,0-7-8 0,4 3 0 0,-1 3 0 16,0-9 0-16,4 4 0 0,4-4-15 0,3 0 5 15,0 0 10-15,0 0 14 0,0 0-3 0,7-10-1 16,0 1-10-16,3-1 12 0,5-2-12 0,2-4 12 0,1 0-12 16,3 4 8-16,7-7-8 0,4-3 8 0,3 3-8 0,1 0 0 15,-1-9 0-15,4 3 0 0,3-9 0 0,-3 5 0 16,3 4 0-16,-3-3 0 0,0 0 0 0,0 0 0 15,-1-4 0-15,-2 4 0 0,2 3 0 0,-2-3 0 16,-1 3 0-16,0 3 0 0,1-3 0 0,-5 6 0 16,1-6 0-16,0 6 0 0,0 3 0 0,-8 7 0 15,1-10 0-15,-4 10 0 0,-3-1 0 0,-1 4 0 16,-3-3 0-16,1 5 0 0,-1-2 0 0,-7 3 0 16,3-3 0-16,-3 6 0 0,-7 0 0 0,7 0 0 0,-7 0 0 15,0 0 0-15,0 0 0 0,0 0 0 16,0 0 0-16,0 0 0 0,-3 6 0 0,-1 3 0 0,-6 1 0 0,-1-1 0 31,4 1-107-31,-10 5-23 0,2-5-5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14T20:35:26.66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27365 377 1839 0,'0'0'160'0,"0"0"-160"15,0 0 0-15,0 0 0 0,0 0 3136 0,0 0 608 16,4-9 112-16,-4 9 32 0,0 0-1632 0,0 0-320 16,0 0-64-16,0 0-16 0,0 0-704 0,0 0-160 15,0 0-32-15,0 0 0 0,0 0-128 0,0 0-16 16,0 0-16-16,4 13 0 0,-4 0-80 0,0 0-16 15,0 2 0-15,0 3 0 0,-1 8 48 0,-1 0 0 16,1 0 0-16,0 3 0 0,-1 2 0 0,2 0 0 16,0 1 0-16,0 0 0 0,0-2-240 0,2-2-64 0,-1 0 0 0,0 0 0 15,-1 0-272-15,0 0-176 0,0-2 192 0,0-3-192 16,2 3 160-16,-2-1-160 0,0-3 128 0,0 1-128 16,0-1 0-16,0-1-256 0,-2-3 48 0,1-1 0 31,0-4-1488-31,-2-3-288 0,3-10-64 0,-4 9-8048 0,4-9-1600 0</inkml:trace>
  <inkml:trace contextRef="#ctx0" brushRef="#br0" timeOffset="299.39">27051 716 3679 0,'0'0'320'0,"0"0"-320"0,0 0 0 0,0 0 0 0,0 0 5632 0,0 0 1072 15,0 0 208-15,0 0 32 0,15 4-4656 0,2-2-944 16,2-2-176-16,0 0-32 0,3-2-512 0,1 1-112 16,0-2 0-16,3 1-16 0,0 0-208 0,2 0-32 15,-4-1-16-15,1 1 0 0,-1 0-240 0,-2 2 144 16,-3-4-144-16,1 4 128 0,-3 0-128 0,-2 2 0 15,0 0 0-15,-1-2-176 16,0-4-240-16,1 3-48 0,-2 0-16 0,1-2 0 16,-1-2-832-16,0 1-160 0,0 1-48 0,-1 1-11936 0</inkml:trace>
  <inkml:trace contextRef="#ctx0" brushRef="#br0" timeOffset="665.61">27692 741 8287 0,'0'0'736'0,"0"0"-592"0,3 13-144 0,-2 0 0 16,0-1 3264-16,1 1 608 0,-2 0 128 0,1 3 32 15,0-2-2096-15,2 0-400 0,-2-1-96 0,1 2-16 16,-1 0-384-16,2 0-80 0,-1-2 0 0,-1 0-16 16,-1 0-272-16,3-3-48 0,-3-10-16 0,4 11 0 15,-4-11-112-15,4 11-32 0,-4-11 0 0,0 0 0 16,0 0 48-16,0 0 0 0,8 7 0 0,-8-7 0 0,0 0-64 15,0 0-16-15,0 0 0 0,0 0 0 0,5-7-64 0,-3-3-16 16,-2 1 0-16,0-2 0 0,-2 0-64 0,-2-2-16 16,0-4 0-16,0 0 0 0,-1 1-80 0,1-2 0 15,0-2-16-15,2-1 0 0,-1-1-176 0,2 0 128 16,-1 0-128-16,2 0 128 0,-1 0-128 0,2 1 0 16,2 0 0-16,1 0 0 0,0 0 0 0,0 3 0 15,0 0 0-15,2 2 0 0,1 2-176 0,2 1 176 16,1 2-128-16,1 2 128 0,0 1-144 0,1-1 144 15,0-1-160-15,0 3 160 16,-2 3-1600-16,0 2-208 0,2-1-48 0,-1 3-16 16,-11 0-1120-16,11 4-208 0,0 2-64 0</inkml:trace>
  <inkml:trace contextRef="#ctx0" brushRef="#br0" timeOffset="1121.4">28040 599 6447 0,'0'0'576'0,"0"0"-576"0,0 0 0 0,0 0 0 16,4 10 2752-16,-4-10 432 0,0 0 80 0,4 10 32 15,-4-10-1440-15,0 0-272 0,0 0-64 0,0 0-16 16,1 11-96-16,-1-11 0 0,0 0-16 0,-2 11 0 16,2-11-160-16,-7 10-16 0,2-1-16 0,-1-1 0 15,6-8-160-15,-10 11-16 0,0 2-16 0,1 0 0 16,0-2-304-16,1 2-48 0,-1 2-16 0,0-2 0 16,0 0-224-16,1 1-48 0,3 0-16 0,-2 1 0 15,2-1-144-15,1 2-16 0,3-1-16 0,-1 0 0 16,4-1-176-16,-1-2 0 0,-1-12 144 0,4 13-144 15,1 0 0-15,0-5 0 0,-5-8 0 0,11 4 0 0,0-2 0 16,1-2 144-16,0-1-144 0,1-2 0 0,0-3 144 0,1 1-144 16,-1-1 0-16,2-3 144 0,-1-4-144 0,-1 2 128 15,-1 0-128-15,1-1 128 0,-1-1-128 0,-2 0 128 16,-2 3-128-16,-2-3 128 0,0-3-128 0,-1 2 128 16,0-3-128-16,-1-1 128 0,-3 1-128 0,1 1 128 15,-1 0-128-15,0 3 128 0,-2 2-128 0,0 3 0 16,-3-1 144-16,4 9-144 0,0 0 0 0,0 0 128 15,-8-4-128-15,8 4 0 0,0 0 128 0,0 0-128 16,0 0 128-16,-3 10-128 0,3-10 0 0,1 15 0 16,2-1 0-16,0-1 0 0,-1-1 0 0,5-1 0 15,2 6 0-15,1-4-128 0,-1 0 128 0,3 0 0 0,1 0 0 16,0-1 0-16,0-1 0 0,0-1 0 16,2 2 0-16,-2-2 0 15,-3-1-496-15,1-1-16 0,0 0 0 0,-3-1 0 16,-8-7-2112-16,8 7-416 0,-8-7-96 0</inkml:trace>
  <inkml:trace contextRef="#ctx0" brushRef="#br0" timeOffset="1345.49">28464 720 28959 0,'0'0'1280'0,"0"0"272"16,0 0-1232-16,0 0-320 0,0 0 0 0,-1 11 0 15,1-11 1664-15,-2 10 288 0,1 2 48 0,1-2 16 0,1 1-864 0,1-1-160 16,-1 1-32-16,0 2-16 0,2 0-432 0,0 1-64 16,-2 0-32-16,0 1 0 0,0-1-240 0,2-2-48 15,-3-12-128-15,5 15 192 0,1-2-448 0,0-2-80 16,-6-11-32-16,0 0 0 16,8 6-2608-16,-8-6-528 0,10 7-96 0</inkml:trace>
  <inkml:trace contextRef="#ctx0" brushRef="#br0" timeOffset="1500.29">28476 416 24127 0,'-9'-7'1072'0,"9"7"208"0,-7-6-1024 0,7 6-256 0,-8-3 0 0,8 3 0 16,0 0 1168-16,0 0 176 0,0 0 48 0,0 0 0 15,0 0-1120-15,0 0-272 0,0 0 0 0,8 13-8576 16,-1-2-1792-16</inkml:trace>
  <inkml:trace contextRef="#ctx0" brushRef="#br0" timeOffset="1905.45">28778 804 8287 0,'0'0'736'16,"0"0"-592"-16,0 0-144 0,-2 10 0 15,-2-1 3856-15,4-9 752 0,0 0 128 0,-2 11 48 16,2-11-2784-16,0 0-544 0,-2 10-112 0,2-10-32 0,0 0-240 0,0 12-48 16,-4-2-16-16,4-10 0 0,0 0-256 0,0 0-48 15,0 0-16-15,0 0 0 0,0 0-176 0,0 0-48 16,0 12 0-16,0-12 0 0,0 0 0 0,0 0 0 16,0 0 0-16,0 0 0 0,0 0-16 0,9-7-16 15,1-2 0-15,-2-2 0 0,-2 0-192 0,0-1-48 16,2-3 0-16,0-2 0 0,-1-1-192 0,3-1 144 15,-1 0-144-15,0 1 128 0,1-1-128 0,-1 4 0 16,-2 2 0-16,1 1 0 0,0 0 0 0,-2 4 0 16,-6 8 0-16,7-6 0 0,-7 6 0 0,10-3 0 15,-10 3 0-15,12 4 0 0,-12-4 0 0,12 7 128 16,-3 2 0-16,-2 0 0 0,1 3 0 0,0 1 0 16,0 0 0-16,1-2 0 0,-2 2-128 0,0-1 160 0,0 0-160 15,-1 1 160-15,1 1-160 0,2 1 0 0,-1-2 144 0,-2 0-144 16,1 0 0-16,-1 1 0 0,0 0 0 0,-1-2 0 31,0-1-1440-31,-1 0-256 0,-1 0-48 0,1-1-10032 0,-4-10-2016 0</inkml:trace>
  <inkml:trace contextRef="#ctx0" brushRef="#br0" timeOffset="2691.86">29660 148 5519 0,'0'0'240'0,"0"0"64"16,0 0-304-16,0 0 0 0,0 0 0 0,7-7 0 0,1 1 1840 0,0-1 304 15,-1 2 64-15,0-1 16 0,1-1-672 0,1 1-128 16,-1-1-16-16,0 2-16 0,-8 5-176 0,8-5-48 16,-8 5 0-16,9-4 0 0,-9 4 128 0,0 0 32 15,0 0 0-15,0 0 0 0,0 0-272 0,0 0-48 16,0 0-16-16,0 0 0 0,0 10-80 0,-3 1-16 15,-3 2 0-15,-1-3 0 0,-1 3-288 0,-1 1-64 16,-2 1-16-16,-1 0 0 0,1 1 16 0,0 1 0 16,-1 0 0-16,-1 1 0 0,0 0-112 0,0 5-32 15,-1 3 0-15,0 0 0 0,0 1-176 0,0 7-32 16,-1 4-16-16,2 4 0 0,-1-1-176 0,0 1 192 16,1 0-192-16,1-2 192 0,2-1-192 0,2-4 0 15,2-2 0-15,3-2 128 0,-1-1-128 0,4-4 0 16,2 0 144-16,2-1-144 0,1-4 0 0,3-1 128 0,3-1-128 0,0 3 0 15,2-2 0-15,0-1 0 0,1-2 0 0,1-4 128 16,3-2-304-16,2 1-48 0,1-2-16 0,2 0 0 31,5-2-592-31,0-1-112 0,2-3-16 0,2 0-10368 0,-4 0-2080 0</inkml:trace>
  <inkml:trace contextRef="#ctx0" brushRef="#br0" timeOffset="3277.74">30238 371 11055 0,'0'0'976'0,"0"0"-784"0,0 0-192 0,0 0 0 16,0 0 2896-16,0 0 544 0,0 0 96 0,0 0 32 15,0 0-1600-15,0 0-320 0,-3 9-64 0,0 3-16 16,0-3-352-16,3 4-80 0,0 1-16 0,0 2 0 16,0 5-32-16,0 0 0 0,0 5 0 0,2 1 0 15,-1 0-384-15,0 2-64 0,1 0-32 0,-1-3 0 16,0-1-256-16,0-2-48 0,1-1-16 0,-2 0 0 0,0 1-144 16,0-3-16-16,0-1-128 0,-2 0 192 0,0-1-192 15,2-3 176-15,0-2-176 0,0-1 160 0,-3 2-160 0,2-2 0 16,1-12 0-16,1 7 128 15,-1-7-704-15,0 0-160 0,0 0-32 0,0 0 0 16,0 0-2528-16,0 0-512 0</inkml:trace>
  <inkml:trace contextRef="#ctx0" brushRef="#br0" timeOffset="3717.96">30130 337 10127 0,'0'0'896'0,"0"0"-704"0,-5-7-192 0,5 7 0 16,0 0 3936-16,0 0 752 0,0 0 160 0,0-7 16 15,0 7-3072-15,5-8-608 0,0 1-128 0,-5 7-32 16,0 0-592-16,12-2-128 0,-1-4-32 0,-1 5 0 16,-10 1 176-16,12 0 48 0,-1 0 0 0,1 3 0 15,0 1-48-15,1 2-16 0,0-2 0 0,1 1 0 16,1 1-144-16,2 1-32 0,1 4 0 0,-1-3 0 15,-1-1 80-15,0 5 16 0,3 5 0 0,-1-1 0 16,0-2-96-16,0 2-32 0,-1 1 0 0,0 2 0 16,-1-1-32-16,-2 3-16 0,-2 2 0 0,-1-1 0 15,-4 1 16-15,1-2 0 0,0-1 0 0,-3-1 0 16,-2 3 16-16,-1-2 16 0,1-3 0 0,-3-2 0 16,-3 1 48-16,7 4 16 0,9 4 0 0,-4-1 0 0,-7-8 80 0,-2 2 16 15,-4-3 0-15,0-2 0 0,1-1-384 0,-3 0-240 16,-5 2 48-16,-6-5 0 0,-9-4 544 0,3 3 112 15,2 3 32-15,7 2 0 0,7 1-304 0,-3 0-64 16,-7 0-128-16,-4-3 192 0,-5-7-192 0,2-3 176 16,6-1-176-16,1 3 160 0,0 4-160 0,4-5 0 15,1-4 0-15,2-1 0 16,0 0-448-16,2-5-160 0,3-2-32 0,1-1-16 16,1 1-1920-16,3-3-384 0,3 0-80 0</inkml:trace>
  <inkml:trace contextRef="#ctx0" brushRef="#br0" timeOffset="4224.39">30619 147 13295 0,'0'0'576'0,"-9"-7"144"15,0 2-576-15,1 0-144 0,-1-1 0 0,2 1 0 0,2 0 1952 0,5 5 352 16,-9-4 80-16,9 4 16 16,-8-5-608-16,8 5-128 0,0 0-32 0,-6-4 0 0,6 4-512 0,0 0-96 15,0 0-32-15,0 0 0 0,0 0-384 0,0 0-80 16,0 0-16-16,0 0 0 0,0 0 16 0,0 0 0 15,6 10 0-15,1-2 0 0,-7-8-48 0,10 11-16 16,1-1 0-16,-1 1 0 0,0-1-80 0,3 3-32 16,-1 3 0-16,1-3 0 0,0 1-48 0,2 4-16 15,-1 2 0-15,2 1 0 0,1 0 32 0,0 1 16 16,-2 2 0-16,3 3 0 0,2 1-64 0,0-3-16 16,-2 1 0-16,0 0 0 0,0 2 0 0,1 0-16 15,-4 0 0-15,-2 0 0 0,-4 2 64 0,2-4 16 16,1-1 0-16,-1-1 0 0,2-4-64 0,-5 1 0 15,-4-1 0-15,1-1 0 0,3 1 32 0,-5-2 0 16,-7 0 0-16,1-1 0 0,4 0-48 0,-3-4-16 16,-6 2 0-16,0 0 0 0,0-3-80 0,-2 2-16 0,-3 3 0 0,-3-2 0 15,-1-4-128-15,0 1 192 0,-1 1-192 0,0 0 192 16,0-4-480-16,1-1-96 0,0-3 0 0,0 2-16 31,-1 1-2992-31,-1-4-576 0</inkml:trace>
  <inkml:trace contextRef="#ctx0" brushRef="#br0" timeOffset="6445.07">29014 1763 3679 0,'0'0'160'0,"0"0"32"0,0 0-192 0,0 0 0 0,0 0 0 0,0 0 0 16,0 0 4672-16,0 0 880 0,-6-6 176 0,6 6 32 15,-11-3-3360-15,2 0-672 0,0 2-144 0,9 1-32 16,-10 0-464-16,0 4-112 0,0-1-16 0,0 2 0 16,0 0-512-16,1 0-128 0,-2 3 0 0,-2 0-16 15,0-1-144-15,1-1-32 0,0 1 0 0,-1 0 0 16,-1 1-128-16,2 3 0 0,4-4 0 0,-1 3 128 16,-3-3-128-16,4 1 0 0,8-8 0 0,0 0 0 15,-2 11 0-15,2-11 0 0,0 0 0 0,0 0 0 16,8 10 0-16,-8-10 0 0,0 0 0 0,11 5 0 0,1-1 0 0,0 0 0 15,0-1 0-15,1-2 0 16,0-1 0-16,-2 3 0 0,0-1 0 0,1 2 0 0,1-3 0 0,-2 5 0 16,0-4 0-16,-1 3 0 0,-1 1 0 0,2-1 0 15,1 1 0-15,-2 4 0 0,-2-1 0 0,1-1 0 16,-1 1 0-16,-2 0 0 0,-6-9 0 0,7 11 128 16,1 0-128-16,-2-1 128 0,-1-1 0 0,-5-9-128 15,4 14 192-15,0-3-64 0,-4-11-128 0,4 13 0 16,-4-1 144-16,-1 0-144 0,-1 1 128 0,0-1-128 15,-2-2 128-15,-1 0-128 0,-2 1 0 0,-1-1 144 16,-1 1-144-16,0-1 0 0,0 2 0 0,-1-2 0 16,-1-2 0-16,1-1 0 15,1-2-528-15,9-5-176 0,0 0-16 0,-10 4-16 16,1-3-1888-16,9-1-384 0,0 0-80 0</inkml:trace>
  <inkml:trace contextRef="#ctx0" brushRef="#br0" timeOffset="6730.28">29281 1682 22511 0,'0'0'992'0,"0"0"224"0,0 0-976 0,0 0-240 0,4-7 0 0,-4 7 0 15,0 0 1456-15,0 0 240 0,0 0 48 0,0 0 16 16,0 0-640-16,0 0-128 0,0 0-32 0,6 14 0 15,-5 4-368-15,4 3-80 0,3 0 0 0,-3 2-16 16,-1 5-112-16,1-2 0 0,-1 1-16 0,0 1 0 0,-1 0-96 0,1 1-16 16,0 1 0-16,1 1 0 0,0-5-128 0,0 0-128 15,-2-1 144-15,1 0-144 0,1 1 0 0,1-4 128 16,0-2-128-16,0-1 0 0,2-4 0 0,0-1-160 16,-4-2 32-16,0-1 0 15,1 0-2096-15,-1-1-400 0,-4-10-96 0</inkml:trace>
  <inkml:trace contextRef="#ctx0" brushRef="#br0" timeOffset="6949.16">29177 1968 8287 0,'0'0'736'0,"0"0"-592"0,0 0-144 0,0 0 0 15,0 0 4880-15,-1-9 944 0,1 9 192 0,10-8 48 16,3 0-4528-16,3 2-896 0,0-1-176 0,2 1-32 15,0-1-432-15,0 1 0 0,2 0 0 0,2 2 0 16,3 0-256-16,0 1-16 0,-3 0-16 0,0 2 0 31,0-5-2080-31,-2 5-432 0,-3 2-80 0,-2 2 0 16,0 0-256-16,-2 2-64 0,-2 1 0 0,0 0-816 0,-11-6-160 0</inkml:trace>
  <inkml:trace contextRef="#ctx0" brushRef="#br0" timeOffset="11107.49">29757 1901 21311 0,'0'0'944'0,"0"0"192"0,0 0-912 0,0 0-224 0,0 0 0 0,-9 6 0 16,0-2 1200-16,0 1 192 0,1 0 32 0,2 1 16 15,-1 2-192-15,-1 0-32 0,-1 0-16 0,0 1 0 0,0 3-496 0,1 2-80 16,0-1-32-16,-1 3 0 0,-1-2-208 0,1 4-64 15,-1 3 0-15,3 0 0 0,-1 1-192 0,0 0-128 16,3-2 128-16,0-2-128 0,1-1 160 0,1-2-32 16,2-4-128-16,3 1 192 0,5 0-48 0,-1-2-16 15,2-3 0-15,1-1 0 0,2-4-128 0,0-1 0 16,3-2 0-16,0-1 0 0,2-2 128 0,2-1-128 16,1-3 0-16,2-1 128 0,0-1-128 0,0-1 0 15,-3-2 0-15,0 2 128 0,-1-3-128 0,-5 1 0 16,-1 2 0-16,-4-2 128 0,-1 2-128 0,-3 1 0 15,0-2 144-15,-6 0-144 0,-4-1 144 0,0 0-144 16,3-1 192-16,0 2-192 0,-2-1 448 0,-2-1-32 16,-2 1 0-16,0 1 0 0,1 0-96 0,-2 1-32 0,-2 0 0 15,1 1 0-15,1 1-128 0,2 2-32 0,0 3 0 0,9 4 0 16,-8-5-128-16,8 5 0 0,0 0 0 0,0 0 0 31,0 0-1664-31,0 0-192 0,0 0-64 0,0 0-13488 0</inkml:trace>
  <inkml:trace contextRef="#ctx0" brushRef="#br0" timeOffset="11418.01">30031 2158 3679 0,'-1'9'320'16,"-2"2"-320"-16,1 1 0 0,-1-1 0 15,-1-3 4480-15,4-8 816 0,-3 11 160 0,3-11 48 16,-2 11-3360-16,1 0-672 0,1-11-128 0,-2 10-16 15,2-10-272-15,0 0-48 0,0 0-16 0,0 0 0 0,0 0-96 0,0 0-32 16,0 0 0-16,0 0 0 0,11-4-224 0,-3-1-32 16,-2-4-16-16,2 0 0 0,-2-3-16 0,1 0 0 15,-2-3 0-15,0 0 0 0,1 0-96 0,-1-4-32 16,0-1 0-16,-1-3 0 0,0 1-128 0,0-4-48 16,0 1 0-16,0 1 0 0,-2 0-144 0,1 2-128 15,-1 0 192-15,1 2-192 0,0 3 128 0,-1 3-128 16,-1 1 0-16,2 1 0 0,0 3 0 0,-3 9 0 15,2-10 0-15,-2 10 0 0,0 0-160 0,0 0-96 16,0 0 0-16,0 0-16 16,0 0-2624-16,11 1-528 0</inkml:trace>
  <inkml:trace contextRef="#ctx0" brushRef="#br0" timeOffset="11804.76">30238 2066 13823 0,'0'0'608'0,"0"0"128"0,0 0-592 0,0 0-144 0,-1 13 0 0,1-13 0 16,0 0 3408-16,9 6 656 0,-9-6 128 0,15 3 32 16,-1-1-2816-16,2-3-544 0,-1-3-112 0,2-1-32 15,1-2-304-15,2 1-64 0,0-3-16 0,-1 0 0 16,1 2 128-16,-1-3 32 0,-1 1 0 0,2-2 0 16,0 1 16-16,-3 1 16 0,-4-3 0 0,0 2 0 15,-2 2-48-15,-3-3-16 0,-3 1 0 0,-1-1 0 16,1 2-128-16,-5 9-16 0,-1-9-16 0,0-4 0 15,-2 3-112-15,-1 1 0 0,4 9-16 0,-9-7 0 16,0 3-32-16,-4 2 0 0,-1 4 0 0,-3 2 0 0,-1 3-144 0,-1 3 0 16,1 2 144-16,-2 2-144 0,1 4 0 0,-1 3 0 15,1 1 0-15,-1 2 0 0,1-1 0 0,2 1 128 16,2 0-128-16,5 1 0 0,1-1 224 0,4-3-32 16,1-1 0-16,2 1 0 0,2-1-192 0,3-2 144 15,1-2-144-15,1-2 128 0,4-1-128 0,3 0 0 16,1-2 0-16,3-2 0 0,2-3 0 0,5 1 0 15,6-3 0-15,0 0 0 16,-1 0-416-16,5-2-160 0,1 1-48 0,0-3 0 16,-3-2-2928-16,-1 0-592 0</inkml:trace>
  <inkml:trace contextRef="#ctx0" brushRef="#br0" timeOffset="12120.9">31306 1664 13823 0,'3'-12'1216'0,"-3"12"-960"0,0-7-256 0,0 7 0 0,1-12 4160 0,-1 12 768 0,0 0 176 0,0 0 16 15,0 0-2320-15,0 0-480 0,0 0-80 0,0 0-32 16,-3 9-1248-16,1 3-240 0,1 1-48 0,-2 5-16 15,0 5-48-15,1 2-16 0,-2 0 0 0,3 2 0 0,-1-1-64 0,2 3-16 16,0-3 0-16,4 2 0 16,0-2-192-16,-1 1-64 0,-3-2 0 0,2 0 0 0,2-1-112 0,0 1-16 15,-1-1-128-15,1-2 192 0,0-3-192 0,-1 0 0 16,1-2 128-16,2-1-128 0,-1 0 0 0,1-3 0 16,-1-1 0-16,2-2 0 0,-7-10-144 0,10 11-128 15,1-7-32-15,-1 0 0 16,-10-4-3088-16,11-2-608 0</inkml:trace>
  <inkml:trace contextRef="#ctx0" brushRef="#br0" timeOffset="12525.23">31259 1459 17503 0,'0'0'1552'0,"-6"-3"-1232"0,-3 0-320 0,9 3 0 15,0 0 3648-15,0 0 688 0,0 0 128 0,0 0 16 16,0 0-2880-16,0 0-576 0,0 0-112 0,7 8-16 16,-7-8-576-16,13 6-96 0,-1 1-32 0,0-1 0 15,1 2 128-15,4 0 0 0,2-3 16 0,6 6 0 16,1 2-96-16,0-2-32 0,-1 0 0 0,1 1 0 16,3 1 16-16,0 1 0 0,-2-1 0 0,0 5 0 15,1 3-48-15,-4 3-16 0,-3-2 0 0,-1 1 0 16,1 1-32-16,-4-4-128 0,-3 1 192 0,-2 2-64 15,-3-3 0-15,-3 1-128 0,1 0 192 0,-3-1-64 16,-3-1 80-16,0 1 16 0,-1-1 0 0,0 2 0 0,-1-1 32 16,0 1 16-16,0-1 0 0,-1 1 0 0,0 0-112 0,-2-1-32 15,-1-3 0-15,-1 0 0 0,0 2 64 0,-2 1 0 16,-1-5 0-16,-2 1 0 0,0 0 256 0,-2-2 48 16,-4-2 16-16,-2 1 0 0,0 0-80 0,-5 0-16 15,-3-3 0-15,-2-1 0 0,2-1-112 0,-4 0-32 16,-3-1 0-16,1-1 0 0,2-1-128 0,4-1-16 15,2-1-128-15,1-3 192 0,1-3-352 0,7-3-80 16,6-5-16-16</inkml:trace>
  <inkml:trace contextRef="#ctx0" brushRef="#br0" timeOffset="16792.52">23777 6420 9215 0,'0'0'816'0,"-10"-1"-656"16,1-3-160-16,1 3 0 0,8 1 2240 0,-9 1 400 15,0 1 96-15,9-2 16 0,-10 4-2176 0,10-4-448 16,-9 4-128-16,9-4 0 0,-6 7-224 0,6-7-128 16,0 0-32-16,0 0 0 15,0 0-256-15,0 0-64 0,0 0-16 0,0 0 0 0,0 0 432 0,0 0 96 0,0 0 0 0,0 0 16 16,0 0 432-16,0 0 96 0,0 0 16 0,0 0 0 16,-8-5 1008-16,8 5 208 0,0 0 32 0,-5-6 16 15,5 6-224-15,0 0-64 0,0 0 0 0,0 0 0 16,0 0-672-16,0 0-144 0,0 0-16 0,0 0-16 15,0 0-368-15,0 0-128 0,0 0 0 0,0 0 0 16,0 0 0-16,0 0 0 0,9-6 0 0,-9 6 0 16,0 0 0-16,9-4 0 0,-9 4 0 0,0 0 0 15,0 0 128-15,0 0-128 0,0 0 0 0,7-7 144 16,-7 7-144-16,0 0 0 0,6-7 0 0,-6 7 128 16,0 0 128-16,8-7 0 0,0 1 16 0,-8 6 0 15,9-6 96-15,-9 6 16 0,10-5 0 0,-10 5 0 0,12-4-224 0,-2 2-32 16,-10 2-128-16,13-3 192 0,-1 0-192 0,0 2 0 15,-12 1 0-15,13-1 0 0,-1 0 0 0,-2 1 0 16,-10 0 128-16,11 0-128 0,-11 0 0 0,0 0 0 16,9 1 0-16,1-1 0 0,1 0 224 0,-11 0-48 15,0 0-16-15,0 0 0 0,0 0 96 0,10 4 0 16,-10-4 16-16,12 2 0 0,-2 0-16 0,1-1 0 16,-1 2 0-16,-10-3 0 0,10 3-128 0,1 1-128 15,1-4 144-15,-1 3-144 0,2 0 192 0,0 0-48 16,-1 0-16-16,1 1 0 0,-1-3 64 0,0 2 0 15,-1 0 0-15,0-1 0 0,-1-1-16 0,2 1 0 16,0 0 0-16,-2 2 0 0,1 3-176 0,2-1 192 16,-2 1-192-16,2 1 192 0,2 1-192 0,-2 0 0 0,0 0 0 0,1 1 128 15,0 3-128-15,2 1 0 0,0-4 0 0,1 2 0 16,1-2 0-16,1 2 0 0,1 0 0 0,1 1 0 16,-2 1 0-16,2 0 0 0,0 1 0 0,7 7 0 15,7 9 0-15,-9-7 0 0,-13-11 0 0,3 2 0 16,2 6 240-16,0 1-48 0,-1 3 0 0,0 2 0 15,0 5 0-15,0 0 0 0,-2 1 0 0,2-1 0 16,-4-2-32-16,-1 0-16 0,-3-2 0 0,0-1 0 16,-1 1-144-16,-1-1 192 0,-1-1-192 0,0 0 192 15,-3-1-32-15,0 0 0 0,-3 1 0 0,0 1 0 16,-1 2 16-16,-2 1 0 0,-1 1 0 0,-2 0 0 16,-2 1 32-16,0-2 16 0,-1 0 0 0,0-3 0 15,-3 0-16-15,0 1 0 0,-3-5 0 0,-1 2 0 0,-1-2-80 0,-1 2 0 16,0 0-128-16,-1 0 192 15,1 0-192-15,0 2 0 0,1-2 128 0,-3 3-128 0,-1 4 0 0,-1-4 128 16,-1 0-128-16,3-1 0 0,2 0 0 0,1 1 128 16,0-1-128-16,1-1 0 0,0 3 0 0,-1-6 0 15,0 1 128-15,1-1-128 0,3 0 0 0,0 0 0 16,1-3 0-16,0 0 0 0,-1 1 0 0,2 4 0 16,0-1 0-16,2-1 0 0,-1-1 192 0,-1-1-48 15,2 1-16-15,3 3 0 0,0 0-128 0,4-1 128 16,-3 4-128-16,2-3 128 0,0-2-128 0,3 2 128 15,0 0-128-15,2-1 128 0,0 1-128 0,1-4 0 16,2-1 0-16,-1-1 0 0,1-2 128 0,2-1-128 16,-1 1 0-16,3-6 128 0,-1 1-128 0,0 1 192 0,1-4-192 0,0 2 192 15,-1-1-64-15,3 1 0 0,-1-2 0 0,0-4 0 16,0 1-128-16,0 0 192 0,2 0-192 0,-1 1 192 16,0-1-192-16,-1 2 128 0,2 0-128 0,0-3 128 15,-1-1-128-15,1 1 0 0,0-1 0 0,1 1 128 16,0 1-128-16,0 0 128 0,0-1-128 0,1 1 128 15,1-1-128-15,-2-1 192 0,-13-4-192 0,13 4 192 16,0-3-192-16,-3 0 128 0,-10-1-128 0,11 3 128 16,-11-3 0-16,9 1 0 0,-9-1 0 0,10-1 0 15,-10 1 96-15,0 0 16 0,0 0 0 0,0 0 0 16,9-5-80-16,-9 5-16 0,0 0 0 0,0 0 0 16,0 0-144-16,0 0 160 0,0 0-160 0,0 0 160 15,0 0-160-15,0 0 0 0,0 0 0 0,-3-8 128 0,3 8-128 16,0 0 0-16,-8-8 0 0,8 8 0 0,0 0 0 0,-11-3 0 15,11 3 128-15,-9-2-128 0,-1-1 0 0,1 0 0 16,-1 1 0-16,10 2 0 0,-11 2 128 0,2 0-128 16,9-2 128-16,-11 2-128 0,3 4 0 0,8-6 128 15,-10 5-128-15,10-5 0 0,0 0 0 0,-8 10 0 16,0-3 128-16,8-7-128 0,0 0 0 0,-4 13 0 16,-1 1 0-16,1-3 0 0,4-11 0 0,-2 11 0 15,-1 0 0-15,2 2 0 0,1 0 0 0,1 0 0 16,3 0 0-16,-1-1 0 0,-2-1 0 0,3 0 0 15,2 2 0-15,-2-4 0 0,-1 1 0 0,1 2 0 16,1-1 0-16,0-1 0 0,0-1 0 0,2 3 0 16,1 0 0-16,2-1 0 0,-2 2 0 0,1 0 0 0,-1 0 0 15,1-1 0-15,-1 0 0 0,1 1 0 0,0 1 0 0,0 1 0 16,0 0 0-16,-1 1 0 0,0 0 0 0,-1 2 0 16,-1 1 0-16,1 1 0 0,-2-2 0 0,0 2 0 15,-1 1 0-15,1-1 0 0,0 1 0 0,-1 1 0 16,0-1 0-16,-1 1 0 0,-1 2 0 0,1-1 0 15,0 3 0-15,0-2 0 0,4-3 0 0,-2 1 0 16,-1 0 0-16,1 2 0 0,1-2 0 0,0 3 0 16,-1-2 0-16,0 0 0 0,-1 4 0 0,2 3 0 15,-1 1 0-15,0 4 0 0,-1 0 0 0,0 2 0 16,-2-3 0-16,1-3 0 0,0 2 0 0,-2 2 0 16,-1-3 0-16,0 1 0 0,0-2 0 0,0 3 0 15,0-1 0-15,0 1 0 0,-1-1 0 0,1 5 0 0,0 4 0 0,1 2 0 16,-1 1 0-16,3 2 0 0,2 3-128 0,-1-3 128 15,0-6 0-15,-2-1 0 0,1-2 0 16,-2-3 0-16,-1-1 0 0,-1 4 0 0,0 0 0 0,-1 2 0 16,1 2 0-16,-2-2 0 0,-1 1 0 0,-1-2 0 15,-3-3 144-15,-1 1-144 0,-1-2 128 0,-2-4-128 16,-2-2 128-16,-3 0-128 0,-3-2 192 0,-3 3-48 16,-5 0 0-16,-2-1 0 0,-3-1-16 0,-3 1-128 15,2-5 192-15,-2 2-64 0,-2 1-128 0,-2-2 160 16,-1-3-160-16,1-3 160 0,-2 0-160 0,-3-4 128 15,-2-2-128-15,-2-1 128 0,1-5-320 0,-4-3-64 16,-3-1 0-16,0 1-16 16,1-2-2736-16,-1-6-560 0</inkml:trace>
  <inkml:trace contextRef="#ctx0" brushRef="#br0" timeOffset="18078.54">26625 5590 2751 0,'0'0'256'0,"0"0"-256"0,0 0 0 0,0 0 0 15,0 0 3552-15,11 2 672 0,-11-2 128 0,0 0 16 16,11 2-2560-16,-2 3-512 0,0 1-96 0,-9-6-32 16,0 0-496-16,6 12-96 0,-2-2-32 0,0 2 0 15,0-3-32-15,1 4-16 0,1 2 0 0,-2 0 0 16,-2-3 16-16,2 4 0 0,0 2 0 0,0 0 0 16,1 2 128-16,-1 1 48 0,-1 1 0 0,1 4 0 15,-1 0 16-15,0 1 16 0,0 2 0 0,-1 0 0 16,2-2-16-16,-1 0-16 0,-3 1 0 0,0-2 0 15,0-1-272-15,0-1-48 0,0-3-16 0,1 1 0 16,2-3-160-16,-2-1-16 0,-2-1-16 0,1-1 0 0,1-1-16 0,0-2 0 16,-1-13 0-16,0 0 0 0,0 0 112 0,0 0 32 15,0 0 0-15,0 0 0 0,0 0 0 0,0 0 0 16,0 0 0-16,0 0 0 0,0 0 16 0,0 0 0 16,-1-12 0-16,-2 2 0 0,1 1-48 0,-1-4 0 15,2-1 0-15,1 1 0 0,1-1-256 0,0 1 160 16,-2 0-160-16,4-1 128 0,2 2-128 0,3 2 0 15,-2-2 0-15,1 2 0 0,-1 2 0 0,2-3 0 16,1 2 0-16,3 3 0 0,1 1-144 0,0-1 144 16,-2 0 0-16,0-1 0 0,1 3-128 0,0 1 128 15,-1-3 0-15,1 2 0 0,-1 2 0 0,0 1-128 16,1 1 128-16,0 2 0 0,-2 3 0 0,2 8 0 0,1 6 0 16,0-1 0-16,0-5-128 0,-1-3 128 0,-3 2 0 0,1 0 0 15,0 1 0-15,0 0-128 0,0 0 128 0,0 0 0 16,-4 1 0-16,2-1 0 0,2 2 0 0,-2-5 0 15,-8-10 0-15,0 0 0 0,14 11 0 0,-1 0 0 16,-3 2 128-16,-1-4-128 0,-9-9 0 0,10 8 0 16,1-1 0-16,-11-7 0 0,10 2 0 0,-10-2 0 31,13 3-2128-31,-1-6-320 0,0-3-64 0,1-3-16 0</inkml:trace>
  <inkml:trace contextRef="#ctx0" brushRef="#br0" timeOffset="18667.48">27864 5390 2751 0,'0'0'256'0,"0"0"-256"0,0 0 0 0,0 0 0 16,0 0 4416-16,0 0 832 0,0 0 160 0,0 0 32 15,0 0-4016-15,0 0-800 0,0 0-176 0,0 0-16 16,0 0-16-16,0 0 0 0,-10 7 0 0,-1 0 0 16,2 5 272-16,-1-1 48 0,0-1 16 0,-2 2 0 15,0 1 80-15,-1 1 32 0,-1-1 0 0,-2 3 0 16,0 1-16-16,-2 0 0 0,-3 0 0 0,0 2 0 15,2 2-112-15,-1 3-32 0,1-1 0 0,2 3 0 16,1 2-128-16,3-1-48 0,1 2 0 0,3 1 0 16,0 0-80-16,3 2 0 0,-1 1-16 0,3 1 0 0,2-2-176 15,2 1-16-15,1-3-16 0,1 0 0 0,2-2-96 0,3-1 0 16,2-4-128-16,1 2 192 0,2 2-64 0,3-1 0 16,0-2-128-16,3-1 192 0,2 2-192 0,-2-3 144 15,-1-1-144-15,3-1 128 0,2-4-128 0,-1 0 0 16,-2 0 0-16,0-1 0 0,-1 0 0 0,-1-2-272 15,-3 0 64-15,0-3 16 16,-1-1-320-16,2-2-48 0,-2-2-16 0,1 0 0 16,-1 2-2320-16,0-5-480 0,0-3-80 0</inkml:trace>
  <inkml:trace contextRef="#ctx0" brushRef="#br0" timeOffset="19206.7">28546 5758 24351 0,'0'0'1088'0,"0"0"208"0,0 0-1040 0,0 0-256 16,0 0 0-16,0 0 0 0,0 0 672 0,0 0 80 16,0 0 16-16,0 0 0 0,0 0-208 0,-8 9-48 15,2-1 0-15,1 0 0 0,5-8 160 0,-6 7 32 16,-1 0 0-16,-1-1 0 0,0 2 192 0,0 1 32 16,-1 3 16-16,0 1 0 0,-3 0 176 0,-1 3 32 15,0-3 16-15,-3 4 0 0,-2 4-400 0,0 1-96 0,0-1-16 0,-2 1 0 16,-1-3-224-16,0 1-48 0,2 0-16 0,1 0 0 15,3-1-240-15,0 0-128 0,0 1 160 16,2-2-160-16,1-1 0 0,2-1 0 0,2-1 0 0,2 0 0 31,1-4-272-31,5-11-160 0,-3 11-16 0,3-11-16 16,-3 10-1216-16,3-10-240 0,-2 9-64 0,2-9 0 16,0 0-768-16,0 0-176 0,0 0-16 0</inkml:trace>
  <inkml:trace contextRef="#ctx0" brushRef="#br0" timeOffset="19500.12">28212 5867 18431 0,'0'0'1632'0,"-2"-10"-1312"0,-2 3-320 0,4 7 0 0,0 0 2816 16,0 0 480-16,0-9 96 0,0 9 32 0,0 0-1760 0,0 0-336 15,0 0-80-15,0 0-16 0,12 7-352 0,-2 2-80 16,-1 3-16-16,-1-1 0 0,0 2-384 0,0 2-80 15,2 0 0-15,1 0-16 0,0 3-48 0,2 2 0 16,0-4 0-16,0 3 0 0,0-1-64 0,2-1-32 16,-1 0 0-16,0 0 0 0,-1-2-160 0,1 2 128 15,0 0-128-15,0 0 128 0,-2-1-128 0,-2-2 128 16,-1 2-128-16,2-3 128 0,-1-1-128 0,1-1 0 16,-2-1 144-16,1 0-144 0,2-2 0 0,-3 1-256 15,0-3 32-15,-9-6 16 16,13 3-1904-16,-1-2-368 0,-12-1-80 0,12-4-12864 0</inkml:trace>
  <inkml:trace contextRef="#ctx0" brushRef="#br0" timeOffset="20109.59">28250 5635 26495 0,'0'0'1168'0,"-6"-4"240"16,6 4-1120-16,-7-5-288 0,1 1 0 0,6 4 0 0,0 0 560 0,0 0 48 16,0 0 16-16,0 0 0 0,0 0-416 0,0 0-80 15,0 0 0-15,0 0-128 0,0 0 128 0,0 0-128 16,0 0 0-16,0 0 0 0,0 0 416 0,0 0-32 15,9-4 0-15,-9 4 0 0,13-1 144 0,-1 0 32 16,-2-3 0-16,-1 0 0 0,-9 4 16 0,11-3 16 16,-11 3 0-16,13-4 0 0,1 2-160 0,-1-3-48 15,-1-1 0-15,1 2 0 0,1 0-224 0,-1 2-160 16,0-1 192-16,0 1-192 0,0 0 128 0,0 1-128 16,0 0 0-16,-1 1 0 0,0-3 0 0,0 2 0 15,-2-2 0-15,-10 3 0 0,12 0 0 0,-1 0 0 16,-11 0 0-16,13 0 0 0,-3-4 128 0,-10 4-128 15,11-2 0-15,0 2 0 0,-1 0 0 0,-10 0 0 0,0 0 0 0,12-4 0 16,-2 1 0-16,-10 3 0 0,8-4 128 0,-8 4-128 16,0 0 144-16,12-1-16 0,-12 1-128 0,0 0 192 15,0 0 0-15,0 0 0 0,0 0 0 0,0 0 0 16,0 0 0-16,0 0 0 0,0 0 0 0,0 0 0 16,1-9 0-16,-1 9 0 0,0 0 0 0,0 0 0 15,-6-9 32-15,-1 4 0 0,-1 1 0 0,8 4 0 16,-10-4-32-16,-1 2-16 0,1 0 0 0,0-1 0 15,1 1-176-15,-1-1 160 0,0 0-160 0,0 2 160 16,0 0-160-16,1-2 0 0,-1 3 0 0,-1-2 128 16,1-2-128-16,1 0 192 0,0-3-192 0,1 3 192 15,8 4-192-15,-8-2 0 0,8 2 144 0,-8-3-144 0,8 3 0 16,-6-5 0-16,6 5 0 0,0 0 0 0,0 0-240 16,0 0-112-16,0 0-32 0,0 0 0 15,0 0-2384-15,0 0-496 0,10 2-80 0</inkml:trace>
  <inkml:trace contextRef="#ctx0" brushRef="#br0" timeOffset="20680.87">28958 6039 22751 0,'0'0'1008'0,"0"0"208"0,0 0-976 0,0 0-240 16,0 0 0-16,0 0 0 0,0 0 880 0,0 0 128 16,0 0 16-16,0 0 16 0,12 0-416 0,-12 0-96 15,0 0-16-15,10 7 0 0,-2-1-224 0,-1 2-48 16,-7-8-16-16,6 13 0 0,-1 0-224 0,2 0 176 16,-3-2-176-16,1 3 160 0,-1 2 176 0,1 1 48 15,-1 1 0-15,0 2 0 0,0-2-96 0,-1 4-16 16,-1-2 0-16,1 3 0 0,-1 3-128 0,1-4-16 15,0-2-128-15,-1-1 192 0,1 1-192 0,-1-1 128 16,1-3-128-16,1-3 0 0,0-1 0 0,0-2-160 0,0-2 0 0,1 3 0 31,-5-11-2400-31,0 0-496 0</inkml:trace>
  <inkml:trace contextRef="#ctx0" brushRef="#br0" timeOffset="20844.8">28995 6193 27647 0,'-3'-14'2448'0,"3"14"-1952"0,-1-8-496 0,1 8 0 15,-2-12 1440-15,2 12 192 0,0 0 32 0,11-6 16 16,-1-1-1680-16,2 3-192 0,2-2-128 0,-2 3 0 16,-1 1-2560-16,0-1-512 0</inkml:trace>
  <inkml:trace contextRef="#ctx0" brushRef="#br0" timeOffset="21233.92">29176 6235 9215 0,'0'0'400'0,"8"5"96"0,-8-5-496 0,11 3 0 16,1-2 0-16,0 0 0 0,0 1 2592 0,2-2 416 16,-1-2 96-16,1 1 16 0,1-2-1984 0,-1 2-400 15,-1-1-80-15,3-1-16 0,5-4-96 0,-3 1-32 16,-4-2 0-16,2 2 0 0,2-4 48 0,-4 4 0 15,-2-3 0-15,0 0 0 0,0-2-48 0,-2 3 0 16,-2 2 0-16,-2-1 0 0,-6 7-128 0,6-10-16 0,-6 10-16 16,4-10 0-16,-4 10 80 0,1-10 16 0,-1 10 0 0,0 0 0 15,0 0-192-15,0 0-48 0,-8-6 0 16,8 6 0-16,-9-7-208 0,-2 6 0 0,0 1 128 0,0 4-128 16,1 1 0-16,-3 3 0 0,-4 0 0 0,1 1 0 15,3 1 0-15,0 3 128 0,-1-2-128 0,1 1 0 16,0 2 512-16,0-1 16 0,1 1 0 0,0 2 0 15,3-3 48-15,0 4 0 0,1 0 0 0,2-1 0 16,-1-5-192-16,3 2-48 0,3-1 0 0,1 1 0 16,1 0-160-16,4 0-48 0,2-1 0 0,2 0 0 15,1 1-128-15,1-2 0 0,-1 1 144 0,3 0-144 16,-1-4-192-16,1 0-96 0,-1-2-32 0,4 1 0 16,3-2-672-16,1-1-144 0,-1 0-16 0,1-1-16 15,-2-4-1136-15,2-1-240 0,-5-2-32 0</inkml:trace>
  <inkml:trace contextRef="#ctx0" brushRef="#br0" timeOffset="21693.87">29846 6097 16575 0,'0'0'1472'0,"-7"-7"-1168"16,1 1-304-16,-3 2 0 0,-2 0 3984 0,4 1 752 15,7 3 128-15,-10 0 48 0,1 3-3872 0,9-3-768 16,-11 4-144-16,-1 1-128 0,0 0 0 0,-1 2 0 0,-3-2-192 0,3 2 192 16,2-1-192-16,-1 2 192 0,0 0-192 0,0-1 192 15,2-1 0-15,1-1 0 0,1 1 0 0,2-3 0 16,-1 4 0-16,1-1 0 0,6-6 0 0,-7 7 0 16,7-7 0-16,0 0 0 0,0 0 0 0,-5 10 0 15,5-10 0-15,0 0 160 0,0 0-160 0,0 0 160 16,0 0-160-16,6 12 0 0,-6-12 0 0,11 8 0 15,-11-8 0-15,11 5 0 0,1-1 0 0,0 1 0 16,0-2 0-16,-1 0 0 0,-11-3 0 0,15 4 0 16,-1 2 0-16,0-1 0 0,-1-1 0 0,-1 1 0 15,-1-1 0-15,-11-4-144 0,11 9 144 0,-3-1 0 16,-8-8 0-16,7 12 0 0,-1-2 0 0,-6-10 0 16,4 13 0-16,-1 0 256 0,-3-1-64 0,-2-1 0 15,0 0 64-15,-1-1 0 0,-1-1 0 0,0 2 0 0,-1 2-96 0,0-1-16 16,-2-1 0-16,0 1 0 0,-2 0-144 0,-1 0 0 15,0-2 144-15,0 0-144 0,-1-2 0 0,3 1 0 16,-1 1 0-16,0-4 0 16,0-3-768-16,9-3-80 0,-9 1-16 0,9-1 0 15,-9-1-704-15,9 1-144 0,0 0-16 0,-4-9-11232 16</inkml:trace>
  <inkml:trace contextRef="#ctx0" brushRef="#br0" timeOffset="21994.58">30113 5936 32191 0,'0'0'1424'0,"0"0"304"0,0 0-1392 0,0 0-336 0,-9 3 0 0,9-3 0 15,-5 12 1152-15,1 1 144 0,0 1 48 0,3 0 0 16,2 1-624-16,-1 0-112 0,-1 2-32 0,1 0 0 15,0 3-288-15,0-2-64 0,-2 0-16 0,1 3 0 16,0 1-208-16,-3-2 0 0,0 3 0 0,1 1 0 16,1-3 128-16,1 2-128 0,-2 2 0 0,2-2 0 15,-1-3 128-15,1 0-128 0,0-1 0 0,2-1 144 16,-1-2-144-16,0-2 0 0,-1-1 0 0,2 0 128 16,3-3-272-16,-4-10-64 0,4 11-16 0,1-3 0 15,-5-8-1856-15,8 5-368 0,-8-5-80 16,0 0-12496-16</inkml:trace>
  <inkml:trace contextRef="#ctx0" brushRef="#br0" timeOffset="22255.77">30039 6120 28335 0,'0'0'1248'0,"0"0"272"0,0 0-1216 0,0 0-304 15,0 0 0-15,0 0 0 0,0 0 704 0,12 5 96 16,-12-5 16-16,10 4 0 0,-10-4-304 0,12 6-64 16,-2-1-16-16,-10-5 0 0,13 4 80 0,-2-2 32 15,-11-2 0-15,10 3 0 0,1 1-96 0,-11-4 0 16,9 5-16-16,-9-5 0 0,10 4-112 0,1-3-32 0,-11-1 0 0,10 3 0 16,-10-3-288-16,12 2 128 0,-1 0-128 0,0-2 0 15,-11 0 0-15,12-2 0 0,-1 0 0 0,1 1-192 31,-1-1-1760-31,-1 1-352 0,-10 1-64 0</inkml:trace>
  <inkml:trace contextRef="#ctx0" brushRef="#br0" timeOffset="23231.43">29993 5230 6447 0,'0'0'576'0,"0"0"-576"0,0 0 0 0,0 0 0 15,0 0 2864-15,0 0 464 0,0 0 80 0,0 0 32 16,-1-9-1584-16,1 9-304 0,0 0-64 0,0 0-16 0,0 0-352 0,8-6-80 15,2 3-16-15,-10 3 0 16,0 0-144-16,12-3-48 0,1 2 0 0,-1 1 0 0,-12 0-320 0,14 0-64 16,-1 0 0-16,0 0-16 15,-1 0-48-15,0 1-16 0,-2 4 0 0,1-4 0 0,-11-1 144 0,11-1 48 16,0-1 0-16,-11 2 0 0,13 2 16 0,-4 2 16 16,-9-4 0-16,0 0 0 0,13 3-16 0,-13-3-16 15,10 1 0-15,-10-1 0 0,9 6-80 0,-9-6-16 16,0 0 0-16,11 3 0 0,-11-3-144 0,0 0-16 15,0 0-16-15,10 4 0 0,-10-4-96 0,0 0 0 16,0 0-16-16,0 0 0 0,11 0-176 0,-11 0 128 16,0 0-128-16,11 0 128 0,-11 0-128 0,11 0 0 15,-11 0 144-15,12 4-144 0,-2 1 0 0,-2 2 128 16,-8-7-128-16,10 6 0 0,-1-1 0 0,1 2 0 0,0 1 0 16,-1 0 0-16,-1 1 0 0,4 2 0 0,-2 2 0 0,2-1 0 15,0-1 0-15,1-1 0 0,0 0 0 0,-3 2 0 16,-2-4 0-16,4 1 0 0,3 0 0 0,1 4 0 15,1 4 0-15,-1 2 0 0,-1-1 0 0,2 1 0 16,1 2 0-16,-1 3 0 0,-1-3 0 0,1 1 0 16,0 4 0-16,0 0 0 0,0 4 0 0,0 1 176 15,0 0-176-15,0 3 0 0,0-2 144 0,-1 0-144 16,0 1 0-16,1-1 144 0,-1-7-144 0,-3 0 0 16,-4 0 128-16,0-4-128 0,-1-1 0 0,-2-3 0 15,-2 3 128-15,1-4-128 0,1-1 192 0,-4 0-192 16,-2-1 288-16,-1 0-48 0,0-1-16 0,-1 3 0 15,0 3-96-15,-2 0-128 0,-3-1 176 0,2-1-176 0,1-3 144 16,-1 1-144-16,-3 0 0 0,2 0 144 0,-1-2-144 0,1 0 128 16,-4-2-128-16,4 1 128 0,-2-1-128 0,2 0 128 15,-2 1-128 1,-1-4 128-16,-2 1-384 0,1 0-96 0,-1 1-16 0,1-2 0 16,-3 1-1296-16,0-1-272 0,1 0-48 0,-2 0-10176 15,-4 1-2016-15</inkml:trace>
  <inkml:trace contextRef="#ctx0" brushRef="#br0" timeOffset="51888.4">14128 8788 32367 0,'-14'0'1424'0,"4"1"304"0,-2-1-1376 0,-1 1-352 15,-3 1 0-15,2 0 0 0,1 2 432 0,0-1 16 16,0-3 0-16,1 0 0 0,3 1-448 0,0-1 128 16,1-1-128-16,8 1 0 0,0 0 128 0,-7-6-128 15,2 0 0-15,1 1 128 0,4 5-128 0,-1-9 160 16,1 9-160-16,0 0 160 0,5-7 160 0,-5 7 16 16,11-6 16-16,-1 2 0 0,0 1 48 0,4 4 16 15,0 2 0-15,4 1 0 0,2 0-208 0,1 1-32 0,1 0-16 0,2 2 0 16,3-3 96-16,1 2 32 0,2 1 0 0,2-1 0 15,0-2 48-15,2 0 16 0,1-3 0 0,3-1 0 16,1-1 64-16,3 0 16 0,1 1 0 0,2-4 0 16,0 1-208-16,2-1-32 0,1 3-16 0,2-2 0 15,0-2-48-15,-1-1-128 0,-4-1 192 0,-2 1-64 16,-2-2-128-16,-1 0 128 0,-2-1-128 0,1 2 128 16,0-1-128-16,0 1 0 0,-1-1 0 0,-1 1 0 15,-5 2-224-15,1 3-128 0,-3-2-32 0,0 1 0 16,0 2-2800-16,-3-2-560 0,-2 2-112 15</inkml:trace>
  <inkml:trace contextRef="#ctx0" brushRef="#br0" timeOffset="64445.16">14041 8901 13823 0,'0'0'1216'0,"-4"-6"-960"0,0-1-256 0,3 1 0 16,1 6 1264-16,0 0 208 0,0 0 32 0,0-10 16 15,1 1-1312-15,-1 9-208 0,0-9-128 0,0 9 128 16,0 0-224-16,0 0 80 0,0 0 16 0,0 0 0 15,-2-8 128-15,2 8 0 0,0 0 0 0,0 0-128 16,0 0 272-16,0 0 64 0,0 0 16 0,0 0 0 16,0 0 544-16,0 0 128 0,0 0 0 0,0 0 16 15,0 0-64-15,0 0-16 0,0 0 0 0,0 0 0 16,2-9-384-16,-2 9-96 0,5-9-16 0,3 3 0 0,1 0-144 0,-9 6-16 16,10-5-16-16,-1 1 0 0,-9 4 176 0,10-4 48 15,-10 4 0-15,10-4 0 0,-10 4 112 0,0 0 16 16,11-2 16-16,-11 2 0 0,0 0-96 0,9-5-32 15,-9 5 0-15,8-6 0 0,-8 6 48 0,0 0 16 16,0 0 0-16,0 0 0 0,1-9-48 0,-1 9-16 16,0 0 0-16,0 0 0 0,-2-10-16 0,2 10 0 15,0 0 0-15,-7-7 0 0,7 7 0 0,0 0-16 16,-9-6 0-16,9 6 0 0,-12-3-16 0,2 1 0 16,-1 0 0-16,0 2 0 0,-1 0-32 0,-1 3-16 15,-3-1 0-15,1 0 0 0,-2-2-32 0,-2 0 0 16,0 1 0-16,-3-1 0 0,-3 0-32 0,-1 0-16 15,-2 0 0-15,0 0 0 0,-4 0-80 0,2 0-16 0,0 0 0 16,0-1 0-16,-1-2 0 0,0 2-128 0,-2-2 192 0,2-1-64 16,0 3 32-16,1 0 0 0,-2-2 0 0,2 3 0 15,0 3 80-15,-1-2 16 0,0 2 0 16,-3-1 0-16,-4 0-256 0,0 0 176 0,1 2-176 0,-4 1 160 16,-3 2-160-16,1-1 0 0,2-2 0 0,2 3 128 15,0-2-128-15,1 1 0 0,2 0 0 0,-1-2 0 16,1-2 0-16,2 1 0 0,0-3 0 0,3 0 0 15,1 0 128-15,2-3-128 0,2-1 192 0,4 2-64 16,3-1-128-16,0-1 0 0,2-2 0 0,4-1 0 16,3 3 0-16,1 0 192 0,2-1-192 0,7 5 192 15,0 0-192-15,-5-6 128 0,5 6-128 0,-4-7 128 16,4 7-128-16,0 0 0 0,0 0 0 0,0 0 0 16,0 0 0-16,7-6 0 0,-7 6 0 0,14-4 0 0,3 2 0 15,0 2 0-15,1 0 0 0,2 2 0 0,1-2 0 0,5 2 0 16,4-2 0-16,4 0 0 0,1-2-128 0,1-1 128 15,2-1 0-15,1 1 0 0,2 0 0 0,2 0 0 16,2-1 0-16,1 3 0 0,1-1 0 0,0 1 0 16,0-1 0-16,-2 2 0 0,-2 0 0 0,-2 1 0 15,-2 0 0-15,-1 0 0 0,-1-1 0 0,1 0 0 16,-1 0 0-16,1 0 0 0,-1 0 0 0,1 0 0 16,-1 0 0-16,2 0 0 0,1 0 0 0,-2 0 0 15,-4-1 0-15,-3 1 0 0,-1 3 0 0,-4-2 0 16,-2-1 0-16,-5 1 0 0,-2-1 0 0,-1 2 0 15,-3-5 0-15,-13 3 0 0,0 0 0 0,0 0 0 16,0 0 0-16,0 0 0 0,0 0-240 0,0 0 80 0,0 0 16 16,0 0 0-1,-9 3-1008-15,-4 3-208 0,-3-6-48 0,-2 4-11008 0,-3-1-2224 0</inkml:trace>
  <inkml:trace contextRef="#ctx0" brushRef="#br0" timeOffset="69008.09">13771 9300 13823 0,'0'0'1216'0,"0"0"-960"15,0 0-256-15,0 0 0 0,0 0 1872 0,0 0 336 16,0 0 64-16,0 0 16 0,0 0-1344 0,0 0-272 15,0 0-48-15,0 0-16 0,0 0-384 0,0 0-80 16,0 0-16-16,0 0 0 0,5 9-128 0,-5-9 0 16,0 0 0-16,0 0 128 0,0 0-128 0,0 0 0 15,-2 12 0-15,2-12 0 0,0 0 0 0,-9 6 0 16,-2-2 128-16,2-1-128 0,9-3 256 0,-12 0-48 16,-1 0 0-16,0 0 0 0,0 0 320 0,2 0 64 15,1 1 16-15,-1 1 0 0,-4 0 80 0,0 1 16 0,-2-1 0 16,-2 1 0-16,-1 2-144 0,-3 2-32 0,1-1 0 0,-1 2 0 15,-2 0-208-15,0 1-32 0,1 1-16 0,0 0 0 16,1-1-272-16,-2-2 160 0,-1 1-160 0,0-1 128 16,-2-2-128-16,0 0 128 0,-2-1-128 0,0 1 128 15,-2-1-128-15,-2-2 192 0,-2-4-192 0,-1 1 192 16,1 1 48-16,1 0 16 0,0 0 0 0,-1 0 0 16,0-1-256-16,-2-1 176 0,-1 1-176 0,-3 0 160 15,-2 1-160-15,0-2 0 0,1-1 0 0,-1 0 0 16,-1 3 0-16,3-4 0 0,3 1 0 0,1-2 0 15,2 0 144-15,1-3-144 0,-1 0 160 0,2-2-160 16,1-3 352-16,-1-1-32 0,0-1 0 0,1 1 0 16,2 0-16-16,1-1-16 0,1 2 0 0,3 1 0 15,0-3-160-15,1 2-128 0,2 1 144 0,2-1-144 0,1-1 0 0,2-1 128 16,0 1-128-16,1 2 0 0,0 3 0 0,0 1 0 16,1-1 0-16,-1 1 0 0,3-1 0 0,-2 1 0 15,-1-2 0-15,2 1 0 0,-1 1 0 0,1-1 0 16,-2-4 0-16,2 2 0 0,1 1 0 0,-2-3 0 15,-2-3 0-15,2 1 0 0,3 3 0 0,-1 0 0 16,1-1 0-16,1 1 0 0,2 1 0 0,2 2 0 16,3-1 0-16,1 1 0 0,0-8 0 0,-1 4 128 15,0-2-128-15,-2 3 144 0,2 3-144 0,2 2 0 16,1-3 0-16,-1 3 0 0,0 1 0 0,3 6 0 16,0 0-128-16,0 0 128 0,0 0 0 0,0 0 0 15,-6-4 0-15,6 4 0 0,0 0 0 0,-5-5 0 16,5 5 0-16,-7-3 0 0,7 3-144 0,0 0 144 15,-5-4 0-15,-2 0 0 0,0 2 0 0,7 2 0 0,-8 0 0 0,8 0 0 16,0 0 0-16,0 0 0 0,-8 0 0 0,8 0 0 16,-8 2 0-16,8-2-128 0,0 0 128 0,-8 4 0 15,2 3 0-15,1 0-128 0,-2 3 128 0,3 0 0 16,-1-2-128-16,0 2 128 0,-2 5 0 0,2-2 0 16,1 0-144-16,0 1 144 0,-1 2 0 0,1-1-144 15,-1-2 144-15,2-2 0 0,3-11 0 0,-4 10 0 16,0-1 0-16,4-9 0 0,0 0 0 0,0 0 128 15,0 0-128-15,-6 6 0 0,6-6 0 0,0 0 128 16,0 0-128-16,0 0 0 0,-8 0 0 0,8 0 0 16,0 0 0-16,0 0 144 0,-5-8-144 0,2-3 0 15,2 2 128-15,1 1-128 0,1-1 0 0,2 0 0 0,-1 0 0 0,0 0 0 16,-1 0 0-16,2 0 0 0,-2 1 0 16,-1-1 0-16,0-2 0 0,1 2 0 0,-1 9 0 0,2-10 0 15,-1 1 0-15,-1 9 0 0,0 0 0 0,4-8 0 16,-4 8 0-16,5-12 0 0,-1 2 0 0,2 2 0 15,-6 8 0-15,11-7-144 0,-1 1 144 0,2-1 0 16,0 3-144-16,-1 3 144 0,-11 1 0 0,13 3-176 16,1-1 176-16,-3 2-128 0,0 0 128 0,-1 1 0 15,1-3 0-15,-2 3-128 0,-9-5 128 0,14 2 0 16,0 2 0-16,1 0 0 0,-2 1 0 0,0 1 0 16,-3-2 0-16,3-2 0 0,2 1 0 0,0-1 0 15,1 2 0-15,2-1 0 16,4-1-2304-16,3-2-448 0</inkml:trace>
  <inkml:trace contextRef="#ctx0" brushRef="#br0" timeOffset="79571.03">16884 11966 6447 0,'-15'-3'576'0,"-3"3"-576"15,-3 2 0-15,1-2 0 0,1-2 1392 0,0 1 160 0,1 1 48 0,1 0 0 16,0 0-1184-16,3 0-224 0,1 0-64 0,1 0 0 15,2-2 944-15,1 2 176 0,1-2 32 0,8 2 16 16,0 0 176-16,-9 0 48 0,1-2 0 0,8 2 0 16,0 0-304-16,0 0-64 0,0 0-16 0,0 0 0 15,0 0-256-15,0 0-48 0,0 0-16 0,0 0 0 16,0 0-352-16,10 9-64 0,2-4-16 0,2-1 0 16,7-1-80-16,5-2-32 0,4-2 0 0,11-3 0 15,8-2 304-15,10-1 48 0,5-3 16 0,3 0 0 16,1 0 0-16,5-1 16 0,5-4 0 0,7 3 0 15,5 3-384-15,-1-3-80 0,-4 3 0 0,1 0-16 16,0 0-176-16,4 2 0 0,3 3 0 0,-3-1 0 16,-2 4 0-16,-1-2 0 0,0 0 0 0,3 2 0 15,3 1-1632-15,0-1-256 0,-3-2-48 0,2-1-7968 16,3-1-1584-16</inkml:trace>
  <inkml:trace contextRef="#ctx0" brushRef="#br1" timeOffset="107419.88">2712 15910 12895 0,'0'0'1152'0,"0"0"-928"16,6-11-224-16,-6 11 0 0,5-6 2688 0,-1-1 480 15,0 1 96-15,-4 6 32 0,0 0-1696 0,6-9-352 0,-3 0-64 0,-3 9-16 16,6-8-80-16,-4-1 0 0,-2-2-16 0,0 2 0 15,0 0-368-15,0 9-64 0,-2-10 0 0,-1-1-16 16,0 1-112-16,0 1-32 0,-1-1 0 0,-3 1 0 16,-2 3 96-16,2-3 0 0,1 1 16 0,-1 1 0 15,-2 2-384-15,-1 4-80 0,-2-2 0 0,-1 3-128 16,-1 0 0-16,1 3 0 0,-2 1 0 0,2 1 0 16,0 1 0-16,-1 2 0 0,-2 0 0 0,1 4 0 15,0 1-160-15,1 1 160 0,-2 1-160 0,2 3 160 16,1-3 0-16,1 2-144 0,0 2 144 0,3 0 0 15,2 3 0-15,0-1-160 0,0 1 160 0,4-2 0 16,0 0-144-16,2 0 144 0,2-3 0 0,2 0-144 16,-1-1 144-16,2-2 0 0,1-1 0 0,2-1 0 0,1-2 0 0,1-2 0 15,1-1 0-15,2-1 0 0,4-3 0 0,-2 0 176 16,-1 0-176-16,1-3 192 0,5-3-192 0,-2 0 192 16,-3-2-192-16,3-1 192 0,2-1-192 0,1 1 192 15,-2-5-192-15,-1-1 192 0,-1-1-16 0,2-3 0 16,2-1 0-16,-3 0 0 0,-4-3 208 0,0-1 32 15,1-5 16-15,-2 0 0 0,-5-1-32 0,3 1 0 16,-1-2 0-16,-3-2 0 0,-1-3-128 0,-1 2-16 16,-1 0-16-16,-2-1 0 0,1 2-240 0,-5 0 144 15,-5-2-144-15,3 0 128 0,1 4-128 0,-1-5 0 16,-3 1 0-16,-1 0 0 0,0 0 0 0,1-1 128 16,0-1-128-16,0 0 0 0,0 3 0 0,2 4 0 15,2 1 0-15,-1 1 0 0,-3 3 0 0,1 2 0 16,4 3 0-16,-1 4 0 0,0 3-160 0,0-1-16 0,0 3 0 0,4 8 0 31,0 0-432-31,0 0-96 0,-4-6 0 0,4 6-16 16,0 0-2096-16,0 0-432 0,0 0-80 0,0 0-6800 0,0 0-1376 0</inkml:trace>
  <inkml:trace contextRef="#ctx0" brushRef="#br1" timeOffset="108051.9">3557 14983 14735 0,'0'0'1312'0,"0"0"-1056"0,9-5-256 0,-9 5 0 15,6-7 2752-15,-6 7 512 0,0 0 80 0,0 0 32 16,11-2-1968-16,-11 2-384 0,0 0-64 0,0 0-32 16,0 0-96-16,2 9-32 0,-4 1 0 0,-2 3 0 15,-2 4-176-15,-1 0-48 0,-5 3 0 0,-1-1 0 16,-3 2-48-16,-1 2-16 0,-2 2 0 0,-3 4 0 15,-3 4-32-15,1-1-16 0,2-1 0 0,0 7 0 16,-3 4-144-16,3 0-48 0,1 1 0 0,2-3 0 16,-2 3 0-16,4-1 0 0,3 1 0 0,2 1 0 15,0 1 16-15,2 3 0 0,1 3 0 0,3-3 0 0,4-3-144 16,0-2-16-16,2-3-128 0,4-4 192 0,2-2-192 16,1 0 144-16,4-4-144 0,-1-4 128 0,3 0-128 0,4 1 0 15,1-6 0-15,2 1 0 16,1 1-304-16,2-3-144 0,5 0-16 0,-1-2-16 15,-2-3-464-15,2-2-80 0,2 1-32 0,0-4 0 16,-1 1-1504-16,1-6-320 0,-2-1-48 0,1-4-10512 0</inkml:trace>
  <inkml:trace contextRef="#ctx0" brushRef="#br1" timeOffset="108512.51">4072 15617 14735 0,'0'0'1312'16,"0"0"-1056"-16,0 0-256 0,6-7 0 0,-6 7 3136 0,0 0 560 16,8-5 112-16,-8 5 32 0,0 0-2016 0,0 0-400 15,0 0-80-15,0 0 0 16,0 0-192-16,0 0-48 0,-11 6 0 0,0 2 0 0,-4 1-352 0,1 2-80 15,-2 0-16-15,-1 4 0 0,-2 0-144 0,-2 4-16 16,-2-1-16-16,-2 4 0 0,0 3-240 0,0 0-48 16,2 2-16-16,-1 0 0 0,0 1-176 0,1-1 0 15,2-2 0-15,2-2 0 0,-1 0 0 0,3-3 0 16,2-4 128-16,0-2-128 0,1 1-176 0,2-2-64 16,1-2-16-16,2-3 0 15,2-2-448-15,7-6-112 0,0 0-16 0,0 0 0 16,0 0-1968-16,1-10-400 0,1 0-64 0,2-2-6080 0,1-1-1216 15</inkml:trace>
  <inkml:trace contextRef="#ctx0" brushRef="#br1" timeOffset="108757.69">3660 15635 2751 0,'0'0'128'0,"0"0"16"0,0 0-144 0,0 0 0 0,0 0 0 0,0 0 0 16,0 0 5280-16,0 0 1024 0,0 0 208 0,0 0 32 15,-2 13-4352-15,2-13-864 0,0 10-176 0,3 1-48 16,-3-11 192-16,8 15 48 0,1-3 0 0,1 4 0 16,1-1-128-16,0 2 0 0,2 4-16 0,2 4 0 15,0 2-432-15,2-1-96 0,-1-2-16 0,1-3 0 16,1 1-336-16,0-4-64 0,-1 2 0 0,4-2-16 0,1-1-240 0,-3-4 0 16,-6 1 0-16,1-1 0 15,2-2-272-15,-3-2-160 0,-3-3-16 0,1 2-16 16,-4-3-1472-16,3-1-304 0,-10-4-48 0,0 0-8512 15,0 0-1696-15</inkml:trace>
  <inkml:trace contextRef="#ctx0" brushRef="#br1" timeOffset="109376.55">3703 15403 24815 0,'0'0'1088'0,"0"0"256"0,0 0-1088 0,0 0-256 0,0 0 0 0,0 0 0 15,0 0 640-15,0 0 64 0,0 0 0 0,11 4 16 16,0 0 80-16,-11-4 16 0,0 0 0 0,11 3 0 16,1 0 128-16,-1 0 16 0,-11-3 16 0,11 1 0 15,0-1-448-15,1 0-80 0,1 1-32 0,0-1 0 16,-2 0-176-16,4 0-48 0,2-2 0 0,-2-1 0 16,-2-1-48-16,3 0-16 0,5 0 0 0,0 2 0 0,-2-4-128 0,1 3 160 15,-2-1-160-15,0 0 160 0,1 1-160 0,-4 2 0 16,-3 1 144-16,1-1-144 0,1-2 192 15,-1 2-48-15,-13 1 0 0,11 0 0 0,-11 0 96 0,11 0 16 16,-11 0 0-16,0 0 0 0,11 1-48 0,-11-1 0 16,0 0 0-16,0 0 0 0,0 0-208 0,0 0 128 15,0 0-128-15,0 0 0 0,0 0 128 0,0 0-128 16,0 0 0-16,0 0 144 0,0 0-144 0,0 0 192 16,-7-5-192-16,2-2 192 0,5 7-192 0,-6-10 128 15,-2-2-128-15,0 0 128 0,1 3 96 0,1-1 16 16,-3 2 0-16,2-1 0 0,0 0-240 0,-3 0 0 15,1 1 128-15,-1 1-128 0,-1 2 128 0,1 0-128 16,-2 0 176-16,2 1-176 0,-1 1 0 0,4 0 0 0,7 3 0 16,-10-1 0-16,-3-4 0 0,4 2 0 0,9 3 0 0,0 0 0 15,-9-6 0-15,9 6 0 0,0 0 0 0,0 0 0 16,-2-9 0-16,2 9-192 0,-3-11 48 0,3 11 16 31,0 0-592-31,9-5-112 0,-9 5-32 0,10-4 0 16,1 3-1424-16,-1 1-272 0,1 1-64 0,-1 3-6976 0,2 1-1376 0</inkml:trace>
  <inkml:trace contextRef="#ctx0" brushRef="#br1" timeOffset="109971.84">4380 16035 4607 0,'0'0'400'0,"0"0"-400"0,0 0 0 0,0 0 0 15,0 0 4288-15,0 0 768 0,0 0 144 0,0 0 48 16,0 0-2976-16,11 7-592 0,-11-7-112 0,9 7-32 16,-9-7-320-16,0 0-80 0,7 13-16 0,-2-3 0 15,-3-1-512-15,4 1-96 0,-1 2-32 0,1 0 0 0,1 1-240 16,2 1-48-16,1 3-16 0,2 0 0 15,1 1-48-15,-1 3-128 0,0-4 192 0,-2 2-64 0,1 2-128 16,-5-1 192-16,-1-2-192 0,-1 2 192 0,0 1-192 0,-1-3 0 16,-5 1 144-16,1 0-144 0,-2-2 128 0,1-2-128 15,-2 2 160-15,0-3-160 0,-1-1 0 0,0 1 0 16,-1-1 0-16,-5 0-160 16,-5-2-2368-16,2 1-480 0,2-4-80 0</inkml:trace>
  <inkml:trace contextRef="#ctx0" brushRef="#br1" timeOffset="110724.86">4902 15658 20607 0,'0'0'912'0,"0"0"192"0,0 0-880 0,0 0-224 16,0 0 0-16,10-5 0 0,-10 5 1072 0,12-5 160 15,1 0 48-15,0 1 0 0,-1 1-64 0,2 2-16 16,5-2 0-16,-3 2 0 0,1 1-80 0,2-1-16 16,-1-1 0-16,3 2 0 0,1-2-400 0,0 2-96 15,-2 0-16-15,1 2 0 0,-1-2-208 0,-1 0-64 16,-4 0 0-16,1 2 0 0,-2 3-192 0,-1-3-128 0,-1 2 128 0,-12-4-128 16,12 4 0-16,-3 0 144 0,-9-4-144 0,0 0 0 15,0 0 144-15,6 9-144 0,-6-9 0 0,4 11 144 16,-4-11-144-16,-2 13 0 0,-2-2 0 0,-3 0 0 15,-1-3-128-15,-2 1-16 0,-2-1 0 0,-1 3 0 32,-1 2-288-32,-2 0-48 0,-1-1-16 0,2 0 0 0,-1-2 80 0,2 2 16 0,-2 0 0 0,2-4 0 15,1-1 272-15,1 1 128 0,2 0-128 0,0-1 128 16,3-1 0-16,7-6 0 0,-11 8 0 0,5 0 0 16,0 1 0-16,6-9 0 0,0 0 0 0,-3 12 0 15,3-12 0-15,-3 11 128 0,0 0 0 0,6 1 0 16,1-2 128-16,0 0 48 0,-4-10 0 0,4 11 0 15,1-3 32-15,0 1 16 0,0 0 0 0,-5-9 0 0,8 5-32 0,0 0 0 16,1 1 0-16,-9-6 0 0,9 2-48 0,0 1-16 16,-9-3 0-16,13 0 0 0,-1-2-128 0,0 1-128 15,0 0 144-15,-2 0-144 0,-10 1 0 0,12-3 0 16,-2 0-128-16,1 1 128 16,-2-2-1824-16,0 0-256 0,1-1-48 0,-2-2-7904 15,-1 1-1568-15</inkml:trace>
  <inkml:trace contextRef="#ctx0" brushRef="#br1" timeOffset="111384.83">4952 15392 2751 0,'0'0'128'0,"0"0"16"0,0 0-144 0,0 0 0 0,0 0 0 0,0 0 0 15,0 0 5136-15,7-6 1008 0,-7 6 192 0,0 0 32 16,9-5-4256-16,-9 5-832 0,12 0-192 0,-12 0-16 15,0 0 160-15,13 2 48 0,0 1 0 0,0-1 0 0,-2 1-400 0,2 0-80 16,2-1-16-16,2 1 0 0,-1 1-160 0,0-3-48 16,1 2 0-16,1-1 0 0,0 1-256 0,0-2-64 15,1-1-16-15,-1-1 0 0,0 0-112 0,-1 1-128 16,-3 0 176-16,2 0-176 0,0-2 160 0,-2 0-160 16,-1 0 128-16,-1 1-128 0,0 0 192 0,-2 2-32 15,-10-1-16-15,10 0 0 0,-10 0-16 0,12 3-128 16,-1-1 192-16,-11-2-64 0,0 0-128 0,0 0 128 15,10 2-128-15,-10-2 128 0,0 0 0 0,0 0 0 16,10 0 0-16,-10 0 0 0,0 0 160 0,0 0 32 16,0 0 0-16,0 0 0 0,0 0-64 0,8-7 0 15,-8 7 0-15,4-8 0 0,-1-4 96 0,-3 5 16 16,0 7 0-16,-3-11 0 0,1 1-48 0,-1-1-16 0,0 4 0 16,-1-1 0-16,1-1-176 0,-1-1-128 0,0 1 192 0,-2 0-192 15,-1-1 0-15,0 2 0 0,1 1 0 0,-1 1 0 16,-1 1 0-16,2-2 0 0,-1 2 0 0,1 1 0 15,-1 0 0-15,7 4 0 0,-8-8 0 0,2 2 0 16,6 6 0-16,-8-8 0 0,2 1 0 0,0 1 0 16,6 6 0-16,0 0 0 0,-6-9 0 0,6 9 0 15,0 0 0-15,0 0 0 0,-7-7 0 0,7 7 0 16,0 0 0-16,0 0 0 0,0 0 0 0,0 0 0 16,0 0-176-16,0 0 176 0,0 0-192 0,0 0 192 31,0 0-528-31,0 0 0 0,0 0 0 0,0 0 0 0,0 0-1776 0,0 0-336 0,0 0-80 0,0 0-8800 15,11 2-1776-15</inkml:trace>
  <inkml:trace contextRef="#ctx0" brushRef="#br1" timeOffset="112027.64">5331 14780 2751 0,'0'0'256'0,"-9"-6"-256"0,-2-2 0 0,1 3 0 15,1 1 4128-15,0 2 784 0,1-1 144 0,8 3 48 16,-9-2-3392-16,9 2-688 0,0 0-128 0,-8-3-16 16,8 3 112-16,-9 0 32 0,9 0 0 0,0 0 0 0,0 0 288 0,0 0 64 15,-4 10 16-15,3 2 0 0,3-1-432 0,2-1-64 16,0 2-32-16,4 2 0 0,2-1-208 0,3 4-32 16,0 3-16-16,3 0 0 0,2 3-112 0,0 0-32 15,2 2 0-15,2 1 0 0,3 3-128 0,2 1-16 16,2 0-16-16,2 3 0 0,-1 3-128 0,0 1-32 15,0 3 0-15,-1 0 0 0,-4 3-144 0,-2 0 128 16,-1 1-128-16,-3 3 128 0,-5-2-128 0,-2 0 0 16,-3-2 144-16,1-1-144 0,-1-2 0 0,-1 2 128 15,-3 1-128-15,1 1 0 0,-1-2 0 0,0-1 128 16,-2 0-128-16,-2-4 0 0,0-1 0 0,-2-2 144 16,0-1-144-16,-3-3 0 0,-1-4 144 0,-1 0-144 0,0-3 0 15,-2-3 144-15,-1 1-144 0,0-3-144 0,1 0 144 16,-4-1-208-1,-2-4-1264-15,-2 0-240 0,1-1-48 0,-2-3-16 16,-2 0-1584-16,-3-3-320 0</inkml:trace>
  <inkml:trace contextRef="#ctx0" brushRef="#br1" timeOffset="112743.9">6280 15641 19343 0,'0'0'1728'0,"0"0"-1392"16,0 0-336-16,0 0 0 0,0 0 2368 0,0 0 416 15,9-4 80-15,-9 4 16 0,8-5-2016 0,-8 5-400 16,12-4-80-16,-2 0 0 0,-10 4 128 0,13-2 48 15,0-2 0-15,0 1 0 0,0 2-112 0,0-2 0 16,2-1-16-16,2 2 0 0,1-2-112 0,3 1 0 16,0 1-16-16,1-1 0 0,1-1-304 0,2 0 0 15,2 2 0-15,-2 0 0 0,0 0 0 0,0 2 0 16,-1-2-176-16,0 1 176 16,-2 0-816-16,-4 1-48 0,-3 1-16 0,-1 0 0 15,2 1-784-15,-2 0-144 0,-1 1-48 0,-3-2-6560 16,-10-1-1312-16</inkml:trace>
  <inkml:trace contextRef="#ctx0" brushRef="#br1" timeOffset="113050.12">6232 15776 5519 0,'0'0'496'15,"0"0"-496"-15,0 0 0 0,0 0 0 0,9-7 5856 0,1 2 1072 16,1 0 224-16,0-1 32 0,3 1-4768 0,1 1-960 16,2-4-192-16,1 3-48 0,2 0-256 0,1 0-64 15,1-2-16-15,3 2 0 0,1 0-496 0,1 0-112 16,1-2-16-16,3 3 0 0,1 0-256 0,2-1 0 15,0 1 0-15,-1 2 0 16,-1-2-320 0,0 0-112-16,-4-1-16 0,0 2-16 0,-2 0-1808 0,-3 3-352 0,-1 0-80 0,-2 0-11568 0</inkml:trace>
  <inkml:trace contextRef="#ctx0" brushRef="#br1" timeOffset="124310.56">7446 15034 6447 0,'0'0'272'0,"0"0"80"0,0 0-352 0,0 0 0 15,0 0 0-15,0 0 0 0,0 0 5232 0,0 0 976 16,0 0 192-16,0 0 32 0,0 0-4384 0,0 0-896 15,0 0-160-15,0 0-32 0,0 0-64 0,7 9-16 16,-1 3 0-16,-3-2 0 0,0 4-160 0,0 5-16 16,-3-2-16-16,0 5 0 0,-3 1-256 0,0 5-48 15,1 2-16-15,-1 3 0 0,1 5-16 0,-1 5 0 16,0 3 0-16,2 1 0 0,-1 0 48 0,0 0 16 16,0 0 0-16,-1 0 0 0,-1-2-160 0,1 5-48 15,0-1 0-15,0-2 0 0,0 1-16 0,1-2-16 16,-2-2 0-16,0-1 0 0,-1-2-176 0,3-3 0 15,1-3 0-15,0-4 0 0,-2-3 0 0,1-4 0 0,-1-3 0 0,2-1 0 16,1-6-256-16,-2-2 0 0,0-3 16 0,2-9 0 31,0 0-1648-31,0 0-336 0,0 0-64 0,0 0-9120 0,-3-13-1840 0</inkml:trace>
  <inkml:trace contextRef="#ctx0" brushRef="#br1" timeOffset="124716.33">7654 15107 4607 0,'-2'-16'192'0,"0"7"64"0,1-1-256 0,0-1 0 15,1-1 0-15,1 5 0 0,0-4 4336 0,-1 11 816 16,3-10 160-16,-1 2 48 0,-2 8-3120 0,0 0-640 16,0 0-112-16,0 0-16 0,0 0-240 0,0 0-32 15,0 0-16-15,3 10 0 0,0 2-336 0,-1 4-64 16,0-1-16-16,-2 4 0 0,0 0 16 0,0 2 0 16,0 2 0-16,-2 6 0 0,-2-1-144 0,4 4-48 15,3 2 0-15,-2 4 0 0,-2 2-96 0,0 3-32 16,-1 4 0-16,0-1 0 0,-1-1-80 0,1 2-32 15,-1 2 0-15,-1 0 0 0,0 1-160 0,0-1-16 0,-1 1-16 16,0-3 0-16,1-2-160 0,0-2 128 0,-1-9-128 0,1-1 128 16,1-4-128-16,2-3 128 0,2-4-128 0,-1-4 128 15,-1-2-128-15,1-3 0 0,1-2 0 0,-1-11 0 32,0 0-1664-32,0 0-192 0,0 0-64 0,11-2-16128 0</inkml:trace>
  <inkml:trace contextRef="#ctx0" brushRef="#br1" timeOffset="125330.8">8220 15666 1839 0,'0'0'160'0,"0"0"-160"0,0 0 0 0,0 0 0 16,0 0 3568-16,0 0 672 0,12 1 144 0,-12-1 32 15,0 0-2768-15,0 0-560 0,0 0-96 0,0 0-32 16,0 0 112-16,0 0 16 0,10-2 0 0,-10 2 0 15,0 0-48-15,0 0 0 16,0 0 0-16,0 0 0 0,0 0-112 0,0 0-32 0,0 0 0 0,0 0 0 16,0 0 80-16,0 0 16 0,0 0 0 0,0 0 0 15,0 0-256-15,0 10-48 0,-4 2-16 0,-1 0 0 16,-2 1-128-16,1 1-32 0,-3 0 0 0,-2 3 0 0,-2-1-160 16,0 6-32-16,-2 3-16 0,-1 1 0 0,-1 1-160 0,1-3-16 15,1-1-128-15,-1 3 192 0,0-2-64 0,1-1-128 16,-1-1 176-16,3 2-176 0,0-3 176 0,1-3-176 15,1-2 160-15,0-1-160 0,-1 0 128 0,2-1-128 16,-2-1 0-16,2-1 0 0,1-2 0 0,-2-1 0 16,-2 0 0-16,3-3-160 15,1-2-1280-15,0-2-256 0,-2-3-48 0,3-2-16 16,8 3-1632-16,-6-10-336 0,1-1-64 0,-1-4-16 0</inkml:trace>
  <inkml:trace contextRef="#ctx0" brushRef="#br1" timeOffset="125599.08">7941 15690 18431 0,'0'0'1632'0,"0"0"-1312"0,0 0-320 0,0 0 0 16,0 0 2880-16,0 0 496 0,0 0 96 0,0 0 32 16,0 0-2128-16,12 7-416 0,-2 4-96 0,-2 2-16 15,0-1 304-15,-2 3 64 0,-1 3 16 0,1 3 0 16,0 3-192-16,2 2-32 0,-1-5-16 0,-1 3 0 15,1 1-480-15,-1-1-112 0,2-2-16 0,1-1 0 16,-1-2-384-16,1 1 128 0,0-1-128 0,0-3 0 16,-1 0 128-16,1-5-128 0,-1 0 0 0,0-1 128 15,0-1-128-15,-1-2-272 0,3-3 64 0,-3 0 16 16,-7-4-768-16,11 2-128 0,1-2-48 0,-12 0 0 16,10-2-2320-16,-10 2-448 0,10-8-112 0</inkml:trace>
  <inkml:trace contextRef="#ctx0" brushRef="#br1" timeOffset="126213.47">8004 15452 8287 0,'0'0'368'0,"0"0"80"0,-6-6-448 0,6 6 0 15,-6-7 0-15,6 7 0 0,0 0 3744 0,0 0 672 0,-7-6 128 0,7 6 16 16,0 0-2704-16,0 0-560 0,0 0-96 0,0 0-32 16,0 0-48-16,0 0-16 0,0 0 0 0,0 0 0 15,0 0-80-15,0 0-32 0,0 0 0 0,0 0 0 16,8-6-256-16,-8 6-48 0,11-3-16 0,-11 3 0 15,11-2-288-15,1 1-64 0,0 0-16 0,-2-1 0 16,1 1-112-16,-1 1-32 0,0 1 0 0,1 1 0 16,-11-2-160-16,13 1 0 0,-1 0 0 0,-1 2 128 15,0-2-128-15,-1 2 160 0,1-2-160 0,-11-1 160 16,11 3-32-16,1-2 0 0,1-1 0 0,-1-1 0 16,-2 1 0-16,1-3 0 0,0 2 0 0,1-1 0 15,0 1 48-15,-2 0 0 0,-10 1 0 0,11-3 0 16,-11 3 0-16,9-2 0 0,-9 2 0 0,9-4 0 0,-9 4 48 0,0 0 16 15,0 0 0-15,7-7 0 0,-7 7 16 0,0 0 0 16,0 0 0-16,0 0 0 0,2-9-112 0,-2 9-16 16,-5-9 0-16,1 1 0 0,0 0 16 0,4 8 0 15,-5-9 0-15,0 3 0 0,0-1-144 0,-1 1 192 16,6 6-192-16,-8-7 192 0,-1-1-64 0,3 0-128 16,1 1 192-16,-1-2-64 0,-3 2-128 0,1 0 160 15,-1 0-160-15,0-2 160 0,-1 1-16 0,1 0 0 16,1-1 0-16,0 1 0 0,-1 1 16 0,2 2 0 15,1 1 0-15,6 4 0 0,-9-4-160 0,0 2 128 16,1-2-128-16,8 4 128 0,0 0-128 0,0 0 0 16,0 0 0-16,0 0 0 0,0 0 0 0,0 0-144 0,0 0 144 15,0 0-160 1,0 0-1280-16,0 0-256 0,0 0-48 0,14 4-16 16,-2 1-1312-16,2 0-256 0,2 2-48 0</inkml:trace>
  <inkml:trace contextRef="#ctx0" brushRef="#br1" timeOffset="126893.3">8738 15813 9215 0,'0'0'816'0,"0"0"-656"0,0 0-160 0,0 0 0 16,0 0 3200-16,0 0 624 0,0 0 112 0,0 0 32 15,-11 2-2400-15,11-2-480 0,0 0-80 0,0 0-32 16,-9-3-16-16,9 3 0 0,0 0 0 0,0 0 0 16,0 0-16-16,0 0-16 0,0 0 0 0,0 0 0 15,0 0 80-15,0 0 16 0,0 0 0 0,0 0 0 16,0 0-16-16,0 0 0 0,0 0 0 0,0 0 0 16,0 0-128-16,0 0-32 0,9-4 0 0,-9 4 0 15,12-5-272-15,0 2-64 0,-1 3-16 0,-2 0 0 0,-9 0-256 0,12 2-48 16,2 0-16-16,1-2 0 0,-2-1-176 0,0 1 0 15,1 3 0-15,1-3 128 0,-2-3-128 16,1 2 192-16,0-1-192 0,3 2 192 0,0-2-192 0,0 0 160 16,0 0-160-16,0 2 160 0,0-3-160 0,1 2 0 15,-1-2 0-15,1 3 128 0,1 0-128 0,-1 0 0 16,-2 0 0-16,-1 0 0 0,0 0 0 0,-1 0 0 16,-1 2 0-16,-1-1 0 0,-3 0 0 0,-9-1 0 15,10-1 0-15,-10 1 0 16,0 0-368-16,0 0-144 0,0 0-48 0,0 0 0 15,11-3-1936-15,-11 3-400 0,7-6-80 0,0-1-8704 16,-2-1-1744-16</inkml:trace>
  <inkml:trace contextRef="#ctx0" brushRef="#br1" timeOffset="127935.61">9706 15622 4607 0,'0'0'192'0,"0"0"64"15,0 0-256-15,0 0 0 0,0 0 0 0,0 0 0 16,0 0 3760-16,0 0 704 0,0 0 144 0,0 0 16 15,0 0-2512-15,0 0-496 0,0 0-96 0,0 0-32 0,0 0-208 0,0 0-32 16,0 0-16-16,0 0 0 16,0 0-64-16,0 0-16 0,0 0 0 0,0 0 0 0,11-3 0 0,-1 1-16 15,-10 2 0-15,13 0 0 0,0 0-432 0,0 1-64 16,0-1-32-16,3 1 0 0,1 0-352 0,1 1-80 16,2-2-16-16,-1 0 0 0,-1 1-32 0,1-1-128 15,-1 0 192-15,-1 3-64 0,0-1-128 0,-2 1 128 16,1 1-128-16,-3-2 128 0,-2 2-128 0,-2 3 0 15,-2-1 0-15,1 1 0 0,-8-7 128 0,8 10-128 16,-8-10 128-16,7 9-128 0,-7-9 128 0,6 11-128 16,-6-11 0-16,3 12 128 0,-2-1-128 0,-1-11 128 15,0 0-128-15,-4 9 128 0,-2 2-128 0,-2-1 160 16,-1-3-160-16,-2 2 160 0,0 0-160 0,-2 1 0 0,-3 1 0 0,-2 1 0 16,-3 1 0-16,-3 0-144 0,1-2 144 0,-1 4-208 15,2 0 208-15,0 0-176 0,0-1 176 0,1 0-160 16,1-1 160-16,2 1 0 0,1-3 0 0,2 2 0 15,0 2 0-15,2-2 0 0,1-2 0 0,-1 1 0 16,2-3 0-16,2 2 0 0,-1-2 0 0,4 0 0 16,-1-1 0-16,2-2-128 0,5-6 128 0,-5 9 0 15,5-9 0-15,0 0 0 0,0 0 0 0,0 0-128 16,0 0 128-16,5 8 0 0,-5-8 0 0,11 5 128 16,-1-1 128-16,3-1 16 0,0-4 16 0,4-2 0 15,0-1-32-15,3 0-16 0,0 0 0 0,3 0 0 16,0-1-240-16,2 1 128 0,1 0-128 0,-1 2 0 15,-1 0 0-15,-1 1 128 0,-4-1-128 0,1 0 0 16,-3 2-240-16,-3 2-80 0,-14-2-32 0,12 1 0 16,-2-1-1584-16,-10 0-320 0,0 0-64 0,0 0-16 15,9-3-1312-15,-9 3-256 0</inkml:trace>
  <inkml:trace contextRef="#ctx0" brushRef="#br1" timeOffset="128699.59">9784 15373 22799 0,'0'0'1008'0,"-9"1"208"0,0 2-960 0,9-3-256 0,-9 4 0 0,9-4 0 15,0 0 752-15,0 0 96 0,-9 2 32 0,9-2 0 16,0 0 144-16,-8 4 48 0,8-4 0 0,0 0 0 15,0 0 16-15,0 0 16 0,0 0 0 0,0 0 0 16,0 0-176-16,0 0-32 0,0 0-16 0,0 0 0 0,0 0-160 0,0 0-16 16,0 0-16-16,4 9 0 0,-4-9-112 0,0 0 0 15,10 7-16-15,1-5 0 0,-11-2-208 0,13 2-32 16,-1-4-16-16,1 1 0 0,0 0-128 0,0 1-32 16,0-4 0-16,2 1 0 0,2 3 0 0,2-4 0 15,-1 0 0-15,-1 2 0 0,-3-1-16 0,4 1 0 16,1-2 0-16,0 1 0 0,1 2 32 0,-2-2 0 15,-1 3 0-15,-1 0 0 0,-2 0-160 0,-1 0 0 16,-1-1 0-16,-1 1 0 0,0 0 0 0,-11 0 0 16,12 1 0-16,-2 2 0 0,-10-3 0 0,12 1 0 15,-12-1 128-15,10 0-128 0,-10 0 240 0,11-1-48 16,-11 1 0-16,0 0 0 0,0 0 16 0,0 0 0 16,0 0 0-16,7-4 0 0,-7 4-48 0,0 0-16 0,0 0 0 0,0 0 0 15,0 0 16-15,0 0 0 0,0-9 0 0,0 9 0 16,0 0-160-16,-5-7 192 0,0-1-192 15,5 8 192-15,-6-9-192 0,-1 0 192 0,-1 0-192 0,2 1 192 16,0 2-64-16,0-1 0 0,-2-1 0 0,2-1 0 16,-1 0-128-16,2 0 128 0,0 1-128 0,-1 2 128 15,1-1-128-15,1-1 0 0,0-1 0 0,-1 0 128 16,0 1-128-16,0 2 0 0,0-1 0 0,1-1 0 16,4 8 0-16,-6-9 0 0,2-3 0 0,1 5 0 15,3 7 0-15,-4-10 0 0,0 1 144 0,4 9-144 16,0 0 0-16,0 0 0 0,0 0 0 0,0 0 0 15,1-9 0-15,-1 9 0 0,0 0 0 0,0 0-192 16,0 0-384-16,0 0-96 0,9 4-16 0,-1 3 0 16,-8-7-1488-16,8 11-320 0,-2 1-48 0,1 1-9616 15,-2 3-1936-15</inkml:trace>
  <inkml:trace contextRef="#ctx0" brushRef="#br1" timeOffset="129616.68">10589 15015 11967 0,'0'0'1072'15,"0"0"-864"-15,0 0-208 0,0 0 0 16,0 0 1776-16,0 0 304 0,-2-9 64 0,2 9 16 16,0 0-880-16,0 0-160 0,0 0-32 0,0 0-16 15,-6-4 96-15,6 4 32 0,-9 3 0 0,9-3 0 0,-7 7-112 0,2-1 0 16,0 2-16-16,0 4 0 0,1 1-352 0,0 2-64 16,0 4-16-16,1 0 0 0,1 5-48 15,-1 3-16-15,1 4 0 0,0 3 0 0,2 3 160 0,-1 2 32 16,0 1 0-16,-2 5 0 0,-1 1-48 0,0 3 0 15,0-4 0-15,0 2 0 0,0-1-304 0,-1 0-64 16,0-2-16-16,0 0 0 0,-3-2-144 0,3-2-48 16,1-2 0-16,-1-1 0 0,-1-1-144 0,3-2 0 15,0-3 0-15,0-1 0 0,-2 0 0 0,-3-2-224 16,0-4 80-16,1 1 16 0,1-4-224 0,2 0-32 16,2-7-16-16,-1 2 0 15,-1-3-512-15,0-7-112 0,4-6 0 0,0 0-16 16,0 0-2448-16,0 0-480 0,0 0-112 0</inkml:trace>
  <inkml:trace contextRef="#ctx0" brushRef="#br1" timeOffset="129962.87">10766 15081 30111 0,'0'0'1344'0,"1"-11"256"0,1 2-1280 0,-2 9-320 0,0 0 0 0,6-6 0 15,-1-4 576-15,-5 10 32 0,0 0 16 0,0 0 0 16,0 0-112-16,0 0 0 0,0 0-16 0,0 0 0 0,4 11-16 0,0 3 0 16,-2 5 0-16,-2 3 0 0,-3 4-64 0,2 8-16 15,-2 2 0-15,2 3 0 0,-1 8 336 0,1 0 64 16,0 1 16-16,0 3 0 0,-2-1-176 0,0-2-48 15,2 0 0-15,-2 2 0 0,1-1-208 0,-2 2-32 16,-1 3-16-16,-1-4 0 0,1 1-112 0,1-5-32 16,0-3 0-16,1-3 0 0,1-4-192 0,0-3 144 15,-1-3-144-15,0-3 128 0,2-4-256 0,1-2-64 16,0-3-16-16,3-2 0 16,-2-3-2864-16,2-4-576 0</inkml:trace>
  <inkml:trace contextRef="#ctx0" brushRef="#br1" timeOffset="136764.31">10980 16223 2751 0,'0'0'256'0,"0"0"-256"0,-8-2 0 0,8 2 0 16,0 0 2192-16,0 0 400 0,0 0 80 0,0 0 16 15,0 0-1472-15,0 0-304 0,-3-10-48 0,2 2-16 16,1 8-96-16,0 0-32 0,-2-10 0 0,2 10 0 15,-6-8 384-15,6 8 80 0,-4-7 16 0,4 7 0 16,0 0-176-16,-7-6-16 0,-1 2-16 0,8 4 0 16,0 0-112-16,0 0-32 0,0 0 0 0,0 0 0 15,0 0 32-15,0 0 0 0,0 0 0 0,4-8 0 16,-4 8-176-16,8-8-16 0,-8 8-16 0,7-7 0 16,2 1-192-16,1 1-32 0,-10 5-16 0,10-5 0 0,0 1-176 0,1 1-16 15,1-1-16-15,-2 2 0 0,-10 2-96 0,13-1-128 16,-1-1 176-16,-2 2-176 0,-10 0 224 0,12 2-64 15,-12-2-16-15,13 3 0 0,-3-1 0 0,-10-2 0 16,0 0 0-16,12 5 0 0,-12-5 48 0,12 6 16 16,-3 2 0-16,-9-8 0 0,8 9-208 0,-8-9 0 15,8 10 0-15,-8-10 0 0,9 11 0 0,-3 0 0 16,-6-11 128-16,6 13-128 0,-1 0 0 0,-1-1 0 16,-3-2 0-16,0 3 0 0,1-1 0 0,-1 1 128 15,-1-2-128-15,0 3 0 0,-4-1 0 0,1 1 0 16,1 0 128-16,-1 2-128 0,-2 0 0 0,0-2 0 15,-2-2 0-15,1 1 0 0,-2-2 176 0,-1 0-16 16,0 2 0-16,-1-3 0 0,0-2-160 0,0 0 0 0,-1-2 0 0,3 1 0 16,8-7 0-16,-7 5-144 0,-3-2 144 0,1-2-208 15,0 0 208-15,9-1-176 0,-12-1 176 0,3 0-160 16,9 1 16-16,-10-3 0 0,-2 1 0 0,2-1 0 16,2-1-16-16,8 4 0 0,-7-6 0 0,1 0 0 15,-2 1 160-15,8 5 0 0,-6-6 0 0,6 6 0 16,-6-6 0-16,6 6 0 0,0 0 0 0,0 0 0 15,0 0 0-15,2-7 0 0,-2 7 0 0,0 0 0 16,6-7 0-16,-1 1 176 0,1-1-16 0,4 0 0 16,4 2 112-16,5 0 32 0,0 2 0 0,1 2 0 15,-2 0-32-15,2 1 0 0,-1 2 0 0,1 2 0 16,-1 2-80-16,-1 0 0 0,1-1-16 0,-4 2 0 16,1 1 16-16,-3 1 0 0,-1 0 0 0,-1 0 0 0,0 0-192 15,-1 0 128-15,-2-1-128 0,-1 3 128 0,-1-5-128 0,1 3-176 16,1-2 48-16,-1-2 0 15,1-1-1792-15,-8-4-368 0,11 5-64 0</inkml:trace>
  <inkml:trace contextRef="#ctx0" brushRef="#br1" timeOffset="144177.99">6249 17753 6447 0,'0'0'576'0,"0"0"-576"0,0 0 0 0,0 0 0 16,0 0 2816-16,0 0 464 0,0 0 96 0,0 0 16 16,0 0-1664-16,0 0-336 0,0 0-64 0,0 0-16 15,0 0-288-15,0 0-64 0,0 0-16 0,0 0 0 16,0 0-112-16,0 0 0 0,0 0-16 0,0 0 0 15,0 0 144-15,0 0 48 0,0 0 0 0,0 0 0 0,0 0-112 0,0 0 0 16,0 0-16-16,0 0 0 0,11 0-304 0,1 0-48 16,1 0-16-16,0 0 0 0,0 3-192 0,2-6-32 15,-1-1-16-15,3 2 0 0,2 0-144 0,1 0-128 16,0-3 144-16,2 1-144 0,0 0 0 0,1 1 128 16,2 2-128-16,-1-2 0 0,-2 2 0 0,3 1 0 15,1 1 0-15,-4 2 0 0,-5-3 0 0,-2 3 0 16,0 2 0-16,-2 0-160 15,-2 0-256-15,-1 2-48 0,-4 1-16 0,3-2 0 16,-9-6-736-16,9 7-160 0,-9-7-32 0,8 6 0 16,1 2-496-16,-9-8-96 0,0 0-32 0,11 1-6416 15,-1 2-1296-15</inkml:trace>
  <inkml:trace contextRef="#ctx0" brushRef="#br1" timeOffset="144677.63">6219 18019 4607 0,'0'0'192'0,"0"0"64"0,0 0-256 0,0 0 0 15,-11 3 0-15,11-3 0 0,0 0 3376 0,0 0 624 16,0 0 128-16,0 0 32 0,-9 5-2416 0,9-5-464 15,0 0-112-15,0 0-16 0,0 0 64 0,0 0 0 16,0 0 0-16,0 0 0 0,0 0-48 0,0 0 0 16,12-1 0-16,0-1 0 0,-12 2-144 0,14 0-16 15,0-2-16-15,1 1 0 0,-1-2-208 0,3 3-32 16,1 0-16-16,2 0 0 0,-1 0-224 0,2-3-32 16,0-1-16-16,4 2 0 0,1 1-176 0,1-2-32 15,2-1-16-15,2 1 0 0,2-1-112 0,-2 2-128 0,-2-1 176 0,1 2-176 16,0-3 0-16,-3 3 0 0,-1 1 0 0,-1-2 0 15,-2-1-144-15,-2 0-48 0,-2 3 0 0,-2-5 0 32,-3-6-752-32,2 1-144 0,-1 2-48 0,1-2 0 15,-2 0-2432-15,0 0-480 0</inkml:trace>
  <inkml:trace contextRef="#ctx0" brushRef="#br1" timeOffset="149895.2">8324 17151 5519 0,'0'0'240'0,"0"0"64"0,0 0-304 0,0 0 0 16,0 0 0-16,0 0 0 0,4-8 2272 0,-4 8 400 16,0 0 80-16,0 0 0 0,0 0-1664 0,0 0-320 15,0 0-80-15,0 0-16 0,0 0 112 0,0 0 32 16,-5-5 0-16,5 5 0 0,0 0 208 0,0 0 64 16,0 0 0-16,-7-4 0 0,7 4 64 0,0 0 0 15,-7-4 16-15,7 4 0 0,-8-2-112 0,8 2-32 16,0 0 0-16,-11-2 0 0,0 0-208 0,11 2-48 15,0 0-16-15,-10 2 0 0,1-2-192 0,9 0-48 16,0 0 0-16,-9 2 0 0,0-1 64 0,9-1 0 16,0 0 0-16,-9 1 0 0,9-1 16 0,-12 3 16 15,-1-3 0-15,3 0 0 0,1 1-240 0,0 0-48 16,-1 1-16-16,-1 0 0 0,-2 2-96 0,0 0-16 0,0 1 0 0,-2-1 0 16,0 0-64-16,-1 1-128 0,0 1 176 0,1-1-176 15,-1-3 320-15,2 2-32 0,-1-1-16 0,2-1 0 16,2 0 16-16,-3-1 0 0,-1 0 0 0,1 1 0 15,0-2-112-15,1 1-32 0,0 0 0 0,0 3 0 16,-2-4-144-16,-1 2 192 0,0-2-192 0,1 1 192 16,-3 3-192-16,-1-3 128 0,1 0-128 0,1 3 128 15,-1-2-128-15,-2 0 0 0,1 2 0 0,0-1 128 16,1-1-128-16,1 1 0 0,2 1 144 0,-2 0-144 16,0-3 0-16,0 4 128 0,1-2-128 0,2 1 0 15,-1-3 0-15,1 4 0 0,1-3 0 0,-1 1 0 16,1 1 0-16,1-1 0 0,2 0 0 0,0-2 128 0,3-1 0 15,7 0 0-15,-10 1 0 0,10-1 0 0,-9 3 64 0,9-3 0 16,0 0 16-16,0 0 0 0,0 0 0 0,0 0 0 16,0 0 0-16,0 0 0 0,0 0-80 0,0 0 0 15,0 0-128-15,0 0 192 0,0 0-192 0,0 0 0 16,12 4 0-16,-12-4 0 0,12 6 0 0,-2 1 0 16,-1 1-128-16,-9-8 128 0,12 6 0 0,-1 1 0 15,-11-7 0-15,13 9 0 0,1-3 0 0,-1-2 0 16,0-1 0-16,0-2 0 0,0 2 0 0,1-1 0 15,2 1 0-15,2 0 0 0,2-2 0 0,-1 0 128 16,1 2-128-16,1-2 144 0,2 2-144 0,2-1 160 16,0 1-160-16,0-2 160 0,1-1-160 0,0 3 0 15,0 1 144-15,-1-2-144 0,-3 1 0 0,-1 1 128 16,-2 2-128-16,1 1 0 0,-2-1 0 0,0 1 0 0,0-2 0 0,1-1 128 16,-2-1-128-16,0-1 0 0,0 0 0 0,1 0 128 15,1-1-128-15,0 2 0 0,-4-2 128 0,4-1-128 16,1-2 128-16,3 0-128 0,-4 2 128 0,-1 0-128 15,-2 0 0-15,2 2 128 0,2-1-128 0,-2 0 0 16,-1 1 0-16,1 0 128 0,1 1-128 0,-1 1 0 16,-3-4 128-16,0 1-128 0,-4 4 128 0,0-3-128 15,-11-2 0-15,10 1 128 0,-10-1-128 0,9 5 0 16,-9-5 0-16,0 0 128 0,7 8-128 0,-2 0 0 16,-5-8 144-16,0 0-144 0,0 0 192 0,0 0-192 15,0 10 0-15,0-10 0 0,-5 11 0 0,0-2 0 16,-2 0 0-16,1 1 0 0,-1-3 0 0,-2 1 0 0,0-3 0 15,-3 1 0-15,-1 1 0 0,-1-1 0 16,0 1 0-16,0-1 0 0,1 2 0 0,-1 0 0 0,-3-3 128 0,-1 2-128 16,1 1 0-16,-1 1 0 0,-3-1 0 0,1 1 0 15,3 1 0-15,-1 1 0 0,-3 2 0 0,-2-2 0 16,-2 0 0-16,2 1 0 0,-1 2 0 0,-1-1 0 16,1 0 0-16,-4 4 0 0,1-1 0 0,-2-1 0 15,0 0 0-15,-1 0 0 0,-1 3 0 0,1-1 0 16,1 3 0-16,1-6 0 0,-2-2 0 0,2 1 0 15,1 0 0-15,2 0 0 0,0-1 0 0,2 0 0 16,2-1 0-16,0 2 0 0,0 0 0 0,2-1 0 16,-1-1 0-16,2-1 0 0,0-1 0 0,1 0 0 15,3-1 0-15,0 3 0 0,0-1 0 0,1-1 0 16,-1-1 0-16,1 1 0 0,2-2 0 0,1-1 0 0,-1-1 0 0,4 2 0 16,0-1 0-16,2 1 0 0,5-7 0 0,-7 9 0 15,1-1 0-15,2 0 0 0,3 2 128 0,1-10-128 16,0 0 0-16,-2 9 0 0,1 0 0 0,1-9-144 15,4 11 144-15,-4-11 0 0,3 9 0 0,-3-9 0 16,3 8 0-16,4-1 0 0,-7-7 0 0,0 0 0 16,10 7 0-16,0-3 0 0,-10-4 128 0,13 4-128 15,0 0 0-15,0 0 144 0,0-3-144 0,0 2 0 16,0-3 128-16,1 0-128 0,3 1 0 0,1 0 0 16,2-1 0-16,2 1 0 0,1 2 0 0,4-2 0 15,0-1 0-15,3 2 0 0,3 2 0 0,2-4 0 16,3 0 128-16,-1 0-128 0,0 0 0 0,-1 2 0 15,0-2 0-15,-3 0 0 0,0 0 0 0,-2 0 0 0,-2 0 0 16,-2-2 0-16,-1-2 0 0,2 1 0 0,1 0 128 16,0 1-128-16,3-2 0 0,-1 0 0 0,0 0 128 0,-2-1-128 15,-3 0 0-15,-1-1 0 0,-2 0 0 0,0-1 0 16,-3 4 0-16,0-5 0 0,-3 1 0 0,-3 2 0 16,-2 1-160-16,-2-1 160 15,-10 5-752-15,0 0-16 0,10-4-16 0,-10 4 0 16,0 0-1504-16,0 0-288 0,0 0-64 0,0 0-16 15,10 5-864-15,-10-5-192 0</inkml:trace>
  <inkml:trace contextRef="#ctx0" brushRef="#br1" timeOffset="151562.69">7657 18439 5519 0,'0'0'496'0,"0"0"-496"0,0 0 0 0,0 0 0 0,0 0 2960 0,0 0 496 16,0 0 112-16,0 0 16 0,0 0-1360 0,0 0-272 15,0 0-48-15,0 0-16 0,-9 7-704 0,2-1-144 16,7-6-16-16,-6 9-16 0,-1-1-304 0,1 2-64 15,-2 4-16-15,1-1 0 0,1-2-352 0,-1 1-64 16,1 1-16-16,0 0 0 0,3 0-192 0,-1 0 144 16,0-2-144-16,0 2 128 0,0 0 64 0,1-2 16 15,-1 2 0-15,2 0 0 0,-2 1 208 0,1-3 32 16,2 1 16-16,1 0 0 0,0-12-208 0,1 11-32 16,1 1-16-16,0-4 0 0,-2-8-208 0,4 10 0 15,0-2 0-15,-4-8 0 0,0 0 0 0,8 8 0 16,-8-8-144-16,10 4 144 15,-10-4-656-15,11 0-48 0,-11 0 0 0,11-1 0 16,0-3-560-16,-1 0-112 0,-2-1-32 0,0-2 0 16,0 1-656-16,0-2-144 0,-2 0-32 0,2-1-7648 0</inkml:trace>
  <inkml:trace contextRef="#ctx0" brushRef="#br1" timeOffset="151854.74">7698 18322 16575 0,'0'0'736'0,"0"0"160"0,0 0-720 0,0 0-176 16,0 0 0-16,0 0 0 0,0 0 1904 0,0 0 336 15,0 0 80-15,0 0 16 0,0 0-704 0,0 0-144 16,0 0-16-16,0 0-16 0,-9 4-496 0,9-4-112 16,0 0-16-16,0 0 0 0,0 0-592 0,0 0-240 15,-5 10 176-15,5-10-176 0,0 0 0 0,0 0 0 16,1 13 0-16,-1-13-160 16,0 0-416-16,-1 9-96 0,1-9-16 0,0 0 0 15,0 0-1856-15,0 0-368 0,0 0-80 0</inkml:trace>
  <inkml:trace contextRef="#ctx0" brushRef="#br1" timeOffset="152214.57">7837 18479 10127 0,'0'0'896'0,"0"0"-704"0,0 0-192 0,0 0 0 0,0 0 3472 0,0 0 672 0,0 0 128 0,0 0 16 0,0 0-1968 0,0 0-400 15,0 0-64-15,0 0-32 0,0 0-720 0,0 0-144 16,0 0-16-16,0 0-16 0,0 0-592 0,11 0-112 15,-11 0-32-15,12-1 0 0,0 0-48 0,-2-2-16 16,1-1 0-16,0 2 0 0,2 0-128 0,1 1 0 16,-3-4 144-16,2 4-144 0,2 1 0 0,-4-3-208 15,1 0 16-15,-1 3 16 16,-1 0-720-16,-10 0-128 0,9 0-48 0,-9 0 0 16,0 0-1904-16,11 2-384 0,-11-2-80 0</inkml:trace>
  <inkml:trace contextRef="#ctx0" brushRef="#br1" timeOffset="152522.2">7799 18640 15663 0,'0'0'1392'0,"0"0"-1120"0,0 0-272 0,0 0 0 16,0 0 3792-16,10-4 704 0,-1-1 144 0,-1 1 32 15,-8 4-2576-15,12-5-512 0,-2 1-112 0,1-2 0 16,-1 5-496-16,1-1-80 0,-1 0-32 0,1 1 0 16,-1 1-560-16,0 0-112 0,1 1-32 0,1 1 0 0,-2 1-160 0,-10-3-144 15,12 2 144-15,-2-2-208 16,1 0-560-16,-11 0-128 0,9-3 0 0,-9 3-16 15,10 0-1536-15,1-4-304 0,-1-1-64 0,0 1-6656 16,-10 4-1344-16</inkml:trace>
  <inkml:trace contextRef="#ctx0" brushRef="#br1" timeOffset="153781.9">8426 18267 6447 0,'0'0'576'0,"0"0"-576"15,0 0 0-15,-4 9 0 0,-1-1 3776 0,1 1 656 16,1 1 128-16,1 1 32 0,-4-2-2096 0,1 1-432 16,1 2-80-16,-1 1 0 0,0 2-480 0,0-1-96 15,-1 0 0-15,1 2-16 0,0 1-448 0,0 2-96 16,2 2-16-16,-1 0 0 0,2 0-336 0,-4 1-80 16,-1-2-16-16,0 1 0 0,1-1-272 0,0 1-128 15,-1-1 0-15,0 1 128 0,1-4-128 0,0 2 0 16,1-4 0-16,0 0-176 0,-2 0-176 0,3-4-32 15,2 0-16-15,1-2 0 16,1-9-544-16,0 0-96 0,0 0-32 0,0 0-9552 16,0 0-1904-16</inkml:trace>
  <inkml:trace contextRef="#ctx0" brushRef="#br1" timeOffset="155103.44">7871 17004 2751 0,'0'0'256'0,"0"0"-256"15,0 0 0-15,0 0 0 0,0 0 3200 0,0 0 608 16,0 0 112-16,0 0 32 0,0 0-2560 0,0 0-512 16,0 0-112-16,0 0 0 0,0 0 720 0,1-9 160 15,0-1 16-15,2 3 16 0,-3 7-224 0,5-11-48 16,-2 1-16-16,-1 1 0 0,2-1-192 0,0 3-48 15,0-4 0-15,-1 1 0 0,-1 1-368 0,1-2-80 16,-1 2 0-16,2-3-16 0,0 1-128 0,3-2-32 16,-1 1 0-16,2 0 0 0,-3-3-64 0,2 0-16 15,-1 2 0-15,1 0 0 0,-1 0-96 0,1 3-32 16,-1-3 0-16,2 3 0 0,-3 0-48 0,-1 1-16 16,-4 9 0-16,4-8 0 0,-4 8-32 0,5-6-16 0,-5 6 0 0,0 0 0 15,7-10-80-15,-7 10-128 0,8-6 176 0,-8 6-176 16,0 0 0-16,0 0 0 0,0 0 0 0,9-4 0 15,-9 4 0-15,0 0 0 0,10 4 0 0,-2 1 0 16,-8-5 0-16,11 12 0 0,-4 0 0 0,0 2 0 16,-1 2 0-16,0-1 0 0,-1 1 0 0,1 2-144 15,1-4 144-15,-1 2 0 0,0-3 0 0,-1 0 0 16,0-1 0-16,0 0 0 0,-1-1 0 0,1-1 0 16,-5-10 0-16,8 9 0 0,-8-9 128 0,8 6-128 15,-8-6 128-15,0 0-128 0,0 0 128 0,9 3-128 16,-9-3 128-16,9 0-128 0,-9 0 160 0,0 0-160 0,8-5 160 0,-8 5-160 15,8-4 160-15,-8 4-160 0,0 0 144 0,6-9-144 16,-6 9 128-16,4-11-128 0,-1 1 144 0,0-2-144 16,-1 1 160-16,1 2-160 0,-1-1 192 15,0 0-64-15,-1-2-128 0,2 0 192 0,1-1-192 0,-2 0 144 16,1 0-144-16,-2 1 128 0,0 0-128 0,1 2 0 16,-2 0 0-16,0 0 0 0,1 0 0 0,-1 10 0 15,5-10 128-15,-1 0-128 0,-1 3 0 0,-3 7 0 16,0-9 0-16,0 9 0 0,0 0 0 0,0 0 0 15,4-8 0-15,-4 8 0 0,0 0 0 0,1-7 0 16,-1 7 0-16,0 0 0 0,0 0-144 0,0 0 144 16,0 0 0-16,0 0 0 0,6-6-128 15,-6 6 128-15,0 0 0 0,0 0 0 0,0 0 0 16,11-3 0-16,-11 3 0 0,0 0 0 0,0 0 0 16,0 0 0-16,0 0 144 0,0 0-144 0,10 12 0 15,-2 0 144-15,0 1-144 0,-2-3 0 0,1 2 144 16,0 2-144-16,-1-1 0 0,2 0 128 0,0 4-128 0,-1-1 0 0,1 1 0 15,-2 0 160-15,0-3-160 0,-1 3 128 0,2-3-128 16,-2 1 128-16,0-5-128 0,0 2 0 0,1-2 128 16,-1 1-128-16,-5-11 128 0,0 0-128 0,8 13 128 15,-3-4-128-15,-5-9 0 0,0 0 144 0,0 0-144 16,5 10 0-16,-5-10 0 0,0 0 0 0,0 0-192 16,8 8-1600-16,-8-8-336 15,0 0-64-15,10 3-10400 0,-10-3-2064 0</inkml:trace>
  <inkml:trace contextRef="#ctx0" brushRef="#br1" timeOffset="155875.51">9571 17459 1839 0,'0'0'160'0,"0"0"-160"16,0 0 0-16,0 0 0 0,0 0 4848 0,0 0 928 0,0 0 192 0,0 0 48 16,0 0-3696-16,0 0-720 15,-6 7-160-15,0 1-32 0,6-8-208 0,-7 9-48 0,1 1-16 0,-1 0 0 16,1 0-208-16,-1 1-32 0,1-1-16 0,-1 1 0 15,1-1-240-15,-2 3-64 0,-1 0 0 0,0 3 0 16,0 1-64-16,-2 0 0 0,-1-2-16 0,-1 4 0 16,2 2-240-16,-4 1-32 0,1 0-16 0,1 1 0 15,0-1-208-15,1-1 0 0,-4-1 0 0,2-1 0 16,0 4 0-16,2-3 0 0,-1-3 0 0,0 3 0 16,-1-4-160-16,1 1-80 0,2-3-16 0,3-2 0 15,-1-5-416-15,1 0-96 16,8-7 0-16,-7 6-16 0,7-6-2464 0,0 0-480 0,0 0-112 0</inkml:trace>
  <inkml:trace contextRef="#ctx0" brushRef="#br1" timeOffset="156183.6">9255 17536 23263 0,'0'0'1024'0,"0"0"224"0,0 0-992 0,0 0-256 16,0 0 0-16,0 0 0 0,0 0 1616 0,0 0 288 15,16 5 48-15,-3-1 16 0,-3-2-176 0,2 5-48 16,-2-1 0-16,1 1 0 0,2 3-480 0,1 5-112 16,1 0 0-16,1 2-16 0,4 0-560 0,-2 0-128 0,-1 3 0 0,0-1-16 15,1 1-192-15,-2-2-48 0,-3-1 0 0,0 1 0 16,0 1-192-16,0-3 0 0,0 1 0 0,-2 0 0 15,-2 2-208-15,0-5-144 0,0-5-32 0,-1 0 0 32,0 0-688-32,0 3-144 0,1-2-16 0,-3 2-16 15,1 0-2016-15,-1-3-384 0,-1-4-96 0</inkml:trace>
  <inkml:trace contextRef="#ctx0" brushRef="#br1" timeOffset="157775.24">9962 17915 1839 0,'0'0'160'16,"0"0"-160"-16,0 0 0 0,0 0 0 0,0 0 3952 0,0 0 752 15,0 0 160-15,0 0 16 0,0 0-2544 0,0 0-512 16,0 0-96-16,0 0-32 0,0 0-560 0,0 0-112 15,0 0-32-15,0 0 0 0,0 0-144 0,0 0-16 16,0 0-16-16,0 0 0 0,0 0-256 0,0 0-48 16,0 0-16-16,0 0 0 0,0 0-112 0,0 0 0 15,0 0-16-15,0 0 0 0,0 0-64 0,0 0-16 16,0 0 0-16,0 10 0 0,-4 1 16 0,-1-2 0 16,5-9 0-16,-4 9 0 0,2 2-80 0,0-1-16 15,-3 3 0-15,-1-1 0 0,2-2-32 0,1 1-16 16,0-1 0-16,-1 2 0 0,1 1-160 0,1-1 0 15,2-12 0-15,-3 10 0 0,1 0 0 0,0 1 0 0,2 1 128 16,0-12-128-16,3 10 192 0,-1-1-64 0,-2-9 0 0,3 11 0 16,0-2-128-16,-3-9 0 0,4 7 144 0,-4-7-144 15,5 8 0-15,-5-8 0 0,0 0 0 0,0 0 0 16,10 12 0-16,-1-5-240 0,-9-7 48 0,11 1 0 31,-2 1-352-31,-9-2-64 0,10-1-16 0,-1 0 0 16,-9 1-400-16,12-1-64 0,-12 1-32 0,12-3 0 0,-2-1-80 15,-2-1-16-15,0 0 0 0,-8 5 0 0,10-6-160 0,0 1-32 16,-3 0-16-16,-7 5 0 0</inkml:trace>
  <inkml:trace contextRef="#ctx0" brushRef="#br1" timeOffset="158061.26">10035 17659 8287 0,'0'0'736'0,"0"0"-592"16,0 0-144-16,0 0 0 0,0 0 4800 0,0 0 912 15,0 0 192-15,0 0 48 0,-2-9-3184 0,2 9-624 16,0 0-128-16,0 0-32 0,-1-8-464 0,1 8-112 15,-3-9 0-15,3 9-16 0,0 0-1008 0,0 0-208 16,0 0-48-16,0 0 0 0,0 0-416 0,0 0-96 16,0 0 0-16,0 0-16 15,0 0-1456-15,0 0-304 0,0 0-48 0,0 0-8576 0,0 0-1712 0</inkml:trace>
  <inkml:trace contextRef="#ctx0" brushRef="#br1" timeOffset="158774.99">10409 17699 15599 0,'0'0'688'0,"0"0"144"15,0 0-656-15,-7 5-176 0,7-5 0 0,0 0 0 16,-9 5 688-16,9-5 96 0,0 0 32 0,0 0 0 16,0 0 656-16,0 0 144 0,0 0 32 0,0 0 0 15,0 0-112-15,0 0-32 0,0 0 0 0,11 0 0 0,0-3-96 0,-11 3 0 16,11-6-16-16,-1 2 0 0,2 3-368 0,1-1-80 15,0 1-16-15,1 0 0 0,3 1-336 0,3 0-64 16,1-3-16-16,0 2 0 0,-1 1-224 0,1 0-48 16,0 0-16-16,0-1 0 0,0-2-96 0,1 3 0 15,-1-3-128-15,0 2 192 0,-2-2-192 0,1-1 0 16,-2 2 128-16,0-2-128 0,1 3 0 0,-1-2 0 16,0-1 128-16,0 2-128 0,1 0 0 0,-1 0 0 15,-2-2 0-15,-2 2 0 0,-2 0-272 0,-12 2-48 16,0 0-16-16,13 0 0 15,-2 2-464-15,-11-2-96 0,0 0 0 0,0 0-16 16,0 0-2432-16,0 0-496 0</inkml:trace>
  <inkml:trace contextRef="#ctx0" brushRef="#br1" timeOffset="159901.37">11375 17396 6447 0,'0'0'576'0,"0"0"-576"16,0 0 0-16,0 0 0 0,0 0 3424 0,0 0 576 15,0-9 112-15,0 9 32 0,0 0-2224 0,0 0-448 16,0 0-96-16,0 0-16 0,0 0-112 0,9-7-32 16,-1 1 0-16,-8 6 0 0,10-3-352 0,2 3-80 15,-2 2-16-15,1-2 0 0,-11 0-352 0,16 0-80 0,2 4-16 0,-1-2 0 16,-2-2 32-16,4 0 0 0,-1 1 0 0,1 2 0 16,1-2-16-16,1 1 0 0,-2-4 0 0,1 4 0 15,0 0-80-15,-2 0-32 0,0-2 0 0,-1 0 0 16,0 0-64-16,-1 1-16 0,-3 0 0 0,-2 3 0 15,0 4-144-15,-2-2 128 0,-9-6-128 0,0 0 128 16,0 0 32-16,8 8 0 0,-8-8 0 0,0 0 0 16,0 0-160-16,-2 15 192 0,-1 0-192 0,-4 0 192 15,-2-4-192-15,-2-2 0 0,-2 2 0 0,0-1 0 16,-2 3-224-16,-2-2-32 0,-3 2 0 0,1 1 0 16,-1 0-128-16,-3 1-16 15,-5-1-16-15,2 2 0 0,3-2 80 0,-2 2 16 0,0-1 0 0,3 2 0 16,4-6 112-16,1-1 16 0,2-1 16 0,2-2 0 0,0 2 176 0,2 0 0 15,0 0 0-15,3 0 0 0,1 1 0 0,1-4 0 16,6-6 0-16,-5 9 128 0,5-9 112 0,-2 12 16 16,2-2 16-16,0-2 0 0,0-8-48 0,5 9-16 15,3-2 0-15,-1-2 0 0,-7-5-16 0,12 5 0 16,-1-2 0-16,0-1 0 0,4 1-64 0,0-3 0 16,0-3-128-16,3 3 192 0,3-2-64 0,1-1-128 15,-1-1 176-15,1 0-176 0,1-3 0 0,1 1 0 16,-2 1 0-16,-1 1 0 15,-2-1-1472-15,0 2-192 0,-1 0-32 0,-1 0-16 16,0-2-1744-16,-3 2-336 0</inkml:trace>
  <inkml:trace contextRef="#ctx0" brushRef="#br1" timeOffset="160370.31">11985 17817 8287 0,'0'0'736'0,"0"0"-592"0,0 0-144 0,0 0 0 0,0 0 2512 0,0 0 480 16,0 0 80-16,0 0 32 0,0 0-1056 0,0 0-224 16,0 0-32-16,0 0-16 0,-6 7-112 0,6-7-32 15,-7 8 0-15,1-1 0 0,-1 0-384 0,2 1-80 16,1 1-16-16,4-9 0 0,-4 9-368 0,0 1-80 16,-1 3 0-16,0-2-16 0,-1-2-336 0,1 0-64 15,0 4-16-15,1 1 0 0,-1 3-272 0,1-1 128 16,-1-4-128-16,1 2 0 0,0 0 0 0,0 0 0 15,-1-1 0-15,1-2 0 0,1 5 0 0,1-3 0 16,0-3 0-16,2-10 0 0,0 0 0 0,3 13 0 16,0-1 0-16,-3-12 0 0,0 0 0 0,5 11-256 15,1-4 64-15,-6-7 0 16,9 10-416-16,-9-10-80 0,11 3-16 0,-1 1 0 16,1-4-480-16,0-1-96 0,1-3-32 0,0 2 0 15,-2-5-352-15,1 2-64 0,-1-3 0 0,-1 1-10544 0</inkml:trace>
  <inkml:trace contextRef="#ctx0" brushRef="#br1" timeOffset="160613.01">12012 17550 5519 0,'0'0'496'0,"0"0"-496"0,0 0 0 0,0 0 0 15,0 0 4288-15,0 0 752 0,0 0 144 0,0 0 48 0,-9-3-2672 0,9 3-512 16,0 0-128-16,0 0 0 0,-9 0-288 0,9 0-48 16,0 0-16-16,0 0 0 0,0 0-704 0,0 0-144 15,-6 4-16-15,6-4-16 0,0 0-480 0,0 0-80 16,0 0-128-16,0 0 176 0,0 0-176 0,0 0 0 16,0 0-192-16,0 0 192 15,0 0-1648-15,9 4-208 0,1-3-32 0,-1-1-8624 16,-9 0-1728-16</inkml:trace>
  <inkml:trace contextRef="#ctx0" brushRef="#br1" timeOffset="161304.67">12110 17070 1839 0,'0'0'0'0,"0"0"160"0,0 0-160 0,0 0 0 16,0 0 0-16,0 0 0 0,0 0 4224 0,0 0 800 0,7-8 160 15,-7 8 48-15,0 0-3056 0,0 0-624 0,0 0-112 0,8-6-32 16,-8 6-304-16,0 0-64 0,0 0-16 0,0 0 0 15,15 1-304-15,0 3-64 0,-4 0-16 0,1 1 0 16,1 2-48-16,1 2-16 0,1 1 0 0,-1 1 0 16,0 2-96-16,1 0-32 0,3 5 0 0,-2 0 0 15,-2-1-64-15,3 4-32 0,1 1 0 0,0 4 0 16,-1 2-96-16,3 2 0 0,-2-2-16 0,0 5 0 16,1 3-80-16,-2 1-16 0,-2-2 0 0,1 2 0 15,-2-2-144-15,-5-1 192 0,-2 0-192 0,-3-2 192 16,0 1-192-16,-3-1 0 0,-2-2 144 0,-2-1-144 15,-5 1 0-15,1 1 128 0,1-2-128 0,-2-2 0 16,-2-1-192-16,-2 1-96 0,2-4-32 0,-2-2 0 16,-2-3-464-16,-1-1-112 0,1 0 0 0,0-3-9680 15,-2-4-1936-15</inkml:trace>
  <inkml:trace contextRef="#ctx0" brushRef="#br1" timeOffset="162051.69">9239 17216 9215 0,'0'0'400'0,"0"0"96"0,0 0-496 0,0 0 0 15,0 0 0-15,0 0 0 0,0 0 2880 0,0 0 464 16,0 0 112-16,0 0 0 0,4-9-1792 0,-4 9-384 16,0 0-64-16,0 0 0 0,0 0-128 0,0 0-32 15,0 0 0-15,0 0 0 0,0 0 112 0,0 0 32 0,0 0 0 0,0 0 0 16,0 0-256-16,0 0-48 0,-1 12-16 0,-2-2 0 15,1 3-352-15,-3-2-64 0,-3 2-16 0,-1 1 0 16,-2 0-240-16,2 3-48 0,-1 0-16 0,-1 7 0 16,-2 1-144-16,1 2 128 0,1 0-128 0,-1 2 128 15,0-2 64-15,2 5 16 0,-1 0 0 0,2 1 0 16,0-2 48-16,-1 2 0 0,3 2 0 0,2-3 0 16,1 4-256-16,1-1 0 0,1-1-144 0,1 5 144 15,1 7-144-15,2-6 144 0,1-4-128 0,2-2 128 16,3-2-528-16,-2-4-32 0,2-2 0 15,3-1 0-15,-1-3-464 0,3-2-80 0,3-3-32 0,-2-2 0 16,0 0-368-16,5-2-80 0,2 0-16 0,2-3 0 16,3-3-1840-16,5-1-368 0</inkml:trace>
  <inkml:trace contextRef="#ctx0" brushRef="#br1" timeOffset="163277.43">12539 16808 3679 0,'0'0'320'16,"0"0"-320"-16,0 0 0 0,0 0 0 0,0 0 3392 0,0 0 624 16,0 0 112-16,0 0 32 0,0 0-1984 0,0 0-400 15,0 0-80-15,0 0-16 0,0 0-144 0,0 0-48 16,-4-9 0-16,4 9 0 0,0-10-416 0,3 0-96 15,-3 10-16-15,5-10 0 0,2 1-272 0,2 0-64 16,1 0-16-16,1 2 0 0,-4-2-240 0,3 2-48 16,0 1-16-16,-1 1 0 0,-9 5-48 0,11-5 0 15,-2 1 0-15,0-2 0 0,-9 6 0 0,11-4-16 16,1 1 0-16,-1 0 0 16,-11 3-112-16,11-1 0 0,-11 1-128 0,13 1 192 0,0 2-192 0,-2 0 0 15,-11-3 128-15,10 10-128 0,-2-4 0 0,-1 5 0 16,-2 2 0-16,-1 0 0 0,-3-3 0 0,0 4 0 15,1 1 0-15,-2 0 0 0,-2 1 0 0,2 0 0 0,-1 1 0 0,0-4 0 16,-2 0 0-16,1 1 0 0,-1 2 0 0,2-5 0 16,-2 1 0-16,-1-1 0 0,-1-1 0 0,0 0 0 15,-2-2 0-15,-1 3 0 0,-1-5-192 0,0 2 192 16,0 0-272-16,-1 0 48 0,-3-1 16 0,-1 1 0 16,0-1-96-16,1-2-16 0,1 0 0 0,2-1 0 15,0 0 160-15,0 0 32 0,1-1 0 0,9-3 0 16,-11 0 128-16,1 0 0 0,10 0-144 0,0 0 144 15,-10-2 0-15,10 2 0 0,0 0 0 0,0 0 0 16,0 0 0-16,0 0 0 0,0 0 144 0,0 0-144 16,0 0 144-16,0 0-144 0,12-2 192 0,-1 2-192 15,0 1 288-15,1 2-48 0,1-1-16 0,1 5 0 0,2-3 16 16,2 2 0-16,1-1 0 0,1 1 0 0,1 0-16 16,0 1 0-16,1-2 0 0,-3 1 0 0,0 1-96 0,-1 1 0 15,-1-4-128-15,-3 1 192 0,-2 0-192 0,0 0-240 16,-3 0 48-16,-1-1 16 15,-8-4-848-15,9 6-192 0,-9-6-16 0,0 0-16 16,0 0-2528-16,0 0-496 0</inkml:trace>
  <inkml:trace contextRef="#ctx0" brushRef="#br1" timeOffset="164473.13">7516 16616 2751 0,'0'0'128'0,"0"0"16"0,0 0-144 0,0 0 0 16,0 0 0-16,0 0 0 0,0 0 2992 0,0 0 560 16,0 0 112-16,0 0 32 0,0 0-2176 0,0 0-432 15,0 0-96-15,0 0-16 0,0 0 176 0,0 0 16 16,0 0 16-16,0 0 0 0,0 0 224 0,0 0 64 15,0 0 0-15,0 0 0 0,0 0-240 0,-5 10-32 16,5-10-16-16,0 0 0 0,-8 6-352 0,1 2-80 0,0 1-16 0,0-1 0 16,-1 0-336-16,0 1-64 0,-1 0-16 0,0 0 0 15,0 2-96-15,0 0-32 0,-2 1 0 0,1 1 0 16,-2 0 80-16,2 3 16 0,-1 1 0 0,0 0 0 16,-2 2-48-16,0-2-16 0,0 3 0 0,1 1 0 15,1 1-32-15,2 1 0 0,1 1 0 0,-1 2 0 16,-2 1-192-16,-1 2 176 0,0 1-176 0,2 0 160 15,-1 0-160-15,2 0 0 0,-1 0 0 0,-1 2 0 16,0 0 0-16,-1-1 0 0,1 0 0 0,4-1 0 16,-3-1 0-16,4 1 0 0,1-5 0 0,1 2 128 15,0 0 112-15,1 2 16 0,2 0 0 0,1-1 0 16,0 0-128-16,3 2-128 0,2 2 176 0,-1-2-176 16,-3-1 128-16,2 2-128 0,1 3 0 0,-1 1 0 15,1 2 0-15,-1 1 0 0,0-3 0 0,0 0 0 0,0 0 0 16,0 0 0-16,-3-6 0 0,2 4 0 0,2 2 0 0,1 0 0 15,3-1 0-15,-1-7 0 0,-2 0-128 0,2-1-48 16,-1-2 0-16,1 1 0 0,-1 0 176 0,3 1 0 16,3 3-144-16,0-3 144 0,-1-2-336 0,2 0 0 15,0-2 0-15,1 0 0 16,-1-3-864-16,0 0-160 0,1 1-48 0,2-5 0 16,1-4 64-16,-1-1 16 0,1-1 0 0,0-1-8256 15,2-4-1648-15</inkml:trace>
  <inkml:trace contextRef="#ctx0" brushRef="#br1" timeOffset="165606.12">12929 16460 19343 0,'0'0'1728'0,"0"0"-1392"16,0 0-336-16,0 0 0 0,0 0 1984 0,0 0 320 16,4 12 64-16,-4-12 0 0,4 10-1344 0,0-1-288 15,1 0-48-15,0 2-16 0,-1-1 80 0,3 2 16 16,0-4 0-16,4 2 0 0,1 2-192 0,1 1-16 0,2 1-16 0,3 3 0 16,3 3-144-16,-1 3-16 0,1 2-16 0,2 3 0 15,2 1-96-15,0 4-16 0,0 1 0 0,-1 1 0 16,2 3 0-16,-1-2-16 0,0 1 0 0,-2 0 0 15,0-1 112-15,-4-1 32 0,2-2 0 0,-3 1 0 16,-2 2-144-16,0 1-32 0,0 2 0 0,-1 3 0 16,-3 1 0-16,1 5 0 0,2 5 0 0,-2 1 0 15,-1-1 32-15,-3-1 0 0,-2-1 0 0,-1-5 0 16,-2-3-96-16,-3 0-16 0,-2-1 0 0,-2-1 0 16,1 2 192-16,-1-2 48 0,-5-3 0 0,-1-1 0 15,0 0-368-15,-4-5 128 0,-1-2-128 0,-2-4 0 16,0-2 0-16,2-3 0 0,-1-2 0 0,-2 0 0 0,-3-2-240 15,0-3-16-15,2-2 0 0,-3-2 0 16,-3 0-224-16,0 0-48 0,-1-3-16 0,2 0 0 16,1-1 96-16,1 0 0 0,0-5 16 0,1-1 0 15,3-3-448-15,3-1-80 0,1 1-32 0,1-4 0 16,1-1-352-16,0-1-80 0,2-3-16 0,1 1-12992 16</inkml:trace>
  <inkml:trace contextRef="#ctx0" brushRef="#br1" timeOffset="166140.29">13458 16279 19583 0,'0'0'864'0,"0"0"176"0,0 0-832 0,0 0-208 15,0 0 0-15,0 0 0 0,0 0 1536 0,5 9 256 16,-5-9 48-16,4 10 16 0,0 1-608 0,2 1-112 16,-1-1-32-16,0 2 0 0,0 2-272 0,0-1-64 15,-1 0-16-15,2 2 0 0,-1 0-240 0,1-1-64 16,-1 1 0-16,2 0 0 0,-1-1-192 0,0 0-64 0,-2-2 0 0,0 0 0 16,-1-2-192-16,0 1 0 0,-3-12 128 0,4 10-128 15,-4-10-272-15,5 11-112 0,-5-11 0 0,0 0-16 31,7 9-768-31,-7-9-160 0,0 0-16 0,0 0-7888 0,0 0-1584 0</inkml:trace>
  <inkml:trace contextRef="#ctx0" brushRef="#br1" timeOffset="166521.34">13835 16284 4607 0,'0'0'400'0,"9"-4"-400"16,-9 4 0-16,7-6 0 0,-1 0 3776 0,-6 6 656 15,0 0 144-15,0 0 32 0,8-4-3200 0,-8 4-640 16,0 0-128-16,0 0-32 0,0 0 544 0,5 10 128 15,-1 0 0-15,-4 3 16 0,-2 1-240 0,-1 3-48 16,-1 2-16-16,-1 1 0 0,-2 3-192 0,-1 1-32 16,1 2-16-16,-1 2 0 0,-1 1-368 0,-2-2-64 15,-2 2 0-15,0 1-16 0,1 0-144 0,-3 0-32 16,-3 1 0-16,2 0 0 0,3-4-128 0,0 3 0 0,0 2 0 0,1-2 128 16,0-3-128-16,1 1 0 0,0-4 0 0,1 4 0 15,-3-6-144-15,2-1-64 0,6-3-16 0,0-2 0 31,0-2-960-31,2-2-192 0,3-12-32 0,-3 10-8176 0,3-10-1616 0</inkml:trace>
  <inkml:trace contextRef="#ctx0" brushRef="#br1" timeOffset="167101.37">13902 16693 29951 0,'0'0'1328'0,"0"0"272"0,0 0-1280 0,0 0-320 16,0-7 0-16,0 7 0 0,3-11 640 0,3 2 64 16,0 0 0-16,-1 2 16 0,-5 7-384 0,7-6-80 15,-7 6 0-15,9-5-16 0,-9 5-64 0,0 0-16 16,10-3 0-16,0 3 0 0,-10 0 160 0,10 4 16 15,-10-4 16-15,12 6 0 0,-1 4 32 0,0-4 16 16,-3 1 0-16,1-1 0 0,0-1-64 0,0 2-16 16,0 1 0-16,-2-2 0 0,-7-6 48 0,8 9 0 15,-1 2 0-15,-1-3 0 0,-6-8 0 0,6 10 0 16,2 0 0-16,-4 1 0 0,-4 1-160 0,-1-3-16 16,-1 1-16-16,1 2 0 0,0 1-48 0,-2 1-128 0,-5 1 192 15,2 2-64-15,-1-2-128 0,1 2 0 0,-3-4 0 0,-1 4 0 16,3-3 0-16,-4 2 0 0,1-2 0 0,-1 1 0 15,1-1 0-15,-2-1-192 0,-1-1 64 0,1 0 128 16,1-2-224-16,0-1 80 0,-1-2 16 0,2-1 0 16,-2-2 128-16,3 0-160 0,9-4 160 0,-10 3-160 15,-1-2 32-15,2-1 0 0,1-3 0 0,2-1 0 16,1-1 128-16,1 0-208 16,4 5 80-16,-4-10 128 0,0-1-160 0,3 2 160 0,-2 0 0 0,3 9-144 15,3-9 144-15,1 1-160 0,-2-1 160 0,-2 9-160 16,0 0 160-16,11-3-128 0,-11 3 128 0,13 4-128 15,0 0 256-15,1 5 64 0,0 2 16 0,1 0 0 16,-2 0 256-16,2-1 48 0,1 1 16 0,1-2 0 16,0-1-48-16,1 1-16 0,2-3 0 0,-1 1 0 0,0-2-128 0,0 0-16 15,2 2-16-15,-2-3 0 0,-2 1-304 0,0 0 128 16,-4-2-128-16,0 1 0 16,-1-2-704-16,0 2-256 0,-12-4-64 0,13 5-17664 15</inkml:trace>
  <inkml:trace contextRef="#ctx0" brushRef="#br1" timeOffset="180262.7">1527 17925 9215 0,'-12'4'400'0,"4"5"96"0,-1 7-496 0,-1-4 0 15,-2-4 0-15,3-1 0 0,1 3 2112 0,0 0 336 16,-1-2 64-16,0 1 16 0,0 4-1296 0,2-5-256 16,7-8-48-16,-5 9-16 0,1 0 192 0,4-9 48 15,1 11 0-15,-1-11 0 0,0 10-64 0,0-10 0 16,0 0 0-16,8 8 0 0,0-3-320 0,-8-5-80 16,12 1-16-16,1-1 0 0,0 0-208 0,-1-1-32 15,-1-3-16-15,2 0 0 0,3 2-16 0,0-2 0 16,-2-2 0-16,0 0 0 0,2-3-16 0,1-2-16 15,-2 0 0-15,4-1 0 0,-1-5 0 0,3-4 0 0,2-4 0 0,-2-1 0 16,-4 4-208-16,4-3-32 0,5 1-128 0,-1-3 192 16,-2 1-48-16,1-1-16 0,-2 4 0 0,-1-2 0 15,-3-3 64-15,-1 1 16 0,-1 0 0 0,-1-1 0 16,-2 1 128-16,2-3 32 0,-2-3 0 0,-2-1 0 16,-1-2-96-16,-1-1-16 0,0 1 0 0,-1-1 0 15,-2 1-80-15,1 3-32 0,0 1 0 0,-1 2 0 16,-4 0-144-16,0 2 0 0,-1 2 0 0,-1 1 128 15,-1 1 0-15,-2 0-128 0,-1 2 192 0,-1 3-64 16,-2 2 64-16,1 4 0 0,-1 2 0 0,1 5 0 16,1 2 48-16,-3-2 16 0,-3 6 0 0,2 6 0 15,0-2-256-15,-1 5 0 0,-3 2 0 0,1 5 0 16,1 2 0-16,1 5 0 0,-3 0 0 0,1 3-160 0,-1 3 160 0,1 1-128 16,2 1 128-16,0 4-128 0,-1 4 128 0,2 3 0 15,3 1 0-15,-2 0 0 0,0 0 0 0,0 3 128 16,2 2-128-16,0 0 0 0,2-2 0 0,1-1 0 15,-4 2 0-15,4-1 0 0,3 1 0 0,-1 0 0 16,-3 0 0-16,4-2 128 0,5-4 16 0,-1-2 16 16,0-9 0-16,1 0 0 0,3-1-16 0,1-5 0 15,2-3 0-15,1-2 0 0,2-4-144 0,0 0 128 16,1-2-128-16,-1-2 128 0,-1-2-128 0,1-2-224 16,2-2 48-16,1-1 16 15,-1-1-416-15,-1 1-96 0,1-3-16 0,-1-1 0 16,1-4-1488-16,-2 0-288 0,1 0-64 0,-1 2-8480 15,2-5-1680-15</inkml:trace>
  <inkml:trace contextRef="#ctx0" brushRef="#br1" timeOffset="181442.5">2317 17946 26607 0,'0'0'1168'0,"0"0"256"0,-6-9-1136 0,6 9-288 16,6-8 0-16,-1 0 0 0,-1-3 832 0,2 0 96 15,3 2 32-15,2-1 0 0,1-3-400 0,-1 1-80 16,1 0-16-16,2 1 0 0,1-4-208 0,-1 3-32 15,-2 1-16-15,1 3 0 0,0-3-32 0,-3 4-16 16,-2 1 0-16,1 0 0 0,0 2 96 0,-9 4 32 0,11-5 0 0,-3 1 0 16,-8 4 32-16,10-3 0 15,-10 3 0-15,0 0 0 0,12 0 240 0,-2 3 48 0,1-1 16 0,-11-2 0 16,0 0-208-16,10 8-32 0,-1 1-16 0,-1-1 0 16,-8-8-64-16,8 13-16 0,-2 3 0 0,0-4 0 15,-6-12-96-15,4 14-32 0,-2-2 0 0,1 1 0 16,-2 2-160-16,-1 4 160 0,-1 0-160 0,-2 5 160 15,1 2-160-15,-1 0 160 0,-2 1-160 0,0 1 160 16,-2 2-32-16,0-3 0 0,1-1 0 0,-1-2 0 16,-2-4-128-16,2 3 160 0,0-5-160 0,0 0 160 15,1 0-160-15,-1 1 0 0,2-1 144 0,-3-3-144 16,-1-2 0-16,-1 2 0 0,-1-1 0 0,2 0 0 16,-1-2 0-16,1 0 144 0,0 0-144 0,-2 1 0 0,2 1 144 15,-3-1-144-15,-1 0 0 0,3-1 144 0,3 0-144 16,-1-6 0-16,-2-1 0 0,2-1 128 0,8-4-128 0,0 0 0 15,0 0 144-15,-9-2-144 0,-3-2 160 0,12 4-32 16,-6-9-128-16,-1-1 192 0,0 1-16 0,3-1-16 16,2 0 0-16,4-2 0 0,-4-3-160 0,5 4 160 15,2 3-160-15,2-1 160 0,-1-2-160 0,2 3 0 16,1 2 0-16,3-1 0 0,3 1 0 0,2 1 0 16,0 0 0-16,3 1 0 0,1 1 0 0,1 0 0 15,0-2 0-15,2 3 0 0,0 3 0 0,1-1 0 16,-1-1 0-16,3 1 128 0,2 2 16 0,2-1 0 15,-2-1 0-15,-1 3 0 0,0-3-16 0,2 4-128 16,4 1 192-16,-4-1-64 0,-6 0-128 0,1 3 0 16,0-1 0-16,-3 1 128 0,-1-1-304 0,-2-1-64 15,1 3-16-15,-2-1-19472 0</inkml:trace>
  <inkml:trace contextRef="#ctx0" brushRef="#br1" timeOffset="185873.48">19083 17807 6447 0,'0'0'576'0,"0"0"-576"0,0 0 0 0,0 0 0 15,0 0 1584-15,0 0 208 0,0 0 32 0,0 0 16 16,0 0-640-16,0 0-128 0,0 0-32 0,1 9 0 15,-1-9 176-15,0 0 48 0,0 0 0 0,0 0 0 16,0 0-64-16,0 0-16 0,0 0 0 0,10 1 0 16,-10-1-400-16,11-1-80 0,-11 1 0 0,10 0-16 15,-10 0-176-15,11-1-16 0,-11 1-16 0,10-4 0 0,-10 4 144 0,9-4 16 16,-9 4 16-16,0 0 0 0,9-7 48 0,0 2 16 16,-1 0 0-16,-8 5 0 0,12-7-80 0,-2 1 0 15,-1-1-16-15,2 2 0 0,-1 0-112 0,1-3-32 16,0-2 0-16,3-1 0 0,0 1-64 0,1-2-16 15,2-2 0-15,0 2 0 0,-1-1-80 0,2-1 0 16,-1-2-16-16,0-1 0 0,-1-3-112 0,1 1-32 16,0 2 0-16,0-3 0 0,-2-3 32 0,2-2 16 15,2 2 0-15,-5-1 0 0,-2-2 32 0,1 1 0 16,2 1 0-16,-2-4 0 0,-1 1-32 0,0-3 0 16,-2 2 0-16,1 0 0 0,-4-2-208 0,3 0 0 15,-1 0 128-15,0 4-128 0,-3-2 0 0,1 4 0 16,-2 3 128-16,-1-1-128 0,-3 3 0 0,-2 2 0 15,0 2 0-15,-2 2 0 0,0-2 0 0,1 6 128 0,-2-1-128 0,-1 3 0 16,-3 1 0-16,1 2 0 0,7 4 0 16,0 0 0-16,-9 0 0 0,0 4-208 0,-3 0 32 0,2 3 16 15,1 5 160-15,-3-1-208 0,-4 2 80 0,2 1 128 16,2 4-192-16,-2 3 192 0,-3 0-160 0,0 1 160 16,2 2 0-16,0 0 0 0,2 0-128 0,0 1 128 15,0-1 0-15,1 1 0 0,1 0 0 0,0 2 0 16,1 1 0-16,1 2 0 0,0-2 0 0,2 4 0 15,-1 0 0-15,4 1 160 0,2-1-32 0,0-2 0 16,2-4 0-16,3 2 0 0,2-3 0 0,3-1 0 16,-1 0-128-16,3-5 0 0,2 2 0 0,2-1 0 15,2-1 0-15,2-3 0 0,1-2 0 0,5 1 128 16,2-1-128-16,1-1 0 0,-3-5 0 0,2 1-176 16,3 0-144-16,1-2-48 0,0-3 0 0,-2-2 0 15,-2 1-1376-15,0 1-288 0,-2 1-48 0,-3-1-16 16,-2-4-1072-16,0 0-224 0</inkml:trace>
  <inkml:trace contextRef="#ctx0" brushRef="#br1" timeOffset="186287.89">20167 17590 36799 0,'0'0'1632'0,"-9"2"336"16,-3-2-1584-16,2 5-384 0,2 4 0 0,-1 5 0 0,0 2 272 15,1 5-16-15,3 5-16 0,0 4 0 0,-2 4-240 16,2 5 0-16,-2-1 0 0,2 5 0 0,1 5 0 0,3 0 0 15,1-1 0-15,3-3 0 0,0-1 0 0,5-5-160 16,3 0 160-16,6-1-16704 16</inkml:trace>
  <inkml:trace contextRef="#ctx0" brushRef="#br1" timeOffset="188712.5">21479 15573 11055 0,'0'0'480'0,"0"0"112"0,0 0-464 0,0 0-128 15,-3-7 0-15,3 7 0 0,0 0 2048 0,0 0 384 16,0 0 64-16,0 0 32 0,0 0-1840 0,0 0-368 15,0 0-80-15,0 0-16 0,-6-4 272 0,6 4 48 16,0 0 16-16,0 0 0 0,0 0 208 0,0 0 64 16,-10-5 0-16,10 5 0 0,0 0 320 0,-6-7 80 15,6 7 16-15,-7-6 0 0,2-1-32 0,3 0-16 16,2 7 0-16,-3-10 0 0,0 2-432 0,1-2-96 16,-1 1-16-16,1 1 0 0,-2 0-272 0,4 8-64 0,-6-8-16 0,0 2 0 15,-2 0-128-15,-1 3-32 0,-3-1 0 0,-1 1 0 16,-1 2 0-16,-2 2 0 0,-2 0 0 0,-2 3 0 15,-2 3-144-15,-2 2 0 0,-4 1 144 0,2 2-144 16,0 1 0-16,1 0 0 0,-1 0 0 0,3 2 0 16,1 0 0-16,2 1 144 0,0-2-16 0,2 2-128 15,2 1 240-15,3 0-64 0,3 1-16 0,0 3 0 16,-1-3-160-16,5 2 0 0,2-1 0 0,2 1 0 16,4-1 0-16,2 3 0 0,2 3-128 0,1-3 128 15,1-2 0-15,2-3 0 0,2-3 0 0,2-1 0 16,2-4 0-16,-1-2 0 0,1-5 0 0,2 0 0 15,3-4 0-15,0 1 128 0,-2-4-128 0,2-3 128 16,0-2 0-16,-1-2-128 0,-3 0 192 0,1-1-64 0,2-4 128 16,-2 0 32-16,0-2 0 0,0-2 0 0,-3-3 176 0,-2 2 48 15,-2-4 0-15,1 0 0 0,-1 0-192 0,-1 1-16 16,-2-2-16-16,0-3 0 0,-2-4-48 0,-2-1-16 16,-3-2 0-16,-1-2 0 0,2-4-80 0,-2-4-16 15,0-1 0-15,1 4 0 0,-1 1 0 0,0 0-128 16,-1 0 192-16,-1 4-64 0,0 2 32 0,-2 3 0 15,-1 0 0-15,-1 3 0 0,1 4-160 0,0-2 128 16,-2 4-128-16,1 6 128 0,-2 3-128 0,3 2 0 16,-2 2-160-16,3 4 160 15,4 8-624-15,0 0-16 0,0 0-16 0,0 0 0 16,0 0-1296-16,0 0-256 0,0 0-48 0,0 0-16 16,0 0-752-16,12 10-160 0,-1 1-16 0</inkml:trace>
  <inkml:trace contextRef="#ctx0" brushRef="#br1" timeOffset="189401.87">22118 14723 17503 0,'0'0'768'0,"0"0"176"0,0 0-752 0,-10-5-192 0,3 1 0 0,7 4 0 16,-10-5 3056-16,10 5 576 0,0 0 112 0,-9 0 32 15,9 0-2976-15,-9 4-592 0,1 0-208 0,2 2 144 16,-2 2-144-16,0 4 0 0,-1 5 0 0,-1 3-176 16,-2-4 176-16,-1 5 144 0,-1 1-16 0,-2 3-128 15,0 1 368-15,-3 4-48 0,-3 0 0 0,-1 4 0 16,0 0 224-16,-3 4 32 0,-5 4 16 0,2 1 0 15,4 5 32-15,0 3 0 0,1 2 0 0,3-1 0 16,1 0-112-16,5-1-32 0,0 0 0 0,6-4 0 16,3-1-224-16,3-3-32 0,4 0-16 0,2 0 0 0,1 0 48 15,4-3 0-15,2-5 0 0,3-1 0 0,3-2-256 0,2-5 128 16,0-4-128-16,2-2 0 0,-1 0 0 0,2-4-240 16,1-3 32-16,2 0 0 15,-1-5-272-15,1-2-48 0,-2 0-16 0,0-2 0 16,2 2-304-16,-4-5-64 0,0 1-16 0,-1-3 0 15,1 0-1440-15,-2-3-272 0,-1-1-64 0</inkml:trace>
  <inkml:trace contextRef="#ctx0" brushRef="#br1" timeOffset="192814.03">22561 15268 22911 0,'0'0'1024'0,"0"0"192"0,0 0-960 0,0 0-256 0,0 0 0 0,-7 7 0 16,7-7 384-16,-5 9 48 0,5-9 0 0,-4 12 0 15,0 1 128-15,2-3 16 0,2-10 16 0,0 0 0 16,-2 11 544-16,2-11 96 0,0 0 32 0,0 0 0 16,-1 11 256-16,1-11 48 0,0 0 16 0,0 0 0 15,0 13-464-15,-1-1-96 0,-3-1 0 0,-1 0-16 16,-3 4-304-16,-3 2-48 0,-4 2-16 0,-5 1 0 16,-3 3-192-16,-3 3-64 0,-4 2 0 0,-3 0 0 15,-3 0-240-15,-2-1-144 0,0 2 160 0,1-3-160 16,2 1 192-16,3 1-64 0,0 0-128 0,4-3 192 0,2 1-192 0,3-2 144 15,4-5-144-15,3-2 128 0,3-4-128 0,3-2 0 16,1-6 0-16,9-5 0 0,0 0-288 0,0 0-96 16,0 0 0-16,-6-7-16 15,5-3-2384-15,1-6-480 0,3-5-80 0</inkml:trace>
  <inkml:trace contextRef="#ctx0" brushRef="#br1" timeOffset="193050.39">22084 15420 9215 0,'0'0'400'0,"9"-4"96"0,-9 4-496 0,10-4 0 16,-10 4 0-16,13 0 0 0,0 1 5968 0,-1 3 1104 16,-2 3 224-16,2 3 32 0,0 2-5888 0,0 2-1184 15,-1-1-256-15,2 3 0 0,0 2 192 0,3 2 16 0,0-1 16 0,1 3 0 16,-2-1 224-16,2 0 64 0,3 0 0 0,-1 0 0 16,0-2-80-16,-1 2-16 0,0-1 0 0,2-1 0 15,-3-2-240-15,-2-1-48 0,0-2-128 0,-2 2 192 16,-3-4-64-16,-1 1 0 0,-1 1-128 0,0-2 192 15,-2-3-448-15,-6-9-80 0,0 0-32 0,0 0 0 32,0 0-1968-32,0 0-400 0,10-9-80 0</inkml:trace>
  <inkml:trace contextRef="#ctx0" brushRef="#br1" timeOffset="193605.44">22175 15091 36511 0,'-17'-4'1616'0,"7"2"336"0,-1-1-1568 0,3 0-384 16,8 3 0-16,0 0 0 0,0 0 192 0,0 0-32 15,0 0-16-15,0 0 0 0,0 0-144 0,0 0 0 16,0 0-192-16,0 0 192 0,0 0-192 0,0 0 192 15,0 0-192-15,0 0 192 0,0 0 0 0,9-4 0 16,-9 4 0-16,11-1 0 0,-11 1 0 0,0 0 256 16,13 0 0-16,-3 0-16 0,-10 0 304 0,11-1 64 15,0 0 16-15,1 1 0 0,1-3-176 0,0 0-48 0,0-1 0 0,3 1 0 16,2-1-176-16,0 0-32 16,-1-2-16-16,3 3 0 0,1-3-176 0,1 2 0 0,0 2 144 0,-1-1-144 15,-1 1 0-15,-2-1 0 0,0 0 0 0,-1 2 128 16,-3 1-128-16,1-3 0 0,-4 2 0 0,0 1 0 15,-11 0 0-15,0 0 0 0,0 0 0 0,0 0 0 16,0 0 0-16,0 0 144 0,9 5-144 0,-9-5 160 16,0 0-160-16,0 0 160 0,0 0-160 0,0 0 160 15,0 0 96-15,0 0 0 0,0 0 16 0,0 0 0 16,0 0 80-16,0 0 16 0,9-1 0 0,-9 1 0 16,0 0-176-16,0 0-16 0,7-6-16 0,-7 6 0 15,0 0-160-15,0 0 128 0,0 0-128 0,-4-10 128 16,-1 5-128-16,-2-1 128 0,0 2-128 0,-2 1 128 15,-1 1-128-15,-2-1 128 0,0 0-128 0,1 2 128 0,-6-4-128 16,2 1 0-16,1 0 0 0,1 0 0 0,-1 0 128 0,1 0-128 16,0 0 128-16,2 0-128 0,2 1 0 0,0 0 0 15,0-1 0-15,9 4 0 0,0 0 0 0,0 0-176 16,0 0 176-16,0 0-128 16,0 0-384-16,0 0-80 0,0 0-16 0,0 0 0 15,0 0-1792-15,13 3-352 0,0-2-80 0</inkml:trace>
  <inkml:trace contextRef="#ctx0" brushRef="#br1" timeOffset="194338.33">22981 15901 30927 0,'0'0'1360'0,"0"0"304"0,0 0-1344 0,10 10-320 0,-1 2 0 0,3-2 0 16,0-2 128-16,3 4-128 0,1-3 160 0,0 3-160 16,-3-2 320-16,0 2-48 0,-2 0 0 0,-1 1 0 15,-3 0 352-15,0 1 64 0,-2 0 16 0,-1 1 0 16,-4 0 16-16,0 1 16 0,-1-2 0 0,-2 2 0 15,-2 1-320-15,-2-4-64 0,0 1-16 0,-3-1 0 16,0-1-144-16,0-1-48 0,-2-1 0 0,1-1 0 16,0-1-144-16,-1-3 0 0,1-2 0 0,1-1 0 0,0 1-272 0,-1-3-96 15,1-4-16-15,10 4 0 16,-8-8-2048-16,1-1-400 0,-2 0-96 0,4-4-10896 16</inkml:trace>
  <inkml:trace contextRef="#ctx0" brushRef="#br1" timeOffset="195043.05">23531 15351 13823 0,'0'0'1216'0,"-11"2"-960"0,1-2-256 0,1 3 0 16,-2 1 2160-16,11-4 384 0,0 0 80 0,0 0 0 15,-6 6-1360-15,6-6-288 0,0 0-48 0,0 0-16 16,0 0 384-16,0 0 80 0,0 0 16 0,0 0 0 15,0 0-144-15,0 0-32 0,10 4 0 0,1 0 0 16,-11-4-128-16,14 3-48 0,-1-2 0 0,-1 0 0 16,0 1-256-16,1-2-48 0,0-2-16 0,0 2 0 0,0 0-160 0,0 0-48 15,0 2 0-15,1-1 0 0,0 1-304 0,1 0-64 16,-2-1-16-16,1-1 0 0,2 0-128 0,-1 1 0 16,0-1 0-16,0 0 128 0,2 0-128 0,0 3 0 15,-1 0 0-15,1-1 0 0,0-4 0 0,-1 2 0 16,-2 2 0-16,-1 1 128 0,-3-2-128 0,-10-1 128 15,11 3-128-15,-11-3 128 0,10 6-128 0,-1-1 0 16,-1 2 0-16,-8-7 128 0,0 0-128 0,1 12 192 16,-1 1-192-16,0-13 192 0,-3 9-16 0,-1 0 0 15,1-1 0-15,-2 2 0 0,-3 1-176 0,-1-1 0 16,-3 1 0-16,0 0 128 0,1-3-128 0,-4 3 0 16,-3 2 0-16,0 0 128 0,0-2-128 0,-2 4 0 15,-1 0 0-15,-1 4 0 0,0-4 0 0,2 2 0 0,-1-1 0 0,1 1 0 16,-1-2 0-16,0 0 0 0,1-2 0 0,3 0 0 15,2 1 0-15,2-2 0 0,4-2 0 0,2-1 0 16,2-1 160-16,5-8-160 0,0 0 192 0,0 0-192 16,5 11 240-16,3-2-64 0,2-3-16 0,1 1 0 15,0-1-160-15,2 1 128 0,0-2-128 0,2-1 128 16,-1 0-128-16,2 0 0 0,-1-3 144 0,2 0-144 16,-1 1 0-16,1-2 0 0,1 0 0 0,1 0 0 15,-3-2 0-15,3 1 0 0,-1-3-160 0,0 2 160 16,-2-2-624-16,-2-2-16 15,-1 0 0-15,-1-1 0 0,0 2-1936 16,-2 1-400-16,-1-2-80 0,-1-2-8464 0,-1 1-1712 0</inkml:trace>
  <inkml:trace contextRef="#ctx0" brushRef="#br1" timeOffset="195702.56">23544 15207 10127 0,'-15'1'896'0,"5"1"-704"0,-3-4-192 0,0 2 0 16,1 0 2832-16,2 0 544 0,10 0 96 0,-9 0 32 15,9 0-2160-15,-9-1-448 0,9 1-64 0,0 0-32 16,0 0 352-16,0 0 80 0,0 0 16 0,6-12 0 16,2 5-384-16,2 0-80 0,1 3-16 0,1-2 0 15,1 2-304-15,0 1-64 0,-3-2-16 0,0 4 0 16,2-3 0-16,0 2 0 0,-12 2 0 0,13-1 0 15,0 1-80-15,-1 0-32 0,-12 0 0 0,13 0 0 16,-2-3 112-16,0 2 0 0,-11 1 16 0,13-1 0 16,-1 0 64-16,-1 1 16 0,0 0 0 0,1-2 0 15,-2 1-192-15,2 0-32 0,-2-1-16 0,1 2 0 0,-1 0-32 16,2 0 0-16,-2 0 0 0,2 0 0 0,0 0 32 0,-1 0 0 16,1-1 0-16,0 2 0 0,0-2-80 0,-2 1-16 15,-10 0 0-15,12-1 0 0,-2-1-144 0,-10 2 0 16,0 0 0-16,11-1 0 0,-2-3 0 0,-9 4 208 15,0 0-48-15,0 0-16 0,0 0 96 0,0 0 16 16,0 0 0-16,0 0 0 0,0 0 16 0,9-5 16 16,-9 5 0-16,0 0 0 0,0 0-48 0,4-9-16 15,-4 9 0-15,5-8 0 0,-5 8-96 0,0 0 0 16,0 0-128-16,-1-10 192 0,1 10-192 0,-4-9 144 16,4 9-144-16,-5-10 128 0,-1 4-128 0,0-1 0 15,-3 2 144-15,0 1-144 0,-2 2 144 0,2-4-144 16,0 2 192-16,-2 2-192 0,0 1 144 0,0-3-144 0,1 2 0 0,-1 1 144 15,2 0-144-15,0 1 0 0,0-2 0 0,9 2 0 16,0 0 0-16,0 0-272 0,0 0 64 0,0 0 16 31,0 0-512-31,0 0-80 0,0 0-32 0,0 0 0 16,4 12-1488-16,3-1-288 0,0-6-64 0,4 0-8688 0,-1-1-1744 0</inkml:trace>
  <inkml:trace contextRef="#ctx0" brushRef="#br1" timeOffset="196623.99">23917 14572 2751 0,'0'0'256'0,"0"0"-256"15,0 0 0-15,0 0 0 0,0 0 3968 0,0 0 736 16,0 0 160-16,6 12 16 0,1-4-3696 0,1 0-736 15,-1-1-160-15,3 1-32 0,0 1 352 0,2 2 64 0,-1-1 16 0,4 2 0 16,0-2 16-16,2 5 16 0,0-1 0 0,2 2 0 16,-1-1 128-16,3 5 32 0,1 3 0 0,-1 2 0 15,1-1-144-15,4 3-32 0,-1-1 0 0,1 4 0 16,0 0-64-16,1 0-32 0,4-1 0 0,-2 2 0 16,-1 2-144-16,2-2-16 0,1 4-16 0,-1-1 0 15,0 3 32-15,-5 0 16 0,-2 2 0 0,-2 1 0 16,-3 0-112-16,-1 0-32 0,-3 2 0 0,-1-2 0 15,-2 2-144-15,-1-4-16 0,-3 0-16 0,-5 0 0 16,-2-3 0-16,-1 0 0 0,-3 0 0 0,-1 4 0 16,-4 0 32-16,-2-1 0 0,0-3 0 0,-5-1 0 15,-1-1-48-15,-5 1 0 0,-1-7 0 0,-2 2 0 0,0-4 208 16,3 1 32-16,-3-4 16 0,3-3 0 0,2-2-400 16,2-4 0-16,1 2 0 0,3-6 0 15,2-3-448-15,0-3-32 0,2-2 0 0,1-2 0 16,0-2-2816-16,9 3-560 0</inkml:trace>
  <inkml:trace contextRef="#ctx0" brushRef="#br1" timeOffset="197380.83">24915 15418 20959 0,'0'0'928'0,"0"0"192"0,0 0-896 0,0 0-224 0,0 0 0 0,0 0 0 16,0 0 1056-16,0 0 160 0,0 0 48 0,0 0 0 15,0 0-80-15,0 0-16 0,0 0 0 0,13-2 0 16,-1-2-384-16,1 1-80 0,-1 1 0 0,1 0-16 15,1 2-160-15,1 0-16 0,-2-1-16 0,1 0 0 16,3 1-48-16,0 0-16 0,0-3 0 0,0 3 0 16,-2 0 16-16,2 0 0 0,-1-1 0 0,1 1 0 15,0 0-272-15,-1 1-48 0,-2 2-128 0,2-3 192 16,-2-3-192-16,0 3 0 0,1 3 0 0,-2-3 0 16,-2-3-560-16,1 2 0 0,0-1 0 15,-2 2 0-15,-10 0-336 0,13 0-80 0,-2 0-16 0,-11 0 0 16,10 2-1424-16,-10-2-272 0,0 0-64 0,0 0-16 0</inkml:trace>
  <inkml:trace contextRef="#ctx0" brushRef="#br1" timeOffset="197938.04">24835 15718 22111 0,'0'0'1968'0,"0"0"-1584"15,0 0-384-15,0 0 0 0,11-1 2880 0,2 0 512 16,2-1 80-16,3 0 32 0,3-2-2672 0,1 0-512 15,0 1-128-15,4 1 0 0,5-2 0 0,1 1 0 16,-4-1 0-16,1 2 0 0,-2-2-192 0,0 1 0 16,-1-1 0-16,-3 0 0 15,-2 0-576-15,-2 0-128 0,1 1-48 0,-2-3-14528 0</inkml:trace>
  <inkml:trace contextRef="#ctx0" brushRef="#br1" timeOffset="200459.84">27117 15388 16287 0,'0'0'720'0,"0"0"160"0,8-5-704 0,-8 5-176 15,7-6 0-15,-1-1 0 0,1-1 400 0,1 2 48 0,-8 6 16 16,10-7 0-16,-1-1 112 0,-1 3 32 0,-8 5 0 0,10-5 0 15,-1 0 560-15,-9 5 112 0,0 0 32 0,11-3 0 16,-1-2 16-16,-10 5 0 0,0 0 0 0,0 0 0 16,0 0-272-16,0 0-48 0,0 0-16 0,0 0 0 15,0 0-208-15,0 0-32 0,2 12-16 0,-5-3 0 16,-1 1-176-16,-1 5-48 0,-2 0 0 0,-2 2 0 16,-2 0-96-16,-1 3-32 0,-1 1 0 0,-2 3 0 15,1 2-176-15,-3 0-32 0,-2 1-16 0,-1 0 0 16,2 0-160-16,-2 3 192 0,-1-5-192 0,3 1 192 15,2-1-64-15,1 0-128 0,0 1 192 0,2 0-64 16,2-3-128-16,0-1 0 0,1-3 0 0,1-4 0 16,0 0-256-16,1-2-64 0,1-4-32 0,1-1 0 15,6-8-1440-15,-8 5-304 0,8-5-48 0,-9 0-16 16,9 0-848-16,-7-4-160 0,7 4-32 0,-5-8-7552 16</inkml:trace>
  <inkml:trace contextRef="#ctx0" brushRef="#br1" timeOffset="200720.31">26897 15448 15663 0,'0'0'688'0,"0"0"144"0,0 0-656 0,0 0-176 16,0 0 0-16,0 0 0 0,0 0 3664 0,0 0 704 16,0 0 144-16,5 12 32 0,-5-12-2976 0,8 10-592 15,-1 2-112-15,-1-3-32 0,1 3-176 0,0 0-32 16,1 1-16-16,1 1 0 0,2 3-64 0,-1 0-16 0,2-1 0 0,-2-1 0 15,1 2-208-15,1 0-64 0,-1 0 0 0,1 0 0 16,1-1-128-16,-1 1-128 0,-2-3 144 0,5 4-144 16,4-1 128-16,-5-1-128 0,-4 0 0 0,-1-1 0 31,1 0-240-31,1-1-144 0,0 2-16 0,2-2-16 16,-1-1-1632-16,1 0-320 0,0-1-64 0,0-2-12416 0</inkml:trace>
  <inkml:trace contextRef="#ctx0" brushRef="#br1" timeOffset="201789.66">26880 15151 11055 0,'0'0'480'0,"0"0"112"0,0 0-464 0,0 0-128 0,0 0 0 0,0 0 0 15,0 0 3392-15,0 0 672 0,0 0 128 0,0 0 32 16,0 0-2480-16,0 0-480 0,0 0-112 0,8-5 0 16,-8 5-256-16,10-5-64 0,-2 1 0 0,-8 4 0 15,11-5-256-15,-2 1-48 0,-9 4-16 0,10-7 0 16,1 3-144-16,-11 4-48 0,13-4 0 0,-2 2 0 15,0-1-64-15,-1 2 0 0,1-2-16 0,0 2 0 16,1-2-48-16,1 2-16 0,0 0 0 0,3 1 0 16,2-4-176-16,-1 1 192 0,-3-1-192 0,2 2 192 15,1-2-192-15,0 1 0 0,0-2 144 0,1 1-144 16,-1 0 0-16,-3 1 0 0,2 2 0 0,-2 0 0 0,1 0 0 0,-4-1 0 16,-11 2 0-16,11-1 128 15,-11 1-128-15,10-1 144 0,-10 1-144 0,0 0 160 0,0 0 48 0,0 0 16 16,0 0 0-16,0 0 0 0,0 0 80 0,0 0 16 15,2-11 0-15,-2 11 0 0,0 0-64 0,-4-9-16 16,-2 1 0-16,1 2 0 0,0-1-64 0,-1 1-16 16,-4 0 0-16,3 1 0 0,-4-1-32 0,2 1-128 15,-1 1 192-15,-2-3-64 0,0 1-128 0,-1 2 128 16,-3 1-128-16,2-1 128 0,1 3-128 0,0 0 192 16,-1-1-192-16,1 2 192 0,-2 2-192 0,4-2 0 15,0 0 0-15,2 0 0 0,0 0 0 0,9 0 0 16,-9-2-144-16,9 2 144 0,0 0 0 0,0 0 0 0,0 0 0 0,0 0 0 15,0 0-368-15,0 0 48 0,0 0 0 0,0 0 0 32,0 0-2000-32,15-1-400 0,2 1-80 0</inkml:trace>
  <inkml:trace contextRef="#ctx0" brushRef="#br1" timeOffset="202358.22">27701 15563 24351 0,'-11'5'1088'0,"11"-5"208"0,0 0-1040 0,0 0-256 0,-9 4 0 0,9-4 0 15,0 0 880-15,0 0 112 0,-8 1 32 0,8-1 0 16,0 0 32-16,0 0 16 0,0 0 0 0,0 0 0 16,0 0 160-16,0 0 48 0,13 0 0 0,-2 0 0 15,0 0-480-15,-2-1-96 0,-9 1 0 0,13-2-16 16,-1 0-288-16,0 0-48 0,1-1-16 0,0 2 0 15,-2-3-208-15,1 1-128 0,0 1 160 0,0 0-160 16,-1 1 128-16,1 1-128 0,0 0 0 0,1-1 0 16,0 1 0-16,0-3 0 0,-1 3 0 0,-1-1 0 15,1 0 0-15,1-1 0 0,-1 2 0 0,0-1-160 16,-1 0-96-16,1 1-32 0,-2 0 0 0,1 0 0 16,-11 0-576-16,13 1-112 0,-3 2-32 0,-10-3 0 15,0 0-2256-15,11 0-464 0</inkml:trace>
  <inkml:trace contextRef="#ctx0" brushRef="#br1" timeOffset="204589.16">28445 15394 911 0,'0'0'0'0,"0"0"0"0,0 0 0 0,-10 6 0 15,1-2 3968-15,9-4 704 0,-8 3 128 0,8-3 48 16,-9 4-1936-16,9-4-384 0,0 0-80 0,-9 2-16 16,9-2-576-16,0 0-128 0,0 0-32 0,0 0 0 15,0 0-848-15,0 0-160 0,0 0-48 0,0 0 0 16,0 0-208-16,0 0-48 0,0 0-16 0,12 3 0 16,-2-2-160-16,1 0-16 0,-1-1-16 0,2 2 0 15,0-1 16-15,1-1 16 0,0-1 0 0,2-1 0 16,-2 1 80-16,0 1 16 0,1 3 0 0,-3-3 0 15,1 0-176-15,-2 0-128 0,-10 0 192 0,13 1-192 0,-1-1 224 16,-1 0-64-16,-11 0-16 0,10 0 0 0,-10 0 80 0,10 0 16 16,-10 0 0-16,11 1 0 0,-11-1-16 0,0 0 0 15,0 0 0-15,0 0 0 0,10 2-224 0,-10-2 144 16,11 2-144-16,-11-2 128 0,0 0-128 0,0 0 0 16,0 0 0-16,0 0 0 0,0 0 128 0,-3 11-128 15,3-11 0-15,-5 10 128 0,0-2-128 0,-1 0 0 16,-3 1 144-16,2-1-144 0,0 1 0 0,-2-3 128 15,-2 2-128-15,0 1 0 0,-1 2 0 0,0 0 128 16,-1 1-128-16,-1 1 0 0,0 0 0 0,-2 0 0 16,-1 0 0-16,0 2 0 0,1 0 0 0,-1 1 0 15,0 1 0-15,-1 0 0 0,0 0 0 0,1 0 0 16,3-2 0-16,-1 2 0 0,1-4 0 0,1 2 0 0,5 0 0 0,0-2 0 16,0-1 0-16,2 0 0 0,3-3 0 0,3-9 0 15,4 10 0-15,-1-1 0 0,-3-9 0 16,4 11 0-16,4-3 176 0,-1-2-48 0,-7-6 0 0,13 5 0 15,1-2 48-15,0 0 0 0,-1-2 0 0,1 0 0 16,2 1-48-16,-2-4 0 0,1 0 0 0,-1-1 0 16,-1 0-128-16,1 1 0 0,1-2 0 0,-2 3 0 15,0-1-192-15,0 2-32 0,-2-4 0 0,1 2 0 16,0-1-560 0,-2 2-112-16,-10 1-32 0,12 0-11376 0,-1-1-2288 0</inkml:trace>
  <inkml:trace contextRef="#ctx0" brushRef="#br1" timeOffset="205922.61">28368 15250 5519 0,'0'0'496'0,"0"0"-496"0,0 0 0 0,0 0 0 0,-10 1 3264 16,10-1 576-16,0 0 96 0,0 0 32 0,-9 6-2416 0,9-6-464 15,0 0-112-15,0 0-16 0,-7 2 160 0,7-2 32 16,0 0 0-16,0 0 0 0,0 0 48 0,0 0 16 16,0 0 0-16,0 0 0 0,0 0-464 0,0 0-96 15,10-1-16-15,0 0 0 0,2 1-208 0,0-3-48 16,-2 3-16-16,2-1 0 0,0-2-128 0,-1 3-32 15,1 0 0-15,1-2 0 0,0-1-208 0,0 2 128 16,-1 1-128-16,0-3 0 0,-2 2 0 0,1 1 0 16,-1-2 0-16,-1 2 0 0,-9 0 0 0,11 0 0 15,-2 2 0-15,-9-2 0 0,11-3 128 0,-11 3-128 16,12 0 0-16,-3 0 144 0,-9 0-144 0,11-4 192 16,-11 4-192-16,0 0 192 0,10-1-192 0,-10 1 192 15,0 0-192-15,0 0 192 0,12 1-192 0,-12-1 0 0,0 0 0 0,0 0 128 16,9 0-128-16,-9 0 0 0,0 0 0 0,0 0 0 15,0 0 0-15,9-1 128 0,-9 1-128 0,0 0 0 16,0 0 128-16,0 0-128 0,11-3 128 0,-11 3-128 16,0 0 192-16,7-4-64 0,-7 4 0 0,0 0 0 15,0 0-128-15,0 0 128 0,0 0-128 0,0 0 128 16,0 0-128-16,0 0 0 0,0 0 144 0,0 0-144 16,0 0 192-16,0 0-16 0,0 0-16 0,0 0 0 15,0-9 32-15,0 9 16 0,0 0 0 0,-3-8 0 16,-3 3 112-16,6 5 0 0,-6-6 16 0,6 6 0 15,-9-5-128-15,3-2-16 0,6 7-16 0,-6-5 0 16,6 5-176-16,-7-8 0 0,7 8 144 0,-5-7-144 16,5 7 0-16,0 0 0 0,-8-6 0 0,8 6 0 15,-6-7 0-15,-1 2 128 0,0 3-128 0,7 2 0 0,0 0 128 0,-8-4-128 16,-1 1 160-16,9 3-160 0,-11-3 192 0,2 2-48 16,0 1-16-16,9 0 0 0,-11-2 0 0,2 0 0 15,9 2 0-15,-9-1 0 0,9 1-128 0,0 0 0 16,0 0 0-16,0 0 0 0,0 0 0 0,0 0-176 15,0 0 16-15,0 0 0 16,0 0-608-16,0 0-112 0,0 0-16 0,13-1-16 16,-1-2-1840-16,0 2-352 0,-2-1-80 0</inkml:trace>
  <inkml:trace contextRef="#ctx0" brushRef="#br1" timeOffset="206502.05">28889 14774 24767 0,'0'0'1088'0,"0"0"240"0,0 0-1072 0,0-8-256 16,0 1 0-16,0 7 0 0,0 0 464 0,0 0 48 16,0 0 0-16,0 0 0 0,0 0 240 0,0 0 48 15,3 14 16-15,-1 0 0 0,2 5 144 0,-1 0 16 0,-3 2 16 16,1 5 0-16,2 4-224 0,-2 0-64 0,-1 3 0 0,0 2 0 15,-1 3-208-15,1 2-48 0,-2 0-16 0,-1 7 0 16,-3 6-112-16,1-1-32 0,0 1 0 0,0-1 0 16,1 0-160-16,-3-1-128 0,1-2 144 0,-2-4-144 15,1 0 144-15,1-1-144 0,1-1 128 0,2-3-128 16,2-7 0-16,1-2 0 0,-3 0 128 0,2-3-128 16,3-3 0-16,0-1 0 0,-4-7 0 0,1-2 128 15,1-2-320-15,0-4-80 0,0-9-16 0,0 0 0 16,0 0-1760-1,0 0-336-15,0 0-80 0</inkml:trace>
  <inkml:trace contextRef="#ctx0" brushRef="#br1" timeOffset="206854.91">29169 14690 28959 0,'0'0'1280'0,"-5"14"272"0,-1 2-1232 0,-1 2-320 16,1 4 0-16,0 1 0 0,1 1 1088 0,1 2 144 15,0 3 48-15,0 2 0 0,-1 3-240 0,1 1-32 0,-1 3-16 0,0 1 0 16,-3 1-416-16,2 5-96 15,-1 3-16-15,1 4 0 0,-1 2-64 0,0 0-16 0,1-3 0 0,-1-1 0 16,1-5-64-16,-1-2 0 0,0-1-16 0,0-3 0 16,2 0-176-16,0-2-128 0,1-1 192 0,0-2-192 15,0-3 128-15,1-2-128 0,-1 0 0 0,2-7 0 16,-1-1 0-16,2-7 0 0,1 2 0 0,0-6 0 31,1-1-1024-31,-1-9-256 0,0 0-48 0,0 0-10208 0,0 0-2048 0</inkml:trace>
  <inkml:trace contextRef="#ctx0" brushRef="#br1" timeOffset="207456.78">26567 14787 14735 0,'-6'-5'1312'0,"6"5"-1056"0,-3-8-256 0,3 8 0 16,-6-8 1472-16,2 3 256 0,4 5 32 0,0 0 16 16,-2-8-1120-16,2 8-208 0,0 0-64 0,0 0 0 15,0 0 560-15,0 0 96 0,0 0 32 0,0 0 0 16,0 0 112-16,0 0 32 0,0 0 0 0,3 16 0 16,0 4-320-16,-2 7-64 0,0 3-16 0,0 4 0 0,2 5-304 0,0 4-64 15,-2 3-16-15,2 3 0 0,0 2-128 0,3 5-32 16,-1 1 0-16,-5 2 0 0,-4 0-16 0,1-2 0 15,3-1 0-15,-2-1 0 0,-5 0-128 0,-1-6-128 16,-1 2 192-16,-1-1-192 0,-2-1 144 0,0-3-144 16,1-2 0-16,2-3 144 0,-1-4-400 0,1-3-64 15,-1-4-32-15,2-4 0 16,3-3-1760-16,1-3-368 0,0-4-64 0,1-6-6704 16,3-10-1344-16</inkml:trace>
  <inkml:trace contextRef="#ctx0" brushRef="#br1" timeOffset="207790.29">26893 14816 17503 0,'0'0'768'0,"0"0"176"0,0 0-752 0,0 0-192 0,0 0 0 0,0 0 0 16,0 0 2416-16,-4 13 448 0,0 0 80 0,2 1 32 16,2 2-1568-16,-2 1-304 0,1-3-64 0,0 6-16 15,-1 1-176-15,0 4-32 0,-1-2-16 0,2 4 0 16,0 3-176-16,-1 6-48 0,1 0 0 0,-2 7 0 16,1 4 64-16,-2 5 0 0,0 3 0 0,1 0 0 0,-3-1-288 0,1 1-48 15,1-5-16-15,0-1 0 0,-1 0-288 16,-1-1 160-16,1-1-160 0,1-3 128 0,0-2-128 0,2-2 0 15,3-1 0-15,0-5 0 16,2-3-384-16,-2-3-144 0,1-3-48 0,0-3-11072 16,2-3-2208-16</inkml:trace>
  <inkml:trace contextRef="#ctx0" brushRef="#br1" timeOffset="208634.81">29330 15794 14735 0,'0'0'1312'0,"0"0"-1056"16,0 0-256-16,0 0 0 0,0 0 3168 0,0 0 576 16,0 0 112-16,0 0 32 0,0 0-1712 0,0 0-320 15,0 0-80-15,-7 12-16 0,1 1 208 0,0 2 32 16,4 3 16-16,-2 5 0 0,-1 5-544 0,-3 1-96 16,-1 2-32-16,0 2 0 0,0-3-640 0,1 0-144 15,3-3-32-15,-1-1 0 0,2-1-528 0,0-3 0 16,2 0 0-16,2-3 0 15,2-5-1248-15,5-2-352 0,2-1-80 0</inkml:trace>
  <inkml:trace contextRef="#ctx0" brushRef="#br1" timeOffset="210876.59">24673 17503 30639 0,'0'0'1344'16,"0"0"304"-16,-9 0-1328 0,9 0-320 0,-7 5 0 0,7-5 0 15,0 0 752-15,0 0 80 0,0 0 0 0,0 0 16 0,0 0-656 0,13 3-192 16,2-3 0-16,-1 0 128 16,0 0-128-16,2 0 0 0,2-4 128 0,2 1-128 15,1-1 128-15,1 0-128 0,3-1 160 0,1 1-160 0,2 0 256 0,1 2-32 16,-2-5-16-16,2 3 0 0,-2 3-208 0,1 0 0 16,-2-2 0-16,-1 2 0 0,-3 2-176 0,-3 2-128 15,-2 1-16-15,-1-2-16 16,0 0-2256-16,-3 3-448 0,-4-1-96 0</inkml:trace>
  <inkml:trace contextRef="#ctx0" brushRef="#br1" timeOffset="211283.65">24596 17800 24879 0,'0'0'1088'0,"0"0"256"0,9-1-1088 16,1-3-256-16,2 1 0 0,3 1 0 0,2-2 2320 0,2-1 416 15,1 1 80-15,2 0 0 0,3 0-2448 0,-1-1-496 16,2 0-112-16,0-1-16 0,2 0 256 0,1 1-176 16,3-1 176-16,1 2-160 0,-2-1 160 0,2 1 0 15,-2 0 0-15,-2 2 0 0,-3 0-304 0,-3 2-16 16,-2 0-16-16,0 4 0 15,0-1-512-15,-2 1-112 0,0-4 0 0,-1 0-16 16,-1 1-2160-16,0-1-416 0,4-1-96 0,-2-2 0 0</inkml:trace>
  <inkml:trace contextRef="#ctx0" brushRef="#br1" timeOffset="212617.33">26608 16919 2751 0,'0'0'256'0,"0"0"-256"0,0 0 0 0,0 0 0 15,0 0 6208-15,0 0 1184 0,0 0 240 0,0 0 48 16,0 0-6080-16,3-9-1216 16,1 1-240-16,-4 8-144 0,10-7 0 0,-10 7 128 0,0 0-128 0,0 0 0 15,0 0 256-15,0 0 16 0,0 0 0 0,0 0 0 16,0 0 496-16,0 0 80 0,-7-5 32 0,-3 3 0 16,-5 2-176-16,1 1-16 0,0 0-16 0,-2 3 0 15,-2 0-304-15,1 1-64 0,0 0-16 0,0 1 0 16,-1-1-288-16,-2 0 128 0,0 2-128 0,0-3 0 15,-1-1 192-15,0 3-64 0,-3-2 0 0,2 1-128 16,-1 0 320-16,-2 0-64 0,-1-1 0 0,0 3 0 16,0-1 64-16,0-2 16 0,1 1 0 0,1 2 0 0,1 1-80 0,1-2-32 15,1 1 0-15,1 1 0 0,2-2-48 16,3 3-16-16,1-2 0 0,4-1 0 0,1-2-160 0,1 3 160 16,0-1-160-16,8-6 160 0,-6 7-32 0,6-7-128 15,-4 7 192-15,4-7-64 0,0 0 80 0,2 10 16 16,-2-10 0-16,6 9 0 0,0-1-224 0,5-2 144 15,0-1-144-15,2 1 128 0,2-1 0 0,0-3-128 16,4 1 192-16,0 0-64 0,3-1 16 0,1 2 0 16,-1-1 0-16,1-1 0 0,1 2 48 0,0-1 16 15,0 1 0-15,-2-2 0 0,-1 2-64 0,-2-2-16 16,1 0 0-16,1 1 0 0,-2-2-128 0,2 0 192 16,-1 1-192-16,-1-1 192 0,0-1-64 0,0 1 0 15,1 1 0-15,-1-1 0 0,0 0-128 0,-1 0 128 16,0 1-128-16,0 0 128 0,1 0-128 0,-5 0 0 0,-4 2 0 0,3-4 128 15,2 3-128-15,-4-3 0 0,-11 0 0 0,12 0 0 16,-1 1 128-16,-11-1-128 0,0 0 128 0,0 0-128 16,0 0 128-16,0 0-128 0,0 0 0 0,0 0 128 15,0 0-128-15,-7 7 160 0,7-7-160 0,-9 7 160 16,-4 1-160-16,2-2 0 0,5-1 0 0,-3 1 0 16,-2-3 0-16,0 1 0 0,-1 0 128 0,0 1-128 15,0 0 0-15,-2 0 0 0,-2-1 0 0,1 0 0 16,-1 3 0-16,-1 2 0 0,-1-4 0 0,-2 3 0 15,0 2 0-15,-3 1 0 0,0-1 0 0,-3 2 0 16,-2 0 0-16,1 2 0 0,0 0 0 0,-2-1 0 16,-1-1 0-16,3 1 0 0,-1 3 0 0,2-3 0 15,0-4 0-15,1 3 0 0,2 2 0 0,1 2 0 16,1-2 0-16,1 0 0 0,1-1 0 0,1 0 0 0,1-1 0 0,1 0 0 16,2-2 0-16,1 2 0 0,2 1 0 0,2-1 0 15,0-2 0-15,2 1 0 0,1 0 0 0,1 0 0 16,1-2 0-16,4-9 0 0,-2 12 0 0,2-3 0 15,0-9-144-15,4 10 144 0,-4-10 0 0,8 12 0 16,1-4 0-16,2 0 0 0,-1-3 0 0,2 4 0 16,1-3 0-16,3 2 0 0,1-3 0 0,1 2 0 15,1-2 128-15,3 3-128 0,3 1 0 0,0-1 144 16,0-2-144-16,1 5 128 0,1-3-128 0,1-2 128 16,-2-2-128-16,1 0 128 0,2 1-128 0,-1 1 192 15,0-1-192-15,-2 0 192 0,-1-5-48 0,-1 1 0 16,0 1 0-16,-1-2 0 0,0-2-144 0,1 2 128 15,1 3-128-15,-1-1 128 0,-2-5-128 0,4 1 0 0,5 1 0 0,-2 1 0 16,-3-3 0-16,0 1 0 0,1 0 128 0,1 0-128 16,-1 1 0-16,-1-1 0 0,-1 0 0 0,0 2 0 15,-2 1 0-15,-1-1 0 0,-2 0-176 0,-1 1 176 16,0 4-384-16,-4-3 16 0,-2-2 0 0,0 2 0 31,0 2-528-31,-1-1-96 0,-12-3-32 0,11 4 0 16,-4 2-2816-16,-7-6-576 0</inkml:trace>
  <inkml:trace contextRef="#ctx0" brushRef="#br1" timeOffset="214675.74">26104 18331 18431 0,'0'0'1632'0,"0"0"-1312"0,-1-9-320 0,1 9 0 16,-4-8 2160-16,2 0 352 0,0 2 80 0,2-5 16 15,0 11-2160-15,4-9-448 0,-4 9 0 0,4-8 0 16,-4 8 176-16,3-8 128 0,-3 8 16 0,0 0 16 15,0 0 432-15,2-7 96 0,-2-4 16 0,0 11 0 16,0 0 208-16,0 0 32 0,0 0 16 0,0 0 0 16,0 0-160-16,0 0-16 0,-11 5-16 0,1 2 0 15,3-1-688-15,0 3-128 0,3 2-128 0,-2 1 192 16,-5-2-192-16,5 3 0 0,0 0 0 0,0 1 0 16,-3 2 0-16,1 1 0 0,3 1 0 0,-2 1 0 15,-1-4 0-15,2 3 0 0,1 2-144 0,1 0 144 0,0-1 0 0,1-2 0 16,2-1 0-16,1-2 0 15,3-1-576-15,-2-4 0 0,-1-9 0 0,2 11 0 16,-2-11-656-16,0 0-144 0,0 0-32 0,0 0 0 16,14 5-1440-16,-1-4-288 0,0-3-64 0</inkml:trace>
  <inkml:trace contextRef="#ctx0" brushRef="#br1" timeOffset="-214585.52">26210 18081 28559 0,'0'0'2544'0,"-9"-3"-2032"0,-2 2-512 0,11 1 0 16,0 0 1904-16,0 0 272 0,0 0 64 0,-7 6 16 31,-1-5-2256-31,8-1-624 0,0 0-32 0,0 0-16 0,0 0 672 0,0 0 192 0,0 0 16 0,0 0 0 16,0 0-16-16,0 0 0 0,0 0 0 0,0 0 0 15,0 0-192-15,10 6 0 0,-10-6-144 0,12 4 144 32,-12-4-1936-32,13 5-304 0,-1 1-48 0</inkml:trace>
  <inkml:trace contextRef="#ctx0" brushRef="#br1" timeOffset="-214235.61">26441 18309 11967 0,'0'0'1072'0,"0"0"-864"16,0 0-208-16,0 0 0 0,0 0 3632 0,0 0 672 15,0 0 144-15,0 0 32 0,0 0-3184 0,0 0-624 16,0 0-128-16,0 0-32 0,0 0 96 0,0 0 16 15,0 0 0-15,0 0 0 0,0 0-240 0,0 0-32 16,0 0-16-16,0 0 0 0,9-3 128 0,-9 3 32 16,12-4 0-16,-2 3 0 0,-10 1-176 0,10 0-16 15,-10 0-16-15,12 0 0 0,-12 0-288 0,12 0 0 0,-2 0 128 16,1 0-128-16,-1 2 0 0,-10-2-144 0,12 0 16 0,-2 3 0 31,-10-3-256-31,12 1-64 0,0 2 0 0,-12-3 0 16,0 0-624-16,13 0-128 0,0 0-16 0,-3 0-16 15,-10 0-480-15,0 0-80 0,0 0-32 0</inkml:trace>
  <inkml:trace contextRef="#ctx0" brushRef="#br1" timeOffset="-213899.2">26353 18542 23039 0,'0'0'2048'0,"0"0"-1648"16,0 0-400-16,0 0 0 0,0 0 2880 0,0 0 512 15,11-4 80-15,-1 2 32 16,3 0-3184-16,-1 0-624 0,0 2-128 0,-1-3-16 0,1 2 208 0,1-3 48 16,0-1 16-16,2 1 0 0,-1 1 176 0,2 0-128 15,1 2 128-15,-1-1-128 0,-1-2 128 0,0 1-160 16,1 0 160-16,0 2-160 16,-2 1-400-16,-1-2-80 0,-2-1 0 0,-2 2-8704 15,0-5-1728-15</inkml:trace>
  <inkml:trace contextRef="#ctx0" brushRef="#br1" timeOffset="-213584.52">26958 18184 32479 0,'0'0'1440'0,"0"0"288"0,-9 10-1376 0,0 0-352 15,0 2 0-15,2 0 0 0,1 1 576 0,-2 0 64 16,-1 0 0-16,1 3 0 0,2 2-176 0,-1 0-16 16,2 2-16-16,0-1 0 0,-1 2-176 0,1 1-16 15,0 0-16-15,0 7 0 0,0-2-48 0,-1 2-16 16,1-8 0-16,0-1 0 0,1-1-160 0,1-3 0 15,3-3 0-15,-1-3 0 16,1-10-544-16,0 0 16 0,0 0 0 0,0 0-10288 16,0 0-2048-16</inkml:trace>
  <inkml:trace contextRef="#ctx0" brushRef="#br1" timeOffset="-212658.45">26192 16828 21183 0,'0'0'1888'0,"0"0"-1504"15,0 0-384-15,0 0 0 0,10-6 2016 0,1 1 336 16,0-1 64-16,-2 3 16 16,-9 3-2288-16,11-6-448 0,-3-1-80 0,-8 7-32 0,7-6 608 0,-7 6 128 0,6-10 32 0,-1 3 0 15,0 0 768-15,-1-1 160 0,-4 8 16 0,5-10 16 16,0 1-224-16,1 0-32 0,-1-3-16 0,1 1 0 15,1 4-400-15,-2-4-96 0,-1 1-16 0,1-2 0 16,0-1-192-16,2 0-32 0,0 1-16 0,-1 0 0 16,-1-1-32-16,2 0 0 0,-2 0 0 0,2 3 0 15,-1 1-256-15,1 0 0 0,0 0 0 0,1-3 0 16,-3 3 0-16,1 1 0 0,-6 8 0 0,7-7 0 16,0 1 0-16,-7 6 0 0,0 0 0 0,9-5 0 15,-9 5 0-15,0 0 0 0,0 0-160 0,0 0 160 16,12 4 0-16,-12-4 0 0,9 6 0 0,-1 2 0 15,0 2 0-15,-2 2 0 0,-1-2 0 0,-1 2 0 16,0 0 0-16,0 0 0 0,-1-1 144 0,1 2-144 16,-2-1 0-16,3 0 0 0,2 0 0 0,-2-2 0 0,-5-10 0 0,5 10 0 15,1 0 0-15,-1-3 128 0,-5-7-128 0,0 0 0 16,6 7 128-16,-6-7-128 0,11 4 192 0,-11-4-16 16,0 0-16-16,0 0 0 0,10-1 32 0,-1-3 0 15,-1-2 0-15,0 0 0 0,2-1-64 0,-3 0-128 16,-2-5 192-16,-1 1-64 0,0 0-128 0,0-1 128 15,0 0-128-15,0 0 128 0,1 2-128 0,-1-4 0 16,-2-1 0-16,1 1 0 0,0-3 0 0,-1 1 0 16,1 2 128-16,-1 1-128 0,0 0 0 0,-2 0 128 15,0 1-128-15,2 2 128 0,1 2-128 0,-2-1 0 16,-1 9 0-16,0 0 0 0,5-7 0 0,-5 7-144 16,4-7 144-16,-4 7-160 0,9-3 160 0,-9 3 0 0,0 0-144 0,0 0 144 15,10 6 0-15,-3 4 0 0,0 0 128 0,-2 3-128 16,-5-13 128-16,5 13-128 0,-1 1 128 15,2 2-128-15,-1 1 0 0,-1-3 0 0,-2 1 0 0,1-1 0 16,1 0 0-16,-2 1 0 0,1-1 0 0,0-1 0 16,-2-1 0-16,1 0 0 0,1 1 0 0,1-4 0 15,-4-9-128-15,4 11-128 0,1-1 0 0,-5-10-16 32,8 6-1664-32,-8-6-336 0,0 0-64 0,0 0-14672 0</inkml:trace>
  <inkml:trace contextRef="#ctx0" brushRef="#br1" timeOffset="-211702.4">27618 16838 11055 0,'0'0'976'0,"0"0"-784"0,0 0-192 0,0 0 0 15,0 0 3360-15,0 0 624 0,0 0 128 0,0 0 32 16,-1-9-2032-16,1 9-384 0,0 0-96 0,0 0-16 16,0 0-320-16,0 0-64 0,0 0-16 0,0 0 0 15,0 0 48-15,0 0 0 0,0 0 0 0,0 0 0 16,0 0-304-16,4 16-48 0,-2-3-16 0,1 5 0 15,-1 3-224-15,0 1-48 0,-4 3-16 0,2 2 0 16,0 2-224-16,4 3-32 0,3 4-16 0,-2 0 0 16,-2 1-64-16,1 0-16 0,1 4 0 0,0 0 0 15,0 0-32-15,0-1-16 0,1 1 0 0,-1-1 0 0,3 1-48 16,-3-2-16-16,-3-4 0 0,0 0 0 0,-2-1-144 16,0-3 160-16,1-2-160 0,0-3 160 0,1-1-160 0,2-3 0 15,-2 1 0-15,-2-6 128 0,-2-2-128 0,2-2 0 16,2 0 0-16,3-4 0 15,-5-9-480-15,4 8-128 0,0-2-32 0,-4-6 0 16,0 0-1456-16,0 0-288 0,0 0-64 0,0 0-16 16,7-8-1280-16,-1-1-256 0</inkml:trace>
  <inkml:trace contextRef="#ctx0" brushRef="#br1" timeOffset="-211065.68">28407 17184 14399 0,'0'0'640'0,"0"0"128"0,0 0-624 16,0 0-144-16,0 0 0 0,0 0 0 15,0 0-400-15,0 0-112 0,0 0-32 0,0 0 0 16,0 0-368-16,0 0-80 0,0 0-16 0,0 0 0 0,0 0 1520 0,0 0 288 16,0 0 64-16,0 0 16 0,0 0 1232 0,0 0 256 15,0 0 64-15,0 0 0 0,0 0-704 0,0 0-128 16,2-8-16-16,-2 8-16 0,0 0-400 0,0 0-80 0,0 0 0 15,0 0-16-15,0 0-160 0,0 0-16 0,0 0-16 0,0 0 0 16,0 0 144-16,0 0 16 0,0 0 16 0,0 0 0 16,0 0-96-16,0 0 0 0,0 0-16 0,0 0 0 15,0 0-368-15,-2 11-64 0,-2 4 0 0,-1 0-16 16,-1 1-176-16,0 4-16 0,-5 1-16 0,2-1 0 16,1 3 32-16,-1 0 16 0,-2 2 0 0,-1-2 0 15,0 1-144-15,0-1-48 0,-1 1 0 0,2-1 0 16,-1 1-144-16,0-4 0 0,-1 1 144 0,1-4-144 15,-1 2 0-15,3-5 0 0,2-1 0 0,0 0 0 16,0-3-272 0,2-3-128-16,-1 1-32 0,7-8 0 0,0 0-1616 0,0 0-336 0,0 0-64 0,0 0-9040 15,-9-2-1808-15</inkml:trace>
  <inkml:trace contextRef="#ctx0" brushRef="#br1" timeOffset="-210765.05">28083 17274 36623 0,'0'0'1616'0,"0"0"352"0,0 0-1584 0,0 0-384 16,0 0 0-16,0 0 0 0,0 0 352 0,0 0-16 16,0 0 0-16,0 0 0 0,0 0 16 0,8 7 0 15,-8-7 0-15,9 11 0 0,-1-3 576 0,1 2 112 16,2 2 32-16,0 1 0 0,0 0-176 0,1 1-16 15,1 1-16-15,1-1 0 0,2 0-432 0,-1 3-96 0,0 1-16 0,2 1 0 16,1-1-192-16,0-2-128 0,0-3 128 0,2 1-128 16,1 3 0-16,-2-3 0 0,-2-2 0 0,3 1 0 15,-2 1-192-15,-2-1-64 0,-2-3-16 0,0-1 0 32,-1 2-384-32,0-4-80 0,-1-1-16 0,0-2 0 15,-2-1-1328-15,1 1-272 0,-1 0-48 0,-1-3-9104 0,-9-1-1808 0</inkml:trace>
  <inkml:trace contextRef="#ctx0" brushRef="#br1" timeOffset="-210314.53">28776 17560 8287 0,'0'0'368'0,"0"0"80"0,0 0-448 0,0 0 0 16,0 0 0-16,0 0 0 0,0 0 4192 0,0 0 752 15,0 0 160-15,0 0 16 0,0 0-3136 0,0 0-640 16,0 0-128-16,0 0-32 0,-2 11-16 0,2-11 0 15,-5 9 0-15,5-9 0 0,-4 10-144 0,4-10-48 16,-6 9 0-16,-1 2 0 0,2-1-208 0,1 1-64 0,-1-2 0 0,0 1 0 16,-2 2-128-16,1-2-48 15,0 1 0-15,0-1 0 0,-1-2-272 0,1 4-64 0,1-3-16 0,-1 3 0 16,1-1-176-16,1 3 0 0,2-1 144 16,0 1-144-16,2-4 0 0,2 2 0 0,-4 2 0 0,4-3 128 15,0 1-128-15,2-1 0 0,-1-2 0 0,-1 1 0 16,-2-10 0-16,4 7-208 0,-4-7 48 0,8 7 16 31,-1 1-304-31,2-3-48 0,3-5-16 0,-2-4 0 0,2 0-736 16,1 0-160-16,1 0-16 0,-1-2-16 0,-4-2-2240 0,3-2-448 0,2 0-96 0,-1 0 0 15</inkml:trace>
  <inkml:trace contextRef="#ctx0" brushRef="#br1" timeOffset="-210058.75">28877 17294 23039 0,'0'0'2048'0,"0"0"-1648"16,0 0-400-16,0 0 0 0,0 0 3344 0,0 0 592 15,0 0 112-15,0 0 32 0,0 0-3296 0,-2 10-656 16,2-10-128-16,0 0 0 0,-3 11 0 0,3-11 0 15,0 0 0-15,0 0 0 0,0 0 0 0,0 0 0 16,0 0 0-16,0 0 0 16,0 0-304-16,0 0-80 0,0 0-32 0,0 0 0 15,0 0-2144-15,12 0-448 0,-12 0-64 0,12 0-32 0</inkml:trace>
  <inkml:trace contextRef="#ctx0" brushRef="#br1" timeOffset="-209631.69">29233 17348 3679 0,'0'0'320'0,"0"0"-320"16,-9 4 0-16,9-4 0 0,-9 2 2880 0,9-2 496 16,0 0 96-16,-7 4 32 0,0-1-752 0,7-3-160 15,0 0-32-15,0 0 0 0,0 0-64 0,-6 6 0 16,6-6-16-16,0 0 0 0,0 0-688 0,0 0-128 15,0 0-16-15,7 10-16 0,2-4-416 0,-9-6-96 16,14 3-16-16,1-3 0 0,-1-2-256 0,0 1-48 16,1-3-16-16,0 0 0 0,1 0-352 0,0-1-80 15,2 1-16-15,-1-2 0 0,-1-3-336 0,1 1 128 0,1 0-128 0,-1 1 0 16,-3-2 0-16,0 4-288 0,-1 2 48 0,0 2 16 31,-1-1-1184-31,-1 0-256 0,-11 2-32 0,0 0-16 16,11-1-1728-16,-11 1-336 0</inkml:trace>
  <inkml:trace contextRef="#ctx0" brushRef="#br1" timeOffset="-209033.02">29984 17137 3679 0,'0'0'320'15,"-8"4"-320"-15,-3-3 0 0,2 0 0 0,9-1 7424 0,-10 3 1424 16,10-3 288-16,0 0 48 0,0 0-7376 0,0 0-1472 15,0 0-336-15,0 0 0 0,0 0 0 0,0 0 0 16,0 0 0-16,0 0 0 0,0 0 320 0,12-4 80 16,-1 1 32-16,-1 1 0 0,-10 2 384 0,13-3 80 15,0 2 0-15,0-3 16 0,-1 1-224 0,1 3-48 0,0-2-16 0,1 0 0 16,3 0-400-16,-1-2-80 0,-1 1-16 0,0 2 0 16,-1 0-128-16,1-1 0 0,-1 1 0 0,-2 0 0 15,-12 1 176-15,10-2-48 0,-10 2-128 0,0 0 192 16,0 0-192-16,0 0 0 0,0 0 0 0,0 0 0 15,0 0 144-15,0 0-16 0,0 0 0 0,3 11 0 16,-3-11-128-16,-6 12-192 0,0-1 32 0,-3 2 16 16,-3-1 144-16,-1 2-208 0,-3 1 80 0,2 0 128 15,-2 2-256-15,1 0 80 0,-1-1 16 0,0-2 0 16,2-1 160-16,-2 2 0 0,1 2 0 0,2 1 0 16,1 0 0-16,2 0 0 0,-2-5 0 0,1 0 0 15,2-1 0-15,3 0 0 0,3 1 0 0,1-1 0 16,2-12 0-16,0 0 128 0,3 13-128 0,-3-13 176 0,7 11-16 0,0 0 0 15,-1-2 0-15,3-3 0 0,3-3-16 0,0 0 0 16,-1-2 0-16,2 2 0 0,3-2-144 0,0 0 0 16,-1-1 0-16,2 3 0 15,0-2-352-15,0-1-160 0,0-1-16 0,0-2-16 16,0 2-1632-16,-1 0-320 0,-1-1-64 0,0-2-14032 16</inkml:trace>
  <inkml:trace contextRef="#ctx0" brushRef="#br1" timeOffset="-208615.47">30473 17564 32191 0,'0'0'1424'0,"0"0"304"0,-10 3-1392 0,10-3-336 0,0 0 0 0,0 0 0 16,-9 5 704-16,9-5 64 0,0 0 0 0,0 0 16 16,-7 8-336-16,2 2-64 0,2-2 0 0,1 0-16 15,2-8 352-15,-6 10 80 0,-1 1 16 0,-3-1 0 16,1 1-48-16,0-1 0 0,1 2 0 0,-1-3 0 15,-1 3-192-15,1-1-32 0,2 1-16 0,1 0 0 0,-1 1-208 0,2 0-64 16,1-1 0-16,0 1 0 0,0-1 0 0,2-1 0 16,2 2 0-16,2-2 0 0,-2-11-64 0,4 11-32 15,1 1 0-15,3-3 0 0,-8-9-160 0,11 7 192 16,0-2-192-16,1-1 192 0,-2-4-384 0,2 0-64 16,0-4 0-16,2 1-16 15,2 1-304-15,-2-3-48 0,-1-3-16 0,0 0 0 16,2-1-1344-16,-4 0-288 0,-3 0-48 0,-1-2-9136 15,-2 2-1840-15</inkml:trace>
  <inkml:trace contextRef="#ctx0" brushRef="#br1" timeOffset="-208371.38">30536 17353 23039 0,'0'0'2048'0,"-7"-1"-1648"0,7 1-400 0,0 0 0 16,0 0 3376-16,0 0 592 0,0 0 112 0,0 0 16 15,0 0-2560-15,0 0-528 0,0 0-112 0,0 0 0 16,0 0-272-16,0 0-48 0,0 0-16 0,0 0 0 16,0 0-432-16,0 0-128 0,0 0 0 0,0 0 0 15,0 0-304-15,0 0-112 0,0 0-32 0,0 0 0 16,5-7-2400-16,-5 7-480 0,9-8-112 0</inkml:trace>
  <inkml:trace contextRef="#ctx0" brushRef="#br1" timeOffset="-207973.67">30742 16739 30639 0,'0'0'1344'0,"0"0"304"0,0 0-1328 0,0 0-320 0,0 0 0 0,0 0 0 16,0 0 912-16,0 0 112 0,0 0 32 0,0 0 0 15,0 0-32-15,0 0-16 0,0 0 0 0,0 0 0 16,0 0 400-16,0 0 64 0,4 13 32 0,-2 3 0 16,-1 1-336-16,-1 4-64 0,0 5-16 0,0 4 0 15,0 3-352-15,0 5-80 0,-1 3-16 0,1-1 0 16,0 3-304-16,0 0-64 0,3 1-16 0,-1 2 0 16,2-3-96-16,2 0-32 0,-1-2 0 0,0 0 0 15,0-3-128-15,3 1 0 0,1 0 144 0,3-6-144 16,0-3 0-16,-1-3-128 0,1-3 0 0,1 1 0 15,-1 2-2144-15,0-2-416 0,-2-4-96 0,-1-6-16992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5-28T15:40:42.89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19928 7659 1324 0,'4'-16'59'0,"-4"7"12"0,0-1-57 0,3 4-14 15,1-3 0-15,0-4 0 0,-4-3 80 0,3 1 14 0,4 2 2 0,-3-3 1 16,-1-2-69-16,1 8-13 0,-4-6-3 0,0 7-1 16,0 0-11-16,-4-1-14 0,-3 4 3 0,0 3 1 15,4-7 18-15,-8 4 3 0,0-3 1 0,-3 6 0 16,0-4-12-16,-3 4 0 16,-1-3 0-16,-7 6 8 0,-3 0-8 0,-4 0 0 15,-7-3 0-15,-3 6 0 0,-4 3 0 0,0-3-11 0,-3 7 11 0,0-1-8 16,3 1 0-16,-4-1 0 0,-3 7 0 0,4-7 0 15,-4 7 8-15,0-7 8 0,-3 7-8 0,3-4 11 16,-4 7-11-16,8-3-11 0,0 3 3 0,3-4 0 16,-4-2 17-16,4 9 4 0,1-3 1 0,-1 0 0 15,-4-1 6-15,8 1 0 0,-4 6 1 0,4-6 0 16,3 9-21-16,0-3 0 0,4 0 0 0,0 4 0 16,6-1 0-16,-2 3 0 0,6 1 0 0,0-1-12 15,4 0 12-15,0 1-12 0,3-4 12 0,4 0-12 0,0 0 12 0,0 7 14 16,3-7-3-16,4-3-1 0,4 10-10 15,3-7 0-15,0 0 0 0,3-3-11 0,1 3-1 0,6 4 0 16,-2-10 0-16,6 3 0 0,-4 3 25 0,4-3 5 16,8-6 1-16,-5 6 0 0,8-6 9 0,3 0 3 15,0 6 0-15,4-6 0 0,7-1-5 16,7-2-1-16,0 3 0 0,3-3 0 0,4-4-9 16,0 4-1-16,0-7-1 0,3 7 0 0,4-4-14 0,4-2 0 15,-1-1 0-15,4 1 0 0,4 2 0 0,-4-2 0 16,-4-7 0-16,4 3 0 0,0-3 0 0,7-3 8 15,0 0-8-15,4-3 0 0,0-3 0 0,-4 6 8 16,-4-10-8-16,4 1 0 0,4-1 0 0,0 4 9 16,-4-6-9-16,0 2 8 0,-7-5 1 0,3-1 0 0,-6 3 0 0,3-2 0 15,-7-10 3-15,3 6 1 0,8 0 0 0,-11-6 0 16,-4 6-4-16,-3-9-1 0,-3 3 0 0,-4 3 0 16,-4-10 7-16,-3 4 1 0,3-6 0 0,-7 5 0 15,1 1-4-15,-1 0-1 0,-7-3 0 0,0-1 0 16,-7 1-3-16,1 3 0 0,-5 0 0 0,-3-7 0 15,-3 1-8-15,-4 5 0 0,-3-5 0 0,-1 6 8 16,-6-7 5-16,-5 10 1 0,-2-3 0 0,-4-7 0 16,-4 7 11-16,-3 3 3 0,-4-3 0 15,-3 0 0-15,-4 2-28 0,-3-2-20 0,0 9 3 0,-4-6 1 16,-3 0 16-16,-4 3 0 0,-7-3-8 0,-4 0 8 16,4 6 0-16,-7 0 0 0,-3 1 0 0,-1-1 0 15,1-3-11-15,-4 9 11 0,-7-2-10 0,0-1 10 16,-11 7-55-16,4 5-5 0,3-2 0 0,-6-3-612 15,-4 6-121-15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www.ri.cmu.edu</a:t>
            </a:r>
            <a:r>
              <a:rPr lang="en-US" dirty="0"/>
              <a:t>/</a:t>
            </a:r>
            <a:r>
              <a:rPr lang="en-US" dirty="0" err="1"/>
              <a:t>pub_files</a:t>
            </a:r>
            <a:r>
              <a:rPr lang="en-US" dirty="0"/>
              <a:t>/pub1/moore_andrew_1991_1/moore_andrew_1991_1.pdf</a:t>
            </a:r>
          </a:p>
          <a:p>
            <a:r>
              <a:rPr lang="en-US" dirty="0"/>
              <a:t>Interesting because we are able to provide a bound on a quantity that we are not able to compute.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1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289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41D38-07EE-4DC4-A884-D56995D4A9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E68BA-6127-4747-BC57-1C28B245DC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7A807-345A-4C22-B58F-F269C01C11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74A56-E34D-4219-B31D-3DC22D96A0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519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035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www.ri.cmu.edu</a:t>
            </a:r>
            <a:r>
              <a:rPr lang="en-US" dirty="0"/>
              <a:t>/</a:t>
            </a:r>
            <a:r>
              <a:rPr lang="en-US" dirty="0" err="1"/>
              <a:t>pub_files</a:t>
            </a:r>
            <a:r>
              <a:rPr lang="en-US" dirty="0"/>
              <a:t>/pub1/moore_andrew_1991_1/moore_andrew_1991_1.pdf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40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www.ri.cmu.edu</a:t>
            </a:r>
            <a:r>
              <a:rPr lang="en-US" dirty="0"/>
              <a:t>/</a:t>
            </a:r>
            <a:r>
              <a:rPr lang="en-US" dirty="0" err="1"/>
              <a:t>pub_files</a:t>
            </a:r>
            <a:r>
              <a:rPr lang="en-US" dirty="0"/>
              <a:t>/pub1/moore_andrew_1991_1/moore_andrew_1991_1.pdf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694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88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36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94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72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9/18/2020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08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51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9/18/2020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20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83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7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23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23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04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821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573919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025680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963954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1EB4-032B-4370-87DB-BCF3BDBCE41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7299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7EEA-D4D7-4F09-A006-A9D69AFE265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740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E39DB-65A7-4732-A09C-21D69EF147A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8361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F1CB7-08C8-4B6F-8AB0-6D331F02936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41975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16A8-35B7-4499-9DDC-803A77ECFC5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8745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235A-848E-49EC-A29A-DD3E8AE4245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3501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CCF02-0AB8-40A5-A7A6-5FE58FD5CF2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33049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A9EA6-5750-4218-AFCE-CAD2A293789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8231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C286E-D27A-4326-AFFC-D4EB7A11A92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19095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977D-1312-4C35-AE10-D737A1EC8D9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22650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71C3-8983-492B-9FD4-02DE13C8333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9/18/2020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7176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7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9"/>
            <a:fld id="{3B7BA735-A1B3-4D4F-9421-DD10E19D94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9"/>
              <a:t>9/18/2020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9"/>
            <a:fld id="{528D0CB8-6FBF-4962-B578-A320F47C1A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41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ctr" defTabSz="91425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5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91425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91425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91425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9142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you login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847BE-1342-462C-B59D-2B0430A33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74084" cy="203953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Rename yourself in Zoom to *pre*-pend your house number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e.g. “0 – Pat Virtue”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Open Piazza (getting ready for polls)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Download preview slides from course website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Grab something to write with/on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0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60EC1-B43F-4B22-9946-3BDCCE1B4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Decision Boundary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3EF017-2A69-4F88-ADFB-964EE96DE9B3}"/>
              </a:ext>
            </a:extLst>
          </p:cNvPr>
          <p:cNvGrpSpPr/>
          <p:nvPr/>
        </p:nvGrpSpPr>
        <p:grpSpPr>
          <a:xfrm>
            <a:off x="1236133" y="2226734"/>
            <a:ext cx="3581400" cy="3184752"/>
            <a:chOff x="4895050" y="1980362"/>
            <a:chExt cx="3657600" cy="3809283"/>
          </a:xfrm>
        </p:grpSpPr>
        <p:pic>
          <p:nvPicPr>
            <p:cNvPr id="5" name="Picture 4" descr="Figure2.27b.jpg">
              <a:extLst>
                <a:ext uri="{FF2B5EF4-FFF2-40B4-BE49-F238E27FC236}">
                  <a16:creationId xmlns:a16="http://schemas.microsoft.com/office/drawing/2014/main" id="{E9CF27A2-0603-4682-BA74-ECC79F5BA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b="7434"/>
            <a:stretch>
              <a:fillRect/>
            </a:stretch>
          </p:blipFill>
          <p:spPr>
            <a:xfrm>
              <a:off x="4895050" y="1980362"/>
              <a:ext cx="3657600" cy="35719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B5B32D-0CAC-4F27-9E6E-19A863B63DF9}"/>
                </a:ext>
              </a:extLst>
            </p:cNvPr>
            <p:cNvSpPr txBox="1"/>
            <p:nvPr/>
          </p:nvSpPr>
          <p:spPr>
            <a:xfrm>
              <a:off x="6306390" y="5347887"/>
              <a:ext cx="1143008" cy="441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MI10" pitchFamily="34" charset="2"/>
                  <a:ea typeface="+mn-ea"/>
                  <a:cs typeface="+mn-cs"/>
                </a:rPr>
                <a:t>K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R12" pitchFamily="34" charset="2"/>
                  <a:ea typeface="+mn-ea"/>
                  <a:cs typeface="+mn-cs"/>
                </a:rPr>
                <a:t> =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88725FA-C982-42A9-9217-8A710CC0F7EF}"/>
              </a:ext>
            </a:extLst>
          </p:cNvPr>
          <p:cNvSpPr txBox="1"/>
          <p:nvPr/>
        </p:nvSpPr>
        <p:spPr>
          <a:xfrm>
            <a:off x="8102599" y="1858689"/>
            <a:ext cx="2379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Voronoi Diagram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F991B6F-BE6F-45D1-BA0B-65F0BDE91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828" t="3828" r="4306" b="4306"/>
          <a:stretch>
            <a:fillRect/>
          </a:stretch>
        </p:blipFill>
        <p:spPr bwMode="auto">
          <a:xfrm>
            <a:off x="8034865" y="2409021"/>
            <a:ext cx="2633133" cy="263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5813C3-D05A-425F-8026-3420D4AF128D}"/>
              </a:ext>
            </a:extLst>
          </p:cNvPr>
          <p:cNvSpPr txBox="1"/>
          <p:nvPr/>
        </p:nvSpPr>
        <p:spPr>
          <a:xfrm>
            <a:off x="838200" y="1295401"/>
            <a:ext cx="6132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1-nearest neighbor classifier decision boundary</a:t>
            </a:r>
          </a:p>
        </p:txBody>
      </p:sp>
    </p:spTree>
    <p:extLst>
      <p:ext uri="{BB962C8B-B14F-4D97-AF65-F5344CB8AC3E}">
        <p14:creationId xmlns:p14="http://schemas.microsoft.com/office/powerpoint/2010/main" val="122698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1-nearest neighbor will likely: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Overfit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Underfit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Neither (it’s a great learner!)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596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1-Nearest neighbor will likely: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Overfit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Underfit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Neither (it’s a great learner!)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0D5498-46B4-4337-AC84-E17951B973EE}"/>
              </a:ext>
            </a:extLst>
          </p:cNvPr>
          <p:cNvSpPr/>
          <p:nvPr/>
        </p:nvSpPr>
        <p:spPr>
          <a:xfrm>
            <a:off x="477360" y="2132947"/>
            <a:ext cx="5068034" cy="10736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731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AC5DF3-4B39-4AEC-AA0A-D01B761A8C44}"/>
              </a:ext>
            </a:extLst>
          </p:cNvPr>
          <p:cNvSpPr/>
          <p:nvPr/>
        </p:nvSpPr>
        <p:spPr>
          <a:xfrm>
            <a:off x="3945467" y="1494826"/>
            <a:ext cx="4495800" cy="215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4621BF-F259-4559-8859-1AC6CB42E3D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91938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Gaussian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16AFAF-B5A9-4D1A-B922-96866DB601D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908150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Gaussian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D16550-B843-4EF4-82F1-5E53C8900283}"/>
              </a:ext>
            </a:extLst>
          </p:cNvPr>
          <p:cNvSpPr/>
          <p:nvPr/>
        </p:nvSpPr>
        <p:spPr>
          <a:xfrm>
            <a:off x="3945467" y="1494826"/>
            <a:ext cx="4495800" cy="215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6BF618-7B8A-4040-949A-8BD2FB7A25B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912623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kNN</a:t>
            </a:r>
            <a:r>
              <a:rPr lang="en-US" dirty="0"/>
              <a:t> classifier (k=5)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1910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876800" y="3048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59436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Line 34"/>
          <p:cNvSpPr>
            <a:spLocks noChangeShapeType="1"/>
          </p:cNvSpPr>
          <p:nvPr/>
        </p:nvSpPr>
        <p:spPr bwMode="auto">
          <a:xfrm>
            <a:off x="5105400" y="1905000"/>
            <a:ext cx="0" cy="190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33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69548" y="1371601"/>
            <a:ext cx="2026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document</a:t>
            </a:r>
          </a:p>
        </p:txBody>
      </p:sp>
      <p:sp>
        <p:nvSpPr>
          <p:cNvPr id="35" name="Oval 35"/>
          <p:cNvSpPr>
            <a:spLocks noChangeArrowheads="1"/>
          </p:cNvSpPr>
          <p:nvPr/>
        </p:nvSpPr>
        <p:spPr bwMode="auto">
          <a:xfrm>
            <a:off x="4076700" y="2971800"/>
            <a:ext cx="2057400" cy="1981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 Box 25">
            <a:extLst>
              <a:ext uri="{FF2B5EF4-FFF2-40B4-BE49-F238E27FC236}">
                <a16:creationId xmlns:a16="http://schemas.microsoft.com/office/drawing/2014/main" id="{A1FC7B93-BF01-4C20-87FF-09E325A26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4281488"/>
            <a:ext cx="8803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 Box 26">
            <a:extLst>
              <a:ext uri="{FF2B5EF4-FFF2-40B4-BE49-F238E27FC236}">
                <a16:creationId xmlns:a16="http://schemas.microsoft.com/office/drawing/2014/main" id="{6F02566B-247A-4CF5-B9F5-520D8E09E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1" y="4800600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 Box 27">
            <a:extLst>
              <a:ext uri="{FF2B5EF4-FFF2-40B4-BE49-F238E27FC236}">
                <a16:creationId xmlns:a16="http://schemas.microsoft.com/office/drawing/2014/main" id="{FD4F0C71-FEFB-40A2-A35F-70CA893BF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1" y="5257800"/>
            <a:ext cx="7948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</p:spTree>
    <p:extLst>
      <p:ext uri="{BB962C8B-B14F-4D97-AF65-F5344CB8AC3E}">
        <p14:creationId xmlns:p14="http://schemas.microsoft.com/office/powerpoint/2010/main" val="911940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99BD6-B1EC-4B71-B1E0-1A023620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training dataset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r>
                  <a:rPr lang="en-US" dirty="0"/>
                  <a:t>and a test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, predict the class label,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Find the closest point in the training data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𝑡𝑒𝑠𝑡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 startAt="2"/>
                </a:pPr>
                <a:r>
                  <a:rPr lang="en-US" dirty="0">
                    <a:solidFill>
                      <a:schemeClr val="tx1"/>
                    </a:solidFill>
                  </a:rPr>
                  <a:t>Return the class label of that closest point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Need distance function! What should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be?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15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A2011A6-04BD-43B6-BAD5-F32D914727F8}"/>
                  </a:ext>
                </a:extLst>
              </p14:cNvPr>
              <p14:cNvContentPartPr/>
              <p14:nvPr/>
            </p14:nvContentPartPr>
            <p14:xfrm>
              <a:off x="506880" y="29880"/>
              <a:ext cx="10927800" cy="6728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A2011A6-04BD-43B6-BAD5-F32D914727F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7520" y="20520"/>
                <a:ext cx="10946520" cy="674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1877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99BD6-B1EC-4B71-B1E0-1A023620B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k-</a:t>
            </a:r>
            <a:r>
              <a:rPr lang="en-US" dirty="0"/>
              <a:t>Nearest Neighbor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a training dataset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r>
                  <a:rPr lang="en-US" dirty="0"/>
                  <a:t>and a test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, predict the class label,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Find the closest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points in the training data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𝒩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 startAt="2"/>
                </a:pPr>
                <a:r>
                  <a:rPr lang="en-US" dirty="0">
                    <a:solidFill>
                      <a:schemeClr val="tx1"/>
                    </a:solidFill>
                  </a:rPr>
                  <a:t>Return the class label of that closest point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lim>
                          </m:limLow>
                        </m:fName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𝑡𝑒𝑠𝑡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𝒟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           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∈ 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𝒩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𝑡𝑒𝑠𝑡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𝒟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</a:rPr>
                                <m:t> </m:t>
                              </m:r>
                            </m:sub>
                            <m:sup/>
                            <m:e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𝕀</m:t>
                              </m:r>
                              <m:d>
                                <m:dPr>
                                  <m:ctrlP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b="0" i="1" dirty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dirty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		     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func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the number of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-neighbors with class label c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EF94E9-99FD-4420-95CC-6CD2A1164D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86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5925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48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1755" name="Oval 15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6" name="Oval 16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7" name="Oval 17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8" name="Oval 18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59" name="Oval 19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0" name="Oval 20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1" name="Oval 21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2" name="Oval 22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3" name="Oval 23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4" name="Oval 24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5" name="Oval 25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6" name="Oval 26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7" name="Oval 27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8" name="Oval 28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69" name="Oval 29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0" name="Oval 30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1" name="Oval 31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2" name="Oval 32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3" name="Rectangle 33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4" name="Line 34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5" name="Oval 35"/>
          <p:cNvSpPr>
            <a:spLocks noChangeArrowheads="1"/>
          </p:cNvSpPr>
          <p:nvPr/>
        </p:nvSpPr>
        <p:spPr bwMode="auto">
          <a:xfrm>
            <a:off x="4310741" y="3243337"/>
            <a:ext cx="1508125" cy="15081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6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707C2-5FD3-4B1D-BEE8-CB676CF361B5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52549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HW1 Feedback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HW2</a:t>
            </a:r>
          </a:p>
          <a:p>
            <a:pPr marL="917575" lvl="2" indent="-457200"/>
            <a:r>
              <a:rPr lang="en-US" sz="2800" dirty="0"/>
              <a:t>Due Mon, 9/21, 11:59 pm</a:t>
            </a:r>
          </a:p>
          <a:p>
            <a:pPr marL="917575" lvl="2" indent="-457200"/>
            <a:r>
              <a:rPr lang="en-US" sz="2800" dirty="0"/>
              <a:t>Start now! OH will be *super* crowded as the deadline gets closer</a:t>
            </a:r>
          </a:p>
          <a:p>
            <a:r>
              <a:rPr lang="en-US" dirty="0"/>
              <a:t>Breakout rooms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Video 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Unmute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Introduce yourself if you haven’t already met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96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2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2779" name="Oval 14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0" name="Oval 15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1" name="Oval 16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2" name="Oval 17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3" name="Oval 18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4" name="Oval 19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5" name="Oval 20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6" name="Oval 21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7" name="Oval 22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8" name="Oval 23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89" name="Oval 24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0" name="Oval 25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1" name="Oval 26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2" name="Oval 2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3" name="Oval 28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4" name="Oval 29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5" name="Oval 30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6" name="Oval 31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7" name="Rectangle 32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8" name="Line 33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99" name="Oval 36"/>
          <p:cNvSpPr>
            <a:spLocks noChangeArrowheads="1"/>
          </p:cNvSpPr>
          <p:nvPr/>
        </p:nvSpPr>
        <p:spPr bwMode="auto">
          <a:xfrm>
            <a:off x="4279901" y="3124201"/>
            <a:ext cx="1643063" cy="16684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800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DB9FB9-1E53-47BD-92F1-D7B91DB6554C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49217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3803" name="Oval 14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4" name="Oval 15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5" name="Oval 16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6" name="Oval 17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7" name="Oval 18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8" name="Oval 19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09" name="Oval 20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0" name="Oval 21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1" name="Oval 22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2" name="Oval 23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3" name="Oval 24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4" name="Oval 25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5" name="Oval 26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6" name="Oval 2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7" name="Oval 28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8" name="Oval 29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9" name="Oval 30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0" name="Oval 31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1" name="Rectangle 32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2" name="Line 33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3" name="Oval 36"/>
          <p:cNvSpPr>
            <a:spLocks noChangeArrowheads="1"/>
          </p:cNvSpPr>
          <p:nvPr/>
        </p:nvSpPr>
        <p:spPr bwMode="auto">
          <a:xfrm>
            <a:off x="4236360" y="3063119"/>
            <a:ext cx="1836738" cy="18335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24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C7137-9C13-4D11-B31A-D406B204350F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48067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5-Nearest Neighbor (</a:t>
            </a:r>
            <a:r>
              <a:rPr lang="en-US" dirty="0" err="1"/>
              <a:t>kNN</a:t>
            </a:r>
            <a:r>
              <a:rPr lang="en-US" dirty="0"/>
              <a:t>) classifier 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1" name="Oval 5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8915400" y="4281488"/>
            <a:ext cx="85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Sports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8915401" y="4800600"/>
            <a:ext cx="1013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Science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8915401" y="5257800"/>
            <a:ext cx="620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itchFamily="18" charset="0"/>
                <a:ea typeface="+mn-ea"/>
                <a:cs typeface="+mn-cs"/>
              </a:rPr>
              <a:t>Arts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itchFamily="18" charset="0"/>
              <a:ea typeface="+mn-ea"/>
              <a:cs typeface="+mn-cs"/>
            </a:endParaRPr>
          </a:p>
        </p:txBody>
      </p:sp>
      <p:sp>
        <p:nvSpPr>
          <p:cNvPr id="34827" name="Oval 14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8" name="Oval 15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9" name="Oval 16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0" name="Oval 17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1" name="Oval 18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2" name="Oval 19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3" name="Oval 20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4" name="Oval 21"/>
          <p:cNvSpPr>
            <a:spLocks noChangeArrowheads="1"/>
          </p:cNvSpPr>
          <p:nvPr/>
        </p:nvSpPr>
        <p:spPr bwMode="auto">
          <a:xfrm>
            <a:off x="41783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5" name="Oval 22"/>
          <p:cNvSpPr>
            <a:spLocks noChangeArrowheads="1"/>
          </p:cNvSpPr>
          <p:nvPr/>
        </p:nvSpPr>
        <p:spPr bwMode="auto">
          <a:xfrm>
            <a:off x="4876800" y="2946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6" name="Oval 23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7" name="Oval 24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8" name="Oval 25"/>
          <p:cNvSpPr>
            <a:spLocks noChangeArrowheads="1"/>
          </p:cNvSpPr>
          <p:nvPr/>
        </p:nvSpPr>
        <p:spPr bwMode="auto">
          <a:xfrm>
            <a:off x="59309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39" name="Oval 26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0" name="Oval 2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1" name="Oval 28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2" name="Oval 29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3" name="Oval 30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4" name="Oval 31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5" name="Rectangle 32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6" name="Line 33"/>
          <p:cNvSpPr>
            <a:spLocks noChangeShapeType="1"/>
          </p:cNvSpPr>
          <p:nvPr/>
        </p:nvSpPr>
        <p:spPr bwMode="auto">
          <a:xfrm>
            <a:off x="5105400" y="14478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7" name="Oval 36"/>
          <p:cNvSpPr>
            <a:spLocks noChangeArrowheads="1"/>
          </p:cNvSpPr>
          <p:nvPr/>
        </p:nvSpPr>
        <p:spPr bwMode="auto">
          <a:xfrm>
            <a:off x="4051300" y="2908300"/>
            <a:ext cx="2101850" cy="21018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48" name="Slide Number Placeholder 3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331C1-1F5B-4204-8849-2A66FEA59A45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75748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best 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54465" y="1244600"/>
                <a:ext cx="10314668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How do we choose a learner that is accurate and also generalizes to unseen data?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Larger k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Wingdings" panose="05000000000000000000" pitchFamily="2" charset="2"/>
                  </a:rPr>
                  <a:t>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predicted label is more stable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Smaller k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Wingdings" panose="05000000000000000000" pitchFamily="2" charset="2"/>
                  </a:rPr>
                  <a:t>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predicted label is more affected by individual training points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But how to choose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65" y="1244600"/>
                <a:ext cx="10314668" cy="3970318"/>
              </a:xfrm>
              <a:prstGeom prst="rect">
                <a:avLst/>
              </a:prstGeom>
              <a:blipFill>
                <a:blip r:embed="rId2"/>
                <a:stretch>
                  <a:fillRect l="-1241" t="-1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9491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8" name="TextBox 7"/>
          <p:cNvSpPr txBox="1"/>
          <p:nvPr/>
        </p:nvSpPr>
        <p:spPr>
          <a:xfrm>
            <a:off x="1866900" y="995437"/>
            <a:ext cx="3886200" cy="4316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 Case: Nearest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Neighbor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558DDD-F483-4306-894B-5497C6CF726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723642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4B504C-6E52-4507-811F-E9F218FA0BA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975654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49981A-62F9-4791-BD4D-22732FEA0E1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785250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D62BDB-493F-4646-AA77-7E7B37CF802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70410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4653CE-C83F-4184-A01A-853169CA3AE2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1447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CFC545-8908-427C-9A7D-2C54976868E4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632708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Nearest Neighbor and Model Selection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7" name="TextBox 6"/>
          <p:cNvSpPr txBox="1"/>
          <p:nvPr/>
        </p:nvSpPr>
        <p:spPr>
          <a:xfrm>
            <a:off x="1866900" y="995437"/>
            <a:ext cx="3886200" cy="4316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 Case: Majority Vote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24A61E-D248-4FC9-A235-72499CC8AE3C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900336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k-NN: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Inductive Bias: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Close points should have similar labels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All dimensions are created equally!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61EC2-5891-45CD-949D-A7425414531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442201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k-NN: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Inductive Bias: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Close points should have similar labels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All dimensions are created equally!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5" name="Content Placeholder 5"/>
          <p:cNvSpPr txBox="1">
            <a:spLocks/>
          </p:cNvSpPr>
          <p:nvPr/>
        </p:nvSpPr>
        <p:spPr>
          <a:xfrm>
            <a:off x="2114410" y="2833323"/>
            <a:ext cx="7963180" cy="36359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Example: two features for k-NN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957805" y="3745081"/>
            <a:ext cx="2092626" cy="1900188"/>
            <a:chOff x="1154405" y="4348727"/>
            <a:chExt cx="2092626" cy="1900188"/>
          </a:xfrm>
        </p:grpSpPr>
        <p:grpSp>
          <p:nvGrpSpPr>
            <p:cNvPr id="17" name="Group 16"/>
            <p:cNvGrpSpPr/>
            <p:nvPr/>
          </p:nvGrpSpPr>
          <p:grpSpPr>
            <a:xfrm>
              <a:off x="1154405" y="4348727"/>
              <a:ext cx="2092626" cy="1900188"/>
              <a:chOff x="1284286" y="707085"/>
              <a:chExt cx="2092626" cy="1900188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284286" y="2607272"/>
                <a:ext cx="2092626" cy="1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1284286" y="707085"/>
                <a:ext cx="0" cy="1900188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7"/>
            <p:cNvSpPr/>
            <p:nvPr/>
          </p:nvSpPr>
          <p:spPr>
            <a:xfrm>
              <a:off x="1284286" y="4699964"/>
              <a:ext cx="251599" cy="24566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9" name="Cross 18"/>
            <p:cNvSpPr/>
            <p:nvPr/>
          </p:nvSpPr>
          <p:spPr>
            <a:xfrm>
              <a:off x="2545080" y="5539236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0" name="Cross 19"/>
            <p:cNvSpPr/>
            <p:nvPr/>
          </p:nvSpPr>
          <p:spPr>
            <a:xfrm>
              <a:off x="2682240" y="4945627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1" name="Cross 20"/>
            <p:cNvSpPr/>
            <p:nvPr/>
          </p:nvSpPr>
          <p:spPr>
            <a:xfrm>
              <a:off x="2063558" y="5622680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731664" y="4640813"/>
              <a:ext cx="251599" cy="24566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410085" y="5124816"/>
              <a:ext cx="251599" cy="24566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438400" y="4037168"/>
            <a:ext cx="368300" cy="1172743"/>
          </a:xfrm>
          <a:prstGeom prst="rect">
            <a:avLst/>
          </a:prstGeom>
          <a:noFill/>
        </p:spPr>
        <p:txBody>
          <a:bodyPr vert="vert270"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length (cm)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00985" y="5740562"/>
            <a:ext cx="1713534" cy="3580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width (cm)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287794" y="3666207"/>
            <a:ext cx="2092626" cy="1900188"/>
            <a:chOff x="1154405" y="4348727"/>
            <a:chExt cx="2092626" cy="1900188"/>
          </a:xfrm>
        </p:grpSpPr>
        <p:grpSp>
          <p:nvGrpSpPr>
            <p:cNvPr id="39" name="Group 38"/>
            <p:cNvGrpSpPr/>
            <p:nvPr/>
          </p:nvGrpSpPr>
          <p:grpSpPr>
            <a:xfrm>
              <a:off x="1154405" y="4348727"/>
              <a:ext cx="2092626" cy="1900188"/>
              <a:chOff x="1284286" y="707085"/>
              <a:chExt cx="2092626" cy="1900188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1284286" y="2607272"/>
                <a:ext cx="2092626" cy="1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1284286" y="707085"/>
                <a:ext cx="0" cy="1900188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" name="Oval 39"/>
            <p:cNvSpPr/>
            <p:nvPr/>
          </p:nvSpPr>
          <p:spPr>
            <a:xfrm>
              <a:off x="1347786" y="4699964"/>
              <a:ext cx="251599" cy="24566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41" name="Cross 40"/>
            <p:cNvSpPr/>
            <p:nvPr/>
          </p:nvSpPr>
          <p:spPr>
            <a:xfrm>
              <a:off x="1706880" y="5539236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2" name="Cross 41"/>
            <p:cNvSpPr/>
            <p:nvPr/>
          </p:nvSpPr>
          <p:spPr>
            <a:xfrm>
              <a:off x="1742440" y="4945627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3" name="Cross 42"/>
            <p:cNvSpPr/>
            <p:nvPr/>
          </p:nvSpPr>
          <p:spPr>
            <a:xfrm>
              <a:off x="1517458" y="5622680"/>
              <a:ext cx="274320" cy="274320"/>
            </a:xfrm>
            <a:prstGeom prst="plus">
              <a:avLst>
                <a:gd name="adj" fmla="val 4036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1541164" y="4640813"/>
              <a:ext cx="251599" cy="24566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410085" y="5124816"/>
              <a:ext cx="251599" cy="24566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5768389" y="3958294"/>
            <a:ext cx="368300" cy="1172743"/>
          </a:xfrm>
          <a:prstGeom prst="rect">
            <a:avLst/>
          </a:prstGeom>
          <a:noFill/>
        </p:spPr>
        <p:txBody>
          <a:bodyPr vert="vert270"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length (cm)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330974" y="5661688"/>
            <a:ext cx="1713534" cy="3580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width (m)</a:t>
            </a:r>
          </a:p>
        </p:txBody>
      </p:sp>
      <p:sp>
        <p:nvSpPr>
          <p:cNvPr id="50" name="Content Placeholder 5"/>
          <p:cNvSpPr txBox="1">
            <a:spLocks/>
          </p:cNvSpPr>
          <p:nvPr/>
        </p:nvSpPr>
        <p:spPr>
          <a:xfrm>
            <a:off x="7952789" y="3149322"/>
            <a:ext cx="1759539" cy="1981715"/>
          </a:xfrm>
          <a:prstGeom prst="rect">
            <a:avLst/>
          </a:prstGeom>
          <a:solidFill>
            <a:schemeClr val="accent2"/>
          </a:solidFill>
          <a:ln w="381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big problem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feature scale could dramatically influence classification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1F26EE-5994-4E6C-A4D4-0C73B20FAA21}"/>
              </a:ext>
            </a:extLst>
          </p:cNvPr>
          <p:cNvSpPr txBox="1"/>
          <p:nvPr/>
        </p:nvSpPr>
        <p:spPr>
          <a:xfrm rot="16200000">
            <a:off x="10084305" y="4078441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03024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k-NN: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467" y="1210760"/>
            <a:ext cx="10435959" cy="1621340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400" b="1" dirty="0"/>
              <a:t>Computational Efficiency:</a:t>
            </a:r>
            <a:endParaRPr lang="en-US" sz="2400" dirty="0"/>
          </a:p>
          <a:p>
            <a:pPr defTabSz="914400">
              <a:spcBef>
                <a:spcPts val="0"/>
              </a:spcBef>
            </a:pPr>
            <a:r>
              <a:rPr lang="en-US" sz="2400" dirty="0"/>
              <a:t>Suppose we have N training examples, and each one has M features</a:t>
            </a:r>
          </a:p>
          <a:p>
            <a:pPr defTabSz="914400">
              <a:spcBef>
                <a:spcPts val="0"/>
              </a:spcBef>
            </a:pPr>
            <a:r>
              <a:rPr lang="en-US" sz="2400" dirty="0"/>
              <a:t>Computational complexity for the special case where k=1: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66A55-0C73-4A52-AE19-32A6B730DCC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262665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3 (train) and Poll 4 (test)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Suppose we have N training examples, and each one has M features</a:t>
            </a:r>
          </a:p>
          <a:p>
            <a:pPr>
              <a:spcBef>
                <a:spcPts val="0"/>
              </a:spcBef>
            </a:pPr>
            <a:r>
              <a:rPr lang="en-US" dirty="0"/>
              <a:t>Computational complexity for the special case where k=1: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O(1)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O(log N)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O(log 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O(log NM)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O(N^2)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O(N^2M)</a:t>
            </a:r>
          </a:p>
        </p:txBody>
      </p:sp>
    </p:spTree>
    <p:extLst>
      <p:ext uri="{BB962C8B-B14F-4D97-AF65-F5344CB8AC3E}">
        <p14:creationId xmlns:p14="http://schemas.microsoft.com/office/powerpoint/2010/main" val="25847317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3 (train) and Poll 4 (test)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Suppose we have N training examples, and each one has M features</a:t>
            </a:r>
          </a:p>
          <a:p>
            <a:pPr>
              <a:spcBef>
                <a:spcPts val="0"/>
              </a:spcBef>
            </a:pPr>
            <a:r>
              <a:rPr lang="en-US" dirty="0"/>
              <a:t>Computational complexity for the special case where k=1: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O(1)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O(log N)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O(log 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O(log NM)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O(NM)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O(N^2)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O(N^2M)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6F48B3-D46C-4DA5-9BC6-9F81E7F7F14B}"/>
              </a:ext>
            </a:extLst>
          </p:cNvPr>
          <p:cNvSpPr/>
          <p:nvPr/>
        </p:nvSpPr>
        <p:spPr>
          <a:xfrm>
            <a:off x="484734" y="2509030"/>
            <a:ext cx="5068034" cy="252016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025148-DBD5-4F69-9C51-003665353CE9}"/>
              </a:ext>
            </a:extLst>
          </p:cNvPr>
          <p:cNvSpPr/>
          <p:nvPr/>
        </p:nvSpPr>
        <p:spPr>
          <a:xfrm>
            <a:off x="484734" y="5552768"/>
            <a:ext cx="5068034" cy="99051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457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k-NN: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467" y="1210760"/>
            <a:ext cx="10435959" cy="1621340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400" b="1" dirty="0"/>
              <a:t>Computational Efficiency:</a:t>
            </a:r>
            <a:endParaRPr lang="en-US" sz="2400" dirty="0"/>
          </a:p>
          <a:p>
            <a:pPr defTabSz="914400">
              <a:spcBef>
                <a:spcPts val="0"/>
              </a:spcBef>
            </a:pPr>
            <a:r>
              <a:rPr lang="en-US" sz="2400" dirty="0"/>
              <a:t>Suppose we have N training examples, and each one has M features</a:t>
            </a:r>
          </a:p>
          <a:p>
            <a:pPr defTabSz="914400">
              <a:spcBef>
                <a:spcPts val="0"/>
              </a:spcBef>
            </a:pPr>
            <a:r>
              <a:rPr lang="en-US" sz="2400" dirty="0"/>
              <a:t>Computational complexity for the special case where k=1: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811207" y="2738120"/>
          <a:ext cx="6766485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4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4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k-d Tree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 O(M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N log 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Predict </a:t>
                      </a:r>
                      <a:br>
                        <a:rPr lang="en-US" dirty="0"/>
                      </a:br>
                      <a:r>
                        <a:rPr lang="en-US" dirty="0"/>
                        <a:t>(one test example)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O(MN)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 O(2</a:t>
                      </a:r>
                      <a:r>
                        <a:rPr lang="en-US" baseline="30000" dirty="0"/>
                        <a:t>M</a:t>
                      </a:r>
                      <a:r>
                        <a:rPr lang="en-US" dirty="0"/>
                        <a:t> log N) on average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290509" y="4016633"/>
            <a:ext cx="4984229" cy="2278123"/>
            <a:chOff x="-3092550" y="5081423"/>
            <a:chExt cx="4984229" cy="2278123"/>
          </a:xfrm>
        </p:grpSpPr>
        <p:sp>
          <p:nvSpPr>
            <p:cNvPr id="11" name="Content Placeholder 5"/>
            <p:cNvSpPr txBox="1">
              <a:spLocks/>
            </p:cNvSpPr>
            <p:nvPr/>
          </p:nvSpPr>
          <p:spPr>
            <a:xfrm>
              <a:off x="-3092550" y="5538956"/>
              <a:ext cx="4176298" cy="1820590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700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Problem: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Very fast for small M, but very slow for large M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 practice: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use stochastic approximations (very fast, and empirically often as good)</a:t>
              </a:r>
            </a:p>
          </p:txBody>
        </p:sp>
        <p:sp>
          <p:nvSpPr>
            <p:cNvPr id="12" name="Left Arrow 11"/>
            <p:cNvSpPr/>
            <p:nvPr/>
          </p:nvSpPr>
          <p:spPr>
            <a:xfrm rot="8154214">
              <a:off x="1196065" y="5081423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8DDB552-5A42-4BA9-8C3D-0928C8ECBDD0}"/>
                  </a:ext>
                </a:extLst>
              </p14:cNvPr>
              <p14:cNvContentPartPr/>
              <p14:nvPr/>
            </p14:nvContentPartPr>
            <p14:xfrm>
              <a:off x="6530400" y="2666880"/>
              <a:ext cx="1129320" cy="509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8DDB552-5A42-4BA9-8C3D-0928C8ECBDD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21040" y="2657520"/>
                <a:ext cx="1148040" cy="52812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BB30149-32AF-42E4-AB65-8390ED80E036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8085940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k-NN: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0760"/>
            <a:ext cx="8229600" cy="745040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Theoretical Guarantees: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1201" y="1955800"/>
            <a:ext cx="5892800" cy="4559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Cover &amp; Hart (1967)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Let h(x) be a Nearest Neighbor (k=1) binary classifier. As the number of training examples N goes to infinity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Mangal" panose="02040503050203030202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(h) &lt; 2 x Bayes Error Rate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“In this sense, it may be said that half the classification information in an infinite sample set is contained in the nearest neighbor.”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262162" y="2590800"/>
            <a:ext cx="3037538" cy="2717800"/>
            <a:chOff x="-3863659" y="6179210"/>
            <a:chExt cx="3037538" cy="2717800"/>
          </a:xfrm>
        </p:grpSpPr>
        <p:sp>
          <p:nvSpPr>
            <p:cNvPr id="14" name="Content Placeholder 5"/>
            <p:cNvSpPr txBox="1">
              <a:spLocks/>
            </p:cNvSpPr>
            <p:nvPr/>
          </p:nvSpPr>
          <p:spPr>
            <a:xfrm>
              <a:off x="-3092550" y="6179210"/>
              <a:ext cx="2266429" cy="2717800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very informally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, Bayes Error Rate can be thought of as: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‘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the best you could possibly do’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5" name="Left Arrow 14"/>
            <p:cNvSpPr/>
            <p:nvPr/>
          </p:nvSpPr>
          <p:spPr>
            <a:xfrm rot="19495908">
              <a:off x="-3863659" y="7338542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2F84AA3-12E6-4B94-9F6C-F288821BB4A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9372201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Gaussian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7B1AAC-28F7-4ABB-8588-2C44887D959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0452297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Gaussian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D16550-B843-4EF4-82F1-5E53C8900283}"/>
              </a:ext>
            </a:extLst>
          </p:cNvPr>
          <p:cNvSpPr/>
          <p:nvPr/>
        </p:nvSpPr>
        <p:spPr>
          <a:xfrm>
            <a:off x="3945467" y="1494826"/>
            <a:ext cx="4495800" cy="215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01B9A6-0AA2-4563-BA7A-D56034E10D5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909376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Last time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Decision trees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Continuous features, Overfitting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Nearest neighbor methods</a:t>
            </a:r>
            <a:endParaRPr lang="en-US" sz="2800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K-nearest neighbor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Nearest neighbor remarks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Model selection / hyperparameter optimization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Validation methods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You should be able to</a:t>
            </a:r>
            <a:r>
              <a:rPr lang="mr-IN" i="1" dirty="0"/>
              <a:t>…</a:t>
            </a:r>
            <a:endParaRPr lang="en-US" i="1" dirty="0"/>
          </a:p>
          <a:p>
            <a:r>
              <a:rPr lang="en-US" dirty="0"/>
              <a:t>Describe a dataset as points in a high dimensional space</a:t>
            </a:r>
          </a:p>
          <a:p>
            <a:r>
              <a:rPr lang="en-US" dirty="0"/>
              <a:t>Implement k-Nearest Neighbors with O(N) prediction</a:t>
            </a:r>
          </a:p>
          <a:p>
            <a:r>
              <a:rPr lang="en-US" dirty="0"/>
              <a:t>Describe the inductive bias of a k-NN classifier and relate it to feature scale</a:t>
            </a:r>
          </a:p>
          <a:p>
            <a:r>
              <a:rPr lang="en-US" dirty="0"/>
              <a:t>Sketch the decision boundary for a learning algorithm (compare k-NN and DT)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3177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k-NN 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You should be able to</a:t>
            </a:r>
            <a:r>
              <a:rPr lang="mr-IN" i="1" dirty="0"/>
              <a:t>…</a:t>
            </a:r>
            <a:endParaRPr lang="en-US" i="1" dirty="0"/>
          </a:p>
          <a:p>
            <a:r>
              <a:rPr lang="en-US" dirty="0"/>
              <a:t>Describe a dataset as points in a high dimensional space</a:t>
            </a:r>
          </a:p>
          <a:p>
            <a:r>
              <a:rPr lang="en-US" dirty="0"/>
              <a:t>Implement k-Nearest Neighbors with O(N) prediction</a:t>
            </a:r>
          </a:p>
          <a:p>
            <a:r>
              <a:rPr lang="en-US" dirty="0"/>
              <a:t>Describe the inductive bias of a k-NN classifier and relate it to feature scale</a:t>
            </a:r>
          </a:p>
          <a:p>
            <a:r>
              <a:rPr lang="en-US" dirty="0"/>
              <a:t>Sketch the decision boundary for a learning algorithm (compare k-NN and DT)</a:t>
            </a:r>
          </a:p>
          <a:p>
            <a:r>
              <a:rPr lang="en-US" dirty="0"/>
              <a:t>State Cover &amp; Hart (1967)'s large sample analysis of a nearest neighbor classifier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6742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Selection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3631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WARNING</a:t>
            </a:r>
            <a:r>
              <a:rPr lang="en-US" dirty="0"/>
              <a:t>: </a:t>
            </a:r>
          </a:p>
          <a:p>
            <a:pPr defTabSz="914400">
              <a:spcBef>
                <a:spcPts val="0"/>
              </a:spcBef>
              <a:defRPr/>
            </a:pPr>
            <a:r>
              <a:rPr lang="en-US" dirty="0"/>
              <a:t>In some sense, our discussion of model selection is premature. </a:t>
            </a:r>
          </a:p>
          <a:p>
            <a:pPr defTabSz="914400">
              <a:spcBef>
                <a:spcPts val="0"/>
              </a:spcBef>
              <a:defRPr/>
            </a:pPr>
            <a:r>
              <a:rPr lang="en-US" dirty="0"/>
              <a:t>The models we have considered thus far are fairly simple.</a:t>
            </a:r>
          </a:p>
          <a:p>
            <a:pPr defTabSz="914400">
              <a:spcBef>
                <a:spcPts val="0"/>
              </a:spcBef>
              <a:defRPr/>
            </a:pPr>
            <a:r>
              <a:rPr lang="en-US" dirty="0"/>
              <a:t>The models and the many decisions available to the data scientist wielding them will grow to be much more complex than what we’ve seen so far.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6BB94F-0BD3-42C2-A8DD-FB241C4E8B4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2363471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Statistics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a </a:t>
            </a:r>
            <a:r>
              <a:rPr lang="en-US" b="1" dirty="0"/>
              <a:t>model</a:t>
            </a:r>
            <a:r>
              <a:rPr lang="en-US" dirty="0"/>
              <a:t> defines the data generation process (i.e. a set or family of parametric probability distributions)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values that give rise to a particular probability distribution in the model family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learning</a:t>
            </a:r>
            <a:r>
              <a:rPr lang="en-US" dirty="0"/>
              <a:t> (aka. estimation) is the process of finding the parameters that best fit the data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parameters of a prior distribution over parameters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(loosely) a </a:t>
            </a:r>
            <a:r>
              <a:rPr lang="en-US" b="1" dirty="0"/>
              <a:t>model</a:t>
            </a:r>
            <a:r>
              <a:rPr lang="en-US" dirty="0"/>
              <a:t> defines the hypothesis space over which learning performs its search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numeric values or structure selected by the learning algorithm that give rise to a hypothesis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the </a:t>
            </a:r>
            <a:r>
              <a:rPr lang="en-US" b="1" dirty="0"/>
              <a:t>learning algorithm </a:t>
            </a:r>
            <a:r>
              <a:rPr lang="en-US" dirty="0"/>
              <a:t>defines the data-driven search over the hypothesis space (i.e. search for good parameters)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tunable aspects of the model, that the learning algorithm does </a:t>
            </a:r>
            <a:r>
              <a:rPr lang="en-US" i="1" dirty="0"/>
              <a:t>not</a:t>
            </a:r>
            <a:r>
              <a:rPr lang="en-US" dirty="0"/>
              <a:t> select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B3391D-15C9-4573-86A9-6999378B3774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53825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(loosely) a </a:t>
            </a:r>
            <a:r>
              <a:rPr lang="en-US" b="1" dirty="0"/>
              <a:t>model</a:t>
            </a:r>
            <a:r>
              <a:rPr lang="en-US" dirty="0"/>
              <a:t> defines the hypothesis space over which learning performs its search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numeric values or structure selected by the learning algorithm that give rise to a hypothesis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the </a:t>
            </a:r>
            <a:r>
              <a:rPr lang="en-US" b="1" dirty="0"/>
              <a:t>learning algorithm </a:t>
            </a:r>
            <a:r>
              <a:rPr lang="en-US" dirty="0"/>
              <a:t>defines the data-driven search over the hypothesis space (i.e. search for good parameters)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tunable aspects of the model, that the learning algorithm does </a:t>
            </a:r>
            <a:r>
              <a:rPr lang="en-US" i="1" dirty="0"/>
              <a:t>not</a:t>
            </a:r>
            <a:r>
              <a:rPr lang="en-US" dirty="0"/>
              <a:t> select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model = set of all possible trees, possibly restricted by some </a:t>
            </a:r>
            <a:r>
              <a:rPr lang="en-US" dirty="0" err="1"/>
              <a:t>hyperparameters</a:t>
            </a:r>
            <a:r>
              <a:rPr lang="en-US" dirty="0"/>
              <a:t> (e.g. max depth)</a:t>
            </a:r>
          </a:p>
          <a:p>
            <a:endParaRPr lang="en-US" dirty="0"/>
          </a:p>
          <a:p>
            <a:r>
              <a:rPr lang="en-US" dirty="0"/>
              <a:t>parameters = structure of a specific decision tree</a:t>
            </a:r>
          </a:p>
          <a:p>
            <a:endParaRPr lang="en-US" dirty="0"/>
          </a:p>
          <a:p>
            <a:r>
              <a:rPr lang="en-US" dirty="0"/>
              <a:t>learning algorithm = ID3, CART, etc.</a:t>
            </a:r>
          </a:p>
          <a:p>
            <a:endParaRPr lang="en-US" dirty="0"/>
          </a:p>
          <a:p>
            <a:r>
              <a:rPr lang="en-US" dirty="0" err="1"/>
              <a:t>hyperparameters</a:t>
            </a:r>
            <a:r>
              <a:rPr lang="en-US" dirty="0"/>
              <a:t> = max-depth, threshold for splitting criterion, etc.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Decision Tree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9DBBDD-058D-4A1A-8043-1A8A9BEAC3D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6235761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(loosely) a </a:t>
            </a:r>
            <a:r>
              <a:rPr lang="en-US" b="1" dirty="0"/>
              <a:t>model</a:t>
            </a:r>
            <a:r>
              <a:rPr lang="en-US" dirty="0"/>
              <a:t> defines the hypothesis space over which learning performs its search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numeric values or structure selected by the learning algorithm that give rise to a hypothesis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the </a:t>
            </a:r>
            <a:r>
              <a:rPr lang="en-US" b="1" dirty="0"/>
              <a:t>learning algorithm </a:t>
            </a:r>
            <a:r>
              <a:rPr lang="en-US" dirty="0"/>
              <a:t>defines the data-driven search over the hypothesis space (i.e. search for good parameters)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tunable aspects of the model, that the learning algorithm does </a:t>
            </a:r>
            <a:r>
              <a:rPr lang="en-US" i="1" dirty="0"/>
              <a:t>not</a:t>
            </a:r>
            <a:r>
              <a:rPr lang="en-US" dirty="0"/>
              <a:t> select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model = set of all possible nearest neighbors classifiers</a:t>
            </a:r>
          </a:p>
          <a:p>
            <a:endParaRPr lang="en-US" dirty="0"/>
          </a:p>
          <a:p>
            <a:r>
              <a:rPr lang="en-US" dirty="0"/>
              <a:t>parameters = none </a:t>
            </a:r>
            <a:br>
              <a:rPr lang="en-US" dirty="0"/>
            </a:br>
            <a:r>
              <a:rPr lang="en-US" dirty="0"/>
              <a:t>(KNN is an instance-based or non-parametric method)</a:t>
            </a:r>
          </a:p>
          <a:p>
            <a:endParaRPr lang="en-US" dirty="0"/>
          </a:p>
          <a:p>
            <a:r>
              <a:rPr lang="en-US" dirty="0"/>
              <a:t>learning algorithm = for naïve setting, just storing the data</a:t>
            </a:r>
          </a:p>
          <a:p>
            <a:endParaRPr lang="en-US" dirty="0"/>
          </a:p>
          <a:p>
            <a:r>
              <a:rPr lang="en-US" dirty="0" err="1"/>
              <a:t>hyperparameters</a:t>
            </a:r>
            <a:r>
              <a:rPr lang="en-US" dirty="0"/>
              <a:t> = </a:t>
            </a:r>
            <a:r>
              <a:rPr lang="en-US" i="1" dirty="0"/>
              <a:t>k</a:t>
            </a:r>
            <a:r>
              <a:rPr lang="en-US" dirty="0"/>
              <a:t>, the number of neighbors to consider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k-Nearest Neighbors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8DE92A-3034-44BD-8874-057431F2EA2C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1813121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Statistics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a </a:t>
            </a:r>
            <a:r>
              <a:rPr lang="en-US" b="1" dirty="0"/>
              <a:t>model</a:t>
            </a:r>
            <a:r>
              <a:rPr lang="en-US" dirty="0"/>
              <a:t> defines the data generation process (i.e. a set or family of parametric probability distributions)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values that give rise to a particular probability distribution in the model family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learning</a:t>
            </a:r>
            <a:r>
              <a:rPr lang="en-US" dirty="0"/>
              <a:t> (aka. estimation) is the process of finding the parameters that best fit the data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parameters of a prior distribution over parameters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(loosely) a </a:t>
            </a:r>
            <a:r>
              <a:rPr lang="en-US" b="1" dirty="0"/>
              <a:t>model</a:t>
            </a:r>
            <a:r>
              <a:rPr lang="en-US" dirty="0"/>
              <a:t> defines the hypothesis space over which learning performs its search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parameters </a:t>
            </a:r>
            <a:r>
              <a:rPr lang="en-US" dirty="0"/>
              <a:t>are the numeric values or structure selected by the learning algorithm that give rise to a hypothesis</a:t>
            </a:r>
          </a:p>
          <a:p>
            <a:pPr defTabSz="914400">
              <a:spcBef>
                <a:spcPts val="0"/>
              </a:spcBef>
              <a:defRPr/>
            </a:pPr>
            <a:endParaRPr lang="en-US" i="1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the </a:t>
            </a:r>
            <a:r>
              <a:rPr lang="en-US" b="1" dirty="0"/>
              <a:t>learning algorithm </a:t>
            </a:r>
            <a:r>
              <a:rPr lang="en-US" dirty="0"/>
              <a:t>defines the data-driven search over the hypothesis space (i.e. search for good parameters)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hyperparameters</a:t>
            </a:r>
            <a:r>
              <a:rPr lang="en-US" dirty="0"/>
              <a:t> are the tunable aspects of the model, that the learning algorithm does </a:t>
            </a:r>
            <a:r>
              <a:rPr lang="en-US" i="1" dirty="0"/>
              <a:t>not</a:t>
            </a:r>
            <a:r>
              <a:rPr lang="en-US" dirty="0"/>
              <a:t> select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340654" y="2197100"/>
            <a:ext cx="5144183" cy="3013914"/>
            <a:chOff x="1816653" y="2197100"/>
            <a:chExt cx="5144183" cy="3013914"/>
          </a:xfrm>
        </p:grpSpPr>
        <p:grpSp>
          <p:nvGrpSpPr>
            <p:cNvPr id="8" name="Group 7"/>
            <p:cNvGrpSpPr/>
            <p:nvPr/>
          </p:nvGrpSpPr>
          <p:grpSpPr>
            <a:xfrm>
              <a:off x="1816653" y="2197100"/>
              <a:ext cx="4491117" cy="3013914"/>
              <a:chOff x="-587970" y="3521691"/>
              <a:chExt cx="4491117" cy="3013914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9" name="Content Placeholder 5"/>
              <p:cNvSpPr txBox="1">
                <a:spLocks/>
              </p:cNvSpPr>
              <p:nvPr/>
            </p:nvSpPr>
            <p:spPr>
              <a:xfrm>
                <a:off x="36348" y="3521691"/>
                <a:ext cx="3866799" cy="2041567"/>
              </a:xfrm>
              <a:prstGeom prst="rect">
                <a:avLst/>
              </a:prstGeom>
              <a:grpFill/>
              <a:ln w="38100" cmpd="sng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If “learning” is all about picking the best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parameters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how do we pick the best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hyperparameters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?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" name="Left Arrow 9"/>
              <p:cNvSpPr/>
              <p:nvPr/>
            </p:nvSpPr>
            <p:spPr>
              <a:xfrm rot="18853919">
                <a:off x="-815090" y="5825908"/>
                <a:ext cx="936817" cy="482578"/>
              </a:xfrm>
              <a:prstGeom prst="leftArrow">
                <a:avLst/>
              </a:prstGeom>
              <a:grpFill/>
              <a:ln w="38100" cmpd="sng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11" name="Left Arrow 10"/>
            <p:cNvSpPr/>
            <p:nvPr/>
          </p:nvSpPr>
          <p:spPr>
            <a:xfrm rot="14034821">
              <a:off x="6251138" y="4490107"/>
              <a:ext cx="936817" cy="482578"/>
            </a:xfrm>
            <a:prstGeom prst="lef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7FBB22-D1E8-41DA-A5D2-468D84608736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1544708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dirty="0"/>
              <a:t>Two </a:t>
            </a:r>
            <a:r>
              <a:rPr lang="en-US" i="1" dirty="0"/>
              <a:t>very</a:t>
            </a:r>
            <a:r>
              <a:rPr lang="en-US" dirty="0"/>
              <a:t> similar definitions: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/>
              <a:t>model selection </a:t>
            </a:r>
            <a:r>
              <a:rPr lang="en-US" dirty="0"/>
              <a:t>is the process by which we choose the “best” model from among a set of candidates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i="1" dirty="0"/>
              <a:t>Def</a:t>
            </a:r>
            <a:r>
              <a:rPr lang="en-US" dirty="0"/>
              <a:t>: </a:t>
            </a:r>
            <a:r>
              <a:rPr lang="en-US" b="1" dirty="0" err="1"/>
              <a:t>hyperparameter</a:t>
            </a:r>
            <a:r>
              <a:rPr lang="en-US" b="1" dirty="0"/>
              <a:t> optimization </a:t>
            </a:r>
            <a:r>
              <a:rPr lang="en-US" dirty="0"/>
              <a:t>is the process by which we choose the “best” </a:t>
            </a:r>
            <a:r>
              <a:rPr lang="en-US" dirty="0" err="1"/>
              <a:t>hyperparameters</a:t>
            </a:r>
            <a:r>
              <a:rPr lang="en-US" dirty="0"/>
              <a:t> from among a set of candidates </a:t>
            </a:r>
            <a:r>
              <a:rPr lang="en-US" b="1" dirty="0"/>
              <a:t>(could be called a special case of model selection) </a:t>
            </a:r>
            <a:endParaRPr lang="en-US" dirty="0"/>
          </a:p>
          <a:p>
            <a:pPr defTabSz="914400">
              <a:spcBef>
                <a:spcPts val="0"/>
              </a:spcBef>
              <a:defRPr/>
            </a:pPr>
            <a:endParaRPr lang="en-US" b="1" dirty="0"/>
          </a:p>
          <a:p>
            <a:pPr defTabSz="914400">
              <a:spcBef>
                <a:spcPts val="0"/>
              </a:spcBef>
              <a:defRPr/>
            </a:pPr>
            <a:r>
              <a:rPr lang="en-US" b="1" dirty="0"/>
              <a:t>Both</a:t>
            </a:r>
            <a:r>
              <a:rPr lang="en-US" dirty="0"/>
              <a:t> assume access to a function capable of measuring the quality of a model</a:t>
            </a:r>
          </a:p>
          <a:p>
            <a:pPr defTabSz="914400">
              <a:spcBef>
                <a:spcPts val="0"/>
              </a:spcBef>
              <a:defRPr/>
            </a:pPr>
            <a:endParaRPr lang="en-US" b="1" dirty="0"/>
          </a:p>
          <a:p>
            <a:pPr defTabSz="914400">
              <a:spcBef>
                <a:spcPts val="0"/>
              </a:spcBef>
              <a:defRPr/>
            </a:pPr>
            <a:r>
              <a:rPr lang="en-US" b="1" dirty="0"/>
              <a:t>Both</a:t>
            </a:r>
            <a:r>
              <a:rPr lang="en-US" dirty="0"/>
              <a:t> are typically done “outside” the main training algorithm --- typically training is treated as a black box</a:t>
            </a:r>
            <a:endParaRPr lang="en-US" b="1" dirty="0"/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C4F32-059B-4576-A22B-AA9840838F4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6824938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585226-3CB9-3A44-9625-85312560DB35}"/>
              </a:ext>
            </a:extLst>
          </p:cNvPr>
          <p:cNvGraphicFramePr>
            <a:graphicFrameLocks noGrp="1"/>
          </p:cNvGraphicFramePr>
          <p:nvPr/>
        </p:nvGraphicFramePr>
        <p:xfrm>
          <a:off x="831809" y="1127725"/>
          <a:ext cx="10542147" cy="5057327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2068803">
                  <a:extLst>
                    <a:ext uri="{9D8B030D-6E8A-4147-A177-3AD203B41FA5}">
                      <a16:colId xmlns:a16="http://schemas.microsoft.com/office/drawing/2014/main" val="619151497"/>
                    </a:ext>
                  </a:extLst>
                </a:gridCol>
                <a:gridCol w="2734746">
                  <a:extLst>
                    <a:ext uri="{9D8B030D-6E8A-4147-A177-3AD203B41FA5}">
                      <a16:colId xmlns:a16="http://schemas.microsoft.com/office/drawing/2014/main" val="198239806"/>
                    </a:ext>
                  </a:extLst>
                </a:gridCol>
                <a:gridCol w="3123869">
                  <a:extLst>
                    <a:ext uri="{9D8B030D-6E8A-4147-A177-3AD203B41FA5}">
                      <a16:colId xmlns:a16="http://schemas.microsoft.com/office/drawing/2014/main" val="4260553970"/>
                    </a:ext>
                  </a:extLst>
                </a:gridCol>
                <a:gridCol w="2614729">
                  <a:extLst>
                    <a:ext uri="{9D8B030D-6E8A-4147-A177-3AD203B41FA5}">
                      <a16:colId xmlns:a16="http://schemas.microsoft.com/office/drawing/2014/main" val="2248865588"/>
                    </a:ext>
                  </a:extLst>
                </a:gridCol>
              </a:tblGrid>
              <a:tr h="495967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081344"/>
                  </a:ext>
                </a:extLst>
              </a:tr>
              <a:tr h="1115925">
                <a:tc>
                  <a:txBody>
                    <a:bodyPr/>
                    <a:lstStyle/>
                    <a:p>
                      <a:r>
                        <a:rPr lang="en-US" sz="2000" dirty="0"/>
                        <a:t>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training dataset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hyperparameters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best model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We pick the best model parameters by learning on the training dataset for a fixed set of hyperparameters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360095"/>
                  </a:ext>
                </a:extLst>
              </a:tr>
              <a:tr h="1363909">
                <a:tc>
                  <a:txBody>
                    <a:bodyPr/>
                    <a:lstStyle/>
                    <a:p>
                      <a:r>
                        <a:rPr lang="en-US" sz="2000" dirty="0"/>
                        <a:t>Hyperparameter 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training dataset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validation 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best hyperparameters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We pick the best hyperparameters by learning on the training data and evaluating error on the validation 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559135"/>
                  </a:ext>
                </a:extLst>
              </a:tr>
              <a:tr h="522902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299681"/>
                  </a:ext>
                </a:extLst>
              </a:tr>
              <a:tr h="1363909">
                <a:tc>
                  <a:txBody>
                    <a:bodyPr/>
                    <a:lstStyle/>
                    <a:p>
                      <a:r>
                        <a:rPr lang="en-US" sz="2000" dirty="0"/>
                        <a:t>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test dataset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hypothesis (i.e. fixed model parameters)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test error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We evaluate a hypothesis corresponding to a decision rule with fixed model parameters on a test dataset to obtain test 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49805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23C30A9-BCB9-421C-8E04-2C2484ED20E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65351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34290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638800" y="3352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172200" y="4876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3581400" y="32004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3733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4648200" y="2667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3124200" y="3657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191000" y="3429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876800" y="30480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5791200" y="2438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5943600" y="3962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6096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6400800" y="30480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5562600" y="5029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6096000" y="5943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66294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8763000" y="4419600"/>
            <a:ext cx="152400" cy="152400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8763000" y="48768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8763000" y="5334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8153400" y="1905000"/>
            <a:ext cx="0" cy="441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8915400" y="4281488"/>
            <a:ext cx="8803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8915401" y="4800600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Seals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915401" y="5257800"/>
            <a:ext cx="7948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Sharks</a:t>
            </a:r>
          </a:p>
        </p:txBody>
      </p:sp>
      <p:sp>
        <p:nvSpPr>
          <p:cNvPr id="50" name="Line 34"/>
          <p:cNvSpPr>
            <a:spLocks noChangeShapeType="1"/>
          </p:cNvSpPr>
          <p:nvPr/>
        </p:nvSpPr>
        <p:spPr bwMode="auto">
          <a:xfrm>
            <a:off x="5105400" y="1905000"/>
            <a:ext cx="0" cy="190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33"/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69548" y="1371601"/>
            <a:ext cx="165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subject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D2E27958-B41B-419F-B361-9AD907F8B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Classifier</a:t>
            </a:r>
          </a:p>
        </p:txBody>
      </p:sp>
      <p:sp>
        <p:nvSpPr>
          <p:cNvPr id="33" name="Rectangle 33">
            <a:extLst>
              <a:ext uri="{FF2B5EF4-FFF2-40B4-BE49-F238E27FC236}">
                <a16:creationId xmlns:a16="http://schemas.microsoft.com/office/drawing/2014/main" id="{5AAB4C17-88DD-4954-8827-DB44CA725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886200"/>
            <a:ext cx="152400" cy="1524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5">
            <a:extLst>
              <a:ext uri="{FF2B5EF4-FFF2-40B4-BE49-F238E27FC236}">
                <a16:creationId xmlns:a16="http://schemas.microsoft.com/office/drawing/2014/main" id="{02489EBB-DAE9-46DD-8D39-4E37E7E8D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741" y="3243337"/>
            <a:ext cx="1508125" cy="15081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61A2979-1AFB-4BD0-9B07-31B11F473329}"/>
                  </a:ext>
                </a:extLst>
              </p14:cNvPr>
              <p14:cNvContentPartPr/>
              <p14:nvPr/>
            </p14:nvContentPartPr>
            <p14:xfrm>
              <a:off x="4607640" y="3992040"/>
              <a:ext cx="471600" cy="318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61A2979-1AFB-4BD0-9B07-31B11F4733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98280" y="3982680"/>
                <a:ext cx="490320" cy="33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988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1F519-2B0F-456D-AF1A-7BB5751BC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Cases of k-NN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EBD2E7-1540-4A30-AD1F-30DCCF62C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k=1: Nearest Neighbor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B7A356-E009-4909-8440-6E3695F0AF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k=N: Majority Vote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B936E3-8FE6-4404-8142-98E60EB4FBF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3D3135-3DE5-4050-A6AF-956803C06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0" name="Content Placeholder 2">
            <a:extLst>
              <a:ext uri="{FF2B5EF4-FFF2-40B4-BE49-F238E27FC236}">
                <a16:creationId xmlns:a16="http://schemas.microsoft.com/office/drawing/2014/main" id="{D50B05A8-0CD7-44E7-A808-E1336CF3E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61" y="1781605"/>
            <a:ext cx="5922950" cy="4442213"/>
          </a:xfrm>
          <a:prstGeom prst="rect">
            <a:avLst/>
          </a:prstGeo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B99CC9E0-DB8F-41AE-9BBC-6ACC2CFD6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4" y="1781605"/>
            <a:ext cx="5922950" cy="4442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A26280-6BD2-4894-A0EC-F4685D20FD4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7181409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C5AA-DECB-49CC-B56A-4AEE36B1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Hyperparameter Optimization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2243E6-87B4-46EA-B3F5-B44066A75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Choosing k for k-NN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2C5997-50B5-44AC-A384-63F83A996102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4885791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87DA4B-601F-A048-AFC5-73FCF27AA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675" y="-29860"/>
            <a:ext cx="2907694" cy="2180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3B7171-F189-D149-BB8A-870632DD0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119" y="-11857"/>
            <a:ext cx="2975428" cy="2231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C9946-F448-E446-9C05-BDEEC945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k-NN:  Choosing k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EF1592F-FCEF-4A49-80CD-EC82E73E1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971" y="5818623"/>
            <a:ext cx="7924800" cy="10393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Fisher Iris Data: varying the value of 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CF051-F81D-CC41-AF85-1EB6FF83E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6F5C8-A8D4-064D-9896-5E32D05D5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761" y="1210760"/>
            <a:ext cx="5854700" cy="439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4EB27C-F6D6-42D8-BB13-792C3261D50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9684581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87DA4B-601F-A048-AFC5-73FCF27AA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676" y="-29860"/>
            <a:ext cx="2907695" cy="2180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3B7171-F189-D149-BB8A-870632DD0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119" y="-11857"/>
            <a:ext cx="2975428" cy="2231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C9946-F448-E446-9C05-BDEEC945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k-NN:  Choosing k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EF1592F-FCEF-4A49-80CD-EC82E73E1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971" y="5818623"/>
            <a:ext cx="7924800" cy="10393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Gaussian Data: varying the value of 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CF051-F81D-CC41-AF85-1EB6FF83E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6F5C8-A8D4-064D-9896-5E32D05D5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761" y="1210760"/>
            <a:ext cx="5854700" cy="439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6F2AB1-7913-48A1-95E5-6D6A8B6BBCE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1808352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C5AA-DECB-49CC-B56A-4AEE36B1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E90E7-8ECA-4BE3-92BD-4B639E8D2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/>
            <a:r>
              <a:rPr lang="en-US" dirty="0"/>
              <a:t>Why do we need validation?</a:t>
            </a:r>
          </a:p>
          <a:p>
            <a:pPr lvl="1" fontAlgn="ctr"/>
            <a:r>
              <a:rPr lang="en-US" dirty="0"/>
              <a:t>Choose hyperparameters</a:t>
            </a:r>
          </a:p>
          <a:p>
            <a:pPr lvl="1" fontAlgn="ctr"/>
            <a:r>
              <a:rPr lang="en-US" dirty="0"/>
              <a:t>Choose technique</a:t>
            </a:r>
          </a:p>
          <a:p>
            <a:pPr lvl="1" fontAlgn="ctr"/>
            <a:r>
              <a:rPr lang="en-US" dirty="0"/>
              <a:t>Help make any choices beyond our parameters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But now, we have another choice to make!</a:t>
            </a:r>
          </a:p>
          <a:p>
            <a:pPr lvl="1" fontAlgn="ctr"/>
            <a:r>
              <a:rPr lang="en-US" dirty="0"/>
              <a:t>How do we split training and validation?</a:t>
            </a:r>
          </a:p>
          <a:p>
            <a:pPr fontAlgn="ctr"/>
            <a:endParaRPr lang="en-US" dirty="0"/>
          </a:p>
          <a:p>
            <a:pPr fontAlgn="ctr"/>
            <a:r>
              <a:rPr lang="en-US" dirty="0"/>
              <a:t>Trade-offs</a:t>
            </a:r>
          </a:p>
          <a:p>
            <a:pPr lvl="1" fontAlgn="ctr"/>
            <a:r>
              <a:rPr lang="en-US" dirty="0"/>
              <a:t>More held-out data, better meaning behind validation numbers</a:t>
            </a:r>
          </a:p>
          <a:p>
            <a:pPr lvl="1" fontAlgn="ctr"/>
            <a:r>
              <a:rPr lang="en-US" dirty="0"/>
              <a:t>More held-out data, less data to train on!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63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Cross-validation</a:t>
            </a: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1143001"/>
            <a:ext cx="8686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K-fold cross-validation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Create K-fold partition of the dataset.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Do K runs: train using K-1 partitions and calculate validation error on remaining partition (rotating validation partition on each run).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Report average validation error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854920" y="3810000"/>
            <a:ext cx="7660681" cy="2971800"/>
            <a:chOff x="1330919" y="3657600"/>
            <a:chExt cx="7660681" cy="2971800"/>
          </a:xfrm>
        </p:grpSpPr>
        <p:sp>
          <p:nvSpPr>
            <p:cNvPr id="19" name="TextBox 18"/>
            <p:cNvSpPr txBox="1"/>
            <p:nvPr/>
          </p:nvSpPr>
          <p:spPr>
            <a:xfrm>
              <a:off x="7885913" y="3657600"/>
              <a:ext cx="1105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validation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330919" y="3657600"/>
              <a:ext cx="6593881" cy="2971800"/>
              <a:chOff x="1330919" y="3657600"/>
              <a:chExt cx="6593881" cy="29718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479806" y="4454104"/>
                <a:ext cx="27432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806460" y="4428226"/>
                <a:ext cx="27432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334125" y="4343400"/>
                <a:ext cx="7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Run 1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334125" y="4953000"/>
                <a:ext cx="7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Run 2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330919" y="6183868"/>
                <a:ext cx="726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Run K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477000" y="3657600"/>
                <a:ext cx="15240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772400" y="3657600"/>
                <a:ext cx="152400" cy="457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29400" y="3657600"/>
                <a:ext cx="906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training</a:t>
                </a:r>
              </a:p>
            </p:txBody>
          </p:sp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133600" y="3657600"/>
                <a:ext cx="4124325" cy="297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6239774" y="6019800"/>
                <a:ext cx="274320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9E83023-01F6-417C-989C-E1EC025C922E}"/>
              </a:ext>
            </a:extLst>
          </p:cNvPr>
          <p:cNvSpPr txBox="1"/>
          <p:nvPr/>
        </p:nvSpPr>
        <p:spPr>
          <a:xfrm>
            <a:off x="8676584" y="6400800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210903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Cross-validation</a:t>
            </a: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7970" y="1447801"/>
            <a:ext cx="833523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Leave-one-out (LOO) cross-validation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Special case of K-fold with K=N partitions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Equivalently, train on N-1 samples and validate on only one sample per run for N runs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2364" y="3581400"/>
            <a:ext cx="48672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8338870" y="5832896"/>
            <a:ext cx="27432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8126" y="41910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8126" y="47244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4920" y="6183868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01000" y="3276600"/>
            <a:ext cx="15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96400" y="3276600"/>
            <a:ext cx="1524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53400" y="3276600"/>
            <a:ext cx="90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09914" y="3276600"/>
            <a:ext cx="1105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79D773-6BA9-4EF8-AC5B-752FF619A0ED}"/>
              </a:ext>
            </a:extLst>
          </p:cNvPr>
          <p:cNvSpPr txBox="1"/>
          <p:nvPr/>
        </p:nvSpPr>
        <p:spPr>
          <a:xfrm>
            <a:off x="8676584" y="6400800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41405456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Cross-validation</a:t>
            </a: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5186" y="1339097"/>
            <a:ext cx="863041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Random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subsampling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Randomly subsample a fixed fraction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(0&lt;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&lt;1)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the dataset for validation.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Compute validation error with remaining data as training data.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Repeat K times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Report average validation error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5980" y="3933826"/>
            <a:ext cx="50577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8003806" y="4682704"/>
            <a:ext cx="27432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30460" y="4656826"/>
            <a:ext cx="27432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8755" y="47244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28755" y="542186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28755" y="6260068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 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001000" y="3505200"/>
            <a:ext cx="15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296400" y="3505200"/>
            <a:ext cx="1524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53400" y="3505200"/>
            <a:ext cx="90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09914" y="3505200"/>
            <a:ext cx="1105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3DD564-B780-4CD2-9790-1D5D43963577}"/>
              </a:ext>
            </a:extLst>
          </p:cNvPr>
          <p:cNvSpPr txBox="1"/>
          <p:nvPr/>
        </p:nvSpPr>
        <p:spPr>
          <a:xfrm>
            <a:off x="8676584" y="6400800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8465106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Practical Issues in Cross-validation</a:t>
            </a:r>
          </a:p>
        </p:txBody>
      </p:sp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7393" y="1348433"/>
            <a:ext cx="1015721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How to decide the values for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and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α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Large K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+ Validation error can approximate test error well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Observed validation error will be unstable (few validation pts)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The computational time will be very large as well (many experiments)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 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+ The # experiments and, therefore, computation time are 	reduced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+ Observed validation error will be stable (many validation pts)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Validation error cannot approximate test error well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Common choice: K = 10,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0.1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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4A64CD-5C4D-4F08-9233-A4F36BD49658}"/>
              </a:ext>
            </a:extLst>
          </p:cNvPr>
          <p:cNvSpPr txBox="1"/>
          <p:nvPr/>
        </p:nvSpPr>
        <p:spPr>
          <a:xfrm>
            <a:off x="8676584" y="6400800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300490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WARNING (again):</a:t>
            </a:r>
            <a:endParaRPr lang="en-US" dirty="0"/>
          </a:p>
          <a:p>
            <a:pPr lvl="1" defTabSz="914400">
              <a:spcBef>
                <a:spcPts val="0"/>
              </a:spcBef>
              <a:defRPr/>
            </a:pPr>
            <a:r>
              <a:rPr lang="en-US" dirty="0"/>
              <a:t>This</a:t>
            </a:r>
            <a:r>
              <a:rPr lang="en-US" b="1" dirty="0"/>
              <a:t> </a:t>
            </a:r>
            <a:r>
              <a:rPr lang="en-US" dirty="0"/>
              <a:t>section is only scratching the surface!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dirty="0"/>
              <a:t>Lots of methods for </a:t>
            </a:r>
            <a:r>
              <a:rPr lang="en-US" dirty="0" err="1"/>
              <a:t>hyperparameter</a:t>
            </a:r>
            <a:r>
              <a:rPr lang="en-US" dirty="0"/>
              <a:t> optimization: (to talk about later)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Grid search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Random search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Bayesian optimization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dirty="0"/>
              <a:t>Graduate-student descent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mr-IN" dirty="0"/>
              <a:t>…</a:t>
            </a:r>
            <a:endParaRPr lang="en-US" dirty="0"/>
          </a:p>
          <a:p>
            <a:pPr lvl="2" defTabSz="914400">
              <a:spcBef>
                <a:spcPts val="0"/>
              </a:spcBef>
              <a:defRPr/>
            </a:pPr>
            <a:endParaRPr lang="en-US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b="1" dirty="0"/>
              <a:t>Main Takeaway</a:t>
            </a:r>
            <a:r>
              <a:rPr lang="en-US" dirty="0"/>
              <a:t>: 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dirty="0"/>
              <a:t>Model selection / </a:t>
            </a:r>
            <a:r>
              <a:rPr lang="en-US" dirty="0" err="1"/>
              <a:t>hyperparameter</a:t>
            </a:r>
            <a:r>
              <a:rPr lang="en-US" dirty="0"/>
              <a:t> optimization is just another form of learning</a:t>
            </a:r>
          </a:p>
          <a:p>
            <a:pPr lvl="2" defTabSz="914400">
              <a:spcBef>
                <a:spcPts val="0"/>
              </a:spcBef>
              <a:defRPr/>
            </a:pPr>
            <a:endParaRPr lang="en-US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18E76E-81BD-4B01-B8DB-E26DD31CDE6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60357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on Fisher Iris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7" y="1211264"/>
            <a:ext cx="6726766" cy="504507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AC5DF3-4B39-4AEC-AA0A-D01B761A8C44}"/>
              </a:ext>
            </a:extLst>
          </p:cNvPr>
          <p:cNvSpPr/>
          <p:nvPr/>
        </p:nvSpPr>
        <p:spPr>
          <a:xfrm>
            <a:off x="3945467" y="1494826"/>
            <a:ext cx="4495800" cy="215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4621BF-F259-4559-8859-1AC6CB42E3D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7785923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 Selection 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You should be able to</a:t>
            </a:r>
            <a:r>
              <a:rPr lang="mr-IN" i="1" dirty="0"/>
              <a:t>…</a:t>
            </a:r>
            <a:endParaRPr lang="en-US" i="1" dirty="0"/>
          </a:p>
          <a:p>
            <a:r>
              <a:rPr lang="en-US" dirty="0"/>
              <a:t>Plan an experiment that uses training, validation, and test datasets to predict the performance of a classifier on unseen data (without cheating)</a:t>
            </a:r>
          </a:p>
          <a:p>
            <a:r>
              <a:rPr lang="en-US" dirty="0"/>
              <a:t>Explain the difference between (1) training error, (2) validation error, (3) cross-validation error, (4) test error, and (5) true error</a:t>
            </a:r>
          </a:p>
          <a:p>
            <a:r>
              <a:rPr lang="en-US" dirty="0"/>
              <a:t>For a given learning technique, identify the model, learning algorithm, parameters, and </a:t>
            </a:r>
            <a:r>
              <a:rPr lang="en-US" dirty="0" err="1"/>
              <a:t>hyperparamters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729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methods can achieve zero training error on this dataset?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Decision trees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1-Nearest Neighbor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Both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Neither</a:t>
            </a:r>
          </a:p>
          <a:p>
            <a:r>
              <a:rPr lang="en-US" dirty="0"/>
              <a:t>If zero error, draw the decision boundary.</a:t>
            </a:r>
          </a:p>
          <a:p>
            <a:r>
              <a:rPr lang="en-US" dirty="0"/>
              <a:t>Otherwise, why not?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CEAB73-7475-4422-8240-C3D11E9B4519}"/>
              </a:ext>
            </a:extLst>
          </p:cNvPr>
          <p:cNvGrpSpPr/>
          <p:nvPr/>
        </p:nvGrpSpPr>
        <p:grpSpPr>
          <a:xfrm>
            <a:off x="6922260" y="2380825"/>
            <a:ext cx="4717641" cy="4177817"/>
            <a:chOff x="522266" y="3195968"/>
            <a:chExt cx="2930549" cy="2666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32B6EFC-D188-4C27-B6F6-196792831DCE}"/>
                </a:ext>
              </a:extLst>
            </p:cNvPr>
            <p:cNvGrpSpPr/>
            <p:nvPr/>
          </p:nvGrpSpPr>
          <p:grpSpPr>
            <a:xfrm>
              <a:off x="854728" y="3195968"/>
              <a:ext cx="2598087" cy="2311541"/>
              <a:chOff x="1284286" y="295732"/>
              <a:chExt cx="2598087" cy="2311541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0F742D14-9A16-4CF6-B765-7469EDD58E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4286" y="2607272"/>
                <a:ext cx="2598087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B5633F9-F480-4276-8881-468CBD3423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84286" y="295732"/>
                <a:ext cx="0" cy="2311541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</p:grpSp>
        <p:sp>
          <p:nvSpPr>
            <p:cNvPr id="32" name="Cross 31">
              <a:extLst>
                <a:ext uri="{FF2B5EF4-FFF2-40B4-BE49-F238E27FC236}">
                  <a16:creationId xmlns:a16="http://schemas.microsoft.com/office/drawing/2014/main" id="{926D3F1D-BA42-41B2-9BD3-D1A98F642FE7}"/>
                </a:ext>
              </a:extLst>
            </p:cNvPr>
            <p:cNvSpPr/>
            <p:nvPr/>
          </p:nvSpPr>
          <p:spPr>
            <a:xfrm>
              <a:off x="1123450" y="4853099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3" name="Cross 32">
              <a:extLst>
                <a:ext uri="{FF2B5EF4-FFF2-40B4-BE49-F238E27FC236}">
                  <a16:creationId xmlns:a16="http://schemas.microsoft.com/office/drawing/2014/main" id="{15A0C0E2-E133-40C6-A058-87D008132B15}"/>
                </a:ext>
              </a:extLst>
            </p:cNvPr>
            <p:cNvSpPr/>
            <p:nvPr/>
          </p:nvSpPr>
          <p:spPr>
            <a:xfrm>
              <a:off x="1617201" y="5014125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4" name="Cross 33">
              <a:extLst>
                <a:ext uri="{FF2B5EF4-FFF2-40B4-BE49-F238E27FC236}">
                  <a16:creationId xmlns:a16="http://schemas.microsoft.com/office/drawing/2014/main" id="{C319176A-47FB-49DA-9EE4-BD211255B2AD}"/>
                </a:ext>
              </a:extLst>
            </p:cNvPr>
            <p:cNvSpPr/>
            <p:nvPr/>
          </p:nvSpPr>
          <p:spPr>
            <a:xfrm>
              <a:off x="1138014" y="4421045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A72C189-8D97-4DA6-A29C-A1B2440D2206}"/>
                </a:ext>
              </a:extLst>
            </p:cNvPr>
            <p:cNvCxnSpPr>
              <a:cxnSpLocks/>
            </p:cNvCxnSpPr>
            <p:nvPr/>
          </p:nvCxnSpPr>
          <p:spPr>
            <a:xfrm>
              <a:off x="1491560" y="4799426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957F9E9-B0DE-49AB-B843-EC27A489F1C0}"/>
                </a:ext>
              </a:extLst>
            </p:cNvPr>
            <p:cNvCxnSpPr>
              <a:cxnSpLocks/>
            </p:cNvCxnSpPr>
            <p:nvPr/>
          </p:nvCxnSpPr>
          <p:spPr>
            <a:xfrm>
              <a:off x="1703167" y="4558205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85F84CA-0566-4933-9484-170162984154}"/>
                </a:ext>
              </a:extLst>
            </p:cNvPr>
            <p:cNvCxnSpPr>
              <a:cxnSpLocks/>
            </p:cNvCxnSpPr>
            <p:nvPr/>
          </p:nvCxnSpPr>
          <p:spPr>
            <a:xfrm>
              <a:off x="1954766" y="4799426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38" name="Cross 37">
              <a:extLst>
                <a:ext uri="{FF2B5EF4-FFF2-40B4-BE49-F238E27FC236}">
                  <a16:creationId xmlns:a16="http://schemas.microsoft.com/office/drawing/2014/main" id="{2D67A222-A54F-46FD-960B-CFB5C7A483DD}"/>
                </a:ext>
              </a:extLst>
            </p:cNvPr>
            <p:cNvSpPr/>
            <p:nvPr/>
          </p:nvSpPr>
          <p:spPr>
            <a:xfrm>
              <a:off x="2169637" y="4958036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9" name="Cross 38">
              <a:extLst>
                <a:ext uri="{FF2B5EF4-FFF2-40B4-BE49-F238E27FC236}">
                  <a16:creationId xmlns:a16="http://schemas.microsoft.com/office/drawing/2014/main" id="{73AAA8AC-1A16-4CC5-BD4A-B4E23A33F1B7}"/>
                </a:ext>
              </a:extLst>
            </p:cNvPr>
            <p:cNvSpPr/>
            <p:nvPr/>
          </p:nvSpPr>
          <p:spPr>
            <a:xfrm>
              <a:off x="2205792" y="4402437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0" name="Cross 39">
              <a:extLst>
                <a:ext uri="{FF2B5EF4-FFF2-40B4-BE49-F238E27FC236}">
                  <a16:creationId xmlns:a16="http://schemas.microsoft.com/office/drawing/2014/main" id="{69FDC1B1-3434-4AD8-802F-476ABE3E86C5}"/>
                </a:ext>
              </a:extLst>
            </p:cNvPr>
            <p:cNvSpPr/>
            <p:nvPr/>
          </p:nvSpPr>
          <p:spPr>
            <a:xfrm>
              <a:off x="1954766" y="4101988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1" name="Cross 40">
              <a:extLst>
                <a:ext uri="{FF2B5EF4-FFF2-40B4-BE49-F238E27FC236}">
                  <a16:creationId xmlns:a16="http://schemas.microsoft.com/office/drawing/2014/main" id="{F68CCA86-3849-4AE2-A409-5BA5E89FD993}"/>
                </a:ext>
              </a:extLst>
            </p:cNvPr>
            <p:cNvSpPr/>
            <p:nvPr/>
          </p:nvSpPr>
          <p:spPr>
            <a:xfrm>
              <a:off x="1535562" y="4087660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2" name="Cross 41">
              <a:extLst>
                <a:ext uri="{FF2B5EF4-FFF2-40B4-BE49-F238E27FC236}">
                  <a16:creationId xmlns:a16="http://schemas.microsoft.com/office/drawing/2014/main" id="{587EADA3-6E57-4FDE-B92D-F1820664D97C}"/>
                </a:ext>
              </a:extLst>
            </p:cNvPr>
            <p:cNvSpPr/>
            <p:nvPr/>
          </p:nvSpPr>
          <p:spPr>
            <a:xfrm>
              <a:off x="2042201" y="3661342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3C2F3C2-4FAB-4EDE-B09B-32B4D573CD25}"/>
                </a:ext>
              </a:extLst>
            </p:cNvPr>
            <p:cNvCxnSpPr>
              <a:cxnSpLocks/>
            </p:cNvCxnSpPr>
            <p:nvPr/>
          </p:nvCxnSpPr>
          <p:spPr>
            <a:xfrm>
              <a:off x="2280243" y="4166830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FBF48A5-466B-403D-A443-24B6DDBC22E8}"/>
                </a:ext>
              </a:extLst>
            </p:cNvPr>
            <p:cNvCxnSpPr>
              <a:cxnSpLocks/>
            </p:cNvCxnSpPr>
            <p:nvPr/>
          </p:nvCxnSpPr>
          <p:spPr>
            <a:xfrm>
              <a:off x="2491850" y="3925609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636A38B-5594-4C85-B0D6-1412FEB171DF}"/>
                </a:ext>
              </a:extLst>
            </p:cNvPr>
            <p:cNvCxnSpPr>
              <a:cxnSpLocks/>
            </p:cNvCxnSpPr>
            <p:nvPr/>
          </p:nvCxnSpPr>
          <p:spPr>
            <a:xfrm>
              <a:off x="2743449" y="4166830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46" name="Cross 45">
              <a:extLst>
                <a:ext uri="{FF2B5EF4-FFF2-40B4-BE49-F238E27FC236}">
                  <a16:creationId xmlns:a16="http://schemas.microsoft.com/office/drawing/2014/main" id="{A24AF34C-EBC4-4053-8254-FFE47771258C}"/>
                </a:ext>
              </a:extLst>
            </p:cNvPr>
            <p:cNvSpPr/>
            <p:nvPr/>
          </p:nvSpPr>
          <p:spPr>
            <a:xfrm>
              <a:off x="2958320" y="4325440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7" name="Cross 46">
              <a:extLst>
                <a:ext uri="{FF2B5EF4-FFF2-40B4-BE49-F238E27FC236}">
                  <a16:creationId xmlns:a16="http://schemas.microsoft.com/office/drawing/2014/main" id="{230A3859-1EEF-4DA4-8308-392971949931}"/>
                </a:ext>
              </a:extLst>
            </p:cNvPr>
            <p:cNvSpPr/>
            <p:nvPr/>
          </p:nvSpPr>
          <p:spPr>
            <a:xfrm>
              <a:off x="3136521" y="3831986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" name="Cross 47">
              <a:extLst>
                <a:ext uri="{FF2B5EF4-FFF2-40B4-BE49-F238E27FC236}">
                  <a16:creationId xmlns:a16="http://schemas.microsoft.com/office/drawing/2014/main" id="{CD959153-BFA2-49C4-8552-ED5461B0E90D}"/>
                </a:ext>
              </a:extLst>
            </p:cNvPr>
            <p:cNvSpPr/>
            <p:nvPr/>
          </p:nvSpPr>
          <p:spPr>
            <a:xfrm>
              <a:off x="2743449" y="3469392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9" name="Cross 48">
              <a:extLst>
                <a:ext uri="{FF2B5EF4-FFF2-40B4-BE49-F238E27FC236}">
                  <a16:creationId xmlns:a16="http://schemas.microsoft.com/office/drawing/2014/main" id="{84EF1AA6-3865-4D0E-A7C3-0C40CBE9AF11}"/>
                </a:ext>
              </a:extLst>
            </p:cNvPr>
            <p:cNvSpPr/>
            <p:nvPr/>
          </p:nvSpPr>
          <p:spPr>
            <a:xfrm>
              <a:off x="2324245" y="3455064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EE844A0-DC2A-47B6-8B76-6E3EDF14FD2C}"/>
                </a:ext>
              </a:extLst>
            </p:cNvPr>
            <p:cNvCxnSpPr>
              <a:cxnSpLocks/>
            </p:cNvCxnSpPr>
            <p:nvPr/>
          </p:nvCxnSpPr>
          <p:spPr>
            <a:xfrm>
              <a:off x="2531842" y="4349783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51" name="Cross 50">
              <a:extLst>
                <a:ext uri="{FF2B5EF4-FFF2-40B4-BE49-F238E27FC236}">
                  <a16:creationId xmlns:a16="http://schemas.microsoft.com/office/drawing/2014/main" id="{89D2EDE7-A78C-48F5-8A8F-C67659320B10}"/>
                </a:ext>
              </a:extLst>
            </p:cNvPr>
            <p:cNvSpPr/>
            <p:nvPr/>
          </p:nvSpPr>
          <p:spPr>
            <a:xfrm>
              <a:off x="2491850" y="4616877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A5F2B64-7211-4FE5-88B8-A2A41F49D75F}"/>
                </a:ext>
              </a:extLst>
            </p:cNvPr>
            <p:cNvSpPr/>
            <p:nvPr/>
          </p:nvSpPr>
          <p:spPr>
            <a:xfrm>
              <a:off x="3008344" y="5450357"/>
              <a:ext cx="325816" cy="412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8E716EF-C5B2-4618-BFCD-083BEA874084}"/>
                </a:ext>
              </a:extLst>
            </p:cNvPr>
            <p:cNvSpPr/>
            <p:nvPr/>
          </p:nvSpPr>
          <p:spPr>
            <a:xfrm>
              <a:off x="522266" y="3275954"/>
              <a:ext cx="347723" cy="412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884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methods can achieve zero training error on this dataset?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Decision trees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1-Nearest Neighbor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Both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Neither</a:t>
            </a:r>
          </a:p>
          <a:p>
            <a:r>
              <a:rPr lang="en-US" dirty="0"/>
              <a:t>If zero error, draw the decision boundary.</a:t>
            </a:r>
          </a:p>
          <a:p>
            <a:r>
              <a:rPr lang="en-US" dirty="0"/>
              <a:t>Otherwise, why not?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CEAB73-7475-4422-8240-C3D11E9B4519}"/>
              </a:ext>
            </a:extLst>
          </p:cNvPr>
          <p:cNvGrpSpPr/>
          <p:nvPr/>
        </p:nvGrpSpPr>
        <p:grpSpPr>
          <a:xfrm>
            <a:off x="6922260" y="2380825"/>
            <a:ext cx="4717641" cy="4177817"/>
            <a:chOff x="522266" y="3195968"/>
            <a:chExt cx="2930549" cy="2666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32B6EFC-D188-4C27-B6F6-196792831DCE}"/>
                </a:ext>
              </a:extLst>
            </p:cNvPr>
            <p:cNvGrpSpPr/>
            <p:nvPr/>
          </p:nvGrpSpPr>
          <p:grpSpPr>
            <a:xfrm>
              <a:off x="854728" y="3195968"/>
              <a:ext cx="2598087" cy="2311541"/>
              <a:chOff x="1284286" y="295732"/>
              <a:chExt cx="2598087" cy="2311541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0F742D14-9A16-4CF6-B765-7469EDD58E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4286" y="2607272"/>
                <a:ext cx="2598087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B5633F9-F480-4276-8881-468CBD3423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84286" y="295732"/>
                <a:ext cx="0" cy="2311541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</p:grpSp>
        <p:sp>
          <p:nvSpPr>
            <p:cNvPr id="32" name="Cross 31">
              <a:extLst>
                <a:ext uri="{FF2B5EF4-FFF2-40B4-BE49-F238E27FC236}">
                  <a16:creationId xmlns:a16="http://schemas.microsoft.com/office/drawing/2014/main" id="{926D3F1D-BA42-41B2-9BD3-D1A98F642FE7}"/>
                </a:ext>
              </a:extLst>
            </p:cNvPr>
            <p:cNvSpPr/>
            <p:nvPr/>
          </p:nvSpPr>
          <p:spPr>
            <a:xfrm>
              <a:off x="1123450" y="4853099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3" name="Cross 32">
              <a:extLst>
                <a:ext uri="{FF2B5EF4-FFF2-40B4-BE49-F238E27FC236}">
                  <a16:creationId xmlns:a16="http://schemas.microsoft.com/office/drawing/2014/main" id="{15A0C0E2-E133-40C6-A058-87D008132B15}"/>
                </a:ext>
              </a:extLst>
            </p:cNvPr>
            <p:cNvSpPr/>
            <p:nvPr/>
          </p:nvSpPr>
          <p:spPr>
            <a:xfrm>
              <a:off x="1617201" y="5014125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4" name="Cross 33">
              <a:extLst>
                <a:ext uri="{FF2B5EF4-FFF2-40B4-BE49-F238E27FC236}">
                  <a16:creationId xmlns:a16="http://schemas.microsoft.com/office/drawing/2014/main" id="{C319176A-47FB-49DA-9EE4-BD211255B2AD}"/>
                </a:ext>
              </a:extLst>
            </p:cNvPr>
            <p:cNvSpPr/>
            <p:nvPr/>
          </p:nvSpPr>
          <p:spPr>
            <a:xfrm>
              <a:off x="1138014" y="4421045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A72C189-8D97-4DA6-A29C-A1B2440D2206}"/>
                </a:ext>
              </a:extLst>
            </p:cNvPr>
            <p:cNvCxnSpPr>
              <a:cxnSpLocks/>
            </p:cNvCxnSpPr>
            <p:nvPr/>
          </p:nvCxnSpPr>
          <p:spPr>
            <a:xfrm>
              <a:off x="1491560" y="4799426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957F9E9-B0DE-49AB-B843-EC27A489F1C0}"/>
                </a:ext>
              </a:extLst>
            </p:cNvPr>
            <p:cNvCxnSpPr>
              <a:cxnSpLocks/>
            </p:cNvCxnSpPr>
            <p:nvPr/>
          </p:nvCxnSpPr>
          <p:spPr>
            <a:xfrm>
              <a:off x="1703167" y="4558205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85F84CA-0566-4933-9484-170162984154}"/>
                </a:ext>
              </a:extLst>
            </p:cNvPr>
            <p:cNvCxnSpPr>
              <a:cxnSpLocks/>
            </p:cNvCxnSpPr>
            <p:nvPr/>
          </p:nvCxnSpPr>
          <p:spPr>
            <a:xfrm>
              <a:off x="1954766" y="4799426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38" name="Cross 37">
              <a:extLst>
                <a:ext uri="{FF2B5EF4-FFF2-40B4-BE49-F238E27FC236}">
                  <a16:creationId xmlns:a16="http://schemas.microsoft.com/office/drawing/2014/main" id="{2D67A222-A54F-46FD-960B-CFB5C7A483DD}"/>
                </a:ext>
              </a:extLst>
            </p:cNvPr>
            <p:cNvSpPr/>
            <p:nvPr/>
          </p:nvSpPr>
          <p:spPr>
            <a:xfrm>
              <a:off x="2169637" y="4958036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9" name="Cross 38">
              <a:extLst>
                <a:ext uri="{FF2B5EF4-FFF2-40B4-BE49-F238E27FC236}">
                  <a16:creationId xmlns:a16="http://schemas.microsoft.com/office/drawing/2014/main" id="{73AAA8AC-1A16-4CC5-BD4A-B4E23A33F1B7}"/>
                </a:ext>
              </a:extLst>
            </p:cNvPr>
            <p:cNvSpPr/>
            <p:nvPr/>
          </p:nvSpPr>
          <p:spPr>
            <a:xfrm>
              <a:off x="2205792" y="4402437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0" name="Cross 39">
              <a:extLst>
                <a:ext uri="{FF2B5EF4-FFF2-40B4-BE49-F238E27FC236}">
                  <a16:creationId xmlns:a16="http://schemas.microsoft.com/office/drawing/2014/main" id="{69FDC1B1-3434-4AD8-802F-476ABE3E86C5}"/>
                </a:ext>
              </a:extLst>
            </p:cNvPr>
            <p:cNvSpPr/>
            <p:nvPr/>
          </p:nvSpPr>
          <p:spPr>
            <a:xfrm>
              <a:off x="1954766" y="4101988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1" name="Cross 40">
              <a:extLst>
                <a:ext uri="{FF2B5EF4-FFF2-40B4-BE49-F238E27FC236}">
                  <a16:creationId xmlns:a16="http://schemas.microsoft.com/office/drawing/2014/main" id="{F68CCA86-3849-4AE2-A409-5BA5E89FD993}"/>
                </a:ext>
              </a:extLst>
            </p:cNvPr>
            <p:cNvSpPr/>
            <p:nvPr/>
          </p:nvSpPr>
          <p:spPr>
            <a:xfrm>
              <a:off x="1535562" y="4087660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2" name="Cross 41">
              <a:extLst>
                <a:ext uri="{FF2B5EF4-FFF2-40B4-BE49-F238E27FC236}">
                  <a16:creationId xmlns:a16="http://schemas.microsoft.com/office/drawing/2014/main" id="{587EADA3-6E57-4FDE-B92D-F1820664D97C}"/>
                </a:ext>
              </a:extLst>
            </p:cNvPr>
            <p:cNvSpPr/>
            <p:nvPr/>
          </p:nvSpPr>
          <p:spPr>
            <a:xfrm>
              <a:off x="2042201" y="3661342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3C2F3C2-4FAB-4EDE-B09B-32B4D573CD25}"/>
                </a:ext>
              </a:extLst>
            </p:cNvPr>
            <p:cNvCxnSpPr>
              <a:cxnSpLocks/>
            </p:cNvCxnSpPr>
            <p:nvPr/>
          </p:nvCxnSpPr>
          <p:spPr>
            <a:xfrm>
              <a:off x="2280243" y="4166830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FBF48A5-466B-403D-A443-24B6DDBC22E8}"/>
                </a:ext>
              </a:extLst>
            </p:cNvPr>
            <p:cNvCxnSpPr>
              <a:cxnSpLocks/>
            </p:cNvCxnSpPr>
            <p:nvPr/>
          </p:nvCxnSpPr>
          <p:spPr>
            <a:xfrm>
              <a:off x="2491850" y="3925609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636A38B-5594-4C85-B0D6-1412FEB171DF}"/>
                </a:ext>
              </a:extLst>
            </p:cNvPr>
            <p:cNvCxnSpPr>
              <a:cxnSpLocks/>
            </p:cNvCxnSpPr>
            <p:nvPr/>
          </p:nvCxnSpPr>
          <p:spPr>
            <a:xfrm>
              <a:off x="2743449" y="4166830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46" name="Cross 45">
              <a:extLst>
                <a:ext uri="{FF2B5EF4-FFF2-40B4-BE49-F238E27FC236}">
                  <a16:creationId xmlns:a16="http://schemas.microsoft.com/office/drawing/2014/main" id="{A24AF34C-EBC4-4053-8254-FFE47771258C}"/>
                </a:ext>
              </a:extLst>
            </p:cNvPr>
            <p:cNvSpPr/>
            <p:nvPr/>
          </p:nvSpPr>
          <p:spPr>
            <a:xfrm>
              <a:off x="2958320" y="4325440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7" name="Cross 46">
              <a:extLst>
                <a:ext uri="{FF2B5EF4-FFF2-40B4-BE49-F238E27FC236}">
                  <a16:creationId xmlns:a16="http://schemas.microsoft.com/office/drawing/2014/main" id="{230A3859-1EEF-4DA4-8308-392971949931}"/>
                </a:ext>
              </a:extLst>
            </p:cNvPr>
            <p:cNvSpPr/>
            <p:nvPr/>
          </p:nvSpPr>
          <p:spPr>
            <a:xfrm>
              <a:off x="3136521" y="3831986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" name="Cross 47">
              <a:extLst>
                <a:ext uri="{FF2B5EF4-FFF2-40B4-BE49-F238E27FC236}">
                  <a16:creationId xmlns:a16="http://schemas.microsoft.com/office/drawing/2014/main" id="{CD959153-BFA2-49C4-8552-ED5461B0E90D}"/>
                </a:ext>
              </a:extLst>
            </p:cNvPr>
            <p:cNvSpPr/>
            <p:nvPr/>
          </p:nvSpPr>
          <p:spPr>
            <a:xfrm>
              <a:off x="2743449" y="3469392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9" name="Cross 48">
              <a:extLst>
                <a:ext uri="{FF2B5EF4-FFF2-40B4-BE49-F238E27FC236}">
                  <a16:creationId xmlns:a16="http://schemas.microsoft.com/office/drawing/2014/main" id="{84EF1AA6-3865-4D0E-A7C3-0C40CBE9AF11}"/>
                </a:ext>
              </a:extLst>
            </p:cNvPr>
            <p:cNvSpPr/>
            <p:nvPr/>
          </p:nvSpPr>
          <p:spPr>
            <a:xfrm>
              <a:off x="2324245" y="3455064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EE844A0-DC2A-47B6-8B76-6E3EDF14FD2C}"/>
                </a:ext>
              </a:extLst>
            </p:cNvPr>
            <p:cNvCxnSpPr>
              <a:cxnSpLocks/>
            </p:cNvCxnSpPr>
            <p:nvPr/>
          </p:nvCxnSpPr>
          <p:spPr>
            <a:xfrm>
              <a:off x="2531842" y="4349783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51" name="Cross 50">
              <a:extLst>
                <a:ext uri="{FF2B5EF4-FFF2-40B4-BE49-F238E27FC236}">
                  <a16:creationId xmlns:a16="http://schemas.microsoft.com/office/drawing/2014/main" id="{89D2EDE7-A78C-48F5-8A8F-C67659320B10}"/>
                </a:ext>
              </a:extLst>
            </p:cNvPr>
            <p:cNvSpPr/>
            <p:nvPr/>
          </p:nvSpPr>
          <p:spPr>
            <a:xfrm>
              <a:off x="2491850" y="4616877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A5F2B64-7211-4FE5-88B8-A2A41F49D75F}"/>
                </a:ext>
              </a:extLst>
            </p:cNvPr>
            <p:cNvSpPr/>
            <p:nvPr/>
          </p:nvSpPr>
          <p:spPr>
            <a:xfrm>
              <a:off x="3008344" y="5450357"/>
              <a:ext cx="325816" cy="412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8E716EF-C5B2-4618-BFCD-083BEA874084}"/>
                </a:ext>
              </a:extLst>
            </p:cNvPr>
            <p:cNvSpPr/>
            <p:nvPr/>
          </p:nvSpPr>
          <p:spPr>
            <a:xfrm>
              <a:off x="522266" y="3275954"/>
              <a:ext cx="347723" cy="412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F917153-4D29-41E0-9302-2831B994B40E}"/>
              </a:ext>
            </a:extLst>
          </p:cNvPr>
          <p:cNvSpPr/>
          <p:nvPr/>
        </p:nvSpPr>
        <p:spPr>
          <a:xfrm>
            <a:off x="289068" y="1527933"/>
            <a:ext cx="4159032" cy="10736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7560C71-93F8-4992-85A1-CE7A187B138D}"/>
              </a:ext>
            </a:extLst>
          </p:cNvPr>
          <p:cNvSpPr/>
          <p:nvPr/>
        </p:nvSpPr>
        <p:spPr>
          <a:xfrm>
            <a:off x="289068" y="3134605"/>
            <a:ext cx="3047508" cy="51434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752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36D6-B57C-4DEE-B428-D3D70728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2E0C-C5BF-4BD6-A9B3-62C4CEE6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methods can achieve zero training error on this dataset?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CEAB73-7475-4422-8240-C3D11E9B4519}"/>
              </a:ext>
            </a:extLst>
          </p:cNvPr>
          <p:cNvGrpSpPr/>
          <p:nvPr/>
        </p:nvGrpSpPr>
        <p:grpSpPr>
          <a:xfrm>
            <a:off x="6922260" y="2380825"/>
            <a:ext cx="4717641" cy="4177817"/>
            <a:chOff x="522266" y="3195968"/>
            <a:chExt cx="2930549" cy="2666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32B6EFC-D188-4C27-B6F6-196792831DCE}"/>
                </a:ext>
              </a:extLst>
            </p:cNvPr>
            <p:cNvGrpSpPr/>
            <p:nvPr/>
          </p:nvGrpSpPr>
          <p:grpSpPr>
            <a:xfrm>
              <a:off x="854728" y="3195968"/>
              <a:ext cx="2598087" cy="2311541"/>
              <a:chOff x="1284286" y="295732"/>
              <a:chExt cx="2598087" cy="2311541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0F742D14-9A16-4CF6-B765-7469EDD58E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4286" y="2607272"/>
                <a:ext cx="2598087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B5633F9-F480-4276-8881-468CBD3423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84286" y="295732"/>
                <a:ext cx="0" cy="2311541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</p:grpSp>
        <p:sp>
          <p:nvSpPr>
            <p:cNvPr id="32" name="Cross 31">
              <a:extLst>
                <a:ext uri="{FF2B5EF4-FFF2-40B4-BE49-F238E27FC236}">
                  <a16:creationId xmlns:a16="http://schemas.microsoft.com/office/drawing/2014/main" id="{926D3F1D-BA42-41B2-9BD3-D1A98F642FE7}"/>
                </a:ext>
              </a:extLst>
            </p:cNvPr>
            <p:cNvSpPr/>
            <p:nvPr/>
          </p:nvSpPr>
          <p:spPr>
            <a:xfrm>
              <a:off x="1123450" y="4853099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3" name="Cross 32">
              <a:extLst>
                <a:ext uri="{FF2B5EF4-FFF2-40B4-BE49-F238E27FC236}">
                  <a16:creationId xmlns:a16="http://schemas.microsoft.com/office/drawing/2014/main" id="{15A0C0E2-E133-40C6-A058-87D008132B15}"/>
                </a:ext>
              </a:extLst>
            </p:cNvPr>
            <p:cNvSpPr/>
            <p:nvPr/>
          </p:nvSpPr>
          <p:spPr>
            <a:xfrm>
              <a:off x="1617201" y="5014125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4" name="Cross 33">
              <a:extLst>
                <a:ext uri="{FF2B5EF4-FFF2-40B4-BE49-F238E27FC236}">
                  <a16:creationId xmlns:a16="http://schemas.microsoft.com/office/drawing/2014/main" id="{C319176A-47FB-49DA-9EE4-BD211255B2AD}"/>
                </a:ext>
              </a:extLst>
            </p:cNvPr>
            <p:cNvSpPr/>
            <p:nvPr/>
          </p:nvSpPr>
          <p:spPr>
            <a:xfrm>
              <a:off x="1138014" y="4421045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A72C189-8D97-4DA6-A29C-A1B2440D2206}"/>
                </a:ext>
              </a:extLst>
            </p:cNvPr>
            <p:cNvCxnSpPr>
              <a:cxnSpLocks/>
            </p:cNvCxnSpPr>
            <p:nvPr/>
          </p:nvCxnSpPr>
          <p:spPr>
            <a:xfrm>
              <a:off x="1491560" y="4799426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957F9E9-B0DE-49AB-B843-EC27A489F1C0}"/>
                </a:ext>
              </a:extLst>
            </p:cNvPr>
            <p:cNvCxnSpPr>
              <a:cxnSpLocks/>
            </p:cNvCxnSpPr>
            <p:nvPr/>
          </p:nvCxnSpPr>
          <p:spPr>
            <a:xfrm>
              <a:off x="1703167" y="4558205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85F84CA-0566-4933-9484-170162984154}"/>
                </a:ext>
              </a:extLst>
            </p:cNvPr>
            <p:cNvCxnSpPr>
              <a:cxnSpLocks/>
            </p:cNvCxnSpPr>
            <p:nvPr/>
          </p:nvCxnSpPr>
          <p:spPr>
            <a:xfrm>
              <a:off x="1954766" y="4799426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38" name="Cross 37">
              <a:extLst>
                <a:ext uri="{FF2B5EF4-FFF2-40B4-BE49-F238E27FC236}">
                  <a16:creationId xmlns:a16="http://schemas.microsoft.com/office/drawing/2014/main" id="{2D67A222-A54F-46FD-960B-CFB5C7A483DD}"/>
                </a:ext>
              </a:extLst>
            </p:cNvPr>
            <p:cNvSpPr/>
            <p:nvPr/>
          </p:nvSpPr>
          <p:spPr>
            <a:xfrm>
              <a:off x="2169637" y="4958036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39" name="Cross 38">
              <a:extLst>
                <a:ext uri="{FF2B5EF4-FFF2-40B4-BE49-F238E27FC236}">
                  <a16:creationId xmlns:a16="http://schemas.microsoft.com/office/drawing/2014/main" id="{73AAA8AC-1A16-4CC5-BD4A-B4E23A33F1B7}"/>
                </a:ext>
              </a:extLst>
            </p:cNvPr>
            <p:cNvSpPr/>
            <p:nvPr/>
          </p:nvSpPr>
          <p:spPr>
            <a:xfrm>
              <a:off x="2205792" y="4402437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0" name="Cross 39">
              <a:extLst>
                <a:ext uri="{FF2B5EF4-FFF2-40B4-BE49-F238E27FC236}">
                  <a16:creationId xmlns:a16="http://schemas.microsoft.com/office/drawing/2014/main" id="{69FDC1B1-3434-4AD8-802F-476ABE3E86C5}"/>
                </a:ext>
              </a:extLst>
            </p:cNvPr>
            <p:cNvSpPr/>
            <p:nvPr/>
          </p:nvSpPr>
          <p:spPr>
            <a:xfrm>
              <a:off x="1954766" y="4101988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1" name="Cross 40">
              <a:extLst>
                <a:ext uri="{FF2B5EF4-FFF2-40B4-BE49-F238E27FC236}">
                  <a16:creationId xmlns:a16="http://schemas.microsoft.com/office/drawing/2014/main" id="{F68CCA86-3849-4AE2-A409-5BA5E89FD993}"/>
                </a:ext>
              </a:extLst>
            </p:cNvPr>
            <p:cNvSpPr/>
            <p:nvPr/>
          </p:nvSpPr>
          <p:spPr>
            <a:xfrm>
              <a:off x="1535562" y="4087660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2" name="Cross 41">
              <a:extLst>
                <a:ext uri="{FF2B5EF4-FFF2-40B4-BE49-F238E27FC236}">
                  <a16:creationId xmlns:a16="http://schemas.microsoft.com/office/drawing/2014/main" id="{587EADA3-6E57-4FDE-B92D-F1820664D97C}"/>
                </a:ext>
              </a:extLst>
            </p:cNvPr>
            <p:cNvSpPr/>
            <p:nvPr/>
          </p:nvSpPr>
          <p:spPr>
            <a:xfrm>
              <a:off x="2042201" y="3661342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3C2F3C2-4FAB-4EDE-B09B-32B4D573CD25}"/>
                </a:ext>
              </a:extLst>
            </p:cNvPr>
            <p:cNvCxnSpPr>
              <a:cxnSpLocks/>
            </p:cNvCxnSpPr>
            <p:nvPr/>
          </p:nvCxnSpPr>
          <p:spPr>
            <a:xfrm>
              <a:off x="2280243" y="4166830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FBF48A5-466B-403D-A443-24B6DDBC22E8}"/>
                </a:ext>
              </a:extLst>
            </p:cNvPr>
            <p:cNvCxnSpPr>
              <a:cxnSpLocks/>
            </p:cNvCxnSpPr>
            <p:nvPr/>
          </p:nvCxnSpPr>
          <p:spPr>
            <a:xfrm>
              <a:off x="2491850" y="3925609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636A38B-5594-4C85-B0D6-1412FEB171DF}"/>
                </a:ext>
              </a:extLst>
            </p:cNvPr>
            <p:cNvCxnSpPr>
              <a:cxnSpLocks/>
            </p:cNvCxnSpPr>
            <p:nvPr/>
          </p:nvCxnSpPr>
          <p:spPr>
            <a:xfrm>
              <a:off x="2743449" y="4166830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46" name="Cross 45">
              <a:extLst>
                <a:ext uri="{FF2B5EF4-FFF2-40B4-BE49-F238E27FC236}">
                  <a16:creationId xmlns:a16="http://schemas.microsoft.com/office/drawing/2014/main" id="{A24AF34C-EBC4-4053-8254-FFE47771258C}"/>
                </a:ext>
              </a:extLst>
            </p:cNvPr>
            <p:cNvSpPr/>
            <p:nvPr/>
          </p:nvSpPr>
          <p:spPr>
            <a:xfrm>
              <a:off x="2958320" y="4325440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7" name="Cross 46">
              <a:extLst>
                <a:ext uri="{FF2B5EF4-FFF2-40B4-BE49-F238E27FC236}">
                  <a16:creationId xmlns:a16="http://schemas.microsoft.com/office/drawing/2014/main" id="{230A3859-1EEF-4DA4-8308-392971949931}"/>
                </a:ext>
              </a:extLst>
            </p:cNvPr>
            <p:cNvSpPr/>
            <p:nvPr/>
          </p:nvSpPr>
          <p:spPr>
            <a:xfrm>
              <a:off x="3136521" y="3831986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8" name="Cross 47">
              <a:extLst>
                <a:ext uri="{FF2B5EF4-FFF2-40B4-BE49-F238E27FC236}">
                  <a16:creationId xmlns:a16="http://schemas.microsoft.com/office/drawing/2014/main" id="{CD959153-BFA2-49C4-8552-ED5461B0E90D}"/>
                </a:ext>
              </a:extLst>
            </p:cNvPr>
            <p:cNvSpPr/>
            <p:nvPr/>
          </p:nvSpPr>
          <p:spPr>
            <a:xfrm>
              <a:off x="2743449" y="3469392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9" name="Cross 48">
              <a:extLst>
                <a:ext uri="{FF2B5EF4-FFF2-40B4-BE49-F238E27FC236}">
                  <a16:creationId xmlns:a16="http://schemas.microsoft.com/office/drawing/2014/main" id="{84EF1AA6-3865-4D0E-A7C3-0C40CBE9AF11}"/>
                </a:ext>
              </a:extLst>
            </p:cNvPr>
            <p:cNvSpPr/>
            <p:nvPr/>
          </p:nvSpPr>
          <p:spPr>
            <a:xfrm>
              <a:off x="2324245" y="3455064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EE844A0-DC2A-47B6-8B76-6E3EDF14FD2C}"/>
                </a:ext>
              </a:extLst>
            </p:cNvPr>
            <p:cNvCxnSpPr>
              <a:cxnSpLocks/>
            </p:cNvCxnSpPr>
            <p:nvPr/>
          </p:nvCxnSpPr>
          <p:spPr>
            <a:xfrm>
              <a:off x="2531842" y="4349783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51" name="Cross 50">
              <a:extLst>
                <a:ext uri="{FF2B5EF4-FFF2-40B4-BE49-F238E27FC236}">
                  <a16:creationId xmlns:a16="http://schemas.microsoft.com/office/drawing/2014/main" id="{89D2EDE7-A78C-48F5-8A8F-C67659320B10}"/>
                </a:ext>
              </a:extLst>
            </p:cNvPr>
            <p:cNvSpPr/>
            <p:nvPr/>
          </p:nvSpPr>
          <p:spPr>
            <a:xfrm>
              <a:off x="2491850" y="4616877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A5F2B64-7211-4FE5-88B8-A2A41F49D75F}"/>
                </a:ext>
              </a:extLst>
            </p:cNvPr>
            <p:cNvSpPr/>
            <p:nvPr/>
          </p:nvSpPr>
          <p:spPr>
            <a:xfrm>
              <a:off x="3008344" y="5450357"/>
              <a:ext cx="325816" cy="412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8E716EF-C5B2-4618-BFCD-083BEA874084}"/>
                </a:ext>
              </a:extLst>
            </p:cNvPr>
            <p:cNvSpPr/>
            <p:nvPr/>
          </p:nvSpPr>
          <p:spPr>
            <a:xfrm>
              <a:off x="522266" y="3275954"/>
              <a:ext cx="347723" cy="412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2410865-ACF6-413D-9BE8-2094F1BDAF7E}"/>
              </a:ext>
            </a:extLst>
          </p:cNvPr>
          <p:cNvGrpSpPr/>
          <p:nvPr/>
        </p:nvGrpSpPr>
        <p:grpSpPr>
          <a:xfrm>
            <a:off x="429100" y="2380825"/>
            <a:ext cx="4717641" cy="4177817"/>
            <a:chOff x="522266" y="3195968"/>
            <a:chExt cx="2930549" cy="2666986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5A2C8620-1CB3-4E3C-9D3F-1FFE24500FEC}"/>
                </a:ext>
              </a:extLst>
            </p:cNvPr>
            <p:cNvGrpSpPr/>
            <p:nvPr/>
          </p:nvGrpSpPr>
          <p:grpSpPr>
            <a:xfrm>
              <a:off x="854728" y="3195968"/>
              <a:ext cx="2598087" cy="2311541"/>
              <a:chOff x="1284286" y="295732"/>
              <a:chExt cx="2598087" cy="2311541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7B19552-3CF1-4EEC-BB6C-6CEA79167D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4286" y="2607272"/>
                <a:ext cx="2598087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0713FFC-35CF-41CE-BAFD-05A55B030C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84286" y="295732"/>
                <a:ext cx="0" cy="2311541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 w="lg" len="lg"/>
              </a:ln>
              <a:effectLst/>
            </p:spPr>
          </p:cxnSp>
        </p:grpSp>
        <p:sp>
          <p:nvSpPr>
            <p:cNvPr id="58" name="Cross 57">
              <a:extLst>
                <a:ext uri="{FF2B5EF4-FFF2-40B4-BE49-F238E27FC236}">
                  <a16:creationId xmlns:a16="http://schemas.microsoft.com/office/drawing/2014/main" id="{63CE9537-56F0-4F6F-83BB-B22DC87A092F}"/>
                </a:ext>
              </a:extLst>
            </p:cNvPr>
            <p:cNvSpPr/>
            <p:nvPr/>
          </p:nvSpPr>
          <p:spPr>
            <a:xfrm>
              <a:off x="1123450" y="4853099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9" name="Cross 58">
              <a:extLst>
                <a:ext uri="{FF2B5EF4-FFF2-40B4-BE49-F238E27FC236}">
                  <a16:creationId xmlns:a16="http://schemas.microsoft.com/office/drawing/2014/main" id="{018287BE-70A7-4551-AFC8-43F3822D217C}"/>
                </a:ext>
              </a:extLst>
            </p:cNvPr>
            <p:cNvSpPr/>
            <p:nvPr/>
          </p:nvSpPr>
          <p:spPr>
            <a:xfrm>
              <a:off x="1617201" y="5014125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0" name="Cross 59">
              <a:extLst>
                <a:ext uri="{FF2B5EF4-FFF2-40B4-BE49-F238E27FC236}">
                  <a16:creationId xmlns:a16="http://schemas.microsoft.com/office/drawing/2014/main" id="{D38D5E41-E7A7-426A-B1BF-732345BC6377}"/>
                </a:ext>
              </a:extLst>
            </p:cNvPr>
            <p:cNvSpPr/>
            <p:nvPr/>
          </p:nvSpPr>
          <p:spPr>
            <a:xfrm>
              <a:off x="1138014" y="4421045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764F0E9-D59F-4B4B-A1A6-F3653F9A4CDA}"/>
                </a:ext>
              </a:extLst>
            </p:cNvPr>
            <p:cNvCxnSpPr>
              <a:cxnSpLocks/>
            </p:cNvCxnSpPr>
            <p:nvPr/>
          </p:nvCxnSpPr>
          <p:spPr>
            <a:xfrm>
              <a:off x="1491560" y="4799426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BC90443-4F0C-4463-9F2B-50DBFE5661C0}"/>
                </a:ext>
              </a:extLst>
            </p:cNvPr>
            <p:cNvCxnSpPr>
              <a:cxnSpLocks/>
            </p:cNvCxnSpPr>
            <p:nvPr/>
          </p:nvCxnSpPr>
          <p:spPr>
            <a:xfrm>
              <a:off x="1703167" y="4558205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11FBA94-78A3-4E9D-B2EF-4FF8A408CC7C}"/>
                </a:ext>
              </a:extLst>
            </p:cNvPr>
            <p:cNvCxnSpPr>
              <a:cxnSpLocks/>
            </p:cNvCxnSpPr>
            <p:nvPr/>
          </p:nvCxnSpPr>
          <p:spPr>
            <a:xfrm>
              <a:off x="1954766" y="4799426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64" name="Cross 63">
              <a:extLst>
                <a:ext uri="{FF2B5EF4-FFF2-40B4-BE49-F238E27FC236}">
                  <a16:creationId xmlns:a16="http://schemas.microsoft.com/office/drawing/2014/main" id="{4500F2C5-2D68-4F37-98B7-9CBC7D59742F}"/>
                </a:ext>
              </a:extLst>
            </p:cNvPr>
            <p:cNvSpPr/>
            <p:nvPr/>
          </p:nvSpPr>
          <p:spPr>
            <a:xfrm>
              <a:off x="2169637" y="4958036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5" name="Cross 64">
              <a:extLst>
                <a:ext uri="{FF2B5EF4-FFF2-40B4-BE49-F238E27FC236}">
                  <a16:creationId xmlns:a16="http://schemas.microsoft.com/office/drawing/2014/main" id="{5F5BF2DC-8D1A-45C3-845E-D4124B885028}"/>
                </a:ext>
              </a:extLst>
            </p:cNvPr>
            <p:cNvSpPr/>
            <p:nvPr/>
          </p:nvSpPr>
          <p:spPr>
            <a:xfrm>
              <a:off x="2205792" y="4402437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6" name="Cross 65">
              <a:extLst>
                <a:ext uri="{FF2B5EF4-FFF2-40B4-BE49-F238E27FC236}">
                  <a16:creationId xmlns:a16="http://schemas.microsoft.com/office/drawing/2014/main" id="{FF6E3413-7E5D-4AB2-9BB3-94AB2915A953}"/>
                </a:ext>
              </a:extLst>
            </p:cNvPr>
            <p:cNvSpPr/>
            <p:nvPr/>
          </p:nvSpPr>
          <p:spPr>
            <a:xfrm>
              <a:off x="1954766" y="4101988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7" name="Cross 66">
              <a:extLst>
                <a:ext uri="{FF2B5EF4-FFF2-40B4-BE49-F238E27FC236}">
                  <a16:creationId xmlns:a16="http://schemas.microsoft.com/office/drawing/2014/main" id="{840E1141-6400-47D4-9207-B890C9CB40CB}"/>
                </a:ext>
              </a:extLst>
            </p:cNvPr>
            <p:cNvSpPr/>
            <p:nvPr/>
          </p:nvSpPr>
          <p:spPr>
            <a:xfrm>
              <a:off x="1535562" y="4087660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8" name="Cross 67">
              <a:extLst>
                <a:ext uri="{FF2B5EF4-FFF2-40B4-BE49-F238E27FC236}">
                  <a16:creationId xmlns:a16="http://schemas.microsoft.com/office/drawing/2014/main" id="{D93698F5-30C7-4315-9901-27CB0A6A24F3}"/>
                </a:ext>
              </a:extLst>
            </p:cNvPr>
            <p:cNvSpPr/>
            <p:nvPr/>
          </p:nvSpPr>
          <p:spPr>
            <a:xfrm>
              <a:off x="2042201" y="3661342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7583E6B-1E2B-4A6B-BF8B-D6B092BDAB7B}"/>
                </a:ext>
              </a:extLst>
            </p:cNvPr>
            <p:cNvCxnSpPr>
              <a:cxnSpLocks/>
            </p:cNvCxnSpPr>
            <p:nvPr/>
          </p:nvCxnSpPr>
          <p:spPr>
            <a:xfrm>
              <a:off x="2280243" y="4166830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0D60D7B-9E85-44E6-B951-FDD350B17C2E}"/>
                </a:ext>
              </a:extLst>
            </p:cNvPr>
            <p:cNvCxnSpPr>
              <a:cxnSpLocks/>
            </p:cNvCxnSpPr>
            <p:nvPr/>
          </p:nvCxnSpPr>
          <p:spPr>
            <a:xfrm>
              <a:off x="2491850" y="3925609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F6FBD10-AC4D-4F8D-A02A-A80697711128}"/>
                </a:ext>
              </a:extLst>
            </p:cNvPr>
            <p:cNvCxnSpPr>
              <a:cxnSpLocks/>
            </p:cNvCxnSpPr>
            <p:nvPr/>
          </p:nvCxnSpPr>
          <p:spPr>
            <a:xfrm>
              <a:off x="2743449" y="4166830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72" name="Cross 71">
              <a:extLst>
                <a:ext uri="{FF2B5EF4-FFF2-40B4-BE49-F238E27FC236}">
                  <a16:creationId xmlns:a16="http://schemas.microsoft.com/office/drawing/2014/main" id="{DE5A04F5-F3DF-4515-A5D8-1B758C91BFA5}"/>
                </a:ext>
              </a:extLst>
            </p:cNvPr>
            <p:cNvSpPr/>
            <p:nvPr/>
          </p:nvSpPr>
          <p:spPr>
            <a:xfrm>
              <a:off x="2958320" y="4325440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3" name="Cross 72">
              <a:extLst>
                <a:ext uri="{FF2B5EF4-FFF2-40B4-BE49-F238E27FC236}">
                  <a16:creationId xmlns:a16="http://schemas.microsoft.com/office/drawing/2014/main" id="{0A1AA152-D780-4C29-860B-916B6D904DC0}"/>
                </a:ext>
              </a:extLst>
            </p:cNvPr>
            <p:cNvSpPr/>
            <p:nvPr/>
          </p:nvSpPr>
          <p:spPr>
            <a:xfrm>
              <a:off x="3136521" y="3831986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4" name="Cross 73">
              <a:extLst>
                <a:ext uri="{FF2B5EF4-FFF2-40B4-BE49-F238E27FC236}">
                  <a16:creationId xmlns:a16="http://schemas.microsoft.com/office/drawing/2014/main" id="{D0E9A688-EC73-4CBC-AC6F-ABCE643238CE}"/>
                </a:ext>
              </a:extLst>
            </p:cNvPr>
            <p:cNvSpPr/>
            <p:nvPr/>
          </p:nvSpPr>
          <p:spPr>
            <a:xfrm>
              <a:off x="2743449" y="3469392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5" name="Cross 74">
              <a:extLst>
                <a:ext uri="{FF2B5EF4-FFF2-40B4-BE49-F238E27FC236}">
                  <a16:creationId xmlns:a16="http://schemas.microsoft.com/office/drawing/2014/main" id="{93966246-C225-4479-B8A4-A1DD9DAF3047}"/>
                </a:ext>
              </a:extLst>
            </p:cNvPr>
            <p:cNvSpPr/>
            <p:nvPr/>
          </p:nvSpPr>
          <p:spPr>
            <a:xfrm>
              <a:off x="2324245" y="3455064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129B9ED-A519-44CB-83D0-844910B2EA93}"/>
                </a:ext>
              </a:extLst>
            </p:cNvPr>
            <p:cNvCxnSpPr>
              <a:cxnSpLocks/>
            </p:cNvCxnSpPr>
            <p:nvPr/>
          </p:nvCxnSpPr>
          <p:spPr>
            <a:xfrm>
              <a:off x="2531842" y="4349783"/>
              <a:ext cx="159143" cy="1"/>
            </a:xfrm>
            <a:prstGeom prst="line">
              <a:avLst/>
            </a:prstGeom>
            <a:noFill/>
            <a:ln w="60325" cap="flat" cmpd="sng" algn="ctr">
              <a:solidFill>
                <a:srgbClr val="C32D2E"/>
              </a:solidFill>
              <a:prstDash val="solid"/>
            </a:ln>
            <a:effectLst/>
          </p:spPr>
        </p:cxnSp>
        <p:sp>
          <p:nvSpPr>
            <p:cNvPr id="77" name="Cross 76">
              <a:extLst>
                <a:ext uri="{FF2B5EF4-FFF2-40B4-BE49-F238E27FC236}">
                  <a16:creationId xmlns:a16="http://schemas.microsoft.com/office/drawing/2014/main" id="{F3E490F2-A3C8-4F01-912A-F1DD2647889C}"/>
                </a:ext>
              </a:extLst>
            </p:cNvPr>
            <p:cNvSpPr/>
            <p:nvPr/>
          </p:nvSpPr>
          <p:spPr>
            <a:xfrm>
              <a:off x="2491850" y="4616877"/>
              <a:ext cx="173515" cy="173515"/>
            </a:xfrm>
            <a:prstGeom prst="plus">
              <a:avLst>
                <a:gd name="adj" fmla="val 40367"/>
              </a:avLst>
            </a:prstGeom>
            <a:solidFill>
              <a:srgbClr val="3891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7FD072D-8BC2-48AF-9F63-C42990336311}"/>
                </a:ext>
              </a:extLst>
            </p:cNvPr>
            <p:cNvSpPr/>
            <p:nvPr/>
          </p:nvSpPr>
          <p:spPr>
            <a:xfrm>
              <a:off x="3008344" y="5450357"/>
              <a:ext cx="325816" cy="412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1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785DFB7-B9A8-4FB9-95DF-AA25DE08A4C0}"/>
                </a:ext>
              </a:extLst>
            </p:cNvPr>
            <p:cNvSpPr/>
            <p:nvPr/>
          </p:nvSpPr>
          <p:spPr>
            <a:xfrm>
              <a:off x="522266" y="3275954"/>
              <a:ext cx="347723" cy="412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x</a:t>
              </a:r>
              <a:r>
                <a:rPr kumimoji="0" lang="en-US" sz="3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2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4978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20105</TotalTime>
  <Words>2974</Words>
  <Application>Microsoft Office PowerPoint</Application>
  <PresentationFormat>Widescreen</PresentationFormat>
  <Paragraphs>515</Paragraphs>
  <Slides>60</Slides>
  <Notes>11</Notes>
  <HiddenSlides>4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60</vt:i4>
      </vt:variant>
    </vt:vector>
  </HeadingPairs>
  <TitlesOfParts>
    <vt:vector size="81" baseType="lpstr">
      <vt:lpstr>CMR10</vt:lpstr>
      <vt:lpstr>Candara</vt:lpstr>
      <vt:lpstr>CMR7</vt:lpstr>
      <vt:lpstr>Symbol</vt:lpstr>
      <vt:lpstr>Cambria Math</vt:lpstr>
      <vt:lpstr>Calibri</vt:lpstr>
      <vt:lpstr>CMSY10ORIG</vt:lpstr>
      <vt:lpstr>CMMI7</vt:lpstr>
      <vt:lpstr>Wingdings</vt:lpstr>
      <vt:lpstr>Calibri Light</vt:lpstr>
      <vt:lpstr>CMR12</vt:lpstr>
      <vt:lpstr>CMEX10</vt:lpstr>
      <vt:lpstr>Comic Sans MS</vt:lpstr>
      <vt:lpstr>Arial</vt:lpstr>
      <vt:lpstr>Times New Roman</vt:lpstr>
      <vt:lpstr>CMSY7</vt:lpstr>
      <vt:lpstr>CMMI10</vt:lpstr>
      <vt:lpstr>Rockwell</vt:lpstr>
      <vt:lpstr>Office Theme</vt:lpstr>
      <vt:lpstr>1_Office Theme</vt:lpstr>
      <vt:lpstr>3_Office Theme</vt:lpstr>
      <vt:lpstr>As you login</vt:lpstr>
      <vt:lpstr>Announcements</vt:lpstr>
      <vt:lpstr>  Introduction to Machine Learning  Nearest Neighbor and Model Selection</vt:lpstr>
      <vt:lpstr>Plan</vt:lpstr>
      <vt:lpstr>Nearest Neighbor Classifier</vt:lpstr>
      <vt:lpstr>Nearest Neighbor on Fisher Iris Data</vt:lpstr>
      <vt:lpstr>Piazza Poll 1</vt:lpstr>
      <vt:lpstr>Piazza Poll 1</vt:lpstr>
      <vt:lpstr>Piazza Poll 1</vt:lpstr>
      <vt:lpstr>Nearest Neighbor Decision Boundary</vt:lpstr>
      <vt:lpstr>Piazza Poll 2</vt:lpstr>
      <vt:lpstr>Piazza Poll 2</vt:lpstr>
      <vt:lpstr>Nearest Neighbor on Fisher Iris Data</vt:lpstr>
      <vt:lpstr>Nearest Neighbor on Gaussian Data</vt:lpstr>
      <vt:lpstr>Nearest Neighbor on Gaussian Data</vt:lpstr>
      <vt:lpstr>kNN classifier (k=5)</vt:lpstr>
      <vt:lpstr>Nearest Neighbor Classification</vt:lpstr>
      <vt:lpstr>k-Nearest Neighbor Classification</vt:lpstr>
      <vt:lpstr>1-Nearest Neighbor (kNN) classifier </vt:lpstr>
      <vt:lpstr>2-Nearest Neighbor (kNN) classifier </vt:lpstr>
      <vt:lpstr>3-Nearest Neighbor (kNN) classifier </vt:lpstr>
      <vt:lpstr>5-Nearest Neighbor (kNN) classifier </vt:lpstr>
      <vt:lpstr>What is the best k?</vt:lpstr>
      <vt:lpstr>k-NN on Fisher Iris Data</vt:lpstr>
      <vt:lpstr>k-NN on Fisher Iris Data</vt:lpstr>
      <vt:lpstr>k-NN on Fisher Iris Data</vt:lpstr>
      <vt:lpstr>k-NN on Fisher Iris Data</vt:lpstr>
      <vt:lpstr>k-NN on Fisher Iris Data</vt:lpstr>
      <vt:lpstr>k-NN on Fisher Iris Data</vt:lpstr>
      <vt:lpstr>k-NN on Fisher Iris Data</vt:lpstr>
      <vt:lpstr>k-NN: Remarks</vt:lpstr>
      <vt:lpstr>k-NN: Remarks</vt:lpstr>
      <vt:lpstr>k-NN: Remarks</vt:lpstr>
      <vt:lpstr>Piazza Poll 3 (train) and Poll 4 (test)</vt:lpstr>
      <vt:lpstr>Piazza Poll 3 (train) and Poll 4 (test)</vt:lpstr>
      <vt:lpstr>k-NN: Remarks</vt:lpstr>
      <vt:lpstr>k-NN: Remarks</vt:lpstr>
      <vt:lpstr>Nearest Neighbor on Gaussian Data</vt:lpstr>
      <vt:lpstr>Nearest Neighbor on Gaussian Data</vt:lpstr>
      <vt:lpstr>k-NN Learning Objectives</vt:lpstr>
      <vt:lpstr>k-NN Learning Objectives</vt:lpstr>
      <vt:lpstr>Model Selection</vt:lpstr>
      <vt:lpstr>Model Selection</vt:lpstr>
      <vt:lpstr>Model Selection</vt:lpstr>
      <vt:lpstr>Model Selection</vt:lpstr>
      <vt:lpstr>Model Selection</vt:lpstr>
      <vt:lpstr>Model Selection</vt:lpstr>
      <vt:lpstr>Model Selection</vt:lpstr>
      <vt:lpstr>Experimental Design</vt:lpstr>
      <vt:lpstr>Special Cases of k-NN</vt:lpstr>
      <vt:lpstr>Example of Hyperparameter Optimization</vt:lpstr>
      <vt:lpstr>k-NN:  Choosing k</vt:lpstr>
      <vt:lpstr>k-NN:  Choosing k</vt:lpstr>
      <vt:lpstr>Validation</vt:lpstr>
      <vt:lpstr>Cross-validation</vt:lpstr>
      <vt:lpstr>Cross-validation</vt:lpstr>
      <vt:lpstr>Cross-validation</vt:lpstr>
      <vt:lpstr>Practical Issues in Cross-validation</vt:lpstr>
      <vt:lpstr>Model Selection</vt:lpstr>
      <vt:lpstr>Model Selection Learning Objectives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778</cp:revision>
  <cp:lastPrinted>2020-03-04T16:45:08Z</cp:lastPrinted>
  <dcterms:created xsi:type="dcterms:W3CDTF">2018-10-11T11:39:27Z</dcterms:created>
  <dcterms:modified xsi:type="dcterms:W3CDTF">2020-09-18T04:20:53Z</dcterms:modified>
</cp:coreProperties>
</file>