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6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7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tags/tag10.xml" ContentType="application/vnd.openxmlformats-officedocument.presentationml.tags+xml"/>
  <Override PartName="/ppt/ink/ink20.xml" ContentType="application/inkml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ink/ink21.xml" ContentType="application/inkml+xml"/>
  <Override PartName="/ppt/notesSlides/notesSlide9.xml" ContentType="application/vnd.openxmlformats-officedocument.presentationml.notesSlide+xml"/>
  <Override PartName="/ppt/ink/ink2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3.xml" ContentType="application/inkml+xml"/>
  <Override PartName="/ppt/notesSlides/notesSlide22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ink/ink26.xml" ContentType="application/inkml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27.xml" ContentType="application/inkml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ink/ink28.xml" ContentType="application/inkml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4.xml" ContentType="application/vnd.openxmlformats-officedocument.presentationml.notesSlide+xml"/>
  <Override PartName="/ppt/ink/ink29.xml" ContentType="application/inkml+xml"/>
  <Override PartName="/ppt/notesSlides/notesSlide25.xml" ContentType="application/vnd.openxmlformats-officedocument.presentationml.notesSlide+xml"/>
  <Override PartName="/ppt/ink/ink30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31.xml" ContentType="application/inkml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ink/ink32.xml" ContentType="application/inkml+xml"/>
  <Override PartName="/ppt/notesSlides/notesSlide28.xml" ContentType="application/vnd.openxmlformats-officedocument.presentationml.notesSlide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1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notesSlides/notesSlide32.xml" ContentType="application/vnd.openxmlformats-officedocument.presentationml.notesSlide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63"/>
  </p:notesMasterIdLst>
  <p:sldIdLst>
    <p:sldId id="2201" r:id="rId3"/>
    <p:sldId id="257" r:id="rId4"/>
    <p:sldId id="2284" r:id="rId5"/>
    <p:sldId id="859" r:id="rId6"/>
    <p:sldId id="823" r:id="rId7"/>
    <p:sldId id="825" r:id="rId8"/>
    <p:sldId id="2285" r:id="rId9"/>
    <p:sldId id="826" r:id="rId10"/>
    <p:sldId id="931" r:id="rId11"/>
    <p:sldId id="894" r:id="rId12"/>
    <p:sldId id="896" r:id="rId13"/>
    <p:sldId id="830" r:id="rId14"/>
    <p:sldId id="2277" r:id="rId15"/>
    <p:sldId id="2278" r:id="rId16"/>
    <p:sldId id="2279" r:id="rId17"/>
    <p:sldId id="2280" r:id="rId18"/>
    <p:sldId id="2281" r:id="rId19"/>
    <p:sldId id="2282" r:id="rId20"/>
    <p:sldId id="899" r:id="rId21"/>
    <p:sldId id="864" r:id="rId22"/>
    <p:sldId id="932" r:id="rId23"/>
    <p:sldId id="863" r:id="rId24"/>
    <p:sldId id="900" r:id="rId25"/>
    <p:sldId id="906" r:id="rId26"/>
    <p:sldId id="923" r:id="rId27"/>
    <p:sldId id="954" r:id="rId28"/>
    <p:sldId id="955" r:id="rId29"/>
    <p:sldId id="956" r:id="rId30"/>
    <p:sldId id="957" r:id="rId31"/>
    <p:sldId id="958" r:id="rId32"/>
    <p:sldId id="959" r:id="rId33"/>
    <p:sldId id="960" r:id="rId34"/>
    <p:sldId id="961" r:id="rId35"/>
    <p:sldId id="962" r:id="rId36"/>
    <p:sldId id="963" r:id="rId37"/>
    <p:sldId id="964" r:id="rId38"/>
    <p:sldId id="965" r:id="rId39"/>
    <p:sldId id="966" r:id="rId40"/>
    <p:sldId id="967" r:id="rId41"/>
    <p:sldId id="2286" r:id="rId42"/>
    <p:sldId id="905" r:id="rId43"/>
    <p:sldId id="926" r:id="rId44"/>
    <p:sldId id="928" r:id="rId45"/>
    <p:sldId id="2283" r:id="rId46"/>
    <p:sldId id="1008" r:id="rId47"/>
    <p:sldId id="1009" r:id="rId48"/>
    <p:sldId id="991" r:id="rId49"/>
    <p:sldId id="917" r:id="rId50"/>
    <p:sldId id="950" r:id="rId51"/>
    <p:sldId id="951" r:id="rId52"/>
    <p:sldId id="901" r:id="rId53"/>
    <p:sldId id="798" r:id="rId54"/>
    <p:sldId id="799" r:id="rId55"/>
    <p:sldId id="1014" r:id="rId56"/>
    <p:sldId id="1013" r:id="rId57"/>
    <p:sldId id="1012" r:id="rId58"/>
    <p:sldId id="2287" r:id="rId59"/>
    <p:sldId id="2288" r:id="rId60"/>
    <p:sldId id="2272" r:id="rId61"/>
    <p:sldId id="984" r:id="rId62"/>
  </p:sldIdLst>
  <p:sldSz cx="12192000" cy="6858000"/>
  <p:notesSz cx="9296400" cy="70104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Cambria Math" panose="02040503050406030204" pitchFamily="18" charset="0"/>
      <p:regular r:id="rId70"/>
    </p:embeddedFont>
    <p:embeddedFont>
      <p:font typeface="Candara" panose="020E0502030303020204" pitchFamily="34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23:29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29321 899 5519 0,'0'0'496'0,"-10"0"-496"0,1 0 0 0,2 0 0 15,7 0 3936-15,0 0 688 0,-10 1 144 0,10-1 32 16,0 0-2736-16,0 0-528 0,0 0-128 0,0 0 0 15,-6-1 32-15,6 1 16 0,0 0 0 0,0 0 0 16,0 0-176-16,0 0-48 0,0 0 0 0,0 0 0 16,10 9-144-16,-10-9-16 0,11 13-16 0,-5 3 0 0,-1-1-224 0,1 5-32 15,-2 2-16-15,0 5 0 0,-2 1-256 0,2 4-48 16,-1 5-16-16,1 2 0 0,-1 1-160 0,0 1-48 16,-3-2 0-16,0 4 0 0,0 0 48 0,-1 3 0 15,-1 3 0-15,1-2 0 0,1-3-144 0,0-2-32 16,1-3 0-16,1-2 0 0,0-5-128 0,1 0 160 15,0-6-160-15,-1 0 160 0,1-3-160 0,1-1 160 16,0 1-160-16,1-3 160 0,-3 1-160 0,1 0 0 16,1-5 144-16,0-1-144 0,-2 0 0 0,2 0 128 15,0 0-128-15,-1-4 0 0,0-1 0 0,-1-3 0 16,-2-7 0-16,0 0 128 0,0 0-400 0,0 0-80 0,0 0-16 16,0 0 0-1,0 0-1104-15,0 0-240 0,0 0-32 0,0 0-16 16,0-11-1008-16,0 11-208 0,-2-12-32 0</inkml:trace>
  <inkml:trace contextRef="#ctx0" brushRef="#br0" timeOffset="573.28">30216 905 8287 0,'0'0'736'0,"0"0"-592"0,0 0-144 0,-9 0 0 15,9 0 4160-15,0 0 816 0,-8 2 144 0,8-2 48 16,-10 2-3344-16,2 3-672 0,0 3-128 0,2 0-16 15,-1-1-176-15,3 4-16 0,0 5-16 0,0 5 0 16,1 0 96-16,-1 5 0 0,1 1 16 0,3 6 0 16,0 1-96-16,-1 4-32 0,1 2 0 0,1 0 0 15,-1 2-16-15,0 1-16 0,0 1 0 0,0 2 0 16,-1 4-80-16,1-1-16 0,0 1 0 0,1-3 0 16,0-3-208-16,1-2-64 0,-1-3 0 0,0-3 0 15,2-1-144-15,-2 1-48 0,-2-5 0 0,1-1 0 16,0-4-192-16,0-1 128 0,0-3-128 0,0 0 0 15,-1 0 0-15,-1-1 128 0,0-1-128 0,0-3 0 16,1-2-256-16,4-2-80 0,2-1-32 0,-1-3 0 16,-4-9-1888-16,0 0-384 15,0 0-80-15,0 0-9120 0,0 0-1808 0</inkml:trace>
  <inkml:trace contextRef="#ctx0" brushRef="#br0" timeOffset="1281.83">28876 2403 23039 0,'0'0'2048'0,"-8"-4"-1648"0,2-1-400 0,6 5 0 0,0 0 1680 0,0 0 256 16,0 0 48-16,0 0 16 16,0 0-1504-16,0 0-304 0,0 0-64 0,0 0-128 15,-3-4 688-15,3 4 16 0,0 0 16 0,0 0 0 0,0 0 128 0,0 0 32 16,0 0 0-16,3 17 0 0,-1 0-192 0,5 1-48 16,1-1 0-16,1 6 0 0,1 3-64 0,3 4-32 15,3 4 0-15,1 2 0 0,0 3-32 0,1 2 0 16,0 0 0-16,1 2 0 0,0 0-16 0,1 3-16 15,1-3 0-15,-2 0 0 0,-1 1-304 0,2 1-176 16,1-2 192-16,1-3-192 0,0-3 144 0,3-4-144 16,0 1 0-16,3-1 144 0,4-4-144 0,-1-1 0 15,1-3 0-15,2 0 128 0,2-6-128 0,-1 0 0 16,0-2 0-16,-2-4 0 0,-1 1 176 0,1-2-48 0,-5-2-128 16,1 1 192-16,-2-5-16 0,5 1-16 15,0-1 0-15,2-1 0 0,1-2 128 0,3 0 32 0,3-1 0 16,3 1 0-16,0 1-64 0,1-3 0 0,-6 2 0 0,-1-3 0 15,-1 0-64-15,-3 0 0 0,-1-3-16 0,-1-1 0 16,2-2 32-16,-1-2 16 0,-2-1 0 0,1 0 0 16,0-1-32-16,1 0 0 0,-3-2 0 0,-2-1 0 15,-2-1 0-15,1-2-16 0,-5-2 0 0,-3-3 0 16,-2-4-48-16,-1-2 0 0,-2-4 0 0,2-2 0 16,-3-2-128-16,0-3 160 0,0-2-160 0,-1-2 160 15,-2-1-160-15,1 2 0 0,-2 0 0 0,-2 3 0 16,0-2-480-16,1 3-32 15,0 4 0-15,1 1 0 0,0 3-1424 0,0 2-304 0,0-1-48 16,0 2-11008-16,3 3-2192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45:12.0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14955 6633 13823 0,'0'0'1216'0,"0"0"-960"16,0 0-256-16,-5-7 0 0,0 1 2384 0,-1-1 432 16,6 7 96-16,-9-3 16 0,-1 1-2176 0,-1 1-432 15,1-1-96-15,-1 4-16 0,0 0-208 0,-1 2 0 16,0 0 0-16,1 0 0 0,-3-2 0 0,1 2 0 0,0 2 0 0,-1-2 0 16,0-1 0-16,-2 3-192 0,0-1 192 0,1 3-160 15,-5 2 160-15,-1 1 0 0,-1-1 0 0,-1 3-128 16,-3 1 128-16,-7 2 0 0,-3 0 0 0,-4 1 0 15,-1-2 0-15,-2 5 256 0,-3 2-64 0,-1 1-16 16,2 6 16-16,-1 2 16 0,2 2 0 0,2 2 0 16,3-4-208-16,0 3 0 0,0 0 0 0,-5-2 0 15,-1-4 352-15,2-2-32 0,0-4 0 0,1 3 0 16,-1-1-176-16,1 2-144 0,1 1 192 0,0 4-192 16,1 3 0-16,-2 3 0 0,0 2 0 0,-5 4 0 15,-5 3 0-15,0-1 0 0,-1-2 0 0,1 3 0 16,-1-6 0-16,4 2 0 0,-1-2 0 0,1 5 0 15,-2 4 0-15,-6 5 0 0,-6 4 0 0,0 1 0 16,2 1 0-16,2-3 0 0,2-4 0 0,5-3 0 16,4 0 0-16,3 0 0 0,4-2 0 0,-1 1 0 0,0-2 128 0,3 0 0 15,1-1 16-15,2-2 0 0,1-2 288 0,-1-2 48 16,0-1 16-16,2 0 0 0,1 1-160 0,1 4-16 16,-1 7-16-16,2 1 0 0,0 4-176 0,-1 4-128 15,0 4 144-15,-1-7-144 0,1-1 0 0,-2 0 0 16,-4 0 0-16,3 7 0 0,1 7 0 0,1 2 128 15,3 1-128-15,2-4 0 0,0-4 0 0,3 1 0 16,2 0 0-16,2 3 0 0,1 4 0 0,2 0 144 16,1-6-144-16,2-5 128 0,0-6-128 0,1-1 128 15,0 0-128-15,1 1 128 0,0-1 32 0,1 3 0 16,-1 5 0-16,0-2 0 0,2-5 160 0,-2-1 48 16,0-2 0-16,1-2 0 0,2 1-96 0,0 4-16 0,1 4 0 0,1 0 0 15,5 0-32-15,3-1-16 0,0-6 0 0,1-2 0 16,1 0-64-16,3 3-16 0,1 2 0 0,1 4 0 15,-2 2-128-15,3 3 128 0,1-2-128 0,0-4 128 16,-1-5-128-16,0 2 0 0,1-1 0 0,1 3 0 16,1 2 0-16,-2 0 0 0,-1 1 0 0,1-8 0 15,0-1 0-15,0-2 192 0,0-3-192 0,2 1 192 16,-1 0-16-16,-1 2 0 0,2-6 0 0,0 3 0 16,2 1 80-16,-1-2 32 0,0-2 0 0,2-1 0 15,2-2-64-15,2 0-16 0,2-3 0 0,1 4 0 16,1 2-208-16,0 3 0 0,-1 2-144 0,2 3 144 15,-1 2 0-15,5 2 0 0,0-1 0 0,0 3 0 16,2-1 0-16,0 2 0 0,-1 3 0 0,0-1 0 0,-2 1 0 16,-3-2 0-16,1-6 0 0,-2-1 0 0,-1-4 0 0,-2-3 0 15,0-3 0-15,-3 0 0 0,4 0 160 0,-2 0-160 16,1 0 128-16,-1 0-128 0,-1 1 224 0,0 2-32 16,1-3-16-16,3-3 0 0,2-1-48 0,1-1-128 15,0-5 192-15,-1-1-64 0,-4-2 32 0,1 0 0 16,1-1 0-16,-1 1 0 0,-1-4-160 0,-2 3 160 15,0 0-160-15,0 0 160 0,-3 1-160 0,2 3 160 16,-1-7-160-16,1 2 160 0,0-2-160 0,-3-3 0 16,1-2 0-16,0-2 0 0,1 0 128 0,-2-4-128 15,0-2 128-15,1-1-128 0,0-1 224 0,-2-2-32 16,1-1-16-16,-1-1 0 0,0 0-176 0,-2-1 0 16,-10-6 144-16,12 7-144 0,-2-1 128 0,-10-6-128 15,9 8 128-15,-9-8-128 0,0 0 192 0,0 0-48 16,0 0 0-16,0 0 0 0,0 0 48 0,9 7 16 15,-9-7 0-15,0 0 0 0,0 0 64 0,0 0 16 0,0 0 0 0,0 0 0 16,0 0-96-16,0 0-32 0,0 0 0 0,0 0 0 16,0 0 0-16,3-12 0 0,1 2 0 0,-1-2 0 15,-2 0-160-15,-1-1 128 0,0-3-128 0,0 2 128 16,0-7-128-16,-1 0 0 0,1-2 0 0,0-1 128 16,0 0-128-16,0-2 0 0,-2-4 0 0,1 4 128 15,0-1-128-15,-1 4 0 0,0 2 0 0,-1 2-176 16,0 3 176-16,1 2-160 0,-3-2 160 0,2 3-160 15,2 0 160-15,-1 4 0 0,1 0 0 0,1 9 0 16,0-9 0-16,0 9-128 0,0 0 128 0,0 0-128 16,7-10 0-16,-7 10 0 0,0 0 0 0,0 0 0 15,0 0 0-15,0 0 0 0,10 0 0 0,-10 0 0 0,11 6 128 0,-4 1-160 16,0 1 160-16,-3 4-160 0,-3-2 160 0,0 1 0 16,1-2 0-16,-1 4 0 0,-1 1 0 0,-1 3 0 15,-1 2 0-15,2 0-128 0,0 1 128 0,0 1 0 16,-1 2 0-16,1-1 0 0,1 0 0 0,2 0 0 15,0 2 0-15,1-1 0 0,-1 0 0 0,1-1 0 16,0-1 0-16,1-4-128 0,-1-2 128 0,2 2-128 16,-2-3 128-16,1 2-128 0,-1-3 128 0,0-2 0 15,-1-1 0-15,-3-1 0 0,0-9 0 0,-1 12 0 16,1-12 128-16,-1 9-128 0,1-9 160 0,-3 9-32 16,3-9-128-16,0 0 192 0,-6 8 0 0,6-8-16 15,-7 6 0-15,7-6 0 0,-9 6 128 0,0-2 16 0,0-2 16 16,0 0 0-16,0-1 32 0,-2 1 0 0,-1 1 0 0,1 0 0 15,-2-2-64-15,0 2-16 0,-2-1 0 0,0-1 0 16,-2 2-96-16,-2 0-32 0,1 1 0 0,0-2 0 16,1-1-16-16,-1 2 0 0,-2 0 0 0,3-2 0 15,-1 0-144-15,0-1 0 0,-2 0 144 0,3 2-144 16,-1-4 0-16,0 0 0 0,-1-1 0 0,-1-1 0 31,-1-1-464-31,-1-3-16 0,-3-2 0 0,-1-3 0 16,0-3-1184-16,0-4-224 0,-2 0-48 0,1-9-16 0,-2-4-2080 15,-1-8-432-15</inkml:trace>
  <inkml:trace contextRef="#ctx0" brushRef="#br0" timeOffset="1216.58">9438 8089 15663 0,'0'0'1392'0,"0"0"-1120"0,-10-1-272 0,10 1 0 0,0 0 2896 0,0 0 528 16,-7 3 96-16,7-3 32 0,0 13-2800 0,2-3-560 15,-2-10-192-15,5 9 0 0,-5-9 0 0,8 11 0 16,1 3 0-16,1-4 0 0,0 3 0 0,-1 1 0 16,-1 3 0-16,2 2 0 0,2 0 0 0,-1 2 0 15,-2 0 0-15,-2 1 0 0,1-1 0 0,-1 1 0 16,-1 0 0-16,1 2 0 0,-2-1 128 0,0-3 80 16,-1 0 16-16,1 0 0 0,2-3 0 0,-2-1 0 15,-2-6 0-15,-3-10 0 0,5 9 112 0,-5-9 32 16,0 0 0-16,4 11 0 0,-4-11 192 0,0 0 32 0,0 0 16 0,0 0 0 15,0 0 144-15,0 0 16 0,0 0 16 0,0 0 0 16,0 0-272-16,-3-12-48 0,-2 1-16 0,1 0 0 16,0-1-304-16,-1-1-144 0,-2-1 128 0,2-3-128 15,0 0 128-15,0 1-128 0,0-3 0 0,-1 2 128 16,0-4-128-16,1 1 0 0,-1-1 0 0,3 3 128 16,-3-3-128-16,1 2 0 0,0-1 0 0,2-3 0 15,2 0 0-15,1 4 0 0,0-1 0 0,1 2 0 16,1 1 0-16,0 1 0 0,2 2 0 0,0 1 0 15,4 4 0-15,2-3 0 0,1 1 0 0,3 1 0 16,4 4 0-16,1-1 0 0,-1 2 0 0,0 0 0 16,2 0 0-16,0-1 0 0,-1 1 0 0,-1-1 0 15,-2-1 0-15,-1 1 0 0,0-2 0 0,-2 1 0 16,0 1-224-16,0 2 80 0,-2-3 16 0,1 2 0 16,-1 0-640-16,-1 1-128 0,-10 4-32 0,12-4-9744 15,0 0-1936-15</inkml:trace>
  <inkml:trace contextRef="#ctx0" brushRef="#br0" timeOffset="2201.8">9757 7958 23263 0,'0'0'1024'0,"0"0"224"0,0 0-992 0,0 0-256 15,0 0 0-15,0 0 0 0,-4-6 448 0,4 6 64 16,0 0 0-16,0 0 0 0,0 0-192 0,0 0-16 16,0 0-16-16,0 0 0 0,1-9-160 0,-1 9-128 15,0 0 192-15,7-7-192 0,-7 7 0 0,6-5 0 16,-6 5 0-16,8-4 0 0,-8 4 144 0,9-4-144 15,-9 4 0-15,11-1 144 0,-11 1-144 0,10-3 128 16,-10 3-128-16,0 0 128 0,12 0-128 0,-12 0 160 0,12 3-160 0,-12-3 160 16,0 0 64-16,0 0 16 0,10 6 0 0,-3 5 0 15,-3 2 448-15,-3 0 80 0,-1 0 32 0,0 4 0 16,0 0-320-16,-1 2-64 0,-1-2-16 16,0 3 0-16,-1 0-144 0,0-2-48 0,2-3 0 0,-1 1 0 15,-1-2-64-15,0 2-16 0,1-3 0 0,-1-2 0 16,-1-4 0-16,2 1-128 0,2-8 192 0,-6 12-64 15,2-2 0-15,-1 2 0 0,0-5 0 0,-1 0 0 16,6-7-128-16,-8 10 192 0,-1-4-192 0,-1-2 192 16,1 1-192-16,-1 3 0 0,-2-1 0 0,-1-1 128 15,-3-3-128-15,2 1 0 0,0-1 0 0,-2 0 128 16,2 0-128-16,-2-3 0 0,-1-2 0 0,3 1 0 16,2 1 128-16,3 0-128 0,0-3 0 0,1 2 128 0,8 1-128 15,-8-2 0-15,0-2 144 0,8 4-144 0,0 0 0 0,0 0 128 16,0 0-128-16,0 0 0 0,0 0 0 0,0 0 0 15,0 0 0-15,0 0 0 0,0 0 0 0,0 0 0 16,0 0 0-16,0 0 0 0,0 0 0 0,0 0-128 16,0 0 128-16,0 0 0 0,0 0 0 0,0 0 0 15,0 0 0-15,0 0 0 0,0 0 0 0,0 0 0 16,6 10 0-16,-6-10 0 0,0 0 176 0,0 0 16 16,11 8 0-16,2-3 0 0,2-1-16 0,0 0 0 15,1 0 0-15,1 1 0 0,0-5-176 0,1 3 0 16,-1 1 0-16,0 0 0 0,-1-2 0 0,1-2 0 15,0 3 0-15,0-1 0 0,0 0 0 0,1 2 0 16,-1-2 0-16,0-1 0 0,-3 1 0 0,0-2-320 0,1 0 48 16,-1-2 16-1,-2 2-304-15,1 2-48 0,-1-1-16 0,-1 0 0 16,1-1-816-16,-12 0-160 0,0 0-48 0,12 3-7312 0,-12-3-1456 0</inkml:trace>
  <inkml:trace contextRef="#ctx0" brushRef="#br0" timeOffset="2688.19">10301 7606 1839 0,'0'0'160'0,"0"0"-160"0,0 0 0 0,0 0 0 0,0 0 5712 0,0 0 1120 16,0 0 208-16,0 0 64 0,0 0-5824 0,0 0-1280 15,0 0 0-15,0 0-176 0,0 0 176 0,0 0 0 16,0 0 0-16,0 0-128 0,-2 15 128 0,-2-2-160 15,-1 1 160-15,0-1-160 0,-1-2 160 0,-1 0 0 16,-1 1 0-16,-1 0 0 0,-1 1 160 0,-3 0-32 0,-2 0-128 0,2 0 192 16,3 0 224-16,-1 1 32 0,1 2 16 0,-3 4 0 15,-1 2 0-15,0 1 0 16,4 3 0-16,0 3 0 0,2 1-192 0,3 1-32 0,1 3-16 0,1 0 0 16,3-1-32-16,3-2 0 0,-1-1 0 0,2-1 0 15,3-2 80-15,1-1 16 0,2-1 0 0,2-3 0 16,-1-4-288-16,1 3 128 0,-1-7-128 0,0 3 0 15,1 2 0-15,1-2 0 0,-1-3-192 0,1-1 48 32,0-3-512-32,-1 0-112 0,-1-1 0 0,1-3-16 15,-1-2-560-15,0-1-96 0,2-3-32 0,0-3-6432 0,0-1-1296 0</inkml:trace>
  <inkml:trace contextRef="#ctx0" brushRef="#br0" timeOffset="3218.4">10464 7863 19919 0,'0'0'880'0,"0"0"192"0,0 0-864 0,0 0-208 16,0 0 0-16,-7 9 0 0,7-9 416 0,-6 8 32 15,-1-1 16-15,1 1 0 0,-1-1-48 0,2 3-16 0,0 0 0 0,-2 2 0 16,-1-1-144-16,-1 2-16 16,0-2-16-16,-1 1 0 0,-1 2-64 0,2-2-16 0,0 3 0 0,2-2 0 15,0-1-144-15,0 0 0 0,3-2 0 0,0-1 128 16,4-9-128-16,0 0 128 0,0 0-128 0,-1 11 128 15,0-3-128-15,1-8 0 0,4 10 0 0,1-2 0 16,-5-8 160-16,0 0-160 0,8 5 192 0,-8-5-192 16,11 1 416-16,0-1-32 0,-1-1 0 0,1 1 0 15,-2 0-128-15,1 0-16 0,-10 0-16 0,13-2 0 16,0-2-224-16,0 1 176 0,0 0-176 0,-1 3 160 16,0 3-160-16,-12-3 0 0,11 3 0 0,0 1 0 15,-11-4 0-15,10 2 0 0,-10-2 0 0,9 8 0 16,-2 2 0-16,-3 1 0 0,-4-11 0 0,3 12 0 15,-2-2 0-15,0-1 0 0,-1 2 0 0,-1-4 0 0,1-7 0 0,-1 12 128 16,-2-1-128-16,0-1 0 0,1 0 0 0,-1 1 0 16,-1 1 0-16,4-12 0 0,-4 9 0 0,0 0 0 15,4-9 0-15,-5 10 0 0,1-2-240 0,4-8-16 16,-4 10-16-16,0-2 0 16,4-8-624-16,-6 9-112 0,-1-2-16 15</inkml:trace>
  <inkml:trace contextRef="#ctx0" brushRef="#br0" timeOffset="4085.15">10740 8138 1839 0,'0'0'0'0,"0"0"160"0,0 0-160 0,0 0 0 0,0 0 0 0,0 0 0 0,0 0 4768 0,0 0 928 15,0 11 176-15,0-11 32 0,0 0-4672 0,7 13-928 16,-1-1-304-16,1-1 160 0,-1 1-160 0,2-3 0 16,1-1 0-16,0-1-176 0,-2-1 176 0,1 1-128 15,1-1 128-15,0 1-128 0,-3 0 128 0,1 3 0 16,-1-1 0-16,1 0-128 0,-7-9 128 0,6 13 0 15,0 0 0-15,-1 1 0 0,-1 1 0 0,-2-1 0 16,0-1 0-16,-2 3 0 0,-3-3 272 0,2-3-16 16,-1 3 0-16,1-2 0 0,-2 0-256 0,1 2 128 15,-1-1-128-15,1-2 0 0,2-10 0 0,-4 12 0 0,0-1 0 0,4-11 0 32,-5 13-1712-32,-1-6-336 0</inkml:trace>
  <inkml:trace contextRef="#ctx0" brushRef="#br0" timeOffset="4909.46">11191 7655 15135 0,'0'0'672'0,"0"0"144"0,3-8-656 0,-3 8-160 0,2-9 0 0,-2 9 0 16,0 0 432-16,0 0 48 0,3-9 16 0,-3 9 0 15,0 0-304-15,0-9-64 16,-3 2-128-16,-1 0 192 0,4 7 256 0,-5-5 32 0,5 5 16 0,-6-4 0 16,0-2 256-16,0 1 48 0,-1 2 16 0,7 3 0 15,0 0 16-15,-9 8 16 0,-1 2 0 0,-1 3 0 16,-2 0-480-16,2 3-112 0,-2 1 0 0,1 1-16 16,-5 2-240-16,3 2 0 0,-1-3 0 0,2 5 0 15,0-6 0-15,1 4 0 0,2 0 176 0,1 2-176 16,2-1 0-16,2-2 0 0,0 1 0 0,2-2 0 15,2-2 0-15,2-2 0 0,2-3 0 0,-3-13 0 16,8 10 128-16,-8-10-128 0,10 7 0 0,1-3 0 16,-11-4 256-16,14 0-16 0,-1-2 0 0,-1 0 0 15,-1-2-112-15,1-1 0 0,-1-2-128 0,-2 1 192 0,1-3-192 0,2-1 0 16,-2-3 0-16,-1 2 0 16,-2-1 0-16,1 0 176 0,2-1-176 0,-1 1 160 0,-2-1-32 0,-1 0-128 15,-2 2 192-15,0 0-64 0,-1 1-128 0,-2-1 0 16,-1 1 0-16,-1 0 0 0,-2-2 0 0,2 1 128 15,-4 1-128-15,1-3 128 0,0 1-128 0,1 3 0 16,3 9 0-16,0 0 0 0,-5-9 0 0,0 0 0 16,5 9 0-16,0 0 0 0,0 0 0 0,0 0 160 15,0 0-160-15,0 0 160 0,0 0 128 0,0 0 32 16,0 0 0-16,0 0 0 0,-1 10-320 0,2 1 0 16,1-1 0-16,2 0 0 0,-4-10 128 0,8 14-128 0,0-4 0 0,2 0 0 15,1 1 0-15,1 1 0 0,-2-1 0 16,2 1 0-16,0-2 0 0,-2 2 0 0,0 1 0 0,1-1 0 15,-2 0 0-15,1-1-224 0,2 2 64 0,-1-2 16 32,-5-1-912-32,1-1-176 0,0-1-48 0</inkml:trace>
  <inkml:trace contextRef="#ctx0" brushRef="#br0" timeOffset="5306.45">11444 7936 8287 0,'0'0'736'0,"0"0"-592"15,0 0-144-15,0 0 0 0,0 0 3408 0,0 0 656 16,10-5 128-16,1 1 32 0,-2 0-3408 0,-9 4-688 16,0 0-128-16,13 3 0 0,-1-1 0 0,-2 4 0 15,-10-6 0-15,12 11 0 0,-3-1 0 0,-1 0 0 16,-2-1 0-16,1 3 0 0,-1 1 0 0,0 1 0 16,-2 1 0-16,-2 0 0 0,1 3 0 0,-1-2 160 15,0 0 16-15,-1 2 0 0,0 4 128 0,-1-4 16 16,0-2 16-16,0-3 0 0,0-1-208 0,-1 1-128 15,-2-3 160-15,1 2-160 0,-1 1 128 0,1 0-128 16,-2 0 0-16,0-1 0 0,-1 0 0 0,-1-5 0 16,2 3 0-16,-1-4 0 15,0 2-1584-15,5-8-400 0,-13 6-96 0,13-6-16 0</inkml:trace>
  <inkml:trace contextRef="#ctx0" brushRef="#br0" timeOffset="6003.68">11817 7288 7359 0,'0'0'656'0,"0"0"-528"16,0 0-128-16,0 0 0 0,0 0 2640 0,0 0 496 16,0 0 112-16,0 0 16 0,0 0-2288 0,0 0-448 15,0 0-80-15,0 0-32 0,0 0-416 0,-9 4 0 16,1 3 0-16,-1-2 0 0,-2 3 0 0,1 2 0 16,-2-1 128-16,0 2-128 0,2 1 160 0,-2-1-160 15,1 1 192-15,1 1-192 0,1 0 224 0,3 0-64 16,-1 0-16-16,2-2 0 0,0 0 16 0,0-2 0 15,1 2 0-15,4-11 0 0,-3 13-160 0,2-1 128 16,1-12-128-16,2 10 128 0,-2-10-128 0,0 0 0 0,0 0 0 0,8 9 128 16,-8-9-128-16,11 7 0 0,-11-7 0 0,10 5 128 15,-10-5-128-15,12 4 160 0,-12-4-160 0,12 1 160 16,-2-1 96-16,-10 0 0 0,10-1 16 0,2 2 0 16,1 2-80-16,-1-2-32 0,-12-1 0 0,13 0 0 15,0 0-160-15,-1 0 128 0,-2 0-128 0,2 1 128 0,2 1-128 16,-1 0 0-16,0 1 0 0,0 0 128 0,-1-1-128 0,0 3 0 15,-2-2 0-15,1 1 0 0,-2 2 0 0,-1 1 0 16,-1-3 0-16,1 5 0 0,-1 3 0 0,-1-1 0 16,-2-3 0-16,-1 3 0 0,-1-2 0 0,0 0 0 15,-2-9 0-15,0 8 0 0,0 1 0 0,0 0 0 16,0-9 0-16,0 0 0 0,0 0 0 0,0 0 0 16,0 0 0-16,-4 10 0 0,1 0 0 0,-1-1 0 15,0-2 0-15,-1 1 0 0,5-8 0 0,-8 11-256 16,-1-1 48-16,0 2 0 15,0-2-1488-15,0 1-288 0</inkml:trace>
  <inkml:trace contextRef="#ctx0" brushRef="#br0" timeOffset="6365.46">11979 6964 21183 0,'0'0'1888'0,"0"0"-1504"0,0 0-384 0,0 0 0 16,0 0 2144-16,0 0 352 0,0 0 80 0,-4 10 16 0,4 3-2016 16,-2 4-416-16,1 3-160 0,0 1 128 0,-1-2-128 0,0 1 0 15,-1-1 0-15,2-1 0 0,0 1 0 0,-1-4 0 16,4 1 0-16,-2-3 0 0,0 0-160 0,0-1-16 16,1-2 0-16,-1-10 0 15,0 0-592-15,0 0-112 0,5 7-16 0,-5-7-16 16,0 0-1856-16,9 6-368 0</inkml:trace>
  <inkml:trace contextRef="#ctx0" brushRef="#br0" timeOffset="7521.78">11929 6781 10127 0,'0'0'896'0,"0"0"-704"0,0 0-192 0,0 0 0 15,0 0 1744-15,8 9 320 0,-8-9 64 0,12 8 16 16,-1-1-1664-16,2-1-336 0,0-1-144 0,2 2 128 15,-1-1 128-15,2 1 32 0,1 1 0 0,1 4 0 16,1 1-32-16,1 1 0 0,2 0 0 0,3 3 0 16,0 4-256-16,1 5 0 0,0 4 128 0,4 5-128 0,0 3 0 0,-3 1 0 15,-3 0 128-15,-2-2-128 0,-1-3 400 0,-4 2 32 16,-2-3 0-16,-2 1 0 16,-1 1 48-16,-3-1 16 0,-1 0 0 0,-1 1 0 0,-1 1-336 0,-2 5-160 15,-1-1 160-15,-2 1-160 0,-4-2 128 0,-1-3-128 16,0-3 0-16,-3-3 0 0,-5-4 0 0,-2 0-192 15,-11 9 16-15,0-3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46:48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9252 3282 14735 0,'0'0'640'0,"0"0"160"0,0 0-640 0,-10 3-160 16,1 1 0-16,1-1 0 0,8-3 544 0,-10 4 80 15,1 0 16-15,1 3 0 0,3 1-448 0,-3 2-64 16,-1-3-128-16,-1-1 176 0,1 5-176 0,0-1 0 16,-1 2 0-16,-2-2 0 0,0-3 0 0,-1-1 0 15,0 2 0-15,0-1 128 0,0-1-128 0,-1-1 0 16,-3-3 0-16,3 0 0 0,0 2 0 0,1 1 0 15,-1-1 144-15,0 0-144 0,1-1 128 0,0 1-128 16,0-3 128-16,-2 0-128 0,1-1 160 0,0 2-32 16,-1 0-128-16,2 1 192 0,0-1 288 0,0 2 48 0,0 1 16 0,0 1 0 15,0 0-32-15,-1 1-16 0,1-2 0 0,1 0 0 16,0 0-208-16,2 1-32 0,-2-3-16 0,3 1 0 16,9-4-96-16,-8 3-16 0,8-3 0 0,0 0 0 15,-9 3 0-15,9-3 0 0,0 0 0 0,0 0 0 16,0 0 16-16,-8 0 0 0,8 0 0 0,0 0 0 15,0 0 80-15,-8 1 16 0,8-1 0 0,0 0 0 16,0 0-32-16,-7 5 0 0,7-5 0 0,0 0 0 16,-8 7 96-16,8-7 16 0,0 0 0 0,0 0 0 15,-8 4 0-15,8-4 16 0,0 0 0 0,0 0 0 16,0 0 0-16,0 0 0 0,0 0 0 0,0 0 0 16,0 0 64-16,0 0 16 0,0 0 0 0,0 0 0 0,0 0-160 15,0 0-48-15,0 0 0 0,0 0 0 0,-5 9-208 0,5-9 144 16,0 0-144-16,0 0 128 0,-3 11-128 0,3-11 0 15,-1 12 0-15,1-12 0 0,-2 15 144 0,2 0-144 16,-2-2 160-16,2-1-160 0,0 2 128 0,0 2-128 16,0 2 0-16,-1-1 0 0,-1 3 0 0,2 2 128 15,2 1-128-15,0 3 0 0,-1 2 0 0,-1 2 0 16,-1 4 0-16,0 0 0 0,1-6 0 0,0 0 0 16,0-2 0-16,-1 0 0 0,-2 1 0 0,0 2 0 15,1-2 128-15,-2 4-128 0,-3 5 0 0,1 1 0 16,-1 1 0-16,-1 1 0 0,1 0 0 0,-1 2 128 15,1-2-128-15,-1-4 0 0,-1-3 128 0,1-4-128 16,2-4 0-16,-1-6 0 0,1-5 160 0,-1 1-160 0,3 2 160 16,1-3-160-16,0-1 304 0,0-1-48 0,2 0 0 15,-2 2 0-15,2 0-64 0,0 0-32 0,-2 3 0 0,2-1 0 16,1 0-160-16,-1-2 0 0,1-2 144 0,0 2-144 16,1 0 128-16,2 0-128 0,0 1 160 0,0-5-160 15,-3-9 128-15,0 14-128 0,0-4 0 0,1 1 144 16,-1-11-144-16,2 10 0 0,-2-10 0 0,0 0 0 15,0 0 176-15,0 0-48 0,0 0-128 0,5 9 192 16,-5-9 0-16,0 0 0 0,0 0 0 0,0 0 0 16,8 6-64-16,-8-6-128 0,0 0 176 0,9 5-176 15,-9-5 144-15,0 0-144 0,9 5 0 0,-9-5 144 16,0 0-144-16,9 8 0 0,-9-8 0 0,8 10 0 16,0 2 0-16,-2-4 0 0,1 0-144 0,-1-2 144 15,-6-6 0-15,7 8 0 0,-7-8-128 0,8 8 128 0,-1 0 0 16,1-4 0-16,-8-4 0 0,9 2 0 0,-9-2 0 0,0 0 0 15,12 4 0-15,-3-1 0 0,-9-3 128 0,0 0-128 16,0 0 0-16,11-6 144 0,-11 6-144 16,0 0 160-16,0 0-160 0,0 0 160 0,8-6-160 0,-8 6 0 15,0 0 0-15,0 0 0 0,0 0 0 0,11-3 0 16,-11 3 0-16,13-4 0 0,-2 2 144 0,0 1-144 16,0-3 160-16,1 1-160 0,-1 3 224 0,4 0-48 15,-1-3-16-15,2 2 0 0,-1 0-160 0,1 1 0 16,1-1 144-16,1-1-144 0,0 1 0 0,-1 2 0 15,2 3 0-15,-1 1 0 0,0 2-272 0,0 1-32 16,2-2 0-16,-1 1 0 16,0 1-464-16,-2 1-112 0,-2 1-16 0,2 1-14736 0</inkml:trace>
  <inkml:trace contextRef="#ctx0" brushRef="#br0" timeOffset="1464.46">14844 3474 13823 0,'0'0'1216'0,"0"0"-960"16,-9 1-256-16,9-1 0 0,0 0 1776 0,0 0 304 15,0 0 64-15,0 0 16 0,0 0-1776 0,0 0-384 0,0 0 0 0,0 0 0 16,0 0 0-16,0 0 0 0,0 0 0 0,4-8 128 16,-4 8-128-16,0 0 128 0,8-5-128 0,-8 5 128 15,10-4 240-15,-1 0 48 0,0 0 16 0,3 3 0 16,0 2 208-16,1 1 32 0,1 0 16 0,3-1 0 15,1 2-368-15,3 0-80 0,1-1-16 0,1 1 0 16,0-2-32-16,2 0-16 0,4-1 0 0,-3 0 0 16,-3 0 0-16,2 0 0 0,1-2 0 0,0-1 0 15,-1 1-176-15,1-1 0 0,-1 0 144 0,-1 2-144 16,0 1 0-16,-2 0 128 0,-1 0-128 0,-2 0 0 16,1 1 0-16,-2 1 0 0,-2 0 0 0,-2 1 0 15,-1-2 128-15,-1 2-128 0,-2-2 128 0,0 2-128 16,-10-3 128-16,11 2-128 0,0 1 160 0,-11-3-160 15,0 0 368-15,0 0-32 0,0 0 0 0,0 0 0 16,0 0-16-16,0 0-16 0,9 7 0 0,-9-7 0 0,0 0-32 16,0 0 0-16,0 0 0 0,0 0 0 0,0 0 16 0,0 0 0 15,0 0 0-15,0 0 0 0,0 0-128 0,-4 11-32 16,-3-2 0-16,7-9 0 0,-6 12-128 0,-1-1 0 16,0 0 0-16,0 2 0 0,1 2 0 0,2 0 0 15,0 6 0-15,0 1 0 0,-1 6 0 0,-1 2 0 16,4 2 0-16,0 3 0 0,0 3 0 0,1 0 0 15,-1 1 0-15,1 0 0 0,0-3 0 0,-1-3 0 16,0 1 0-16,0 0 0 0,2-1 0 0,0 3 0 16,-1 1 0-16,0 1 0 0,1 1 0 0,0 0 0 15,0 0 0-15,0 3 0 0,-1 1 0 0,-2-2 0 0,0 0 0 0,2-2 0 16,-3-5 0-16,1 0 0 0,1-3 0 0,1 0 0 16,-1 1 0-16,2-4 0 0,0 0 144 0,2-4-144 15,0-1 272-15,-2-4-16 0,-1-3 0 0,2-2 0 16,2-2 64-16,-1 0 16 0,0-2 0 0,0-3 0 15,-2-7-112-15,0 0-32 0,0 0 0 0,0 0 0 16,0 0-32-16,2 7-16 0,-2-7 0 0,0 0 0 16,0 0-16-16,0 0 0 0,0 0 0 0,0 0 0 15,0 0-128-15,0 0 128 0,0 0-128 0,0 0 128 16,0 0-128-16,0 0 0 0,0 0 144 0,0 0-144 16,0 0 0-16,0 0 144 0,0 0-144 0,0 0 0 15,0 0 208-15,0 0-64 0,0 0-16 0,0 0 0 16,0 0-128-16,0 0 128 0,0 0-128 0,0 0 128 0,0 0-128 15,0 0 0-15,0 0 0 0,-8 6 0 16,8-6 0-16,-9 5 128 0,0 0-128 0,9-5 0 16,-12 7 160-16,1-6-160 0,2 0 192 0,-1 3-192 0,-1 0 384 0,0-1-48 15,-1-2 0-15,-1 0 0 0,0-1 160 0,0 1 16 16,0 1 16-16,-2 0 0 0,0 2-112 0,-1 0-32 16,-1-1 0-16,2 2 0 0,0-2-176 0,1 1-32 15,-2-2-16-15,2 3 0 0,0 4-160 0,0-1 0 16,3-1 0-16,-4 2 0 15,-2 0-1168-15,-2 4-272 0,-5 1-48 0,1 0-16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46:03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13216 4993 4607 0,'0'0'192'0,"0"0"64"0,-4 9-256 0,4-9 0 0,-5 10 0 0,5-10 0 0,0 0 2368 0,0 0 416 15,-4 8 96-15,4-8 0 0,0 0-1696 0,0 0-352 16,0 0-64-16,0 0 0 0,9 8-320 0,3-4-48 16,-1-2-16-16,4 1 0 0,-1-1-48 0,3 1-16 15,1-2 0-15,0 2 0 0,1 0 352 0,0-1 64 16,2-1 16-16,1 2 0 0,0 0-304 0,1-2-48 16,-1 2-16-16,0-2 0 0,0 2-112 0,3-3-16 15,0-4-16-15,2 1 0 0,2 2 96 0,3-2 32 16,4 3 0-16,3-3 0 0,4 3 32 0,2 0 16 15,2 0 0-15,0 0 0 0,-1 3-112 0,-2-6-32 0,-2 0 0 0,-2-1 0 16,-1-2 176-16,3 3 48 0,2 4 0 16,5 0 0-16,1 0-64 0,5-1-16 0,3-1 0 0,0-1 0 15,1-1-160-15,-2-4-48 0,-2-3 0 0,2 1 0 16,2 1-48-16,2 2-16 0,3-4 0 0,1 4 0 16,1-1 48-16,-4-2 0 0,-4-3 0 0,0 2 0 15,1 0 96-15,1 2 32 0,0 3 0 0,1 1 0 16,2 1-16-16,-2-1 0 0,-2 2 0 0,-5 2 0 15,-1 0-144-15,0 1-32 0,0 1 0 0,1 4 0 16,-1 0-128-16,2 2 0 0,-1-1 0 0,-1-1 0 16,-2-5 0-16,-3 1 128 0,-2-2-128 0,-1 0 0 15,1 0 128-15,1 0-128 0,1 1 0 0,2-1 128 16,3-3-128-16,-1-1 128 0,-1 1-128 0,-4-3 128 16,-3-1-128-16,-2-1 192 0,-1 1-192 0,-1 2 192 15,-1 1 64-15,0-2 32 0,-2 3 0 0,0 0 0 0,1 1-32 0,0 0-16 16,-3 2 0-16,-1 0 0 0,-1 2-240 0,-3-1 144 15,-3 0-144-15,-2 1 128 0,-3-1-128 0,-2 2 0 16,-5 0 144-16,0 1-144 0,-2 2 0 0,-2 0-192 16,1 3 32-16,-1 0-11664 15,-4 0-2320-15</inkml:trace>
  <inkml:trace contextRef="#ctx0" brushRef="#br0" timeOffset="3409.44">25962 5676 2751 0,'0'0'256'0,"0"0"-256"15,0 0 0-15,0 0 0 0,0 0 2000 0,0 0 368 0,0 0 64 0,0 0 0 16,0 0-1584-16,0 0-320 0,0 0-64 0,0 0-16 16,0 0-320-16,0 0-128 0,-9 4 0 15,9-4 0-15,-10 2 448 0,10-2 0 0,-9 4 0 0,1 1 0 16,0-1 224-16,0 1 32 0,-1 1 16 0,-1 0 0 15,-2 1-272-15,0-1-64 0,-1-1-16 0,0 1 0 16,0 0-192-16,-1 3-48 0,-6-2 0 0,2-1 0 16,1 2 304-16,-1 1 48 0,-2 0 16 0,0 2 0 15,1-2-16-15,-1 1 0 0,-2 1 0 0,3 2 0 16,-1-4-176-16,1 1-48 0,0 1 0 0,2-1 0 16,3 3 16-16,0 0 0 0,-1 0 0 0,1 2 0 15,1 0-128-15,-1 2-16 0,1 0-128 0,-2 3 192 16,2-3-192-16,-1 0 176 0,0 1-176 0,-2-1 160 15,-2 0-32-15,-1 0 0 0,0 1 0 0,-1-2 0 0,-5-2-128 0,1 0 0 16,-2 1 144-16,-2 4-144 16,-2 5 176-16,2 2-48 0,2-1 0 0,1-1 0 0,-1 1-128 0,3-1 160 15,4-5-160-15,1-1 160 0,-1-1 160 0,2 2 16 16,2-1 16-16,-1 1 0 0,2 0 144 0,0 2 16 16,-2-1 16-16,3 3 0 0,0-4-272 0,0 1-48 15,-2-2-16-15,2-1 0 0,0 1-64 0,0-1 0 16,-2-3-128-16,-1 1 192 0,-1-1-192 0,1 0 128 15,-1-1-128-15,-1 3 0 0,-1 1 128 0,-2 3-128 16,-3 3 0-16,2 4 144 0,0 3 0 0,1 0 0 16,2-5 0-16,2-1 0 0,-2-3 224 0,4 1 32 15,0-5 16-15,4 2 0 0,0 1 64 0,0-1 16 0,0 0 0 16,2-1 0-16,0 0-176 0,0 0-48 0,1 2 0 16,0 1 0-16,-1 1-144 0,0-1-128 0,0-2 192 0,0 2-192 15,-2 0 288-15,3 0-48 0,0-2-16 0,1 2 0 16,-2-2-224-16,-1 0 128 0,1 1-128 0,-1 2 0 15,-2-3 128-15,2 4-128 0,1 1 0 0,-1 0 144 16,0-3-144-16,1-2 0 0,0-2 0 0,-2 1 0 16,1 2 160-16,-1-2-160 0,-2-1 192 0,2-1-192 15,-2-1 384-15,1 2-48 0,-1 0 0 0,1 3 0 16,-1-3-80-16,1 2-32 0,1 0 0 0,-1 2 0 16,-2-1-64-16,-1 3-16 0,4-1 0 0,-1 0 0 15,0 0 48-15,0 0 0 0,2-1 0 0,-1 0 0 16,1 0-192-16,1 0 0 0,-2-1 0 0,4-1 128 15,-2 0-128-15,1 1 0 0,0-2 0 0,-1-1 0 0,-2 0 176 0,2-1-48 16,0-1-128-16,0 4 192 0,0-4 48 0,0 3 0 16,0 1 0-16,-1-1 0 0,3 1-32 0,-1 1 0 15,0-2 0-15,1 3 0 0,1 1-16 16,-1 3 0-16,1-1 0 0,1 3 0 0,-1 2-192 0,1 3 176 16,-1 3-176-16,2 1 160 0,1-2-160 0,1-2 0 15,-2-2 0-15,1-1 128 0,2-4-128 0,-1-1 0 16,0 0 0-16,-1-1 0 0,-1-2 128 0,0-1-128 15,-1-1 128-15,0-1-128 0,0 2 208 0,0-2-32 16,-1-1-16-16,1 3 0 0,-1-3 16 0,2 2 0 16,0-2 0-16,0 3 0 0,0-2-32 0,1 0 0 15,-1 2 0-15,2 1 0 0,1 0-144 0,-1 1 128 16,0 1-128-16,0 2 128 0,2 2-128 0,0 3 0 16,-1 3 0-16,1 2 0 0,1 3 0 0,1 0 0 0,-1-3 0 0,2 1 0 15,-2 1 0-15,0-1 0 16,0-2 0-16,1 0 0 0,-1-2 0 0,0-2 0 0,-1-3 144 0,0 2-144 15,0-2 0-15,0 0 144 0,-1-1-144 0,0 0 0 16,-1-1 176-16,1 3-176 0,-3-1 160 0,2 2-160 16,-2-1 240-16,1 1-48 0,2-4-16 0,0 6 0 15,-1-1-48-15,2 3 0 0,2-2 0 0,0 2 0 16,-1-1-128-16,3 5 0 0,0 4 144 0,3 2-144 16,1 0 0-16,1 2 0 0,-1 2 0 0,1 2 0 15,1 3 0-15,2 1 0 0,0-1 0 0,-2-5 0 16,-1-4 0-16,-1-6 0 0,-2-1 0 0,1-1 0 15,-2-4 0-15,0 2 176 0,-1-1-176 0,0 1 192 16,0 1-32-16,0 0 0 0,0 1 0 0,0 1 0 0,0 1-160 0,0-1 160 16,0 1-160-16,-3-3 160 0,2 2-160 0,0 1 0 15,3-2 144-15,-1 2-144 0,-1 0 0 0,1 0 0 16,2-2 0-16,-2 2 128 0,1-6-128 0,3 4 128 16,-1-1-128-16,3 2 128 0,0 1-128 0,0-1 0 15,1-2 0-15,-1-2 0 0,2-2 128 0,0-3-128 16,-1 0 128-16,-2 2-128 0,1-2 128 0,-1 1-128 15,-1-1 160-15,2 3-160 0,-1-2 128 0,2 0-128 16,-3 2 0-16,2-2 144 0,-2-1-144 0,0-1 160 16,0-1-160-16,0-3 160 0,-1 0-160 0,2-1 128 15,1 0-128-15,1 0 128 0,-1-2-128 0,2 0 0 16,0 1 0-16,3 0 0 0,-3-2 0 0,1 3 0 16,-1 0 128-16,2 1-128 0,-2 0 0 0,-1-1 0 0,-3-1 0 0,2 2 0 15,0-3 0-15,-1 5 0 0,-1-1 128 0,2 5-128 16,1-2 0-16,-2 0 0 0,2 0 0 0,-3-3 0 15,0 1 0-15,0-2 128 0,-2-2-128 0,0 0 0 16,1-3 0-16,3 3 128 0,-1-6-128 0,-1 2 0 16,2-2 144-16,0 3-144 0,0-2 160 0,2 2-160 15,-1-2 0-15,1 1 128 0,0-1-128 0,0 1 0 16,-2 1 0-16,1-1 0 0,0 1 0 0,0 0 0 16,-1 0 0-16,1 1 128 0,0-3-128 0,1 2 0 15,1 2 0-15,1-1 0 0,-1 0 0 0,0 3 0 16,2-1 0-16,0 2 0 0,-2-1 0 0,0-2 0 15,2-2 0-15,-4-3 0 0,-2-1 0 0,-1 3 0 16,-1-5 0-16,0-1 0 0,-2 0 0 0,1 2 0 16,-1 1 128-16,1-2-128 0,-1-1 0 0,1 2 0 15,-1-2 128-15,1 1-128 0,-2 2 0 0,0-3 144 0,1 2-144 16,-1 2 128-16,-1-1-128 0,1 0 128 0,0 2-128 0,2-2 0 16,-1 0 0-16,-1 1 128 0,-1-2-128 0,2-1 0 15,1 2 0-15,-1-3 128 0,-4-3-128 0,3 3 0 16,2-1 0-16,1 1 0 0,0-1 0 0,-2 0 0 15,2 0 128-15,0-1-128 0,1-1 0 0,-1-1 0 16,-2 2 144-16,2 1-144 0,-2-1 0 0,2 1 128 16,-1-2-128-16,-1 1 0 0,-2-1 0 0,1 1 144 15,-5-8-144-15,6 8 0 0,-2 2 128 0,0-2-128 16,-4-8 0-16,3 8 0 0,-3-8 0 0,4 9 128 16,-4-9-128-16,0 0 0 0,4 7 128 0,-4-7-128 15,0 0 0-15,0 0 0 0,0 0 144 0,0 0-144 16,0 0 0-16,0 0 144 0,-1 6-144 0,1-6 0 0,0 0 0 0,0 0 128 15,-5 6-128-15,0-1 128 0,5-5-128 0,-7 4 128 16,7-4-128-16,-8 4 0 0,2-2 0 16,6-2 0-16,0 0 0 0,-9 3 0 0,9-3 0 0,0 0 0 15,-8 0 0-15,8 0 0 0,0 0 0 0,-9-3 0 16,9 3 0-16,0 0 0 0,0 0 0 0,-10-6 0 16,10 6 0-16,-9-8 0 0,9 8-144 0,-7-8 144 15,7 8 0-15,-10-9 0 0,10 9 0 0,-7-9 0 16,7 9 0-16,0 0 0 0,-7-12-128 0,1 0 128 15,6 12 0-15,-7-13 0 0,0 0 0 0,4 0 0 16,0 3-128-16,-1-2 128 0,0 0 0 0,-2 2 0 16,-2-2-128-16,8 12 128 0,-8-9 0 0,8 9 0 15,-10-9 0-15,10 9 0 0,-11-7 0 0,11 7 0 0,-14-7 0 0,2 1 0 16,12 6 0-16,-10-2 0 0,-1-6 0 0,11 8 0 16,-10-8 0-16,10 8 0 0,-12-8 0 0,3-1 0 15,9 9 0-15,-12-10 0 0,2 2 0 0,2 0 0 16,-1 0-128-16,9 8 128 0,-9-9 0 0,0 3 0 15,1-1 0-15,8 7 0 0,-11-4 0 0,11 4-128 16,-10-4 128-16,10 4 0 0,0 0 0 0,-12-2 0 16,2 2 0-16,1 4 0 0,9-4-160 0,0 0 160 15,0 0-128-15,-7 7 128 0,2 1-160 0,1 1 160 16,4 2-192-16,0-2 192 0,3 3-192 0,0-1 192 16,3 1-192-16,-1 0 192 0,1 0-192 0,2-1 192 15,0-3-192-15,1 0 192 0,2 1-144 0,-1 0 144 0,2-1 0 0,1 0-144 16,-1 2 144-16,-1-2-160 0,1 0 160 0,0 1-160 15,-2 1 160-15,2 1 0 0,1-1-144 0,0 2 144 16,-3 1 0-16,2 0-144 0,0 0 144 0,0 3 0 16,-2-3 0-16,0-3 0 0,-2 1 0 0,0-2 0 15,-1-3 0-15,-7-6 0 0,10 7 0 0,-10-7 0 16,0 0 0-16,12 2 0 0,-12-2 0 0,0 0 0 16,12-5 0-16,-12 5 0 0,9-10 0 0,-2-6 0 15,0-1 0-15,-2 0 0 0,-1-1 0 0,-1 0 0 16,-1-4 0-16,2-2 0 0,0-1 128 0,1 1-128 15,1-1 0-15,0 0 0 0,2 2 0 0,1-1 0 16,1-1 0-16,2 3 128 0,-1 3-128 0,0-1 0 16,2 0 0-16,0 2 0 0,0 3 0 0,-1-2 0 15,-1-3-128-15,-1 1-80 0,1-1-16 0,-6-3 0 16,-4-1-2400-16,-7-3-496 0,-5-3-80 16</inkml:trace>
  <inkml:trace contextRef="#ctx0" brushRef="#br0" timeOffset="4853.1">15179 6737 16575 0,'0'0'736'0,"0"-11"160"0,-1-3-720 0,1-3-176 0,1-1 0 0,3-2 0 16,0 1 2240-16,1-3 400 0,2-4 96 0,-1-4 16 16,2-4-1984-16,1 0-384 0,-2 0-64 15,1-3-32-15,-1 0 0 0,2 0 0 0,-1 1 0 0,0 3 0 16,0 0-16-16,0 3 0 0,-2 0 0 0,1-2 0 16,-2-1 112-16,0 1 32 0,-1-4 0 0,-1 3 0 15,-1-1 0-15,1 0 0 0,-3 2 0 0,0 0 0 16,-1-2-96-16,-3 0-32 0,0 1 0 0,0 5 0 15,-1-5 96-15,0 6 32 0,-1 1 0 0,2-3 0 16,-1 2-160-16,0-1-48 0,0 2 0 0,1-1 0 16,-1-1-32-16,2 5-16 0,2 1 0 0,-2 2 0 15,0 5-160-15,1 0 160 0,1 0-160 0,-3 3 160 16,-2 2 16-16,3-1 0 0,0 3 0 0,-1 3 0 16,-1 2-32-16,-2 1 0 0,-2 3 0 0,1 3 0 15,-1 0-144-15,0 4 0 0,-1 2 144 0,-1 3-144 0,-1 2 0 16,1 2 0-16,-2 1 0 0,1 0 0 0,-1 0 0 0,0-1 0 15,0-2 0-15,2-2 0 0,2 2 128 0,0-3-128 16,1 1 128-16,2-1-128 0,-2-2 256 0,2 3 0 16,-1-4-16-16,-1 4 0 0,3-1-80 0,0 1-16 15,0-1 0-15,1-3 0 0,4-9-144 0,-4 12 128 16,4-12-128-16,0 0 128 0,0 0-128 0,0 0 128 16,0 0-128-16,0 0 128 0,0 0-128 0,11 0 192 15,1-5-192-15,0-1 192 0,0-1-192 0,-1-3 160 16,2-1-160-16,2-5 160 0,2-2-160 0,0-3 0 0,-3 0 0 15,0 1 128-15,1 0-128 0,-1-1 0 0,-1-1 0 16,0 1 0-16,-1 1 0 0,-2 3 0 0,-1 4 0 0,-1 0 0 16,-1 1 176-16,-1 3-48 0,1 3-128 0,-7 6 192 15,0 0 16-15,0 0 0 0,0 0 0 0,11 4 0 16,-11-4-208-16,12 4 0 0,-1 1 0 0,-11-5 0 16,0 0 0-16,10 12 128 0,-1-1-128 0,-1 0 0 15,0-3 128-15,1-1 0 0,0 1-128 0,2 1 192 16,-1 2-48-16,2-1-16 0,1-1 0 0,1 2 0 15,3-3-128-15,1 1 0 0,1-2 144 0,3 7-144 16,4 5-1408-16,2-1-368 0</inkml:trace>
  <inkml:trace contextRef="#ctx0" brushRef="#br0" timeOffset="10940.84">22625 9117 5519 0,'0'0'240'0,"0"0"64"0,0 0-304 0,0 0 0 0,0 0 0 0,0 0 0 0,-3-6 3968 0,3 6 752 15,0 0 144-15,0 0 16 0,0 0-3136 0,0 0-624 16,0 0-128-16,0 0-32 0,0 0 0 0,0 0 0 16,0 0 0-16,0 0 0 0,0 0 0 0,0 0 0 15,11 5 0-15,-11-5 0 0,0 0-16 0,5 12-16 16,-5-12 0-16,6 18 0 0,3 6-224 0,-2-5-64 16,-4-3 0-16,0-3 0 0,-1-5-128 0,-1 1-16 15,0 0-16-15,-1-9 0 0,0 0-64 0,2 10-16 16,-1 5 0-16,2-4 0 0,-3-11-112 0,3 17-32 15,1 2 0-15,0-1 0 0,2-2-128 0,-5 2-128 0,-2 0 192 16,3 3-192-16,3 1 160 0,-1 3-160 0,-2 1 128 0,-2-5-128 16,0 1 144-16,0-3-144 0,2 0 160 0,-1-2-160 15,-2-2 128-15,2 2-128 0,1-1 0 0,-1-2 144 16,-2-1 0-16,-1-1 0 0,1 0 0 0,1 0 0 16,-1-2 176-16,1-10 16 0,0 0 16 0,0 0 0 15,0 0 128-15,0 0 32 0,0 0 0 0,0 0 0 16,0 0-128-16,0 0-32 0,-8-3 0 0,8 3 0 15,-5-6-64-15,1-2-16 0,0-5 0 0,0 0 0 16,1-3-128-16,0 2-16 0,-1-3-128 0,0-1 192 16,1-1-192-16,1-3 128 0,-1-1-128 0,0-2 0 15,-1-2 0-15,0 2 128 0,2 0-128 0,-1 2 0 16,1-1 0-16,-1 1 0 0,0-1 0 0,2 2 0 0,0 0 0 0,1 0 0 16,0 1 0-16,1 0 0 0,2-1 0 15,-1 1 0-15,0 3 0 0,-1 1 0 0,4 0 0 0,0 3 0 16,-1 2 0-16,0-1 0 0,1 0 0 0,2 1 0 15,-1 2 0-15,2-2 0 0,-2 0 0 0,1 2 0 16,2-1 0-16,2-2 0 0,-2 3 0 0,1 1 0 16,1-2 0-16,-1 2 0 0,-2-1 0 0,1 1 0 15,0 1 0-15,2-1 0 0,-1 5 0 0,-10 4 0 16,11-4 0-16,-11 4 0 0,0 0 0 0,13 0 0 16,0-2 0-16,-2 5 0 0,-11-3 0 0,16 7 0 15,-2 2 0-15,-1-3 0 0,-2 1 0 0,1 1-128 16,-2-1 128-16,1 1 0 0,0 0 0 0,0 1 0 15,-3 0 0-15,-1 2 0 0,1-5 0 0,0 2 0 16,0 0 0-16,-2-2 0 0,-6-6 0 0,9 7 0 0,-1-2 0 0,-8-5 0 16,0 0 0-16,9 7 0 0,-9-7 0 0,8 5 0 15,-8-5 0-15,9 5 0 0,-9-5 0 0,0 0 0 16,0 0-160-16,0 0-80 0,9 4-16 0,-9-4 0 31,11 5-464-31,-3-1-112 0,-8-4 0 0,8 5-16 16,-8-5-1280-16,1 11-256 0,-2-5-48 0,-5 2-15888 0</inkml:trace>
  <inkml:trace contextRef="#ctx0" brushRef="#br0" timeOffset="11674.71">22666 8927 3679 0,'0'0'160'0,"0"0"32"0,-6-5-192 0,6 5 0 0,-4-8 0 0,4 8 0 16,-7-8 1968-16,1 2 336 0,-1 1 80 0,7 5 16 15,0 0-1840-15,-9-4-368 0,-4 1-192 0,3 2 192 16,1 1 144-16,-2 1 48 0,-4 0 0 0,2 1 0 0,2-2 528 0,2 0 112 15,1 0 32-15,8 0 0 0,0 0 672 16,0 0 144-16,0 0 32 0,0 0 0 0,-6-3-576 0,6 3-112 16,0 0-32-16,0 0 0 0,0 0-448 0,0 0-96 15,0 0 0-15,0 0-16 0,0 0-256 0,0 0-48 16,0 0-16-16,0 0 0 0,11 8-80 0,-1 2-16 16,-10-10 0-16,9 12 0 0,-1 2 64 0,-3 1 16 15,-1 0 0-15,0 2 0 0,1-2 32 0,0 3 0 16,-1 0 0-16,0 0 0 0,0 1-80 0,5 4-16 15,4 6 0-15,-7-8 0 0,-10-10 144 0,3 0 16 16,4 2 16-16,-1 0 0 0,-2 0-112 0,2 0-32 0,-1 0 0 16,2 1 0-16,1-1-128 0,-1 0-128 0,0 2 192 15,0 0-192-15,-2-3 0 0,2 1 0 0,-3-1 0 0,2 1 0 16,1-3 0-16,-1 3 0 0,0-3-240 0,0 0 80 31,1 0-688-31,0 1-144 0,-2-1-32 0,-1-10-14944 0</inkml:trace>
  <inkml:trace contextRef="#ctx0" brushRef="#br0" timeOffset="20564.22">26289 12979 24879 0,'-7'-14'2208'0,"3"3"-1760"0,-1-3-448 0,1 1 0 0,0-3 3280 0,2 2 576 16,5-2 112-16,2 2 32 0,3-2-3488 0,2 1-688 15,1 0-144-15,1 2-16 0,1 0 112 0,-2 4 32 16,1 4 0-16,0-2 0 0,-2 2 32 0,-1 4 16 15,-9 1 0-15,0 0 0 0,0 0 144 0,12 6 0 16,-4 4 0-16,-3 1-128 0,-4 1 128 0,-3 1 0 16,-3 0 0-16,-2 1 0 0,-3 1 384 0,-1 0 0 15,-2 2 0-15,-2-1 0 0,-5-2 256 0,-1 2 48 16,-2-3 16-16,-1 4 0 0,-1 1-160 0,1 0-32 16,-1-1 0-16,0 3 0 0,-1-2-128 0,0 0-48 0,-1-1 0 0,1 2 0 15,1-1 80-15,1-1 16 0,0 2 0 0,-3 2 0 16,1 1 16-16,-1 2 0 0,-2-3 0 0,-1 1 0 15,-1 1-64-15,-3 1-16 0,-2 1 0 0,-2-2 0 16,-1 1-80-16,-3-4-16 0,-2 3 0 0,-2 1 0 16,0 2 16-16,1 1 0 0,-6-1 0 0,-2 1 0 15,-5 2-48-15,-3-2-16 0,0 3 0 0,-2 0 0 16,-2 1-32-16,1 3 0 0,-3-1 0 0,0 2 0 16,-2 0 16-16,-3 0 0 0,-2-1 0 0,-2 3 0 15,-1-1-48-15,-1 2-16 0,-3 0 0 0,-2 2 0 16,-7-1 16-16,0 3 0 0,-4 1 0 0,-1 3 0 15,-2-1-160-15,-5 2 128 0,-4-2-128 0,-1-1 128 16,1 0-128-16,-1 1 0 0,-4-2 0 0,0 2 128 0,-1 1-128 0,-2 4 0 16,2 0 144-16,-3 4-144 0,-3 1 0 15,4-5 128-15,-1 3-128 0,2-3 0 0,-1 0 0 16,1 2 0-16,-2 4 0 0,3 2 0 0,2 1 0 0,1 3 0 16,-1-2 0-16,1 0 0 0,1-3 0 0,1 2 0 15,1-2 0-15,3 2 0 0,1 1 0 0,5 0 0 16,3-2 0-16,3-5 0 0,6-3 0 0,1 0 0 15,4-1 0-15,3-2 0 0,1-4 0 0,4 2 0 16,2-1 0-16,5-1 0 0,1 1 0 0,1-1 0 16,-1 0 0-16,3-3 0 0,2-3 0 0,3-1 0 15,2-3 0-15,-1 0 0 0,1-6 0 0,1 3 0 16,-1 0 0-16,2 0 128 0,0 2-128 0,-1-1 0 16,2 2 0-16,4-1 0 0,3-2 0 0,2-1 0 15,3-2 0-15,2-3 0 0,3 0 0 0,3-1 0 0,0-3 128 0,1 1-128 16,1-2 128-16,2-2-128 0,-2-3 128 0,3 0-128 15,1 1 0-15,2 0 128 0,-1 1-128 0,1-1 0 16,-1 0 0-16,1-1 128 0,-2-2-128 0,2 1 0 16,-1 1 0-16,2-2 0 0,0 0 0 0,2 1 128 15,2-3-128-15,1 1 0 0,0 2 0 0,2 0 0 16,-2-2 0-16,2 1 0 0,1-1 0 0,0 0 0 16,1 0 0-16,-1-1 0 0,1 1 0 0,3-1 0 15,1 2 0-15,0-3 144 0,0-4-144 0,1 0 0 16,0 1 144-16,-1-1-144 0,1 0 0 0,3 3 144 15,1 1-144-15,4-9 128 0,0 0-128 0,0 0 128 16,0 0-128-16,0 0 0 0,0 0 0 0,0 0 0 16,8 8 0-16,2-3 0 0,3-1 0 0,3-2 0 0,2 0 0 0,3 2 0 15,1-2 0-15,4 1 0 0,3-3 0 0,3 4 0 16,4-3 0-16,47 4 0 0,-36-5 0 16,1 0 0-16,6 0 0 0,4 0 0 0,4 0 0 15,2-2 0-15,3 2 0 0,4 0 0 0,4-2 0 16,4 0 0-16,7-3 0 0,5 1 0 0,4-2 0 15,2 0 0-15,4-1 0 0,1 0 0 0,7 1 0 16,7 4 0-16,1-6 0 0,-5-4 0 0,6 2 0 16,6-2 0-16,1 2 0 0,-1-1 0 0,8 1 0 15,6-1 0-15,0 4 0 0,-1-1 0 0,4 1 0 16,5 1 0-16,1 2 0 0,1 0 0 0,3 1 0 16,3-1 0-16,3 3 0 0,4 1 0 0,-2 0 0 0,0 0 0 15,8 0 0-15,9-3 0 0,-6 1 0 0,-5-2 0 0,0-1 0 16,5 1 0-16,3-3 0 0,5 1 0 0,-4-3 0 15,-3 1 0-15,4 1 0 0,6 2 0 0,5-1 0 16,2-1 0-16,-4 2 0 0,-4-2 0 0,4 5 0 16,3-1 0-16,4 3 0 0,3 0 0 0,-4 3 0 15,-5-2 0-15,1 2 0 0,-3-1 0 0,8 2 0 16,4-1 0-16,1 1 0 0,-1-2 128 0,-3-2-128 16,-3 0 0-16,1-4 0 0,3 0 0 0,3 2 0 15,0-3 0-15,-4-1 0 0,-1 0 128 0,-9-1-128 16,-3 1 0-16,1-1 0 0,2 1 0 0,-6-3 128 15,-6 0-128-15,-5 1 0 0,0 0 0 0,-5-1 0 16,-4 2 0-16,-6-3 0 0,-9 2 0 0,-4 1 0 0,-4 0 0 0,-6 3 0 16,-6 1 0-16,-9-1 0 15,-9-2 0-15,-3 1 128 0,1 3-128 0,-7-3 0 0,-8-2 0 0,-4 1 0 16,-5 1 128-16,1-2-128 0,-1 1 128 0,-3 0-128 16,-4-1 192-16,-4-1-64 0,-6 0-128 0,-4 0 0 15,-5-2 0-15,-23 6-176 16,4-1 176-16,1 1 0 0,4-3 0 0,1 1-128 0,-2-1 128 0,-2-1 0 15,-3 1 0-15,22-8 0 0,-14 2 0 0,-8 1 0 16,-6 1 0-16,-6-1 128 0,-4 2-128 0,-2-1 0 16,-2 2 128-16,0 1-128 0,-3-2 0 0,-1 1 0 15,1-1 0-15,-1 3 0 0,-1-5 0 0,1 3 0 16,-1 0 0-16,2-2 128 0,-1 1-128 0,-1-1 0 16,1 1 0-16,-1 0 0 0,1-1 0 0,-2 1 0 15,-1-2 0-15,1 1 128 0,-1 1-128 0,0 0 0 0,-1-1 128 16,-2 1-128-16,-1-1 144 0,0 1-144 0,-1 2 192 0,-3-4-192 15,-2 2 160-15,1-1-160 0,-1 1 128 0,-3-6-128 16,-3-1 128-16,0-1-128 0,0-3 128 0,-1-2-128 16,-4-2 0-16,-1-4 128 0,-3-3-128 0,-1-5 0 15,-1-2 0-15,-3-1 0 0,-4-1 128 0,-4 2-128 16,-5 1 0-16,14 19 0 0,-5-7 0 0,-4-3 0 16,-3-5 0-16,-3-2 0 0,-3-3 0 0,-3-4 0 15,-4-4 0-15,-50-43 0 0,10 14 0 0,6 10 0 16,2 6 0-16,1 1 0 0,1 2 0 0,-2-2 0 15,-1-1 0-15,-6 0 0 0,-4-1 0 0,-2 1 0 16,-1 2 0-16,-2 0 0 0,-5 2 0 0,1-2 0 16,2 0 0-16,0-5 0 0,0-2 0 0,0 2 0 15,-2 2 0-15,-1 2 0 0,0 3 0 0,0 0 0 0,2-4 0 16,-4 3 0-16,0 0 0 0,-1 0 0 0,-1 3 0 0,-1 2 0 16,-1 3 0-16,3 1 0 0,3 4 0 0,1-2 0 15,-1 1 0-15,2-1 0 0,-2 0 0 0,2-3 0 16,5 2 0-16,-1 0 0 0,1 0 0 0,3 3 0 15,1 1 0-15,3 2 0 0,6-1 0 0,1 2 0 16,1 0 0-16,2-1 0 0,1-2 0 0,3 1 0 16,2 2 0-16,4-2 0 0,3 1 0 0,2 3 0 15,2 1 0-15,1 2 0 0,-2 2 0 0,4 4 0 16,3-1 0-16,2 3 0 0,-1-1 0 0,1 2 0 16,2 1 0-16,1 1 0 0,2 0 0 0,-1 3 0 15,-1 1 0-15,3 2 0 0,0 1-128 0,4 1 128 16,2-2 0-16,3 3 0 0,2-1 0 0,2 3 0 15,2 0 0-15,2 2 0 0,0 0 0 0,2 2 0 16,3-1-144-16,0 1 144 0,1 0 0 0,2 1 0 16,1 0 0-16,1 1 0 0,-1 0 0 0,2 1 0 15,1 0 0-15,0 1 0 0,4 1-128 0,0 0 128 16,2 2 0-16,2 0 0 0,-1 1-256 0,3 1 64 16,9 0 16-16,-8 3 0 15,8-3-320-15,-8 4-64 0,8-4-16 0,0 0 0 16,-3 10-1984-16,2 2-384 0,1 0-96 0,-1-1-18224 0</inkml:trace>
  <inkml:trace contextRef="#ctx0" brushRef="#br0" timeOffset="22251.81">19565 14577 5519 0,'0'0'496'0,"0"0"-496"0,-1-9 0 0,1 9 0 16,0 0 2240-16,-2-9 336 0,1 0 80 0,1 9 16 15,-3-8-1712-15,3 8-352 0,-4-8-64 0,1 2-16 16,0-1 240-16,-1 1 64 0,0-1 0 0,2 1 0 15,2 6 144-15,-3-8 48 0,0 0 0 0,3 8 0 16,-1-6 80-16,1 6 32 0,0-7 0 0,0 7 0 16,0-5 160-16,0 5 48 0,3-7 0 0,-3 7 0 0,0 0-336 0,0 0-64 15,7-6-16-15,-7 6 0 0,0 0-112 0,0 0-32 16,0 0 0-16,13 1 0 0,-13-1-208 0,0 0-64 16,11 5 0-16,-11-5 0 0,0 0-192 0,13 10-32 15,-13-10-16-15,10 13 0 0,-10-13-128 0,9 17-16 16,-1-2-128-16,-1 3 192 0,1-3-192 0,-1 3 144 15,1-1-144-15,1 3 128 0,-1-1-128 0,3 2 192 16,-1-2-192-16,-1 1 192 0,2 1-32 0,-1-3 0 16,1 0 0-16,-1-1 0 0,2 2 96 0,-1-1 0 15,0-1 16-15,-1 0 0 0,2-3-64 0,-2 3-16 16,1-3 0-16,-1 2 0 0,1-2-32 0,-1 2-16 16,1-2 0-16,-2 1 0 0,-1-1-144 0,1-4 192 15,0 1-192-15,0-3 192 0,-1 0 0 0,1-2 16 16,-1-2 0-16,-8-4 0 0,9 4-16 0,0-3 0 0,1-1 0 0,-10 0 0 15,11 0-32-15,-11 0-16 0,10-2 0 0,-10 2 0 16,9-7 96-16,-1-3 16 0,0-1 0 0,-1-1 0 16,-2-1 112-16,0-1 16 0,0-3 16 0,2-2 0 15,-1-1-96-15,1-5-32 0,-1-2 0 0,2 0 0 16,0-3-144-16,-2 1-128 0,0-1 192 0,0 2-192 16,1-2 128-16,-1 2-128 0,-1-2 0 0,2 2 0 15,-2 1 0-15,2 0 0 0,-1-2 0 0,2 3 0 0,-3-3 0 0,3 3 0 16,-1 1 0-16,-1 1 0 0,2 0-192 15,0 2 192-15,-2 1-208 0,2 2 80 16,0 2-256-16,1 4-64 0,-1 1 0 16,0 3 0-16,-1 1-1280 0,0 3-256 0,-7 5-48 15,10-2-11328-15,-10 2-2256 0</inkml:trace>
  <inkml:trace contextRef="#ctx0" brushRef="#br0" timeOffset="22748.39">20695 13984 20271 0,'0'0'1792'0,"0"0"-1424"0,0 0-368 0,-10 7 0 15,1-1 2256-15,1 2 384 0,8-8 80 0,-8 9 16 16,1 0-2192-16,1 2-544 0,-1-3 0 0,1 2 0 15,-1 2 0-15,1 1 0 0,-2-4 0 0,0 5 0 16,-1 1 0-16,-1 3 0 0,-1-1 0 0,0 5 0 0,-1 3 480 0,-1 7-16 16,-3 2 0-16,2 5 0 0,-3 4 288 0,2 2 48 15,1-1 16-15,2-5 0 0,1-6-368 0,3 2-64 16,4-1 0-16,4-2-16 0,3-4 48 16,0 2 16-16,3 1 0 0,3 3 0 0,3-3-432 0,3 1 0 15,2-1 128-15,1 1-128 0,2 4 0 0,1-2 0 16,-2-6 0-16,2 1 0 0,-1-4-368 0,1-3 0 15,-2-1 0-15,1-4 0 16,-2-3-336-16,0-4-80 0,-1-2-16 0,0 0 0 16,-1-3-1680-16,-2-1-336 0,-2 0-64 0,2-4 0 0</inkml:trace>
  <inkml:trace contextRef="#ctx0" brushRef="#br0" timeOffset="23199.68">21062 14331 8287 0,'0'0'368'0,"0"0"80"0,-10 5-448 0,1 0 0 0,1-1 0 0,2 3 0 15,-1 1 5152-15,1 1 944 0,-1-1 192 0,1 3 48 16,-2 0-5056-16,-1 4-992 0,-1 0-288 0,-4 0 0 0,-1 0 0 0,0 2 0 15,2-2 0-15,0-2 0 16,-1-1 320-16,2-1 96 0,-1-2 32 0,3-1 0 0,1-1 432 16,2 1 80-16,7-8 32 0,-6 9 0 0,0-2-672 0,6-7-128 15,0 0-16-15,0 0-16 0,3 9-160 0,-3-9 0 16,0 0 0-16,8 4 0 0,1 1-256 0,1-1 0 16,1-1 16-16,1-1 0 0,-1 1-80 0,2-1 0 15,0-2-16-15,2 2 0 0,-1-2 208 0,2 2 128 16,-1 2-160-16,1-1 160 0,-2-1 0 0,-1-2 0 15,-2 0 0-15,-1 2 0 0,1-1 0 0,-11-1 0 16,0 0 0-16,11 4 0 0,1-3 0 0,-12-1 0 16,9 4 0-16,-9-4 0 0,0 0 0 0,11 7 0 15,-11-7 0-15,8 8 0 0,-8-8 0 0,0 0 0 16,0 0 0-16,5 11 0 0,-5-11-208 0,1 13 48 16,-1-1 16-16,-3 0 0 15,-2 0-432-15,-1-1-64 0,-1 2-32 0,-1 0 0 16,-2 0-512-16,0 0-96 0,-1 0-32 0,1-2 0 0</inkml:trace>
  <inkml:trace contextRef="#ctx0" brushRef="#br0" timeOffset="23453.97">21225 14223 17503 0,'0'0'1552'0,"0"0"-1232"0,0 0-320 0,0 0 0 0,0 0 4864 0,0 0 896 16,0 0 192-16,0 0 48 0,0 0-5072 0,0 0-928 16,0 0-352-16,0 0 16 15,10 4-528-15,-10-4-96 0,8 10-32 0,-3 2 0 16,0 0-352-16,-2 1-80 0,-4 1-16 0,-1 2 0 15,0-3 64-15,-2 0 16 0,-2 0 0 0</inkml:trace>
  <inkml:trace contextRef="#ctx0" brushRef="#br0" timeOffset="23950.34">21227 13774 21183 0,'0'0'1888'0,"-6"-5"-1504"0,-2-1-384 0,8 6 0 0,0 0 4176 0,0 0 768 15,0 0 160-15,0 0 16 0,0 0-4256 0,13 9-864 16,0 1-160-16,0 3-32 16,1-1-128-16,1 4 0 0,0 2-16 0,3 3 0 0,2 3 176 0,2 3 160 15,-1 3-208-15,1-3 80 0,0 0 128 0,2-3 0 16,-2 2-144-16,0-1 144 0,-2-2 0 0,-1 2 0 15,1-2 0-15,-2 2 0 0,-1 2 176 0,0 3 48 16,-1 6 16-16,-3 0 0 0,0 1-96 0,-2-1-16 16,-1 1 0-16,-1-2 0 0,-3 0-128 0,1-1 128 15,-3-3-128-15,-2 2 128 0,0-4-128 0,-4-2 0 16,0-1 0-16,-2 0 0 0,-4-1 0 0,0 0 128 16,-1-2-128-16,0 1 0 0,-3-2 192 0,-1 0-32 15,0 0-16-15,-4-2 0 0,-2 3-144 0,-4-3 0 16,-1 0-192-16,-4 0-11456 0,-3 0-2304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47:38.65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4916 4983 11055 0,'0'0'480'0,"0"0"112"0,0 0-464 0,-8-5-128 16,1-3 0-16,0 2 0 0,1 1 2880 0,-1 1 544 16,7 4 112-16,-12-6 32 0,-1-1-2832 0,0 1-560 15,0 4-176-15,0 1 0 0,-2 1 128 0,-2 0-128 16,-2 2 128-16,0 2-128 0,-2 3 336 0,-1-2-16 16,-2 3 0-16,-2 2 0 0,-1-3 16 0,-2 2 0 15,-1 1 0-15,0 1 0 0,-1-2-80 0,0 1-32 16,-1-2 0-16,2 1 0 0,0-2 48 0,-1-1 16 0,-1-5 0 0,-1-1 0 15,-1-1 128-15,0-3 32 0,0 2 0 0,2-2 0 16,0-2-48-16,0 4 0 0,-1 1 0 0,-1-1 0 16,0 1-16-16,2 2-16 0,-1 1 0 0,2 1 0 15,-2 1-64-15,1 2-16 0,-3-3 0 0,1 1 0 16,1-1-32-16,0 1-16 0,0-1 0 0,-1-2 0 16,-2-2-48-16,3-1-16 0,0 0 0 0,2 2 0 15,-1-3 16-15,2 0 0 0,0 2 0 0,0-3 0 16,2 2 0-16,-1-2 16 0,2 2 0 0,-1 5 0 15,1 6-80-15,-2-9-128 0,-2-10 176 0,0 3-176 16,1 3 272-16,0-1-48 0,0 1-16 0,1 2 0 16,0-1-16-16,1 3-16 0,-2 0 0 0,0 3 0 15,0 3 16-15,0-3 16 0,-2-6 0 0,2 2 0 16,-1 2 0-16,0 2 0 0,-3-1 0 0,0 1 0 0,0-2-32 16,-1 0-16-16,0-1 0 0,0 0 0 0,1 0-32 0,0 2-128 15,0 0 192-15,0 0-64 0,-3-4-128 0,5 1 128 16,1 2-128-16,-2-1 128 0,-2 0-128 0,1 2 0 15,1-1 144-15,1 2-144 0,-1-6 0 0,2 6 0 16,-2-3 0-16,2 0 0 0,1 0 0 0,0 1 0 16,1 1 0-16,1 1 0 0,0 0 176 0,1 1-48 15,-2 0 0-15,2 1 0 0,1 0 16 0,0 1 0 16,0 1 0-16,0 0 0 0,-2-2-144 0,5 0 128 16,2 0-128-16,0 0 128 0,0-2-128 0,0 0 0 15,-1 3 144-15,1-2-144 0,0 1 176 0,2 0-48 16,1 1 0-16,-1 0 0 0,2 2-128 0,-1 1 0 0,0-1 0 0,1 1 0 15,1 0 0-15,-2 2 0 0,-3-1 0 0,4 0 0 16,4 1 0-16,-1 1 0 0,-3-1 0 0,3 2 0 16,0 3 0-16,3-2 0 0,-1 1 0 0,2-1 0 15,-1 0 0-15,2 1 0 0,3-1 0 0,-1 0 0 16,0 1 128-16,4-1 0 0,-1 0 0 0,0 1 0 16,0-3-128-16,1-1 0 0,2 1-160 0,0 0 160 15,-1-2 0-15,2-10 0 0,-1 13 0 0,0-2 0 16,2 2 0-16,2 0 0 0,-3-13 128 0,5 13-128 15,0-2 0-15,0 1 160 0,-5-12-160 0,8 9 128 16,1 2-128-16,-1-2 192 0,-8-9-192 0,10 9 192 16,1 0-192-16,-1 0 192 0,-1-2-192 0,-1 1 192 15,-8-8-64-15,11 11-128 0,0 2 192 0,-1-1-64 16,-4-3 48-16,2 2 0 0,2-1 0 0,2 1 0 0,0 0-48 16,0 2 0-16,-1-4 0 0,0 2 0 0,0-1-128 0,1 3 192 15,0-2-192-15,1-1 192 0,0-1-192 0,0 2 0 16,1-1 0-16,1 1 0 0,-1-2 0 0,2 1 0 15,1 1 0-15,1-4 0 0,-1 1 0 0,0-1 0 16,1-1 0-16,0 1 128 0,1-2-128 0,1 0 0 16,4-2 0-16,1-1 128 0,-2 2-128 0,3-4 0 15,0 2 0-15,0-1 128 0,-2 0 0 0,1 2-128 16,2 1 192-16,0-2-64 0,1 1-128 0,0 1 0 16,0 1 0-16,0 0 0 0,4 2 0 0,-2-3 0 15,0 1 0-15,1 0 128 0,2 2-128 0,0-3 0 16,0-2 0-16,2 1 0 0,0-1 0 0,2 2 0 0,1-2 128 15,0 0-128-15,-1 1 0 0,2-3 0 0,2 1 0 0,-2 2 0 16,0-1 0-16,0-2 0 0,-1-2 0 0,0 0 0 16,-3 1 0-16,2 1 0 0,-1 1 128 0,2-1-128 15,-2-1 0-15,0 1 0 0,-3 1 0 0,1 3 0 16,0-4 0-16,0 2 0 0,1-1 0 0,1 2 0 16,-1-1 0-16,0 0 0 0,0-2 0 15,4-3 0-15,2 3 0 0,0-1 0 0,1-1 0 0,0 1 0 16,0 0 128-16,-1 1-128 0,1 0 0 0,0 1 128 15,-1-1-128-15,-1 1 0 0,-5 1 0 0,0-2 0 16,1 0 0-16,1 0 0 0,-2 0 0 0,0 0 0 16,-1 0 0-16,3 0 0 0,1 0 0 0,1 2 0 15,-2 0 0-15,1-2 0 0,0 0 0 0,0 1 0 16,-2 1 0-16,1-2 0 0,-2-1 0 0,2-1 0 0,0-2 0 16,1 1 0-16,0 0 0 0,1 1 0 0,2-1 0 0,-1 2 0 15,0-3 0-15,1 4 0 0,-2 0 0 0,0 1 0 16,-1 2 0-16,0-3 0 0,-1 1 0 0,1 0 0 15,1 1 0-15,-1 0 0 0,-1-2 0 0,2 0 0 16,3 2 0-16,1 0 0 0,0 1 0 0,0 1 0 16,-2-2 0-16,1 1 0 0,-2 0 0 0,1-3 0 15,1-2 0-15,1 1 0 0,0-2 0 0,1 1 0 16,0-2 0-16,2 1 0 0,0 2 160 0,0 0-160 16,3-1 192-16,-4 0-192 0,0 0 0 0,0 1 0 15,2-3 0-15,-1 0 0 0,-1-1 0 0,2 0 0 16,2 0 0-16,-1 2 0 0,-1 3 0 0,-2 1 0 15,0 1 0-15,-1 0 0 0,-3 1 0 0,-1 0 0 0,2-1 0 0,2-1 0 16,2 1 0-16,-1 0 0 0,1-2 0 16,0 3 0-16,0 1 0 0,1-3 0 0,-1 0 0 0,0 3 0 15,-1-4 0-15,1 2 0 0,0-2 0 0,-1-2 0 16,-1 2 0-16,3 0 0 0,2 0 0 0,-1 0 0 16,-1 0 0-16,0 2 0 0,-2 0 160 0,-2 1-160 15,-1 0 0-15,1-2 0 0,1-1 0 0,1 1 0 16,-2 0 0-16,0 2 0 0,1-2 0 0,-1 1 0 15,-1 0 0-15,-2 1 0 0,-1-2 0 0,1 2 0 16,-3-1 0-16,1-2 0 0,-3 0 0 0,2-2 0 16,1 0 0-16,1 0 160 0,0-2-160 0,3 1 160 15,1 1-160-15,1 0 0 0,0 1 0 0,-1 0 0 16,2 0 0-16,-2-1 128 0,-3 1-128 0,1-2 0 16,0 1 0-16,2 0 128 0,-1-2-128 0,1 3 0 15,0 1 0-15,0 0 0 0,0 0 128 0,1 3-128 16,1-1 0-16,-2 1 192 0,-3 0-192 0,1-1 192 0,3 0-192 0,-1-2 0 15,0 0-192-15,1 0 192 0,1 0 0 0,0 0 0 16,2 1 0-16,1-1 0 0,1 0 0 0,-1 0 0 16,-3 0 0-16,1-3 0 0,-2-2 0 0,2 0 0 15,0 1 160-15,1 0-160 0,1-1 192 0,-1 0-192 16,0-1 192-16,0 2-192 0,-2 3 176 0,0 0-176 16,-5-2 160-16,0 2-160 0,1-4 0 0,-1-1 128 15,1 1-128-15,2-1 0 0,1-2 0 0,-2 1 0 16,-3 2 0-16,1 0 0 0,3 0 0 0,-2 1 128 15,-1-1-128-15,-1-2 0 0,-4-1 0 0,3 0 0 16,1 1 0-16,1-2 0 0,-4-1 0 0,2 0 128 16,1-4-128-16,-1 1 0 0,-4 1 0 0,-2-4 0 0,1 1 0 0,-2-1 0 15,-1 0 128-15,1-1-128 0,-1-1 0 0,-1 0 144 16,-4-2-144-16,0 3 128 0,-1-2-128 16,1-1 128-16,0 1-128 0,-3-1 0 0,-1 1 144 0,-2 0-144 15,-2 1 128-15,0 2-128 0,-2 1 128 0,-2 2-128 16,-2-3 128-16,-1 2-128 0,-3-3 128 0,0 4-128 15,-1-3 0-15,-2 2 144 0,-1-2-144 0,-3 3 0 16,-3 3 128-16,1-5-128 0,-1-6 0 0,-1 3 0 16,-1-3 128-16,-1 2-128 0,-2 1 0 0,0-2 0 15,0-1 128-15,-1 0-128 0,-1 0 0 16,-1 1 0-16,1 1 0 0,-2 4 0 0,-2-1 0 0,-2 0 0 16,-1 2 0-16,0 2 0 0,-3 3 0 0,1 0 0 15,-1-1 0-15,0-2 0 0,-3 1 0 0,-1 4 0 0,-1-4 0 0,-1 2 0 16,-2 0 0-16,0 1 0 15,-2 2 0-15,-3-1 0 0,-1-1 0 0,-1 2 0 0,-2 2 0 0,4-1 0 16,-3-1 0-16,1 1 0 0,1-1 0 0,2-1 0 16,-1 1 0-16,1-1 0 0,-1 1 0 0,-1-1 0 15,-1 2 0-15,-2 0 160 0,0-1-160 0,-3 2 0 16,1 1 0-16,-1 1-176 0,-2 1 176 0,-1 1 0 16,0 3 0-16,0 0 0 0,1-1 0 0,-1-1 0 15,0 0 0-15,-1 2 0 0,-3 1 0 0,0 0 0 16,0 1 0-16,0 2 0 0,-1-4 0 0,2 3 0 15,1 0 0-15,2-2-128 0,2 0 128 0,1-4 0 16,-2-3 0-16,3 2 0 0,1 0 0 0,0 0 128 16,1-2-128-16,-1 2 128 0,0-1-128 0,0 1 0 0,2 0-128 15,1-1 128-15,-1 0 0 0,4-1 0 0,0 1 0 0,0-1 0 16,-5 0 0-16,1 2 0 0,-2 1 0 0,-1 0 0 16,-1 0 0-16,-1 1 0 0,-1 2 0 0,1 1 0 15,0 1 0-15,1 0 0 0,1 2 0 0,1-2 0 16,0-1 0-16,0 0 0 0,-1 1 0 0,0-2-128 15,0 1 128-15,0-1 0 0,-3 0 0 0,-1 1 0 16,0-1 0-16,-1 1 0 0,-1 2 0 0,2-2 0 16,2 1 0-16,-1-1 0 0,2-1 0 0,0-1 0 15,1-2 0-15,0 0 0 0,1 0 0 0,-1 2 0 16,-1-1 0-16,2-1 0 0,2-1 0 0,-2 1 0 16,-1 1 0-16,2 0 0 0,2-1 0 0,1-1 0 15,0 0 0-15,0-2 0 0,0 0 0 0,-1 2 0 16,-3-3 0-16,2 3 0 0,-1 0 0 0,1 1 0 0,-2-4 0 15,2 1 0-15,0 3 0 0,2 0 0 0,-1 0 0 0,3 1 0 16,0-1 0-16,1-1 0 0,0 1 0 0,-1-4 0 16,1 2 0-16,0-1 0 0,0 0 0 0,-1 2 0 15,0-2 0-15,-2 2 0 0,-3-2 0 0,2 2 0 16,3 1 0-16,-2 0 0 0,-3 0 0 0,3 0 0 16,0 0 0-16,2 0 0 0,0 0 0 0,1 0 0 15,0-1 0-15,-2 1 0 0,-1-1 0 0,1 1 0 16,-1 0 0-16,0 0 0 0,0 1 0 0,0 0 0 15,-1 0 0-15,0 2 0 0,-2-2 0 0,3 1 0 16,3-1 0-16,-2 0 0 0,2 1 0 0,1-1 144 0,-1-1-144 0,1 3 0 16,0-1 0-16,-2 2 0 15,0-1 0-15,-1 1 0 0,-1-2 0 0,0 2 0 0,2-3 0 16,-1 3 0-16,1 2 0 0,-1-1 0 0,0 0 0 0,3-1 0 16,2-2 0-16,0 1 0 0,0-3 0 0,-1 1 0 15,-1 1 0-15,1-2 0 0,1 0 0 0,-1 0 0 16,3-3 0-16,0 0 0 0,-2 1 0 0,2 2 0 15,-1-1 0-15,1-2 0 0,0 2 0 0,1-1 0 16,-1 1 0-16,1 1 0 0,-1-1 0 0,1 1 0 16,1 0 0-16,2 0 0 0,-2 1 0 0,1-1 0 15,-4 0 0-15,1 3-176 0,-1 1 32 0,-4 3 0 32,-4 9-1968-32,-5 1-384 0,-3 3-64 0,-2 0-17632 0</inkml:trace>
  <inkml:trace contextRef="#ctx0" brushRef="#br1" timeOffset="28016.01">4967 3796 15663 0,'-10'2'1392'0,"-1"2"-1120"15,1 3-272-15,1-3 0 0,0 0 1824 0,1-1 304 16,8-3 64-16,-8 6 16 0,8-6-1312 0,0 0-272 16,0 0-48-16,0 0-16 0,0 0-112 0,0 0-32 15,0 0 0-15,0 0 0 0,0 0-112 0,10-2-32 0,2 0 0 0,1-2 0 16,0 0-272-16,4 0 160 0,4-1-160 0,2 2 128 16,2-2-128-16,4 4 0 0,4-5 0 0,4 3 128 15,2-1-128-15,4 0 0 16,2-1 0-16,2-1 0 0,1 1 0 0,-1 1 0 0,-1-2 0 0,3-1 0 15,6-1 0-15,4 2 0 0,4-2 0 0,3 1 0 16,-3 2 144-16,0 0 0 0,-2 0 0 0,-1 1 0 16,0 3 112-16,2-1 0 0,0 4 16 0,1 0 0 15,1 2-96-15,-1 1-32 0,-1 3 0 0,-2-1 0 16,-3-3-144-16,3 2 0 0,3-2 144 0,3 4-144 16,4 2 0-16,1 1 0 0,-6-2 0 0,-2-1 0 15,-3-2-352 1,1 1-144-16,4-3-16 0</inkml:trace>
  <inkml:trace contextRef="#ctx0" brushRef="#br1" timeOffset="30168.57">24914 5857 12319 0,'0'0'544'0,"0"0"112"0,0 0-528 0,0 0-128 0,0 0 0 0,0 0 0 16,0 0 448-16,0 0 64 0,0 0 16 0,0 0 0 15,0 0-528-15,0 0 0 0,0 0 0 0,0 0 0 16,0 0 192-16,0 0-32 0,0 0 0 0,-9 1 0 15,0-1 512-15,-2 3 96 0,0 1 32 0,-1-2 0 16,-1 0-96-16,-1-1-32 0,-1 0 0 0,-2 2 0 16,-1-3-96-16,0 1 0 0,-2 0-16 0,1 1 0 15,-1-2-112-15,0 0 0 0,0-3-16 0,-3 3 0 0,-1 0-112 16,0 0 0-16,2 0-16 0,0 0 0 0,0 0-176 0,1 1-128 16,0 1 144-16,1 0-144 0,2-2 0 0,0 0 0 15,1 2 0-15,1-1 0 0,2 3 0 0,0-2 0 16,-1 0 0-16,1-1 0 0,1 0 128 0,0-1-128 15,0 0 0-15,0 2 0 0,1-2 0 0,2 0 0 16,10 0 0-16,-11 0 0 0,1-2 0 0,10 2 0 16,-11-1 0-16,11 1 0 0,0 0 0 0,0 0 0 15,-9-1 0-15,9 1 0 0,-10-2 128 0,10 2-128 16,0 0 0-16,0 0 0 0,0 0 128 0,-7-2-128 16,7 2 0-16,0 0 0 0,0 0 384 0,0 0-32 15,0 0 0-15,0 0 0 0,7-9-160 0,-7 9-48 16,9-7 0-16,-9 7 0 0,8-4-144 0,1-1 0 0,0 2 144 0,-9 3-144 15,0 0 0-15,10-2 0 0,-10 2 0 0,12-3 0 16,-12 3 128-16,11-4-128 0,-11 4 128 0,10-4-128 16,-1-1 0-16,0 1 0 0,-9 4 0 0,12-6-128 15,0-1 128-15,-2 1 0 0,-1-1 128 0,2 1-128 16,-1-1 160-16,1 3-32 0,-1-1-128 0,2 2 192 16,0 0-192-16,-1 1 0 0,0 0 128 0,0-1-128 15,0 0 0-15,-1 2 0 0,1 1 0 0,-11 0 0 16,11-1 0-16,0 1 0 0,-11 0 0 0,0 0 0 15,0 0 0-15,10-1 0 0,-10 1 0 0,0 0 0 16,0 0 0-16,0 0 0 0,0 0 0 0,0 0 0 16,0 0 144-16,0 0-144 0,0 0 128 0,0 0-128 15,-9 6 0-15,1-2 128 0,8-4-128 0,-10 1 0 0,0 2 128 0,-1-1-128 16,1 1 128-16,-1 2-128 0,-1-2 0 0,1 1 0 16,-1 0 0-16,0 2 0 0,-2 1 0 0,0 1 0 15,-1-1 128-15,0 4-128 0,-2-5 0 0,0 2 128 16,0-1-128-16,2-1 128 0,4 1-128 0,0-2 160 15,2 0-160-15,9-5 160 0,0 0 64 0,-6 5 16 16,6-5 0-16,0 0 0 0,-6 8-48 0,6-8 0 16,-1 9 0-16,1 0 0 0,1 1-192 0,-1-10 144 15,3 10-144-15,-3-10 128 0,5 10-128 0,0 1 0 16,-1-1 0-16,2-1 0 0,-6-9 176 0,9 11-48 16,-1-5-128-16,-1 4 192 0,0 1-192 0,1-2 0 15,-2 0 128-15,1-1-128 0,-7-8 0 0,9 6 0 0,-1-3 128 16,1 3-128-1,0-1-352-15,0-1-112 0,0 0-32 0,2-4-8608 0,-1-2-1728 0</inkml:trace>
  <inkml:trace contextRef="#ctx0" brushRef="#br1" timeOffset="31135.71">24939 5923 2751 0,'0'0'256'0,"0"0"-256"0,0 0 0 0,0 0 0 0,0 0 1984 0,0 0 336 16,0 0 80-16,0 0 16 0,0 0-1632 0,6-6-320 15,-6 6-64-15,0 0-16 0,8-7-384 0,-8 7 128 16,0 0-128-16,0 0 0 0,0 0 576 0,0 0 16 16,8-4 16-16,-8 4 0 0,0 0 848 0,0 0 160 15,0 0 48-15,0 0 0 0,0 0-288 0,9-1-48 16,-9 1-16-16,11 0 0 0,-11 0-736 0,13-1-128 15,-2 0-48-15,1 1 0 0,0 0-400 0,-1 0 128 16,1 0-128-16,1-2 0 0,2 1 128 0,-1 0-128 16,-1-1 0-16,1 2 128 0,2 0 48 0,-2-1 0 0,-1 1 0 15,0-1 0-15,0-1 128 0,0 1 16 0,1-2 16 16,-1 2 0-16,0 1-32 0,0 0-16 0,-2 1 0 0,1 1 0 16,0-2-160-16,0 1-128 0,1-1 192 0,0 0-192 15,-2 1 160-15,2 1-160 0,2-2 128 0,-2 0-128 16,-1 0 0-16,-1 0 0 0,1-2 0 0,0 2 0 15,-2 0 0-15,1 0 0 0,-11 0 128 0,11-1-128 16,0 0 0-16,-11 1 0 0,0 0 0 0,10-2 0 16,-10 2 288-16,9-2-32 0,-9 2 0 0,0 0 0 15,0 0 80-15,9-4 16 0,-9 4 0 0,0 0 0 16,0 0-144-16,10-3-16 0,-10 3-16 0,0 0 0 16,0 0-176-16,7-5 0 0,-7 5 144 0,0 0-144 0,6-6 0 15,-6 6 128-15,2-10-128 0,-1 4 0 0,-1 6 0 0,0-9 144 16,-1 0-144-16,-1 0 0 0,-1-1 192 0,-1 3-192 15,-1-1 192-15,0 1-192 0,-2 1 192 0,-1-1-64 16,-1-3 0-16,0 1-128 0,1 0 320 0,0 1-64 16,-1 3 0-16,1-1 0 0,1 2-48 0,-1-1-16 15,-1 1 0-15,0-1 0 0,-2 4-192 0,2-2 0 16,0 1 0-16,0 0 0 0,0 1 0 0,9 1 0 16,-11 0 0-16,11 0 0 0,-9-1 0 0,9 1 0 15,0 0 0-15,0 0 0 0,0 0 0 0,0 0 0 16,0 0 0-16,0 0 0 0,0 0 0 0,0 0 0 0,0 0 0 15,12 0 0-15,-2 1 0 0,2 2 0 16,-2-2 0-16,2 3 0 0,1 2 0 0,1 1 0 16,1-3 0-16,-1 0 0 0,-1-2 0 0,2 2 0 0,-1 0 0 0,2 1 0 15,-1-3 0-15,1 3 0 0,-2-3 0 0,-1 2 0 16,0 0 0-16,-1 1 0 0,-12-5 0 0,12 4 0 16,-12-4 0-16,10 6-128 0,-10-6 128 0,0 0 0 15,8 9 0-15,-8-9 0 0,0 0 0 0,0 10 0 16,-3 1 0-16,-2-1 0 0,-3 0 0 0,-2 1 0 15,-1-5 0-15,0 5 0 0,-2-3 0 0,0-1 0 16,-2 1 0-16,1 1 0 0,-2 1 0 0,2 0 0 16,-2 0 0-16,2-1 0 0,0-1 0 0,-1 0 0 15,2 0 0-15,0 2 0 0,0 1 0 0,0-1 144 16,1 1-144-16,2-3-176 0,1 1 48 0,2-3 0 16,2 1-2240-16,5-7-432 0,0 0-80 0,0 0-32 0</inkml:trace>
  <inkml:trace contextRef="#ctx0" brushRef="#br1" timeOffset="32136.64">26480 5820 3679 0,'0'0'160'0,"0"0"32"0,0 0-192 0,0 0 0 0,0 0 0 0,0 0 0 15,0 0 2320-15,0 0 432 0,0 0 64 0,0 0 32 0,0 0-1376 0,0 0-288 16,0 0-48-16,0 0-16 0,0 0 416 0,0 0 96 16,0 0 16-16,0 0 0 0,0 0-496 0,0 0-80 15,-9-1-32-15,0 0 0 0,-1 1-528 0,1 0-128 16,0 1 0-16,-1 2-16 0,-1-1-368 0,0 2 0 16,-4-1 0-16,0 1 128 0,-2-2-128 0,0 1 0 15,-2 1 0-15,0-3 128 0,-2 3 0 0,0-1 16 16,0-2 0-16,0-1 0 0,-1 0 176 0,-1 1 16 15,-1 1 16-15,1-1 0 0,1-1 0 0,2 1 0 0,1-1 0 0,2 0 0 16,2 0-112-16,2 0-32 0,2 0 0 0,1 0 0 16,1 0-80-16,9 0 0 0,0 0-128 0,-9-1 192 15,9 1-192-15,0 0 0 0,0 0 0 0,-8-4 0 16,8 4 128-16,-6-5-128 0,6 5 0 0,0 0 144 16,0 0-144-16,0 0 0 0,-7-4 0 0,7 4 0 15,0 0 0-15,0 0 0 0,-6-5 0 0,6 5 0 16,0 0 0-16,0 0 0 0,0 0 0 0,0 0 128 15,-4-7 64-15,4 7 0 0,0-9 0 0,0 9 0 16,1-9-48-16,-1 9 0 0,8-7 0 0,0 1 0 16,-2-1 32-16,2 2 0 0,3 4 0 0,-1-2 0 15,0-2-176-15,2 1 160 0,1 0-160 0,2 2 160 16,-1-1-160-16,0 0 0 0,1 1 0 0,0-2 0 16,1-1 0-16,0 1 0 0,-2 0 0 0,2 0 0 0,-1-1 0 0,1 1 128 15,-3 0-128-15,0 0 0 0,1-1 0 16,-2 1 0-16,-2 0 0 0,0 0 0 0,-10 4 0 0,10-3 0 15,-10 3 0-15,0 0 0 0,0 0 0 0,0 0 0 16,0 0 0-16,0 0 0 0,0 0 0 0,0 0 0 16,-12 4 0-16,0 3 0 0,-1-3 0 0,0 1 0 15,0 0 0-15,-1 3 0 0,-2 2 0 0,-1 1 0 16,-1 1 0-16,0-2 0 0,0 0 0 0,-1 1 0 16,-1-1 0-16,0 2 0 0,2 2 0 0,0-2 0 15,-2 1 0-15,0 0 0 0,1 0 0 0,-1 0 0 16,1 0 0-16,2-1 0 0,1-3 0 0,3-1 0 15,3-3 0-15,1 2 0 0,-1 0 0 0,4 1 0 16,2 0 0-16,4-8 0 0,-1 8 0 0,2 2 0 16,-1-10 0-16,5 7 0 0,2 1 0 0,1 1 0 0,2 4 0 15,3-7 0-15,1 1 0 0,1-2 0 0,-1 2-144 16,0-2 144 0,1-3-816-16,2-2-48 0,2 0-16 0,3 2 0 15,2 2-2032-15,1-2-416 0</inkml:trace>
  <inkml:trace contextRef="#ctx0" brushRef="#br1" timeOffset="33053.65">26720 5947 19231 0,'0'0'848'0,"0"0"176"0,0 0-816 16,0 0-208-16,0 0 0 0,0 0 0 0,0 0 1344 0,0 0 240 0,0 0 32 0,11 0 16 16,0 0-976-16,-1 1-192 0,-10-1-32 0,13 1-16 15,0 3-416-15,0-2 0 0,2-1 128 0,0-1-128 16,1 0 0-16,0-1 0 0,-2-1 0 0,2 2 128 15,2 0-128-15,-2 0 128 0,-1 0-128 0,1-2 128 16,-2 0-128-16,-1 1 0 0,0 0 0 0,0 1 0 16,0 1 0-16,0 0 0 0,0 1 0 0,0-2 0 15,2 0 128-15,-2 0-128 0,0-2 192 0,0 4-64 16,1 0-128-16,1 1 128 0,-2-2-128 0,1-1 128 16,-1-1-128-16,0 0 0 0,-1-1 0 0,-2 0 0 15,1 2 0-15,-11 0 128 0,0 0-128 0,0 0 0 0,9-3 144 0,-9 3-144 16,5-6 160-16,-5 6-160 15,0 0 512-15,0 0 0 0,0 0 0 0,-5-8 0 0,0 0-16 0,1 1 0 16,0 1 0-16,-2 1 0 0,6 5-192 0,-6-5-48 16,-1-2 0-16,7 7 0 0,-7-5-64 0,0-2-32 15,-2 1 0-15,0 2 0 0,0-3-160 0,0 3 192 16,-2-1-192-16,1 0 192 0,-1 0-192 0,1-3 192 16,-1 1-192-16,0 1 192 0,-1 1-64 0,2-1 0 15,-1-1 0-15,1 1 0 0,-1 1 96 0,2 1 16 16,0-4 0-16,0 3 0 0,-2 0-48 0,2 1-16 15,0 0 0-15,1 3 0 0,8 1-176 0,0 0 192 16,0 0-192-16,0 0 192 0,0 0-192 0,0 0 0 16,0 0 0-16,0 0-176 0,0 0 176 0,0 0 0 0,11 5 0 15,1-1-128-15,-1-1 128 0,2-1-128 0,0 0 128 0,2 0-128 16,-2-1-48-16,2 2 0 0,4 0 0 0,-1-1 0 16,0 2 176-16,0 1-160 0,1 1 160 0,-1-1-160 15,0 0 160-15,0 2 0 0,-1-2 0 0,-1 1-128 16,0 1 128-16,-2-2 0 0,-1-1 0 0,-1 1 0 15,-4 0 0-15,-8-5 0 0,9 7 0 0,-9-7 0 16,8 8 0-16,-8-8 0 0,5 9 128 0,-5-9-128 16,4 10 0-16,-2 1 0 0,-2-11 0 0,-2 11-128 15,-1 0 128-15,-2-1 0 0,-3 1 128 0,-1 0-128 16,0 0 0-16,-3-2 0 0,-1-1 0 0,-1-2-128 16,-1 6 128-16,1-1 0 0,1-2 0 0,0 0 0 15,0 0 0-15,1-3 0 0,0 1 0 0,1-1 128 16,-1 5-128-16,1-5 0 0,2 1 0 0,3-1 0 15,1 0-624-15,5-6-80 16,0 0-32-16,0 0-9120 0,0 0-1808 0</inkml:trace>
  <inkml:trace contextRef="#ctx0" brushRef="#br1" timeOffset="33922.54">28235 5852 11967 0,'0'0'528'0,"0"0"112"0,0 0-512 0,0 0-128 0,0 0 0 0,0 0 0 16,0 0 2784-16,0 0 528 0,-10 0 96 0,10 0 32 0,-9 2-2672 0,9-2-544 16,-10 3-96-16,1-1-128 0,0 1 128 0,0-2-128 15,-2-1 0-15,-1 0 0 0,1 2 0 0,-2 0 0 16,0-2 0-16,-2 0 0 0,-2 0 336 0,0 0 32 16,-1 0 0-16,-1 0 0 0,-2-2 320 0,0 2 64 15,-1-2 16-15,1 1 0 0,-1 0-288 0,1 1-48 16,-1-2-16-16,-2 2 0 0,1 0-288 0,-1 0-128 15,-1 0 128-15,1 3-128 0,-1 0 0 0,1-1 128 16,1 0-128-16,2 0 0 0,2 1 0 0,2-3 0 16,1 1 0-16,3-1 0 0,1 0 0 0,3-1 0 0,9 1 0 0,0 0 0 15,0 0 0-15,0 0 0 16,0 0 128-16,0 0-128 0,0 0 176 0,0 0 0 16,4-11 0-16,1 2 0 0,0 1 80 0,5 1 32 0,1-1 0 0,2-3 0 15,0 2-160-15,2 0-128 0,-1 3 192 0,2-1-192 16,-1-1 144-16,2 0-144 0,1-1 0 0,1 0 144 15,-1 1-144-15,-1 1 0 0,0 0 0 0,-1 2 128 16,-1-2-128-16,0 3 0 0,-1-1 0 0,0 3 0 16,-1-1 0-16,-2 0 0 0,-11 3 0 0,0 0 0 15,10-1 0-15,-10 1 0 0,0 0 0 0,0 0 0 16,0 0 0-16,0 0 0 0,0 0 0 0,0 0 0 16,-13 8 0-16,1 0 0 0,1-3 0 0,-2 1 0 15,-3 0 0-15,0-1 0 0,-1 0 0 0,0 2 0 16,-1 2 0-16,0 0 160 0,0-1-160 0,1-2 160 0,-2-1 32 15,2-1 16-15,3 3 0 0,1-1 0 16,0 1-16-16,3 2 0 0,2 0 0 0,1 0 0 0,1 0-192 16,1 2 144-16,2-1-144 0,0 1 128 0,2-1-128 0,1-10 0 15,1 12 0-15,2-2 0 0,0-1 0 0,0 0 0 16,1 1 0-16,3-4 0 0,-7-6 128 0,10 7-128 16,1-2 0-16,2 1 128 0,0 0-128 0,1 0 0 15,1 1 144-15,1 0-144 0,1-3 0 0,3 3 0 16,0-3-160-16,2 0 160 15,0-2-928-15,3 0-80 0,-1 2-16 0,4-2-8752 16,0 1-1744-16</inkml:trace>
  <inkml:trace contextRef="#ctx0" brushRef="#br1" timeOffset="34870.72">28514 5961 5519 0,'0'0'496'0,"0"0"-496"0,0 0 0 0,0 0 0 0,0 0 2336 0,0 0 368 16,-8-4 80-16,8 4 16 0,0 0-1904 0,0 0-368 16,0 0-80-16,0 0 0 0,0 0 176 0,0 0 32 15,0 0 16-15,0 0 0 0,2-6 416 0,-2 6 96 16,0 0 16-16,7-7 0 0,-7 7-32 0,10-5 0 15,-1 1 0-15,2 1 0 0,-1 2-464 0,1 1-80 16,-1 0-32-16,3 0 0 0,0-2-288 0,2 0-64 16,-1 1-16-16,0 1 0 0,1 0-80 0,2 0-16 15,1 0 0-15,0 0 0 0,-1 0-128 0,1 0 0 16,1-1 0-16,-1 1 128 0,-1 0-128 0,0 0 0 16,-2 0 0-16,1-2 0 0,0-2 0 0,-1 3 0 0,0 0 0 0,-1 1 0 15,-1-3 0-15,0 2 0 0,-1 0 0 0,-1-1 128 16,1-2-128-16,0-1 128 0,-2 1-128 0,-1 2 128 15,-9 2-128-15,12-3 128 0,-1 0-128 0,-11 3 128 16,10-2-128-16,-10 2 0 0,8-5 144 0,-8 5-144 16,8-4 128-16,-8 4-128 0,0 0 160 0,9-4-160 15,-9 4 0-15,8-4 0 0,-8 4 0 0,0 0 0 16,6-5 192-16,-6 5-64 0,5-6-128 0,-5 6 192 16,0 0 96-16,3-7 16 0,-3 7 0 0,0 0 0 15,-1-7-48-15,1 7-16 0,-4-6 0 0,4 6 0 16,-7-7-112-16,1 2 0 0,-1-3-128 0,1 3 192 15,-2 0-192-15,-1 1 144 0,-3 0-144 0,0-1 128 0,-1-1-128 16,0 2 0-16,-1-1 0 0,0 0 0 0,1-3 128 16,-2 4-128-16,1 4 192 0,1-4-64 15,0-1 64-15,1 3 16 0,2 0 0 0,-1 2 0 0,2 0-208 0,9 0 128 16,-10-4-128-16,10 4 0 0,-10 0 0 0,10 0 0 16,0 0 0-16,0 0 0 0,0 0 0 0,0 0 128 15,0 0-128-15,0 0 0 0,0 0 0 0,0 0 0 16,0 0 0-16,0 0 0 0,14 0 0 0,-1 2 0 15,0 0 0-15,0 0 0 0,1-2-144 0,0 1 144 16,-2 3 0-16,1-3-144 0,0 2 144 0,0-1 0 16,2 0 0-16,-2 0 0 0,-2 1 0 0,2-1 0 15,0 1 0-15,0 1 0 0,-1 0 0 0,-1 0 0 16,-1 0 0-16,0 0 0 0,0 1 0 0,-10-5 0 0,10 6 0 0,-1-2 0 16,-9-4 0-16,9 8-128 0,-9-8 128 15,7 8 0-15,-7-8 0 0,0 0 0 16,5 10 0-16,-5-10 0 0,0 8 0 0,0-8 0 0,-4 11 0 0,-1 0 0 15,-2-4 0-15,-1 2 0 0,-1 1 0 0,-1 1 0 16,-2-1 0-16,-2 2 176 0,-2 0-176 0,-2-1 192 16,0 0-192-16,1-1 128 0,0-2-128 0,1 4 128 15,-1-2-128-15,2 3 0 0,-2-2 144 0,4 0-144 32,0 0-1184-32,2-3-304 0</inkml:trace>
  <inkml:trace contextRef="#ctx0" brushRef="#br1" timeOffset="37973.49">23309 5418 3679 0,'0'0'320'0,"0"0"-320"16,0 0 0-16,0 0 0 0,0 0 656 0,0 0 64 16,0 0 16-16,4 11 0 0,-4-11-608 0,0 0-128 15,0 0 0-15,3 11 0 0,-3-11-176 0,0 0 32 16,0 0 0-16,1 10 0 0,-1-10 144 0,0 0 0 16,0 0 0-16,-1 11 0 0,1-11 432 0,-2 10 112 15,2-10 32-15,0 0 0 0,0 0 1152 0,-2 9 224 16,2-9 48-16,0 0 16 0,-4 9-1008 0,0-2-208 0,0 2-32 0,4-9-16 15,-4 10-560-15,4-10-192 16,-4 12 144-16,0-3-144 0,0 0 0 0,4-9 0 0,0 0 0 0,0 0 0 16,-2 8 0-16,2-8 0 0,0 0 0 0,-4 9 0 15,4-9 720-15,0 0 64 0,0 0 16 0,0 0 0 16,0 0 192-16,0 0 32 0,0 0 16 0,0 0 0 16,0 0-144-16,0 0-48 0,0 0 0 0,0 0 0 15,0 0-160-15,0 0-48 0,0 0 0 0,0 0 0 16,0 0-256-16,0 0-64 0,0 0-16 0,0 0 0 15,0 0-144-15,0 0-32 0,0 0 0 0,0 0 0 16,0 0 64-16,0 0 0 0,0 0 0 0,0 0 0 16,0 0 112-16,0 0 16 0,-4-13 16 0,1 4 0 15,3 9 128-15,-1-8 32 0,1-3 0 0,1 0 0 16,-1 11-32-16,0-13 0 0,0 0 0 0,0-1 0 16,0-2 16-16,0-1 0 0,0 1 0 0,0-2 0 15,-1 0-64-15,-2 0-16 0,2-4 0 0,0 2 0 16,0 2-128-16,-1-2-16 0,1-6-16 0,0 3 0 0,-2-1-48 0,0 1-16 15,-1-1 0-15,2-1 0 0,-1 1 16 0,2-1 16 16,0 0 0-16,1 2 0 0,-2-2-16 0,1 0 0 16,1-1 0-16,0 0 0 0,1 0 0 0,-1 0-16 15,0 1 0-15,2 0 0 0,-1 1 80 0,0-3 0 16,2 4 16-16,1 0 0 0,0-1-272 0,0 1 0 16,0-1 0-16,1 3 0 0,0 0 128 0,1 2-128 15,1 1 0-15,0-1 0 0,-2 2 0 0,-1 2 0 16,1 2 0-16,0 1 0 0,0 0 128 0,2 0-128 15,-2 2 0-15,2 1 0 0,-1 2 128 0,1-2-128 0,-2 1 0 0,-5 8 0 16,6-6 0-16,1-1 0 0,-7 7 128 0,8-6-128 16,-2-3 0-16,-6 9 0 0,7-8 0 0,-7 8 0 15,8-8 160-15,-8 8-160 0,3-8 128 16,-3 8-128-16,0 0 0 0,0 0 0 0,0 0 128 0,0 0-128 16,0 0 0-16,0 0 0 0,0 0 0 0,0 0 128 15,0 0-128-15,0 0 0 0,0 0 144 0,0 0-144 16,0 0 0-16,-9 4 128 0,0 0-128 0,9-4 0 15,-10 3 128-15,1-1-128 0,9-2 128 0,-11 4-128 16,2-1 128-16,9-3-128 0,0 0 160 0,-9 6-160 16,-1-3 128-16,0 1-128 0,1-1 0 0,0 0 144 15,-1 1-144-15,1 0 128 0,-1 1-128 0,1 2 128 16,-1 1-128-16,1 1 160 0,0-3-160 0,1 4 160 16,-3-1-160-16,2 0 128 0,0 1-128 0,1 1 128 15,-2 0-128-15,-1 2 0 0,2 1 0 0,-1-1 128 16,-1-2-128-16,4 2 0 0,-2-1 0 0,1 1 128 0,0-1-128 0,3 0 0 15,-1-2 0-15,1 0 0 0,5-10 0 0,-5 11 0 16,5-11 128-16,-1 10-128 0,1-10 0 0,0 0 0 16,0 0 0-16,0 0 0 0,0 0 0 0,0 0 0 15,0 0 0-15,0 0 128 0,0 0-128 0,0 0 160 16,0 0-160-16,8-5 160 0,-2-3-160 0,1-1 160 16,-2 0-160-16,3-1 160 0,-2-2-160 0,1-1 0 15,-1 0 144-15,2-2-144 0,2-2 0 0,1-1 0 16,-1 0 0-16,2 2 128 0,0 2-128 0,1-2 0 15,0 1 0-15,1-1 0 0,-1 0 0 0,3-1 0 16,2 4 0-16,-4-1 0 0,-2 1 0 0,0 1 0 0,0 1 0 0,-1 1 0 16,1 4 0-16,-1-1 0 0,-4 1 0 15,-7 6 0-15,11-3 0 0,-11 3 0 0,0 0 0 0,12 3 0 16,-12-3 176-16,0 0-48 0,10 9 0 0,-4 1 0 16,-2 1 112-16,0 2 16 0,-1 1 0 0,-1 2 0 15,2-3-64-15,-1 3-16 0,-2-2 0 0,1 0 0 16,-2 1-176-16,-2-1 0 0,1-1 144 0,5 1-144 15,5-1 160-15,-6-1-32 0,-10-1-128 0,7-11 192 16,11 11-192-16,-1 1 0 0,-5-3 128 0,-2-1-128 31,-3-8-400-31,0 0-128 0,6 9-32 0,7-2 0 16,7-4-2224-16,3 0-448 0,7-3-96 0</inkml:trace>
  <inkml:trace contextRef="#ctx0" brushRef="#br1" timeOffset="39449.37">30156 5612 2751 0,'0'0'128'0,"0"0"16"0,-9 4-144 0,0-2 0 0,1 0 0 0,8-2 0 16,0 0 4512-16,0 0 864 0,0 0 192 0,0 0 16 16,0 0-3792-16,0 0-752 0,0 0-144 0,0 0-48 15,0 0-400-15,0 0-96 0,0 0-16 0,0 0 0 16,7-7-80-16,-7 7 0 0,5-8-16 0,-5 8 0 16,0 0 256-16,0 0 48 0,5-9 16 0,-5 9 0 15,5-10 736-15,-5 10 160 0,6-9 16 0,-2 1 16 16,-1-4-272-16,0 2-64 0,-3-1-16 0,0 1 0 0,3-3-288 0,1 0-48 15,-1 0-16-15,1 0 0 0,-1-2-192 16,-2-2-32-16,1-2-16 0,0-1 0 0,1 1-192 16,-1-2-32-16,1-1-16 0,-2-1 0 0,-1 1-80 15,0-2-16-15,0-4 0 0,0 1 0 0,-2-1-208 0,2 4 176 16,0-5-176-16,-2 0 160 0,-2-1-160 0,1 2 128 16,-3-2-128-16,1-2 128 0,-1 2 64 0,0 3 0 15,-1 0 0-15,0 0 0 0,1 4 0 0,-1 0 0 16,-1 3 0-16,0-1 0 0,-2 5-64 0,1-2-128 15,0 0 192-15,0 1-64 0,-1 0 32 0,4 0 0 16,1 2 0-16,0-2 0 0,1 1-160 0,0 0 0 16,1-1 0-16,0 3 0 0,2-2 0 0,1 3 0 15,-1 0 0-15,3 2 0 0,0-1 0 0,-1 1 0 0,-4 1 0 0,2-1 0 16,0 5 0-16,-2-1 0 0,3 7 0 16,-2-6 0-16,-1-1 0 0,-2 2 0 0,1 1 128 0,0 2-128 15,-1-2 0-15,5 4 0 0,0 0 0 0,0 0 0 16,-7 2 0-16,7-2 0 0,-6 4 0 0,6-4 0 15,-8 7 0-15,1 2 0 0,0-3-144 0,-1 5 144 16,3-1 0-16,-1 3 0 0,0 0 0 0,1 2 0 16,-1 3 0-16,0 2 0 0,1-1 0 0,-2 2 0 15,1 1 0-15,-1 0 0 0,-1 0 0 0,0 1 0 16,-1-3 0-16,0 0 0 0,-1 0 0 0,1-2 0 16,0-1 0-16,-2-2 0 0,1 0 0 0,1-2 0 15,2-1 144-15,-1-5-144 0,-1 0 128 0,1-2-128 16,8-5 160-16,-9 1-160 0,9-1 192 0,0 0-192 0,-9-2 128 15,9 2-128-15,-7-9 0 0,4 0 0 0,-1-1 0 16,1 1 0-16,2-1 0 0,2-1 0 0,-1-3-192 0,3 1 48 16,1 0 16-16,1-1 0 0,1-1 128 0,1 2-192 15,-2-1 192-15,2 0-192 0,-1-2 192 0,1 0 0 16,-2 2 0-16,0 1-128 0,0 1 128 0,0 3 0 16,1 0 0-16,-1 2 0 0,-5 7 0 0,6-9 0 15,0 3 0-15,-6 6-128 0,7-8 128 0,-7 8 0 16,8-7 0-16,1 1 0 0,-1-2 0 0,1 3 0 15,-9 5 0-15,12-7 0 0,0 1 128 0,-2 2-128 16,1-1 160-16,-1 1-160 0,2 0 176 0,0 1-176 16,-1 2 192-16,1 1-192 0,0 0 208 0,-1 4-64 15,1-3-16-15,0 4 0 0,0 3 0 0,-2 3-128 0,-2 0 192 16,1 2-64-16,1-2-128 0,-2-1 160 0,-1 2-160 0,-2 0 160 16,2 0 16-16,-2-2 0 0,1-1 0 0,1 2 0 15,-2-5-176-15,2 2 192 0,-7-8-192 0,6 9 192 16,-1-1-192-16,-5-8 0 0,7 8 0 0,-7-8 128 15,0 0-128-15,9 5-272 0,1-3 64 0,-1-2 16 32,1 0-1456-32,-4-2-272 0,2-3-64 0,-2-3-11872 0,4 0-2368 0</inkml:trace>
  <inkml:trace contextRef="#ctx0" brushRef="#br2" timeOffset="88826.93">2184 10000 11055 0,'0'0'976'0,"0"0"-784"0,1-10-192 0,-1 10 0 16,3-11 3280-16,-3 11 624 0,4-9 112 0,-4 9 16 15,9-6-2880-15,-3-1-592 0,-6 7-112 0,0 0-32 16,0 0-96-16,0 0 0 0,0 0-16 0,0 0 0 15,0 0-64-15,0 0-16 0,9 3 0 0,-9-3 0 16,8 11-96-16,-1 5 0 0,-1-2-128 0,-1 5 192 16,1 0-64-16,-1 1 0 0,1 2-128 0,1 3 192 15,-2 2-32-15,-1 0-16 0,1 0 0 0,0-1 0 16,2 0 112-16,-1-2 0 0,1-3 16 0,-1 0 0 16,0-3 0-16,0 1 0 0,-1-2 0 0,1 2 0 15,-1-4-32-15,0-1-16 0,2 0 0 0,-1-1 0 16,1 0-48-16,-1-2-16 0,-6-11 0 0,8 13 0 0,0-4 32 0,-8-9 16 15,8 8 0-15,-8-8 0 16,0 0 0-16,0 0 0 0,11 4 0 0,0-4 0 16,-11 0 176-16,10-6 16 0,-2 0 16 0,1-2 0 0,2 0 48 0,-2-4 16 15,-1-1 0-15,1-1 0 0,0-2-96 0,1 0 0 16,2-3-16-16,0 0 0 0,-3-6-128 0,0 0-32 16,0-2 0-16,0-3 0 0,2-3-208 0,-2 2 144 15,0 1-144-15,-4 3 128 0,-2 0-128 0,-1 1 0 16,2 3 0-16,-4 3 0 0,-1 2 0 0,0 1-176 15,1 2 48-15,-2 0 0 16,1 3-384-16,0 2-80 0,-1 1-16 0,2 9 0 16,0 0-1168-16,0 0-224 0,0-9-48 0,0 9-8000 15,0 0-1584-15</inkml:trace>
  <inkml:trace contextRef="#ctx0" brushRef="#br2" timeOffset="89442.27">3138 9553 10127 0,'0'0'896'0,"0"0"-704"16,3-11-192-16,-3 11 0 0,2-6 2944 0,-2 6 576 0,0 0 96 0,0 0 32 16,0 0-2560-16,0 0-512 0,0 0-112 0,0 0-16 15,0 0-48-15,-1 9-16 0,-3 3 0 0,-1 3 0 16,-4 0-96-16,-2 7-32 0,1-1 0 0,-1 5 0 15,0 1-256-15,-1-1 0 0,-1-1 0 0,-1-3 0 16,-1-1 160-16,0 1-32 0,-4 2 0 0,2-1 0 16,0 2 384-16,0 0 80 0,2 2 16 0,-1 4 0 15,2 2 0-15,2 1 0 0,2 0 0 0,1 2 0 16,-1 2-32-16,4 1 0 0,2-1 0 0,0-4 0 16,3-1-272-16,1-1-64 0,0-2-16 0,2 0 0 15,4 0-224-15,0 0 0 0,1-3 0 0,2 1 0 16,0 1-272-16,3-1 48 0,1 0 16 0,1-2 0 15,0 0-336-15,5-4-64 0,-2 0-16 0,0-1 0 32,-1-4-1808-32,3-3-352 0,-1-1-80 0,0-5-16 0</inkml:trace>
  <inkml:trace contextRef="#ctx0" brushRef="#br2" timeOffset="91049.71">3444 9865 3679 0,'0'0'160'0,"0"0"32"0,0 0-192 0,0 0 0 0,0 0 0 0,0 0 0 16,0 0 3136-16,0 0 592 0,0 0 112 0,0 0 32 16,0 0-2784-16,0 0-576 0,0 0-96 0,0 0-32 15,0 0-16-15,0 0-16 0,0 0 0 0,0 0 0 16,0 0 16-16,0 0 0 0,-9 2 0 0,9-2 0 15,-8 8 400-15,2 1 96 0,1 0 16 0,-2 0 0 16,1-1-48-16,-2 3-16 0,0 2 0 0,0 4 0 16,0 3-288-16,1 3-48 0,-1 3-16 0,-1 1 0 15,0 3-304-15,-1 3-160 0,1 3 160 0,0 1-160 0,1-1 0 0,-1-2 128 16,0-4-128-16,1-4 0 0,3 0 0 0,-1-5 0 16,-5 1 0-16,-1-5 0 0,1 3 0 0,-1-6 0 15,1 0 0-15,2 1 0 16,2-2-288-16,0-3-96 0,2-2-32 0,5-8-8144 15,-11 5-1616-15</inkml:trace>
  <inkml:trace contextRef="#ctx0" brushRef="#br2" timeOffset="91412.37">3452 9865 18431 0,'0'0'1632'0,"0"0"-1312"0,0 0-320 0,0 0 0 16,0 0 2544-16,0 0 432 0,0 0 96 0,0 0 0 15,0 0-2480-15,0 0-592 0,12 6 0 0,0-2 0 16,-2 1 0-16,1 2 0 0,-11-7 128 0,11 10-128 15,1 1 0-15,-2 2 0 0,0-2 128 0,-3 8-128 16,-1-1 240-16,-1 1 0 0,0 4 0 0,0 0 0 16,-1 0 16-16,0 2 0 0,-3 3 0 0,2-2 0 15,0 1-112-15,-1 2-16 0,0-1 0 0,-1-1 0 16,0-3-128-16,0-3 160 0,2-1-160 0,1-2 160 0,0 0-160 16,2-2 0-16,1-2 0 0,-1-3 0 0,1 0-144 0,1 1 144 15,-3-1-192-15,1-4 192 16,1 1-816-16,-7-8-48 0,7 8-16 0,-7-8-8000 15,0 0-1600-15</inkml:trace>
  <inkml:trace contextRef="#ctx0" brushRef="#br2" timeOffset="91665.43">3362 10276 13823 0,'0'0'1216'0,"0"0"-960"0,-6-7-256 0,1 0 0 16,5 7 4032-16,0 0 768 0,0 0 160 0,0 0 32 16,0 0-3872-16,0 0-768 0,0 0-160 0,0 0-16 15,10 7-176-15,2-3 0 0,-1-1 0 0,2 3 0 16,1 0 0-16,1-1 0 0,3 1 0 0,2 0 0 16,1-3 0-16,2 2 0 0,1-1 0 0,1 0 0 31,1 1-352-31,0-2-48 0,-2-3-16 0,0 0 0 15,-2-2-560-15,0 0-112 0,0 0-32 0,-2-3-11456 0</inkml:trace>
  <inkml:trace contextRef="#ctx0" brushRef="#br2" timeOffset="92128.48">3746 9506 16575 0,'0'0'736'0,"0"0"160"0,0 0-720 0,0 0-176 16,0 0 0-16,0 0 0 0,0 0 2816 0,0 0 544 0,6 10 96 16,3-3 32-16,3 2-2832 0,0-1-656 0,-2 2 0 0,1 3 0 15,0 0 0-15,2 3 0 0,-1 4 0 0,1 0 0 16,1 3 0-16,2-1 0 0,1 3 0 0,0-1 0 16,0-2 208-16,0-1-16 0,2 2-16 0,0 0 0 15,-1 3 144-15,0-2 16 0,0 0 16 0,1 2 0 16,-2 3 64-16,-2-2 16 0,-2 6 0 0,0 0 0 15,-1-1 128-15,-1 2 16 0,-4 0 16 0,2 2 0 16,1 0-192-16,-3-4-32 0,-1 0-16 0,-1-2 0 16,0-3-176-16,-1-2-48 0,-1-2 0 0,-3-5 0 15,-2 1-128-15,0 0 192 0,-4-3-192 0,0 1 192 16,-3 0-64-16,-3 1-128 0,-2 0 192 0,-2 1-64 16,-1-3-512-16,-2 3-128 0,-5 0 0 0,-3 1-10176 15,-3-1-2016-15</inkml:trace>
  <inkml:trace contextRef="#ctx0" brushRef="#br2" timeOffset="94030.93">2881 12276 14735 0,'0'0'1312'0,"0"0"-1056"0,0 0-256 0,-4-6 0 16,2-2 2480-16,2 8 432 0,0-9 96 0,0 9 0 15,4-9-2352-15,-2 0-464 0,1-2-192 0,-1 2 128 16,0 1-128-16,-1-1 0 0,0 1 0 0,1 2 128 15,-2-1-128-15,0 7 160 0,-2-6-160 0,2 6 160 0,0 0 416 0,0 0 96 16,-9-3 16-16,0 4 0 0,-1 3-240 0,-1 2-64 16,1 3 0-16,-2-1 0 0,-1 2-384 0,0 2 0 15,0 1 0-15,-1-2 0 0,-3 3 0 0,1-1 0 16,2 0 0-16,-2 2 0 0,0 0 240 0,2-1-48 16,1 0 0-16,-1-3 0 0,1 2 288 0,-2 0 48 15,-2-5 16-15,4 2 0 0,3 0-208 0,1 1-32 16,-2-1-16-16,2-1 0 0,3-1-288 0,0 1 0 15,1 2 0-15,0-5 0 0,5-6 0 0,-3 9 160 16,5-1-160-16,-2-8 128 0,0 0-128 0,9 9-176 0,3-2 48 0,2-1 0 16,2 0 128-16,1-2 0 0,1-2 0 0,0-1 0 15,2 2 0-15,-1-3 0 0,-1 0 0 0,1 1 0 16,0 1 0-16,-2-1 0 0,-3 2 0 16,1 2 0-16,-1-3 0 0,-1 2 0 0,-1 0 0 0,0 1 0 15,-2 1 0-15,1-1 0 0,-2 3 0 0,-9-8 0 16,9 11 0-16,-1 1 0 0,-8-12 0 0,5 13 0 15,-1-1 0-15,-4-12 0 0,2 12 0 0,0-1 0 16,-2-11 128-16,-3 13-128 0,0-1 160 0,0 0-160 16,-3-2 208-16,0 1-48 0,-2-2-16 0,-1 1 0 15,0 1-144-15,-2-1 0 0,0 1 0 0,-2 0 0 16,-2 2 0-16,1 2 0 0,-2 0 0 0,1 1 0 16,0-2-128-16,0 3 128 0,-2 0 0 0,-2 0 0 15,-2 1-448-15,2-3-32 0,-2-2 0 16,4-3 0-16,0-2-1872 0,3-1-368 0,2-3-80 15</inkml:trace>
  <inkml:trace contextRef="#ctx0" brushRef="#br2" timeOffset="94463.11">3163 12445 5519 0,'0'0'496'0,"0"0"-496"0,-8-2 0 0,8 2 0 15,0 0 5392-15,0 0 992 0,0 0 192 0,0 0 32 16,0 0-5280-16,0 0-1072 0,0 0-256 0,0 0 0 16,0 0 0-16,0 0 128 0,12-2-128 0,1-1 0 15,1 0 128-15,2 1-128 0,-1-1 0 0,0 1 0 16,-4-2 208-16,3 0-64 0,0-1-16 0,1 1 0 16,0 0 432-16,-1 0 80 0,1-1 0 0,-1 2 16 15,-1 2-144-15,0-1-48 0,0 1 0 0,0 1 0 16,-1 0-336-16,1 0-128 0,-1 0 0 0,1 1 144 15,1 1-144-15,0-1 0 0,1-1-160 0,0-1 160 16,0-2-704-16,0 2-32 0,1-3-16 16,-1 1 0-16,2-3-2032 0,-2 1-416 0,-2-1-64 0,-3 0-32 0</inkml:trace>
  <inkml:trace contextRef="#ctx0" brushRef="#br2" timeOffset="94772.15">3233 12611 26719 0,'0'0'1184'0,"0"0"240"0,-8-2-1136 0,8 2-288 0,0 0 0 0,0 0 0 16,0 0 2944-16,11 0 512 0,2-3 128 0,-1 2 0 16,-2-2-2992-16,2 2-592 0,1 0-128 0,2-1-32 15,2 1-64-15,2 0-16 0,-2-1 0 0,2 2 0 32,-1 0-384-32,-1 0-80 0,0 0 0 0,0 2-16 0,-1-1 528 0,1 0 192 0,0-1-144 0,-2 0 144 31,1-1-3776-31,0 0-688 0</inkml:trace>
  <inkml:trace contextRef="#ctx0" brushRef="#br2" timeOffset="95102.11">4150 12078 26719 0,'-15'3'2368'0,"6"1"-1888"16,-1 1-480-16,-2 3 0 0,0 4 2304 0,1 2 352 16,0 1 80-16,2 5 16 0,0 2-2304 0,0 3-448 15,0 1 0-15,-2 5-224 0,0 3 224 0,-1 3 0 0,0-1-160 0,2-1 160 16,-2-2 0-16,-1 0 0 0,0-5 0 0,0 0 0 15,1-1 0-15,0 2 0 0,-1-2 0 0,2 1 0 16,1-1 0-16,1-4-144 0,0-3 144 0,3-1 0 31,-2-2-608-31,1-4-16 0,1 0 0 0,1-1 0 16,1-3-576-16,4-9-112 0,0 0-32 0,0 0-7792 0,0 0-1552 0</inkml:trace>
  <inkml:trace contextRef="#ctx0" brushRef="#br2" timeOffset="95397.33">4065 12095 33519 0,'0'0'1472'0,"0"0"320"0,0 0-1424 0,0 0-368 15,0 0 0-15,0 0 0 0,0 0 448 0,0 0 0 16,0 0 16-16,0 0 0 0,8 13-464 0,0 4 128 15,-1 3-128-15,1 1 0 0,-1 2 128 0,2 6 0 16,0-1-128-16,0 5 192 0,-1 2-192 0,2 0 0 16,1-1 0-16,-1-1 0 0,-1-1 0 0,-1-3 0 15,0 0 0-15,0-3 0 0,-2 0 192 0,0 1-48 16,-2-2-16-16,-1 1 0 0,1-1-128 0,-1-2 0 16,-2 1 0-16,2-5 0 0,-1 1 0 0,0-2-272 0,-2-1 32 0,0-2 16 31,-2-1-1536-31,1-4-304 0,1-10-64 0</inkml:trace>
  <inkml:trace contextRef="#ctx0" brushRef="#br2" timeOffset="95635.96">3892 12566 38927 0,'0'0'1728'0,"0"0"352"0,0 0-1664 0,0 0-416 0,0 0 0 0,0 0 0 16,0 0 416-16,0 0 0 0,0 0 0 0,10-4 0 16,0 1-288-16,3 2-128 0,1 1 0 0,1 0 128 0,3 0-128 0,3 0-192 15,0 0 32-15,3 1 16 16,0 1-688-16,2-1-144 0,2-1-32 0,1 0 0 16,-1 0-2640-16,2-1-512 0,13-5-128 0,-5 1 0 0</inkml:trace>
  <inkml:trace contextRef="#ctx0" brushRef="#br2" timeOffset="97098.36">6253 11808 12895 0,'0'0'1152'0,"-6"-5"-928"0,1-1-224 0,5 6 0 15,0 0 3648-15,0 0 704 0,-8-3 128 0,8 3 16 16,0 0-3568-16,0 0-720 0,-9 4-208 0,1 4 0 16,3 1 0-16,-1 3 0 0,-2 2 0 0,0 0 0 15,-1 2 0-15,0 0 0 0,-2-1 0 0,2 2-160 16,0 1 160-16,-1 2 0 0,-1-2 0 0,0 3 0 16,-3 1 656-16,0 3 112 0,-1 4 32 0,-1 1 0 15,0-2 64-15,2 6 16 0,1 0 0 0,-3 5 0 16,-3 0-368-16,0 3-64 0,1 1 0 0,-1-4-16 15,-4-2-240-15,1-1-32 0,1-3-16 0,1-2 0 16,0-2-144-16,-1 3 0 0,-1 1 144 0,0 1-144 16,2-3 240-16,1-1-32 0,-1 1 0 0,1-1 0 0,0-2 240 0,2-2 32 15,0-3 16-15,2-2 0 0,2-3-144 0,1-2-32 16,3-2 0-16,0-3 0 0,2-2-80 0,2-1-32 16,5-8 0-16,0 0 0 0,0 0 16 0,0 0 0 15,0 0 0-15,0 0 0 0,0 0-96 0,0 0 0 16,0 0-128-16,0 0 192 0,0 0-64 0,0 0-128 15,0 0 176-15,0 0-176 0,0 0 272 0,0 0-48 16,0 0-16-16,0 0 0 0,0 0-48 0,0-9-16 16,0 9 0-16,0 0 0 0,8-7-144 0,0 3 128 15,-8 4-128-15,13-4 128 0,-2 2-128 0,2 0 0 16,1 2 0-16,-3 0 0 0,2 0 0 0,0 0 0 16,2 0 0-16,0 0 0 0,1 0-128 0,3 4 128 15,4 8 0-15,-1-1 0 0,0-4 0 0,1-1 0 0,1-3 128 0,-2-3-128 16,-1-5 0-16,2 1 0 0,2 3 0 0,3 1 0 15,-1 0 0-15,3 0 0 0,0 0-192 0,3 1 192 16,2-1 0-16,3 3 0 0,1 1 0 0,2 2 0 16,2 4 0-16,2-4 0 15,-2-2 0-15,0 0 0 0,-2-2 0 0,0 0 0 0,-2-2 0 0,1 0 128 16,1-2-128-16,1 2 0 0,-1 0 0 0,2 0 128 16,0 0-128-16,-1-2 160 0,0-1-160 0,-1 1 160 15,0-2-160-15,-2-1 160 0,-4-1-160 0,-1 1 160 16,1-1-160-16,-1-1 192 0,0-1-192 0,0 2 192 15,-1 0-192-15,-1 3 192 0,-1 0-192 0,-1-1 192 16,-1 1-192-16,0 3 128 0,-3-2-128 0,0 1 128 16,-3 1-128-16,0 0 0 0,-3 1 0 0,-1 1 0 15,-4 0 0-15,1-1 0 0,-2 0 128 0,-2 2-128 16,-12-3 0-16,12 3 0 0,-2-1 0 0,-10-2 0 0,11 4 0 0,-11-4 0 16,10 3 0-16,-10-3 128 0,0 0 16 0,0 0 0 15,0 0 0-15,0 0 0 0,0 0 160 0,0 0 16 16,0 0 16-16,0 0 0 0,7-6 80 0,-7 6 16 15,0 0 0-15,0-9 0 0,0 9-240 0,-3-10-32 16,2 0-16-16,-3 0 0 0,-1 1-144 0,1 1 0 16,-2-2 144-16,-1 0-144 0,-3 0 128 0,0-3-128 15,0 0 128-15,-2-1-128 0,-1 0 0 0,-1-2 144 16,-2 0-144-16,2 1 0 0,-2 0 128 0,0-2-128 16,1 2 0-16,-2-2 0 0,-3 0 128 0,1 0-128 15,0-1 0-15,0 1 0 0,-2 0 176 0,0 1-176 16,0 2 160-16,-2-2-160 0,-1-1 192 0,-1 0-48 0,2 0-16 15,-2-2 0-15,0-1 0 0,2 1-128 0,1-2 192 0,-3-1-64 16,-5-4-128-16,1-2 128 0,1-3-128 0,-1 2 128 16,-1-1-128-16,0 3 0 0,0 0 0 0,1 2 0 15,-1-4 0-15,2 4 0 0,-1 2 0 0,2-1 0 16,-1 5 0-16,2 2 0 0,1 1 0 0,3-2 0 16,1 1 0-16,1 3 0 0,0-3 0 0,0 4 0 15,-2 1 0-15,3 0 0 0,0 2 0 0,2 1 0 16,-1-3 0-16,3 1 0 0,0 1 0 0,1 1 0 15,-2 2 0-15,2 2-144 0,0 3 144 0,2-2-160 16,0-2-144-16,0 1-16 0,1 0-16 0,-1 1 0 16,1 2-384-16,4-2-80 15,-1-3-16-15,8 7 0 0,0 0-1696 0,0 0-352 0,0 0-64 0</inkml:trace>
  <inkml:trace contextRef="#ctx0" brushRef="#br2" timeOffset="100333.61">6426 13086 4607 0,'0'0'400'0,"0"0"-400"16,0 0 0-16,0 0 0 0,0 0 3808 0,0 0 672 15,0 0 144-15,0 0 32 0,0 0-2704 0,0 0-544 16,10-5-96-16,2 3-32 0,0-1-576 0,-2 0-128 16,-10 3-32-16,0 0 0 0,11-4-320 0,-1 0-64 0,-10 4-16 0,9-6 0 15,-9 6-144-15,8-6 0 0,-8 6 0 0,0 0 0 16,0 0 0-16,0 0 0 0,0 0 144 0,0 0-144 15,0 0 480-15,0 0 32 0,0 0 0 0,-8 6 0 16,-1 1 0-16,-1 3 0 0,-3 0 0 0,1-1 0 16,0 0-112-16,1 3-16 0,-4 1 0 0,1 0 0 15,1 0 48-15,0 4 0 0,1 3 0 0,0-1 0 16,4 5-112-16,-2 0 0 0,-3 0-16 0,-1 3 0 16,-2 1 64-16,-1 2 16 0,-2 1 0 0,-4-1 0 15,0-4-128-15,-2 3-32 0,-2-2 0 0,-2 4 0 16,-1 3 0-16,0 7 0 0,-1 4 0 0,0 3 0 15,-1 7-224-15,0 0 128 0,-2 6-128 0,-3-10 0 16,-6-8 176-16,0-4-176 0,-1-4 192 0,2 1-192 0,2-1 320 0,3 1-32 16,3 2-16-16,4 0 0 0,3-2-16 0,1-2-16 15,1-5 0-15,2 0 0 0,-1-1-240 0,2 2 0 16,-1 0 0-16,-1-1 0 0,-1-2 128 16,2 0-128-16,-3-3 0 0,0 0 0 0,0-5 0 0,1 3 0 15,1-2 0-15,1 1 0 0,-1-3 0 0,4 0 0 16,-1-1 0-16,2 0 0 0,3-2 0 0,1-2 0 15,0-3-128-15,2-2 128 16,1-2-480-16,3-2 16 0,0 0 0 0,9-4 0 16,0 0-112-16,0 0-32 0,-10-8 0 0,10 8 0 15,-5-9-1760-15,4-1-368 0</inkml:trace>
  <inkml:trace contextRef="#ctx0" brushRef="#br2" timeOffset="101717.58">4019 13781 15951 0,'0'0'704'0,"0"0"144"0,0 0-672 0,0 0-176 0,-7-1 0 0,7 1 0 16,-8-6 400-16,1 2 48 0,7 4 16 0,-6-5 0 15,-1-1-32-15,7 6-16 0,-8-9 0 0,3 2 0 16,5 7 112-16,-5-9 32 0,1 1 0 0,-3 2 0 15,1 2-96-15,-1-2-16 0,0 3 0 0,-3-1 0 16,0 0-16-16,0 1-16 0,-1 2 0 0,-1 0 0 16,-2-2 304-16,1 2 64 0,0 1 16 0,-1 2 0 15,-2 1-192-15,0 2-32 0,-1 0-16 0,2 2 0 0,-1 1-240 0,-1 1-32 16,0 0-16-16,2 1 0 0,-1 2-144 0,0-2-128 16,-1 3 192-16,2 2-192 0,2 2 192 0,1 1-192 15,3 0 192-15,0 1-192 0,1 0 240 0,3 3-64 16,1-1-16-16,1 1 0 0,1-1-160 0,2-3 128 15,1-2-128-15,5 0 128 0,1-1-128 0,1-3 0 16,1 0 0-16,1-2 128 0,1-3-128 0,-1-1 0 16,1-1 144-16,2-1-144 0,2-2 0 0,1 0 0 15,0-2 0-15,-1-2 0 0,2-1 0 0,0 0 0 16,-3-3 0-16,2-1 0 0,-2 1 0 0,1-3 0 16,-4-2 0-16,1 0 0 0,0-2 0 0,1 0 0 0,-1-6 0 15,-1 2 0-15,0 2 0 0,-1-2 0 0,1-1 0 16,-1-1 0-16,-2 2 0 0,0 0 0 0,-3-1 0 0,0 4 0 15,-1-2 0-15,-3 4 144 0,1 2-144 0,-2-2 0 16,-2 3 208-16,1 0-64 0,-1 1-16 0,-1 2 0 16,0-3 32-16,3 9 0 0,-4-8 0 0,4 8 0 15,0 0-160-15,0 0 128 0,-3-4-128 0,3 4 128 16,0 0 80-16,0 0 16 0,0 0 0 0,0 0 0 16,-6 10 48-16,6-10 16 0,-4 13 0 0,3 2 0 15,0-2 32-15,-1 0 16 0,2 1 0 0,2 0 0 16,-1 1-208-16,0 0-128 0,1 2 128 0,-2 3-128 15,0-1 0-15,1 2 0 0,-1 0 0 0,0 1 0 16,0-3 0-16,1 0 0 0,-1 1 0 0,2-5-128 16,-1 0-368-16,2-2-64 0,-2-2-16 0,-1-11 0 15,4 11-1936-15,0-5-400 0,-4-6-80 0</inkml:trace>
  <inkml:trace contextRef="#ctx0" brushRef="#br2" timeOffset="102031.18">4181 13804 27647 0,'0'0'2448'0,"-8"-2"-1952"0,8 2-496 0,0 0 0 15,0 0 2400-15,0 0 384 0,0 0 80 0,0 0 16 16,0 0-2384-16,11-4-496 0,0 4 0 0,1-1-128 16,0 1 128-16,1 0 0 0,0 0-144 0,-1 0 144 15,-1 0-208-15,1 0 16 0,0 0 16 0,-2 0 0 16,-10 0 176-16,12 0-192 0,-12 0 192 0,12 1-192 16,-2 0 0-16,-10-1 0 0,0 0 0 0,0 0 0 31,11 0-336-31,-11 0-80 0,0 0-16 0,0 0 0 15,10-4-2192-15,-10 4-432 0</inkml:trace>
  <inkml:trace contextRef="#ctx0" brushRef="#br2" timeOffset="102318.42">4073 14004 21183 0,'0'0'1888'0,"0"0"-1504"15,0 0-384-15,0 0 0 0,0 0 3328 0,12-5 608 16,1 1 112-16,2 0 32 0,1-1-3440 0,2 1-640 16,2-2-240-16,1 4 16 0,-1-1 224 0,1 1 0 15,0-2 0-15,-1 1 0 0,-2 2-192 0,0-3 16 16,2 1 0-16,-3-2 0 15,-2 1-352-15,0 2-80 0,-1 0-16 0,-1-2 0 16,0 0-208-16,-1 2-32 0,-2-1-16 0,1 2 0 16,-11 1-1360-16,13-1-288 0</inkml:trace>
  <inkml:trace contextRef="#ctx0" brushRef="#br2" timeOffset="103319.22">4671 13832 12895 0,'0'0'576'0,"0"0"112"0,0 0-560 0,0 0-128 0,0 0 0 0,0 0 0 0,0 0 1664 0,0 0 288 15,0 0 64-15,0 0 16 0,0 0-1648 0,0 0-384 16,0 0 0-16,0 0 0 0,0 0 128 0,7-7 16 15,-7 7 16-15,9-4 0 0,-9 4 336 0,0 0 64 16,9-5 16-16,-9 5 0 0,0 0 400 0,0 0 96 16,0 0 16-16,0 0 0 0,8-5-416 0,-8 5-80 15,0 0-16-15,0 0 0 0,0 0-368 0,10-4-80 16,-10 4 0-16,0 0-128 0,9-3 0 0,-9 3-304 16,0 0 48-16,0 0 0 0,0 0-32 0,0 0 0 15,0 0 0-15,11-2 0 0,-11 2 288 0,0 0 0 16,0 0 0-16,0 0 0 0,9-3 0 0,-9 3 0 15,0 0 0-15,0 0 0 0,0 0 448 0,0 0-16 0,0 0 0 0,6-6 0 16,-6 6-304-16,0 0-128 0,7-7 128 0,-7 7-128 16,0 0 0-16,0 0 0 0,0 0-192 0,0 0 192 15,0 0-272-15,0 0 64 0,6-9 16 0,-6 9 0 16,4-8 192-16,-4 8 0 0,0 0 0 0,3-10 0 16,-3 1 0-16,0 9 128 0,-1-11 0 0,1 2-128 15,0 9 528-15,1-8 0 0,-1 8 0 0,0 0 0 16,3-10-192-16,-3 10-32 0,0 0-16 0,0 0 0 15,0 0-288-15,0 0 0 0,0 0 0 0,0 0 0 16,0 0 0-16,0 0 0 0,0 0 0 0,0 0 0 16,0 0 0-16,0 0 0 0,0 0 0 0,0 0 0 15,0 0 240-15,0 0 32 0,0 0 16 0,0 0 0 16,0 0 32-16,0 0 16 0,0 0 0 0,0 0 0 16,0 0 112-16,0 0 0 0,0 0 16 0,0 0 0 15,0 0-16-15,0 0-16 0,0 0 0 0,2-9 0 0,0 1-48 0,-2 8 0 16,0 0 0-16,3-8 0 0,-3 8-192 0,0 0-64 15,0 0 0-15,0 0 0 0,0 0-128 0,0 0 0 16,0 0-160-16,0 0 160 0,0 0-128 0,0 0 128 16,0 0 0-16,7 9-144 0,-7-9 144 0,6 11 0 15,-6-11 0-15,7 9-128 0,-7-9 128 0,0 0 0 16,0 0 0-16,10 2 0 0,-10-2 0 0,10-1 0 16,-10 1 0-16,10-5 0 0,0-2 128 0,0 1-128 15,-1-3 128-15,-2 1-128 0,0-1 192 0,1 1-48 16,0 3 0-16,-8 5 0 0,5-9-144 0,-5 9 0 0,8-6 144 0,-8 6-144 15,0 0 0-15,0 0 0 16,0 0 0-16,4-8 128 0,-4 8-128 0,0 0 0 16,0 0 128-16,0 0-128 0,-3-11 144 0,3 11-144 0,-4-12 192 0,4 12-192 15,-4-13 192-15,-1 1-192 0,-2-1 192 0,1 3-192 16,6 10 240-16,-9-9-64 0,0-2-16 0,-2 2 0 16,-1-1-32-16,3 3-128 0,2 1 192 0,-3 2-64 15,0 2-128-15,0 4 0 0,0 2 0 0,0 2 0 16,-2 1 0-16,-1-1-144 0,0 5 144 0,-1 2 0 15,0 2-160-15,-1 2 160 0,0 1-128 0,1 2 128 16,1 0 0-16,2-1 0 0,0 1 0 0,2-2-128 16,1 0 128-16,4 0 0 0,2 1-144 0,1-2 144 15,-2-2 0-15,4 0 0 0,2-1 0 0,1 0 0 16,0 2 0-16,1 0 0 0,1-1 0 0,0 1 0 16,0 0 128-16,2-1-128 0,0 1 0 0,2 1 128 0,1-4-128 0,0 0 0 15,0 1 0-15,-1-2 0 0,1 0-128 0,-1 1-64 16,0-4-16-16,4-1 0 15,-3-3-304-15,2-1-64 0,-1-4-16 16,1 0 0-16,1 0-496 0,-2-3-112 0,-1 1-16 16,0-4-9216-16,2 1-1856 0</inkml:trace>
  <inkml:trace contextRef="#ctx0" brushRef="#br2" timeOffset="103637.16">5288 13532 17503 0,'0'0'1552'0,"0"0"-1232"0,-4-5-320 0,4 5 0 16,0 0 2704-16,0 0 496 0,0 0 80 0,0 0 32 15,0 0-2784-15,0 0-528 0,-9 6-144 0,1 5-16 16,1 2 160-16,0-3-160 0,-4 2 160 0,1 2-160 15,-2-3 160-15,0 4 0 0,1 3 0 0,-1-1 0 16,-2 3 256-16,1 0 64 0,-1 2 32 0,1 0 0 16,0 0 240-16,0-1 48 0,2 0 16 0,-1 2 0 15,-1-2-320-15,1 1-64 0,2-5-16 0,-1 3 0 16,2-5-256-16,1 0 0 0,0-2 128 0,2-4-128 16,1-1-272-16,5-8-112 0,0 0-32 0,0 0-9184 15,0 0-1824-15</inkml:trace>
  <inkml:trace contextRef="#ctx0" brushRef="#br2" timeOffset="103885.86">5043 13652 9215 0,'0'0'816'0,"0"0"-656"16,0 0-160-16,0 0 0 0,0 0 5680 0,0 0 1104 15,0 0 208-15,0 0 48 0,0 0-5536 0,0 0-1120 16,0 0-208-16,0 0-48 0,0 0-128 0,0 10 0 15,1 3 128-15,2-1-128 0,-3-12 128 0,6 17-128 16,1 1 128-16,1 0-128 0,-1 1 0 0,2-1 0 0,-1 0 0 16,1-1 0-16,-1 3 0 0,1-3 0 0,2 0 0 0,-2-2-128 31,0 0-384-31,-1 0-64 0,1-2 0 0,-1-1-16 16,0 0-576-16,-1-4-112 0,1-2-32 0,0-2 0 15,-8-4-272-15,11 1-48 0,0 1-16 0,-11-2-9296 0</inkml:trace>
  <inkml:trace contextRef="#ctx0" brushRef="#br2" timeOffset="104070.66">5427 13737 29487 0,'-9'-2'2624'0,"3"4"-2112"0,6-2-512 0,0 0 0 0,0 0 2928 0,-5 10 464 16,5-10 112-16,0 14 16 0,2-2-3056 0,2-2-592 15,-4-10-128-15,4 12-32 16,1 0-688-16,0-2-144 0,-1-2-32 0,0 1-10336 16,-1-1-2080-16</inkml:trace>
  <inkml:trace contextRef="#ctx0" brushRef="#br2" timeOffset="104259.76">5464 13435 26607 0,'-1'-11'1168'0,"1"11"256"0,-7-11-1136 0,3 5-288 0,4 6 0 0,0 0 0 16,-4-7 768-16,4 7 112 0,0 0 16 0,0 0 0 31,0 0-3104-31,0 0-608 0,0 0-128 0,0 0-32 0</inkml:trace>
  <inkml:trace contextRef="#ctx0" brushRef="#br2" timeOffset="104515.51">5649 13342 18431 0,'0'0'1632'0,"0"0"-1312"0,0 0-320 0,0 0 0 16,9 13 2816-16,0 0 512 0,0-2 80 0,-1 2 32 0,0 0-2768 0,-1 2-544 15,-1-1-128-15,1 6 0 0,-2-3 0 0,-1 2 0 16,0 2 0-16,0 0 0 0,-1-2 0 16,1 2 144-16,-1 0-144 0,0-1 128 0,-2-1-128 0,0 2 0 15,-1-1 144-15,0-1-144 0,0-1 0 0,1-1 144 16,1-1-144-16,-2-4 0 0,-3-2 128 0,3-10-128 16,-2 11 0-16,2-11 0 15,0 0-576-15,0 0-192 0,0 0-16 0,0 0-12400 0</inkml:trace>
  <inkml:trace contextRef="#ctx0" brushRef="#br2" timeOffset="104708.05">5576 13584 36863 0,'0'0'1632'0,"0"0"336"0,-4-8-1584 0,4 8-384 0,0 0 0 0,0 0 0 16,4-6 880-16,3 2 80 0,-7 4 32 0,14-3 0 15,2-2-736-15,2 4-256 0,3-3 144 0,5 2-144 16,2 2 0-16,5-1-272 0,1-1 32 0,2-1 16 31,3 0-2448-31,-2-3-480 0</inkml:trace>
  <inkml:trace contextRef="#ctx0" brushRef="#br2" timeOffset="112826.8">4313 14999 6447 0,'0'0'272'0,"0"0"80"0,0 0-352 0,0 0 0 0,1-8 0 0,-1 0 0 15,-1 1 3264-15,1 1 592 0,2-2 112 0,1-1 32 16,-2-2-2608-16,1 4-528 0,-1-1-96 0,-1 8-32 0,0 0-96 0,1-7 0 16,-1 7-16-16,0 0 0 0,0 0-16 0,0 0 0 15,0 0 0-15,0 0 0 0,0 0 96 0,0 0 0 16,0 0 16-16,0 0 0 0,-6 6-96 0,6-6-32 16,-8 6 0-16,8-6 0 0,0 0-16 0,0 0 0 15,0 0 0-15,0 0 0 0,0 0 64 0,0 0 0 16,0 0 0-16,0 0 0 0,0 0-16 0,0 0 0 15,0 0 0-15,0 0 0 0,0 0-208 0,0 0-32 16,0 0-16-16,0 0 0 0,2 13-192 0,-2-13-48 16,2 14 0-16,0 2 0 0,1-3-128 0,-2 1 0 15,-1-1 144-15,-1 2-144 0,4-1 176 0,-1 2-48 0,-1-2 0 16,1 3 0-16,0 0 80 0,2 0 16 0,0 1 0 16,0 1 0-16,-3-1 0 0,2 4 0 0,1 1 0 15,0 6 0-15,-2 4-96 0,0-1 0 0,-1 2-128 0,0 3 192 16,-1 2-64-16,-1-1-128 0,-2-3 176 0,1 0-176 15,-1-2 208-15,1-1-64 0,-2 1-16 0,0-5 0 16,0 1 32-16,0 1 0 0,-3 0 0 0,1 1 0 16,-2 1 0-16,2-1 0 0,-2-2 0 0,0-1 0 15,-1 0 0-15,1-4 0 0,0-1 0 0,2-2 0 16,0-3 32-16,1 0 0 0,0-4 0 0,0-1 0 16,0-6 48-16,5-7 16 0,-6 8 0 0,6-8 0 15,0 0-32-15,0 0 0 0,-6 5 0 0,6-5 0 16,0 0-48-16,0 0-16 0,0 0 0 0,0 0 0 15,0 0-32-15,-9 0-128 0,9 0 192 0,0 0-64 16,-9 0-128-16,9 0 128 0,0 0-128 0,-10 0 128 0,10 0-128 0,0 0 0 16,0 0 0-16,-9 1 0 0,9-1 0 0,0 0 0 15,0 0 0-15,0 0 0 0,0 0 0 16,0 0 0-16,0 0 0 0,0 0 0 0,0 0 0 0,0 0 0 16,0 0 0-16,0 0 0 0,0 0 0 0,0 0 0 15,11 4 0-15,0-4 0 0,0-1 0 0,1 1 128 16,1 0-128-16,0 2 0 0,1 0 0 0,2-1 0 15,1-1 128-15,1 1-128 0,0 1 0 0,3 0 0 16,1 1 0-16,2-2 0 0,2-1 0 0,2 1 0 16,4-1 0-16,0 2 0 0,2 0 0 0,0 0 0 15,1-2 0-15,0 1 0 0,2-1 0 0,-1 0 0 16,0 0 0-16,-1 0 0 0,0-3 0 0,-1 1 0 16,-1-1 0-16,2-1 0 0,1 0 0 0,2 2 0 0,-1-1 128 0,-1 1-128 15,2-1 0-15,0 2 0 0,1 1 0 0,-1 1 0 16,-1 0 0-16,1-1 0 0,0 0 0 0,-3 0 0 15,-1 0 0-15,1 0 0 0,3 0 0 0,1 2 0 16,0-1 0-16,1 0 0 0,-3 0 0 0,0-1 0 16,-1 0 0-16,-2 0 0 0,-4-1 0 0,-1 1 0 15,-2-2 0-15,-2 0 0 0,-4 0 0 0,0-1 0 16,-2 0 0-16,-2 1 0 0,-2-1 0 0,-2 2 0 16,0-4 0-16,-2 3 0 0,-1-3 0 0,-1 3 0 15,0-1 0-15,-9 3 0 0,10-4 128 0,-1 1-128 16,-9 3 0-16,12-3 0 0,1 0 0 0,-2-2 0 15,-1 1 0-15,0 0 0 0,1-1 0 0,-1-1 0 16,1 1 0-16,0 0 0 0,1 0 0 0,10-4 0 0,-11 5 0 16,-2 0 128-16,-9 4-128 0,10-5 0 0,-10 5 0 15,11-3 0-15,-11 3 0 0,0 0 0 0,9-1 0 16,-9 1 0-16,0 0 0 0,0 0 0 0,0 0 0 16,0 0 0-16,0 0 0 0,0 0 0 0,0 0 0 15,9 0 0-15,-9 0 0 0,0 0 0 0,0 0 0 16,9-2 0-16,-9 2 0 0,0 0 0 0,8-2 0 15,-8 2 0-15,0 0 0 0,8-7 128 0,-3 3-128 16,-5 4 0-16,4-6 128 0,-2-1-128 0,0 0 128 16,-2 7-128-16,0-10 128 0,0 4 32 0,-2-3 0 15,1 0 0-15,0 0 0 0,-2-2-32 0,1 1 0 16,-1-5 0-16,0 2 0 0,2-1-128 0,-1 0 192 16,-1-3-192-16,0-3 192 0,-1-3-192 0,1-1 192 15,-3-1-192-15,1-1 192 0,0-4-192 0,-2 0 192 0,1 0-192 0,1-2 192 16,-2-3-192-16,1-3 0 0,-2-1 0 0,1-2 128 15,1 0-128-15,0-3 0 0,0 1 0 0,1 6 0 16,0 0 0-16,-1 1 0 0,1-1 0 0,0 5 0 16,1 2 0-16,0 1 0 0,-1 0 0 0,1 2 0 15,-1 2 0-15,1-1 0 0,0 5 0 0,1 2 0 16,1 0 0-16,0 1-144 0,1 1 144 0,1 0 0 16,0 2-128-16,0 0 128 0,0 3 0 0,1 2 0 15,1 0-128-15,0 2 128 0,0-1 0 0,0 1 0 16,2 0 0-16,0 0-128 0,-4 8 128 0,7-9 0 15,-2 0 0-15,-1 2 0 0,-3 0-128 0,-1 7 128 16,0 0 0-16,0 0 0 0,0 0 0 0,0 0 0 16,0 0-144-16,0 0 144 0,0 0 0 0,0 0-144 0,0 0 144 15,0 0 0-15,0 0-144 0,0 0 144 0,0 0 0 0,-4 13-144 16,0-2 144-16,0 0 0 0,4-11 0 16,-6 9-128-16,6-9 128 0,-7 9 0 0,7-9 0 15,-8 4 0-15,8-4 0 0,0 0 0 0,-9 5 0 0,9-5 0 16,-11 0 0-16,1 1 0 0,10-1 0 0,-10 3 0 15,-2 0 0-15,2-1 0 0,1 0 0 0,0-1 0 16,-2 1 0-16,-1 0 0 0,-2 3 0 0,-2-2 0 16,-1 1 0-16,-1 2 0 0,0-2 0 0,-2 1 0 15,1-1 0-15,-2 1 0 0,-2 1 0 0,-2 0 0 16,-3 1 0-16,-2-4 0 0,-1 3 0 0,0 0 0 0,-2-1 0 16,1 2 0-16,-2-2 0 0,-1 0 0 0,-2 2 0 15,1-1 0-15,-1 0 0 0,1 0 0 0,-1-1 0 16,1 1 0-16,-1-3 0 0,2 1 0 0,0-1 0 0,-1 1 0 15,1 1 0-15,-1 2 0 0,-1-2 0 0,1 1 0 16,-1 1 0-16,3-1 0 16,2 1 0-16,-1 2 0 0,-1-2 0 0,0-1 0 0,0-2 0 0,3-1 0 15,0-1 0-15,1 1 0 0,1-2 0 0,2 3 0 16,1-3 0-16,0 1 128 0,0-2-128 0,2 1 0 16,1-1 0-16,0 0 0 0,3 0 0 0,1 0 0 15,2 1 0-15,3-1 0 0,1 0 0 0,0 0 0 16,0-1 0-16,3 0 0 0,10 1 0 0,-10-3 0 15,3 2-448-15,7 1-48 16,0 0 0-16,0 0 0 0,-3 8-1392 0,3-8-288 16,0 0-48-16,0 0-16 0,9 2-1392 0,3-2-272 0</inkml:trace>
  <inkml:trace contextRef="#ctx0" brushRef="#br2" timeOffset="115546.59">2300 15473 22911 0,'0'0'1024'0,"0"0"192"0,0 0-960 0,0 0-256 0,0 0 0 0,0 0 0 15,0-9 928-15,1 1 144 0,3-1 16 0,0 1 16 16,0 2-608-16,0-3-128 0,1 1-32 0,-5 8 0 0,5-7-192 0,-5 7-144 15,4-10 192-15,-4 10-192 0,0 0 128 0,0 0-128 16,0 0 0-16,0 0 0 0,0 0 320 0,0 0-32 16,-9 0-16-16,0 4 0 0,0 2 272 0,0-1 48 15,-2 3 16-15,2 0 0 0,1 3-112 0,0 0-32 16,1-2 0-16,-3 3 0 0,1 0-144 0,3 0-16 16,-1-2-16-16,1-1 0 0,-2 0-128 0,1-2-32 15,7-7 0-15,-6 9 0 0,-2 1-128 0,2-2 0 16,6-8 0-16,-8 11 128 0,1-2-128 0,1-1 0 15,6-8 0-15,-7 7 0 0,7-7 0 0,-4 11 0 16,4-11 0-16,0 0 0 0,0 0 0 0,0 0 0 16,3 10 0-16,-3-10 0 0,5 9 0 0,-5-9 0 0,10 7 0 15,0-2 0-15,-10-5 160 0,11 5-160 0,2-3 192 0,0 0-192 16,-2 1 160-16,1 1-160 0,1 0 128 0,0 0-128 16,0-1 0-16,0 3 0 0,0 0 128 0,0 1-128 15,-1 1 0-15,-2-1 0 0,-1 1 0 0,-1-1 0 16,-8-7 0-16,8 11 0 0,-8-11 0 0,6 15 0 15,-2-2 0-15,-4-13 0 0,1 13 0 0,-2-1 0 16,0 1 0-16,-2-2 0 0,3-11 144 0,-5 15-144 16,-1-2 0-16,-1 0 128 0,0-2-128 0,1 4 0 15,-3-2 0-15,0-1 0 0,0-1 0 0,-1 2 128 16,0 0-128-16,0 0 0 0,-1-1 0 0,2 0 128 16,0-2-320-16,0-1-64 0,0-1-16 0,1-2 0 15,8-6-416-15,0 0-80 0,-11 0 0 0,11 0-16 16,0 0-1392-16,-5-12-288 0,-3-14-48 15,7-2-16-15</inkml:trace>
  <inkml:trace contextRef="#ctx0" brushRef="#br2" timeOffset="115843.63">2624 15085 33167 0,'-4'-11'2944'0,"2"5"-2352"15,2 6-464-15,0 0-128 0,0 0 976 0,0 0 176 0,0 0 48 0,8 13 0 16,0-2-1072-16,-2 0-128 0,-6-11-176 0,7 18 48 16,0 0 128-16,0-2 0 0,-3 0-144 0,0 2 144 15,-2-2 0-15,2 2-144 0,0 0 144 0,-1-1 0 16,-1 1-208-16,1 0 64 0,-2-1 16 0,1 2 0 15,-2-5-192-15,1-1-48 0,0 3 0 0,-1-3 0 32,-2 0-112-32,-1 1-32 0,0 0 0 0,1 1 0 15,-2-1-2128-15,0-2-432 0</inkml:trace>
  <inkml:trace contextRef="#ctx0" brushRef="#br2" timeOffset="116253.95">2911 15577 36799 0,'-4'-11'1632'0,"3"7"336"0,1 4-1584 0,0 0-384 0,3-7 0 0,2 1 0 16,3 1 352-16,1 1-16 0,1 0 0 0,2 2 0 15,0 2-336-15,-1 3 0 0,2 1 0 0,0 0-192 32,2 0-176-32,-1 2-32 0,2 1-16 0,-2-3 0 15,0 1-128-15,1-1-32 0,-2-2 0 0,0 1 0 16,0 0 64-16,0-1 16 0,1 0 0 0,-1-2 0 0,-1-2-256 0,0 2-48 16,0-1-16-16,-1 0 0 15,0-2-1616-15,-1-1-336 0,1-1-64 0</inkml:trace>
  <inkml:trace contextRef="#ctx0" brushRef="#br2" timeOffset="116573.15">2828 15796 32255 0,'0'0'2864'0,"0"0"-2288"15,0 0-576-15,6-5 0 0,5 1 2016 0,3 2 288 0,2-1 64 0,2 3 16 16,2 0-2208-16,-1 0-448 0,1 0-96 0,-1 1-16 31,-1 3-256-31,2-2-64 0,0 0-16 0,-2 2 0 16,-1 1-560-16,0-2-128 0,0 2 0 0,-3-1-16 15,-1 0 16-15,0 0 0 0,0 0 0 0,-1-3 0 16,-2 2 256-16,1-1 64 0,-1-2 16 0,-10 0 0 0,0 0 720 0,13-2 144 0,0-2 16 0,2 0-9776 16</inkml:trace>
  <inkml:trace contextRef="#ctx0" brushRef="#br2" timeOffset="116948.98">3570 15323 24879 0,'0'0'2208'0,"0"0"-1760"16,-7-5-448-16,7 5 0 0,0 0 2608 0,0 0 432 16,0 0 96-16,0 0 0 0,0 0-2496 0,3 13-512 15,1 1-128-15,-2 2 0 0,1-2 0 0,-1 7 0 16,0 0 0-16,-1 4-128 0,0 1 128 0,1 1 0 16,-2 3 0-16,2 0 0 0,1 2 0 0,-2-2 0 0,-1 1 0 0,1-4 0 15,1 2 0-15,-1 0 0 0,0-1 160 0,1 2-160 16,-1-1 176-16,0-2-176 15,1-1 192-15,0 0-192 0,2 0 0 0,0-1 0 0,0-5 0 0,-1-5-192 32,-2-3-1792-32,-1-4-368 0,0-8-64 0,0 0-11296 0</inkml:trace>
  <inkml:trace contextRef="#ctx0" brushRef="#br2" timeOffset="117228.68">3354 15409 32255 0,'-5'-9'1424'0,"5"9"304"0,0-8-1392 0,2 2-336 0,-2 6 0 0,11-5 0 0,6-1 3072 0,4 4 560 15,4-5 96-15,4 1 32 0,2 0-3056 0,4 1-704 16,2 0 0-16,3-1 0 0,2-2 0 0,2-3 0 15,2 2 0-15,-3 0 0 0,-6 1-272 0,3-4 16 16,0 2 0-16,0 0 0 16,0-1-368-16,-3 1-64 0,0 1-16 0,-1-1 0 15,1 3-1152-15,1-2-256 0,2-1-32 0,0 1-9008 16,3-4-1808-16</inkml:trace>
  <inkml:trace contextRef="#ctx0" brushRef="#br2" timeOffset="135942.29">5066 15305 3679 0,'0'0'320'0,"0"0"-320"16,0 0 0-16,8-7 0 0,-8 7 1792 0,10-5 304 15,-2-1 48-15,-8 6 16 0,8-7-1008 0,-8 7-208 0,0 0-48 0,8-6 0 16,-8 6-32-16,0 0-16 0,0 0 0 0,0 0 0 15,6-11 304-15,-6 11 64 0,0 0 16 0,0 0 0 16,4-10-272-16,-4 10-48 0,0 0-16 0,0 0 0 16,2-9-320-16,-2 9-64 0,0 0 0 0,0 0-16 15,0 0-352-15,0 0-144 0,0 0 128 0,0 0-128 16,0 0 0-16,0 0 128 0,0 0-128 0,0 0 0 16,0 0 464-16,0 0 16 0,-9-3 0 0,9 3 0 15,-10 0 240-15,10 0 48 0,-10 3 16 0,1-1 0 16,1 2 80-16,8-4 16 0,-10 3 0 0,1 1 0 15,1 1-240-15,0 0-64 0,-1 2 0 0,0-1 0 16,-2 1-288-16,2-1-64 0,0 1-16 0,0 1 0 16,1 1-64-16,0-2-16 0,-1 3 0 0,3 0 0 15,-1 0 0-15,2 2-128 0,-2 0 192 0,2 1-64 0,1 3 64 0,-1 2 0 16,-2 3 0-16,3 1 0 16,1-1-16-16,0-3 0 0,0 0 0 0,1 1 0 0,-1-1-48 0,2-3 0 15,1 0 0-15,1-2 0 0,-1-3-128 0,4 3 192 16,-1 0-192-16,-1-4 192 0,1 1-192 0,-1-1 128 15,-2-9-128-15,6 11 128 0,-1 0-128 0,0-2 128 16,0 0-128-16,2-1 128 0,2-2 0 0,0 1-128 16,0-1 192-16,2 2-64 0,-1-1 0 0,2-1-128 15,1-2 192-15,0 4-64 0,0 0-128 0,0 0 0 16,0-2 0-16,0 1 0 0,0-2 128 0,-1 0-128 16,0-1 0-16,-1-1 128 0,-11-3 48 0,13 1 0 15,-13-1 0-15,13-1 0 0,-1-1 48 0,0 0 16 16,-2-1 0-16,2-1 0 0,0 0 32 0,1-2 16 0,2-1 0 15,2 1 0-15,3-3-48 0,1 1-16 0,-3-3 0 0,0 4 0 16,1-4-224-16,-3 1 0 0,0-1 0 0,-2 2 0 16,-2 1 0-16,0-1 0 0,0-1 0 0,-2-1 144 15,-3 0-144-15,0-2 192 0,1 1-192 0,0 0 192 16,-3 0-32-16,-1-1 0 0,0 0 0 0,0-2 0 16,-1-1 0-16,-1 0 0 0,0 1 0 0,-2-4 0 15,0 1 16-15,0 1 0 0,-2-1 0 0,2 0 0 16,0 1 16-16,-1 1 0 0,-4-2 0 0,1 2 0 15,1-2-192-15,1 4 160 0,-4-2-160 0,1 2 160 16,0-2-160-16,-2 2 160 0,1 1-160 0,-1 1 160 16,0 0-32-16,-1 2-128 0,0 1 192 0,-1 0-64 15,-3-1-128-15,0 3 192 0,2-1-192 0,-1 0 192 0,-2 1-192 0,0 2 0 16,-1-1 0-16,0 2 0 0,-1 0 0 0,-2 1 0 16,-1 2 0-16,0 1 0 0,0 3 0 0,1-1 0 15,1 1 0-15,0-1 0 0,0 4 0 0,-1-2 0 16,2-1 0-16,2 3 0 0,0 1-272 0,1 0 64 15,2 0 16-15,1 2 0 16,0-3-1408-16,0 5-256 0,-1 0-64 16,0 4-18064-16</inkml:trace>
  <inkml:trace contextRef="#ctx0" brushRef="#br1" timeOffset="144680.43">24158 2174 6447 0,'0'0'576'0,"0"0"-576"15,-3-11 0-15,2 2 0 0,1 0 2640 0,-1 1 432 0,1 8 64 0,-2-10 32 16,1 0-1840-16,0-1-368 16,-1 2-80-16,1 1-16 0,1 8-256 0,-2-9-48 0,-2 1-16 0,-3 2 0 15,-2 0-112-15,-1 1-32 0,-2 0 0 0,1 1 0 16,1 0-144-16,-2 4-48 0,-1-2 0 0,-2 0 0 15,-2 2-16-15,0 0-16 0,-2 2 0 0,0 0 0 16,-2 1 160-16,1-1 48 0,1 1 0 0,1-2 0 16,1 3 48-16,1 0 16 0,2 0 0 0,-1 0 0 15,1 1-96-15,1-2-16 0,-1 1 0 0,-1 0 0 16,-2 1-176-16,0 0-32 0,0 2-128 0,-1 2 192 16,0 0-192-16,-2 1 128 0,1 1-128 0,1 2 0 15,-1 4 416-15,0 0-16 0,-5-2 0 0,2 4 0 16,1 3-160-16,0 4-48 0,1 1 0 0,-1 2 0 15,-1-2-192-15,1 6 144 0,-1-1-144 0,3 2 128 0,2-1-128 0,3-1 0 16,1 0 144-16,3 0-144 0,0-2 0 0,3-1 0 16,1-2 0-16,4-1 128 0,2-1-128 0,1 1 128 15,2-4-128-15,2 2 128 0,1-5 64 0,2 1 0 16,1-2 16-16,3-1 0 0,2 0 96 0,3 1 16 16,0-3 0-16,2 2 0 0,0 1-80 0,2-2-16 15,0 1 0-15,0-2 0 0,1 0-96 0,0-1-128 16,0 0 176-16,3-2-176 0,1-4 192 0,-1-2-64 15,-2 0 0-15,3-3-128 0,2-1 192 0,-1-4-192 16,-2 0 192-16,0-1-192 0,-1-2 240 0,1-2-64 16,0-2-16-16,0-1 0 0,1 0 16 0,0-4 0 15,-1 3 0-15,-1-2 0 0,0-3-176 0,-2 0 192 16,-1 1-192-16,1 0 192 0,0-3 48 0,0 1 16 16,-2 2 0-16,-2-5 0 0,-1-1-64 0,-1-1-16 0,-3 0 0 0,-1 0 0 15,-2 0-16-15,0 1 0 0,0-2 0 0,-1 0 0 16,0 1 0-16,1-4 0 0,1 1 0 0,-1 3 0 15,-1 0 16-15,0 2 0 0,-1-1 0 0,0 2 0 16,0-1-32-16,-2 1 0 0,-2-2 0 0,0 0 0 16,-1 1 80-16,-2 1 16 0,-1-1 0 0,-1-1 0 15,-2-1-32-15,-1 0 0 0,-1-1 0 0,-2 2 0 16,0 0-208-16,-1 1 176 0,-1 2-176 0,-3 1 160 16,-2 3-160-16,-2 2 0 0,-2 4 0 0,-2 2 0 15,-2 2 0-15,-7 1 0 0,-3 1-144 0,-3 2 144 16,-2 3-272-16,-2 4 48 0,-1 1 16 0,-1 5 0 15,-1 5-448-15,2 4-96 0,-2 2-16 0,-2 10-11632 16,-3 9-2320-16</inkml:trace>
  <inkml:trace contextRef="#ctx0" brushRef="#br1" timeOffset="161462.04">3821 11635 911 0,'0'0'0'0,"0"0"0"0,0 0 0 0,0 0 0 15,0 0 3776-15,0 0 656 0,-1-9 144 0,1 9 32 16,-3-11-3184-16,3 11-624 0,-2-7-128 0,2 7-32 15,0-11-256-15,0 11-48 0,-3-9-16 0,3 9 0 0,-4-8-176 16,4 8-144-16,-2-4 192 0,-2 0-192 16,-3-1 432-16,1 3-32 0,-1-4 0 0,-1 5 0 0,-1-3 320 0,-1 2 64 15,-14-2 16-15,1 4 0 0,-3-3-64 0,0 4-16 16,-3 1 0-16,0 2 0 0,-1-1-240 0,0 3-48 16,-1-1-16-16,1 1 0 0,0 2-32 0,0 3 0 15,0-1 0-15,3 2 0 0,2-2 64 0,-1 2 16 16,-2-2 0-16,1 2 0 0,0 0-240 0,-2 0-48 15,-2-1-16-15,-2 4 0 0,2-1-160 0,0 2 0 16,-1 1 0-16,0-2 0 0,-1 6 0 0,-1-3 0 16,0 1 0-16,0-2 0 0,0 2 0 0,2 1 0 15,1 1 0-15,-2-3 0 0,-2-3 128 0,-2 1-128 0,-2 0 0 16,3-3 128-16,-1 1 128 0,1 0 0 0,0 1 16 16,1 2 0-16,0 2 64 0,2-2 16 0,2 0 0 0,1 3 0 15,2 3-224-15,0-2-128 0,1 1 128 0,-3-4-128 16,0 7 0-16,1-4 0 0,0 1 0 0,1 2 0 15,-1-1 0-15,2-1 128 0,1-1-128 0,0-1 0 16,-1-1 0-16,0 2 0 0,0 0 0 0,1 0 0 16,0 0 0-16,1 1 0 0,1 0 0 0,2 3 0 15,3 0 0-15,-2 1 0 0,0-2 0 0,3 4 0 16,1-2 0-16,0 4 0 0,-3-3 0 0,1 3 128 16,-1 3-128-16,2-2 0 0,1 0 0 0,-1-1 0 15,-2-1 0-15,1 0 192 0,-1-1-64 0,2 2 0 16,-1-3 0-16,4 3 16 0,-2 2 0 0,3-1 0 0,0 2 0 15,1 0 0-15,-1 0 0 0,1 3 0 0,1-1-144 16,1 0 192-16,-1-2-192 0,0 1 192 0,2-4-192 0,-1 1 0 16,1 0 144-16,2 2-144 0,2 1 0 0,-2-2 0 15,-4 2 0-15,0 3 128 0,3-1-128 0,1 2 144 16,-1 1-144-16,1 1 160 0,2 1-160 0,-1-2 128 16,1-4-128-16,-1-1 128 0,-1-1-128 0,3-3 192 15,0-3-192-15,0 0 192 0,-2 1 0 0,2-3 16 16,1 1 0-16,0 0 0 0,0 0-80 0,0 1-128 15,2 2 176-15,1-2-176 0,-1 2 160 0,2 1-160 16,0-3 128-16,0 1-128 0,0-1 128 0,0 0-128 16,0-1 0-16,0-1 128 0,2 0-128 0,-1-1 0 15,-1-1 0-15,1-2 128 0,0 1-128 0,2-2 0 16,-2-1 144-16,-1-1-144 0,0-2 0 0,2 0 128 0,-1-2-128 16,-1-1 0-16,-1-1 128 0,-1-1-128 0,2-11 128 0,2 14-128 15,-4-4 160-15,2-10-32 0,-1 10-128 0,1-10 192 16,0 0 16-16,-3 10 0 0,3-10 0 0,0 0 0 15,0 0 16-15,0 0 0 0,0 0 0 0,0 0 0 16,0 0 0-16,-9-4 0 0,0-2 0 0,1-1 0 16,1-4-48-16,0 2-16 0,-1-3 0 0,0 1 0 15,-1-2-160-15,0-2 192 0,0 1-192 0,0 2 192 16,-2-1-192-16,1 0 0 0,-2 0 144 0,1-3-144 16,-1 2 0-16,0 1 0 0,0-4 0 0,1 1 128 15,0 1-128-15,1-1 0 0,-1 0 0 0,2 1 0 16,0 0 0-16,4 2 0 0,0 2 0 0,1 0 0 15,0 3 0-15,2 2 0 0,2 6 0 0,0 0 0 0,0 0-176 0,0 0 176 16,0 0-208-16,0 0 80 0,0 0 128 0,0 0-208 16,8 9 80-16,1 3 128 0,-1-1-208 0,1 1 80 15,-1 1 128-15,0 0-208 0,0 0 208 0,0 2-144 16,-1-1 144-16,3 3-128 0,0 0 128 0,2 2 0 16,-2-3-144-16,2 1 144 0,1-1 0 0,-1-1 0 15,-3 1-144-15,3 0 144 0,1-2 0 0,-2 2 0 16,0-1 0-16,-1 1 0 0,1 0 0 0,-1 1 0 15,-1-4 0-15,0 1 0 0,-1-1 0 0,0-1 0 16,0-1 0-16,0 1 0 0,-3 0 0 0,1-2 128 16,1-1-128-16,-2 1 0 0,-5-10 0 0,0 0 0 15,7 9 0-15,-7-9 0 0,0 0 144 0,6 7-144 16,-6-7 128-16,0 0-128 0,0 0 224 0,0 0-32 0,11-6-16 0,-2-3 0 16,0-4 112-16,-3 1 32 0,1-4 0 0,1-2 0 15,1-3 32-15,1-1 16 0,-1-3 0 0,2-1 0 16,1-1-208-16,-1 1-32 0,1-2-128 0,0 5 192 15,-2 0-192-15,1 3 0 0,-1 3-144 0,0 1 144 32,0 1-704-32,-1 0-64 0,-3 1 0 0,-2 1-12704 0,-3-3-2544 0</inkml:trace>
  <inkml:trace contextRef="#ctx0" brushRef="#br1" timeOffset="162409.49">799 12362 1839 0,'0'0'160'0,"-9"4"-160"0,0 0 0 0,1 0 0 0,8-4 4864 0,-9 7 960 16,1-1 176-16,8-6 32 0,-6 8-4320 0,6-8-880 15,-7 7-160-15,7-7-32 0,0 0 128 0,-4 9 16 16,4-9 16-16,0 0 0 0,0 11-256 0,3 0-48 15,-3-11-16-15,5 13 0 0,2-3 688 0,0 3 144 16,1-2 32-16,0 2 0 16,0-3-1776-16,1 1-336 0,0 0-80 0,0 1-16 0,2 0 736 0,-2-3 128 15,-1 1 0-15,-1 1 0 0,-7-11 240 0,8 9-48 16,-8-9 0-16,0 0 0 0,7 10 240 0,-7-10 32 16,0 0 16-16,0 0 0 0,0 0 80 0,0 0 16 15,0 0 0-15,0 0 0 0,0 0-80 0,0 0-16 0,2-9 0 16,-2 0 0-16,0 9-224 0,-2-12-32 0,-2 1-16 0,0-1 0 15,-1 0-80-15,-2-1 0 0,1 0-128 0,-2 0 192 16,-1-1-16-16,0 1-16 0,-1 2 0 0,1-3 0 16,0 1-160-16,0 0 0 0,0 1 144 0,0-1-144 15,2-1 0-15,2-2 128 0,0-1-128 0,0 3 0 16,2 1 0-16,3 0 0 0,0 0 0 0,3 0 0 16,-1-3 0-16,1 3 0 0,1 1 0 0,1-1 0 15,0-2 0-15,2 0 0 0,-1 0 0 0,2 2 0 16,1 0 0-16,0 2 0 0,0 5 0 0,2-1 0 15,-2-1 0-15,0 2-160 0,-9 6 160 0,12-4 0 16,0 1 0-16,-2-2-128 0,-10 5 128 0,12 1 0 16,0 3 0-16,-2-2-128 0,-10-2 128 0,14 5 0 15,-1-1-192-15,-1 1 64 0,-3 0 128 0,2-1-208 16,2-1-256-16,-2-1-48 0,0 1-16 16,1 1 0-16,2-3-512 0,0-1-112 0,1 0 0 0,-1-1-16 15,-1-2-272-15,1-1-48 0,3-1-16 0,-2 1 0 16,-2-1-64-16,0 0-16 0,1 1 0 0</inkml:trace>
  <inkml:trace contextRef="#ctx0" brushRef="#br1" timeOffset="162693.14">1215 12151 9215 0,'0'0'816'0,"0"0"-656"16,0 0-160-16,0 0 0 0,0 0 2496 0,0 0 448 0,0 0 112 0,10-4 16 16,0 2-1872-16,-1-5-368 0,-1 1-80 0,2-1-16 15,0-2-224-15,2 1-32 0,1-5-16 0,2 3 0 16,0-1-304-16,1 2-160 0,-1-1 160 0,1 2-160 15,0 3 0-15,-2-2 0 0,0 2 0 0,-2 1 0 32,-1 0-1968-32,-2 2-384 0,2-4-80 0,-11 6 0 0</inkml:trace>
  <inkml:trace contextRef="#ctx0" brushRef="#br1" timeOffset="162933.79">1228 12301 21183 0,'0'0'1888'0,"0"0"-1504"16,0 0-384-16,0 0 0 0,0 0 3184 0,0 0 560 15,0 0 112-15,0 0 32 0,0 0-3184 0,11-1-704 0,-11 1 0 0,14-1 0 16,-1-1 0-16,3 2 0 0,-1-4-160 0,2 2 160 31,0-1-608-31,1-1-48 0,1 0-16 0,-1-1-9216 0,-3-1-1840 0</inkml:trace>
  <inkml:trace contextRef="#ctx0" brushRef="#br1" timeOffset="163211.81">1546 11731 21183 0,'0'0'1888'0,"-8"6"-1504"0,-2-1-384 0,3 3 0 0,4 3 3200 0,1 2 560 16,5 3 112-16,2-2 32 15,3 3-3184-15,1 2-720 0,0-2 0 0,2 0 0 0,0-1 0 0,2 1 0 16,2 2 0-16,-2-2 0 0,-2 0-144 0,2 0 144 15,-1-2 0-15,0 1-144 16,-2-2-256-16,1 1-48 0,-2-1-16 0,0 0 0 16,-1 1-432-16,0-4-96 0,-3 0-16 0,1-2 0 15,1-1-432-15,-7-8-96 0,0 0 0 0</inkml:trace>
  <inkml:trace contextRef="#ctx0" brushRef="#br1" timeOffset="163634.57">1837 11579 20271 0,'-13'-1'1792'0,"2"2"-1424"0,0 3-368 0,-1 2 0 0,2 6 3584 0,0 1 640 0,1 4 128 0,4 0 16 16,2 3-3536-16,1-1-832 0,-1 2 0 0,3 2 0 15,2 1 0-15,0-1 0 0,2 0 0 0,0-1-144 16,0 1 16-16,1-3 0 0,2-3 0 0,-1 0 0 31,1-2-256-31,2 1-64 0,0-3 0 0,0-1 0 0,0-1 192 0,2 0 16 0,-1-2 16 0,0-3 0 16,1 0 224-16,-1-2 0 0,-1 0 0 0,2-2 0 0,-11-2 0 0,13-1 0 16,-1 0 0-16,-1-2 0 0,2-1 0 0,-1 0 128 15,-3-4-128-15,3 0 160 0,0-1-32 0,0 0 0 16,-2-4 0-16,-1-1 0 0,1-1-128 0,1-1 0 15,-2-4 0-15,-1-1 0 0,-3-2 0 0,-1-2 0 16,-3 1 0-16,-2 2 128 0,-4 0-128 0,-3 1 160 16,0 3-160-16,-2 1 160 0,-3 3-32 0,-3-1-128 15,-1 4 192-15,-2 0-64 0,-2 2 64 0,-3 1 0 16,-1 3 0-16,1 4 0 0,-1 1-192 0,1 5 0 16,1 4 0-16,1 0 0 15,1 4-1328-15,0 3-288 0</inkml:trace>
  <inkml:trace contextRef="#ctx0" brushRef="#br2" timeOffset="178086.49">4682 10056 21311 0,'0'0'944'0,"0"0"192"0,-11 1-912 0,2-1-224 0,1 0 0 0,8 0 0 15,0 0 976-15,0 0 160 0,0 0 16 0,0 0 16 16,0 0-592-16,12-2-128 0,-2-1-32 0,3 1 0 16,6-1-240-16,-1-1-48 0,0-1-128 0,2 0 192 15,-1 2-192-15,2-3 0 0,0-2 0 0,1 1-160 16,-2 1-48-16,-2 0-16 0,-1 3 0 0,1-3 0 15,2 5-128-15,-2-2-32 0,0 2 0 0,-2 1 0 16,-2 1-336 0,2 2-80-16,-2-2-16 0,1 1 0 15,-2-1-2000-15,0 2-416 0,-2-3-80 0</inkml:trace>
  <inkml:trace contextRef="#ctx0" brushRef="#br2" timeOffset="178412.33">4686 10230 37199 0,'0'0'1648'0,"0"0"336"0,-2-7-1584 0,2 7-400 0,7-6 0 0,3 2 0 16,3 0 160-16,2 1-160 0,0-1 192 0,5 2-192 15,2-1 0-15,1 2 0 0,1-3 0 0,1 1 0 32,-2 1-304-32,1-2-112 0,-2-2-32 0,1 2 0 15,1 1-576-15,-2-3-128 0,0 1-32 0,-1 0 0 16,-2 0-224-16,1 2-32 0,-3-3-16 0,-1 2 0 0,-2 0-368 0,-1 0-80 0,-1 0-16 0,-12 4-7872 15</inkml:trace>
  <inkml:trace contextRef="#ctx0" brushRef="#br2" timeOffset="179021.07">5652 9720 23951 0,'0'0'2128'0,"0"0"-1696"0,0 0-432 0,0 0 0 0,0 0 1936 0,0 0 304 16,0 0 64-16,0 0 16 0,0 0-1904 0,0 0-416 15,0 0 0-15,9 10 0 0,-9-10 0 0,6 16 0 16,-1 0 0-16,-1 2 0 0,0 3 176 0,-2-3 0 15,-4-1 0-15,1 2 0 0,-2 4 16 0,3 0 16 16,2 2 0-16,-1 3 0 0,-1 5-80 0,0-3 0 16,0 3-128-16,0-3 192 0,-3-6 80 0,2 1 16 15,1 0 0-15,3-2 0 0,-1 0-288 0,2-1 160 16,0 0-160-16,1 3 128 0,2-2-128 0,-2-3-176 16,-1-6 48-16,0-2 0 15,-2-2-1728-15,2-2-352 0,-4-8-64 0,4 8-10912 0</inkml:trace>
  <inkml:trace contextRef="#ctx0" brushRef="#br2" timeOffset="179554.87">6147 9764 12895 0,'0'0'1152'0,"-6"-2"-928"0,-4-4-224 0,1 5 0 16,0 2 5056-16,0 2 960 0,0 0 192 0,9-3 32 0,-11 9-4896 0,4 4-960 16,0 1-208-16,-1 2-48 0,0 1-128 0,1 3 0 15,-1 3 0-15,1-1-176 0,-1-1 176 0,5 3-160 16,0 4 160-16,-1-1-160 0,1 3 0 0,2-1 0 15,0-2 0-15,1 1 0 0,2-4 160 0,1 1 0 16,-2-1 0-16,2-2 0 0,1-1 0 0,2-2 0 16,-2-1 0-16,2-3 0 0,1-2 0 0,1-1 0 15,1-2 0-15,3-1 0 0,0-1 0 0,1 0 0 16,0-2 0-16,1-1 0 0,2 1 0 0,1-4 0 16,2 1 0-16,1-2 128 0,1-1-256 0,0-1-64 15,-1-3 0-15,3-1 0 0,-1-3 192 0,0 0 0 0,-3-5-144 0,1-3 144 16,0-2 0-16,-3-1 0 15,-4-2 0-15,0-1 0 0,0-3 0 0,-3 0 0 0,-3 2 176 16,-1-3-176-16,-1-2 320 0,-1 2-48 0,-1-3 0 0,-3 2 0 16,-4-2 64-16,0 5 16 0,1 1 0 0,0 3 0 15,-4-1-48-15,0 2-16 0,1 0 0 0,-2 2 0 16,-2 3 80-16,-3-1 16 0,-2 0 0 0,0 0 0 16,-2 2-224-16,0 3-32 0,-1 2-128 0,-1-1 192 15,0 0-192-15,-1 2 0 0,-1 3 0 0,0 3 0 16,1 1 0-16,-1 4-288 0,0 2 64 0,3 1 16 31,1-1-2208-31,1 1-432 0</inkml:trace>
  <inkml:trace contextRef="#ctx0" brushRef="#br2" timeOffset="186659.7">13604 9403 1839 0,'0'0'160'0,"0"0"-160"16,0 0 0-16,0 0 0 0,9-9 4480 0,-1 2 848 15,-8 7 176-15,11-6 48 0,-1 2-4320 0,-10 4-848 0,11-5-192 0,-11 5-16 16,0 0-176-16,0 0 128 0,9-2-128 0,-9 2 128 16,0 0 208-16,0 0 48 0,0 0 0 0,0 0 0 15,0 0 352-15,0 0 80 0,0 0 16 0,0 0 0 16,-12 4 128-16,1 0 48 0,0 0 0 0,0 1 0 16,1-1-112-16,-1 1 0 0,1 2-16 0,0 1 0 15,-2-2-304-15,1 3-48 0,1 2-16 0,1-3 0 16,1-2-288-16,0 5-64 0,-1 0-16 0,1-1 0 15,0 1-144-15,2 1 128 0,-2 1-128 0,0 1 128 16,0-1 32-16,2 3 0 0,-1 0 0 0,0 3 0 16,-4 3 32-16,1 2 16 0,-1-1 0 0,2 1 0 15,1-1-16-15,-1 2 0 0,0 0 0 0,1 0 0 16,2-1-64-16,1 1-128 0,-1 3 176 0,2-4-176 16,2 1 160-16,-1 1-160 0,1 2 128 0,0 1-128 15,1 4 128-15,0-4-128 0,-1-2 0 0,1 3 128 0,0-4-128 0,0 4 0 16,1-1 0-16,0-2 128 0,-2-1-128 15,2-2 0-15,0-3 0 0,2 0 0 0,-1-3 0 0,0 1 128 16,2 2-128-16,-1-3 0 0,2 1 144 0,0-4-144 16,0 1 160-16,1-2-160 0,0-1 128 0,1 0-128 15,-1-1 0-15,3-1 144 0,2-2 16 0,1-2 0 16,-1 0 0-16,2-2 0 0,1-1-160 0,0 1 0 16,1-1 0-16,-1-4 0 0,0 0-304 0,-1 2-32 15,-2-2-16-15,0-2 0 16,-10 2-1824-16,10 0-384 0,0-5-64 0,-10 5-7392 15,10-6-1488-15</inkml:trace>
  <inkml:trace contextRef="#ctx0" brushRef="#br2" timeOffset="187119.79">13819 9814 11055 0,'0'0'480'0,"0"0"112"0,-4-6-464 0,1 3-128 0,3 3 0 0,0 0 0 0,0 0 5312 0,0 0 1024 16,0 0 224-16,0 0 32 0,-2 14-5376 0,2 2-1072 15,0 0-144-15,2 4-176 0,0 1 176 0,-1 2-128 16,1 2 128-16,0 3-128 0,0 4 128 0,0-2 0 15,0 4-144-15,0-3 144 0,1 1 0 0,-1-2 0 16,1-2 0-16,0-2 0 0,-1 2 0 0,1-5 0 16,-1-3 0-16,0-3 0 0,-2-3 0 0,0-2 0 15,-2-2 144-15,2-10-144 0,-1 8 0 0,1-8-128 0,0 0 0 16,0 0 0 0,0 0-1952-16,0 0-384 0,0 0-80 0,0 0-16 0</inkml:trace>
  <inkml:trace contextRef="#ctx0" brushRef="#br2" timeOffset="187711.27">13710 9835 26255 0,'-1'-16'1152'0,"1"16"256"0,0-12-1120 0,2 3-288 0,-2 9 0 0,5-12 0 16,2 2 672-16,1 2 80 0,0-1 16 0,1 2 0 16,-1 1-240-16,2-2-32 0,2-2-16 0,1 3 0 15,1 4 288-15,2-3 64 0,2-2 16 0,3 2 0 16,1-1-208-16,3 1-64 0,1-1 0 0,-1-1 0 0,1 3-176 0,-2 0-32 15,1 0-16-15,-3-2 0 0,-2 4-112 0,-2 0-32 16,-1 0 0-16,-1 3 0 0,-3 3-16 0,-1 0-16 16,-12-3 0-16,13 7 0 0,-3 1-176 0,-3 1 0 15,-7-9 0-15,7 13 0 0,-3-1 128 0,-2 2-128 16,-4 0 0-16,0-1 128 0,-2 0-128 0,-3 2 0 16,-2 2 144-16,-1 1-144 0,-1-1 128 0,-2 0-128 15,-1 0 128-15,-2 0-128 0,1 1 0 0,-2-4 144 16,-3-1-144-16,2-2 0 0,0-1 144 0,1-1-144 15,1 1 0-15,3-7 144 0,0 4-144 0,1-2 128 16,0 0-128-16,3-1 128 0,0 0-128 0,9-4 0 16,-10 4 0-16,10-4 128 0,0 0-128 0,-7 8 0 15,7-8 0-15,0 0 0 0,0 0 0 0,0 0 0 16,7 10 0-16,1-2 0 0,1 0 0 0,1-1 0 0,2-1 0 0,1-2 0 16,1 1-128-16,2-1 128 0,0 0 0 0,0 0 0 15,0 0 0-15,1 0 0 0,1 1 0 0,-1 0 0 16,-1 2 0-16,0-1 0 0,2 1-144 0,0 1 144 15,-1-1 0-15,0 3 0 0,-1-1 0 0,-1 2 0 16,1 1 0-16,0 1 0 0,-3-2 0 0,-2 2 0 16,-2 0 0-16,-2-4 0 0,-2 0 0 0,-2 3 0 15,-3-3 0-15,-2 3 0 0,-1-2 0 0,-3-1 0 16,-1 0 0-16,-4-4 0 0,1 2 0 0,-5 2 0 16,0 0 128-16,-2-2-128 0,-3-1 0 0,1 2 144 15,-4 1-144-15,1-2 0 0,-1-1 144 0,-1 2-144 16,0-1 0-16,-2-1 144 0,-2-1-144 0,1 0 0 15,1 1 0-15,2 0 0 0,-1-3 0 0,2 1 0 16,2-4 0-16,2 1-352 0,0-1 48 0,1 0 16 16,1 1-1952-16,1-1-384 0,3-1-64 0</inkml:trace>
  <inkml:trace contextRef="#ctx0" brushRef="#br2" timeOffset="190032.29">12474 9539 9215 0,'3'-7'816'0,"2"-1"-656"16,-1 0-160-16,1 3 0 0,-2 1 2208 0,-3 4 416 16,0 0 64-16,0 0 32 0,0 0-672 0,0 0-144 15,0 0-32-15,0 0 0 0,0 0-528 0,0 0-96 16,0 0-32-16,0 0 0 0,-8 13-128 0,8-13-48 16,-3 16 0-16,0-2 0 0,3 2-272 0,2 4-48 0,0 0-16 0,2 4 0 15,-1 2-32-15,1 1-16 16,2-1 0-16,1 0 0 0,-1 1-176 0,2-3-32 0,3 4-16 15,-2-1 0-15,1-1-128 0,1 3-32 0,-2-1 0 0,0 5 0 16,0-3-80-16,0 4 0 0,0 0-16 0,-1-2 0 16,-1 0 32-16,-1-2 16 0,-1-3 0 0,2 0 0 15,-1 0 144-15,1-7 16 0,-1-5 16 0,2-2 0 16,-1 0-144-16,1-3-48 0,-2-2 0 0,2-1 0 16,-8-7 64-16,9 6 16 0,-9-6 0 0,12 4 0 15,-2-4 16-15,1-1 0 0,-11 1 0 0,11-7 0 16,0-2 0-16,1-1 0 0,1-6 0 0,1 2 0 15,-2-5-80-15,1-1-16 0,0-5 0 0,1-3 0 16,0-2-208-16,1-3 144 0,-4-5-144 0,5 0 128 16,0 0-128-16,-1-1 0 0,0 2 144 0,-2 0-144 15,0 0 0-15,-1-1 0 0,-2-1 0 0,0-1 0 0,0-2-128 16,-4 0 0-16,-1 2 0 0,0 3 0 0,-1 1-96 0,2 2-16 16,-1 5 0-16,0 6 0 15,2-2-208-15,0 7-64 0,3-2 0 0,1 5 0 16,2 0-2432-16,3 2-480 0</inkml:trace>
  <inkml:trace contextRef="#ctx0" brushRef="#br2" timeOffset="191264.21">14320 9428 5519 0,'0'0'496'0,"0"0"-496"0,0 0 0 0,-8-3 0 16,8 3 3328-16,0 0 560 0,-5-6 112 0,5 6 32 16,0 0-2128-16,0 0-432 0,0 0-64 0,0 0-32 15,0 0 32-15,4-8 0 0,-4 8 0 0,0 0 0 16,0 0-224-16,0 0-32 0,0 0-16 0,0 0 0 15,0 0-528-15,0 0-96 0,0 0-32 0,0 0 0 16,10 6-352-16,1 2-128 0,-1 4 0 0,-1-3 144 16,0 0-144-16,2 3 0 0,1 1 144 0,1 0-144 15,1-1 288-15,2 1-16 0,-1 1 0 0,2-1 0 16,0 1 0-16,3 3 0 0,2 3 0 0,0-2 0 0,-1 2-16 0,1 2 0 16,-1 4 0-16,0 0 0 0,1 0-32 15,-1 2-16-15,0 2 0 0,-2 1 0 16,-2 0-16-16,0 4-16 0,-1 2 0 0,-3 2 0 0,-3 1-48 0,-1 1-128 15,-1-2 192-15,-3-1-64 0,1-2 16 0,-2-2 0 16,-2-1 0-16,-1-7 0 0,1 0 0 0,-4-4 0 16,-1-2 0-16,-1-1 0 0,-2-1 112 0,1 1 32 15,-3-4 0-15,-1-2 0 0,0 0-96 0,0 0 0 16,0-1-16-16,0-2 0 0,0 0-176 0,1-1 0 16,-3-4 0-16,1 0 0 15,0 0-656-15,-1 1-64 0,-1-1-16 0,1-1-11712 16,-4 0-2336-16</inkml:trace>
  <inkml:trace contextRef="#ctx0" brushRef="#br2" timeOffset="194898.47">17296 10726 15951 0,'0'0'704'0,"0"0"144"0,6-8-672 0,-1 1-176 0,0-1 0 0,0 1 0 16,-1 1 768-16,3-2 112 0,-2 0 16 0,-5 8 16 16,6-8-704-16,-6 8-208 0,0 0 0 0,0 0 128 15,0 0-128-15,0 0 0 0,0 0 0 0,0 0 128 16,0 0 320-16,0 0 64 0,0 0 0 0,-6 11 16 16,-1 2 560-16,1 0 96 0,-2 1 32 0,2 2 0 15,0-2 64-15,0 3 32 0,-1 1 0 0,-1 1 0 16,1 0-192-16,-1-1-32 0,0-1-16 0,-1 2 0 15,-4 0-496-15,0 1-80 0,0-1-32 0,-3 2 0 16,-1 0-224-16,0 4-48 0,0 2-16 0,-2 2 0 0,-2 3-32 16,-1 1 0-16,1 2 0 0,0 3 0 0,-2 0 96 0,-1 0 16 15,1-2 0-15,-2-1 0 0,3-3-48 16,-2-4 0-16,2-2 0 0,2 0 0 0,2-5 112 0,0-1 0 16,1-2 16-16,3-1 0 0,2-3 64 0,0 2 16 15,0-6 0-15,1 1 0 0,-1-2-96 0,2-1-32 16,2-2 0-16,0 1 0 0,-1-2-80 0,2 2-16 15,1 0 0-15,-1 0 0 0,-1-1-192 0,8-6 0 16,-6 10 0-16,6-10 0 0,-7 6 0 0,7-6 0 16,4 12 0-16,-4-12 0 0,0 0 0 0,0 0 176 15,0 0-176-15,0 0 160 0,8 12-160 0,-8-12 0 16,0 0 144-16,0 0-144 0,0 0 0 0,0 0 128 16,12 0-128-16,1 1 0 0,1 4 208 0,1-4-16 0,-2-2-16 15,0 1 0-15,0-2-176 0,2 0 192 0,1 0-192 0,2-2 192 16,0-2-48-16,3 3 0 0,3-1 0 0,3 1 0 15,2-1-144-15,3 3 0 0,4 1 0 0,3 0 128 16,4 0-128-16,1 0 0 0,0 0 0 0,2-1 128 16,0-1-128-16,1 0 0 0,-2-1 0 0,4 0 0 15,0-1 0-15,1 2 0 0,0 1 0 0,3 1 0 16,0 0 0-16,-2 0 0 0,-3 0 0 0,-2 2 0 16,-5 2 0-16,1 4 0 0,-1 2 0 0,-1 2 0 15,-2-3-128-15,-2 0 128 0,0-2 0 0,-4-1 0 16,-1 1 0-16,-2-2 0 0,-2 2 128 0,0-6-128 15,-3 0 128-15,-2-3-128 0,-3-5 0 0,0 1 128 16,1 0 16-16,-2 1 0 0,0 0 0 0,-2-2 0 16,0 0-16-16,-3-4-128 0,-2 2 192 0,0 0-64 0,-2-2 48 0,-3 1 0 15,0-2 0-15,-2 1 0 0,-2-1 80 0,-2 0 0 16,-1-1 16-16,-3 0 0 0,-3 0-16 0,0 1 0 16,0 1 0-16,-3-4 0 0,-3 1-112 0,0 1-16 15,0-2-128-15,-3 0 192 0,-2-2-192 0,-1 0 128 16,0-3-128-16,1 0 0 0,1-5 128 0,0 1-128 15,-2 1 0-15,3-2 0 0,-1-1 128 0,0-1-128 16,1 1 0-16,-1-1 0 0,1-4 144 0,1 1-144 16,-1 0 128-16,0 2-128 0,1 0 128 0,-1 3-128 15,-1 2 128-15,0-2-128 0,0 2 0 0,-1 2 128 16,0 1-128-16,-2 3 0 0,1 0 128 0,0 6-128 16,3 7 0-16,-1-3 128 0,0-6-128 0,1-1 0 0,0-4 0 15,-1-6 0-15,-1-6 0 0,2 5 0 16,2 2 0-16,1 3 0 0,1 1 0 0,1-1 0 0,0 3 0 0,3 0 0 15,1 0 0-15,1 3 0 0,2 0 0 0,-2 3 0 16,-1-1 0-16,2 2 0 0,0 2 0 0,0 2 0 16,0-1-192-16,1 2 192 0,0 1-192 0,4 4 192 15,0 0-272-15,-7-1 64 0,1-1 16 0,6 2 0 32,-9 2-336-32,9-2-64 0,-10 4-16 0,3 2 0 15,7-6-1184-15,-10 4-256 0,1 1-32 0,0-1-16 16,0 3-1344-16,0 1-272 0</inkml:trace>
  <inkml:trace contextRef="#ctx0" brushRef="#br2" timeOffset="195749.59">15319 10960 21023 0,'0'0'928'0,"0"0"192"0,0 0-896 0,-9-2-224 0,9 2 0 0,-10 2 0 0,3-1 544 0,7-1 64 15,-11 4 16-15,2 0 0 0,-1 0-624 0,-1 1 0 16,1 0 0-16,1 2 0 0,-2-1 0 0,1 1 144 15,-2-1-144-15,2 1 160 0,-1-1-32 0,1 1-128 16,-1 1 192-16,1-1-64 0,1 0 560 0,0-1 96 16,0-2 32-16,-1 2 0 0,1-3-48 0,9-3 0 15,0 0 0-15,-6 11 0 0,-1-5-192 0,7-6-64 16,0 0 0-16,0 0 0 0,0 0-96 0,-4 10-32 16,4-10 0-16,0 0 0 0,0 0-128 0,8 10-48 15,1-2 0-15,0-3 0 0,-9-5-80 0,12 4-128 16,0-3 176-16,0 1-176 0,-2-1 176 0,2 1-176 0,-1-2 160 0,1 0-160 15,0 0 0-15,0 2 0 0,-1 0 0 16,0 1 0-16,-1 1 0 0,-10-4 0 16,12 5 0-16,-2 2 0 0,0 0 0 0,-1 0 0 0,0-1 0 0,0 1 0 15,1 2 0-15,0 2 0 0,-1-1 0 0,0-1 0 16,0 3 0-16,-1 1 0 0,-2-1 0 0,1 1-160 16,-2 1 160-16,-1 0 0 0,-3 2 0 0,2-3 0 15,-3-1 0-15,-2 1 0 0,-1 0 0 0,-3 0 0 16,0-3 0-16,-3 2 176 0,0-2-176 0,-2 3 192 15,-1 0-16-15,-1-3 0 0,0 0 0 0,0-1 0 16,-1 0-176-16,0 0 0 0,1 1 144 0,0-4-144 16,-2 2 0-16,2-2 0 0,1 0 0 0,2-1-192 31,0 0-224-31,0-4-48 0,10-1-16 0,-9 0 0 0,0-1-1360 0,9 1-272 16,0 0-48-16,0 0-16 0</inkml:trace>
  <inkml:trace contextRef="#ctx0" brushRef="#br2" timeOffset="196037.53">15753 11014 13823 0,'0'0'1216'0,"0"0"-960"0,0 0-256 0,0 0 0 15,0 0 4560-15,0 0 880 0,0 0 160 0,0 0 32 16,8-5-4288-16,-8 5-880 0,10-4-160 0,0 2-48 16,1 0-256-16,-1-2 0 0,1 2 0 0,1-1 0 15,-2 1 0-15,2 0 0 0,-2-2-144 0,2 2 144 32,0 0-512-32,-1 1-32 0,1 0 0 0,0 1 0 15,-2-4-480-15,-10 4-80 0,12-1-32 0,-2-1 0 16,-10 2-352-16,11 0-80 0,-11 0-16 0,0 0 0 15,0 0-336-15,0 0-64 0</inkml:trace>
  <inkml:trace contextRef="#ctx0" brushRef="#br2" timeOffset="196266.76">15699 11222 14735 0,'0'0'640'0,"0"0"160"0,0 0-640 16,-6 9-160-16,6-9 0 0,0 0 0 0,0 0 5760 0,6 9 1104 15,5-3 240-15,1-3 32 0,1-2-5984 0,1-1-1152 16,2-1-304-16,-1-2-16 16,2 0-288-16,0 0-48 0,0-2-16 0,1 0 0 15,1-2-1696-15,-1 0-352 0,-1-2-64 0,0 2-10800 0</inkml:trace>
  <inkml:trace contextRef="#ctx0" brushRef="#br2" timeOffset="196595.58">16192 10705 8287 0,'0'0'736'0,"-4"12"-592"0,-2 0-144 0,1 2 0 15,-1 3 4960-15,2 1 960 0,2-2 192 0,0 2 32 16,1 2-4560-16,1-2-928 0,0-2-176 0,1 1-32 16,1 1-448-16,-1 2 0 0,-1-2 128 0,3 3-128 15,-1 1 0-15,2 4 0 0,-1-1 0 0,-2 1 128 0,-1 0-128 0,1 1 0 16,-1 1 0-16,0 0 0 0,-2 1 0 0,-1-2 0 15,1 2 0-15,0-4 0 0,1-3 0 0,1-3 0 16,1 0 0-16,-1-5 0 0,0-1-352 0,0-13 0 16,4 7 0-16,-4-7 0 15,0 0-1824-15,0 0-384 0</inkml:trace>
  <inkml:trace contextRef="#ctx0" brushRef="#br2" timeOffset="197200.97">16096 10752 20271 0,'0'0'1792'0,"0"0"-1424"0,0 0-368 0,0 0 0 16,4-9 3840-16,-4 9 688 0,11-6 144 0,2 2 16 15,0-1-3632-15,2 2-736 0,-1-1-128 0,0 1-48 16,1 1-144-16,-2-1 0 0,0 1 0 0,0 0 0 15,-1 0-160-15,1 0 160 0,0 1 0 0,0 0-144 16,0-4 144-16,0 3-208 0,0 0 80 0,-1 0 128 16,-2 2-144-16,-10 0 144 0,0 0 0 0,10 4 0 15,-10-4 0-15,0 0-128 0,6 11 128 0,-4-1 0 16,0 1 0-16,-4 0-192 0,-2-2 192 0,-1 2-160 16,-3 1 160-16,-1 1 0 0,-1 1 0 0,-2 0-128 15,-1 1 128-15,1-2 0 0,-1-3 0 0,1 2 0 0,1 0 0 16,-1-1 0-16,2-4 160 0,0-1-160 0,1 1 0 15,-1-2 0-15,-2 0 0 0,4 2-160 16,8-7 160-16,-9 4 0 0,0 2 128 0,9-6-128 0,0 0 0 0,0 0 0 16,0 0 0-16,0 0-128 0,0 0 128 0,4 12 0 15,3-2 0-15,0-2 0 0,-7-8 0 0,12 7 0 16,1-2 0-16,-1-1 0 0,-12-4 0 0,13 4 0 16,0 0 0-16,0 0 0 0,-3 0 0 0,1-2 0 15,-1 1 0-15,1 1-192 0,-1 1 192 0,1-3-128 16,-11-2 128-16,11 4-128 0,0 0 128 0,-11-4 0 15,10 7 0-15,-1 1-128 0,-9-8 128 0,9 11 0 0,-9-11 0 16,8 13 0-16,-3 2 0 0,-1 0 0 0,-1-2 0 0,-2 2 0 16,-1 0 0-16,-1 0 0 0,-2-2 0 0,2 0 0 15,-3 0 0-15,0 0 0 0,0 0 0 0,0-3 128 16,0 1-128-16,-1-2 0 0,0-3 128 0,-1 1-128 16,-2 1 176-16,0 1-48 0,3-1 0 0,-3 0 0 15,0-1-128-15,-1 1 192 0,0 3-192 0,0-4 192 16,0 1-64-16,-1 0 0 0,1 1 0 0,-1-2 0 15,-2-1-128-15,2 1 0 0,-1-1 0 0,0 2 0 32,-3-1-368-32,1-1-96 0,0-1-32 0,-1-1-10320 0,0 2-2048 0</inkml:trace>
  <inkml:trace contextRef="#ctx0" brushRef="#br2" timeOffset="198205.04">17183 11793 10127 0,'0'0'896'0,"0"0"-704"0,0 0-192 0,9-7 0 16,-1 1 1904-16,-8 6 336 0,5-9 80 0,0 2 16 15,-5 7-1248-15,0 0-256 0,0 0-64 0,0 0 0 16,0 0 0-16,0 0-16 0,0 0 0 0,0 0 0 16,0 0-304-16,0 0-64 0,0 0-16 0,0 0 0 15,-1 10 16-15,-2 2 16 0,1-1 0 0,-1 0 0 16,-2 1 368-16,-1 1 64 0,-2 1 0 0,0 1 16 16,1-1 112-16,-2 0 0 0,-1 2 16 0,-1-2 0 15,1 2-336-15,-3 0-64 0,-4 1 0 0,0 1-16 16,0 2-192-16,-1 2-48 0,-3 2 0 0,-1 6 0 15,-3 2 96-15,-2 4 16 0,-2 3 0 0,-2 3 0 16,-2 2-32-16,-2 2 0 0,-2 2 0 0,-4-2 0 0,-6-6-80 0,-3 3 0 16,-2-2-16-16,0 4 0 0,-2 5 32 0,1-1 16 15,0 0 0-15,2-1 0 0,1 0-32 0,2-2-16 16,1-6 0-16,4 1 0 0,4-4-112 0,0-1 0 16,-2-9-16-16,3-1 0 0,2-2-176 0,3 0 128 15,2 0-128-15,1 1 128 0,0-6-128 0,4 1 0 16,3-2 0-16,0-1 0 15,3-3-432-15,0 2-16 0,2 0 0 0,-2-2 0 16,-2-1-432-16,0 1-80 0,0 2-32 0,0-3 0 16,-2-3-1648-16,2 1-336 0,0-1-64 0</inkml:trace>
  <inkml:trace contextRef="#ctx0" brushRef="#br2" timeOffset="200503.69">14701 12531 25103 0,'0'0'1104'0,"6"-8"240"0,1 0-1072 0,-1-1-272 16,1 0 0-16,-1 0 0 0,2-1 512 0,-1 1 64 16,-1 0 0-16,-6 9 0 0,7-10-576 0,-2 1 0 15,-5 9 0-15,4-11 0 0,-2 1 128 0,0 1-128 16,-2 0 0-16,0 9 0 0,-3-12 192 0,1 3-192 16,-1 0 192-16,0 2-192 0,3 7 448 0,-5-8-32 0,-1-1 0 0,0 4 0 15,6 5 64-15,-9-3 16 16,-1 3 0-16,1 0 0 0,0 4-96 0,-1 3-16 0,-1 2 0 0,-1 1 0 15,0 3-160-15,0 2-32 0,-1 0-16 0,0-2 0 16,2 3-176-16,-2 1 0 0,-2 0 144 0,2 0-144 16,-1 0 128-16,2 0-128 0,0 2 128 0,2 1-128 15,0-1 0-15,0 0 0 0,7 0 0 0,0 1 128 16,0-3-128-16,5 0 0 0,0-3 128 0,5-1-128 16,2-3 256-16,1-3 0 0,2-1-16 0,1 0 0 15,0-4-96-15,0-2-16 0,0-1 0 0,2-2 0 16,-1-1-128-16,-1-1 160 0,-1-3-160 0,-1 2 160 15,0-5-160-15,1 2 0 0,-2-4 0 0,0 3 0 16,-2-3 0-16,0 1 128 0,0 0-128 0,-2 2 0 16,0 1 0-16,-2-3 0 0,-2 2 128 0,1-1-128 15,-3 1 0-15,0 10 128 0,0-12-128 0,1 3 128 0,0 0-128 0,-1 9 0 16,3-13 0-16,-3 13 0 0,4-11 0 0,-4 11 0 16,0 0 0-16,0 0 0 0,0 0 128 0,0 0-128 15,0 0 0-15,10 0 128 0,-10 0 224 0,11 3 32 16,-3 3 16-16,-1 1 0 0,-7-7-16 0,9 12 0 15,-1-1 0-15,-1 3 0 0,-2-3-256 0,0 2-128 16,0 2 128-16,1 0-128 0,-1 0 0 0,0 3 0 16,0 3 0-16,1 1 0 0,-1-1 0 0,0 1 0 15,0 0 0-15,0-1 0 0,1 0 0 0,-1-2 0 16,0 1 0-16,0-3 0 16,0-2-768-16,1-3-16 0,-1-3-16 0,-5-9-10192 0,0 0-2032 15</inkml:trace>
  <inkml:trace contextRef="#ctx0" brushRef="#br2" timeOffset="200751.77">15053 12486 27647 0,'0'0'2448'0,"0"0"-1952"0,0 0-496 0,0 0 0 15,0 0 1584-15,5-8 208 0,3 3 64 0,2 1 0 16,1 2-1440-16,0-1-288 0,2 2-128 0,0-2 128 16,0 2-128-16,0 1 0 0,2 0 0 0,-1-1 0 15,1-1-144-15,-1-2 144 0,-1 3-192 0,0-2 192 16,0 2-592-16,0 0-16 0,-1 0 0 0,-12 1 0 16,10 0-608-16,-10 0-112 0,11 0-16 0,-11 0-11488 15</inkml:trace>
  <inkml:trace contextRef="#ctx0" brushRef="#br2" timeOffset="201016.2">14955 12636 35247 0,'0'0'1552'0,"0"0"336"0,0 0-1504 0,0 0-384 0,0 0 0 0,8 8 0 16,3 0 464-16,6-6 32 0,4-2 0 0,4-1 0 16,2 0-368-16,0-3-128 0,-1 0 0 0,0-1 0 15,-2-2 0-15,3 3-240 0,-1-2 32 0,-2-1 0 32,0 1-816-32,-2-1-144 0,-1 2-48 0,-2 0 0 15,-2 1-1856-15,-2 1-384 0,-2-1-80 0,-4 2-16 0</inkml:trace>
  <inkml:trace contextRef="#ctx0" brushRef="#br2" timeOffset="201572.87">15542 12211 5519 0,'0'0'240'0,"0"0"64"0,0 0-304 0,0 0 0 0,0 0 0 0,0 0 0 0,0 0 5456 0,-2 9 1040 16,2-9 208-16,3 12 32 0,0 0-4912 0,0-2-992 15,1 1-192-15,0 2-32 0,0 4-224 0,1 1-64 16,1 1 0-16,-2 4 0 0,-3-1 32 0,1-1 0 16,-2 1 0-16,0-3 0 0,-1 5 80 0,1-6 16 15,0 2 0-15,3-1 0 0,-1-1-112 0,1-1-16 16,0 0 0-16,0-2 0 0,3-1 64 0,-1 0 16 16,0-1 0-16,2-1 0 0,-2 0-128 0,1-4-16 15,-6-8-16-15,9 9 0 0,-1-3-16 0,-8-6 0 0,11 4 0 0,-11-4 0 16,10 0 32-16,-10 0 16 15,13-4 0-15,-2-1 0 0,-4-3-80 0,0 0 0 0,-2-1-16 16,0-1 0-16,-1-2-176 0,0 2 128 0,0-1-128 0,1 2 128 16,-1 1-128-16,-4 8 0 0,0 0 0 0,0 0 0 15,8-6 0-15,-8 6 0 0,0 0 0 0,11 1 0 16,-11-1 0-16,10 7 0 0,-1 0-128 0,-1 1 128 16,0 1 0-16,0 2 0 0,-1-3-144 0,1 0 144 15,-8-8 0-15,11 6 0 0,-4 2 0 0,-7-8 0 16,10 4 0-16,-10-4 0 0,10 2 128 0,-10-2-128 15,10 2 208-15,-10-2-48 0,10-4-16 0,-3 0 0 16,-7 4 80-16,11-7 16 0,-2 0 0 0,0-3 0 16,0 1 96-16,2 0 32 0,-2 0 0 0,-1 0 0 15,-2 0-32-15,1 0 0 0,-1-2 0 0,1 1 0 16,-2-1-16-16,0 0 0 0,0-2 0 0,0-3 0 0,1 0-128 0,0-1-16 16,-1-4-16-16,1 1 0 0,-2-5-160 0,-1-1 192 15,0-3-192-15,0 2 192 0,-1-1-192 0,0 2 0 16,-2 3 0-16,1-1-176 0,0 1-144 15,-2 3-48-15,1 3 0 0,1 3 0 16,1 2-1456-16,0 2-288 0,-1 2-64 0,-1 8-16304 16</inkml:trace>
  <inkml:trace contextRef="#ctx0" brushRef="#br2" timeOffset="205205.78">13096 13705 6447 0,'0'0'272'0,"0"0"80"0,0 0-352 0,0 0 0 0,0 0 0 0,0 0 0 16,0 0 3456-16,0 0 640 0,0 0 112 0,0 0 16 16,0 0-3248-16,0 0-656 0,0 0-128 0,0 0-16 15,-7-4 16-15,7 4 0 0,0 0 0 0,0 0 0 16,0 0 144-16,-9-4 48 0,9 4 0 0,-9-2 0 15,9 2 304-15,-10 0 64 0,-1 0 16 0,1 2 0 16,-1 2-64-16,1 4 0 0,-2-1 0 0,-1 1 0 16,-4 1-192-16,0 4-32 0,-1-3-16 0,-3 3 0 15,-2 1-224-15,-1 1-48 0,1 0-16 0,1 0 0 0,1-1-176 0,2-1 128 16,4 0-128-16,3 0 128 0,3-6-128 0,4-1 160 16,-2 0-160-16,7-6 160 0,0 0-32 0,0 0 0 15,3 7 0-15,-3-7 0 0,0 0-128 0,12 7 0 16,2-2 144-16,-1-2-144 0,-1-2 0 0,1 0-128 15,1 2 0-15,2 0 0 0,-1-1 128 0,1 5 0 16,0 2 0-16,-1-3 0 0,0-2 0 0,-2 3 0 16,0 3 0-16,0-1-128 0,-2 0 128 0,0 1 0 15,-1 1 0-15,-1-3 0 0,-1-1 0 0,0 0 0 16,0 3 0-16,-2-1 0 0,-6-9 0 0,0 0 0 0,4 11 0 0,-1 0 0 16,0 1 0-16,-3-1 0 0,0-11 160 0,-4 11-160 15,-2-1 160-15,1 1-160 0,-1 0 160 0,-1-3-160 16,-2 3 144-16,-1 0-144 0,-2 2 128 0,-1 2-128 15,-3 0 0-15,1 1-176 0,-2 1 16 0,0 0 0 16,0-1-192-16,0-2-32 0,1-4-16 0,3 1 0 31,3-3-496-31,2-3-112 0,8-5-16 0</inkml:trace>
  <inkml:trace contextRef="#ctx0" brushRef="#br2" timeOffset="205525.5">13258 13304 4607 0,'0'0'400'0,"-11"-2"-400"15,-1 2 0-15,2 3 0 0,1 1 7680 0,9-4 1440 16,-3 16 288-16,4-5 64 0,3 1-7664 0,3 1-1536 15,2 0-272-15,1 0 0 0,2 4-336 0,1-1 48 16,-1 1 16-16,0 1 0 0,-1 4 48 0,0-2 16 16,-5 1 0-16,0-1 0 0,-2 0-16 0,-3-1 0 15,-1 1 0-15,-1 1 0 0,-3 0 32 0,-2 1 16 16,-3-1 0-16,1 1 0 0,1 0-144 0,-1-2-16 16,0-1-16-16,1-4 0 15,2-4-160-15,1 0-16 0,4-11-16 0,0 0-9184 16,0 0-1824-16</inkml:trace>
  <inkml:trace contextRef="#ctx0" brushRef="#br2" timeOffset="205813.42">13397 13970 13823 0,'0'0'1216'0,"8"-4"-960"0,0-1-256 0,2-2 0 16,3-3 4288-16,3 3 832 0,1 2 144 0,1-3 48 0,-1 2-4224 0,1-1-832 16,0 2-256-16,1 1 128 0,-2 0-128 0,0 0-224 15,0-1 48-15,-1 1 16 16,1 0-656-16,-1 0-128 0,0 2-16 0,-2-2-16 15,0 1 80-15,-2-2 0 0,0 0 16 0,-2 2 0 16,-10 3-1152-16,9-4-224 0,-9 4-48 0,10-9-16 0</inkml:trace>
  <inkml:trace contextRef="#ctx0" brushRef="#br2" timeOffset="206034.65">13415 14158 26719 0,'0'0'1184'0,"0"0"240"0,-4-2-1136 0,4 2-288 0,-4-4 0 0,4 4 0 16,0 0 3136-16,12 2 576 0,4-2 128 0,1 0 0 16,0-3-3264-16,1 2-576 0,0-2-256 0,2 1 0 31,-2 0-400-31,0-2-96 0,2 0-16 0,-1 1 0 15,0-3-2016-15,-1 2-416 0,-1 3-64 0</inkml:trace>
  <inkml:trace contextRef="#ctx0" brushRef="#br2" timeOffset="206372.73">14225 13703 8287 0,'0'0'736'0,"0"0"-592"15,0 0-144-15,0 0 0 0,-7 7 5600 0,7-7 1088 16,-6 14 224-16,2-3 32 0,0 1-5408 0,1 0-1088 16,1 1-224-16,-2 0-32 0,0 0-192 0,-1 1 0 15,-2 1 0-15,1 3 0 0,-2 0 0 0,-1 4 0 0,-2 4 144 0,1-1-144 16,-2 1 320-16,-1 3-16 0,-3-3 0 0,2 3 0 15,-1-1 16-15,-1 1 0 0,-2 1 0 0,1 0 0 16,1 2-16-16,0 2 0 0,2-4 0 0,1 0 0 16,1-2-304-16,2-2 128 0,1 0-128 0,1-1 0 15,-1-5-176-15,1-1-144 0,1-6-16 0,2-1-16 32,0-6-2016-32,5-6-384 0,0 0-96 0,0 0-16 0</inkml:trace>
  <inkml:trace contextRef="#ctx0" brushRef="#br2" timeOffset="206680.76">14157 13662 34319 0,'0'0'1520'0,"0"0"320"0,0-11-1472 0,0 11-368 15,0 0 0-15,0 0 0 0,10-4 368 0,1 2 0 16,-1 2 0-16,1 6 0 0,-1 3-368 0,1 4 0 15,-2 0 0-15,0 5-192 0,0 2 192 0,0 4 0 16,-1 2 0-16,0 3 0 0,0 0 0 0,-1 2 128 16,0 4-128-16,-2-2 128 0,0-2-128 0,1 2 176 15,-2 1-176-15,-2-2 192 0,1-2-192 0,-1 0 0 16,1-1 144-16,0 1-144 0,-2-5 0 0,0 2 0 16,-1 0 0-16,0-2 128 0,0 0-128 0,-1-2 0 15,0 1 0-15,-2-3 0 0,-1 0-128 0,0-5-64 0,0 1 0 0,-1-6 0 31,-2 2-448-31,1-7-80 0,1 1-32 0,5-7 0 16,-9 0-2336-16,-1-7-480 0</inkml:trace>
  <inkml:trace contextRef="#ctx0" brushRef="#br2" timeOffset="206864.37">13977 14275 11967 0,'0'0'528'0,"0"0"112"0,0 0-512 0,0 0-128 0,0 0 0 0,0 0 0 16,0 0 5136-16,5-9 1008 0,3 0 192 0,3 1 32 15,2 0-4448-15,2-1-896 0,1 0-192 0,2 0-16 16,0-2-128-16,1 2-32 0,0 1 0 0,2 2 0 16,3-2-656-16,0 3 0 0,2 0 0 0,1-1 0 15,0 2-496 1,-1 2-128-16,0-3-16 0,0 3-16 0,0 0-1952 0,2 0-384 16,-4 0-80-16</inkml:trace>
  <inkml:trace contextRef="#ctx0" brushRef="#br2" timeOffset="208211.06">15566 13502 28735 0,'0'0'1280'0,"0"0"256"0,0 0-1232 0,-4-7-304 0,4 7 0 0,0 0 0 16,0 0 672-16,0-7 80 0,0-4 16 0,0 11 0 0,3-9-560 15,-3 9-208-15,0 0 176 0,0 0-176 0,0 0 128 0,0 0-128 16,0 0 0-16,0 0 144 0,0 0 48 0,-10 4 0 15,-2 1 0-15,0 2 0 0,-1-1 176 0,0 5 32 16,1 2 16-16,-1 0 0 0,-1-2 96 0,-2 1 32 16,2 4 0-16,-2 1 0 0,-1 0 0 0,0-2 0 15,-1 2 0-15,0 4 0 0,-2 1-160 0,0 3-48 16,-3 2 0-16,1 2 0 0,-1 0-32 0,-1 3-16 16,0 1 0-16,-3 3 0 0,-1 4 32 0,-2 0 16 15,-3 2 0-15,-1 2 0 0,0 4 0 0,0 2 0 16,-2 3 0-16,3 3 0 0,2-2-48 0,4-2-16 0,1-1 0 15,2-6 0-15,2-2-272 0,1-6 0 0,3-1 0 0,1-3 0 16,1-6 0-16,3-1 192 0,0-6-64 0,2-2-128 16,-1-3 336-16,3-1-32 0,0-5-16 0,2 0 0 15,0-2-112-15,7-7-32 0,-10 5 0 0,1-1 0 16,0-2 32-16,0 0 0 0,0-1 0 0,-1-1 0 16,3 0 16-16,7 0 16 0,-11 0 0 0,2 0 0 15,0 0-48-15,9 0-16 0,-9-1 0 0,9 1 0 16,-11-2-144-16,11 2 0 0,-9-2 0 0,9 2 128 15,0 0-128-15,0 0 192 0,-4-8-192 0,4 8 192 16,2-9-32-16,-2 9 0 0,0 0 0 0,6-9 0 16,1 2-160-16,2 2 192 0,0 1-192 0,3 0 192 15,2 2-192-15,2 0 0 0,1 1 0 0,1 1 128 16,3 0-128-16,1 1 0 0,1 2 0 0,5-2 0 0,3 1 128 0,4-1-128 16,2 0 128-16,2 2-128 0,4-2 0 0,1 3 128 15,0-3-128-15,2 2 0 0,1 0 0 0,0 0 0 16,-1 1 0-16,2-1 0 0,0-2 0 0,2 1 128 15,-1-1-128-15,3 0 0 0,2 0 0 0,-1 1 0 16,-1-1 128-16,-1 2-128 0,-3 1 0 0,2-1 0 16,2 1 0-16,-1-4 0 0,0-1 0 0,-2-2 0 15,1 0 0-15,-2-3 128 0,-4 1 128 0,0-1 0 16,-3-2 16-16,-2 0 0 0,-3 1-272 0,-1 1 160 16,0-1-160-16,0 1 128 0,-1-1-128 0,0 3 0 15,0-2 0-15,-2 1 0 0,-2 0 0 0,-1 1 0 16,-2 1 128-16,0 0-128 0,-4 2 0 0,-2 0 0 15,-4-1 0-15,-2-1 0 0,0 1 0 0,-2 1 0 0,-1-3 144 0,-2 3-144 16,0-1 0-16,1-1 128 0,-11 3-128 0,10-3 0 16,-10 3 128-16,12-4-128 0,-12 4 128 0,10-4-128 15,-10 4 128-15,11-2-128 0,-11 2 128 0,8-4-128 16,-8 4 128-16,0 0-128 0,0 0 128 0,0 0-128 16,0 0 128-16,0 0-128 0,0 0 128 0,0 0-128 15,0 0 160-15,0 0-32 0,0 0-128 0,0 0 192 16,0 0-192-16,0 0 0 0,0 0 0 0,0 0 0 15,0 0 144-15,0 0-144 0,0 0 128 0,0 0-128 16,0 0 128-16,-9-8-128 0,9 8 128 0,-10-8-128 16,10 8 176-16,-7-9-48 0,7 9-128 0,-9-9 192 15,2 0-64-15,7 9 0 0,-10-10-128 0,0-3 192 16,1 0-192-16,-1 3 176 0,-1-6-176 0,0-1 160 0,-2-2-160 16,-2-2 192-16,0-1-192 0,-4 1 192 15,0-4-192-15,-3 2 0 0,-2-2 0 0,-2 0 0 0,-4-2 0 16,0 2 0-16,-1 0 128 0,-2 0-128 0,-2 2 0 0,0 1 0 15,0 0 0-15,1 2 0 0,-1 2 0 0,1-2 0 16,0-3 0-16,1 1 0 0,-2-2 0 0,0-4 0 16,-2-5 128-16,1-2-128 0,-1-2 0 0,2 2 0 15,1 4 0-15,2-2 0 0,2 6 0 0,1 2 0 16,2 0 0-16,1 6 0 0,1 2 0 0,1 0 0 16,1 4 0-16,-1 0 0 0,2 1 0 0,1 2 0 15,0-1 0-15,1 2 0 0,-1 1 0 0,0 2-144 16,1-1 144-16,2 2 0 0,1 0 0 0,1-2 0 15,2 1 0-15,1-1 0 0,3-1-128 0,1 3 128 0,1 0-192 16,8 5 192-16,0 0-416 0,0 0 32 0,-9 1 0 0,9-1 0 31,0 0-2512-31,0 0-496 0</inkml:trace>
  <inkml:trace contextRef="#ctx0" brushRef="#br2" timeOffset="211110.87">15392 14880 4607 0,'0'0'400'0,"0"0"-400"15,0 0 0-15,0 0 0 0,0 0 4352 0,-3-9 800 16,3 9 160-16,0 0 16 0,-1-9-3728 0,1 9-736 15,0-9-160-15,0 9-16 0,2-10 144 0,-2 10 16 16,6-10 16-16,-1 2 0 0,0 2-432 0,-5 6-96 16,7-9-16-16,-7 9 0 0,0 0-96 0,0 0-32 15,0 0 0-15,0 0 0 0,0 0-64 0,0 0 0 16,0 0-128-16,0 0 192 0,3 13 128 0,-3-3 0 16,-2 3 16-16,-2 0 0 0,-1 1 208 0,-2 2 32 15,-1 0 16-15,1 1 0 0,-3 1-48 0,0 1-16 0,-2 4 0 0,1-3 0 16,-2 1-80-16,-1 1 0 0,1 2-16 0,-1 1 0 15,-2 2-176-15,-1-1-48 0,1 4 0 0,-1-2 0 16,0 4-64-16,0 1-16 0,-2 3 0 0,-1 3 0 16,-4 2-128-16,-1 0 128 0,-1 2-128 0,-1 1 128 15,-3-3 0-15,0 2-128 0,-3-2 192 0,2 0-64 16,1 1 128-16,0 0 32 0,-1 0 0 0,3-2 0 16,1-1 96-16,2 0 32 0,2-2 0 0,3-2 0 15,2-5-128-15,1-4-32 0,1-1 0 0,3-3 0 16,2-3 0-16,1-4-16 0,3-2 0 0,1 1 0 15,3-3-112-15,-1-2-128 0,4-9 176 0,-4 8-176 16,1-1 0-16,3-7-192 0,0 6 0 0,0-6 0 16,-2 6-512-1,0 2-112-15,2-2-16 0,-1 2 0 0,1-8-1680 0,-4 8-352 0,1 0-64 0,-2 1-12448 16</inkml:trace>
  <inkml:trace contextRef="#ctx0" brushRef="#br2" timeOffset="213262.05">13611 16430 3679 0,'0'0'320'0,"0"0"-320"0,0 0 0 0,0 0 0 16,0-10 5376-16,1 0 992 0,0 3 208 0,2-1 32 16,0 0-4624-16,-1-1-912 0,1 0-192 0,-3 9-48 15,4-9-480-15,-4 9-96 0,6-8-32 0,-6 8 0 16,0 0-224-16,0 0 128 0,0 0-128 0,0 0 0 15,0 0 160-15,0 0-160 0,0 0 160 0,7 10-160 16,-5 3 448-16,1 3-16 0,-2 3 0 0,1 1 0 16,-2 1 256-16,0 5 48 0,0 1 16 0,0 3 0 15,0 3-16-15,0 0 0 0,0-1 0 0,0 2 0 0,0 3-368 16,0 2-80-16,0 4-16 0,0 1 0 0,0 3-48 0,1 1-16 16,0-2 0-16,-1 1 0 0,0-3-208 0,0 0 176 15,0-1-176-15,0 0 160 0,-1-1-160 0,0-1 0 16,-2 0 144-16,0-4-144 0,1-3 192 0,-1-2-48 15,-1-2 0-15,-1-4 0 0,0 0 240 0,-2 0 64 16,0-1 0-16,0 1 0 0,0 2-208 0,2-5-48 16,-1-3 0-16,1-3 0 0,-1-2 0 0,2 0-16 15,3-4 0-15,1 0 0 0,0-11 48 0,1 9 16 16,-1-9 0-16,0 0 0 0,0 0-48 0,0 0 0 16,7 4 0-16,-7-4 0 0,0 0-16 0,10-4-16 15,-10 4 0-15,11-5 0 0,-3-2-160 0,-8 7 160 0,7-6-160 0,3 2 160 16,-1-1-160-16,0 1 0 15,-9 4 0-15,14-4 0 0,0 0 0 0,3 0 0 0,3-3 0 0,1 1 0 16,4 1 0-16,3-1 0 0,2 0 0 0,4-1 0 16,1 1 0-16,4-3 0 0,3 1 0 0,0 1 0 15,-2 4 0-15,-1-3 0 0,2 2 0 0,2-2 0 16,0-1 0-16,0 1 0 0,-3 2 0 0,-1 1 0 16,1 1 0-16,-3 0 0 0,1 2 0 0,0 0 0 15,0 0 0-15,-4 0 0 0,-3-1-176 0,0 1 176 16,-1 0 0-16,2 0 0 0,-1-1 0 0,1 1 0 15,2 0 0-15,0 0 0 0,1 0 0 0,1 0 0 16,-1-2 0-16,0 1 0 0,0 0 0 0,0 1 128 16,-1-3-128-16,-1 1 0 0,-3 0 0 0,-3-3 0 15,-3 1 0-15,-2 2 0 0,0 0 0 0,-1-2 0 16,-2 2 0-16,0 0 144 0,-4 1-144 0,0 1 0 0,-4-1 208 0,1-2-64 16,-12 3-16-16,12-2 0 0,-12 2 48 0,10-3 0 15,-10 3 0-15,8-5 0 0,-8 5 32 0,0 0 16 16,7-11 0-16,-2 2 0 0,-2 0 0 15,-3 9 0-15,2-12 0 0,-1 1 0 0,-1-1-96 0,0 0 0 16,2 2-128-16,-2-2 192 0,0 0-192 0,-2-1 144 16,1-1-144-16,0 1 128 0,-2-1-128 0,2-1 160 15,-2 0-160-15,-1 0 160 0,0-2 0 0,-1 0 0 16,-1-1 0-16,-1-1 0 0,2-1-32 0,-1-2 0 16,-1-2 0-16,2-2 0 0,0-2-128 0,-1-5 0 15,2-3 144-15,2-5-144 0,-1-3 0 0,2 1 128 16,1 1-128-16,1 3 0 0,1 4 0 0,-1 2 0 0,-1 4 0 15,0 2 0-15,0 0 0 0,0-1 0 0,0-3 0 0,-1-2 0 16,-1 0 0-16,1-1 0 0,0 1 0 0,-1-3-128 16,0 3 128-16,0 3 0 0,1 3 0 0,0 1 0 15,-1 3 0-15,1 4 0 0,-1 1-144 0,0 2 144 16,1 2 0-16,1 1-176 0,-1 1 176 0,1 1-128 16,0 1 128-16,0 1 0 0,0 9 0 0,0-13-128 15,-2-2 128-15,1 1-128 0,0 8 128 0,1 6-128 16,0 0 128-16,0 0 0 0,-4-7-144 0,0 4 144 15,4 3 0-15,0 0-176 0,0 0 176 0,0 0-128 16,0 0 128-16,-8 3 0 0,8-3-144 0,0 0 144 16,-8 4 0-16,8-4 0 0,-8 3 0 0,8-3 0 15,0 0 0-15,-7 3 0 0,7-3 0 0,-8 4 0 16,0-2 0-16,1 0 0 0,0 1 0 0,-2 0 0 0,1 0 0 0,-1 0 0 16,-2 1 0-16,1 2 0 0,-2 1 0 15,0 1 0-15,-2-3 0 0,0 3 0 0,-3 1 0 16,1-3 0-16,-1 1 0 0,0-2 0 0,0 2 0 0,-1-2 0 15,-4 1 0-15,1-3 0 0,0 2 128 0,0 0-128 16,-2-1 0-16,-1 0 128 0,-1-1-128 0,1 0 128 16,-2 0-128-16,0-3 128 0,-2 0-128 0,1 0 0 15,-2-2 0-15,-1-1 128 0,-1 2-128 0,-2 2 0 16,-2 1 0-16,-1 1 128 0,-5 0-128 0,2 4 0 16,-1 0 0-16,-2 3 0 0,0 0 0 0,-1-1 0 15,-1-2 0-15,2 0 0 0,3 1 0 0,2 0 0 16,1-1 0-16,2-2 0 0,1-3 0 0,2 1 0 15,1-3 0-15,1 0 0 0,2 0 0 0,1-3 0 0,1 1 0 0,2 0 0 16,2-3 0-16,1 4 0 0,1-4 128 0,1 2-128 16,-1 1 0-16,4-1 0 0,0 0 0 0,2 1 0 15,0-1-256-15,2 1-16 0,-1 2-16 0,1 0 0 32,2 0-976-32,0 1-192 0,1 4-32 0,0-1-16 15,8-4-816-15,-9 6-176 0,2 1-16 0,3-1-9232 0,4-6-1840 0</inkml:trace>
  <inkml:trace contextRef="#ctx0" brushRef="#br2" timeOffset="214297.1">12003 16751 10127 0,'0'0'448'0,"0"0"96"0,0 0-544 0,0 0 0 15,0 0 0-15,0 0 0 0,0 0 3168 0,0 0 528 16,-7 1 96-16,7-1 32 0,0 0-2288 0,-10-1-448 0,10 1-80 0,0 0-32 16,0 0 48-16,0 0 0 15,-9 0 0-15,9 0 0 0,-8-2-416 0,8 2-80 0,0 0-16 0,-10 4 0 16,0 2-384-16,-1 0-128 0,2 1 0 0,-1 0 0 16,-2 3 0-16,-2 0 0 0,-1 0 0 0,1 2 0 15,-3 0 176-15,0 1-176 0,0-1 160 0,1 1-160 16,1 0 448-16,0-3-16 0,1 2 0 0,4-2 0 15,0-1-112-15,4-1 0 0,6-8-16 0,-7 9 0 16,7-9-304-16,0 0 160 0,0 0-160 0,0 0 128 16,0 0 0-16,0 0 0 0,0 0 0 0,0 0 0 15,0 0-128-15,8 11 0 0,-8-11 144 0,11 8-144 16,-11-8 0-16,11 6 0 0,0 2 0 0,-1 0 0 16,-10-8 0-16,12 10 0 0,0 1 0 0,-2-1 0 15,1-1 0-15,-4-1 0 0,-7-8 0 0,12 10 0 16,0 2 0-16,-2-3 0 0,-3-1 0 0,1 1 0 15,-1 2 0-15,-1-3 0 0,-2 1 0 0,0 1 0 0,-1 1 0 0,0-2 0 16,-3-9 0-16,4 13 0 0,-3 0 0 0,-1-3 0 16,-1 2 0-16,0-2 0 0,-2 1 0 0,2-1 0 15,1-10 0-15,-3 11 0 0,-1 0 0 0,0 0 0 16,4-11 0-16,-6 6 0 0,6-6 0 0,-8 9 0 16,-1-2 0-16,2 1 0 0,7-8 0 0,-9 6 0 15,0 1 0-15,0-2 0 0,0 0 0 0,0 0 0 16,-2-1 0-16,2 0 0 15,0-1-560-15,0-2-16 0,0 2-16 0,0-3-9920 16,-1 0-1984-16</inkml:trace>
  <inkml:trace contextRef="#ctx0" brushRef="#br2" timeOffset="214649.87">12220 16396 11967 0,'0'0'1072'0,"0"0"-864"0,-4 8-208 0,-1 1 0 0,-1 2 5120 0,2-2 992 16,1 2 192-16,1 5 32 0,2-3-4944 0,3 4-1008 15,-1 0-192-15,0 3-32 0,-1-1-160 0,-1-1 0 16,0 1-160-16,0 0 160 0,1-2-272 0,-1 0 32 16,-1 0 16-16,1-3 0 0,0-1-32 0,0 0 0 15,-1-1 0-15,-1-1 0 0,2-11 0 0,0 10-16 16,-1-1 0-16,1-9 0 0,0 0-80 0,0 0-16 16,0 0 0-16,0 0 0 15,0 0-464-15,0 0-80 0,0 0-32 0,0 0-7696 16,0 0-1536-16</inkml:trace>
  <inkml:trace contextRef="#ctx0" brushRef="#br2" timeOffset="-214608.27">12379 16378 5519 0,'0'0'240'0,"6"-8"64"0,0 0-304 0,-6 8 0 0,0 0 0 0,0 0 0 16,0 0 5376-16,0 0 1008 0,0 0 208 0,9 7 32 15,-3 2-5360-15,-2 3-1072 0,-4-1-192 0,0 5 0 16,-1 2-128-16,-1 4 128 0,0 1 0 0,-2 1-144 16,1 1 144-16,1 0 0 0,-1 1 0 0,1-1 0 15,-1-2 0-15,-1-1 0 0,-1-3 0 0,1-1 0 16,1 0 0-16,2-2 0 0,2-2 0 0,-1-1 0 16,0 0 0-16,0 0 0 0,0-1 0 0,0 0-8656 15,3-2-1648-15</inkml:trace>
  <inkml:trace contextRef="#ctx0" brushRef="#br2" timeOffset="-214197.52">12321 17069 23951 0,'-7'0'2128'0,"7"0"-1696"0,0 0-432 0,0 0 0 16,0 0 2240-16,0 0 384 0,0 0 64 0,0 0 0 16,10-3-2176-16,2 1-512 0,1-2 0 0,0 0 0 15,0 1 0-15,1-2 0 0,1 4 0 0,-2-3 0 16,-2 1 0-16,0 1 0 0,-11 2 0 0,12-4 0 16,-2 1 0-16,0 2 0 0,1-4 0 0,-1-1 128 15,1 1-128-15,0-1 0 0,1-1 0 0,0 1 0 0,0-2-128 0,1 1-64 16,0-2-16-16,1 3 0 15,2-1-1968-15,-1 1-384 0,0-2-64 16</inkml:trace>
  <inkml:trace contextRef="#ctx0" brushRef="#br2" timeOffset="-213888.03">12334 17227 14735 0,'0'0'1312'0,"0"0"-1056"0,0 0-256 0,0 0 0 16,0 0 2944-16,0 0 544 0,0 0 96 0,0 0 32 15,11 0-2912-15,-1 0-704 0,1 0 0 0,0 1 0 16,3 0 128-16,-1 1-128 0,0-1 144 0,0 3-144 15,0-4 0-15,0 2 0 0,-2 2 0 0,2-2 0 16,2-1 0-16,-3 0 0 0,-1 2 0 0,1-2 0 16,0 2 0-16,1-1 0 0,0-2 0 0,1-2 0 15,-1-2 0-15,3 0-256 0,0 1 16 0,0-2-7904 16,1 0-1584-16</inkml:trace>
  <inkml:trace contextRef="#ctx0" brushRef="#br2" timeOffset="-213555.07">13011 16759 27647 0,'0'0'2448'0,"0"0"-1952"15,-8 1-496-15,8-1 0 0,-8 5 1968 0,8-5 288 16,0 0 64-16,0 0 16 0,-5 9-1952 0,3 3-384 16,0 0 0-16,0 1-192 0,-1 2 192 0,1 5 0 15,-1 1 0-15,-1 6-144 0,-1 3 144 0,-3 3 0 16,-2 5-144-16,0 2 144 0,1 4 0 0,-1-2 0 0,-3-3-144 16,1-2 144-16,2-5 0 0,-1-1 192 0,1-2-16 15,1-1-16-15,0-1-160 0,3 0 192 0,4-6-192 0,0 0 192 16,0-3-192-16,0-3 0 0,1-4 0 0,1-11 0 31,0 0-544-31,0 0-144 0,0 0-16 0,0 0-16 16,0 0-2384-16,11-6-480 0</inkml:trace>
  <inkml:trace contextRef="#ctx0" brushRef="#br2" timeOffset="-213241.48">12736 16762 19343 0,'0'0'1728'0,"0"0"-1392"0,-10-3-336 0,2 0 0 0,8 3 4080 0,0 0 736 16,0 0 160-16,0 0 16 0,0 0-4000 0,0 0-800 15,0 0-192-15,0 0 0 0,14 4 128 0,3-2 0 16,1-2 16-16,1 0 0 0,-1-1 240 0,4 0 64 15,3 0 0-15,1-1 0 0,0 0-128 0,0-1-32 16,-1-2 0-16,-2 0 0 0,-1-1-112 0,1 1-32 16,-1-1 0-16,1 0 0 0,1 1-144 0,0 0 0 15,1 1 0-15,0 0 0 0,0 2 0 0,-2-1 0 16,1 2-144-16,-1-1 144 16,2 1-672-16,-2-3-32 0,-2 2 0 0,3-1-10944 15,0-2-2176-15</inkml:trace>
  <inkml:trace contextRef="#ctx0" brushRef="#br2" timeOffset="-212628.93">14471 16706 35935 0,'-17'0'3200'0,"-5"3"-2560"0,-3 4-512 0,2 0-128 16,1 5 1024-16,1 1 192 0,-1 4 48 0,1-1 0 31,0 2-1648-31,1 4-320 0,1 3-64 0,-1 2 0 0,3 1 464 0,2-1 112 0,2 6 0 0,1-2 16 15,2 3 176-15,0 1-192 0,3 0 192 0,0-1-192 16,1-1 192-16,2-3 0 0,2-3 160 0,1-2-160 16,2-4 256-16,3-2-32 0,1-4-16 0,3 0 0 15,1-4-16-15,3-1-16 0,1-2 0 0,3-3 0 16,1-2-16-16,2-3 0 0,4-3 0 0,1-1 0 16,2-4-32-16,2-1-128 0,0-1 192 0,2-3-64 15,2 0 0-15,-1-4-128 0,0-1 192 0,-2-3-64 16,-3-3 64-16,-5-2 16 0,-2-4 0 0,-3 0 0 15,-5 0 144-15,-4-5 32 0,0 0 0 0,-3 0 0 0,-3-2-112 16,-2 3-16-16,-2 3 0 0,-1 2 0 0,-2 3-128 16,-5 3-128-16,-4 2 144 0,-2 3-144 0,-2-1 128 0,0 4-128 15,-6-1 0-15,0 3 0 16,-2 3-896-16,1-1-256 0,1 3-64 16,-1 1-16768-16</inkml:trace>
  <inkml:trace contextRef="#ctx0" brushRef="#br2" timeOffset="-210062.46">15546 14963 3679 0,'0'0'320'0,"0"0"-320"0,0 0 0 0,0 0 0 0,0 0 3200 0,0 0 560 15,0 0 112-15,14 0 32 0,2-1-2048 0,2 1-384 16,3-4-96-16,1 2-16 0,0 0-816 0,1 1-160 15,2 0-48-15,1-1 0 0,0 2-64 0,3-1-16 16,0-2 0-16,2 1 0 0,2-2-256 0,2-3 160 16,0 2-160-16,4 0 128 0,2 0 128 0,-1 1 0 15,-2-1 16-15,-3-1 0 0,-2 2 256 0,-2 1 48 16,-3-1 16-16,-1 1 0 0,-7 3-16 0,1-3-16 16,-1 2 0-16,-2 1 0 0,-2 0-304 0,-2 0-48 15,-1-1-16-15,-1 1 0 0,-2 0 768 0,-10 0 128 16,12-1 48-16,-2-3 0 0,-10 4-880 0,11-4-256 15,-11 4 0-15,0 0 128 0,6-7-128 0,-6 7 192 0,0-9-64 16,0 9 0 0,-4-6-752-16,-2-1-144 0,-4 2-16 0,-4 1-16 0,-1 1 800 0,-3 2 0 0,-3 1 224 0,-4 1-48 15,-2 2-176-15,-2 2 0 0,-2 0 0 16,-6 2 0-16,-5 1 0 0,-2 1 0 0,-2 3-176 0,1 1 176 16,-1-2 0-16,2 2-160 0,1-1 160 0,1 0 0 15,3-2-144-15,1 1 144 0,2-1 0 0,0-2-144 16,3-2 144-16,1 0 0 0,4 0-144 0,4-2 144 31,5-1-480-31,3-2-32 0,4-1 0 0,12 0 0 0</inkml:trace>
  <inkml:trace contextRef="#ctx0" brushRef="#br2" timeOffset="-206873.29">17787 11906 2751 0,'0'0'256'0,"0"0"-256"16,0 0 0-16,0 0 0 0,-4-9 3696 0,2 1 688 15,2 2 144-15,0 6 16 0,0-11-3184 0,2 3-640 16,-2 8-128-16,4-6-16 0,-4 6-272 0,0 0-48 15,4-8-16-15,-4 8 0 0,0 0 336 0,0 0 80 16,0 0 16-16,0 0 0 0,0 0 288 0,0 0 64 16,0 0 16-16,0 0 0 0,0 0 96 0,0 0 16 15,0 0 0-15,7-4 0 0,-7 4-224 0,0 0-32 16,0 0-16-16,0 0 0 0,0 0-304 0,12 0-64 0,-12 0-16 0,12 8 0 16,-2 8-112-16,-2-10-32 15,-8-6 0-15,0 0 0 0,0 0 48 0,12 0 16 0,-12 0 0 0,0 0 0 16,13 4-32-16,-13-4-16 0,13 5 0 0,-13-5 0 15,0 0-96-15,10 11-16 0,1-1 0 0,-11-10 0 16,10 11-48-16,-10-11-16 0,9 9 0 0,-9-9 0 16,11 13-192-16,-3-3 176 0,-8-10-176 0,11 11 160 15,0-2-160-15,-1-1 160 0,-10-8-160 0,12 9 160 16,0-3 80-16,-1 2 16 0,2-1 0 0,-1-2 0 16,1-1 16-16,1 2 16 0,2 1 0 0,1-1 0 15,0-3-80-15,0 3-16 0,0 2 0 0,1 0 0 16,0-3-32-16,1 3-16 0,-4 1 0 0,0 2 0 15,0-1-144-15,1 2 160 0,0-1-160 0,-1 2 160 16,0 1-160-16,-1 0 0 0,0 0 0 0,1-1 128 0,-1-1-128 16,0 0 0-16,-1-2 0 0,2-1 0 0,0 0 0 0,2-1 128 15,0-1-128-15,0-1 0 0,0 1 0 0,1-1 0 16,2 1 128-16,-2-1-128 0,3 0 0 0,0 0 0 16,-2 1 0-16,2 2 128 0,-1 0-128 0,1 1 160 15,0 1-160-15,-2 2 160 0,1 0-160 0,-1 0 192 16,2 1-192-16,-3 2 192 0,-3-2-192 0,0 2 0 15,2-1 144-15,0 1-144 0,0-2 0 0,0 3 0 16,-3-4 0-16,1 4 128 0,-1-4-128 0,2 2 0 16,1 0 0-16,1-3 128 0,0 0-128 0,2 1 0 15,-2-1 0-15,3-1 0 0,0 0 0 0,1-1 0 16,0 1 0-16,0 0 128 0,-2 2-128 0,1 0 0 16,0 0 0-16,-2 2 0 0,1-1 0 0,-1 2 128 15,-1 1-128-15,1 0 0 0,-2 1 0 0,0-1 0 0,-2 2 0 0,5-3 0 16,-3 0 0-16,0-2 0 0,-2-1 0 0,1 1 0 15,0-2 0-15,-1 0 0 0,1-2 0 0,1 1 128 16,0-1-128-16,1-1 0 0,2 0 0 0,-1 1 128 16,-1-3-128-16,1 3 0 0,-1-3 0 0,2 2 128 15,-2-1-128-15,0 3 0 0,-2 0 0 0,1-1 0 16,-2 0 0-16,1 2 0 0,-2 0 0 0,2 1 0 16,0 0 0-16,-3 0 0 0,1 0 0 0,-1 0 0 15,-1 1 0-15,1-4 0 0,-2 2 0 0,2-1 0 16,-1-1 0-16,1-1 0 0,0-1 0 0,0-1 128 15,0-1-128-15,2 1 0 0,-4-4 0 0,1 3 128 16,-1-2-128-16,-1 1 0 0,0-1 0 0,0 0 0 0,-10-4 0 16,11 5 0-16,0 0 0 0,-11-5 128 15,0 0-128-15,10 4 0 0,-10-4 0 0,11 5 0 16,-11-5-432 0,10 7-48-16,-2-1-16 0,0 2 0 0,-3-1-2688 0,-5-7-528 0</inkml:trace>
  <inkml:trace contextRef="#ctx0" brushRef="#br2" timeOffset="-205978.22">19703 12220 24015 0,'0'0'1056'0,"0"0"224"0,0 0-1024 0,0 0-256 16,0 0 0-16,-9 0 0 0,1 0 304 0,8 0 0 16,-10 0 0-16,10 0 0 0,-11 0-176 0,11 0-128 15,-10 0 144-15,1 0-144 0,9 0 144 0,-11-2-144 16,2-1 128-16,9 3-128 0,-10-2 0 0,1 0 0 16,-2 2 0-16,1 2 0 0,-1-1 192 0,0 3-32 15,-1-2-16-15,-1 2 0 0,-2 3 240 0,2-1 32 16,-1 3 16-16,0 3 0 0,-2 1-144 0,-1 0-32 15,-2 2 0-15,0 0 0 0,2 2 32 0,0 1 0 0,2 3 0 0,-2-1 0 16,3-2 112-16,2 0 32 0,-1-2 0 0,4 0 0 16,2-1-160-16,4 1-16 0,3-3-16 0,3-1 0 15,1-2-240-15,3-1 176 0,3 0-176 0,0-2 160 16,1-3-32-16,2 1-128 0,1 0 192 0,-1-1-64 16,-1-3-128-16,1-1 0 0,1-1 0 0,1 0 0 15,-4-2 0-15,0 1 128 0,-1-4-128 0,1 2 0 16,-1-2 0-16,-1-2 128 0,-1-1-128 0,1-1 0 15,0-1 160-15,-1-1-160 0,-1-1 192 0,-1 0-192 16,-1 2 192-16,1-2-64 0,-2 1 0 0,-1-4-128 16,1 2 128-16,0-3-128 0,-1-1 0 0,-1-1 0 15,0 5 0-15,-1-2 160 0,-2 1-160 0,1 0 128 16,-2 2-128-16,1 4 0 0,0-2 0 0,-2 4 0 0,3 7 0 0,0 0 0 16,0 0-144-16,0 0 144 0,0 0 0 0,0 0 0 15,-6 12 0-15,2 1 144 0,1 0 48 0,1 1 0 16,0 2 0-16,2-1 0 0,0 2 0 0,2 0 16 15,0 0 0-15,1-2 0 0,1 0-48 0,1 1-16 16,1 0 0-16,2-1 0 0,0 1-144 0,0-3 160 16,0-1-160-16,0-1 160 0,-1 0-160 0,3-1 0 15,-3 1 0-15,1-2 0 0,0-1 0 0,-8-8-176 16,8 7 16-16,-2 1 0 16,1 1-608-16,-1-2-128 0,-6-7-32 0,7 9 0 15,-7-9-2208-15,8 8-432 0</inkml:trace>
  <inkml:trace contextRef="#ctx0" brushRef="#br2" timeOffset="-205577.19">19930 12219 16575 0,'0'0'1472'0,"-12"5"-1168"0,0-2-304 0,1 2 0 16,0 2 2432-16,2-1 448 0,9-6 64 0,-6 7 32 15,6-7-2240-15,0 0-448 0,0 0-96 0,0 0 0 0,0 0 128 0,0 0 48 16,0 0 0-16,0 0 0 0,0 0 48 0,13-2 16 16,-2-2 0-16,2 0 0 0,0-1-224 0,2 0-32 15,-2 0-16-15,0 0 0 0,-1 1-160 0,-1 0 128 16,1 0-128-16,0 0 128 0,0-1 0 0,1 1 0 16,0-1 0-16,1 1 0 0,0-1-128 0,2 1 128 15,0 0-128-15,1 1 128 0,-2 0-128 0,2 1 0 16,0-1-160-16,0 2 160 15,-1 0-2048-15,-1-1-304 0,0 0-64 0</inkml:trace>
  <inkml:trace contextRef="#ctx0" brushRef="#br2" timeOffset="-205286.99">19981 12426 18431 0,'0'0'1632'0,"0"0"-1312"0,0 0-320 0,0 0 0 0,0 0 2880 0,0 0 512 16,0 0 112-16,0 0 16 0,0 0-2672 0,2 11-528 15,-2-11-96-15,0 0-32 0,0 0 320 0,8 8 48 16,-8-8 16-16,13 3 0 0,-1 0-320 0,0-2-48 15,1-1-16-15,-2-1 0 0,3-3-336 0,-1 0-80 16,1-1-16-16,-1 1 0 16,0 0-704-16,0 0-144 0,-1 2-16 0,-1-1-8208 15,0 2-1632-15</inkml:trace>
  <inkml:trace contextRef="#ctx0" brushRef="#br2" timeOffset="-203956.05">20824 11859 8287 0,'0'0'368'0,"0"0"80"0,0 0-448 0,0 0 0 0,0 0 0 0,-4-5 0 16,4 5 4032-16,-6-4 704 0,6 4 160 0,-9-3 32 16,1 2-3376-16,8 1-656 0,-12-4-144 0,3 3-32 15,0 1-272-15,-2 1-64 0,1-1-16 0,-2 4 0 16,1-3 672-16,0 1 144 0,-1-1 32 0,1 2 0 15,-2-1-768-15,0 1-128 0,0 0-48 0,0-1 0 32,-2 1-736-32,2 1-160 0,0-3-16 0,1 4-16 0,2-2 784 0,0 1 176 0,-2 0 16 0,3-1 16 15,0 1-208-15,1 0-128 0,-1 0 160 0,9-4-160 16,-11 5 0-16,2 1 0 0,1 0 0 0,8-6 0 16,0 0 0-16,-6 9 0 0,-1-1 0 0,7-8 0 15,0 0 0-15,-4 13 0 0,4-13 0 0,-5 9 0 16,5-9 0-16,-5 9 128 0,5-9-128 0,-4 10 0 0,4-10 144 15,0 0-144-15,-3 15 128 0,1-3-128 0,2-12 192 0,-2 16-32 16,2-1-16-16,2 0 0 0,0 0-144 0,0 1 0 16,-1 2 0-16,2 2 128 0,0-1-128 0,1 2 0 15,2 1 0-15,-3-4 0 0,-1 1 0 0,-1 0 0 16,0 0 0-16,1 0 128 0,-2-1-128 0,0 1 192 16,0-1-192-16,-2 0 192 0,0 0-192 0,-1-1 0 15,2-4 0-15,-2 2 128 0,-1-2-128 0,2-2 0 16,-1 0 144-16,2-1-144 0,0-2 0 0,1-8 0 15,1 12 0-15,-1-12 128 0,0 0-128 0,2 10 0 16,-2-10 128-16,6 13-128 0,-1-4 128 0,0-1-128 0,-5-8 160 0,8 9-160 16,-8-9 160-16,9 11-160 15,-2-3 160-15,-1-2-160 0,-6-6 0 0,9 5 128 0,-1-1-128 0,-8-4 0 16,0 0 0-16,12 0 0 0,-2-1 0 0,-1 0 0 16,-9 1 0-16,12-4 0 0,-3 0-192 0,0-1 192 31,0 1-576-31,-9 4-16 0,11-7 0 0,-2 1-9920 0,-1 0-1984 0</inkml:trace>
  <inkml:trace contextRef="#ctx0" brushRef="#br2" timeOffset="-203713.78">20494 12254 25791 0,'0'0'1152'0,"0"0"224"0,0 0-1104 15,0 0-272-15,8-6 0 0,3 0 0 0,-1 1 2320 0,3 1 416 16,3 2 80-16,2-5 0 0,2 3-2048 0,0 2-432 16,4-5-80-16,1 2 0 0,1 1-256 0,0 0 128 15,0 2-128-15,0 0 0 16,-1-3-1520-16,0 4-400 0,-1-3-64 0,1 3-12464 0</inkml:trace>
  <inkml:trace contextRef="#ctx0" brushRef="#br2" timeOffset="-201473.17">20218 13358 6447 0,'0'0'576'0,"0"0"-576"0,0 0 0 0,0 0 0 0,0 0 3408 0,0 0 576 15,0 0 112-15,0 0 32 0,10 4-2400 0,-10-4-496 16,11 6-80-16,-11-6-32 0,0 0-544 0,10 1-128 16,-10-1 0-16,0 0-16 0,0 0-240 0,0 0-32 15,0 0-16-15,0 0 0 0,0 0-144 0,0 0 160 16,0 0-160-16,0 0 160 0,-4 10 304 15,-1 1 64-15,-3-2 16 0,1 0 0 0,-3 0 32 0,1 0 16 16,0 0 0-16,3 1 0 0,-2 0-176 0,0-2-32 16,0 0-16-16,2-2 0 0,-1 1-112 0,1 3-32 15,0 2 0-15,1 2 0 0,0 2-96 0,0 1 0 16,-2 2-128-16,1 2 192 0,-1-1 16 0,1 3 0 0,-3 2 0 16,1 1 0-16,0-3 0 0,0 4 0 15,-1 1 0-15,0 0 0 0,0 2-208 0,0 0 144 0,-3-2-144 16,0 0 128-16,-1-1 64 0,0-1 16 0,0-4 0 0,0-1 0 15,1-1 0-15,1-3 0 0,0-3 0 0,2 0 0 16,1-3 256-16,2 0 48 0,-2 0 16 0,0-1 0 16,-1-1-112-16,2 2-32 0,1-1 0 0,-3 3 0 15,-3-2-208-15,-1 2-48 0,0 1-128 0,1 0 192 16,0 1-48-16,2-2-16 0,0-3 0 0,0 3 0 16,0-2 80-16,3-1 16 0,1-1 0 0,1 0 0 15,0-1-80-15,-1 1-16 0,1-1 0 0,0 0 0 16,5-8-128-16,-5 10 0 0,1 1 0 0,4-11 0 15,-5 9 0-15,1-1 0 0,4-8 0 0,-3 10 0 16,0-1 144-16,3-9-144 0,0 0 160 0,-3 10-160 0,3-10 288 16,0 0-32-16,-3 9-16 0,0 0 0 0,2 0-64 0,1-9-16 15,0 0 0-15,0 0 0 0,-1 9-160 0,1-9 192 16,-2 10-192-16,2-10 192 0,2 11-192 0,-2-11 0 16,2 8 0-16,-2-8 0 0,0 0 0 0,6 8 0 15,-6-8 0-15,0 0 0 0,5 7 0 0,-5-7 128 16,0 0-128-16,0 0 128 0,8 7 64 0,-8-7 0 15,0 0 0-15,11 4 0 0,0 0-64 0,-1-3 0 16,-10-1 0-16,14 0 0 0,1 0-128 0,-1 0 160 16,1-1-160-16,0-1 160 0,2 2-160 0,1 0 0 15,1 0 0-15,0 0 0 0,1 0 0 0,2 0 0 16,0 2 0-16,2-1 0 0,-2 0 0 0,0 2 0 16,1-2 0-16,3 2 0 0,2-1 0 0,0 1 0 0,1 1 0 15,2 0 0-15,1 0 0 0,-1 1 128 16,0 2-128-16,3-1 0 0,1 1 0 0,2-2 0 0,1-1 0 0,1 1 0 15,0 4 0-15,-1 1 0 0,-2 0 0 0,2 3 0 16,-1 2 0-16,0-2 0 0,2-2 0 0,1-5 0 16,-3-1 0-16,1-2 0 0,0-3 0 0,0 0 0 15,-3-3 128-15,0 0-128 0,0-3 128 0,-1 1-128 16,-2 0 128-16,-2 2-128 0,0-2 0 0,0 2 128 16,-2-2-128-16,0 4 0 0,-2 2 0 0,-2-1 0 15,-1 2 0-15,-3-1 0 0,-1 1 0 0,-2-2 0 16,-2 0 0-16,0 0 0 0,-1-2 0 0,-1 1 0 15,0-2 0-15,-1 0 0 0,-2 2 144 0,1-2-144 16,-1 0 0-16,1-1 144 0,-2-2-144 0,0 2 0 16,0-1 144-16,0 0-144 0,-1 0 0 0,1 1 144 0,-1-3-144 15,0 4 0-15,-1-3 0 0,3 1 0 0,-1 2 0 0,0-2 0 16,-9 5 0-16,10-5 0 0,-2 0 0 0,-8 5 0 16,0 0 0-16,8-5 0 0,-8 5 0 0,0 0 128 15,0 0-128-15,0 0 0 0,5-8 0 0,-5 8 0 16,0 0 128-16,3-8-128 0,-3 8 0 0,-2-10 160 15,0 0-160-15,-1 1 160 0,1 0 0 0,-2 0 0 16,0 0 0-16,-1-3 0 0,-2 0 64 0,1-1 16 16,-4-1 0-16,1 0 0 0,0-1-16 0,-3-3 0 15,1 0 0-15,-1-6 0 0,0 1-96 0,-1-2 0 16,-2-1-128-16,-1 3 192 0,-1-1-192 0,-1 1 0 16,-2-1 128-16,1 1-128 0,-1-1 0 0,-2 1 0 0,-2-1 0 15,1 2 0-15,-1 1 0 0,0-1 0 0,-1-1 0 16,0 1 0-16,2-2 0 0,1 1 128 0,-1-1-128 15,1-1 0-15,-1 3 0 0,-1-1 0 0,-1-2 0 0,2 0 0 16,0 2 0-16,-1-2 0 0,1 1 0 0,-1 1 0 16,-1 0 0-16,2-1 0 0,-1 1 0 0,2-1 0 15,1-3 0-15,2 5 0 0,-1-2 0 0,1 5 0 16,0-2 0-16,3 2 0 0,-1 3 0 0,0 0 0 16,-2 2 0-16,2 1 0 0,2 2 0 0,-1-2 0 15,1 4 0-15,-1 1 0 0,-1 3 0 0,1 0 0 16,-2-2 0-16,1 3 0 0,-1-1 0 0,2 1 0 15,2-1 0-15,0 1 0 0,-2 0 0 0,2-1 0 16,-1 0 0-16,2 2 0 0,-1-3 0 0,2-1 0 16,0 2 0-16,2 0 0 0,-1-1 0 0,2 0 0 15,2-2-160-15,-1 3 160 0,1 0-128 0,7 5 128 0,-6-7-304 16,0 1 32-16,1 2 0 0,5 4 0 16,0 0-144-16,-5-6-32 0,5 6 0 0,-5-3 0 15,5 3-192-15,0 0-32 0,0 0-16 0,0 0 0 16,0 0-1680-16,0 0-352 0,0 0-64 0</inkml:trace>
  <inkml:trace contextRef="#ctx0" brushRef="#br2" timeOffset="-200673.04">21737 13553 15663 0,'0'0'688'0,"0"0"144"0,0 0-656 0,1-9-176 0,-1 9 0 0,3-10 0 0,-3 10 2128 0,5-7 400 16,-5 7 80-16,4-7 16 0,-4 7-2128 0,0 0-496 15,0 0 0-15,0 0 0 0,0 0 0 0,0 0 0 16,0 0 0-16,0 0 128 0,0 0-128 0,-12 1 192 16,0 5-64-16,1 0 0 0,-4 2 496 0,0 2 96 15,-2 2 32-15,0-3 0 0,0 2-96 0,-1-1-16 0,-2 1 0 16,2-2 0-16,0 0-128 0,2-1-48 0,0-2 0 15,5 1 0-15,-1-1 0 0,3-1 0 0,2-1 0 16,7-4 0-16,0 0-304 0,-5 11-160 0,5-11 160 0,0 0-160 16,4 11 0-16,-4-11 0 0,8 12 0 0,-8-12-160 15,13 9 160-15,-2 0-192 0,1-1 192 0,0-1-192 16,0-1 192-16,-1 2 0 0,1 0 0 0,0 0 0 16,-12-8 0-16,13 8 0 0,0-1 0 0,-1 1 0 15,-2-1 0-15,1 1 0 0,-2-2 0 0,1 2 0 16,-1 0 0-16,0 2 0 0,-1-3 0 0,0 1 0 15,0-1 0-15,0 2 0 0,-1-1 0 0,1 0 0 16,-1 1 0-16,-7-9 0 0,6 5 0 0,0 2 0 16,-6-7 0-16,3 12 0 0,-3-12 0 0,2 9 0 0,-2-1 0 0,-3 0 0 15,-1-1 0-15,-1 4 0 0,-2-2 0 0,1 1 0 16,-4 1 0-16,-1 2 0 0,-1-4 0 0,-1 3 0 16,-2-1 0-16,-1 4 0 0,0-2 0 0,-1 0 0 15,-2 0 0-15,2-1 0 0,1-1 0 0,2-4 0 16,0-1 0-16,2-2 0 0,3-1 0 15,9-3 0-15,-11 0-144 0,11 0 144 16,0 0-736-16,-7-5-80 0,0 1-16 0,7 4-13152 0</inkml:trace>
  <inkml:trace contextRef="#ctx0" brushRef="#br2" timeOffset="-200342">22018 13267 31327 0,'0'0'2784'0,"0"0"-2224"0,-7 8-560 0,0 1 0 16,2 3 1280-16,4 1 160 0,3 3 32 0,2-2 0 16,0 2-1472-1,-1 3-432-15,-3-2-16 0,0 3 0 0,-2-2 48 0,2 0 0 0,2-2 0 0,-1-1 0 16,-4 1-144-16,1-3-32 0,-1-2 0 0,-1 0 0 16,0 0-64-16,0 0 0 0,-2-3-16 0,2 0 0 15,3 0-240-15,-3 0-32 0,-1 0-16 0,1 1 0 16,4-9-1280-16,0 0-256 0</inkml:trace>
  <inkml:trace contextRef="#ctx0" brushRef="#br2" timeOffset="-200084.63">22138 13691 33519 0,'0'0'1472'0,"0"0"320"0,3-9-1424 0,4 2-368 0,3 2 0 0,2 0 0 16,1 0 256-16,1-1-32 0,3 1 0 0,3 1 0 31,-2-1-800-31,0 1-176 0,0 2-16 0,1-1-16 15,-2 2-2224-15,-2 1-448 0,0-3-96 0</inkml:trace>
  <inkml:trace contextRef="#ctx0" brushRef="#br2" timeOffset="-199807.33">22183 13905 26719 0,'0'0'2368'0,"0"0"-1888"0,0 0-480 0,0 0 0 0,-9 2 2720 0,9-2 448 15,0 0 96-15,0 0 0 0,0 0-2672 0,9 7-592 16,2-3 0-16,3-4 0 0,-1 0-256 0,2 0 0 16,1 0 16-16,1 0 0 15,0 0-240-15,0-3-48 0,-2 1-16 0,1 0 0 16,1 0-16-16,0-1 0 0,-1 2 0 0,-1-2 0 15,0 2-224-15,0-2-48 0,1-1-16 0,-1 0 0 16,1 0-2032-16,0 1-384 0,5-5-96 0,-6 1-16 0</inkml:trace>
  <inkml:trace contextRef="#ctx0" brushRef="#br2" timeOffset="-199383.17">23192 13574 10127 0,'0'0'896'0,"0"0"-704"0,-1-8-192 0,1 8 0 0,-3-12 4608 0,3 12 896 16,-3-8 192-16,3 8 16 0,-5-6-3936 0,5 6-800 15,-6-9-144-15,-1 2-48 0,1 3-272 0,-1-2-48 16,1-2-16-16,-2 1 0 0,0-1-128 0,0 1-48 16,-1 1 0-16,0 1 0 0,-2-1 96 0,1-1 16 15,-1 1 0-15,0-1 0 0,-2-2 192 0,-2 5 64 16,1 4 0-16,0 3 0 0,-3 2 96 0,0 7 32 16,-3-2 0-16,-1 7 0 0,-1 1-416 0,0 3-80 15,-1 5-16-15,2 3 0 0,1 2-256 0,3 2 0 16,3-2 0-16,3 2 0 0,2-1 192 0,3 0 0 15,1-4-16-15,3 2 0 0,2-2 80 0,0 0 0 16,0 2 16-16,4-5 0 0,-1-3-16 0,1-2-16 0,0-1 0 0,2-3 0 16,3 0-240-16,4-3 0 0,2-3 0 0,3 2 0 15,1-3-304-15,8-3 0 0,4 0 0 0,7-2 0 32,6-6-2576-32,8 0-528 0</inkml:trace>
  <inkml:trace contextRef="#ctx0" brushRef="#br2" timeOffset="-194800.94">20374 14739 2751 0,'0'0'256'0,"0"0"-256"15,0 0 0-15,0 0 0 0,0 0 2224 0,0 0 400 16,0 0 64-16,0 0 32 0,0 0-2144 0,0 0-448 16,6-8-128-16,-6 8 0 0,0 0 0 0,0 0 0 15,0 0 0-15,5-8 0 0,-5 8 512 0,0 0 32 16,0 0 0-16,0 0 0 0,1-9 352 0,-1 9 80 16,0 0 16-16,0 0 0 0,-5-6 32 0,5 6 16 15,0 0 0-15,0 0 0 0,0 0-32 0,0 0-16 0,0 0 0 0,-8-1 0 16,8 1-480-16,0 0-112 0,0 0-16 0,-8 0 0 15,8 0-256-15,0 0-128 0,0 0 128 0,0 0-128 16,-7 2 0-16,7-2 0 0,0 0 128 0,-8 8-128 16,0-2 256-16,8-6 32 0,-7 10 0 0,1-3 0 15,6-7 192-15,-9 12 32 0,1-1 16 0,0 2 0 16,0 0-144-16,0 1-16 0,-1 0-16 0,-1 2 0 16,-2 0-160-16,0 2-16 0,1 1-16 0,-2 2 0 15,-2 0-160-15,1 0 0 0,1-1 0 0,-1 0 0 16,-1-1 128-16,1-1-128 0,0 0 0 0,-1 2 128 15,0 1 160-15,-1-2 32 0,2 2 0 0,-1 1 0 16,0 2-48-16,-1 0 0 0,-2 2 0 0,-2 4 0 16,-3 2-48-16,-2 2-16 0,-2 0 0 0,-1 3 0 0,-1 5-208 15,1 1 176-15,-1 3-176 0,0-2 160 16,1-2-160-16,0 1 0 0,1-4 0 0,0 5 0 0,-2 6 0 0,2-1 0 16,2 1 0-16,4-6 0 0,1-3 0 0,3-4 0 15,2-3 0-15,-1-4 0 0,2-1 192 0,1-4 0 16,-2-2 0-16,1 1 0 0,0-2-32 0,1-1 0 15,0 0 0-15,0 1 0 0,0-1-16 0,-2-1 0 16,4 0 0-16,-1 0 0 0,0-3-144 0,0-2 128 16,2 1-128-16,1-2 128 0,0 0-128 0,2-3 0 15,1-1 0-15,0 1 128 0,0 1-128 0,-1-3 0 16,2 1 0-16,0-1 0 0,0-1 0 0,-1 0 0 16,6-8 0-16,-6 8 0 0,1-1 0 0,5-7 128 15,-7 7-128-15,7-7 0 0,-5 7 0 0,5-7 0 0,-5 9 128 16,5-9-128-16,0 0 0 0,0 0 0 0,0 0 0 0,0 0 0 31,0 0-448-31,0 0 16 0,0 0 16 0,13-2 0 16,0-2-1824-16,3-2-352 0,0-5-80 0</inkml:trace>
  <inkml:trace contextRef="#ctx0" brushRef="#br2" timeOffset="-193752.94">21099 14799 14735 0,'0'0'1312'0,"0"0"-1056"15,0 0-256-15,0 0 0 0,0 0 2000 0,0 0 352 16,0 0 64-16,0 0 16 0,0 0-1904 0,0 0-368 16,0 0-160-16,0 0 128 0,0 0 0 0,8 8-128 15,-8-8 192-15,8 9-64 0,-8-9 32 0,7 9 0 16,-1 2 0-16,1-1 0 0,-2 0 336 0,0 3 64 15,0 2 16-15,0 3 0 0,2-1 176 0,-1 3 32 0,1 0 16 0,2 0 0 16,2 1-48-16,-1-2-16 0,0 1 0 0,2 0 0 16,0 0-224-16,1 0-64 0,1-1 0 0,1 2 0 15,0 2-64-15,2 3 0 0,0 0-16 0,-1 4 0 16,2 2-128-16,2 5-32 0,-1-1 0 0,3 2 0 16,0 4-80-16,2-1 0 0,-1 1-128 0,2-4 192 15,1-1 64-15,0-1 16 0,0-1 0 0,0 0 0 16,-1-1-112-16,1 3-32 0,0-5 0 0,2 2 0 15,-2-2 80-15,0 0 16 0,0 2 0 0,0 0 0 16,-1 0-80-16,0-2-16 0,-5-2 0 0,0-1 0 16,0-1 112-16,-2-1 16 0,0-4 0 0,-1 0 0 15,-3-3 16-15,1 1 16 0,-2-4 0 0,-2 1 0 16,-1-1-32-16,0 3-16 0,0-4 0 0,1-1 0 16,-3 0-240-16,1 0 144 0,-1 1-144 0,-1-2 128 0,1 1-128 0,-1-2 0 15,-1-2 144-15,1 1-144 0,-1-1 0 16,1-2 0-16,-7-9 0 0,6 10 128 0,1-1-128 0,-1-1 176 15,-6-8-176-15,8 7 192 0,-1-1-192 0,-7-6 0 16,0 0 0-16,9 3 128 0,-9-3-128 0,10 4 192 16,-10-4-192-16,9 0 192 0,-9 0-192 0,0 0 0 15,0 0 0-15,0 0 128 16,10-6-1024-16,-10 6-192 0,6-7-64 0,-1-4-16944 0</inkml:trace>
  <inkml:trace contextRef="#ctx0" brushRef="#br2" timeOffset="-188148.2">19123 16397 4607 0,'0'0'400'0,"0"0"-400"0,5-9 0 0,-1 1 0 16,0-1 4288-16,-4 9 768 0,0 0 144 0,5-6 48 16,-5 6-3632-16,7-8-720 0,-7 8-128 0,8-6-48 15,-1-1-512-15,-7 7-208 0,9-7 176 0,1 2-176 16,-1 1 160-16,-9 4-160 0,10-4 160 0,-10 4-160 16,11-2 512-16,-11 2 16 0,0 0 0 0,0 0 0 15,0 0 192-15,0 0 48 0,0 0 0 0,0 0 0 16,0 0 208-16,-4 13 48 0,-3-1 16 0,-2 1 0 15,-1-2-544-15,-2 5-112 0,-1 1-32 0,-3 3 0 16,-1-4-160-16,0 5-48 0,0 4 0 0,-1 0 0 16,-1 0-144-16,-1 1 192 0,0 1-192 0,1 0 192 15,-2 1 0-15,-1-1 0 0,0 1 0 0,-2-2 0 0,1 0-64 0,-3 1 0 16,-3 1 0-16,2-1 0 0,1-1 64 0,1 0 16 16,0 0 0-16,0 0 0 0,2-5 288 15,-1 3 48-15,1 0 16 0,-1-2 0 0,2-2-48 0,1 0 0 16,0-4 0-16,2 1 0 0,1 2-240 0,-1-5-48 15,2 2-16-15,2-2 0 0,0-2-208 0,4-1 176 16,2 1-176-16,1-3 160 0,1-1-160 0,2 0 160 16,1 0-160-16,2 0 160 0,2-8-160 0,-3 9 128 15,3-9-128-15,-3 9 128 0,3-9-128 0,0 0 0 16,-2 8 0-16,2-8 0 0,0 9 0 0,0-9 0 16,0 0 0-16,2 10 0 0,-2-10 128 0,0 0 32 15,8 7 16-15,-8-7 0 0,11 6-176 0,-1-2 192 16,0-1-192-16,3-1 192 0,1 0-48 0,2-2 0 15,4-2 0-15,2 1 0 0,2 0-144 0,3 0 0 0,3-1 0 0,5 2 128 16,3-1-128-16,2 1 0 0,5 0 0 0,-1 0 0 16,0 0 0-16,-1 1 0 0,-2 1 0 0,-1-1 0 15,3 0 0-15,0 2 0 0,2 1 0 0,0 1 0 16,1 1 0-16,0 0-144 0,-1-2 144 0,-1-2 0 16,1-1 0-16,-5-1 0 0,-2 0 0 0,-1 0 0 15,-2 0 128-15,1 3-128 0,-1 1 0 0,2 4 0 16,-2-4 0-16,0 1 0 0,-2 1 0 0,1 0 0 15,0-2 0-15,-2 1 128 0,0-1-128 0,-1-2 0 16,-2 1 144-16,-3-2-144 0,-2-1 128 0,-1 0-128 16,-3-1 128-16,0 0-128 0,-2-1 128 0,1 0-128 15,-3-2 192-15,0 0-64 0,0 1 0 0,-2-1 0 16,-2-2 48-16,0 2 0 0,-2-1 0 0,0 1 0 0,-2-3 16 16,-8 7 16-16,9-6 0 0,-9 6 0 0,7-7 16 0,-7 7 0 15,0 0 0-15,4-10 0 0,-4 10-64 0,1-9-16 16,-1 9 0-16,0 0 0 0,-4-11-144 0,0 2 128 15,4 9-128-15,-6-8 128 0,-2-2-128 0,1 1 160 16,0 0-160-16,-3 1 160 0,1-1-160 0,-1 0 192 16,-2-1-192-16,0 1 192 0,-1-1-64 0,-1-2-128 15,-2-1 192-15,1-1-64 0,-2-6 0 0,1 3 0 16,1-4 0-16,-2 0 0 0,-3-3 0 0,2-1 0 16,0 0 0-16,-1 0 0 0,1 3-128 0,1 1 128 15,0 1-128-15,0-1 128 0,0 1-128 0,0-1 192 16,0 2-192-16,2 0 192 0,-1 3-192 0,0-1 128 15,-1 0-128-15,-1 1 128 0,0-1-128 0,0 0 0 0,-2 1 0 0,1-1 0 16,-1-1 0-16,0 0 0 0,1-2 0 0,-1 1 0 16,0-1 0-16,0-2 0 0,2-1 0 0,-2-2 0 15,-2 1 0-15,0 1 0 0,4 0 128 0,-1-1-128 16,0 2 0-16,1 2 0 0,-1 6 0 0,4-2 0 16,-1 3 0-16,2 2 0 0,-1 0 0 0,0 3 0 15,0 2 0-15,1 1 0 0,1 2-128 0,1-1 128 16,0 1-192-16,1 3 16 0,-1 0 16 0,2 0 0 15,-1-2-64-15,1 2-16 0,-1 2 0 0,2-2 0 16,0 2-16-16,0-1 0 0,1-1 0 0,8 0 0 16,-9 0-320-16,9 0-80 15,0 0-16-15,0 0 0 0,-9-3-3616 0,9 3-736 0</inkml:trace>
  <inkml:trace contextRef="#ctx0" brushRef="#br2" timeOffset="-187132.67">17174 16560 5519 0,'0'0'496'0,"0"0"-496"0,0 0 0 0,0 0 0 16,0 0 4400-16,0 0 784 0,0 0 144 0,0 0 48 16,0 0-4064-16,0 0-800 0,0 0-176 0,0 0-16 15,0 0-320-15,10 4 0 0,-10-4 0 0,0 0 0 16,12 0 208-16,-12 0-64 0,0 0-16 0,0 0 0 16,0 0 48-16,0 0 0 0,0 0 0 0,0 0 0 15,0 0 464-15,0 0 80 0,0 0 32 0,0 0 0 16,-4 12 128-16,-1 1 16 0,-2-4 16 0,1 2 0 15,-1-1-592-15,-2 1-128 0,-1-1-32 0,1 0 0 16,1 2-160-16,0-3 0 0,3-1 0 0,-2 0 0 16,1 1 0-16,6-9 0 0,0 0 0 0,-7 9 0 15,7-9 0-15,-5 7 0 0,5-7 0 0,0 0 128 16,0 0-128-16,-3 9 0 0,3-9-160 0,0 0 160 16,0 0-128-16,0 0 128 0,0 0 0 0,6 9-144 15,-1-3 144-15,-5-6-208 0,0 0 80 0,8 7 128 0,0-1-192 16,1 0 192-16,0-2-160 0,0-1 160 0,-9-3-144 15,13 4 144-15,-1 2-128 0,-1-4 128 0,1 2-128 0,0 3 128 16,-2-5-128-16,-1 2 128 0,-9-4 0 0,11 5 0 16,-2 1 0-16,0 0 0 0,-1-3 0 0,0 1 0 15,-8-4 0-15,10 7 0 0,-10-7 0 0,8 8 0 16,-8-8 0-16,7 9 0 0,-1 3 0 0,-2-1 0 16,-4-11 0-16,0 11 0 0,-1 1 0 0,-1 0 128 15,0 1-128-15,-2-1 0 0,-1-1 0 0,-2 1 0 16,1-2 0-16,-1 2 128 0,-2-3-128 0,-2 2 0 15,0-2 0-15,-1 0 0 0,-1 0 0 0,0 0 0 0,-1 0 0 16,1-1-128-16,-2-1-64 0,3-3-16 16,2 1 0-16,1-4 0 15,-1 2-512-15,-1-3-112 0,1-4 0 0,1 1-16 16,1-3-1936-16,1-5-384 0,1-7-80 0,4 0-16 0</inkml:trace>
  <inkml:trace contextRef="#ctx0" brushRef="#br2" timeOffset="-186781.37">17445 16246 27407 0,'0'0'1216'16,"0"0"256"-16,0 0-1184 0,0 0-288 0,0 0 0 0,-5 8 0 0,5-8 592 0,-4 10 64 16,4-10 16-16,-1 11 0 0,1-11-672 0,1 10 0 15,-1-10 0-15,4 12 0 0,-4-12-128 0,6 12-64 16,1-2-16-16,-1-1 0 0,-6-9-32 0,10 11 0 15,-10-11 0-15,9 12 0 0,-2-3 96 0,-7-9 16 16,7 11 0-16,-7-11 0 16,6 12-352-16,-6-12-64 0,0 0-16 0,2 13 0 15,-2-13-672-15,0 0-144 0,0 0-32 0,0 0-8576 0</inkml:trace>
  <inkml:trace contextRef="#ctx0" brushRef="#br2" timeOffset="-186496.29">17590 16194 14735 0,'0'0'1312'0,"0"0"-1056"0,0 0-256 0,-4 10 0 15,-1 1 3328-15,5-11 592 0,-4 9 128 0,2 1 32 16,2-10-3328-16,3 12-752 0,-3-12 0 0,3 12 0 0,2 1-272 0,0-3-16 16,0 1 0-16,0 1 0 0,1-1 32 0,-1 1 0 15,-5-12 0-15,5 17 0 0,-1-4 64 16,-1 0 32-16,-5 0 0 0,1 0 0 16,0-1-784-16,-2 0-144 0,-2-2-48 0,5-10 0 0</inkml:trace>
  <inkml:trace contextRef="#ctx0" brushRef="#br2" timeOffset="-186075.43">17693 16652 28447 0,'0'0'1264'0,"0"0"256"0,0 0-1216 0,0 0-304 16,0 0 0-16,0 0 0 0,0 0 640 0,0 0 64 16,6 7 0-16,-6-7 16 0,9 7-720 0,3-3 0 15,2 0 0-15,0-4 0 0,-3-3-320 0,2-1 64 16,3 0 0-16,0 0 0 0,-2 1 112 0,0-4 144 16,2-1-208-16,0 2 80 0,-2-2 128 0,0 1 0 15,1 0 0-15,-1 0 0 0,0 1 0 0,1 0-160 16,-4 1 160-16,1 0-160 15,-2 0-576-15,1 2-112 0,-2-2-32 0,-9 5-7232 16,10-4-1440-16</inkml:trace>
  <inkml:trace contextRef="#ctx0" brushRef="#br2" timeOffset="-185745.27">17676 16819 10127 0,'0'0'448'0,"0"0"96"0,0 0-544 0,14 3 0 0,-1 0 0 0,0 0 0 16,-1-3 3648-16,1 0 640 0,3 0 112 0,-1 0 16 16,1-3-3264-16,1 0-640 0,1 2-144 0,0-4-32 0,2 1-336 0,-1 0 128 15,1-2-128-15,0 2 0 0,-2 0 0 0,-1 0 0 16,-2 0 0-16,1 3-128 16,-2 1-368-16,-2 0-64 0,-1 0-16 0,-11 0-7120 15,10 0-1440-15</inkml:trace>
  <inkml:trace contextRef="#ctx0" brushRef="#br2" timeOffset="-182627.07">18273 16311 6447 0,'0'0'272'0,"0"0"80"0,0 0-352 0,0 0 0 0,9-6 0 0,-9 6 0 15,10-4 2496-15,-10 4 448 0,0 0 64 0,0 0 32 16,11-3-2176-16,-11 3-432 0,0 0-96 0,0 0-16 16,0 0 560-16,0 0 96 0,0 0 32 0,0 0 0 15,0 0-16-15,-5 12 0 0,-1-3 0 0,3-1 0 16,3-8-368-16,-3 12-80 0,3-12-16 0,-1 13 0 16,1-13-112-16,-2 14-32 0,5 2 0 0,2-1 0 15,2 1-64-15,-1 2 0 0,1 2-16 0,1 2 0 16,1 2 32-16,-2-1 16 0,-1 3 0 0,-1 1 0 0,0 2 32 0,0-1 16 15,-1-1 0-15,0-2 0 0,-1-2-192 0,-2-3-32 16,-1-1-16-16,0-1 0 0,-1 1-160 0,-1-4 0 16,2 0 0-16,-1-2 128 0,0-2-128 0,1 0 0 15,0-11 0-15,0 0 0 0,0 0-288 0,0 0-96 16,0 0 0-16,0 0-16 16,0 0-2080-16,0 0-400 0,0 0-96 0</inkml:trace>
  <inkml:trace contextRef="#ctx0" brushRef="#br2" timeOffset="-176840.89">18199 16261 8287 0,'0'0'736'0,"0"0"-592"0,-11-3-144 0,2 0 0 15,9 3 1792-15,-9-2 320 0,9 2 64 0,-8-3 0 16,8 3-960-16,0 0-192 0,-6-5-32 0,6 5-16 0,0 0-64 0,0 0-16 16,0 0 0-16,0 0 0 0,0 0 80 0,0 0 16 15,0 0 0-15,0 0 0 0,13-3-272 0,0 2-48 16,0 0-16-16,2 1 0 0,2 0-304 0,2 0-64 15,-1 0-16-15,1 1 0 0,0 2-16 0,-1-2 0 16,0-1 0-16,0 0 0 0,-1 0 192 0,2 0 16 16,-1-1 16-16,0 2 0 0,-2-1 16 0,1 0 0 15,-2 0 0-15,0 1 0 0,-2 1-304 0,-2 1-48 16,0 4-16-16,-1-4 0 0,-1 3-128 0,-9-6 160 16,10 10-160-16,-4 1 160 0,-6-11-32 0,5 13-128 15,-1 0 192-15,-4-13-64 0,3 12 32 0,-2-1 0 16,-1-11 0-16,-1 14 0 0,1-14 32 0,-4 11 0 15,-1-2 0-15,-1 0 0 0,0-1 96 0,-2 0 32 0,-1-1 0 16,-1 0 0-16,-4-3-144 0,1 6-32 0,-1-4 0 0,0 2 0 16,-3-2-144-16,1 1 0 0,2 2 144 0,-1-2-144 15,1-1 0-15,1 1 0 0,1-4 0 0,2 1 0 16,0 0 0-16,10-4 0 0,0 0 0 0,0 0 128 16,0 0-128-16,0 0 0 0,0 0 0 0,0 0 0 15,0 0 0-15,0 0-128 0,0 0 128 0,0 0-192 16,0 0 192-16,7 12-128 0,-7-12 128 0,8 7-128 15,-8-7 128-15,12 6 0 0,-2-1 0 0,2-1-128 16,-2-1 128-16,4-1 0 0,-3 1 0 0,1-2 0 16,0 2 0-16,1 0 0 0,1-3 128 0,0 0-128 15,-1 2 0-15,2 2 0 0,-1-1 0 0,1 1-128 16,-2 1 128-16,0 0 0 0,0-1 0 0,-2 1 0 16,1 0 0-16,0 2 0 0,-2-1 0 0,-1 2 0 0,-1-1 0 15,0 1 0-15,-3 1 0 0,-5-9 0 0,0 0 0 16,0 10 0-16,-1 1 0 0,1-11 128 15,-4 10 0-15,0-1 0 0,-1-4 0 0,-2 2 0 0,-2 1 32 0,0-2 16 16,1-1 0-16,-1 2 0 0,-1 1-176 0,-2 0 160 16,-1-1-160-16,0 1 160 0,-1 3-32 0,1-4 0 15,-2 3 0-15,1-1 0 0,-3 1 0 0,0 1-128 16,0-1 192-16,0 0-64 0,-1 2-128 0,1-3 0 16,1 3 144-16,-1 0-144 0,-4-2 0 0,2-1 0 15,-1 0 0-15,1 1-128 16,-2-1-1152-16,1-4-240 0,2 0-32 0</inkml:trace>
  <inkml:trace contextRef="#ctx0" brushRef="#br2" timeOffset="-174739.43">18880 15214 13759 0,'0'0'608'0,"0"0"128"0,0 0-592 0,0 0-144 0,0 0 0 0,0 0 0 16,0 0 944-16,0 0 144 0,0 0 48 0,0 0 0 15,-3-7-784-15,3 7-160 0,0 0-16 0,0 0-16 16,0-9-160-16,0 9 0 0,-3-9 0 0,3 9 0 16,1-9 0-16,-1 9 192 0,0 0-192 0,0 0 192 15,0 0 416-15,-5-9 96 0,0 2 0 0,5 7 16 16,-11-5 144-16,1 4 32 0,-2-3 0 0,-1 2 0 16,-1 2-320-16,-1 2-64 0,0 2-16 0,-1-3 0 15,1 2 32-15,-2-1 16 0,0 1 0 0,1 2 0 16,0 3-256-16,1 0-48 0,-1 1-16 0,2 1 0 15,-1 2-224-15,1 1 0 0,1 0 128 0,0 1-128 0,1 1 0 0,3 2 0 16,0 1 0-16,2 0 0 0,2 0 0 16,1 1 0-16,0-1-128 0,2 0 128 0,-1 2 0 0,2-1 0 15,0-3 0-15,1-1 0 0,0 1 0 0,2-2 0 16,1-2 0-16,1-1 0 0,-4-11 0 0,10 6 0 16,1 1 0-16,-1-3 0 0,2-3 0 0,1-2 0 15,0-3 0-15,0-2 144 0,1 1-144 0,1-1 0 16,-1-7 0-16,2 2 128 0,-1 1-128 0,0-2 0 15,-4 0 0-15,1 1 0 0,1-2 0 0,-3-2 0 16,1 2 0-16,-1 1 0 0,-1-1 0 0,-1 2 128 16,-1 0-128-16,-2 0 0 0,-1-2 0 0,-1 2 0 15,-1 1 0-15,1-1 0 0,-3 2 144 0,1 0-144 16,-1 9 160-16,0-10-160 0,-1-1 192 0,1 3-64 16,0 8-128-16,0 0 192 0,0 0 48 0,0 0 0 0,0 0 0 0,0 0 0 15,0 0 112-15,0 0 32 0,0 0 0 0,0 0 0 16,0 0-208-16,0 0-48 0,0 0 0 0,0 0 0 15,0 0-128-15,1 15 0 0,-1-15 144 0,0 19-144 16,0-6 128-16,1 4-128 0,-1-1 128 0,0 1-128 16,0 0 0-16,2 0 0 0,-1 2 0 0,3-2 0 15,-2 0 0-15,0-4 0 0,-2-13 0 0,0 0 0 32,4 13-480-32,1 0-64 0,0-4-16 0,2 0 0 15,-7-9-1904-15,9 6-384 0,-9-6-80 0</inkml:trace>
  <inkml:trace contextRef="#ctx0" brushRef="#br2" timeOffset="-174461.75">18942 15241 23487 0,'0'0'1040'0,"0"0"224"0,0 0-1008 0,0 0-256 16,0 0 0-16,0 0 0 0,10-1 288 0,-10 1 16 15,14 0 0-15,-2 0 0 0,-1 0 208 0,-11 0 64 16,13-2 0-16,-2 2 0 0,4-1 112 0,-4 1 16 0,1 0 16 0,0 0 0 16,0-2-400-16,1 2-64 0,-2-2-32 15,1 2 0-15,-1-1-224 0,-1 1-192 0,-10 0 48 0,12-1 0 31,-12 1-2208-31,12-2-432 0</inkml:trace>
  <inkml:trace contextRef="#ctx0" brushRef="#br2" timeOffset="-174222.75">18922 15454 31903 0,'0'0'1408'0,"0"0"304"0,0 0-1376 0,0 0-336 0,0 0 0 0,11-4 0 16,-1-4-432-16,2 1-144 0,2-1-48 0,2 2 0 15,-1-1-672-15,2 2-144 0,0-4-32 0,-1 0-10240 0</inkml:trace>
  <inkml:trace contextRef="#ctx0" brushRef="#br2" timeOffset="-172242.22">22369 15257 8287 0,'0'0'368'0,"0"0"80"16,0 0-448-16,0 0 0 0,0 0 0 0,0 0 0 0,-4-7 4864 0,4 7 896 15,0 0 192-15,0 0 16 0,0-9-4768 0,0 9-960 16,0 0-240-16,0 0 0 0,0 0 0 0,0 0 0 16,0 0 0-16,0 0 0 0,-9-4-160 0,0 0 160 15,-1 2-128-15,-1 2 128 0,1 2 0 0,-2 2 0 16,-2 0 0-16,-1 1 0 0,1 0 368 0,0 2 48 15,-2 1 16-15,-1 1 0 0,-1 3 224 0,1-1 48 16,0 0 16-16,-3 3 0 0,-2-1-240 0,4 4-48 16,2-2-16-16,1 1 0 0,-2 4-176 0,5-2-48 15,5-1 0-15,2-2 0 0,1 0-192 0,3 0 0 16,4-2 128-16,3-2-128 0,3 0 0 0,2-3 0 16,-1-2 0-16,3-2 0 0,1-4 0 0,2-1 0 15,0-2 0-15,-1 0 0 0,1-2 0 0,-2-1-128 16,1-1 128-16,-1-2 0 0,0 0 0 0,1 0 0 15,-2 0 0-15,0-3 0 0,0 2 0 0,-1-1 128 0,-1 1 0 0,1-1 16 16,-1 2 64-16,-1 0 16 0,-1-1 0 0,-2 2 0 16,0-1-80-16,0 0-16 0,-1 1 0 0,0-1 0 15,-1-1-128-15,0 1 0 0,0 0 0 0,1 0 0 16,-6 9 128-16,5-8-128 0,-5 8 0 0,0 0 128 16,0 0 96-16,0 0 16 0,0 0 0 0,0 0 0 0,0 0 208 0,0 0 64 15,0 0 0-15,-5 17 0 0,-1-2-256 0,2 3-64 16,0-1 0-16,2 2 0 0,-1 2-192 0,1 0 0 15,-1-1 0-15,2-1 0 0,-1-1 0 0,1 1 0 16,0-1 0-16,2-2 0 0,-1-3 0 0,0 0 0 16,0 0 0-16,0-2 0 0,0 0 0 0,1-3-192 15,-1-8 48-15,0 0 0 16,0 0-496-16,0 0-112 0,0 0-16 0,0 0 0 16,6 6-672-16,-6-6-144 0,0 0-16 0,6 4-8640 15,-6-4-1728-15</inkml:trace>
  <inkml:trace contextRef="#ctx0" brushRef="#br2" timeOffset="-171981.75">22704 15250 27647 0,'0'0'2448'0,"0"0"-1952"0,0 0-496 0,0 0 0 15,0 0 3072-15,0 0 512 0,0 0 96 0,11-4 32 32,0-1-3712-32,2 1-752 0,2 0-144 0,-1 0-16 0,2 0 432 0,-1 2 96 0,0 0 0 0,-2 1 16 15,-1 0 48-15,-2 1 16 0,0 1 0 0,0 0 0 16,-10-1 128-16,9 2 32 0,-9-2 0 0,0 0 0 16,0 0-624-16,10 4-128 0,-10-4-32 0,0 0 0 15,10 0-2576-15,-10 0-512 0</inkml:trace>
  <inkml:trace contextRef="#ctx0" brushRef="#br2" timeOffset="-167750.78">19312 14963 7359 0,'0'0'320'0,"0"0"80"0,0 0-400 0,0 0 0 16,0 0 0-16,0 0 0 0,-7-4 2832 0,7 4 496 16,0 0 80-16,-9-2 32 0,9 2-2032 0,0 0-416 15,0 0-80-15,-8-4-16 0,8 4 64 0,0 0 16 16,-3-3 0-16,-1 1 0 0,0-1-272 0,4 3-64 16,0 0-16-16,0 0 0 0,0 0-288 0,0 0-48 15,0 0-16-15,0 0 0 0,0 0-48 0,0 0-16 16,-7 5 0-16,7-5 0 0,0 0 0 0,-5 13 0 15,0 0 0-15,1 0 0 0,1 0 256 0,2-1 48 16,0 0 16-16,1 1 0 0,1-3 80 0,0 1 16 16,1-1 0-16,-1 2 0 0,2 0-144 0,-1 1-32 15,1 1 0-15,1-1 0 0,-2 1-64 0,2 3-32 0,0 3 0 16,0 2 0-16,-1 0-112 0,-2 3-32 0,0 1 0 0,-1-1 0 16,0 1-16-16,0 0-16 0,0 0 0 15,1 0 0-15,2-5-16 0,-2-1 0 0,-1-2 0 0,3-4 0 16,1-2 96-16,-4-12 32 0,3 10 0 0,-3-10 0 15,0 0 80-15,7 8 16 0,-7-8 0 0,0 0 0 16,0 0-160-16,11-4-32 0,-11 4 0 0,8-8 0 0,-1-1 16 16,0 0 0-16,-2-5 0 0,3 0 0 0,-3-3-208 0,2 0 144 15,-1 0-144-15,1 1 128 0,-1-1-128 16,2 1 0-16,0 2 0 0,0 4 0 0,0-2-160 0,-2 5 160 16,-6 7-208-16,0 0 80 0,0 0 128 0,11 2-128 15,-11-2 128-15,10 10-128 0,-1 1 128 0,-1 2-128 16,-3 1 128-16,0 2-128 0,-1-1 128 0,0 2 0 15,0 0 0-15,0-1 0 0,-1-2 0 0,0-1 0 16,1 0 0-16,0-4 0 0,-4-9 0 0,6 9 0 16,-6-9 0-16,7 8 128 0,-7-8 16 0,0 0 16 15,0 0 0-15,12 4 0 0,-12-4 96 0,11 0 32 16,-11 0 0-16,10-2 0 0,-10 2 0 0,10-7 0 16,-2 1 0-16,-1-1 0 0,-2-1-96 0,0-1 0 15,0-3-16-15,-1 1 0 0,0-2-16 0,-1 1 0 16,-2 0 0-16,0-1 0 0,-1-3 32 0,2 0 16 15,-4-4 0-15,4-1 0 0,-1-1-16 0,3 0-16 16,-1-2 0-16,-1 2 0 0,1-4-176 0,1 3 0 0,0-1 0 16,-1 1 0-16,3 0 0 0,-1 3 0 15,-1 0 0-15,1 1 0 16,-1-1-464-16,1 0 16 0,-1 0 16 0,3-1 0 16,2-4-2192-16,0 1-448 0,-1 1-96 0</inkml:trace>
  <inkml:trace contextRef="#ctx0" brushRef="#br2" timeOffset="-166557.52">22584 15456 6447 0,'0'0'576'0,"-10"1"-576"0,-2-1 0 0,4 0 0 15,8 0 5856-15,0 0 1056 0,0 0 224 0,0 0 32 16,13-3-5792-16,2-1-1168 0,-1 0-208 0,3-3 0 16,1 2-224-16,2 0 32 0,1-3 16 15,-2 1 0-15,1 2 176 0,-1-1-160 0,2 0 160 0,0 3-160 16,-1-1 912-16,-2 0 176 0,-3 1 32 0,-1 2 16 31,-3 0-1872-31,0 2-368 0,-11-1-80 0,0 0 0 0,0 0-1136 0,0 0-208 0</inkml:trace>
  <inkml:trace contextRef="#ctx0" brushRef="#br2" timeOffset="-165813.79">23498 15019 5519 0,'0'0'240'0,"0"0"64"0,0 0-304 0,0 0 0 0,-10-4 0 0,1 3 0 15,-2 5 5040-15,2-4 944 0,-1 0 192 0,-1 0 32 16,1 0-4896-16,-1 0-992 0,1 0-192 0,-2 0-128 16,0 0 320-16,1 0-16 0,-2 0-16 0,0 0 0 15,0 0 1056-15,0 1 192 0,0 1 64 0,0-1 0 16,-1-1-1600-1,1 0-352-15,0 0-48 0,0 1-16 0,-1 1 672 0,0 0 144 0,-1 2 32 0,1 1 0 16,-3 2-176-16,1 1-16 0,2 1-16 0,0-1 0 16,-1-3-64-16,4 0-16 0,2 2 0 0,9-7 0 0,-7 6 112 0,7-6 0 15,0 0 16-15,0 0 0 0,0 0-144 0,0 0-128 16,4 11 144-16,-4-11-144 0,6 11 0 0,2 0 128 16,-1-1-128-16,-1-2 0 0,-6-8 0 0,9 12 0 15,-2-2 0-15,-1 3 0 0,1 2 0 0,0 0 0 16,-7-15 128-16,3 14-128 0,-1 3 0 0,-2 2 0 15,-2-2 0-15,0-2 0 0,-2 2 0 0,1 0 128 16,2 1-128-16,0-3 0 0,1-1 256 0,-2 2-32 16,4 1-16-16,-1-3 0 0,2 2-208 0,-2-3 144 15,-1 0-144-15,1 1 128 0,1-2-128 0,0 2 0 16,3 6 0-16,-3-10 128 0,-2-10-128 0,0 0 128 16,0 0-128-16,-2 11 128 0,1-2 32 0,1 4 0 15,3 1 0-15,-2 2 0 0,-1-7 96 0,0-1 32 16,0-8 0-16,0 6 0 0,0-6-288 0,0 0 128 15,0 0-128-15,5 8 0 0,-5-8 272 0,8 5-48 16,-8-5-16-16,10 3 0 0,-10-3-80 0,12 1 0 0,-3-1-128 16,2-1 448-16,-11 1-192 15,13-1 0-15,0-1 0 0,-2 2-256 0,1-2 0 0,0-1 0 0,0 0 0 16,-1 1 0-16,2-1 0 0,2-1 0 0,-1 2 0 16,2 2 0-16,-2-3 0 0,2 2 0 0,-2-3 0 15,0 3-320-15,1-3-16 0,-3-8 0 0,-1 3 0 16,0 2-368-1,-2 3-80-15,-9 4-16 0,12-2 0 16,-3-5-2272-16,-1 1-464 0,-2-2-96 0</inkml:trace>
  <inkml:trace contextRef="#ctx0" brushRef="#br2" timeOffset="-165554.35">23163 15336 35999 0,'0'0'1600'0,"0"0"320"0,-8-2-1536 0,8 2-384 15,0 0 0-15,0 0 0 0,0 0 256 0,12-4 0 16,4-2-16-16,-1 3 0 0,1 0-240 0,1-1 0 16,2-1 0-16,2 1 0 0,3 1 128 0,3-2 128 15,3 1 16-15,3-1 16 0,1 1 80 0,0 0 16 16,1 0 0-16,-3 2 0 0,-2-1-256 0,-1 2-128 15,-2 1 128-15,-4 0-128 0,-5 0 0 0,-1 0 0 16,-2 0-192-16,-2 1 64 16,-1 2-2080-16,-1-2-416 0,-11-1-64 0</inkml:trace>
  <inkml:trace contextRef="#ctx0" brushRef="#br2" timeOffset="-164314.59">22260 16456 18431 0,'0'0'1632'0,"0"0"-1312"0,0 0-320 0,1-10 0 15,-1 10 1776-15,0 0 272 0,4-9 64 0,-4 9 16 31,0 0-2352-31,1-7-480 0,-1 7-80 0,0 0-32 0,0 0 944 0,0 0 192 0,-2-9 48 0,2 9 0 16,0 0 624-16,0 0 128 0,0 0 32 0,0 0 0 16,-10 0 176-16,10 0 32 0,-10 9 16 0,1 0 0 15,0 2-480-15,0 3-80 0,0 3-32 0,-1 1 0 16,-1 0-464-16,0 5-80 0,1 0-32 0,-2 3 0 16,-2-2-80-16,-2-2-128 0,-1 2 176 0,-1 3-176 0,-4-3 256 0,-2 1-48 15,-1-1-16-15,1 2 0 0,-4-2 96 0,0 4 16 16,-2 2 0-16,1 4 0 0,2-2 64 15,2 2 16-15,3-1 0 0,2-2 0 0,2-1-32 0,2-1 0 16,2-2 0-16,2-3 0 0,2-6-96 0,1-1 0 16,2-2-16-16,1 0 0 0,-1-6-240 0,2 1 176 15,0-2-176-15,5-8 160 0,-6 9-160 0,6-9 0 16,-5 7 0-16,1 2 0 0,4-9 0 0,-2 8 0 16,2-8 176-16,-2 8-176 0,2-8 240 0,0 0-48 15,-1 7-16-15,1 1 0 0,0-8-16 0,0 0 0 16,0 0 0-16,0 0 0 0,0 0 96 0,12 5 32 15,-12-5 0-15,13 2 0 0,0-2-288 0,1-3 0 16,-1 2 128-16,5-3-128 0,2 1 128 0,4 1-128 0,3-1 192 16,4 2-192-16,2-4 160 0,3 1-160 0,2 1 128 0,1 0-128 15,-1-1 128-15,0 1-128 0,0-1 128 0,1 0-128 16,1-1 0-16,3 1 0 0,1 0 0 0,5 1 0 16,2 2 0-16,-1 1 0 0,1 1 0 0,-1 2 0 15,-3-3 0-15,-3 0 256 0,-5 0 0 0,0 0-16 16,2-3-240-16,0 2-256 0,4 0 48 0,0 1 16 15,2 1 192-15,2 0 0 0,-1 2 0 0,-3-3 0 16,-2 1 0-16,-3-1 0 0,-5-1 0 0,-3 1-144 16,-3-4 144-16,-2 4 0 0,-1-3 0 0,-1 2 0 0,-3-2 0 0,-2 2 192 15,-3 0-64-15,-1-1 0 0,-2 1 16 0,-2 0 16 16,-2 2 0-16,-10-1 0 0,10 0-160 0,-10 0 160 16,12-1-160-16,-12 1 160 0,11-2-160 0,-11 2 160 15,9-3-160-15,-9 3 160 0,0 0-160 0,0 0 0 16,0 0 144-16,0 0-144 0,0 0 272 0,4-8-16 15,-4 8 0-15,0 0 0 0,-6-11-16 0,0 2-16 16,-4 1 0-16,-2 1 0 0,-1-1-80 0,-2-4-16 16,-2 3 0-16,1-4 0 0,-4-4 0 0,-1-1-128 15,-1-5 192-15,-3 3-64 0,2-3-128 0,-1 0 160 16,1-2-160-16,-5-3 160 0,-3 0-160 0,0 2 0 16,-2 1 144-16,-1 3-144 0,-1-1 128 0,1 1-128 15,-1 1 128-15,1 2-128 0,2 1 160 0,0 1-32 16,2 0-128-16,2 2 192 0,-1-4-192 0,2 1 144 15,0-5-144-15,1 0 128 0,2-1-128 0,-2 2 192 0,-2-2-192 0,1-1 192 16,-2 1-32-16,3 0 0 16,0-1 0-16,1 3 0 0,0 0-160 0,2 1 0 15,-1 3 0-15,2 4 0 0,1-2 0 0,3 4 0 0,1-1 0 0,2 4 0 16,-1 2 0-16,3 0 0 0,0 0 0 0,1 2 0 16,0 1-160-16,5 0 160 0,7 4 0 0,0 0-144 15,-10-1-80-15,10 1-16 0,0 0 0 0,0 0 0 16,0 0-928-16,0 0-192 15,0 0-48-15,4 10 0 0,6 1-2080 16,5 0-416-16</inkml:trace>
  <inkml:trace contextRef="#ctx0" brushRef="#br2" timeOffset="-162981.54">23936 16468 11055 0,'0'0'976'0,"0"0"-784"16,0 0-192-16,0 0 0 0,0-8 5216 0,0 8 992 15,0 0 208-15,0-10 48 0,0 10-5344 0,-4-8-1120 16,4 8 0-16,0 0-272 0,-7-9 272 0,7 9-160 16,-11-7 160-16,2 5-128 0,-1-4 128 0,-1 6 176 15,1 2-48-15,-1 2 0 0,-2 2 224 0,0 1 32 16,0 0 16-16,0 4 0 0,0 1-64 0,-3 1-16 16,-1 1 0-16,1-1 0 0,0-1-144 0,0-1-48 15,2 0 0-15,0-1 0 0,1-1-128 0,2 2 0 16,1 1 0-16,3-6 128 0,7-6-128 0,-4 8 0 0,3 1 144 0,0 0-144 15,1-9 0-15,2 11 144 0,3-6-144 0,2 1 0 16,1 0 128-16,2 0-128 0,1-3 0 0,0 1 0 16,0-1 0-16,-1 1 0 0,1-1 128 0,0 0-128 15,2 1 0-15,-1-1 0 0,-1 0 0 0,-1 0 0 16,0 1 0-16,0-2-144 0,-10-2 144 16,13 4-128-16,-3-1 128 0,-1 1 0 0,-1 2 0 0,-8-6 0 15,9 8 0-15,-1 0 0 0,-2 0 0 0,0-2 0 16,-6-6 0-16,4 11 0 0,-2-1 0 0,1-1 0 15,-3-9 0-15,-2 13 0 0,1-2 0 0,-1 0 0 0,-2 0 0 16,0-1 128-16,-1-3-128 0,-2 2 176 16,-1 1-176-16,-1 1 192 0,0-2-192 0,0-1 192 0,0-2-192 15,-2 2 0-15,0 0 0 0,-1-2 0 0,-1-1-160 0,1-1-64 16,2 0-16-16,0-1 0 16,3-3-640-16,7 0-128 0,-11-4-16 0,2-1-9312 15,0-2-1856-15</inkml:trace>
  <inkml:trace contextRef="#ctx0" brushRef="#br2" timeOffset="-162613.75">24187 16204 15663 0,'0'0'1392'0,"0"0"-1120"16,0 0-272-16,0 0 0 0,0 0 4480 0,0 0 832 15,0 0 160-15,0 0 32 0,0 0-4288 0,0 0-880 16,0 0-160-16,10 14-48 0,-2-4-128 0,0 0 0 16,-1-2-192-16,0 1 192 0,-7-9-176 0,8 13 176 15,-2-1-128-15,0 0 128 0,-5 0-192 0,0 1 64 16,0-2 0-16,-1 1 0 16,-1 0-544-16,0 1-96 0,-2-1-32 0,1 1 0 15,-1-2-2032-15,-1 0-416 0,-1-3-80 0</inkml:trace>
  <inkml:trace contextRef="#ctx0" brushRef="#br2" timeOffset="-162180.04">24396 16639 7359 0,'0'0'320'0,"0"0"80"0,0 0-400 0,-7-6 0 0,1 0 0 0,6 6 0 0,0 0 6160 0,0-8 1152 15,3 2 240-15,2-1 32 0,3 2-6128 0,1-2-1232 16,2-3-224-16,0 3 0 0,1 3 0 0,1 1 0 16,0-1 0-16,2-2 0 0,0 2 0 0,1 2 0 15,1-1 0-15,1 1 0 0,-1-1 0 0,-1 0 128 16,-2 2-128-16,0 0 128 0,2 0-272 0,-3 1-48 15,-13 0-16-15,12 1 0 16,-12-1-2288-16,0 0-448 0,0 0-80 0,0 0-32 0</inkml:trace>
  <inkml:trace contextRef="#ctx0" brushRef="#br2" timeOffset="-161958.46">24413 16726 14735 0,'0'0'1312'0,"0"0"-1056"0,0 0-256 0,0 0 0 15,0 0 5168-15,0 0 976 0,11 3 192 0,1-1 32 16,2 2-6368-16,2-4-1360 0,-1-3-240 16,3 2-32-16,2 0 544 0,0 0 96 0,-2-2 32 0,1 0 0 15,0 2 272-15,-1 0 64 0,-2-1 16 0,-1 2 0 16,0 2-160-16,-4-2-16 0,-11 0-16 0,11 0-10016 15</inkml:trace>
  <inkml:trace contextRef="#ctx0" brushRef="#br2" timeOffset="-161627.62">24987 16319 16575 0,'0'0'1472'0,"0"0"-1168"16,-8 8-304-16,2 0 0 0,-1 1 3264 0,1 3 608 0,0 2 112 0,1 3 32 15,0 1-3136-15,0 2-624 16,0 2-128-16,1 3-128 0,0 1 320 0,1 1-48 0,1 1 0 0,0 2 0 15,1 0 80-15,1-4 16 0,0-6 0 0,0 1 0 16,0 2 144-16,3-4 16 16,-1-2 16-16,1 0 0 0,-1-1-288 0,2-2-48 0,0 0-16 0,0-2 0 15,0-2-352-15,0-2-80 0,-4-8-16 0,5 8 0 32,-5-8-1776-32,0 0-352 0,0 0-80 0,0 0-10800 0</inkml:trace>
  <inkml:trace contextRef="#ctx0" brushRef="#br2" timeOffset="-161212.22">24854 16287 39855 0,'0'0'1760'0,"0"0"368"0,-8-7-1696 0,8 7-432 16,0 0 0-16,0 0 0 0,0 0 176 0,0 0-48 15,0 0-128-15,0 0 192 0,11-4-192 0,-1 3 0 16,2 1 0-16,0 0 0 0,1 1 0 0,0 2 0 16,0 1 0-16,1 1 0 0,0-1 0 0,2 5-128 15,0-3 128-15,-1 6 0 0,2 0 0 0,0 1 0 16,0 0 128-16,1 0-128 0,-1 4 128 0,0-1-128 16,-1-1 0-16,0 2 144 0,-1-1-16 0,2 2 0 15,0 3 0-15,-1-1 0 0,-2 0-128 0,0 1 0 0,1 1 0 0,-2-1 0 16,-3 0 0-16,1-1 0 0,-1 1 128 0,2-3-128 15,-3 1 0-15,-3 0 0 0,0-2 0 0,-2-3 0 16,-2-1 400-16,-2 3 0 0,0-3 0 0,-2 4 0 16,-4 3-400-16,0-1 0 0,-3-2 0 0,-2-4 0 15,0 0 256-15,-4-2-48 0,-2 0 0 0,-1-1 0 16,-3 1 240-16,0-1 32 0,-1-1 16 0,-1 0 0 16,-1 1-320-16,1-1-176 0,-1-3 192 0,3-2-192 15,3 1 0-15,0-1-304 0,1 0 48 0,1-5 0 16,2-3-1696-16,0-1-336 15,-1 1-64-15</inkml:trace>
  <inkml:trace contextRef="#ctx0" brushRef="#br2" timeOffset="-154154.84">18998 17313 19919 0,'0'0'880'0,"0"0"192"0,0 0-864 0,0 0-208 0,0 0 0 0,0 0 0 16,-9 4 1248-16,9-4 208 0,0 0 32 0,0 0 16 15,0 0-736-15,0 0-160 0,0 0-32 0,0 0 0 16,0 0-160-16,0 0-32 0,-9 5-16 0,-1 3 0 0,1-1 64 0,-1 4 16 16,-2-1 0-16,-1 1 0 0,0 3 128 0,-3 4 16 15,-2 2 16-15,-3 3 0 0,-2 1 80 0,-3 4 16 16,-3 5 0-16,-1 1 0 0,-1 0-64 0,-3-3-16 16,0-1 0-16,0-5 0 0,1-2-304 0,2-3-48 15,0-1-16-15,2 1 0 0,3-2-32 0,0-1-16 16,1 0 0-16,3 1 0 0,0-5-208 0,2 2 176 15,0-2-176-15,1 0 160 0,1-3-160 0,1-1 0 16,-1-1 0-16,1-1 0 0,3-2-320 0,2 0 0 0,4-2 0 16,0-2 0-1,-2-1-480-15,10 0-96 0,0 0 0 0,0 0-9824 0,0 0-1952 0</inkml:trace>
  <inkml:trace contextRef="#ctx0" brushRef="#br2" timeOffset="-153524.71">19732 17382 14735 0,'0'0'1312'0,"0"0"-1056"0,0 0-256 0,0 0 0 16,0 0 2880-16,0 0 512 0,0 0 96 0,0 0 32 16,0 0-2800-16,0 0-544 0,-2 10-176 0,4 1 0 15,-2-11 560-15,4 15 16 0,0-2 16 0,1 0 0 16,-1-1 496-16,2 1 112 0,2-1 16 0,2 1 0 16,2 0-400-16,0 1-80 0,0 1-16 0,-1-2 0 15,1 1-416-15,1 2-96 0,0 2-16 0,-1 1 0 16,0 1-192-16,-1 1 128 0,1 2-128 0,0-2 0 15,-2-3 0-15,2 1 0 0,0-1 0 0,1 0 0 16,-3 0 0-16,1-1 0 0,-1-1 0 0,2 1 0 0,0-4 0 0,-2 1 0 16,-1-1 0-16,2-1 0 15,-1 2-304-15,2-4-144 0,-2-3-48 0,2 4-10320 16,0-1-2048-16</inkml:trace>
  <inkml:trace contextRef="#ctx0" brushRef="#br2" timeOffset="-152849.28">22364 17356 7359 0,'0'0'656'0,"0"0"-528"0,0 0-128 0,0 0 0 15,0 0 4928-15,-10 2 944 0,0-2 192 0,10 0 32 16,-9 7-5040-16,0-1-1056 0,0 5 0 0,0 2-288 15,-3 0 464-15,0 4 80 0,-1 2 32 0,-2 6 0 16,-3 4 624-16,-1-2 128 0,2-3 32 0,0 0 0 16,-1 2-160-16,0-1-16 0,0-1-16 0,-1-1 0 15,2 1-496-15,-1-2-80 0,0 0-32 0,1-1 0 16,0-2-272-16,1 1 0 0,-1-4 0 0,0-1 0 31,2 1-784-31,-1 0-64 0,1-2-16 0,1 0 0 0,4-1-2336 16,1-1-480-16,2-6-96 0,7-6 0 0</inkml:trace>
  <inkml:trace contextRef="#ctx0" brushRef="#br2" timeOffset="-152456.96">23054 17335 35823 0,'0'0'1584'0,"0"0"336"0,-9 2-1536 0,9-2-384 0,-11 6 0 0,11-6 0 15,-8 9 800-15,8-9 96 0,0 0 0 0,3 15 16 16,3 0-608-16,2-2-128 0,3 1-32 0,2 0 0 16,2 2-144-16,4 1 0 0,0 1 0 0,2-1 0 15,1 4 160-15,0 6-160 0,2 6 192 0,-1-6-192 16,-1-7 0-16,2 1 0 0,1 4 0 0,-2 1 0 16,-1 2 0-16,-1 2 0 0,-1 3 0 0,-2-2-144 31,-1 1-224-31,-1-2-32 0,-3 0-16 0,-3 1 0 15,-2 0-2384-15,-2-4-464 0</inkml:trace>
  <inkml:trace contextRef="#ctx0" brushRef="#br1" timeOffset="-137596.15">12505 13832 5519 0,'0'0'240'0,"0"0"64"0,0 0-304 0,0 0 0 0,0 0 0 0,0 0 0 0,0 0 3072 0,0 0 576 15,0 0 96-15,0 0 32 0,0 0-3056 0,0 0-592 16,0 0-128-16,0 0 0 0,0 0 0 0,0 0-128 15,0 0 128-15,0 0-128 0,-9-5 128 0,9 5 0 16,0 0 0-16,-8-2 0 0,8 2 0 0,0 0 0 16,-9-5 128-16,9 5-128 0,-10-3 320 0,1 2 0 15,0 4 0-15,-1 3 0 0,1 1 64 0,-1 1 16 16,-1-1 0-16,-2 4 0 0,-1-1-144 0,-2 3-16 16,-1-2-16-16,0 2 0 0,1 0-96 0,-1 0 0 15,-2 4-128-15,4-3 192 0,-2-1-16 0,0 3-16 16,-1-3 0-16,-1 1 0 0,1-2-160 0,0 1 0 15,-2 0 0-15,1 1 0 0,-1 2 0 0,2 0 0 0,0-1 0 16,-2 2 0-16,0 1 0 0,1 2 0 0,-1 1 0 0,1-2 128 16,-1 5 16-16,1 1 0 0,-2-1 0 15,-1 4 0-15,-3 2-144 0,0 2 192 0,-2 1-192 0,-1 1 192 16,1 1-16-16,-2-1 0 0,1-4 0 0,0 0 0 16,2-5 48-16,3 2 16 0,-1 0 0 0,3 1 0 15,2 1-240-15,-1 1 128 0,3 1-128 0,2 0 0 16,-2-1 128-16,1 1-128 0,2 1 0 0,1 3 0 15,-2 0 0-15,1-2 0 0,2-1 0 0,-2-2 0 16,-2 0 128-16,1-2-128 0,-1-2 0 0,0-2 0 16,1 4 0-16,-1-3 0 0,-1 1 0 0,2 0 0 15,-1-2 208-15,0 1-48 0,1-3-16 0,3 3 0 16,3-4 256-16,0 4 48 0,1-2 16 0,0 2 0 0,0 0-192 16,0 0-32-16,2-1-16 0,1 0 0 15,1-1-224-15,-2-2 176 0,0-1-176 0,1-1 160 16,-1-4-160-16,3 0 0 0,-3 0 0 0,4-1 0 0,-1 0 0 0,2 1 0 15,0 0 0-15,-1 0 128 0,0-1-128 0,0 0 0 16,1-3 0-16,2 2 0 0,2 0 128 0,-2 0 0 16,-2 0 0-16,4 0 0 0,-1-3 240 0,1 3 32 15,-2-1 16-15,-1 2 0 0,1 1-224 0,2 0-64 16,0 0 0-16,-1-1 0 0,1 0-128 0,-1 0 0 16,1 0 0-16,-2-1 128 0,1-3-128 0,-1 2 0 15,0 0 0-15,1-3 0 0,-2-9 0 0,0 10 0 16,0-10 0-16,1 11 128 0,-1-11-128 0,2 9 0 15,-2-9 0-15,0 9 0 0,0-9 0 0,4 10 0 16,-4-10 0-16,6 7 0 0,-6-7 128 0,3 9-128 16,-3-9 0-16,0 0 128 0,4 9-128 0,-4-9 0 0,4 9 0 15,-1-1 128-15,-3 1-128 0,0-9 0 0,0 0 0 0,0 9 0 16,0-9 0-16,0 0 0 0,0 0 0 0,-3 10 0 16,3-10 0-16,0 0 0 0,0 0 0 0,-6 5 128 15,6-5-128-15,-8 2 0 0,-1-2 144 0,9 0-144 16,-9-4 208-16,1 1-16 0,-1-4-16 0,1-1 0 15,0-1 208-15,-1 0 64 0,0 0 0 0,0-2 0 16,0 0-192-16,-1-1-16 0,3 0-16 0,-2 0 0 16,-1-1-96-16,3 0-128 0,-1-4 176 0,-1 4-176 15,1 2 144-15,1-2-144 0,1 1 0 0,-1-1 144 16,2 2-144-16,1 1 0 0,0-2 0 0,0 2 0 16,0-1 0-16,2 2 0 0,-1 0 0 0,1 1 0 15,-1 1 0-15,0-1 0 0,1 0 0 0,-2 1 0 0,1-2 0 0,3 9 0 16,-4-8 0-16,4 8 0 0,-2-6 0 0,2 6 0 15,0 0 0-15,0 0 0 0,0 0-160 0,0 0 160 16,0 0 0-16,0 0-144 0,0 0 144 0,0 0-160 16,1 12 160-16,2-1-160 0,-1 2 160 0,1 4 0 15,1-1-144-15,0 4 144 0,-2 0-128 0,2 1 128 16,0 0-160-16,0 1 160 0,0 3 0 0,0-3 0 16,0-1 0-16,1 0 0 0,0-4 0 0,0 0 0 15,1 0 0-15,-1-2 0 0,0-2 0 0,0-1 0 16,-1 0 0-16,1-4 0 0,-5-8 0 0,8 9 0 15,-8-9 0-15,9 9 0 0,-9-9 160 0,11 5-160 16,-11-5 128-16,0 0-128 0,13 2 320 0,-4-2 0 16,-9 0-16-16,13-4 0 0,-1-2-128 0,-2 2-32 0,-1-2 0 15,2-1 0-15,0 1-144 0,0-3 128 0,-3 1-128 0,2 1 128 16,2-4-128-16,0 2 0 0,1-1 144 0,0 4-144 16,0 1 0-16,0-3 0 0,-3-1 0 15,2 2 0 1,-2 2-352-16,-1-3-96 0,-3-2 0 0,-1 1-10496 0,1-2-2080 0</inkml:trace>
  <inkml:trace contextRef="#ctx0" brushRef="#br1" timeOffset="-136796.99">10350 14592 5519 0,'0'0'496'0,"0"0"-496"0,0 0 0 0,0 0 0 16,0 0 3696-16,0 12 640 0,0-12 128 0,0 0 16 16,0 0-3328-16,0 11-688 0,2 1-128 0,-2-12-16 15,0 0-160-15,3 12-32 0,0-1 0 0,-3-11 0 0,0 0 144 0,7 13 32 16,-7-13 0-16,7 12 0 0,-7-12 208 0,8 13 32 15,-8-13 16-15,9 13 0 0,-1-1 128 16,-8-12 16-16,5 13 16 0,-5-13 0 0,4 13-176 0,-4-13-32 16,7 13-16-16,-7-13 0 0,5 14-48 0,-5-14-16 15,0 0 0-15,0 0 0 0,0 0-64 0,0 0-16 16,0 0 0-16,0 0 0 0,0 0 32 0,0 0 16 16,0 0 0-16,0 0 0 0,0 0-16 0,0-9-16 15,0-2 0-15,-1-1 0 0,-2 0-144 0,2 0-32 16,-1-1 0-16,0 3 0 0,-1-3 0 0,1 0 0 15,-1-1 0-15,0 1 0 0,0-1-48 0,-1 1-16 16,0-4 0-16,1 4 0 0,1-2 32 0,-1 0 0 16,0 2 0-16,-1-2 0 0,3 0-160 0,1-3 0 0,0 0 0 0,3 0 0 15,-1 2 128-15,2 0-128 16,0 2 0-16,1-2 128 0,3 3-128 0,0-1 0 0,0 2 0 16,1-1 128-16,4 2-128 0,1-1 0 0,1-1 0 0,-1 0 0 15,0 2 0-15,1 1 0 0,-1 1 0 0,0 1 0 16,1 1-176-16,-2 2 176 0,-2 0-128 0,2 0 128 31,1 1-448-31,-3 0-16 0,1 1 0 0,-2 3 0 16,2-2-352-16,0 2-64 0,-2 0-16 0,2 2-9536 0,0 0-1904 0</inkml:trace>
  <inkml:trace contextRef="#ctx0" brushRef="#br1" timeOffset="-136506.08">10831 14321 21183 0,'0'0'1888'0,"0"0"-1504"15,-6 9-384-15,-1 0 0 0,2-1 1968 0,5-8 320 16,0 10 64-16,0-10 16 0,1 11-1904 0,-1-11-464 15,0 0 0-15,0 0 0 0,9 3 0 0,-9-3 0 16,11-2 0-16,-1-3-160 0,1-2-176 0,-1-2-48 16,1 0 0-16,-1-2 0 15,-1 1-32-15,2 1-16 0,-1-3 0 0,0 3 0 0,1-1 176 0,-2 0 48 16,-2 1 0-16,-1 3 0 16,1-1-2032-16,-7 7-416 0</inkml:trace>
  <inkml:trace contextRef="#ctx0" brushRef="#br1" timeOffset="-136279.02">10859 14403 10127 0,'0'0'896'0,"0"0"-704"0,0 0-192 0,2 13 0 16,1-3 3264-16,-3-10 640 0,8 9 112 0,1-2 16 15,1-3-3248-15,1-2-656 0,-11-2-128 0,13 0 0 0,0-1-208 16,-2 0-32-16,0-1 0 0,1 0 0 16,-2-2-544-16,1 0-112 0,-11 4-32 15,11-6 0-15,-11 6-544 0,9-7-96 0,-1 2-32 0</inkml:trace>
  <inkml:trace contextRef="#ctx0" brushRef="#br1" timeOffset="-135960.56">11145 14010 30111 0,'0'0'1344'0,"0"0"256"0,-9 11-1280 0,3-1-320 0,-1 2 0 0,5 0 0 15,2-1 496-15,1 2 16 0,2 0 16 0,1 2 0 16,1-2-528-16,-1 0 0 0,0 4 0 0,-1-3 0 16,4 4 0-16,0 2 0 0,-1 1 0 0,2 0-144 15,1 1 0-15,-2-3 0 0,-2 2 0 0,1 0 0 16,1 0 144-16,-2 0-208 0,-2-2 80 0,0 0 128 16,3-4-160-16,-1 0 160 0,0-4 0 0,-1 0-144 15,-1-2 144-15,1-3-160 0,-4-6 160 0,0 0-160 31,0 0-528-31,7 0-96 0,3-3-32 0,-4-5-7696 0,1-4-1536 0</inkml:trace>
  <inkml:trace contextRef="#ctx0" brushRef="#br1" timeOffset="-135578.05">11445 13933 6447 0,'0'0'576'0,"0"0"-576"0,-4-10 0 0,2 5 0 0,2 5 4880 0,0 0 880 15,0 0 160-15,0 0 32 0,0 0-4720 0,0 0-944 16,0 0-288-16,0 0 128 0,-7 12-128 0,2 3 0 16,1 3 0-16,0 3 0 0,0-1-176 0,0 1 176 15,1 0-128-15,-1 1 128 0,1 0 0 0,0 1 0 16,2-3 0-16,0 3-128 0,1 1 128 0,1-5 0 0,-1 1 0 16,3-2 0-16,-1-1 0 0,2-1 144 0,1-4-16 0,1-1-128 15,-6-11 464-15,0 0-16 0,7 11 0 0,-7-11 0 16,0 0-176-16,12 5-32 0,-12-5-16 0,13-3 0 15,-4-1 16-15,2-7 0 0,-2-1 0 0,-1-1 0 16,0-1-32-16,-1-5 0 0,0 2 0 0,-2-2 0 16,2 2-16-16,-2-1 0 0,-1 1 0 0,-2-2 0 15,0 1 80-15,-2 0 16 0,-2 0 0 0,0-1 0 16,-2 1-64-16,-1 0-16 0,-3-2 0 0,0-1 0 16,0-1-16-16,-2 1-16 0,-2 3 0 0,0 1 0 15,-1 2-32-15,0 2 0 0,0 1 0 0,-1 3 0 16,-1 2-144-16,1 3 0 0,0 0 0 0,2 4 0 15,2 0-1344-15,-3 4-240 16,-4-1-48-16</inkml:trace>
  <inkml:trace contextRef="#ctx0" brushRef="#br1" timeOffset="-133342.43">15576 10409 6447 0,'0'0'576'0,"0"0"-576"0,0 0 0 0,0 0 0 16,7-5 3200-16,-7 5 544 0,11-8 96 0,-1 3 32 15,1-4-2944-15,-1 3-592 0,-1-1-112 0,0 1-32 0,-1-1-192 0,-8 7 0 16,7-8 128-16,-2 2-128 0,-5 6 0 0,5-11 176 16,-2 2-176-16,-3 9 160 0,0 0 368 0,-4-8 80 15,4 8 16-15,-12-2 0 0,0-2 16 0,-1 4 0 16,0 1 0-16,-4 2 0 0,-2-1-400 0,-2 2-80 15,-1 0-16-15,-2 1 0 0,-1 1-144 0,-1 0 0 16,-5 3-160-16,0-1 160 0,-3 2 0 0,-1 2 0 16,0 3-128-16,1 1 128 0,0 3 0 0,-3-2 0 15,-1 2 0-15,-1-1 0 0,-1 2 0 0,1-2 0 16,-2 3 128-16,4-1-128 0,1-1 128 0,4 1-128 16,0 3 0-16,4-1 0 0,0 3 0 0,2 1 0 15,2 2 0-15,-1 0 0 0,0 2 0 0,0 0-144 0,2-5 144 0,-2 1 0 16,-2-2 0-16,-1-2 0 15,-2-1 0-15,-4 0 0 0,-3-1 0 0,1 0 0 0,4 3 0 0,-1-3 0 16,2 3 0-16,1 1 128 0,0-2-128 16,3 3 128-16,0 0 128 0,1 2 48 0,4-2 0 0,0 2 0 15,1 0 256-15,3 3 48 0,0-2 16 0,-1-2 0 16,0 0-288-16,-2-3-48 0,-1-2-16 0,-2 1 0 16,0-2-272-16,-2 4 128 0,-3-5-128 0,2 5 0 15,-1-1 0-15,2 3 0 0,-1 0 0 0,3 0 0 16,2 2 928-16,1-4 80 0,2 2 16 0,2 1 0 15,2-1-768-15,2-2-256 0,0 2 144 0,2-1-144 32,-1-3-448-32,1-2-160 0,2-1-32 0,3 0-16 0,-1-1 656 0,1 0 256 0,-1 0-16 0,2-1 0 15,0-1-240-15,0 1 128 0,-2 0-128 0,3 1 0 0,-1 0 0 0,1 2 0 16,0-2 0-16,-1 1 0 0,0-3 0 0,1 0 0 16,1 0 0-16,0-2 0 15,1-1 128-15,-1-1-128 0,-1 0 0 0,2-1 0 0,-1 1 128 0,2 0-128 16,0 0 0-16,1 1 144 0,0-2-144 0,0 1 0 15,-2 0 144-15,1-3-144 0,-2 3 0 0,1-1 144 16,-1 4-144-16,2-2 0 0,0-3 160 0,-1 1-160 16,1-1 128-16,1-1-128 0,0-9 0 0,-1 11 0 15,1-1 128-15,0-10-128 0,-4 10 0 0,4-10 0 16,-2 8 0-16,2-8 128 0,-4 8-128 0,4-8 192 16,0 0-192-16,-3 8 192 0,3-8-192 0,0 0 192 15,0 0-192-15,-3 8 192 0,3-8-192 0,0 0 128 16,-5 8-128-16,5-8 128 0,0 0-128 0,-4 7 0 15,4-7 0-15,0 0 0 0,0 0 0 0,-4 11 0 16,-3-5 0-16,7-6 0 0,0 0 128 0,0 0-128 0,-6 7 0 0,6-7 128 16,-7 8 0-16,7-8 0 0,0 0 0 0,0 0 0 15,0 0-128-15,0 0 160 0,-5 6-160 0,5-6 160 16,0 0-160-16,0 0 192 0,-4 9-192 0,4-9 192 16,0 0-192-16,0 0 0 0,0 0 0 0,0 0 0 15,0 0 128-15,0 0-128 0,0 0 0 0,0 0 128 16,0 0 96-16,0 0 16 0,0 0 0 0,-8-4 0 15,1-1 112-15,1-1 32 0,2-1 0 0,-2-1 0 16,-1-1 0-16,1-1 0 0,1-3 0 0,1 2 0 16,-1 0-192-16,-1-1-16 0,0-1-16 0,1 0 0 15,-2-2-160-15,-1 1 0 0,-1-3 0 0,0 3 128 16,-1-2-128-16,0 3 0 0,1 0 0 0,0 3 0 16,0-1 0-16,-1 3 0 0,1 2 0 0,2-1 0 0,1 2 0 15,-1 1 0-15,7 4-144 0,0 0 144 0,-4-4 0 0,4 4 0 16,0 0 0-16,0 0 0 0,0 0-160 0,0 0 160 15,0 0-128-15,0 0 128 0,0 0-144 0,13 11 144 16,-13-11-160-16,12 12 160 0,-2 1-160 0,1 1 160 16,-3-1-160-16,-1 3 160 0,4 3-192 0,-1 1 192 15,1-2-208-15,0 3 80 0,2 0 128 0,-1 1-160 16,0-3 160-16,-2 0-160 0,1-4 160 0,-1 0 0 16,-1-2 0-16,0 0 0 0,-1-3 0 0,0 2 0 15,-8-12 0-15,7 9 0 0,-7-9 0 0,0 0 144 16,0 0-144-16,0 0 0 0,0 0 256 0,0 0-64 0,0 0-16 0,0 0 0 15,0 0 96-15,11 1 32 16,-11-1 0-16,11-2 0 0,-11 2-112 0,10-4 0 16,-1 0-16-16,-9 4 0 0,11-4-176 0,-11 4 0 0,10-3 0 0,2 1 0 15,-12 2 0-15,12-2-192 0,-12 2 32 0,11-2 16 32,-2 1-304-32,-9 1-48 0,10-7-16 0,-3 0 0 15,-7 7-32-15,7-11-16 0,-1 0 0 0,-2-2 0 16,0 0-1360-16,-1-4-288 0,-2-2-48 0,1-5-12368 0</inkml:trace>
  <inkml:trace contextRef="#ctx0" brushRef="#br1" timeOffset="-132592.55">12439 11220 16703 0,'0'0'736'0,"0"0"160"0,0 0-720 0,0 0-176 0,1 12 0 0,-1-12 0 16,0 0 1104-16,3 12 192 0,-1 1 48 0,1-1 0 16,1-2-640-16,-2 2-128 0,1 0-32 0,0 1 0 15,1 0-272-15,-2 1-48 0,1-1-16 0,-1 0 0 16,1-1-64-16,0-1-16 0,-2 3 0 0,3-4 0 0,-4-10 64 0,2 9 0 15,-2-9 0-15,3 12 0 0,-3-12 144 0,1 12 48 16,-1-12 0-16,0 0 0 0,0 0 208 0,0 0 48 16,0 0 16-16,0 0 0 0,0 0 64 0,0 0 16 15,0 0 0-15,0 0 0 0,0 0-192 0,0 0-32 16,0 0-16-16,-9-4 0 0,9 4-240 0,-9-10-64 16,3-1 0-16,-1 2 0 0,1 0-192 0,0-1 176 15,2 1-176-15,0 0 160 0,-1 0-160 0,0-1 0 16,1-1 144-16,-1 2-144 0,0-3 0 0,1-2 144 15,1-3-144-15,1 4 0 0,0-4 144 0,1 4-144 16,1-3 0-16,1 2 144 0,2 1-144 0,-1 1 0 16,1 2 144-16,2 2-144 0,3-2 0 0,0 2 0 15,-2-1 0-15,1 2 0 0,1 2 0 0,1 1 0 0,1-3 0 0,1 2-128 16,-1 1-32-16,1 0 0 0,-2 0 0 0,1 2 0 31,2-2-624-31,0 1-128 0,-1 2-32 0,1 0 0 16,-12 1-1888-16,14-2-384 0,-2-3-80 0,1 4-7200 0</inkml:trace>
  <inkml:trace contextRef="#ctx0" brushRef="#br1" timeOffset="-132290.65">12673 11321 13823 0,'0'0'1216'0,"0"0"-960"16,7-7-256-16,-7 7 0 0,12-4 2896 0,1-1 544 15,2-1 96-15,1-1 32 0,1 1-2864 0,3-2-560 16,-1 0-144-16,2 0 0 0,-2-1 0 0,0-1 0 15,-4 2 0-15,2 0 0 16,0 0-704-16,-1 0-32 0,-3 0 0 0,-1-1 0 16,-2 3-512-16,-1 1-96 0,-9 5-32 0,0 0-4864 15,0 0-976-15</inkml:trace>
  <inkml:trace contextRef="#ctx0" brushRef="#br1" timeOffset="-132049.4">12780 11417 17503 0,'0'0'1552'0,"0"0"-1232"0,0 0-320 0,0 0 0 15,0 0 1968-15,8 11 336 0,1-4 64 0,2 0 0 16,-1-3-1856-16,2 0-384 0,0-2-128 0,-1 1 0 0,1 0 0 15,1-1-128-15,0-2 0 0,-2 0 0 16,-11 0-672-16,13-2-128 0,1-1-32 0,-2-2-9520 16</inkml:trace>
  <inkml:trace contextRef="#ctx0" brushRef="#br1" timeOffset="-131618.84">13213 10919 13823 0,'0'0'1216'0,"0"0"-960"16,-9 9-256-16,0-2 0 0,0 1 2000 0,-2 2 368 0,2 2 64 0,1 1 0 15,1 0-1824-15,-1 4-368 0,1-1-80 0,-1 4-16 16,1 0 48-16,1 1 0 0,1 1 0 0,0 1 0 15,0 1 0-15,1 2 16 0,3-3 0 0,-1 4 0 16,1-3-208-16,1-2 0 0,3-1 0 0,-1-1 0 16,1-1 208-16,-1-2 0 0,2-1 0 0,-1-3 0 15,1 0-208-15,1-2 176 0,-5-11-176 0,9 3 160 16,0 1 16-16,2-4 0 0,-1-1 0 0,2-3 0 16,1-2 112-16,1-2 32 0,2-1 0 0,0 1 0 15,2-4 80-15,-3-1 32 0,-2-3 0 0,0 1 0 16,1-2-96-16,-3 0-16 0,0-1 0 0,-1-1 0 15,-1 1-96-15,-2 0-32 0,-1 0 0 0,-2-1 0 16,-3 2-16-16,-1-1-16 0,-2 0 0 0,-2 0 0 0,-1-1-32 0,-3 1 0 16,-1 0 0-16,-2 1 0 0,0 0-128 0,-1 3 0 15,-1 1 0-15,-1 2 0 0,-3 1 0 0,-2 1 0 16,1 2 0-16,0 2 0 0,0 1-256 0,1 1-48 16,1-1 0-16,3 2-13520 15</inkml:trace>
  <inkml:trace contextRef="#ctx0" brushRef="#br1" timeOffset="-123315.39">18931 11012 22111 0,'0'0'1968'0,"0"0"-1584"0,0 0-384 0,0 0 0 15,0 0 1856-15,12-4 272 0,2-1 64 0,5-2 16 16,3-2-1824-16,3 0-384 0,2-4 0 0,6 0 0 15,4 0 0-15,4 2 0 0,3-3 0 0,4 0 0 16,3-1 0-16,-3 4 0 0,-3-1 0 0,-2-1 0 16,-3-3 0-16,2 6 0 0,-2 2-144 0,5 3 144 15,0 1 0-15,3 0 0 0,2 5 0 0,2 3 0 16,2 1-128-16,-4-2 128 0,-3 1 0 0,-1 0 0 16,0-2 0-16,-1 2 0 0,2 1 0 0,3 2 0 15,2 1 160-15,3 1 144 0,1 3 16 0,-3-2 16 16,-2 2 112-16,-4 1 32 0,-3-3 0 0,1 6 0 15,-2 1-320-15,0 2-160 0,1 5 160 0,-1 1-160 16,-3 3 0-16,2 2 0 0,0 0 0 0,-3 0 0 16,-3-1 0-16,-2 1 0 0,-2 3 0 0,-1-2 0 0,-4-1 0 15,1-1 0-15,-1-5 0 0,0 1 0 0,1 0 0 16,-1 0 0-16,1-2 0 0,0 3 0 0,1-4 0 0,-2 3 0 16,-1 1 0-16,0 2 0 0,1-1 0 0,-1 0 0 15,0 1 144-15,-2 0-144 0,0 1 128 0,-3 1-128 16,-3 0 128-16,-1 3-128 0,0-3 176 0,-3 0-48 15,1-4-128-15,-2-2 192 0,-2 1-192 0,1-1 128 16,-1-5-128-16,-1 1 0 0,2-1 128 0,-3-2-128 16,0 0 0-16,0 0 0 0,-1-2 128 0,-2 0-128 15,1 1 0-15,-1-1 144 0,0 4-144 0,-2-5 0 16,0 0 144-16,1 2-144 0,-3 0 208 0,2 3-16 16,0-1-16-16,0 3 0 0,0 0 0 0,0 0 0 15,0-1 0-15,-2-2 0 0,1 1 64 0,0-2 16 0,-1-1 0 0,1 0 0 16,-2-1-256-16,-1-2 176 0,0-1-176 0,1 0 160 15,-1 0-160-15,0-2 0 0,-1 0 144 0,0-2-144 16,1-8 0-16,0 0 0 0,0 0 0 0,-1 9 128 16,1-9-128-16,0 0 144 0,0 0-144 0,0 0 160 15,0 0 80-15,0 0 16 0,0 0 0 0,0 0 0 16,0 0 112-16,0 0 16 0,0 0 16 0,0 0 0 16,0 0-208-16,-8-6-32 0,8 6-16 0,-8-11 0 15,1 1-16-15,7 10 0 0,-6-10 0 0,6 10 0 16,-5-11 16-16,-1-1 0 0,0 1 0 0,1-1 0 15,-2 0 32-15,2 2 0 0,-2-2 0 0,2 0 0 16,1 1-48-16,2-1 0 0,-2-1 0 0,1 1 0 16,1-1-128-16,-1 1 0 0,0 1 144 0,2 0-144 15,0-1 0-15,-1 5 0 0,0 0 0 0,2 7 0 0,-4-5 0 16,4 5 0-16,0 0 0 0,0 0 0 0,0 0 0 0,0 0-128 16,0 0 128-16,0 0-128 0,0 0 128 0,0 0-208 15,0 0 80-15,-3 14 128 0,2 1-192 0,1-1 192 16,0-1-160-16,3 1 160 0,-1 1-144 0,2 2 144 15,0 1-128-15,1-4 128 0,2 0 0 0,2 1-160 16,-3-2 160-16,2 0 0 0,0-1-128 0,0 1 128 16,0 0 0-16,0-2 0 0,-2 0-176 0,2-3 176 15,-3-1-160-15,0 3 160 0,1-3 0 0,-1 4 0 16,-5-11 0-16,6 9 0 0,-1-1 0 0,-5-8 0 16,4 10 0-16,-4-10 0 0,0 0 0 0,0 0 0 15,6 9 0-15,-6-9 0 0,0 0 0 0,0 0 0 0,0 0 0 16,0 0 0-16,0 0 0 0,0 0 160 0,0 0-160 15,0 0 128-15,0 0 64 0,4-10 0 0,-4 10 0 0,3-10 0 16,0 0-32-16,-3 10 0 0,3-9 0 0,-3 9 0 16,1-10 16-16,-1 1 0 0,-1 0 0 0,-1-1 0 15,0 1-176-15,-2-1 160 0,-1-2-160 0,-2 0 160 16,1 1 16-16,-2-1 0 0,-1 0 0 0,-2-2 0 16,-1-3-176-16,1 1 0 0,-1 1 0 0,0 0 0 15,1 0 0-15,-1 2 0 0,1 0 0 0,2 0 0 16,0 0 0-16,1 2 0 0,2 1 0 0,-2 2 0 15,3-1 0-15,1 2 0 0,1 1 0 0,2 2 192 16,1 4-64-16,0 0-128 0,-1-7 192 0,1 7-64 16,-3-6-128-16,3 6 0 0,-4-8 0 0,4 8 0 15,0 0 0-15,0 0 0 0,-6-4-128 0,6 4 128 0,-7-4 0 16,7 4 0-16,0 0 0 0,0 0 0 0,-5-4 0 16,5 4 0-16,0 0 0 0,0 0 0 0,0 0 0 0,0 0 0 15,0 0 0-15,0 0 0 0,0 0 0 0,0 0 0 16,0 0 0-16,0 0 0 0,0 0 0 0,0 0 0 15,10 9 0-15,-1-2 0 0,-9-7 0 0,12 10-144 16,-1-3 144-16,-2 1 0 0,1-1 0 0,1 1-128 16,0 1 128-16,0 2 0 0,-1-1 0 0,1 1-128 15,-1-1 128-15,0 2 0 0,0-4 0 0,-1 1 0 16,0 0 0-16,0 1 0 0,-1-1 0 0,0 2 0 16,-2-1 0-16,1-2 0 0,-1 0 0 0,-6-8 0 15,8 8 144-15,-2-2-144 0,-6-6 128 0,0 0-128 16,0 0 128-16,10 4-128 0,-10-4 272 0,9 3-16 0,-9-3-16 0,8-4 0 15,-8 4 48-15,7-8 16 0,0-1 0 0,-1 0 0 16,0 0-48-16,-2-2-16 0,-2 0 0 0,1-1 0 16,-1 0-80-16,1 0-16 0,-2-1 0 0,-1 0 0 15,-1-1-144-15,1 1 0 0,0 0 0 0,-1 2 128 16,1 2-128-16,0-2 0 0,0 3 0 0,1-3-176 16,2 1 16-16,-1 1 0 0,1-4 0 0,2 1 0 15,2 0 0-15,-1-1 0 0,-2-2 0 0,1 2 0 31,0-2-320-31,3 1-64 0,0 1-16 0,1 0 0 16,-1 0-1232-16,0 0-240 0,1-3-48 0,-3 2-9760 0,-4-3-1968 0</inkml:trace>
  <inkml:trace contextRef="#ctx0" brushRef="#br1" timeOffset="-122700.02">21588 10751 11967 0,'0'0'528'0,"0"0"112"0,0 0-512 0,0 0-128 0,0 0 0 0,0 0 0 16,0 10 2272-16,0-10 416 0,0 0 96 0,8 10 16 15,0-3-2192-15,0 3-432 0,0 0-176 0,2 2 128 16,0 1 128-16,1 2 0 0,-2 0 16 0,1-1 0 15,0 2 80-15,-1-1 16 0,-2 0 0 0,1 0 0 16,-1-2 16-16,-2 2 0 0,0 0 0 0,-1-3 0 16,-1 0 240-16,-1 1 48 0,-2-13 16 0,2 13 0 15,-2-4 336-15,0-9 80 0,0 0 16 0,0 0 0 16,0 0-80-16,0 0-16 0,0 0 0 0,0 0 0 16,0 0-432-16,0 0-80 0,0 0-32 0,0-13 0 15,0-1-288-15,-2-1-48 0,1 0-16 0,-2 0 0 0,1 1-128 0,-2-2 160 16,0 1-160-16,-1-2 160 0,0 0-160 0,-1 0 0 15,0-1 0-15,-2-1 0 0,0-4 0 0,0-1 0 16,2 1 0-16,1 2 0 0,-2-1 0 16,1 2 0-16,0 3 0 0,1 3 0 0,1 0 0 0,2 2 0 15,0 0 0-15,4 2 0 0,-1-2 0 0,3 2 0 16,1-1 0-16,3 0 0 0,1 1 0 0,1 1 0 16,2-1 0-16,3 2 0 0,-2 0 0 0,2 2 0 15,1-2 0-15,1 3 0 0,0 1 0 0,0 1 0 16,-2 1 0-16,1 2-176 15,-2 1-560-15,-1 3-112 0,0-2-32 0,-13-2-15312 0</inkml:trace>
  <inkml:trace contextRef="#ctx0" brushRef="#br1" timeOffset="-122446.75">22072 10703 26719 0,'0'0'2368'0,"0"0"-1888"0,0 0-480 0,0 0 0 16,0 0 2016-16,0 0 304 0,0 0 64 0,12 2 16 16,1 0-1984-16,0-4-416 0,0 0 0 0,0-2 0 0,-1-1-320 0,-1 1 64 15,2-4 0-15,0 1 0 16,0 0-672-16,0-1-128 0,2-3-32 0,-2 2 0 15,0 1-448-15,0 1-112 0,-1 0-16 0,-3 2-10112 16</inkml:trace>
  <inkml:trace contextRef="#ctx0" brushRef="#br1" timeOffset="-122211.78">22041 10825 18431 0,'0'0'1632'0,"0"0"-1312"0,0 0-320 0,0 0 0 15,0 0 3584-15,13 3 656 0,2-3 128 0,4-1 32 16,0-3-3520-16,1 0-704 0,-1-1-176 16,1-1 0-16,-1 1 0 0,2 0-176 0,-1-2 48 0,-1 1 0 31,1 1-832-31,-2 1-144 0,-2 0-48 0,-1 1 0 15,0-1-2000-15,-2 0-416 0</inkml:trace>
  <inkml:trace contextRef="#ctx0" brushRef="#br1" timeOffset="-121786.58">22762 10437 9215 0,'0'0'400'0,"0"0"96"0,-12 1-496 0,1 3 0 0,1 0 0 0,1 2 0 0,-2 4 4496 0,2-1 816 15,0 2 144-15,0 3 48 0,-1 0-4448 0,-2 4-880 16,0 2-176-16,2 1 0 0,2 1 0 0,1 1 0 16,0 1 0-16,3 2-144 0,2 0 144 0,1 1 0 15,-2 2 0-15,2-4-128 0,2-1 128 0,3 0 0 16,2-2 0-16,-3-4 0 0,0-3 0 0,1-2 0 15,1-2 0-15,2-3 0 0,-7-8 0 0,11 5 0 16,3-1 0-16,-1-2 0 0,0-6 192 0,0-3-48 16,2-3 0-16,1-3 0 0,1-3 256 0,1-1 48 0,0-2 16 0,1-2 0 15,-1-3-48-15,0-2-16 0,-1-1 0 0,1-2 0 16,-1 0-80-16,-2 2 0 0,-2 0-16 0,-2-2 0 16,-3 3-64-16,-3 0-16 0,-3 0 0 0,-4 4 0 15,0 1 96-15,-5 2 32 0,-2 3 0 0,-3 1 0 16,-1 2-160-16,-1 1-48 0,-3 5 0 0,-1 0 0 15,-3 3-144-15,-2 2 0 0,-1 0 0 0,-1 4 0 16,1 0 0-16,-1 2-144 0,-1 1 144 0,-2 1-160 31,-2-1-288-31,-1 0-64 0,-4 0-16 0,-3 2-14832 0</inkml:trace>
  <inkml:trace contextRef="#ctx0" brushRef="#br1" timeOffset="-120379.6">19510 13884 2751 0,'0'0'256'0,"0"0"-256"15,0 0 0-15,-10 4 0 0,-2-2 4384 0,2 1 832 16,2 0 160-16,-1 1 48 0,-3 1-4096 0,0-1-816 16,0 0-176-16,-1 1-16 0,-1-1-320 0,0 0 0 0,-1 0 128 0,1 1-128 15,-4 1 0-15,-1-2 0 0,-1-1 0 0,-4 3 0 16,1 1 0-16,-2-1 0 0,-1 2 0 0,-3 1 0 16,-1-2 0-16,0 2 0 0,0 3 0 0,-2 1 0 15,-1 0 176-15,-1 1-32 0,-1 2 0 0,-3 2 0 16,-5-2 240-16,-1 2 64 0,-1-3 0 0,1 2 0 15,1 4-32-15,1 1 0 0,2 2 0 0,3 1 0 16,4 1-16-16,1 1 0 0,2-1 0 0,6 0 0 16,0 0-256-16,2-1-144 0,0 1 160 0,2-1-160 15,-1 0 0-15,2 0 0 0,-1-2 0 0,1 0 0 16,-2-6 128-16,1 0-128 0,1 0 0 0,2 0 0 16,1-1 256-16,2 1-32 0,1-2-16 0,1 1 0 15,-1 1-16-15,1 0-16 0,0 1 0 0,2 2 0 16,-2 2-48-16,2 0 0 0,1 0 0 0,0 2 0 15,-1 2 0-15,1 0-128 0,0-1 192 0,1-1-64 0,1 4-128 0,-1-5 0 16,0-2 144-16,1-1-144 0,1 1 912 0,1-3 112 16,1 4 32-16,0-2 0 0,0-3-816 0,1-1-240 15,-1 1 0-15,2 3 128 0,-2-2-128 0,0 0 0 16,0 1 0-16,1-1 128 0,0-1-128 0,-1 1 0 16,1 0 128-16,0 1-128 15,1-4-624-15,1 2-192 0,-1-1-32 0,1 2-16 0,0 2 864 0,1-1 0 16,-2 0 0-16,1 0 128 0,0-2-128 0,-1 1 0 15,1 1 0-15,0-1 128 0,0-1-128 0,-2 0 0 16,-1-4 0-16,1 0 0 0,1-4 0 0,-2 1 0 16,1 1 144-16,-1-2-144 0,0-1 160 0,1 0-32 0,3-8-128 15,-4 9 192-15,4-9-192 0,0 0 128 16,-4 9-128-16,4-9 0 0,0 0 160 0,0 0-160 0,0 0 160 0,0 0-160 16,0 0 240-16,0 0-48 0,0 0-16 0,0 0 0 15,0 0 0-15,0 0 0 0,0 0 0 0,0 0 0 16,0 0 64-16,0 0 16 0,0 0 0 0,0 0 0 15,2-15-64-15,1 4 0 0,-3 0 0 0,0 1 0 16,-1-1-64-16,-1 0-128 0,1 0 176 0,-2 0-176 16,-1-4 176-16,2 1-176 0,-1 0 160 0,1-2-160 15,-1 0 144-15,0-3-144 0,1 2 128 0,-1-4-128 16,-2 1 144-16,1 1-144 0,1-1 160 0,0 2-160 16,-3-3 0-16,2 4 128 0,2 0-128 0,-2 0 0 15,3 2 0-15,-2 0 0 0,0 1 0 0,1 2 0 16,-1 2 0-16,3 10 0 0,0 0 0 0,0 0 0 15,-4-8 0-15,4 8 0 0,0 0 0 0,0 0-160 16,0 0 160-16,-8 6-160 0,2 2 160 0,2 3-160 0,3-2 160 0,-1 1-128 16,2 2 128-16,0 0-128 0,0-1 128 0,2 2 0 15,2 1 0-15,1-1-128 0,0-2 128 0,2 0 0 16,-1 0 0-16,1 1 0 0,-1 1 0 0,1-2 0 16,0 2 0-16,1 0 0 0,1-3 0 0,-1 2 0 15,0-2 0-15,1 1 0 0,-1-3 0 0,0-1 0 16,0 1 0-16,0-1 0 0,-1-1 0 0,-7-6 0 15,11 3 0-15,-11-3 128 0,11 2 0 0,-11-2 0 16,0 0 0-16,12-1 0 0,-12 1-128 0,13-4 128 16,-1-2-128-16,-3-3 128 0,0-1 32 0,0 1 16 0,-1 0 0 0,3-5 0 15,-2-2-176-15,1-1 0 0,1-2 0 0,-1-1 0 32,0-3-2256-32,1-2-384 0,-2 0-80 0</inkml:trace>
  <inkml:trace contextRef="#ctx0" brushRef="#br1" timeOffset="-119684.48">17817 13945 1839 0,'0'0'0'0,"0"0"160"0,-4 11-160 0,4-11 0 16,-4 9 0-16,4-9 0 0,-2 11 3952 0,2-11 752 15,0 0 160-15,7 10 16 0,-2-3-3824 0,2 1-768 0,-1 0-160 0,1 1-128 16,-1 0 288-16,2-2-48 0,0 2-16 0,0-1 0 16,-2 0 64-16,2 1 16 0,0 0 0 0,-2-3 0 15,1 2 144-15,-1 1 48 0,-6-9 0 0,7 13 0 16,-2 0-48-16,-1-1 0 0,-4-12 0 0,4 13 0 15,-3-1-64-15,-1-12-32 0,0 12 0 0,0-12 0 16,2 11 96-16,-2-11 0 0,0 0 16 0,0 0 0 16,0 0-80-16,0 0 0 0,0 0-16 0,0 0 0 15,0 0-128-15,0 0-32 0,0 0 0 0,0 0 0 16,0 0 80-16,0 0 16 0,-2-10 0 0,1 1 0 16,0-2-112-16,-1 1-32 0,0 2 0 0,-1-2 0 15,-1-1-160-15,0 1 160 0,0 1-160 0,1-2 160 16,-3-2-160-16,2 3 0 0,1-2 0 0,-1 0 128 15,-2-1-128-15,2-2 0 0,1-2 0 0,-1 0 128 16,0 0 48-16,2 1 0 0,1 2 0 0,1 1 0 0,0 0 0 0,1 0 0 16,2-3 0-16,0 2 0 0,1-1-176 0,1 4 0 15,0 0 0-15,2-1 128 0,-4 3-128 0,4 3 0 16,-7 6 0-16,9-5 0 0,-9 5 0 0,12-4 0 16,-2 1 0-16,-10 3 0 0,12 0-208 0,0 3 80 15,-12-3 128-15,14 4-208 0,-1 0-144 0,0-2-32 16,-13-2 0-16,16 4 0 15,-2-3-528-15,0 2-112 0,-1-3-32 0,-2 0 0 16,1-1-1184-16,-1-1-256 0,-11 2-32 0</inkml:trace>
  <inkml:trace contextRef="#ctx0" brushRef="#br1" timeOffset="-119433.4">18175 13825 16575 0,'0'0'736'0,"0"0"160"0,0 0-720 0,0 0-176 0,0 0 0 0,0 0 0 16,12-4 2576-16,0 2 496 0,1-2 80 0,1-1 32 16,0-3-2544-16,2 1-496 0,0-3-144 0,-2 2 0 15,-2 1 0-15,1 2 0 0,0-4 0 0,-2 3 0 31,0 2-576-31,-2-3-128 0,0 2-32 0,-9 5 0 16,9-4-912-16,-9 4-176 0,0 0-32 0,0 0-16 0,11-3 256 16,-11 3 48-16,0 0 16 0</inkml:trace>
  <inkml:trace contextRef="#ctx0" brushRef="#br1" timeOffset="-119217">18176 14029 20271 0,'0'0'1792'0,"0"0"-1424"16,0 0-368-16,11-2 0 0,1-3 2240 0,2 1 384 16,4 2 80-16,-1-4 16 0,0-1-2224 0,1-3-496 0,2 1 0 0,-2-4 0 31,-1 0-1760-31,0 0-288 0,0 0-64 0</inkml:trace>
  <inkml:trace contextRef="#ctx0" brushRef="#br1" timeOffset="-118801.09">18592 13580 8287 0,'-11'7'736'0,"3"-1"-592"0,-3 1-144 0,1-1 0 0,-1 2 4400 0,2 2 848 16,3 2 160-16,1 1 32 0,2-1-4112 0,2 2-832 15,1 1-176-15,1-1-16 0,0 0-304 0,2 2 0 16,0-2 0-16,0 3 0 0,3-2 0 16,-1 0 0-16,0 1 0 0,0 0-144 0,2-2 144 0,1 0 0 15,-1-1 0-15,4 0 0 0,-1-1 0 0,1-4 0 16,0-4-144-16,3 0 144 0,0 1 0 0,0-1 0 15,1-7 0-15,1-1 0 0,3-2 144 0,0-2-144 16,3-3 160-16,-1 0-160 0,-1-6 304 0,-1 4-48 16,0-4 0-16,-2 1 0 0,-3 1 128 0,-1-2 0 15,0-3 16-15,-1 0 0 0,0 2-160 0,-2-1-48 16,-4-1 0-16,0 2 0 0,-2 2-192 0,-2 1 176 16,-1 2-176-16,-1-2 160 0,-2 2-32 0,-1 0-128 0,-3 3 192 0,-2-1-64 15,-1 2-128-15,-2 1 160 0,-4 2-160 16,-2-1 160-16,-3-1-160 0,1 3 0 0,-2 3 0 0,0-2 0 15,0 1 0-15,0 3-144 0,2 1 144 0,0 1-9824 16,1-2-1840-16</inkml:trace>
  <inkml:trace contextRef="#ctx0" brushRef="#br1" timeOffset="-117281.14">23397 13670 4607 0,'0'0'400'0,"0"0"-400"0,0 0 0 0,0 0 0 16,0 0 2256-16,0 0 368 0,0 0 80 0,11 3 16 15,-11-3-1392-15,12 0-288 0,-12 0-48 0,14 0-16 16,-2 0 304-16,1 0 48 0,1 2 16 0,1 3 0 16,-1 1-320-16,0-4-48 0,1 2-16 0,0 0 0 15,1 0-256-15,2 1-64 0,3 0-16 0,-1 2 0 16,-2 1-256-16,0 2-48 0,1 1-16 0,0-1 0 16,1 2-32-16,-2 2 0 0,0 2 0 0,0 3 0 15,3 6 848-15,0 3 160 0,0 2 48 0,1 1 0 16,3 0-944-16,0 2-176 0,-1-3-32 0,4 0-16 31,2-2-912-31,1 2-176 0,-1-4-32 0,1 4-16 0,1 2 848 0,-2 0 128 0,-4 1 0 0,1-1 160 16,-1 2 80-16,-1 0 16 0,-4 0 0 0,0 0 0 0,-2 0 64 15,2-3 0-15,-1-2 16 0,-1 0 0 16,2 1-144-16,-3 1-16 0,-1-1-16 0,0 2 0 16,0 2-160-16,0 4 160 0,-1 1-160 0,-2 2 160 0,-1-2-160 15,-1-1 192-15,-2-2-192 0,2 1 192 0,-2-4-64 0,0-4-128 16,-4-5 192-16,1-1-64 0,0-3 64 0,-1-1 16 15,-1-3 0-15,0 0 0 0,0 2 64 0,0-4 16 16,2-1 0-16,-3-1 0 0,-1 0-96 0,0-2 0 16,1 0-16-16,-1 2 0 0,0-1 0 0,0-1 0 15,1-1 0-15,-2 0 0 0,-5 2-176 0,0-1 160 16,1 2-160-16,-1 0 160 0,-1 1-160 0,2-3 0 16,-1 2 0-16,1 2 128 0,-2-1-128 0,0-2 0 15,0-2 144-15,4-9-144 0,-7 10 160 0,2-2-32 16,5-8-128-16,-3 10 192 0,6 2-16 0,-3-12-16 0,0 0 0 15,0 0 0-15,0 0-32 0,-6 7-128 0,6-7 192 0,-6 9-64 16,6-9-128-16,-4 12 160 0,1-2-160 0,3-10 160 16,-3 12-160-16,3-12 0 0,-3 9 0 0,3-9-176 15,0 0 176-15,3 13 0 0,1 3 0 0,-4-16 128 16,0 0 0-16,0 0 16 0,0 0 0 0,0 0 0 16,-9-7 256-16,2 1 48 0,7 6 16 0,0 0 0 15,-6-12 64-15,-1 0 16 0,-1-2 0 0,0-2 0 16,1-1-288-16,-4 0-64 0,-1 0-16 0,1-4 0 15,-1 2-176-15,0-1 128 0,1-2-128 0,-1 3 128 16,0 4-128-16,0 0 0 0,1 1 0 0,-1 3 0 16,1-1 0-16,2 2-144 0,0 0 144 0,3 3-160 15,6 7 160-15,-8-9 0 0,1 1-144 0,7 8 144 16,0 0 0-16,0 0 0 0,0 0 0 0,0 0 0 0,0 0-192 0,0 0 192 16,0 0-192-16,0 0 192 0,8-6-320 0,-8 6 48 15,11 0 16-15,-1 3 0 0,0 2 64 0,2 3 32 16,1 0 0-16,0 4 0 0,-1 2 160 0,1 2-128 15,1-2 128-15,2 3-128 0,0 1 0 0,-2-1 0 16,2 0 0-16,-1-3 0 0,0 2 128 0,-1-3 0 16,-1-4 0-16,0-1 0 0,-3 1 0 0,1-2 0 15,-2-1 0-15,-9-6 0 0,10 5 128 0,-10-5 0 16,11 4 0-16,-11-4 0 0,10 3 16 0,-10-3 16 16,0 0 0-16,0 0 0 0,0 0-32 0,9-4 0 15,-9 4 0-15,10-8 0 0,-3-1 112 0,1 0 16 16,-1-3 0-16,1 1 0 0,-1-3-64 0,1 0-16 15,0-3 0-15,0 0 0 0,0-1-176 0,0 0 0 0,-2-2 0 0,1 1-176 32,-6-5-384-32,1 2-80 0,4 1 0 0,-2-4-16 15,-1 1-3024-15,-1-6-608 0</inkml:trace>
  <inkml:trace contextRef="#ctx0" brushRef="#br1" timeOffset="-116847.56">24481 14241 21135 0,'0'0'928'0,"0"0"208"0,-9 0-912 0,9 0-224 15,0 0 0-15,0 0 0 0,-6 1 576 0,6-1 64 16,0 0 0-16,0 0 16 0,0 0-48 0,0 0-16 0,0 0 0 0,9-6 0 15,1-3 304-15,1 1 64 0,-1 0 16 0,2 0 0 16,-1 3-384-16,2 1-80 0,3-1 0 0,0 0-16 16,1 1-368-16,1 0-128 0,2-1 0 0,0 1 0 15,1-1 0-15,0 1 0 0,-1-2 0 0,-1 1 0 16,1-1 0-16,-3-1 128 0,0 2-128 0,-2 1 0 16,0-4 0-16,-1 4 0 0,-1-1 0 0,0 1 0 31,-3 0-336-31,0 0-64 0,-10 4-16 0,10 0-8544 0,-10 0-1696 0</inkml:trace>
  <inkml:trace contextRef="#ctx0" brushRef="#br1" timeOffset="-115613.48">24615 14218 11967 0,'0'0'1072'0,"0"0"-864"0,0 0-208 0,0 0 0 15,0 0 2624-15,0-10 496 0,0 10 80 0,0 0 32 16,3-7-1824-16,-3 7-384 0,0 0-64 0,7-8 0 16,-7 8-240-16,6-7-32 0,-6 7-16 0,0 0 0 0,0 0-96 0,0 0-32 15,0 0 0-15,8 3 0 16,-8-3-48-16,8 12-16 0,-3 1 0 0,-1 2 0 0,0 2-64 0,-2 3-16 15,1-3 0-15,0 2 0 16,1-2-64-16,-2 3-16 0,-3-1 0 0,2 1 0 0,3 0 128 0,0 0 0 16,-4-1 16-16,4 0 0 0,-2 1-48 0,1-3-16 15,0-3 0-15,2 2 0 0,4-1-48 0,0 2-16 16,2-1 0-16,-2-3 0 0,-4-5-48 0,0-2-16 16,-1 0 0-16,-4-6 0 0,0 0 32 0,0 0 0 15,8 3 0-15,-8-3 0 0,0 0 16 0,0 0 0 16,0 0 0-16,0 0 0 0,0 0 32 0,0 0 16 15,0 0 0-15,4-10 0 0,-3 0 80 0,-1 0 0 16,1-1 16-16,-2-2 0 0,0-2-112 0,0 0-32 0,-1-4 0 16,1 1 0-16,0 0-64 0,-1-2 0 0,1-2-16 0,0 0 0 15,1-3-240-15,-2 3 144 0,1-1-144 0,0 0 128 16,-1 0-128-16,2 2 0 0,0 0 0 0,0 2 0 16,0-1 0-16,0 6 0 0,2-2 0 0,-1 4 0 15,0 3 0-15,2-1 0 0,-2 2 0 0,-1 8 128 16,0 0-128-16,7-9 0 0,-7 9-192 0,5-7 192 15,-5 7-192-15,0 0 192 0,9-5-192 0,-9 5 192 16,9-4-272-16,-9 4 64 0,12 0 16 0,-3 0 0 16,-9 0-48-16,11 0 0 0,-11 0 0 0,11 2 0 15,0 0-80-15,-1 1-32 0,2-3 0 0,-12 0 0 32,9-5-320-32,0-1-64 0,2 4-16 0,0-2 0 15,0 3-1104-15,-1-1-208 0,1 2-48 0,-2 0-9168 0,-9 0-1840 0</inkml:trace>
  <inkml:trace contextRef="#ctx0" brushRef="#br1" timeOffset="-115332.83">25003 14223 11967 0,'0'0'1072'0,"0"0"-864"16,0 0-208-16,0 0 0 0,0 0 4160 0,0 0 800 0,0 0 160 0,11-3 16 15,2 2-3072-15,-1-2-608 0,-1 1-128 0,0 0-32 32,2 0-1760-32,2-2-368 0,-2 1-64 0,0 1 0 0,2-1 1440 0,0 2 288 0,-2-1 64 0,-1 1 16 31,-2 0-2064-31,0-2-432 0,-10 3-80 0,0 0 0 15,10 0-896-15,-10 0-192 0,0 0-16 0</inkml:trace>
  <inkml:trace contextRef="#ctx0" brushRef="#br1" timeOffset="-115112.29">25000 14345 5519 0,'-4'16'240'0,"0"-7"64"0,4-9-304 0,-4 8 0 0,4-8 0 0,0 0 0 16,0 0 5152-16,0 0 976 0,0 0 192 0,12 5 32 0,1-2-4880 0,1-5-960 16,2 0-208-16,1-5-48 0,1 1-64 0,1-2-32 15,-1 0 0-15,1 0 0 0,1 2-160 0,-1-2-192 16,0 2 32-16,-2-1 16 16,-3 0-2032-16,-1 2-384 0,-3 1-96 0,-10 4-16 0</inkml:trace>
  <inkml:trace contextRef="#ctx0" brushRef="#br1" timeOffset="-114581.91">25499 14053 24127 0,'0'0'1072'0,"0"0"208"0,0 0-1024 0,0 0-256 0,-5 8 0 0,5-8 0 16,-6 11 768-16,0-1 80 0,1-2 32 0,-1 2 0 0,-1 3-704 0,1 0-176 15,-1 4 0-15,-1 2 0 0,-1 1 0 0,0 3 0 16,1-1 0-16,4-1 0 16,2-1 0-16,2 1 0 0,-2-1 0 0,5-2 0 0,1 2 304 0,1-1 128 15,0-1 16-15,2-2 16 0,-1 2 304 0,2-5 64 16,1-1 16-16,2 1 0 0,-1-1-400 0,2-4-96 16,1-3-16-16,1-1 0 0,-1-2-112 0,3 0-32 15,1-4 0-15,1-1 0 0,2-4-32 0,-1-1-16 16,0-2 0-16,0-2 0 0,1-1 128 0,-2-3 32 15,-2-1 0-15,-2 0 0 0,0 1 144 0,-2-3 16 16,-3 1 16-16,-2 0 0 0,-3-2 96 0,-3 1 32 16,-4 0 0-16,-1 0 0 0,-2-1-32 0,-2 2 0 15,-2 1 0-15,-3 0 0 0,-4 0-256 0,-2 2-48 0,0 3-16 16,-1-1 0-16,1 1-80 0,-2 2-32 0,0-2 0 16,1 3 0-16,2 0-16 0,1 0 0 0,0 1 0 0,2 1 0 15,0 1-128-15,4-1 0 0,0 2 0 0,3 0 0 31,8 5-1216-31,-9-4-288 0,4-3-48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53:41.4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2111 9828 10191 0,'0'0'448'0,"0"0"96"0,-9-3-544 0,9 3 0 16,0 0 0-16,-10 0 0 15,10 0-832-15,0 0-288 0,0 0-48 0,0 0-16 16,0 0 240-16,0 0 48 0,2-9 16 0,-2 9 0 0,5-9 704 0,-5 9 176 16,4-9 0-16,1 0 0 0,2 0 0 0,-7 9 256 15,5-8-64-15,-5 8-16 0,0 0 528 0,0 0 128 16,0 0 0-16,0 0 16 0,8 13 1264 0,-8-13 240 16,0 0 48-16,0 0 16 0,0 0-240 0,0 0-64 15,0 0 0-15,0 0 0 0,0 0-240 0,0 0-48 16,0 0-16-16,-2-7 0 0,1-2-480 0,1 3-112 15,1-1 0-15,-1 7-16 0,7-4-624 0,-7 4-128 16,0 0-32-16,10-2 0 0,-10 2-288 0,12-2-128 0,-12 2 0 0,0 0 128 16,12 0-128-16,-12 0 0 0,9 10 0 0,-9-10 0 15,0 0 0-15,0 0 0 0,6 13 0 0,-3 1 0 16,-2 2 0-16,2-2 192 0,1 3-64 0,0 2 0 16,-3 2 160-16,3 4 32 0,0 0 0 0,0 1 0 15,1 1 16-15,0 6 16 0,0 2 0 0,3-1 0 16,0 1-48-16,1 0-16 0,-1 1 0 0,1-5 0 15,0-5-160-15,2 0-128 0,-3-5 192 0,-1 0-192 16,0-3 176-16,-1 2-176 0,1-5 160 0,-1 2-160 16,0 0 176-16,-1 3-176 0,-1-3 192 0,0 2-192 15,0 1 128-15,0-1-128 0,-1 2 0 0,1 1 0 0,0 0 128 16,0-1-128-16,0-2 0 0,1-2 0 0,0-2 320 16,-1-2-32-16,0 0-16 0,2-4 0 0,-6-9 112 0,0 0 0 15,0 0 16-15,0 0 0 16,0 0-96-16,0 0-32 0,7-5 0 0,-1-5 0 0,-3-3 48 0,0-4 0 15,1-4 0-15,1-1 0 0,2-2-80 0,-1-4-16 16,1-4 0-16,-1 0 0 0,1-5-96 0,-1 1-128 16,1-3 176-16,1-1-176 0,-1-1 0 0,0-2 0 15,-2-2 0-15,0 1 0 0,2-4 0 0,-2 4 0 16,0-1 0-16,2 3 0 0,-1 6 0 0,1 2 0 16,-2 3 0-16,2 1 0 0,1 1 160 0,-1 3-160 15,0 1 128-15,-2 3-128 0,0 1 128 0,0 3-128 16,1 0 0-16,-1 2 128 0,1 3-128 0,0 0 0 15,0 0 0-15,1 0 0 0,-2 4-352 0,3 2 0 0,2 2 0 0,1 2 0 32,-11 3-2208-32,11-3-448 0,6 0-96 0,-17 3-16 0</inkml:trace>
  <inkml:trace contextRef="#ctx0" brushRef="#br0" timeOffset="2018.05">2877 10682 29535 0,'0'0'1312'0,"-4"-8"272"0,4 8-1264 0,-4-8-320 0,3 2 0 0,1 6 0 16,-1-11 320-16,1 11 16 0,0-7 0 0,0 7 0 15,-3-10-336-15,1 4 0 0,2 6 0 0,0 0 0 16,-6-7-240-16,6 7-16 0,-7-2 0 0,7 2 0 16,-10 0-160-16,1 2-32 0,-1 2-16 0,2 3 0 15,2 2 288-15,-4 1 176 0,0 2-192 0,1 4 192 0,0 1 0 0,0 1 128 16,0 0 0-16,-1 0 16 0,3 3 160 0,0-5 16 16,1-2 16-16,-1 2 0 0,1 0-16 0,2 2 0 15,1-4 0-15,3 3 0 0,0-1-144 0,3-1-48 16,2 2 0-16,1-4 0 0,2-1-128 0,3 0 0 15,-1-3 0-15,0 0 0 0,0-1 0 0,0-2 128 16,0 0-128-16,2-1 0 0,1-3 0 0,-1 0 0 16,0-4 0-16,1 0 0 0,0-2 128 0,1-3-128 15,0-2 0-15,2 0 128 0,0-1-128 0,1-3 192 0,1-2-192 0,1-2 192 16,-2 3-32-16,-1 0 0 0,-2-2 0 0,1 2 0 16,-2-2 16-16,-1 0 0 0,-3 1 0 15,-2-2 0-15,0 1 112 0,-3 2 32 0,-4-2 0 0,-1 2 0 16,-3 0 0-16,-3 2 0 0,-2 0 0 0,-1 4 0 15,-2-2-96-15,-1 3-16 0,-2 2 0 0,1 1 0 16,-1 3-208-16,-2 1 0 0,0 0 0 0,0 3 0 16,0 2 0-16,0 3 0 0,0 3-176 0,2 0 176 31,1 0-848-31,2 1-48 0,2 0-16 0,1 2-9104 0,-2-1-1824 0</inkml:trace>
  <inkml:trace contextRef="#ctx0" brushRef="#br0" timeOffset="2616.67">3765 9531 1839 0,'0'0'0'0,"0"0"160"0,0 0-160 0,-5-8 0 0,-2 3 0 0,3 0 0 16,4 5 3216-16,-3-7 624 0,-4 2 112 0,1 0 16 16,0 2-3136-16,-1 0-640 0,0 2-192 0,-1 1 0 15,-1 0 336-15,-1 4-16 0,-1-3 0 0,1 6 0 16,-3-1 368-16,0 3 64 0,-2-2 16 0,1 3 0 0,1 1 80 0,-1 2 32 15,-3 2 0-15,0 5 0 16,0 2-128-16,-1 0-32 0,-1-1 0 0,1 1 0 16,-2 2-16-16,0 1-16 0,-3 2 0 0,4 3 0 0,2 3-224 15,-1 0-32-15,-2 0-16 0,2 4 0 0,0 0-208 0,2 2-32 16,2 5-16-16,-1 0 0 0,2-1 144 0,4 0 16 16,3 0 16-16,0-1 0 0,1-3-96 0,4-1-32 15,1-1 0-15,1-1 0 0,3-1-208 0,4 1 0 16,4 2 0-16,-1-1 0 0,0-2 176 0,3-4-176 15,0 2 192-15,3-5-192 0,3 0 0 0,1-2-320 16,1-3 32-16,1-2 16 16,1-1-192-16,-1-1-48 0,1-3 0 0,1-2-8640 15,-1-2-1728-15</inkml:trace>
  <inkml:trace contextRef="#ctx0" brushRef="#br0" timeOffset="3287.54">4150 9957 17503 0,'0'0'768'16,"0"0"176"-16,0 0-752 0,0 0-192 0,0 0 0 0,0 0 0 0,0 0 2096 0,0 0 384 15,0 0 80-15,0 0 0 0,-9 0-2048 0,-1 1-512 16,0 5 0-16,0-4 0 0,-2 2 224 0,-1 1-64 16,-1 3-16-16,-1 0 0 0,1 1-144 0,-2-1 128 15,-1 2-128-15,0 3 128 0,0 0-128 0,0 2 0 16,-1-1 0-16,0 3 128 0,0 3 128 0,1-3 0 16,-2 2 16-16,4-2 0 0,2-1 112 0,1 1 0 0,0-3 16 0,3 2 0 15,3-3-160-15,2-3-48 0,1-1 0 0,3-9 0 16,1 8-192-16,-1-8 0 0,4 7 0 0,3-1 0 15,-7-6 0-15,12 4 0 0,-1-1 0 0,1-1 0 16,0 1 0-16,1 1 0 0,0 0 0 0,1 2 0 16,1-2 0-16,0 1 0 0,2 2 0 0,0-1 0 15,0 2 0-15,1-1 0 0,1-3 0 0,-1 2 0 16,0 1 0-16,-1-1 0 0,-1-1 0 0,-1 3 0 16,0-1 0-16,-1-1 0 0,0 1 0 0,-2-1 0 15,-2-1 0-15,2 2 0 0,0-2 0 0,-2 2 0 16,-10-7 0-16,0 0 0 0,9 8 0 0,-9-8 0 15,0 0 0-15,3 13 0 0,-3 0 0 0,-3 0 0 16,-4-2 128-16,-2 1-128 0,-3 1 0 0,-1 1 0 0,-3 1 128 0,-1-1-128 16,-1 1 0-16,-2-1 0 0,0-1 0 15,-1 1-256-15,1-3 16 0,1-1 16 16,0-1-1536-16,2-4-304 0,3-5-64 16</inkml:trace>
  <inkml:trace contextRef="#ctx0" brushRef="#br0" timeOffset="3899.94">4442 9505 5519 0,'0'0'496'0,"0"0"-496"15,0-9 0-15,0 9 0 0,0 0 3904 0,0 0 672 16,0 0 144-16,0 0 16 0,5-7-3520 16,-5 7-704-16,0 0-128 0,0 0-48 0,0 0-336 0,0 0 144 15,9 9-144-15,-2 0 0 0,-1 0 304 0,-1-1-48 16,-5-8-16-16,8 13 0 0,-1 0 432 0,1 3 96 15,-1-3 0-15,2 1 16 0,2 2 160 0,1 0 16 16,-1 2 16-16,4 3 0 0,-1 1-256 0,2 1-48 16,-1 0-16-16,2 0 0 0,2 2-368 0,0 1-80 15,1-1-16-15,-1 1 0 0,1 1-192 0,-2 0 128 16,-1 6-128-16,-1-2 0 0,-1 5 0 0,1 0 0 16,-2-1 0-16,2 2 0 0,1-1 128 0,-4-2-128 0,-1-1 0 15,-1-2 0-15,1-1 0 0,-2 0 0 0,0 0 0 16,-3-1 0-16,-1-2 0 0,-2 2 128 0,-1 1-128 0,-1-2 0 15,-4 0 0-15,1-2 176 0,-1 4-176 0,-4-1 160 16,-1-2-32-16,-3 0 0 0,1-1 0 0,0 4 0 16,-4-2-128-16,-3 2 160 0,0 1-160 0,-4-1 160 15,-1-1-160-15,-2-3 0 0,-1 0 0 0,-2 0-10624 16,-3 0-2016-16</inkml:trace>
  <inkml:trace contextRef="#ctx0" brushRef="#br0" timeOffset="7218.95">5095 10284 16575 0,'0'0'1472'0,"0"0"-1168"0,0 0-304 0,0 0 0 0,0 0 3008 0,0 0 528 15,0 0 112-15,0 0 32 16,0 0-2832-16,12 7-560 0,-1-3-112 0,2 0-32 16,2-4-144-16,2 1 0 0,2 0 0 0,2-1 128 0,3 0-128 0,0 0 0 15,1-2 0-15,0-2 128 0,0-1-128 0,-1-1 0 16,1 1 0-16,-3-1 128 0,-2-1-128 0,0 1 0 16,-1-1 0-16,-1 2 0 0,-1 0 0 0,-1 1-176 15,-2-2 176-15,1 3-128 0,-2-1-176 0,-2 0-16 16,-2 1-16-16,-9 3 0 15,0 0-464-15,11 0-96 0,-11 0 0 0,0 0-16 16,0 0-1424-16,0 0-288 0</inkml:trace>
  <inkml:trace contextRef="#ctx0" brushRef="#br0" timeOffset="7461.01">5164 10430 36111 0,'0'0'1600'0,"0"0"320"0,0 0-1536 0,0 0-384 0,0 0 0 0,10 4 0 16,3-2 208-16,1 1-32 0,-1 1-16 0,4 0 0 15,2-1-160-15,3-1 0 0,0 1 0 0,4 0 0 16,2-3-192-16,1-3 0 0,-2 3-16 0,2-3 0 15,-1 1-2352-15,2-1-448 0,-1-1-112 0</inkml:trace>
  <inkml:trace contextRef="#ctx0" brushRef="#br0" timeOffset="7969.87">6306 9914 11055 0,'-14'-3'480'0,"5"2"112"0,-2-1-464 0,-1 2-128 16,1 0 0-16,0 3 0 0,1 4 5760 0,1 1 1120 0,1 1 224 0,-1 3 64 15,-2 2-5792-15,1 3-1152 0,-2 2-224 0,0 5 0 16,1 3-144-16,-2 5 144 0,0 0-208 0,1 2 80 15,0 0-128-15,4-1-32 0,2-2 0 0,1-4 0 16,-1 1 144-16,3-4 144 0,1-3-208 0,2 0 80 16,3 0 128-16,1-1 0 0,0-3 0 0,2-1 0 15,2 0 0-15,2 0 0 0,1-5 0 0,2 1 0 16,3-1 0-16,2-2 0 0,1-3 0 0,2-3 0 16,0-1 0-16,3-3 0 0,2-3 0 0,0-1 0 15,-2-1 0-15,2-2 0 0,2-5 0 0,-1 0 128 16,1 0-128-16,-2-3 0 0,0-1 0 0,-3 0 128 15,-3-1-128-15,-2-3 0 0,-1 0 0 0,-3 0 0 0,-2-2 144 16,-1-3 16-16,-2-4 0 0,-3-2 0 16,-2 1-32-16,-3 1-128 0,-2-2 192 0,-2 2-64 0,-2 0-128 0,-3 1 192 15,-1 2-192-15,-1 3 192 0,-3 5-192 0,-2 2 128 16,-1 1-128-16,-3 4 128 0,-2 3 16 0,1-3 0 16,1 3 0-16,1 3 0 0,-1 0 160 0,2 3 16 15,1 0 16-15,2 2 0 0,-1 1-336 0,2 1 0 16,0-1 0-16,3 4 0 0,1 2-240 0,1 0-112 15,8-6-32-15,-9 5 0 16,9-5-2624-16,-6 9-544 0</inkml:trace>
  <inkml:trace contextRef="#ctx0" brushRef="#br0" timeOffset="8637.36">7903 9888 11055 0,'0'0'976'15,"0"0"-784"-15,3-9-192 0,-3 9 0 0,0 0 4944 0,6-7 944 16,-6 7 192-16,12-1 48 0,-2-4-4592 0,-10 5-928 16,11-1-176-16,-11 1-48 0,12 1-192 0,-1 5-64 15,1 2 0-15,1 4 0 0,0 1-128 0,1 3 160 16,1 1-160-16,-1 5 160 0,2 5 0 0,-2 3 0 16,0 4 0-16,1 5 0 0,-1 1-160 0,-1 1 0 0,-1 1 144 0,1-6-144 15,0-5 0-15,0-3 0 16,0-3 0-16,-1-3 0 0,0-5 0 0,1-2 144 0,0 0-144 0,0-2 0 15,-2-7 560-15,1 1 0 0,1-1 0 16,0-3 0-16,0-3 16 0,-1-1 16 0,0-1 0 0,1-3 0 16,0-1-208-16,-1-2-64 0,-1-1 0 0,1-2 0 15,1 1-64-15,0-3-32 0,3-4 0 0,-3-3 0 16,-2-2-96-16,3-4-128 0,-1-9 176 0,0-2-176 16,0-2 160-16,0 0-160 0,0 0 128 0,0-2-128 15,-2 4 0-15,1 1 128 0,-1 4-128 0,-1 3 0 16,-1 2 0-16,2 2 0 0,-1-4 0 0,0 6 0 15,-4-1 0-15,-1 1 0 0,-1-1 0 0,1 1 0 16,0 0-480-16,0 0 32 0,2 4 0 0,-1 2 0 31,0 3-368-31,-1 2-64 0,0 1-16 0,-1 5 0 0,3 2-2336 0,-7 4-480 16</inkml:trace>
  <inkml:trace contextRef="#ctx0" brushRef="#br0" timeOffset="9019.84">7994 10094 24879 0,'0'0'1088'0,"-10"-3"256"0,1-1-1088 0,9 4-256 0,-5-6 0 0,5 6 0 16,0 0 2048-16,10-7 368 0,2 1 64 0,3 2 16 15,2 0-1792-15,2 1-368 0,-1 0-64 0,1 0-16 16,2 2 160-16,1-1 32 0,2 0 0 0,2 0 0 15,1 1-320-15,2-3-128 0,-2 2 128 0,2 2-128 16,0-4 0-16,-1 2-272 0,1 1 32 0,-3-2 16 16,-1 1-368-16,-2 1-80 0,0-3-16 0,-4 1 0 15,-2-1-1552-15,1 0-320 16,1 0-64-16,-4-1-16 0</inkml:trace>
  <inkml:trace contextRef="#ctx0" brushRef="#br0" timeOffset="9604.94">9455 9859 16575 0,'0'0'1472'0,"0"0"-1168"0,0 0-304 0,0 0 0 16,-7-5 2576-16,7 5 464 0,-9-5 96 0,9 5 0 15,-9-3-2384-15,0 2-496 0,-2 0-80 0,1 1-32 16,-1 1-144-16,0 2 0 0,-2 2 0 0,-2 0 0 15,0 2 0-15,-1-1 0 0,-1 1 0 0,-1 0-176 16,-2 2 176-16,2 2 0 0,1-1-144 0,-3 1 144 16,1-3 0-16,1 2 0 0,1-3 0 0,2 0 0 15,4 0 0-15,2-3 0 0,9-4 128 0,0 0-128 16,0 0 384-16,-6 12-16 0,6-12 0 0,0 0 0 16,7 13-144-16,2-3-32 0,1-3 0 0,2 0 0 0,-1 1-192 15,2-1 0-15,1-1 128 0,0-1-128 0,1 1 0 0,2-2 0 16,1 1 0-16,0 0 0 0,0-1 128 15,2 1-128-15,-1 2 0 0,1-3 0 0,-2 1 0 0,0 1 0 16,1 2 0-16,-1 0 0 0,0-2 0 0,-1 2 0 16,-2 0 0-16,-1 3 0 0,-2-1 352 0,-1 0-32 15,0 1 0-15,-1-1 0 0,-2 1 48 0,-3-2 0 16,0 3 0-16,-2-1 0 0,-2 2-192 0,-1 0-48 16,-1 2 0-16,-2-5 0 0,-2 2-128 0,-1 0 0 15,-3-2 0-15,-2 0 0 0,-1 2 0 0,-2-1 0 0,-3-2 0 0,-2 0 0 16,-2 0 0-16,-4 3 0 0,-1-2 0 15,-3 3 128-15,-2 2-128 0,-3 0-256 0,-3-1 64 16,-2 2-9680-16,-5 0-1952 0</inkml:trace>
  <inkml:trace contextRef="#ctx0" brushRef="#br0" timeOffset="13940.57">23416 8561 3679 0,'0'0'320'0,"0"0"-320"16,0 0 0-16,0 0 0 0,0 0 3520 0,0 0 640 16,0 0 128-16,0 0 32 0,0 0-2400 0,0 0-464 15,0 0-112-15,0 0 0 0,0 0-384 0,0 0-64 16,0 0 0-16,0 10-16 0,0-10-224 0,-3 17-32 0,0 7-16 0,-3-5 0 16,0-1-32-16,-2-2-16 15,0-2 0-15,-1 1 0 0,1 2-16 0,-2-2 0 16,-2 1 0-16,0 1 0 0,1 1-80 0,-1-2-16 0,-2 5 0 0,2-2 0 15,0 5-192-15,0-2-64 0,1 5 0 0,-1-1 0 16,0 2-192-16,2-2 144 0,-1-1-144 0,2-1 128 16,-1 0-128-16,-2-6 0 0,-2-6 0 0,1 1 0 15,3 1 0-15,4 2 0 0,-1 1 0 0,4 0 0 16,-4-4-144-16,2-3-64 0,1-1-16 0,4-9 0 31,-1 8-544-31,1-8-96 0,0 0-32 0,3 7 0 16,3 0-1984-16,-6-7-384 0,8 2-96 0</inkml:trace>
  <inkml:trace contextRef="#ctx0" brushRef="#br0" timeOffset="14332.14">23415 8605 21311 0,'0'0'944'0,"0"0"192"0,0 0-912 0,0 0-224 16,0 0 0-16,-4-6 0 0,4 6 1312 0,-3-10 224 16,1 3 32-16,2 7 16 0,0 0-112 0,0 0-32 15,0 0 0-15,0 0 0 0,0 0-288 0,0 0-64 0,0 0-16 0,0 0 0 16,0 0-432-16,0 0-64 0,1 11-32 0,2 2 0 15,-1 0-256-15,2 3-48 0,0 4-16 0,1-2 0 16,2 1-32-16,1 1-16 0,2-2 0 0,2 3 0 16,-2 5-176-16,3-2 0 0,0 2 144 0,0 4-144 15,-1 4 0-15,-2 2 144 0,1 3-144 0,-2 4 0 16,-1-2 0-16,-2-2 0 16,1-1 0-16,-7-12 0 0,-5-11 0 0,1 2-176 0,2 3 176 0,2-5-208 15,2 0-64-15,0-2-16 0,-2 0 0 0,0-3 0 31,2-3-1152-31,-2-7-224 0,0 0-64 0,0 0-8560 0,0 0-1712 0</inkml:trace>
  <inkml:trace contextRef="#ctx0" brushRef="#br0" timeOffset="14540.04">23239 9022 10127 0,'0'0'896'0,"0"0"-704"0,0 0-192 0,-9 2 0 0,9-2 4800 0,0 0 944 15,0 0 176-15,0 0 32 0,0 0-4544 0,0 0-928 16,0 0-176-16,0 0-48 0,15 5 32 0,2-3 0 16,3-2 0-16,-1 0 0 0,2-1-32 0,3-1-16 15,0-2 0-15,6 2 0 0,4-2-112 0,3 2 0 16,1-2-128-16,1 1 192 16,1-3-576-16,-2 2-128 0,-4 0-32 0,0 1-9456 15,0-1-1904-15</inkml:trace>
  <inkml:trace contextRef="#ctx0" brushRef="#br0" timeOffset="14908.25">24878 8816 27647 0,'0'0'2448'0,"0"0"-1952"0,-3-6-496 0,3 6 0 0,0 0 1408 0,0 0 192 16,0 0 48-16,0 0 0 0,0 0-1264 0,0 0-256 15,0 0-128-15,4 18 128 0,-2-1 32 0,2 3 16 16,-1 3 0-16,0 0 0 0,-1 4 96 0,2-1 32 15,0 1 0-15,-1-1 0 0,1 0-32 0,-1-1 0 16,1-3 0-16,2 0 0 0,-1-1-144 0,0-3-128 16,-1 1 192-16,0-1-192 0,1 1 128 0,0-3-128 15,0-2 0-15,3-1 0 16,-3-2-512-16,2-3-224 0,0-2-32 0,-1 3-16 16,-1-5-3104-16,-5-4-608 0</inkml:trace>
  <inkml:trace contextRef="#ctx0" brushRef="#br0" timeOffset="15461.8">24884 8720 35423 0,'-8'-12'1568'0,"3"6"320"0,0-2-1504 0,1 1-384 0,0 2 0 0,4 5 0 16,0 0 464-16,0 0 32 0,0 0 0 0,0 0 0 15,0 0-336-15,8-4-160 0,0 0 160 0,3-1-160 16,1 4 176-16,4-6-176 0,2 2 192 0,2 0-192 15,2-2 368-15,2 2-48 0,4-3 0 0,2 2 0 16,1-1 64-16,2 2 16 0,1 4 0 0,-2-2 0 16,1 2-224-16,-6-1-48 0,-1 2-128 0,-1 3 192 15,-4 1-192-15,-3 1 0 0,-2 2 0 0,-4 0 0 16,-3 1 0-16,-3 1 0 0,-2 3 0 0,-1-3 0 0,-5 2 0 0,-2-1 0 16,-1 1 0-16,-3-1 0 0,-2 3 0 0,-3 0 0 15,-1-1 0-15,-2-2 0 0,0 1 144 0,-1-1-144 16,-1-1 128-16,-1 0-128 0,-1-1 128 0,-1 0-128 15,0-3 0-15,2 3 128 0,-1 1-128 0,2 0 0 16,0 2 0-16,3-5 0 0,4-1 0 0,1 2-144 16,3 0 144-16,7-7-208 0,0 0 32 0,0 0 16 15,0 0 0-15,0 0 0 0,0 0-96 0,4 11 0 16,-4-11-16-16,11 8 0 0,1-3 96 0,0-1 32 16,0 1 0-16,1 1 0 0,1-1 144 0,0 0 0 15,1 0 0-15,-1-2 0 0,0 1 0 0,-1 0 0 16,-1 1 0-16,-2 1 0 0,0 0 0 0,-3 3 0 0,1-3 0 15,-1 2 0-15,-2 1 0 0,-2 2 0 0,-1-1 0 0,-1 2 0 16,-1-2 0-16,-1 1 0 0,-1-1 0 0,0 1 0 16,-2 0 0-16,-1 0 0 0,-1 0 0 15,-1 0 0-15,-2-1 0 0,0 1 0 0,-2-1 0 0,0 1 128 16,-1 0-128-16,-1 0 0 0,-3-1 128 0,2 2-128 16,-2-2 0-16,-1 1 128 0,-1-1-128 0,0 3 0 15,-2 0 0-15,2 0 0 0,0 0 0 0,1-4 0 31,1 1-688-31,2-4-48 0,3 1-16 0,1-2-15888 0</inkml:trace>
  <inkml:trace contextRef="#ctx0" brushRef="#br0" timeOffset="16108.12">26983 8768 28047 0,'0'0'1232'0,"0"0"272"0,0 0-1200 0,0 0-304 0,0 0 0 0,4-10 0 15,0-3 1216-15,-2 0 176 0,-2 0 32 0,2 1 16 16,-2 3-480-16,0-2-112 0,-2 2-16 0,0-1 0 16,-1-2-256-16,-2 2-64 0,1-2-16 0,-1 3 0 0,-2 0-64 0,1-2-16 15,-2 3 0-15,0 0 0 0,-2 2-32 0,-1-1-16 16,0 0 0-16,-2 3 0 0,-2 0-32 0,0 0 0 15,-5 1 0-15,2 3 0 0,-2 2-112 0,1 4-32 16,-1 3 0-16,1 3 0 0,-1-2-192 0,0 6 0 16,1 1 0-16,1 3 0 0,-1-1 0 0,4 2 0 15,2 4 0-15,2-2 0 0,3 1 0 0,3 2 0 16,1 0 0-16,2 2 0 0,0 4 0 0,5-1 0 16,1-2 0-16,0-1 0 0,0 0 0 0,1-1 0 15,4-1 0-15,2 0 0 0,-1 0-176 0,3-1 176 16,1 1-160-16,2 0 160 15,1-2-960-15,3 2-112 0,0-7-16 0,4 1 0 16,-1 1-2160-16,5-4-432 0,-1-7-96 0,3-3 0 0</inkml:trace>
  <inkml:trace contextRef="#ctx0" brushRef="#br0" timeOffset="16625.8">28456 8674 22511 0,'0'0'992'0,"0"0"224"0,0-10-976 0,0 10-240 0,0 0 0 0,0 0 0 16,0 0 880-16,0 0 128 0,0 0 16 0,0 0 16 15,7-7 240-15,-7 7 32 0,0 0 16 0,10 12 0 16,-1 4 0-16,2 1 0 0,-1 2 0 0,-1 3 0 16,0 2-528-16,1-2-96 0,-1 0-32 0,-3 0 0 15,1-1-304-15,-2 3-64 0,0 0-16 0,-1 1 0 16,-1 1-128-16,-1 0-32 0,-2-5 0 0,0 1 0 15,-1-2-128-15,0-2 160 0,-1-2-160 0,2 1 160 16,0 2-336-16,0-4-64 0,0-4-16 0,2-3 0 31,-2-8-1808-31,0 0-368 0,0 0-80 0</inkml:trace>
  <inkml:trace contextRef="#ctx0" brushRef="#br0" timeOffset="17009.22">28524 8638 3679 0,'-8'-7'320'0,"2"1"-320"16,0-1 0-16,6 7 0 0,0 0 6528 0,0 0 1248 15,0 0 240-15,0 0 48 0,0 0-6368 0,8-5-1280 16,-8 5-256-16,0 0-160 0,13 0 0 0,-1 0 0 16,-1-1 0-16,-11 1 0 0,13 1 192 0,0 0 0 15,2 3-16-15,1 3 0 0,-2 0 416 0,3 1 96 16,1 3 16-16,2-1 0 0,0 1-128 0,2-1 0 15,-1 0-16-15,1 2 0 0,0 1-256 0,0-2-48 16,-1 2-16-16,-2-2 0 0,0 2-240 0,-2 2 0 16,-3-2 0-16,-1 1 0 0,-1-3 128 0,-1 3-128 0,1 0 0 0,-1 1 0 15,-4-4 0-15,-1 4 0 0,-2-1 0 0,-2 0 0 16,1-2 256-16,-3-1-32 0,-3-1-16 0,-2 0 0 16,-2 1 80-16,0-1 16 0,-4-3 0 0,-1 1 0 15,-1 1-48-15,-2-3 0 0,-3 1 0 0,-2-1 0 16,-2 2-256-16,-3 0 160 0,-1 0-160 0,0 0 128 15,0-2-128-15,0 3 0 0,-3 4 0 0,3-2 0 16,0 2 0-16,4 0-320 0,-2 0 48 0,5-4 16 31,1 0-512-31,3-5-112 0,2-3-16 0,4 1 0 0,9-2-1728 16,0 0-336-16</inkml:trace>
  <inkml:trace contextRef="#ctx0" brushRef="#br0" timeOffset="17878.41">30447 8472 16063 0,'0'0'704'0,"8"-6"160"0,0-1-688 0,-2 1-176 0,-1 0 0 0,-5 6 0 0,7-5 400 0,-7 5 48 15,0 0 16-15,0 0 0 0,0 0 432 0,0 0 96 16,0 0 16-16,0 0 0 0,-5-6 400 0,5 6 64 16,-12 0 32-16,-1 0 0 0,-1 0 0 0,-1 2 0 15,-2 0 0-15,2 0 0 0,-2 1-176 0,0 1-48 16,-3 0 0-16,1 2 0 0,-1 1-624 0,-1-1-128 16,-2-1-16-16,-1 2-16 0,1-1-352 0,-1 1-144 15,1-2 128-15,1 2-128 0,1-2 160 0,3 0-160 16,1-1 192-16,1-1-192 0,2-1 320 0,3 2-64 15,1 0 0-15,1 0 0 0,9-4-256 0,-7 6 128 16,7-6-128-16,0 0 0 0,-5 12 0 0,4 0 0 16,1 0 0-16,1-1 0 0,2 2 0 0,2-1 0 15,0 1 0-15,3 2 0 0,1-2 0 0,0 1 0 0,-1-1 0 0,1 1 0 16,1-1 144-16,0 0-144 0,-4 2 0 0,1-2 144 16,-2 4-144-16,-1-3 0 0,-2 2 0 0,-2-1 0 15,-1 2 0-15,0 7 0 0,-3 2 0 0,0 1 0 16,-1-1 0-16,-2-2 0 0,-1-1 0 0,1-1 0 15,-3 1 160-15,0-4-160 0,-2 1 192 0,1-2-192 16,0-1 144-16,2-3-144 0,1 2 0 0,2 1 144 16,-1 2-144-16,2 1 0 0,1-1 0 0,0-4 0 15,1-5 0-15,3-10 0 0,0 0 0 0,0 0 0 16,2 11 176-16,-2-11-48 0,0 0-128 0,5 7 192 16,-5-7-16-16,8 7-16 0,1-4 0 0,3-1 0 15,2-1 96-15,4 1 0 0,3-2 16 0,3-2 0 16,0 2-272-16,2-1 160 0,2-1-160 0,-1-1 128 0,1 0-128 0,-2-2 0 15,-2 1 0-15,-1 0-176 16,-1 2-272-16,-1 2-64 0,-3-2-16 16,-1-1 0-16,0-1-448 0,-4-2-96 15,-1 2-16-15,-2-2 0 0,-4-3-1584 0,-6 9-320 0,4-12-64 0</inkml:trace>
  <inkml:trace contextRef="#ctx0" brushRef="#br0" timeOffset="18120.6">29931 9028 28559 0,'0'0'1264'0,"0"0"272"0,5-11-1232 0,5 3-304 15,6 2 0-15,6 1 0 0,7-1 2656 0,3 2 480 0,5-2 80 0,1 3 32 16,0-2-2416-16,-2 1-464 0,-2 0-112 0,1-1 0 15,0 1-256-15,1 0 0 0,0-1 0 0,-1 0-160 32,-1-2-480-32,-4 1-80 0,-4-1-32 0,-2 1 0 15,-5-2-1408-15,-3-1-272 0</inkml:trace>
  <inkml:trace contextRef="#ctx0" brushRef="#br0" timeOffset="19611.84">18747 9902 24991 0,'0'0'1104'0,"-7"-6"240"0,1 1-1088 0,6 5-256 0,-5-7 0 0,1 1 0 15,4 6 800-15,0 0 96 0,0 0 32 0,-1-11 0 16,1 11-352-16,0 0-64 0,-3-6 0 0,3 6-16 16,0 0-128-16,0 0-32 0,-5-6 0 0,5 6 0 15,0 0 32-15,0 0 0 0,0 0 0 0,0 0 0 16,-1 13-48-16,2 0 0 0,-1-13 0 0,5 16 0 15,2-2 176-15,-2 2 16 0,2-2 16 0,4 5 0 16,5 0-48-16,-2 3-16 0,-2 4 0 0,-4 1 0 16,-5-1-144-16,3 1-16 0,4 6-16 0,5 0 0 15,3 5-144-15,0 0-16 0,-1-3-128 0,-1-2 192 0,0-2-48 16,-1-5-16-16,0 0 0 0,-2-1 0 0,-2 0 0 0,1-3-128 16,-2-2 192-16,2-5-64 0,-4-3 48 0,1-3 0 15,-1 0 0-15,-8-9 0 0,0 0 112 0,0 0 32 16,10 3 0-16,-10-3 0 0,10-3 80 0,0-3 32 15,0-1 0-15,2-2 0 0,-1-4 16 0,0-3 0 16,0-2 0-16,-1 0 0 0,-1 0-320 0,0 1-128 16,1-4 0-16,-1 0 128 0,-2-1-128 0,1-2 160 15,1 2-160-15,-1-4 160 0,-1-3-160 0,-1-1 128 16,-1-1-128-16,1 1 128 0,-2-1-128 0,0 0 0 0,-1-3 0 16,0 2 0-16,-2 1-432 0,-1 4 48 0,-1 2 0 0,1 0 0 31,0 2-128-31,0 1 0 0,0 1-16 0,1 2 0 15,3 4-144-15,-1 3-32 0,-3 12 0 0,0 0 0 16,6-6-1728-16,-6 6-368 0,12 0-64 0,-3 0-16 0</inkml:trace>
  <inkml:trace contextRef="#ctx0" brushRef="#br0" timeOffset="20232.5">19534 10396 7359 0,'0'0'656'0,"0"0"-528"16,-11 0-128-16,2 0 0 0,9 0 4512 0,-9 4 864 0,1 2 192 0,0-1 16 15,0-1-4512-15,2 2-912 0,6-6-160 0,-8 11 0 16,-1-1-128-16,1 0 128 0,-1 4-160 0,0 1 160 16,-2 1-192-16,2 2 192 0,2 0-208 0,0 1 80 15,2 0 128-15,0 1-128 0,1-1 128 0,1 2-128 16,0 1 128-16,3 2 144 0,2-3-16 0,0 1-128 16,1 0 192-16,1-1-192 0,0-6 192 0,4-2-192 15,-1-2 144-15,4-1-144 0,1-3 0 0,-1-5 144 16,1 2-144-16,1-6 128 0,1-2-128 0,1-1 128 15,-1-2-128-15,2-2 0 0,1-4-192 0,0-1 192 16,-2-2 0-16,0 0 0 0,-1-5 0 0,-1 2 0 16,-3 1 0-16,0-1 160 0,-4 2-16 0,-1-2 0 15,-2-1 256-15,-4 1 48 0,-2-1 16 0,-2 1 0 0,-2 0 880 0,-1 4 192 16,-2-3 16-16,-2 2 16 16,-1 0-1856-1,0 3-368-15,-2 0-80 0,0 3-16 0,0-1 752 0,0 5 0 0,1 2 160 0,-2 1-32 0,-2 2-128 0,1 1 0 16,0 1-192-16,0 2 192 15,2-1-576-15,1 1 16 0,3 1 0 0,0 1 0 16,2-3-576-16,9-2-112 0,-10 5-32 0,10-5 0 0</inkml:trace>
  <inkml:trace contextRef="#ctx0" brushRef="#br0" timeOffset="26909.03">21470 8558 8287 0,'0'0'736'0,"0"-9"-592"0,-3 0-144 0,3 9 0 16,-1-8 2896-16,1 8 560 0,0-12 96 0,0 5 32 16,0 7-2000-16,-2-8-400 0,2 8-80 0,-2-8-16 15,2 8-256-15,0 0-64 0,-7-7-16 0,7 7 0 0,0 0-256 0,0 0-48 16,0 0-16-16,0 0 0 0,0 0 16 0,0 0 16 15,0 0 0-15,0 0 0 0,0 0 48 0,0 0 16 16,0 0 0-16,0 0 0 0,0 0-112 0,-5 12-32 16,0 0 0-16,1 1 0 0,-1-1 192 0,1 2 16 15,1 4 16-15,1 3 0 0,0 1-64 0,1 3-16 16,-2 0 0-16,2 2 0 0,-2 2-144 0,0 1-48 16,0 1 0-16,0 2 0 0,-1-2-336 0,1 2 128 15,-1 0-128-15,1 1 0 0,2 0 0 0,-1-2 128 16,0-4-128-16,2-2 0 0,0-2 0 0,2-2 0 15,1 3 0-15,1-4 0 0,-1-3 0 0,-2-3-160 16,0-3 16-16,0-3 0 0,-1-9-144 0,0 0-32 0,3 7 0 16,-3-7 0-1,0 0-176-15,0 0-32 0,0 0-16 0,0 0 0 16,-12-7-1824-16,1 1-384 0,-1-1-64 0,0-2 0 0</inkml:trace>
  <inkml:trace contextRef="#ctx0" brushRef="#br0" timeOffset="27232.62">21067 8600 34607 0,'-18'-18'1536'16,"7"6"320"-16,-1 1-1488 0,3 4-368 0,4 0 0 0,1 1 0 0,1 0 720 0,3 6 80 15,0 0 16-15,0 0 0 0,0 0-432 0,0 0-96 16,14-1-16-16,-3 1 0 0,0 3-272 0,0 1 128 16,1 2-128-16,1-2 0 0,3-1 272 0,1-1-48 15,1 1-16-15,3-1 0 0,2 0 112 0,2-4 0 16,-1 0 16-16,3-1 0 0,2 1 112 0,-1-5 0 16,2 1 16-16,2-3 0 0,0-1-80 0,1 0-32 15,-3-4 0-15,1-2 0 0,0 3-144 0,-1 0-16 16,-1 1-16-16,-2-1 0 0,-2 1-176 0,-1 2 0 15,-2 1 0-15,0 4 0 16,0-2-1312-16,0 3-288 0,-1 2-64 0,0 2-16320 0</inkml:trace>
  <inkml:trace contextRef="#ctx0" brushRef="#br0" timeOffset="35906.32">21646 9902 22751 0,'0'0'1008'15,"0"0"208"-15,0 0-976 0,0 0-240 0,-6-5 0 0,6 5 0 16,0 0 1520-16,0 0 256 0,0 0 48 0,0 0 16 0,-9-3-1168 0,9 3-224 16,0 0-64-16,0 0 0 0,-9-3-384 0,9 3 0 15,-8-4 128-15,1 1-128 0,-3-2 0 0,1 4 0 16,-1-5 0-16,-2 5 0 0,0-2 0 0,-2 3 192 15,-3 0-192-15,-1 3 192 0,-2 1-192 0,-1 1 0 16,-1 0 0-16,0 2 0 0,0 1 656 0,0 0 48 16,-2 2 16-16,2 4 0 0,0 5-192 0,1 0-32 15,2 2-16-15,0 2 0 0,2 2-160 0,2 3-48 16,-1 0 0-16,3 2 0 0,0 2-144 0,3 0-128 0,0-2 144 16,3-1-144-16,0-2 0 0,3-3 128 0,3-2-128 15,2 0 0-15,2-1 0 0,2-3 0 0,4-2 0 0,3-2 0 16,1-2 0-16,4-2 128 0,1-3-128 0,4-1 0 15,2-1 192-15,2 1-48 0,0-6-16 0,1 0 0 16,1 0 64-16,0-4 16 0,2 0 0 0,0-1 0 16,-1-2 32-16,-2-1 0 0,-1 1 0 0,-1-5 0 15,-1-3 112-15,-2 0 32 0,-3-2 0 0,0 1 0 16,-4-2 32-16,0 0 16 0,-1-2 0 0,-2-2 0 16,-3-3-112-16,-1-1-32 0,-2-1 0 0,-2-2 0 15,-3-1-32-15,-2 0-16 0,-2 0 0 0,-2-2 0 16,-3 4-240-16,-2 3 176 0,0 1-176 0,-2 5 160 15,-1 4-160-15,-3 2 160 0,-1 4-160 0,-1-2 160 16,-2 5-160-16,1 0-192 0,-2 1 32 0,0 4 16 16,0 3-48-16,2 1 0 0,-1-2 0 0,2 2 0 15,1 0-336-15,3 0-80 0,-1 1-16 0,5 2 0 16,10-6-2208-16,-7 7-448 0,7-7-96 0</inkml:trace>
  <inkml:trace contextRef="#ctx0" brushRef="#br0" timeOffset="36573.83">23202 9981 23951 0,'0'0'1056'0,"-6"-6"224"0,-2 0-1024 0,0 1-256 0,8 5 0 0,-8-6 0 15,8 6 2176-15,0 0 384 0,-6-6 80 0,6 6 16 16,0 0-2128-16,0 0-528 0,0 0 0 0,0-11 0 15,0 11 128-15,2-9-128 0,-2 9 0 0,0 0 0 16,0-9 0-16,0 9 0 0,0 0 0 0,0 0 0 16,0 0 0-16,-9-2 160 0,-1-4-160 0,-1 6 128 15,1 3 192-15,-2 1 16 0,-2 2 16 0,0 5 0 16,-2 1 96-16,-1 2 32 0,-1 4 0 0,1 2 0 0,1 4-256 16,3 3-48-16,0 0-16 0,1 3 0 0,2-1-160 0,3-1 0 15,2 1 144-15,3 0-144 0,2-5 0 0,3 1 128 16,4-4-128-16,2 0 0 0,2-2 0 0,2 0 0 15,1-1 0-15,3-4 0 0,1-2 0 0,3-2 0 16,1 0 0-16,3-4 0 0,1-2 0 0,-1 1 0 16,-1-5 0-16,1 0 0 0,0-2 144 0,-2-1-144 15,0-1 192-15,-1 0-192 0,-1-5 272 0,0 3-48 16,-1-2-16-16,0 1 0 0,0-2 80 0,-2 0 16 16,-1 0 0-16,-3 0 0 0,-1-3 16 0,-1 0 16 0,-3-2 0 0,-1-3 0 15,0-3 32-15,-3 2 0 0,-4-4 0 0,-1-1 0 16,-2-2 0-16,-2 0 0 0,-4 0 0 0,-1 0 0 15,-2-2-368-15,-2 4 0 0,-2-3 0 0,-2 3 0 16,-2 5 0-16,1-3 0 0,-1 2 0 0,0 0 0 16,1 6 176-16,1 2-48 0,0 2 0 0,0-1 0 15,0 3-128-15,2 1 160 0,-2 2-160 0,0 2 160 16,1 1-160-16,2 2 0 0,1 4 0 0,2-1-176 16,3 2-176-16,8-6-32 0,0 0-16 0,-5 10 0 31,5-10-656-31,2 10-128 0,-2-10-32 0,7 10 0 15,4-2-2288-15,2-1-464 0,2-2-80 0</inkml:trace>
  <inkml:trace contextRef="#ctx0" brushRef="#br0" timeOffset="37256.25">25125 10000 13823 0,'0'0'1216'0,"-5"-10"-960"0,-1 2-256 0,-1 1 0 0,7 7 4336 0,-7-6 816 0,7 6 160 0,0 0 48 16,0 0-4160-16,-5-5-832 0,5 5-176 0,-5-7-16 16,5 7-176-16,0 0 0 0,-6-6 0 0,6 6 128 15,-10-4-128-15,1 2 0 0,-1 4 0 0,-1 2 0 16,-2-2 0-16,-1 6-144 0,-3 2 144 0,-2 3 0 15,-2 3 0-15,1-2 0 0,1 6 128 0,-1 1-128 16,-2 1 752-16,2 0 48 0,1-2 16 0,2 2 0 16,0 3-176-16,2-1-48 0,2 1 0 0,3 0 0 15,0 0-352-15,2 1-80 0,3 3-16 0,2-3 0 0,3-4-144 16,4-1 0-16,1-2 0 0,4 1 0 0,3-5-176 0,2 2-64 16,1-4-16-16,2-1 0 0,2-1 112 0,1-4 16 15,-1 0 0-15,3-3 0 0,3-2 128 0,1 0 0 16,0-2 0-16,0-3 0 0,2-1 0 0,-1 0 0 15,1-2 0-15,-2-1 128 0,0-2-128 0,0 0 176 16,-1 0-176-16,-2 0 192 0,-3-4 128 0,-2 2 16 16,0 0 16-16,-2 0 0 0,-3-2 208 0,-2-1 32 15,1-5 16-15,-1 1 0 0,-2-4-112 0,0-1-32 16,-3-5 0-16,-2-3 0 0,-1 1-208 0,-3 0-32 16,-3 1-16-16,-2 3 0 0,-4 0-208 0,-3 3 176 15,-1-5-176-15,-2 6 160 0,-4 0-160 0,0 2 192 0,-2 2-192 16,0 5 192-16,0 0-192 0,-1 3 0 0,0 0 0 15,1 7 0-15,0-3-336 0,0 5 0 0,2-3 0 16,2 5 0 0,4 3-608-16,2 2-112 0,11-6-32 0,-6 6 0 15,6-6-2288-15,1 14-464 0</inkml:trace>
  <inkml:trace contextRef="#ctx0" brushRef="#br0" timeOffset="37857.28">26705 10070 33055 0,'-1'-15'1472'16,"1"6"288"-16,0 0-1408 0,1-3-352 0,1 3 0 0,0 1 0 0,-2 8 480 0,4-11 32 16,0 2 0-16,-4 9 0 0,1-9-512 0,1 1 0 15,-2 8 0-15,0 0 0 0,-4-7 0 0,4 7 0 16,-7-7 0-16,1 2 0 0,-3 4 0 0,-1-2 0 16,0 2 0-16,-2 2 0 0,-1 2 128 0,-1 0 16 15,-2 4 16-15,-1 1 0 0,0 0 272 0,0 3 48 0,1 4 16 16,-1 3 0-16,0 4-240 0,1-1-32 15,2 2-16-15,1 4 0 0,1 0-208 0,1 5 176 16,4 4-176-16,0-2 160 0,2-2-160 0,2-2 128 16,3 0-128-16,4-6 128 0,3-2-128 0,1-1 0 0,1 0 0 0,1-3 0 15,0-1-240-15,2-4 80 0,1-2 16 0,3 1 0 16,2-5 144-16,2-1 0 0,-1-3 0 0,1-3 0 16,1-1 0-16,1-3 0 0,1 0 0 0,2-3 0 15,1-5 240-15,0 2-32 0,-2-2 0 0,0-1 0 16,4 0 256-16,-2-2 48 0,-1-2 16 0,-1 0 0 15,0-3-112-15,-1-3-32 0,1-3 0 0,-3-4 0 16,-3-2-64-16,-4 0 0 0,-2-1-16 0,-3 3 0 16,-2-1-64-16,-5 3-16 0,-3 1 0 0,-3 0 0 15,-1 5-32-15,-4 1 0 0,-4 2 0 0,-3 4 0 16,-2-1-16-16,-3 4-16 0,-3 1 0 0,1 3 0 16,-2 1-160-16,-1 2 0 0,-2 0 0 0,0 1 128 15,2 0-128-15,1 3 0 0,2-1 0 0,2 4 0 0,1 2-208 0,5 0-32 16,3 0 0-16,3 2 0 15,9-6-1344-15,-5 9-272 0,5-9-48 16,4 15-16-16,3 0-1776 0,6 1-352 0</inkml:trace>
  <inkml:trace contextRef="#ctx0" brushRef="#br0" timeOffset="38427.37">28783 9961 16575 0,'0'-10'1472'0,"0"-1"-1168"0,0-1-304 0,0 5 0 15,0 7 4560-15,0 0 864 0,-2-11 160 0,2 11 48 16,-4-9-4560-16,4 9-912 0,-9-7-160 0,-2 5 0 16,0 1-160-16,-2 1 160 0,-2 1-208 0,1 1 80 15,-3 1 128-15,0 1 0 0,0 3-144 0,-1 0 144 16,-2 1 0-16,1 3 0 0,-2 0 0 0,0 4 0 16,0 0 0-16,-1 6 0 0,0 3 0 0,1 0 0 15,1 5 384-15,2 4-16 0,1 3 0 0,2 2 0 0,0 1-144 16,3-2-32-16,3-5 0 0,5 1 0 0,3-5-192 0,4 1 0 15,1-4 0-15,5 0 0 0,3-6 0 0,2 1-288 16,0-2 64-16,6-5 16 0,3-2 208 0,6-4-192 16,2-3 192-16,3-4-192 0,1-4 192 0,2-2 0 15,1-3 0-15,-1-2-144 0,1-2 144 0,0 2 176 16,-1-4-48-16,-4 1 0 0,-1 1 144 0,-4-2 32 16,0-1 0-16,-2-3 0 0,-3 0 176 0,-3-3 32 15,-3-6 16-15,0-2 0 0,-3-2-256 0,-3-1-48 16,-5-1-16-16,-3 2 0 0,-5 0-208 0,-3 2 0 0,-4 2 0 15,-3 0 0-15,-3 2 128 0,-2 1-128 0,-4 3 0 0,-3 3 0 16,0 0 0-16,-4 4 128 0,-2-1-128 0,0 3 0 16,0 3 240-16,2 2 0 15,-2 1 0-15,4 5 0 0,3 3-240 0,4 0 144 0,1 2-144 0,3 1 128 16,5 1-384-16,10-5-64 0,-7 9-32 0,5-1 0 31,2-8-3504-31,5 10-704 0</inkml:trace>
  <inkml:trace contextRef="#ctx0" brushRef="#br0" timeOffset="38975.33">30478 9994 19343 0,'-9'-7'1728'0,"-1"-1"-1392"16,-2 2-336-16,2 1 0 0,-1 1 3920 0,2-2 720 15,0 5 144-15,0 1 16 0,-2 1-3936 0,0 5-864 16,-2-4 0-16,-3 5-128 0,-2 1-176 0,-1 5-16 16,0-2-16-16,-2 5 0 0,-2 1 96 0,-1 2 32 0,1 4 0 0,-2 0 0 15,0 2 208-15,3 4 0 0,1 3 0 0,3-1-144 16,1-1 144-16,4-2 0 0,1-1 0 0,6-2 128 16,0 0 192-16,6-6 64 0,4 0 0 0,4-3 0 15,4-1-128-15,3-1-32 0,5-2 0 0,2-2 0 16,3-2-224-16,1-3 128 0,1-2-128 0,2-2 0 15,-2-3 0-15,2-2-192 0,1-3 16 0,0 1 0 16,-1-5 176-16,-1 1 0 0,0 1 160 0,-2-4-160 16,-1-2 592-16,-3 2 32 0,-1-1 0 0,-4-2 0 15,-6 1 384-15,0-5 80 0,-2-1 0 0,-4-2 16 16,-5-5-432-16,0 0-96 0,-1-2 0 0,-4 1-16 16,-4 6-288-16,-2-3-48 0,1-2-16 0,-2 5 0 15,-2 1-16-15,-1 1-16 0,0 4 0 0,-1 1 0 0,0 2-176 0,-1 2 0 16,0 2 0-16,2 0 0 15,-1 0-832-15,0 3-256 0,2 4-64 0,-1-3-18144 16</inkml:trace>
  <inkml:trace contextRef="#ctx0" brushRef="#br0" timeOffset="47348.39">18789 11717 4607 0,'0'0'192'0,"-5"-6"64"0,5 6-256 0,0-10 0 0,0 1 0 0,0 9 0 16,0-9 1728-16,0 9 320 0,4-9 48 0,-4 9 16 16,4-9-496-16,-4 9-80 0,8-8-32 0,-8 8 0 15,0 0-416-15,0 0-64 0,0 0-32 0,0 0 0 16,0 0 0-16,0 0 0 0,0 0 0 0,0 0 0 16,0 0 544-16,0 0 96 0,0 0 32 0,0 0 0 15,0 0-304-15,0 0-48 0,0 0-16 0,0 0 0 16,0 0-656-16,0 0-128 0,0 0-16 0,0 0-16 15,0 0-272-15,0 0-48 0,0 0-16 0,0 0 0 16,0 0-16-16,0 0-128 0,10 11 192 0,-10-11-64 16,0 0 48-16,10 13 0 0,-3-2 0 0,-7-11 0 15,8 12-176-15,-2 1 160 0,1 0-160 0,-2 0 160 16,-2 0-160-16,-2 3 192 0,2 2-192 0,-1 0 192 0,1 3-32 0,-1 3 0 16,0 0 0-16,-1 3 0 0,-1 0 48 0,1 0 16 15,1 1 0-15,-2 0 0 0,0 0-32 0,2 2 0 16,2 1 0-16,1-1 0 0,2-1-192 0,-1-2 176 15,1-2-176-15,-1-2 160 0,1 1-160 0,-1-5 128 16,2 2-128-16,1-3 128 0,-2-1 0 0,-1 0-128 16,1-4 192-16,-1 0-64 0,0-2 64 0,-1-1 0 15,0-1 0-15,-1 2 0 0,0-1-48 0,0 1 0 16,-2 2 0-16,2-2 0 0,-1 1-144 0,0-1 160 16,-1 0-160-16,-2-11 160 0,3 9-160 0,-3-9 128 0,6 7-128 15,-6-7 128-15,0 0 128 0,12 0 0 0,1-3 16 0,-1-3 0 16,-2-6 208-16,3-2 32 0,2-6 16 0,2-1 0 15,1 2-224-15,1-9-48 0,0-2-16 0,0-3 0 16,1-4-240-16,-1-2 176 0,2-3-176 0,-1 2 160 16,-3-1-160-16,-3 1 0 0,0 1 144 0,-2 0-144 15,-1 1 0-15,-4 1 128 0,-1 1-128 0,-3 1 0 16,3 0 0-16,-2 1 0 0,-2 0 0 0,1 4 128 16,-1 2-128-16,4 4 0 0,-1-1 0 0,-1 4 0 15,0 4-224-15,1 4 32 0,1 4 16 0,-6 9 0 31,8-5-320-31,1 1-64 0,-9 4-16 0,13 1 0 16,0 3-1296-16,-1 2-272 0,-3 5-48 0,-1 1-10000 0,0-1-2000 0</inkml:trace>
  <inkml:trace contextRef="#ctx0" brushRef="#br0" timeOffset="47729.62">19534 12416 13823 0,'0'0'608'0,"-8"-5"128"0,0-2-592 0,1 2-144 0,4 1 0 0,3 4 0 16,0 0 5536-16,0 0 1072 0,0 0 224 0,11 8 32 15,0 2-5568-15,0-1-1104 0,0 6-192 0,1 2 0 16,-1 1 0-16,0 5 0 0,-2 3 0 0,-1 2 0 15,-2 2 0-15,-1 1 0 0,-2 3 0 0,-2 5 0 16,-2 3-320-16,-2 1 48 0,-2 1 16 0</inkml:trace>
  <inkml:trace contextRef="#ctx0" brushRef="#br0" timeOffset="60975.41">18732 13855 17503 0,'0'0'1552'0,"-9"-5"-1232"0,-2-3-320 0,5 2 0 15,6 6 3792-15,0 0 704 0,0 0 144 0,0 0 32 16,0 0-3648-16,0 0-704 0,11 9-160 0,1 0-32 16,0 3-128-16,2 3 0 0,2 5-160 0,-2 3 160 15,-2 5-176-15,1 0 176 0,1 4-192 0,1-1 192 16,-1 3-176-16,-2-2 176 0,-2 6-160 0,1 3 160 16,-1 3 0-16,-1 0 0 0,0 1 0 0,0 0 0 15,-1-3 0-15,1-6 0 0,1-4 0 0,-1-7 0 0,-2-5 384 0,1-3 80 16,1-4 16-16,2-2 0 0,-3-5 160 0,2-2 48 15,1-2 0-15,0-4 0 0,1-2-48 0,2-1 0 16,2-4 0-16,1-4 0 0,1-5-256 0,2-6-48 16,-1-3-16-16,2-6 0 0,1-5-192 0,-2-2-128 15,-2-3 128-15,-1-3-128 0,-3 3 0 0,1-2 0 16,-1 0 0-16,-1 1-128 0,0-4-16 0,-1-2 0 16,-3-4 0-16,0 3 0 0,2 4 144 0,-1 4-128 15,0 2 128-15,2 7-128 0,0 7 128 0,1 4 0 16,0 6-144-16,0 4 144 0,-1 3-384 0,1 5 0 15,0 3 0-15,1 4 0 16,2 5-2816-16,-1-1-576 0</inkml:trace>
  <inkml:trace contextRef="#ctx0" brushRef="#br0" timeOffset="61423.46">19458 14450 21183 0,'-7'-7'1888'0,"4"1"-1504"0,0-3-384 0,2-1 0 16,-1-3 3232-16,6 0 576 0,4-1 112 0,1-2 32 15,2 1-3200-15,2-2-752 0,2 0 0 0,2 0 0 0,2 0 0 16,-1 4 0-16,-1 1 0 0,2 4 0 0,1 0-128 0,-1 3 128 15,0 1 0-15,-1 4 0 0,-2 0 0 0,-1 2-176 16,-2 0 176-16,-1 5-128 0,-12-7 128 0,9 12-128 16,-2-1 128-16,-5 1-128 0,-2 1 128 0,-1 1 0 15,-3-1 0-15,-1 0-128 0,-2 6 128 0,-1 0 0 16,-2 3 160-16,1-1-160 0,-2 1 384 0,4-2-32 16,-3 0 0-16,1 0 0 0,0 0-208 0,3-3-144 15,-1-1 192-15,2 1-192 0,0-1 128 0,2-3-128 16,-1 2 0-16,0-3 0 0,2-1 0 0,-1 0 0 15,2-2 0-15,0 0 0 0,1-9 160 0,0 10-32 16,0 2 0-16,0-12 0 0,1 11-128 0,-1-11 192 0,4 11-192 0,1 0 192 16,-5-11-192-16,10 9 0 0,1 0 0 15,1-2-176-15,1-6-64 0,1 1-16 0,2 1 0 0,1-3 0 16,1-3 0-16,3 2-16 0,1 0 0 0,4 0 0 31,1-5-1168-31,3 2-224 0,3-1-64 0</inkml:trace>
  <inkml:trace contextRef="#ctx0" brushRef="#br0" timeOffset="63430.39">18883 15752 42335 0,'0'0'1872'0,"-10"8"384"0,-2 0-1808 0,1 5-448 16,4 6 0-16,3 2 0 0,2 5 0 0,5 7 0 15,2-1 0-15,2 9 0 0,-1 2-288 0,3 1 0 16,2 2 0-16,-1-3 0 0,-1-4 288 0,1-1 0 16,-3-2-128-16,2-1 128 0,1-1 0 0,-1-1 0 15,0-2 0-15,1-3 0 0,1-6 0 0,-1-1 0 16,2 0 0-16,0-7 0 0,-2-2 160 0,2-2-16 16,-1-6 0-16,3-1 0 0,-3-9 128 0,2-1 32 0,0-5 0 0,2-1 0 15,2-3 80-15,1-3 32 0,-1-6 0 0,4-3 0 16,2-2 16-16,5-1 0 0,0-3 0 0,2-2 0 15,3-2-240-15,1-8-32 0,-2-5-16 0,1-5 0 16,-2-4-144-16,-2-1 0 0,0 1 0 0,-2 5 128 16,-2 2-128-16,-2 3 0 0,-2 5 0 0,-1 2 0 15,-2 2 0-15,-1 6 0 0,0 4 0 0,-3 3 0 16,0 4-176-16,-1 4-112 0,-1 5-32 0,0 3 0 31,-2 3-1408-31,2 5-272 0,1 1-64 0,0 2-16000 0</inkml:trace>
  <inkml:trace contextRef="#ctx0" brushRef="#br0" timeOffset="64033.48">19670 16204 25791 0,'0'0'1152'0,"-10"-5"224"0,1 0-1104 0,2 0-272 15,7 5 0-15,0 0 0 0,7-7 3360 0,5 3 608 16,3-1 128-16,6 1 32 0,1-1-3488 0,6 1-640 16,0-1-224-16,5 0 0 0,1 0 224 0,0-1-192 15,0 1 192-15,-3 0-192 0,-1 0 192 0,-3 1-192 0,-1 2 192 0,-1 0-192 16,-3 2 192-16,-1 0 0 0,-3 2 0 0,-3 1 0 15,-3 4 0-15,-2-1 0 0,-2 2 0 0,-2-2 0 16,0 5 0-16,-3 1-144 0,0-1 144 0,-2 2 0 16,-2-1 0-16,-2 2-160 0,0 1 160 0,-4 0 0 15,-1 2-128-15,-2 2 128 0,-2-1 0 0,-1 0 0 16,0-4-128-16,0 0 128 0,-1 0 0 0,1-1 0 16,1-3 0-16,3-2 0 0,1-1 0 0,8-7 0 15,0 0 128-15,0 0-128 0,-9 2 176 0,9-2-176 16,0 0 0-16,0 0 0 0,0 0 0 0,0 0 0 15,0 0 0-15,11 0 0 0,1 2 0 0,0 1 0 16,-2 0-128-16,2 2 128 0,0 2 0 0,0-1-144 16,-1 2 144-16,1 0 0 0,0 0-144 0,-1 4 144 15,1 2 0-15,-1 2 0 0,-1-3 0 0,-1-2 0 0,-1 1 0 0,-1 1 0 16,-2 1 0-16,-1 2-176 0,0-3 176 0,-4 0 0 16,-2-1 0-16,0 0 0 0,-1-3 0 0,0 0 144 15,1-1-144-15,-3-1 0 0,-2 1 208 0,1 0-64 16,-1 0-16-16,1 1 0 0,-4-1 160 0,3 1 32 15,-4-1 0-15,1 1 0 0,-3 0-80 0,-2 2-16 16,0-2 0-16,-2 1 0 0,-1 1-48 0,-3 0-16 16,-2 1 0-16,3 1 0 0,-1 0-160 0,-3 0 0 15,0 0 0-15,-1-2 0 0,-1-1-384 0,1-1 32 16,1-5 16-16,2 0 0 16,0-1-2416-16,3-3-496 0</inkml:trace>
  <inkml:trace contextRef="#ctx0" brushRef="#br0" timeOffset="82621.72">1687 12426 911 0,'0'0'0'0,"0"0"0"0,0 0 0 0,0 0 0 15,0-10 2944-15,1 2 512 0,-1 2 112 0,0 6 16 16,0 0-2080-16,0 0-416 0,0 0-64 0,0 0-32 16,4-7-208-16,-4 7-32 0,0 0-16 0,0 0 0 15,0 0-96-15,0 0 0 0,0 0-16 0,0 0 0 16,0 0-288-16,0 0-48 0,0 0-16 0,0 0 0 0,0 0 48 0,0 0 16 16,0 0 0-16,11-4 0 0,-11 4 208 0,10-1 32 15,-10 1 16-15,11 4 0 0,-11-4 64 0,10 8 16 16,-10-8 0-16,12 9 0 15,-2 0-80-15,-1 0-16 0,-1 1 0 0,-1 3 0 0,-1 4-112 0,1-2-16 16,-1 0-16-16,-1 2 0 0,3 4-176 0,1 1-48 16,0 0 0-16,1 6 0 0,-4-2-208 0,3 1 128 15,-1 2-128-15,0-2 0 0,0-1 128 0,-1-1-128 16,3 1 0-16,-3-1 0 0,0-1 176 0,-1-2-176 16,1 0 192-16,0 0-192 0,-1-1 192 0,1-2-64 15,-2-2 0-15,0-1-128 0,1 0 272 0,-2-2-48 16,-1-1-16-16,0-1 0 0,1-1 176 0,-4-11 16 15,0 0 16-15,3 11 0 0,-3-11 176 0,0 0 48 16,0 0 0-16,0 0 0 0,0 0 16 0,0 0 16 0,7-8 0 0,-1-1 0 16,-2-1-128-16,2-3-32 0,0-4 0 0,1-3 0 15,-1 0-128-15,2-8-16 0,1-6-16 0,0-1 0 16,-2-3-352-16,-2-1 128 0,0-2-128 0,0 1 0 16,2-3 0-16,-2 2 0 0,-1 5 0 0,1 1 0 15,0 2-240-15,1 1-16 0,-2 0 0 0,0 0 0 16,-1-1 128-16,1 3 128 0,-1 1-208 0,0 7 80 15,-1 1-128-15,2 7-32 0,0 1 0 0,0 4 0 32,-2 2-1184-32,-2 7-224 0,12-1-48 0,-12 1-9696 0,11 3-1936 0</inkml:trace>
  <inkml:trace contextRef="#ctx0" brushRef="#br0" timeOffset="85993.13">2982 12110 3679 0,'0'0'320'0,"0"0"-320"0,0 0 0 0,0 0 0 16,0 0 2048-16,0 0 320 0,0 0 80 0,0 0 16 0,0 0-976 0,0 0-192 16,0 0-32-16,0 0-16 0,0 0-304 0,0 0-64 15,-6 10-16-15,1 0 0 0,0 1-368 16,0-1-80-16,-2 1-16 0,2-2 0 0,-2-1-64 0,2 1-16 16,-1-3 0-16,6-6 0 0,-7 8 224 0,1 1 32 15,-1-1 16-15,1 4 0 0,-2-3 112 0,1 3 32 16,1 1 0-16,-2 4 0 0,0 0-288 0,2 2-64 15,-2 5-16-15,-1 0 0 0,0 0-112 0,1 1 0 16,1 1-16-16,1-2 0 0,-1 1-48 0,3 0-16 16,2 2 0-16,0-1 0 0,2 2-176 0,3 0 0 15,0 2 0-15,1 2 128 0,1-1-128 0,1 0 160 16,1 2-160-16,1-2 160 0,-1-1 736 0,1-1 128 16,0-2 48-16,0-1 0 0,-2-6-864 0,1-1-208 0,2 1 0 0,-1-3 0 31,0-1-752-31,0-1-192 0,-1 0-32 0,2-4-16 0,1-2 800 0,0 1 192 0,2-3 0 0,-1 3 0 15,1-7-320-15,0 1 0 0,1-2-16 0,1-1 0 32,2-1-384-32,1-1-80 0,1-1-16 0,0 1-7536 0,1-4-1504 0</inkml:trace>
  <inkml:trace contextRef="#ctx0" brushRef="#br0" timeOffset="87527.08">3622 11943 4607 0,'0'0'400'0,"0"0"-400"0,0 0 0 0,0 0 0 0,0 0 4400 16,0 0 784-16,0 0 176 0,8 9 16 0,-8-9-4032 0,9 10-800 15,-3-1-160-15,1-1-48 0,-1 0-144 0,2 1-48 16,0 0 0-16,0 0 0 0,-8-9 96 0,11 12 16 16,-1-3 0-16,1 0 0 0,0 2 208 0,0 0 48 15,2 1 16-15,2 0 0 0,-1 1 48 0,1 1 0 16,-2-1 0-16,1 4 0 0,2 3 176 0,0 1 32 16,0 2 16-16,2 3 0 0,2 2-256 0,1 2-48 15,0 2-16-15,2 2 0 0,2-3-288 0,-2 3-48 16,1-4-16-16,-1-1 0 0,-2-2-128 0,0-1 0 0,-1 1 0 15,-3-3 128-15,-3 2-128 0,-1-2 0 0,-1-1 144 0,-1 5-144 16,1 2 0-16,-3 1 144 0,-2-1-144 16,-3 1 0-16,-3 1 0 0,-1-1 0 0,-5-1 0 0,-3-4 0 15,-1-1 0-15,-2-1-176 0,-4 0 176 0,-5 1-160 32,-5-1-1280-32,-5 2-256 0,-3 3-48 0</inkml:trace>
  <inkml:trace contextRef="#ctx0" brushRef="#br0" timeOffset="93545.49">6266 12527 7247 0,'0'0'320'0,"0"0"64"0,0 0-384 0,0 0 0 15,0 0 0-15,0 0 0 0,0 0-176 0,0 0-112 16,0 0-32-16,0 0 0 16,0 0-368-16,0 0-80 0,0 0 0 0,0 0-16 0,0 0 528 0,0 0 128 15,10 2 128-15,-10-2-208 0,0 0 1760 0,11-2 368 16,-11 2 64-16,0 0 0 0,0 0 560 0,0 0 96 16,0 0 32-16,0 0 0 0,0 0-1184 0,9 4-224 15,-9-4-48-15,0 0-16 0,0 0-560 0,2 13-96 16,-2-2-32-16,-1 1 0 0,-3 0-128 0,-1 0-16 15,-3 1-16-15,0 1 0 0,-1 2-64 0,-1-1-16 16,-2 5 0-16,1 1 0 0,1 0 192 0,-2 1 48 0,-2-1 0 0,-2 3 0 16,1 4 144-16,-1 0 48 0,-1 2 0 0,0 3 0 15,0-3-160-15,0 1-32 0,-1 2 0 0,1-1 0 16,0 1-320-16,0 4-64 0,0-4 0 0,-1 4-128 16,1-1 144-16,0-2-144 0,0-4 0 0,0-1 144 15,3-3-144-15,1-1 0 0,1 0 144 0,0-6-144 16,1-1 144-16,0-2-144 0,1-3 192 0,1-2-192 15,-1-2 192-15,1-4-64 0,0 0 0 0,9-5-128 16,-9 3 416-16,9-3-32 0,-10 4 0 0,10-4 0 16,0 0 0-16,0 0-16 0,-9 4 0 0,9-4 0 15,0 0-128-15,0 0-32 0,0 0 0 0,0 0 0 16,0 0-208-16,0 0 128 0,0 0-128 0,0 0 0 16,0 0 0-16,15 2 0 0,3-1 0 0,2-1 0 15,0-1 128-15,2-1-128 0,2-2 0 0,1 0 144 0,1 0-144 0,0 1 0 16,0 1 0-16,3-1 0 0,1 2 0 0,1-2 0 15,2 0 0-15,1 2 0 0,0-1 0 0,4-2 0 16,1 0 0-16,1-2 0 0,2 0 0 0,1-2 0 16,0 2 0-16,-1-1 0 0,-3 1 0 0,0 2 0 15,1 0 128-15,1 2-128 0,-2 2 0 0,0 2 0 16,0-1 0-16,0 2 0 0,0 1 0 0,0-3 0 16,-2 1 0-16,-3 1 0 0,-3 0 0 0,-1 1 0 15,-3-4 0-15,-1 2 0 0,-2 0 0 0,-2-2 0 16,-1-2 0-16,1 1 0 0,0 0 0 0,0 1 0 0,-6-3 0 15,0 2 0-15,-1-2 0 0,0 0 0 0,-1 0 144 0,0-3-144 16,-2 1 0-16,0 0 144 0,-2-2-144 0,-1 1 0 16,1-1 192-16,-3 1-64 0,-1-2 0 0,-1 0-128 15,-3-1 320-15,1 3-64 0,-3-1 0 0,0-1 0 16,-1-1 112-16,-2 3 16 0,-3-6 0 0,0 4 0 16,0-4 0-16,-3 2 0 0,-2-2 0 0,0 0 0 15,-2-1-128-15,-1 2 0 0,0-2-16 0,0 0 0 16,1 0-112-16,-4-3 0 0,-3 2-128 0,2-2 192 15,1 2-48-15,1 1-16 0,-2-1 0 0,-1 0 0 16,-2 1 0-16,-1 1 0 0,-2 2 0 0,2 1 0 16,1 1 48-16,-4-5 0 0,-3-4 0 0,0 0 0 15,0 1 64-15,0 1 16 0,0-2 0 0,1-1 0 16,1-1-80-16,0 1-16 0,0-1 0 0,1 0 0 16,3 1-160-16,0 1 128 0,0 1-128 0,2 1 128 0,2-3-128 15,0 2 128-15,1 0-128 0,1 2 128 0,1-3-128 0,-1 4 160 16,-1 1-160-16,1 0 160 0,1-1-160 0,0 0 192 15,4 3-192-15,-2 1 192 0,0-2-192 0,1 5 0 16,0-3 0-16,0 1 0 0,-1-1 0 0,2 0 0 16,-1 1 0-16,2 1 0 0,0 1 0 0,1-1 0 15,-1 3 0-15,1-1 0 0,9 5-160 0,-9-1-64 16,9 1-16-16,0 0 0 16,0 0-1360-16,-7 6-256 0,7-6-64 0,0 11-11360 15,1 3-2272-15</inkml:trace>
  <inkml:trace contextRef="#ctx0" brushRef="#br0" timeOffset="95914.53">6391 13550 14399 0,'0'0'640'0,"0"0"128"0,0 0-624 0,0 0-144 0,0 0 0 0,0 0 0 16,0 0 800-16,0 0 128 0,0 0 32 0,0 0 0 15,0 0-688-15,0 0-128 0,0 0-16 0,0 0-128 16,0 0 224-16,0 0-64 0,0 0-16 0,0 0 0 16,0 0 304-16,0 0 48 0,0 0 16 0,0 0 0 15,0 0 320-15,5 11 64 0,-5-11 0 0,0 0 16 16,1 11 320-16,-1-11 64 0,-4 15 16 0,-1-2 0 15,-3-4-192-15,-1 3-32 0,-2-2-16 0,0 4 0 16,1 2-384-16,-2 3-80 0,2 0-16 0,-2 4 0 16,-1 2-304-16,-2 2-64 0,1 1-16 0,-2 2 0 0,1-2-48 15,-2 4-16-15,0-1 0 0,-1 0 0 0,-2-1 144 0,1 0 32 16,-2 2 0-16,0-1 0 0,0 3-112 0,0 0-16 16,-2-2 0-16,0 3 0 0,1 3-192 0,-2-1 176 15,-5-1-176-15,-1 1 160 0,-1-1-160 0,-1-1 192 16,0-2-192-16,0-2 192 0,2-1 0 0,3-2 16 15,1-2 0-15,1 0 0 0,2-1-16 0,2-2-16 16,3-1 0-16,2 0 0 0,3-1-176 0,1-2 0 16,2-4 0-16,2 1 128 0,3 2-288 0,-1-4-64 15,3 2-16-15,0-4 0 16,0 1-352-16,2-1-80 0,0-6-16 0,2 2 0 16,0 0-1152-16,1 1-224 0,-2-9-48 0,2 8-12000 0</inkml:trace>
  <inkml:trace contextRef="#ctx0" brushRef="#br0" timeOffset="101674.96">6170 14928 8287 0,'0'0'736'15,"0"0"-592"-15,0 0-144 0,0 0 0 16,0 0 2128-16,0 0 400 0,0 0 80 0,0 0 16 0,0 0-1280 0,0 0-240 16,0 0-48-16,-7 4-16 0,7-4 48 0,-12 0 0 15,2 0 0-15,-1 0 0 0,2 0-80 0,-1 0-16 16,-2 0 0-16,0 1 0 0,-1-1-160 0,-1 0-48 16,-3 0 0-16,1 0 0 0,2-1-224 0,-5 1-48 15,-4 0-16-15,-3 1 0 0,-1 1-48 0,-6-1 0 16,-4-1 0-16,0 3 0 0,-5-3 0 0,0 1 0 15,-1-1 0-15,0 1 0 0,0 0-80 0,4 1-32 16,1-1 0-16,0-1 0 0,-1-3-16 0,-1 2-16 16,-1-1 0-16,0 2 0 0,-1-4 16 0,0 1 16 15,1-1 0-15,0 3 0 0,1 0-96 0,-1 1-32 0,2-3 0 0,5 3 0 16,3 3-32-16,1-3-16 0,-1 1 0 0,1 0 0 16,1-1-32-16,0 0-128 0,3 0 192 0,2-1-64 15,0 1-128-15,3 0 128 0,2-1-128 0,2 1 128 16,1-3 16-16,3 3 0 0,1-1 0 0,2 1 0 15,2-2-144-15,8 2 128 0,-9-1-128 0,1 1 128 16,8 0-128-16,-8-3 0 0,1 2 0 0,7 1 0 16,-8 0 0-16,8 0 0 0,-8-1 0 0,8 1 0 15,-9-1 0-15,1 1 128 0,8 0-128 0,-8 0 128 16,8 0-128-16,0 0 192 0,-8 0-192 0,8 0 192 16,0 0-192-16,0 0 0 0,0 0 0 0,0 0 0 15,-4 10 0-15,4-10 0 0,0 0 0 0,0 0 128 16,0 0-128-16,0 0 0 0,3 12 0 0,0 1 0 15,0 1 0-15,1-1 0 0,0-1 0 0,2 2 0 16,-1 0 0-16,0 2 0 0,0 2 0 0,0 3 0 0,2 3 0 0,2 0 0 16,4 3 0-16,-1 1 0 0,-2 6 0 0,1 0 0 15,-2 5 0-15,-4-1 0 0,-4-2 0 0,3 1 0 16,3-2 0-16,-1 0 0 0,1 1 0 0,-2-4 0 16,0-2 0-16,0 3 128 0,-1-3 16 0,0 2 0 15,1 0 0-15,-3 3 0 0,-6 1 0 0,0 3 0 16,0 6 0-16,-1-1 0 0,0 0 16 0,-1 2 0 15,0-2 0-15,-1-1 0 0,0-5-160 0,0-1 128 16,0-5-128-16,2 0 128 0,0-4-128 0,0 1 128 16,1-6-128-16,0 0 128 0,0-3-128 0,0 0 192 0,0-2-192 15,2 0 192-15,-2-3-192 0,0 0 128 0,0-1-128 16,0-5 128-16,4-9 0 0,-4 10 0 0,0 1 0 0,4-11 0 16,-5 9 0-16,0 0-128 0,0-3 192 0,5-6-64 15,-6 12 48-15,6-12 0 0,-5 8 0 0,5-8 0 16,-4 9-176-16,4-9 192 0,0 0-192 0,-2 9 192 15,2-9-192-15,0 0 0 0,0 0 0 0,0 0 128 16,0 0-128-16,0 0 0 0,0 0 0 0,0 0 128 16,0 0-128-16,0 0 0 0,-2 9 0 0,2-9 128 15,0 0-128-15,0 0 0 0,0 0 144 0,0 0-144 16,0 0 0-16,0 0 128 0,0 0-128 0,0 0 0 16,0 0 128-16,0 0-128 0,0 0 128 0,0 0-128 15,0 0 160-15,0 0-32 0,9 5-128 0,-9-5 192 16,0 0-192-16,13 3 176 0,-1-3-176 0,-12 0 160 0,12 0-160 0,-12 0 0 15,13 1 144-15,-1 1-144 0,-1-1 0 16,1 2 0-16,0-1 0 0,1 2 0 0,0-3 0 0,3 1 0 16,-1-2 0-16,4 0 0 0,0-2 0 0,3 1 0 15,3-3 0-15,2 2 0 0,1-4 0 0,0 1 0 16,1 1 0-16,5-1 0 0,3 0 0 0,2 1 0 16,1 0 0-16,2 1 0 0,-2 2 0 0,2 1 0 15,1 0 0-15,-3 0 0 0,-1 0 0 0,-2 3 0 16,-2 1 0-16,0-1 0 0,2 4 0 0,-1 1-128 15,2 1 128-15,0 0 0 0,0-4-160 0,-3 3 160 16,-4-1-192-16,1-2 192 0,-2 0 0 0,-2 2 0 16,-2-4 0-16,0 3 0 0,-1 0 0 0,-1-2 0 15,-2 0 0-15,0-1 0 0,0-2 0 0,-1 2 0 0,-3-6 0 0,0 3 0 16,1-1 0-16,-2 1 0 0,-2-2 0 0,-2 1 0 16,-1 1 0-16,0 0 128 0,0 0-128 0,-3 0 0 15,-9 0 0-15,0 0 0 0,10 0 128 0,-10 0-128 16,0 0 0-16,0 0 0 0,0 0 128 0,0 0-128 15,0 0 0-15,0 0 144 0,7-6-144 0,-7 6 128 16,5-10 0-16,-5 10-128 0,2-11 192 0,2 2-64 16,-2-2-128-16,-1-1 128 0,-1-1-128 0,1-1 128 15,1 1-128-15,0 0 0 0,0 0 0 0,0 0 0 16,1 0 0-16,1 0 0 0,0-2 128 0,1 1-128 16,0 0 0-16,0 2 0 0,0-1 0 0,2 1 0 15,-1 1 0-15,1-3 0 0,-2 4 0 0,0-2 0 16,1-1 0-16,-2 2 0 0,-2-1 0 0,2-1 0 15,0-2 128-15,0 0 0 0,-2 0 0 0,0-4 0 16,-1-3 96-16,2-2 16 0,-1-1 0 0,1-3 0 16,-3-6-96-16,1-3-16 0,1-2 0 0,-2-4 0 0,-2-4-128 0,1-5 0 15,0-1 0-15,1 1 128 0,-2-1-128 0,1 1 0 16,-2 0 0-16,-1 1 0 0,1 2 0 0,-3-1 0 16,0 1 0-16,-1 2 0 0,-1 2 0 0,1 5 0 15,0 6 0-15,-1 3 0 0,-1 2 0 0,1 2 0 16,-1 3 0-16,1 2 0 0,2 1 0 0,1 0 0 15,-1 1 0-15,3-1 0 0,-1 0 0 0,1 0 0 16,2 0 0-16,-1-1 0 0,0 2-128 0,-1 2 128 16,2-1-160-16,-2 0 160 0,-1 0-192 0,2 2 192 15,-1 4-208-15,1 1 80 0,-2-4-48 0,0 5 0 0,0 2 0 0,0 2 0 32,-1 1-240-32,5 6-48 0,0 0-16 0,0 0 0 15,-11 2-2048-15,5 7-416 0,-2 4-64 0</inkml:trace>
  <inkml:trace contextRef="#ctx0" brushRef="#br0" timeOffset="107355.18">21159 10741 6447 0,'0'0'272'0,"-9"2"80"0,0-3-352 0,0 1 0 0,0 0 0 0,0 1 0 15,-2 2 2208-15,2-2 368 0,0 0 80 0,-1 1 16 16,-3-2-2048-16,1 1-416 0,0-1-80 0,-2 1 0 16,-2 1 512-16,2-2 96 0,-1-2 32 0,1 2 0 15,-2 0 448-15,3 0 80 0,2-1 32 0,-1 1 0 16,-1 1-176-16,1 2-16 0,-1-2-16 0,3 3 0 15,2 1-496-15,8-5-112 0,-8 4 0 0,8-4-16 16,0 0 128-16,0 0 16 0,0 0 16 0,0 0 0 16,12 7 112-16,2-1 0 0,2-3 16 0,6 0 0 15,3-2 0-15,5-2 0 0,2-2 0 0,2 0 0 0,1-1-336 0,3-1-80 16,3-4-16-16,2 3 0 0,1-1-192 0,-1 2-32 16,0-2-128-16,0 2 192 0,0-3-192 0,-3 3 144 15,-2-1-144-15,0 0 128 0,-3 0-128 0,-3-1 0 16,-4 1 0-16,-2 2 128 0,-4 1-128 0,-1 2 0 15,-2 0 0-15,-4 1 0 16,-2 0-512-16,-1 1-144 0,-2 0-32 0,-10-1-16336 0</inkml:trace>
  <inkml:trace contextRef="#ctx0" brushRef="#br0" timeOffset="136734.79">22999 11511 1839 0,'0'0'0'0,"0"0"160"0,0 0-160 0,0 0 0 15,0 0 0-15,0 0 0 0,0 0 3408 0,0 0 656 16,0 0 128-16,0 0 32 0,0 0-2432 0,0 0-464 16,0 0-112-16,0 0 0 0,0 0-128 0,0 0 0 15,0 0-16-15,0 0 0 0,0 0 64 0,-8 7 16 16,8-7 0-16,0 0 0 0,0 0-64 0,0 0-16 16,0 0 0-16,0 0 0 0,0 0-64 0,0 0-16 15,0 0 0-15,0 0 0 0,0 0-96 0,0 0-32 16,4 10 0-16,-4-10 0 0,3 13-384 0,-2 0-80 15,-1 1-16-15,-1 3 0 0,-2 0-176 0,-1 4-32 0,-2 1-16 16,-2 4 0-16,0 2-32 0,1-1 0 0,1 3 0 0,1 0 0 16,1 0-128-16,-1-2 0 0,1-2-160 0,2-3 160 15,2-1 0-15,0-1 0 0,0-1 0 0,2-5 0 16,-1 1 0-16,2-2 0 0,0-2 0 0,3 0 0 16,-4-2 0-16,1 1 0 0,-3-11 0 0,2 11 0 31,1-2-464-31,-3-9-48 0,0 12-16 0,0 0 0 15,-1 0-432-15,1-12-64 0,-4 10-32 0,4-10 0 16,-4 12-1440-16,4-12-272 0,-1 10-64 0,1-10-16 16,0 0 1024-16,0 0 208 0</inkml:trace>
  <inkml:trace contextRef="#ctx0" brushRef="#br0" timeOffset="137363.66">23434 11511 2751 0,'0'0'256'0,"0"0"-256"16,0 0 0-16,0 0 0 0,0 0 4496 0,0 0 864 0,-6-5 160 0,6 5 48 15,-8-3-3408-15,8 3-688 0,0 0-128 0,-10 3-16 16,0 1 656-16,3 1 144 0,-1 3 32 0,1 1 0 16,2 0-1760-16,0 2-400 0,0 3 0 0,-1 3 0 15,2 1 480-15,1 3 96 0,-1 1 0 0,-2 3 16 16,4 1-240-16,-2 3-48 0,0-2-16 0,0 3 0 16,0 1-96-16,0-1-32 0,0-1 0 0,3-2 0 15,-3-1 32-15,2-1 0 0,-1-3 0 0,2-1 0 16,-1-1 0-16,4 1 0 0,-2-3 0 0,2-1 0 15,1-2-64-15,1 0-128 0,1-3 192 0,0-2-64 16,2 2-128-16,1-2 0 0,-1-1 144 0,1-2-144 16,1-2 144-16,3-1-144 0,1-4 192 0,1-1-192 15,2-2 224-15,2-1-64 0,3-2-16 0,1-1 0 16,2-1 0-16,1 2 0 0,-1-1 0 0,1-1 0 16,-3 1-144-16,-1-1 128 0,0-3-128 0,-3 2 128 0,1-1-128 15,-4 3 0-15,-2-5 0 0,2 2 128 0,-5-2-128 16,-1 3 0-16,-2-4 0 0,-1 3 128 0,1-3-128 0,-3 0 0 15,-3-2 0-15,-1 1 0 0,-1-3 144 0,-1-3-144 16,-2-2 160-16,2-1-160 0,-3 1 192 0,-1-4-64 16,-3-2-128-16,1 2 192 0,-1-1 0 0,-1 5 0 15,-2-2 0-15,0 1 0 0,1 3 0 0,-2-2 0 16,-3 5 0-16,-1 1 0 0,-1 2-192 0,-1 4 144 16,1-3-144-16,-1 2 128 0,-1 3-128 0,-1 3 0 15,0 1 0-15,1 3 0 0,-1 1-208 0,1 1 80 0,1-1 128 16,2 4-208-16,0-3 208 0,2 3-192 15,1 0 192-15,1 0-192 0,1-1 48 0,3-1 16 0,9-2 0 0,0 0 0 32,0 0-640-32,0 0-112 0,0 0-16 0,0 0-11520 0,3-10-2288 0</inkml:trace>
  <inkml:trace contextRef="#ctx0" brushRef="#br1" timeOffset="147467.81">21902 10812 13823 0,'0'0'608'0,"0"0"128"0,0 0-592 0,0 0-144 16,0 0 0-16,0 0 0 0,-2-6 1632 0,2 6 288 15,0 0 64-15,2-11 16 0,-2 11-1472 0,3-7-288 0,-3 7-64 0,0 0-16 16,0 0 160-16,0 0 48 0,0 0 0 0,0 0 0 15,0 0 192-15,0 0 32 0,1 10 16 0,-2 2 0 16,-2-2-32-16,2 1-16 16,-1-1 0-16,-1 0 0 0,-1 1-208 0,1 1-32 0,1 1-16 0,-1-2 0 15,-1 0-304-15,2 1 160 0,-1 2-160 0,-1-2 128 16,0 1-128-16,2 0 0 0,-1 0 0 16,2-2 0-16,1 4 0 0,0-2 0 0,0 0 0 0,0 0 0 15,-3 0 0-15,3-13 0 0,0 13 0 0,0 0 0 31,-1-3-592-31,1-10-48 0,0 0-16 0,-3 11-11296 0</inkml:trace>
  <inkml:trace contextRef="#ctx0" brushRef="#br1" timeOffset="147753.14">21762 10956 15663 0,'0'0'1392'0,"0"0"-1120"15,0 0-272-15,0 0 0 0,0 0 4032 0,0 0 768 16,0 0 128-16,0 0 48 0,0 0-4000 0,13-3-784 16,-2 2-192-16,2 0 0 0,0-1 0 0,1 2 0 15,-1 0 0-15,0 2 0 0,0-2 0 0,0 2 0 0,-2 1 0 0,2-1 0 16,-1 1-192-16,0 1 0 0,-12-4 0 15,12 2 0-15,-12-2-80 0,13 0-16 16,-3 0 0-16,-10 0 0 16,11 0-144-16,-11 0-16 0,11-1-16 0,-11 1 0 15,11-1-624-15,-1-3-112 0,1 1-16 0,2-1-6960 0,0 1-1376 0</inkml:trace>
  <inkml:trace contextRef="#ctx0" brushRef="#br1" timeOffset="148060.37">22211 10704 8287 0,'0'0'736'0,"0"0"-592"0,0 0-144 0,-9 5 0 0,0-1 3968 0,9-4 752 16,0 0 144-16,0 0 48 0,-5 9-3792 0,5-9-752 15,-3 11-160-15,2-2-16 0,2 1-192 0,2 1 0 16,-3 2 0-16,1-3 0 0,2 5 0 0,-1-1 0 16,0 0-144-16,-2 2 144 0,0-2 0 0,-2 2 0 15,1 1 0-15,-1-2 0 0,-1 2 0 0,2 2 0 16,-2-1-128-16,0 0 128 0,-3 0 0 0,2 2 0 16,0 0-128-16,1-2 128 15,0-3-864-15,0 2-112 0,0-4-32 0,2-3-9616 0</inkml:trace>
  <inkml:trace contextRef="#ctx0" brushRef="#br1" timeOffset="148551.34">22367 10763 25743 0,'0'0'1136'0,"0"0"240"0,0 0-1104 0,0 0-272 0,0 0 0 0,0 0 0 16,0 0 432-16,0 0 16 0,-4 9 16 0,0 1 0 15,-1 1-464-15,1-1-128 0,0-1-16 0,-2 0 0 16,0 4-32-16,-1 2 0 0,-2-2 0 0,0-1 0 16,-1 1 176-16,-1 1 0 0,1-1 0 0,-1 1 0 0,1 2 0 0,1 0 256 15,1-1-64-15,2 1-16 0,-1 1 272 0,2-1 48 16,0-1 16-16,1 0 0 0,2-1-304 0,2-1-48 15,0 0-16-15,0-13 0 0,6 12-144 16,0-2 0-16,-6-10 0 0,13 8 128 0,0-2-128 0,0-4 0 16,2-2 0-16,0-2 0 0,2 0 0 0,1-2 0 15,1-1 0-15,-1-1 0 0,2-1 0 0,-1-1 0 16,-1 0 0-16,-1 1 0 0,-1 0 0 0,0-1 0 16,-2 0 0-16,0 0 0 0,-1 0 0 0,-2-3 0 15,-2 2 0-15,-1-1 0 0,-2 1 0 0,-1 1 160 16,-2-2-160-16,0 1 160 0,-1-4-32 0,-3 2-128 15,-2 0 192-15,-2 0-64 0,-3-2 16 0,-1 0 0 0,0 1 0 0,-3 1 0 16,-2-1-144-16,-2 0 128 16,1-1-128-16,-2 0 128 0,-2 1 768 0,1 3 160 0,0-4 32 0,0 3 0 15,-2-1-880-15,1 2-208 0,0 0 0 0,2 3 0 32,0 2-928-32,3 0-224 0,1-1-64 0,1 3 0 15,1 0-1232-15,1 2-256 0</inkml:trace>
  <inkml:trace contextRef="#ctx0" brushRef="#br1" timeOffset="150968.72">21270 11051 15951 0,'0'0'704'0,"0"0"144"0,0 0-672 16,0 0-176-16,0 0 0 0,0 0 0 0,0 0 480 0,4-11 64 16,-4 11 16-16,9-7 0 0,0 1-560 0,2 3 0 15,-1 1 0-15,1 4 0 0,0-1 0 0,1 4 0 16,0 3 0-16,1 0 0 0,1-2 0 0,2 5 0 16,-1 0 0-16,4 2 0 0,-1-2 0 0,0 2 0 15,-1 0 0-15,1 0 0 0,-1-1 144 0,2-1-16 16,-1-3-128-16,1 1 192 0,-3-1 864 0,1 1 160 15,0 2 48-15,1-3 0 0,0-1-496 0,2 1-80 16,0 0-32-16,-1 2 0 0,1-3-464 0,-1 6-192 0,3 0 176 16,-1 1-176-16,0-2 0 0,0 2 0 0,-1-1 0 15,-1 6 0-15,1-1 0 0,2-4 0 0,0 2 0 0,0-3 0 16,-1-1 0-16,1-1 0 0,3-3 0 0,1 0 0 16,-1-1 128-16,-2-1-128 0,-1-2 0 0,1 0 0 15,1-4 0-15,0 3 0 0,-2 1 0 0,0-2 0 16,0 2 128-16,0-4-128 0,-1 1 0 0,-1 2 0 15,-1 0 288-15,0 0-32 0,-1 1-16 0,0 2 0 16,-2-1-240-16,-2 0 176 0,1-1-176 0,-1 1 160 16,-1 0-160-16,-1 1 128 0,-2-1-128 0,1-1 128 15,-11-4-128-15,13 4 0 0,-3-3 0 0,-10-1 0 16,12 3 0-16,-2-3 0 0,1 0 0 0,-11 0-176 16,0 0 176-16,0 0 0 0,9-6 128 0,-9 6-128 15,10-5 128-15,-10 5-128 0,0 0 160 0,0 0-160 16,8-5 160-16,-8 5-160 0,0 0 160 0,1-8-160 15,-1 8 240-15,0 0-48 0,-5-9-16 0,-1 5 0 0,-4-1-176 0,0 2 160 16,-2 2-160-16,0 0 160 0,-2-1-160 0,1 1 128 16,0 0-128-16,0 1 128 0,0 0-128 0,1-2 0 15,2 1 0-15,-1 0 128 0,0-1 0 0,-1 1-128 16,0-4 192-16,2 1-64 0,-1-2 0 0,1 2 0 16,-1 1 0-16,1-2 0 0,0 0 48 0,0-1 0 15,1 2 0-15,9 4 0 0,-9-3-176 0,0-1 192 16,9 4-192-16,-9-6 192 0,9 6-192 0,-9-4 0 15,9 4 0-15,0 0 0 0,-9-6 0 0,9 6 0 16,0 0 0-16,0 0 0 0,0 0 0 0,0 0 0 16,0 0 0-16,0 0 0 0,0 0 0 0,0 0-144 15,0 0 144-15,0 0-160 0,0 0 160 0,0 0-192 16,11 0 192-16,0 0-192 0,-1 1 192 0,1-1 0 16,-11 0 0-16,13 0 0 0,-1 0 0 0,-2 0 0 0,-10 0 0 0,12 0 0 15,-2 0 0-15,-10 0 0 0,11 3 0 0,-11-3 0 16,0 0 0-16,11 2 0 0,-11-2 0 0,0 0 0 15,11 3 0-15,-11-3 0 0,0 0 0 0,0 0 0 16,0 0 0-16,10 7 128 0,-10-7-128 0,9 5 0 16,-9-5 0-16,0 0 128 0,0 0-128 0,9 6 0 15,-9-6 0-15,0 0 0 0,8 7 0 0,-8-7 0 16,8 6 0-16,-8-6 0 0,0 0 0 0,0 0 0 16,0 12 0-16,0-12 0 0,-4 12 0 0,-1-3 128 15,5-9-128-15,-8 10 0 0,-1 0 0 0,0-1 0 16,0 0 0-16,0-1 0 0,-2 2 0 0,2-2 0 15,-1 2-448-15,-1 1-48 16,-2-1-16-16</inkml:trace>
  <inkml:trace contextRef="#ctx0" brushRef="#br0" timeOffset="170696.12">21520 11940 5519 0,'-2'-10'496'0,"-1"-3"-496"0,-2-2 0 0,1 2 0 15,2 0 3648-15,0-1 624 0,0 1 128 0,-1 4 16 16,-2 2-3504-16,1 1-704 0,-3-5-208 0,1 6 0 16,6 5 128-16,-7-4-128 0,1 0 0 0,1-1 0 15,-2 1 128-15,7 4-128 0,-6-4 0 0,0 0 0 16,1 0 688-16,5 4 32 0,-6-5 16 0,0 1 0 15,6 4 656-15,-6-6 128 0,-1-1 16 0,3 2 16 16,-1-2-224-16,1 2-48 0,-1-1-16 0,1-1 0 16,2 1-656-16,2 6-128 0,-6-7-32 0,6 7 0 15,-6-4-224-15,6 4-48 0,-9-1-16 0,0 2 0 16,-1 3 64-16,0 3 16 0,-2-3 0 0,-1 6 0 0,-1 3 16 0,0 3 0 16,-2-3 0-16,2 1 0 0,-1 2-256 15,2-2 0-15,0-1 128 0,1 0-128 0,2-1 0 0,0-3 144 16,0 0-144-16,3-1 128 0,-1 2 144 0,1-1 32 15,1-1 0-15,1 0 0 0,5-8-64 0,-6 12-16 16,2 2 0-16,1-1 0 0,-1-2-96 0,1 2 0 16,0 0-128-16,2 1 192 0,0 2-192 0,-1 2 0 15,1 1 0-15,1 2 0 0,-1 2 0 0,1-1 0 16,1 4 0-16,2-5 0 0,-1-1 0 0,2 1-128 16,3-1 128-16,-1 1 0 0,2-6 0 0,1 0 0 15,2-2 0-15,-1 0 0 0,2-3 0 0,0 3 176 16,-1-4-176-16,4 2 160 0,-2-3 16 0,1 1 0 0,0-3 0 15,2 1 0-15,1-2-16 0,1-1 0 0,1-1 0 16,0-1 0-16,1 1-32 0,-1-1 0 0,1-2 0 0,1 0 0 16,-2 2 0-16,1-4 0 15,-2 0 0-15,-1-2 0 0,-1-3 64 0,-2 1 0 0,-1-1 0 0,0 1 0 16,0-5-16-16,-1 2 0 0,-1-1 0 0,0-2 0 16,-2 2-32-16,0-1 0 0,0 1 0 0,0-3 0 15,-1 1-144-15,1 0 192 0,2-2-192 0,-1 2 192 16,1-1-192-16,-1 0 128 0,1 0-128 0,-2-1 128 15,0-1-128-15,0 1 0 0,-1 0 144 0,0-1-144 16,-2 1 144-16,-1 0-144 0,0-1 192 0,1 2-192 16,-2-1 240-16,-2 1-64 0,1 1-16 0,-2-1 0 15,-1-1 0-15,-1 2 0 0,1 2 0 0,-3-2 0 16,-1 0 16-16,0 0 0 0,0-1 0 0,-1 3 0 16,0 0 0-16,0 0 0 0,0 3 0 0,-2-1 0 15,1 0-176-15,-1 0 0 0,-1-1 144 0,2 0-144 0,-2 0 0 0,0 2 0 16,-1 1 0-16,0-2 128 0,0-1-128 0,-2 2 0 15,0 1 0-15,-3-1 128 0,0-2-128 0,0 1 0 16,-2 2 0-16,-1 1 0 0,0-2 0 0,-1 1 128 16,0 2-128-16,0-2 0 0,-5 2 0 0,2 3 144 15,-1 1-144-15,1 1 0 0,2 2 0 0,1-2 0 16,1 1 0-16,1-2 0 0,2 0 0 0,-1 0 0 16,4 1 0-16,2 2 160 0,-1-1-288 0,10-2-64 15,-9 4-16-15,9-4 0 16,0 0-992-16,0 0-192 0,0 0-32 0,0 0-12208 15,0 0-2432-15</inkml:trace>
  <inkml:trace contextRef="#ctx0" brushRef="#br0" timeOffset="191687.46">3208 12386 33055 0,'-6'-9'1472'0,"6"9"288"0,-7-3-1408 0,7 3-352 0,0 0 0 0,0 0 0 15,0 0 624-15,0 0 48 0,0 0 16 0,0 0 0 16,4 16-528-16,2-2-160 0,-3-1 0 0,3 3 0 15,-1-6 128-15,-1-2-128 0,1 1 0 0,0 2 0 16,2 3 0-16,-2 0 0 0,0-1 0 0,0 4 0 16,2-1 0-16,2 18 128 0,-1-7-128 0,-2 2 0 15,0-2 208-15,-1-1-64 0,0-2-16 0,0-2 0 16,-2-1-128-16,3 0 160 0,2-2-160 0,0 3 160 16,-3-2-160-16,0 3 0 0,1-4 0 0,-2 0-176 15,-1 1-592-15,1-5-128 16,-1 0-32-16,1-5-9312 0,0-2-1856 0</inkml:trace>
  <inkml:trace contextRef="#ctx0" brushRef="#br0" timeOffset="192430.3">3173 12446 20271 0,'-17'-3'1792'0,"7"1"-1424"0,-2-2-368 0,3 0 0 16,1-3 1840-16,3 2 288 0,2-1 64 0,3 6 16 15,2-10-1184-15,0 3-256 0,2-1-32 0,3-1-16 16,-2 2-144-16,3-1-16 0,1-1-16 0,3 0 0 16,2 3-288-16,-1-2-64 0,-1 1-16 0,1 1 0 15,1 2-48-15,-2-1 0 0,-3 1 0 0,1 0 0 16,1 0 160-16,1 1 32 0,-1-3 0 0,1 2 0 15,0-3 112-15,1 3 16 0,2 2 16 0,2-5 0 16,2 5 16-16,-1-1 0 0,0-1 0 0,3 3 0 16,0 0-176-16,1-1-48 0,0 2 0 0,0 3 0 15,-2-2-96-15,1 3-32 0,0 1 0 0,-2 2 0 16,-1 1-128-16,-2-1 0 0,-3 3 0 0,-1-1 0 0,-2 1 0 0,-3 1 0 16,-3 0 0-16,-3 2 0 0,-1-2 0 15,-1 2 0-15,-2-3 0 0,-3 1 128 0,-5-2 32 0,-1 0 0 16,-2-1 0-16,-3 1 0 0,0 0-160 0,-1 1 192 15,-3 1-192-15,0-1 192 0,0-1-192 0,2 2 0 16,-2-3 144-16,3-1-144 0,-1 1 0 0,2-1 0 16,1-1 0-16,1 1 128 0,2-5-128 0,1 4 0 15,1-1 0-15,3 0 0 0,8-5 0 0,0 0 0 16,-9 4 0-16,9-4 0 0,0 0 0 0,0 0 0 16,0 0 0-16,0 0 0 0,0 0 0 0,0 0 0 15,0 0 0-15,0 0-128 0,0 0 128 0,13 5 0 16,0-2 0-16,2-2 0 0,1-2 0 0,2 1-160 0,2-1 160 0,1 1 0 15,0-2 0-15,-1 1 0 0,1 4 0 0,2-1 0 16,-1 3 0-16,0-2-128 0,-1 1 128 0,-2 2 0 16,1 1 0-16,-1 1 0 0,-2 1 0 0,-1 1 0 15,-3 1 0-15,-1-2-128 0,-4 4 128 0,-2 0 0 16,-2 0-160-16,0 1 160 0,0 2-128 0,-3-2 128 16,-4-1 0-16,2-1 0 0,-1 0 0 0,-1-1 0 15,-2 1 0-15,1 0 0 0,0-2 0 0,0 1 128 16,1 1-128-16,0-2 128 0,-3-2-128 0,1 1 128 15,0 1-128-15,-3 1 0 0,-2-2 0 0,-2-1 0 16,-2 0 0-16,-3-1 144 0,-2 1-144 0,-3-1 0 16,-1-1 160-16,-2 2-160 0,-1-3 128 0,-2 2-128 15,-2 1 128-15,1-1-128 0,-3 1 0 0,4 0 128 0,-2 0-128 16,2 1 0-16,3 1 0 0,-1 4 0 16,-1-8-992-16,1 2-224 0,2 1-64 15,2-3-15792-15</inkml:trace>
  <inkml:trace contextRef="#ctx0" brushRef="#br0" timeOffset="195482.6">4920 13888 5519 0,'0'0'496'0,"0"0"-496"0,0 0 0 0,0-7 0 16,0 7 4096-16,2-10 704 0,-1 2 160 0,-1 8 32 16,4-10-3552-16,0 2-704 0,0 1-144 0,-4 7-16 15,5-9-384-15,0 1-192 0,-1 0 192 0,-4 8-192 16,0 0 128-16,5-6-128 0,-5 6 0 0,0 0 0 15,0 0 448-15,0 0 0 0,0 0-16 0,0 0 0 16,0 0 336-16,5 16 80 0,-1 1 16 0,-1 2 0 0,-1 3-304 0,0 2-64 16,-1 2-16-16,0 0 0 0,1-4 112 15,-1 2 32-15,0 0 0 0,2 1 0 0,0 0-48 0,-1-4-16 16,1-2 0-16,1 1 0 0,0-1-304 0,-1-4-48 16,1 0-16-16,-1-2 0 0,-3-13-64 0,5 13 0 15,-5-13-128-15,5 11 192 0,-5-11 32 0,0 0 0 16,0 0 0-16,0 0 0 0,0 0 96 0,0 0 0 15,0 0 16-15,4-9 0 0,0-2-48 0,-1 1-16 16,-1-1 0-16,-2 11 0 0,3-11-272 0,0 0 128 16,1 1-128-16,-4 10 0 0,0 0 0 0,10-7 0 15,0-2 0-15,1 5 0 0,-11 4 0 0,15 2-176 16,0 1 176-16,-1 3-160 0,1-1 160 0,-2 3-128 0,0 0 128 16,0-1-128-16,-2 4 128 0,2-1 0 0,0 1 0 0,-2-2 0 15,-11-9 0-15,13 9 0 0,0-1 0 0,-1-2 0 16,-12-6 144-16,11 4-144 0,1-1 192 0,-1-3-192 15,-11 0 272-15,11-2-48 0,0 0-16 0,-2-2 0 16,-9 4-16-16,12-5 0 0,-5-2 0 0,3 1 0 16,-1-1 112-16,0-1 16 0,-3 2 0 0,2-3 0 15,1 0 32-15,-1-1 16 0,-3 1 0 0,1 0 0 16,-1 0-96-16,0 0-16 0,-1 0 0 0,0-3 0 16,-4 0-32-16,1-1-16 0,2 2 0 0,-2-4 0 15,-2 1-32-15,1 0-16 0,1-1 0 0,-1-2 0 16,-1 0-160-16,-1-1 0 0,0-1 0 0,0 0 0 15,2 1-352-15,0 1-96 16,0 0-32-16,4 4 0 0,2 1-2176 0,-1 3-432 0,1 3-96 0,3-1-13648 16</inkml:trace>
  <inkml:trace contextRef="#ctx0" brushRef="#br0" timeOffset="196428.27">7087 13477 11967 0,'0'0'1072'0,"0"0"-864"16,0 0-208-16,0 0 0 0,0 0 3616 0,0 0 672 15,0 0 144-15,0 0 32 0,0 0-3264 0,0 0-656 16,0 0-128-16,0 0-32 0,0 0 320 0,-1-9 48 16,1 9 16-16,0 0 0 0,0 0 128 0,0 0 16 0,0 0 16 0,0 0 0 15,0 0-96-15,0 0-32 16,0 0 0-16,0 0 0 0,0 0-144 0,0 0-16 0,0 0-16 0,0 0 0 15,0 0-256-15,-2 16-48 0,2-16-16 0,3 11 0 16,-3-11-64-16,5 13-16 0,-5-13 0 0,9 15 0 16,2-1 48-16,-1-1 16 0,-10-13 0 0,13 9 0 15,4 3-96-15,1-2-32 0,-1 2 0 0,2 1 0 16,2-1-160-16,1 6 0 0,0-2 144 0,1 5-144 16,1-4 128-16,2 9-128 0,0-2 160 0,0 5-160 15,0 1 128-15,0 3-128 0,3-3 0 0,-2 2 144 16,-1 1-144-16,0-4 0 0,-1-5 0 0,0 0 0 15,-2-1 144-15,3-2-144 0,1 1 160 0,1 0-160 16,1-1 256-16,1-1-32 0,-3-2-16 0,3 3 0 16,0 1 32-16,0 2 0 0,1-2 0 0,1 4 0 15,-2-3-240-15,1 5 144 0,0 0-144 0,-1 0 128 0,-1-1-128 0,-2-1 0 16,-1-1 0-16,-1 0 0 0,0 0 0 0,-2-2 0 16,0-2 0-16,-3 0 128 0,1 0-128 0,-1-1 0 15,-2 0 0-15,-1-2 128 0,-1 0 0 0,-2-2-128 16,0 0 192-16,-1-2-64 0,0-1-128 0,1-1 0 15,-3-3 144-15,1-1-144 0,-2 0 224 0,0-1-32 16,-1-3 0-16,-9-4 0 0,10 6 0 0,-10-6-16 16,12 4 0-16,-12-4 0 0,10 2-176 0,-10-2 0 15,0 0 0-15,0 0 0 0,0 0 0 0,0 0-192 16,0 0 32-16,0 0 16 16,0 0-528-16,0 0-96 0,0 0-32 0,0 0 0 15,0 0-1936-15,0 0-384 0,0 0-80 0,0 0 0 0</inkml:trace>
  <inkml:trace contextRef="#ctx0" brushRef="#br0" timeOffset="197404.06">8730 13690 3679 0,'0'0'160'0,"0"0"32"0,0 0-192 0,0 0 0 0,6-8 0 0,-6 8 0 16,5-8 4208-16,-5 8 784 0,0 0 176 0,4-8 16 15,-4 8-3712-15,0 0-736 0,0 0-160 0,0 0-16 16,-4-9 256-16,-1 4 48 0,5 5 16 0,-9-3 0 15,-3 1-112-15,1 2 0 0,-4 2-16 0,1 1 0 16,-2 1-432-16,-2 1-64 0,-3-2-32 0,-2 2 0 16,-2 0 32-16,1 0 16 0,1-2 0 0,1 1 0 15,0-4 384-15,2 1 80 0,2-1 16 0,0 0 0 0,-1 0 80 0,2 1 32 16,2 1 0-16,0 0 0 0,1 0-448 16,1-2-96-16,1 2 0 0,2 1-16 0,-2-1-304 0,4 2 0 15,8-4 0-15,-7 7 0 0,7-7 0 0,-6 10 0 16,6-10 0-16,-4 11 0 0,2 2 0 0,0-3 0 15,2 3 0-15,0-1 0 0,2 0 0 0,0 1 0 16,1 0-128-16,0 2 128 0,-2 2 0 0,3 0 0 16,-3-4 0-16,0 0 0 0,1 4 0 0,-1-2 160 15,0 0-32-15,1-2 0 0,0 2 112 0,1 0 16 16,-2-4 0-16,2 2 0 0,-1 0-64 0,0 0-16 16,-2 0 0-16,0 0 0 0,0 1-176 0,-2 1 0 15,0-1 0-15,-1-1 128 0,1-1-128 0,-1-1 128 0,-1 0-128 16,1-2 128-16,3-9 0 0,-5 12-128 0,0-3 192 0,5-9-64 15,-5 9 80-15,5-9 16 0,-5 12 0 0,5-12 0 16,-3 11 32-16,3-11 0 0,0 0 0 0,0 0 0 16,3 13-128-16,-3-13 0 0,6 11-128 0,-6-11 192 15,9 10-192-15,0-2 0 0,0-1 0 0,2-2 0 16,-11-5 0-16,14 4 0 0,-1-2 128 0,0 0-128 16,0-4 0-16,2 2 0 0,-2-5 0 0,1 1 0 15,2 0 0-15,2-2 128 0,2 1-128 0,-1-1 0 16,2 1 0-16,-2 0 0 0,0 0 0 0,-1 1 0 15,2-1-128-15,-1 1-32 0,1 1 0 0,-5 2 0 16,-2-1-112-16,0 1-32 0,-1 1 0 0,-1 0 0 16,-11 0-240-1,10 0-48-15,0 0-16 0,-10 0 0 0,11 0-416 0,-11 0-64 0,12 0-32 0,-12 0 0 16,0 0-2368-16,0 0-480 0</inkml:trace>
  <inkml:trace contextRef="#ctx0" brushRef="#br0" timeOffset="197721.5">8280 14034 35423 0,'0'0'1568'0,"0"0"320"0,0 0-1504 0,0 0-384 0,0 0 0 0,0 0 0 16,5-11 576-16,2 5 64 0,-7 6 0 0,10-3 0 15,-10 3-640-15,13 0 0 0,-2 0 0 0,0 2 0 16,0 0 0-16,0 1 192 0,1-2-32 0,1 4-16 16,0-3 320-16,2 0 64 0,0 1 16 0,0-1 0 15,0 2-208-15,3-2-32 0,2-1-16 0,1 0 0 16,1-1-288-16,2 0 160 0,0 0-160 0,0-1 128 31,-2-2-464-31,0 3-112 0,0-2 0 0,0 0-11520 0,1 2-2288 0</inkml:trace>
  <inkml:trace contextRef="#ctx0" brushRef="#br0" timeOffset="202691.27">9560 14833 23151 0,'0'0'1024'0,"-9"4"208"0,-4 1-976 0,1 0-256 0,2 1 0 0,-1 0 0 15,1-2 528-15,1 0 64 0,1-2 16 0,8-2 0 16,-10 4-400-16,0-1-80 0,1-3 0 0,9 0-128 16,-9 0 192-16,0 0-64 0,-1-1 0 0,-1 1-128 15,1 0 304-15,-2 1-48 0,-2 0-16 0,-1 2 0 16,0 0 336-16,-2 3 80 0,-1 1 16 0,-3 0 0 15,-3 3 112-15,-1-1 32 0,1 1 0 0,-4-1 0 16,-2 0-272-16,-1 0-48 0,-2-2-16 0,0-1 0 0,-1-2 256 0,0 2 48 16,0-5 16-16,0-1 0 0,1-1-32 15,2 1 0-15,0-3 0 0,2 3 0 0,2-1-224 16,-1-1-48-16,2 1-16 0,0 1 0 0,-1 0-176 0,-1 1-48 16,-2 2 0-16,2 1 0 0,-1 1-256 0,2 0 128 15,-1-1-128-15,1 0 0 0,-2 0 192 0,2-3-64 16,1 2 0-16,0 0-128 0,1-1 448 0,2 2 0 15,2-3-16-15,0 3 0 0,0 0-144 0,3 0-32 16,1 1 0-16,0-2 0 0,0 0-64 0,2-1 0 16,2 2-16-16,2-3 0 0,-1 1 16 0,2-1 0 15,-1 3 0-15,-1-3 0 0,-1-1-64 0,2 2-128 16,0-1 192-16,1-1-64 0,-1 0 48 0,2 0 0 16,-3-1 0-16,2 1 0 0,0 1-48 0,-1 0 0 0,2-1 0 15,0 1 0-15,0 1-128 0,1-1 0 0,-1-1 0 16,9 0 0-16,-7 1 0 0,7-1 0 0,-10-2 0 0,1 0 0 15,4 1 0-15,5 1 0 0,0 0 128 0,0 0-128 16,0 0 0-16,0 0 0 0,-7 7 0 0,7-7 128 16,0 0-128-16,0 0 0 0,-6 7 144 0,6-7-144 15,-6 10 128-15,6-10-128 0,-5 7 128 0,5-7-128 16,-5 10 0-16,5-10 144 0,-5 10-144 0,5-10 0 16,0 16 0-16,0-5 0 0,1 1 0 0,0 1 0 15,-1-13 0-15,4 18 0 0,0 1 0 0,0 0 0 16,0 2 0-16,1 3 0 0,-1 0 0 0,3 4 0 15,-2-1 0-15,1 3 0 0,-2 1-160 0,0 3 160 16,-1 0 0-16,-3 3 0 0,-2 2 0 0,0-1 0 16,-2 1 0-16,1 1 0 0,1 2 0 0,0-2 0 0,1 3 0 0,-2 0 0 15,0-1 0-15,0-2 0 0,-1-2 0 0,1-1 0 16,2-2 128-16,-3-5-128 0,0-4 160 0,-1 0-160 16,-3-5 192-16,0-2-192 0,1 1 160 0,-1-2-160 15,0-2 128-15,1 0-128 0,1-2 128 0,1 0-128 16,0 1 128-16,-1-1-128 0,2 0 128 0,0 1-128 15,1-1 128-15,-1 2-128 0,0 1 0 0,0-3 0 16,-1 1 128-16,-1-1-128 0,2-1 0 0,2 0 0 16,-1-2 0-16,1 1 0 0,-1-1 0 0,3-11 0 15,-3 13 0-15,3-13 0 0,-2 9 128 0,2-9-128 16,0 0 0-16,0 0 128 0,-3 10 0 0,3-10-128 16,0 0 192-16,0 0-64 0,0 0-128 0,0 0 192 15,0 0-192-15,0 0 192 0,0 0-192 0,0 0 160 0,0 0-160 0,0 0 160 16,0 0-160-16,0 0 0 0,11 11 0 0,-2-5 128 15,-9-6-128-15,13 4 0 0,0 2 0 0,1 0 0 16,2-2 0-16,2 0 0 0,3-1 0 0,1 1 0 16,2-1 0-16,0 0 0 0,2-2 0 0,3 0 0 15,4-1 0-15,-2 1 0 0,-1-2 0 0,0 0 0 16,1 0 0-16,2 1 128 0,2-4-128 0,4 1 0 16,3 0 0-16,2 1 0 0,1-1 0 0,1 1 0 15,4-1 0-15,0 2 0 0,-2 1 0 0,1 0 0 16,1 0 0-16,3 1 0 0,5 2 0 0,0-1 0 15,1 0 0-15,-3 0 0 0,-4 2 0 0,-2-4 0 16,-6 0 0-16,-3 1 0 0,-2 5 0 0,0-5 0 0,0 0 0 16,0 3 0-16,1-1 0 0,-1 1 0 15,2-1 0-15,-3 1 0 0,0 0 0 0,-2 2 0 0,-1 0 0 0,0-2 0 16,-2-1 0-16,0-1 0 0,-5 2 0 0,-3-4 0 16,-3 1 128-16,-1-1-128 0,-1 0 0 0,-1 0 0 15,-1-1 0-15,1 1 128 0,-2-3-128 0,0 3 0 16,-2-1 144-16,0 0-144 0,-4 0 128 0,0 1-128 15,-2 0 128-15,0 0-128 0,-9 0 128 0,12 0-128 16,-12 0 128-16,10-3-128 0,-10 3 144 0,0 0-144 16,9-3 192-16,-9 3-192 0,8-5 256 0,-8 5-64 15,5-8-16-15,1 2 0 0,-3-2 16 0,0 0 16 16,-2-1 0-16,1-3 0 0,-1 1-16 0,-1-1 0 16,-1-1 0-16,1 0 0 0,-2-2-64 0,1 0-128 0,0-3 176 15,-2-2-176-15,1-1 192 0,-2-1-64 0,0-2 0 16,0-3-128-16,0 0 224 0,0 2-64 0,0-5-16 0,1-3 0 15,0-1-144-15,-3 1 0 0,1-1 144 0,0-4-144 16,0-5 0-16,-1 0 128 0,0-3-128 0,1 2 0 16,0-6 0-16,-1 7 128 0,0 0-128 0,-1 3 0 15,1 2 0-15,-1 3 0 0,1 2 0 0,1 3 0 16,-1 3 0-16,0 1 0 0,-2 0 0 0,0 1 128 16,-1 2-128-16,1 0 0 0,2 2 0 0,-3-1 0 15,1 0 0-15,1-1 0 0,2-1 0 0,0 5 0 16,0-3 0-16,1 1 0 0,1 0 0 0,0 1 0 15,2 2 0-15,1-2 0 0,0 2 0 0,1 0 0 16,2 0 0-16,0 1 0 0,-2 1 0 0,2 2-128 16,0 1 128-16,0 1 0 0,-2 2 0 0,1 0-128 15,0 3 128-15,-2 7 0 0,0-7-144 0,0 7 144 16,0 0-128-16,0 0 128 0,0-9-160 0,0 9 160 0,-2-7-160 16,2 7 160-16,0 0-160 0,0 0 160 0,-3-6 0 0,3 6-144 15,1-8 144-15,-1 8 0 0,0 0 0 0,-1-6 0 16,1 6 0-16,0 0 0 0,0-7 0 0,0 7 0 15,0 0 0-15,0-8 0 0,0 8 0 0,0 0 0 16,-1-6 0-16,1 6 0 0,0 0 0 0,0 0 0 16,0 0 0-16,0 0 0 0,0 0 0 0,0 0 0 15,0 0 0-15,-4-6-128 0,4 6 128 0,0 0 0 16,-3-7 0-16,3 7 0 0,0 0 0 0,0 0 0 16,-5-6 0-16,5 6 0 0,-6-3 0 0,6 3 0 15,0 0 0-15,-7-3 0 0,7 3 0 0,-7-3 0 0,7 3 0 16,-7-2 0-16,-1-1 0 0,8 3 0 0,-11 0 0 0,2 0 0 15,9 0 0-15,-11 0 0 0,-1 1 0 0,0 1 128 16,0-2-128-16,2 1 0 0,-2-1 0 0,-2 0 0 16,0 0 0-16,-1 0 128 0,1-1-128 0,-1 2 0 15,2 2 0-15,-1-2 0 0,-3-2 0 0,0-1 128 16,2 2-128-16,-1 0 0 0,-1-1 0 0,0 0 0 16,0-2 0-16,-1 3-240 0,0 3 64 0,-2-1 16 31,-1 4-2848-31,-2-6-560 0</inkml:trace>
  <inkml:trace contextRef="#ctx0" brushRef="#br0" timeOffset="207160.78">3730 15536 6447 0,'0'0'576'0,"0"-11"-576"0,-3 0 0 0,3 3 0 16,0 8 4704-16,0 0 832 0,0-8 160 0,0 8 48 0,0 0-4528 0,0 0-912 16,0 0-176-16,0 0-128 0,0 0 0 0,11 0 0 15,-11 0 0-15,0 0 0 0,8 6 0 0,-3 5 0 16,-3 1 0-16,-3 1 0 0,-4 2 0 0,0 2 0 16,-2 0 0-16,-2 1 0 0,-5 3 224 0,-2-1 160 15,-2-1 48-15,0 1 0 0,-1 2 352 0,-2 4 80 16,-2 3 16-16,-1 2 0 0,1 4-208 0,-2 2-32 15,2-5-16-15,2 4 0 0,3-1-304 0,1-1-48 16,1-3-16-16,4-4 0 0,3-2-256 0,1-5 0 16,3-5 0-16,1-2 0 15,2-2-560-15,2-11-112 0,0 0-32 0,0 0 0 16,0 0-1664-16,10-4-352 0,1-7-64 0,0-2-8864 0</inkml:trace>
  <inkml:trace contextRef="#ctx0" brushRef="#br0" timeOffset="207460.44">3829 15335 3679 0,'0'0'320'0,"0"0"-320"0,-9-3 0 0,9 3 0 16,-11-1 5568-16,2 2 1056 0,-1 3 208 0,3 0 32 15,7-4-4896-15,-6 9-992 0,-1-1-192 0,3 3-32 16,3 0-224-16,0 6-32 0,0-1-16 0,1 5 0 15,1 1-160-15,4 3-16 0,3-1-16 0,-2 1 0 16,0 1 112-16,0-1 32 0,3 0 0 0,-1 0 0 16,-3 1-80-16,2 0-16 0,2 0 0 0,-3-1 0 0,0 2-96 0,-1 0-32 15,-1-1 0-15,-2 2 0 0,1-2-80 0,0-1-128 16,-3-3 176-16,1 0-176 0,2 1 128 16,-1-2-128-16,-2 1 0 0,1-2 0 0,2-2 0 0,1-2-256 15,-3-2 32-15,1-2 0 16,-2-3-1840-16,1-1-368 0,1-2-80 0,-2-6-11424 15</inkml:trace>
  <inkml:trace contextRef="#ctx0" brushRef="#br0" timeOffset="207659.34">3542 15932 30751 0,'0'0'1360'0,"-10"-5"288"0,-2 1-1328 0,2-1-320 15,0 1 0-15,10 4 0 0,0 0 784 0,0 0 96 0,0 0 16 0,0 0 0 16,0 0-16-16,12 0 0 0,3 0 0 0,3-2 0 16,1 2-176-16,9-1-48 0,4 0 0 0,6-4 0 15,4-1-320-15,1 1-64 0,-3-3-16 0,2 2 0 16,1-1-256-16,1 2 0 0,1-3-176 0,-1 0-11760 16,2-1-2352-16</inkml:trace>
  <inkml:trace contextRef="#ctx0" brushRef="#br0" timeOffset="209380.25">10779 15564 5519 0,'0'0'496'0,"0"0"-496"15,0 0 0-15,0 0 0 0,1-7 3936 0,-1 7 688 0,4-8 144 0,0-3 32 16,0 2-3520-16,0 0-704 0,-1 1-144 0,-2-1-32 16,0-1 112-16,1 1 0 0,0 1 16 0,0-1 0 15,-2 1 160-15,-2-1 16 0,1-2 16 0,0 1 0 16,-2 1-64-16,0 0-16 0,1 1 0 0,-3 1 0 16,-1 1 112-16,0-1 16 0,-2 2 0 0,0 1 0 15,-1-1-80-15,0 0-16 0,0 1 0 0,0 1 0 16,-2 2-176-16,0-1-48 0,-4 2 0 0,1 3 0 15,-2 0-144-15,1 1-48 0,0 2 0 0,1 2 0 16,0 1-112-16,0 3-16 0,1 0-128 0,0 2 192 16,2 0-192-16,-1 3 0 0,2 3 128 0,0 2-128 15,1 3 0-15,0 1 0 0,0-4 0 0,1 5 0 16,0 1 176-16,1 3-176 0,0 0 192 0,3 2-192 0,0-2 272 16,2 0-48-16,-1 2-16 0,2 0 0 0,1-1 48 0,2-2 16 15,2-2 0-15,1-4 0 0,2-2-112 0,3-1-32 16,2 0 0-16,2-5 0 0,2-4 192 0,2-3 48 15,2-3 0-15,3 1 0 0,3-5-80 0,3 1-16 16,2 0 0-16,2-2 0 0,0-5-432 0,0-1-96 16,0-2 0-16,1-3-16 15,0-2-2288-15,-2-2-464 0</inkml:trace>
  <inkml:trace contextRef="#ctx0" brushRef="#br0" timeOffset="-211365.05">15067 9155 22111 0,'-9'-13'976'0,"1"4"208"0,-2-3-944 0,-2 1-240 15,-1-2 0-15,1 1 0 0,0 1 2384 0,2 1 432 16,-2-2 96-16,2 1 16 0,-2 0-2352 0,0 1-448 16,1-1-128-16,-1 0 0 0,-1-1 0 0,0 0 0 0,-1 0 0 0,-1-1 0 15,0 3 0-15,-2-2 0 0,-2 2 0 0,1-1 0 16,-1 1 0-16,-2 1-160 0,-3 1 160 0,-2 0 0 15,-4 2 0-15,1-1 224 0,2 1-16 0,-4 0 0 16,-3 2 224-16,-1-2 32 0,2-2 16 0,0 2 0 16,0 0 304-16,0 1 64 0,2 1 16 0,1-2 0 15,1 3-128-15,2 0-32 0,-1 1 0 0,4 2 0 16,-1 1-240-16,4 2-48 0,1 1-16 0,2 0 0 16,2-1-208-16,2 3-64 0,1 0 0 0,1-2 0 15,2 0-128-15,3 3 0 0,7-7 0 0,0 0 0 16,-5 7 0-16,5-7-176 0,0 0 176 0,0 0-128 15,11 8 128-15,2-4 0 0,6-1 0 0,6-3 0 16,5-3 0-16,8 2 0 0,6-2 0 0,10-1 0 16,5 0 176-16,9-2-48 0,5-2 0 0,4 0 0 0,1-1 32 15,6 3 0-15,5-1 0 0,3 1 0 0,2-2-160 0,0 1 128 16,-3-2-128-16,2 4 128 0,1 2-128 0,1-1 0 16,-1-2 0-16,-4 3 128 0,-4-2-128 0,-3 4 0 15,-2 1 0-15,-4 0 0 0,-4 0 0 0,-5 0 0 16,-7-6 0-16,-6 3 0 0,-6-1 0 0,-5 1 128 15,-4 2-128-15,-5 1 0 0,-5 0 0 0,-5 0 128 16,-6 1-128-16,-3-1 0 0,-5-3 192 0,-11 3-32 16,0 0-16-16,0 0 0 0,0 0 80 0,0 0 16 15,0 0 0-15,-9-6 0 0,-5 1-48 0,-6 0 0 16,-4 1 0-16,-6 0 0 0,-4 1-192 0,-5 3 0 0,-4 0 0 0,-7 4 0 16,-6 1-128-16,-4 2 128 15,-4-5-192-15,-2 1 192 0,-2-2-224 0,-1 3 64 0,-2 1 16 0,0 1 0 16,-2-1 144-16,0-1 0 0,1-4 0 0,0 1 0 15,1 0 0-15,1 3 0 0,3-1 0 0,-1 2 0 16,0 2 0-16,4-2 0 0,4-1 0 0,3-3 128 16,3 0-128-16,6 3 0 0,4-2-128 0,3 3 128 15,5 0 0-15,5 1 256 0,5 2-48 0,3-1 0 16,4-3-80-16,5-2 0 0,4 0-128 0,10-2 192 16,0 0-192-16,0 0 0 0,0 0 0 0,13 6 0 15,4-2 0-15,4-1 0 0,4-3-144 0,6-2 144 16,7 1 0-16,6 0-144 0,7-3 144 0,8 1 0 15,7-3 0-15,5-1-128 0,2-5 128 0,4 3 0 16,2 0-176-16,6 3 176 0,4 2-208 0,1-1 80 16,1-3-1152-1,0 1-240-15,-1-6-32 0,3 0-16928 0</inkml:trace>
  <inkml:trace contextRef="#ctx0" brushRef="#br1" timeOffset="-203709.3">3400 13966 6447 0,'0'0'272'0,"0"0"80"0,0 0-352 0,0 0 0 16,0 0 0-16,0 0 0 0,0 0 3808 0,0 0 688 15,0 0 144-15,0 0 32 0,0 0-3552 16,0 0-704-16,0 0-144 0,8 7-16 0,-8-7-64 0,10 9-16 15,-2 0 0-15,0-1 0 0,0-2-176 0,0 2 128 16,-8-8-128-16,9 10 128 0,-1 1 128 0,-2-2 32 16,-1 1 0-16,-1 1 0 0,-4-11 336 0,4 14 64 15,-1-1 16-15,-2 0 0 0,-1-13-128 0,1 16-32 16,-1-16 0-16,3 12 0 0,-3-12-96 0,3 14 0 16,-3-14-16-16,0 0 0 0,0 0-160 0,7 10-16 15,-7-10-16-15,0 0 0 0,0 0-48 0,12 4-16 16,-12-4 0-16,0 0 0 0,0 0-48 0,11-4 0 15,-4-1 0-15,-7 5 0 0,3-8 64 0,-2-2 0 16,-1-1 0-16,-1 2 0 0,-2-2-192 0,-1 1 160 0,-1 1-160 0,0 0 160 16,0-1-160-16,0-2 0 0,-1 0 144 0,1-1-144 15,-1 0 144-15,0 0-144 0,1-1 192 0,1 1-192 16,2-3 192-16,-1-1-192 0,2 0 192 16,2 0-192-16,2 0 176 0,1 3-176 15,0 1 160-15,2 1-160 0,1-1 0 0,0 3 0 0,1-1 0 0,-1 4 0 16,2-1 0-16,0 3 0 0,-1-1 0 0,0 1 0 15,-8 5 0-15,0 0-128 0,10-4 128 0,0 2 0 16,0-1-208-16,-10 3 64 0,10-3 16 0,-10 3 0 16,0 0-256-16,12 2-32 0,-12-2-16 0,14 2 0 15,-1 0-624 1,-1 0-128-16,2-1-32 0,2 1 0 0,0-1-560 16,0 2-112-16,1-1-32 0,0 0-5632 0,0-2-1152 0</inkml:trace>
  <inkml:trace contextRef="#ctx0" brushRef="#br1" timeOffset="-203246.14">3774 13941 4607 0,'0'0'192'0,"0"0"64"0,0 0-256 0,0 0 0 0,0 0 0 0,0 0 0 15,0 0 3840-15,0 0 736 0,13-4 144 0,-1 3 16 0,-12 1-2576 0,13-1-528 16,0-1-96-16,0 2-32 15,0 0-736-15,2-1-128 0,-1-1-48 0,2 0 0 0,-1 1-400 0,-1 0-192 16,1-1 160-16,-2 2-160 16,-1 0-240-16,-1 0-144 0,0-2-16 0,-2-1-12320 15</inkml:trace>
  <inkml:trace contextRef="#ctx0" brushRef="#br1" timeOffset="-202926.36">3803 14111 27935 0,'0'0'1232'0,"0"0"256"0,0 0-1184 0,0 0-304 0,10-4 0 0,-10 4 0 15,9-5 384-15,2 3 0 0,1-3 16 0,-1 2 0 16,1 2-400-16,0 0-192 0,1 0 0 0,1-1 16 16,1 1-656-1,0 0-144-15,0-1-32 0,0 0 0 0,1-1-848 0,0-1-192 0,-2 0-16 0,-1-2-16 0</inkml:trace>
  <inkml:trace contextRef="#ctx0" brushRef="#br1" timeOffset="-202408.62">4416 13637 18431 0,'0'0'816'0,"0"0"160"0,0 0-784 0,0 0-192 0,-9-1 0 0,9 1 0 16,0 0 2800-16,0 0 512 0,0 0 96 0,0 0 32 15,-10 3-2752-15,10-3-560 0,0 0-128 0,-6 10 0 16,-2-1 0-16,3 6 0 0,2-2 0 0,-1 4 0 15,-2 2 0-15,-2 1-176 0,0 3 176 0,-1 2-128 16,-3 4 128-16,-1 5 0 0,-1-2 0 0,0 2-128 16,2 1 128-16,0-9 0 0,-1-2 0 0,4-3 0 15,5-2 0-15,0-3 0 0,0-3 128 0,3-1-128 16,4-1 240-16,2 1-32 0,3 0 0 0,-2-6 0 16,2 1-16-16,2-2-16 0,3 0 0 0,0-3 0 15,0-1-176-15,2-1 128 0,-1-1-128 0,1-1 128 0,-4 0-128 16,1-2 0-16,0-1 144 0,-1 1-144 0,1-4 0 0,1 1 0 15,-2-3 0-15,-1 2 0 0,-1 2 0 0,0-4 128 16,-1 1-128-16,0-4 0 0,0 2 128 0,-2-1-128 16,1-1 160-16,-1-3-160 0,0 2 192 0,-3-4-48 15,0-3-16-15,0 0 0 0,-2-4-128 0,-1 2 160 16,-1-1-160-16,-1 3 160 0,0 2-160 0,-2-1 160 16,-4 1-160-16,0 0 160 0,-1 4-160 0,0-2 160 15,0 4-160-15,-2 0 160 0,0 2-160 0,-1 2 0 16,-1 5-160-16,1 0 160 15,2 2-560-15,-2 2-16 0,-1 0 0 0,1 2-9088 16,2 2-1840-16</inkml:trace>
  <inkml:trace contextRef="#ctx0" brushRef="#br1" timeOffset="-201071.18">9490 13673 23615 0,'0'0'1040'0,"0"0"224"0,-11 0-1008 0,2-3-256 0,9 3 0 0,0 0 0 0,0 0 448 0,0 0 32 15,0 0 16-15,0 0 0 0,0 0-48 0,0 0 0 16,0 0 0-16,0 0 0 0,0 0-240 0,11 10-48 16,-4 1-16-16,1 1 0 0,-3 1-144 0,2-2 0 15,-3 1 0-15,-1 1 0 0,-2 0 0 0,-1-1 0 16,0 1 0-16,-1-1 0 0,-2-1 0 0,0 1 0 15,1 1 0-15,-1-4 0 0,3-9 304 0,0 0 16 16,0 0 16-16,0 0 0 0,0 0 400 0,0 0 80 16,0 0 16-16,0 0 0 0,0 0-160 0,5-7-32 15,1-1 0-15,1-4 0 0,4 0-384 0,-1 1-64 16,1-3-32-16,-1 0 0 0,-1 0-160 0,0-2 128 0,-1-1-128 0,1 0 128 16,2 2-128-16,-3-1 0 0,-3-1 0 15,-3 3-176-15,1 1 176 0,-3-3 128 0,0 2-128 16,0-1 176-16,3 5-176 0,-2-2 0 0,-1 0 0 0,1 2 0 15,-1 10 0-15,3-12 0 0,-3 12 0 0,8-8 0 16,1 1 0-16,2-1 0 0,1 3 0 0,0-1 0 16,0 2 0-16,-1-1 0 0,2 0-192 0,-1 1 192 15,0 2-192-15,0-2 192 0,-2 0-192 0,2-2 192 32,0 3-544-32,-1 1 16 0,1 2 0 0,0 0 0 0,-1 0-384 15,1 2-80-15,-1 0-16 0,-1 1-7968 0,0-1-1600 0</inkml:trace>
  <inkml:trace contextRef="#ctx0" brushRef="#br1" timeOffset="-200771.72">10024 13618 11967 0,'0'0'1072'0,"0"0"-864"15,0 0-208-15,0 0 0 0,0 0 4480 0,0 0 832 16,0 0 192-16,0 0 16 0,0 0-4448 0,12 3-896 16,-12-3-176-16,12 2 0 15,-2-1-448-15,1 1-32 0,-11-2-16 0,14 4 0 16,-1-3-592-16,0 0-112 0,0-2-16 0,1 1-16 15,3 0-208-15,-1 0-32 0,-2-1-16 0,1 1 0 16,-2 0 368-16,-2-3 80 0,-11 3 16 0,12-1-4352 0,-12 1-848 0</inkml:trace>
  <inkml:trace contextRef="#ctx0" brushRef="#br1" timeOffset="-200556.78">9949 13789 31103 0,'0'0'1376'0,"0"0"288"0,0 0-1344 0,13-6-320 0,1 1 0 0,4 1 0 16,2-1 576-16,3 1 32 0,3-1 16 0,3 1 0 0,0 2-624 0,-1 0-288 16,2-3 32-16,0 4 0 15,-2-2-1504-15,-2 2-288 0,-4-1-64 0,0 2-6224 16,0 2-1248-16</inkml:trace>
  <inkml:trace contextRef="#ctx0" brushRef="#br1" timeOffset="-200073.29">10636 13506 31263 0,'-13'-4'1392'0,"13"4"272"0,0 0-1328 0,-9 1-336 0,-1 2 0 0,3 1 0 16,-3 2 240-16,3 1-32 0,-2-1 0 0,1 3 0 15,0 3-208-15,-1 1 0 0,-2 1 0 0,1 3-160 16,-2 3 160-16,2 2 0 0,-1 0 0 0,2 6 0 15,1-1 0-15,3 0 0 0,1 0 0 0,3-3 0 16,2 0 0-16,3-1 0 0,1-5 0 0,3 1 0 16,0-8 0-16,1 4 0 0,0-2 0 0,2-1 0 15,0-3 192-15,1-3-16 0,1 1-16 0,0-3 0 16,-1-2 64-16,2-2 16 0,2-2 0 0,1-2 0 0,-1-1 32 16,0-3 16-16,3-3 0 0,-1-2 0 0,2-2-80 0,-2-2-16 15,-1-3 0-15,-3 1 0 0,2-1 128 0,-3 2 0 16,-3-3 16-16,-2-1 0 0,-3 1-80 0,0 0 0 15,-1 0-16-15,-2 2 0 0,-5-2 48 0,0 1 16 16,1 1 0-16,-2 2 0 0,-4-3 32 0,-2 4 16 16,-2 2 0-16,-1-3 0 0,0 0-112 0,-4 2-32 15,-3 2 0-15,1 0 0 0,-1-1-208 0,2 4 128 16,0 2-128-16,0 2 0 0,-1-2 0 0,2 1-160 16,2 3 0-16,2 1 0 15,0-1-1552-15,2-2-304 0</inkml:trace>
  <inkml:trace contextRef="#ctx0" brushRef="#br0" timeOffset="-187782.39">25081 11657 3679 0,'0'0'320'0,"0"0"-320"15,0 0 0-15,8-5 0 0,-8 5 2480 0,0 0 416 16,0 0 96-16,0 0 16 0,5-7-1920 0,-5 7-384 16,4-6-80-16,-4 6-16 0,2-7 160 0,-2 7 16 15,4-6 16-15,0-2 0 0,2 0 288 0,-1 2 48 16,0-1 16-16,1 1 0 0,1-2 64 0,1 1 32 0,1 2 0 15,0-1 0-15,-4-1-432 0,-5 7-96 0,7-9-16 0,-7 9 0 16,0 0-304-16,0 0-64 0,0 0-16 0,0 0 0 16,0 0-160-16,0 0-32 0,-8-3-128 0,-2 5 192 15,-2 2-192-15,-3 2 144 0,-1 1-144 0,-4 3 128 16,-1 2 80-16,-1 2 16 0,-2-1 0 0,2 4 0 16,0-1 192-16,1 1 32 0,2 0 16 0,-1 2 0 15,2 2 80-15,2 5 16 0,2-2 0 0,1 6 0 16,0 2-272-16,0-2-48 0,0-1-16 0,0 1 0 15,-2-2-224-15,5 2 0 0,1 2 0 0,1 0 0 16,3 2 0-16,2 0 0 0,2 0 0 0,4-1 0 16,0-2 0-16,5-2 0 0,4-3 0 0,1-3 0 15,3-1 176-15,1-5-176 0,1-2 192 0,3-4-192 16,0-3 224-16,2-3-64 0,2 1-16 0,1-6 0 16,0-2 80-16,3-2 16 0,1-2 0 0,2-3 0 0,1 0 16 15,-1-3 16-15,-2-4 0 0,2-1 0 0,-1-4-64 0,-1 2-16 16,-3-1 0-16,-1 1 0 0,-2-5-16 0,-3 2-16 15,-3-3 0-15,0 1 0 0,-2-3-32 0,-2 3-128 16,-1 0 192-16,-1 1-64 0,-4-1 16 0,-2 1 0 16,0 1 0-16,-4-2 0 0,-2 1-16 0,-1-2 0 15,-2-1 0-15,-2 1 0 0,-1-1 0 0,-2 1 0 16,-1 1 0-16,-3-1 0 0,-1 4 0 0,0 1 0 16,-3 2 0-16,-2-1 0 0,-4 2-128 0,-2 1 0 15,1 4 0-15,-2 3 0 0,-1-3-208 0,1 5 16 16,2 0 16-16,1 3 0 15,1 1-1248-15,1 1-256 0,1 3-48 0</inkml:trace>
  <inkml:trace contextRef="#ctx0" brushRef="#br0" timeOffset="-182928.63">26721 11712 3679 0,'0'0'320'0,"0"0"-320"0,0 0 0 0,0 0 0 15,0 0 2768-15,0 0 496 0,5-12 80 0,-1 3 32 16,0 1-2464-16,1 2-480 0,0-1-112 0,-5 7 0 16,4-10 832-16,0 1 160 0,-4 9 32 0,5-10 16 0,-5 10 64 0,3-9 16 15,-3 9 0-15,1-9 0 0,-1 9-368 0,0 0-80 16,-4-8-16-16,4 8 0 0,0 0-256 0,-3-6-48 16,-4 1-16-16,1 2 0 0,6 3-144 0,-11-4-16 15,-1 3-16-15,1 0 0 0,-1 1 64 0,-1 0 16 16,0 0 0-16,0 0 0 0,-2 0 16 0,1 0 16 15,1 2 0-15,0 2 0 0,-1 0-272 0,1 1-64 16,0 3-16-16,1 1 0 0,0 2-240 0,0 2 0 16,1 0 0-16,-1 4 0 0,-1 0 0 0,1 3 0 15,3 5 0-15,-3 3 0 0,-1 4 0 0,0-2-128 16,0-4 128-16,0 2 0 0,3 0-144 0,-1 0 144 16,4-6 0-16,1 1-144 0,2-1 144 0,2 3 0 0,-1-3 0 15,2 3 0-15,1 1 0 0,2-4-128 0,2 2 128 0,2-2 0 16,-1-2 0-16,1-1 0 0,1-1 0 0,2 2 0 15,1-4 0-15,2-2 0 0,2-4 0 0,0-2 0 16,0-3 0-16,3-1-160 0,1-1 160 0,3-3 0 16,1-1 0-16,3-1 0 0,1-3 0 0,4 0 0 15,3 0-160-15,2-2 160 0,0-2-128 0,0-1 128 16,-1-2 0-16,-1-1 0 0,-3 0 0 0,-3-4-128 16,-1 0 128-16,-3-1 256 0,-3-3-64 0,-2 1-16 15,-2-2 16-15,-2 1 0 0,-2 0 0 0,-2 0 0 16,0 3-64-16,-4-4-128 0,-1 1 192 0,-1-4-64 15,-1 2 80-15,-2-1 16 0,-1 0 0 0,-1 0 0 16,-3-2 0-16,0-1 0 0,-1-1 0 0,-2 1 0 16,-2 1-64-16,-1 1-16 0,-2 3 0 0,-1 1 0 15,-3 2-144-15,1-1 192 0,-4 4-192 0,0 3 192 16,-6-1-192-16,2 4 0 0,-3 3 0 0,-1 1 0 16,-1 3-208-16,0 2-80 0,1 1-16 0,1 4 0 15,1-1-1280-15,2 3-256 0,2 0-48 0,1 1-14720 16</inkml:trace>
  <inkml:trace contextRef="#ctx0" brushRef="#br0" timeOffset="-179275.17">24854 10733 17503 0,'0'0'768'0,"-9"0"176"0,0 0-752 0,0 1-192 0,1-1 0 0,0 3 0 0,-1-1 256 0,9-2 0 16,-8 0 16-16,8 0 0 0,0 0-144 0,-8 0-128 15,8 0 192-15,0 0-192 16,-5-6 416-16,5 6-32 0,0 0 0 0,0 0 0 0,0 0 544 0,0 0 96 16,0 0 32-16,0 0 0 0,10-3-288 15,2 2-64-15,1 2-16 0,-1 4 0 0,0 2-464 0,1 2-96 16,0 1 0-16,1-2-128 0,0-1 160 0,2-1-160 15,0 0 128-15,2-3-128 0,3 1 192 0,0-1-32 16,1 0-16-16,3-2 0 0,2-1 240 0,3 0 64 16,1 0 0-16,3-1 0 0,0-1-96 0,1 0-16 15,1-1 0-15,-3-1 0 0,1 0-96 0,-2 0-32 16,-4 0 0-16,1 2 0 0,0 2-80 0,-1 0 0 0,1 0-128 0,0 0 192 16,-1 1 640-16,0 2 128 0,-2-1 32 15,0 2 0 1,0 0-1840-16,-1 0-368 0,-2 1-80 0,1-1-16 15,-5-4 160-15,-3-2 48 0,-3-4 0 0,1 0-7264 0,2-1-1440 0</inkml:trace>
  <inkml:trace contextRef="#ctx0" brushRef="#br0" timeOffset="-178167.19">25495 10888 5519 0,'0'0'496'0,"0"0"-496"0,0 0 0 0,0 0 0 15,0 0 3904-15,0 0 672 0,0 0 144 0,0 0 16 16,0 0-3184-16,0 0-640 0,0 0-128 0,0 0-16 15,0 0-480-15,0 0-96 0,11 0 0 0,-11 0-16 16,9 5-176-16,-9-5 0 0,0 0 0 0,10 8 0 16,-2-2 192-16,-8-6-64 0,11 7 0 0,-2-2 0 15,-9-5 288-15,12 7 48 0,-1-2 16 0,1 0 0 16,0 0 32-16,0-2 0 0,1 0 0 0,1 1 0 16,0-1-224-16,1 1-32 0,3 3-16 0,-1-1 0 15,0 1-240-15,1-1 144 0,2 5-144 0,-2-1 128 16,-1-1-128-16,0 2 0 0,0-1 0 0,-3 2 0 15,0 1 0-15,1 0 0 0,-1 1 0 0,-1-1 0 16,-4-1 0-16,0 0 192 0,0 1-192 0,1-4 192 16,-1-1 0-16,0 0 0 0,1-2 0 0,1 1 0 0,-1-2 144 0,2-1 48 15,0 0 0-15,1-2 0 0,-2 0-96 0,2 0-16 16,-1 1 0-16,0 0 0 0,0 0-272 0,-2 0 160 16,-10-3-160-16,13 5 128 0,-3 0-128 0,-2 2 0 15,0 1 144-15,-3-2-144 0,-5-6 0 0,4 9 0 16,-4-9 0-16,3 12 128 0,-2-3 48 0,-1-9 16 15,0 9 0-15,0-9 0 0,0 10 64 0,0-10 0 16,0 0 16-16,0 0 0 0,0 0-16 0,0 0-16 16,0 0 0-16,11 3 0 0,-11-3-96 0,11 4-16 15,0 0 0-15,-11-4 0 0,10 3-128 0,-10-3 0 16,9 0 0-16,-9 0 128 0,0 0-128 0,0 0 0 16,0 0 0-16,0 0 0 0,0 0 0 0,0 0 0 15,0 0 0-15,0 0 0 0,0 0 0 0,0 0 0 0,0 0 0 0,0 0 0 16,0 0 176-16,-9-3-48 0,9 3-128 15,-6-8 192-15,-1-2 64 0,7 10 16 0,-5-12 0 0,2 1 0 16,-1-1-272-16,2-1 0 0,-1 0 128 0,1 0-128 16,-2-2 176-16,1 1-32 0,0-2 0 0,1 2 0 15,-2 0-144-15,1-2 0 0,-1 3 0 0,0 4 0 16,-1-2 0-16,1 5 0 0,-1-1 0 0,1 2 0 16,4 5 0-16,-5-5 0 0,5 5 0 0,0 0 0 15,-6-3 0-15,6 3 0 0,-6-6 0 0,6 6 0 16,0 0 0-16,0 0 0 0,0 0 0 0,0 0 0 15,-1-7-144-15,1 7 144 0,0 0 0 0,0 0 0 16,0 0-144-16,0 0 144 0,0 0 0 0,0 0-144 16,0 0 144-16,10 3-160 0,-10-3 160 0,0 0-160 15,8 10 160-15,-1 1-192 0,-7-11 192 0,4 13-192 0,-2 0 192 0,-2-13 0 16,3 12 0-16,-2-1-128 0,-1-11 128 0,0 13 0 16,0-13 0-16,0 13 0 0,0-2 0 0,0-11 0 15,1 13 0-15,1-4 0 0,-2-9 0 0,2 12 0 16,0-2 0-16,-2-10 0 0,4 12 0 0,-2-2 0 15,-2-10 0-15,3 12 0 0,-1-1 0 0,-2-1 0 16,-1-1 0-16,0 2 0 0,1-11 0 0,-4 10 0 16,0-2 0-16,0 0 128 0,-1-1-128 0,-2 0 0 15,0-1 128-15,0 1-128 0,-2-1 192 0,1 0-16 16,0-1-16-16,0 1 0 0,-1 2-160 0,1-1 160 16,-1-2-160-16,2 2 160 0,0-1-160 0,1 1 0 15,6-7 0-15,-7 10 0 0,4-3-272 0,1-1-96 0,-1 2-16 0,2-2 0 31,1-6-2752-31,0 0-576 0</inkml:trace>
  <inkml:trace contextRef="#ctx0" brushRef="#br0" timeOffset="-177366.75">28147 10799 911 0,'0'0'0'0,"0"0"0"0,-9-6 0 0,3 2 0 0,6 4 0 0,0 0 0 16,-7-7 6704-16,7 7 1248 0,0 0 256 0,0 0 48 0,0 0-6416 0,0 0-1296 16,8-6-256-16,2 1-48 0,3 3-64 0,2-2-16 15,-1 2 0-15,2 0 0 0,1 2-32 0,1 2 0 16,1 0 0-16,2 2 0 0,3 3-128 0,1-3 0 15,1 2 0-15,2-2 128 0,4-1-128 0,-1-1 128 16,-2 1-128-16,-1-3 128 0,1-3 272 0,-2 1 48 16,-1-1 16-16,0-1 0 0,-2 0-48 0,-1-2-16 15,0 1 0-15,0-1 0 0,1 1-240 0,-1-1-160 16,0 2 192-16,1 0-192 0,-1 0 0 0,1 1 0 16,-2-2 0-16,-1 1 0 0,-3 0 0 0,-2 2-176 0,-2-1 0 15,0 0 0 1,1 0-336-16,-3 0-64 0,-3 0 0 0,1 3-16 15,2-4-16-15,0 3 0 0,1 0 0 0,-2-2 0 0,1 1 384 0,-2 0 80 16,-10 2 16-16,12 2 0 0,-1-2-64 0,-11 0 0 0,11 1 0 0,-11-1 0 31,11 0-1808-31,-11 0-368 0,0 0-80 0,0 0-16 0</inkml:trace>
  <inkml:trace contextRef="#ctx0" brushRef="#br0" timeOffset="-176407.57">28090 10915 17727 0,'0'0'784'0,"0"0"176"0,0 0-768 0,0 0-192 0,0 0 0 0,0 0 0 15,0 0 512-15,0 0 80 0,0 0 16 0,0 0 0 16,0 0-464-16,0 0-144 0,0 0 0 0,0 0 0 15,0 0 432-15,0 0-32 0,0 0 0 0,0 0 0 16,0 0 464-16,0 0 96 0,0 0 0 0,-11 2 16 16,0 0-208-16,-1 3-64 0,0 1 0 0,-2 0 0 15,-4 2-400-15,1 1-96 0,-3 0-16 0,-1 2 0 16,-2-1-32-16,-3 1-16 0,-2 3 0 0,1 3 0 16,-3 0 0-16,0 2 0 0,0 2 0 0,0 1 0 0,0 2-144 0,0-1 0 15,3-1 144-15,2 2-144 16,1-1 128-16,1 3-128 0,-2-3 128 0,2-1-128 0,2-1 384 0,0-3 0 15,0-1 0-15,2-2 0 0,2-4-208 0,1-2-48 16,2-2 0-16,2-1 0 0,2-2-128 0,-1-1 128 16,1-2-128-16,1-1 128 0,1 0 0 0,8 0-128 15,-9 3 192-15,9-3-64 0,-10 0-128 0,10 0 0 16,0 0 0-16,0 0 0 0,-10-3 0 0,10 3 0 16,0 0 176-16,0 0-176 0,-4-8 528 0,4 8 16 15,-1-9 0-15,1 0 0 0,2-2-32 0,1 1 0 16,0 1 0-16,1-2 0 0,-1 1-144 0,1-4-48 15,-1 1 0-15,2-2 0 0,0-2-128 0,-1 3-48 0,-1-4 0 0,0 3 0 16,-1 0-144-16,2 3 0 0,-1 2 144 0,-1 2-144 16,-2 0 0-16,0 1 0 0,0 7 0 0,0-5 0 15,0 5 0-15,0 0 0 0,0 0 0 0,0 0 0 16,0 0 0-16,0 0-128 0,-1-5 128 0,1 5 0 16,0 0 0-16,0 0 0 0,0 0 0 0,0 0 0 15,0 0 0-15,0 0 0 0,0 0 0 0,-5 10-128 16,0 0 128-16,-1 0 0 0,-1 2-144 0,-1 1 144 15,0 2 0-15,0 2-144 0,0 2 144 0,0-1 0 16,1-3-128-16,0 0 128 0,2-2 0 0,1-1 0 16,1-2 0-16,3 0 0 0,3 1 0 0,2-2 0 15,-5-9 0-15,12 10 0 0,1 0 0 0,3 0 144 16,2-1-144-16,0 0 192 0,-1 0-192 0,1 0 192 0,2-2-192 0,-1 0 0 16,0 0 0-16,-1 0 0 0,0-3 0 0,0-2-272 15,-2 1 64-15,0-2 16 16,-1-2-480-16,1-2-96 0,-2-1 0 0,2-1-16 15,0 1-2048-15,-2-3-416 0</inkml:trace>
  <inkml:trace contextRef="#ctx0" brushRef="#br1" timeOffset="-170205.48">25230 11040 11967 0,'0'0'1072'0,"0"0"-864"0,0 0-208 0,0 0 0 16,0 0 3248-16,0 0 592 0,0 0 128 0,0 0 32 0,0 0-3280 0,0 0-720 15,0 0 0-15,14 4 0 0,-4-4-256 0,-10 0 16 16,12 3 16-16,-12-3 0 0,10 4 224 0,-10-4 0 15,0 0 0-15,0 0-144 0,7 6 144 0,-7-6 0 16,-1 12 0-16,-2 0 0 0,-2-2 0 0,-2 2 256 16,-2-2-64-16,1 2-16 0,1 0 16 0,0-2 16 15,-1 1 0-15,3-2 0 0,1 0-208 0,2 0 0 16,2-9 0-16,-2 12 0 16,2-12-640-16,0 0-64 0,0 0 0 0,0 10-10304 0</inkml:trace>
  <inkml:trace contextRef="#ctx0" brushRef="#br1" timeOffset="-169910.07">25173 11106 21183 0,'0'0'1888'0,"0"0"-1504"0,0 0-384 0,11-3 0 15,3 3 1408-15,1-1 192 0,-1-1 64 0,3 2 0 16,2 0-1344-16,0 0-320 0,-2 0 0 0,0 2 0 16,0-1-144-16,-1-1-48 0,0 0-16 0,-2 1 0 15,-2-1-720-15,0 3-144 16,0-3-16-16,-1 1-16 0,0 1-688 0,-11-2-128 0,12 1-16 15,-12-1-16-15,11 1-96 0,-11-1-32 16</inkml:trace>
  <inkml:trace contextRef="#ctx0" brushRef="#br1" timeOffset="-169482.23">25578 11044 21183 0,'0'0'1888'0,"0"0"-1504"16,-8-2-384-16,8 2 0 0,-9 0 1680 0,9 0 272 16,0 0 48-16,-9 4 16 0,9-4-1696 0,-8 5-320 15,8-5 0-15,-9 8-160 0,-1 0-112 0,4 2-32 0,-2 2 0 0,3-1 0 16,-3 1 80-16,0 0 16 0,0 1 0 0,2-1 0 16,-1 2 208-16,2 0 0 0,0 2 0 0,1 1 0 15,0-3 240-15,2 2-16 0,-1-3 0 0,2 0 0 16,2 0-16-16,2 0 0 0,0 0 0 0,3 1 0 15,2-6-208-15,-2 0 176 0,2 1-176 0,2-4 160 16,2-1-160-16,0-1 0 0,1-2 0 0,1-1 0 16,2-1 0-16,2-2-144 0,0 1 144 0,1-2 0 15,-1 0-160-15,0-3 160 0,-1-3-128 0,0 0 128 16,0-2 0-16,-3 0 0 0,-2-1 0 0,-2 0 0 16,-2 0 0-16,-1 0 0 0,-3-1 0 0,-2-1 128 15,-2 2 256-15,-1 1 48 0,-2-1 16 0,1 2 0 0,-5-2-80 16,1 2-16-16,-2 1 0 0,-1 1 0 0,-3 0-144 15,-1-1-16-15,0 1-16 0,-1 5 0 0,-1-1-176 0,0 4-256 16,-1 1 64-16,0 2 16 16,2 2-336-16,1-1-80 0,1 1-16 0,2 0 0 15,10-4-384 1,-9 5-80-16,9-5-16 0,0 0-10544 0</inkml:trace>
  <inkml:trace contextRef="#ctx0" brushRef="#br1" timeOffset="-168790.34">27976 11168 23039 0,'0'0'1024'0,"0"0"192"0,0 0-960 0,-10 3-256 0,10-3 0 0,-8 4 0 16,0 1 2160-16,8-5 384 0,-5 9 80 0,3 2 0 15,0-1-2208-15,1 0-416 0,0 0-144 0,1 0 0 32,0 3-352-32,0 0-64 0,-2 1-16 0,1 2 0 0,1-2 176 0,0-1 16 0,-1 0 16 0,1 0 0 15,-3 0 144-15,-1-3 32 0,0 1 0 0,0-2 0 31,-1-1-560-31,0 1-96 0,0-2-32 0,0-1-6864 0,-2 0-1392 0</inkml:trace>
  <inkml:trace contextRef="#ctx0" brushRef="#br1" timeOffset="-168599.08">27817 11336 30927 0,'0'0'1360'0,"0"0"304"0,0 0-1344 0,0 0-320 16,12 0 0-16,2 0 0 0,2 0 176 0,0 0-48 15,-2 0 0-15,3 0 0 16,3-1-640-16,0-2-128 0,3 0-16 0,-4 0-8240 0,-2 3-1664 0</inkml:trace>
  <inkml:trace contextRef="#ctx0" brushRef="#br1" timeOffset="-168189.16">28259 11205 14623 0,'0'0'640'0,"0"0"144"0,0 0-624 0,0 0-160 0,6-5 0 16,-6 5 0-16,0 0 1344 0,0 0 224 0,0 0 48 0,0 0 16 16,0 0-736-16,0 0-160 0,0 0-32 0,0 0 0 15,-7-4-64-15,7 4-32 0,0 0 0 0,-10 5 0 16,-1 1-48-16,1 3-16 0,-1-1 0 0,0 4 0 15,-2 1-176-15,1 1-48 0,0 1 0 0,0 0 0 0,1 0-192 0,0 0-128 16,3 2 128-16,2-1-128 0,1-2 176 0,1-2-48 16,2-2 0-16,1 0 0 0,1-10 16 0,1 10 0 15,-1-10 0-15,7 9 0 0,-1-2-144 0,2-2 0 16,1-3 0-16,2 0 0 0,1-4 0 0,2 0 0 16,-1-3 0-16,1-1 0 0,2 3 0 15,0-1-144-15,-1-2 144 0,2 3 0 0,0-4 0 0,-1-2 0 16,-2 1 0-16,0 2 0 0,0-4 0 0,-3 3 0 15,-3-3 0-15,1 0 0 0,-1-2 0 0,-1-1 0 16,-4-2 0-16,0 0 0 0,0 0 320 0,-3-1 0 16,-2-1 16-16,0 1 0 0,-2-1 80 0,-3 3 16 15,1 1 0-15,-2 0 0 0,-2-1-144 0,-2 2-32 0,-1 2 0 0,-2 0 0 16,0 1-96-16,-1 4-32 0,1 2 0 16,-1 0 0-16,2 1-256 0,-1 1-64 0,2 2-16 15,1 2-9616-15,2-1-1920 0</inkml:trace>
  <inkml:trace contextRef="#ctx0" brushRef="#br0" timeOffset="-148520.15">30344 11589 6447 0,'0'0'576'0,"0"0"-576"0,0 0 0 0,0 0 0 0,0 0 2624 0,0 0 400 15,0 0 96-15,0 0 16 0,0 0-992 0,7-6-192 16,-7 6-32-16,6-5-16 0,-6 5-304 0,0 0-48 15,0 0-16-15,8-7 0 0,-8 7-192 0,0 0-32 16,0 0-16-16,0 0 0 0,0 0-240 0,0 0-48 16,0 0-16-16,0 0 0 0,0 0-352 0,0 0-80 15,0 0-16-15,0 0 0 0,0 0-224 0,0 0-32 16,0 0-16-16,0 0 0 0,12 11-16 0,-12-11-16 16,0 0 0-16,6 14 0 0,1-2 0 0,-3 1 0 15,-3 0 0-15,1 1 0 0,0 0 32 0,-2 1 16 16,0 2 0-16,0 2 0 0,-2 3-16 0,1 3 0 0,0-1 0 0,-2 0 0 15,1 1-48-15,-2 0-16 0,-1 0 0 16,-1-2 0-16,0 1 32 0,1-2 0 0,2-1 0 0,-1-1 0 16,-1 0-64-16,1 0-16 0,0-2 0 0,0-3 0 15,-1 0-160-15,2-1 192 0,2-1-192 0,0 0 192 16,-2-2-192-16,3-11 0 0,0 13 0 0,0 0 0 16,-1-2 0-16,1 1 0 0,0-12-224 0,1 11 80 31,-1-11-304-31,3 10-48 0,-3-10-16 0,0 0 0 15,5 8-256-15,-5-8-48 0,0 0-16 0,0 0 0 16,0 0-1792-16,12-1-384 0,-5-3-64 0</inkml:trace>
  <inkml:trace contextRef="#ctx0" brushRef="#br0" timeOffset="-126689.08">28868 11621 2751 0,'0'0'128'0,"0"0"16"0,0 0-144 0,0 0 0 0,0 0 0 0,0 0 0 16,0 0 3392-16,0 0 640 0,7-8 128 0,-7 8 16 16,5-9-2624-16,-5 9-528 0,0 0-96 0,0 0-32 15,0 0-96-15,0 0-32 0,0 0 0 0,0 0 0 0,0 0 128 0,0 0 0 16,0 0 16-16,0 0 0 0,-1-9 32 0,1 9 0 16,0 0 0-16,0 0 0 0,-7-4-80 15,7 4-16-15,-9-3 0 0,0 2 0 0,9 1-144 0,-11-2-16 16,2 2-16-16,9 0 0 0,-10 0-304 0,1 2-64 15,0 0-16-15,9-2 0 0,-11 6-160 0,1-3-128 16,1 4 144-16,0 1-144 0,-1 0 128 0,1 2-128 16,-1 0 0-16,1 4 144 0,-2-1-144 0,2-3 0 15,0 3 0-15,1 1 0 0,-1 1 144 0,1 0-144 16,2 4 160-16,-2-2-160 0,-1 2 176 0,1 1-176 16,1-3 192-16,1-3-192 0,-2 2 256 0,2-1-64 15,-1 0-16-15,2-2 0 0,0 0 16 0,-1 0 0 0,1 0 0 16,1 1 0-16,0-1 0 0,0 1 0 0,2-2 0 15,-1 0 0-15,2-2-64 0,0 2-128 0,1 0 192 0,0 1-64 16,1-1 0-16,0 1-128 0,1 0 192 16,0 0-64-16,2 0-128 0,0-2 128 0,0 2-128 0,1 1 128 15,0-1-128-15,1-3 0 0,0 2 144 0,1-2-144 16,-1-2 0-16,1 0 128 0,-7-8-128 0,10 10 0 16,-1-3 0-16,0 1 144 0,0-2-144 0,2 1 0 15,-1-1 128-15,1 1-128 0,0-2 0 0,1 1 0 16,0-3 0-16,0 1 0 0,-2-1 0 0,1-1 0 15,-1-2 128-15,2 0-128 0,-1-1 144 0,1 0-144 16,1-2 192-16,-1 0-48 0,0-1-16 0,-1 2 0 16,1-3-128-16,0-1 160 0,-2 1-160 0,1-1 160 15,-1-1-160-15,1-1 160 0,-2 2-160 0,1-1 160 16,-1 1-160-16,2-3 128 0,0-1-128 0,1 0 128 0,1 0-128 16,0-1 0-16,-1 1 144 0,1-3-144 0,-3 2 0 0,1 1 0 15,1-2 0-15,-2 2 128 0,0-1-128 0,-2 1 0 16,-1 1 0-16,-1 0 0 0,0-1 0 0,-1 1 0 15,-5 9 128-15,5-11-128 0,-2 0 144 0,-3 11-144 16,3-13 192-16,0 3-192 0,-3-1 176 0,1 1-176 16,-2-2 160-16,0 2-160 0,-1-3 208 0,0 0-48 15,-2 0-16-15,1 0 0 0,-1-2-16 0,1-2 0 16,-1-2 0-16,0 0 0 0,0 1-128 0,0 0 0 16,-1 0 0-16,-1 1 128 0,1 1-128 0,0 2 0 15,0 2 0-15,0 2 0 0,-2 0 0 0,-1 3 0 16,-1 1 0-16,1 1 0 0,-1 0 0 0,-1 1 0 15,-1-2 128-15,1 2-128 0,-1 0 192 0,2 0-64 0,-1 1 0 16,-1 1 0-16,1-1-128 0,0-1 192 0,0 1-192 16,-1 2 192-16,0 0-192 0,2 0 0 0,0-2 0 0,1 2 0 15,0-1 0-15,2 1 0 0,-1-2 0 0,7 3 0 16,-7-2 0-16,7 2 0 0,0 0-192 0,0 0 192 31,-6-5-704-31,6 5 0 0,0 0-16 0,0 0-12512 0,8-11-2496 0</inkml:trace>
  <inkml:trace contextRef="#ctx0" brushRef="#br0" timeOffset="-107000.93">21629 13729 21471 0,'0'0'960'0,"0"0"192"0,0 0-928 0,0 0-224 0,0 0 0 0,-4-7 0 16,4 7 1136-16,0 0 176 0,-3-6 32 0,3 6 16 0,0 0-464 0,0 0-112 16,0-12-16-16,0 12 0 0,0-9-240 0,0 9-48 15,0 0-16-15,0 0 0 0,-2-9-128 0,2 9-16 16,0 0-16-16,-7-7 0 0,-2 1 272 0,-2 2 64 16,2 1 16-16,-1 3 0 0,-4 1 208 0,-2 5 32 15,-1-5 16-15,-1 5 0 0,-2 1-368 0,-2 2-80 16,-1-1-16-16,-1 5 0 0,2 1-240 15,0 2-48-15,0 2-16 0,1-2 0 0,1 1-16 0,2 1-128 16,2 0 192-16,2 3-64 0,2 0 256 0,2 1 32 16,-1 2 16-16,4-1 0 0,-1 1-576 0,2 2-112 15,1 0-32-15,1-3 0 0,2 3 288 0,0-4 0 16,2 1 0-16,3-3 0 0,1-1 0 0,1 0 0 0,3 2 0 16,1-3 0-16,0-3 0 0,3-2 0 0,1 0 0 0,3 0 0 15,1-5 0-15,2 0 0 16,2-2 144-16,4-2-144 0,1 0 256 0,0-4-16 0,1-4-16 0,1-3 0 15,-1 1-32-15,2-3-16 0,-2-2 0 0,1 0 0 16,-4-1-48-16,1-5 0 0,-3 3 0 0,0-3 0 16,-1 0-128-16,0 0 128 0,0 0-128 0,-1 0 128 15,-4 1 0-15,-1-1 0 0,-3 0 0 0,-2 0 0 16,-2 0 96-16,-3 3 16 0,-1-2 0 0,-4 1 0 16,-3-6 112-16,-2 1 32 0,-4 0 0 0,-1-1 0 15,-2 0-80-15,-3 1-16 0,-3-1 0 0,0 1 0 16,-2-1-64-16,1 1-16 0,-3-1 0 0,-2 3 0 15,-2 2-208-15,0 2 128 0,0 2-128 0,0 3 0 16,1 0 0-16,3 4-128 0,0 2-16 0,2 1 0 16,1 4-1904-16,0-1-384 15</inkml:trace>
  <inkml:trace contextRef="#ctx0" brushRef="#br0" timeOffset="-58913.44">21002 12684 19119 0,'-25'6'832'0,"8"-1"192"0,-3-4-816 0,-2 2-208 0,-1 1 0 0,2 1 0 0,3-2 1184 0,3 2 192 16,3-4 32-16,3 2 16 0,9-3-640 0,0 0-128 16,0 0-16-16,0 0-16 0,0 0 144 0,12 1 48 15,4-1 0-15,5-1 0 0,3-1 112 0,6 0 32 16,4-2 0-16,4 0 0 0,1-5-192 0,4 2-16 16,2 1-16-16,3 1 0 0,4 1-336 0,3 2-64 15,2 1-16-15,2 1 0 16,-3 1-608-16,-3 2-128 0,-3 0-32 0,-2-1 0 15,-2 3-2288-15,-1-1-464 0,-2 0-80 0</inkml:trace>
  <inkml:trace contextRef="#ctx0" brushRef="#br1" timeOffset="-51987.5">21672 12847 1839 0,'0'0'0'0,"0"0"160"0,0 0-160 0,0 0 0 16,0 0 0-16,0 0 0 0,0 0 3072 0,0 0 576 15,0 0 112-15,0 0 16 0,10 4-3008 0,-10-4-624 16,12 4-144-16,-2 1 0 0,1-1 0 0,-2 2 192 16,-9-6-192-16,12 3 192 0,-2 1-192 0,-1 3 192 15,-9-7-192-15,13 6 192 0,-1 1 80 0,0 1 32 16,-1-2 0-16,1 2 0 0,-1 0-112 0,-1 0 0 15,2-2-16-15,-1 2 0 0,0 1-176 0,-2 0 0 16,-1 0 0-16,2-2 0 0,3 1 0 0,-1 0 240 16,-2-1-16-16,2 1 0 0,0 0 256 0,1 0 48 15,1 0 16-15,2 0 0 0,1-2-64 0,0 1-16 0,-2-2 0 16,1 0 0-16,1 0-208 0,0 0-32 0,-1 2-16 16,-1 0 0-16,0-4-208 0,-1 5 0 0,-1-3 128 0,0 2-128 15,1-3 0-15,-1 2 0 0,-13-6 0 0,16 7 0 16,-3-1 0-16,-1 1 0 0,0-2 128 0,-2 3-128 15,-10-8 0-15,13 7 0 0,-1-1 0 0,0-2 0 16,-1 1 0-16,2 0 0 0,-1 1 0 0,1-1 0 16,1 0 0-16,1-1 144 0,-1 0-144 0,2 1 128 15,2-2-128-15,-2 1 192 0,-2-1-192 0,3 1 192 16,1 0-192-16,-2 2 0 0,-3 0 0 0,0-2 0 16,0 1 0-16,-1 2 0 0,-12-7-144 0,11 9 144 15,-1 0 0-15,-1 0 0 0,-2-2-128 0,-7-7 128 16,6 9 0-16,-6-9 0 0,7 10 0 0,-1-2 0 15,-6-8 0-15,0 0 0 0,6 6 0 0,-6-6 0 16,9 7 0-16,-9-7 0 0,9 3 0 0,-9-3 0 0,11 2 0 0,-11-2 0 16,0 0 0-16,9 4 0 0,-9-4 0 0,0 0 0 15,0 0 0-15,0 0 0 0,8 7 0 0,-8-7 0 16,0 0 0-16,2 7 0 0,-2-7 0 0,0 0 0 16,0 10 0-16,0-10 0 0,0 0 0 0,-3 7-160 15,0 1 160-15,3-8-128 0,0 0 128 0,0 0 0 16,0 0 0-16,0 0 0 0,0 0 0 0,-9-4 0 15,1-1 128-15,8 5-128 0,-5-6 240 0,5 6-32 16,-5-12 0-16,2 1 0 0,0 1-64 0,2 0-16 16,0-1 0-16,-1 2 0 0,2 0-128 0,-1 1 0 15,-3 2 0-15,2-1-176 0,-1-1 176 0,0 2 0 16,-1-2 0-16,-1 1-128 0,0 1 128 0,5 6 0 16,-8-8 0-16,0 3-128 0,-1 0 128 0,0-1 0 0,1 1 0 0,3 0 0 15,5 5 144-15,-5-7-144 0,0 2 192 0,5 5-192 16,2-8 128-16,-2 8-128 0,3-7 0 0,2 0 0 15,2 1 0-15,-1-1 0 0,-6 7 0 0,9-9 0 16,0 2 0-16,-9 7-144 0,0 0 144 0,11-5 0 16,-1 3 0-16,-10 2 0 0,0 0 0 0,0 0 0 15,0 0 0-15,0 0-128 0,9 2 128 0,-9-2 0 16,0 0 0-16,0 0 0 0,8 5 0 0,-8-5 0 16,0 0 0-16,0 0 0 0,5 11 0 0,-5-11 0 15,2 12 0-15,-2-12 0 0,2 13 0 0,1-3 0 16,2 0 0-16,-5-10 0 0,4 11 0 0,-4-11 0 15,7 10 0-15,-2-1 0 0,-5-9 0 0,4 12 0 16,-4-12 0-16,2 13 0 0,1-1 0 0,-2-2 0 16,-1-10 0-16,-2 13 0 0,-2 0 0 0,0 0 0 0,-1 0 0 0,1-1 0 15,1-1 0-15,-2-1 0 0,-3-1 0 0,2 2 0 16,2 0 0-16,0 1 128 0,-3-1-128 0,2-4 144 16,5-7-144-16,-4 9 160 0,0 1-160 0,4-10 128 15,-5 7-128-15,1 1 128 0,4-8-128 0,-4 9 0 16,0 1 0-16,4-10 128 0,0 0-128 0,-2 9 0 15,2-9 0-15,0 0 0 0,0 0 0 0,-4 6 0 16,4-6 0-16,-6 7 0 0,6-7 0 0,0 0 0 16,-9 5 0-16,9-5 0 0,-11 1 0 0,0 0-256 15,2-1 64-15,9 0 16 0</inkml:trace>
  <inkml:trace contextRef="#ctx0" brushRef="#br1" timeOffset="-51415.46">21395 13094 10127 0,'0'0'896'0,"0"0"-704"0,0 0-192 0,0 0 0 15,8-7 1904-15,-8 7 336 0,11-4 80 0,-11 4 16 16,0 0-1792-16,10-4-352 0,-10 4-192 0,0 0 192 15,10-3-192-15,-10 3 128 0,0 0-128 0,0 0 128 16,0 0-128-16,0 0 0 0,0 0 0 0,12 0 128 16,-12 0 576-16,11 3 128 0,-11-3 0 0,0 0 16 15,0 0-288-15,0 0-64 0,0 0-16 0,7 10 0 16,-7-10-288-16,6 14-48 0,-4-1-16 0,1 0 0 16,-3-13-128-16,1 14 0 0,-1-2 0 0,1 1 128 15,-1 0-128-15,2 0-176 0,-1-1 48 0,-1-12 0 31,4 13-656-31,-4-13-128 0,1 13-32 0,-1-13-5648 0,-1 13-1120 0</inkml:trace>
  <inkml:trace contextRef="#ctx0" brushRef="#br1" timeOffset="-51161.82">21253 13180 25103 0,'0'0'1104'0,"0"0"240"0,0 0-1072 0,0 0-272 16,0 0 0-16,0 0 0 0,0 0 144 0,15 0-16 0,-1 0-128 0,3 0 192 15,0 0-192-15,1 0 0 0,0-1-144 0,3 1 144 31,-1-3-1072-31,-1 2-112 0,1-1-32 0,-2 1 0 0</inkml:trace>
  <inkml:trace contextRef="#ctx0" brushRef="#br1" timeOffset="-50845.46">21713 13076 18431 0,'0'0'816'16,"0"0"160"-16,0 0-784 0,0 0-192 0,0 0 0 0,0 0 0 0,0 0 1792 0,0 0 320 15,0 0 64-15,0 0 16 0,0 0-1808 0,11 7-384 16,-11-7 0-16,6 11 0 0,0-1-256 0,-6-10 0 15,0 13 16-15,-2 0 0 0,0 0 0 0,-2-1 0 16,-1 1 0-16,-1 0 0 0,1 2 240 0,-1-1-144 16,-1 0 144-16,2 1-128 0,1-2 128 0,0 1 0 15,0 2 0-15,2-3 0 16,0-2-512-16,2 1-80 0,2 1-16 0,-2-13-6176 16,2 9-1248-16</inkml:trace>
  <inkml:trace contextRef="#ctx0" brushRef="#br1" timeOffset="-50403.62">21893 13155 16927 0,'0'0'752'0,"0"0"144"0,0 0-704 0,0 0-192 0,2-10 0 0,-2 10 0 16,0 0 576-16,5-8 64 0,-5 8 32 0,0 0 0 15,0 0-160-15,0 0-16 0,0 0-16 0,0 0 0 16,0 0-96-16,0 0 0 0,-7 9-16 0,1 4 0 16,-1 0-224-16,1 0-144 0,-3 4 192 0,1-1-192 0,1 2 160 15,1 0-160-15,-1 3 128 0,1-1-128 0,1-1 0 0,1 1 0 16,1-2 128-16,0-1-128 0,2-1 128 0,1-3 0 16,0-3 0-16,1 0 0 0,2 2 16 0,1-4 0 15,-4-8 0-15,8 7 0 0,-8-7-144 0,10 5 192 16,1-4-192-16,0-1 192 0,0-1-192 0,1-2 0 15,1 1 0-15,1-2 0 0,-1-3 0 0,0-3 0 16,0-2 0-16,0 0 0 0,0-1 0 0,0 0 128 16,0 0-128-16,-2-1 128 0,-5 1 112 0,1 0 16 15,-2-3 0-15,-3 3 0 0,-3 3 64 0,0-3 32 16,0 1 0-16,-2 1 0 0,-1 1-32 0,-1-2 0 16,0 3 0-16,-2-1 0 0,-2 1-128 0,0 1-48 15,0 0 0-15,0 1 0 0,1 1-144 0,-1 1 0 16,-2 2 0-16,1-1-176 15,-1 1-288-15,1 3-64 0,10 0-16 0,-11 3-7488 16,2 1-1504-16</inkml:trace>
  <inkml:trace contextRef="#ctx0" brushRef="#br0" timeOffset="-44598.76">23015 13602 16575 0,'-7'-8'736'15,"7"8"160"-15,-5-5-720 0,1 0-176 0,-1-2 0 0,5 7 0 0,-3-6 2320 0,2-1 432 16,1 7 96-16,0 0 16 0,0 0-2272 0,0 0-448 16,4-7-144-16,-4 7 0 0,0 0 128 0,0 0-128 15,9-7 0-15,-9 7 128 0,10-5 496 0,-10 5 80 16,11-1 32-16,-11 1 0 0,11 2 96 0,-11-2 0 16,12 8 16-16,-1 1 0 0,-4 2-304 0,-1-1-64 15,-3 3-16-15,0 3 0 0,1 3-144 0,-3 3-48 16,-2 3 0-16,0 5 0 0,-3 1-96 0,1 5-32 0,-1-1 0 15,0 1 0-15,0 5-144 0,2-1 192 0,-1-3-192 0,2-5 192 16,1-2-192-16,0-5 0 0,0 0 0 0,1-6 128 16,3 1-128-16,-3-2 0 0,1-1 0 0,0-1 0 31,1-3-960-31,2-3-80 0,0-1-16 0,-5-9-9072 16,0 0-1824-16</inkml:trace>
  <inkml:trace contextRef="#ctx0" brushRef="#br0" timeOffset="-44099.24">23458 13597 22111 0,'0'0'1968'0,"-9"-3"-1584"0,0 2-384 0,9 1 0 0,-10 3 3520 0,10-3 608 16,0 0 128-16,-5 11 32 16,1 1-4128-16,2 1-816 0,0 2-176 0,1 3-16 15,-2 3 256-15,0 5 48 0,-1 2 16 0,0 2 0 0,-1 4 320 0,-1 2 64 16,0 0 16-16,-1-1 0 0,1 2 128 0,1-6 0 16,1-1 0-16,1-3 0 0,0 1 224 0,2-7 80 15,2 1 16-15,2-4 0 0,2 0-32 0,2 1 0 16,1-4 0-16,3 1 0 0,2-4-32 0,3-1 0 0,1 0 0 0,2-5 0 15,4-1-128-15,0-2-128 0,2-4 192 16,0-3-192-16,1-1 0 0,0-3 0 0,0-3 0 0,-1 0 0 16,-2-2 0-16,-1-3 0 0,-2 0 0 0,-2-3 0 15,0-2 224-15,-1 1-64 0,-1-3-16 0,-2-2 0 16,1 0 288-16,-2-1 48 0,-2-5 16 0,0 0 0 16,-2-2-112-16,-3 1 0 0,-2 0-16 0,-1 1 0 15,-2 1-144-15,-2 3-32 0,-2 1 0 0,-1-1 0 16,-3 5-192-16,-4 4 144 0,-2 4-144 0,-2 1 128 15,-4 2-128-15,0 3 0 0,-5 4 144 0,-2 1-144 16,-4 0 0-16,-1 2 0 0,1 1 0 0,0 1 0 16,-1-1 0-16,1 1 0 0,2 1-176 0,2 0 176 31,3 1-1744-31,2-2-256 0,-5 2-48 0,26-3-16 0</inkml:trace>
  <inkml:trace contextRef="#ctx0" brushRef="#br0" timeOffset="-41379.4">30394 13561 20031 0,'0'0'896'0,"0"0"176"0,0 0-864 0,0 0-208 0,0 0 0 0,0 0 0 15,0 0 1344-15,0 0 208 0,0 0 48 0,0 0 16 16,0 0-64-16,0 0-16 0,0 0 0 0,0 0 0 15,-6-4-192-15,6 4-32 0,-5 0-16 0,5 0 0 16,-6 0-304-16,-1 2-64 0,7-2-16 0,-6 5 0 16,6-5-272-16,-6 7-48 0,2 2-16 0,1 4 0 15,0 0-144-15,2 4-48 0,-1 3 0 0,2-1 0 16,3 2-32-16,-2 5-16 0,1 2 0 0,0 0 0 16,1 4-144-16,-1-1-48 0,-2 0 0 0,3-1 0 15,0-1 80-15,-2-3 16 0,0-3 0 0,-1 1 0 16,0-3-112-16,0 1-128 0,-1-3 176 0,0 0-176 15,-1-1 128-15,1-1-128 0,0-2 0 0,-2 4 0 16,0-1-1408-16,1-1-352 0,-1-3-64 0,1 2-10640 16,0 1-2128-16</inkml:trace>
  <inkml:trace contextRef="#ctx0" brushRef="#br0" timeOffset="-27663.67">2310 13057 11967 0,'0'0'528'0,"0"0"112"0,-5-4-512 0,5 4-128 16,0 0 0-16,0 0 0 0,0 0 2944 0,0 0 576 16,0 0 96-16,0 0 32 0,0 0-2928 0,0 0-576 15,0 0-144-15,0 0 0 0,0 0 0 0,0 0 0 16,0 0 0-16,0 0 0 0,0 0 0 0,0 0 0 0,0 0 0 0,0 0 128 15,0 0-128-15,0 0 0 0,4-7 144 0,-4 7-144 16,4-11 240-16,-4 11-32 0,6-9 0 0,1 3 0 16,-2-1 96-16,2 0 16 0,0-2 0 0,0 3 0 15,-7 6 176-15,9-5 32 0,-9 5 16 0,10-3 0 16,-10 3-192-16,0 0-32 0,0 0-16 0,12 0 0 16,-12 0-48-16,12 4-16 0,-12-4 0 0,10 6 0 15,-10-6 16-15,9 8 16 0,-9-8 0 0,10 12 0 16,-10-12-16-16,9 9 0 0,-9-9 0 0,9 12 0 15,-3-2-64-15,1 2-32 0,-7-12 0 0,4 12 0 16,-3-1-32-16,0 3-128 0,1-4 192 0,-2 3-64 16,-3 0 0-16,-1 1 0 0,0 2 0 0,0-2 0 0,-1 3-128 0,-1 3 128 15,-1-1-128-15,-1 1 128 0,-2 0-128 16,1-1 160-16,0 1-160 0,-1-3 160 0,3 1 0 0,-2 0 0 16,1-4 0-16,-1 1 0 0,-1-1-160 0,3-1 192 15,-2 0-192-15,-1 2 192 0,1-1-192 0,1 0 128 16,-2-3-128-16,1-1 128 0,0 0-128 0,1 0 0 15,-1-4 144-15,0 1-144 0,0-2 128 0,9-5-128 16,-11 5 128-16,1-1-128 0,-2-4 0 0,2 0 144 16,10 0-144-16,-11-3 0 0,-1 1 128 0,12 2-128 15,0 0 0-15,0 0 0 0,-10-7 0 0,10 7 128 16,0 0-128-16,0 0 0 0,-4-11 0 0,3 0 0 16,1 11 0-16,2-12 0 0,5 2 128 0,-2 2-128 15,-5 8 0-15,9-10 0 0,0-2 128 0,2 0-128 16,-2 0 0-16,1 2 0 0,-1 1 0 0,1 2 0 0,-1 1 0 0,1 1 0 15,1-1 0-15,-1 3 0 0,0-3 0 0,1 2 0 16,-2-1 0-16,0 3 0 0,3-5 0 16,0 4 0-16,-1 3 128 0,1 0 0 0,-2 0 16 0,2 3 0 15,0-2-16-15,0 5-128 0,-12-6 192 0,13 6-64 16,-2 3-128-16,0 0 0 0,-2-1 0 0,-1 3 128 16,-8-11-128-16,8 9 0 0,-1 1 144 0,0 1-144 15,-2-5 128-15,2 2-128 0,-7-8 160 0,9 9-160 16,-1-1-224-16,2 0-144 0,1 0-16 0,-1-2-10832 15,-10-6-2160-15</inkml:trace>
  <inkml:trace contextRef="#ctx0" brushRef="#br0" timeOffset="-21091.34">14153 9175 16575 0,'-19'5'736'0,"7"-2"160"0,-2-1-720 0,0 3-176 0,0-1 0 0,2 0 0 16,3-1 2688-16,9-3 512 0,0 0 112 0,-9 0 16 15,9 0-2672-15,-9-1-528 0,1-6-128 0,8 7 0 16,-6-8 0-16,6 8 0 0,0 0 144 0,-4-10-144 16,1-3 320-16,3 0-16 0,1 2 0 0,2 1 0 15,1 2 464-15,3 2 112 0,0-2 16 0,2 1 0 16,2 3-240-16,1-2-32 0,-2-1-16 0,3 1 0 15,1-1-208-15,3 2-32 0,2 0-16 0,1 1 0 16,3 1-48-16,1-2-16 0,1 1 0 0,3 2 0 16,0-2-80-16,2 0-16 0,3-1 0 0,1 2 0 15,0 0-192-15,1 1 176 0,0-1-176 0,2-1 160 16,-2 2 48-16,0 0 16 0,1-2 0 0,4 2 0 16,3-3 16-16,1 1 0 0,2-2 0 0,2 3 0 0,0-1-240 15,-1 0 0-15,-1 0 128 0,-2-3-128 0,-1 1 0 0,1 1 0 16,-2 1 128-16,1-2-128 0,1 1 0 0,1-1 128 15,-4-2-128-15,2 1 0 0,0 1 272 0,-1 2-32 16,-3 1-16-16,0-1 0 0,-1 3 32 0,-1 0 0 16,-2 1 0-16,-1 0 0 0,0 1-16 0,1 2 0 15,3-1 0-15,1 1 0 0,1-3-240 0,-1 1 0 16,-1-1 0-16,0 0 0 0,-2-1 0 0,1 0 0 16,-2-1 0-16,-1-2 0 0,-3-1 0 0,-2 1 0 15,-2 0 0-15,-1 3 0 0,1 1 192 0,-3 0-64 16,1 0-128-16,-3 0 192 0,0-1-192 0,-1 1 0 15,-3 0 0-15,1 0 0 0,-2-4 0 0,-2 3 0 16,0-1 0-16,-2 0 0 0,-2-1 0 0,0 2 0 0,-11 1 0 16,10-2 0-16,1 0 0 0,-11 2 0 0,0 0 0 0,9-3 0 15,-9 3 128-15,0 0-128 0,0 0 0 0,0 0 0 16,0 0 128-16,0 0-128 0,0 0 0 0,0 0 144 16,0 0-144-16,-11 1 128 0,1 2-128 0,-2 1 128 15,1 0-128-15,-2 1 0 0,-1 0 0 0,1-1 128 16,0-2-128-16,-1 3 0 0,-2-1 144 0,2 0-144 15,-2-4 0-15,2 1 0 0,-2 0 0 0,1 0 0 16,-2-1 0-16,1 0 0 0,1 0 0 0,-2-1 128 16,-2 0-128-16,-2 0 0 0,-2-1 128 0,-3 2-128 15,-1 0 0-15,-3 0 0 0,-3 0 0 0,-2 3 128 16,-3 1-128-16,-1 1 0 0,-3 2 0 0,-2-2 0 16,-3-1 0-16,-1 1 0 0,-1 1 0 0,0 2 0 15,-2 0 0-15,-1-1 0 0,0-2 0 0,-2 1 0 0,0 1 0 16,-3-1 0-16,-1 2 0 0,-1 1 0 0,0-2 0 0,1 1 0 15,-2-2 0-15,-1 1 0 0,-1-1 0 0,0 3 0 16,0-5 0-16,1 4 0 0,2 0 0 0,3 2 0 16,0-1 0-16,3 2 0 0,1-3 0 0,2-2 0 15,2-1 0-15,1 2 0 0,1 1 0 0,2 0 0 16,1-1 128-16,4 1-128 0,4 1 0 0,2-2 0 16,1-1 0-16,2 1-128 0,1-1 128 0,3-2 0 15,2-1 0-15,4 1 0 0,0-2 0 0,3 2 0 16,3-4 0-16,5 0 0 0,9 0 0 0,0 0 0 15,0 0 0-15,0 0 0 0,0 0 0 0,0 0 0 0,0 0 0 0,14 3 0 16,2-2 0-16,2 2 0 0,1-3 0 0,3-3 0 16,6 1 0-16,3-4 0 0,3 0 0 0,5 1 0 15,4-1 0-15,4 1 0 0,4-1 0 0,2-1 0 16,3 3 0-16,3-5 0 0,1-1 128 0,1-1-128 16,-1 0 0-16,3-1 0 0,2-1 0 0,2 0-128 15,-1 0 128-15,-2 0-160 0,-3-2 160 0,-2 1-160 16,-2-2 160-16,2 1-128 0,-3-2 128 0,1 4-128 15,-1 2 128-15,-1 1 0 0,0-2 0 0,0 2 0 16,-2-1 0-16,1 2 0 0,-4 1 0 0,0 1 0 16,0-1-224-16,-1 0 32 0,1 0 16 0,-3 3 0 31,-2 2-1040-31,-2 3-192 0,-4-2-64 0,-2 2-16400 0</inkml:trace>
  <inkml:trace contextRef="#ctx0" brushRef="#br0" timeOffset="-15794.7">22835 12572 5519 0,'0'0'496'0,"0"0"-496"0,0 0 0 0,-7-2 0 15,7 2 2096-15,0 0 320 0,-9-3 64 0,9 3 16 16,0 0-1488-16,-9-2-304 0,9 2-48 0,-9-3-16 15,9 3 368-15,-8-1 64 0,8 1 16 0,0 0 0 16,-11-3 96-16,4 3 32 0,7 0 0 0,-9 1 0 16,9-1-208-16,-10 3-48 0,3-2 0 0,7-1 0 15,0 0-416-15,-7 7-96 0,1-2 0 0,6-5-16 16,0 0 208-16,-10 6 64 0,10-6 0 0,0 0 0 16,-7 4 112-16,7-4 16 0,0 0 16 0,0 0 0 15,0 0-320-15,0 0-64 0,0 0-16 0,0 0 0 0,0 0-80 0,0 0-32 16,0 0 0-16,0 0 0 0,0 0-64 15,0 0-16-15,0 0 0 0,0 0 0 0,11 0 0 0,1 0-16 16,-2-4 0-16,2 4 0 0,1 2 16 0,2 0 0 16,-2-2 0-16,2 2 0 0,2 0-256 0,1 2 144 15,2-3-144-15,1 1 128 0,-2-2 0 0,4-2-128 16,-3 2 192-16,3 0-64 0,1-1-128 0,1 0 128 16,0 0-128-16,-3-2 128 0,0 0 16 0,0 1 0 15,-1-1 0-15,1 2 0 0,1-3 80 0,-3 3 16 16,0-1 0-16,-2 2 0 0,1-2-96 0,-1 2-16 15,-1 0 0-15,1 2 0 0,2 0-128 0,-2-1 0 16,1-1 0-16,1 1 128 0,-1 2-128 0,1-3 0 0,1-4 0 16,-2 3 128-16,0-1-128 0,0 2 192 0,1-5-192 0,1 3 192 15,-2-2-192-15,1 1 0 0,-2 0 0 0,0 1 0 16,-2-1 0-16,0 2 0 0,-2 1 0 0,-1-3 0 16,0 2 0-16,-1 0 0 0,-12 1 0 0,13 2 0 15,-2 1 0-15,0 1 0 0,-11-4 0 0,8 8 0 31,-2 1-1632-31,1 0-208 0,-2-3-32 0</inkml:trace>
  <inkml:trace contextRef="#ctx0" brushRef="#br0" timeOffset="-14510.97">26386 12601 12895 0,'0'0'576'0,"0"0"112"0,0 0-560 0,-7-4-128 0,0 1 0 0,7 3 0 16,-8-2 2880-16,8 2 560 0,0 0 96 0,0 0 32 15,0 0-2464-15,-8 0-480 0,8 0-112 0,0 0 0 16,-8-1-384-16,8 1-128 0,0 0 0 0,0 0 0 15,-8 1 336-15,8-1-16 0,0 0-16 0,0 0 0 16,0 0 272-16,0 0 48 0,0 0 16 0,0 0 0 16,12 5 208-16,2-1 48 0,2-3 16 0,2 1 0 15,1-4-48-15,3 1-16 0,2-2 0 0,4 1 0 16,3-2-80-16,7 0 0 0,5 1-16 0,7-1 0 16,3 2-432-16,3-2-96 0,0 3-16 0,-1-1 0 15,-4-3-208-15,-2 0 0 0,-3 0 0 0,-1 1 0 16,0 1 0-16,-2 2 0 0,-1-2 0 0,-3 6 0 15,-4-3-128-15,-3 2-80 0,-3 1-16 0,-1 1 0 16,-4 1-1904-16,-4 0-384 16</inkml:trace>
  <inkml:trace contextRef="#ctx0" brushRef="#br0" timeOffset="-12511.15">5103 15391 4607 0,'0'0'400'0,"0"0"-400"0,0 0 0 0,0 0 0 16,0 0 3568-16,0 0 624 0,0 0 128 0,0 0 32 15,0 0-2496-15,0 0-480 0,0 0-96 0,0 0-32 16,0 0-432-16,0 0-96 0,0 0-16 0,0 0 0 16,0 0-192-16,0 0-32 0,0 0-16 0,-2 13 0 15,2 4-272-15,-1 3-48 0,-1-1-16 0,0 5 0 16,1 2 0-16,0 1-128 0,-3-1 192 0,1 3-64 0,0-3-128 0,2 4 128 16,-3-3-128-16,0 6 128 0,0-1 0 0,-1 4-128 15,1 0 192-15,0 1-64 0,2-2-128 0,1-1 0 16,-1-3 144-16,4-2-144 0,-1-2 0 0,1-4 0 15,4-2 0-15,-2-1 0 16,1-6-352-16,0-2-144 0,0-6-16 0,-5-6-12592 0</inkml:trace>
  <inkml:trace contextRef="#ctx0" brushRef="#br0" timeOffset="-11959.75">5502 15500 21135 0,'0'0'928'0,"0"0"208"0,0 0-912 0,0 0-224 0,-9 4 0 0,9-4 0 16,-7 8 624-16,3-1 80 0,-2 2 0 0,0-1 16 0,1 0-320 0,0 1-64 16,0 1-16-16,1 0 0 15,1 0 128-15,-1 0 32 0,0 3 0 0,-1 0 0 0,0 0 112 0,0 0 32 16,0 2 0-16,-1 0 0 0,0 2-304 0,1 1-64 16,1 1-16-16,0 0 0 0,0 2-48 0,3 4-16 15,1-2 0-15,1 3 0 0,0-1 16 0,3 3 16 16,1-1 0-16,2 0 0 0,1-2-16 0,1-1-16 15,-1-4 0-15,1-3 0 0,1-4-48 0,2 0 0 16,-2-6 0-16,2-3 0 0,0-4-128 0,0-1 0 16,-1-2 144-16,1-2-144 0,0-2 0 0,-1-2 0 15,0-3 0-15,1-1 0 0,-1-2 160 0,0-2-32 16,-1-4-128-16,1 1 192 0,-1-1 16 0,0 2 0 16,-2-5 0-16,1 2 0 0,-2 3 32 0,-1-1 0 15,0 1 0-15,-2 0 0 0,-2 2-16 0,-3 4 0 0,-2-2 0 0,-1 2 0 16,-1 0-96-16,-3 0-128 0,-2 1 176 15,-2 0-176-15,0 0 176 0,-1 1-176 0,-1 0 160 16,0 1-160-16,-1 1 192 0,0 1-64 0,-2-1-128 0,0 2 192 16,-1 3-64-16,1 0 0 0,1 2-128 0,0-3 192 15,-1 1-192-15,3 0 0 0,2-2 0 0,2 4 0 32,-1-1-512-32,11 3-64 0,-9-6 0 0,9 6-9888 0,0 0-1984 0</inkml:trace>
  <inkml:trace contextRef="#ctx0" brushRef="#br0" timeOffset="-11008.29">9151 15568 24127 0,'-8'-9'1072'0,"1"5"208"0,0-2-1024 0,-2-1-256 15,-1 1 0-15,1 0 0 0,-1 3 560 0,-1 1 48 16,1 2 16-16,0 0 0 0,-1-2-224 0,1 4-32 15,-2 0-16-15,2 1 0 0,-2 1 112 0,-1 0 32 16,-3-1 0-16,0 1 0 0,0 4 144 0,-1 1 48 0,0-1 0 0,0 1 0 16,-2 1-192-16,2 2-48 0,-1 0 0 0,0 3 0 15,2 1-80-15,1 3-32 0,-1-2 0 0,3 3 0 16,0 1-336-16,1 0 144 0,3 2-144 0,0 2 0 16,2 0 0-16,5 3 0 0,1-2 0 0,3 3 0 15,2 0 0-15,3-1 0 0,0 0 0 0,4-2 0 16,2-3 0-16,1-4 0 0,2-1 0 0,2-5 0 15,0-4 0-15,2-1-144 0,2-6 144 0,2-2-192 16,2-2 192-16,1-6 0 0,0-4 0 0,1-1-128 16,-2-2 128-16,0-4 0 0,-1-5 160 0,-2 0-160 15,-2 1 224-15,-3-2-48 0,-1 0-16 0,-2 0 0 16,-4 1 320-16,0 0 64 0,-3 1 16 0,-2 2 0 16,-2-1 16-16,-1 3 0 0,-3 1 0 0,-2 0 0 0,1 0-176 0,-4 1-16 15,-2 0-16-15,-2 2 0 0,-1 1-208 0,-2 0-32 16,-2-2-128-16,-3 3 192 0,-4 0-192 0,0 3-128 15,-3 2 128-15,1 1-208 16,-2 5-496-16,-1 4-80 0,-3 1-32 0,1 2 0 16,0 2-1600-16,4 0-320 0,-1 3-64 0</inkml:trace>
  <inkml:trace contextRef="#ctx0" brushRef="#br0" timeOffset="-6155.92">24111 12656 10127 0,'0'0'896'0,"12"-4"-704"16,-3-3-192-16,-9 7 0 0,0 0 2256 0,6-7 432 15,-6 7 64-15,0 0 32 0,0 0-1264 0,0 0-256 16,-4-8-48-16,4 8-16 0,0 0-16 0,-6-6 0 15,-1 4 0-15,1-3 0 0,-2 1-160 0,2 0-16 16,6 4-16-16,0 0 0 0,0 0-240 0,0 0-48 16,0 0-16-16,0 0 0 0,0 0-368 0,0 0-64 15,0 0 0-15,11-3-16 0,-11 3-64 0,0 0-16 16,12 4 0-16,-12-4 0 0,0 0 32 0,10 8 16 16,-10-8 0-16,11 10 0 0,-11-10 80 0,9 8 16 15,-9-8 0-15,0 0 0 0,9 9-48 0,-1 0-16 0,-8-9 0 0,9 11 0 16,1-5-48-16,0 2 0 0,-10-8 0 0,10 9 0 15,-10-9-48-15,10 9-16 16,0 2 0-16,0-3 0 0,0 1-128 0,-2 0 0 0,-1-1 144 0,-1 2-144 16,0 1 0-16,-1 0 144 0,0 1-144 0,-1 0 0 15,0 1 144-15,0-3-144 0,0 2 0 0,0 0 144 16,-1 0-144-16,1-1 0 0,0 1 0 0,1 0 0 16,-1-3 0-16,2-1 0 0,0-2 0 0,1 1 0 15,-7-7 0-15,10 9 0 0,-1 0 0 0,0-4 0 16,-9-5 0-16,12 7 0 0,-2-1 128 0,1 2-128 15,-11-8 0-15,10 10 0 0,1 0 0 0,-2 0 0 16,-1 0 0-16,-2 0 0 0,-6-10 0 0,7 13 0 16,-1-2 0-16,-1 1 0 0,1-1 0 0,-6-11 0 0,5 10 0 0,0 0 0 15,-5-10 144-15,5 11-144 16,-5-11 0-16,7 9 128 0,-7-9-128 0,8 8 0 0,-8-8 0 0,0 0 0 16,0 0 0-16,11 8 128 0,-11-8-128 0,12 6 0 15,-12-6 0-15,9 7 0 0,-9-7 0 0,0 0 0 16,0 0 0-16,0 0 0 0,9 9 0 0,-9-9 0 15,0 0 0-15,0 0 0 0,0 0 0 0,0 0 144 16,0 0-144-16,0 0 0 0,0 0 128 0,0 0-128 16,0 0 0-16,0 0 0 0,0 0 128 0,0 0-128 15,10-4 0-15,-10 4 0 0,7-8 160 0,-3-1-160 16,-4 9 128-16,4-12-128 0,-3 3 144 0,-1-3-144 16,-2 4 160-16,1-2-160 0,-3 1 144 0,1 0-144 15,3 9 128-15,-4-11-128 0,-2 2 128 0,0 0-128 0,2 1 128 0,4 8-128 16,-6-8 0-16,-1-2 0 0,2 2 128 0,1 0-128 15,-1 1 0-15,1-1 0 0,4 8 0 0,-2-9 0 16,0-1 0-16,2 10 0 0,2-9 0 16,-2 9 0-16,2-9 0 0,-2 9 0 0,0 0 0 0,4-9 0 15,-4 9 0-15,0 0 0 0,4-8 0 0,-4 8 0 16,0 0 0-16,0 0 0 0,0 0 0 0,0 0 0 16,0 0 0-16,0 0 0 0,7-6 0 0,-7 6 0 15,0 0 0-15,0 0 0 0,0 0 0 0,0 0 0 16,0 0-128-16,0 0 128 0,0 0 0 0,10-2 0 15,-10 2 0-15,0 0 0 0,10 2 0 0,1 0 0 16,-11-2 0-16,10 4 0 0,-10-4 0 0,0 0 0 16,0 0 0-16,8 6 0 0,-8-6 0 0,0 0 0 15,7 7 0-15,-7-7 0 0,0 0 0 0,0 0 0 0,5 9 0 16,-5-9 0-16,0 0 0 0,0 0 0 0,0 0 0 0,2 10 0 16,-2-10 0-16,0 0 0 0,0 0 0 0,0 0 0 15,0 0 0-15,0 0 0 0,0 0 0 0,0 0 0 16,0 0 0-16,0 0 0 0,0 0 0 0,4 7 0 15,-4-7 0-15,2 13 0 0,-2-13 0 0,-2 8 0 16,2-8 0-16,-4 12 0 0,1-5 0 0,-1 0 0 16,4-7 0-16,-7 9 0 0,2-1 0 0,5-8 0 15,-5 9 0-15,5-9 0 0,-4 8 0 0,4-8 0 16,0 0 0-16,-7 12 0 0,7-12 0 0,-2 9 0 16,-5-1 0-16,7-8 0 0,-6 10 0 0,-1-1 0 15,1-2 0-15,-1 1 0 0,-1 0 0 0,0-1 0 16,1-1 0-16,-1 2 0 0,-3-5 0 0,2 3 160 0,0 0-32 0,1 1-128 15,0-2 288-15,1 1-48 0,-3 0-16 0,1-1 0 16,0 0-32-16,0-1 0 0,0-1 0 0,0 0 0 16,9-3-192-16,-11 7 128 0,1-2-128 0,3 0 0 15,7-5 0-15,-7 7 128 0,7-7-128 0,-10 5 0 16,10-5 0-16,0 0 0 0,0 0 0 0,0 0 0 16,-9-1 0-16,9 1 0 0,0 0 0 0,0 0 0 15,0 0 0-15,-2-11-256 0,2 11 16 0,2-11 16 31,2-1-560-31,3 3-112 0,-1 1-32 0,3-2 0 16,-1 2-2384-16,1-3-464 0</inkml:trace>
  <inkml:trace contextRef="#ctx0" brushRef="#br0" timeOffset="-3237.09">26128 12738 5519 0,'0'0'496'0,"0"0"-496"0,0 0 0 0,0 0 0 15,0 0 2496-15,0 0 384 0,6-9 96 0,-6 9 16 16,8-8-2160-16,0 1-416 0,-8 7-96 0,0 0 0 15,8-6 160-15,-8 6 32 0,8-7 16 0,-8 7 0 16,0 0 368-16,0 0 64 0,0 0 0 0,0 0 16 16,0 0-32-16,0 0-16 0,0 0 0 0,0 0 0 15,0 0-304-15,0 0-64 0,0 0-16 0,-3 11 0 16,0-1-144-16,3-10-16 0,-4 9-16 0,4-9 0 16,-5 11-48-16,1-1-16 0,2-1 0 0,-2 2 0 15,0-1-112-15,1 1-32 0,-1 0 0 0,0-1 0 16,1 1-160-16,-1 1 0 0,-3 2 0 0,1-1 128 15,-2 0 816-15,0 0 144 0,-1 0 48 0,0 2 0 16,1-2-1520-16,-1 0-320 0,-2-1-48 0,1 2-16 0,0 0 768 0,0 2 288 16,-1-2-16-16,0 2 0 0,1-3-112 0,-1 0-32 15,1 0 0-15,1 1 0 0,0 2 0 0,0-3 0 16,1 1 0-16,1 1 0 0,-3-2 32 0,2 0 0 16,0 0 0-16,0-1 0 0,0-1-160 0,3 1 192 15,-1-4-192-15,1 0 192 0,5-8-192 0,-7 8 0 16,7-8 144-16,-6 7-144 0,6-7 176 0,-8 7-48 15,8-7 0-15,0 0 0 0,0 0 0 0,-8 5-128 16,8-5 192-16,0 0-64 0,0 0 32 0,0 0 0 16,0 0 0-16,0 0 0 0,0 0 80 0,0 0 16 15,0 0 0-15,0 0 0 0,0 0-64 0,0 0-16 0,0 0 0 0,-7-5 0 16,7 5-48-16,-4-8-128 0,4 8 192 0,-2-9-64 16,1 0 16-16,1 1 0 0,0 8 0 0,2-9 0 15,-1 1-144-15,-1-1 128 0,0 1-128 0,2 2 128 16,-2-4-128-16,0 3 192 0,0-3-192 0,1 1 192 15,-1 2-64-15,0-3-128 0,0 1 192 0,0 9-64 16,-1-10-128-16,-1 2 0 0,1-1 144 0,1 9-144 16,0-11 0-16,0 11 128 0,0 0-128 0,-1-9 0 15,1 9 0-15,0 0 0 0,0 0 0 0,0 0 0 16,-1-10 0-16,1 10 0 0,0 0 0 0,0-9 0 16,0 9 0-16,0 0 0 0,0 0 0 0,0 0 0 15,0 0 0-15,0 0 0 0,0 0 0 0,0 0-128 16,0 0 128-16,0 0 0 0,0 0 0 0,0 0 0 15,0 0 0-15,0 0 0 0,-7 6 0 0,7-6 0 0,-5 11 0 0,0 0-128 16,-2-3 128-16,3 4 0 0,0-2 0 0,2 4 0 16,-1-4 0-16,0 2-128 0,1-2 128 0,0 2 0 15,1 0 0-15,4-2 0 0,1 0 0 0,0 1 0 16,-4-11 0-16,6 10 0 0,-1-2 0 0,-5-8 0 16,8 7 0-16,-8-7 0 0,9 5 0 0,-9-5 0 15,0 0 0-15,12 5 0 0,-2-5 0 0,-10 0 0 16,12-4 0-16,-1 2 128 0,-11 2-128 0,10-6 192 15,2 0-64-15,-2-1 0 0,-2 2-128 0,0-1 0 16,0-1 0-16,0-1 0 0,-1 0 0 0,2 2-320 16,2-1 64-16,-1 0 16 15,2-3-1936-15,2 1-384 0,1 0-64 0</inkml:trace>
  <inkml:trace contextRef="#ctx0" brushRef="#br0" timeOffset="-1597.18">25052 13637 8287 0,'0'0'736'0,"0"0"-592"15,0 0-144-15,0 0 0 0,0 0 1536 0,0 0 256 16,0 0 64-16,13 6 16 0,-13-6-1024 0,0 0-208 16,13 4-32-16,-13-4-16 0,0 0 496 0,11 7 80 15,-11-7 32-15,0 0 0 0,6 10 32 0,-6-10 16 16,5 13 0-16,-2-4 0 0,-3-9-288 0,3 11-64 16,-3 1-16-16,1 1 0 0,-1-1-304 0,1 2-64 0,-1 3-16 0,2 0 0 15,0 3-272-15,0 3-48 16,-1-3-16-16,0 3 0 0,0 1-32 0,1 2 0 0,-2-3 0 15,1 1 0-15,0-1-128 0,-1 1 0 0,-1-2 0 0,1 0 0 16,0-1 0-16,0-3 0 0,0 0 0 0,0-1 0 16,0-1 0-16,1 0 0 0,1 2 0 0,0-5 0 31,0 0-704-31,0-3-32 0,-2-10 0 0,0 0-8240 0,3 11-1648 0</inkml:trace>
  <inkml:trace contextRef="#ctx0" brushRef="#br0" timeOffset="-1035.43">25503 13691 5519 0,'0'0'240'0,"-10"5"64"0,-1 0-304 0,2 3 0 16,0 0 0-16,1 2 0 0,1 2 4192 0,0 1 784 15,1-4 144-15,-1 4 48 0,2-1-3616 0,-2 1-720 16,1 1-128-16,-1 5-48 0,1-2 272 0,-1 2 48 16,1 1 16-16,0 1 0 0,1 3-160 0,0 0-16 15,-1-2-16-15,0-1 0 0,2 0-224 0,0-2-64 0,1 0 0 0,0 0 0 16,3-3-208-16,0-1-48 0,0 1-16 0,1 2 0 15,2-3-112-15,3 0-128 0,0 1 176 0,0-2-176 16,1-1 144-16,-1-2-144 0,-6-11 0 0,11 9 144 16,-1-4-144-16,0-1 0 0,2-4 0 0,1 0 0 15,0-1 0-15,2-2 0 0,-1-2 144 0,0-2-144 16,-1-2 0-16,4-1 144 0,2-1-144 0,-1 0 0 16,0-4 144-16,0 2-144 0,-1 0 0 0,-1 1 144 15,1 1-144-15,-3-2 0 0,-2 0 0 0,-2 1 128 16,1-1-128-16,-3-1 128 0,-1-2-128 0,-1 0 128 15,-2-5-128-15,-2 1 0 0,-2-4 144 0,-1 3-144 16,-3-2 128-16,0 1-128 0,-1 3 160 0,0 4-160 16,-2-1 192-16,-3 3-64 0,-1 1-128 0,-1 2 192 15,1 1-64-15,-1 2-128 0,-4-2 176 0,2 3-176 16,0-1 144-16,-1 2-144 0,0 2 0 0,-1-1 144 0,2 2-144 16,1-2 0-16,0 1 0 0,0-1 128 0,1 2-128 0,1-1 0 15,4-1 0-15,7 4 0 16,-7-6-416-16,7 6-16 0,0 0 0 0,-1-9-16208 15</inkml:trace>
  <inkml:trace contextRef="#ctx0" brushRef="#br0" timeOffset="2850.69">30039 12574 2751 0,'0'0'256'0,"0"0"-256"0,0 0 0 0,0 0 0 16,-12 0 320-16,2-2 0 0,1 2 16 0,0-2 0 16,-1 0-336-16,1 2 128 0,0 0-128 0,0 0 0 15,-1-1 704-15,0 1 80 0,1 0 16 0,0 0 0 16,9 0 1088-16,-10 0 224 0,-1-1 32 0,4 1 16 16,7 0-352-16,0 0-64 0,-10-1-16 0,10 1 0 15,0 0-784-15,0 0-176 0,0 0-16 0,0 0-16 16,0 0-256-16,0 0-48 0,0 0-16 0,0 0 0 15,0 0 160-15,0 0 16 0,0 0 16 0,0 0 0 16,0 0 224-16,0 0 32 0,0 0 16 0,0 0 0 0,12 2-496 16,2-1-112-16,2-1-16 0,2 0 0 0,3 0-256 0,3 0 0 15,2-1 128-15,2 0-128 0,4 0 0 0,0-2 0 16,0-1 0-16,-2-1 0 0,0 1 0 0,0-3 0 16,0 1 128-16,0-2-128 0,2 3 0 0,-1 0 0 15,-1 2 0-15,2 0 0 0,0-1-160 0,1 2-96 16,-2-1 0-16,-1 2-16 15,-1 1-896-15,-2-1-176 0,-2-3-48 0,-3 1 0 0</inkml:trace>
  <inkml:trace contextRef="#ctx0" brushRef="#br0" timeOffset="3884.69">29966 12705 15951 0,'0'0'704'0,"0"0"144"0,0 0-672 0,0 0-176 15,0 0 0-15,0 0 0 0,0 0 1280 0,0 0 240 0,0 0 32 16,0 0 16-16,0 0-416 0,-8 4-96 0,-1-1-16 0,1 1 0 15,2 1-544-15,-1 1-112 0,-1 2-32 0,0 3 0 16,-1-1-352-16,0 3 144 0,-1 0-144 0,-1 3 0 16,0 1 224-16,0 2-64 0,-1 1-16 0,1-3 0 15,-4 2 176-15,1-2 48 0,1 0 0 0,-1-1 0 16,-1 0 0-16,1 1 0 0,1 1 0 0,-1-3 0 16,-1 0-176-16,0-1-16 0,-2 2-16 0,0-1 0 15,0 1-160-15,0 1 128 0,-1-3-128 0,-1 2 128 16,2-2-128-16,0 2 0 0,1 0 0 0,0-2 0 15,2-1 0-15,0 0 0 0,1-4 0 0,2 0 0 16,0 0 0-16,3 1 0 0,2-7 0 0,6-3 0 16,-10 7 128-16,10-7-128 0,0 0 128 0,0 0-128 15,0 0 128-15,0 0-128 0,0 0 0 0,0 0 128 0,0 0-128 0,0 0 160 16,-4-7-160-16,4 7 160 0,-2-7-160 0,2 7 128 16,2-8-128-16,-2 8 128 0,2-8-128 0,-2 8 0 15,2-9 0-15,-2 9 0 0,0-8 0 0,0 8 0 16,2-6 0-16,-2 6 0 0,0 0 176 0,0-12-48 15,0 3-128-15,0 9 192 0,0-9-48 0,1 2-16 16,-1 7 0-16,3-12 0 0,-2 3 0 0,-1 9 0 16,2-9 0-16,-2 9 0 0,0 0-128 0,2-12 128 15,-2 5-128-15,0 7 128 0,0 0-128 0,2-11 0 16,-2 11 144-16,0-9-144 0,0 9 0 0,0 0 0 16,0 0 0-16,0 0 128 0,0 0-128 0,0 0 0 0,0 0 0 0,0 0 0 15,0 0 0-15,0 0 0 0,0 0-144 0,0 0 144 16,0 0 0-16,0 0 0 0,0 0 0 0,0 0 0 15,0 0 0-15,0 0 0 0,0 0 0 0,0 0 0 16,0 0 0-16,5 10-176 0,-5-10 176 0,2 13-128 16,2-2 128-16,-1-1 0 0,-4 2 0 0,-1-2 0 15,2 2 0-15,0 0 0 0,0-2 0 0,-1 2 0 16,1-12 0-16,0 12 0 0,1 0 0 0,2-2 0 16,-3-10 0-16,2 10 0 0,-2-10 0 0,4 10 0 15,-4-10 0-15,0 0 0 0,7 9 0 0,-7-9 0 16,0 0 0-16,12 5 128 0,-2 0-128 0,1-2 176 15,-1-2-176-15,-10-1 0 0,10-1 0 0,2-2-176 16,1 0 176-16,0 0 0 0,-1-1 0 0,0-2-128 16,-1 3-256-16,1-3-64 0,-1 0 0 0,-1 1-9088 15,-2-1-1840-15</inkml:trace>
  <inkml:trace contextRef="#ctx0" brushRef="#br0" timeOffset="5273.88">27359 12834 7359 0,'0'0'320'0,"0"0"80"0,0 0-400 0,9-5 0 0,-9 5 0 0,10-4 0 16,-1-1 2256-16,-9 5 368 0,11-5 80 0,-11 5 16 15,7-4-1312-15,-7 4-256 0,10-3-48 0,-10 3-16 16,0 0-192-16,0 0-32 0,0 0-16 0,10 3 0 15,-10-3-176-15,10 4-32 0,-10-4-16 0,11 9 0 16,-2-1-304-16,-1 1-48 0,0-1-16 0,1 1 0 16,2 1-112-16,0 1-16 0,-1 0-128 0,2 0 192 15,1-1-64-15,1-1-128 0,2-1 176 0,0-1-176 0,2-2 144 16,3-1-144-16,1 0 0 0,3 0 144 16,2 1-144-16,3 1 0 0,3 1 0 0,2-1 128 0,0 4-128 0,2 1 0 15,-2 0 0-15,-3-2 128 0,-3 0-128 0,-3 0 0 16,-2 0 0-16,-2 0 0 0,-4-1 0 0,-1 0 0 15,-1-1 0-15,-2-1 0 0,-2 1 0 0,-2-1 0 16,2-1 0-16,-2 1 128 0,-10-6 0 0,13 5 0 16,-1-3 0-16,-1 0 0 0,-11-2 48 0,13 1 0 15,-3-1 0-15,0-1 0 0,-10 1-176 0,12-2 0 16,-1 1 144-16,-1 0-144 0,-10 1 0 0,10-2 128 16,-10 2-128-16,11-1 0 0,-11 1 0 0,0 0 0 15,0 0 0-15,10 4 0 0,-10-4 0 0,0 0 0 0,0 0 0 0,0 0 0 16,0 0 0-16,0 0 0 0,4 12 0 0,-4-12 0 15,0 13 0-15,0-13 0 0,-2 12 0 0,2-12 0 16,0 0 0-16,-7 10 144 0,7-10-144 0,0 0 0 16,0 0 384-16,0 0-16 0,0 0-16 0,0 0 0 15,0 0 64-15,0 0 16 0,0 0 0 0,0 0 0 16,0 0-176-16,-5-7-48 0,1 1 0 0,1-2 0 16,3 8-80-16,-2-9 0 0,-1 0-128 0,2 1 192 15,0 0-192-15,-2 3 144 0,3 5-144 0,-4-10 128 16,0 0 0-16,4 10-128 0,-4-11 192 0,4 11-64 15,-6-11 16-15,2 1 0 0,1 1 0 0,3 9 0 16,-4-12 48-16,0 2 16 0,0-2 0 0,2 1 0 16,-1 2-208-16,3 9 144 0,-4-8-144 0,4 8 128 15,-4-10-128-15,4 10 0 0,-4-10 0 0,4 10 128 0,0 0-128 16,-2-10 0-16,2 10 0 0,0 0 0 0,0 0 0 0,0 0 0 16,0 0 0-16,0 0 0 0,0 0-160 15,0 0 160-15,0 0 0 0,0 0-144 0,8 10 144 0,-8-10 0 16,8 10-144-16,-2 0 144 0,1 1 0 0,-1-2 0 15,1-1 0-15,-1 1 0 0,-6-9 0 0,11 12 0 16,-1-3 0-16,-1 0 0 0,-1-1 0 0,-8-8 0 16,10 9 0-16,-1 0 0 0,-9-9 0 0,8 10 0 15,-8-10 0-15,7 14 0 0,-7-14 0 0,5 9 0 16,-5-9 0-16,0 0 0 0,1 13 0 0,-1-13 0 16,-2 11 0-16,2-11 0 0,-4 10 0 0,4-10 0 15,-7 9 0-15,1-2 0 0,6-7 0 0,-8 8 0 0,-2-2 176 16,2-3-176-16,0 3 256 0,0-1-64 0,-1-1 0 15,1 1 0-15,0-1 48 0,0 0 0 0,8-4 0 16,-9 5 0-16,9-5-96 0,-9 7-16 0,9-7 0 0,-10 2 0 16,10-2-128-16,0 0 0 0,-9 1 0 0,9-1 0 15,0 0-224-15,0 0-128 0,0 0-32 0,0 0-10704 16,0 0-2160-16</inkml:trace>
  <inkml:trace contextRef="#ctx0" brushRef="#br0" timeOffset="7724.13">28734 13694 12095 0,'0'0'528'0,"0"0"112"0,0 0-512 0,0 0-128 0,0 0 0 0,0 0 0 0,0 0 1216 0,0 0 192 15,0 0 64-15,0 0 0 0,0 0-512 0,0 0-112 16,0-11-16-16,0 11 0 0,0 0 128 0,0 0 0 16,0 0 16-16,0 0 0 0,0 0 32 0,-3-8 0 15,3 8 0-15,0 0 0 0,0 0-208 0,0 0-32 16,0 0-16-16,0 0 0 0,0 0-48 0,0 0 0 15,0 0 0-15,0 0 0 0,0 0 0 0,0 0-16 16,-7-5 0-16,7 5 0 0,0 0-48 0,0 0-16 16,0 0 0-16,0 0 0 0,0 0-16 0,0 0 0 0,0 0 0 0,0 0 0 15,0 0-144-15,0 0-16 16,0 0-16-16,0 0 0 0,0 0-16 0,0 0 0 0,0 0 0 0,0 0 0 16,0 0-176-16,0 0-48 0,-8 3 0 0,8-3 0 15,0 0-192-15,0 0 176 0,0 0-176 0,0 0 160 16,-8 4-16-16,8-4 0 0,0 0 0 0,0 0 0 15,-7 9 16-15,7-9 0 0,0 0 0 0,0 0 0 16,0 0 16-16,-4 9 0 0,4-9 0 0,0 0 0 16,0 0 0-16,-2 10 0 0,2-10 0 0,0 0 0 15,-1 13-16-15,1-13 0 0,0 12 0 0,0-12 0 16,-2 12-32-16,2-12-128 0,0 13 192 0,0-1-64 16,0-1-128-16,0-11 0 0,0 15 0 0,0-2 128 15,-1 0 0-15,1 1-128 0,1 0 192 0,1 5-64 0,-2 0 32 16,0 1 0-16,0 1 0 0,0 1 0 0,0-1-160 0,0 2 160 15,-2 2-160-15,4-2 160 0,-1 1-160 0,-1-3 160 16,-1 1-160-16,1-3 160 0,0 1 0 0,-2 1 0 16,1-2 0-16,1 1 0 0,0-3-32 0,0 0-128 15,-1 0 192-15,-1 0-64 0,1-2-128 0,1 0 160 16,-1-4-160-16,-1 1 160 0,0 0-160 0,0-4 160 16,2-8-160-16,-2 11 160 0,-1 0-160 0,1-2 160 15,2-9-160-15,-3 8 160 0,3-8-160 0,-4 8 128 16,4-8-128-16,0 0 128 0,0 0-128 0,0 0 160 15,-5 6-160-15,5-6 160 0,0 0-160 0,0 0 0 16,0 0 144-16,0 0-144 0,0 0 128 0,0 0-128 16,0 0 128-16,0 0-128 0,0 0 128 0,0 0-128 15,0 0 128-15,-5-8-128 0,5 8 128 0,-4-10-128 0,1-1 160 0,2 2-160 16,0-1 144-16,-1-2-144 0,1-1 128 0,1-3-128 16,-1-2 0-16,1 0 128 0,-2-2-128 0,2 1 0 15,0-3 0-15,0 1 0 0,0-4 128 0,2 3-128 16,-2 1 0-16,1 3 0 0,-1-6 0 0,1 2 0 15,1-1 0-15,-1-1 0 0,-1 1 0 0,0 2 0 16,0 1 0-16,1 1-144 0,0-1 144 0,1-2 0 16,-2 1-128-16,0 0 128 0,1 3 0 0,-1 1 0 15,0 0-144-15,0-1 144 0,1 0 0 0,2 1-144 16,0 4 144-16,-1 0-192 0,1-2 192 0,-1 2-192 16,1 4-16-16,0-1-16 0,-3 10 0 0,0 0 0 15,5-9-256-15,-5 9-48 16,5-8-16-16,-5 8 0 0,7-5-320 0,-7 5-64 0,10-4-16 0,0 4 0 15,1 0-1888-15,-1 1-384 0,1 2-80 16,-1 3-16-16</inkml:trace>
  <inkml:trace contextRef="#ctx0" brushRef="#br0" timeOffset="19628.9">26838 13722 2751 0,'0'0'256'0,"0"0"-256"0,0 0 0 0,0 0 0 15,4-12 4544-15,-4 2 880 0,-1 1 160 0,0 0 48 16,1 9-3728-16,1-9-752 0,-2-2-128 0,1 11-48 16,-2-13-592-16,4 1-128 0,0 2-32 0,2 0 0 15,1-1 272-15,-2 5 48 0,1-1 16 0,-2-1 0 16,1 2 224-16,-2-2 48 0,1 0 16 0,-1-1 0 15,0 3-64-15,2-5-16 0,-3 11 0 0,-5-10 0 16,5 10 0-16,-13-4-16 0,-2 4 0 0,0 1 0 0,-1 3-368 16,-2 1-80-16,-3 4-16 0,0 0 0 0,0 1-80 15,2 0-16-15,-1 2 0 0,1 1 0 0,0 1 128 0,4 3 0 16,2 1 16-16,1 1 0 0,0 0-112 0,2 2-32 16,-1 2 0-16,3 2 0 0,-1 0-192 0,3 2 0 15,-1 2 0-15,2 1 0 0,0 0 0 0,1-1 0 16,-1-2 0-16,0-1 0 0,1-1 0 0,1-3 0 15,2-1 0-15,1 0 0 0,-2-3 0 0,2 0 0 16,4-2 0-16,0 0 0 0,0-2 0 0,3 0 0 16,0-1 0-16,5 0 0 0,0 0 0 0,2 0 0 15,3 0 0-15,3-2 0 0,2 1-176 0,3-1 32 0,3-4 0 0,2-3 0 16,2-2 144-16,-1 0-208 0,3-4 80 16,0-2 128-16,0-2 0 0,-2-2 0 0,-2 0 0 0,-2-2 0 15,-4-3 208-15,1 0-32 0,-1-2-16 0,-1 1 0 16,1 0-32-16,-4-2-128 0,0 0 192 0,0 1-64 15,-2-2 48-15,-1 0 0 0,-3-3 0 0,-1 1 0 16,-1-1-176-16,-2-3 0 0,1-1 144 0,-3 0-144 16,-3-4 240-16,-1 0-32 0,-3-4 0 0,-1 0 0 15,-1-1 16-15,-3 0 0 0,-1 2 0 0,-3 1 0 16,-3 1-224-16,0 3 0 0,-4 3 128 0,0 3-128 16,-1 2 128-16,-1 1 0 0,0 5-128 0,0 1 192 15,-1 2-48-15,-2 1-16 0,2 3 0 0,-2 2 0 16,2 2-128-16,-1-2 0 0,-1 3 0 0,1 3 0 15,-2-2 0-15,2 2 0 0,0-1-144 0,-1 2 144 0,-2 0 0 16,4 0-160-16,2 1 160 0,3-2-128 16,1 1-1200-16,5-3-224 0,7-1-48 15,0 0-10640-15,0 0-2128 0</inkml:trace>
  <inkml:trace contextRef="#ctx0" brushRef="#br0" timeOffset="24984.1">21669 15624 3679 0,'0'0'320'0,"0"0"-320"0,0 0 0 0,0 0 0 16,0 0 2592-16,0 0 448 0,-6-5 96 0,6 5 0 16,0 0-2560-16,0 0-576 0,2-9 0 0,-2 9 0 15,4-8 128-15,1 2 128 0,1-2 0 0,-1 3 16 16,-5 5 1008-16,6-7 192 0,-6 7 32 0,0 0 16 15,0 0 0-15,0 0 0 0,3-6 0 0,-3 6 0 16,0 0-400-16,0 0-80 0,-4-8-16 0,4 8 0 0,-7-7-192 0,1 3-64 16,-2 2 0-16,0-3 0 0,0 1-96 0,2 0-32 15,-1-3 0-15,1 3 0 0,-3 2-304 0,9 2-64 16,-9-2-16-16,0 4 0 0,-2 0-256 0,1 2 0 16,-2 4 0-16,0 4 0 0,0-3 0 0,-1 4 0 15,-2 3 0-15,-1 2 0 0,-1-3 0 0,0 4 0 16,0 0 0-16,2 2 0 0,-1 0 0 0,0 1 0 15,2 3 128-15,1 2-128 0,1 3 288 0,3 3-48 16,0-1-16-16,2 2 0 0,2 0-224 0,1 0 144 16,2-3-144-16,3-5 128 0,2-3 64 0,2-2 0 15,3-1 0-15,3 0 0 0,4-1 80 0,2 0 32 16,-2-5 0-16,6 0 0 0,3-1-112 0,0-5 0 0,3-1-16 0,-1-2 0 16,1-1-176-16,0-4 0 0,-2-4 0 0,1-1 0 15,-1-2 0-15,1-1 0 0,0-1 0 0,0-1 128 16,-1-2-128-16,0 0 192 0,-2 1-192 0,-1-1 192 15,-1 0 64-15,0-2 0 0,-3-2 16 0,1-1 0 16,-2 0 96-16,-2-2 16 0,-2-3 0 0,-1 1 0 16,-2-1-128-16,-1-2 0 0,-2 1-16 0,-2-2 0 15,-3-1-240-15,-2 2 0 0,-2-2 0 0,-3 3 0 16,-4-3 160-16,-3 2-160 0,-3 3 160 0,-4 2-160 16,-2-1 0-16,-1 2 128 0,-1 1-128 0,-2 0 0 15,-1 3 0-15,1 3 0 0,0 4 0 0,2 3 0 16,1 0 0-16,2 6-128 0,3 9 128 0,0-6-160 0,0-10-192 0,3 2-32 15,4 6-16-15,2-2 0 16,8-1-1968-16,-5 8-384 0,5 4-64 0</inkml:trace>
  <inkml:trace contextRef="#ctx0" brushRef="#br0" timeOffset="25624.76">23290 15338 3679 0,'0'0'320'0,"0"0"-320"16,0 0 0-16,0 0 0 0,0 0 4176 0,-4-8 768 15,4 8 160-15,-3-7 16 0,3 7-3264 0,0 0-672 16,0 0-128-16,-5-9-32 0,5 9 32 0,0 0 0 15,0 0 0-15,0 0 0 0,0 0 144 0,0 0 16 16,0 0 16-16,0 0 0 0,0 0-448 0,-5 10-80 16,2 4-32-16,2 2 0 0,1 3-416 0,0 4-96 15,0 6-16-15,0 3 0 0,-2 4-144 0,2 0 0 16,0-2 144-16,-1 1-144 0,-1-3 0 0,-1 0 128 16,0 1-128-16,1-1 0 0,-1 0 160 0,-1 0-32 0,2 1-128 0,-2-5 192 15,1 0-64-15,0-5-128 0,1 1 176 0,1-2-176 16,-1-2 144-16,2-2-144 0,0-1 0 0,0-2 144 31,-1-2-528-31,1-1-96 0,1-1-32 0,2-1 0 0,-2 2 176 0,2-3 16 0,-1-3 16 0,1 2-10304 16,-3-8-2064-16</inkml:trace>
  <inkml:trace contextRef="#ctx0" brushRef="#br0" timeOffset="26148.98">23790 15484 22111 0,'0'0'1968'0,"0"0"-1584"0,0 0-384 0,0 0 0 0,0 0 2880 0,0 0 512 15,0 0 80-15,0 0 32 16,0 0-3296-16,0 0-656 0,0 0-128 0,5 10-16 0,-2 2 272 0,-3 1 48 15,-4-3 16-15,-1 3 0 0,0 3 1024 0,-3 1 192 16,-3 2 64-16,1 0 0 16,0-1-1440-16,-2 1-288 0,-2 0-48 0,0 0-16 0,4 1 1056 0,0 1 208 15,-1 1 32-15,3 3 16 0,2-1-256 0,5 2-48 16,3 0-16-16,1-2 0 0,1-2-224 0,1-2 0 16,1 1 0-16,4-1 0 0,0 1 0 0,0-2 0 0,2-4 0 0,1-2 0 15,0-1 0-15,2-6 128 16,-2 1-128-16,2-2 0 0,1 0 0 0,2-5 176 0,0-4-176 0,2 1 160 15,1-4-160-15,0-2 160 0,1-2-160 0,0 0 160 16,0-2 32-16,0-2 0 0,-1-4 0 0,-1 2 0 16,-1-3 96-16,0 1 32 0,-3-6 0 0,1 0 0 15,-2-2-48-15,-2-1 0 0,-1 1 0 0,-2 0 0 16,-2 2-112-16,-2-1-32 0,0 0 0 0,-4 0 0 16,-2 0-128-16,-1 1 0 0,-2 1 144 0,-2 2-144 15,-3-4 256-15,-1 7 0 0,-3 0-16 0,1 4 0 16,-2 0 32-16,0 4 16 0,-2 2 0 0,1 1 0 15,-2 2-288-15,1 3 0 0,-1 0 0 0,2 2 0 16,-1 1 0-16,2 0 0 0,1 1-144 0,2 2 144 16,1 0-480-16,9-3-16 0,0 0 0 15,0 0 0-15,-7 7-1488 0,7-7-288 0,0 0-64 16,0 0-12768-16</inkml:trace>
  <inkml:trace contextRef="#ctx0" brushRef="#br0" timeOffset="26817.32">25147 15215 25743 0,'0'0'1136'0,"0"0"240"0,0-8-1104 0,0 8-272 16,-2-9 0-16,2 9 0 0,0 0 1024 0,0 0 160 16,0 0 32-16,0 0 0 0,0 0-976 0,0 0-240 15,0 0 0-15,0 0 0 0,0 0 192 0,0 0-16 0,0 0 0 0,12 3 0 16,-2 1 560-16,0 2 112 0,-2 3 32 0,0 6 0 15,0 3-160-15,2 3-16 0,2 5-16 0,0 1 0 16,-1 3-432-16,1 3-64 0,-1 2-32 0,-1 1 0 16,1 2-160-16,-2-1 192 15,-2-5-192-15,3-2 192 0,-3-2-192 0,0-4 0 0,-3 0 144 0,0-3-144 16,-2-2 0-16,0-2 0 0,-1-1 0 0,0-2 0 31,2 1-448-31,-1-1 0 0,0-2 0 0,-1-1 0 16,-1 0-1424-16,0-11-304 0,0 0-48 0,0 0-11408 0</inkml:trace>
  <inkml:trace contextRef="#ctx0" brushRef="#br0" timeOffset="27349.72">25717 15308 14735 0,'0'0'640'0,"-1"-10"160"0,-3 1-640 0,-1 3-160 15,-1-1 0-15,6 7 0 0,0 0 4720 0,0 0 912 16,0 0 176-16,0 0 32 16,0 0-5520-16,0 0-1088 0,0 0-240 0,0 0-32 15,0 0 256-15,-7 12 48 0,-4 1 16 0,1 3 0 0,-1 2 512 0,0 1 208 0,-2 2-176 0,0 4 176 16,0 1 192-16,1 2 144 0,1 0 32 0,5-4 0 15,-1 0 288-15,3 1 64 0,2-3 16 0,1 1 0 16,-1-1-336-16,5-3-64 0,1 0-16 0,1-1 0 16,1-3-320-16,2 1 0 0,1-2 0 0,2 1 0 15,2-2-240-15,1 0 48 0,2-5 0 0,1-1 0 16,1-1 192-16,2-2-176 0,-1-2 176 0,2 1-160 16,1-6 160-16,-1 1 0 0,-1-4 128 0,-2 0-128 15,0-2 144-15,0-1-144 0,-1-3 192 0,-1-1-192 16,-3 0 416-16,0-1-32 0,-1-1 0 0,-2 0 0 15,-1-5-48-15,-1-1-16 0,0-2 0 0,-2-3 0 16,-2-4-32-16,-1-1-16 0,0-2 0 0,-3 2 0 16,-3 1-112-16,0 0-32 0,-1 2 0 0,1 2 0 15,-4 1 128-15,-1 2 0 0,-2 2 16 0,-1 4 0 16,0 4-112-16,-2 0-32 0,-3 4 0 0,0 1 0 0,1 2-128 16,-2 2 128-16,-2 1-128 0,3-1 128 0,-1 2-128 0,0-1-192 15,-2-1 32-15,2 2 16 0,2 0-128 0,0 2-32 16,2 0 0-16,2 0 0 15,0-1-1440-15,2 1-304 0,9 0-48 0,0 0-16 0</inkml:trace>
  <inkml:trace contextRef="#ctx0" brushRef="#br0" timeOffset="28238.66">30275 15167 2751 0,'0'0'128'16,"0"0"16"-16,0 0-144 0,0 0 0 0,0 0 0 0,0 0 0 0,0 0 4560 0,0 0 880 15,0 0 192-15,0 0 16 0,0 0-4224 0,0 0-848 16,0 0-160-16,0 0-32 0,10 6 512 0,-10-6 128 15,0 0 0-15,11 11 16 0,-11-11 304 0,10 11 64 16,-10-11 16-16,8 13 0 0,-1 2-336 0,-2-1-64 16,-5-14 0-16,4 21-16 0,0 1-528 0,0 2-96 15,-2 2-32-15,1 1 0 0,-2 0-352 0,0 3 128 16,1 2-128-16,-2-1 0 0,-2 0 0 0,2 1 0 16,0-2 0-16,0 0 0 0,-1 0 0 0,1-3 144 15,-1 0-144-15,-1-3 0 0,2 1 0 0,0-1 0 16,-1 0 0-16,1-2 0 0,-1-1-304 0,1-2-64 0,-1-3-16 15,-1-2 0 1,2-1-688-16,0-2-144 0,0-11-16 0,0 0-8992 16,0 0-1792-16</inkml:trace>
  <inkml:trace contextRef="#ctx0" brushRef="#br0" timeOffset="28846.53">28783 15203 4607 0,'0'0'400'0,"0"0"-400"15,0 0 0-15,0 0 0 0</inkml:trace>
  <inkml:trace contextRef="#ctx0" brushRef="#br0" timeOffset="29052.6">28807 15177 4607 0,'0'0'400'0,"0"0"-400"16,0 0 0-16,0 0 0 0,0 0 4112 0,0 0 752 16,0 0 128-16,0 0 48 0,0 0-2816 0,0 0-560 15,0 0-128-15,0 0 0 0,0 0-1024 0,5 9-208 16,-5-9-48-16,0 0 0 0,0 0 288 0,4 15 48 15,-4-15 16-15,4 18 0 0,-1-4 480 0,-1 4 112 16,-1 5 16-16,1 3 0 0,-2 1-336 0,0 6-64 16,0-1-16-16,1 6 0 0,2 5-480 0,-1 0-112 15,0-1-16-15,0-2 0 0,1 1-192 0,-1-2 0 0,1-5 0 0,1 2 0 16,0-1 0-16,0-2 0 0,0 0 0 0,0-7 0 16,0-4-256-16,1-3-112 0,0-3-16 0,1-6-16688 15</inkml:trace>
  <inkml:trace contextRef="#ctx0" brushRef="#br0" timeOffset="35809.5">24992 14575 8287 0,'0'0'736'0,"0"0"-592"0,0 0-144 0,0 0 0 15,0 0 1632-15,0 0 288 0,0 0 64 0,0 0 16 16,0 0-1552-16,0 0-304 0,0 0-144 0,0 0 128 16,0 0 224-16,0 0 32 0,9-7 16 0,1 3 0 15,-10 4 560-15,11-2 128 0,-11 2 0 0,15 0 16 16,-2 0-272-16,0 2-64 0,1 0-16 0,2 0 0 15,-1 1-304-15,2 1-48 0,-1 1-16 0,2-1 0 16,3 0-80-16,1-2-32 0,-2-2 0 0,1-1 0 16,1-1 112-16,1-1 0 0,3-1 16 0,-1-1 0 0,1-2-80 0,0-2 0 15,2-1-16-15,2-1 0 0,2 0-176 0,6 0-128 16,2 2 144-16,5 1-144 0,0 2 0 0,0 0 0 16,-2 1 0-16,-4 1 0 15,-3 2-1264-15,-7 0-336 0,-6 4-80 0</inkml:trace>
  <inkml:trace contextRef="#ctx0" brushRef="#br0" timeOffset="38544">28199 14541 8927 0,'0'0'384'0,"0"0"96"0,0 0-480 0,-7 4 0 0,7-4 0 0,-10 4 0 16,10-4 1712-16,-9 4 240 0,9-4 48 0,0 0 16 16,0 0-336-16,-9 2-64 0,9-2-16 0,0 0 0 15,0 0-64-15,0 0 0 0,0 0-16 0,0 0 0 16,0 0-544-16,0 0-96 0,0 0-32 0,0 11 0 0,0-11-592 0,0 0-128 16,0 0-128-16,0 0 176 0,15 5-16 0,-1-4 0 15,0 2 0-15,2 1 0 0,3 1 192 0,4-2 32 16,-1-6 16-16,5 0 0 0,4 2-96 0,3 0-32 15,3-1 0-15,1 0 0 0,1-2-144 0,-1-1-128 16,-2-3 192-16,1-1-192 0,-2 1 128 0,1-2-128 16,2 0 0-16,1 3 0 0,2-1 0 0,0 1 0 15,2 2 0-15,-2 2 0 0,-2-3 0 0,-4 3-256 16,-2 2 80-16,-1 1 16 16,-2-1-528-16,-4 2-96 0,-5-2-32 0,-1-1-13296 0</inkml:trace>
  <inkml:trace contextRef="#ctx0" brushRef="#br0" timeOffset="41045.67">26806 15244 2751 0,'0'0'128'0,"0"0"16"0,0 0-144 0,0 0 0 16,0 0 0-16,0 0 0 0,0 0 2992 0,0 0 560 16,0 0 112-16,0 0 32 0,0 0-1712 0,0 0-320 15,0 0-80-15,0 0-16 0,0 0 32 0,0 0 16 0,0 0 0 0,0 0 0 16,0 0-336-16,1 13-80 16,-1-2-16-16,0 2 0 0,0 3-176 0,0 1-48 0,-1 1 0 0,2 1 0 15,2 3-448-15,-2 1-112 0,-1 2-16 0,5 8 0 16,7 6-208-16,-4-4-48 0,-3-4-128 0,-1-2 192 15,1-4-64-15,-4-2-128 0,-1-1 176 0,0 0-176 16,2 1 144-16,-1-1-144 0,0-1 0 0,1 1 144 16,-1 0-144-16,1 1 0 0,2 2 0 0,-1-3 128 15,-2 0-128-15,-1-1 0 0,-1-4-160 0,-6-4 160 16,-4-5-672-16,0 0-32 16,5 2-16-16,6-10 0 15,0 0-2336-15,0 0-464 0</inkml:trace>
  <inkml:trace contextRef="#ctx0" brushRef="#br0" timeOffset="41593.68">27390 15276 13823 0,'0'0'608'0,"0"0"128"0,0 0-592 0,-8-2-144 15,-2-1 0-15,10 3 0 0,0 0 3392 0,-10 0 656 16,10 0 128-16,-10 3 32 0,0 1-2544 0,0-1-512 0,0 3-112 0,0 0-16 16,-2 1-96-16,0 3-32 0,0 1 0 0,1 2 0 15,-1 1-144-15,1 6-48 0,2 3 0 0,2 3 0 16,-3 3-320-16,0-2-80 0,2 6-16 0,0-3 0 15,1-3-144-15,-1-1-16 0,0-1-128 0,3 2 192 16,2 1-192-16,0 2 144 0,0 0-144 0,3 0 128 16,0 1-128-16,2-1 192 0,1-1-192 0,-1-1 192 15,2-2-192-15,1-2 128 0,3-3-128 0,1-3 128 16,1-4 0-16,1-1-128 0,4-4 192 0,2-2-64 16,1-3-128-16,1-4 192 0,1-1-192 0,2-3 192 15,3-4-192-15,0-3 192 0,-1-3-192 0,-1-2 192 16,-3-3-192-16,1-2 192 0,-1-2-192 0,-3 0 192 15,-3-4-192-15,-1 1 128 0,-1 0-128 0,-2 0 128 0,-2 0-128 16,0 2 128-16,1-1-128 0,-2-1 128 16,-2 0 0-16,-1-1 0 0,-2-2 0 0,-2 1 0 0,-1-4 0 15,0 4 0-15,-3 1 0 0,0 4 0 0,0 2 0 0,-1 4 0 16,-2 4 0-16,1 0 0 0,-2 4 16 0,1 3 0 16,0 0 0-16,-1 4 0 0,-3-4-144 0,2 5-144 15,-1-1 144-15,1 0-208 16,-2 1-320-16,2 0-64 0,0-1-16 0,9 2 0 15,-9-4-1360-15,0 1-272 0,1-3-48 0</inkml:trace>
  <inkml:trace contextRef="#ctx0" brushRef="#br0" timeOffset="44912.61">18800 17451 25215 0,'0'0'1120'0,"0"0"224"0,6-7-1072 0,-1-2-272 15,1 1 0-15,-6 8 0 0,9-9 1088 0,1 3 144 16,1 2 48-16,-1-1 0 0,-10 5-1056 0,10-2-224 15,-10 2 0-15,12 0 0 0,-12 0 0 0,11 4 144 16,-11-4-16-16,7 9-128 0,-1 0 768 0,-1 2 32 16,-1 1 16-16,0 1 0 0,0 0-48 0,-1 2 0 15,0 2 0-15,0 3 0 0,-1-2-272 0,2 3-64 16,0 2-16-16,0 2 0 0,0 0-160 0,0 0-48 16,2 1 0-16,1 1 0 0,-1 2-80 0,1 2-128 15,-2 0 176-15,2 3-176 0,-2 5 192 0,0-2-192 16,2 3 192-16,-1 5-192 0,-1-1 192 0,2-4-192 15,-1-2 192-15,0-5-192 0,-3-4 224 0,3-6-64 16,-1-1-16-16,0-4 0 0,-1-2 224 0,3-2 32 0,-2 2 16 0,0-8 0 16,-5-8-48-16,8 6-16 0,0 0 0 0,-8-6 0 15,10-4 64-15,0 1 16 0,0-6 0 0,-1-1 0 16,1-4 16-16,1-2 0 0,-1-3 0 0,0-2 0 16,2-2-96-16,0-6-16 0,-2-6 0 0,3-3 0 15,0-3-208-15,-1-5-128 0,0-1 160 0,1 0-160 16,1 1 0-16,-1 3 128 0,-1-2-128 0,-2-1 0 15,0-1 0-15,-3 3 0 0,0-2 0 0,-1 7 0 16,1 1-144-16,-2 4 144 0,0 4 0 0,-1 3-144 16,-1 2 16-16,0 6 0 0,-1 3 0 0,2 3 0 15,1 3-464 1,0 2-96-16,-5 8-16 0,0 0 0 0,12-7-2096 0,0 5-416 0,-2 0-96 16,-10 2-12816-16</inkml:trace>
  <inkml:trace contextRef="#ctx0" brushRef="#br0" timeOffset="45380.18">19660 17881 35423 0,'0'0'1568'0,"0"0"320"0,-9 4-1504 0,9-4-384 0,-7 10 0 0,1 3 0 31,1-5-576-31,1 4-192 0,1 2-48 0,1 2 0 0,0-2 432 0,2 2 96 0,0 1 16 0,0 2 0 16,2 1 112-16,-1 4 32 0,-1-5 0 0,1 1 0 15,-1 0 128-15,1 0 0 0,-1-6 0 0,0 3 0 16,0-2 896-16,0-1 144 0,0 2 48 0,2-3 0 16,-2-2-784-16,2-1-160 0,-2-10-16 0,3 9-128 15,1 0-640-15,0-3-256 0,-4-6-32 16,8 6-16-16,-1-3 944 0,3 0 0 0,-1-3 0 0,1 1 0 0,2 2 0 0,0-3 0 15,-1 0 0-15,2 0 0 0,0 0-128 0,2-1-112 16,0-2-16-16,1 3 0 16,1-4-448-16,1-1-80 0,0-3-32 15,1 2-8000-15,-1-4-1600 0</inkml:trace>
  <inkml:trace contextRef="#ctx0" brushRef="#br0" timeOffset="45672.93">20004 17865 35007 0,'0'0'1552'0,"-8"13"320"0,1-1-1488 0,-3 4-384 0,1 5 0 0,3 1 0 16,1 3 256-16,1 1 0 0,1-2-16 0,0 5 0 15,2 2-384-15,-1 2-80 0,0-3-16 0,0-3 0 16,-4 1 240-16,3-1 0 0,0-2 0 0,0-2 0 16,1 0 144-16,-1-1 32 0,2-1 0 0,1 3 0 15,0 1-48-15,-2 1-128 0,0 2 192 0,1 0-64 16,1 1-368-16,0 1-80 0,1 1 0 0,0 1-16 31,0-4-2432-31,-1 0-496 0,0-2-80 0</inkml:trace>
  <inkml:trace contextRef="#ctx0" brushRef="#br0" timeOffset="46501.09">21900 17328 8287 0,'0'0'368'16,"0"0"80"-16,0 0-448 0,-8-6 0 0,-1-1 0 0,1 2 0 0,0 0 5888 0,8 5 1088 15,-9-7 208-15,0 2 48 16,1 0-6592-16,-1 2-1312 0,0-3-272 0,0 2-48 0,-2 0 1584 0,0 3 320 15,-1-2 64-15,-1 4 16 16,-3 3-1648-16,1 3-336 0,-2-1-64 0,0 3-16 0,-3 3 832 0,2 4 240 16,0-1 0-16,-1 6 0 0,0 0 0 0,1 4 0 15,1 2 144-15,2 3-16 0,2 2 320 0,3 4 64 0,2 3 0 0,3 2 16 16,1-1-144-16,1-1-48 0,2-4 0 0,4-2 0 16,0-2-336-16,4-3 128 0,1-1-128 0,2-4 0 15,3 2 0-15,2-3 128 0,2-2-128 0,1-3 0 16,-1-4 128-16,2-4-128 0,2-4 128 0,1-2-128 15,3-4 176-15,2-6-48 0,1-3 0 0,2-5 0 16,1-3 144-16,0-2 32 0,-1 0 0 0,0-3 0 16,0 0 80-16,-4-1 0 0,-2 1 16 0,-2 0 0 15,-2-4-128-15,-3-3-16 0,-6-1-16 0,0-3 0 16,-5-2 16-16,-2-1 16 0,-4 1 0 0,-2 1 0 16,-5-1-80-16,-2 4-32 0,-1-1 0 0,-2 6 0 15,-3 2-160-15,-2 3 0 0,-2 4 0 0,-3 2 128 16,-4 4-128-16,-2 1 0 0,0 3 144 0,-1 2-144 15,-1 5 0-15,1 2 0 0,2 2-192 0,1 1 64 16,1 1-528-16,3 2-112 0,1 2 0 0,4 0-16 16,1-1-2352-16,5-2-480 0</inkml:trace>
  <inkml:trace contextRef="#ctx0" brushRef="#br0" timeOffset="48348.67">23253 17176 7359 0,'0'0'656'0,"0"0"-528"16,0 0-128-16,0 0 0 0,-4-7 4176 0,4 7 816 0,0 0 144 0,0 0 48 15,0 0-4080-15,0 0-800 0,0 0-176 0,0 0-128 16,0 11 0-16,1 0 0 0,-1 1 0 0,2 1 0 16,0 2 144-16,0 0 32 0,-2 2 0 0,1 1 0 15,0 3 240-15,1 5 48 0,-4 2 16 0,2 2 0 16,-1 4 64-16,1 2 16 0,-3 4 0 0,1 5 0 16,-2 4-352-16,1-6-64 0,-1-2-16 0,2-5 0 15,-2-3-128-15,1-3 0 0,1-3 0 16,0-1 0-16,1-4 0 0,2-1-176 0,2-4 48 0,2-1 0 15,3-7-1536-15,-8-9-320 16,12 4-48-16</inkml:trace>
  <inkml:trace contextRef="#ctx0" brushRef="#br0" timeOffset="48798.89">23758 17331 22111 0,'0'0'976'0,"-13"1"208"0,-4 1-944 0,1 1-240 15,2 4 0-15,2 3 0 0,2 1 3312 0,3-1 608 16,2 3 128-16,1 0 32 16,3 0-4320-16,-1 4-848 0,1-1-192 0,0 2-16 15,-1 2 432-15,1 1 96 0,-2 2 0 0,2 3 16 0,0 3 560 0,-2 0 192 0,-2 0-144 16,2-1 144-16,5-5 224 0,0-1 128 0,1-2 32 0,2-3 0 15,3-3 80-15,0-1 32 0,0-2 0 0,2-2 0 16,0-1-256-16,2-2-48 0,1-1-16 0,0-1 0 16,0-4-176-16,3-2 160 0,0-2-160 0,1-1 160 15,-1-2-160-15,3-3 0 0,0-2 144 0,1 0-144 16,-1-2 0-16,2 0 128 0,0-2-128 0,-1-1 0 16,-2-3 128-16,-1 1-128 0,-3-5 160 0,-2 5-160 15,-3-3 192-15,-4-2-48 0,-2-1-16 0,-4 1 0 16,-3-1 80-16,-3 0 16 0,-2-2 0 0,-3 1 0 15,-1 0-48-15,-2 2-16 0,-2 1 0 0,-2 3 0 16,1 6-160-16,-1-1 0 0,-1 5 0 0,1 2-176 16,-1 4 176-16,2-1 0 0,-1 4 0 0,1 1 0 15,0 0 0-15,-2 0 0 0,0 1 0 0,0 4 0 0,0-2-320 16,2 2 0-16,0 0 16 0,6 3 0 16,8 3-2064-16,-2-4-432 0</inkml:trace>
  <inkml:trace contextRef="#ctx0" brushRef="#br0" timeOffset="49500.68">30554 16761 9215 0,'0'0'816'16,"0"0"-656"-16,-13 0-160 0,2 1 0 0,2-1 4704 0,0 3 912 0,0-3 176 0,9 0 32 15,0 0-4256-15,-9 0-864 0,9 0-160 0,0 0-32 16,-9 3 288-16,9-3 64 0,0 0 16 0,-8 6 0 16,8-6-224-16,-8 11-32 0,3-2-16 0,0 5 0 15,0-1-96-15,1 3-32 0,0 2 0 0,2 6 0 16,1 0-32-16,0 4 0 0,1-1 0 0,0 2 0 16,1-2-48-16,0 2-16 0,1-1 0 0,0 1 0 15,1-1-192-15,0 0-64 0,-2-3 0 0,1 0 0 16,1 0-128-16,1-1 0 0,1 0 144 0,-1-2-144 15,0 0 0-15,0 0 0 0,2 0 0 0,2 2 0 16,0-1-384-16,3-2-32 16,2 0-16-16,-2-1 0 0,2-2-1424 0,2-1-272 0,-1 0-64 0,-1-2-16 15</inkml:trace>
  <inkml:trace contextRef="#ctx0" brushRef="#br0" timeOffset="52018.43">25296 16954 3679 0,'0'0'160'0,"0"0"32"0,0 0-192 0,0 0 0 0,0 0 0 0,0 0 0 15,0 0 1376-15,0 0 224 0,0 0 64 0,9-1 0 16,-9 1-1216-16,0 0-256 0,0 0-32 0,9-3-16 15,-9 3 576-15,0 0 112 0,0 0 32 0,0 0 0 16,8-1 448-16,-8 1 96 0,0 0 0 0,0 0 16 16,0 0-144-16,0 0-16 0,0 0-16 0,0 0 0 15,0 0-288-15,0 0-48 0,0 0-16 0,4 9 0 16,-4-9-48-16,1 9-16 0,-1-2 0 0,0-7 0 16,-5 8-80-16,5-8-32 0,-5 9 0 0,5-9 0 15,0 0-368-15,-4 9-80 0,4-9-16 0,0 0 0 16,0 0-128-16,0 0-128 0,0 11 144 0,0 0-144 15,1-2 0-15,-1 3 0 0,0 0 0 0,-1 1 0 0,-2 0 160 0,3 2-160 16,0 2 160-16,0 3-160 0,-1-1 176 0,1 5-176 16,-1-3 192-16,-1 3-192 0,-1 0 224 0,0 1-64 15,2-1-16-15,-2 4 0 0,-1-3 144 0,2-1 32 16,-2 2 0-16,1 0 0 0,2 2-128 0,-1-5 0 16,0-1-16-16,-1 1 0 0,-1-1-176 0,0-1 0 15,0-3 144-15,1 0-144 0,-3 3 0 0,2-3 128 16,2-1-128-16,0 0 0 0,-1-5 0 0,-1 0 0 15,-3-1 0-15,3-2 0 0,0-1 0 0,2 0-256 16,2-8 32-16,-4 9 16 16,4-9-224-16,0 0-32 0,1 7-16 0,-1-7 0 15,0 0-416-15,7 2-96 0,-7-2-16 0,13 0-8368 16,0-4-1680-16</inkml:trace>
  <inkml:trace contextRef="#ctx0" brushRef="#br0" timeOffset="52618.11">25840 17096 29823 0,'-15'3'1328'0,"6"1"272"0,-1 2-1280 0,-2 5-320 15,2 2 0-15,-1-2 0 0,-1 3 128 0,1 0-128 16,-2-1 144-16,-2 3-144 0,1 0 0 0,0 3 0 16,-1 0 0-16,1 2 0 0,0 1 272 0,1 2-32 15,-2 2-16-15,4 0 0 0,0 1 272 0,3 3 48 0,0-5 16 0,3 1 0 16,3-1-128-16,0-2-32 0,0 2 0 0,3-1 0 16,2-4-400-16,-1 0 0 0,2-3 0 0,1 0 0 15,2 0 0-15,1-4 0 0,1-5 0 0,3 0 128 16,-1-1-128-16,4-7 0 0,-1-4 0 0,3 1 0 15,0-4 0-15,5 1 0 0,2-4 144 0,0-1-144 16,-2-6 160-16,2-2-32 0,-2 0-128 0,-1-1 192 16,-2-3 0-16,-2 3-16 0,-2-2 0 0,-2 1 0 15,-4-2-32-15,0-2 0 0,-2 0 0 0,-1-1 0 16,-1 1 112-16,1 3 32 0,-4-2 0 0,1 3 0 16,-3 0-48-16,0 1-16 0,0 1 0 0,-2 2 0 15,0 0-224-15,-2 4 128 0,-1 0-128 0,2 1 0 16,3 12 0-16,-5-10 0 0,5 10 0 0,-7-8 0 15,7 8 0-15,0 0-256 0,0 0 16 0,-10-7 16 16,10 7-1440-16,0 0-304 0,0 0-48 16,-10-9-12576-16</inkml:trace>
  <inkml:trace contextRef="#ctx0" brushRef="#br0" timeOffset="53359.08">26678 16228 1839 0,'0'0'160'0,"0"0"-160"0,0 0 0 0,0 0 0 16,0 0 2848-16,0 0 544 0,0 0 96 0,0 0 32 16,0 0-2608-16,-8 6-512 0,-1 0-96 0,0 0-32 15,0 2 1376-15,0 2 272 0,0 1 48 0,-1 1 16 16,1 2-736-16,-1-1-144 0,-1 3-16 0,2 1-16 15,-1 1-592-15,1 0-112 0,0 2-32 0,-2 1 0 16,2-1-192-16,0 3-144 0,0-3 192 0,-2 3-192 0,0 0 0 0,-1-1 0 16,1 0 0-16,0-2 0 0,-2-1 128 15,0 0-128-15,0-2 0 0,-2-3 0 0,-2-2 0 16,3-2 0-16,0-2 0 0,1-1 0 0,2 0 0 0,2-1 0 16,9-6 0-16,-10 3 0 0,10-3 0 0,-10 3-144 15,10-3 144-15,0 0-192 0,0 0 32 0,0 0 0 16,0 0 0-16,0 0 0 0,0 0-16 0,3-10 0 15,0 1 0-15,1-1 0 0,0 3 176 0,-1-4 0 16,0 1 0-16,1 1 0 0,1-3 0 0,0 1-128 16,-2 0 128-16,1-1-128 0,0 2 128 0,0-1 0 15,0 1 0-15,1 1 0 0,-1 1 0 0,-4 8 0 0,4-9 0 16,-4 9 0-16,0 0 0 0,4-7 0 0,-4 7 0 16,0 0 0-16,0 0 0 0,0 0 128 15,0 0-128-15,0 0 176 0,0 0-176 0,0 0 0 0,0 0 0 16,0 0 0-16,0 0 0 0,0 0 0 0,5 12 0 0,-1 2-176 15,0 3 176-15,-3-1 0 0,-2-1 0 0,-2 2-128 16,-2-1 128-16,1 1 0 0,0-1 0 16,-1-3 0-16,-2 0 0 0,1-2 0 0,-1 1 0 0,2-4 0 15,5-8 160-15,-7 10 64 0,2-2 16 0,5-8 0 16,-6 7 16-16,6-7 0 0,0 0 0 0,0 0 0 16,0 0-256-16,1 11 128 0,-1-11-128 0,0 0 0 15,7 10 0-15,-7-10 0 0,0 0 0 0,13 6 0 16,-2-3 128-16,2-3-128 0,0 0 0 0,0-3 0 15,0-1 0-15,1 0 0 0,0-1 0 0,0 1 0 16,2-2-432 0,-3-1-176-16,-1-1-32 0</inkml:trace>
  <inkml:trace contextRef="#ctx0" brushRef="#br0" timeOffset="54403.08">24339 16274 26495 0,'0'0'1168'0,"0"0"240"0,0 0-1120 0,0 0-288 0,0 0 0 0,0 0 0 0,0 0 304 0,0 0 0 16,13 2 0-16,-1 2 0 0,-12-4-304 0,14 5 0 15,-2 1 128-15,0-1-128 0,-2 0 128 0,1 3-128 16,-11-8 144-16,10 13-144 0,2-1 0 0,-1-1 0 15,1 2 0-15,-1 3 0 0,0-3 144 0,2 1-144 16,0 2 128-16,0-3-128 0,2 1 0 0,-2 2 0 16,0 2 0-16,0 1 0 0,1-4 0 0,1 2 0 15,-4 0 0-15,2 0 0 0,2-3 0 0,-2 1 0 16,0-2 0-16,0 1 0 0,-3-2 0 0,-1 0 0 16,0-2 0-16,1-1 0 0,0-5 128 0,-1 1-128 15,-1-2 128-15,-8-3-128 0,0 0 0 0,9 2 128 16,0-3-128-16,0 1 0 0,-9 0 0 0,0 0 0 0,8-5 128 0,-8 5-128 15,8-8 0-15,-8 8 128 0,7-10-128 0,-2-1 128 16,-3 1-128-16,1-1 0 0,1 0 0 0,-2-2 128 16,1 0-128-16,-2 0 0 0,-1-3 0 0,2 2 0 15,-1-1 0-15,2 1 0 0,-3 1 0 0,2 1 0 16,1 2 0-16,-2 1 0 0,-1-2 0 0,3 2 0 16,-1 0 0-16,0 1 0 0,-2 2 0 0,0 6 0 15,2-11 0-15,0 2 0 0,-2 1 0 0,0 8 0 16,3-8 0-16,-3 8 0 0,4-6 0 0,-4 6 0 15,0 0 0-15,0 0 0 0,0 0 0 0,0 0 0 16,0 0 0-16,0 0 0 0,8 13-144 0,-3-1 144 16,-5-12 0-16,4 14 0 0,-1 0-128 0,0 1 128 0,-1-2 0 0,-1 1 0 15,1 0 0-15,-1 1 0 0,-1-2 0 0,0 1 0 16,-1 0 0-16,1 2 0 0,0-2 0 0,0 1 0 16,-2-1 0-16,4-1 0 0,-4 0 128 0,2-1 0 15,-1 0-128-15,0-3 192 0,1-9 64 0,-1 11 16 16,-1 1 0-16,1-1 0 0,1-11 32 0,-1 10 0 15,1-10 0-15,-3 12 0 0,3-12 16 0,-4 10 0 16,4-10 0-16,-5 11 0 0,5-11-96 0,-5 6-16 16,5-6 0-16,-7 7 0 0,7-7 48 0,-8 5 16 15,-1-3 0-15,9-2 0 0,-9 3 64 0,0-3 16 16,0-3 0-16,0 2 0 0,0 0 160 0,9 1 16 16,-11-1 16-16,2-1 0 0,0 0-208 0,-2-1-32 15,1-1-16-15,0-1 0 0,-1 4-96 0,-1-3-32 16,-2 1 0-16,0 3 0 0,-1-3-160 0,1 2 0 0,0 1 0 15,-1 1 0-15,0 2 0 0,0-2 0 0,1-1 0 0,1 2 0 16,1 2 0-16,1-4 0 0,-1 1 0 0,4 0 0 16,8-1 0-16,-8 0 0 0,8 0 0 0,0 0 0 15,0 0-240-15,0 0-128 0,0 0-16 0,4-9-10944 16,4-1-2176-16</inkml:trace>
  <inkml:trace contextRef="#ctx0" brushRef="#br0" timeOffset="56671.2">30099 16100 12895 0,'0'0'576'0,"0"0"112"0,0 0-560 0,0 0-128 15,-9 0 0-15,9 0 0 0,0 0 2416 0,0 0 448 16,0 0 80-16,0 0 32 0,0 0-2240 0,0 0-448 16,0 0-96-16,0 0 0 0,0 0 48 0,0 0 16 15,-8 5 0-15,8-5 0 0,-8 4 64 0,8-4 0 16,-5 9 16-16,0-1 0 0,-2 0 192 0,1 0 48 16,-2 0 0-16,0 1 0 0,0 1-160 0,-1 2-32 15,0 0 0-15,0-1 0 0,0 0-192 0,-2 3-32 16,-2 2-16-16,0 3 0 0,0-3-144 0,-1 5 0 15,-2 1 0-15,-1 3 128 0,-1 1-128 0,1-1 0 16,0 1 0-16,1 0 0 0,1 0 0 0,-1 0 0 16,3-5 0-16,1 2 0 0,1 1 0 0,0-3 0 0,2-3 0 0,0 0 0 15,0 0 0-15,-2-2 128 0,1-3-128 0,0 0 0 16,-1 2 0-16,1-4 0 16,1-3 0-16,-1 0 0 0,1 0 0 0,3-2 128 0,-3-1-128 0,9-5 0 15,-7 8 0-15,7-8 0 0,-9 5 128 0,9-5-128 16,0 0 0-16,0 0 0 0,0 0 0 0,0 0 128 15,0 0-128-15,0 0 0 0,0 0 144 0,0 0-144 16,0 0 224-16,0 0-32 0,0 0 0 0,0 0 0 16,-3-10 48-16,3 10 0 0,-1-10 0 0,1 10 0 15,1-11-96-15,1 1-16 0,-1-1 0 0,2 2 0 16,-3 9-128-16,4-9 128 0,-2-3-128 0,1 2 128 16,-1-2-128-16,0 0 0 0,-2 1 0 0,1-1 0 15,0 2 0-15,1-2 0 0,-4 0 0 0,2 0 0 16,0 2 0-16,0 1 128 0,-1 0-128 0,0 1 0 0,-1 0 0 0,2 8 0 15,-1-8 0-15,1 8 0 0,-3-6 0 0,3 6 0 16,0 0 0-16,0 0 0 0,0 0 0 0,0 0 0 16,0 0 0-16,0 0 0 0,0 0 0 0,0 0 0 15,-5 10-128-15,3 1 128 0,0 0 0 0,1 1 0 16,1-12 0-16,0 14 0 0,0 2 0 0,1-2 0 16,-1-2-144-16,0 1 144 0,0 0 0 0,0-1 0 15,-1-2 0-15,0-1 0 0,1-9 0 0,-2 12 0 16,1-1 0-16,0 0 0 0,1-11 0 0,-1 11 0 15,1-11 0-15,0 0 0 0,1 10 0 0,-1-10 0 16,6 11 0-16,-6-11 0 0,8 6 0 0,-8-6 0 16,13 3 0-16,0-2 0 0,0-2 128 0,0-1-128 0,0 1 176 0,0-1-176 15,0-1 176-15,0 2-176 0,-1-3 160 0,0 1-160 16,0 3 0-16,-2-4 0 0,-10 4 0 0,11-2-160 31,-11 2-496-31,0 0-112 0,7-4 0 0</inkml:trace>
  <inkml:trace contextRef="#ctx0" brushRef="#br0" timeOffset="57872.46">27716 16223 2751 0,'0'0'256'0,"0"0"-256"0,0 0 0 0,0 0 0 16,0 0 4128-16,0 0 784 0,0 0 144 0,0 0 48 15,0 0-3424-15,0 0-672 0,0 0-144 0,0 0-32 16,0 0 16-16,0 0 0 0,10-4 0 0,-10 4 0 16,14 0-80-16,0 2-32 0,-14-2 0 0,15 4 0 15,0 2-288-15,-1 0-48 0,-1 2-16 0,0 0 0 0,1 1-128 0,1 0-48 16,-1 1 0-16,0 3 0 0,2 0-208 0,0-1 144 15,-2 3-144-15,0-1 128 16,1 2-128-16,-1 0 0 0,0-2 144 0,3 0-144 0,1 2 0 0,-1-5 144 16,-2 5-144-16,0 0 0 0,1-5 0 0,0 1 0 15,-1 1 0-15,2-3 0 0,0 2 128 0,-1-3-128 16,0-1 0-16,0 0 0 0,4 0 208 0,-3-2-64 16,-1 1-16-16,1-2 0 0,-2 2 0 0,1-1-128 15,-3-1 192-15,0 1-64 0,-1-1-128 0,-2 0 160 16,2 0-160-16,-12-5 160 0,0 0 32 0,9 7 16 15,-1-2 0-15,-8-5 0 0,0 0-48 0,9 6-16 16,-1-2 0-16,-8-4 0 0,0 0-144 0,0 0 160 16,10 4-160-16,-10-4 160 0,11 3-160 0,-11-3 0 15,0 0 144-15,0 0-144 0,0 0 0 0,0 0 144 0,0 0-144 0,0 0 0 16,0 0 192-16,0 0-192 0,0 0 192 0,0 0-192 16,0 0 176-16,0 0-176 0,0 0 160 0,0 0-160 15,0 0 128-15,0 0-128 0,0 0 0 0,0 0 144 16,4-8-144-16,-4 8 0 0,0 0 144 0,1-9-144 15,0 1 320-15,-1 8 0 0,0-12 0 0,0 3 0 16,-1 0-64-16,0 0 0 0,-1-1-16 0,1-1 0 16,1 1-32-16,-1-2 0 0,-2 0 0 0,2 0 0 15,-1 2-80-15,1-3 0 0,-3 0-128 0,2 3 192 16,0-3-192-16,0-2 144 0,-2 2-144 0,0 0 128 16,0-1-128-16,1 2 0 0,1-1 0 0,-1 1 0 15,2 6 0-15,-2 1 0 0,3-2 0 0,0 7 0 0,0 0 0 16,0 0 0-16,0 0 0 0,0 0 0 15,0 0-160-15,0 0 160 0,0 0 0 0,0 0-144 0,0 0 144 0,0 0 0 16,0 0 0-16,0 0-128 0,8 12 128 0,-1 1 0 16,-7-13 0-16,5 13-128 0,-1 0 128 0,-2 0 0 15,0-1 0-15,-1-1 0 0,-1 1 0 0,0 1-128 16,1-1 128-16,-1 0 0 0,-1 1 0 0,0 0 0 16,1 0 0-16,-2 1 0 0,1 0 0 0,0 2 0 15,-1-2 0-15,2 3 0 0,-1-2 0 0,0-1 0 16,1 0 0-16,0 1-128 0,0 0 128 0,0 0 0 15,-2-2 0-15,1 0 0 0,1 0 0 0,0-2 0 16,-1 0 0-16,1-11 0 0,0 12 0 0,0-12 0 16,-3 10 0-16,3-10 0 0,0 0 144 0,-2 11 16 15,2-11 0-15,0 0 0 0,-7 10 96 0,7-10 0 16,0 0 16-16,-6 8 0 0,6-8 96 0,-10 5 16 16,10-5 0-16,-9 3 0 0,0-2-96 0,0 0-16 0,0-1 0 0,0 0 0 15,0 0-144-15,-2 0-128 0,0 0 192 0,-1 0-192 16,0-1 144-16,2 0-144 0,1 1 0 0,-1-2 144 15,0 1-144-15,1 1 0 0,9 0 0 0,0 0 0 32,-11 3-1408-32,11-3-144 0,0 0-48 0,0 0-16176 0</inkml:trace>
  <inkml:trace contextRef="#ctx0" brushRef="#br0" timeOffset="62909.52">28720 17084 4607 0,'0'0'192'0,"0"0"64"0,0 0-256 0,0 0 0 15,0 0 0-15,0 0 0 0,0 0 5072 0,0 0 976 16,0 0 192-16,0 0 32 0,0 0-4464 0,0 0-896 16,0 0-176-16,5 12-32 0,-3 3 400 0,0 0 96 0,-4 2 16 15,1 3 0-15,0-3-192 0,0 4-16 0,-1 1-16 0,2 0 0 16,0 0-224-16,2 3-32 0,-2-2-16 0,2 2 0 16,1 2-272-16,-1 2-48 0,2 2-16 0,0 1 0 15,0-1-256-15,-1-2-128 0,-1-1 128 0,1 0-128 16,-1-2 0-16,0 0 0 0,-2-1 128 0,0-1-128 15,-2-4 0-15,1-1-144 0,-1 1 144 0,-1 1-208 16,0-7 16-16,1 2 0 0,-1-3 0 0,2 0 0 16,-2-1-112-16,1-1-16 0,-1 0 0 0,3-11 0 31,0 0-256-31,0 0-64 0,0 0-16 0,0 0 0 16,0 0-656-16,0 0-128 0,0 0-32 0,10-7-8704 0,1-2-1728 0</inkml:trace>
  <inkml:trace contextRef="#ctx0" brushRef="#br0" timeOffset="63476.05">29154 17294 6447 0,'0'0'272'0,"0"0"80"0,2-11-352 0,2 0 0 16,-1 1 0-16,1 3 0 0,-4 7 1760 0,6-9 288 15,-6 9 48-15,7-6 16 0,-7 6-464 0,0 0-96 16,0 0-16-16,0 0 0 0,0 0 176 0,0 0 16 16,0 0 16-16,0 0 0 0,0 0-16 0,0 0-16 15,0 0 0-15,0 0 0 0,0 0-432 0,0 0-96 16,-4 9-16-16,4-9 0 0,-5 9-384 0,-1 1-80 0,0 1 0 0,-1-2-16 16,0 3-256-16,-3 1-48 0,0 2-16 0,-2 1 0 15,2 1-48-15,1 4-16 16,-2 1 0-16,4 1 0 0,-1 5 32 0,1-1 16 0,2 2 0 0,2-1 0 15,1 1-160-15,-1-4-16 0,2-2-16 0,2 2 0 16,0 0-160-16,3-4 128 0,0-2-128 0,3-3 128 16,1 0-128-16,-1-3 0 0,1-2 0 0,3-3 0 15,0-1 0-15,2-3 0 0,-1-2 0 0,3-2 0 16,0-2 128-16,1-2-128 0,1-1 0 0,1-2 128 16,2-2-128-16,0-2 160 0,1 1-160 0,3-3 160 15,1 0-160-15,-1-3 128 0,1-1-128 0,-1 2 128 16,0 0 16-16,-4-3 0 0,-5 1 0 0,-1-1 0 0,-3-2 32 0,-2 1 0 15,-3-2 0-15,-2-1 0 0,-3 0 48 0,-2-1 16 16,-3 1 0-16,-2 0 0 0,-1-1 32 0,-1-1 16 16,0 1 0-16,-1 2 0 0,-4 0-96 0,0 0-32 15,-2-1 0-15,0 4 0 0,-1 0-32 0,-1-1-128 16,0 0 192-16,0 2-64 0,3 0-128 0,0 1 160 16,1 2-160-16,-1 2 160 0,1 2-160 0,3 1 0 15,0 1 0-15,0 2 0 0,3 3 0 0,7 3-224 16,0 0 32-16,0 0 0 15,-9-3-1264-15,9 3-240 0,0 0-48 0,0 0-17664 0</inkml:trace>
  <inkml:trace contextRef="#ctx0" brushRef="#br0" timeOffset="64860.82">27023 17032 8287 0,'0'0'368'0,"0"0"80"0,0 0-448 0,4-7 0 15,-4 7 0-15,6-8 0 0,-1-1 3120 0,-5 9 528 16,0 0 128-16,0 0 0 0,0 0-2832 0,0 0-576 16,0 0-112-16,0 0-32 0,0 0 544 0,0 0 96 15,0 0 32-15,0 0 0 0,0 0 320 0,2 13 64 0,-2 0 0 0,0 0 16 16,0 0-272-16,0 0-48 0,0 4-16 0,0 1 0 15,0 2-256-15,2 0-48 0,-2 1-16 0,1 1 0 16,-1 1-288-16,1 0-64 0,1-1-16 0,-1 4 0 16,-1 4 16-16,0 2 0 0,-1 1 0 0,2 3 0 15,0-1-80-15,-1 1-16 0,0 2 0 0,0-3 0 16,-1-5-64-16,0-2 0 0,-1 2-128 0,1-4 192 16,0-4-32-16,-1-1-16 0,1-2 0 0,1-3 0 15,0-3-144-15,0-3 0 0,0 1 144 0,0-11-144 16,0 0 0-16,0 0-256 0,0 0 32 0,0 0 16 15,8 3-560 1,-8-3-96-16,0 0-32 0,9-7 0 0,-1-3-1696 0,-2 0-352 0,0-3-64 0</inkml:trace>
  <inkml:trace contextRef="#ctx0" brushRef="#br0" timeOffset="65505.56">27588 17044 19231 0,'0'0'848'0,"0"0"176"0,0 0-816 0,0 0-208 0,0 0 0 0,0 0 0 15,0 0 720-15,0 0 112 0,0 0 0 0,0 0 16 16,-7 9-288-16,2-1-64 0,-1 1-16 0,-1 4 0 15,1 0 544-15,-2 4 128 0,0 0 0 0,-1 3 16 16,-2-1 16-16,1 2 0 0,0 1 0 0,-2-1 0 16,-1-1-48-16,0 1-16 0,1 1 0 0,2 4 0 0,1-3-352 0,-1 6-64 15,-1 0 0-15,4 1-16 0,3-2-416 16,2 2-80-16,-1-2 0 0,0 0-16 0,1-3-176 0,2 1 0 16,1 0 0-16,2-4 128 0,1-3-128 0,1-4 0 15,1 0 0-15,2-4 128 0,0-2-128 0,1-1 192 16,3-1-192-16,-2-3 192 0,1-2-64 0,2 0-128 15,1-4 192-15,-1 0-64 0,0-2 0 0,0-3 0 16,2-2 0-16,-1 1 0 0,-1-2-128 0,1-3 192 16,1-4-192-16,0 0 192 0,0 1-192 0,-2 2 128 15,-2-2-128-15,0-1 128 0,-1 0 0 0,1-1 0 16,-4-1 0-16,0-2 0 0,-3 1 96 0,-1-1 16 16,-2-2 0-16,0-1 0 0,-1-2 16 0,-2 0 16 15,-2 0 0-15,-2 3 0 0,-1-3-144 0,0 2-128 0,1 2 144 0,-2 1-144 16,-1 2 0-16,-1 2 0 0,1 2 0 0,0 2 0 15,0 2 0-15,1 1 0 0,0 0-176 16,2 2 176 0,6 8-448-16,-8-5 16 0,8 5 16 0,0 0 0 15,0 0-1344-15,0 0-272 0,0 0-48 0,0 0-14640 0</inkml:trace>
  <inkml:trace contextRef="#ctx0" brushRef="#br2" timeOffset="118197.69">4120 4776 8287 0,'-13'-8'368'0,"4"4"80"0,-3-1-448 0,0 0 0 15,-1 1 0-15,1-2 0 0,1-1 3824 0,0 0 672 16,1 0 144-16,-1 0 32 0,0 2-3536 0,-1 1-704 15,0-3-144-15,-1 2-32 0,-1-1-64 0,-1 1-32 16,0-1 0-16,-1 2 0 0,-1 1-160 0,-1 0 0 0,0 0 0 0,1 2 0 16,-3 1 0-16,-5-3 128 15,-5 2-128-15,-2 1 0 0,-2-1 256 0,-3-1-48 0,1 0 0 0,1 1 0 16,1 1 128-16,0 0 32 0,0 0 0 0,1 0 0 16,1 1-32-16,1 1 0 0,1 2 0 0,-4 2 0 15,-4-1-176-15,-3-1-32 0,-2 0-128 0,-1-2 192 16,-4 1 32-16,1 1 0 0,0 1 0 0,1 1 0 15,2-2 784-15,1 2 144 0,1 1 48 0,1 1 0 32,0 0-1680-32,-6-1-336 0,-5-1-64 0,-1-1-16 0,-3-1 896 0,2 0 128 0,2 0 64 0,4 0 0 15,2 0 64-15,3 0 32 0,3 1 0 0,-3-2 0 16,-3 1-32-16,-1-1 0 0,0 0 0 0,0 1 0 16,0 0-256-16,3 1 160 0,4 3-160 0,-1 1 128 15,1 1-128-15,2 1 0 0,0 1 0 0,0 2 0 0,0 6 0 0,-2-2 0 16,-3 3 0-16,1-1 0 0,-1-3 0 0,0-1 0 15,2-5 0-15,1 2 0 0,4 1 0 0,3 3 0 16,1-2 0-16,2 1 0 0,2-2 0 0,2 2 0 16,3-3 0-16,-1 4 0 0,1-4 0 0,1 3 0 15,0 1 0-15,-2 1 0 0,-1-1 0 0,3 4 0 16,3 1 0-16,0 1 0 0,2 2 0 0,0 1 0 16,2-1 0-16,3 0 0 0,3 2 0 0,2-3 0 15,2-1 0-15,3 1 0 0,-1-5 0 0,2-2 0 16,1-1 0-16,4-3 0 0,1 4 0 0,3-3 0 15,2 3 128-15,4 1-128 0,3-3 0 0,3-2 128 16,1 2-128-16,1-2 0 0,0 0 128 0,3 2-128 0,-2-1 0 16,2 4 128-16,-3-3-128 0,3 0 0 0,0-2 144 0,2 3-144 15,2 1 0-15,3-1 144 0,2-1-144 0,3 2 0 16,1 0 128-16,2 1-128 0,1-2 0 0,2 2 0 16,1 0 128-16,-2-1-128 0,-3-2 0 0,0-1 0 15,3 0 128-15,-1 0-128 0,1-1 144 0,2 1-144 16,3-2 160-16,4 1-160 0,4-2 160 0,0 2-160 15,-2 0 144-15,0-1-144 0,-2-3 128 0,1-1-128 16,2-3 144-16,3 2-144 0,3 2 160 0,4 1-160 16,0 0 128-16,0-1-128 0,-4 0 0 0,-1 0 144 15,-2-3-144-15,2 2 0 0,2 1 0 0,4 2 0 16,3-1 0-16,-2 2 0 0,-2-2 0 0,-1 1 0 16,-1-1 0-16,1 1 0 0,0 0 0 0,0-1 0 15,5 4 0-15,0-1 0 0,1-4 0 0,-4 2 0 16,-2-1 0-16,2-1 0 0,4 1 0 0,5-3 0 0,3 1 0 0,0 1 0 15,0-3 0-15,-1 1 0 0,-1-3 0 0,6 5 0 16,4-2 0-16,1 0 0 0,0-1 0 0,-1 0 0 16,-4-2 0-16,3 3 0 0,5-4-160 0,2 1 160 15,2-1 0-15,-2-2-144 0,-5-2 144 0,5 2 0 16,6 2-144-16,1-2 144 0,-1-2 0 0,0 1 0 16,-3-4 0-16,5 3 0 0,5 2 0 0,-2-1 0 15,-4-1 0-15,-1-1 0 0,4 2 0 0,3 0 0 16,6 0 0-16,-5 2 0 0,-7-4 0 0,5 4 0 15,7 2 0-15,-1-3 0 0,-2-4 0 0,1 1 0 16,3-2 0-16,4 0 0 0,5-1 0 0,-4-2 0 16,-6-1 0-16,7 0 0 0,4-1 0 0,-4 2 0 15,-5-5 128-15,3 1-128 0,2 2 0 0,-2 1 0 0,-5 1 0 16,-4-1 128-16,0 1-128 0,2 2 0 0,2 1 0 0,-6 2 0 16,-4-2 0-16,1 1 0 0,1-2 0 0,-1 1 0 15,1-3 0-15,-4 1 0 0,-6-1 144 0,0 1-144 16,-1-2 0-16,0-1 144 0,2-3-144 0,-7 0 0 15,-7 2 144-15,-2-4-144 0,-1-2 0 0,2 3 144 16,4-1-144-16,-6-1 128 0,-7 1-128 0,-5-6 128 16,-3-2-128-16,-2 0 0 0,-2 1 144 0,-2 3-144 15,-4-2 0-15,-2 3 144 0,-1-6-144 0,-2-1 0 16,-6 0 176-16,-3-1-176 0,-5 0 160 0,-2 0-160 16,-3-1 144-16,-1-1-144 0,-2-2 128 0,-1 1-128 15,-3 0 160-15,-1 2-160 0,-5 0 192 0,-1 1-192 16,-4 2 192-16,-2-2-64 0,-2 0 0 0,-4 3-128 15,-2-3 192-15,-3-1-64 0,0-5 0 0,-5 0-128 0,-3 2 144 0,-1 0-144 16,-4 1 0-16,-1-2 144 0,-2 0-144 0,0 0 0 16,-3 1 0-16,-3 4 0 0,-2 2 0 0,-5 1 0 15,-3 1 0-15,-5 1 0 0,-3 1-160 0,-2-2 160 16,2 1 0-16,-3 3-144 0,-1 2 144 0,-2-2-128 16,-1 4 128-16,-1 0-128 0,-7 2 128 0,-4-3-128 15,-9-4 128-15,0 2-128 0,2 2 128 0,-1 1-160 16,2 0 160-16,-4 1-160 0,-6 0 160 0,-1-2 0 15,1 1 0-15,0 1 0 0,3 0 0 0,-1 2 0 16,-3-1 0-16,-3-2 0 0,-3 0 0 0,1 2 0 16,4-3 0-16,0 3 0 0,2 2 0 0,-5-3 0 15,-6 1 0-15,2 1 0 0,2 1 0 0,2 0 0 0,3 2 0 0,-3-1 0 16,-9 1 0-16,2-1 144 0,1 0-144 0,2 1 0 16,5 4 128-16,-6-1-128 0,-7-2 0 0,3 3 0 15,3-3 0-15,3 5 0 0,2 1 0 0,-3 0 0 16,-6-5 0-16,1 3 0 0,3-1 0 0,2 1 0 15,0 4 0-15,-2-4 0 0,-5 1 0 0,4-4 0 16,2 1 0-16,6 1 0 0,2 3 0 0,-4-2 0 16,-6-4 0-16,2 1 0 0,3 0 0 0,5 2 0 15,4 3 0-15,1 3 0 0,-4-3 0 0,2 0 0 16,-2-3 0-16,5 3 0 0,3 3 0 0,5 2 0 16,6 3-192-16,-4 2 192 0,-7-2-208 0,1 1 80 15,-2 2-464-15,5 2-96 16,4 6-16-16,3 5 0 0,2 3-2048 0,-2 2-432 0</inkml:trace>
  <inkml:trace contextRef="#ctx0" brushRef="#br2" timeOffset="119214.63">7974 6574 22111 0,'-15'-9'1968'0,"7"5"-1584"15,-1 1-384-15,9 3 0 0,0 0 3008 0,0 0 512 16,-1 12 96-16,4 1 32 0,-3-13-2976 0,9 14-672 16,1 2 0-16,2-2 0 0,-2 1 0 0,1 0 0 15,0 1-176-15,1 0 176 0,-1-3 0 0,2 4 0 16,0 0 0-16,1-3-128 0,3 3 128 0,0 1 0 15,-1 3 0-15,0 4 0 0,3 2 0 0,-1 1 0 16,0 2 0-16,2-1-128 0,-1 3 128 0,1 2 0 16,-1-2 0-16,0 1 0 0,0-2 0 0,1-1 0 15,-2-1 0-15,-1-2 0 0,0-1 0 0,-1-1 0 16,-2-4 0-16,0 2 0 0,-1 2 0 0,2 0 0 0,-1-4 0 0,0 0 128 16,-1-4 0-16,-1-3 0 0,-1-1 0 0,-1-3 0 15,-1-2 112-15,-1-1 16 0,-8-7 16 0,0 0 0 16,0 0 112-16,0 0 0 0,0 0 16 0,6 8 0 15,-6-8 96-15,0 0 16 0,0 0 0 0,0 0 0 16,0 0-176-16,0 0-16 0,0 0-16 0,0 0 0 16,0 0-128-16,0 0-32 0,-10 2 0 0,10-2 0 15,-12-2-16-15,3-1-128 0,0 0 192 0,-1-3-64 16,-2 1-128-16,-1-2 128 0,-3-2-128 0,1 0 128 16,-1-2-128-16,-1 0 160 0,0-1-160 0,-1-1 160 15,-3-3-160-15,-1-1 0 0,-2 0 0 0,2 2 0 16,-1 0 128-16,3 2-128 0,1 0 0 0,-1 0 128 15,0 2-128-15,2-1 0 0,1 3 0 0,3 2 0 16,1 1 0-16,1-1 0 0,2 1 0 0,1 0 0 16,-1 2-128-16,10 4 128 0,-9-5 0 0,9 5 0 0,0 0-128 0,0 0 128 15,0 0-160-15,0 0 160 0,0 0-288 0,4 13 32 16,0 0 16-16,3 2 0 0,0 0-64 0,1 2-16 16,0-1 0-16,1 5 0 0,0-2 128 0,0 5 0 15,1 1 16-15,0 2 0 0,0 0 176 0,1-1-160 16,1-2 160-16,-1-1-160 0,1 1 160 0,1-2 0 15,1-2 0-15,2-4 0 0,0-3 0 0,-1-2 0 16,1-5 0-16,0 0 0 0,-1-4 0 0,0-2 0 16,0 0 0-16,1-4 0 0,0-5 224 0,-2-3-32 15,0-1 0-15,1-2 0 0,0-2 128 0,0-3 32 16,-2-1 0-16,-2-2 0 0,4-3 32 0,-1-3 0 16,-1-1 0-16,0 2 0 0,-1-1-192 0,1 3-16 0,0 2-16 0,0 5 0 15,1-2-160-15,-1 3 0 16,0 3 0-16,-1 2 0 0,-1 3-272 0,-1 2-48 0,-1 0 0 0,3 3-12160 15,-2 2-2448-15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04:04.4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10426 7634 1839 0,'0'0'160'0,"0"0"-160"0,0 0 0 0,0 0 0 15,0 0 4736-15,0 0 928 0,0 0 176 0,0 0 48 16,0 0-3600-16,0 15-720 0,0 1-144 0,0 2-16 16,-1-1-448-16,-1 3-96 0,0 3-16 0,0 3 0 15,-2-2-560-15,3 2-112 0,-2 3-32 0,1 2 0 16,-2 2-144-16,0 0 0 0,-1 0 0 0,0 2 0 16,-1 0 0-16,3 1 0 0,-1-1 0 0,1-4 128 15,2-2-128-15,-1-2 0 0,1 1 0 0,0-1 0 0,1 0-144 16,0 1-64-16,0-1-16 0,0 0 0 15,0 2-1696-15,0 2-320 16</inkml:trace>
  <inkml:trace contextRef="#ctx0" brushRef="#br0" timeOffset="766.08">16188 9908 27647 0,'0'0'2448'0,"0"0"-1952"0,0 0-496 0,0 0 0 15,0 0 2528-15,-1 13 416 0,5 1 64 0,1 5 32 16,2 5-2400-16,-1 2-496 0,1 3-144 0,-1 5 0 16,-2-1 0-16,0 7 0 0,0 3 0 0,-2 0 0 15,1-3 0-15,-2 0-144 0,1 2 144 0,-1-4 0 16,-1 1-496-16,-1 2 16 0,-1 0 0 15,0 2 0-15,-2 3-672 0,-1 1-128 0,-3 1-16 0,-1 0-13680 16</inkml:trace>
  <inkml:trace contextRef="#ctx0" brushRef="#br0" timeOffset="1268.84">7249 11253 20271 0,'-13'1'1792'0,"5"4"-1424"0,0 3-368 0,4 8 0 0,4 10 4048 0,7 4 752 16,4 3 128-16,5 4 48 0,2 3-4128 0,2 4-848 16,-1 4 0-16,1 3-256 0,1 4 256 0,-2 2 0 15,2 2-160-15,-3-2 160 0,1-5-144 0,0-1 144 16,2-5-192-16,-1 1 192 15,-3 2-624-15,0 1-16 0,-1 2 0 0,1 3 0 16,0 3-2176-16,-4-2-432 0</inkml:trace>
  <inkml:trace contextRef="#ctx0" brushRef="#br0" timeOffset="1684.37">6530 14763 35007 0,'-15'3'3120'0,"-2"5"-2496"16,-2 8-496-16,4 7-128 0,3 6 1760 0,7 12 336 15,5 4 64-15,4 6 16 0,1 4-1760 0,2 3-416 16,-2 4 0-16,1 8 0 0,1 4 0 0,-1 3-160 16,1 3 32-16,-2-5 0 0,0-3-64 0,-1 4 0 15,0 1 0-15,0 5 0 16,0 1-2816-16,-4-1-576 0</inkml:trace>
  <inkml:trace contextRef="#ctx0" brushRef="#br0" timeOffset="5570.65">24552 8477 3679 0,'-6'-18'160'0,"1"5"32"0,-4 0-192 0,-1 3 0 0,-3-1 0 0,1 5 0 0,0 0 5232 0,0 5 992 16,-2 1 208-16,0 4 32 0,-3 1-5248 0,-1 4-1040 15,-2 4-176-15,-1 7 0 0,-1 3-144 0,1 7 144 16,-2 8 0-16,-1 3 0 15,1 2 0-15,-1-4 144 0,1-1 16 0,1-2 0 0,2-3-32 0,4-5 0 16,3 0 0-16,4-1 0 0,4 2-128 0,4-1 128 16,1 0-128-16,5-1 128 0,4-1-128 0,4-2 160 15,1-3-160-15,6-3 160 0,6-4 16 0,0-1 0 16,3-9 0-16,2-4 0 0,2-2 368 0,2-6 80 16,1-3 16-16,3-2 0 0,3-2-224 0,1-4-32 15,-1-1-16-15,1-3 0 0,-1 1-192 0,-5-1-48 16,-3-1 0-16,-2 0 0 0,-5 0-128 0,-3-2 160 15,-6-3-160-15,-5 1 160 0,-4-5-32 0,-1-5-128 0,-4-5 192 0,-6 0-64 16,-3 0 0-16,-5 7-128 16,-7 0 192-16,-3 6-64 0,-2 2-128 0,-7 6 0 0,-3 2 0 0,-6 7 0 15,-5 4-352-15,-1 8 0 0,-2 2 0 0,-1 8 0 32,0 7-2080-32,0 3-400 0,-19 15-96 0,6 0-16 0</inkml:trace>
  <inkml:trace contextRef="#ctx0" brushRef="#br0" timeOffset="6122.19">23240 10638 11967 0,'-9'-6'1072'0,"-3"1"-864"15,-5 1-208-15,0-1 0 0,-1 4 3104 0,-1-2 576 0,-1 3 112 0,-1 3 32 16,0-1-3056-16,0 4-624 0,-2 1-144 0,-1 6 0 16,2 4 0-16,-1 7-144 0,-1 3 144 0,1 3-208 15,1 0 208-15,2 3 0 0,2-2 0 0,2 0-144 16,3-3 144-16,3 0 0 0,2 1 0 0,4 2 0 16,3 2 224-16,3 1-32 0,2 2 0 0,3-2 0 15,2 0-192-15,3-3 0 0,3-1 128 16,2-5-128-16,3-3-256 0,5-6-80 0,2-6-32 0,4-2 0 31,4-2-272-31,5-10-48 0,1-8-16 0,-2-6 0 0,-2-5 704 0,-3-1 0 0,-2-5 0 0,0-2 0 16,-4-3 576-16,-2 0 32 0,-1-3 16 0,-3 1 0 15,-2 2 464-15,-3 0 112 0,-4 0 16 0,-3 0 0 16,-3-5-128-16,-5 0-32 0,-3-7 0 0,-3 3 0 16,-2 4-272-16,-3 3-48 0,-4 3-16 0,0 7 0 15,-2 8-416-15,-2 6-96 0,-1 4-16 0,0 6 0 16,-2 6-624-16,1 6-128 0,-1 6-16 0,0 2-14944 15</inkml:trace>
  <inkml:trace contextRef="#ctx0" brushRef="#br0" timeOffset="6654.44">26451 12202 11055 0,'-9'-14'480'0,"4"3"112"0,0-2-464 0,-2 2-128 0,-3 0 0 0,-2 2 0 16,-1 1 3648-16,-3 2 720 0,-3 2 144 0,-2 0 32 31,-3 3-4032-31,-2 3-816 0,-4 2-144 0,-2 4-48 0,-4 2 16 16,1 5 0-16,-1 2 0 0,1 2 0 0,-1 3 240 0,4 4 48 0,0 3 16 0,1 6 0 15,0 0 176-15,4 3 0 0,4-3 0 0,4-2 0 16,3-2 400-16,6-1 16 0,3-4 0 0,7 3 0 15,7 0-80-15,4-2-16 0,4 1 0 0,4-1 0 0,6-4-176 16,3-2-144-16,-1 1 192 0,4-5-192 0,2 0 256 0,5-4-64 16,2-5-16-16,4-5 0 0,5-5 16 0,1-3 0 15,3-5 0-15,-5-3 0 0,-1-4 64 0,-3-3 32 16,-4-1 0-16,-2-5 0 0,-1-1 432 0,-5-2 96 16,-3 1 16-16,-3-1 0 0,-2 3-32 0,-5-4 0 15,-3-1 0-15,-2-3 0 0,-5-4-288 0,-4-1-48 16,-5-6-16-16,-1 8 0 0,-1 1-256 0,-4 4-48 15,-1 2-16-15,-3 5 0 0,0 4-128 0,-2 3-192 16,-2 6 32-16,-2 0 16 16,-2 6-1120-16,-2 3-208 0,0 5-64 0</inkml:trace>
  <inkml:trace contextRef="#ctx0" brushRef="#br0" timeOffset="7288.94">26507 14634 26719 0,'-6'7'2368'0,"-3"6"-1888"0,-3 4-480 0,1 5 0 15,0 5 1088-15,0 3 128 0,-2 2 32 0,1 2 0 31,1 0-1728-31,0 0-352 0,1-2-64 0,-1 0 0 0,-2-2 640 0,2-3 256 0,3-3-176 0,4-5 176 16,1-3 0-16,2-2 208 0,0-5-16 0,1-9 0 16,2 11 256-16,-2-11 32 0,4 7 16 0,-4-7 0 15,0 0-224-15,4 10-32 0,-4-10-16 0,4 9 0 16,-4-9 32-16,7 8 0 0,0-1 0 0,-7-7 0 16,10 6-128-16,1-4-128 0,4-2 176 0,0 0-176 15,3-1 192-15,2-2-192 0,1-2 192 0,1-1-192 0,3-2 224 16,2 0-64-16,1-4-16 0,3 0 0 0,1 1 32 0,2-4 0 15,0 0 0-15,0-1 0 0,-1 0-176 16,-3 3 0-16,-2 0 0 0,0 2 0 16,-3-2-1920-16,-3 0-272 0,-3 1-48 15,0 0-16-15</inkml:trace>
  <inkml:trace contextRef="#ctx0" brushRef="#br0" timeOffset="7538.34">26905 14618 27647 0,'-21'5'2448'0,"8"0"-1952"0,-1 2-496 0,-1 3 0 16,-2 3 2496-16,3 4 416 0,1 4 80 0,1 6 16 15,2 7-2512-15,-2 8-496 0,0 8 0 0,1 4-208 16,-1 5 208-16,-1-2 0 0,-3-2 0 0,2 0 0 15,-1 1 0-15,1 3 0 0,0-1 0 0,-2 6 0 16,-1-1 0-16,3-1 0 0,-1-4 0 0,4-5 0 31,2-2-1856-31,0-4-336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05:07.7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9156 5703 4607 0,'0'0'192'0,"0"0"64"0,0 0-256 0,0 0 0 0,0 0 0 0,0 0 0 16,8 1 192-16,-8-1 0 0,0 0 0 0,8 0 0 16,-8 0 608-16,9 0 112 0,0 0 32 0,-9 0 0 15,8-1-176-15,0 0-16 0,-8 1-16 0,10-3 0 16,-2 1 160-16,1 0 48 0,-1 0 0 0,1 0 0 16,0 2-224-16,1-2-32 0,0-1-16 0,0 2 0 15,0 1-416-15,2 0-64 0,1-3-32 0,2 2 0 16,1-2 224-16,3 1 64 0,0 0 0 0,2 1 0 15,1 0 80-15,2 1 32 0,-1-3 0 0,2 3 0 16,0 3-320-16,0-3-64 0,-2 0-16 0,-1 0 0 0,-1 1-160 16,1 0 0-16,0 1 0 0,1-2 128 0,-5 0-128 0,0-2 128 15,2 2-128-15,-1-1 128 0,-2 0-128 0,0-2 128 16,1-1-128-16,1 3 128 0,0 1 48 0,1-1 0 16,1-2 0-16,-1 2 0 0,1 1 96 0,0 0 32 15,0 0 0-15,1 0 0 0,2-2-32 0,-1 2 0 16,-1 0 0-16,2 0 0 0,0-1-96 0,0 0-32 15,-1 0 0-15,0 1 0 0,-1 1 48 0,0-1 16 16,-1-1 0-16,-2 1 0 0,0 0-48 0,-1 0-16 16,-1 0 0-16,0 0 0 0,0-2-144 0,0 1 0 15,0 0 0-15,1-1 128 0,1 0-128 0,1-1 0 0,-1 2 144 16,1-3-144-16,0 1 256 0,-2 3-32 16,0-2 0-16,2 0 0 0,-1 2-64 0,1 0-16 0,-1 0 0 0,1 0 0 15,-2-1-144-15,0 0 128 0,1-1-128 0,-1 2 128 16,-1 2-128-16,1-1 0 0,0-2 0 0,-1 1 0 15,-2 2 0-15,0 0 0 0,2-2 0 0,0 2 0 16,-1-2 0-16,2 0 0 0,2 0 0 0,-1 0 0 16,1 0 0-16,1 0 0 0,-1 2 0 0,1-1 0 15,-1-1 0-15,-1 0 0 0,0 0 0 0,-1 0 128 16,-2 1-128-16,0 2 0 0,3-3 0 0,-1 0 0 16,-1 0 0-16,0 0 0 0,-1 0 0 0,0 0 0 15,1 0 0-15,0 0 0 0,-1-4 144 0,1 1-144 16,0 3 0-16,0-2 128 0,0-2-128 0,-2 1 0 15,1 1 0-15,1-1 128 0,0 0-128 0,-1 1 0 16,-3-2 0-16,1 1 0 0,-1 1 0 0,1 0 0 0,1 2 0 0,-1 0 0 16,-1-2 0-16,1 2 0 0,0 0 0 0,-1 2 0 15,-2-6 0-15,1 3 0 0,0 0 0 0,-1 1 0 16,0-4 0-16,-1 1 0 0,-10 3 0 0,12-2 0 16,-3-2 0-16,-9 4 128 0,12-4-128 0,-2 0 0 15,-2 0 0-15,0-1 128 0,0 0-128 0,-8 5 144 16,0 0-144-16,6-8 160 0,-6 8 96 0,4-12 0 15,-5 2 16-15,0 2 0 0,-2-3-32 0,-1 2-16 16,-1 1 0-16,5 8 0 0,0 0-96 0,-11-5 0 16,0-1-128-16,-1-1 192 0,2 1-192 0,-1-1 0 15,-1-3 0-15,2 3 0 0,0 1 0 0,-1 2 0 16,2-4 0-16,0 3 0 0,0 2 128 0,0 0-128 0,1 0 0 0,1-1 0 16,1 1 128-16,6 3-128 0,0 0 0 15,0 0 0-15,-7-4 0 0,7 4 0 0,0 0 0 0,0 0 0 16,0 0 0-16,0 0 0 0,0 0 0 0,0 0 0 15,8 11 0-15,1-1-128 0,0-2 128 0,2 2 0 16,-1 3 0-16,3-1 0 0,0 0 0 0,2-3 0 16,0-3 0-16,1 1 0 0,0 1 0 0,0-2 0 15,1-3 0-15,-1-3 0 0,-3-3 0 0,-1 1 0 16,-12 2 0-16,12 4 0 0,-12-4 0 0,10 5 0 16,-10-5 0-16,0 0 0 0,0 0-128 0,8 8 128 15,-8-8 0-15,5 11 0 0,-4 1 0 0,-1-12 0 16,3 13 0-16,-4-1 0 0,-3 2 0 0,-1-1 0 15,-1-2 0-15,0-4 0 0,-3 1 0 0,0-1 0 16,-3-1 0-16,1 2 0 0,1-1 0 0,1-1 144 0,0 3-144 0,0-2 0 16,-1 2 0-16,1-1 0 0,0-3 0 15,0 0 0-15,0 2 0 0,0-2-9584 16,1 0-1808-16</inkml:trace>
  <inkml:trace contextRef="#ctx0" brushRef="#br0" timeOffset="1713.65">15946 5796 1839 0,'0'0'160'0,"0"0"-160"16,-11-2 0-16,11 2 0 0,-10 0 3168 0,10 0 608 15,-9-4 112-15,9 4 16 0,0 0-2592 0,0 0-528 0,0 0-96 0,0 0-32 16,0 0-272-16,0 0-48 0,0 0-16 0,0 0 0 15,0 0 64-15,5-6 0 0,2-1 0 0,3 2 0 16,2 1 144-16,-1 2 48 0,2 0 0 0,2-2 0 16,3 2 48-16,0 2 16 0,1-3 0 0,0 2 0 15,3 0-304-15,0-1-48 0,1 2-16 0,1-2 0 16,1-1-144-16,1 0-128 0,0 1 144 0,2-3-144 16,2-1 192-16,2 4-64 0,5-3-128 0,1 3 192 15,2-2 0-15,3 2-16 0,3-1 0 0,-1 1 0 16,0-1-176-16,-1-1 160 0,0-1-160 0,-1 1 160 15,-1 1-160-15,1 3 160 0,0-4-160 0,0 3 160 16,-1 0-16-16,1 1 0 0,-3-3 0 0,2 3 0 16,-2 0 32-16,2 0 0 0,0 0 0 0,-2 0 0 15,-1-1-16-15,-1-2 0 0,0 1 0 0,1-1 0 0,0 2-32 0,0 1-128 16,0 0 192-16,-1 0-64 0,-3 0-128 16,2 0 192-16,-2-4-192 0,0 3 192 0,-1-1 48 0,1 1 16 15,-1-3 0-15,0 1 0 0,0 1 0 0,0 1 16 16,0 1 0-16,0 0 0 0,-3 2-272 0,-2-1 128 15,-5 3-128-15,0-1 0 0,-2 0 208 0,0-1-64 16,2 1-16-16,-2-3 0 0,0 0-128 0,2 0 0 16,-2-3 0-16,0 3 0 0,-1 0 0 0,1 0 0 15,0-1 0-15,0 0 0 0,-2-3 0 0,-1 1 0 16,1-1 0-16,-1 2 0 0,2-1 0 0,-1 0 0 16,-2-1 0-16,0 2 0 0,-2-5 0 0,0 2 0 15,-2 0 0-15,-2 0 0 0,-2-1 192 0,-1 0 0 0,-1-1 0 16,-1 1 0-16,-7 6 64 0,0 0 0 0,6-7 16 0,-6 7 0 15,7-6-80-15,-7 6-32 0,5-8 0 0,-5 8 0 16,1-9-160-16,-1 9 160 0,0 0-160 0,0 0 160 16,-5-9-160-16,0 2 0 0,5 7 0 0,-8-6 0 15,0-1 192-15,0 1-64 0,-1-1 0 0,0 3 0 16,0-2 0-16,0 2 0 0,-2-1 0 0,-2 1 0 16,0 0-128-16,-1-3 128 0,0 3-128 0,-1 2 128 15,1-3-128-15,0 1 0 0,-2 0 0 0,2 1 128 16,-1 0-128-16,2 1 0 0,-1-2 0 0,1 4 0 15,1 0 0-15,0 0 0 0,2 0 0 0,10 0 0 16,-9 3 0-16,9-3 0 0,0 0 0 0,0 0 0 16,0 0 0-16,0 0 0 0,0 0 0 0,0 0 0 0,0 0 0 0,0 0 0 15,9 5 0-15,1 0 0 16,1 0 0-16,2-3 0 0,1 0 0 0,2 1 0 0,-2-1 0 16,2 2 0-16,-1-2 0 0,1 3 0 0,1-1 0 15,3 1 0-15,-2 0 0 0,0 0 0 0,0 2 0 0,1-1 0 16,-2 1 0-16,-1 1 0 0,0 0 0 0,0-1 0 15,-2 0 0-15,-1 1 0 0,0-1 0 0,-1 1 0 16,-2 3 0-16,1-5 0 0,-1 2 0 0,-1-1 0 16,0-2 0-16,1 1 0 0,-1 1 0 0,-1 1 0 15,-8-8 0-15,9 9 0 0,-9-9 0 0,7 9 0 16,-7-9 0-16,7 9 0 0,-7-9-144 0,0 0 144 16,0 0 0-16,0 13 0 0,-4-1 0 0,0-3 0 0,4-9 0 15,-9 8 0-15,-1-2 0 0,-1 1 0 16,1-1 0-16,-1 1 144 0,1-1-144 0,-1 1 0 0,1-1 0 0,0 1 0 15,-1-1 0-15,-1 1 0 0,1-1 0 0,-2 2 0 32,0 0-2432-32,-2-1-384 0</inkml:trace>
  <inkml:trace contextRef="#ctx0" brushRef="#br0" timeOffset="17079.9">15707 7359 15663 0,'-14'-4'688'0,"2"3"144"0,-4 1-656 0,2 0-176 0,0 0 0 0,1 0 0 16,-3 0 1936-16,3-2 368 0,0 1 64 0,1-2 0 15,3 1-1552-15,0-2-320 0,-1 0-64 0,0-1-16 16,3 1-48-16,0-3-16 0,2-1 0 0,5 8 0 16,-5-6-192-16,5 6-32 0,0 0-128 0,0 0 192 15,-2-8 128-15,2 8 0 0,0 0 16 0,0 0 0 16,0 0 160-16,0 0 16 0,0 0 16 0,0 0 0 15,0 0-48-15,0 0-16 0,11-1 0 0,-11 1 0 16,0 0-32-16,13 0-16 0,-13 0 0 0,12-4 0 16,-12 4 48-16,11-3 16 0,0-3 0 0,-2 1 0 0,-9 5-32 0,13-7-16 15,-3 1 0-15,1-1 0 0,-2 2-240 0,1 1-32 16,1-3-16-16,-1 2 0 0,1 0-144 0,-1 1 0 16,-1 0 0-16,2 1 0 0,-1 2 0 0,0 1 0 15,-10 0 0-15,15 3 0 0,-1-2 0 0,1 2 0 16,0-2-192-16,3 0 192 0,1-1-144 0,0 3 144 15,1 0 0-15,1-1 0 0,-1 1 0 0,3 1 0 16,-1-2 0-16,0 2 0 0,1 0 0 0,2 0 0 16,-1 1 0-16,2 2 0 0,1-1 0 0,3 1 0 0,3-1 0 15,-1 1 0-15,1-3 0 0,2 2 0 0,3 1 0 0,4-1 0 16,3 1 0-16,7-1 0 0,4-2 0 0,4 1 0 16,4-1 0-16,-1-1 144 0,-3-4-144 0,-1-1 192 15,-1-2-192-15,2 3 192 0,-1-1-192 0,5 0 192 16,1 0-192-16,-1-2 0 0,-2-3 144 0,-2 1-144 15,-2-1 144-15,0-1-144 0,2 2 192 0,3 1-192 16,2-1 192-16,3 1-64 0,0-1 0 0,-3-2-128 16,-5-1 256-16,2 0-48 0,2 1-16 0,1 1 0 15,1 3-192-15,1 2 176 0,3-2-176 0,-7 0 160 16,-6-1-160-16,-3 1 0 0,0 1 0 0,-3 3 128 16,-2-2-128-16,-2 2 0 0,-3 1 0 0,1 3 0 15,-1-3 0-15,-1 0 0 0,0-1 0 0,-6-2 0 16,-6-1 0-16,-4 2 0 0,-2 1 0 0,-4-1 0 0,-3-1 128 15,-2-3-128-15,-2 1 0 0,-2 1 128 0,0 1-128 0,-12 2 128 16,10-3-128-16,-10 3 128 0,9-4 64 16,-9 4 16-16,0 0 0 0,0 0 0 0,0 0-64 0,0 0-16 15,0 0 0-15,0 0 0 0,0 0-128 0,0 0 0 16,0 0 0-16,0 0 0 0,0 0 0 0,0 0-176 16,-4 9 176-16,-1-1-192 0,-2-1 192 0,1-2-160 15,-3 0 160-15,9-5-160 0,-11 4 160 0,2 0 0 16,0-3-144-16,9-1 144 0,-9 0 0 0,9 0 0 15,-10 0 0-15,10 0 0 0,0 0 0 0,-11-4 0 16,11 4 0-16,-9-5 128 0,9 5-128 0,0 0 0 16,-6-9 144-16,6 9-144 0,0 0 0 0,-3-9 144 15,3 9-144-15,0 0 0 0,1-10 128 0,-1 10-128 0,4-11 0 0,-4 11 0 16,4-10 0-16,0-1 0 16,-4 11 0-16,5-9 0 0,-5 9 0 0,5-13 0 0,1 0 0 0,0 0 0 15,-2-1 0-15,0-6 128 0,0-1-128 0,0-2 0 16,0-2 192-16,0-2-64 0,-2-2 0 0,1-4-128 15,-1-4 176-15,1 0-176 0,0 1 160 0,-1 0-160 16,1 3 128-16,-1-4-128 0,1 3 0 0,2-2 144 16,-2-2-144-16,-1 0 0 0,1-4 0 0,-2 3 0 15,1 1 0-15,-2 2 0 0,0-1 0 0,0 2 0 16,-2 4 0-16,1 3 0 0,0 1 0 0,1 5 0 16,-2-2-128-16,2 2 128 0,-1 1 0 0,0-2 0 15,0 3 0-15,-1-2 0 0,0 3 0 0,0 0 0 16,0 4-192-16,0 2 192 0,1-2-160 0,-1 2 160 15,-1 2-192-15,0-1 48 0,2-1 16 0,0 1 0 16,-1 0 128-16,1 2-128 0,0 1 128 0,0-2-128 16,1 11 128-16,0 0-192 0,0 0 192 0,-7-5-192 0,7 5 192 0,-9-2-128 15,0 0 128-15,0 5-128 0,-1 1 128 0,0 2-208 16,0-2 80-16,-2 1 128 0,0-1-192 0,-1 2 192 16,-3-3-192-16,0 1 192 0,-1 0 0 0,-2 0 0 15,1-1 0-15,-1-2 0 0,-4-1 0 0,0 0 0 16,-2 0 128-16,-1 0-128 0,-1 0 0 0,-2 1 128 15,-1 3-128-15,-3-2 0 0,-2-1 0 0,0 3 0 16,-2-2 128-16,-2 4-128 0,-1-1 0 0,-3-1 0 16,-1-2 0-16,-2-2 0 0,-1-1 0 0,0 0 128 15,0-2-128-15,-2 3 0 0,-5 2 0 0,1 1 0 0,-1 3 128 16,0-1-128-16,-5-4 0 0,-1-2 0 0,-1-3 0 0,1-1 0 16,0 0 0-16,2 2 128 0,2 0-128 0,0 5 128 15,-1 3-128-15,-1-1 0 0,0-4 0 0,0-3 0 16,4-2 0-16,-1 0 0 0,-1-1 0 0,2 4 128 15,4 3-128-15,-1 4 0 0,0-2 0 0,0 0 0 16,0-1 0-16,-1 0 0 0,0-1 0 0,1 1 0 16,2 2 0-16,0 3 0 0,1 1 0 0,2 1 0 15,3-1-128-15,0 1 128 0,-1 0 0 0,0 1 0 16,-1-4 0-16,2-1 0 0,0-1 0 0,3 1 0 16,1-1 0-16,1 1 0 0,-1 0 0 0,4 0 0 15,2-1 0-15,3 2 0 0,4-1 0 0,1 0 0 16,3 0 0-16,0 0 0 0,-2-1 0 0,5 0 0 15,2-1 0-15,1-2 0 0,1-2 0 0,2 1 0 16,1 0 0-16,0 0 0 0,2-1 0 0,1-1 0 0,-1 1 0 0,1 1 0 16,2 0-144-16,7 0 144 0,-11 4 0 15,3 0 0-15,8-4 0 0,-8 4 0 0,8-4-144 0,0 0 144 16,0 0 0-16,0 0-144 0,-5 7 144 0,5-7 0 16,0 0 0-16,-1 12 0 0,1-12 0 0,0 15-160 15,1-2 160-15,2 1 0 0,1-4-176 0,-2 5 176 16,2 0-160-16,2 4 160 0,-1 3 0 0,0 3 0 15,0 2-128-15,2 6 128 0,-2-2 0 0,0 4 0 16,-1 2-160-16,-1-1 160 0,-1 1 0 0,0-4 0 16,-4 3 0-16,1-2 0 0,-2-2 0 0,-1-2 0 15,-1 0 0-15,-1 1 0 0,-2 2 0 0,0 0 0 16,0-1 0-16,3-4 0 0,0-2 160 0,0 0 0 16,-2-5 0-16,3 1 0 0,2-1-32 0,-1-3-128 15,0-3 192-15,3 0-64 0,3-1-128 0,0-1 128 0,-2 0-128 0,3 0 128 16,2-1-368-16,3 4-80 0,3 4 0 0,2-1-16 31,5-6-1648-31,-1 4-320 0,2-4-64 0,-2 1-12864 0</inkml:trace>
  <inkml:trace contextRef="#ctx0" brushRef="#br0" timeOffset="28420.29">15595 10342 14735 0,'-25'-4'1312'0,"10"1"-1056"0,-4-1-256 0,1 2 0 16,1-1 1792-16,2 0 288 0,-1 0 64 0,3 0 16 16,1 3-1232-16,2-1-240 0,-1-2-48 0,2 3-16 15,1 1-112-15,8-1 0 0,-9 0-16 0,9 0 0 16,0 0-496-16,0 0 0 0,0 0 0 0,0 0 0 15,0 0 0-15,0 0 176 0,12 6-176 0,1-3 160 16,1-1 128-16,3-4 32 0,2-1 0 0,0 0 0 0,6 2 128 0,2 2 16 16,2-1 16-16,2-1 0 0,2-1-160 0,2 0-48 15,3-2 0-15,6 1 0 0,4-3 880 0,6 0 192 16,1 4 16-16,1 1 16 16,2-1-1584-16,2-2-320 0,-1 0-64 0,0 0-16 0,-3 1 608 0,2 0 128 15,2 2 32-15,2 2 0 0,0 4-32 0,-1-4 0 16,-1 3 0-16,-2 0 0 0,-3-2-128 0,-1-1 160 15,2 0-160-15,2 2 160 0,-1 1-160 0,4 0 128 16,2-2-128-16,-2 0 128 0,0-4-128 0,-1 1 0 16,-2-3 0-16,0 1 0 0,4 1 0 0,-1 1 0 15,-1-1 0-15,0 1 0 0,-1-2 160 0,-3-1-160 16,-3-1 192-16,-2-1-192 0,0-1 320 0,-2 2-32 0,0-2-16 0,-2 2 0 16,-4 3-64-16,-2-2-16 0,-2 4 0 0,1-4 0 15,-7 1-192-15,3-2 128 0,-1 1-128 0,-3 0 0 16,0 0 128-16,-1 0-128 0,0 0 0 0,2 0 0 15,1 1 0-15,2-1 128 0,1 1-128 0,1 0 0 16,-1 2 128-16,2-3-128 0,-1 2 176 0,-1-4-176 16,-3 4 0-16,-2-2 0 0,0 0 0 0,-4 0 0 15,-4 1 0-15,-2 0 0 0,-3-1 0 0,-2-2 0 16,-2 5 0-16,-1-3 0 0,-2 2 0 0,0-2 0 16,-1 0 0-16,1 0 0 0,0-1 0 0,-2-2 0 15,-1 3 272-15,0 2 0 0,-1-4 0 0,-8 6 0 16,9-5-80-16,0-1 0 0,-1-2-16 0,0 0 0 15,-1 1-48-15,-1 0-128 0,1-2 192 0,1-2-64 16,-2 1-128-16,2 1 192 0,-3-2-192 0,0-1 192 16,-1-2-192-16,-1-2 128 0,-2 3-128 0,-1-1 128 0,-1-3 64 0,0-1 16 15,-2-3 0-15,0-1 0 0,-2-3 32 0,-1-1 0 16,-2 0 0-16,0-4 0 0,1-1 16 0,1-5 16 16,-2-1 0-16,2-5 0 0,0-4-80 0,1 2-32 15,1-2 0-15,0 1 0 0,0-2-160 0,2 0 0 16,-1 4 0-16,2 2 0 0,0 0 0 0,1 0 0 15,0 1 128-15,1-3-128 0,0 1 0 0,-1 4 0 16,0-2 0-16,0 5 0 0,-1 2 0 0,-2 4 0 16,1 2 0-16,-2 2 0 0,-1 2 0 0,-2 3 0 15,-1-2 0-15,0 4 0 0,-1 2 0 0,0 3 0 16,0 3 0-16,1-2 0 0,2 3 0 0,0 2-144 0,6 7 144 16,-9-5 0-16,0 1 0 0,9 4-128 0,-9-6 128 0,9 6 0 15,-12 0 0-15,3 0-128 0,0 2 128 0,0 2 0 16,-3-1 0-16,2 1-128 0,-1 0 128 0,0 2 0 15,-4 1 0-15,1-1 0 0,0 1-128 0,-1-5 128 16,1 2 0-16,0-2 0 0,1 3 0 16,-2-3 0-16,-2 1 0 0,-1-2 0 0,-2-1 0 0,1 0 0 15,-1 2 0-15,-1 0 0 0,1-1 0 0,-4 1 0 16,-1-2 0-16,-1 0 0 0,-2 1 0 0,-2 0 0 16,-2 2 0-16,0 0 0 0,-2 0 0 0,-4 0 0 15,-5-3 0-15,-1 0 0 0,-1 3 0 0,-2-3 0 16,-2 0 0-16,-5 1 0 0,-2-1 0 0,-1 3 0 15,0 2 0-15,-2 1 0 0,-4 0 0 0,1-3 0 16,-2 0 0-16,0 0 0 0,0-1 0 0,0 2 0 0,2 3 0 0,-2-1 0 16,-3 1 0-16,0-2 0 0,-3 0 0 0,1-1 0 15,-1 3 0-15,1-1 0 0,1-2 0 16,-1 3 0-16,-1 0 0 0,-1 1 0 0,-2-4 0 0,1 3 0 16,2 0 0-16,5-3 0 0,5-5 0 0,1 0-128 15,1-2 128-15,0 4 0 0,1 3 0 0,2 2 0 16,2-1 0-16,2 1 0 0,1 0 0 0,3-1 0 15,4-1 0-15,3-2 0 0,2 0 0 0,2-2 0 16,-1-2 0-16,4 2 0 0,3-2 0 0,0 0 0 16,0 2 0-16,3 0 0 0,2-1 0 0,2 0 0 15,2 1 0-15,1 1 0 0,2-2 0 0,1 1 0 16,0 0 0-16,3 0 0 0,1 0 0 0,3 0 0 16,0 0 0-16,10 0 0 0,-11 1 0 0,11-1 0 0,0 0 0 15,0 0 0-15,-7 7 0 0,7-7-128 0,0 0 128 0,-5 7 0 16,5-7 0-16,-4 10-128 0,4-10 128 0,-4 11 0 15,4-11 0-15,-3 13 0 0,2 2-128 0,0 0 128 16,0 0 0-16,2 0 0 0,1 1 0 0,1 2 0 16,-2 3 0-16,2 4-128 0,1 1 128 0,-1 1 0 15,-2 1 0-15,1 0 0 0,2 4 0 0,2 0 0 16,0 3 0-16,3-1 0 0,2 5 0 0,2 4 0 16,2 0 0-16,2 0 0 0,2-1 0 0,0 0 0 15,2 0 0-15,1-2 0 0,-1-5 0 0,-1-1 144 16,-2 0-144-16,-3-1 0 0,0-2 0 0,-4-2 0 15,0-1 0-15,-2 0 0 0,-2 0 128 0,-1 4-128 16,-1 0 0-16,-1-4 0 0,0-5 0 0,-1-1 128 0,-2-1-128 16,2-3 192-16,-1-2-192 0,1-3 192 0,-1 0-64 15,2-3-128-15,-1 0 192 0,0-4-64 0,-3-6-128 0,5 9 128 16,-5-9-128-16,5 9 128 0,-5-9-128 0,7 8 128 16,-7-8-128-16,5 7 128 0,-5-7-128 0,4 8 0 15,-4-8 0-15,2 15 0 16,1 5-1392-16,-3-1-208 0,-1-2-32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06:12.0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5537 8150 11055 0,'0'0'976'0,"0"0"-784"16,0 0-192-16,0 0 0 0,-5 12 3712 0,2 1 688 15,3 0 144-15,1 0 16 0,1 0-3648 0,-1 1-720 16,0 3-192-16,1 3 0 0,-1-1 0 0,-1 4 160 16,-1-1-160-16,-2 3 160 0,2 3 128 0,-1 6 32 0,0-3 0 0,-1 3 0 15,1-1-160-15,-2-1-32 0,2 0 0 0,1-1 0 16,-2 0-128-16,2-3 0 0,0-7 0 16,0-3 128-16,-1-3-336 0,2 0-80 0,0-2-16 0,2-5-12528 15</inkml:trace>
  <inkml:trace contextRef="#ctx0" brushRef="#br0" timeOffset="488.88">5925 8179 17503 0,'0'0'1552'0,"0"0"-1232"16,0 0-320-16,0 0 0 0,-10 5 2176 0,3 2 368 16,7-7 80-16,-5 7 0 0,5-7-2048 0,-8 11-432 15,-1-2-144-15,3 3 0 0,1-1 256 0,-2 1-64 16,-3 2-16-16,-1 3 0 0,-2 2 64 0,3 2 16 16,-2-2 0-16,3 3 0 0,0 3-256 0,1 1 176 15,3-1-176-15,1 2 160 0,0 1-160 0,0-2 192 16,0 4-192-16,1 0 192 0,1 0-192 0,1-3 0 15,1 2 0-15,1-5 0 0,0-3 0 0,3-4 128 16,1-4-128-16,3-1 0 0,3-2 0 0,0-2 128 0,1-1-128 0,2-2 0 16,2-5 240-16,2-1-48 0,-2-6 0 0,2-2 0 15,3 1 0-15,-3-3 0 0,-2-4 0 0,1-3 0 16,-2-3-192-16,0-1 176 0,-2-3-176 0,0-4 160 16,-1 1-160-16,-1 0 0 0,0 4 144 0,-2-5-144 15,-1-2 0-15,-3 2 128 0,0 2-128 0,-1 1 0 16,-1-1 176-16,-1 3-48 0,-2 0 0 0,-1 2 0 15,-2 1-128-15,1 2 160 0,-1-1-160 0,-2 4 160 16,-2 1 0-16,0 3 0 0,-1 0 0 0,0 5 0 16,0 0 288-16,0 3 48 0,-1 3 16 0,9 1 0 15,0 0-272-15,-10 2-48 0,-1 4-16 0,3-1 0 32,2 1-496-32,-1 2-112 0,1 1-16 0,1-1 0 0,-2-1-2544 15,7-7-512-15</inkml:trace>
  <inkml:trace contextRef="#ctx0" brushRef="#br0" timeOffset="951.35">6655 8065 13823 0,'0'0'1216'16,"0"0"-960"-16,0 0-256 0,0 0 0 0,0 0 2368 0,-9 3 416 16,0 1 96-16,0 2 0 0,-1 2-1856 0,-1 3-368 15,1 0-80-15,-3 4 0 0,-2 0-192 0,2 2-16 16,2 2-16-16,-4-1 0 0,-3-1 16 0,1 1 0 0,0-1 0 0,0 3 0 16,-1-2-16-16,1 1 0 0,0 4 0 0,5 0 0 15,2 4 96-15,1 1 0 0,4 3 16 0,2-1 0 16,2 3-208-16,2-3-32 0,2 1-16 0,0 0 0 15,4-1-208-15,1-4 0 0,0-2 128 0,2-3-128 16,3 1 0-16,0-5 176 0,1-4-176 0,1-7 160 16,-1-2-160-16,2-5 0 0,3-4 0 0,1-3 128 15,-1-3-128-15,2-4 0 0,3-4 144 0,-1-3-144 16,1-1 240-16,-1-3-32 0,1-6 0 0,-2 2 0 16,-1-1 208-16,-3-1 32 0,-1-5 16 0,-3 3 0 15,-1 2 112-15,-2-4 32 0,-5 4 0 0,-1 1 0 0,-1 1-272 16,-1 0-48-16,-3 2-16 0,-3 3 0 15,-3-1-144-15,-2 3-128 0,-1 2 144 0,-3 4-144 0,-1 5 0 0,-1 5 0 16,-3 1 0-16,-1 5 0 16,-3 2-1040-16,-1 6-304 0,-2 5-64 15</inkml:trace>
  <inkml:trace contextRef="#ctx0" brushRef="#br0" timeOffset="14506.74">17153 13756 15663 0,'0'0'688'0,"0"0"144"0,0 0-656 0,0-6-176 0,0 6 0 0,0 0 0 0,0 0 3552 0,13-4 672 16,1 0 144-16,1 1 32 0,-1 2-3680 0,2 0-720 15,1-2-160-15,1-1-32 0,-1 0 0 0,1 0 0 16,0-1 0-16,2 1 0 0,1 0 32 0,0-1 0 16,0 0 0-16,-2 1 0 0,-1 0 160 0,1 1 0 15,-1 1 0-15,0-2-128 0,-2 2 128 0,-2 2 0 16,0-1 0-16,-2 1 0 16,-1 1-448-16,-11-1-16 0,10 3 0 0,-10-3 0 15,0 0-2064-15,0 0-416 0,8 8-64 0</inkml:trace>
  <inkml:trace contextRef="#ctx0" brushRef="#br0" timeOffset="14823.93">17169 13975 19343 0,'0'0'1728'0,"0"0"-1392"0,0 0-336 0,0 0 0 15,0 0 2464-15,0 0 416 0,0 0 96 0,0 0 16 0,0 0-2320 0,11 4-464 16,1 1-80-16,4-2-128 0,1-4 224 0,2-1-48 16,1-3-16-16,1-3 0 0,2-2-160 0,2-1 192 15,0 5-192-15,-1-2 192 0,1 0-192 0,-1-2 0 16,-2 1 0-16,0 0 0 15,-1 1-320-15,0 1-80 0,-2 3-32 0,0-2 0 16,-2-1-160-16,-1-1-48 0,0 6 0 0,0-1 0 16,-1 1-416-16,0-1-96 0,-2-1 0 0,-2 3-16 0</inkml:trace>
  <inkml:trace contextRef="#ctx0" brushRef="#br0" timeOffset="15608.9">18325 13521 20159 0,'0'0'896'0,"0"0"176"0,-6-5-864 0,-1 0-208 16,2-2 0-16,-2 4 0 0,1 0 1088 0,-2 0 160 0,-1-1 32 0,0 3 16 16,0 4-848-16,-1-1-192 0,0 1-16 0,0 1-16 15,-1 1-224-15,-2 2 0 0,0-3 128 0,1 2-128 16,1 2 0-16,-2 1 0 0,-2 1 0 0,2 2 0 16,0 0 224-16,-1 2 0 0,-2 3 0 0,3-1 0 15,-1 5 368-15,1 0 80 0,0 2 16 0,1 6 0 16,2 1 48-16,2-2 16 0,1 4 0 0,3 0 0 15,2 2-304-15,2-1-64 0,1-3-16 0,3-3 0 16,1-3-368-16,3-5 0 0,1-3 0 0,3-2 128 16,1 0-128-16,1-3 128 0,3-3-128 0,0-3 128 15,1-1-128-15,2-4 128 0,-1-4-128 0,1-1 128 16,0-3 0-16,2-3 0 0,1-2 0 0,-1-2 0 16,-1-9 128-16,0-2 16 0,-1 0 16 0,-3-4 0 15,-3 0-48-15,-2 0-16 0,-1 2 0 0,-1-2 0 0,-5 0-16 0,-3 2 0 16,-2 1 0-16,-1 1 0 0,0 5 0 0,-3 0 0 15,-1 0 0-15,-3 4 0 0,-3 0-208 0,0 3 128 16,-1 2-128-16,0-1 0 0,0 3 0 0,1 3 0 16,-2 3 0-16,1 3 0 0,1 1 0 0,0 0-160 15,-4 0 32-15,4 3 0 0,2 2-192 0,9-5-48 16,-7 8 0-16,3 1 0 16,4-9-608-16,-2 11-128 0,0 1-32 0,4 0-13600 0</inkml:trace>
  <inkml:trace contextRef="#ctx0" brushRef="#br0" timeOffset="15881.84">18508 14025 25791 0,'0'0'2304'0,"0"0"-1856"0,-11 2-448 0,11-2 0 15,-9 4 2336-15,9-4 368 0,0 0 80 0,-4 12 16 16,4-12-2224-16,0 13-432 0,1-1-144 0,2-2 0 16,-3-10 0-16,4 13 0 0,1-2 0 0,0 0 0 15,-5-11 0-15,7 12 0 0,-1-2 0 0,-6-10 0 32,7 12-416-32,-7-12-16 0,0 0 0 0,6 12 0 15,-6-12-736-15,0 0-160 0,0 0-16 0,0 0-16 0,0 0-1728 0,12 4-352 0,-12-4-64 0,13-4-6032 16</inkml:trace>
  <inkml:trace contextRef="#ctx0" brushRef="#br0" timeOffset="16575.34">19163 13495 14735 0,'0'0'1312'15,"0"0"-1056"-15,0 0-256 0,-9-5 0 0,0 3 3616 0,0-1 672 16,1 2 128-16,8 1 16 0,-10 1-3408 0,-1 0-704 0,1-1-128 0,-2 2-16 16,-1 3 672-16,0-1 144 0,-1-2 32 0,-1 2 0 31,1 1-1648-31,-2 1-320 0,-1 0-64 0,0-2-16 0,1 1 1024 0,1 2 0 0,3 2 0 0,-1-1 160 16,-1-2 224-16,0 1 64 0,-1-2 0 0,1 1 0 15,1 0 48-15,1-1 16 0,2 0 0 0,1 2 0 16,0 0-304-16,2 3-48 0,7-10-16 0,0 0 0 15,-5 10-144-15,5-10 0 0,0 0 0 0,0 0 0 16,6 12 0-16,-6-12 0 0,12 10 144 0,0-3-144 16,1-1 0-16,0 1 144 0,0-3-144 0,0 2 0 15,3 1 128-15,-1-2-128 0,1 0 0 0,0 2 0 16,-1-1 0-16,3 1 0 0,2 1 0 0,1-1 0 0,0 0 0 16,1 2 0-16,-1 0 0 0,1 0 0 15,-1 0 128-15,0 2-128 0,-2-1 0 0,-1 2 0 0,-1 0 0 0,-1 2 0 16,-3 2 0-16,0-1 0 15,-1 0 0-15,-2 0 0 0,-2 5 0 0,-1-2 0 0,-1-1 0 0,-2 0 0 16,-3 1 0-16,1-5 0 0,-2 2 0 0,-2 0 0 16,-2-2 128-16,-1 0-128 0,0 0 0 0,-1-1 0 15,-4 0 0-15,1 0 0 0,-2-1 128 0,-3 1-128 16,0 0 0-16,0 1 0 0,-2-4 128 0,1 0-128 16,-2-1 0-16,1 0 0 0,0 1 144 0,2-4-144 15,-2 0 0-15,2 0 144 0,-2-1-144 0,2 0 0 16,0-2 144-16,1-2-144 0,1-2 128 0,1 0-128 15,1-2 128-15,2-1-128 0,2-2 192 0,-1-2-48 16,2 0 0-16,1-2 0 0,0 0 160 0,3-2 16 0,-1-2 16 0,2 2 0 16,0-4-16-16,2 0-16 0,0-2 0 0,2-2 0 15,0-1 0-15,1 0 0 0,2-2 0 0,2-2 0 16,-1-3 112-16,2 1 32 0,1-2 0 0,-1 1 0 16,3 0-80-16,2 2-16 0,-1 0 0 0,3-1 0 15,0 0-160-15,0 4-16 0,0 5-16 0,0-1 0 16,-2 0-160-16,0 2 160 0,-2 1-160 0,0 4 160 15,-2-4-160-15,0 4 0 0,-3 1 0 0,0 2 0 16,-2-2-192-16,-2 1-32 0,-1-4 0 0,-3 1 0 31,-2 0-1456-31,1-1-304 0,-2 1-48 0</inkml:trace>
  <inkml:trace contextRef="#ctx0" brushRef="#br0" timeOffset="23747.7">15587 8300 4607 0,'0'0'400'0,"0"0"-400"0,0 0 0 0,0 0 0 16,5-8 1856-16,-5 8 272 0,0 0 64 0,0 0 16 15,0 0-736-15,0 0-128 0,-1-9-48 0,1 9 0 16,0 0-64-16,-8-4-16 0,-1 2 0 0,0 2 0 15,-1-3-256-15,4 3-48 0,0 0-16 0,-1-1 0 16,1-1-64-16,-1 1 0 0,1 1-16 0,1-3 0 0,-1 2-128 0,-4-1-32 16,0-4 0-16,0 2 0 0,3 2-240 0,-1 2-48 15,-1 1-16-15,-2 2 0 0,-1-2-160 0,-1 3-48 16,-1 1 0-16,-2 6 0 0,1-1-144 0,-2 0 128 16,-1 3-128-16,-2 2 128 0,2-1-128 0,0 4 0 15,-1 5 0-15,2-5 0 0,0 3 0 0,4-2 128 16,0 2-128-16,2-7 0 0,-1 1 0 0,3-1 0 15,4-3 128-15,-1-1-128 0,6-10 128 0,0 0-128 16,0 0 192-16,0 0-64 0,0 12 48 0,0-12 0 16,0 0 0-16,0 0 0 0,11 8-16 0,-1-2 0 0,-10-6 0 15,13 8 0-15,0-3-160 0,-1 2 160 16,0 0-160-16,1 3 160 0,0-1-160 0,-1 1 0 0,-1-1 0 0,1 2 0 16,0 0 0-16,-1 2 0 0,1-1 0 0,0-1 0 15,-2-2 0-15,1 1 0 0,-1-3 0 0,1 1 0 16,-1 1 0-16,2 1 0 0,-2-1 0 0,2 2 0 15,1-1 0-15,0 0 0 0,0 2 0 0,3-1 0 16,1-2 0-16,0-1 0 0,-2 1 128 0,0-3-128 16,-4 2 160-16,-2 0-160 0,-9-8 192 0,7 10-192 15,-7-10 160-15,1 15-160 0,-1-4 128 0,-2 1-128 16,-2 0 240-16,-3 0-48 0,-1-2 0 0,1 3 0 16,-1 1 0-16,-1 1 0 0,-3-1 0 0,0 0 0 15,0 1-192-15,1-5 0 0,-1 1 128 0,0-4-128 16,1 1 0-16,-1-1 176 0,-1-5-176 0,0 2 160 15,0-2-160-15,0-2 192 0,-2-2-192 0,2-2 192 16,0-1 0-16,2-1 16 0,-1-2 0 0,1-3 0 0,1-2 112 16,1-1 32-16,1-2 0 0,0-1 0 0,2 2-160 0,0-3-16 15,1 2-16-15,1 2 0 0,2-1 0 16,0 2 0-16,1 3 0 0,1-3 0 0,1 2 144 0,3 1 16 16,1 1 16-16,3-6 0 0,0 1-144 0,3 1-16 15,2 0-16-15,1 1 0 0,2-5-160 0,1 2 0 16,-1-2 144-16,3 0-144 0,-2-2 0 0,0 1 0 15,0-1 0-15,1-3 128 0,0 1-128 0,0 0 0 16,-1-1 0-16,0-3 0 0,-2 0-144 0,-1 2 0 16,-1-1 0-16,-3 5 0 0,0-2-112 0,-1 5-32 15,0 0 0-15,-3 5 0 16,-2-1-160-16,1 3-48 0,-5 9 0 0,8-9 0 16,0 4-1504-16,1 1-304 0,2 2-64 0,2 1-7744 0,-2-3-1536 15</inkml:trace>
  <inkml:trace contextRef="#ctx0" brushRef="#br0" timeOffset="24147.36">15856 8266 22047 0,'0'0'976'0,"0"0"208"0,-9 4-944 0,1 0-240 0,8-4 0 0,-8 9 0 15,2-1 480-15,-1 2 48 0,0 2 16 0,1-1 0 16,-2 2-288-16,-1 1-48 0,0 3-16 0,-2 5 0 15,4 4 176-15,-1 1 16 0,0 3 16 0,0 2 0 16,2-1-80-16,0-1-32 0,3-1 0 0,0-2 0 16,2-1 80-16,2-4 16 0,2-3 0 0,0-4 0 15,1-2 64-15,2 0 0 0,-3-1 16 0,3 1 0 0,-1-1-144 0,1-2-16 16,0 1-16-16,1-2 0 0,-7-9-288 0,12 10 160 16,1-6-160-16,0 0 128 0,0-3 832 0,2-1 144 15,-1-2 48-15,3-2 0 16,0-1-1664-16,2-2-336 0,1-2-64 0,2-1-16 15,-2-5 928-15,-2 0 144 0,-1 0 48 0,-1-2 16 0,-2-1 176 0,-1-3 16 16,-1-2 16-16,-3 0 0 0,-4 0 128 0,-1 2 32 16,-1 0 0-16,-3 0 0 0,-3-1-128 0,-1 0 0 15,-1-5-16-15,0 3 0 0,-2 2-64 0,-2-1-16 16,-1 3 0-16,-2-1 0 0,-1 3-112 0,-2 1-32 16,2 0 0-16,0 1 0 0,-2 1-64 0,-1 3-16 0,3-1 0 0,-1 4 0 15,-2 2-128-15,2 2 0 0,-1 3-192 0,2-2 192 31,0 2-1632-31,2 2-208 0,0 0-32 0</inkml:trace>
  <inkml:trace contextRef="#ctx0" brushRef="#br0" timeOffset="31736.56">26581 13767 11055 0,'0'0'976'0,"0"0"-784"0,0 0-192 0,0 0 0 0,0 0 2096 0,0 0 368 16,0 0 80-16,11-2 16 0,-1 2-2032 15,1-4-400-15,-1 2-128 0,2-1 0 0,0-1 288 0,1 0-32 16,2-1 0-16,1 0 0 0,0 0 400 0,2 1 80 15,0-3 16-15,2 3 0 0,1 2-240 0,1-1-64 16,0 0 0-16,0 2 0 0,0 1-304 0,-2-2-144 16,-2 0 128-16,0 2-128 0,-1 0 0 0,0-1 0 15,-1 1 0-15,1-1 0 16,-3-1-432-16,0 1-64 0,1-2-16 0,-1 2 0 16,-1 0-1968-16,-1 0-400 0</inkml:trace>
  <inkml:trace contextRef="#ctx0" brushRef="#br0" timeOffset="32169.5">26628 13961 18191 0,'0'0'800'0,"0"0"176"0,0 0-784 0,0 0-192 0,0 0 0 0,0 0 0 0,0 0 256 0,0 0 0 15,0 0 0-15,0 0 0 0,0 0 48 0,0 0 16 16,12 0 0-16,-1-3 0 0,-11 3 528 0,13-1 112 16,0-2 32-16,0 3 0 0,0 3 176 0,1-3 48 15,2-1 0-15,-1-1 0 0,2 2-464 0,2-2-96 16,0-1-16-16,2 3 0 0,0 1-416 0,0-1-96 16,-2-2 0-16,0 2-128 0,-3-3 0 0,4 3 0 15,-2-1 0-15,-2 0 0 0,-2-1 0 0,2 0 0 16,0 2 0-16,-1-2 0 0,1 0-176 0,-2 0-144 15,2 4-16-15,-2-4-8624 0,-1 1-1712 0</inkml:trace>
  <inkml:trace contextRef="#ctx0" brushRef="#br0" timeOffset="33053.3">27857 13431 1839 0,'0'0'0'0,"0"0"160"0,0 0-160 0,0 0 0 0,0 0 0 0,0 0 0 16,0 0 3648-16,0 0 688 0,0 0 144 0,0 0 16 15,-11 6-2512-15,11-6-512 0,-9 6-112 0,2 1-16 16,7-7-528-16,-7 10-112 0,-1-2-32 0,0 1 0 16,0 2-224-16,-1-1-32 0,-1-1-16 0,0 4 0 15,0-1 32-15,0 2 0 0,-2 1 0 0,0 1 0 0,-1 3-176 0,1 0-16 16,1 2-16-16,0 3 0 15,-1 2-224-15,1-2 0 0,0 4 128 0,4-1-128 0,-1-1 144 0,1-1-16 16,2 4 0-16,1-3 0 0,3-4-128 0,-2 0 128 16,-1-1-128-16,2-1 128 0,0-3 80 0,2-2 16 15,3-4 0-15,0-2 0 0,-3-9 16 0,5 8 0 16,-5-8 0-16,9 5 0 0,-9-5-240 0,12 2 128 16,1-3-128-16,0 0 0 0,-2-2 128 0,4-1-128 15,0-4 0-15,2 1 0 0,2-1 128 0,0-4-128 16,1-1 0-16,1-1 0 0,-1 1 0 0,0 0 128 15,-2-2-128-15,-1 0 0 0,-1-2 0 0,-2 0 0 0,2 0 128 16,-2 0-128-16,0 0 0 0,-2 1 128 16,-3-2-128-16,0 0 0 0,1-1 160 0,-4 1-160 0,-1-4 160 0,-1 1-160 15,-1 0 304-15,1 0-48 0,-2-1 0 0,-2 1 0 16,-1 1 64-16,-3 0 16 16,0-3 0-16,0-1 0 0,-1 1-144 0,0 3-16 0,-2 3-16 0,1 1 0 15,-1 1-160-15,2 3 0 0,-1 6 0 0,-1-1 0 16,1 3-128-16,6 4-64 0,-7-2-16 0,7 2 0 31,0 0-1696-31,-10 7-336 0,0 2-64 0,4 5-6544 0,1 1-1328 0</inkml:trace>
  <inkml:trace contextRef="#ctx0" brushRef="#br0" timeOffset="33350.68">28180 13886 6447 0,'0'0'576'0,"0"0"-576"16,0 0 0-16,-4 8 0 0,0 3 6192 0,4-11 1120 15,0 0 240-15,0 0 32 0,-4 10-5408 0,2-1-1072 16,2-9-208-16,-2 11-64 0,0-1-528 0,0-1-112 16,2-9-32-16,0 9 0 0,0-9-160 0,0 10 0 0,0-1 0 0,0-9-176 15,0 0-112-15,0 0-32 0,0 0 0 0,0 0 0 32,6 6-2096-32,-6-6-416 0</inkml:trace>
  <inkml:trace contextRef="#ctx0" brushRef="#br0" timeOffset="33880.71">28726 13381 20271 0,'0'0'896'0,"0"0"192"0,-8-3-880 0,8 3-208 16,-9 1 0-16,9-1 0 0,0 0 2624 0,-8 8 496 16,2 0 80-16,6-8 32 0,-7 9-2560 0,1 0-512 15,-3 4-160-15,0 2 0 0,-1 0 192 0,0 4-32 16,0 0-16-16,-2 1 0 0,0-2 512 0,-1 1 112 16,0 0 0-16,0-1 16 0,0 0-144 0,1 0-16 15,2 1-16-15,-1 0 0 0,1 1-240 0,1 2-48 16,1 0-16-16,0 0 0 0,0-1-304 0,3-1 0 15,1 2 0-15,2 0 0 0,0-1 0 0,4 0 0 16,1 0 0-16,3 1 0 0,-1-5 0 0,3 2 0 16,3-2 0-16,4-1 0 0,0-4-240 0,1 1-48 0,0-3-16 0,-1-2 0 15,0-2 304-15,-1-2-128 0,-1-4 128 0,0 0 0 16,-1 0 0-16,-2-5 0 0,1-1 0 0,-2-1 0 16,-1 1 0-16,0-1 0 0,-1-1 0 0,1-2 0 15,-1-2 160-15,-1-1-160 0,1 1 160 0,-2-3-160 16,-1-1 144-16,-2-1-144 0,0-1 128 0,-2-2-128 15,-2 1 192-15,1-1-32 0,-3 1-16 0,0 0 0 16,-2 2-144-16,1 2 192 0,-1-1-192 0,0 6 192 16,-2 1-192-16,2 2 0 0,-2 2 0 0,0 2 0 15,-1 1 0-15,0 2 0 0,1 2 0 0,8-2 0 16,-11 3-208-16,2 1 80 0,0-2 128 0,9-2-208 16,-9 4-352-16,9-4-64 0,0 0-16 0,0 0 0 15,0 0-496-15,0 0-96 0,0 0-32 0,0 0-13504 16</inkml:trace>
  <inkml:trace contextRef="#ctx0" brushRef="#br0" timeOffset="34237.65">29022 13456 8287 0,'0'0'368'0,"0"0"80"0,0 0-448 0,0 0 0 16,-1-8 0-16,1 8 0 0,4-7 4768 0,-4 7 864 15,0 0 192-15,0 0 16 0,0 0-4512 0,0 0-912 16,0 0-176-16,-4 13-48 0,0-2 176 0,0 1 16 16,-4 1 16-16,0-2 0 0,-1-1 368 0,1 2 64 15,-1-1 0-15,-3 3 16 0,1-3-80 0,-1 2-32 0,0 0 0 0,2 2 0 16,-2-4-288-16,2 4-64 0,-1-1-16 0,2-1 0 16,0-1-240-16,2 2-128 0,2-3 128 0,5-11-128 15,-4 10 0-15,4-10 0 0,0 0 0 0,0 0 128 16,0 0-128-16,0 0 176 0,0 0-176 0,11 9 192 15,-1-2-192-15,2-7 0 0,0 1 0 0,-1-1 128 16,2 0-128-16,2 0 0 0,0-1-192 0,1 1 192 31,-2-3-464-31,3 0 16 0,3 2 16 0,-1 1 0 16,-2-4-432-16,-1 2-96 0,-2-1 0 0,1 0-16 16,-2 1-432-16,0-2-64 0,-3 0-32 0,1-1-12048 0</inkml:trace>
  <inkml:trace contextRef="#ctx0" brushRef="#br0" timeOffset="34489.25">29242 13357 11967 0,'0'0'1072'0,"0"0"-864"0,-6 7-208 0,-1-1 0 0,1 2 3312 0,1 0 608 15,5-8 128-15,-6 13 32 0,1 3-2608 0,1-1-512 16,0 2-96-16,0 0-32 0,1 0-128 0,-1 1-16 15,-2 3-16-15,1 0 0 0,0 1 128 0,0-1 32 16,0 4 0-16,-2 2 0 0,-1 4-160 0,-1 1-32 16,0 2 0-16,0 0 0 0,1-2-288 0,0 2-64 0,0-1-16 0,1-1 0 15,-3 1-272-15,4-2 128 0,1-2-128 0,-2-7 0 16,1-1 0-16,-1 0-176 0,2-3 0 16,4-2-11136-16,2-1-2224 0</inkml:trace>
  <inkml:trace contextRef="#ctx0" brushRef="#br0" timeOffset="35972.24">28683 13729 6447 0,'0'0'576'0,"0"0"-576"0,0 0 0 0,0 0 0 15,0 0 2368-15,0 0 352 0,0 0 80 0,0 0 16 16,0 0-2160-16,0 0-416 0,0 0-96 0,0 0-16 0,0 0 240 0,0 0 32 16,0 0 16-16,0 0 0 0,0 0 608 0,0 0 112 15,0 0 16-15,0 0 16 0,0 0-16 0,0 0 0 16,-6-5 0-16,6 5 0 0,0 0-448 0,-8-2-80 16,8 2-32-16,-11 0 0 0,11 0-224 0,0 0-48 15,-10 3-16-15,1 1 0 0,9-4-32 0,-9 4 0 16,0 0 0-16,9-4 0 0,-10 3 112 0,1 0 0 15,9-3 16-15,-9 3 0 0,9-3-32 0,-9 0-16 16,9 0 0-16,0 0 0 0,0 0-224 0,0 0-128 16,0 0 160-16,0 0-160 0,0 0 0 0,0 0 0 15,-9-4 0-15,9 4 0 0,0 0 0 0,0 0-336 16,0 0 48-16,0 0-9648 16,0 0-1936-16</inkml:trace>
  <inkml:trace contextRef="#ctx0" brushRef="#br0" timeOffset="37506.51">25048 8386 4607 0,'0'0'192'0,"3"-9"64"0,0 0-256 0,-3 9 0 15,0-11 0-15,0 11 0 0,0-10 4576 0,0 10 864 16,0 0 192-16,2-9 16 0,-2 9-3472 0,0 0-704 0,0 0-144 0,0 0-32 15,0 0-304-15,0 0-64 0,0 0-16 0,0 0 0 16,-9 1-272-16,0 3-48 16,0 0-16-16,2 3 0 0,1-1-144 0,-1 4-48 0,1 6 0 0,-2-2 0 15,-1 2-48-15,1 1-16 0,-1 4 0 0,1 1 0 16,0 2-64-16,-1 2 0 0,-1 1-16 0,0 3 0 16,1 3-64-16,2 0-16 0,-1 1 0 0,1 0 0 15,2 1-160-15,1 1 0 0,0-2 144 0,3 1-144 16,1-3 160-16,1 2-32 0,3-2-128 0,0-4 192 15,1-2-192-15,2-5 0 0,2-1 0 0,1-5-160 16,2-2 160-16,1-2-128 0,0-3 128 0,3-3-128 16,3-5 128-16,1-3 0 0,1-1 0 0,1-1 0 15,3-3 0-15,-3-1 144 0,-1-1-16 0,-1-3-128 16,3-2 128-16,-2 0-128 0,-3-2 0 0,-1 1 0 0,-3 2 0 16,-1-2 0-16,-5 2 128 0,-2 1-128 0,-3-2 0 0,-2 2 128 15,1 2-128-15,-5 2 0 16,3 9 208-16,-10-8-64 0,-2 0-16 0,-2 1 0 0,-5 2-128 0,1 1 0 15,-4 2 144-15,-2 2-144 0,-2 2 0 0,0 0 128 16,-1 0-128-16,1 1 0 0,1-1 0 0,3 2 128 16,2-2-128-16,3 1 0 0,2 1 0 0,2 0 128 15,1 0-128-15,2 3 0 0,2-3 0 0,8-4 0 16,-8 9 0-16,3-1-128 0,1 2-224 0,1 2-32 16,1-4-16-16,3 2 0 15,-1-1-592-15,0-9-112 0,6 9-32 0,3-5-9792 16,2-1-1952-16</inkml:trace>
  <inkml:trace contextRef="#ctx0" brushRef="#br0" timeOffset="37874.15">25608 8344 16575 0,'-10'-6'1472'0,"0"-1"-1168"0,0 2-304 0,1 1 0 15,9 4 3440-15,0 0 624 0,-8-2 128 0,8 2 32 16,0 0-3104-16,0 0-608 0,0 0-128 0,0 0-32 16,-8 7-176-16,3 3-48 0,-1-3 0 0,3 5 0 15,-3-1 192-15,2 3 16 0,-1 3 16 0,1 1 0 16,-2-1 144-16,2 3 16 0,1-1 16 0,-1 1 0 16,-1-3 16-16,0 0 0 0,0-2 0 0,1 1 0 15,0 2-288-15,0-1-48 0,0 3-16 0,1-6 0 16,1-1-192-16,1 3 128 0,-1-3-128 0,2 0 0 0,2 0 128 0,0-1-128 15,1-1 0-15,1 0 0 0,1-4 0 0,3 0 0 16,-8-7 0-16,11 5-160 0,1-2 16 0,1-3 0 16,2 0 0-16,0-3 0 0,2-2 16 0,1-2 0 15,2 0 0-15,2 0 0 0,-1 3-128 0,-2-2-32 16,1-1 0-16,2-3 0 16,0 1-512-16,-2-3-96 0,-2 0-32 0,0 0 0 15,1 2-2016-15,-4 2-384 0,0-2-96 0</inkml:trace>
  <inkml:trace contextRef="#ctx0" brushRef="#br0" timeOffset="38131.65">25952 8286 2751 0,'0'0'256'0,"2"-9"-256"0,0-3 0 0,-2 12 0 16,0 0 2624-16,0 0 496 0,0 0 80 0,0 0 32 15,0 0-880-15,0 0-176 0,0 0-48 0,0 0 0 16,0 0-672-16,-9 5-144 0,9-5-32 0,-10 9 0 15,3 2 16-15,0 2 0 0,1 1 0 0,-1 6 0 16,1-1 16-16,-1 7 0 0,-1 8 0 0,2 1 0 16,-2 3-560-16,1 3-112 0,0-1-32 0,0 2 0 15,3 1-240-15,-2-4-48 0,-4 1-16 0,3-2 0 16,0 1-176-16,-1 0-128 0,-2-2 192 0,1 2-192 16,2 1 0-16,3 3 0 0,2-2 0 0,3-2-192 15,4-3-1088-15,2-11-192 16,2-7-64-16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07:02.5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25781 4676 6447 0,'0'0'576'0,"0"0"-576"0,0 0 0 0,0 0 0 15,0 0 2944-15,0 0 496 0,0-9 80 0,0 9 32 16,0 0-2208-16,3-8-448 0,-3 8-96 0,0 0-16 16,0 0-336-16,0 0-80 0,0 0-16 0,0 0 0 15,0 0-160-15,0 0-48 0,0 0 0 0,-7-5 0 16,-1 2 304-16,-1 2 64 0,-1-1 16 0,-2 1 0 16,-1 2 112-16,0 3 0 0,-1 1 16 0,-1-1 0 15,1 0 0-15,0 3 0 0,-2 1 0 0,2-2 0 16,1 2-240-16,-1 0-48 0,0 1-16 0,0-1 0 15,-1-2-112-15,4 1-32 0,-1 2 0 0,-1 0 0 16,0 1-208-16,1 1 128 0,0-1-128 0,2 1 0 16,0-2 0-16,0 0 0 0,1-2 0 0,3 2 0 15,-2 0 128-15,1 0-128 0,1 0 0 0,1-1 144 16,0 0-16-16,-1 1-128 0,0 3 192 0,1-3-64 16,-1-2-128-16,0 4 160 0,-1 1-160 0,-2 1 160 0,0 1-160 15,1-1 0-15,-1-3 144 0,0 2-144 0,0 0 384 16,0-2 0-16,-2 2 0 0,2-3 0 0,1-1-192 0,-1 2-16 15,-1 1-16-15,-1-2 0 0,0-2 0 0,-2 0 0 16,0 5 0-16,-2-3 0 0,1 0-160 0,1 3 160 16,-1-3-160-16,0 2 160 0,0-2-160 0,1 0 192 15,0 3-192-15,1-2 192 0,1 1 64 0,-1-1 0 16,1-1 16-16,0 1 0 0,0 0-48 0,2 0-16 16,0 0 0-16,0 1 0 0,0 1-80 0,2 1 0 15,1-2-128-15,-3 4 192 0,-3-1-32 0,1 0-16 16,2 1 0-16,0 0 0 0,0 1 16 0,1 1 0 15,0-3 0-15,2 1 0 0,1-1-160 0,-1 0 0 16,0 1 144-16,1 2-144 0,-2-3 0 0,2 0 0 16,-2-1 0-16,2 2 0 0,0 0 0 0,1 0 0 0,-1-2 0 0,-2 1 128 15,1 2-128-15,-1 1 0 0,1-3 128 16,-1-1-128-16,1-1 192 0,-1 0-48 0,1-1 0 0,1 2 0 16,-1 2-16-16,2-2 0 0,1 0 0 0,-1 1 0 15,-2 0-128-15,1 3 160 0,0-1-160 0,0 1 160 16,1-1-160-16,0-1 160 0,-1 1-160 0,1 1 160 15,0 0-160-15,-1 0 0 0,-1 1 0 0,1 0 128 16,1-1-128-16,0 0 192 0,-1 1-192 0,1-3 192 16,-1-1-192-16,0 2 128 0,1-2-128 0,1 0 128 15,1 2-128-15,-1 1 0 0,-1 0 0 0,2 0 0 16,0-1 0-16,-2 0 0 0,1-1 0 0,0 0 0 16,2 1 0-16,-1 1 0 0,0 0 128 0,0 1-128 15,1 0 0-15,-2 1 0 0,2-1 0 0,0-1 128 0,-2-1-128 16,1 1 0-16,-1 1 0 0,0 0 0 0,1 2 0 0,-1-1 0 15,-1-1 128-15,2 2-128 0,-1 0 0 16,0-4 0-16,1 1 0 0,-1 0 128 0,1-1-128 0,0 0 0 16,2 2 0-16,0-1 0 0,-1-2 0 0,1 1 0 15,0 1 128-15,0-1-128 0,0-1 0 0,1 1 0 16,-1 1 0-16,3 0 128 0,0 0-128 0,-1-1 0 16,1-1 0-16,-1-2 0 0,1 4 0 0,0-1 0 15,-2 1 0-15,2-2 0 0,0 0 0 0,0 2 0 16,0 1 0-16,-1 3 0 0,1-3 0 0,-1 2 0 15,1-1 0-15,1 1 0 0,0-1 0 0,0 1 0 16,-2-2 0-16,1-1 0 0,0 0 0 0,-1 1 0 0,1-1 0 0,1 0 0 16,0 0 0-16,0 0 0 15,2 1 128-15,-1-2-128 0,-1-2 0 0,0 1 0 0,-1-1 0 0,1 3 0 16,0-1 0-16,-1 2 0 0,1-3 0 0,0 2 0 16,0 0 0-16,0 0 0 0,1 0 0 0,1 0 0 15,-3 0 0-15,3 1 0 0,-2-2 0 0,2 5 0 16,5 0 0-16,-1 1 0 0,-1-1 0 0,-1-3 0 15,1-4 0-15,-1-1 0 0,0 0 0 0,-2-1 0 16,1 1 0-16,-1 0 0 0,1 0 0 0,-1 0 0 16,1-1 0-16,-1 0 0 0,0-1 0 0,-1 3 0 15,1 0 0-15,-1 3 128 0,2 1-128 0,0 0 0 16,-2 1 0-16,0-4 0 0,-1-2 0 0,1 0 0 16,0 3 0-16,1-3 0 0,-4 0 0 0,2 0 0 15,0 0 0-15,0-1 0 0,0 0 0 0,1 1 0 0,-1 0 0 16,-2 1 0-16,-2-4 0 0,2 2 0 15,2-1 0-15,-4-11 128 0,4 11-128 0,1 1 0 0,-1-2 144 0,-4-10-144 16,4 11 160-16,-4-11-160 0,5 10 0 0,0-1 128 16,-5-9-128-16,5 11 0 0,-5-11 0 0,4 12 0 15,-4-12-192-15,5 10 192 0,-5-10 0 0,0 0 0 16,6 8 0-16,-6-8 0 0,0 0 0 0,0 0 0 16,2 9 128-16,-2-9-128 0,0 0 0 0,0 0 0 15,0 0 0-15,-4 7 0 0,4-7 160 0,-7 3-160 16,7-3 160-16,-10 3-160 0,3-3 192 0,-1-4-64 15,0 0-128-15,-1 0 192 0,-3-1-64 0,0 0-128 16,1-2 176-16,-1 1-176 0,0-2 192 0,0-2-64 16,-1 0 0-16,0 3-128 0,0-3 128 0,2 0-128 0,-2 4 0 15,-1 0 0-15,1 2 0 0,2 2 0 0,-1 1 0 0,-1-3 0 16,0 1 0-16,1-1 0 0,0 3 0 0,2-1 0 16,1-1 0-16,0 0 0 0,0 0 0 0,1 2 0 15,8 1 0-15,-9-1 0 0,1 1-128 16,8 0 128-16,0 0 0 0,0 0 0 0,-7 1 0 0,7-1 0 15,0 0-128-15,0 0 128 0,0 0 0 0,0 0-144 16,0 0 144-16,8 8 0 0,-8-8-144 0,9 10 144 16,0 2 0-16,1-4-176 0,-1 1 176 0,1 0-128 15,1-1 128-15,0-2 0 0,1 2-144 0,1 0 144 16,0 0 0-16,0 1 0 0,0-2 0 0,-1-1 0 16,-3 2-128-16,3 1 128 0,-1-2 0 0,0-1 0 15,-11-6 0-15,13 5 0 0,-3 2 0 0,2-1 0 16,-12-6 0-16,16 7 0 0,-3-1 0 0,-3 0 0 0,-10-6 0 15,15 6 0-15,-1 1 0 0,0-2 0 0,-2 0 0 0,2 2 0 16,1-1 0-16,-1 1 0 16,0-5 0-16,-1 1 0 0,-13-3 0 0,12 0 128 0,-1 1-128 0,-11-1 0 15,10 0 0-15,-10 0 0 0,10 0 0 0,-10 0-272 16,0 0 32-16,0 0 16 16,0 0-2016-16,0 0-416 0,0 0-80 0,0 0-14064 0</inkml:trace>
  <inkml:trace contextRef="#ctx0" brushRef="#br0" timeOffset="2269.85">24159 5144 5519 0,'0'0'496'0,"0"0"-496"16,0 0 0-16,0 0 0 0,0 0 2752 0,0 0 464 16,-10-2 96-16,10 2 16 0,0 0-1728 0,0 0-352 15,-9-1-64-15,9 1-16 0,0 0-512 0,0 0-96 16,0 0-32-16,0 0 0 0,0 0-352 0,0 0-176 15,-8 3 160-15,8-3-160 0,0 0 256 0,-4 9-64 16,4-9 0-16,-3 13 0 0,3-13 512 0,-1 14 80 16,-2 1 32-16,2-1 0 0,0 2-32 0,-1-1 0 15,-1-2 0-15,1 3 0 0,2 0-256 0,0-3-48 16,-1 1-16-16,1-1 0 0,0-13-144 0,-1 13-16 16,1-13-16-16,1 12 0 0,-1-12-96 0,0 0 0 0,1 10-16 0,-1-10 0 15,0 0-48-15,0 0 0 0,0 0 0 0,0 0 0 16,0 0 112-16,0 0 16 0,0 0 0 0,0 0 0 15,0 0-32-15,0 0 0 0,0 0 0 0,0-10 0 16,-1-1-80-16,-2 2-16 0,1-3 0 0,-1 2 0 16,1-2 80-16,-1 3 16 0,-1-4 0 0,1 0 0 15,1-4-32-15,-1 1 0 0,-2 2 0 0,1-1 0 16,0 0-16-16,2 2-16 0,-2-4 0 0,2 4 0 16,4-3-32-16,0 2-128 0,1 1 192 0,2 0-64 15,2-1-128-15,0 2 0 0,1 2 0 0,0 0 0 16,0 3 0-16,-2 0 0 0,1-2 0 0,-1 2 0 15,2 4 272-15,0-4 32 0,1 2 0 0,2 1 0 16,-1 1-176-16,2 1-128 0,0-1 144 0,-1 3-144 16,-11 0 0-16,13-3 0 0,0 2 0 0,-1 1 0 15,-12 0 0-15,12 1 0 0,0 2 0 0,-12-3 0 0,11 3 0 0,0-1 0 16,-11-2 0-16,11 4 0 0,-11-4 0 0,12 5 128 16,-3 1-128-16,0 0 0 0,-1 1-192 15,0 3-96-15,0-3-16 0,-3-2-17296 16</inkml:trace>
  <inkml:trace contextRef="#ctx0" brushRef="#br0" timeOffset="10415.44">26681 8167 6447 0,'0'0'272'0,"0"0"80"0,0 0-352 0,0 0 0 16,0 0 0-16,0 0 0 0,0 0 1824 0,0 0 288 0,5-6 64 0,-5 6 16 16,2-11-1520-16,-2 11-304 15,0 0-64-15,0-9-16 0,-1 0 96 0,1 9 0 16,0 0 16-16,-6-7 0 0,-2 2 192 0,-1 3 48 0,-2-5 0 0,-1 7 0 16,1 0 160-16,-4 1 32 0,0 1 16 0,-2-1 0 15,-1-1-80-15,-1 0-32 0,1 0 0 0,0 0 0 16,-2 3-128-16,-1-3-32 0,-3 0 0 0,-4-3 0 15,-3 3 0-15,0 0 0 0,-2-1 0 0,-1-2 0 16,-1-2-128-16,0 3-16 0,-2 2-16 0,3-2 0 16,0 1-272-16,3-1-144 0,-1 1 160 0,3 1-160 15,3 1 160-15,1 2-160 0,0-1 160 0,2-2-160 16,-2 2 176-16,2 0-176 0,-2 1 192 0,1 1-192 16,1 0 128-16,-1-3-128 0,2-1 0 0,1 1 0 15,3 2 0-15,0 0 0 0,0-2 0 0,1 2 0 0,1-1 0 16,2 2 0-16,-1 1 0 0,2 1 0 0,0-4 0 15,2 2 0-15,0 3 0 0,2-5 0 0,9-2 0 0,-9 3 0 16,9-3 0-16,-9 2 0 0,9-2 0 0,0 0 0 16,-9 0 0-16,9 0 0 0,0 0 0 0,0 0 0 15,0 0 0-15,0 0 0 0,-8 6 0 0,8-6 0 16,0 0 0-16,0 0 0 0,0 0 0 0,-8 5 0 16,8-5 0-16,0 0 0 0,-8 1 128 0,8-1-128 15,0 0 0-15,0 0 0 0,0 0 0 0,0 0 0 16,0 0 0-16,0 0 0 15,0 0-1664-15,-8 8-448 0</inkml:trace>
  <inkml:trace contextRef="#ctx0" brushRef="#br0" timeOffset="11033.91">25545 8102 1839 0,'0'0'160'16,"0"0"-160"-16,0 0 0 0,0 0 0 0,0 0 2144 0,-3-7 400 0,3 7 80 0,-2-7 0 15,2 7-1520-15,-4-7-304 0,4 7-64 0,0 0-16 16,0 0-544-16,0 0-176 0,0 0 0 0,0 0 0 16,-7-5 0-16,7 5 0 0,0 0 0 0,0 0 0 15,0 0-128-15,-7 0 128 0,7 0 0 0,0 0-144 16,0 0 144-16,0 0 0 0,0 0 0 0,-8 5 0 16,8-5 0-16,0 0 0 0,0 0 0 0,0 0-128 15,-5 8 128-15,5-8 0 0,0 0 0 0,0 0 0 16,0 0 0-16,0 0-192 0</inkml:trace>
  <inkml:trace contextRef="#ctx0" brushRef="#br0" timeOffset="13510.18">25640 8065 10127 0,'0'0'896'0,"0"0"-704"16,0 0-192-16,0 0 0 0,3-10 1344 0,-1 2 256 15,-2 8 32-15,0 0 16 0,4-9-1152 0,-4 9-240 16,0 0-32-16,0 0-16 0,0 0-80 0,0 0-128 0,0 0 176 0,0 0-176 16,0 0 208-16,0 0-64 0,0 0-16 0,0 0 0 15,0 0 256-15,-6 9 64 0,-3 2 0 0,0-1 0 16,-1 3 96-16,1 0 32 0,0 0 0 0,-3 3 0 15,1 2-320-15,-1-1-64 0,0 1-16 0,2 0 0 16,-1-1 80-16,1 0 0 0,-4 0 16 0,-1 3 0 16,1-1 336-16,0 4 64 0,-1-4 16 0,2 5 0 15,0 2-48-15,-1 1-16 0,-2 3 0 0,2 0 0 16,1 4-416-16,-2 1-80 0,0-2 0 0,-2 5-128 16,0 2 128-16,-1-1-128 0,-2-2 0 0,2-4 0 15,-6-4 0-15,4 0 0 0,-1 1 0 0,-1 4 0 16,-1 2 0-16,3 2 0 0,-1 2 0 0,1 2 0 15,2 4 0-15,1-1 0 0,0 2 0 0,1-4 0 16,2-4 0-16,0 2 0 0,-2-3 0 0,0 3 0 0,1 2 0 16,-1 2 0-16,2 3 0 0,-1 5 0 0,1 5 0 15,-2-2 0-15,1-1 0 0,-5-5 0 0,-2-5 0 0,-1-2 0 16,-2 0 0-16,-1 1 0 0,-2 3 0 0,1 5 0 16,0 3 128-16,-1 0-128 0,0 2 0 0,0-5 0 15,2-5 0-15,3-1 0 0,-1-1 0 0,5 5 0 16,2 5 0-16,1 1 0 0,0 4 0 0,3 0 0 15,0 0 0-15,0-4 0 0,1-7 0 0,3 1 0 16,-1-1 0-16,-1 2 0 0,1 4 0 0,0 4 0 16,-2 2 0-16,-1 0 0 0,0-1 0 0,0-2 0 15,0-8 0-15,-2 0 0 0,0-1 0 0,-5 8 0 16,-1-1 0-16,0 5 0 0,1 7 0 0,-1-4 0 0,0-6 0 0,0 0 0 16,0-2 0-16,0 0 0 0,-1 6 0 0,1 3 0 15,2 3 0-15,1-1 0 0,2-2 0 0,2-5 0 16,-1-4 0-16,1 3 160 0,-1 1-160 0,2 4 128 15,2 6 0-15,0-4-128 0,1-2 192 0,-2-2-64 16,-1-4-128-16,3 1 0 0,-1 0 0 0,1 3 128 16,-1 3-128-16,0 3 0 0,-2 3 0 0,0-5 0 15,0-6 0-15,-2-1 0 0,-2-1 0 0,0 6 0 16,2 0 0-16,-2 4 0 0,-2 2 0 0,1-7 0 16,0-6 0-16,0-2 0 0,-2-3 0 0,2 2 0 15,-2 2 0-15,2 2 0 0,0 5 0 0,0-4 0 16,2-1 0-16,-1-3 0 0,0-5 0 0,1 0 0 15,1 2 0-15,0 1 128 0,0 4-128 0,0-2 0 0,1 3 0 0,0 0 0 16,-1-3 0-16,1-3 0 0,1-5 0 0,-1-2 0 16,-1 1 0-16,1 0 0 0,0-1 0 15,-1 5 128-15,1-1-128 0,0 1 0 0,-2-1 0 16,2-2 0-16,-1-4 0 0,1-2 0 0,-3-2 0 0,3-3 0 16,2 1 0-16,0-1 0 0,0 1 0 0,1 1 0 15,-1-1 0-15,2 5 0 0,-1 1 0 0,1-1 128 16,-2-2-128-16,0-1 0 0,-1-2 160 0,3-4-160 15,-1 0 192-15,1 1-192 0,-1-1 128 0,1-1-128 16,0 1 0-16,-1 4 0 0,1-1 128 0,1 5-128 16,0-1 0-16,-1 0 0 0,0-1 0 0,0-2 0 15,-1-3 0-15,1-3 0 0,1 0 128 0,-1-2-128 0,0-3 0 0,0 0 0 16,-2 2 144-16,1-2-144 0,1-2 0 0,-2 3 144 16,1 0 176-16,-1 0 16 0,0 1 16 15,0 2 0-15,-1-3-64 0,2 2-16 0,-1-2 0 0,0-1 0 16,-1-1-144-16,0 0-128 0,0-4 144 0,-1 1-144 15,-2-5 0-15,2 0 128 0,-1-3-128 0,2 0 0 16,0-1 0-16,1 0 0 0,-1-1 128 0,3 0-128 16,0 0 0-16,0-1 176 0,1 0-176 0,2 1 160 15,-1-1 208-15,1 2 32 0,1 0 16 0,0-1 0 16,1 0-192-16,0 1-32 0,1 0-16 0,1 0 0 16,1-1-176-16,2-1 0 0,0-11 0 0,1 15 0 15,0-5 128-15,-1-10-128 0,4 14 128 0,2-2-128 16,0-1 256-16,3-1-48 0,2 0 0 0,2-2 0 15,0-1 48-15,4-6 0 0,2 2 0 0,5-1 0 16,4 2-128-16,2-4-128 0,0 0 176 0,3-1-176 0,0-2 192 0,0 1-64 16,3-2 0-16,4 1-128 0,3 1 128 15,7 0-128-15,6-3 0 0,4 1 0 0,5 0 0 0,-3 0 0 16,-3 0 0-16,0-1 0 0,-1 1 0 0,9-1 0 16,6 1 0-16,5 0 0 0,4-1 0 0,-3 1 0 15,-5 0-144-15,5 0 144 0,7-1-192 0,4 1 64 16,4 0 0-16,-1-1 0 0,-2 4 128 0,4-2-208 15,6 1 80-15,3-1 128 0,4 2-160 0,-4-1 160 16,-2 1 0-16,8 0-144 0,8 1 144 0,-2 0 0 16,-6-2 0-16,6 2-128 0,9 0 128 0,-2 0 0 15,-6 0 0-15,4 0 0 0,3 0 0 0,1-1 0 16,-1 0 0-16,1 1 0 0,2-3 0 0,2 1 0 0,1 0 0 0,2-2 0 16,1 2 0-16,1-5 0 0,3 2 0 0,1 0 0 15,0 2 0-15,0-1 0 0,-1 0 0 0,2 2 0 16,1-3 0-16,0-1 0 0,-5 1 0 0,2 0 0 15,2 0 0-15,-3 0 0 0,-3-1 0 0,3 2 0 16,-3 2 0-16,-1-3 0 0,-3 1 0 0,0 0 128 16,-4 1-128-16,0 1 0 0,0 2 0 0,-5-2 0 15,-8 1 0-15,3 2 0 0,5 2 0 0,-9-2 0 16,-10-1 0-16,0 0 0 0,-2 0-144 0,0 3 144 16,0-3 0-16,-6 1-176 0,-11-1 176 0,-1 1-128 15,-2 1 128-15,-1 0 0 0,-1 2 0 0,-5 0 0 16,-7-1 0-16,-5-1 0 0,-5 2 0 0,-2-1 128 15,-4-1-128-15,-1 2 176 0,-1-1-176 0,-2 0 192 16,0-1-16-16,-4 1 0 0,-1-3 0 0,-3 0 0 0,-3 0-176 16,-2 0 0-16,-4-4 0 0,-2 1 128 0,-4-1 0 0,-1 0-128 15,-1-1 192-15,-3-1-64 0,-2-2 0 0,0 0 0 16,-2-1 0-16,-3 0 0 0,-1 0 64 0,-2-2 16 16,-2 0 0-16,-1-4 0 0,-3-3 48 0,-1 0 16 15,0 1 0-15,-4-5 0 0,-1-2 16 0,-3-3 0 16,-1-3 0-16,-1-7 0 0,-2-2-48 0,-2-1-16 15,-3-3 0-15,0-3 0 0,0-1 80 0,-3-2 16 16,-4 2 0-16,-4-7 0 0,0-3-112 0,-5-4-16 16,-2-6 0-16,-2-1 0 0,-2 0 32 0,-1-1 0 15,-3 3 0-15,0-3 0 0,-2-3 96 0,1-2 0 16,0-6 16-16,-3 3 0 0,-4-1-112 0,-4-1-32 16,-5-4 0-16,0-5 0 0,-1-7-192 0,1 1 0 0,1 2 128 15,2-1-128-15,-2-8 0 0,1 0 0 0,-2-6 0 0,-3 1 0 16,-5 4 0-16,3-3 0 0,1-9 0 0,2 6 0 15,-2 6 0-15,0-3 0 0,-3-10 0 0,0 2 0 16,-4-1 128-16,2 3-128 0,0 5 176 0,2-4-176 16,1-3 256-16,0 2-48 0,-2 5-16 0,-1-2 0 15,0-8-48-15,2 4-16 0,1 2 0 0,0 2 0 16,4 0-128-16,-2 0 0 0,-3-4 0 0,0 6 0 16,-2 4 128-16,1-3-128 0,1-5 0 0,5 1 128 15,2 7-128-15,-2-1 0 0,-1-1 0 0,-3-2 0 16,-1 0 0-16,1 2 0 0,1 8 0 0,3-2 0 15,2-1 0-15,-2-2 0 0,0 6 0 0,-1 0 0 16,1 5 0-16,-2-2 0 0,-4-5 0 0,4 3 0 16,1 3 0-16,5 6 0 0,0 7 128 0,1-3-128 15,-3-6 0-15,-1 1 0 0,0 1 0 0,1 6 0 0,2 9 0 0,3 0 0 16,5 1 0-16,0 0 0 0,-1-2 0 0,2 4 0 16,-2 0 0-16,0 3 128 0,1 3-128 0,2 4 0 15,0 2 144-15,4 0-144 0,1-2 0 0,2 3 0 16,2 3 0-16,3 3 0 0,-1 1 0 0,2 6 0 15,0 3 0-15,1 3 0 0,3 2 0 0,-1 2 0 16,0-2 0-16,2 3 0 0,1 1 0 0,2 3-128 16,1 2 128-16,3 0 0 0,4 1 0 0,1 2-160 15,2 1 160-15,2 5 0 0,2 0-240 0,4 3 64 16,3 2 16-16,2 0 0 16,3 3-1312-16,0 7-256 0,8-5-48 0,4 2-11328 15,3 2-2256-15</inkml:trace>
  <inkml:trace contextRef="#ctx0" brushRef="#br0" timeOffset="22379.52">28521 8314 2751 0,'0'0'128'0,"0"0"16"0,0 0-144 0,0 0 0 15,0 0 0-15,0 0 0 0,0 0 3696 0,-2-7 704 16,2 7 144-16,0 0 16 0,0 0-2704 0,0 0-528 16,-3-10-112-16,3 10-32 0,0 0-384 0,0 0-80 0,0 0-16 0,0 0 0 15,0 0-96-15,0 0-32 0,-6-5 0 0,6 5 0 16,0 0 112-16,0 0 16 0,0 0 0 0,0 0 0 16,0 0-144-16,0 0-32 0,0 0 0 0,0 0 0 15,0 0 128-15,0 0 32 0,0 0 0 0,0 0 0 16,0 0-112-16,0 0-32 0,0 0 0 0,0 0 0 15,0 0-160-15,0 0-48 0,0 0 0 0,0 0 0 16,9 8-192-16,-9-8-144 0,0 0 192 0,9 9-192 16,-9-9 208-16,10 11-64 0,-10-11-16 0,11 9 0 15,-11-9-128-15,10 10 0 0,-10-10 144 0,11 11-144 16,-5-1 0-16,-6-10 0 0,8 12 0 0,-1-1 0 16,-7-11 0-16,7 14 0 0,0-4 0 0,-7-10 0 15,6 16 192-15,-2-3-48 0,-4-13 0 0,6 13 0 16,-3 0 32-16,-3-13 0 0,6 13 0 0,-2 0 0 0,-1 1-48 0,1-3-128 15,-1 0 192-15,-3-11-64 0,4 15-128 0,1 0 192 16,2 6-192-16,-3-10 192 0,-4-11-64 0,0 0 0 16,0 0 0-16,5 11 0 0,-1 1-128 0,0-2 192 15,-4-10-192-15,3 20 192 0,3 5-192 0,-4-11 128 16,-2-14-128-16,0 0 128 0,0 0-128 0,0 13 0 16,0-2 144-16,0 2-144 0,0-2 0 0,0 1 0 15,-1-1 0-15,0 0 128 0,-1 0-128 0,1-1 0 16,1-10 128-16,-1 12-128 0,-1-2 128 0,0 1-128 15,2-11 128-15,-4 9-128 0,4-9 0 0,-5 12 128 16,0-3-128-16,5-9 0 0,-6 13 144 0,1-7-144 0,0 2 192 16,5-8-192-16,-5 9 128 0,5-9-128 0,-8 9 0 0,3-1 0 15,5-8 160-15,-6 9-160 0,6-9 128 16,-5 8-128-16,5-8 128 0,-6 8-128 0,-1 0 0 0,7-8 128 16,-6 4-128-16,6-4 0 0,-8 5 0 0,8-5 128 15,0 0-128-15,-8 4 0 0,8-4 0 0,-8 2 128 16,8-2-128-16,0 0 128 0,-8 0-128 0,8 0 128 15,-7-1-128-15,7 1 160 0,0 0-160 0,-6-1 160 16,1-6-32-16,5 7-128 0,0 0 192 0,-4-6-64 16,0-1-128-16,2 1 160 0,-2-1-160 0,4 7 160 15,0 0-160-15,0-9 0 0,0 1 0 0,0-2 0 16,0 1 128-16,5 2-128 0,5 1 0 0,-10 6 128 16,2-13-128-16,0 0 0 0,4 0 0 0,-1 1 128 15,0-1-128-15,0 0 0 0,2-6 144 0,-1 3-144 16,1-1 128-16,-1-2-128 0,-1 0 128 0,2-1-128 0,1 2 0 15,0 0 128-15,-2-2-128 0,2 2 0 0,0 1 0 0,1 3 0 16,0 1 0-16,1-2 0 0,1 1 0 0,2 0 0 16,0-3 0-16,0 1-128 0,-1-1 128 0,1 3 0 15,1 1 0-15,2 0 0 0,-1-7 0 0,1 3 0 16,-2 1 0-16,3 2 0 0,-1 1 0 0,0 0 0 16,-1 0 0-16,0 3 0 0,-4-3 0 0,1 1 0 15,1 1 0-15,0 1 0 0,-1 1 0 0,0 0 0 16,-2 0 0-16,0 2 0 0,1-2 0 0,-2 5 0 15,1-1 0-15,0 1 0 0,-1 0 0 0,0 0-128 16,-1-2 128-16,0-1 0 0,1 2 0 0,0 2-160 16,0-2 160-16,-9 5 0 0,10-5-192 0,-1 1 192 15,1-1-192-15,-10 5 192 16,9-2-512-16,0 2 0 0,0 3 0 0,-1 0 0 16,0-2-560-16,-1 0-96 0,1 2-32 0,0-2-10896 0,-8-1-2176 0</inkml:trace>
  <inkml:trace contextRef="#ctx0" brushRef="#br0" timeOffset="23847.67">29763 8145 7359 0,'0'0'320'0,"-6"-8"80"0,6 8-400 0,-4-8 0 0,1 0 0 0,3 8 0 0,0 0 4160 0,0-9 768 15,-2 1 128-15,2 8 48 0,0 0-4000 0,0 0-784 16,0 0-176-16,0 0-16 0,3-10 608 0,-3 10 128 16,0 0 32-16,0 0 0 0,6 17 368 0,-3-1 80 15,0-7 0-15,-3-9 16 0,-4-9-512 0,1 0-96 16,0 3-32-16,3 6 0 0,0 0-240 0,0 0-48 15,0 0-16-15,0 0 0 0,6 20-192 0,-1-3-32 16,-1 0-16-16,2 1 0 0,0 4-176 0,1-1 192 16,0-4-192-16,1 3 192 0,1-4-192 0,-3 1 160 15,2 0-160-15,-1 0 160 0,-1 2-16 0,-1-2 0 16,3 2 0-16,0 1 0 0,0 1 0 0,0-1 0 16,-2-1 0-16,1 0 0 0,-1-1 32 0,1-1 0 0,1 2 0 15,-1-5 0-15,1-1 16 0,0 0 16 0,0-3 0 16,0 1 0-16,0 1 112 0,2-6 0 0,-1 1 16 0,-1-1 0 15,0-2 80-15,-8-4 16 0,9 3 0 0,-9-3 0 16,9 2-112-16,-9-2 0 0,0 0-16 0,12-4 0 16,-3-1-16-16,-9 5 0 0,6-6 0 0,1-3 0 15,-2-1-80-15,-1 0-16 0,-1 0 0 0,-1-1 0 16,0-1 0-16,-2 2-16 0,-2 0 0 0,1-1 0 16,0 2-176-16,-1 1 0 0,0 2 0 0,2 6 0 15,0-9 0-15,0 9 0 0,0 0 0 0,2-10 0 16,-2 10 0-16,2-6 0 0,-2 6 0 0,0 0 0 15,5-7-128-15,-5 7 128 0,0 0 0 0,8-5 0 16,-2-1 0-16,-6 6 0 0,0 0 0 0,0 0 0 0,8-10 0 0,-8 10 0 16,4-6 0-16,-4 6 0 0,0 0 0 0,0 0 0 15,0 0 0-15,5-7 0 0,-5 7 0 0,0 0 0 16,0 0 0-16,0 0 0 0,4-7 0 0,-4 7 0 16,0 0 0-16,0 0 0 0,5-7 0 0,-5 7 0 15,8-6 0-15,-8 6 0 0,0 0 0 0,8-7 0 16,-8 7 0-16,0 0 0 0,8-5 0 0,-8 5 0 15,0 0 0-15,8-5 0 0,-8 5 0 0,0 0 0 16,0 0 0-16,7-6 0 0,-7 6-144 0,0 0 144 16,0 0-192-16,9-2 192 15,-9 2-1344-15,0 0-144 0,0 0-48 0,0 0-11664 16,0 0-2352-16</inkml:trace>
  <inkml:trace contextRef="#ctx0" brushRef="#br0" timeOffset="27058.46">30272 8223 8287 0,'-21'-32'736'0,"14"12"-592"16,1 10-144-16,3-1 0 0,3 11 1856 0,-4-9 320 15,1-3 80-15,3 12 16 0,-3-6-1712 0,3 6-352 16,-2-9-64-16,2 9-16 0,-2-10 240 0,2 10 32 15,2-9 16-15,-2 9 0 0,10 4 528 0,-2 1 96 16,-8-5 32-16,0 0 0 0,0 0 144 0,5-10 16 16,-2 1 16-16,-3 9 0 0,0 0-32 0,0 0-16 15,4-8 0-15,-4 8 0 0,0 0 80 0,0 0 32 16,0 0 0-16,0 0 0 0,0 0-384 0,0 0-80 16,0 0-16-16,0 0 0 0,0 0-192 0,0 12-64 15,-2 0 0-15,0-2 0 0,-1 0-224 0,1 2-48 16,-1 0-16-16,-1 0 0 0,0-2 64 0,0 2 16 15,0 0 0-15,0-1 0 0,-1 1-144 0,1 1-32 16,-1 1 0-16,-1 1 0 0,-4-1 64 0,3 2 0 0,0-1 0 0,1 2 0 16,-5 2-80-16,2 1-16 0,0 3 0 0,1 0 0 15,2 3-160-15,0 1 0 0,0 0 0 0,-1-1 0 16,1 1 336-16,1-2 144 0,-1-3 32 0,1-2 0 16,3-2-512-16,-2-3 0 0,0 0 0 0,1-1 0 15,2-1 0-15,-2 0-208 0,1-2 16 0,2-11 0 16,-2 10 192-16,2-10 0 0,-2 12 0 0,2-12 160 15,-2 10-32-15,2-10-128 0,0 0 192 0,0 0-64 16,0 0-128-16,0 0 0 0,0 0 0 0,0 0 0 16,0 0 0-16,0 0 0 0,0 0 0 0,0 0 0 15,0 0 0-15,0 0 0 0,0 0 0 0,0 0 0 16,0 0 416-16,0 0 48 0,0 0 16 0,0 0 0 16,0-10-480-16,-1-1-208 0,-1 2 16 0,0-1 0 0,1-1 192 15,-2 1 0-15,-1-2 144 0,-1-3-144 16,3 0 144-16,-2-4-144 0,-2-2 128 0,1-1-128 0,0-2 128 0,1-2-128 15,-2-1 128-15,0 1-128 0,1 0 0 0,-1 2 128 16,-1 1-128-16,-5-1 0 0,-1 2 128 0,-1 2-128 16,-2 2 0-16,-2 1 128 0,1-2-128 0,2 3 192 15,-2 2-192-15,2 1 192 0,2 0-192 0,3 0 160 16,-1 1-160-16,1 1 160 0,2 1-160 0,0 0 0 16,0 0 0-16,2 1 0 0,-1 0 0 0,2 3 0 15,0 0 128-15,5 6-128 0,-8-6 0 0,3 2 0 16,5 4 0-16,0 0 0 0,-7-7 0 0,7 7 0 15,0 0 0-15,0 0 0 0,-7 0 0 0,7 0 0 16,0 0 0-16,0 0 0 0,0 0 0 0,0 0 0 0,-10 2 0 0,10-2 0 16,0 0 0-16,0 0 0 0,0 0 0 0,-5 8 0 15,5-8 0-15,0 0 0 0,0 0 0 0,0 0 0 16,-1 10 0-16,1-10 0 0,1 10 0 0,-1-10 0 16,0 0 0-16,4 11 0 0,0-2 0 0,-4-9 0 15,5 12 0-15,0-2 0 0,1 1 0 0,-1-1 0 16,0-1 0-16,2 2 0 0,-1 0 0 0,1 2 0 15,-2 2 0-15,3 0 0 0,0 2 0 0,-1-1 0 16,1 2 0-16,3 0 0 0,-1 1 0 0,3 2 0 16,-1-2 0-16,1 2 0 0,0 1 0 0,0-1 0 15,1 0 0-15,-1 0 0 0,0 0 0 0,-1-2 0 16,-3-1 0-16,-2 1 0 0,-1-5 0 0,-2 2 0 16,0-3 0-16,0-2 0 0,1 1 0 0,2 1 0 0,-2-5 0 0,0 0 0 15,-5-8 144-15,8 8-144 0,-2-2 0 0,1 1 0 16,-7-7 0-16,12 6 128 0,-3-2-128 15,-1 1 0-15,-2 1 0 0,2-3 0 0,-1 1 0 0,-1-1 0 16,-6-3 0-16,0 0 128 0,10 5-128 0,-10-5 0 16,10 0 0-16,-10 0 0 0,9 0 0 0,-9 0 0 15,0 0 0-15,8-2 0 0,-8 2 0 0,0 0 144 16,7-4-144-16,1 1 0 0,-8 3 0 0,7-8 0 16,-2 2 0-16,0-5 0 0,0 2 0 0,-1-4 160 15,2 0-160-15,-3-3 192 0,1-2-192 0,0-1 0 16,0-5 0-16,0-2 128 0,-1 0-128 0,1-1 0 15,1-2 0-15,0 0 0 0,0 2 0 0,0 1 0 0,2 1 0 0,-1 2 128 16,0-1-128-16,0 5 0 0,1-4 0 0,-1 4 0 16,2-1 0-16,0 2 0 0,0 0 0 0,0 1 0 15,-1 0 0-15,2-3 0 0,-1 1 0 0,0 1 0 16,0 1-192-16,-2-2 192 0,2 5-192 0,0-2 192 16,-1 2-256-16,-2 1 80 0,0 3 16 0,0 0 0 15,-1 0-96-15,0 3-32 0,-4 7 0 0,4-6 0 31,-4 6-224-31,0 0-32 0,0 0-16 0,0 0 0 16,0 0-1104-16,0 0-208 0,0 0-48 0,0 0-10800 0,0 0-2144 0</inkml:trace>
  <inkml:trace contextRef="#ctx0" brushRef="#br0" timeOffset="32403.75">30937 7822 911 0,'0'0'0'0,"0"0"0"0,0 0 0 0,0 0 0 0,0 0 0 0,0 0 0 0,0 0 2832 0,0 0 496 15,0 0 80-15,0 0 32 16,0 0-1536-16,0 0-304 0,0 0-64 0,-4-3-16 15,4 3-176-15,0 0-16 0,0 0-16 0,-4 1 0 0,0-1-32 0,4 0-16 16,-3 2 0-16,3-2 0 0,0 0-304 0,-4 1-64 16,-2 0-16-16,-3 4 0 0,1 2-448 0,-1 1-96 15,0 1-16-15,1 1 0 0,1 2 0 0,-3 2 0 16,0 3 0-16,0 4 0 0,-1 4 64 0,-1 2 0 16,3 2 0-16,-2-3 0 0,-5-2-32 0,3 2 0 15,0 4 0-15,-1 1 0 0,-1 0-176 0,1 3-48 16,2 1 0-16,0-1 0 0,-1 0-128 0,2 0 0 15,0 2 144-15,-2 4-144 0,1-4 0 0,2 5 0 0,0-1 0 16,0 2 128-16,3-6-128 0,1 1 0 16,1-6 0-16,1-1 128 0,2-1-128 0,0-2 0 0,1-2 0 0,0 0-128 15,1-1 128-15,2 1 0 0,2 1 0 0,1-5-128 16,1-3-80-16,0 1-16 0,2-4 0 0,2 1 0 16,3 1-144-16,-1-4-16 0,0-1-16 0,1-2 0 31,0-2-1584-31,-1-2-320 0,0 1-64 0</inkml:trace>
  <inkml:trace contextRef="#ctx0" brushRef="#br0" timeOffset="33153.41">31168 8352 6447 0,'0'0'576'0,"0"0"-576"0,0 0 0 0,0 0 0 15,0 0 2496-15,0 0 384 0,6-6 64 0,-6 6 32 16,0 0-1088-16,0 0-224 0,4-8-32 0,-4 8-16 15,0-8-336-15,0 8-80 0,0 0-16 0,0 0 0 16,0 0-160-16,0 0-48 0,0 0 0 0,-7-4 0 16,0 3-16-16,-2 1-16 0,-1 0 0 0,0 1 0 15,4 0-208-15,-3 2-32 0,-3 0-16 0,2 1 0 16,-1-1-304-16,-1 3-64 0,-2 0-16 0,-2-2 0 16,1 1-176-16,-1 2-128 0,-2 1 192 0,4-2-192 15,-1 2 208-15,2 1-64 0,0 0-16 0,3-1 0 16,1-1-128-16,9-7 0 0,-7 4 144 0,7-4-144 0,0 0 160 0,0 0-32 15,0 0-128-15,0 0 192 16,0 0-192-16,0 0-208 0,0 0 32 0,0 0 16 0,0 0 160 0,14 6 0 16,-1-3 0-16,0-2 0 0,-1-1 0 0,1 0-128 15,0 0 0-15,0-1 0 0,0 1 128 0,0 0 0 16,0 0-144-16,0 1 144 0,-13-1 0 0,15 3 0 16,-1-1-144-16,-2 2 144 0,-12-4 0 0,12 5 0 15,-3 3 0-15,1-1 0 0,-2-1 0 0,-8-6 0 16,5 11 0-16,0-1 0 0,2 0 0 0,-2 1 0 15,-2-1 0-15,1 1 0 0,0 0-128 0,-2 1 128 16,-2 0 0-16,1 0 0 0,-1 1 0 0,-1-2-128 16,-1 1 128-16,0-4 0 0,2-8 0 0,-2 13 0 0,0 3 0 15,-2-3 0-15,-1-5 0 0,0 1 0 16,0 1 0-16,-2-1 0 0,-1-1 0 0,-1 0 0 0,0-2-160 0,0 2 160 16,0-1-272-16,0-1 16 0,0-1 16 0,9-5 0 31,0 0-656-31,-9 7-128 0,-2-2-16 0,11-5-9184 0,0 0-1824 0</inkml:trace>
  <inkml:trace contextRef="#ctx0" brushRef="#br0" timeOffset="33505.82">31382 8198 17503 0,'0'0'1552'0,"0"0"-1232"15,0 0-320-15,0 0 0 0,0 0 1808 0,0 0 304 16,0 0 64-16,0 0 16 0,0 0-720 0,0 0-128 15,0 0-48-15,0 0 0 0,0 11-528 0,0-11-128 16,0 13 0-16,1-1-16 0,-1-12-176 0,0 13-16 16,0-2-16-16,1 1 0 0,-1-12-288 0,0 12-128 15,0 0 0-15,0-2 128 0,0 0-128 0,0-10 0 16,2 13 0-16,-2-13 128 0,0 12-128 0,0-12-224 16,1 11 48-16,-1-11 16 15,4 9-2288-15,-4-9-464 0</inkml:trace>
  <inkml:trace contextRef="#ctx0" brushRef="#br0" timeOffset="34021.41">31422 7909 17615 0,'0'0'768'0,"0"0"192"0,0 0-768 0,0 0-192 15,0 0 0-15,0 0 0 0,0 0 1504 0,0 0 272 16,0 0 48-16,0 0 16 0,0 0-560 0,0 0-128 15,0 0 0-15,0 0-16 0,0 0-400 0,0 0-80 16,0 0-16-16,11 4 0 0,-1 1 144 0,-10-5 32 16,12 9 0-16,0 0 0 0,-2 2-144 0,3 0-32 15,0 0 0-15,0 2 0 0,-1 0-304 0,1 1-64 16,1 2-16-16,1-2 0 0,-1 2-128 0,0 1-128 16,1 1 192-16,1 3-192 0,1-1 128 0,0 0-128 0,-1 0 0 0,0 1 0 15,-2 0 0-15,0 1 0 0,1 0 128 0,-2 0-128 16,-2-1 0-16,1 0 0 0,-1 1 0 0,-2-1 0 15,-3 2 176-15,2 3-176 0,-3 4 160 0,-1-1-160 16,-1-1 0-16,-2-2 0 0,-1 0 0 0,0-3 0 16,-2-2 0-16,-2 1 0 0,-2-2 0 0,5 3 0 15,4 3 0-15,-2-2 0 0,0-3 0 0,1-4 0 16,-2-2 144-16,-3-2-144 0,0-2 128 0,-1-2-128 16,2-1 0-16,-1-3-144 0,3-5 0 0,-6 6-10992 15,6-6-2208-15</inkml:trace>
  <inkml:trace contextRef="#ctx0" brushRef="#br0" timeOffset="43294.41">26497 9025 25343 0,'0'0'1120'0,"0"0"224"0,0 0-1072 0,0 0-272 15,0 0 0-15,0 0 0 0,0 0 336 0,0 0 16 16,8-7 0-16,-1 5 0 0,-7 2-96 0,11-3-32 16,-11 3 0-16,12 3 0 0,-12-3-224 0,7 2 0 15,1 2 128-15,0 0-128 0,1 0 0 0,-1 1 0 16,0-1 0-16,0 3 0 0,1-1 128 0,6 6 0 15,0-2-128-15,-2 0 192 0,-3-1 368 0,2 0 64 0,0-1 16 0,1-1 0 16,2 1 64-16,1 0 0 0,-3 0 16 0,1 1 0 16,1 3-208-16,0-4-64 0,1 2 0 0,0 0 0 15,1 5-176-15,1-2-32 0,-3-1-16 0,0-1 0 16,-3 2-80-16,-1-2-16 0,1 2 0 0,0 0 0 16,-1 1-128-16,1-2 160 0,0 0-160 0,0-1 160 15,-1 2-16-15,0 0 0 0,-1-1 0 0,1 0 0 16,-11-12 48-16,14 17 0 0,0-5 0 0,2 1 0 15,0-2 0-15,2 2 0 0,2-2 0 0,-4 2 0 16,-1-4-192-16,0 1 192 0,0 2-192 0,0 0 192 16,1 2-48-16,0 2 0 0,-3-3 0 0,0-1 0 15,0 3-16-15,-1 2-128 0,1 2 192 0,-2-1-64 16,0 1 0-16,-1 1 0 0,1-1 0 0,-2 1 0 16,-1 0 0-16,-1-2-128 0,3-3 192 0,-1 1-64 0,-2 0 0 0,3-1 0 15,-1-2 0-15,2-1 0 0,-1-1 48 0,0 0 0 16,0 1 0-16,1 0 0 0,-1 0-48 0,2 1-128 15,0 2 192-15,-1 3-64 0,1-1-128 0,-1 2 0 16,-1-1 0-16,-1 4 128 0,0-4-128 0,-1 1 160 16,0-2-160-16,0-1 160 0,-2 1-32 0,1 2 0 15,-1-1 0-15,0 0 0 0,-1 2 0 0,-1-1 0 16,-2 0 0-16,1-2 0 0,0-2-128 0,-2 2 128 16,0-1-128-16,-1 1 128 0,0-4-128 0,1 1 128 15,1 2-128-15,-1-3 128 0,-1 1-128 0,1-1 0 16,2 0 0-16,-2 0 128 0,-1 0-128 0,2 2 0 15,-1 0 0-15,0 3 0 0,-2 3 0 0,2 0 0 0,-1 0 128 16,1-1-128-16,-1-1 0 0,0-1 0 0,-1 1 0 0,0-2 0 16,0 0 128-16,-2 1-128 0,0 0 0 0,1 0 128 15,-1 1 0-15,1-1-128 0,-1-3 192 0,2 0-64 16,-2-1-128-16,0-1 0 0,1-1 0 0,-1 1 0 16,1-3 0-16,0 3 0 0,1 2 192 0,-2-3-64 15,-1-3-128-15,2 2 0 0,-1 0 0 0,1 1 0 16,-1-2 0-16,-1 2 0 0,0-1 0 0,2 2 0 15,-2-1 0-15,0 1 0 0,0 3 128 0,0-3-128 16,0 3 0-16,-1-1 0 0,0 1 0 0,-1 3 0 16,0 0 0-16,-1 0 0 0,0-1 0 0,0 1 0 15,3-1 0-15,0 0 128 0,0-2-128 0,0 0 0 0,0-3 128 16,2 0-128-16,-1 0 0 0,2 1 128 16,-2-4-128-16,2 3 128 0,0 0-128 0,-2 0 128 0,1-3-128 0,-1 1 0 15,0 0 144-15,1 2-144 0,-1-1 0 0,2-1 0 16,-2 1 0-16,1 0 128 0,-2-1-128 0,0-1 0 15,1 0 0-15,1 0 0 0,-2 1 0 0,1 1 0 16,3-12 0-16,-3 13 0 0,-1-2 0 0,2 0 0 16,-1-1 0-16,1 2 128 0,-1-2-128 0,0 1 0 15,1-1 0-15,-2 1 0 0,0-1 0 0,1 2 0 16,1 1 0-16,-1-1 128 0,1-1-128 0,-1 1 0 16,-1 0 0-16,0 0 128 0,-1-3-128 0,-2 2 0 15,0 1 0-15,0 0 0 0,1 0 0 0,-1 1 144 16,2-2-144-16,0 1 0 0,-2-1 128 0,2-1-128 0,0-1 0 0,-1-1 0 15,1 0 0-15,1 0 0 16,-1-1 128-16,5-7-128 0,-5 12 0 0,0-4 0 0,-2 0 0 0,2 0 0 16,5-8 0-16,-5 10 0 0,-2-2 128 15,2 0-128-15,-2 0 0 0,4 1 0 0,-3-3 0 0,1 3 0 16,0-1 0-16,0 0 0 0,-1 0 0 0,6-8 0 16,-5 8 0-16,0-1 0 0,5-7 0 0,-6 8 0 15,-1-1 0-15,2-1 0 0,0 1 128 0,5-7-128 16,-8 6 0-16,3 1 0 0,-2-1 0 0,2 2 0 15,5-8 128-15,-7 8-128 0,2 0 0 0,0 0 0 16,-3-2 0-16,2 1 0 0,-2-1 0 0,1 1 0 16,-1-1 0-16,2 1 0 0,-1 1 0 0,1-2 0 15,-1 3 0-15,1-2 0 0,1-2 0 0,5-5 0 16,-7 5 0-16,7-5 0 0,-6 5 0 0,6-5 0 16,0 0 0-16,-7 8 0 0,7-8 0 0,0 0 0 0,-5 7 0 0,5-7 128 15,0 0-128-15,0 0 0 0,-7 6 0 0,7-6 0 16,0 0 0-16,0 0 0 0,-6 7 0 0,6-7 0 15,-7 5 0-15,7-5 0 0,0 0 128 0,0 0-128 16,-9 1 0-16,9-1 0 0,0 0 0 0,0 0 0 16,-10-4 128-16,3-1-128 0,7 5 0 0,0 0 160 15,-5-10-160-15,2-3 128 0,2 1-128 0,0-2 0 16,1-3 144-16,0 0-144 0,0 0 0 0,2 0 128 16,1 1-128-16,1-3 0 0,-4 2 0 0,0-2 0 15,1 8 0-15,-1-2 0 0,0-2 0 0,0 2 0 16,0 0 0-16,-1 0 0 0,0 0 0 0,-2 1 0 15,0 2 0-15,1 2 0 0,-1-2 0 0,1 3 0 16,2 7 0-16,0 0 0 0,-3-8 0 0,3 8 0 16,0 0 0-16,0 0-128 0,-1-7 128 0,1 7 0 0,0 0-144 0,0 0 144 15,0 0-144-15,0 0 144 0,0 0-192 0,0 0 192 16,10 6-192-16,0 3 192 0,-2 2-192 0,-1 2 192 16,-1 1-160-16,1 2 160 0,-1-2-128 0,0 2 128 15,-1 1 0-15,0 0-128 0,0-2 128 0,-1 1 0 16,0 1 0-16,0-2 0 0,-1 1 0 0,0 0 0 15,0-3 0-15,1 0 0 0,-1-1 0 0,-1-1 0 16,1 2 0-16,-1-1 0 0,-2-12 0 0,6 10 0 16,-6-10 0-16,4 13 0 0,-1-1 0 0,1-3 0 15,-4-9 0-15,0 0 0 0,6 12 0 0,-6-12 0 16,7 11 0-16,-7-11 144 0,8 7-144 0,-8-7 0 16,12 7 0-16,-12-7 0 0,13 4 0 0,0-2 0 0,0-2 128 0,0-1-128 15,0-2 0-15,1-2 0 0,2-1-256 0,0-1-96 16,1-5-32-16,0 3 0 15,1 0-2112-15,-1-3-448 0</inkml:trace>
  <inkml:trace contextRef="#ctx0" brushRef="#br0" timeOffset="43948.28">28025 10828 5519 0,'0'0'240'0,"0"0"64"0,-9-1-304 0,9 1 0 0,-10 2 0 0,10-2 0 16,0 0 4352-16,0 0 800 0,0 0 160 0,0 0 48 15,0 0-3760-15,0 0-768 0,-3 8-128 0,-1 1-48 16,1 0-176-16,3-9-32 0,0 11-16 0,-1 1 0 16,-2-2 32-16,1 2 16 0,-2 1 0 0,0 2 0 15,1-4-32-15,-1 2 0 0,0 0 0 0,-1 0 0 16,1 0 96-16,-1 0 16 0,-2-1 0 0,2-2 0 15,0 1 192-15,1-1 32 0,-1 0 16 0,5-10 0 0,0 0-240 0,-5 10-48 16,5-10-16-16,0 0 0 0,-4 10-176 0,4-10-48 16,0 0 0-16,0 0 0 0,0 0-48 0,0 0-16 15,0 0 0-15,0 0 0 0,0 0 64 0,0 0 16 16,0 0 0-16,0 0 0 0,0 0 48 0,-2-5 16 16,0-6 0-16,0 1 0 0,-1-2-96 0,1 0-32 15,1-1 0-15,0 0 0 0,-2-1-32 0,0-2-16 16,2-1 0-16,1-1 0 0,0 1-176 0,0-1 0 15,0-2 0-15,1 2 128 0,2 0-128 0,-3 0 0 16,1-2 0-16,2 2 128 0,0-2-128 0,0 3 0 16,1 0 144-16,0 3-144 0,3-2 176 0,1 3-48 0,1 0 0 15,-1 2 0-15,1 0-128 0,1 1 128 0,-1 2-128 0,2 1 128 16,0 2-128-16,1 1 0 0,-1-2 0 16,0 2 0-16,0 1 0 0,1-3 0 0,-1 2 0 0,-11 4 0 15,13-1 0-15,-1 1 0 0,0 0 0 0,-1 1 0 16,-11-1-128-16,15 5 128 0,-2 0 0 0,-1-1 0 15,1 1-256-15,1-1 0 0,0-1 16 0,2 1 0 32,2 0-1760-32,2 0-368 0,1-4-64 0</inkml:trace>
  <inkml:trace contextRef="#ctx0" brushRef="#br0" timeOffset="48716.18">28482 9138 6447 0,'0'0'576'0,"-11"0"-576"16,-2 0 0-16,1-4 0 0,3-1 3232 0,1 3 544 16,8 2 96-16,0 0 32 0,-9-2-3072 0,0-2-624 15,-1 2-208-15,1 2 144 0,0 1-144 0,-1 0 0 16,-2 1 0-16,0-2 128 0,1 0 176 0,0 0 16 15,1-2 16-15,1 2 0 0,9 0 992 0,-10-1 192 16,10 1 32-16,0 0 16 0,0 0 16 0,0 0 0 0,8 13 0 0,8-5 0 16,4-8-816-16,6-1-176 0,6-1-16 0,1-7-16 15,-2-9-384-15,6 2-176 0,2 5 160 0,1 1-160 16,2 3 0-16,2-1 0 0,0 1 0 0,6 1 0 16,2 2 0-16,3 1 0 0,0-1 0 0,-2-1-160 15,-3 1 160-15,-2 2 0 0,-5 0 0 0,-4 0-128 16,-4-1 128-16,-2 2-160 0,-3-3 160 0,-3 3-160 15,-2 1 160-15,-4 0 0 0,-2 0 0 0,-3 1 0 16,-4 0 0-16,-12-1 0 0,0 0 0 0,0 0 128 16,0 0 32-16,0 0 16 0,0 0 0 0,0 0 0 15,-11 4 112-15,-2 1 32 0,-4-2 0 0,-2 1 0 16,-5-2-192-16,0 2-128 0,-4 0 192 0,-2 0-192 16,-4 1 0-16,-6 2 0 0,-6 1 0 0,-5 0-144 0,-3-1 144 15,0 4 0-15,-1-5 0 0,3 3 0 0,3 2 0 0,2-1 0 16,1-3 0-16,2 1 0 0,-2-2 0 0,2-1 0 15,1-3 0-15,4-1 0 0,2-1 0 0,5 1 0 16,2-1 160-16,5 2-160 0,4-1 0 0,7-1 0 16,3 0 0-16,11 0 0 15,0 0-1344-15,0 0-384 0,15-8-64 0</inkml:trace>
  <inkml:trace contextRef="#ctx0" brushRef="#br0" timeOffset="52752.09">26302 12065 8287 0,'0'0'736'0,"0"0"-592"0,0 0-144 0,0 0 0 16,0 0 2880-16,0 0 528 0,0 0 112 0,0 0 32 15,0 0-2784-15,0 0-544 0,0 0-224 0,0 0 176 16,0 0 144-16,-9-2 16 0,9 2 16 0,-9 0 0 16,0 0 384-16,0 2 80 0,-1-1 16 0,-1 2 0 15,2 1 240-15,9-4 48 0,-8 8 16 0,-1 0 0 16,-4 2-176-16,-1 1-16 0,-2-1-16 0,0 0 0 15,-1-1-192-15,3 1-32 0,0 1-16 0,1 2 0 16,0 2-256-16,0-4-48 0,1 3-16 0,0 0 0 16,-1 0-80-16,1 2-16 0,1 1 0 0,-1 1 0 15,0 3-272-15,0 1 160 0,1 3-160 0,-2 1 128 0,0 1-128 16,-2 5 0-16,0 0 144 0,-4 3-144 0,-4 3 144 0,-2 5-144 16,-1 4 192-16,-3 1-192 0,-2 5 320 0,-3 3-32 15,-1 1-16-15,-3 6 0 0,-2 4-272 0,1 6 0 16,0 6 0-16,1 1 0 0,0 3 256 0,0-3-64 15,-1-5-16-15,1-2 0 0,2-4 176 0,-2 0 32 16,-2-1 16-16,-1-3 0 0,2-4-128 0,1-2-16 16,-1-4-16-16,3-1 0 0,2-2-80 0,1 4-16 15,2-1 0-15,3 0 0 0,0 0-16 0,-1 0-128 16,-4 2 192-16,1-5-64 0,-1-1 32 0,1 2 0 16,-2 6 0-16,0 7 0 0,-1 10-160 0,0-3 0 0,1-6 144 0,4-6-144 15,2-6 144-15,2-2-144 0,1-3 192 0,2-1-192 16,1-3 0-16,2 1 0 0,2 0 0 0,1-4 0 15,0 0 144-15,0-5-144 0,0-1 0 0,0-3 144 16,0-1-16-16,0-2 0 0,0-5 0 0,0 0 0 16,0-1 64-16,-2 0 16 0,-1-3 0 0,2 3 0 15,-1 1-16-15,0 0 0 0,1-1 0 0,0 3 0 16,-2-2-192-16,2-1 128 0,0 0-128 0,-2 0 0 16,3 1 128-16,0 0-128 0,2 0 0 0,-1-3 144 15,0 0-144-15,1 0 0 0,0 0 0 0,1 1 0 16,1-3 0-16,0-2 0 0,0 1 144 0,1-1-144 15,-1 0 208-15,1 0-16 0,2 1-16 0,-2-2 0 16,-1 0-16-16,3 1 0 0,-2-1 0 0,0 3 0 16,-2-2-32-16,2 0 0 0,2-1 0 0,-1 0 0 0,1 0-128 0,0 1 128 15,-2-3-128-15,0 1 128 0,0-1-128 0,2-2 0 16,-3-1 144-16,2-1-144 0,1-1 0 0,0 0 144 16,-1 1-144-16,1-1 0 0,-2-4 160 0,-1 5-160 15,0-4 128-15,0 2-128 0,-1-1 0 0,-1 1 128 16,1-1-128-16,-1 0 0 0,0-1 0 0,1 2 128 15,0-2-128-15,1 1 0 0,-1-1 128 0,1 0-128 16,1-1 0-16,1 0 128 0,-1 0-128 0,3 0 160 16,0 0-160-16,1-1 160 0,-1 0-160 0,1-2 192 15,0 1-192-15,8-5 192 0,-8 6-192 0,0-1 160 16,1-1-160-16,7-4 160 0,-8 6-160 0,1 0 0 16,7-6 0-16,-8 7 128 0,1-3-128 0,7-4 128 0,-4 7-128 15,4-7 128-15,-4 11-128 0,1-3 0 0,3-8 0 16,-5 7 128-16,5-7-128 0,-3 8 0 0,3-8 0 0,0 0 128 15,0 0-128-15,0 0 192 0,0 0-192 0,0 0 192 16,0 0-192-16,0 0 0 0,8 12 0 0,-1-3 0 16,-7-9 0-16,0 0 0 0,11 7 0 0,1-1 0 15,0-3 0-15,1 1 0 0,-13-4 0 0,18 0 0 16,0 0 0-16,3-3 128 0,0-1-128 0,4 2 0 16,0-2 0-16,5 4 128 0,4-4-128 0,1 2 0 15,0 1 0-15,3 1 0 0,-2 0 128 0,2 1-128 16,-3-2 0-16,-1 1 0 0,-1-2 0 0,1 0 0 15,2 0 0-15,7-1 128 0,5 2-128 0,6-2 0 16,7-1 128-16,0-1-128 0,-1-2 0 0,-4 2 128 16,-3-1 0-16,0-2 0 0,2 0 0 0,10 0 0 0,11 0-128 0,2 2 0 15,-1-1 0-15,-7 3 128 0,-6-1-128 0,3 0 0 16,3-1 0-16,8 2 0 0,7-3 0 0,-4 3 128 16,-8 0-128-16,-7 2 0 0,-7-5 0 0,2 2 0 15,4 0 128-15,7 2-128 0,5 0 0 0,-3 2 0 16,-3 0 0-16,-7 0 0 0,-6-7 0 0,7 1 0 15,7 1 128-15,8-1-128 0,6 5 128 0,-5-5 0 16,-10-5 0-16,0 1 0 0,-1-2 0 0,11 0-128 16,9 0 192-16,-3 2-64 0,-6 1-128 0,-7-1 128 15,-6-1-128-15,5 3 128 0,5 2-128 0,3-1 0 16,1 2 0-16,-7 4 0 0,-9 1 0 0,-5 1 0 16,-3 0 0-16,6 2 0 0,6 1 0 0,3-1 0 15,1 1 0-15,-5 0 128 0,-7 1-336 0,-4-4-80 0,-2 0-16 0,2 0 0 16,2 0 480-16,4 0 80 0,1 0 32 0,-4 0 0 15,-6 0-288-15,-4 0 128 0,-7-3-128 0,-2 6 0 16,-3-3 144-16,1 2-144 0,3 2 0 0,2-3 144 16,2 2-144-16,2 0 0 0,2 0 0 0,0 1 0 15,-4 0 0-15,-3-1 0 0,-2-2 0 0,-4-1 0 16,-5 0 0-16,4 0 0 0,-2 0 128 0,3 0-128 16,0 0 0-16,1 0 0 0,0 0 0 0,0 3 128 15,-1-1-128-15,-4 1 0 0,-3-2 0 0,-2 1 0 16,-3-1 0-16,-4 2 0 0,-1 0 128 0,-3 0-128 15,0-2 0-15,-2-1 0 0,-2-1 0 0,1 1 128 16,-1-4-128-16,0 2 128 0,1 2-128 0,0-6 128 0,2 0-128 16,2-1 192-16,-1 2-192 0,0-4 192 0,2 5-192 15,-2-2 128-15,0-1-128 0,0 2 128 0,-2 0-128 0,0-1 0 16,-3 1 144-16,0 3-144 0,-3-4 128 16,-1 5-128-16,-9 1 128 0,9-4-128 0,-9 4 0 0,0 0 128 15,10-2-128-15,-10 2 0 0,0 0 0 0,0 0 144 16,0 0-144-16,9-4 0 0,-9 4 160 0,0 0-160 15,0 0 128-15,8-6-128 0,-3 0 192 0,-1-1-32 16,-4 7-16-16,2-10 0 0,-2-1-16 0,0 1 0 16,-1 0 0-16,0 1 0 0,-2-5-128 0,-1 1 192 15,-1 0-192-15,-2 0 192 0,0 0-64 0,-3-1-128 16,0-3 192-16,-2 0-64 0,-1-1-128 0,-2-2 0 16,-2 1 0-16,-2-2 112 0,0-1-112 0,-1-2 0 15,-2-1 0-15,-1-1 0 0,-3-5 0 0,0-4 0 0,1-4 0 16,-4-7 0-16,-4-5 0 0,-2-1 0 0,-4 0 0 0,-5 2 0 15,-7 2 0-15,-2 4 0 0,-4 2 0 0,4 2 0 16,1-2 0-16,2-2 0 0,2-6 0 0,-1-2 0 16,-4 1 0-16,-4-2 0 0,-6-1 0 0,1 5 0 15,-1 2 0-15,6 1 0 0,4 3 0 0,2-2 0 16,1-8 0-16,-1-4 0 0,-2-3 0 0,-6-4 0 16,-5 5 0-16,2 3 0 0,0 7 0 0,6 2 0 15,3 1 0-15,2-2 0 0,2-4 0 0,-5-3 0 16,-3-3 0-16,-5 1 0 0,-1 4 0 0,0 6 0 15,3 5 0-15,5 6 0 0,4-1 0 0,2 1 0 16,-1-3 0-16,-2-4 0 0,-4-2 0 0,0 0 0 16,-1-5 0-16,3 1 0 0,3-1 0 0,6 4 0 0,3 2 0 15,4 1 0-15,2 0 0 0,2 0 0 16,1 0 0-16,1 0 0 0,-2-3 0 0,1 2 0 0,1-2 0 0,-1 0 0 16,-2 0 0-16,1 3 0 0,0 1 0 0,1 2 0 15,2 1 0-15,2 3 0 0,2 6 0 0,1-2 0 16,0-2 0-16,0 3 0 0,-2-1 0 0,2 2 0 15,2 0 0-15,-1-2 0 0,-3 1 0 0,2-1 0 16,-1 1 0-16,0 0 0 0,1 1 0 0,-1 1 0 16,1 3 0-16,2 1 0 0,-1-1 0 0,3 3 0 15,3 0 0-15,1 4 0 0,-1-1 0 0,3 2 0 16,4 0 0-16,2 0 0 0,-2 1 0 0,2 2 0 16,2-2 0-16,1 3 0 0,1 2 0 0,-1 2 0 15,2 1 0-15,1 2 0 0,4 7 0 0,0 0 0 16,-5-4 0-16,5 4 0 0,0 0 0 0,0 0 0 0,0 0 0 0,0 0 0 15,0 0 0-15,0 0 0 0,0 0 0 0,0 0 0 16,0 0 0-16,0 0 0 0,0 0 0 16,9 7 0-16,-9-7 0 0,12 8-192 0,-2-3 192 0,2 0-208 31,0 0-1136-31,1-2-240 0,2 1-32 0,5 1-16 16,5 9-2032-16,-3-8-416 0,-1-10-80 0</inkml:trace>
  <inkml:trace contextRef="#ctx0" brushRef="#br0" timeOffset="57921.31">28464 13241 13295 0,'0'0'576'0,"0"0"144"0,0 0-576 0,0 0-144 0,0 0 0 0,0 0 0 0,0 0 1696 0,0 0 304 15,0 0 64-15,0 0 16 0,0 0-640 0,9-2-128 16,-9 2-32-16,0 0 0 0,12-3-272 0,-12 3-64 15,0 0-16-15,14 0 0 0,2 3-288 0,-3-3-64 16,-13 0-16-16,0 0 0 0,0 0-160 0,0 0-16 16,0 0-16-16,0 0 0 0,0 0-48 0,9 3 0 15,-9-3 0-15,0 0 0 0,0 0 48 0,0 0 0 16,9 7 0-16,-9-7 0 0,0 0 32 0,11 5 16 16,-11-5 0-16,0 0 0 0,10 5-96 0,-10-5 0 15,0 0-16-15,10 6 0 0,-10-6-112 0,10 6-32 0,-10-6 0 0,9 11 0 16,-3-2-32-16,2 1 0 0,-3-1 0 0,1 2 0 15,-3 0-128-15,3 2 128 0,-1 0-128 16,-1 1 128-16,1 0-128 0,-1 0 160 0,0-1-160 0,1-1 160 16,-1-3 0-16,0 0 0 0,1 2 0 0,-5-11 0 15,5 7 16-15,-5-7 0 0,8 12 0 0,-1-1 0 16,-7-11-48-16,7 11-128 0,0 2 192 0,-1-1-64 16,-6-12-128-16,8 12 0 0,-1 0 144 0,-2 1-144 15,-5-13 0-15,7 13 0 0,-5 1 0 0,2 2 0 16,0-3 0-16,-1 1 0 0,-3-1 0 0,-2 1 0 15,2 2 0-15,0 0 144 0,2-1-144 0,-2 2 0 16,0-1 192-16,1 0-64 0,-1-1 0 0,1-3-128 16,-1 2 208-16,0 2-64 0,0 2-16 0,0-3 0 0,0-1 16 15,0 0 0-15,-1-1 0 0,1-1 0 0,0 0-144 0,0-2 128 16,-1 1-128-16,-2 0 128 0,-1 0-128 0,1-2 0 16,0-1 0-16,3-8 128 0,-7 8-128 0,1 1 192 15,0 0-192-15,0-1 192 0,-1-2-192 0,1 2 128 16,-1 0-128-16,2-2 128 0,-2-2-128 0,1 3 0 15,6-7 0-15,-8 6 128 0,2 1-128 0,6-7 128 16,0 0-128-16,-10 4 128 0,10-4-128 0,-9 1 128 16,9-1-128-16,0 0 128 0,0 0-128 0,-10-1 0 15,10 1 0-15,0 0 0 0,-9-4 128 0,9 4 64 16,0 0 0-16,0 0 0 0,-9-9-192 0,2 2 0 16,7 7 0-16,0 0 0 0,-5-10 0 0,5 10 0 0,-3-12 0 0,3 12 0 15,-4-10 192-15,4 10 0 0,-1-11 0 0,1 1 0 16,1-1-192-16,1 1 0 0,-1-1-160 15,2 2 160-15,1 0 0 0,-1 0 0 0,0-3 208 0,1 2-64 16,0-5-144-16,0 1 160 0,0-3-160 0,0 0 160 16,0-2-160-16,1 2 160 0,-3-4-160 0,4 0 160 15,-1-1-160-15,0-3 160 0,0 2-160 0,2-1 160 16,-1 2-160-16,2 1 128 0,0 2-128 0,1 0 128 16,-2 1-128-16,2 1 0 0,0 0 0 0,0-1 128 15,-1 2-128-15,1 2 0 0,3 0 144 0,1-1-144 16,1 2 0-16,2 0 0 0,-1-2 0 0,1 1 0 15,-2 1 0-15,2 0 0 0,-2 0 0 0,-1-1 0 16,-2 0 0-16,-1 1 0 0,1 0 0 0,-1 1 0 16,0 0 0-16,0 0 0 0,-3 1 0 0,1-1 0 15,1 2 0-15,-1-2 0 0,-3 1 0 0,2 0 128 0,-2 2-128 16,2 1 0-16,-3 1 0 0,1 1 0 0,-5 6 0 0,8-7-192 16,-8 7 64-16,0 0 0 15,5-6-672-15,-5 6-128 0,0 0-32 0,10-2 0 16,-1 2 448-16,-9 0 64 0,0 0 32 0,8 6 0 15,-8-6-2192-15,8 9-432 0,-4 0-96 0</inkml:trace>
  <inkml:trace contextRef="#ctx0" brushRef="#br0" timeOffset="58893.84">29180 12999 3679 0,'0'0'160'0,"0"0"32"0,0 0-192 0,0 0 0 16,0 0 0-16,0 0 0 0,0 0 3888 0,0 0 720 0,0 0 160 0,0 0 32 15,0 0-3280-15,0 0-656 0,0 0-128 0,0 0-32 16,0 0 256-16,0 0 32 0,0 0 16 0,0 0 0 16,0 0 128-16,0 0 16 0,0 0 16 0,0 0 0 15,0 0-336-15,0 0-80 0,-2 14-16 0,2-14 0 16,-1 12-272-16,0 1-48 0,1-13-16 0,0 18 0 16,0-4 0-16,-1 2 0 0,2 0 0 0,1 1 0 15,1 2-80-15,0 2-32 0,1 2 0 0,0 4 0 16,1-4 32-16,0 2 16 0,0 1 0 0,2 1 0 15,1 1-208-15,-2-2-128 0,1-2 128 0,-1-4-128 16,-1-7 224-16,1 1-32 0,0 5 0 0,1 0 0 16,-2 1 32-16,0-2 0 0,1 0 0 0,1 1 0 15,-3-3 48-15,-3 3 16 0,2-2 0 0,-1-2 0 16,1 0 32-16,0-1 0 0,-1 3 0 0,0-1 0 16,0-3-48-16,2-2 0 0,-1 1 0 0,-1 0 0 0,-2-12-144 15,4 13-128-15,-4-13 192 0,3 12-192 0,-3-12 272 0,0 0-48 16,0 0-16-16,0 0 0 0,0 0 48 0,0 0 0 15,0 0 0-15,0 0 0 0,0 0 96 0,12-3 32 16,-5-2 0-16,0-4 0 0,-2 0-96 0,-1-2-16 16,0-1 0-16,-1-2 0 0,0 0-144 0,1-5-128 15,-1 1 192-15,0 0-192 0,-1 0 160 0,1-2-160 16,-1-1 128-16,1-1-128 0,0-1 0 16,1-1 128-16,-1 1-128 0,1-1 0 0,0-1 0 0,1 1 0 15,1-2 0-15,-1 0 0 0,1-2 0 0,2 2 0 16,0 0 0-16,0 3 0 0,1-1 0 0,-1 2 0 15,-3 1 0-15,2 0 0 0,-1 6 0 0,2-2 0 0,-2 2 0 16,1 4 0-16,-2-1 0 0,0 1-176 0,1 2 176 16,-1 1-192-16,0 1-80 0,2 0-32 15,-1-1 0-15,1 2 0 16,-7 6-112-16,7-8-32 0,0 1 0 0,-7 7 0 16,10-1-368-16,-2 0-80 0,-8 1 0 0,8-2-16 15,-8 2-1568-15,0 0-304 0,0 0-64 0,8 0-13232 0</inkml:trace>
  <inkml:trace contextRef="#ctx0" brushRef="#br0" timeOffset="59472.38">29850 12983 13823 0,'0'0'1216'0,"0"0"-960"16,0 0-256-16,0 0 0 0,-11 1 2768 0,2 3 512 16,9-4 112-16,-7 5 0 0,7-5-2256 0,-10 7-464 15,3-3-96-15,7-4 0 0,-10 6 32 0,3 0 16 16,0-1 0-16,7-5 0 0,-9 5 160 0,2 2 48 0,1 0 0 0,-1 2 0 15,1-1-80-15,1 3-16 16,-2 0 0-16,2 3 0 0,0-4-368 0,0 7-80 16,-1 4-16-16,0 0 0 0,-1 2-272 0,1 3 160 0,2 2-160 0,-1-1 128 15,-4 2-128-15,1-3 0 0,0 2 144 0,3 4-144 16,-2 0 176-16,1 2-48 0,-2-4 0 0,0 1 0 16,0 1-128-16,2-1 128 0,0-2-128 0,4 2 128 15,1-1 48-15,-1 3 0 0,1-2 0 0,2-1 0 16,2-2-48-16,1 1-128 0,2 4 192 0,3-1-64 0,2 2-128 15,3-4 0-15,0 2-192 0,0-8 192 0,-3-9-320 16,-2-5 48-16,-1-5 16 0,3-2 0 16,-2 3-496-16,1-2-80 0,2 0-32 0,-2 1 0 15,2 3-2176-15,0-1-432 0,1-3-96 0</inkml:trace>
  <inkml:trace contextRef="#ctx0" brushRef="#br0" timeOffset="60039.07">30085 13520 22111 0,'-7'-6'1968'0,"1"0"-1584"0,6 6-384 0,-8-4 0 15,3 1 2288-15,5 3 368 0,0 0 80 0,0 0 16 16,0 0-1792-16,-7-2-336 0,7 2-80 0,-9 0-16 16,0-1-208-16,-2 1-32 0,-2 0-16 0,-1 4 0 15,2 0 32-15,-1 4 0 0,-2-2 0 0,-1 1 0 0,0 2-48 0,-1 0-16 16,0 3 0-16,3-5 0 15,1 1-16-15,1 1 0 0,-1-1 0 0,1 3 0 0,2-5-96 0,-2 2 0 16,3-1-128-16,3-2 192 0,6-5-192 0,-7 8 0 16,1 1 0-16,6-9 0 0,0 0 0 0,0 0 0 15,0 0 0-15,0 0 0 0,0 0 0 0,0 0-240 16,0 0 80-16,0 0 16 0,0 0-32 0,9 6 0 16,-9-6 0-16,11 5 0 0,-11-5 176 0,13 6-192 15,-13-6 192-15,12 2-192 0,-1 2 192 0,-1 3-192 16,-10-7 192-16,11 6-192 0,-11-6 192 0,10 9 0 15,-10-9 0-15,8 11 0 0,-8-11 0 0,6 13 0 16,1-3 0-16,-7-10-128 0,6 12 128 0,0 0 0 16,-1-2 0-16,-5-10 0 0,6 12 0 0,-1 0 0 15,-5-12 0-15,4 11 0 0,-4-11 0 0,4 13 0 16,-2-1 0-16,-2 0 0 0,0 1 0 0,-2-1-160 16,1-1 160-16,-2 2 0 0,-1-1-256 0,1 1 64 15,-1 3 16-15,-2-3 0 16,3 1-192-16,-3-1-32 0,1-1-16 0,0-2 0 15,1 1-1664-15,4-11-336 0,-1 8-64 0</inkml:trace>
  <inkml:trace contextRef="#ctx0" brushRef="#br0" timeOffset="60398.67">30169 13514 13823 0,'0'0'1216'0,"0"0"-960"0,0 0-256 0,0 0 0 0,0 0 2880 0,0 0 512 15,3 13 128-15,-3-13 0 0,0 7-2080 0,0-7-416 16,0 0-96-16,0 10-16 0,0-10-352 0,0 0-80 16,-1 13-16-16,-1 0 0 0,2-13-160 0,-2 10-48 15,2-10 0-15,-2 13 0 0,2-13-112 0,-1 9-16 16,1 2-128-16,0-11 192 0,0 0-192 0,0 0 0 16,-5 10 128-16,5-10-128 15,0 0-432-15,-1 13-128 0,1-13-16 0,0 0-16 16,4 11-3040-16,-4-11-592 0</inkml:trace>
  <inkml:trace contextRef="#ctx0" brushRef="#br0" timeOffset="60723.11">30261 13597 18879 0,'0'0'832'0,"0"0"192"0,0 0-832 0,0 0-192 16,0 0 0-16,0 0 0 0,0 0 1264 0,0 0 208 15,0 0 32-15,0 0 16 0,0 0-864 0,0 0-160 16,1 12-48-16,-1-12 0 0,1 10-448 0,-1-10 128 15,1 13-128-15,-1-1 0 0,0-12 0 0,-1 14 0 16,0 1 0-16,0-5 0 0,1-10 0 0,-2 13 0 16,1 0 0-16,1-13 0 15,-1 13-656-15,-1-2-32 0,2-11 0 0,0 13-10128 0</inkml:trace>
  <inkml:trace contextRef="#ctx0" brushRef="#br0" timeOffset="61406.64">30235 14158 13823 0,'0'0'1216'0,"0"0"-960"15,0 0-256-15,0 0 0 0,0 0 1344 0,-4 7 240 16,4-7 32-16,0 0 16 0,0 0-752 0,0 0-160 0,0 0-16 0,0 0-16 15,0 0 336-15,0 0 64 16,0 0 0-16,0 0 16 0,0 0 96 0,0 0 16 16,0 0 0-16,10-2 0 0,-10 2-256 0,9-5-32 0,0-2-16 0,-1 1 0 15,0-2-320-15,0-3-64 0,0 2-16 0,-1-1 0 16,0-1 128-16,3-2 0 0,1 0 16 0,-1 0 0 16,2-2-16-16,-2 0-16 0,2 2 0 0,0-4 0 15,0-1-80-15,1 0-16 0,-2-6 0 0,1 2 0 16,-2-4-96-16,2 1-32 0,0-1 0 0,-2-6 0 15,2-1-96-15,0-3-32 0,0-1 0 0,-3 2 0 16,0 0-112-16,0-2-32 0,-1 1 0 0,-2 3 0 16,-2 0-128-16,-1 3 0 0,-1 3 0 0,0 0 128 0,-4 1-128 0,-1 0 0 15,-3 2 0-15,0 2 0 0,-2 2 0 0,-2 2-176 16,-2 0 16-16,0 4 0 16,-1-3-608-16,-1 4-128 0,-2 1-32 0,-1 3 0 15,0 1-1376-15,3 1-256 0,-1 1-64 0,2-1-13104 16</inkml:trace>
  <inkml:trace contextRef="#ctx0" brushRef="#br0" timeOffset="67762.07">29842 9218 8799 0,'0'0'384'0,"-9"1"96"0,9-1-480 0,-8 7 0 16,0-3 0-16,8-4 0 0,0 0 240 0,0 0-48 15,0 0-16-15,0 0 0 0,0 0-48 0,0 0-128 16,6 11 192-16,3-4-64 0,2-6 240 0,-3-1 32 16,4 0 16-16,4 0 0 0,3 1 544 0,6 1 96 0,5 0 32 0,4-2 0 15,4 0 80-15,35 0 32 0,-11-2 0 0,-2 4 0 16,-1 5-560-16,6-2-128 0,7-1 0 0,6 0-16 15,5 0 48-15,-6-7 16 0,-8-3 0 0,2-1 0 16,2 1 80-16,9 2 0 0,9 4 16 0,-3 0 0 16,-12 0-400-16,-4-4-96 0,-4-3-16 0,5 5 0 15,5 0-144-15,-2-5-256 0,-3-14 64 0,-5 5 16 32,-6 6-784-32,-3 2-144 0,-4-3-48 0,-1 0 0 0,1 0-192 0,1 1-32 15,3-6-16-15,-2 3-6768 0</inkml:trace>
  <inkml:trace contextRef="#ctx0" brushRef="#br0" timeOffset="81939.23">26587 13416 13647 0,'0'0'592'0,"0"0"144"0,0 0-592 0,0 0-144 0,0 0 0 0,0 0 0 15,0 0 544-15,0 0 80 0,0 0 16 0,0 0 0 16,0 0-128-16,0 0-32 0,0 0 0 0,0 0 0 15,0 0 96-15,0 0 0 0,0 0 16 0,0 0 0 16,-8 6 128-16,8-6 32 0,0 0 0 0,-7 8 0 16,7-8-144-16,-6 11-32 0,2-5 0 0,0 3 0 15,0-1-256-15,0 1-48 0,-1 2-16 0,0-1 0 16,0 2 0-16,-1 2-16 0,1-2 0 0,0 1 0 16,-2-1 80-16,2 1 32 0,0-4 0 0,0 3 0 15,0-1-16-15,-1 1 0 0,0 0 0 0,1 1 0 16,-1 1-144-16,0 0-16 0,2 2-16 0,0 2 0 0,0 1-160 15,-1-1 160-15,-2-1-160 0,1 1 160 0,-1-1-32 0,2 1-128 16,0 2 192-16,0 1-64 0,-2 1 112 0,2 0 16 16,0-1 0-16,0 0 0 0,-1 1-64 0,0 0 0 15,-2-2 0-15,3 2 0 0,0-3-64 0,-1 2-128 16,2 0 176-16,1 0-176 0,-3-2 192 0,2 2-64 16,0-2 0-16,-1 0-128 0,-1 3 208 0,1 4-64 15,-1-2-16-15,1 1 0 0,0-1 0 0,0 1-128 16,-4 3 192-16,2-4-64 0,1 1-128 0,0 2 0 15,4-3 144-15,-1 1-144 0,-1-1 240 0,2-3-32 16,-1 1 0-16,0 2 0 0,-1-5 48 0,1 5 0 0,-3-3 0 0,2 2 0 16,2 2-256-16,-1-1 144 0,-2-1-144 15,2-2 128-15,1 4-128 0,-1-1 160 0,-2 0-160 0,2-1 160 16,1 1-16-16,-1-2 0 0,2 0 0 0,0-1 0 16,-1 0 112-16,1 0 0 0,1 0 16 0,0-1 0 15,-1-1-16-15,1 0-16 0,1 2 0 0,0-4 0 16,-1 1-96-16,2 1-16 0,-2 0 0 0,1 1 0 15,0-1 0-15,-1-1-128 0,0 2 192 0,3 0-64 16,1-2 16-16,-2 0 0 0,-2 0 0 0,2 3 0 16,1-3 48-16,0 3 16 0,-2-1 0 0,2 1 0 15,1-4-16-15,0 2 0 0,0-3 0 0,0 2 0 16,-2 0-64-16,2-1 0 0,0 0-128 0,0-4 192 16,-1 2-48-16,0 0-16 0,3 0 0 0,-1 0 0 15,-1 0-128-15,1 0 192 0,0 0-192 0,0 0 192 0,1-2-192 0,0 0 0 16,1 0 0-16,-2-1 0 0,0 1 128 0,-2-1-128 15,-1-2 0-15,1 1 128 0,2 0-128 0,-2 0 128 16,-2-1-128-16,2 1 128 0,-2 0-128 0,-1-11 160 16,0 0-160-16,4 12 160 0,0 1-160 0,-2-1 0 15,1-2 144-15,0 1-144 0,-1-1 0 0,2 2 0 16,0-2 0-16,0 2 128 0,-1 0-128 0,1 1 0 16,1 1 0-16,0 3 128 0,1 5-128 0,0-3 0 15,-1-1 0-15,-1-1 0 0,0-2 0 0,0-1 0 16,-2-3 0-16,0 0 0 0,-1 0 0 0,1 0 0 15,-2-11 0-15,3 9 128 0,-3-9-128 0,5 10 128 0,-5-10-128 16,5 11 128-16,-1-2-128 0,-4-9 0 0,0 0 0 16,6 9 0-16,-6-9 0 0,5 9 0 0,-5-9 0 15,0 0 0-15,0 0 0 0,0 0 128 0,4 9-128 0,-4-9 0 16,0 0 0-16,0 0 0 0,5 9 0 0,-5-9 128 16,0 0-128-16,0 0 0 0,0 0 0 0,0 0 0 15,0 0 0-15,0 0 0 0,0 0 0 0,6 8 0 16,0-3 0-16,-6-5 0 0,0 0-192 0,0 0 64 31,7 0-1632-31,-7 0-320 0,7-6-64 0,0-3-15008 0</inkml:trace>
  <inkml:trace contextRef="#ctx0" brushRef="#br0" timeOffset="82638.13">26735 14929 9215 0,'0'0'400'0,"0"0"96"0,0 0-496 0,0 0 0 15,0 0 0-15,0 0 0 0,0 0 1920 0,0 0 272 0,0 0 64 0,0 0 16 16,0 0-784-16,0 0-144 0,0 0-48 0,0 0 0 16,0 0 128-16,0 13 32 0,0-1 0 0,-1 0 0 15,-2 1-176-15,2 1-16 0,1 2-16 0,1 1 0 16,-1 1-432-16,3-1-96 0,-2 0-16 0,2 0 0 15,1 1-208-15,-2 1-48 0,1-3-16 0,0 1 0 16,1 0-64-16,-1-2-16 0,-1-1 0 0,-1-1 0 16,0 0-48-16,-1 0-16 0,0 0 0 0,0-2 0 15,0-11 144-15,0 0 16 0,0 0 16 0,0 0 0 16,0 10-16-16,0-10 0 0,0 0 0 0,0 0 0 16,0 0 0-16,0 0-16 0,0 0 0 0,0 0 0 15,0 0-112-15,0 0-32 0,-7-8 0 0,1-2 0 0,2-2-112 16,-1-1-32-16,-1 0 0 0,2-1 0 0,0-5-144 0,-1 1 160 15,-1-1-160-15,3-1 160 0,0-1-160 0,0 2 0 16,-2-4 144-16,3 4-144 0,0-2 0 0,1 1 0 16,0 0 0-16,-1 0 0 0,1-2 0 0,1 1 0 15,0 0 0-15,1 0 0 0,-1 3 0 0,2 0 0 16,-1 0 0-16,2 1 0 0,-1 1 0 0,2 3 0 16,0 3 0-16,1-1-128 0,2 1 128 0,-1-1 0 15,-1 2 0-15,5 1 0 0,0 0 0 0,0 2-160 16,1 1 160-16,1 1 0 0,1 0-128 0,0 1 128 15,-2 2 0-15,1-3 0 0,1 1 0 0,-1 3 0 16,-3-2 0-16,0 1 0 0,0-1 0 0,2 1 0 16,-11 1 0-16,9 0 0 0,-9 0 0 0,10 1 0 0,-10-1 0 15,12 3 0-15,-3-1 0 0,0 0 0 0,-9-2 0 0,11 5 0 16,-2-2-128-16,-9-3 128 0,9 5-192 0,-1 0 192 31,0-1-1664-31,-1 1-240 0,0-1-32 0,1 0-15744 0</inkml:trace>
  <inkml:trace contextRef="#ctx0" brushRef="#br0" timeOffset="84493.25">28378 9218 19583 0,'-14'-5'864'0,"6"3"176"0,1 2-832 0,2-5-208 0,0 0 0 0,5 5 0 0,0 0 512 0,0 0 64 16,8-12 16-16,2 4 0 0,3 3-400 0,4 0-64 15,1-3-128-15,5 0 176 0,1 2-48 0,4-2 0 16,2-1 0-16,-2 0 0 0,2 2 240 0,-1 1 32 15,-2-2 16-15,2 1 0 0,0-3-64 0,2 2-16 16,6 2 0-16,2-1 0 0,1 3 16 0,2 0 0 16,0 0 0-16,-1-1 0 0,1 1-128 0,1 2-32 15,-3-2 0-15,-3 1 0 0,-6 0-192 0,-1 1 144 16,-1-1-144-16,0 2 128 0,1 0-128 0,0-1-144 16,0 0 144-16</inkml:trace>
  <inkml:trace contextRef="#ctx0" brushRef="#br0" timeOffset="85673.81">28503 14043 17391 0,'-10'-9'768'0,"1"4"160"0,-3-1-736 0,0 1-192 16,-1-1 0-16,0-1 0 0,-1-1 1168 0,-2 3 208 16,-1 0 32-16,3 0 16 0,-1-2-528 0,1 3-128 15,1 3 0-15,1 1-16 0,1 1-208 0,1-1-32 16,1-1-16-16,2 0 0 0,7 1 192 0,0 0 32 16,-8 1 16-16,8-1 0 0,0 0 80 0,0 0 16 15,0 0 0-15,0 0 0 0,0 0-256 0,0 0-32 0,0 0-16 0,0 0 0 16,0 0-80-16,0 0-32 0,0 0 0 0,14 6 0 15,0-2-160-15,2 0-48 0,1-6 0 0,1 4 0 16,4-2 0-16,3-2 0 16,0-2 0-16,1 1 0 0,3 2-48 0,2-3-16 0,2-3 0 0,-2 1 0 15,-4-2-144-15,1 0 192 0,-1-1-192 0,2 0 192 16,1 1-192-16,1 0 0 0,0-1 144 0,-1 3-144 16,0 0 0-16,-1 1 144 0,-2-5-144 0,-2 5 0 15,-3 1 128-15,-1 0-128 0,-3 0 0 0,-2 1 0 16,-2 2 128-16,-1-2-128 0,-1 1 144 0,-12 2-144 15,11-3 0-15,-11 3 0 0,9-4 0 0,-9 4 0 16,0 0 128-16,0 0-128 0,0 0 0 0,0 0 144 16,0 0-144-16,0 0 0 0,0 0 144 0,0 0-144 15,0 0 0-15,0 0 0 0,-11 4 0 0,1 0 128 0,-2-1-128 0,2 1 0 16,-1-1 0-16,1 0 128 0,-1-2-128 0,1 3 0 16,-1 0 0-16,0 0 0 0,-1 0 0 0,0 1 0 15,-1-2 0-15,0 1 128 0,0-2-128 0,0 1 0 16,0 0 0-16,1-1 0 0,-1 1 0 0,2-2 0 15,-2-1 0-15,0 3 0 0,1-2 0 0,0 2 0 16,-1-3 0-16,0 2 128 0,0 1-128 0,-1-2 0 16,-1 2 0-16,1-2 0 0,0 3 0 0,-2 0 0 15,-1-1 0-15,-1 0 0 0,-2 1 0 0,1 2 0 16,-4 0 0-16,1-1 0 0,1 2 0 0,1-5 128 16,1 1-128-16,2 1 0 0,4 1 0 0,2-1 0 15,0-1 0-15,11-3 0 0,0 0 0 0,0 0 0 0,0 0-192 16,0 0 64-1,0 0-656-15,12-2-128 0,5-3-32 0,5-3-15728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09:44.0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2873 10834 12895 0,'0'0'576'0,"0"0"112"0,-11-1-560 0,0 1-128 0,11 0 0 16,-9 0 0-16,1 0 2688 0,8 0 512 0,0 0 112 0,0 0 16 15,0 0-2112-15,0 0-432 0,0 0-80 0,0 0 0 16,0 0-496-16,0 0-80 0,0 0-128 0,11 5 176 15,0-2-176-15,2-2 192 0,2-1-192 0,2 0 192 16,1-1-32-16,3 0 0 0,0 1 0 0,0 0 0 16,-2 0 80-16,2 0 16 0,-1 1 0 0,-1-1 0 15,1-3 64-15,1 1 0 0,2-2 16 0,0 3 0 16,-2-1 176-16,4 0 48 0,2-2 0 0,1 1 0 16,-2 2-112-16,3-4-32 0,1-2 0 0,2 2 0 15,3 0-160-15,2-2-48 0,2-1 0 0,1 3 0 16,2 0-16-16,0 0-16 0,-3-3 0 0,0 1 0 15,0 2-48-15,-1 0-128 0,-4 0 192 0,0 1-64 16,0-1-128-16,0 1 160 0,3 0-160 0,3 1 160 0,0-1 64 16,2 0 16-16,1 2 0 0,1-2 0 0,-1-1 112 0,0-1 32 15,-1-1 0-15,-2 0 0 0,-2-2-32 0,1 2 0 16,0 0 0-16,0 0 0 0,0 2-32 0,1 1 0 16,-4-1 0-16,1 2 0 0,-2 2-64 0,-1 1 0 15,-4 0-16-15,-3 1 0 0,-1 2-240 0,-1-1 176 16,-3 2-176-16,-2 1 160 0,-2 3-160 0,-3-1 0 15,2-1 0-15,-2 2 0 16,-2 3-1264-16,0 0-272 0,0-2-64 0</inkml:trace>
  <inkml:trace contextRef="#ctx0" brushRef="#br0" timeOffset="7027.42">19883 9327 7359 0,'0'0'320'0,"0"0"80"0,-9 2-400 0,9-2 0 15,0 0 0-15,0 0 0 0,-9 2 2336 0,9-2 384 16,0 0 80-16,0 0 16 0,-9 3-1280 0,9-3-240 16,0 0-48-16,0 0-16 0,0 0-144 0,0 0-16 15,0 0-16-15,0 0 0 0,0 0 32 0,0 0 0 16,0 0 0-16,11 4 0 0,0 0-80 0,-11-4-16 0,10 6 0 0,-1 1 0 15,-9-7-400-15,11 9-80 0,-11-9 0 0,9 9-16 16,-9-9-208-16,8 14-32 0,0 1-16 0,-2-1 0 16,-2 0-112-16,1 1-128 0,-1 2 176 15,1 1-176-15,1-1 176 0,-3 2-176 0,3 1 160 0,-1 0-160 16,1 0 176-16,1 3-176 16,-1 0 192-16,4 2-192 0,-1 0 128 0,0-1-128 0,0 0 0 0,0 1 0 15,1-1 144-15,1-1-144 0,-2-3 0 0,0 3 144 16,2-5-144-16,-2 1 0 0,-1-2 144 0,-1 2-144 15,1-4 192-15,0 1-48 0,0-1 0 0,1 0 0 16,0-2 48-16,-1 0 16 0,-2 0 0 0,2 0 0 16,1-1-32-16,-1-1-16 0,-1 0 0 0,-1 1 0 15,-6-12-32-15,8 7 0 0,-8-7 0 0,8 11 0 0,-8-11-128 16,0 0 160-16,0 0-160 0,0 0 160 16,9 6 32-16,-9-6 0 0,0 0 0 0,12 3 0 0,2 0 128 0,-14-3 16 15,-1-11 16-15,-1-2 0 0,4 0-16 0,0-1 0 16,0-2 0-16,0-2 0 0,1 0-112 0,0-3-32 15,0 1 0-15,1 2 0 0,0 0-192 0,0-1 176 16,3 1-176-16,-2 0 160 0,0-2-160 0,0 1 0 16,2 1 0-16,-1-1 0 0,1 1 0 0,-1-4 0 15,1 1 0-15,1 0 128 0,0-1-128 0,-1-3 0 16,1 0 0-16,-1 2 0 0,-1 0 0 0,1-2 0 16,-2-1 0-16,1-2 0 0,1 2 0 0,0 1 0 15,-2 2 0-15,-1 1 0 0,0 1 0 0,-1 3 0 16,3 3 0-16,-2-2 0 0,0 4-400 0,-1-1 32 15,0 2 16-15,0 2 0 16,-1-1-256-16,-2 11-48 0,0 0-16 0,3-9 0 16,-3 9-528-16,0 0-96 0,0 0-32 0,8-8 0 15,-2 2-1808-15,-6 6-352 0</inkml:trace>
  <inkml:trace contextRef="#ctx0" brushRef="#br0" timeOffset="8044.25">20584 9951 10127 0,'0'0'896'0,"0"0"-704"0,0 0-192 0,0 0 0 15,0 0 1872-15,0 0 352 0,0 0 64 0,0 0 16 16,0 0-1600-16,0 0-304 0,0 0-64 0,0 0-16 16,0 0 304-16,12 7 48 0,-12-7 16 0,8 12 0 15,-8-12 192-15,8 17 32 0,-2-4 16 0,0 0 0 16,-4 4-32-16,1-3-16 0,-1 1 0 0,1 0 0 16,0 1-272-16,0 4-48 0,1-2-16 0,0 1 0 15,-1 1 576-15,-1 2 112 0,1-1 32 0,0 1 0 31,-2-1-1712-31,0 1-352 0,1-4-64 0,-1 2-16 0,0 0 1568 0,1-2 304 0,-2-1 64 0,0 0 16 16,0-4-1632-16,0 1-320 0,0 2-64 0,0-5-16 0,0 1 1536 0,-3 1 320 16,2-4 48-16,1-9 16 15,0 12-2128-15,0-12-432 0,-2 11-64 0,2-11-32 16,0 0-1552-16,0 0-304 0</inkml:trace>
  <inkml:trace contextRef="#ctx0" brushRef="#br0" timeOffset="8571.24">20781 10089 6447 0,'0'0'576'0,"0"0"-576"0,0 0 0 0,0 0 0 16,0 0 2112-16,0 0 320 0,0 0 64 0,0 0 16 16,0 0-1072-16,0 0-224 0,0 0-32 0,0 0-16 15,0 0-464-15,0 0-80 0,0 0-32 0,0 0 0 16,0 0-16-16,0 0 0 0,0 0 0 0,0 0 0 16,0 0-240-16,0 0-48 0,0 0-16 0,-2 8 0 0,2-8 48 0,-6 10 0 15,1 0 0-15,1-2 0 0,4-8 0 0,-6 12 0 16,-3-3 0-16,1-1 0 0,-1 0 0 0,0 2 0 15,-1 2 0-15,0 0 0 0,-2-1-144 16,1 1-32-16,-1 1 0 0,3-1 0 0,0-2-144 0,2-1 0 16,-1-1 0-16,2 0 128 0,-1 0-128 0,2 0 0 15,5-8 144-15,-7 5-144 0,7-5 160 0,-6 6-32 16,6-6-128-16,0 0 192 0,0 0 32 0,0 10 0 16,0-4 0-16,3 1 0 0,-3-7-48 0,0 0-16 15,0 0 0-15,9 1 0 0,-9-1-160 0,10 1 160 16,1 1-160-16,-2 0 160 0,-9-2 688 0,14 3 144 15,0-2 32-15,1 2 0 0,-1-2-816 0,2 2-208 0,-1-1 0 0,1-1 0 32,-2 2-752-32,2 1-224 0,0-1-48 0,-3 1-16 0,0-2 832 0,-2 1 208 0,1-1 0 0,0 2 0 15,1 3 0-15,0-1 0 16,-1 1 0-16,-2 1-144 0,1 1-192 0,-2-1-48 0,0 1 0 0,-3 1 0 31,0 1-2144-31,-3-2-432 0,1 0-96 0</inkml:trace>
  <inkml:trace contextRef="#ctx0" brushRef="#br0" timeOffset="9060.02">21012 10265 6447 0,'0'0'272'0,"0"0"80"0,0 0-352 0,0 0 0 0,-8 1 0 0,8-1 0 16,0 0 3968-16,0 0 736 0,0 0 144 0,0 0 16 15,0 0-3664-15,0 0-752 0,0 0-128 0,0 0-48 16,11 3-16-16,-1-3-16 0,0-3 0 0,-10 3 0 15,12-1 128-15,0-2 16 0,-2 1 16 0,1 0 0 16,-11 2-176-16,12-2-32 0,-2-1-16 0,0 0 0 16,-10 3-176-16,13-2 0 0,-1-2 0 0,-1 1 128 15,-1 1-128-15,-1-1 0 0,-9 3 0 0,12-6 0 32,-2 2-576-32,-10 4-64 0,0 0 0 0,0 0-11136 0</inkml:trace>
  <inkml:trace contextRef="#ctx0" brushRef="#br0" timeOffset="9343.7">21032 10428 21711 0,'0'0'960'0,"0"0"192"0,0 0-912 0,0 0-240 0,0 0 0 0,0 0 0 15,0 0 752-15,10-7 96 0,-1 2 32 0,-9 5 0 16,11-1-304-16,-11 1-64 0,13-6-16 0,-3 3 0 16,-1-1-320-16,-9 4-176 0,12-2 192 0,-12 2-192 15,13 0 0-15,-13 0 0 0,13 0-240 0,-13 0-7696 16,10-1-1536-16</inkml:trace>
  <inkml:trace contextRef="#ctx0" brushRef="#br0" timeOffset="9630.68">21373 10091 13823 0,'0'0'608'0,"-10"6"128"0,-3-3-592 0,1 4-144 15,2 2 0-15,3 2 0 0,3 2 2464 0,1 0 464 16,2-2 80-16,0 5 32 0,2 0-2448 0,-1 2-592 16,0 1 0-16,1-2 0 0,2-1 0 0,0 0 0 15,-1 1 0-15,1-2 0 0,0 0 0 0,-1-2 0 16,1 0 0-16,2-3 0 0,0 1 0 0,2-1 0 15,-2 0 0-15,1 1 0 0,2-3 0 0,0-2-176 16,1 1 16-16,0-3-10656 0</inkml:trace>
  <inkml:trace contextRef="#ctx0" brushRef="#br0" timeOffset="10059.52">21672 10159 16575 0,'0'0'1472'0,"-12"5"-1168"0,0 2-304 0,2 1 0 15,-1 0 1520-15,1 1 240 0,0-3 48 0,-1 6 16 16,2 0-1312-16,-3 1-256 0,-1-4-48 0,0 1-16 16,1 2-192-16,1 0 128 0,-1 1-128 0,3-2 0 15,-2 1 256-15,2 0-64 0,1 0 0 0,2-2 0 16,1 1 80-16,2-1 16 0,2 2 0 0,2-3 0 15,2 1-144-15,2 2-16 0,1-4-128 0,4-2 192 0,0 0 16 0,2-1 0 16,2-1 0-16,2-2 0 0,1 1-208 16,0-3 144-16,-2-3-144 0,1 1 128 15,1-4-128-15,-2 1 0 0,1 0 0 0,0-3 0 0,-2 2 0 16,0-3 128-16,1-1-128 0,-2 1 0 0,-3 0 128 0,1-4-128 16,-3 0 128-16,1 3-128 0,-2-5 128 0,0 2-128 15,-2 0 0-15,-3 0 128 0,-1 0 96 0,-1-4 16 16,-3-1 0-16,-1 1 0 0,-2-1-16 0,-1 2 0 15,1-1 0-15,-2 4 0 0,-1 0 16 0,-3 0 0 16,2 4 0-16,-1 4 0 0,1 2 0 0,-1 1 0 16,1 2 0-16,1 2 0 0,9-2-240 0,-11 5-160 15,2 1 32-15,3 0 0 16,6-6-512-16,-6 8-80 0,6-8-32 0,0 0 0 16,-1 12-544-16,1-12-112 0,5 7-32 0</inkml:trace>
  <inkml:trace contextRef="#ctx0" brushRef="#br0" timeOffset="10474.36">22159 10213 9215 0,'0'0'816'16,"-10"1"-656"-16,-2 2-160 0,3 0 0 0,1 3 3680 0,8-6 704 0,-10 2 144 0,1 5 16 15,1 1-3680-15,-1-1-736 0,-2 0-128 0,1 1 0 16,-1 3 0-16,0 0-160 0,-1 1 160 0,-1 1 0 16,-1-4-160-16,0 1 160 0,1 2-128 0,4 0 128 0,3-3 128 0,1 1 128 15,-2 1 0-15,7-11 16 16,-3 9 16-16,3-9 0 0,6 13 0 0,0-1 0 0,2-3-288 0,1-3 128 16,2 1-128-16,0-2 0 0,4-1 160 0,-1-2-160 15,2 0 128-15,1-1-128 0,0-1 0 0,-1-1 128 16,1-2-128-16,0 1 0 0,0-1 0 0,-1-2 128 15,-2 0-128-15,1-2 0 0,-1 1 0 0,0-1 0 16,1 0 0-16,-2 1 0 0,0-2 0 0,-3-1 0 16,-3-1 128-16,1 0-128 0,-2 3 0 0,-1-3 128 15,-1 0-128-15,-3 0 128 0,-2-1 0 0,-1-1-128 16,-2 1 192-16,-4-2-64 0,-1 0 208 0,-2 0 48 16,-2 0 0-16,-1 0 0 0,0 2-176 0,-2 1-16 0,-2 2-16 15,1 3 0-15,2 1-176 0,1 1 0 0,-2 1 0 0,-1 0-9072 31,0 2-1680-31</inkml:trace>
  <inkml:trace contextRef="#ctx0" brushRef="#br1" timeOffset="51024.89">24061 1914 3679 0,'-15'-7'320'0,"3"1"-320"15,-1 1 0-15,-3 0 0 0,-2 1 2320 0,0 1 400 16,-2 2 80-16,1-1 16 0,-1 4-1184 0,1 2-224 16,-2 3-64-16,-1 0 0 0,-2 3-416 0,-2 0-96 15,-3 2 0-15,-3 1-16 0,-5 0-256 0,-2 1-48 0,-5-1-16 0,0 4 0 16,-1 3 32-16,5 3 16 0,2 6 0 0,5 1 0 15,6 1 0-15,4 3 0 0,2 2 0 0,4 9 0 16,4 8 320-16,2-10 64 0,2-10 16 0,3-2 0 16,2 0-512-16,2 3-112 0,5 3 0 0,4 3-16 15,2 5-160-15,6 2-16 0,6-1-128 0,3 1 192 16,2-2-64-16,8 0-128 0,7 1 176 0,6-4-176 16,4-6 0-16,1-5 0 0,2-6 0 0,-3-5 0 15,-5-7 0-15,3-3 0 0,2-3-160 0,2-2 160 16,4-5 0-16,2-3 0 0,1-3 0 0,-4-5 0 15,-1-3 144-15,-7-2-144 0,-5-6 160 0,-1-1-160 16,-2-3 320-16,1-3-16 0,-1-2-16 0,-1-3 0 16,-1-3 48-16,-3-4 16 0,-2-1 0 0,-5-1 0 15,-4-3-112-15,-6 3-32 0,-5 3 0 0,-5-2 0 0,-5 2-64 0,-3-5-16 16,-6-4 0-16,-3-3 0 0,-5-2 0 16,-4 1 0-16,-6 1 0 0,-3 5 0 0,-4-2-128 0,-2 8 0 15,-1 2 0-15,0 5 0 0,0 5 0 0,-1 4 0 16,-1 3 0-16,-4-3 0 0,-3 2 0 0,-4 3 0 15,-3 2 0-15,-1 1 0 0,0 4-176 0,3 4 48 16,3 5 0-16,6 4 0 16,3 4-1792-16,3 3-368 0</inkml:trace>
  <inkml:trace contextRef="#ctx0" brushRef="#br1" timeOffset="52017.33">33240 1993 17503 0,'0'0'1552'0,"0"0"-1232"16,0-12-320-16,0 12 0 0,0-9 1856 0,0 9 304 16,-3-9 64-16,-1 0 16 0,4 9-1184 0,-8-7-224 15,-2 1-64-15,-1 2 0 0,1 1-128 0,-2 7-16 16,0 4-16-16,6-4 0 0,-3-2-96 0,-3 2 0 15,-1 0-16-15,-3 1 0 0,-1 2-224 0,-2-1-32 16,-2 0-16-16,-2-1 0 0,0 12-224 0,-18 17 0 16,2 2 128-16,-1 10-128 0,0 12 192 0,0 6-16 15,3 5 0-15,5-11 0 0,2-14-32 0,6-2 0 16,3-11 0-16,7 3 0 0,2 0 48 0,4 4 0 16,3 3 0-16,5 4 0 0,1 0 0 0,1-19 16 15,3 4 0-15,3 0 0 0,5 0-80 0,4 0-128 16,4-4 176-16,2 1-176 0,6-4 144 0,28 16-144 15,-7-12 0-15,-24-16 144 0,5-1-144 0,4-2 0 16,3-3 144-16,6 1-144 0,5-1 0 0,3 0 128 0,1-4-128 16,40 1 0-16,-22-5 0 0,-12-4 0 0,-11-4 0 0,-5-2 0 15,-3-2 0-15,-21 6 144 0,1-2-144 0,-1-3 0 16,-2-6 224-16,-1-6-64 0,-3-10-16 0,-3-7 0 16,-2-6-144-16,2-44 192 0,-4 19-192 0,-5 13 192 15,-4 8-192-15,1 22 0 0,-3-9 144 0,-2-14-144 16,-3-7 144-16,-2 0-144 0,-1 5 192 0,-3 5-192 15,-1 7 144-15,-14-31-144 0,5 19 0 0,4 8 144 16,0 6-592 0,-1 6-112-16,-1 3-16 0</inkml:trace>
  <inkml:trace contextRef="#ctx0" brushRef="#br1" timeOffset="56304.08">20801 11270 14735 0,'0'0'1312'0,"0"0"-1056"0,0 0-256 0,0 0 0 16,0 0 2336-16,0 0 416 0,0 0 64 0,0 0 32 16,0 0-1920-16,0 0-384 0,10 0-80 0,-1 6-16 15,-1 1-224-15,-1 3-48 0,-2 3-16 0,0 3 0 16,-2 0-160-16,-1 2 0 0,1-4 0 0,-2 5 0 15,1-1 0-15,-1 1 0 0,-1 1 0 0,0 2 0 16,-1 2 128-16,-1-1 0 0,0 4 0 0,-1 2 0 16,0-2-128-16,2 1 160 0,0-2-160 0,0-1 160 15,1-2-160-15,0 1 0 0,0-5 0 0,2-2 128 16,1-1-304-16,-1-6-64 0,-2-10-16 0,0 0-7888 16,0 0-1584-16</inkml:trace>
  <inkml:trace contextRef="#ctx0" brushRef="#br1" timeOffset="56777.25">20866 11232 20271 0,'-14'-8'1792'0,"1"0"-1424"15,0 2-368-15,1-3 0 0,1 2 2928 0,2 1 512 16,3-2 96-16,2 1 32 0,1-3-2928 0,3 2-640 0,2-1 0 0,0 0 0 15,2 0-256-15,0 1 48 0,-1 0 16 0,2 0 0 16,3 1 192-16,-1-3 0 0,0 4 0 0,-1-2-144 16,2 2 144-16,0 0 0 0,1 2 0 0,0-1 0 15,-1 1 0-15,3 2 0 0,0 0 0 0,1-2 0 16,-12 4 128-16,14 0-128 0,-1-1 128 0,-1 1-128 16,0-1 0-16,1 2 0 0,0 0 0 0,1 3 128 15,2-2-128-15,-2 0 0 0,1 2 0 0,-1 1 0 16,0-2 0-16,1 4 0 0,-1-1 0 0,-1 3 0 15,0-1 0-15,1 2 0 0,1 2 0 0,-1 1 0 16,-1 0 0-16,0 2 0 0,-2-1 0 0,-2 2 0 16,-1 2 0-16,-2 1 0 0,-2-3 0 0,-3 1 0 15,-1 0 0-15,-1-1 0 0,-2-3 0 0,2 0 0 16,-1 1 0-16,-2-5 0 0,-2 2 160 0,0-1-160 0,-1-2 0 16,2 1 0-16,-4 0 0 0,0 0 0 15,0-1 0-15,0 0 0 0,-2-2 0 0,-1 1 0 0,2-1 0 0,-2 0 0 16,1-1 128-16,-1 0-128 0,-1-2 0 0,1-2 128 15,0-1-128-15,-1 3 0 0,-1-3 0 0,1 0 0 16,1 0 0-16,3 1 0 0,-1-1-192 0,1 1-144 16,-1 0-32-16,10-1 0 15,0 0-1696-15,0 0-352 0,0 0-64 0</inkml:trace>
  <inkml:trace contextRef="#ctx0" brushRef="#br1" timeOffset="57278.97">21593 11313 10127 0,'0'0'448'0,"0"0"96"0,-9-5-544 0,0 1 0 0,-1 0 0 0,2 0 0 16,1-1 4016-16,7 5 688 0,0 0 144 0,-6-5 16 15,6 5-3600-15,-8-3-736 0,0-1-144 0,8 4-16 16,-9 4-176-16,0 0-16 0,-1 1-16 0,-1 4 0 16,-1 2-160-16,1 3 0 0,-1-1 0 0,0 1 0 15,-1-1 0-15,-1 0 0 0,0 0 0 0,0 1 0 16,4-1 0-16,1 0 0 0,0 0 0 0,2-2 0 16,3 0 0-16,2 1 0 0,2-12 0 0,0 0 0 15,4 10 0-15,-4-10 0 0,0 0 0 0,13 10 0 16,1-3 0-16,2-5 0 0,-2 1 0 0,3-2 0 0,1-1 0 0,2-1 0 15,-1-2-160-15,1 0 160 0,-1-1-240 0,1 0 48 16,0-1 16-16,-3-2 0 0,-3 1 176 0,-1-1-160 16,0-2 160-16,-3 2-160 0,-2 1 160 0,1-1 0 15,-9 7 0-15,9-8 0 0,-3-2 0 0,-1 1 0 16,0 0 128-16,-5 9-128 0,4-8 256 0,-4 8 0 16,3-13-16-16,-3 13 0 0,0 0-16 0,-3-10 0 15,-1-4 0-15,0 4 0 0,0 0-64 0,-1 0-16 16,0 0 0-16,-3 1 0 0,-1 0-144 0,-2 1 0 15,1-1 144-15,0 2-144 0,-2 3 128 0,1-1-128 0,2 1 128 16,3 0-128-16,-1 0 0 0,7 4 0 16,0 0 0-16,0 0 0 15,0 0-448-15,0 0-64 0,0 0-16 0,0 0-8368 0,0 0-1664 0</inkml:trace>
  <inkml:trace contextRef="#ctx0" brushRef="#br1" timeOffset="57590.5">21839 10992 21183 0,'-8'-10'944'0,"8"10"192"0,-9-7-912 0,1 1-224 0,1 2 0 0,7 4 0 15,-4-8 1232-15,4 8 208 0,0 0 32 0,0 0 16 0,0 0-1248 0,0 0-240 16,0 0 0-16,13-1-144 0,-2 1 144 0,-11 0-128 15,13 6 128-15,-1 1-128 0,-5 2 128 0,1-1 0 16,-1 1 0-16,-1 4 0 0,0 0 0 0,-1 3 0 16,0 2 0-16,0 4 128 0,-1 1-128 0,-1 5-128 15,-1 0 128-15,0 6-192 16,-2 0 192-16,-2 1 0 0,1 2 0 0,-2-3 0 0,1-2 0 0,-2-3 0 16,0-4 0-16,1-3-128 0,1 0-208 0,0-3-48 15,1-3 0-15,1 0 0 16,0 1-1680-16,1-5-352 0</inkml:trace>
  <inkml:trace contextRef="#ctx0" brushRef="#br1" timeOffset="57815.37">22172 11360 28559 0,'0'0'1264'0,"-9"5"272"0,9-5-1232 0,-10 4-304 0,-1-7 0 0,11 3 0 15,-1 15 2640-15,4-1 480 0,3-1 80 0,2-1 32 32,1-3-3840-32,0-1-768 0,-1 0-160 0,1-1-16 0,0 0-2160 0,0-1-448 0</inkml:trace>
  <inkml:trace contextRef="#ctx0" brushRef="#br1" timeOffset="58012.7">22295 11141 16575 0,'0'0'736'0,"-8"-4"160"0,0-3-720 0,0 4-176 0,-1 3 0 0,9 0 0 0,0 0 5168 0,0 0 992 16,0 0 208-16,0 0 32 16,0 0-7696-16,0 0-1552 0</inkml:trace>
  <inkml:trace contextRef="#ctx0" brushRef="#br1" timeOffset="58628.35">22708 11340 7359 0,'0'0'656'0,"4"-8"-528"0,-1-1-128 0,-3 2 0 16,0 7 2368-16,1-10 432 0,2 1 80 0,-2 1 32 16,-2-2-2224-16,-1 0-448 0,2 0-96 0,0 1-16 15,0 0 80-15,0 0 16 0,-2 1 0 0,-1 2 0 16,0-1 992-16,1-1 192 0,-3 2 32 0,-1 1 16 15,1-2-48-15,-1 5-16 0,-3 0 0 0,-1 1 0 16,1 2-448-16,-1 3-96 0,-3 1-16 0,1 2 0 16,0 2-448-16,1 1-80 0,0 2-32 0,-1 3 0 15,1 0-272-15,0 1 0 0,1-3 0 0,1 3 0 16,0 0 0-16,3 1 0 0,4-1 0 0,-1 1 0 16,2 0 128-16,0-1-128 0,1-2 0 0,0 0 0 15,1 1 128-15,2-1-128 0,-1-1 0 0,1 0 0 16,-1-1 0-16,2 1 0 0,0-1 0 0,3-1-144 0,-1 0-208 15,3-2-32-15,2-1-16 0,2-2 0 16,1-1-560-16,2-2-128 0,-1-2 0 16</inkml:trace>
  <inkml:trace contextRef="#ctx0" brushRef="#br1" timeOffset="58987.42">23008 11351 7359 0,'0'0'320'0,"0"0"80"0,0 0-400 0,0 0 0 0,0 0 0 0,0 0 0 16,0 0 5632-16,0 0 1056 0,0 0 208 0,0 0 32 15,12 8-5536-15,-2-2-1120 0,-10-6-272 0,12 8 0 16,-2 0 0-16,1 0 0 0,-2-1 128 0,1 3-128 16,1-4 0-16,-1 4 0 0,1 0 0 0,-1 0 0 15,-2-3 0-15,1 2 0 0,0 0 0 0,0-1 0 16,-9-8-496-1,12 10-48-15,0-3-16 0,-2-1 0 0,-10-6-2128 0,11 5-416 16,-1-2-96-16</inkml:trace>
  <inkml:trace contextRef="#ctx0" brushRef="#br1" timeOffset="59242.33">23436 11186 23039 0,'0'0'2048'16,"0"0"-1648"-16,-10-1-400 0,1 5 0 0,2 3 3120 0,-3 3 528 16,1 2 128-16,0 2 0 0,1 0-2944 0,2 2-608 15,-2 2-224-15,0 1 176 0,-1 1-176 0,0 0 0 0,-1 3 0 0,-1 2 0 16,-1 1 0-16,1 3 0 0,-2-3 0 0,0 4 0 16,-2 1-288-16,2 1 64 0,1-1 16 0,1-1 0 15,-1-1-112-15,4-3-32 0,3 2 0 0,4 0 0 31,3-1-320-31,3-3-64 0,1-2-16 0,0-5-13968 0</inkml:trace>
  <inkml:trace contextRef="#ctx0" brushRef="#br1" timeOffset="63525.74">24437 11284 20271 0,'0'0'1792'0,"0"0"-1424"0,-9 5-368 0,9-5 0 15,-8 4 1920-15,8-4 320 0,0 0 64 0,0 0 16 16,0 0-1472-16,0 0-288 0,0 0-64 0,0 0-16 16,0 0-288-16,0 0-64 0,0 0-128 0,0 0 192 15,0 0-64-15,10 6-128 0,-10-6 176 0,12 5-176 16,0-1 320-16,-2-2-64 0,1 1 0 0,-1-3 0 0,-10 0 208 0,16-1 48 15,-2-1 0-15,0 0 0 0,1-2-192 0,0-1-16 16,-2-3-16-16,3 1 0 0,-2 1-32 0,-1-2 0 16,1-1 0-16,-3 1 0 0,1-1-112 0,0 0-16 15,-3 0-128-15,0-1 192 0,0 0-192 0,0 1 128 16,-1 0-128-16,-1 1 0 0,-4 1 160 0,-3 7-160 16,3-10 160-16,-3 2-160 0,-3 0 128 0,0 1-128 15,3 7 0-15,-6-8 144 0,0 0-144 0,-3 1 192 16,-2 0-192-16,1-1 192 0,-1 1-64 0,-2 1 0 15,-1-1 0-15,-2 2 0 0,-1 4-128 0,1-1 160 16,-3 1-160-16,0 1 160 0,0 1 16 0,1 1 0 0,0-1 0 16,1 3 0-16,3 0-16 0,-1 5 0 0,4-1 0 0,0 2 0 15,1 3-160-15,1 2 160 0,1 0-160 0,1 3 160 16,2-1-160-16,2 3 0 0,1 1 0 0,1 1 0 16,1-1-144-16,1 1 144 0,1-1 0 0,1 0 0 15,1-2 0-15,1 2-128 0,2 1 128 0,-1-2 0 16,2-3 0-16,0-2 0 0,0 0-128 0,2-2 128 15,2-1 0-15,2-5 0 0,2 1 0 16,1 0 0-16,1-4-384 0,4-1 16 0,4-2 16 0,-1-1 0 31,0 0-1520-31,1-1-304 0,3-5-64 0,-2 2-12256 0</inkml:trace>
  <inkml:trace contextRef="#ctx0" brushRef="#br1" timeOffset="63827.51">25090 11228 26783 0,'0'0'1184'0,"-9"2"240"0,9-2-1136 0,-9 0-288 15,1-2 0-15,8 2 0 0,0 0 128 0,-9-1-128 16,9 1 192-16,0 0-192 0,-11 0 512 0,11 0-16 15,-10 3 0-15,1 0 0 0,0 4 288 0,2-1 64 16,1 1 16-16,-1 3 0 0,2 1-352 0,0 1-64 16,0 1 0-16,-1 2-16 0,2 5-240 0,-1-3-64 0,0-2 0 0,1 1 0 15,0-2-128-15,0 2 0 0,2-2 0 0,-2-1-176 16,1-2 176-16,1-1 0 0,2 2 0 0,-2-4 0 31,2-8-1360-31,-2 9-240 0,2-9-64 0,0 0-11696 0</inkml:trace>
  <inkml:trace contextRef="#ctx0" brushRef="#br1" timeOffset="64053.67">24914 11235 20271 0,'0'0'896'0,"0"0"192"15,-5 8-880-15,5-8-208 0,-5 10 0 0,2 0 0 16,3 3 3408-16,3 0 640 0,1-2 128 0,1 2 32 0,0 0-3408 15,1 0-672-15,2 0-128 0,-1 0 0 16,1 0 0-16,-1 1 0 0,1 1 0 0,-1-1 0 0,-1-2-128 0,2 1 128 16,-1-3-192-16,0-1 192 0,3-1-416 0,0 0 32 15,0-1 0-15,1-2 0 16,1 0-704-16,-1-1-144 0,-11-4-32 0,16 1-12368 16</inkml:trace>
  <inkml:trace contextRef="#ctx0" brushRef="#br1" timeOffset="64264.31">25335 11385 33167 0,'-17'1'1472'0,"5"2"304"0,-2 2-1424 0,1 3-352 0,0 2 0 0,4-1 0 15,4-1 1536-15,5-8 224 0,-4 13 48 0,4-13 16 31,4 12-2912-31,1-2-576 0,-5-10-112 0,6 11-16 16,0-1 112-16,-6-10 16 0,7 7 16 0,-7-7 0 16,7 7-464-16,-7-7-80 0,8 7-32 0,-8-7-7696 0</inkml:trace>
  <inkml:trace contextRef="#ctx0" brushRef="#br1" timeOffset="64447.3">25349 11100 26719 0,'-15'-3'1184'0,"4"1"240"0,1 2-1136 0,0 2-288 0,0 1 0 0,1 0 0 0,1 0 2528 0,8-3 448 15,0 0 96-15,0 0 0 0,0 0-2768 0,0 0-560 16,0 0-128-16,6 10 0 16,-6-10-848-16,10 9-176 0,1-2-16 0,-1-1-8496 15,0-1-1712-15</inkml:trace>
  <inkml:trace contextRef="#ctx0" brushRef="#br1" timeOffset="64712.66">25610 11072 2751 0,'0'0'128'0,"-9"4"16"0,-3 1-144 0,1-3 0 0,0 2 0 0,2 3 0 16,3-1 7200-16,-1 1 1408 0,2 1 288 0,0 1 48 15,1 1-7056-15,1 2-1408 0,0 2-288 0,2 1-48 32,1 3-592-32,1 2-112 0,2-1-16 0,1 2-16 0,0 0 784 0,1 2 144 0,2-1 48 0,-1-2 0 15,1 1-384-15,1-2 144 0,-2 1-144 0,1 0 0 16,-1-2 128-16,-1 0-128 0,-1-1 0 0,1 0 0 16,1-3-256-16,-1-1-96 0,-1-1-32 0,0-3 0 15,0-1-784-15,-4-8-176 0,7 7-16 0</inkml:trace>
  <inkml:trace contextRef="#ctx0" brushRef="#br1" timeOffset="64926.73">25523 11327 38751 0,'0'0'1728'0,"-7"-1"336"0,7 1-1648 0,0 0-416 16,0 0 0-16,0 0 0 0,0 0 272 0,0 0-16 15,0 0-16-15,0 0 0 0,0 0-240 0,0 0 0 16,15 6 0-16,-1 0 0 0,0-2 0 0,2 1 0 16,0 0 0-16,2 0 0 0,1 0 0 0,2-1-160 15,0 0 160-15,1 2-128 16,3-6-416-16,1 0-80 0,2-3-16 0,0-1-10608 16,1-5-2128-16</inkml:trace>
  <inkml:trace contextRef="#ctx0" brushRef="#br1" timeOffset="71570.42">24666 9619 34095 0,'-7'-10'1504'0,"7"10"320"0,-8 0-1456 0,8 0-368 15,-9-4 0-15,2 4 0 0,7 0 448 0,0 0 32 0,-10 5 0 0,2 1 0 16,1 0-304-16,7-6-176 16,-8 8 192-16,2 1-192 0,1-1 208 0,2 4-64 15,2 1-16-15,0 0 0 0,-2-2 224 0,3 5 32 0,1 2 16 0,2 4 0 16,-1 6 32-16,2 2 0 0,0 1 0 0,0 0 0 15,0 2-240-15,1 2-64 0,-1 3 0 0,1 0 0 16,1-4-128-16,0 3 128 0,-1 5-128 0,-1-7 128 16,-4-3-128-16,0-2 0 0,2-4 0 0,1 0 128 15,4 2-128-15,-4-5 0 0,-5-9 0 0,0-1-176 32,0-3-416-32,2 0-96 0,3-1-16 0,2-5-10784 0,-5-4-2160 0</inkml:trace>
  <inkml:trace contextRef="#ctx0" brushRef="#br1" timeOffset="72035.5">25160 9778 29663 0,'0'0'1312'0,"0"0"272"0,0 0-1264 0,0 0-320 15,0 0 0-15,0 0 0 0,0 0 128 0,0 0-128 16,0 0 144-16,-7 2-144 0,7-2 0 0,0 0 0 16,-11 5 0-16,3 2 0 0,-1-4 496 0,1 3 96 15,-1-2 32-15,0 2 0 0,0 6 304 0,0 1 64 16,-2 1 16-16,1 4 0 0,-2 2-320 0,3 6-64 0,0 0-16 0,0 4 0 16,2 0-288-16,4 0-64 0,0 3-16 0,3 1 0 15,3-1-240-15,0 0 128 0,3-3-128 16,3-1 0-16,1-2 0 0,2-1 128 0,2-8-128 0,2 1 0 15,1-5 0-15,0-1 128 0,0-1-128 0,4-3 0 16,1-1 128-16,3-3-128 0,1-2 0 0,-2-3 144 16,1-4-16-16,0-4-128 0,-3-1 192 0,0 5-64 15,-1 1 16-15,-1-9 0 0,-6-12 0 0,-1-5 0 16,0 3-16-16,-1-1 0 0,-2-1 0 0,-1-1 0 16,-1 0 80-16,-1-1 16 0,-3-4 0 0,-3 2 0 15,-2 1 16-15,-2 4 0 0,-2 1 0 0,-3 1 0 16,-2 3-112-16,-2 1 0 0,0 3-128 0,-4-3 192 15,0 2-192-15,-3 2 128 0,-2 2-128 0,-1 2 0 16,0 2 0-16,-1 2 0 0,-1 1 0 0,3 5 0 16,0-1 0-16,1 1 0 0,-1 0-160 0,1 2 160 15,2 1-2336-15,2 0-384 0</inkml:trace>
  <inkml:trace contextRef="#ctx0" brushRef="#br1" timeOffset="74757.98">31300 11214 17151 0,'0'0'768'0,"0"0"144"0,0 0-720 0,0 0-192 16,0 0 0-16,0 0 0 0,0 0 752 0,0 0 112 15,0 0 32-15,0 0 0 0,0 0-64 0,0 0 0 16,0 0 0-16,0 0 0 0,0 0 464 0,0 0 96 16,0 0 16-16,9 6 0 0,0 5-128 0,-3-2-32 15,-6-9 0-15,6 4 0 0,-6-4-496 0,0 0-112 16,6-8 0-16,-6 8-16 0,11-4-368 0,0 2-64 15,2 0 0-15,0 1-16 0,0-2-176 0,2 1 0 16,0-2 0-16,1 0 0 0,0 0 0 0,1 0 128 0,1-1-128 16,0 1 0-16,-2 0 0 0,1-3 0 0,-2 2 0 0,1 0 0 15,-4 0 0-15,1 1 0 0,-1-3 0 16,-2 2 0-16,-1 0 160 0,-9 5-160 0,8-7 192 0,-8 7-192 16,3-9 0-16,-3 9 0 0,-3-10 0 0,-1 2 0 15,-1-1 0-15,-3 2 0 0,-4 1 0 0,1-1 160 16,-1 1-160-16,-1 2 0 0,0 0 0 0,-2 1 128 15,0 3-128-15,-1 2 0 0,0 2 0 0,1 1 0 16,-1 3 0-16,2 0-144 0,-2 1 144 0,2 1 0 16,1 2-144-16,1 0 144 0,2-1 0 0,0 2-144 15,1 3 144-15,4 2 0 0,4 7 0 0,0-5 0 16,-6-14 0-16,3 4 0 0,3 7 0 0,3 6 128 16,2 5-128-16,2-2 192 0,-3-7-64 0,3-2 0 0,-1-4-128 15,1 0 0-15,4-3 128 0,0 0-128 0,0-2 0 0,2-1 0 16,0-2 0-16,1 2 0 0,0-4-224 0,1 1-16 15,3-1 0-15,1 0 0 16,1-2-576-16,-2-2-112 0,-2-5-32 0,1 1-14000 16</inkml:trace>
  <inkml:trace contextRef="#ctx0" brushRef="#br1" timeOffset="75067.52">32001 11117 5519 0,'0'0'240'0,"0"0"64"0,0 0-304 0,0 0 0 0,0 0 0 0,0 0 0 15,-4 10 4496-15,4-10 848 0,-8 10 160 0,2-2 48 16,-1 0-3904-16,-1 3-784 0,-1 5-160 0,0-2-16 15,0 5-112-15,-1 1 0 0,-1 1-16 0,1 1 0 16,1 5 128-16,-2-4 16 0,1-5 16 0,1 0 0 16,1 1-272-16,0-5-64 0,0-1-16 0,-1-2 0 15,0-2-240-15,2 0-128 0,1-1 160 0,-1-1-160 16,1-1 0-16,6-6 0 0,0 0-128 0,0 0 128 16,0 0-1808-16,0 0-256 0,0 0-48 0</inkml:trace>
  <inkml:trace contextRef="#ctx0" brushRef="#br1" timeOffset="75277.28">31821 11219 21183 0,'-12'-13'1888'0,"7"8"-1504"16,5 5-384-16,0 0 0 0,0 0 1904 0,0 0 304 16,0 0 64-16,0 0 16 0,0 0-1840 0,5 12-448 15,-5-12 0-15,7 14 0 0,-3 3 144 0,0 1-144 16,0 0 128-16,-2 1-128 0,1-2 368 0,-1 1-16 15,2-3 0-15,0 1 0 0,-1-3-128 0,1-1-32 16,2 0 0-16,1-1 0 0,-1-3-192 0,2 0 0 16,-8-8 0-16,11 8 0 15,0-2-1840-15,0 0-400 0</inkml:trace>
  <inkml:trace contextRef="#ctx0" brushRef="#br1" timeOffset="75495.23">32073 11303 34783 0,'0'0'1536'0,"-9"0"320"0,9 0-1472 0,0 0-384 0,0 0 0 0,0 0 0 16,0 0 304-16,-2 13-16 0,4-3 0 0,0 0 0 16,2 1-288-16,-1-1 0 0,-2 2 0 0,0 0 0 15,1-1 0-15,-1 3 0 0,2 0 0 0,-1-2 0 0,-1-2 0 16,-1-10 0-16,3 12 0 0,1-2 0 15,1 1-576-15,0-1 0 0,-5-10-16 0,6 8-9616 16,-6-8-1920-16</inkml:trace>
  <inkml:trace contextRef="#ctx0" brushRef="#br1" timeOffset="75676.03">32078 11082 29951 0,'-5'-9'1328'0,"5"9"272"16,-3-6-1280-16,3 6-320 0,0 0 0 0,0 0 0 0,7-7 0 0,-7 7 128 0,0 0-128 16,0 0 0-16,0 0 0 0,0 0-192 15,0 0 0-15,0 0 0 16,11 4-2192-16,-11-4-432 0,16 8-96 0,-16-8-16 0</inkml:trace>
  <inkml:trace contextRef="#ctx0" brushRef="#br1" timeOffset="75928.92">32416 11082 19343 0,'0'0'1728'0,"-6"12"-1392"0,0-2-336 0,2 2 0 16,1 0 2208-16,1 0 368 0,-1 1 80 0,2 2 16 15,0 2-1072-15,-1 1-192 0,1 2-64 0,0 0 0 16,-1-1-320-16,2 3-80 0,2 3-16 0,-1-4 0 15,0-2-496-15,1 1-112 0,0 1 0 0,1-2-16 16,-3 0-176-16,2-1-128 0,1 0 192 0,0 0-192 0,-1 1 0 0,1-4 0 16,-1 1 0-16,1-2 0 15,0-2-512-15,1-2-48 0,-4-10-16 0,3 11 0 16,-3-11-1024-16,0 0-192 0,0 0-64 0,0 0-12432 16</inkml:trace>
  <inkml:trace contextRef="#ctx0" brushRef="#br1" timeOffset="76126.08">32180 11339 13823 0,'0'0'1216'0,"0"0"-960"0,0 0-256 0,0 0 0 16,11 14 5568-16,2-5 1088 0,0-6 192 0,0-8 64 16,-1-8-5376-16,3 2-1056 0,3 5-224 0,1 2-32 15,1-3-32-15,2 4-16 0,0-1 0 0,0 1 0 16,-1 2-176-16,1 1 0 0,1 0 0 0,-1-2 128 31,0-1-544-31,-1-3-112 0,-2-2-32 0</inkml:trace>
  <inkml:trace contextRef="#ctx0" brushRef="#br1" timeOffset="84009.49">31747 9647 5519 0,'0'0'496'0,"0"0"-496"0,0 0 0 0,-11-5 0 15,2 2 4864-15,9 3 896 0,0 0 160 0,-8-7 32 16,3-2-3440-16,0 2-688 0,0 0-144 0,2 0-16 15,3 7-624-15,0 0-112 0,-1-6-32 0,1 6 0 16,0 0-224-16,0 0-48 0,0 0-16 0,0 0 0 16,0 0 16-16,0 0 0 0,0 0 0 0,-3 13 0 15,1 1-48-15,0 5-16 0,0 0 0 0,0 3 0 16,1 3-80-16,1 2-16 0,0 1 0 0,1 2 0 0,1-2-176 16,0 5-32-16,1 0-16 0,1 2 0 0,0 1-112 0,1 2 0 15,0 3-128-15,0-5 192 0,1-3-192 0,-1 1 0 16,0-4 0-16,2-2 0 0,-3 0 128 0,-1-5-128 15,1-3 0-15,-1-5 144 0,0 0-144 0,0-1 0 16,5 2 0-16,-2-3-13584 16,-3-7-2672-16</inkml:trace>
  <inkml:trace contextRef="#ctx0" brushRef="#br1" timeOffset="99922.38">27475 11319 17279 0,'0'0'768'0,"0"0"144"0,0 0-720 0,0 0-192 16,0 0 0-16,-8 3 0 0,8-3 1696 0,-8-3 304 16,1 0 64-16,7 3 16 0,-7-4-1024 0,7 4-208 15,-10-4-32-15,10 4-16 0,-7-3-576 0,-3-1-224 16,-3-1 176-16,2-2-176 0,-2 5 128 0,0-1-128 15,0 2 0-15,-2 1 144 0,-3-3 240 0,-2 6 64 16,0 1 0-16,-4 1 0 0,-2-1 128 0,0 0 16 16,-1-3 16-16,1 2 0 0,-1 2-96 0,3-4 0 15,-1-3-16-15,1 0 0 0,2 2 48 0,0-1 16 16,1 1 0-16,0 0 0 0,-1-1-16 0,0 1 0 16,1-3 0-16,2 2 0 0,2 0-224 0,-2-1-32 0,-1 1-16 0,0-3 0 15,2 3-272-15,0-1 0 0,-1 2 0 0,1 0 0 16,0 0 0-16,0 3 0 0,-1 1 0 0,1-3 0 15,0 2 0-15,1 1 0 0,0-3 0 0,3 3 0 16,-1-1 128-16,2-1-128 0,-1 1 0 0,2-1 0 16,2 1 256-16,1 1-64 0,9-4-16 0,-10-3 0 15,3-1 32-15,7 4 16 0,-6-6 0 0,6 6 0 16,0 0 32-16,0 0 16 0,0-8 0 0,0 8 0 16,3-9-80-16,2 2 0 0,2 1-16 0,-1-1 0 15,2 1-176-15,0 1 128 0,1 1-128 0,1-1 128 16,1 2-128-16,-1-2 0 0,-1 1 0 0,3 0 0 15,0 0 0-15,-2 0 0 0,-1-1 0 0,2 0 0 16,-1-1 0-16,1 1 0 0,-2 0 176 0,0 0-176 0,0 0 0 16,0-2 0-16,-1 1 0 0,1-1 0 15,2 2 0-15,-2 1 0 0,-3-3 0 0,2 2 0 0,0 0 0 0,-8 5 0 16,10-5 0-16,-2 0 0 0,-8 5 0 0,9-6 128 16,-1 2-128-16,-8 4 0 0,7-6 0 0,-7 6 0 15,6-4 0-15,-6 4 0 0,0 0 0 0,0 0 0 16,0 0 128-16,-2-7-128 0,2 7 0 0,-8-2 0 15,0 1 128-15,0 1-128 0,0 1 0 0,-1 1 0 16,-1 1 0-16,-1 2 0 0,0 2 0 0,-1-1 0 16,-1 1 0-16,1-1 0 0,0 1 0 0,1-1 0 15,-1 2 0-15,0 0 0 0,0 0 0 0,1 1 0 16,-1 1 0-16,0 0 0 0,0 1 0 0,1 1 0 16,-1-2 0-16,2 1 0 0,0-1 0 0,1 1 0 0,1 0 0 0,2 0 0 15,-1-1 0-15,2-1 0 0,5-9 0 16,-4 8 0-16,0 0 0 0,4-8 0 0,-1 11 0 0,1-11 144 15,1 10-144-15,-1-10 0 0,6 8 0 0,-6-8 0 16,6 9 128-16,-6-9-128 0,8 9 0 0,0-1 128 16,-8-8-128-16,10 9 0 0,-1-2 0 0,0 0 0 31,2 4-1072-31,-1-2-240 0,2 0-48 0,0-1-16368 0</inkml:trace>
  <inkml:trace contextRef="#ctx0" brushRef="#br1" timeOffset="114897.38">26446 9763 15663 0,'0'0'1392'0,"-4"-8"-1120"15,0 1-272-15,4 7 0 0,0 0 4800 0,0 0 896 16,-4-9 176-16,4 9 32 0,0 0-4752 0,0 0-960 16,0 0-192-16,0 0 0 0,0 0 0 0,0 0 0 15,0 0 0-15,-6 12-144 0,3 0 144 0,0 1 0 16,1 0-144-16,2 0 144 0,1 0 0 0,0 0 0 0,1 0 160 0,-1 1-160 16,0-1 288-16,2 4-48 0,-2 3-16 0,-1 1 0 15,0 1-224-15,0 1 0 0,0 3 0 0,0 3 0 16,0 0 0-16,-1 1 0 0,-2 1 0 0,1-1 0 15,-1 1-128-15,2 1-128 0,1-2-32 0,-1-4 0 32,-1 0-416-32,1-3-64 0,0-1-32 0,-1-2 0 15,0-3-2576-15,0-1-512 0</inkml:trace>
  <inkml:trace contextRef="#ctx0" brushRef="#br1" timeOffset="115415.95">26966 9821 16575 0,'0'0'736'0,"0"0"160"0,0 0-720 0,0 0-176 16,0 0 0-16,0 0 0 0,0 0 2816 0,0 0 544 16,0 0 96-16,0 0 32 0,0 0-2736 0,0 0-560 15,-4 11-192-15,-1-1 144 0,-3 2 80 0,0 0 16 16,-1 1 0-16,1 1 0 0,-1 1 64 0,-1 3 16 0,-3 0 0 0,1 4 0 16,2 3-80-16,0 1-16 0,0 0 0 15,2 4 0-15,2 0 128 0,-1-4 32 16,2 4 0-16,1-5 0 0,1 0-256 0,3-2-128 0,3-3 160 0,2-2-160 15,4-2 144-15,4-2-144 0,2-1 128 0,2-4-128 16,1-2 128-16,0-1-128 0,2-5 128 0,-1 1-128 16,1-4 192-16,-1-1-64 0,0-4 0 0,0-1 0 15,2 2-128-15,0-7 160 0,0-2-160 0,-2 0 160 16,1-1 0-16,-2-2 0 0,0 2 0 0,-1-3 0 16,-1-2 32-16,-3-1 0 0,0-3 0 0,-2 3 0 15,-2-3 96-15,-4 0 32 0,-1-1 0 0,-2 3 0 16,-3-1 32-16,-1 2 16 0,-4 1 0 0,-2 0 0 15,-2 2 16-15,-2-1 16 0,-2 2 0 0,-2 2 0 16,-1 4-176-16,-1 3-32 0,-1 1-16 0,-2 5 0 0,0 3-176 0,1 0 0 16,2 0 0-16,0 2-176 15,-2 2-1536-15,2 1-304 0,0 1-64 16</inkml:trace>
  <inkml:trace contextRef="#ctx0" brushRef="#br1" timeOffset="120732.05">30124 11164 7359 0,'0'0'656'15,"0"0"-528"-15,0 0-128 0,0 0 0 16,0 0 2368-16,0 0 448 0,0 0 96 0,0 0 16 15,0 0-2336-15,0 0-464 0,0 0-128 0,0 0 0 16,0 0 336-16,0 0 16 0,0 0 0 0,0 0 0 0,0 0 480 0,0 0 80 16,0 0 32-16,0 0 0 0,0 0-112 0,0 0-32 15,0 0 0-15,0 0 0 0,0 0 160 0,0 0 48 16,-11 0 0-16,2 0 0 0,9 0-96 0,-9 0-16 16,9 0 0-16,-10 3 0 0,0-3-128 0,1 0-48 15,0 0 0-15,0 0 0 0,9 0 32 0,-12 1 0 16,-2-1 0-16,2 2 0 0,1-2-176 0,0 1-16 15,-2-1-16-15,0 2 0 0,0 1-288 0,0 1-48 16,0-1-16-16,0 0 0 0,-1 0-192 0,-1 1 128 16,1 0-128-16,0 0 0 0,-2 0 176 0,0 1-176 15,1-1 192-15,0 1-192 0,1-1 208 0,1 0-64 0,-1-1-16 16,0-1 0-16,1 1 80 0,2-1 16 16,-1-2 0-16,2 0 0 0,-1 0 32 0,1 0 16 0,-1 0 0 0,2 0 0 15,9 0-48-15,-10-2-16 0,-1 0 0 0,2 0 0 16,9 2-80-16,-9-4-128 0,0 0 176 0,2 1-176 15,7 3 128-15,0 0-128 0,-9-2 0 0,9 2 0 16,-9-2 128-16,9 2-128 0,0 0 0 0,-9-3 0 16,9 3 0-16,0 0 0 0,0 0 128 0,0 0-128 15,0 0 0-15,0 0 0 0,-8-3 0 0,8 3 0 16,0 0 128-16,0 0-128 0,0 0 0 0,0 0 0 16,0 0 144-16,0 0-144 0,4-9 0 0,0 2 144 15,-4 7-144-15,7-8 0 0,-2 2 0 0,-5 6 0 16,8-7 0-16,-1 1 0 0,0-1 0 0,-1 1 0 15,1-1 128-15,-7 7-128 0,8-9 0 0,-2 1 128 16,1 2-128-16,-1-1 0 0,1 0 0 0,-1-1 0 0,1 0 128 0,-1 1-128 16,0-3 128-16,0 2-128 0,1 0 0 0,-1 2 0 15,1-3 128-15,-1 2-128 0,-1-1 0 0,1 2 0 16,0-1 0-16,-6 7 0 0,7-6 0 0,-7 6 0 16,7-7 0-16,-7 7 0 0,8-6 0 0,-8 6 0 15,0 0 0-15,8-7 0 0,-8 7-128 0,0 0 128 16,8-5 0-16,-8 5 0 0,0 0 0 0,0 0 0 15,0 0 0-15,0 0 0 0,6-5 0 0,-6 5 0 16,0 0 0-16,0 0 0 0,0 0 0 0,0 0 0 16,0 0 0-16,0 0 0 0,0 0 0 0,-9 5 0 15,3 2 0-15,-2 0 0 0,-1 0 0 0,1-3 0 0,2 5 0 0,-2-3 0 16,0 2 0-16,0 1 0 0,-2-2 0 0,1 2 0 16,-2 1 0-16,1 1 0 15,-1-1 0-15,1 1 0 0,-1-1-128 0,1 2 128 0,0-3 0 16,0 1 0-16,1 1 0 0,0-1 0 0,1-1-144 0,3 1 144 15,-1-1 0-15,0-1 0 0,1-1 0 0,5-7 0 16,-4 9 0-16,3 2 0 0,1-11 0 0,1 13 0 16,2-5 0-16,-3-8 0 0,0 0 0 0,5 9 0 15,2-1 0-15,-1-2 0 0,-6-6 0 0,9 12 0 16,-1-3 0-16,0-2 0 0,0-2 0 0,-3 0 0 16,0 3-304-16,2 1 0 0,-1-3 0 0,1 2 0 31,-2 1-496-31,3-1-96 0,-2 1-32 0,2 1 0 0,-1-3-2336 15,-1 1-448-15</inkml:trace>
  <inkml:trace contextRef="#ctx0" brushRef="#br1" timeOffset="130813.9">28802 11128 10127 0,'0'0'448'0,"0"0"96"0,0 0-544 0,0 0 0 0,0 0 0 0,0 0 0 15,-2-8 4240-15,2 8 752 0,4-8 128 0,-4 8 48 16,3-6-3936-16,-3 6-784 0,0 0-144 0,0 0-48 16,0 0-256-16,0 0 0 0,0 0 0 0,0 0 0 15,-4-2 144-15,-1 1-16 0,0 1-128 0,-2-1 192 16,1 1 368-16,-2 0 64 0,0 0 16 0,0 0 0 16,-9-2 144-16,3 0 48 0,1-1 0 0,0 2 0 15,1-4-144-15,0 1-32 0,1-3 0 0,-1 1 0 0,-1-1-176 0,-2 1-32 16,-2 1-16-16,-1-1 0 0,0 2-272 0,-2-2-160 15,-2 2 192-15,-1 1-192 0,-2 1 128 0,-2 0-128 16,-3 1 0-16,1 1 0 0,0 3 0 0,2 1 0 16,0 1 0-16,2 1 0 0,4-4 0 0,3 0 0 15,1 2 0-15,2-1 0 0,2-1 0 0,3 0 0 16,1-4 0-16,9 2 0 0,-9 0 0 0,9 0 0 16,-8-2 0-16,8 2 0 0,0 0 0 0,0 0 128 15,0 0-128-15,0 0 0 0,0 0 256 0,0 0-64 16,0 0-16-16,5-8 0 0,2 1-176 0,-1 2 192 15,1-1-192-15,-1-1 192 0,1 2-192 0,-7 5 0 16,10-3 0-16,-1-2 0 0,-9 5 0 0,11-5 128 0,-2 2-128 16,1-2 0-16,1 0 0 0,-1 0 0 15,2-2 0-15,1 1 0 0,1-1 0 0,2 1 0 16,-1-1 0-16,1 1 0 0,0 0 0 0,-1 0 0 0,4-1 128 0,-4 3-128 16,0 1 0-16,-2 0 0 0,-2 0 0 0,0 2 0 15,-11 1 0-15,0 0 0 0,0 0 0 0,10 4 0 16,-10-4 0-16,0 0 0 0,0 0 0 0,0 0 0 15,0 0 0-15,0 0 0 0,-10 12 0 0,-1-5 0 16,0-1 0-16,-2-1 0 0,-4 1 0 0,0 1 0 16,0-3 0-16,0 0 192 0,-1 1-192 0,-1 0 192 15,1-1-192-15,0 1 128 0,0-1-128 0,-1 0 128 16,2 1-128-16,2-2 0 0,-1 1 0 0,3 2 0 16,0-3 0-16,1 1 0 0,2 0 0 0,1 1 0 15,0-1 0-15,1-1 0 0,8-3 128 0,-11 7-128 16,2 0 0-16,1 2 0 0,2 1 0 0,-1 2 0 15,1 0 0-15,1-2 0 0,-1 1 0 0,4-2 0 0,2-9 0 0,-3 10 0 16,3-10 0-16,-1 11 0 0,1-11 0 0,0 9 192 16,0-9-192-16,0 0 192 0,4 10-192 0,1-3 128 15,-5-7-128-15,10 6 128 0,1 0-128 0,1-3-224 16,2 3 48-16,3-1 16 16,2 1-1792-16,4-2-352 0,0 0-80 0</inkml:trace>
  <inkml:trace contextRef="#ctx0" brushRef="#br1" timeOffset="131941.6">28177 9597 13823 0,'0'0'608'0,"0"0"128"0,-5-6-592 0,5 6-144 0,-5-7 0 0,5 7 0 15,0 0 2544-15,-1-9 464 0,1 0 112 0,0 9 16 16,2-7-2208-16,-2 7-432 0,0 0-96 0,5-6-16 16,-5 6 336-16,0 0 64 0,0 0 16 0,0 0 0 15,0 0 96-15,0 0 0 0,0 0 16 0,0 0 0 16,6 14 96-16,-3 1 16 0,-1 2 0 0,-2 2 0 16,-2 5-368-16,1 0-64 0,0 2-16 0,0 0 0 15,-1 2-208-15,1 1-48 0,-2 2-16 0,2 0 0 16,1 3 16-16,-1-1 0 0,-2 2 0 0,1 0 0 15,-2-1-96-15,1 1-16 0,-1-1 0 0,1 0 0 16,0-3-208-16,-1-1 144 0,1-2-144 0,0-2 128 16,1-2-128-16,-1-4 0 0,2-3 0 0,0-1 0 15,-1 2-288-15,2-4-144 0,3-3-16 0,1-5-16 16,-4-6-352-16,0 0-64 0,0 0-16 0,0 0-10432 16,0 0-2080-16</inkml:trace>
  <inkml:trace contextRef="#ctx0" brushRef="#br1" timeOffset="132414.53">28661 9677 10127 0,'0'0'896'0,"0"0"-704"0,0 0-192 0,0 0 0 16,0 0 2896-16,0 0 560 0,0 0 96 0,0 0 32 16,-9-2-1840-16,9 2-352 0,-9-2-80 0,0 1-16 15,-1-2-192-15,1 3-32 0,0 1-16 0,0 7 0 16,-1 3 16-16,-1 2 0 0,1 3 0 0,1 0 0 16,0 2-304-16,-2 2-48 0,-2 0-16 0,1 4 0 15,-1 2-176-15,2 3-32 0,-4-2-16 0,3 5 0 16,2 2-240-16,2 2-48 0,0-2-16 0,4 0 0 15,3-3-176-15,1-2 128 0,1-3-128 0,5-3 128 16,0-2-128-16,5 0 0 0,0-5 144 0,4-1-144 16,-1-3 144-16,0-4-144 0,1-3 192 0,0-4-192 0,4-2 336 0,-1-3-32 15,1-2-16-15,1-2 0 0,0-1 96 0,-1-4 0 16,1-3 16-16,-1-3 0 0,-1-4-144 0,1 1-48 16,-1 0 0-16,-1-1 0 0,-3-6-80 0,-2 2 0 15,-2-1-128-15,-2-3 192 0,-1 0-48 0,-3-3-16 16,-2 4 0-16,0 1 0 0,-4-4-128 0,1 5 128 15,-3 0-128-15,-1 4 128 0,-2 1-128 0,2 4 0 16,-1 1 0-16,-1 3 0 0,1 4 0 0,-1 3 0 16,-1 3 0-16,8 5 0 15,0 0-640-15,0 0-64 0,0 0-16 0,0 0 0 16,0 0-2832-16,0 0-560 0</inkml:trace>
  <inkml:trace contextRef="#ctx0" brushRef="#br1" timeOffset="132857.67">29705 9616 30351 0,'-5'-10'1344'0,"5"10"272"0,0 0-1296 0,0 0-320 0,0 0 0 0,0 0 0 0,0 0 320 0,0 0 0 16,0 0 0-16,10 3 0 0,-10-3 240 0,13 8 32 15,-1 1 16-15,0 5 0 0,-2 5 160 0,3 1 48 16,0 3 0-16,0-3 0 0,-1 3-352 0,0 1-64 16,-2 5-16-16,-3 1 0 0,-3 0-16 0,-4 3-16 15,0 0 0-15,-3 4 0 0,-2-1-160 0,-3 4-16 16,0-4-16-16,0 2 0 0,-1-3-32 0,2-2-128 16,0-5 192-16,2-2-64 0,1-2-128 0,1-3 0 15,1 0 0-15,0-2 0 16,2-2-352-16,2-3-96 0,0-2-32 0,1-3 0 15,1-3-2144-15,2-1-416 0</inkml:trace>
  <inkml:trace contextRef="#ctx0" brushRef="#br1" timeOffset="133274.71">30392 9705 31327 0,'-5'-9'2784'0,"0"2"-2224"0,0 0-560 0,5 7 0 16,0 0 1856-16,0 0 256 0,0 0 48 0,0 0 16 15,-8 14-1840-15,0 2-336 0,0 0 0 0,-1 4-192 0,-1 3 192 0,-2 4 0 16,-1-1-160-16,-2 7 160 0,0 1 0 0,-2-1-144 16,-3 4 144-16,2-1 0 0,0 1 0 0,1-2 0 15,1-4 0-15,3-1 0 0,3-1 304 0,2-1 64 16,1-4 16-16,4-3 0 0,1-1-64 0,2-3 0 15,3-3 0-15,3-2 0 0,3-2-192 0,5-2-128 16,4-1 128-16,1-4-128 0,2-3 144 0,1-1-144 16,0-4 192-16,3-3-192 0,0-1 160 0,1-3-160 15,0 0 128-15,0-2-128 0,0-5 144 0,-1-2-144 16,-3-1 160-16,-2-2-160 0,-2 1 240 0,-4-5-48 16,-3-4-16-16,-2 0 0 0,0 1-176 0,-4-3 0 0,-2 3 144 0,-2 0-144 15,-2 1 304-15,-2 1-16 0,-1 2 0 0,-1 2 0 16,-3 3 16-16,-1 2 0 0,-1 3 0 0,-2 1 0 15,-1 5-112-15,0 2 0 0,-1 1-16 0,-1 6 0 32,-2 4-864-32,2 3-160 0,-2-1-48 0,0 0-18528 0</inkml:trace>
  <inkml:trace contextRef="#ctx0" brushRef="#br0" timeOffset="144368.07">2585 14553 24879 0,'0'0'1088'0,"0"0"256"0,0 0-1088 0,12 5-256 16,0 0 0-16,5 0 0 0,4 1 1600 0,2-3 256 16,3 0 48-16,3-2 16 0,2-1-1520 0,4-1-400 15,3-2 128-15,5 3-128 16,5 0 128-16,4 0-128 0,3 2 144 0,4-2-144 0,2-2 176 0,-1-3-176 15,-1-1 192-15,1 2-192 0,2 0 400 0,6 3-16 16,3-2-16-16,-1 2 0 0,-1-3 208 0,1-4 64 16,1-4 0-16,3 0 0 0,3-1-16 0,4 0 0 15,1-2 0-15,-1-2 0 0,-4-4-240 0,1 1-32 16,2 1-16-16,-1-1 0 0,1 2-208 0,-3 2-128 16,-7 2 160-16,-2 0-160 0,-4 1 128 0,-3 1-128 0,-2 0 0 0,-3 4 0 15,-3-1 0-15,-2 3-208 0,-2 1 16 0,-2-1 0 31,-4 2-320-31,-3 0-64 0,-4 2-16 0,-5 2-10720 0,-3-3-2128 0</inkml:trace>
  <inkml:trace contextRef="#ctx0" brushRef="#br1" timeOffset="151888.76">24425 14929 6447 0,'0'0'272'0,"0"0"80"0,0 0-352 0,0 0 0 0,-9-1 0 0,9 1 0 0,0 0 2880 0,-10-5 512 16,10 5 112-16,-11-4 16 0,11 4-2320 0,0 0-464 16,-9-5-96-16,9 5 0 0,0 0 432 0,0 0 80 15,0 0 32-15,0 0 0 0,0 0 144 0,0 0 16 16,0 0 16-16,0 0 0 0,-6-5-48 0,6 5-16 16,0 0 0-16,0 0 0 0,0 0-544 0,0 0-112 15,0 0-32-15,0 0 0 0,0 0-336 0,13 0-64 16,0 1-16-16,-2 0 0 0,-11-1-192 0,19 2 128 15,-1-2-128-15,1 0 0 0,1 0 128 0,-2-3-128 16,3 0 0-16,0 1 0 0,0-1 0 0,0-1 128 0,-2-1-128 16,2 1 0-16,0-2 0 0,-3 0 0 0,-2 0 128 0,-2-1-128 15,-2 2 0-15,1 0 128 0,-4-3-128 0,-1-1 0 16,-2 1 0-16,1-1 128 0,-1 0-128 0,1 0 0 16,-7 9 128-16,3-12-128 0,-3 12 176 0,0-10-176 15,-3-2 160-15,-1 1-160 0,-1 1 128 0,5 10-128 16,-11-10 0-16,1 0 128 0,-2 4-128 0,-1 1 0 15,0 1 0-15,-1 2 0 0,-3 2 128 0,0 3-128 16,0 1 0-16,0 2 0 0,0 1 0 0,-1 2-176 16,0 3 176-16,-1 1 0 0,1 0-144 0,1 3 144 15,0 1 0-15,0 2 0 0,2-1-144 0,2 3 144 16,1 0 0-16,0 1 0 0,3-1 0 0,1 1 0 16,2-1 0-16,2-1 0 0,0-2 0 0,2 0 0 15,1-1 0-15,4-1 128 0,-1-1-128 0,4 1 0 16,0-2 0-16,2 1 0 0,1-1 0 0,3-1 0 15,2 0 0-15,2-4 0 0,1 0-128 0,4-2 128 16,3-2-704-16,0 2-48 16,-2-6 0-16,3-1 0 0,5 0-2032 0,-3-4-416 0,-1-1-64 0</inkml:trace>
  <inkml:trace contextRef="#ctx0" brushRef="#br1" timeOffset="152171.01">25154 14816 16575 0,'0'0'1472'0,"0"0"-1168"0,-8-4-304 0,8 4 0 15,-10-2 2160-15,1 2 368 0,2-3 80 0,7 3 16 16,-8 0-1888-16,8 0-368 0,-10 4-80 0,1 1-16 16,0-1 560-16,-2 2 128 0,1 2 0 0,-1 4 16 15,-1-2 128-15,-1 6 32 0,0 1 0 0,2 1 0 16,-2 2-560-16,2-1-128 0,1 1 0 0,-1 1-16 15,2 0-304-15,-1-2-128 0,-1-1 128 0,1 1-128 16,0-2 0-16,2 0 0 0,-1-3 0 0,-1 2 0 16,4-3-384-16,-1-3-16 0,0-1 0 0,7-9 0 15,-7 7-480-15,7-7-80 16,0 0-32-16,0 0-8720 0,0 0-1744 0</inkml:trace>
  <inkml:trace contextRef="#ctx0" brushRef="#br1" timeOffset="152363.14">24908 14892 2751 0,'0'0'256'0,"0"0"-256"0,0 0 0 0,0 0 0 0,0 0 5968 0,5 11 1152 16,-5-11 240-16,6 13 32 0,-6-13-5296 0,8 16-1072 15,0-6-192-15,-2 1-64 0,0 1-240 0,1-1-48 16,0 0-16-16,-2 3 0 0,0 0-272 0,1 1-48 16,-1-1-16-16,1-1 0 0,0-1-128 0,0 1 0 15,1-1 0-15,-1 1 128 0,1 1-256 0,-1-3-64 16,1-2-16-16,0-2 0 15,1 0-752-15,0 2-160 0,1-5-32 0,-9-4-8128 16,12 3-1648-16</inkml:trace>
  <inkml:trace contextRef="#ctx0" brushRef="#br1" timeOffset="152567.43">25340 14988 19343 0,'0'0'1728'0,"0"0"-1392"0,-7 8-336 0,-1-2 0 15,0 1 3072-15,3 2 528 0,5-9 112 0,-7 9 32 16,1-1-2672-16,0 0-544 0,0-2-96 0,6-6-32 16,-9 8 64-16,4-1 16 0,5-7 0 0,-10 6 0 15,3 2-272-15,7-8-48 0,-8 4-16 0,8-4 0 16,0 0-144-16,0 0 0 0,-8 5-192 0,8-5 192 31,0 0-2560-31,0 0-384 0,0 0-64 0</inkml:trace>
  <inkml:trace contextRef="#ctx0" brushRef="#br1" timeOffset="152764.07">25411 14650 11055 0,'0'0'976'0,"-8"2"-784"0,-2-2-192 0,10 0 0 0,0 0 5408 0,-10 2 1040 15,10-2 208-15,0 0 32 16,0 0-5760-16,0 0-1152 0,0 0-224 0,0 0-64 15,-5 9-160-15,5-9-32 0,0 0-16 0,0 0 0 16,0 0-704-16,4 11-144 0,-4-11-32 0,5 8 0 16,-5-8-2368-16,0 0-496 0</inkml:trace>
  <inkml:trace contextRef="#ctx0" brushRef="#br1" timeOffset="152988.34">25580 14663 9215 0,'0'0'816'0,"0"0"-656"0,0 0-160 0,11 10 0 15,-11-10 2864-15,9 14 528 0,-3-4 128 0,-2 3 0 16,0 2-1504-16,-1-1-304 0,-2 0-64 0,-1 6-16 16,0 0-208-16,0 3-32 0,1 3-16 0,-2-1 0 15,-5-3-416-15,2-1-64 0,1 4-32 0,-1-1 0 16,3 1-368-16,1-1-80 0,0-2-16 0,-2 3 0 16,2 1-272-16,2-2-128 0,0 0 128 0,1-1-128 15,1 2 0-15,1-4 0 0,0 1 0 0,2 2 0 16,-1-3-784-16,4-5-96 15,0-4-16-15,-4-3-9632 0,-6-9-1936 0</inkml:trace>
  <inkml:trace contextRef="#ctx0" brushRef="#br1" timeOffset="153190">25572 14982 24879 0,'-15'9'1088'0,"4"-5"256"0,-2-4-1088 0,2 2-256 16,4 3 0-16,7-5 0 0,0 0 3888 0,0 0 720 16,0 0 128-16,14 6 48 15,2-2-4208-15,5-2-848 0,1-2-176 0,5-1-16 16,3 0-80-16,7 1-16 0,2-4 0 0,3 1 0 16,-2-2-960-16,1-2-192 0,-2 1-32 0,0-5-13552 0</inkml:trace>
  <inkml:trace contextRef="#ctx0" brushRef="#br1" timeOffset="154210.81">31594 14946 1839 0,'-23'7'160'0,"7"-4"-160"16,-1-3 0-16,2 2 0 0,-2-1 3312 0,1 2 624 15,2-3 128-15,2 0 32 0,0 0-3184 0,2 0-624 16,10 0-128-16,-12 0-32 0,2-3-128 0,10 3 0 15,-11-2 0-15,11 2 0 0,0 0 384 0,-10 0 160 16,10 0 32-16,0 0 0 0,-8 5 976 0,8-5 208 16,0 0 32-16,-5 7 16 0,5-7-336 0,0 0-80 15,-4 9-16-15,4-9 0 0,0 0-288 0,0 10-64 0,0-10-16 0,0 0 0 16,0 0-304-16,9 8-64 0,-9-8-16 0,16 9 0 16,-1-6-16-16,2 1 0 15,0-3 0-15,4-1 0 0,1 0-224 0,2-1-64 0,-1-3 0 0,1 1 0 16,-1-1-160-16,-2 0-32 0,-3-1-128 0,-4 1 192 15,1-1-192-15,-1 1 0 0,0 0 128 0,-2-1-128 16,-1-2 0-16,-4 0 0 0,0-3 0 0,-3 3 0 16,-2-5 0-16,0 3-128 0,-2-3 128 0,-2 2 0 15,0-3-176-15,-2 2 176 0,-1 2-160 0,-2 0 160 16,1 1-176-16,-3-1 176 0,-2 1-192 0,-1 3 192 16,1 1-208-16,-4 1 64 0,-2 2 16 0,0 1 0 15,1 3 128-15,-3 2-160 0,-2 1 160 0,1 3-160 16,-1 5 160-16,0-1 0 0,1 4-144 0,2-1 144 15,0 3 0-15,1 2-144 0,1-3 144 0,3 3 0 0,1 0 0 0,2 1 0 16,2-1 0-16,3-1 0 0,1 3 0 0,1-1 0 16,3-1 0-16,0 1 0 0,3-4 0 0,1 3 0 15,1 0 0-15,3-3 0 0,0-1 128 0,4-3-128 16,1-2 0-16,2 0 0 0,1-2 0 0,3-5-336 16,2 1 48-16,1-4 16 15,3 1-2160-15,0-4-416 0,0-3-96 16</inkml:trace>
  <inkml:trace contextRef="#ctx0" brushRef="#br1" timeOffset="154505.99">32002 14926 23951 0,'0'0'1056'0,"0"0"224"0,0 0-1024 0,0 0-256 0,0 0 0 0,8-6 0 15,-8 6 1888-15,0 0 320 0,9-4 64 0,-9 4 16 16,0 0-1712-16,0 0-320 0,0 0-80 0,0 0-16 16,0 0 784-16,0 0 144 0,-9 3 48 0,0 4 0 15,0-1-240-15,-2 4-64 0,1 1 0 0,0 5 0 16,-1 1-464-16,1 2-112 0,-1 1 0 0,0-1-16 16,-2 2-240-16,1 0 0 0,0 1 128 0,0-1-128 15,1-2 0-15,-1 1 0 0,-1 0 0 0,1-1 0 16,0-2-336-16,2-1-112 15,-2-2-32-15,3 0 0 0,1-2-672 0,-1-5-144 0,-1-5-32 0,10-2 0 16,0 0-1936-16,0 0-384 0,0 0-64 0</inkml:trace>
  <inkml:trace contextRef="#ctx0" brushRef="#br1" timeOffset="154700.54">31868 15008 15663 0,'0'0'1392'0,"0"0"-1120"16,0 0-272-16,0 0 0 0,0 10 3664 0,0-1 688 15,0-9 128-15,4 15 16 0,0 0-3424 0,0-2-688 16,-3-5-144-16,-1-8-32 0,0 0 512 0,0 13 112 16,0 0 0-16,0 0 16 0,0 0-128 0,1 2-16 15,1 0-16-15,0 2 0 0,1-2-496 0,1 0-192 16,-2 2 128-16,4-1-128 0,0 1 0 0,1-4-144 16,-1 0 0-16,1 0 0 15,-1-1-2736-15,1-3-528 0,-7-9-112 0</inkml:trace>
  <inkml:trace contextRef="#ctx0" brushRef="#br1" timeOffset="154900.2">32147 15145 26719 0,'-12'-2'2368'0,"6"4"-1888"0,-3 0-480 0,9-2 0 16,-7 7 2880-16,7-7 496 0,0 0 80 0,0 13 32 15,0-13-2960-15,3 14-528 0,-1-2-224 0,-2-12 16 16,3 14-48-16,-3-14-16 0,4 12 0 0,-4-12 0 16,4 13-512-16,-4-13-112 0,-5 9 0 0,5-9-14896 15</inkml:trace>
  <inkml:trace contextRef="#ctx0" brushRef="#br1" timeOffset="155092.93">32216 14839 31327 0,'-10'-3'2784'0,"10"3"-2224"15,-8 0-560-15,8 0 0 0,0 0 2320 0,0 0 368 16,6 10 64-16,4-2 0 16,0-2-2752-16,-1 1-624 0,0-2-80 0,-9-5-32 15,9 7-272-15,0-1-48 0,1 1-16 0,-3 0 0 16,1-1-32-16,-1-1-16 0,-7-5 0 0,9 4-13216 0</inkml:trace>
  <inkml:trace contextRef="#ctx0" brushRef="#br1" timeOffset="155340.74">32423 14850 11967 0,'0'0'528'0,"0"0"112"0,0 0-512 0,-5 10-128 0,1 1 0 0,3 1 0 16,1 2 5344-16,0 2 1040 0,0-1 208 0,0 2 32 15,-1-3-5296-15,1 3-1072 0,1 3-256 0,-1 2 0 16,-1-4 704-16,1 3 96 0,0 0 16 0,0-1 0 16,0 0-240-16,0 3-64 0,0 0 0 0,0-1 0 15,-2 0-320-15,1 1-64 0,0-1 0 0,0 0-128 16,1-1 0-16,0 0 0 0,1-4 0 0,0-2 0 16,-1-2-448-16,1-1-32 0,-1-12-16 0,0 0 0 15,4 8-1360-15,-4-8-256 0,0 0-64 0,0 0-13024 16</inkml:trace>
  <inkml:trace contextRef="#ctx0" brushRef="#br1" timeOffset="155519.65">32354 15094 11055 0,'0'0'976'0,"0"0"-784"16,0 0-192-16,0 0 0 0,0 0 5920 0,0 0 1136 15,-9 0 240-15,9 0 32 0,0 0-5632 0,0 0-1120 0,0 0-240 16,0 0-32-16,9 6 96 0,3-1 32 0,0-1 0 0,0-1 0 15,-1-3-144-15,1 1-32 16,1-1 0-16,1 3 0 0,1-1-256 0,-1 1-304 0,-2-3 64 0,0 0-11776 16,-1-4-2352-1</inkml:trace>
  <inkml:trace contextRef="#ctx0" brushRef="#br1" timeOffset="163095.31">24643 13318 16575 0,'1'24'736'0,"-7"-17"160"0,-11-8-720 0,0 5-176 0,1 2 0 0,3 6 0 15,5 5 4352-15,3 0 832 0,1-4 160 0,4-1 32 16,3-3-3776-16,-3-9-752 0,0 0-144 0,10 5-48 15,2 6-144-15,4 0-48 0,-1 2 0 0,3 2 0 0,2 3-320 0,0 0-144 16,-4 3 128-16,0 0-128 16,0 8 0-16,-4 1 0 0,-5 2 128 0,-1 7-128 0,-4 6 0 0,-3 4 192 15,-4 5-192-15,-2-1 192 0,-2-1-192 0,-3-9 128 16,-1-4-128-16,-1-1 128 0,2-4-128 0,0-1 0 16,-1-2 0-16,3-4 0 15,3-3-560-15,4-5 16 0,1-2 0 0,4-6 0 16,-2-11-1824-16,7 5-352 0,5-5-80 0</inkml:trace>
  <inkml:trace contextRef="#ctx0" brushRef="#br1" timeOffset="163581.23">25280 13478 20271 0,'-11'-1'1792'0,"-5"-1"-1424"0,-2 2-368 0,2 0 0 16,3-2 4688-16,3 2 880 0,1 4 160 0,9-4 32 31,0 0-4944-31,-10 3-1008 0,0 1-192 0,1 2-32 0,1 5 32 0,-1-1 16 0,0 0 0 0,-2 3 0 16,1 3 112-16,-1 4 0 0,1-6 16 0,0 8 0 16,-1 3 240-16,-1 4 0 0,-2 3 0 0,1 5 160 15,0 1 352-15,0 2 64 0,-1 3 0 0,1 0 16 16,0-3-304-16,2-3-64 0,3-4-16 0,2-2 0 15,2 0-208-15,1-6 0 0,1-4 0 0,3-6 0 0,0-2 128 0,2-2-128 16,1-3 0-16,-4-8 144 0,13 5-144 0,0-3 0 16,0-3 144-16,3-1-144 0,3-4 160 0,3 0-32 15,3-1-128-15,1-3 192 0,5-2-192 0,-2 0 144 16,-2-2-144-16,1-2 128 0,-2 1-128 0,-3-3 0 16,-3-5 144-16,-3-1-144 0,-4-8 128 0,-3 2-128 15,-2 4 128-15,-1-4-128 0,-3-4 128 0,0 3-128 16,-2 0 160-16,-1 1-160 0,-1 2 304 0,0 4-48 15,2 0 0-15,-4 3 0 0,1 2 176 0,-1 3 16 16,-2 2 16-16,0 2 0 0,-2 0-144 0,1 3-16 0,0 3-16 0,-1-1 0 16,-4 1-288-16,1 0 160 15,0 0-160-15,-1 1 128 0,-2 1-128 0,2 1-224 0,-3-3 48 16,-2-1 16 0,2 1-464-16,0 0-80 0,1 0-32 0,-2-6 0 15,-4-14-2048-15,3 3-416 0</inkml:trace>
  <inkml:trace contextRef="#ctx0" brushRef="#br1" timeOffset="164563.79">31843 13229 14735 0,'0'0'1312'0,"0"0"-1056"0,0 0-256 0,0 0 0 16,0 0 3632-16,0 0 656 0,0 0 144 0,0 0 32 16,0 0-3168-16,0 0-624 0,0 0-128 0,7 12-32 15,-2 5 64-15,0 4 16 0,-1 1 0 0,-1 5 0 16,-2 6 240-16,-1 1 64 0,-3 1 0 0,2 0 0 15,-1-2-128-15,-2 0-32 0,0-3 0 0,-1 2 0 0,-2-1-304 0,0 6-64 16,0 3-16-16,-1 2 0 0,0 1-224 0,1 0-128 16,1-1 128-16,1-2-128 0,1-6 0 0,-1-3 128 15,-1-3-128-15,3-5 0 16,0-3-432-16,4-3-144 0,2-3-48 0,2-2-11536 16,3-2-2304-16</inkml:trace>
  <inkml:trace contextRef="#ctx0" brushRef="#br1" timeOffset="168275.54">20806 14992 14735 0,'0'0'640'0,"0"0"160"0,0 0-640 0,0 0-160 16,8 16 0-16,-3-3 0 0,-1-3 2992 0,0 1 560 0,0-2 112 0,-2 0 32 15,0 1-2944-15,-2 1-592 0,0-1-160 0,0-2 0 16,0-8 176-16,0 12-32 0,-2-1 0 0,2 1 0 16,0 0 368-16,-1 1 64 0,-2 1 0 0,1 5 16 15,-1-1 112-15,1 3 32 0,-1-1 0 0,-1 7 0 16,-1 1-192-16,0 0-32 0,1 0-16 0,0 1 0 15,0 0-304-15,1-3-48 0,1-3-16 0,0-2 0 16,1-1-128-16,1-5 0 0,0-4 144 0,0-11-144 16,0 10 0-16,0-10 144 0,0 0-144 15,0 0 0-15,0 0 160 0,0 0-160 0,-2-10 128 0,-1-1-128 16,0-2 176-16,1-2-48 0,-2-2-128 0,0-2 192 16,-1 1-192-16,1-1 0 0,0-2 0 0,-1-1 0 0,-1 1 0 0,0-3 0 15,-1 1 0-15,0 1 0 0,0-1 128 0,3 3-128 16,-1-1 0-16,1 1 144 0,1-2 0 0,2 1 0 15,1 2 0-15,3 2 0 0,1-6 48 0,1-1 0 16,1-6 0-16,3-2 0 0,1-1-192 0,0-1 0 16,3 2 0-16,3 2 128 0,1 3-128 0,1 0 0 15,-1 3 0-15,-1 5 0 0,0-1 0 0,3 4-144 16,0 3 144-16,1 2 0 0,-1 4 0 0,1 1-128 16,-2 0 128-16,0 2 0 0,-2 2 0 0,-2 1 0 15,-2-2-128-15,0 3 128 0,-2 3 0 0,1 0 0 16,-1 0 0-16,1 4 0 0,-1 0-128 0,0 3 128 15,1-3 0-15,-1 4 0 0,1 2 0 0,-1-1-128 16,-2 2 128-16,1 2 0 0,-1-3 0 0,0 2 0 0,-3 1 0 0,0-1 0 16,0 1 0-16,-2 1 0 0,-3 1 0 15,-1 1 0-15,-3-2 0 0,-1-1 176 0,-3 4-32 0,-1-3 0 16,0-1-144-16,-2 1 128 0,-1-2-128 0,-1 1 128 16,0-4-128-16,-1-2 0 0,-2 0 144 0,1 0-144 15,-2-3 0-15,0 0 128 0,-1 1-128 0,-1-3 0 16,0-2 128-16,0-2-128 0,3-1 160 0,0 0-160 15,3 1 128-15,1-1-128 0,0 0 0 0,3 0 0 16,-1-1-224-16,1 0-144 0,9 1-16 0,0 0-16 31,0 0-1968-31,0 0-400 0,0 0-80 0,0 0-6544 0,0 0-1296 0</inkml:trace>
  <inkml:trace contextRef="#ctx0" brushRef="#br1" timeOffset="168750.27">21536 14850 26719 0,'-8'-4'1184'0,"3"1"240"0,-4 1-1136 0,-1 0-288 15,-1 4 0-15,2-1 0 0,2 3 2160 0,0-3 368 16,0 5 80-16,7-6 16 15,0 0-2448-15,-9 10-496 0,0 2-80 0,0 2-32 16,-2 0-112-16,1 5-32 0,-1 0 0 0,0 2 0 0,-2 3 320 0,-2 2 64 0,1-2 16 0,0 0 0 16,-1-3 176-16,2-3 0 0,2-1 0 0,0 1 0 15,3-4 0-15,3 2 0 0,2-3 0 0,3 0 0 16,3-2 0-16,-3-11 0 0,8 10 160 0,2-2-160 16,2-3 176-16,2-1-176 0,2-1 192 0,2-2-192 15,2-1 128-15,-1-1-128 0,1-3 0 0,1 0 0 16,1-3 128-16,0 1-128 0,0-3 0 0,-1 0 0 15,0-2 128-15,-3 1-128 0,-2-3 0 0,-2 1 0 16,-1 0 0-16,-2-1 160 0,-3 0-160 0,-2-4 128 16,1-1-128-16,-4 0 0 0,-1-3 0 0,-2 1 0 15,-2-1 176-15,0 3-48 0,-3-3-128 0,-1 3 192 16,0 0-192-16,-2 2 128 0,0 3-128 0,0 3 0 16,-1-1 160-16,-2 6-160 0,-2 2 160 0,-2 2-160 15,1 4 0-15,-3 1 0 0,1 1 0 0,-1 1 0 0,-1 1 0 0,2-1 128 16,3 1-128-16,2-2 192 15,2 2-528-15,2-1-112 0,7-6-32 0,0 0-9376 16,0 0-1856-16</inkml:trace>
  <inkml:trace contextRef="#ctx0" brushRef="#br1" timeOffset="169050.42">21810 14585 29247 0,'0'0'1296'0,"0"0"272"0,0 0-1248 0,0 0-320 0,0 0 0 0,0 0 0 16,0 0 448-16,0 0 48 0,0 0 0 0,0 12 0 15,0-12-496-15,2 17 0 0,1-3 0 0,0 2 0 16,-1 0 0-16,0 1-128 0,-2 1 128 0,0 4 0 15,-3 4 0-15,0 4 0 0,-1 4-128 0,1 5 128 16,-1 4 0-16,0 0 128 0,0 1-128 0,0-2 192 16,0-8 48-16,0-1 0 0,2-9 0 0,0 1 0 15,0-4-240-15,0 1 0 0,1-4 128 0,2 1-128 32,2-6-384-32,0-2-128 0,-3-11-32 0</inkml:trace>
  <inkml:trace contextRef="#ctx0" brushRef="#br1" timeOffset="169260.15">22017 15075 26719 0,'0'0'2368'0,"0"0"-1888"15,-9 3-480-15,0-2 0 0,1 1 4336 0,8-2 768 16,-9 5 144-16,9-5 48 15,0 0-5472-15,1 12-1088 0,-1-12-208 0,0 0-64 16,4 11-1792-16,1 1-352 0,1-3-80 0,-6-9-5904 16,5 11-1168-16</inkml:trace>
  <inkml:trace contextRef="#ctx0" brushRef="#br1" timeOffset="169444.74">22129 14796 38239 0,'-8'-5'1696'0,"8"5"352"0,-7-2-1648 0,7 2-400 0,0 0 0 0,0 0 0 31,0 0-1392-31,0 0-352 0,9 0-80 0</inkml:trace>
  <inkml:trace contextRef="#ctx0" brushRef="#br1" timeOffset="169805.16">22462 14999 34671 0,'0'0'1536'0,"-7"-6"320"0,-1 1-1488 0,3-1-368 0,1-1 0 0,3 1 0 0,2-6 0 0,1 3 0 15,-1-3-192-15,1 2 64 16,0-3-496-16,-2 2-80 0,-2 2-32 0,1-1 0 0,-1 2 464 0,-1 0 80 16,-2 3 32-16,5 5 0 0,-7-3 160 0,1 0 176 15,-3 3-48-15,-1 3 0 0,0 1 192 0,1 2 48 16,0 2 0-16,0 4 0 0,0 2 128 0,-1 3 16 0,3 3 16 0,0 2 0 16,1-1-48-16,0 1-16 0,0-1 0 15,-1-2 0-15,2 0-128 0,0-1-16 0,1-1-16 0,1-1 0 16,1-3-304-16,0 0 160 0,2 1-160 0,3-2 128 15,1-2-128-15,1-1 160 0,0-1-160 0,2 0 160 16,-7-8-160-16,12 8 0 0,-1 0 144 0,2-3-144 16,0 3 0-16,0-2-240 0,-1 1 48 0,1-1 0 31,2-2-656-31,-1 1-128 0,-1 1-32 0,0-3-9488 0,0 0-1920 0</inkml:trace>
  <inkml:trace contextRef="#ctx0" brushRef="#br1" timeOffset="170050.91">22715 15045 19343 0,'0'0'1728'0,"-6"7"-1392"16,0-2-336-16,1 3 0 0,0 0 4368 0,1 1 816 15,0 1 144-15,4 1 48 0,0-11-4224 0,1 10-832 16,2-2-160-16,-3-8-32 0,5 9-128 0,0-1 0 15,0 0 0-15,2-2 0 0,-7-6-176 0,8 8 176 16,-8-8-208-16,10 11 80 0,-2-4-16 0,-8-7 0 16,10 7 0-16,-10-7 0 15,12 5-352-15,-2-1-64 0,-10-4-16 0,11 3 0 16,-11-3-640-16,13 0-128 0,-1-2-16 0,-1 1-13264 0</inkml:trace>
  <inkml:trace contextRef="#ctx0" brushRef="#br1" timeOffset="170282.84">22962 14916 26719 0,'-13'23'2368'0,"2"-6"-1888"0,-5 2-480 0,-1 6 0 16,-1 2 3776-16,0 1 640 0,1-4 144 0,1 1 32 15,0 0-3712-15,1 1-752 0,-1 3-128 0,0 3 0 16,-1 3 0-16,0 5-192 0,2 5 192 0,-2 5-192 15,0 1 0-15,1-2 16 0,1-5 0 0,2-6 0 0,-2-6 16 0,2-4 0 16,1-6 0-16,1-1 0 16,0-4-352-16,1-4-80 0,-1-2-16 15,5-2-17248-15</inkml:trace>
  <inkml:trace contextRef="#ctx0" brushRef="#br1" timeOffset="171351.3">20088 13076 11967 0,'0'0'528'0,"0"0"112"0,0 0-512 0,0 0-128 0,0 0 0 0,0 0 0 15,0 0 3488-15,0 0 672 0,0 0 128 0,0 0 16 16,0 0-2816-16,0 0-560 0,0 0-112 0,0 0-32 16,0 0-80-16,0 0-32 0,0 0 0 0,10 3 0 15,-10-3 112-15,12 7 32 0,-3 2 0 0,0 2 0 16,-1 0-176-16,2 4-48 0,1 4 0 0,-1 3 0 0,1 4-256 16,0 3-48-16,1 0-16 0,1 3 0 0,0 4-96 0,0 0-32 15,0 1 0-15,0-4 0 0,-1 1-16 0,0-2 0 16,-2-2 0-16,2-4 0 0,0 0-128 0,-1 1 128 15,0-3-128-15,-1-2 128 0,-1-1 0 0,3-2 0 16,1-1 0-16,0-1 0 0,-2-2 128 0,-1-2 0 16,-2-1 16-16,-2-2 0 0,-6-10 48 0,8 8 0 15,0-3 0-15,-8-5 0 0,0 0-32 0,0 0 0 16,12 5 0-16,-12-5 0 0,10 0-288 0,1-2 0 16,-1-1 0-16,-1-1 0 0,-1-4 0 0,0-1 0 15,0-1 0-15,1-2 0 0,0-1 176 0,0-1-176 0,1-1 160 0,1 0-160 16,-1-1 224-16,1 0-48 0,-1 1-16 0,-1-2 0 15,-1-2-160-15,0 1 192 0,0-1-192 0,0-1 192 16,1-1-64-16,-1-1 0 16,-2-4 0-16,1-4 0 0,-2-4-128 0,0-2 160 0,0-3-160 0,0 1 160 15,1 0-160-15,-1 1 0 0,1 2 0 0,1 3-176 16,-1 3 176-16,1 4-208 0,-1 3 80 0,1 4 128 16,1-1-288-16,1 4 64 0,0 1 16 0,1 3 0 31,1 1-416-31,-2-5-80 0,-2-4 0 0,-1 3-16 0,3 7-2032 0,0 2-416 0,0 2-80 0</inkml:trace>
  <inkml:trace contextRef="#ctx0" brushRef="#br1" timeOffset="171802.71">20845 13593 10127 0,'0'0'896'0,"0"0"-704"0,0 0-192 0,0 0 0 15,0 0 4368-15,0 0 848 0,0 0 160 0,0 0 48 16,0 0-4400-16,0 0-864 0,0 0-160 0,3 13 0 16,-2-1 0-16,0 1 0 0,-1-13 0 0,2 18 0 15,-1-1 0-15,0 3 0 0,1-5 0 0,-1 6 0 16,-1-1 192-16,0 3 176 0,0-2 16 0,0 4 16 15,-3 2 32-15,1-2 0 0,-1 1 0 0,0 0 0 16,1 0-288-16,1-4-144 0,-2-1 160 0,3 0-160 16,3 4 0-16,-2-6 0 0,-2-3 0 0,1-2 0 0,-2-4 0 15,1-3-320-15,0 4 64 0,1-11 0 16,0 0-1760-16,0 0-352 0,0 0-64 0,0 0 0 16</inkml:trace>
  <inkml:trace contextRef="#ctx0" brushRef="#br1" timeOffset="172206.9">21045 13710 21599 0,'0'0'960'0,"0"0"192"0,0 0-928 0,0 0-224 16,0 0 0-16,0 0 0 0,0 0 688 0,0 0 80 0,0 0 32 15,0 0 0-15,0 0-640 0,0 0-160 0,-7 12 0 0,1-3 0 16,-1 2 0-16,1-1 0 0,-4-1 0 0,0 2 128 16,1 0 224-16,-3 3 32 0,-1-1 16 0,-1-4 0 15,-5-5 496-15,4 0 80 0,2 1 32 0,1 1 0 16,0 2 64-16,2 1 16 0,1 4 0 0,0-4 0 16,0-1-624-16,1 3-112 0,1-1-32 0,2 2 0 15,-2-3-320-15,2 3 0 0,0-1 0 0,1 0 128 16,4-11-128-16,-4 9 0 0,4-9 0 0,0 0 0 15,0 9 0-15,0-9 128 0,0 0-128 0,5 8 128 16,-5-8-128-16,8 6 176 0,-8-6-176 0,13 11 192 16,3 6-192-16,0-7 160 0,-2-3-160 0,0 1 160 0,2-5-160 15,1 3 0-15,2 3 0 0,0-5 0 0,-4 0-144 16,1 1 144-16,1-3-192 0,-1 4 192 16,-2-2-816-16,0-2-48 0,-1 1-16 0,0-1 0 15,0 2-1904-15,-2-2-384 0,-11-2-80 16</inkml:trace>
  <inkml:trace contextRef="#ctx0" brushRef="#br1" timeOffset="172503.31">21187 13662 8287 0,'0'0'736'0,"0"0"-592"0,0 0-144 0,0 0 0 0,0 0 5616 0,0 0 1088 16,0 0 208-16,8-5 64 0,2 2-5488 0,-10 3-1088 0,12-5-208 0,-1 5-64 16,1 0-128-16,-1 0 0 0,-1 0 0 0,-10 0 0 15,12 0-176-15,-2 2-16 0,-10-2 0 0,12 2 0 31,-12-2-224-31,0 0-48 0,10 4-16 0,-10-4 0 16,11 5-288-16,-11-5-64 0,0 0-16 0,0 0 0 16,10 5-1440-16,-10-5-272 0,0 0-64 0</inkml:trace>
  <inkml:trace contextRef="#ctx0" brushRef="#br1" timeOffset="172785.14">21205 13888 15663 0,'0'0'688'0,"0"0"144"0,0 0-656 0,0 0-176 16,0 0 0-16,0 0 0 0,0 0 3552 0,0 0 672 15,13 1 144-15,0-1 32 0,0-3-3520 0,1 0-704 0,1-4-176 0,0 1 0 32,1-1-320-32,0 2-80 0,-1 0-32 0,1-1 0 15,13-5-1296-15,-18 7 800 0,0-1-7392 0,-3 1-1472 0</inkml:trace>
  <inkml:trace contextRef="#ctx0" brushRef="#br1" timeOffset="173114.13">21642 13627 30815 0,'0'0'1360'0,"0"0"288"0,-8 9-1328 0,1 0-320 0,7-9 0 0,-4 15 0 0,4-15 512 0,-2 19 48 15,-1-2 0-15,1 3 0 0,2-2-560 0,0 3 0 16,0 4 0-16,-2 1 0 0,2 2 0 0,0 1 0 16,0 1 0-16,-1 0 0 0,-2-1 0 0,2-3 0 15,0-3 0-15,0-1 0 0,-1-1 0 0,1-5 0 16,1-3 0-16,-1-1 0 15,1-2-400-15,0-10-48 0,0 0 0 0,0 0-8960 16,0 0-1792-16</inkml:trace>
  <inkml:trace contextRef="#ctx0" brushRef="#br1" timeOffset="173586.87">21995 13630 35711 0,'0'0'1584'0,"0"0"320"0,-12 0-1520 0,1-3-384 0,-1 6 0 0,1-1 0 16,11-2 384-16,-9 7 16 0,0 1 0 0,1 1 0 16,2 1-720-16,-1 3-128 0,1 0-48 0,-1 4 0 0,-1 0 256 0,1 3 48 15,-1 2 16-15,0 0 0 0,1 3 176 0,1 1 0 16,-1 1 0-16,3-1 0 15,-1 0 0-15,1 2 0 0,0-6 0 0,3 0 0 0,0-4 0 0,1-1 0 16,1-4 0-16,4-4 128 0,-1 1-128 0,3-3 0 16,1-1 0-16,2-1 128 0,0-3-128 0,5 2 0 15,0-4 0-15,1 2 0 0,1-1 0 0,1-2 128 16,1-2-128-16,0-2 0 0,-1-2 0 0,-1 1 0 16,-1-5 0-16,-2 1 128 0,-1-4-128 0,-1-2 144 15,-2 0-144-15,0-5 160 0,-5-3-16 0,0 0 0 16,0 2 0-16,-1 0 0 0,-1-4 48 0,-3 2 16 0,-2 2 0 15,1 3 0-15,0-1-80 0,-2 1 0 16,-2 2-128-16,-1 2 192 0,-4 3-64 0,1 1-128 0,0 0 176 0,-1 3-176 16,-3 3 240-16,0-1-64 0,-2 1-16 0,0 1 0 15,-2 1-160-15,0 0 0 0,1 2 0 0,0 1 0 16,1-1 0-16,0 2-176 0,1 0 48 0,2 2 0 31,2 0-336-31,10-3-64 0,0 0-16 0,-8 6 0 16,8-6-2656-16,0 0-512 0,0 0-128 0</inkml:trace>
  <inkml:trace contextRef="#ctx0" brushRef="#br1" timeOffset="174036.69">22479 13662 29711 0,'0'0'1312'0,"0"0"288"0,0 0-1280 0,0 0-320 16,0 0 0-16,-8 0 0 0,-1-1 320 0,9 1 16 15,0 0 0-15,-9 3 0 0,-1-2-336 0,10-1 0 16,-10 2 0-16,1 4 0 0,1-4 128 0,0 3-128 16,-1 2 160-16,-1 2-160 0,-1 4 416 0,-2 0-16 15,3 0 0-15,-1 4 0 0,1 3-160 0,0 1-48 16,-2-1 0-16,0 3 0 0,0 0-32 0,3-1-16 15,0 2 0-15,1-6 0 0,3 2 48 0,1-2 16 16,3-3 0-16,1 0 0 0,1-3-64 0,4-5-16 16,2 1 0-16,2-3 0 0,3-1-128 0,1 0 192 0,1-4-192 0,2 3 192 15,2-2-192-15,3-1 128 0,0-1-128 0,2-2 128 16,2-1-128-16,0-1 0 0,-3-1 144 0,1-4-144 16,3 1 128-16,-1-2-128 0,-3-4 128 0,-2 0-128 15,-3-2 352-15,-3 1 0 0,-2-1 0 0,-2 0 0 16,-2 3-32-16,-3-5-16 0,-1 1 0 0,-1 0 0 15,-4 1-80-15,-2-1-16 0,-2 0 0 0,-3-2 0 16,-2 2-208-16,-1 1 128 0,-2 0-128 0,-3 2 0 16,-2 1 0-16,-3 1-240 0,-2 0 32 0,-4 3-11328 15,-3-2-2272-15</inkml:trace>
  <inkml:trace contextRef="#ctx0" brushRef="#br1" timeOffset="184894.2">26984 15012 2751 0,'0'0'256'0,"0"0"-256"0,0 0 0 0,0 0 0 16,0 0 864-16,8-7 128 0,-8 7 32 0,9-5 0 16,-9 5-784-16,0 0-240 0,8-5 128 0,-8 5-128 15,0 0 704-15,0 0 96 0,0 0 16 0,0 0 0 16,0 0 352-16,0 0 80 0,0 0 16 0,0 0 0 15,0 0-368-15,0 0-64 0,0 0 0 0,0 0-16 16,0 0 64-16,0 0 16 0,0 0 0 0,0 0 0 16,0 0 80-16,0 0 32 0,0 0 0 0,0 0 0 15,0 0-368-15,0 0-80 0,0 0-16 0,0 0 0 16,0 0-96-16,0 0 0 0,0 0-16 0,0 0 0 16,0 0-112-16,0 0-32 0,0 0 0 0,0 0 0 0,0 0-16 0,-2 10 0 15,2-10 0-15,0 0 0 0,-7 8 112 0,7-8 32 16,-8 6 0-16,8-6 0 0,-9 3 32 0,1 0 0 15,8-3 0-15,-9 1 0 0,1-1 96 0,0 0 32 16,-1-1 0-16,9 1 0 0,-9-2-304 0,0 2-48 16,0-1-16-16,0 1 0 0,1 0-16 0,0 0-16 15,0 0 0-15,1 0 0 0,-1 0-48 0,-1 0-128 16,-2 1 192-16,1 1-64 0,-1-2-128 0,1-2 128 16,-1 2-128-16,1 0 128 0,-3-1-128 0,0 0 128 15,1-1-128-15,-1 1 128 0,0-3 96 0,1 3 16 16,1 1 0-16,-1-1 0 0,0 1-80 0,2 0-16 0,-1 0 0 15,2 0 0-15,0-3-16 0,3 2 0 0,-1-2 0 16,7 3 0-16,-10-3 64 0,3 2 16 16,1-3 0-16,-1 3 0 0,-1 0-16 0,8 1-16 0,-9-3 0 0,0 2 0 15,1 1-32-15,2-2 0 0,-2 2 0 0,0 0 0 16,0 0-144-16,8 0 0 0,-10 0 0 0,1 2 128 16,-2 0-128-16,2 0 160 0,9-2-160 0,-9 0 160 15,0 0-160-15,9 0 160 0,-8 0-160 0,8 0 160 16,-9 0-160-16,9 0 128 0,0 0-128 0,0 0 128 15,-9 0-128-15,9 0 128 0,0 0-128 0,0 0 128 16,-7-2-128-16,7 2 0 0,0 0 0 0,0 0 128 16,0 0-128-16,0 0 0 0,0 0 0 0,0 0 0 15,-6-1 0-15,6 1 0 0,0 0 144 0,0 0-144 16,0 0 0-16,0 0 128 0,0 0-128 0,0 0 0 16,0 0 160-16,0 0-32 0,-7-3-128 0,7 3 192 15,0 0-192-15,0 0 144 0,0 0-144 0,0 0 128 0,0 0-128 16,0 0 160-16,0 0-160 0,0 0 160 0,-2-6-160 0,2 6 0 15,-2-8 144-15,2 8-144 0,-1-6 0 0,1 6 144 16,4-11-144-16,-4 11 0 0,5-8 192 0,0 0-192 16,-1-1 192-16,1 3-192 0,1-1 160 0,0 0-160 15,1-1 128-15,0 0-128 0,1 0 0 0,0 2 0 16,0-2 128-16,0 2-128 0,-2 1 0 0,5 0 0 16,-1 0 0-16,1 0 0 0,-2-2 0 0,1 2 0 15,1 0 0-15,-1-1 0 0,2 3 0 0,-2-4 0 16,1 3 0-16,-2 2 0 0,0-4 0 0,-9 6 0 15,9-4 0-15,-9 4 0 0,9-4 0 0,-9 4 0 0,0 0 0 0,0 0 0 16,0 0 0-16,0 0 0 0,0 0 0 16,0 0 0-16,0 0 0 0,0 0 0 0,0 0 0 15,0 0 0-15,0 0 0 0,-5 10 0 0,-2-3 0 0,-2 3 0 16,-1-4 0-16,-1 3 0 0,0-1 0 0,-1 1 0 16,-1 0 0-16,0 0 0 0,0 1 0 0,0 0 0 15,1 0 0-15,-1 1 0 0,0 1 0 0,3-2 0 16,-2 2 0-16,-1-1 0 0,0 1 0 0,0 0 0 15,-2 0 0-15,2 1 0 0,-1-3 0 0,2 1 0 16,2-4 0-16,1 1 0 0,0 0 0 0,1-1 0 16,1-2 0-16,1 1 0 0,-2-1 0 0,1 2 0 15,7-7 0-15,-6 9 0 0,-1-1 0 0,2 0 0 16,5-8 0-16,-4 10 0 0,4-10 0 0,-1 12 0 16,0 0 0-16,1-12 0 0,0 0-144 0,5 10 144 15,0-1 0-15,2 2 0 0,-7-11 0 0,10 7 0 16,0-1 0-16,1-1 0 0,-11-5 0 0,13 6 0 0,-1 0 0 0,-1-5 0 15,0 2 0-15,0-1 0 0,0 1 0 0,1 1-192 16,1-2 48-16,-2 2 0 16,-1-1-1136-16,0 1-208 0,0 0-48 0,2-3-16224 15</inkml:trace>
  <inkml:trace contextRef="#ctx0" brushRef="#br1" timeOffset="204642.23">5577 12167 17039 0,'0'0'752'0,"0"0"160"0,0 0-720 0,-1-9-192 16,1 9 0-16,0 0 0 0,0 0 624 0,0 0 80 15,-9 0 32-15,0 4 0 0,0 6-480 0,-2 6-112 0,1 1-16 0,-2 5 0 16,0 4-128-16,8-9 0 0,-2 2 0 0,-1 4-176 15,1 3 176-15,-2 0 0 0,-1 1 0 0,1-1 0 16,-2 0 0-16,-9 24 0 0,4-7 0 0,-1-5-128 16,0-1 128-16,1 0 0 0,0-1 0 0,1 2 0 15,0 3 0-15,-2 0 128 0,-2 2-128 0,0-3 176 16,-2 0 80-16,2-6 32 0,0-3 0 0,1-3 0 16,1-4-112-16,3 0-32 0,0-5 0 0,1 1 0 15,0-2 16-15,2-2 0 0,1-3 0 0,-2-1 0 16,4-3-32-16,7-9 0 0,-10 4 0 0,4-2 0 15,6-2 0-15,-8-1 0 0,3-3 0 0,0 0 0 16,1-5 432-16,0 0 80 0,0-3 0 0,-1-1 16 16,1-1-320-16,1-1-64 0,1 1-16 0,-1 0 0 0,0-2-128 0,0 3-128 15,-1-1 144-15,1 2-144 0,-1-1 144 0,0 1-144 16,0 3 128-16,0-3-128 0,2 4 176 0,2 8-48 16,-3-11-128-16,1 0 192 0,0 1-192 0,2-1 0 15,2 1 0-15,-1 0 0 0,1 0 0 0,1-1 0 16,0-1 128-16,-1 2-128 0,0 0 272 0,0 0 16 15,1 1 0-15,-3 9 0 0,0 0 16 0,0 0 0 16,0 0 0-16,0 0 0 0,0 0-32 0,0 0 0 16,1 16 0-16,-2 2 0 0,-1 1-128 0,1 3-16 15,0-2-128-15,0 2 192 0,-2-1-192 0,2 1 0 16,1 0 0-16,0 1 0 0,1 0 160 0,2 0-160 16,-2 2 160-16,1 1-160 0,2 0 240 0,2-1-48 0,-1-4-16 0,1-3 0 15,5-2 336-15,1-3 64 0,-2-4 0 0,4-1 16 16,2-2-96-16,1-2-32 0,1-1 0 0,2-3 0 15,1-3-288-15,3-1-176 0,4-1 192 0,3-3-192 32,0 1-1360-32,2-6-384 0</inkml:trace>
  <inkml:trace contextRef="#ctx0" brushRef="#br1" timeOffset="206460.39">26790 13235 911 0,'0'0'0'0,"0"0"0"0,0 0 0 0,0 0 0 0,0 0 0 0,0 0 0 16,0 0 4656-16,0 0 848 0,0 0 160 0,0 0 32 15,0 0-3600-15,0 0-736 0,0 0-144 0,0 0-16 16,4-10-96-16,-4 10-16 0,0 0 0 0,0 0 0 16,0 0-128-16,7-6-16 0,-7 6-16 0,0 0 0 15,0 0-32-15,0 0-16 0,0 0 0 0,0 0 0 16,0 0-208-16,0 0-32 0,0 0-16 0,0 0 0 15,0 0-144-15,0 0-32 0,0 0 0 0,0 0 0 16,9 10 16-16,-9-10 0 0,5 12 0 0,-5-12 0 16,6 12-128-16,-6-12-16 0,7 13-16 0,-2 0 0 15,-1-3-80-15,-1 3-16 0,-2-1 0 0,2 1 0 16,-1 2 0-16,-1-1 0 0,-2 0 0 0,1 3 0 0,0 3 0 0,0-2 0 16,-2-2 0-16,-1 2 0 0,0 3-32 0,1 0-16 15,-1-1 0-15,2 3 0 0,0 0 16 0,-1 1 0 16,1-2 0-16,0 1 0 0,-1 1 16 15,2 2 0-15,2-2 0 0,-1 1 0 0,0-1 16 16,1-3 16-16,-1 1 0 0,0-3 0 0,0 0-224 0,-1-3 128 16,-2-1-128-16,-1 0 0 0,2 1 208 0,-2 0-48 15,-1-3-16-15,2-1 0 0,3-1-144 0,-2-3 128 16,1-8-128-16,-3 9 128 0,3-9-128 0,-1 11 160 16,1-11-160-16,0 0 160 0,-3 10-160 0,3-10 128 15,0 0-128-15,0 0 128 0,0 0-128 0,0 0 192 16,0 9-192-16,0-9 192 0,0 0-64 0,0 0-128 0,0 0 192 0,0 0-64 15,0 0 48-15,0 0 0 0,0 0 0 16,0 0 0-16,0 0-48 0,0 0-128 0,-1-10 192 0,1 10-64 16,0-12-128-16,0 12 0 0,-1-12 0 0,-1 2 128 15,0 1-128-15,-1 0 0 0,3 9 0 0,-1-9 0 16,0-2 0-16,1 1 0 0,0 1 0 0,0-1 0 16,0 1 0-16,1-1 0 0,1-2 128 0,0-1-128 15,-1 0 0-15,2 0 0 0,-1-1 0 0,1-3 0 16,1-2 0-16,0 1 0 0,-2-3 0 0,2 2 0 15,1-2 0-15,-2 3 0 0,0-1 0 0,-1 4 0 16,2-2 0-16,-1 2 0 0,-3 1 0 0,0 0 0 16,1 1 0-16,0 0 0 0,-2 0 0 0,0 1 128 15,-2 0-128-15,2 0 0 0,1 1 0 0,-1-1 0 16,-1-1-144-16,2 1 144 0,2 1 0 0,-1 0 0 16,1-3-144-16,1-1 144 0,0 0 0 0,-1 2-144 0,1 0 144 0,-1 0 0 15,1-2-144-15,1 4 144 0,0-4 0 0,0 2 0 16,0 4-144-16,-2-3 144 0,1 3 0 0,-2 1-128 15,-1 8 128-15,0-7 0 0,0 0-176 0,0 7 176 16,0 0-160-16,-1-6 160 0,1 6-224 0,-3-8 48 16,1 2 16-16,2 6 0 15,0 0-208-15,-4-5-32 0,4 5-16 0,0 0 0 16,0 0-192-16,0 0-32 0,0 0-16 0,-9-5 0 16,1 1-272-16,8 4-48 0,-9-2-16 0,9 2 0 15,0 0-2448-15,0 0-480 0</inkml:trace>
  <inkml:trace contextRef="#ctx0" brushRef="#br1" timeOffset="-189779.15">28785 14997 3679 0,'0'0'320'0,"0"0"-320"0,0 0 0 0,0 0 0 16,0 0 3392-16,-2 11 624 0,2-11 112 0,0 0 32 15,0 0-2688-15,0 0-512 0,0 0-128 0,-3 10 0 16,3-10-128-16,0 0-32 0,0 0 0 0,0 0 0 16,0 0-64-16,0 0-16 0,0 0 0 0,0 0 0 15,0 0 240-15,0 0 64 0,0 0 0 0,0 0 0 16,0 0-192-16,-8 3-48 0,8-3 0 0,-7 5 0 0,7-5-224 0,-6 5-48 16,6-5-16-16,-8 5 0 0,8-5-160 0,-9 6-16 15,1 0-16-15,8-6 0 0,-8 4 128 0,0 0 16 16,0 0 16-16,8-4 0 0,-9 2 128 0,2 1 32 15,-1 0 0-15,8-3 0 0,-11 1-48 0,1 2-16 16,1-2 0-16,0 0 0 0,-1-2-16 0,1 1 0 16,-1 0 0-16,-1 0 0 0,0 0-112 0,-2 0-32 15,1-1 0-15,0 1 0 0,-1 1 0 0,-1-1 0 16,0 0 0-16,-1-1 0 0,1-1-32 0,1 1-16 16,-2-2 0-16,1 2 0 0,0-3 80 0,-1 2 16 15,2-2 0-15,-1 1 0 0,0 0-192 0,-1 2-128 16,2-2 192-16,0 3-192 0,0-1 176 0,0 0-176 15,-1 0 160-15,-2 1-160 0,3 1 128 0,0 0-128 0,0-1 0 16,0 1 144-16,-1 2-144 0,1-3 0 0,1 1 144 0,0-2-144 16,-1 1 192-16,1 0-48 0,-1 0 0 0,3 0 0 15,0 0-16-15,0 0 0 0,0 0 0 0,0 0 0 16,-1 1-128-16,1-1 0 0,-1 0 0 0,2 0 0 16,1 0 0-16,8 0 0 0,-7 0 0 0,7 0 0 15,0 0 0-15,0 0 0 0,0 0 0 0,-8 0 0 16,8 0 0-16,0 0 0 0,-8 0 0 0,8 0 0 15,0 0 0-15,0 0 0 0,0 0 0 0,0 0 0 16,0 0 0-16,0 0 128 0,0 0-128 0,0 0 0 16,0 0 160-16,0 0-160 0,0 0 192 0,0 0-192 0,0 0 192 15,0 0-192-15,0 0 192 0,0 0-192 0,0 0 208 0,0 0-64 16,0 0-16-16,0 0 0 16,0 0-128-16,2-6 0 0,1-2 144 0,-3 8-144 0,0 0 0 0,0 0 0 15,4-8 0-15,-4 8 128 0,4-6-128 0,-4 6 0 16,0 0 0-16,0 0 0 0,6-7 0 0,-6 7 0 15,6-6 0-15,-6 6 0 0,0 0 0 0,0 0 0 16,0 0 0-16,0 0 0 0,0 0 0 0,0 0 0 16,0 0 0-16,0 0 0 0,0 0 0 0,0 0 0 15,0 0 0-15,0 0 0 0,0 0 0 0,0 0 128 16,0 0-128-16,0 0 0 0,0 0 0 0,0 0 0 16,-2-7 0-16,2 7 0 0,0 0 0 0,0 0 0 15,-4-4 0-15,4 4 128 0,0 0-128 0,0 0 0 16,-6-1 0-16,6 1 0 0,-8 0 0 0,8 0 0 15,-6 3 0-15,6-3 0 0,0 0 0 0,-8 3 0 0,8-3 0 0,-8 4 0 16,8-4 0-16,-9 6 0 0,1-4 0 0,8-2 0 16,-9 5 0-16,9-5 0 0,-9 6 0 0,9-6 0 15,-9 4 0-15,9-4 0 0,0 0 0 0,-8 5 0 16,8-5 0-16,0 0 0 0,-8 4 0 0,8-4 0 16,0 0 0-16,-8 4 0 0,2-3 0 0,6-1 0 15,0 0 0-15,0 0 0 0,0 0 0 0,0 0 0 16,-7 1 0-16,7-1 0 0,0 0 0 0,0 0 0 15,0 0 0-15,0 0 0 0,0 0 0 0,0 0 128 16,0 0-128-16,1-8 0 0,2 1 0 0,-3 7 0 16,4-8 128-16,-4 8-128 0,8-8 128 0,0 0-128 15,-1 0 128-15,4 0-128 0,-1 1 160 0,-1-3-160 16,-1 1 0-16,3 2 128 0,0-3-128 0,1 3 0 0,0-4 0 16,0 2 128-16,-1 0-128 0,2-2 0 0,-2 2 0 0,1 2 0 15,-2-1 0-15,0 0 0 0,1 1 0 0,-2 0 0 16,0-4 0-16,1 2 0 0,0 0 0 0,0 1 0 15,0-2 0-15,1 3 0 0,-1 1 0 0,-1-1 0 16,-1 2 0-16,-8 5 0 0,8-5 0 0,-8 5 0 16,0 0 0-16,0 0 0 0,0 0 0 0,0 0 0 15,0 0 0-15,0 0 0 0,0 0 0 0,0 0 128 16,0 0-128-16,-9 7 0 0,-1 1 0 0,-1 1 0 16,-1 1 0-16,2-1 0 0,0 1 0 0,0 0 0 15,0 0 0-15,0 0 0 0,-2-2 0 0,0 2 0 16,0 2 0-16,-1 1 0 0,0-2 0 0,0 2 0 15,-1-4 0-15,0 2 0 0,-2 0 0 0,0 1 0 0,1-3 0 0,-1 1 0 16,-1 1 0-16,1-2 0 0,2-3 0 0,1 1 0 16,0-2 0-16,1 0 0 0,0-1 0 15,2 0 0-15,0 0 0 0,-1 1 0 0,2-2 0 0,0 1 0 16,0-2 0-16,9-2 0 0,-9 4 0 0,2 1 0 16,7-5 0-16,0 0 0 0,-6 6 0 0,6-6 0 15,0 0 0-15,0 10 0 0,0-10 0 0,5 10 0 16,-5-10 0-16,9 11 0 0,-1-3 0 0,2-1 0 15,2 0 0-15,0 0 0 0,-2 0 0 0,2 1 0 16,0 0 0-16,-2 1 0 0,0-2 0 0,0 0 0 16,-10-7 0-16,11 10 0 0,-2-3 0 0,-1 1 0 15,-8-8 0-15,8 8 0 0,-8-8 0 0,9 8 0 16,-9-8 0-16,11 6 0 0,-11-6 128 0,0 0-128 16,10 6 0-16,-10-6 0 0,12 6 0 0,-2-5 0 15,1 2-208-15,-2 0-144 0,-1-3-32 0,-8 0 0 16,11-3-2640-16,1-1-544 0</inkml:trace>
  <inkml:trace contextRef="#ctx0" brushRef="#br1" timeOffset="-177920.39">28021 14004 11967 0,'0'0'1072'0,"0"0"-864"16,0 0-208-16,0 0 0 0,0 0 3392 0,0 0 624 0,0 0 128 0,0 0 16 16,0 0-2304-16,0 0-448 15,0 0-112-15,0 0-16 0,0 0-48 0,0 0-16 0,0 0 0 0,0 0 0 16,0 0-480-16,0 0-96 0,0 0-32 0,0 0 0 16,0 0-192-16,0 0-32 0,0 0-16 0,0 0 0 15,0 0-144-15,0 0-32 0,0 0 0 0,0 0 0 16,8 8-192-16,-8-8 176 0,0 0-176 0,0 0 160 15,4 13 0-15,-4-13 0 0,0 0 0 0,0 10 0 16,0-10-32-16,0 0-128 0,0 0 192 0,-3 11-64 16,3-11-128-16,0 0 0 0,0 0 0 0,0 0 0 15,0 0 0-15,0 0 0 0,0 0 0 0,0 0 0 16,0 0-256 0,0 0-128-16,1 9-16 0,-1-9-16 15,0 0-1408-15,0 0-288 0,0 0-48 0,0 0-8400 0,0 0-1664 0</inkml:trace>
  <inkml:trace contextRef="#ctx0" brushRef="#br1" timeOffset="-177149.84">28491 13408 10127 0,'0'0'896'0,"0"0"-704"16,0 0-192-16,0 0 0 0,0-8 2960 0,0 8 560 16,3-12 128-16,0 2 0 0,1 0-2432 0,-1 3-480 15,-3 7-96-15,3-9-32 0,-3 9 0 0,0 0 0 16,0 0 0-16,0 0 0 0,0 0 192 0,0 0 32 15,0 0 16-15,0 0 0 0,0 0 144 0,0 0 32 16,0 0 0-16,0 0 0 0,0 0-256 0,-1 12-32 16,1-12-16-16,0 11 0 0,0-11 96 0,0 0 16 15,0 0 0-15,0 0 0 0,0 0-144 0,0 0-32 0,0 0 0 0,0 0 0 16,0 0-112-16,0 0-32 16,4 13 0-16,-4-13 0 0,2 13-144 0,0 1-48 0,-2-14 0 0,1 15 0 15,-1-3-96-15,0 2-32 0,0 1 0 0,-1-1 0 16,-1 2-16-16,0 3-16 0,0 1 0 0,1 1 0 15,0 1-160-15,-1 2 160 0,1 5-160 0,0 1 160 16,1 3 16-16,0-2 0 0,-1 0 0 0,1 3 0 16,1-2 48-16,-1-1 16 0,0-4 0 0,0 1 0 15,0 0-64-15,-1-4-16 0,-1-5 0 0,0 0 0 16,-1-4-16-16,0 1 0 0,0-4 0 0,-1 1 0 16,0-2-144-16,1-3 160 0,3-8-160 0,-3 9 160 15,3 2-416-15,-1-2-96 0,1-9-16 0,0 0 0 16,0 0-1872-16,0 0-368 15,-2 6-80-15</inkml:trace>
  <inkml:trace contextRef="#ctx0" brushRef="#br1" timeOffset="-174686.12">28100 13442 6447 0,'0'0'576'0,"0"0"-576"0,0 0 0 0,0 0 0 0,0 0 2432 0,0 0 384 15,0 0 80-15,0 0 16 0,0 0-1184 0,0 0-256 16,0 0-32-16,0 0-16 0,0 0-64 0,0 0-16 16,0 0 0-16,0 0 0 0,-4-7-208 0,4 7-48 15,0 0-16-15,0 0 0 0,0 0-240 0,-7 6-32 16,7-6-16-16,-10 6 0 0,3 1-208 0,0-2-64 15,-1 0 0-15,2 2 0 0,-1-1-240 0,1 3-48 16,-1 0-16-16,1 0 0 0,6-9-64 0,-7 12-16 16,-1 0 0-16,2 0 0 0,-1-2 64 0,1 3 0 15,-2-2 0-15,1 0 0 0,0 4 48 0,0-4 16 16,-2 4 0-16,2 2 0 0,2 2 0 0,-1 1 0 16,-1 3 0-16,1 2 0 0,0-1-96 0,1 2-16 15,0 0 0-15,0 0 0 0,-2-2-144 0,2 1 0 16,1-4 0-16,2 0 0 0,-1-1 128 0,2-2-128 0,2-1 0 0,2-3 128 15,1-1-128-15,-1 0 192 0,1-1-192 0,3-2 192 16,2 2-192-16,1-4 0 0,0-2 144 0,0 1-144 16,2-1 0-16,-1 2 144 0,0-4-144 0,-1 0 0 15,-1 1 128-15,-1-2-128 0,-8-3 0 0,9 4 0 16,-9-4 256-16,11 1-48 0,-2-1-16 0,-9 0 0 16,0 0 96-16,12-1 16 0,-1 2 0 0,-3-2 0 15,-8 1 80-15,0 0 0 0,8-7 16 0,-1-2 0 16,-7 9 16-16,7-10 0 0,-1-1 0 0,-1-2 0 15,0 3-144-15,0-3-16 0,-1-7-16 0,0-1 0 16,0-1-240-16,1-1 176 0,-4-5-176 0,2 2 160 16,-2 0-160-16,1-1 0 0,-2 1 0 0,-2 1 128 0,1 0-128 0,-2 6 0 15,2-2 0-15,-1 5 0 0,-1-2 128 0,0 2-128 16,1 1 0-16,-1 2 128 0,1 0-128 0,0 1 0 16,1 0 0-16,0 2 0 0,-1 1 0 0,1-1 0 15,1 0 0-15,0 10 0 0,0-8 0 0,0 8 0 16,3-13 0-16,-1 0 0 0,-2 13-192 0,4-9 192 15,-1-3-160-15,-1 4 160 0,-2 8-128 0,0 0 128 16,3-11 0-16,-3 11-144 0,0 0-16 0,0 0 0 16,3-11 0-16,-3 11 0 0,0 0-112 0,0 0-32 15,0 0 0-15,0 0 0 16,0 0-400-16,0 0-96 0,0 0-16 0,0 0 0 16,0 0-2288-16,3 12-464 0</inkml:trace>
  <inkml:trace contextRef="#ctx0" brushRef="#br1" timeOffset="-174063.03">28291 14134 7359 0,'0'0'656'0,"0"0"-528"15,0 0-128-15,0 0 0 0,0 0 3568 0,0 0 672 16,0 0 144-16,0 0 32 0,0 0-2848 0,0 0-560 16,-3-9-112-16,3 9-32 0,0 0 144 0,0 0 16 15,0 0 16-15,0 0 0 0,1-8 96 0,-1 8 16 16,0 0 0-16,0 0 0 0,0 0-192 0,0 0-48 0,0 0 0 0,0 0 0 15,0 0-48-15,0 0-16 0,0 0 0 0,0 0 0 16,0 0-48-16,0 0-16 0,-6-4 0 0,-1 2 0 16,7 2-256-16,0 0-48 0,-6 4-16 0,6-4 0 15,-5 5-320-15,5-5-144 0,0 0 128 0,-7 5-128 16,2 0 0-16,5-5 0 0,0 0 128 0,-5 8-128 16,5-8 0-16,0 0 192 0,0 0-192 0,-6 9 192 15,6-9-48-15,0 0 0 0,0 0 0 0,0 0 0 16,-6 9-16-16,6-9 0 0,0 0 0 0,0 0 0 15,-5 6-128-15,5-6 128 0,0 0-128 0,0 0 128 16,0 0-128-16,0 0 160 0,0 0-160 0,0 0 160 16,0 0 0-16,0 0 0 0,0 0 0 0,0 0 0 15,0 0-160-15,0 0 0 0,0 0 0 0,0 0 128 16,0 0-432-16,0 0-80 0,6-8-32 0,3-1-20464 16</inkml:trace>
  <inkml:trace contextRef="#ctx0" brushRef="#br1" timeOffset="-160858.93">29932 14872 9327 0,'-5'-1'400'0,"0"1"112"0,1-2-512 0,4 2 0 16,-7 0 0-16,7 0 0 0,-5 2 1360 0,0-1 176 15,-2-2 48-15,7 1 0 0,-6 0 288 0,6 0 64 16,-7 0 16-16,7 0 0 0,-8-2-48 0,8 2-16 16,-6-1 0-16,6 1 0 0,-7-2-160 0,7 2-48 0,-6-2 0 0,6 2 0 15,0 0-336-15,-7-1-64 0,-1 1 0 0,8 0-16 16,-7 3-368-16,7-3-80 0,-7 0-16 0,7 0 0 16,-6 1-368-16,6-1-80 0,0 0-16 0,0 0 0 15,0 0-64-15,0 0-16 0,0 0 0 0,0 0 0 16,0 0-32-16,0 0-16 0,0 0 0 0,0 0 0 15,0 0-208-15,0 0 128 0,0 0-128 0,0 0 0 16,0 0 0-16,0 0 0 0,15 8 0 0,2 0 0 16,0-6 0-16,1 2 0 0,1-1 0 0,0 1 0 15,2-1 0-15,1 0 0 0,-1 1 0 0,1-1 0 16,2-2 144-16,-1 2-144 0,1-2 128 0,0-1-128 16,1-1 128-16,0-1-128 0,1 0 0 0,-1-4 128 15,0 0-128-15,-1-1 160 0,2 1-160 0,1 1 160 0,-3-1-160 0,2 2 0 16,0 1 144-16,1-1-144 0,-4 1 0 0,-1 3 0 15,-2-3 0-15,-2 6 0 0,-2-2 128 0,-5 2-128 16,1 0 128-16,0 2-128 0,-2 1 128 0,1 0-128 16,-2 0 128-16,0-2-128 0,1 1 128 0,-10-5-128 15,11 4 160-15,0-1-160 0,-11-3 192 0,14 1-48 16,-3-2-16-16,0-1 0 0,-11 2-128 0,10-1 0 16,-2-4 0-16,-8 5 128 0,0 0-128 0,0 0 0 15,0 0 0-15,0 0 128 0,0 0-128 0,0 0 160 16,0 0-160-16,0 0 160 0,0 0 32 0,0 0 0 15,0 0 0-15,0 0 0 0,0 0 80 0,0 0 32 16,0 0 0-16,-9-7 0 0,1 2-96 0,-1 0-16 0,0-2 0 0,1 1 0 16,3-1 0-16,-1 0 0 0,6 7 0 0,-5-12 0 15,-4-1-32-15,1 1-16 0,1-4 0 0,0 3 0 16,-2 0-144-16,0 2 160 0,2-1-160 0,-3 0 160 16,-6 0-160-16,3 3 0 0,3 0 144 0,1 3-144 15,-1-1 0-15,3 4 0 0,-1-2 0 0,1 1 0 16,7 4 0-16,0 0 0 0,-10-2 0 0,10 2 0 15,-8-3 0-15,8 3 0 0,0 0 0 0,0 0 0 16,0 0 0-16,0 0 0 0,0 0-144 0,0 0 144 16,0 0-176-16,0 0 48 0,0 0 0 0,0 0 0 15,13 1-16-15,0 1 0 0,0-1 0 0,-1-1 0 16,-12 0 144-16,13 4-192 0,1-3 192 0,-1 2-192 16,0 1 192-16,-2 1 0 0,-11-5-144 0,10 7 144 15,1-2 0-15,-4 3 0 0,-7-8 0 0,10 11 0 16,-1 1-128-16,-2-3 128 0,-7-9 0 0,6 14 0 0,0-3 0 0,-1-1 0 15,1-1 0-15,-4 2 0 0,-2-11 0 0,2 12 0 16,1-2 0-16,-3-10 0 0,0 12 0 0,0-12 0 16,2 12 0-16,-2-1 0 0,-3 0 0 0,1-1 192 15,-1 1-192-15,-1-1 192 0,-1-1-64 0,0 2 0 16,-2-4 0-16,1 2 0 0,-2-1-128 0,0 0 192 16,-1 3-192-16,2-5 192 0,1 2-192 0,-1-2 0 15,-2 0 0-15,1-1 128 0,8-5-128 0,-6 6 0 16,6-6 0-16,0 0 0 0,-7 8-176 0,7-8-112 15,-1 8-32-15,1-8 0 16,0 0-1152-16,0 0-224 0,0 0-48 0,3 7-16 16,0-1-1488-16,-3-6-288 0</inkml:trace>
  <inkml:trace contextRef="#ctx0" brushRef="#br1" timeOffset="-155841.86">29920 13486 2751 0,'0'0'128'0,"0"0"16"0,0 0-144 0,0 0 0 16,0 0 0-16,0 0 0 0,0 0 4448 0,0 0 864 15,0 0 160-15,0 0 32 0,0 0-3472 0,0 0-704 16,0 0-144-16,0 0-32 0,0 0-544 0,0 0-112 16,0 0-32-16,0 0 0 0,0 0-128 0,0 0-16 0,0 0-16 0,-8 5 0 15,8-5 368-15,-7 7 80 0,-2 1 16 0,1 0 0 16,0 1-64-16,0 1 0 0,0-1 0 0,2 2 0 16,-1 0-208-16,1 1-48 0,-3 1-16 0,1 2 0 15,0 0-144-15,0 3-32 0,0 2 0 16,0 2 0-16,2 3-256 0,1 0 160 0,-2 1-160 0,2-1 128 15,0-3-128-15,1 1 0 0,0 2 0 0,1 0 128 16,2-4 0-16,0 1-128 0,-1-4 192 0,5 0-64 16,-2-1-128-16,2-2 0 0,0-2 144 0,0-2-144 15,1 0 0-15,2-5 128 0,-6-6-128 0,10 9 0 16,-1-1 160-16,2-3-32 0,-1-3-128 0,0 0 192 16,1 1-64-16,2-4 0 0,1-3-128 0,2 0 192 15,0-3 16-15,2 2 0 0,1 0 0 0,2-2 0 0,0 0 48 0,-1-3 0 16,-2 1 0-16,0-4 0 0,-1-1-32 15,0-2 0-15,-3-2 0 0,-1 0 0 0,-1 1-32 0,-3-1 0 16,-2-1 0-16,-1 1 0 0,-2-1 128 0,-1-2 0 16,-3 1 16-16,-1 1 0 0,1-2-80 0,-3 2-32 15,-2 1 0-15,-1 0 0 0,0 1-224 0,-2 1 176 16,-2 1-176-16,-2 2 160 0,-1-4-160 0,1 4 0 16,0 0 0-16,1 1 128 0,-4 0-128 0,2 0 128 15,2 1-128-15,-1 0 128 0,1 2-128 0,1 3 0 16,1-4 0-16,1 4 0 0,2 1 0 0,0 0 0 15,1-2 0-15,5 7 0 0,0 0-144 0,0 0-16 16,0 0 0-16,0 0 0 16,0 0-544-16,0 0-128 0,0 10 0 0,3 0-16 15,-3-10-1760-15,6 13-336 0,1 0-80 0</inkml:trace>
  <inkml:trace contextRef="#ctx0" brushRef="#br1" timeOffset="-155538.81">30229 13949 17503 0,'0'0'768'0,"0"0"176"0,0 0-752 0,-5 8-192 0,5-8 0 0,0 0 0 0,0 0 3904 0,0 0 736 15,0 0 160-15,1 17 16 0,3 4-2768 0,-1-8-576 16,-2-5-96-16,-1-8-32 0,0 0-384 0,0 0-96 16,0 11-16-16,0-11 0 0,0 8-576 0,0-8-112 15,0 0-32-15,2 8 0 0,-2-8-128 0,0 0 0 16,0 9 0-16,0-9 0 16,0 0-400-16,0 0-112 0,0 0-32 0,0 0 0 15,0 0-1328-15,0 0-272 0,0 0-48 0,0 0-13952 0</inkml:trace>
  <inkml:trace contextRef="#ctx0" brushRef="#br1" timeOffset="-155223.62">30500 13480 18431 0,'0'0'1632'0,"0"0"-1312"0,0 0-320 0,0 0 0 16,-3-7 3328-16,3 7 576 0,0 0 128 0,0 0 32 16,0 0-2400-16,0 0-496 0,0 0-80 0,0 0-32 15,0 0-32-15,0 0-16 0,0 0 0 0,5 15 0 16,0-1-208-16,-1 0-32 0,-4 1-16 0,1 2 0 16,1 2-304-16,-1 2-64 0,-1-2-16 0,0 5 0 15,-1 1-176-15,-1-1-16 0,1 3-16 0,0-3 0 16,-3 4-32-16,1-5 0 0,2 2 0 0,1-3 0 15,-2 0-128-15,2-2 0 0,-1-2 0 0,1 0 0 0,1 2-432 0,1-4 48 16,-1-3 0-16,2-2 0 16,-2 1-2016-16,0 0-400 0,-1-12-80 15,0 12 0-15</inkml:trace>
  <inkml:trace contextRef="#ctx0" brushRef="#br1" timeOffset="-143947.86">28826 15130 2751 0,'0'0'256'0,"0"0"-256"0,0 0 0 0,0 0 0 16,0 0 2432-16,0 0 448 0,0 0 96 0,-9 0 16 0,0 0-976 0,9 0-192 15,-10 2-32-15,10-2-16 0,-8 0-48 0,8 0-16 16,0 0 0-16,0 0 0 0,0 0-720 0,0 0-144 16,0 0-16-16,-4-7-16 0,1 0-336 0,3 7-64 15,2-7-16-15,-2 7 0 0,2-8-80 0,-2 8-32 16,0 0 0-16,0 0 0 0,0 0 112 0,0 0 32 16,0 0 0-16,-4-5 0 0,4 5 160 0,0 0 48 15,-7-7 0-15,0 2 0 0,-1 4-144 0,2-3-32 16,-2 1 0-16,1 0 0 0,1 1 32 0,-1-1 0 15,0 2 0-15,7 1 0 0,-8-1-48 0,1 1 0 16,-1-3 0-16,2 3 0 0,6 0-112 0,-9 0-16 16,0 1-16-16,0-1 0 0,-1 3-112 0,1 0-32 0,0-1 0 0,-1 2 0 15,-2-3-160-15,-1 5 0 0,-1-4 0 0,-1 3 0 16,-2 1 208-16,0-2-32 0,0-2-16 0,-1 2 0 16,0 0 160-16,0-1 16 0,-2-5 16 0,2 2 0 15,0 0 32-15,1 0 16 0,0 0 0 0,0-1 0 16,0 0-64-16,1 2-16 0,2 2 0 0,-1-5 0 15,1-3-64-15,0 0 0 0,1 2-16 0,0 1 0 16,0-1-96-16,1 2-16 0,-1-1 0 0,1 2 0 16,0-1-128-16,1 1 0 0,0 0 0 0,1 0 128 15,-1 0 0-15,1 0-128 0,1 0 192 0,0 1-64 16,0 5 16-16,0 0 0 0,9-6 0 0,-11 4 0 16,2-1-144-16,0-2 0 0,0-1 144 0,9 0-144 15,-12 0 128-15,3-1-128 0,9 1 128 0,-11 0-128 0,2-3 0 0,9 3-192 16,-10-3 32-16,10 3 0 15,-9-2 368-15,9 2 80 0,0 0 16 0,-11-1 0 0,11 1-304 16,-9-2 0-16,9 2 0 0,0 0 0 0,-10 0 0 0,10 0 0 16,-9-1 0-16,9 1 0 0,0 0 0 0,0 0 0 15,0 0 0-15,0 0 0 0,0 0 0 0,-10-1 0 16,10 1 128-16,0 0-128 0,0 0 0 0,0 0 0 16,0 0 0-16,0 0 0 0,0 0 0 0,0 0 0 15,-9-3 0-15,9 3 0 0,0 0 128 0,0 0-128 16,0 0 0-16,0 0 0 0,0 0 0 0,0 0 128 15,0 0-128-15,0 0 0 0,0 0 176 0,0 0-176 16,0 0 160-16,9-6-160 0,-9 6 160 0,11-8-160 16,-1 0 160-16,-1 0-160 0,1-1 160 0,-1 1-160 15,1 2 160-15,1-6-160 0,-1 0 128 0,0-1-128 0,1-3 0 0,-1 2 0 16,1 1 0-16,-1-3 0 0,-1-2 0 0,0 3 0 16,-1-2 0-16,1 4 128 0,0-4-128 0,1 4 0 15,-3-6 0-15,3 4 0 0,-3-2 0 0,1 1 0 16,0 3 0-16,1-1 0 0,-1-1 0 0,1 4 0 15,0 0 0-15,-1 2 0 0,0 4 0 0,-8 5 0 16,8-5 0-16,-8 5 0 0,0 0 0 0,0 0 0 16,0 0 0-16,0 0-192 0,10 7 192 0,-10-7-208 15,4 15 16-15,-1 0 16 0,-5 2 0 0,0 0 0 16,-2-1 176-16,-1 0-192 0,-3 1 192 0,0-3-192 16,-2 2 192-16,-2-2 0 0,0 2 0 0,0-2 0 15,1 3 0-15,-1-2 0 0,0 0 0 0,0 0 0 0,1 1 0 16,-1-4 0-16,0 2 0 0,0-1 0 0,-2 0 0 15,1 2 0-15,-1-5 0 0,-1 0 0 0,1 0 0 0,1-1 0 16,-3 1 0-16,2-3 0 0,-2-3 0 0,2 1 0 16,1-1 0-16,0 0 0 0,0-1 0 0,0 1 0 15,1-1 0-15,-1 0 0 0,-1-1 0 0,1 2 0 16,0 0 0-16,2-1 0 0,3-1 0 0,8-2 0 16,0 0 0-16,0 0 0 0,0 0 0 0,0 0 0 15,0 0 0-15,0 0 0 0,0 0 0 0,0 15 128 16,0-15-128-16,7 14 0 0,-7-14 0 0,10 16 128 15,1-3-128-15,1 0 0 0,-1-6 0 0,1 4 0 16,0-2 0-16,0 0 128 0,-2-2 0 0,2 1 16 16,-1 1 0-16,2-3 0 0,0-3-144 0,-1 1 0 15,-1-2 0-15,0 2 0 16,1-4-992-16,1 3-176 0,0 1-48 0,-1 0-13088 0,-2-3-2624 0</inkml:trace>
  <inkml:trace contextRef="#ctx0" brushRef="#br1" timeOffset="-87010.49">18614 8231 14735 0,'0'0'640'0,"-9"-3"160"0,-1-1-640 0,1 3-160 15,1 2 0-15,8-1 0 0,-9-1 3120 0,9 1 592 16,-8-1 112-16,8 1 16 0,-9 1-2928 0,9-1-592 16,-11 0-112-16,4 0-16 0,7 0-192 0,-9 1 0 15,-1-1 144-15,1 0-144 0,0 3 0 0,0-3 0 16,-1 1 0-16,-2 1 0 0,-1-2 0 0,-2 1 0 0,1 2 0 0,-3-1 0 16,-4-1 256-16,-1 2-32 0,-3 0 0 0,-1-2 0 15,-1 0 544-15,0-2 96 16,-3-2 32-16,0 2 0 0,0 1-80 0,0 0-16 0,0 1 0 15,-2 3 0-15,0-1-352 0,-1 2-64 0,1 0 0 0,0 1-16 16,1 1-240-16,0 0-128 0,-2-1 128 0,-1 1-128 16,0-2 0-16,2 0 128 0,-1 1-128 0,1-6 0 15,-1 0 0-15,3 1 0 0,0-2 0 0,1 1 128 16,1 0-128-16,-1 0 0 0,0 0 0 0,3 1 128 16,1 1-128-16,3 1 0 0,1-2 0 0,2 1 0 15,2-1 176-15,3 0-48 0,-1-1 0 0,3-1 0 16,3 1 32-16,0 0 0 0,9 0 0 0,0 0 0 15,0 0 0-15,0 0 0 0,0 0 0 0,0 0 0 16,0 0 0-16,0 0 0 0,3-9 0 0,2 1 0 16,3-1 0-16,2 1 0 0,2 2 0 0,0-5 0 0,-2-1-32 0,2 2-128 15,2 0 192-15,2-2-64 16,0-1-128-16,0 1 128 0,1-1-128 0,0-1 128 16,2 2-128-16,-1-1 0 0,-1-3 0 0,0 2 0 0,0-2 0 0,-2 2 0 15,0-2 128-15,-1 3-128 0,-1 0 0 0,0 1 0 16,0-2 0-16,0 2 0 0,0 3 0 0,-2 1 0 15,-4 1 0-15,1 1 0 0,-8 6 0 0,8-3 0 16,-8 3-128-16,0 0 128 0,0 0 0 0,0 0 0 16,0 0 0-16,0 0 0 0,0 0 0 0,0 0 0 15,0 0 0-15,-9 5 0 0,-1 0 0 0,-2 1 0 16,-1 1 0-16,0-1 0 0,-2 1 0 0,0 1 0 0,-3 1 0 16,-2 0 0-16,-2 3 0 0,-3 1 0 0,-2 0 0 0,-2 1 0 15,-1 4 0-15,-1-2 0 0,-2 2 0 16,-1 2 0-16,-1-2 0 0,0 0 0 0,4 1 0 0,3-1 0 15,3-1 0-15,3-1 0 0,1-3 0 0,4 1 0 16,4-1 224-16,4 1-32 0,3-1-16 0,2 3 0 16,1 2 16-16,3 0 16 0,2 1 0 0,3-1 0 15,1-2 0-15,2-2 0 0,3 3 0 0,2-3 0 16,1-2 96-16,3-2 16 0,1-2 0 0,3-1 0 16,2-1-112-16,2 0-16 0,1-4 0 0,0 1 0 15,-1 1-64-15,-1-3-128 0,-1-1 176 0,1 3-176 16,-1 0 0-16,-1 3-304 0,0 1 48 0,-2 1-13232 15,-2 1-2640-15</inkml:trace>
  <inkml:trace contextRef="#ctx0" brushRef="#br1" timeOffset="-71899.38">6159 17180 1839 0,'0'0'160'0,"0"0"-160"15,1-8 0-15,-1 8 0 0,3-9 1808 0,-2 2 336 16,0-2 64-16,1 0 16 0,-1 1-1088 0,0-1-224 16,-1-1-32-16,0-2-16 0,0 3 224 0,-1-3 64 15,1 2 0-15,-1-1 0 0,-1-2 16 0,1 1 16 16,0-1 0-16,-2 2 0 0,0-1-224 0,0 0-64 15,-1-1 0-15,0 3 0 0,-1-2-432 0,-1 3-80 16,0 1-32-16,-2 1 0 0,-1 0-160 0,0 1-48 16,-2 4 0-16,-2 2 0 0,-1 0 96 0,-3 2 16 15,-1 2 0-15,-2 4 0 0,-2-1 48 0,-4 4 16 16,-4 2 0-16,-3 6 0 0,-1 2 96 0,-2 3 32 0,-2 5 0 0,-1 2 0 16,0 3-48-16,0 3 0 0,0-2 0 0,0 3 0 15,1 3-64-15,4 8-16 0,3 4 0 0,1 10 0 16,0 4 64-16,6 1 16 0,6-1 0 0,5-6 0 15,4-6-112-15,6-2-32 0,6 1 0 0,3 2 0 16,5 2-48-16,3 5-16 0,2-4 0 0,2-8 0 16,4-7-192-16,3-9 0 0,0-8 0 0,3-4 0 15,5-6 0-15,1-3 176 0,1-2-48 0,4-5-128 16,4 3 320-16,3-4-64 0,3-3 0 0,2-5 0 16,0-2-80-16,-1-2-32 0,-2-2 0 0,-1-4 0 15,-2-2-144-15,0 0 128 0,-4-2-128 0,-2-6 128 16,-2-3 48-16,-2-5 0 0,-2-2 0 0,-5-8 0 15,-3-3 192-15,-3 0 32 0,-3-2 16 0,-2 0 0 16,-4 0-48-16,-3 0-16 0,-3 5 0 0,-4-9 0 0,0-9-160 0,-4-1-16 16,-4 0-16-16,-5 2 0 0,-1 1-160 0,-5 7 0 15,-2 2 0-15,-4 4 0 0,-3 4 0 0,-1-3 0 16,-2 4 0-16,0-3 0 0,-4-2 0 0,0 1 0 16,-3-1 0-16,-2 6 0 0,-2 5 0 0,0 0-176 15,-1 5 176-15,-5 6-192 16,-6 3-320-16,0 4-64 0,-1 3 0 0,2 5-17200 0</inkml:trace>
  <inkml:trace contextRef="#ctx0" brushRef="#br1" timeOffset="-69280.33">30186 16516 9839 0,'0'0'432'0,"0"0"96"0,0 0-528 0,0 0 0 0,0 0 0 0,0 0 0 0,8 9 1488 0,-8-9 192 15,0 0 48-15,0 0 0 0,0 0-256 0,0 0-32 16,7 8-16-16,-7-8 0 0,0 0-208 0,0 0-64 16,0 0 0-16,0 0 0 0,4 9-128 0,-4-9-48 15,0 0 0-15,0 0 0 0,0 0-80 0,0 0 0 16,0 0-16-16,0 0 0 0,0 0-272 0,0 0-48 16,0 0-16-16,0 0 0 0,0 0-192 0,0 0-32 15,0 0-16-15,0 0 0 0,0 0 32 0,0 0 16 0,-7 7 0 0,-2-2 0 16,-2-3-32-16,2 2 0 0,0 0 0 0,-3 2 0 15,-1-5 48-15,-1 0 0 0,-4 3 0 0,1-3 0 16,-1 2-32-16,-2 0 0 0,-1-3 0 0,-1 0 0 16,-3 1-32-16,1 0-16 0,-4 3 0 0,3-3 0 15,3 2-48-15,1 0-16 0,2-1 0 0,1 1 0 16,-1-1 64-16,4 0 16 0,0-2 0 0,4-2 0 16,0 2-32-16,11 0 0 0,-10 0 0 0,10 0 0 15,-9-1-80-15,9 1-32 0,0 0 0 0,0 0 0 16,0 0-160-16,0 0 160 0,0 0-160 0,0 0 160 15,0 0-160-15,0 0 128 0,0 0-128 0,0 0 128 16,0 0-128-16,0 0 0 0,0 0 0 0,5-9 0 16,0 1 0-16,2 2 0 0,-7 6 0 0,9-7 0 15,1-1 128-15,1 0-128 0,0 1 128 0,0-1-128 0,0 0 0 16,2-1 0-16,2 0 128 0,3 0-128 0,0-3 0 0,2 1 0 16,-2 2 0-16,3 2 0 0,0-3 0 0,-2 1 0 15,-2 1 0-15,-1 1 0 0,-2 0 0 0,-2 1 0 16,0-1 0-16,-2 2 0 0,-1 0 0 0,-9 5 0 15,8-7 0-15,-8 7 0 0,0 0 0 0,7-6 0 16,-7 6 0-16,0 0 128 0,0 0-128 0,0 0 0 16,0 0 144-16,0 0-144 0,0 0 0 0,0 0 0 15,0 0 0-15,0 0 128 0,-9-3-128 0,1 3 144 16,-1 0-144-16,1 3 160 0,0-1-160 0,0 3-192 16,-1 1 32-16,-1 1 16 0,-3-3 144 0,0 3 0 15,-1-1 0-15,1 2 0 0,0 0 0 0,0 0 0 0,-1 1-128 16,1-2 128-16,0 0 0 0,0 1 0 15,1 0 0-15,0-1 0 0,2 2 0 0,0-2 0 0,-1 0 0 0,1 1 0 16,-1 0 0-16,1 2 0 0,-1-2 0 0,4 0 0 16,-4 0 0-16,2-2 0 0,1 2 0 0,8-8 0 15,-8 6 0-15,8-6 0 0,-6 7 0 0,6-7 0 16,0 0 0-16,0 0 0 0,0 0 0 0,-5 8 0 16,5-8 0-16,0 0 144 0,0 0-144 0,-2 9 0 15,2-9 128-15,0 9-128 0,0-9 0 0,3 9 0 16,-3-9 0-16,0 0 0 0,0 0 0 0,5 9 0 15,-5-9 128-15,5 8-128 0,-5-8 144 0,0 0-144 16,6 9 128-16,-6-9-128 0,5 9 0 0,-5-9 0 16,0 0 0-16,4 9 0 0,-4-9 0 0,0 0 0 15,0 0 160-15,0 0-160 0,0 0 160 0,2 10-160 0,-2-10 0 16,0 0 0-16,0 0 0 0,0 0 0 0,0 0 0 0,0 0 0 16,0 0 0-16,12 2 0 15,-1-2-496-15,-1 1-32 0,-1-3-16 0,0 1 0 16,-9 1-2128-16,12-6-416 0,0 2-96 0</inkml:trace>
  <inkml:trace contextRef="#ctx0" brushRef="#br1" timeOffset="-68263.55">30253 16551 3679 0,'0'0'160'0,"0"0"32"0,-13 0-192 0,2 2 0 0,11-2 0 0,-11 5 0 16,-2-3 1792-16,1 1 320 0,1-2 64 0,2 2 16 15,0 1 384-15,9-4 80 0,0 0 16 0,-10 2 0 16,10-2-192-16,-9 4-48 0,-1-1 0 0,10-3 0 16,0 0-816-16,0 0-160 0,-7-3-48 0,7 3 0 15,0 0-448-15,0 0-80 0,-4-4-32 0,4 4 0 16,0 0-272-16,0 0-64 0,0 0-16 0,0 0 0 16,0 0-32-16,0 0 0 0,0 0 0 0,11 0 0 0,-11 0-80 0,16 0-32 15,-3-1 0-15,0-1 0 0,0 2-128 0,-1 0-32 16,1-4 0-16,0 2 0 0,-1 0-192 0,1-2 144 15,1 0-144-15,0 0 128 0,2 0-128 0,2 0 0 16,2 2 0-16,-1-1 128 0,-2 0-128 0,2-1 0 16,0 2 0-16,1 1 0 0,-2-2 0 0,0 2 0 15,-2-1 0-15,-2 2 0 0,-1 0 0 0,0-1 0 16,-1 2 0-16,-12-1 128 0,0 0-128 0,12 2 0 16,0-1 0-16,-12-1 128 0,0 0-128 0,13 1 0 15,0 1 144-15,-3-2-144 0,-10 0 0 0,10 0 0 16,-10 0 0-16,12-2 128 0,-12 2-128 0,11-1 0 0,-11 1 128 15,10-3-128-15,-10 3 0 0,0 0 144 0,10-2-144 0,-10 2 0 16,0 0 160-16,10-4-160 0,-10 4 128 0,0 0-128 16,0 0 144-16,0 0-144 0,0 0 160 0,0 0-160 15,0 0 192-15,0 0-48 0,0 0-16 0,0 0 0 16,0 0 48-16,0 0 0 0,1-11 0 0,-1 11 0 16,-1-10 64-16,-1 1 16 0,2 9 0 0,-4-11 0 15,0 4 0-15,-1-4 0 0,0 2 0 0,0 0 0 16,0-2-64-16,-2 1-16 0,-1-2 0 0,0 2 0 15,1-2-176-15,-2 3 128 0,-2-3-128 0,1 2 128 16,-1 2-128-16,1-2 0 0,-1 2 0 0,0 1 128 16,-1 2-128-16,-1 0 0 0,1 1 0 0,0 1 0 15,1 2 0-15,0-2 0 0,2 3 0 0,9 0 0 16,-9-1 0-16,9 1 0 0,-7 1 0 0,7-1 0 16,0 0 0-16,0 0 0 0,0 0 0 0,0 0 0 0,0 0-160 15,0 0 160-15,0 0 0 0,0 0-144 0,0 0 144 0,13 9 0 16,-2-5 0-16,1 0-128 0,1-1 128 0,0 0 0 15,0-1-144-15,0 1 144 0,-1-1 0 16,1 1 0-16,0 0-144 0,0 0 144 0,-2 0 0 0,2 1 0 16,0 0 0-16,-1 0 0 0,-1 1-128 0,-1 0 128 15,-2-1 0-15,1 1 0 0,0 1 0 0,-9-6-128 16,12 6 128-16,-4 1 0 0,0-1 0 0,-8-6 0 16,7 7 0-16,1 0 0 0,-8-7 0 0,9 7 0 15,-1-3 0-15,-8-4 0 0,0 0 0 0,9 6 0 16,-1 1 0-16,-8-7 0 0,0 0 0 0,7 9 0 15,-4-1 0-15,-3-8 0 0,4 10 0 0,-4-1 0 0,-2 1 0 16,0 3 0-16,2 4 192 0,0-2-64 16,-1 1-128-16,-4-2 192 0,0 1-192 0,-3 0 144 0,0-2-144 0,0 2 128 15,2-2 240-15,-2 0 32 0,0-2 16 16,2 2 0-16,-2-3-240 0,-1-1-48 0,-2 1-128 0,2-2 192 16,3 0-192-16,-1-2 128 0,2 2-128 0,5-8 0 15,-8 7 0-15,8-7 0 0,-4 9 0 0,4-9 0 31,-8 5-1136-31,8-5-272 0,0 0-48 0,7 6-19696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29:08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2969 7072 3679 0,'0'0'320'0,"0"0"-320"16,0 0 0-16,0 0 0 0,0 0 2256 0,0 0 384 15,0 0 80-15,0 0 16 0,0 0-1728 0,0 0-352 16,0 0-64-16,0 0-16 0,0 0-192 0,0 0-64 16,0 0 0-16,0 0 0 0,11 1-96 0,0 1-32 15,-1-1 0-15,-10-1 0 0,12 0-64 0,-2-1 0 16,2-2-128-16,1 2 192 0,1 1 240 0,3 0 32 16,0 0 16-16,2-2 0 0,-1-2-256 0,1 2-48 15,2 2-16-15,-2 0 0 0,-3 1-160 0,0-1 0 0,0-1 0 16,-2 0 128-16,-2-1 176 0,1 2 16 0,-1 0 16 0,1-4 0 15,-2 2 544-15,2-4 96 0,0 1 32 0,2 0 0 16,-1 0-64-16,0-2-16 0,1 1 0 0,-1 1 0 16,3 1-592-16,1-2-112 0,2 3-32 0,1-4 0 15,1-1-192-15,1 2 0 0,1-1 128 0,-1 2-128 16,1 0 0-16,1 1 0 0,1-1 128 0,-2 1-128 16,-1 0 0-16,0 1 0 0,2-2 0 0,-4 1 0 15,-3 0 128-15,1-1-128 0,1 1 176 0,0 0-176 16,-2 2 320-16,0-1-32 0,0 2-16 0,2-1 0 15,-1 0-32-15,4 0-16 0,-1 1 0 0,3 0 0 16,-1 1 48-16,2-2 16 0,0 1 0 0,2 1 0 16,-1-2-96-16,2 2-32 0,0 0 0 0,-1 0 0 15,1 0-160-15,-2 0 0 0,-2-2 0 0,0 1 128 16,-2 0-128-16,1 1 0 0,-1 0 0 0,1 0 0 0,-2 0 0 0,1 0 0 16,1 0 0-16,1 0 128 0,-2 1-128 0,2 2 0 15,0-1 0-15,6 5 0 0,8 3 0 0,-4-1 0 16,-5-1 0-16,-1-3 128 0,-2-1-128 0,-2-1 0 15,-3-2 0-15,0 0 0 0,1-2 0 0,-3 0 0 16,1-1 128-16,0 1-128 0,-1-5 0 0,-2 0 0 16,0 1 0-16,2 1 128 0,1 3-128 0,-1 1 0 15,1-1 0-15,1 2 128 0,2 0-128 0,-1 2 0 16,2 0 0-16,1-1 0 0,3-2 0 0,0 0 128 16,1-4-128-16,-2 3 0 0,1-2 192 0,-2-1-64 15,-2-1 0-15,0 0 0 0,2-2-128 0,-1 1 192 16,0-2-192-16,0 2 192 0,2-2-192 0,1 3 0 0,-1 1 0 15,2 1 0-15,-1 2 0 0,1-1 0 0,1 2 0 0,0 0 0 16,1-1 0-16,-2 1 0 0,-3 0 0 0,-1-2 0 16,-2 2 0-16,-2 0 0 0,-1-2 0 0,-2 1 0 15,1 0 0-15,-1-6 0 0,0 2 0 0,1 1 0 16,3-1 0-16,-1 0 0 0,-1-3 176 0,-1 0-176 16,3 0 176-16,-1 0-176 0,0 0 192 0,0 2-192 15,0-1 208-15,3 1-64 0,0-1-16 0,-2 2 0 16,-2 1-128-16,0 2 128 0,0-1-128 0,-3 2 128 31,-4-1-432-31,2 4-80 0,1-1-32 0,-3 2-15200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17:54.75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25806 14521 6447 0,'0'0'272'0,"0"0"80"0,0 0-352 0,0 0 0 0,-9 4 0 0,9-4 0 16,0 0 2608-16,0 0 448 0,0 0 80 0,0 0 32 15,0 0-2080-15,0 0-400 0,0 0-96 0,0 0-16 16,0 0 368-16,0 0 64 16,0 0 16-16,0 0 0 0,0 0-208 0,0 0-48 0,0 0 0 0,1 9 0 15,-1-9-336-15,0 0-80 0,4 11-16 0,1-2 0 16,2-1-128-16,-7-8-16 0,5 9-16 0,0-3 0 15,0 2 128-15,2 0 16 0,-1 0 16 0,2 2 0 16,3-1 64-16,-1 1 16 0,-1-3 0 0,0 3 0 0,-2-3-112 0,1 2-32 16,-1-1 0-16,1 1 0 0,-8-9-128 0,9 13-16 15,0-3-128-15,-1 0 192 0,0 0-64 0,-1 4-128 16,-1-4 176-16,1 2-176 0,-1-1 240 0,1 1-64 16,-2 2-16-16,1 2 0 0,0 0 32 0,-1 2 16 15,-1-2 0-15,0 2 0 0,0 0-208 0,0 2 128 16,-2 1-128-16,-1-3 0 0,1 0 128 0,0 0-128 15,-2 1 0-15,0-5 144 0,0 2-144 0,0-2 0 16,-1 2 0-16,0-3 128 0,1 0-128 0,-3-2 0 16,1 1 0-16,-1-1 128 0,-1-1-128 0,0-1 0 15,4-9 0-15,-6 11 0 0,-1-1 0 0,1 0 128 0,-1-2-128 16,0-1 0-16,1-1 0 0,6-6 0 0,-9 7 128 0,1-1-128 16,8-6 0-16,0 0 0 0,-10 4 0 0,10-4 128 15,0 0-128-15,0 0 0 0,-10-2 144 16,10 2-144-16,0 0 0 0,-6-10 128 0,2 3-128 15,0-4 0-15,2 2 0 0,0-1 0 0,2-2 0 0,2 0 128 16,-2 0-128-16,2-1 0 0,2-4 0 0,0-1 128 16,1-1-128-16,0-4 0 0,1-1 0 0,0 0 0 15,2-1 0-15,1-1 128 0,-2-1-128 0,2 1 0 16,-1 0 0-16,1-2 0 0,-2 2 0 0,3 0 0 16,0-1 0-16,-1 4 0 0,2-2 0 0,-2 3 0 15,0-1 0-15,1 6 0 0,1-1 0 0,0 4 0 16,2 0 0-16,0 0 0 0,2 3 0 0,-1-1 0 15,2-1 0-15,2 3 0 0,0 0 0 0,1 1 0 16,-2-1-144-16,1 1 144 0,0-2-160 0,2 3 160 16,-1 2-656-16,-1 1-48 0,-1-2 0 0,-1 2 0 15,-2 0-512-15,1 1-128 0,-2-1 0 0,0 1-7488 16,-2 0-1472-16</inkml:trace>
  <inkml:trace contextRef="#ctx0" brushRef="#br0" timeOffset="876.55">26648 14507 16287 0,'0'0'720'0,"0"0"160"0,0 0-704 0,0 0-176 0,0 0 0 0,0 0 0 0,0 0 304 0,0 0 16 16,0 0 16-16,12 7 0 0,-1-1-336 0,-1 2 0 15,-10-8 0-15,10 13 128 0,0-3 384 0,0 1 96 16,-3-1 16-16,3 2 0 0,-1-2 336 0,1 3 80 16,0-3 16-16,0 1 0 0,-3 1-624 0,3 2-128 15,1 1-32-15,0 0 0 0,-3 1-80 0,1 2 0 0,0 1-16 16,0 1 0-16,1 3-48 0,-1 0-128 16,-1 0 192-16,0 4-64 0,1-4 96 0,-1 0 16 0,0 0 0 0,0 1 0 15,0 1 16-15,-2 0 0 0,-1-2 0 0,0 0 0 16,3-3 16-16,-4-1 16 0,-1-1 0 0,1-1 0 15,-2 1 16-15,0-2 0 0,-4-1 0 0,2 2 0 16,0 2-48-16,-1 1 0 0,-2 3 0 0,1-4 0 16,-2 1-256-16,0-2 128 0,0-2-128 0,0-2 0 15,0-2 176-15,0-2-176 0,4-10 160 0,-5 9-160 16,5-9 128-16,-8 7-128 0,8-7 0 0,-10 4 144 16,1-3-144-16,0-1 160 0,0-4-160 0,-1 2 160 15,3-2-160-15,-3 0 128 0,-3-5-128 0,3-1 128 16,1 0 0-16,0 0-128 0,0-2 192 0,-1-1-64 15,-1-3 64-15,2-1 16 0,1 0 0 0,3 0 0 16,2 2 64-16,3-4 16 0,3 1 0 0,0-1 0 16,3-1-16-16,0-1 0 0,1-4 0 0,2-2 0 15,3-3-112-15,-1 0-32 0,1 0 0 0,2-1 0 0,3 1 0 0,0 1 0 16,-2 3 0-16,-1-3 0 0,0 2 80 0,1 1 16 16,-2 0 0-16,0 1 0 0,1 3-32 0,-1 2-16 15,1 1 0-15,1 1 0 0,-2 1-176 0,1 1 0 16,-1-1 0-16,2 0 0 0,-1 0 0 0,0 1 0 15,1-2 0-15,-2 4 0 0,-2 0 0 0,1 0 0 16,0 3 0-16,0 0 0 0,-3 4-144 0,1-1 144 16,-2 2-192-16,-8 6 192 15,10-5-576-15,-10 5 0 0,0 0 0 0,0 0 0 16,13 3-1760-16,-13-3-352 0,12 5-80 0</inkml:trace>
  <inkml:trace contextRef="#ctx0" brushRef="#br0" timeOffset="1627.36">27506 14554 23839 0,'0'0'1056'0,"0"0"224"0,0 0-1024 0,0 0-256 0,0 0 0 0,0 0 0 0,0 0 240 0,0 0 0 16,0 0 0-16,0 0 0 0,0 0-240 0,9 9 0 15,-9-9 0-15,9 8 0 0,-1 0 160 0,0-2-16 16,0 1 0-16,1-1 0 0,-2 3 352 0,3-1 64 16,0 1 16-16,0 2 0 0,1-2-176 0,1 4-16 15,-1-1-16-15,2 2 0 0,2 3-224 0,-2 0-144 16,0 3 192-16,1-1-192 0,1 2 128 0,-1 1-128 16,-2 2 0-16,1-1 0 0,0-1 0 0,1 0 0 15,-1 1 128-15,1 0-128 0,1 3 240 0,-2-2-16 0,-3-2 0 16,-1 0 0-16,-1-3 96 0,-1 1 32 0,-3-3 0 0,-2 0 0 15,2 1-32-15,-1-4 0 0,-1 1 0 0,-2-1 0 16,-1-1-16-16,-2 0-16 0,1-1 0 0,-1 0 0 16,-1-1 0-16,-1 1 0 0,0-1 0 15,-2 0 0-15,1 1-64 0,-2 0-16 0,-1 1 0 0,0-1 0 16,0-2-208-16,-3-1 144 0,-1-2-144 0,0-2 128 16,0-1 112-16,0-2 16 0,-2 0 0 0,2-2 0 15,2-2-256-15,-1 1 176 0,0-2-176 0,2 1 160 16,-1-2-160-16,2-1 0 0,1-2 144 0,2 1-144 15,-1-2 128-15,3-1-128 0,0-3 128 0,3 0-128 16,0 1 176-16,2-3-48 0,-1 0 0 0,3-3 0 16,-1 0 32-16,2-1 0 0,2-3 0 0,0-1 0 0,2-2 112 0,2 4 32 15,2 0 0-15,-2-7 0 0,1-6-96 16,-1-2-16-16,3-6 0 0,0 1 0 0,-1-3-192 0,0 0 144 16,2 4-144-16,2 5 128 0,-1 1-128 0,1 6 0 15,-2 1 0-15,1 3 0 0,-2 3 0 0,0-1 0 16,1 3 0-16,-1 1 0 0,0 0-160 0,0 1 160 15,0-1 0-15,0 4-144 0,-2 0-48 0,2 3-16 16,0-1 0-16,0 1 0 16,-1 3-448-16,-1 2-96 0,0 0-16 0,-1 2 0 15,-10 3-320-15,13-2-64 0,0 2 0 0,0 2-8896 16,-1-2-1760-16</inkml:trace>
  <inkml:trace contextRef="#ctx0" brushRef="#br0" timeOffset="2378.14">28392 14520 3679 0,'0'0'320'0,"0"0"-320"0,3-8 0 0,-3 8 0 0,0 0 2112 0,0 0 336 16,0 0 80-16,0 0 16 0,0 0-1264 0,0 0-256 15,0 0-64-15,0 0 0 0,8-4 416 0,-8 4 80 16,0 0 16-16,0 0 0 0,0 0-96 0,13 4-16 16,-13-4 0-16,12 7 0 0,-2 1-448 0,0-1-80 15,1 3-32-15,-1-1 0 0,1 1-368 0,0 2-80 16,1 1-16-16,1 0 0 0,2 0-208 0,-2 3-128 16,-2-1 128-16,1 3-128 0,0-1 0 0,0 3 0 15,-2 0 0-15,0 0 0 0,0 1 224 0,-3 0-32 16,0 3 0-16,1 0 0 0,-1 1-64 0,0 0 0 0,-2-2-128 15,2 3 192-15,1 3 48 0,-3 0 0 0,-1-4 0 0,0-5 0 16,0-1-64-16,-2-2-16 0,-1-3 0 0,1-1 0 16,0 0-160-16,-3-5 128 0,1-8-128 15,-4 9 128-15,0 1-128 0,0 1 0 0,2 1 0 0,-4-3 128 16,0 4-128-16,-1-3 0 0,0 1 0 0,-3-4 128 16,0 3-128-16,1-1 160 0,0-1-160 0,-2 1 160 15,1-3-160-15,-2 1 0 0,0-3 144 0,1 0-144 16,-1-1 128-16,0 0-128 0,1-3 160 0,-1-1-160 15,0-2 272-15,2-1-32 0,2-1-16 0,3-2 0 16,1 0 256-16,1-5 48 0,0 0 16 0,5-1 0 16,3 0-96-16,2 0-32 0,0-3 0 0,1-1 0 15,0-2-96-15,0-5-32 0,1-2 0 0,0-5 0 0,2-4-288 16,-1-2 0-16,0 0 0 0,1-4 0 0,-2-1 0 16,0 3 0-16,0 3 0 0,0 3 0 0,0 2 0 0,2 1 0 15,-1 1 0-15,1 3 0 0,0 1 0 0,1-1 0 16,1 3 0-16,0 1 0 0,0 0 0 0,2 2 0 15,-1-1 0-15,2 3-144 0,-2 1-32 0,3 1 0 16,0 2 0-16,-2 1 0 16,-3-4-464-16,3 3-112 0,-1 5-16 15,2 2 0-15,4 6-1712 0,-4-3-336 0,-8-4-80 0</inkml:trace>
  <inkml:trace contextRef="#ctx0" brushRef="#br0" timeOffset="3093.76">29124 14594 5519 0,'0'0'496'0,"0"0"-496"16,0 0 0-16,0 0 0 0,0 0 4160 0,0 0 752 15,0 0 144-15,0 0 16 0,0 0-3536 0,11 6-720 16,-3 1-144-16,0 1-32 0,-1 1-128 0,0 3-48 16,1 2 0-16,1 5 0 0,3 0-144 0,1 3-16 15,0 5-16-15,0-3 0 0,0 1 144 0,2 1 16 16,-1 0 16-16,-2 3 0 0,-1 1-16 0,1 1-16 16,0-1 0-16,-2 0 0 0,2 0-128 0,-4-3-32 15,-2-2 0-15,0 0 0 0,-1 1-80 0,-1-2 0 16,-2-2-16-16,0 1 0 0,-2 1-48 0,0-3 0 0,-2 1 0 15,0 2 0-15,-1 5-128 0,1 2 0 0,-2 2 0 16,0-2 0-16,-2-3-208 0,0-5-32 0,1-3 0 0,-2-2 0 16,1 2 240-16,-1-2 160 0,-1-4-32 15,1-3 0-15,0-5-128 0,1-1 0 0,6-5 144 0,0 0-144 16,-10 3 160-16,10-3-32 0,-6-7-128 0,2-2 192 16,0-6 32-16,3 0 0 0,1-4 0 0,1-3 0 15,2-6 96-15,1-2 32 0,1 0 0 0,1-5 0 16,1-3-176-16,-1-1-48 0,1 0 0 0,1-1 0 15,0-3-128-15,1-1 0 0,0-2 0 0,0-3 0 16,1 1 0-16,1 1 0 0,-1 2 0 0,2 1 0 16,1 5 128-16,1 5-128 0,2 1 0 0,2 4 128 15,3 4-128-15,0 4 0 0,1 3 0 0,2 2 0 16,0 1 0-16,1 0 0 0,0 0 0 0,-2-1 128 16,-2 0-128-16,0 1 0 0,-1-1 0 0,-2 2 0 0,0 1 0 0,-2 1 0 15,-1 0 0-15,0 2 0 0,-2-2 0 0,0 3 0 16,-4 0 0-16,1 2 0 0,-2 1-368 0,0-1 48 15,-1 2 16-15,-7 5 0 16,9-4-672-16,-9 4-144 0,10-5-32 0,-1 2-8784 16,-9 3-1776-16</inkml:trace>
  <inkml:trace contextRef="#ctx0" brushRef="#br0" timeOffset="3745.8">30082 14477 1839 0,'0'0'160'0,"0"0"-160"0,-3 9 0 0,-1 3 0 16,2-3 5232-16,2 1 1008 0,4 0 208 0,2 4 32 16,3 4-5136-16,2-2-1040 0,1-4-304 0,-1 1 128 15,-2-2-128-15,1 2 192 0,-1 2-192 0,1 3 192 16,1-4 64-16,-1 5 32 0,-1 0 0 0,0 2 0 16,0 1 112-16,0 6 32 0,-1-2 0 0,-1 2 0 15,-1 2 48-15,0-2 16 0,-4-4 0 0,1 4 0 0,-1 0-96 0,2 2-16 16,-2-1 0-16,-1 0 0 0,-1-4-160 15,0-1-32-15,-1-1-16 0,-1 0 0 0,0-1-176 0,-1-1 128 16,0 0-128-16,0 0 128 0,-3 1 128 0,1 0 32 16,0 0 0-16,0 2 0 0,-1-5 144 0,0 2 16 15,-3-1 16-15,0-1 0 0,0-2-336 0,-2 0-128 16,-1-1 0-16,1-3 144 0,-1-3-144 0,0-2 160 16,-1-1-160-16,4-2 160 0,9-5 192 0,0 0 32 15,-10-4 16-15,3-1 0 0,2-4-16 0,1-2 0 16,0-2 0-16,3-1 0 0,1-6 64 0,2-1 16 15,1-2 0-15,1-3 0 0,0-4-336 0,2-2-128 0,5-1 0 16,-1-1 144-16,-1 0-144 0,2-1 128 0,0 1-128 16,1-1 128-16,0-2-128 0,0 0 0 0,1 0 0 15,0-1 0-15,0 0 128 0,-1-1-128 0,1 1 192 0,1 0-64 16,0 1 0-16,2 0 0 0,1 2 0 0,0 0 0 16,0-1-128-16,0 3 0 0,0 0 0 0,0 3 128 15,-2-1-128-15,2 3 0 0,-1 1 0 0,-3 2 0 16,1 0 0-16,1 3 0 0,-1 3 0 0,0 0 0 15,-2 0 0-15,2 3 0 0,1 3 0 0,-4 3 0 16,-2 1-288-16,1 2 16 0,-1 2 0 0,1 1 0 31,2 1-624-31,0 3-128 0,-1 0-32 0,1 2 0 16,0-1-1936-16,0 3-384 0,-1 1-80 0</inkml:trace>
  <inkml:trace contextRef="#ctx0" brushRef="#br0" timeOffset="4380.7">30845 14378 23263 0,'0'0'1024'0,"-4"10"224"0,1 2-992 0,1 0-256 16,0-3 0-16,1 1 0 0,1 1 1168 0,0 2 192 16,-1-3 48-16,-1 5 0 0,2-1-768 0,0 0-160 0,2 1-32 0,-1 3 0 15,2-2-96-15,-2 2-32 0,0 0 0 0,2 4 0 16,-1-1 320-16,1 3 64 0,0 0 16 0,0 2 0 16,1 2-64-16,2 2-16 0,-1 1 0 0,0 2 0 15,-1-1-368-15,1 0-80 0,0-2 0 0,1-2-16 16,-3 5 16-16,1-2 0 0,2-5 0 0,-4 0 0 15,1-1 0-15,-2-3 16 0,-1-1 0 0,0 3 0 16,-1-1-48-16,-2-1-16 0,1 2 0 0,-2-2 0 16,0-1 0-16,-1-1 0 0,-1 3 0 0,0-2 0 15,-2-3 16-15,2 0 0 0,-4-2 0 0,1 1 0 16,0 0-16-16,-1-2 0 0,-1-6 0 0,1 0 0 16,-1-2-144-16,1-2 0 0,0-1 0 0,-1-1 128 15,1-3-128-15,-1-4 0 0,0-1 0 0,0-2 0 0,1-1 0 16,1-5 0-16,-2-2 0 0,-1-2 0 0,1-2 0 15,2 0 0-15,2-2 0 0,3 0 0 16,1-1 0-16,3-2-144 0,3 1 144 0,4-2 0 0,2 2 0 0,2-2 0 16,3-2 0-16,0 1 0 0,3-3 0 0,0-2 0 15,-2-5 0-15,2-1 0 0,-2-5 0 0,0 3 0 16,1 0 176-16,1-1-176 0,0 1 0 0,0 2 0 16,1 0 0-16,0 1 0 0,1-1 0 0,0 4 0 15,1 1 0-15,-1 1 0 0,3 1 0 0,1 1 0 16,-1 3 0-16,0 1 0 0,-1 3 0 0,-2 2 0 15,1 1 0-15,-1 3 0 0,0 3 0 0,-1 1 0 16,-2 2 0-16,-3 1 0 0,-2 1-224 0,0 3 0 16,-1 1 0-16,1-1 0 15,-11 5-576-15,11 0-112 0,-11 0-32 0,12 5 0 16,-1 3-1744-16,-4 0-368 0,-7-8-64 0</inkml:trace>
  <inkml:trace contextRef="#ctx0" brushRef="#br0" timeOffset="5030.82">31453 14382 15663 0,'0'0'1392'0,"-1"10"-1120"16,2 2-272-16,1 2 0 0,-2-3 2384 0,0-11 432 15,0 0 64-15,0 0 32 0,6 13-2272 0,1 4-464 16,-2 0-176-16,0 2 128 0,0 1 0 0,1 6-128 16,-1 0 192-16,0 1-64 0,-1-1 400 0,-1-2 80 15,-1-2 16-15,1 5 0 0,1 0 224 0,0 1 48 16,0 1 16-16,-1 1 0 0,3 1-128 0,-2 0-16 15,0 2-16-15,-2-2 0 0,1 1-336 0,-1 0-64 16,0-2-16-16,0-2 0 0,0-2-160 0,-1-4-48 16,-1-1 0-16,0 1 0 0,1-1-128 0,-1 2 0 15,0 1 144-15,0-1-144 0,-1-2 0 0,1 1 144 0,-1-1-144 0,-1 1 0 16,0-1 144-16,-1-1-144 0,-3-2 0 0,0 0 144 16,0-2 0-16,-1-2 0 0,-2-1 0 0,0-1 0 15,0-3 32-15,0-1 0 0,-2-3 0 0,1 0 0 16,-1-5-48-16,1 0-128 0,0-2 192 0,1-2-64 15,-1-7-128-15,3 1 128 0,-1-4-128 0,1-2 128 16,1-2 0-16,0-3 0 0,3-4 0 0,0-1 0 16,2 1-128-16,1-2 0 0,1 1 144 0,3-4-144 15,1 1 0-15,2-1 0 0,-1 1 0 0,2-2 128 16,0-4-128-16,2-2 0 0,-1-2 0 0,3 4 0 16,1-1 192-16,3-1-48 0,1 1 0 0,1 3 0 15,0 2-16-15,2 5-128 0,-1 1 192 0,3 1-64 16,2 3-128-16,-1 1 0 0,-2 1 144 0,0 2-144 15,0 2 0-15,0 0 144 0,0-3-144 0,-3 1 0 0,-5-1 128 0,0 0-128 16,1-1 0-16,-1 3 0 0,-1-1 0 0,0 2 0 16,-4 2 0-16,1 1 0 0,-1 1 0 0,-2-4 0 15,-2 0 0-15,0 3 0 16,-1 3-496-16,-1 2 0 0,-2 7 0 0,0 0 0 16,0 0-1696-16,0 0-352 0,7-5-64 0</inkml:trace>
  <inkml:trace contextRef="#ctx0" brushRef="#br0" timeOffset="5679.22">32049 14343 5519 0,'0'0'240'0,"0"0"64"0,0 0-304 0,0 0 0 0,0 0 0 0,0 13 0 16,3-3 1120-16,-2 1 160 0,0 0 48 0,2 1 0 16,0 1-208-16,1 5-32 0,1-1-16 0,0 6 0 15,-1 1 1024-15,0 1 208 0,0-4 32 0,0 1 16 16,0-1-880-16,0 2-192 0,-1 0-16 0,0 4-16 15,-2-4-752-15,1 4-160 0,-2 0-16 0,0 0-16 0,0-1-64 0,-2 3-16 16,1-4 0-16,-2 2 0 16,1 2 208-16,-1 0 32 0,1-1 16 0,-1 1 0 0,0 0-96 0,1 1-32 15,0-2 0-15,0 0 0 0,-3-10-16 16,-1 3 0-16,4 0 0 0,-2-1 0 0,-1 3 0 0,-1-1 0 16,1 0 0-16,0 0 0 0,0-1-80 0,0 2-32 15,-1 4 0-15,1-1 0 0,0 0-224 0,0-3 128 16,-2-3-128-16,1-3 0 0,-2-4 560 0,1-3 16 15,2-1 0-15,5-9 0 0,0 0 32 0,0 0 16 16,0 0 0-16,0 0 0 0,-9-6-432 0,4-5-64 16,1-2-128-16,1-2 176 0,1-2-48 0,0-4-128 15,1-1 192-15,1-4-64 0,0-4 16 0,3-3 0 0,1-2 0 0,2-2 0 16,1 1-144-16,2-2 128 0,1 1-128 0,1 0 128 16,-1-2-128-16,3-1 0 0,3 0 144 0,-1-3-144 15,1 1 0-15,1 1 0 0,-1 1 0 0,2 1 128 16,0 4-128-16,-1 5 0 0,-1 3 0 0,1 2 0 15,1 2 0-15,-1 3 0 0,-1-1 0 0,-1 5 0 16,1 1 0-16,-1 2 0 0,-1 1 0 0,0 0 0 16,0 3 0-16,1 1 0 0,0 1 0 0,0 0 0 15,-2 1 0-15,0 0-192 0,-2-2 192 0,-2 3-192 32,2 1-240-32,-2 0-48 0,0 1-16 0,2 0 0 15,-2 0-320-15,1-1-64 0,-1-1-16 0,2 1 0 0,-1 0-1856 16,-1 0-368-16</inkml:trace>
  <inkml:trace contextRef="#ctx0" brushRef="#br0" timeOffset="6112.51">33071 14156 19343 0,'0'0'1728'0,"0"0"-1392"0,0 0-336 0,0 0 0 15,0 0 3600-15,0 0 656 0,0 0 128 0,0 0 32 16,0 0-3136-16,0 0-640 0,0 0-112 0,0 0-16 16,7 13-80-16,-3 4-16 0,-3 0 0 0,-1 9 0 15,-2 4-224-15,-1 8-64 0,-1 5 0 0,0 5 0 16,0 1-128-16,0 1 0 0,-1 0 144 0,0-2-144 15,0-2 0-15,-1 1 0 0,1-2-160 0,0 0 160 16,1-3-480 0,1-2 16-16,1-1 0 0,1-2 0 0,-1-7-240 0,5-4-32 15,1-6-16-15</inkml:trace>
  <inkml:trace contextRef="#ctx0" brushRef="#br0" timeOffset="16172.26">9134 10387 27647 0,'-17'-18'2448'0,"5"6"-1952"0,-3-1-496 0,3 0 0 0,1 0 1664 0,1 1 256 0,-2 1 32 0,2-2 16 15,1 0-1520-15,-3 0-288 0,-4 1-160 0,-1 0 160 16,-1 0-160-16,-3 2 0 0,-4 2 0 0,-2 4 0 15,-3 4-208-15,-1 4-32 0,-2 3 0 0,1 3 0 16,-2 3-32-16,0 2-16 0,0-2 0 0,-1-3 0 16,-3-2 288-16,0-3 0 0,-2-2 0 0,3 1 0 15,3-2 192-15,0 5 64 0,0-1 0 0,2 2 0 16,-1 0 96-16,1 2 32 0,2 5 0 0,1 0 0 16,0 5-32-16,1 1 0 0,-5 0 0 0,2 3 0 15,-2 4-224-15,1 4-128 0,-2 1 160 0,0 1-160 16,0 0 0-16,3 1 128 0,-1 1-128 0,5-2 0 15,2-4 0-15,4 0 0 0,4-2 0 0,2 0 0 0,-1 1 0 0,6 1 0 16,3 1 0-16,5 2 0 0,0 5 0 0,5 1 0 16,2 0 0-16,3 1 144 0,2 3 128 0,3 0 32 15,4 0 0-15,3 3 0 0,3-6-48 0,5 2-16 16,2-1 0-16,1-2 0 0,3 1-112 0,0 0-128 16,0 2 176-16,1-1-176 0,0-4 144 0,0 3-144 15,-1-5 0-15,1-1 144 0,2-2-144 0,2-1 0 16,1-4 0-16,2-4 0 0,0-1 0 0,3-2 0 15,6-5 0-15,3-3 0 0,2-5 0 0,5-3 128 16,3-2-128-16,6-2 128 0,6 0 48 0,4-4 0 16,2 2 0-16,0-5 0 0,-1-1-176 0,3 3 192 15,4 1-192-15,3 2 192 0,-1 0-192 0,-1 2 0 0,-5 0 0 0,2-1 0 16,3 1 0-16,2-1 0 0,2-2 128 0,-5-1-128 16,-3-8 0-16,-1 1 0 0,-2-2 0 15,0-2 0-15,1 0 320 0,-3-6 0 0,-4-5-16 0,-2-3 0 16,-2-1-96-16,-2-4-16 0,-2-4 0 0,-2-2 0 15,-1 0 32-15,-2 0 0 0,-3 1 0 0,-7-4 0 16,-4-2-80-16,-5-4-16 0,-2 0 0 0,-7-3 0 16,-5-3 0-16,-7 0 0 0,-6 0 0 0,-6 2 0 15,-6 0 32-15,-8 3 0 0,-6 4 0 0,-8 1 0 16,-6 2 32-16,-5 0 0 0,-3 0 0 0,-5 1 0 16,-7 2-16-16,-6 0 0 0,-3 1 0 0,-5 3 0 15,-6 3-176-15,-3 3 0 0,-3 2 0 0,-4 4 0 16,-6 3 0-16,0 0 0 0,-2 0 0 0,-2 3 0 15,-5 1 0-15,0 3 0 0,-2 2 0 0,-3 0 0 16,-1-1-144-16,-4 3 144 0,-3 1 0 0,-1 1 0 0,2 4 0 0,-3-2-128 16,-3 2 128-16,2 2 0 0,1 4 0 0,2-1 0 15,4-1 0-15,-2 0 0 0,-1-1 0 0,5 5 0 16,7 2 0-16,0 2 0 0,2 1-256 0,5 2 64 16,3 0 16-16,4 8 0 15,2 5-1824-15,3 1-368 0,3 0-80 0</inkml:trace>
  <inkml:trace contextRef="#ctx0" brushRef="#br1" timeOffset="52511.85">25776 13710 7359 0,'0'0'656'0,"-9"7"-528"15,0 0-128-15,-2 0 0 0,-1 1 4448 0,3 1 864 16,3 2 160-16,4-1 32 0,2 1-4672 15,0-11-832-15,3 11-368 0,1 1 32 0,1 0 336 16,2-2 0-16,-1 1 0 0,1-1 0 0,-1-1 0 0,1-1 0 16,-7-8 0-16,6 12 0 0,1-6 0 0,-2 2 0 15,-5-8 0-15,0 0 0 0,0 0 240 0,0 0 112 16,0 0 32-16,0 0 0 0,0 0 528 0,0 0 112 16,0 0 32-16,0 0 0 0,0 0-96 0,5-8 0 15,-2-3-16-15,-1-1 0 0,1-1-528 0,0 0-96 16,-3-2-32-16,1 1 0 0,2-3-288 0,0-1 0 15,0-2 0-15,1 1 0 0,1-1 144 0,0 2-144 0,-1 0 0 16,2-2 144-16,-1 3-144 0,1-1 192 0,1 2-192 16,-1 1 192-16,0-1-192 0,-1 3 0 0,0 1 0 0,0 3 128 15,0 0-128-15,-5 9 160 0,8-8-160 0,1 2 160 16,-9 6 0-16,9-8 0 0,1 1 0 0,-1 2 0 16,-9 5-160-16,11-4 0 0,0-5 0 0,1 3 128 15,-1 2-128-15,2-3 0 0,0 1 0 0,2 2 0 16,-1-2 0-16,0 3 0 0,1-4 0 0,-1 3 0 15,0 4 0-15,2-3 0 0,-2 1 0 0,1 1 0 16,-2 1 0-16,-1 1 0 0,-12-1 0 0,11 2 0 16,-11-2-144-16,12 4 144 0,-12-4-192 0,9 7 192 31,-9-7-704-31,7 12-48 0,-1-3 0 0,-2-1 0 0,-4-8-2512 0,3 10-496 16</inkml:trace>
  <inkml:trace contextRef="#ctx0" brushRef="#br1" timeOffset="52826.71">26196 13851 34319 0,'0'0'1520'0,"0"0"320"0,-6 8-1472 16,1 1-368-16,0-1 0 0,1 5 0 0,3 3 320 0,1-2-16 0,0 0 0 0,1 2 0 15,0 0-544-15,2-1-96 0,0 2-32 0,-2-1 0 31,0-2-272-31,2 1-64 0,1 0-16 0,0-2 0 16,0-4-1792-16,1-1-368 0,0 0-64 0</inkml:trace>
  <inkml:trace contextRef="#ctx0" brushRef="#br1" timeOffset="54347.07">27004 13574 6447 0,'0'0'576'0,"0"0"-576"0,0 0 0 0,0 0 0 15,0 0 2688-15,-7 5 448 0,7-5 64 0,0 0 32 16,0 0-2432-16,-7 5-480 0,7-5-112 0,0 0-16 15,-7 7-192-15,7-7 0 0,0 0 0 0,-5 9 0 0,5-9 0 0,-5 9 0 16,1 0 0-16,4-9 144 16,-6 12 496-16,3-5 80 0,3-7 32 0,-4 12 0 0,0-1 480 0,4-11 112 15,-3 14 0-15,2-1 16 0,0 0-432 0,-1 3-96 16,2-3 0-16,-1 0-16 0,2 1-384 0,2-1-80 16,-1 0-16-16,-2-13 0 0,3 13-144 0,-3-13-16 15,0 0-16-15,0 0 0 0,3 11 64 0,-3-11 16 16,0 0 0-16,0 0 0 0,0 0 208 0,0 0 32 15,0 0 16-15,0 0 0 0,4-7-64 0,-2-1-16 16,1-1 0-16,-2-1 0 0,-1-2-176 0,0-1-48 16,0 1 0-16,0 1 0 0,-1-3-192 0,1 0 176 0,1 0-176 15,2-1 160-15,-1 1-160 0,0 0 0 0,-2-2 0 0,2 3 0 16,2-1 0-16,1-2 0 0,1-1 0 0,-1 4 0 16,0-1 0-16,2 1-144 0,2-2 144 0,0 2 0 15,0 2 0-15,1-1 0 0,-1 4 0 0,2 0 0 16,1-1 0-16,-1 4-128 0,4 4 128 0,-2 1 0 15,1 0-240-15,0 2 16 0,1 2 0 0,-1 0 0 32,2 0-1776-32,-1 1-368 0,0 2-64 0,-1-1-10752 0</inkml:trace>
  <inkml:trace contextRef="#ctx0" brushRef="#br1" timeOffset="54731.66">27188 13790 32655 0,'0'0'1440'0,"0"0"304"0,-2-8-1392 15,4 0-352-15,2-1 0 0,3 0 0 0,4-1 0 0,3-1 128 16,3 0-128-16,3-1 0 0,2 0 0 0,0 0-192 15,0 3 32-15,0 0 0 16,1 1-224-16,-3 3-32 0,-1 0-16 0,-4 2 0 0,-2 3 288 0,-2 0 144 16,-11 0-160-16,0 0 160 0,0 0 0 0,8 8-144 15,-2 2 144-15,-2 2 0 0,-4-12 0 0,-1 13 0 16,-3 0 0-16,0-1 128 0,0 1 0 0,0 0 0 0,-2 0 0 0,-1 1 0 16,-1 1-128-16,0-1 0 15,-1-1 128-15,1 2-128 0,2 0 0 0,-1 1 128 0,2 1-128 0,1-3 0 16,2 2 0-16,-1-3 0 0,0 0 0 0,2 0 0 15,1-1 0-15,1-1 0 0,1 1 0 0,0 0 0 16,-2-12 0-16,8 8 0 0,1 1 0 0,2-1-192 31,-1-3-576-31,2-4-112 0,2 2-16 0</inkml:trace>
  <inkml:trace contextRef="#ctx0" brushRef="#br1" timeOffset="55322.48">27918 13621 28223 0,'0'0'1248'0,"0"0"256"0,0 0-1200 0,0 0-304 0,0 0 0 0,0 0 0 15,-7 10 240-15,3 2-16 0,2-2 0 0,0 3 0 16,1 1-224-16,0 3-160 0,0 3 32 0,-1 0 0 16,1 2 128-16,0-3-128 0,1 1 128 0,-2 1-128 15,1 0 128-15,0-2 0 0,-1-2 0 0,1-1 0 16,1-1 128-16,0-2-128 0,-1-1 160 0,1-12-160 16,-1 11 512-16,1-11 0 0,0 0 0 0,0 0 0 15,0 0 192-15,0 0 64 0,0 0 0 0,0 0 0 16,1-10-240-16,0 0-32 0,0-2-16 0,2-3 0 15,0 0-288-15,1-2-48 0,-2-1-16 0,1 0 0 16,1 0-128-16,0-2 0 0,-2-2 0 0,2 0 0 16,1-2-176-16,1-1-64 0,-1 5-16 0,0 0 0 15,1 2 112-15,2 0 16 0,3-1 0 0,-3 2 0 0,-1 3 128 0,1 2 0 16,0-1 0-16,0 3 0 0,1 1 0 0,3 2 0 16,-1-2 0-16,2 2-128 0,3 2 128 0,0 0-192 15,-2 1 192-15,3-1-192 16,1 5-1280-16,1-1-272 0,-1-5-48 0</inkml:trace>
  <inkml:trace contextRef="#ctx0" brushRef="#br1" timeOffset="55818.63">28207 13783 21183 0,'0'0'1888'0,"0"0"-1504"0,0 0-384 0,0 0 0 16,0 0 2704-16,0 0 480 0,0 0 80 0,0 0 32 31,15 2-3680-31,0-5-752 0,1-1-144 0,2 0-16 0,2 0 720 0,-1 1 128 0,1-3 48 0,1 4 0 16,-1-3-160-16,0 3-16 0,-4-2-16 0,-2 3 0 15,-2 0 432-15,-12 1 160 0,0 0 0 0,0 0-144 16,0 0 336-16,0 0 80 0,0 0 16 0,0 0 0 16,-3 13 112-16,-1-5 32 0,-2-1 0 0,-3 1 0 0,-2-1-112 0,-1-1-32 15,-2 1 0-15,0 1 0 16,-1-1-288-16,1 1 160 0,-2 1-160 0,2 2 128 0,1-1-128 16,1-2 0-16,2-3-192 0,2 2 192 0,2 1-160 0,0-1 160 15,6-7 0-15,0 0-144 0,-4 10 144 0,4-10 0 16,-1 9 0-16,1-9 0 0,0 0 192 0,4 9-48 15,-4-9 0-15,7 5 0 0,-7-5 128 0,10 5 32 16,0 0 0-16,0 1 0 0,-3 3-144 0,1-3-32 16,1 1 0-16,-2 1 0 0,-2 5-128 0,0-3 0 15,0-1 0-15,1 2 0 0,0 2 0 0,-1-2 0 16,-1 0 0-16,2-1 0 0,-1 3 0 0,-1-6 0 16,-4-7 0-16,1 8 0 0,-1-1 0 0,0-7 0 0,0 0 0 0,-3 10 128 15,3-10-128-15,-5 7 0 0,-1-1 0 0,6-6 0 31,-9 6-1472-31,-1-1-160 0,3 1-32 0</inkml:trace>
  <inkml:trace contextRef="#ctx0" brushRef="#br1" timeOffset="64685.82">25874 12121 6447 0,'0'0'576'0,"0"0"-576"0,0 0 0 0,0 0 0 0,-7-9 1824 0,7 9 256 16,0-9 48-16,0 9 16 0,-3-8-800 0,3 8-144 15,-1-9-48-15,1 9 0 0,0 0-208 0,0 0-48 16,0 0-16-16,0 0 0 0,0 0 48 0,0 0 16 16,0 0 0-16,0 0 0 0,0 0-176 0,0 0-16 15,0 0-16-15,0 0 0 0,-5 8-384 0,2 4-80 16,1-1-16-16,-1 4 0 0,2-1 0 0,1 3 0 15,0 1 0-15,0 2 0 0,0-2-32 0,1 4-16 16,2 2 0-16,-2 2 0 0,-1 0 48 0,0 1 0 16,0 2 0-16,1-3 0 0,2 1-64 0,-2-2 0 15,-1 0 0-15,0 0 0 0,0-3-192 0,0 4 128 0,0-3-128 0,0-2 0 16,0 1 128-16,2-2-128 0,-2-1 0 0,1 0 0 16,0-2 0-16,0-3 0 0,1-2-176 0,-1-3 176 31,-1-9-640-31,0 0-16 0,0 0 0 0,0 0 0 15,0 0-736-15,0 0-144 0,0 0-16 0</inkml:trace>
  <inkml:trace contextRef="#ctx0" brushRef="#br1" timeOffset="65321.03">25867 12008 11967 0,'0'0'528'0,"0"0"112"0,0 0-512 0,-9-4-128 0,-1-1 0 0,10 5 0 0,0 0 2560 0,0 0 496 15,0 0 80-15,0 0 32 0,0 0-2272 0,0 0-448 16,0 0-80-16,6-7-32 0,-1-2 16 0,-5 9 0 16,11-8 0-16,-4 2 0 0,0-1 272 0,-2 1 48 15,3-1 16-15,0 1 0 0,0-2 176 0,0 3 32 16,-1-2 16-16,2 3 0 0,2-1-336 0,-2 1-64 15,1 0 0-15,2 0-16 0,1 2-304 0,0-1-48 16,-1 0-16-16,2 3 0 0,2 2-128 0,0-1 0 16,2 3 144-16,0 1-144 0,2 2 0 0,-2-1 0 0,-2 2 0 15,-1 2 0-15,0 2 0 0,-2 1 0 16,-3 0 0-16,-1 0 0 0,-2 0 0 0,-1 2 0 0,-1-2 0 0,-1 0 128 16,-4 1-128-16,0 2 0 0,0 1 128 0,-2-3-128 15,-2 0 128-15,0 2-128 0,-3 0 160 0,1 1-160 16,-1-2 144-16,-3 0-144 0,-1-1 128 0,1 2-128 15,-3-2 128-15,-1 2-128 0,-2 2 128 0,-1-4-128 16,0 2 0-16,-1-3 0 0,0 0-192 0,-1 0 192 16,0 1-192-16,1-2 192 0,1-2-192 0,0 1 192 15,0-2 0-15,2-3 0 0,4 0 0 0,-2-4 0 16,0 0 0-16,1-1 0 0,0 0 0 0,12-1 0 16,-9 0-144-16,9 0 144 0,-13-2 0 0,13 2 0 15,0 0-144-15,0 0 144 0,0 0 0 0,0 0-144 16,-7-6 144-16,7 6 0 0,0 0 0 0,0 0-128 15,0 0 128-15,0 0 224 0,13 8-48 0,0 1-16 0,-1-2-160 0,0 3 192 16,0 1-192-16,-1-1 192 16,1 1-192-16,0-1 128 0,1 0-128 0,0 2 128 0,0-3-128 0,1 3 0 15,2 2 0-15,-3-2 0 0,1 1 0 0,-1-1 0 16,0-2 0-16,-1-1 0 0,-3 2 0 0,2 2 0 16,-3-3 0-16,-1 1 0 0,-7-11 0 0,8 11-272 15,-1 1 32-15,-2-1 16 16,-5-11-1392-16,5 11-288 0,-5-11-48 0,0 0-11312 0</inkml:trace>
  <inkml:trace contextRef="#ctx0" brushRef="#br1" timeOffset="66037">26266 12647 21183 0,'0'0'1888'0,"0"0"-1504"0,0 0-384 0,0 0 0 16,0 0 1040-16,0 0 144 0,0 0 32 0,4 11 0 15,-4-11-1056-15,1 12-160 0,3-1 0 0,-4 0-192 16,-2 1 192-16,0 1 0 0,1 1 144 0,-3-1-144 15,0-1 800-15,0 1 64 0,0 2 16 0,0-2 0 16,-1-3 16-16,1 0 0 0,4-10 0 0,-2 10 0 16,2-10-160-16,0 0-32 0,0 0 0 0,0 0 0 0,0 0-192 0,0 0-64 15,0 0 0-15,0 0 0 0,0 0-112 0,0 0-16 16,0 0-16-16,0 0 0 0,5-10-304 0,0-3 160 16,0-2-160-16,0 0 128 0,1 0-128 0,0-2 160 15,1-3-160-15,-1 1 160 0,1 0-160 0,-1 1 0 16,1 0 144-16,1 2-144 0,2 3 0 0,-2 3 0 15,-3 1 0-15,-5 9 0 0,0 0 0 0,0 0 0 16,0 0 0-16,0 0 0 0,0 0 0 0,12 5-128 16,-4 3 128-16,-1 2-128 0,0 2 128 0,-2 0 0 15,-1-1-144-15,0 1 144 0,-1 0 0 0,1 1 0 0,-4-13 0 16,3 13 0-16,-3-13 0 0,3 9 128 0,-3-9-128 0,3 10 192 16,-3-10-16-16,0 0 0 0,0 0 0 0,0 0 0 15,0 0-176-15,0 0 192 0,0 0-192 0,0 0 192 16,0 0-192-16,0 0 0 0,0 0 0 0,9-3 0 15,-9 3 128-15,8-8-128 0,-2 1 128 0,-1-1-128 16,-2-3 0-16,1 0 128 0,0 1-128 0,1-1 0 16,-1-3 0-16,1 2 0 0,-2 2 128 0,1-2-128 15,0 4 0-15,-4 8 0 0,3-10 0 0,-3 10 0 16,6-7 0-16,-6 7 0 0,0 0 0 0,0 0 0 16,7-6-160-16,-7 6 160 0,0 0 0 0,0 0-144 15,11 0 144-15,-11 0 0 0,0 0 0 0,10 6 0 16,-10-6 0-16,9 7 0 0,-9-7 0 0,8 10-128 15,-8-10 128-15,7 13 0 0,-1 0 0 0,0-2 0 0,-6-11 0 0,3 13 0 16,-3-13 0-16,4 13 0 0,0-1 0 16,-4-12 0-16,4 13 0 0,-1-2 0 0,2 1 0 0,-5-12 0 15,3 12 0-15,-3-12 0 0,2 13 0 0,-2-13 0 16,3 9 0-16,-3-9 0 16,2 10-400-16,-2-10-112 0,3 11 0 0,-3-11-16 15,0 0-1936-15,0 0-384 0,1 8-80 0</inkml:trace>
  <inkml:trace contextRef="#ctx0" brushRef="#br1" timeOffset="66868.6">26743 12631 13823 0,'0'0'1216'0,"0"0"-960"16,0 0-256-16,0 0 0 0,0 0 1744 0,0-9 304 16,0 9 64-16,-2-7 16 0,2 7-1248 0,0 0-256 15,-2-10-48-15,2 10-16 0,0 0 16 0,-1-8 0 16,1 8 0-16,0 0 0 0,-7-6 80 0,7 6 32 0,0 0 0 0,-7-3 0 16,-1 3-192-16,0 1-48 15,-1 2 0-15,0 2 0 0,0 2-112 0,-1 0-16 16,1 4-16-16,-1-1 0 0,2 1-144 0,0 2-32 0,-1 1 0 0,3 0 0 15,-1 3 784-15,3-2 160 0,2 0 16 0,-1 1 16 32,0 0-1648-32,-1-1-336 0,3 0-64 0,0-1-16 0,2-2 752 0,-1-2 208 0,0-10 0 0,0 11 0 15,0-11 0-15,0 0 0 0,0 0 0 0,0 0 0 16,0 0 128-16,11 2 32 0,-11-2 16 0,11-2 0 16,-2-5-32-16,1 1 0 0,-3-4 0 0,1 1 0 15,-1-1-144-15,-1-1 128 0,1 1-128 0,-1 1 128 16,-1-4-128-16,1 2 0 0,-2 1 0 0,0 0 0 15,-2-1 0-15,1 2 0 0,-3 0 0 0,0 9 0 16,0-9 0-16,0 9 0 0,0 0 0 0,0 0 0 16,0 0 0-16,0 0 0 0,0 0 0 0,0 0 0 0,0 0 0 0,0 0 0 15,0 0 0-15,0 0 0 0,0 0 0 0,8 9 0 16,-2 1 0-16,-1 1 0 0,-5-11 0 0,4 13 0 16,-2-1 0-16,0-1 0 0,2 2 0 0,-1 0 192 15,-5 2-64-15,4-1 0 0,0 0-128 16,0 1 192-16,-2-1-192 0,1 2 192 0,0-1-192 0,2 1 0 15,-1-3 0-15,0 0 128 0,-2-3-128 0,1 0 0 16,4-3 0-16,-5-7 0 16,1 10-512-16,-1-10-16 0,0 0-16 0,0 0 0 15,0 0-608-15,0 0-128 0,0 0-32 0,0 0-11552 0</inkml:trace>
  <inkml:trace contextRef="#ctx0" brushRef="#br1" timeOffset="67188.95">27016 12617 8287 0,'0'0'368'0,"0"0"80"0,0 0-448 0,0 0 0 0,0 0 0 0,0 0 0 15,0 0 2976-15,0 0 512 0,-8 5 96 0,8-5 32 16,0 0-2000-16,-5 8-400 0,5-8-64 0,-6 10-32 16,6-10-256-16,-4 12-48 0,1 1-16 0,-1-1 0 15,-2 1-160-15,1-2-48 0,-1 2 0 0,2 2 0 16,0 0-384-16,-1 4-80 0,-3-1 0 0,1-1-128 0,1 2 128 0,1 0-128 16,-1-1 0-16,0 0 0 0,-3 0 0 0,1-1-144 15,1-2 16-15,-2-1 0 16,-1-1-704-16,1-2-128 15,2-4-16-15,7-7-7424 0,0 0-1488 0</inkml:trace>
  <inkml:trace contextRef="#ctx0" brushRef="#br1" timeOffset="67398.14">26962 12752 34271 0,'-6'16'1520'0,"3"-3"304"0,3 1-1456 0,3 5-368 0,1 0 0 0,-1 2 0 15,3 0 384-15,0 1 0 0,2-5 0 0,0 0 0 16,1-2-384-16,-1 2 0 0,-2 3 0 0,1-6 0 16,-1 2 0-16,1-2-128 0,-1-1 0 0,0-1 0 31,-1-1-512-31,1 0-80 0,0-3-32 0,0 0 0 16,1-3-656-16,0-1-144 0,-7-4-32 0,15 1-11280 0</inkml:trace>
  <inkml:trace contextRef="#ctx0" brushRef="#br1" timeOffset="71508.12">27455 12115 13823 0,'0'0'608'15,"0"0"128"-15,0 0-592 0,0 0-144 0,0 0 0 0,0 0 0 0,0 0 1104 0,-4 10 192 16,4-10 48-16,-3 13 0 0,2-4-848 0,0 3-176 16,0 0-16-16,1 0-16 0,-2 1 128 0,0 2 32 15,-2 5 0-15,2 1 0 0,2 3 288 0,2 4 64 16,-4 2 16-16,1 0 0 0,0 0-352 0,0-2-64 15,-1 1-16-15,2-3 0 0,-1-1-384 0,1 0 128 16,-1-1-128-16,-1 1 0 0,0 0 0 0,-1-3 0 16,-1-1 0-16,3-3 0 0,0-1 0 0,2-1 128 15,-1-3-128-15,2-3 0 0,4-2 0 0,-6-8 0 16,0 0 0-16,0 0-11456 0</inkml:trace>
  <inkml:trace contextRef="#ctx0" brushRef="#br1" timeOffset="72031.52">27505 12083 29023 0,'0'0'1280'0,"-6"-7"272"0,1-1-1232 0,5 8-320 0,-3-11 0 0,3 11 0 16,3-11 176-16,1 2-32 0,1 1 0 0,0-1 0 15,1-1-144-15,-6 10 0 0,6-9 0 0,-1 1 0 16,-5 8 0-16,8-7 0 0,-8 7 0 0,8-8 128 16,-8 8 336-16,8-8 64 0,0 1 16 0,-1 2 0 15,-7 5 32-15,12-5 0 0,-1 2 0 0,-11 3 0 0,13-1-336 0,0 2-64 16,0 5-16-16,1 0 0 0,0 2-160 16,-2 2 0-16,-3 2 0 0,0 3 0 0,1 0 0 0,-3 0 0 15,-1 1 128-15,-1 4-128 0,-1 0 0 0,-2 2 128 16,-3 1-128-16,-2-3 128 0,0 3-128 0,-3-3 0 15,-2-1 0-15,1 2 0 0,-2 0 0 0,-1 0 0 16,-1 0 144-16,-2-4-144 0,-2 2 0 0,1 1 128 16,0-3-128-16,-1-2 0 0,-2 0 0 0,0-2-192 15,-1 1 32-15,-1-2 0 0,-1-2-144 0,-1-1-16 16,-1-1-16-16,-1-1 0 16,-2-2-64-16,4-1-16 0,1-3 0 0,5 2 0 0,2-2 288 0,2 2 128 15,3-1-128-15,8-2 128 0,0 0-128 0,0 0 128 16,0 0-128-16,0 0 128 0,0 0 0 0,8 9 0 15,1 3 0-15,3 0 0 0,2 0 0 0,3-1 0 16,2 2 128-16,1 0-128 0,1 0 0 0,0 2 0 16,-3-1 0-16,2-1 128 0,0-1-128 0,-1 0 0 15,-2-1 0-15,0 2 0 0,-1-1 0 0,1 0 0 16,-2-2 0-16,0-2 0 16,-1-1-384-16,-1-1-112 0,-3-1-16 0,1-1-8512 15,-11-4-1696-15</inkml:trace>
  <inkml:trace contextRef="#ctx0" brushRef="#br1" timeOffset="72659.38">27697 12638 4607 0,'0'0'400'0,"0"11"-400"16,0-11 0-16,-2 16 0 0,1 1 4400 0,-1 0 784 16,2 0 176-16,0 0 16 0,0 0-3680 0,0 1-736 15,0-4-160-15,2 2-32 0,-2-3-80 0,0 0-32 16,0-3 0-16,0 1 0 0,0-11 32 0,0 0 0 16,-2 10 0-16,2-10 0 0,0 0-48 0,0 0-16 15,0 0 0-15,0 0 0 0,0 0-240 0,0 0-64 16,0 0 0-16,0 0 0 0,5-8-112 0,2-3-16 15,0-1-16-15,-1-4 0 0,1 1-176 0,-1-2 128 16,2-2-128-16,-2 1 128 0,4-1-128 0,-3 0 0 16,0 1 0-16,1 5 0 0,-2 3 0 0,-6 10 0 15,5-8 0-15,-5 8 0 0,0 0-128 0,0 0 128 16,0 0 0-16,12 0 0 0,-12 0 0 0,12 4-176 16,-2 2 176-16,-10-6-128 0,9 11 128 0,-9-11 0 0,7 10 0 0,-7-10 0 15,6 12 0-15,-6-12 0 0,8 8 0 0,-8-8 0 16,0 0 0-16,0 0 0 0,0 0 128 0,0 0-128 15,11 5 192-15,-11-5-16 0,0 0-16 0,0 0 0 16,11-3-160-16,-3-1 160 0,-8 4-160 0,7-6 160 16,-7 6-160-16,5-7 0 0,-5 7 144 0,7-9-144 15,-7 9 0-15,0 0 0 0,6-6 0 0,-6 6 0 16,9-4 0-16,-9 4 0 0,12-1 0 0,-12 1 0 16,0 0 0-16,12 5 0 0,-2 0 0 0,-10-5 0 0,8 8 0 0,-8-8 0 15,8 9 0-15,-8-9 0 0,0 0 0 0,6 9 176 16,1 0-176-16,-7-9 192 0,6 8-64 0,-6-8-128 15,0 0 192-15,8 10-64 0,-1-2-128 0,-7-8 160 16,0 0-160-16,5 11 160 0,0-2-160 0,0 1 0 16,-5-10 0-16,4 12 0 0,-1-2 0 0,2-2 0 15,-5-8 0-15,5 12 0 16,-1-4-480-16,0 1-128 0,-4-9-32 0,7 8 0 16,-2-2-1728-16,-5-6-368 0,6 3-64 0,-6-3-10096 15</inkml:trace>
  <inkml:trace contextRef="#ctx0" brushRef="#br1" timeOffset="73109.42">28254 12714 9215 0,'0'0'816'0,"0"0"-656"0,0 0-160 0,0 0 0 16,0 0 2880-16,0 0 560 15,-1-9 96-15,0 0 32 0,1 9-2352 0,0 0-448 16,-7-8-112-16,7 8-16 0,-9-7 256 0,0 3 64 0,0 1 0 0,-2 2 0 15,1 1-80-15,-2 2-16 0,0 2 0 0,2 1 0 16,-2 2-96-16,3 3-32 0,-3-2 0 0,2 3 0 16,-1 0-368-16,1 2-80 0,0 2-16 0,2 0 0 15,1 1-272-15,2-2 0 0,0 1 0 16,2-1 0-16,1-2 0 0,0 0 0 0,4-2 0 0,-1 0 0 16,0 1 0-16,3-2 0 0,-4-9 0 0,0 0 0 15,8 6 0-15,0-2 0 0,0-2 0 0,1-2 0 0,-9 0 128 16,11-6-128-16,1 0 0 0,1-3 0 0,-2 0 128 15,0-2-128-15,0 0 0 0,1-1 0 0,-2 0 0 0,0 0 0 16,-3 2 0-16,-1-3 0 0,0 1 0 0,-2 2 0 16,-1 2-128-16,1-3 128 0,-1 4 0 0,-3 7 0 15,0 0 0-15,0 0 0 0,0 0 0 0,0 0 0 16,0 0 0-16,0 0 0 0,0 0 0 0,-7 6 0 16,1 3 0-16,1 2 0 0,1-1 0 0,0 1 128 15,1 3-128-15,1-4 160 0,-1 1-160 0,2 1 192 16,1-1-192-16,1 0 192 0,-1-1-64 0,3 2 0 15,-3-12 0-15,4 12 0 0,1-3-128 0,0-1 0 16,-5-8 0-16,7 10 128 0,-1-4-368 0,1 1-80 16,-7-7 0-16,7 4-16 15,1 2-2288-15,-8-6-448 0</inkml:trace>
  <inkml:trace contextRef="#ctx0" brushRef="#br1" timeOffset="73392.55">28550 12658 27647 0,'-9'2'2448'16,"1"0"-1952"-16,0 2-496 0,2 1 0 16,-1 2 1360-16,7-7 176 0,-5 8 48 0,1 1 0 15,0 1-1296-15,-1 3-288 0,0 2 0 0,0 2 0 0,-2 3 0 0,-1 1 0 16,-2 0 0-16,2 1 128 0,2 1 96 0,-2-1 16 15,0-1 0-15,0-2 0 0,5 3-112 0,0-5-128 16,-3-2 176-16,1-2-176 0,0-2 0 0,1 0 0 16,-1-3 0-16,5-8 0 15,0 0-320-15,0 0-192 0,0 0-16 0,0 0-16 16,0 0-2144-16,0 0-416 0,0 0-96 0,-3-10 0 0</inkml:trace>
  <inkml:trace contextRef="#ctx0" brushRef="#br1" timeOffset="73557.55">28373 12722 4607 0,'0'0'400'0,"0"0"-400"16,0 0 0-16,0 0 0 0,0 0 5312 0,0 0 960 16,0 0 208-16,5 16 48 0,2-3-4160 0,-1 0-832 15,-1 0-176-15,3 0-16 0,0 1-416 0,2-1-80 0,2-2-16 0,1 3 0 16,3 4-560-16,-1-1-112 16,1 3-32-16,-2-4 0 0,1-2-128 0,0-1 0 15,1-1 0-15,-2-1 0 0,1 2-224 0,-4-5-128 16,1 0-32-16,0 0-10176 0,0-2-2032 0</inkml:trace>
  <inkml:trace contextRef="#ctx0" brushRef="#br1" timeOffset="76277.89">12624 13411 5519 0,'0'0'240'0,"0"0"64"0,0 0-304 0,0 0 0 0,0 0 0 0,10-6 0 16,-1 2 2352-16,-9 4 400 0,11-3 96 0,-2-3 16 15,-9 6-1792-15,12-2-368 0,-2 0-64 0,-10 2 0 16,13 3-368-16,-1 1-64 0,0-1-16 0,-1 3 0 16,1-2-192-16,0 1 0 0,1-1 0 0,1-1 0 15,1-1 0-15,-1 1 0 0,2-3 0 0,1 0 0 0,-1-1 448 0,3-1 64 16,-2 0 0-16,0-2 0 0,0-1 64 0,1 2 0 15,0 0 16-15,0 2 0 0,-1-2-224 16,2 1-48-16,0 1-16 0,2-2 0 0,1 6 16 0,2-3 0 16,0 1 0-16,1 1 0 0,1 1-48 0,2 0 0 15,-1-2 0-15,2 2 0 0,1-3 16 0,1 0 0 16,0-3 0-16,2 3 0 0,-1 0-80 0,0 0-16 16,-4-1 0-16,0-2 0 0,-2 0 16 0,1 1 0 15,1-2 0-15,-1 1 0 0,-1 1 16 0,1-1 0 16,2-1 0-16,-2 3 0 0,1 0-80 0,-1 1-16 15,-1 0 0-15,0 1 0 0,0 0-128 0,-1 3 128 16,-3 1-128-16,1 3 128 0,-3 3-128 0,1-4 0 16,0 3 0-16,0-1 0 0,-3-1 0 0,-1-2 0 15,-1-1-160-15,-1-1 160 0,4-3-192 0,-1-1 192 16,-1 2-208-16,1-4 80 0,0-1 128 0,1-1-160 16,-2 0 160-16,0-1-13008 0</inkml:trace>
  <inkml:trace contextRef="#ctx0" brushRef="#br1" timeOffset="116993.35">26091 16304 19583 0,'-11'-6'864'0,"3"4"176"0,-1 0-832 0,-1 0-208 0,1 2 0 0,0 2 0 15,0 0 512-15,9-2 64 0,0 0 16 0,-9 6 0 16,9-6-592-16,0 0 0 0,0 0 0 0,-3 12 0 15,3-12 0-15,0 9 128 0,0-9-128 0,8 11 128 16,1-5 160-16,2-1 32 0,0 1 16 0,4-5 0 16,2 1 368-16,4 0 64 0,2-2 0 0,4 0 16 0,6-2-16 0,1 0 0 15,0 1 0-15,4-5 0 16,1 1-320-16,0 0-64 0,-1-3 0 0,-2 0-16 0,-1-1-208 0,2 0-32 16,1 2-128-16,2-2 192 0,3 3-192 0,3 1 128 15,1-1-128-15,1 2 0 0,2 1 192 0,-2-3-64 16,-1 1-128-16,-4 0 192 0,-2 0-48 0,1 1-16 15,-1 2 0-15,2 0 0 0,0-1 16 0,0 3 0 16,1 0 0-16,0 0 0 0,2 0 48 0,-2-1 16 16,-2 1 0-16,-3-4 0 0,-4 1 0 0,0-3 0 15,3-1 0-15,1 2 0 0,2-1 0 0,-1 2 0 16,2 0 0-16,2 1 0 0,1 2-64 0,0-2-16 0,0 1 0 16,-2 0 0-16,-2-1-128 0,-3-3 0 0,-4 0 0 0,-1 1 0 15,-2 2 0-15,-1-1 0 0,-3 3 144 16,1-1-144-16,0 2 192 0,-2 0-16 0,-1 3-16 15,0 1 0-15,-2-4-16 0,0 4 0 0,-1-2 0 0,0 0 0 16,0-1-144-16,1-1 0 0,-2 0 144 0,0 0-144 16,0 0 128-16,0-1-128 0,0-2 160 0,0 2-160 15,-2-3 128-15,-1 0-128 0,2 1 0 0,0-2 144 16,-2 1-144-16,1 0 0 0,0 0 144 0,-1 2-144 16,-2 1 0-16,0 1 0 0,0 0 0 0,0 1 0 15,-2 0 0-15,-1 2 0 0,0 2 0 0,-1-1 0 16,0-1 0-16,-2-2 128 0,-10-1-128 0,11 2 0 15,-1 2 0-15,-10-4 144 0,10 3-144 0,2-3 0 16,0 1 240-16,1-1-64 0,-1 0-16 0,1 0 0 16,0 0 96-16,2-1 32 0,5-2 0 0,-2 1 0 0,-2 0-112 15,-1-1-32-15,0 0 0 0,-1-1 0 0,0 1-144 0,-1 1 0 16,-1-2 144-16,-1 1-144 0,-1-1 0 16,-1 0 0-16,-9 4 0 0,9-3 0 0,-9 3 144 0,0 0-144 15,8-7 192-15,-8 7-192 0,0 0 256 0,0 0-48 16,5-9-16-16,-3 0 0 0,-2 9 32 0,-4-9 0 15,0-2 0-15,-1 3 0 0,-3-2-224 0,0 1 176 16,-1-2-176-16,-2-2 160 0,-2 2-160 0,0-1 0 16,0 0 0-16,0 0 128 0,0 2-128 0,-1 1 0 15,-3 0 0-15,1 0 128 0,-2 1-128 0,2 1 0 16,-1 1 0-16,2 2 0 0,-1 0 0 0,3 1 0 16,0-1 0-16,3 2 0 0,2 1 0 0,8 1 0 15,-8 0 0-15,8 0 0 0,0 0-128 0,0 0 128 0,0 0 0 0,0 0 0 16,0 0-144-16,3 11 144 0,-3-11-192 0,6 11 192 15,2-2-240-15,2-1 64 0,3-1 16 0,2 1 0 16,-2-1 160-16,2-1-208 0,4 1 80 0,2-1 128 16,-1 2-160-16,0-1 160 0,-2-1 0 0,2 2-144 15,-1-1 144-15,0-2 0 0,-2 0 0 0,-2 1 0 16,0 1 0-16,-1 1-128 0,2 1 128 0,-3-1 0 16,-3 1 0-16,-1-1 0 0,-1 2 0 0,0 2-128 15,-2-2 128-15,-1 2-128 0,1-2 128 0,-2 1-128 16,-2 2 128-16,0-3 0 0,-1 3 0 0,-2-2 0 15,1-11 0-15,-4 13 144 0,-2 0-16 0,0 0-128 16,-2-3 192-16,0 2-192 0,-1 2 192 0,-1-2-192 16,-2 3 128-16,-1-2-128 0,0 1 0 0,-3 2 0 15,-2 1 0-15,-3-1-352 0,-5 0 48 0</inkml:trace>
  <inkml:trace contextRef="#ctx0" brushRef="#br1" timeOffset="119324.08">29731 15779 12895 0,'0'0'1152'0,"-5"-7"-928"0,2 0-224 0,1-1 0 15,-1-1 2160-15,3 9 384 0,0-10 80 0,0 1 0 16,0 1-1776-16,0 8-352 0,2-12-80 0,-2 12-16 16,0-9 112-16,0 9 0 0,0 0 16 0,0 0 0 15,-2-10 336-15,2 10 64 0,0 0 16 0,0 0 0 16,0 0 112-16,-4-8 32 0,4 8 0 0,0 0 0 0,0 0-320 0,0 0-64 16,0 0-16-16,0 0 0 15,0 0-448-15,0 0-96 0,0 0-16 0,0 0 0 16,0 0 0-16,0 0-128 0,-1 14 192 0,0 2-64 0,-1 3 240 0,1 5 32 15,1 6 16-15,0 4 0 0,-2 5-48 0,0 2-16 16,1 6 0-16,0 0 0 0,-2 4-96 0,0-1 0 16,1-2-16-16,-1-2 0 0,1 0-16 0,0 1 0 15,1 3 0-15,0-1 0 0,1 1 32 0,-2-4 0 16,4-2 0-16,-2-4 0 0,0-4-64 0,2-4-16 16,2-2 0-16,0-2 0 0,-1-4 32 0,-1 1 16 15,2-7 0-15,0 1 0 0,-1-5 0 0,1-1 0 16,-4-13 0-16,5 12 0 0,-5-12 16 0,0 0 0 15,0 0 0-15,0 0 0 0,0 0 64 0,0 0 16 16,0 0 0-16,10-9 0 0,-2-6 0 0,-3 0 0 0,-1-6 0 0,0-1 0 16,-1-8-128-16,-2-4 0 0,0-3-16 0,-1-5 0 15,0-4-176-15,0-4 0 0,0-5 0 0,-2 3 0 16,-1 0 0-16,1 1 0 0,-2 2 0 0,0 0 0 16,-2 1-144-16,0 0-16 0,-2 1 0 0,-1-1 0 15,0 3 160-15,-2 2 0 0,2 2 0 0,0 3 0 16,0 4 0-16,0 4-128 0,0 3 128 0,2 3 0 15,2 3 0-15,1 4-160 0,0-1 160 0,2 6 0 16,-1 1-160-16,0 3 160 0,2 1-128 0,1 7 128 16,0 0-160-16,0 0 160 0,4-9-192 0,-4 9 192 15,0 0-144-15,7-6 144 0,-7 6 0 0,0 0-144 16,0 0 144-16,0 0 0 0,0 0-144 0,0 0 144 16,0 0 0-16,9 7-176 0,-4 4 176 0,-1 1-128 15,-3 2-64-15,-2 2-16 0,-2 2 0 0,-1 3 0 16,0 1-416-16,-1 4-80 0,-3 3 0 0,1 3-16 15,0 3-1328-15,2-2-256 0,0 1-48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1:20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28107 7232 6447 0,'0'0'576'0,"0"0"-576"0,0 0 0 0,0 0 0 16,0 0 1472-16,0 0 176 0,0 0 32 0,0 0 16 15,-8 8-128-15,8-8-32 0,-9 7 0 0,1-1 0 16,2 2-192-16,-4-1-32 0,3-1-16 0,-4 2 0 16,-2-2-256-16,1 2-48 0,-1 1-16 0,-1-1 0 15,0 1-160-15,-2 2-48 0,0-3 0 0,-2 2 0 16,-3-1-272-16,0 3-64 0,-1 1-16 0,1 0 0 15,1 4 32-15,-5 1 16 0,-3 2 0 0,2-2 0 16,2 0-144-16,1 2-16 0,5 2-16 0,0-3 0 16,-2 2-160-16,2-1-128 0,1-1 144 0,1 1-144 0,1 1 0 0,0 0 128 15,2 1-128-15,-1-1 0 0,-2-3 128 0,1 0 0 16,-2 2-128-16,1-1 192 0,1 0-48 16,-1-1-16-16,-1-1 0 0,1 2 0 0,1 0 64 0,-1 0 16 15,0 2 0-15,1 0 0 0,-2 1-64 0,-1-2-16 16,-1 2 0-16,2 2 0 0,2 0 0 0,-2 2-128 15,-3 1 192-15,1 2-64 0,-2 4-128 0,4-2 160 16,3-4-160-16,2-1 160 0,0-1 48 0,0 0 16 16,-1-2 0-16,2 0 0 0,1-1 96 0,3-1 0 15,-1-1 16-15,0 3 0 0,1-3-48 0,1 0-16 16,-1 0 0-16,1-1 0 0,1 1-48 0,1 1-16 16,0 1 0-16,-1 0 0 0,-2 0-208 0,2 3 128 15,1-2-128-15,-1 1 0 0,0-1 128 0,-2 2-128 0,-1-3 0 0,0 2 144 16,1 2-144-16,0-3 128 0,-1 5-128 0,2 0 128 15,-1 0 32-15,1-1 0 0,-1-1 0 0,2-1 0 16,-2-4 80-16,2 1 16 0,1 0 0 0,0-1 0 16,2 0 0-16,-1-2 0 0,-1 1 0 0,2-1 0 15,-1 0-16-15,2-1 0 0,-2-1 0 0,2 1 0 16,1 2-112-16,-1 2 0 0,-2-3-128 0,0 2 192 16,2 0-192-16,-2 1 0 0,1 3 128 0,0 0-128 15,1 1 0-15,0-4 0 0,-2 0 0 0,2 0 0 16,0 1 144-16,-1-1-144 0,4-1 128 0,-1-1-128 15,-2 1 192-15,1 1-64 0,1-3 0 0,2 0 0 16,-1 0 64-16,1-5 16 0,-2-1 0 0,2 0 0 16,-1 0-208-16,1 0 128 0,0 1-128 0,-1-1 0 15,1-1 144-15,-1 1-144 0,1 1 128 0,0 0-128 16,0-1 0-16,3 1 128 0,-1 2-128 0,0 2 0 16,0 1 128-16,2-2-128 0,-2-4 0 0,0 3 128 0,0-2-128 0,1-1 0 15,-2-1 144-15,-2-1-144 0,2 2 176 0,1-3-48 16,-1 0 0-16,0 1 0 0,0 1-128 0,0-3 0 15,-1 0 0-15,1 0 0 0,-4-9 0 0,3 12 0 16,0-1 176-16,0 0-176 0,-1 1 128 0,2-3-128 16,0 2 0-16,-1 2 0 0,1 3 0 0,0-5 0 15,-4-11 0-15,5 11 0 0,-5-11 256 0,5 11-64 16,-5-11 0-16,0 0 0 0,6 10-64 0,-6-10-128 16,0 0 176-16,7 11-176 0,-7-11 144 0,0 0-144 15,0 0 0-15,6 9 144 0,-6-9-144 0,0 0 0 16,0 0 0-16,0 0 128 0,0 0-128 0,0 0 0 15,6 10 0-15,-6-10 128 0,0 0-128 0,0 0 0 0,0 0 0 0,0 0 0 16,0 0 0-16,4 9 0 0,-4-9 0 0,0 0 0 16,0 0 0-16,0 0 0 0,0 0 128 0,0 0-128 15,0 0 0-15,2 8 0 0,-2-8 0 0,0 0 0 32,0 0-1008-32,0 0-128 0,5 8-16 0,-5-8-16 15,0 0-1488-15,0 0-288 0,3-14-64 0</inkml:trace>
  <inkml:trace contextRef="#ctx0" brushRef="#br0" timeOffset="984.11">26372 7888 9215 0,'0'0'400'0,"0"0"96"0,0 0-496 0,0 0 0 0,0 0 0 0,0 0 0 16,0 0 2432-16,0 0 384 0,0 0 64 0,6-6 32 15,-6 6-1696-15,0 0-352 0,0 0-64 0,0 0-16 16,0 0-128-16,0 0-16 0,0 0-16 0,0 0 0 16,0 0-96-16,0 0-16 0,0 0 0 0,0 0 0 15,0 0-48-15,0 0-16 0,-1 15 0 0,1 1 0 16,-3-2-16-16,3 2-16 0,2-1 0 0,0 0 0 15,-2 0-32-15,3-2 0 0,-2 1 0 0,2-1 0 0,-1-2-32 0,1 2-16 16,-1-1 0-16,-2-12 0 0,6 14-80 0,-2-2-32 16,-4-12 0-16,5 12 0 0,-1 0-16 0,-4-12 0 15,0 0 0-15,5 11 0 0,-5-11-80 0,0 0 0 16,0 0-128-16,0 0 192 0,0 0-48 0,0 0-16 16,0 0 0-16,0 0 0 0,0 0 48 0,0 0 0 15,0 0 0-15,0 0 0 0,0 0 16 0,0 0 0 16,0 0 0-16,0 0 0 0,-7-5 64 0,1-1 0 15,2-4 16-15,0 1 0 0,-1-1-80 0,1 0 0 0,0-2-16 16,0 0 0-16,2 0-176 0,-2-1 0 0,2-1 144 16,1 0-144-16,1-1 0 0,0 1 144 0,0-2-144 0,0 1 0 15,0-1 0-15,3-1 0 0,-2 0 0 0,2 1 0 16,0 2 0-16,1 0 0 0,-1-1 0 0,1 0 0 16,0 2 0-16,0 1 0 0,-2-1 0 0,3 1 0 15,1 2 0-15,0 1 0 0,-1 0 0 0,1-1 0 16,0 0 0-16,1 2 0 0,1 2 0 0,-1-1 0 15,-1 2 0-15,-6 5 0 0,10-7 0 0,-10 7 0 16,0 0 0-16,12-2 0 0,-12 2 0 0,13-2 0 16,-2 1 0-16,-11 1 0 0,0 0 0 0,14-1 0 15,-4 2 0-15,-10-1 0 0,12 3 0 0,-12-3 0 16,11 2 0-16,-11-2 0 0,12 3 0 0,-12-3 0 16,0 0 0-16,0 0 0 0,7 12 0 0,-7-12 0 15,0 0 0-15,0 0 0 0,5 13 0 0,-5-13 0 0,6 12 0 0,-6-12 0 16,4 11 0-16,-4-11 0 0,0 0 0 0,4 16 0 15,-2-3-240-15,-1 0 80 16,-1-3-224-16,0-10-64 0,1 13 0 0,0-3 0 16,-1-10 112-16,2 9 16 0,-2-9 0 0,0 0 0 15,0 0-176-15,0 0-16 0,11 1-16 0,0-4-14384 0</inkml:trace>
  <inkml:trace contextRef="#ctx0" brushRef="#br0" timeOffset="5721.66">29418 11336 4607 0,'0'0'400'0,"0"0"-400"0,0 0 0 0,0 0 0 16,0 0 2240-16,8-4 352 0,-8 4 80 0,0 0 16 15,5-5-688-15,-5 5-128 0,0 0-16 0,0 0-16 16,0 0 80-16,-7-5 32 0,-3-1 0 0,1 2 0 16,0 1-416-16,-1 0-64 0,-3 1-32 0,0 1 0 15,-2-1-336-15,1 1-64 0,-3 1-16 0,-1 0 0 16,0 1-288-16,-1-1-64 0,1 2-16 0,0-1 0 16,-3 1-224-16,-3 0-48 0,-3-1-16 0,-5 0 0 15,-5-2-112-15,-5 0-32 0,-6-1 0 0,-1 1 0 16,-5-3 16-16,2 3 0 0,0 0 0 0,1-1 0 15,0 1 320-15,2-3 64 0,-2 1 16 0,-1 0 0 16,-3 0 0-16,0-4 16 0,0 5 0 0,2 1 0 16,2 1-224-16,3 0-48 0,6 1-16 0,3 3 0 0,1 1-128 0,3-1-32 15,2 0 0-15,1-2 0 0,-1 2-80 0,3 2-128 16,0-3 176-16,3 3-176 0,-1-1 0 0,4-1 0 16,0 1 0-16,2 1 0 0,1-2 0 0,3 2 0 15,1-1 0-15,0 0 0 0,1 2 0 0,3-2 0 16,3-3 0-16,1 2 160 0,0 2 64 0,9-6 16 15,0 0 0-15,0 0 0 0,-9 1-48 0,9-1 0 16,0 0 0-16,0 0 0 0,0 0-64 0,0 0 0 16,0 0-128-16,0 0 192 0,0 0-192 0,0 0 128 15,0 0-128-15,0 0 0 0,0 0 160 0,0 0-160 16,0 0 160-16,0 0-160 0,0 0 160 0,0 0-160 16,0 0 160-16,0 0-160 0,0 0 128 0,0 0-128 0,0 0 0 0,0 0 0 15,0 0 0-15,0 0 128 0,0 0-128 0,0 0 0 16,0 0 0-16,-3 10 0 0,3-10 128 0,0 0-128 15,0 0 0-15,0 0 144 0,0 0-144 0,0 0 128 16,0 0-128-16,0 0 192 0,0 0-192 0,0 0 192 16,0 0-192-16,0 0 128 0,0 0-128 0,0 0 128 15,0 0-128-15,0 0 0 0,0 0 0 0,0 0 0 16,0 0 0-16,0 0 0 0,0 0 0 0,0 0 0 16,0 0 0-16,0 0 0 0,0 0 128 0,0 0-128 15,0 0 0-15,0 0 0 0,0 0 0 0,0 0 128 16,0 0-128-16,0 0 128 0,0 0-128 0,0 0 128 15,0 0-128-15,0 0 128 0,0 0-128 0,0 0 128 16,0 0-128-16,0 0 0 0,0 0 144 0,0 0-144 16,0 0 0-16,8 12 0 0,-8-12 0 0,0 0 128 15,0 0-128-15,6 10 0 0,-6-10 0 0,5 16 0 0,-2-2 0 0,-2 2 0 16,2 1 0-16,-2 4 0 0,-1 1 0 0,2 3 0 16,-1 0 0-16,0 2 0 0,0 0 0 0,1 2 0 15,-2-2 0-15,1 2 0 0,0 1 0 0,-1-1 0 16,-1-1 0-16,0 1 0 0,-1-2 0 0,1 3 0 15,-3 2 0-15,2 2 0 0,-1 0 0 0,0 2 0 16,0 2 0-16,-1 2 0 0,-2 1 0 0,3-1 192 16,-1-2-64-16,1-3 0 0,-1-2-128 0,1-1 176 15,1-6-176-15,-1 0 192 0,1-3-192 0,-1-1 192 16,3-1-192-16,-3-3 192 0,0-1-192 0,0 0 192 16,0-2-192-16,1 0 192 0,-1-4-64 0,0 1 0 0,1-1 0 15,-1-2 0-15,3-9 0 0,-2 10 0 0,2-10 0 0,-4 11 0 16,-1-2-128-16,5-9 192 0,-6 8-192 15,6-8 192-15,0 0-192 0,-4 10 0 0,0-2 144 0,4-8-144 16,0 0 0-16,-5 9 0 0,5-9 0 0,-5 8 128 16,5-8-128-16,0 0 0 0,-4 9 0 0,4-9 0 15,0 0 0-15,0 0 0 0,0 0 0 0,0 0 128 16,0 0-128-16,0 0 0 0,0 0 0 0,0 0 0 16,0 0 0-16,0 0 0 0,0 0 0 0,0 0 128 15,0 0-128-15,0 0 0 0,0 0 0 0,0 0 0 16,0 0 0-16,0 0 0 0,0 0 0 0,0 0 0 15,9 6 0-15,3-2 0 0,1-1 0 0,3-2 0 16,1-1 0-16,5 0 0 0,5-1 0 0,7-2 0 16,6 1 0-16,4-2 0 0,2-1 0 0,1-1 128 15,-1 1-128-15,4 0 0 0,0 2 0 0,5-2 0 0,4 1 0 0,5 0 0 16,4-4 0-16,-1 3 0 0,-2 1 0 0,-1 0 0 16,-4 2 0-16,2-2 0 0,1 3 0 0,5-1 0 15,4 2 0-15,0 0 0 0,-1 2 0 0,-2 3 0 16,-3-1 0-16,-1 2 0 0,3 2 0 0,3-3 0 15,4 2 0-15,-2-3 0 0,-7 0 0 0,-5 1 0 16,-4 1 0-16,-3-2 0 0,0 0 0 0,2 0 0 16,1-3 0-16,-1 1 0 0,-1-4 0 0,-5 1 0 15,-5 0 0-15,-4-2 0 0,-6 1 0 0,-4-1 0 16,-2 2 0-16,-3-1 0 0,-3 0 0 0,-1 0 0 16,-2 2 0-16,-3-1 0 0,-1 0 0 0,-2-2 128 15,2 3-128-15,-3-1 0 0,-13 1 0 0,11-3 128 0,1 3-128 0,-2-5 0 16,-2 1 0-16,-8 4 144 0,7-9-144 0,-2 1 0 15,0 0 144-15,-5 8-144 0,7-9 0 0,-2-1 144 16,-5 10-144-16,3-11 0 0,-1 0 144 0,0-1-144 16,-2 2 144-16,0-1-144 0,1-3 192 0,-2-1-192 15,-1 0 128-15,1-2-128 0,0 0 0 0,-1-4 0 16,1-2 192-16,0-3-64 0,-1-4 0 0,1-2 16 16,0-2-144-16,1-3 0 0,0-1 0 0,-2-5 0 15,0-4 0-15,1 4 0 0,-2 4 0 0,2-3 0 16,-1-1 0-16,-2 0 0 0,-3 1 0 0,0-1 0 15,-1 1 0-15,0-1 0 0,1-4 0 0,-1 2 0 16,-1 6 0-16,0 4 0 0,-2 5 0 0,1 2-160 16,-1 3 160-16,1 6 0 0,-2 2 0 0,2 3 0 15,-1 1 0-15,3-1 0 0,2 4-128 0,1 4 128 16,-3-5 0-16,1 5 0 0,2-1 0 0,5 7-128 16,-6-9 128-16,6 9 0 0,-8-8 0 0,1 3 0 15,7 5 0-15,0 0 0 0,-10-4 0 0,1 0-128 0,9 4 128 0,-11-1 0 16,1-1 0-16,-1 2-128 0,1 2 128 0,-2-1 0 15,-1 3 0-15,0-3 0 0,-1 4 0 0,-3-1 0 16,-3-1 0-16,-1 0-128 0,-1-1 128 0,-1 1 0 16,-2-2 0-16,0 2 0 0,2-2 0 0,1 3 0 15,-2-3 0-15,1 1 0 0,1-1 0 0,1 1 0 16,0-2 0-16,1 3 0 0,1-2 0 0,-1 2 0 16,1-3 0-16,-1 0 0 0,-1 0 0 0,0 0 0 15,1-3 0-15,-4 1 0 0,-1 0 0 0,-2-1 0 16,-4 0 0-16,-2 3 0 0,-1-3 0 0,0 3-192 0,-1 3 192 15,2-2-192-15,1 2-48 0,1 1-16 0,4 1 0 0,4 2 0 32,3-2-912-32,2 3-192 0,3-1-48 0,2 5 0 15,2 1-2176-15,2-1-448 0,-7-3-96 0,16-9-16 0</inkml:trace>
  <inkml:trace contextRef="#ctx0" brushRef="#br0" timeOffset="11990.3">24841 11499 12895 0,'-1'-20'1152'0,"-1"8"-928"0,0 0-224 0,1 0 0 15,1 2 5184-15,-2-1 976 0,2 2 208 0,0 2 32 16,0 7-5072-16,2-14-1024 0,-2 4-304 0,0 10 128 15,0 0-128-15,0 0 0 0,0 0 0 0,0 0 0 16,0 0 0-16,0 0 0 0,0 0 0 0,0 0 0 16,2 5-192-16,1 4 192 0,-1 2-192 0,0 3 192 15,-4 2 0-15,1 5 208 0,0 2 0 0,-2 7 0 16,-3 38 416-16,-2-2 80 0,0 1 0 0,0-2 16 0,0-2-80 16,0-5 0-16,-1 0-16 0,3-5 0 15,1 3-272-15,1-2-48 0,0-5-16 0,3-2 0 0,1-1 32 0,0-7 16 16,0-4 0-16,0-2 0 0,0-6-16 0,1-2-16 15,-1-4 0-15,1-3 0 0,2-5 48 0,-2-1 16 16,-1-3 0-16,0-9 0 0,0 0 0 0,0 0 0 16,0 9 0-16,0-9 0 0,0 0-32 0,0 0 0 15,0 0 0-15,0 0 0 0,0 0-16 0,0 0 0 16,0 0 0-16,-5-9 0 0,5 9-160 0,-4-9-32 16,4 9-128-16,0 0 192 0,0 0-192 0,0 0 0 15,0 0 0-15,0 0 0 0,3-12 0 0,-3 12 0 16,7-9 0-16,2 4 0 0,2-1 0 0,2 2 0 15,1-1-128-15,3 1 128 0,1-1 0 0,5 1 0 0,3 0-128 16,6-2 128-16,6 1 0 0,6 1 0 0,5 2 0 0,3 2 0 16,3 2-144-16,-1-2 144 0,0 0 0 0,-2 2-144 15,-3-2 144-15,4 2 0 0,1-2 0 0,4 2 0 16,0 3 0-16,1 1 0 0,0 0 0 0,-5-1-128 16,-3-1 128-16,-4-1 0 0,-2-2 0 0,-2 2 0 15,-3 1 0-15,-1 0 0 0,0 1 0 0,-1-1 0 16,-4 0 0-16,0 0 0 0,-2-1 0 0,0 1 0 15,-4-1 0-15,-2 0 0 0,-1-3 128 0,-4 1-128 16,-3 0 144-16,-2-2-144 0,-2-3 192 0,1 3-192 16,-2 3 192-16,-2-3-64 0,0-2 0 0,-3-4-128 15,-2-8 240-15,-1 1-64 0,1 1-16 0,-1 0 0 16,-3-4 80-16,1 0 16 0,-2-3 0 0,1-3 0 16,-1-3 0-16,0-3 0 0,-1-3 0 0,0-5 0 0,2-5-80 0,-1-1-16 15,0-1 0-15,2 0 0 0,1-2-160 0,0-2 0 16,1-2 0-16,-1-1 128 0,0-1-128 0,0 0 0 15,1-1 0-15,0 3 0 0,-2 2 0 0,1 6 0 16,-1 4 0-16,1 4 0 0,-2 2 0 0,-1 3 0 16,0 3 0-16,-1 1 0 0,0 2 0 0,0 2 0 15,0 0-144-15,0 2 144 0,0 3-128 0,0 2 128 16,0 1-192-16,0 2 192 0,0 1-208 0,0 4 64 16,-1 0 16-16,1 6 0 0,0-7 0 0,0 7 0 15,0 0 0-15,0 0 0 0,0 0 128 0,0 0-192 16,0 0 192-16,0 0-192 0,0 0 192 0,0 0 0 15,-8 7-144-15,8-7 144 0,-9 6 0 0,1 1 0 0,8-7 0 16,-9 10 0-16,0-2 0 0,0 0 0 0,0-3 0 0,0 2 0 16,-2-1 0-16,-2 1 0 0,-4-1 0 0,-1 1 0 15,-2-1 0-15,-3 0 0 0,-6-1 0 0,-5-1 0 16,-5 0 128-16,-6 0-128 0,-6-1 0 0,-4 4 128 16,-2-1-128-16,-5-2 128 0,-3 3-128 0,-5-2 128 15,-6-2-128-15,-1-1 0 0,-2 1 0 0,3 0 128 16,4 0-128-16,2 0 0 0,-2-2 144 0,2-1-144 15,1-1 128-15,0 1-128 0,1 0 160 16,4 4-160-16,5-3 0 0,3 2 128 0,3 1-128 0,1 1 0 16,2 0 0-16,3 0 0 0,4 2 0 0,5 0 0 31,6 2-704-31,4 2-176 0,4 2-32 0,5 2-16 16,6-1-2368-16,8 3-480 0</inkml:trace>
  <inkml:trace contextRef="#ctx0" brushRef="#br0" timeOffset="13293.84">31128 11412 28335 0,'-4'-16'1248'0,"1"7"272"0,-2 0-1216 0,1 0-304 0,1-1 0 0,1-1 0 0,-1 2 320 0,2 0 16 15,2 0 0-15,-1 0 0 0,0 0 0 0,3 2 0 16,1-2 0-16,1 0 0 0,0 0-16 0,0 1 0 15,-2 0 0-15,2-1 0 0,2 2 176 0,-7 7 16 16,0 0 16-16,6-5 0 0,2 1 256 0,-8 4 48 16,0 0 16-16,0 0 0 0,10 8-160 0,-2 5-48 15,-1 3 0-15,-2 3 0 0,-1 3-304 0,0 4-64 16,-2-1-16-16,1 7 0 0,-2 3-64 0,1 3 0 16,-1 1-16-16,0 8 0 0,0 6-48 0,-1 4-128 15,-1 5 192-15,1-4-64 0,1-2 48 0,1-2 0 16,-2-5 0-16,1 0 0 0,0-5 32 0,1 2 16 15,-2-2 0-15,0-2 0 0,0-5 288 0,-2-3 48 0,0-4 16 0,-1-2 0 16,2-2-64-16,-2-5 0 0,-1-4 0 16,0-4 0-16,1-3 48 0,0-2 0 0,3-8 0 0,0 12 0 15,3 1-64-15,-3-13-16 0,0 0 0 0,0 0 0 16,0 0-32-16,0 0-16 0,0 0 0 0,5-13 0 16,-3-11-208-16,1 3-32 0,1 3-16 0,2 4 0 15,2 3-176-15,0 0 0 0,0-1 144 0,0 1-144 16,-1 2 128-16,3 3-128 0,-1-2 128 0,1 4-128 15,1 1 0-15,-1-1 0 0,0-1-160 0,2 1 160 16,0-3-128-16,4 1 128 0,2 4 0 0,5-2 0 16,5-1 0-16,7-3-128 0,7 1 128 0,7 1 0 15,6-1 0-15,2-1 0 0,1 2-128 0,-2 2 128 16,-2 0 0-16,4 0 0 0,0 2 0 0,4 0 0 16,-1 2 0-16,-1 3-128 0,-4 1 128 0,-4-3 0 15,-4 2 0-15,-2 1 0 0,-3-2 0 0,0 2 0 0,-1 0 0 0,0 1 0 16,-1-3 0-16,0 3 0 0,-1-4 0 15,-2 2 0-15,-3-1 0 0,-4-2 0 0,-2 0 0 0,-3 0 144 16,-2-2-144-16,-4-1 192 0,-1-1-48 0,-4 0 0 16,0-1 0-16,-2 0 0 0,-2-2 16 0,-1 1 0 15,-3-1 0-15,-1-2 0 0,-2 0 64 0,-2 0 16 16,2 0 0-16,-4-3 0 0,-1 0-16 0,-1 1 0 16,0-1 0-16,-1-1 0 0,-2 0-96 0,0 0-128 15,0-2 176-15,-1 0-176 0,0-4 128 0,-2 1-128 16,2-1 0-16,-1-7 0 0,3-6 128 0,-1-3-128 15,0-8 0-15,1 0 0 0,0-1 208 0,1-1-64 16,1 1-16-16,-2 1 0 0,1 7 80 0,3 0 16 0,-1 5 0 16,1 0 0-16,1 2-448 0,0-2-96 15,1-3 0-15,-1 0-16 0,-2-5 336 0,1 5 0 0,0 1 0 0,0 2 0 16,-2 0-144-16,2 5 144 0,0 2 0 0,0 3 0 16,-1 2-160-16,1 2 160 0,0 1-128 0,0 5 128 15,0 1 0-15,0 1-160 0,-1 1 160 0,1 8 0 16,-1-7-160-16,-2 1 160 0,3 6-128 0,0 0 128 15,0 0-128-15,0 0 128 0,0 0-128 0,0 0 128 16,-7-5-128-16,7 5 128 0,-9-1-128 0,9 1 128 16,-9 4-128-16,9-4 128 0,-10 5-128 0,-1 0 128 15,2-2 0-15,-1 3 0 0,1-3 0 0,-2 1-128 16,1 0 128-16,-2 0 0 0,0-2 0 0,-1 1 0 16,-2-2 0-16,-4 1 176 0,0-1-48 0,-2 0 0 15,-3 4-128-15,0-1 0 0,-4-1 0 0,-2-2 0 16,-1-2 0-16,-3 2 0 0,-2 0 0 0,-2 1 0 0,-3 0 0 0,-3 1 0 15,-4 1 0-15,-2 0 0 0,-2-4 0 0,0 0 0 16,0 0 128-16,0-1-128 0,0-2 0 0,1-2 0 16,1 1 144-16,1 0-144 0,-4 0 128 0,3 1-128 15,0 2 128-15,1 0-128 0,-1-2 0 0,6 1 0 16,2-4 0-16,4 2 0 0,3 2 0 0,2-1 0 16,1 2 0-16,2-3 0 0,2 4 0 0,2 1 0 15,2 3-192-15,-1 1 64 16,-1-2-1264-16,1 5-240 0,0 4-48 0,2 3-13568 15,-1 5-2720-15</inkml:trace>
  <inkml:trace contextRef="#ctx0" brushRef="#br0" timeOffset="24539.23">20746 8931 2751 0,'0'0'256'0,"-6"-5"-256"0,0-2 0 0,1 1 0 15,0-1 2192-15,2-2 400 0,1 1 80 0,2 8 16 16,-2-10-1696-16,2 2-336 0,0 8-64 0,0 0-16 16,2-8-192-16,-2 8-32 0,0 0-16 0,0 0 0 15,0-9 64-15,0 9 16 0,0 0 0 0,0 0 0 16,0 0 336-16,0 0 64 0,0 0 16 0,0 0 0 15,-7-4 256-15,7 4 48 0,-6-5 16 0,6 5 0 16,0 0 64-16,0 0 32 0,0 0 0 0,0 0 0 16,-6-4-32-16,6 4 0 0,0 0 0 0,0 0 0 0,-3-4-256 15,3 4-64-15,0 0-16 0,0 0 0 0,0 0-496 0,0 0-80 16,0 0-32-16,0 0 0 0,0 0-112 0,0 0-32 16,13 7 0-16,-2-3 0 0,2 0 16 0,0-2 0 15,2-2 0-15,2 3 0 0,1-3 128 0,4 1 32 16,5-2 0-16,5-2 0 0,2 2 208 0,5-2 32 15,2-1 16-15,5-2 0 0,2-1-64 0,10 1-16 16,7-5 0-16,8 5 0 0,4 1-160 0,1-3-48 16,2-1 0-16,3 0 0 0,4-2-128 0,3 5-16 15,0 2-128-15,-1 0 192 0,-3-3-64 0,1-2-128 0,3 1 176 0,3 4-176 16,-1 3 144-16,-6-3-144 0,-7-2 0 0,-4-1 144 16,-2 3-144-16,-1-2 0 0,0 0 0 0,-5 5 128 15,-3 1-128-15,-6 0 0 0,-9-4 144 0,-4 8-144 31,-5 3-1104-31,-2-1-304 0,-7 1-48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2:07.5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28872 11894 8287 0,'0'0'736'0,"0"0"-592"0,0 0-144 0,0 0 0 15,-2-7 4032-15,2 7 768 0,-4-8 144 0,4 8 48 16,-6-7-2784-16,6 7-544 0,-6-5-128 0,-1 1 0 16,1-1-720-16,6 5-144 0,-9-4-32 0,1 3 0 15,-1 1-352-15,0 1-80 0,0 2-16 0,-1-1 0 16,0 1 64-16,-2-1 16 0,0 4 0 0,-1-4 0 15,0 3 176-15,0 2 48 0,0-1 0 0,-1 2 0 16,0 1-80-16,1 3-16 0,0-1 0 0,0 2 0 16,0-3-272-16,-1 0-128 0,0 0 128 0,1-1-128 15,1 2 144-15,1 0-144 0,0-2 160 0,2 0-160 16,1-1 192-16,2 1-48 0,1 0-16 0,5-9 0 16,0 0-128-16,-3 12 192 0,3-12-192 0,0 0 192 15,4 14-192-15,-4-14 0 0,6 12 0 0,-6-12 0 16,12 8 0-16,0 0 0 0,0-4 0 0,-1 0 0 15,1 1 0-15,0-1 0 0,1 1-128 0,0 0 128 0,-1 4-128 0,1-2 128 16,1 2-160-16,2 1 160 0,-1 1 0 0,1 2-144 16,0-3 144-16,-2 1 0 0,-1 2 0 0,-1 2 0 15,-2-2 0-15,0 4 0 0,-2-1 0 0,1 0 0 16,-2-1 0-16,-2 2 0 0,0 0 0 0,-1 1-160 16,-2-1 160-16,-1-2 0 0,-4 0-128 0,1 0 128 15,-4 0 0-15,1 0 0 0,-1-1 0 0,-1-1 0 16,-2 1 0-16,1-1 0 0,0-1 0 0,1 0 0 15,-3-2 0-15,1 1 0 0,0-2 0 0,0 0 0 16,0-1 0-16,0-2 0 0,-2 1 0 0,2-1 0 16,0 1 0-16,9-7 0 0,-10 4 160 0,1 0-16 15,9-4 0-15,-10 0 0 0,1-2 16 0,9 2 0 0,-9-5 0 0,9 5 0 16,-9-10 128-16,4 1 32 0,0-3 0 16,2 0 0-16,2-2-48 0,1 1 0 0,1-2 0 0,2-2 0 15,2-2 16-15,0-1 0 0,2-3 0 0,2-3 0 16,0-8-80-16,1-1-16 0,1-3 0 0,0 1 0 15,1 2-192-15,1-1 0 0,2 0 0 0,-1 5 0 16,-2 1 0-16,2 2 0 0,0 1 0 0,1 3 0 16,-2 2 0-16,1 1 0 0,-1 0 0 0,0 5 0 15,-1 1 0-15,-2 1 0 0,-1 0-128 0,2 2 128 16,1 2 0-16,-2 2-128 0,-2-2 128 0,1 3 0 16,0 2-592-16,0 1-16 15,0 0 0-15,-9 4 0 16,12-4-1760-16,0 3-368 0,0 0-64 0,2 3-16 0,2 3-64 0,0 2 0 0,0-4-16 0</inkml:trace>
  <inkml:trace contextRef="#ctx0" brushRef="#br0" timeOffset="450.16">29246 11920 11967 0,'0'0'1072'0,"0"0"-864"0,-10 7-208 0,1-2 0 0,1 3 3520 0,-1 1 672 15,0-2 128-15,0 2 32 0,1 1-2880 0,-3 2-576 16,1 0-128-16,-2 1 0 0,-1 4-320 0,-1 4-48 15,-2 1-16-15,-1 2 0 0,0 6 112 0,2 2 16 16,-2-1 0-16,1 2 0 0,6-1 208 0,0 1 48 16,1-2 16-16,4-2 0 0,1-3-80 0,2-5-32 15,0 0 0-15,4-2 0 0,1 1-416 0,3-3-96 16,-1-4-16-16,3 0 0 0,3-2-144 0,4 0 0 16,-2-2 0-16,2-1 128 0,0-4-128 0,2 0 0 0,0-2 144 15,1-2-144-15,0-1 128 0,0-2-128 0,1-2 128 0,0 0-128 16,1-3 240-16,-1-1-32 0,2 0 0 0,-1-2 0 15,1 0 16-15,-3-2 0 0,-1-2 0 0,-3 1 0 16,1 0 64-16,-4-3 16 0,-2-4 0 0,-1-5 0 16,-3-2 16-16,-1-2 16 0,-5-2 0 0,1-3 0 15,-3-1-96-15,0 1-32 0,-3 3 0 0,0 2 0 16,-2 2-208-16,-2 5 0 0,-1 3 0 0,1 1 0 16,-1 4 0-16,1 2 0 0,-1 0 0 0,1 3 0 15,0 3 0-15,-1 5-288 0,-1-1 64 0,1 3 16 16,-1 3-128-16,-1-2-32 0,0 2 0 0,0-1 0 15,0 2 144-15,2 0 32 0,2 0 0 0,1 1 0 0,1 2 192 0,7-7 0 16,0 0-160-16,-7 6 160 0,7-6-224 0,0 0 32 16,0 0 0-16,0 0 0 15,0 0-672-15,0 0-128 16,0 9-32-16,0-9 0 0,0 0-2432 0,12 4-480 0</inkml:trace>
  <inkml:trace contextRef="#ctx0" brushRef="#br0" timeOffset="1275.7">29407 11870 14159 0,'0'0'624'0,"0"0"144"0,-9 0-624 0,9 0-144 0,-10-7 0 0,10 7 0 15,0 0 448-15,0 0 64 0,-10 3 16 0,10-3 0 16,-10 4 1584-16,0-3 320 0,10-1 64 0,-9 3 16 15,9-3-128-15,-9 3-16 0,9-3-16 0,0 0 0 16,-9 6-752-16,9-6-128 0,0 0-48 0,0 0 0 16,0 0-784-16,0 0-176 0,0 0-16 0,0 0-16 15,0 0-432-15,0 0 0 0,0 0 128 0,0 0-128 16,4 10 0-16,-4-10 0 0,0 0 0 0,9 8 0 16,-9-8 0-16,13 6 0 0,-1 0 0 0,0 0 0 15,1-3 0-15,1-1 0 0,0 1 144 0,5 0-144 16,0-2 144-16,1 0-144 0,-1 1 192 0,1-2-192 15,-1 0 0-15,0 0 0 0,-1-2 0 0,0 1 0 0,0-2 0 0,1 1 0 16,-4-2 0-16,0 1 0 0,-2-2 0 0,-2 1 0 16,1 0 128-16,-1-2-128 0,-4 0 0 0,1 0 160 15,-1 1-160-15,-7 5 128 0,7-9 0 0,0 2-128 16,0-2 192-16,-2 1-64 0,0-1 16 0,-5 9 0 16,4-8 0-16,0-2 0 0,-2 1-144 0,0-1 192 15,-2 3-192-15,0 0 192 0,0 7-64 0,-4-9-128 16,0-1 192-16,-1-1-64 0,-2 5-128 0,1-1 0 15,-2-1 144-15,-1 3-144 0,-2-1 0 0,1-2 0 16,-2 1 0-16,-1 2 0 0,-3 1 0 0,1 1 0 16,-2 1 0-16,1 2 0 0,-2 0 0 0,1 1 0 15,-3 0 0-15,2 1-128 0,3 0 128 0,0 1 0 16,1 0 0-16,2-1-128 0,0 2 128 0,3-1 0 0,9-3 0 0,-9 5 0 16,9-5 0-16,0 0 0 0,0 0 0 0,0 0-128 15,-4 10 128-15,4-10 0 0,0 12-144 0,0-12 144 16,5 13 0-16,2-5 0 0,-7-8 0 0,9 6 0 15,1 0 0-15,1-2 0 0,-11-4 0 0,14 2 0 16,2-1 0-16,0-1 128 0,0-1-128 0,0 1 0 16,2 0 0-16,2-1 0 0,-1-2 0 0,1 2 0 15,-2 0 0-15,2-1 0 0,-1 0 0 0,2-1 0 16,0 2 0-16,0-2-192 0,0 1 64 0,0-1 128 16,-2 0-192-16,1 2 192 0,-1-4-192 0,0 1 192 15,-1 0 0-15,-2 0 0 0,-2 0 0 0,0 2 0 16,1-1 0-16,-1-2 0 0,-2 0 0 0,-2-1 0 15,-1 2 0-15,-9 4 0 0,0 0 0 0,9-3 128 0,-9 3-128 16,0 0 0-16,0 0 0 0,0 0 128 0,0 0-128 0,7-6 0 16,-7 6 144-16,0 0-144 0,0 0 0 0,0 0 0 15,2-7 0-15,-2 7 128 0,0 0-128 0,0 0 0 16,-2-7 0-16,2 7 0 0,0 0 0 0,0 0 0 16,-4-6-128-16,4 6 128 0,0 0-192 0,0 0 32 15,0 0 16-15,0 0 0 0,0 0-144 0,0 0-32 16,-9-2 0-16,9 2 0 15,0 0-208-15,0 0-48 0,0 0-16 0,0 0 0 16,0 0-1584-16,0 0-304 0,0 0-64 0,0 0-7280 16,0 0-1456-16</inkml:trace>
  <inkml:trace contextRef="#ctx0" brushRef="#br0" timeOffset="1613.4">30164 11688 20271 0,'0'0'896'0,"0"0"192"0,0 0-880 0,0 0-208 0,0 0 0 0,0 0 0 15,0 0 320-15,0 0 0 0,-2 13 16 0,-2-2 0 16,-2 1 544-16,0-2 96 0,-3 0 32 0,-2 2 0 16,1 3 608-16,-2-1 128 0,-1 4 32 0,0-1 0 15,-1 3-448-15,-1-3-96 0,-2-3-16 0,-1 0 0 16,0 1-416-16,0 0-96 0,-1 1 0 0,1 2-16 15,-3 2-336-15,3 1-64 0,-1 1-16 0,0 4 0 16,0 4-16-16,0 0 0 0,1 0 0 0,0 1 0 0,1 0-112 16,1 1-16-16,2-2-128 0,1 0 192 15,1 0-192-15,2-4 0 0,1-3 0 0,2-1 0 0,2-1 0 16,1-3 0-16,3-2 0 0,-1-4 0 0,1-2-192 0,2 2-128 16,2-3-16-16,0 0-16 15,-1-2-544-15,5-2-128 0,-7-5 0 0,10 5-16 16,1-2-1776-16,0-3-336 0</inkml:trace>
  <inkml:trace contextRef="#ctx0" brushRef="#br0" timeOffset="1952.95">30039 12365 20271 0,'-8'-3'1792'0,"0"1"-1424"0,8 2-368 0,-9-1 0 15,0 2 3344-15,1 1 608 0,8-2 112 0,-10 4 32 16,-1 2-3104-16,1 1-608 0,-3 4-128 0,0-2-32 15,0 3-224-15,-2 1 0 0,1 0 0 0,0 1 0 16,-1 0 128-16,2 1-128 0,3-1 176 0,1-1-176 16,0 0 320-16,2 0-32 0,2-1-16 0,1 0 0 15,1-1 32-15,3-11 0 0,3 15 0 0,0-2 0 16,-3-13-304-16,9 13 128 0,-9-13-128 0,14 9 0 16,2-1 0-16,1-4 0 0,1-4 0 0,3 0 0 15,0-2 0-15,1-3 0 0,1 0 0 0,1 0 0 16,-2-3 160-16,-1 0-32 0,-2 0 0 0,0 0 0 15,-4-1 112-15,-2 0 16 0,-2 0 0 0,-5 0 0 16,0 0 128-16,-6 9 48 0,0-13 0 0,-3 2 0 0,0 0-64 16,-3 3-16-16,-3-1 0 0,-2 1 0 0,-2 1-144 0,0-2-16 15,0 1-16-15,0 3 0 16,0 1-480-16,-1-1-80 0,-2-4-32 0,0 0-12128 16,-1 0-2432-16</inkml:trace>
  <inkml:trace contextRef="#ctx0" brushRef="#br0" timeOffset="3669.42">28708 13185 5519 0,'0'0'496'0,"0"0"-496"16,0 0 0-16,0 0 0 0,0 0 2912 0,0 0 480 15,0 0 112-15,0 0 16 0,0 0-1312 0,-3 12-256 16,2 0-48-16,1-2-16 0,1 4-832 0,2 1-160 16,-1 0-48-16,2 5 0 0,2 1-256 0,-1 3-48 15,1 3-16-15,1 1 0 0,1 4-208 0,-3-4-32 16,-1 0-16-16,0-2 0 0,0 1-272 0,-2 0 128 0,1-1-128 0,-3 1 0 15,-1 0 0-15,-1 0 0 0,1 1 0 16,-2-5 0-16,2-1 0 0,0-1 0 0,1-1-208 16,1-2 80-1,0-4-576-15,1-2-96 0,-2-12-32 0</inkml:trace>
  <inkml:trace contextRef="#ctx0" brushRef="#br0" timeOffset="4120.26">29291 13265 31839 0,'0'0'1408'0,"-12"-4"304"0,0 0-1376 0,3 4-336 0,9 0 0 0,0 0 0 15,-9 5 0-15,2 2-128 0,1 0 0 0,-2 6 0 0,0 3 128 0,-1 4-160 16,-3 3 160-16,2 4-160 0,-2 3 160 0,2 3 0 15,1 4 0-15,1-6 0 0,-3-5 144 0,1 0 64 16,1-4 16-16,-2-2 0 0,0-3 352 0,3 2 80 16,4 3 16-16,4 0 0 0,1 1-432 0,6-2-96 15,3-2-16-15,2-2 0 0,0-1-128 0,1-3 0 16,0-3 0-16,1-2 0 0,3-2-288 0,0-2 64 16,1-4 16-16,2-1 0 0,1-2 208 0,1 0-192 15,1-5 192-15,1-3-192 0,0 0 192 0,1-2 0 16,-1-2 0-16,-2-3 0 0,-1 1 0 0,-3-1 0 15,-5-2 144-15,-3 2-144 0,-2 0 160 0,-4-2-160 16,-5 1 160-16,-2 2-160 0,1 0 272 0,-6 0-32 0,-4-3-16 16,-1 3 0-16,0-2 144 0,-3 2 16 15,1 4 16-15,-1 2 0 0,0 5 96 0,1 1 16 0,-2-2 0 16,1 4 0-16,2 2-112 0,2-2-16 16,-1 3 0-16,0-2 0 0,0-7-528 0,3 2-112 15,1 6-32-15,9 1 0 16,-10 0-368-16,10 0-80 0,0 0-16 0,0 0 0 15,0 0-2080-15,0 0-432 0,0 0-64 0</inkml:trace>
  <inkml:trace contextRef="#ctx0" brushRef="#br0" timeOffset="4856.29">29677 13156 14735 0,'0'0'1312'0,"-11"3"-1056"0,-3-3-256 0,1 1 0 0,-3 1 3072 0,0 2 576 16,-1-3 96-16,2 4 32 0,-2-4-2816 0,1 2-576 15,1 2-96-15,0 2-32 0,1-1 48 0,-2 2 0 16,-1-1 0-16,0 2 0 0,3 1 160 0,2 1 48 16,1-1 0-16,1 0 0 0,4 0 144 0,6-10 48 15,-4 13 0-15,4-13 0 0,0 13-288 0,0-13-48 16,4 13-16-16,1-3 0 0,-5-10-192 0,11 9-32 15,-1-2-128-15,3-2 192 0,0-2-192 0,-1-2 0 16,0-1 128-16,1-1-128 0,1-2 0 0,2-1 128 16,-1 0-128-16,3-1 0 0,1-3 128 0,-1-1-128 15,-2-1 0-15,-1-1 0 0,0 1 0 0,-1-1 128 16,-1 1-128-16,-1-1 0 0,-2 1 0 0,-1-1 0 0,-1 1 0 0,0-2 0 16,-3 2 0-16,0-1 0 15,-1 1 0-15,0 1 0 0,-1 0 0 0,-3 9 176 16,1-11-176-16,-1 11 160 0,0-7-160 0,0 7 128 15,0 0-128-15,0 0 128 0,0 0-128 0,0 0 0 16,-4-7 144-16,4 7-144 0,0 0 0 0,0 0 0 16,0 0 0-16,0 0 0 0,0 0 0 0,0 0 0 0,-6-3 0 0,6 3 0 15,0 0 0-15,0 0 0 0,0 0 0 0,0 0 0 16,0 0 0-16,0 0 0 0,0 0 0 16,10 3-128-16,-10-3 128 0,13 0 0 0,-1 1 0 0,1 1-128 15,0-1 128-15,0 2 0 0,0-6 0 0,1 6 0 16,-2-3 0-16,4 1 0 0,2 0 0 0,2-1 0 0,0 0 0 15,3 1-160-15,-1-1 160 0,0 0 0 0,-1-1-208 16,-2 1 64-16,0 0 16 0,-1 1 0 16,-3 1 128-16,1-1 0 0,-2 0-144 0,-2 2 144 0,-12-3 0 0,12 4 0 15,-12-4 0-15,10 5 0 0,-10-5 0 0,0 0 0 16,7 7 0-16,-3 3 0 0,-4-10 0 0,0 0 0 16,-2 13 0-16,0 0 0 0,-2 1 0 0,-1 1 0 15,-4-2-144-15,-1 0 144 0,1 0 0 0,0 3 0 16,-3 3 0-16,1 1 0 0,-2-1 0 0,-2 2 128 15,2-3-128-15,-2 3 0 0,-2 1 128 0,0-1-128 16,-1-3 0-16,-1 1 144 0,1-1-144 0,0-1 0 16,-2-1 0-16,5 1 0 0,-1-2 0 0,3 1 0 15,0-2 0-15,2 0 128 0,1 1-128 0,1 0 0 0,0-1 0 0,2-3 0 16,2 0 0-16,2-2 0 16,3-9 0-16,-2 9 0 15,2-9-704-15,0 0-32 0,1 8 0 0,-1-8-9680 16,0 0-1936-16</inkml:trace>
  <inkml:trace contextRef="#ctx0" brushRef="#br0" timeOffset="5261.26">30218 13609 22111 0,'-13'-3'1968'0,"5"3"-1584"0,-3 0-384 0,2 1 0 15,0 1 2992-15,0 0 512 0,-2 1 96 0,1 0 32 16,-2 1-2912-16,-1 1-576 0,-2 0-144 0,-2 1 0 0,-2 4 0 0,1 1 0 16,-1 1 0-16,0 4 0 0,0-1 0 0,-1 6 0 15,2-1 0-15,2-1 0 0,3 2 256 0,2 0 0 16,-1 1 16-16,4-2 0 0,3-3 16 0,4-2 0 16,1-2 0-16,3-1 0 0,-3-12-288 0,11 11 128 15,-1-5-128-15,3-1 0 0,3-2 0 0,2-3 0 16,3-1 0-16,0-3 0 0,0-3-208 0,1-2 48 15,0-4 16-15,0 1 0 0,-2-5 144 0,-1 2-128 16,-2-1 128-16,-1 0-128 0,-3 1 128 0,-1-2 0 16,-2 0 0-16,-2 1 0 0,-3-1 0 0,-2 4 128 15,-1-2-128-15,-2 3 0 0,-1 0 128 0,-1 3-128 16,-2 1 128-16,4 8-128 0,-7-8 224 0,7 8-32 16,-10-6 0-16,2 3 0 0,-1-1-192 0,-2 3 0 15,1 1 128-15,-1 0-128 16,0-1-608-16,-1 2-160 0,-1 2-48 0,0-1-9856 15,-1 1-1968-15</inkml:trace>
  <inkml:trace contextRef="#ctx0" brushRef="#br0" timeOffset="5756.16">28757 14189 3679 0,'0'0'320'0,"0"0"-320"0,0 0 0 0,0 0 0 16,0 0 2912-16,0 0 512 0,0 0 96 0,2-8 32 15,-2 8-1968-15,0 0-400 16,0 0-80-16,0 0-16 0,0 0 448 0,0 0 64 0,0 0 32 0,0 0 0 16,2 16-304-16,1 3-64 15,-2 2-16-15,1 5 0 0,-1 3-368 0,-1 4-80 0,2 0-16 0,1 4 0 16,-2 1-368-16,2 0-80 0,-2-3-16 0,2 0 0 16,-2 1-144-16,0-2-48 0,1 0 0 0,0-1 0 15,0-2-128-15,-1-1 128 0,0 0-128 0,2-3 128 16,0 0-128-16,0-7 0 0,1-1 0 0,0-4 128 15,0-2-1648-15,1-4-336 0,-5-9-64 0</inkml:trace>
  <inkml:trace contextRef="#ctx0" brushRef="#br0" timeOffset="6238.7">29295 14335 18655 0,'0'0'832'0,"0"0"160"0,0 0-800 0,0 0-192 16,-8 1 0-16,-1 2 0 0,-1 3 896 0,3 1 144 16,-1 5 32-16,-1 3 0 0,-2 2 176 0,2 5 32 15,0 3 16-15,0 1 0 0,1 0-224 0,0 2-48 16,-1-2-16-16,4-1 0 0,0-2-64 0,-1 0-16 15,1 0 0-15,3-3 0 0,0 1-464 0,2 2-80 0,0-5-32 0,3 0 0 16,1-5-224-16,1 0-128 16,2-1 160-16,-1-2-160 0,-6-10 128 0,11 11-128 15,0-3 0-15,1-6 0 0,-12-2 0 0,16 0 0 0,-1-1 0 0,1 0 0 16,0-6 0-16,-1-1 0 0,1-4 0 0,0 2 0 16,2 0 0-16,0-3 0 0,0 0 0 15,-1-4-160-15,-2 1 160 0,-2 3 0 0,-2-1-144 16,1 0 144-16,-4 1 0 0,-2 0 0 0,0-1 0 0,-4 0 0 15,0-1 0-15,-4 1 0 0,0-3 176 0,-2 1-176 16,0 3 256-16,-1-2-64 0,-3 0 0 0,0 0 0 16,1 0 112-16,1 2 16 0,-3 2 0 0,1 0 0 0,0 3-144 15,0 2-32-15,0-1 0 0,-1 1 0 0,-1-2-144 16,1 3 0-16,0 1 144 0,1 0-144 0,-1 1 0 16,1 3 0-16,8 0 0 0,-8-2 0 15,8 2-512-15,0 0 0 0,0 0-16 0,0 0 0 16,-8-2-2400-16,8 2-464 0</inkml:trace>
  <inkml:trace contextRef="#ctx0" brushRef="#br0" timeOffset="7004.45">29880 14150 22111 0,'-11'-3'1968'0,"0"1"-1584"0,-2-2-384 0,1 1 0 16,-1 2 2496-16,1-1 400 0,0 0 96 0,1 1 16 16,-1-1-2272-16,0 4-448 0,1 0-96 0,-1 3 0 15,-3-1 160-15,2 3 32 0,0-3 16 0,-1 2 0 16,-2 2 48-16,1 0 16 0,-1 2 0 0,2-2 0 15,-1 4-64-15,0 1-16 0,2 0 0 0,1 1 0 16,2-1-240-16,2 2-144 0,3-1 160 0,1 0-160 0,4-14 0 0,0 13 0 16,0-13 0-16,6 11 0 15,2-1 0-15,1-3 0 0,-9-7-160 0,14 4 160 0,1-4-144 0,0-2 144 16,2 0-160-16,0-2 160 0,0-1-192 0,0-2 192 16,-1-2-208-16,0 0 80 0,-1-3-48 0,2-1 0 15,0-1 0-15,-3 1 0 0,-1 0 176 0,0 1-192 16,-2 0 192-16,-2 0-192 0,-1 2 192 0,-3 0 0 15,-2-1 0-15,-2 1 0 0,-1 1 192 0,0 9 32 16,-4-11 0-16,-1 2 0 0,5 9 96 0,-9-9 0 16,1 2 16-16,-1 5 0 0,1-5-144 0,8 7-48 15,-10-4 0-15,10 4 0 0,-11-1-144 0,11 1 128 16,0 0-128-16,0 0 128 0,-9 5-128 0,9-5 0 0,0 0 0 0,0 0 0 16,0 0 0-16,0 0 0 15,0 0 0-15,4 11 0 0,-4-11-128 0,8 8 128 16,-8-8-160-16,13 6 160 0,0-1-128 0,-2-2 128 15,1-4 0-15,1 1-144 0,2-2 144 0,0 2-192 16,5-4 192-16,1 0-192 0,0 1-112 0,1-1-16 16,0 0-16-16,0 1 0 15,-1 2-96-15,1-3-16 0,-4 3 0 0,2-1 0 0,-2 0 208 0,-2 2 48 16,-5 0 0-16,-1 2 0 0,-10-2 192 0,9 0 0 0,-9 0 0 0,0 0 0 16,0 0 208-16,0 0 96 0,0 0 16 0,0 0 0 15,0 0 64-15,0 11 0 0,0-11 16 0,-3 10 0 16,-2-1-144-16,-2 2-48 0,-3-1 0 0,1 1 0 15,0-2-64-15,-2 4-16 0,-2 0 0 0,3 2 0 16,1 2-128-16,-2 2 0 0,-2-2 0 0,1 1 0 16,1-1 160-16,-1 1-160 0,-2 3 192 0,-1-3-192 15,0 2 144-15,0-1-144 0,0 3 0 0,0-2 144 16,0 1-144-16,0-2 0 0,4 1 0 0,-1-2 0 0,3 0 128 0,1-3 0 16,0 0 0-16,4-3 0 15,-1-1-448-15,1-1-80 0,1-2-32 0,3-8 0 16,0 6-2272-16,0-6-464 0,0 0-96 0,0 0 0 0</inkml:trace>
  <inkml:trace contextRef="#ctx0" brushRef="#br0" timeOffset="7407.92">30219 14478 30927 0,'0'0'1360'0,"-12"3"304"0,0 0-1344 0,3-1-320 16,9-2 0-16,-9 5 0 0,9-5 320 0,-8 7 0 16,-2-1 0-16,-2 2 0 0,-1 3 48 0,-1 0 0 0,-2 0 0 0,-1 1 0 15,-2-2 128-15,-1 2 16 0,4 2 16 0,-1 3 0 16,-2 1-80-16,-1 2-32 0,1-2 0 0,2 3 0 16,4-1-64-16,1-4-16 0,3 1 0 0,1 0 0 15,4-1-176-15,3-3-32 0,2 0-128 0,-1-13 192 16,7 13-192-16,3-2 0 0,-10-11 0 0,18 5 0 15,1-1 0-15,-1-4 0 0,2-2 0 0,0-2 0 16,3-2 0-16,0-2 0 0,2-1 0 0,0-1 0 16,-3-1 0-16,0-1 0 0,-3-1 0 0,0 0 0 15,-4 2 0-15,-2-2 176 0,-2 0-48 0,-3-3-128 16,-3 2 192-16,-3 0-64 0,0 1 0 0,-2 0-128 0,-5 0 304 0,-3-1-48 16,-3-3-16-16,0 1 0 0,-4 2-240 0,-2-2 144 15,-2 3-144-15,-2-1 128 0,-1 2-128 0,1 3 0 16,0 1-192-16,1 2 192 15,0 1-496-15,1-2 32 0,2 2 0 0,2-2 0 16,-2 4-432-16,2-3-96 0,2 0-16 0,2-2-9712 16,0-1-1952-16</inkml:trace>
  <inkml:trace contextRef="#ctx0" brushRef="#br0" timeOffset="8239.27">30404 16512 21183 0,'-13'-8'1888'0,"4"4"-1504"15,-2 1-384-15,1-4 0 0,-2-2 3392 0,2 1 624 16,-1 2 112-16,1-4 32 0,0 1-3328 0,-1 1-640 16,-1-1-192-16,1 2 0 0,-1 0 128 0,-1 0-128 15,-1 0 192-15,-2 1-192 0,-2 4 352 0,-5 1-32 16,-1 2-16-16,-2 1 0 0,-3 4 80 0,-1 1 0 15,-3 4 16-15,1 2 0 0,-1 0-16 0,1 3 0 16,-2 3 0-16,2 3 0 0,4 2-128 0,0 2-48 0,2 3 0 16,1 1 0-16,2 2-208 0,1 1 0 15,0-1 0-15,0 4 0 0,-3 0-160 0,4 3 160 16,1 0-128-16,6 2 128 0,1 0 0 0,4 0-128 16,1 1 128-16,5-2 0 0,3 0 0 0,4-2-128 15,2-1 128-15,1-3 0 0,4-6 0 0,2 0-160 0,0-4 160 0,4 0 0 16,1-2-160-16,2-2 160 0,-1-2-128 0,3-4 128 15,3-5-160-15,2-1 160 16,5-3-192-16,4-2 192 0,6-4-256 0,5-1 48 0,8 1 16 0,-2 1 0 16,1-3-112-16,-4 2-16 0,0 2 0 0,-2-1 0 15,-3 2-960 1,0-5-192-16,-1-5-32 0,1-1-16 0,-3-3 1248 0,-2 3 272 0,-2-4 0 0,-2-1 0 0,-3 0 416 0,-4 1 64 16,-3 0 16-16,-3-3 0 0,-1-1 368 0,-2 1 80 15,-5-2 16-15,-2 0 0 0,-1-2-320 0,-1-1-64 16,-4 1-16-16,0-5 0 0,-3-3-160 0,-2-2-16 15,-2-2-16-15,-1-1 0 0,-1-2-48 0,-5 0-16 16,-2 0 0-16,-1 1 0 0,-2 1-144 16,-4 3-32-16,-3 0 0 0,-2 3 0 0,-3 5-128 0,-1 1 128 15,-3 1-128-15,-1 3 128 0,0 2-128 0,2-1-256 16,-2-1 64-16,2 4 16 16,2 1-256-16,4 3-48 0,2-1-16 0,1 2 0 15,2 0-576-15,3 0-112 0,2-1-32 0,2-1-10080 16,2 2-2016-16</inkml:trace>
  <inkml:trace contextRef="#ctx0" brushRef="#br0" timeOffset="9525.61">30390 16546 17967 0,'0'0'784'0,"-8"8"176"0,-1-3-768 0,0 2-192 0,-1-2 0 0,1 1 0 16,2 0 928-16,7-6 144 0,-7 6 16 0,7-6 16 15,0 0 624-15,-8 4 128 0,8-4 32 0,0 0 0 16,0 0-576-16,0 0-112 0,0 0-32 0,0 0 0 16,0 0-288-16,0 0-64 0,0 0-16 0,0 0 0 15,0 0-224-15,0 0-32 0,15 3-16 0,-1-1 0 16,-2 1-144-16,2-3-48 0,2-1 0 0,-1 1 0 0,5 0-16 0,1-2-16 15,1-3 0-15,4 1 0 0,3-1-48 0,1-3-16 16,-2-1 0-16,2 0 0 0,0-2 32 0,0 0 16 16,-1-5 0-16,0 0 0 0,-3-2 64 0,0 0 16 15,-2-3 0-15,4-1 0 0,1-3-16 0,0-1 0 16,0-4 0-16,1-3 0 0,3-1 32 0,-1-1 16 16,2-3 0-16,0-2 0 0,1-4-128 0,1-3-16 15,-4-5-16-15,1-6 0 0,-3-2-240 0,-2 0 176 16,-2-2-176-16,1 3 160 0,-3 0-160 0,1 1 0 15,0-3 0-15,-2 1 128 0,-2-2 0 0,0 4 0 16,-1-2 0-16,-2 2 0 0,-1 5 176 0,-3-1 16 0,-2 4 16 0,-4 3 0 16,-2 0-80-16,-2 1-32 0,-1 0 0 0,-3-1 0 15,-5 1-224-15,-1-4 144 0,0 6-144 0,-2 1 128 16,-1 0-128-16,-3 3 0 0,-2 4 0 0,-1 2 0 16,-2 0 0-16,1 3 0 0,-1-3 0 0,0 4 0 15,-2 1 0-15,2 1 0 0,2 0 0 0,-2 1 0 16,2 2 0-16,2 2 0 15,2-1 0-15,0 5 0 0,1 0-128 0,-1 0 128 0,1 2 0 0,2 1 0 16,0 1 0-16,2 0 0 0,-1 0 0 0,1 0 0 16,-1 1-128-16,2 0 128 0,0-1 0 15,1 2 0-15,1 3 0 0,-1-2 0 0,-1-1 0 16,3 1 0-16,0-1 0 0,0 0 0 0,-2 3 0 0,1-2 0 16,1 2 0-16,-1 0 0 0,-1 1 0 0,1 0 0 15,1 0 0-15,2 9 0 0,0 0 0 0,0 0 0 16,-7-17 0-16,2 7 0 0,4 1 0 0,-3 2 0 15,-3 1 0-15,7 6 0 0,-4-6 0 0,4 6 0 0,-5-6 0 0,5 6 0 16,0 0 0-16,0 0 0 0,0 0 0 0,0 0 0 16,0 0 0-16,0 0 0 0,0 0 0 0,0 0-144 15,0 0 144-15,0 0 0 0,0 0 0 0,0 0-128 16,0 0 128-16,0 0 0 0,0 0-176 0,-5 9 32 16,5-9 0-16,0 0 0 0,0 0 144 0,-8 10 0 15,8-10 0-15,-6 8 128 0,6-8-128 0,0 0 128 16,-7 9-128-16,7-9 128 0,-6 11-128 0,6-11 0 15,0 0 0-15,0 0 0 0,-6 9 0 0,6-9 0 16,0 0 0-16,-3 10 0 0,3-10 0 0,0 0 0 16,0 0 0-16,0 0-128 0,-2 12 128 0,2-12 0 0,0 0 0 0,0 0 0 15,-1 12 0-15,1-12 0 16,0 0 0-16,0 0 0 0,-3 12 0 0,3-12 0 0,-5 11 0 0,1-2 0 16,2 2 0-16,-2-1 0 0,0 1 0 0,0-2 0 15,4-9 0-15,-8 13 0 16,-1-1 0-16,1-1-128 0,0 1 128 0,2 0-128 0,-1 1 128 0,1-3-128 15,-1 1 128-15,1 2 0 0,-1 0 0 0,1 0 0 16,0 0 0-16,1-4 0 16,-1 4 0-16,0-1 0 0,1-2 0 0,-1-1 0 0,1 0 0 0,5-9 0 15,-6 11 0-15,6-11 0 0,0 0 0 0,0 0 0 16,0 0 0-16,0 0 144 0,0 0-144 0,-9 0 0 16,3 0 176-16,2-7-176 0,4 7 160 0,-4-10-160 15,0-2 144-15,3 0-144 0,-1 1 128 0,2-2-128 0,0 0 0 16,3 0 0-16,0-2 0 0,0 2 0 0,1-1 0 0,0 1 0 15,1-4 0-15,2 3 0 16,0-1 0-16,0 2 0 0,0-4 0 0,1 2 0 0,1 0 0 0,-1 2 0 16,-1-1 0-16,0 2 0 0,-1-2-128 0,1 3 128 15,0 1 0-15,-4 2 0 0,-3 8 0 0,0 0 0 16,6-10 0-16,-6 10 0 0,0 0 0 0,0 0 0 16,0-8 0-16,0 8 0 0,0 0 0 0,0 0 0 15,0 0 0-15,0 0 0 0,0 0 0 0,0 0 0 16,0 0-144-16,0 0 144 0,0 0 0 0,6 10 0 15,-6-10 0-15,8 9 0 0,-2 0 0 0,1-1-128 16,-7-8 128-16,9 8 0 0,0-1 0 0,2-2 0 0,-2-1 0 16,0 1 0-16,-1 0 0 0,2 2 0 15,2-5 0-15,0 2 0 0,-1-2 0 0,1 0 0 16,0 1 0-16,0-2-160 0,-1 0 352 0,2-1 64 0,0-1 0 0,0 0 16 16,0-3-112-16,3 1-32 0,0-6 0 0,1 1 0 15,0-1-128-15,2-1 128 16,1-1-128-16,-1 0 128 0,2-1-128 0,1-1 0 0,3-2 0 0,0 1 0 31,-3-2-1152-31,0 1-192 0,0-1-64 0,-5-1-19632 0</inkml:trace>
  <inkml:trace contextRef="#ctx0" brushRef="#br0" timeOffset="12525.38">32036 17765 7359 0,'0'0'656'0,"0"0"-528"16,-9-3-128-16,9 3 0 0,0 0 5328 0,-6-5 1040 15,6 5 208-15,0 0 32 0,-7-5-4240 0,7 5-864 16,-4-7-160-16,4 7-48 0,-2-6-96 0,2 6-32 16,-2-8 0-16,2 8 0 0,0 0-464 0,0 0-112 15,5-8-16-15,-5 8 0 0,6-6-32 0,-6 6-16 16,0 0 0-16,10-3 0 0,-10 3-112 0,0 0-32 16,13-1 0-16,-13 1 0 0,13 0-96 0,-13 0-32 0,13 6 0 0,2-2 0 15,-2 3-64-15,2 1-32 0,0 1 0 0,2 1 0 16,-2-1-160-16,1 0 128 0,-2 2-128 15,1-1 128-15,-1-2 48 0,-1 3 0 0,0-1 0 0,0 2 0 16,-1-3-176-16,-2 5 0 0,1 2 144 0,-4 3-144 16,3 4 0-16,-3-3 144 0,0 1-144 0,-1-2 0 15,0-3 144-15,-3 1-144 0,0-4 0 0,-2 2 144 16,-1-1-144-16,0 1 160 0,-1-4-160 0,-2 1 160 16,1 1 48-16,-1-3 16 0,-1 1 0 0,3 5 0 15,0-1-96-15,1-1 0 0,-4 0-128 0,0-4 192 16,1-2-192-16,-1 0 0 0,-1 2 128 0,1-3-128 15,4-7 0-15,-10 1 0 0,-3-5 128 0,1 3-128 0,3 1 0 0,0-2 128 16,0 1-128-16,1-2 0 0,-1 2 128 0,9 1-128 16,-11 1 0-16,2-1 0 15,-1-1 128-15,2 1-128 0,8 0 0 0,0 0 0 0,-10-1 0 16,2 1 128-16,8 0-128 0,0 0 0 0,-8 0 0 0,8 0 0 16,-8-1 0-16,8 1 0 0,0 0 0 0,0 0 0 15,-5-6 0-15,5 6 0 0,0 0 0 0,0 0 128 16,-1-10-128-16,2-1 0 0,3 1 160 0,1-2-16 15,0 1 0-15,3-5 0 0,2 0 0 0,2-2 0 16,0-3 0-16,0-1 0 0,2-1-16 0,3-5-128 16,0-3 192-16,1 0-64 0,-1-2 0 0,3-1-128 15,-1 0 192-15,2-1-64 0,-1-2-128 0,-1 1 0 16,-1-2 0-16,-1 0 128 0,0-1-128 0,-1 3 0 16,0 2 0-16,-1-3 0 0,0 2 0 0,-4 4 0 0,1 2 0 0,0 6 0 15,-2 1 0-15,1 3-176 0,-2 4 48 0,0 2 0 31,-3 2-368-31,4 3-64 0,0 3-16 0,0 3 0 16,3-1-1664-16,-1 2-352 0,0 1-64 0</inkml:trace>
  <inkml:trace contextRef="#ctx0" brushRef="#br0" timeOffset="22482.04">20814 5069 1839 0,'0'0'160'0,"0"0"-160"0,0 0 0 0,0 0 0 15,0 0 5648-15,0 0 1104 0,0 0 224 0,0 0 32 16,0 0-5104-16,0 0-1024 0,0 0-208 0,0 0-32 16,0 0 368-16,0 0 80 0,-3-6 0 0,3 6 16 15,0 0-16-15,0 0-16 0,8-7 0 0,0 1 0 16,-2 1-464-16,-6 5-96 0,10-4 0 0,-1 0-16 15,-2-3-112-15,4 2-32 0,-1 3 0 0,1-1 0 16,-1-1 32-16,1 0 0 0,-1 0 0 0,4 3 0 16,3 6-64-16,2 2-16 0,-1 0 0 0,-1-8 0 15,-2-9-64-15,2 1-16 0,2 1 0 0,-1 1 0 16,1 1-96-16,4 0 0 0,0 3-128 0,4-1 192 16,3 2 112-16,2 1 16 0,3-5 0 0,3-1 0 15,1 3-80-15,3 0-16 0,1-1 0 0,1-2 0 16,2 0-96-16,-2-2-128 0,-1 2 176 0,0-1-176 0,-1 0 160 0,1 2-160 15,-2-1 128-15,0 3-128 0,-3 2 0 0,1-1 0 16,-1 2 0-16,1 5 0 0,0 5 144 0,-3-5-144 16,-2-5 160-16,1-3-160 0,-1 1 288 0,4 2-32 15,2-3-16-15,3 0 0 0,3-1 0 0,-2-2 0 16,1-2 0-16,-1 3 0 0,0 3-240 0,-1 2 144 16,-2 1-144-16,-2 0 128 0,-1-2-128 0,0 2 0 15,-1 0 144-15,3 0-144 0,0 0 0 0,0 2 128 16,1 0-128-16,-1 1 0 0,-1-1 0 0,-2 1 0 15,-3 0 0-15,-2-2 128 0,-3 2-128 0,-3-1 0 16,-1 2 0-16,0-1 128 0,-3 1-128 0,0-1 0 0,0 1 0 0,3 0 0 16,0 2 0-16,1-4 0 0,2 2 0 0,2-3 0 15,2 2 0-15,-2 1 0 0,0 0 0 0,1 0 128 16,1-2-128-16,0 0 0 0,-1-1 0 0,-2 0 0 16,-3-1 0-16,1 5 144 0,1 5-144 0,-2-4 0 15,-2-5 128-15,1-2-128 0,-1-2 0 0,-1 1 0 16,-1 1 144-16,-1-3-144 0,0 1 0 0,0 3 144 15,-3-4-144-15,-2 4 0 0,-2 0 144 0,-2-5-144 16,-2-7 256-16,-2 4-32 0,-8 8 0 0,11-1 0 16,-11 1-80-16,10-4-16 0,-10 4 0 0,12 0 0 15,-2-1 0-15,-10 1 0 0,11 1 0 0,-1 0 0 16,0-1-128-16,2 0 0 0,-1 0 144 0,0 0-144 16,0 0 0-16,-1-1 0 0,-10 1 0 0,12 1 128 0,-2 2-128 15,1 0 0-15,-11-3 0 0,10 4 0 16,-1-3 160-16,-9-1-32 0,9 4-128 0,-9-4 192 15,0 0-192-15,11 4 0 0,-11-4 0 0,0 0 0 0,8 6 160 0,-8-6-16 16,0 0 0-16,0 0 0 0,0 0-144 0,0 0 0 16,5 8 0-16,-5-8 0 0,0 0 0 0,0 0 192 15,3 13-192-15,0-4 192 0,1 2-192 0,0-1 0 16,-4-10 0-16,7 13 128 0,-2-2-128 0,1 2 0 16,2 0 0-16,-1-3 0 0,-7-10 0 0,8 16 0 15,2 1 0-15,-1-2 0 0,-1 4 0 0,0-4 0 16,-2-1 0-16,1 2 0 0,-2-3 0 0,0 4 0 15,1 1 0-15,-3 5 0 0,0 1 0 0,0 2 0 16,-2 2 0-16,0 2 0 0,1 2 0 0,-1 0 0 0,0 0 0 0,0-2 0 16,1-4 0-16,-2 2 0 0,-2-6 0 15,2 1 0-15,-1-2 0 0,0 0 0 0,0 1 0 0,-1 2 0 16,1 0 0-16,0 4 0 0,-2-1 0 0,2 7 128 16,-1 4-128-16,1 2 0 0,0 3 0 0,0 0 128 15,1-4-128-15,0-3 0 0,1-4 0 0,1-2 128 16,-2-5-128-16,2 0 0 0,0-2 0 0,1 1 0 15,-2 0 0-15,1 0 128 0,-2 2-128 0,1 3 0 16,0 2 0-16,-1 5 0 0,0 1 128 0,0 1-128 16,0 1 0-16,-1 0 0 0,-2-2 0 0,1-6 0 15,-2-1 0-15,0-3 128 0,0 1-128 0,0-4 0 16,-2 1 128-16,-2 1-128 0,-1 2 0 0,1-1 128 16,0 2-128-16,0 2 0 0,0 4 0 0,0 2 128 15,2-1-128-15,1 1 0 0,2-2 144 0,-1 0-144 0,2-4 0 0,-1-2 0 16,0-6 0-16,2-2 0 0,0-1 0 0,1 1 144 15,0-4-144-15,0 2 0 0,0-2 128 0,0 3-128 16,0-6 0-16,0 6 0 0,1 2 144 0,0-3-144 16,-1 6 0-16,0 1 144 0,0 3-144 15,0 1 0-15,-1 0 0 0,1 1 0 0,0 2 0 0,0-3 0 16,-1 0 128-16,-1-4-128 0,0-4 0 0,-1-1 0 16,1-4 0-16,-1-2 128 0,-1 1-128 0,2 0 0 15,-1-3 0-15,2 0 0 0,-2-2 0 0,0 0 128 16,3-11-128-16,-4 13 0 0,-1-3 128 0,1 1-128 15,4-11 0-15,-5 12 128 0,5-12-128 0,-5 10 160 16,5-10-160-16,-7 10 160 0,1-3-32 0,6-7-128 16,-7 8 192-16,7-8-64 0,0 0-128 0,0 0 128 0,-7 8-128 15,7-8 128-15,0 0-128 0,-8 6 0 0,8-6 0 0,0 0 128 16,-8 5-128-16,8-5 0 0,-7 9 0 0,7-9 0 16,0 0 0-16,-5 7 0 0,5-7 0 0,0 0 0 15,-5 8 0-15,5-8 0 0,-4 8 0 0,4-8 0 16,-5 7 0-16,5-7 0 0,0 0 128 0,-5 10-128 15,5-10 0-15,-4 10 0 0,4-10 0 0,-4 9 0 16,4-9 0-16,-4 9 0 0,4-9 0 0,0 0 0 16,-3 12 0-16,1-2 0 0,0 0 0 0,2-10 0 15,0 0 0-15,-1 10 0 0,1-1 0 0,0-9 0 16,1 10 0-16,1 1 0 0,-1-1 0 0,0-1 0 16,-1-9 0-16,0 0 0 0,0 0 0 0,-1 10 0 15,0-1 0-15,-2-1 0 0,3-8 0 0,-5 6 0 16,0-1 0-16,5-5 0 0,-10 7 0 0,1-2 0 0,-1-4 128 0,1 3-128 15,-3-2 0-15,-1-1 128 16,0 0-128-16,-1 2 0 0,-2-1 144 0,-1 1-144 0,0 1 0 0,0-2 128 16,-1 1-128-16,0 1 0 0,-2 0 0 0,1 1 0 15,-2 0 0-15,0 3 0 0,-1-3 0 0,0 1 0 16,-1-1 0-16,0 0 0 0,-1-2 0 0,-2 1 0 16,-2-4 0-16,-4-3 0 0,-2 2 0 0,-2-1 128 15,-3 1-128-15,-2 1 0 0,0-3 0 0,-1 3 0 16,2 3 0-16,-1-2 128 0,-1 5-128 0,-1-5 0 15,0 0 0-15,-5-2 0 0,-4 0 0 0,-3-3 0 16,-2 4 0-16,0 4 0 0,2-1 0 0,3 3 0 16,2 2 0-16,2-1 0 0,2-1 176 0,2-6 16 15,-2 0 0-15,-1-3 0 0,-2 2-192 0,1 1-272 0,-1 0 64 16,1 1 16-16,1 2 192 0,4-2 0 0,1 0 0 0,3-1 0 16,1-1 0-16,-1 0 0 0,-1-6 0 0,-2 1 0 15,1-2 0-15,-2 0 0 0,-1 0 128 0,3 2-128 16,-1 0 0-16,4 5 0 0,3-3 0 0,1 3 0 15,2-1 0-15,2 1 0 0,2-1 0 0,2-1 0 16,0-1 256-16,1 1 0 0,0 0 0 0,2-1 0 16,-2 1-416-16,2-1-96 0,-2 1 0 0,2 3-16 15,-1 0 272-15,1 0 0 0,2 0 0 0,1 0 0 16,3 0 0-16,2 0 0 0,0 0 0 0,2 0 0 16,1-2 0-16,2 4-128 0,1-2 128 0,0 3 0 15,1-2 0-15,8-1 0 0,-9 3 0 0,9-3 0 16,-9 4 0-16,1 0 0 0,0 1 0 0,2 0 0 15,6-5 0-15,-7 8-128 0,1-1 128 0,6-7 0 16,-7 6 0-16,7-6 0 0,-6 5 0 0,6-5 0 0,-7 6 0 0,7-6 0 16,0 0 0-16,-7 5 0 0,7-5 0 0,0 0 0 15,-7-2 0-15,7 2 0 0,-9 0 0 0,9 0 0 16,0 0 0-16,-10-3 0 0,3-1 0 0,0-2 0 16,2 0 0-16,0-1 0 0,-1 0 0 0,2 0 128 15,2 1-128-15,-1-6 0 0,-1 0 0 0,2-1 0 16,-2 0 128-16,1-5-128 0,1-1 0 0,-1 0 128 15,0-3-128-15,1-2 0 0,-1-2 128 0,-1-1-128 16,0 1 0-16,2-2 144 0,0 2-144 0,0 0 0 16,-1 0 144-16,1 1-144 0,-1-3 0 0,0-1 0 0,1-5 0 0,-1-6 128 15,-1-9-128-15,2-1 0 0,-1-4 0 16,-1 3 0-16,2 2 0 0,-1 7 0 0,0 4 0 16,2 4 0-16,0 2 0 0,-1 2 0 0,1 4 0 0,1-4 0 15,0-5 0-15,0-3 0 0,0-5 0 0,0-4 0 16,1 1 0-16,1-1 0 0,-4 3 0 0,4 5 0 15,-2 2 0-15,0 5 0 0,0-1 0 0,0 3 0 16,0 4 0-16,0 0 0 0,0-5 0 0,0-5 0 16,-2-4 0-16,2-3 0 0,0-4 0 0,2 3 0 15,0-2 0-15,0 7 0 0,0 6 0 0,2 1 0 16,0 2 0-16,1 4 0 0,1 5 0 0,0-3 0 16,-1 5 0-16,0-5 0 0,1 2 0 0,-1 1 0 15,-1-5 0-15,0 0 0 0,0-1 0 0,0-3 0 16,-1 0 0-16,0 1 128 0,1-1 0 0,0 2 0 15,-2 1-128-15,0 3 0 0,-1 0 0 0,-1 5 0 0,0 0 0 16,0 4-192-16,0-3 64 0,0 1 0 0,0 2 128 0,0-2 0 16,1 0 0-16,1 3 0 0,-1-2 0 15,0 1 0-15,2-2 0 0,0-3 0 0,-2-6 0 0,0 1 0 16,0-1 0-16,1 0 0 0,-1 0 0 0,2 3 0 16,-1-2 0-16,1 0 0 0,-1 3 0 0,-2 1 0 15,0 0 0-15,0 3 0 0,-1 4 0 0,0 1 0 16,1-2 0-16,-1 5 0 0,-1-1 0 0,1 1 0 15,0 2 0-15,-1 2 0 0,2 6 0 0,-4-9 0 16,4 9 0-16,-2-10-128 0,2 10 128 0,-4-7 0 16,4 7 0-16,0 0 0 0,-4-10 0 0,1 4 0 0,3 6 0 15,0 0 0-15,0 0-144 0,0 0 144 0,0 0-160 0,-7-7 160 32,0 1-480-32,7 6 0 0,0 0 0 0,-8 3 0 15,3 6-2032-15,-4-4-416 0,-5-5-80 0,-1 5-11776 0,1 5-2352 0</inkml:trace>
  <inkml:trace contextRef="#ctx0" brushRef="#br0" timeOffset="24836.07">24366 8811 4607 0,'0'0'400'0,"0"0"-400"0,-7-4 0 0,-1 0 0 0,-1 2 7040 0,9 2 1312 15,-11 0 272-15,2 0 48 0,1 0-6368 0,8 0-1280 16,-10 2-256-16,-1 2-64 0,1-1-496 0,-2 1-208 16,1-2 176-16,0 2-176 0,1-2 0 0,-2-2 128 15,-1 1-128-15,1-1 0 0,-2-1 0 0,1-1 128 16,-2-2-128-16,1 2 0 0,-3-1 208 0,-1-1-48 16,-2 0-16-16,-2-4 0 0,-1-3 112 0,-3 0 0 15,-3 6 16-15,-2 0 0 0,-3 2 176 0,1 1 16 0,-1 2 16 0,-2 0 0 16,-5 0-96-16,-2 1-32 0,-1-1 0 0,-3 0 0 15,-4-1-16-15,0-2 0 0,-1 3 0 0,0 0 0 16,1-1-16-16,0 1-16 0,1 1 0 0,-1 0 0 16,-1-1-16-16,-2-2 0 0,-1-2 0 0,1 1 0 15,-1-2-96-15,0 4 0 0,-1-3-16 0,1 1 0 16,1 3-176-16,-1-2 128 0,-3 0-128 0,1 1 128 16,-2 0-128-16,-1 1 0 0,-2 1 144 0,-1 2-144 15,3-1 128-15,-1-1-128 0,0 5 128 0,1-4-128 16,1-2 0-16,2 0 0 0,1-1 0 0,0 1 0 15,-2 0 0-15,5 0 0 0,3 0 0 0,2 1 128 16,1 1-128-16,4-4 192 0,3 0-64 0,3-2 0 16,2 2 0-16,2 1 0 0,3 1 0 0,3-2 0 0,0 0 0 0,2 2 0 15,1 0 0-15,2 2 0 0,0 0-128 0,3-1 176 16,2 2-176-16,2 1 192 0,1 1-192 0,2 0 0 16,2 1 0-16,-1 0 0 0,1-2 0 0,2 1 0 15,8-5 0-15,-9 7 0 0,0-1 0 0,1 1 0 16,8-7 0-16,-9 6 0 0,1 2 0 0,8-8 0 15,-10 3 0-15,10-3 0 0,-10 4 128 0,10-4-128 16,-9 2 128-16,9-2-128 0,-9 2 176 0,9-2-48 16,-9 2-128-16,9-2 192 0,-8 0-64 0,8 0 0 15,-6-2-128-15,6 2 192 0,-8-3-48 0,8 3-16 16,-8-1 0-16,8 1 0 0,-8-4 0 0,8 4-128 16,-8-3 192-16,8 3-64 0,-7-2-128 0,7 2 0 0,-7-6 144 15,1 1-144-15,6 5 0 0,-8-2 144 0,1-2-144 0,7 4 0 16,-8-3 128-16,1 2-128 0,-1-4 0 15,0 3 0-15,8 2 0 0,-9 0 0 0,0 0 0 0,9 0 0 16,-7-4 0-16,7 4 0 0,-9-1 0 0,9 1 0 16,-8 1 0-16,8-1 0 0,0 0 0 0,-8 4 0 15,8-4 128-15,0 0-128 0,0 0 0 0,-5 11 0 16,1-1 0-16,3 2 0 0,0 1 0 0,-1 2 0 16,2 1 0-16,2 5 0 0,0 4-160 0,1 1 160 15,0 3 0-15,-1 2 0 0,2 1-144 0,1 5 144 16,0 1 0-16,2 1 0 0,-1-3-128 0,4 3 128 15,-1 3 0-15,0 4 0 0,-1 3 0 0,1 7 0 16,0 3 0-16,1 1 0 0,0 0 0 0,-1 0 0 16,0-8 0-16,1 2-128 0,1-1 128 0,-1 4 0 0,-2 3 0 15,1 4 0-15,0 3 0 0,0-3 0 0,-1-2 0 16,-1-2 0-16,-1-1 0 0,-1 2 0 16,1 4 0-16,-3 3 0 0,0 2 0 0,1 1 0 0,-1-6 0 15,0-1 0-15,1 0 0 0,-1-4 0 0,0 2 128 0,-2 1-128 16,2-2 0-16,-2-1 144 0,-1-4-144 0,1-1 128 15,0-7-128-15,-1 0 128 0,0-2-128 0,-1 2 192 16,0 1-192-16,0-1 192 0,-2 0-192 0,0-2 0 16,1-3 0-16,-1 0 128 0,-1 1-128 0,0-6 128 15,0-3-128-15,0 0 128 0,1-2-128 0,-1-2 0 16,0-1 144-16,1-2-144 0,1 0 0 0,-1 2 128 16,-1-2-128-16,1-4 0 0,-1 1 128 0,2-1-128 15,-1-1 128-15,1-1-128 0,-1-6 128 0,0 0-128 0,1-2 128 16,-1-4-128-16,3-10 176 0,0 0-48 0,0 0 0 0,0 0 0 15,-1 9 64-15,1-9 0 0,0 0 0 0,0 0 0 16,4 7 96-16,-4-7 32 0,0 0 0 0,5-8 0 16,2 0-96-16,-1 2-16 0,1-3 0 0,2 2 0 15,1 2-208-15,2 1 128 0,0 0-128 0,2-1 0 16,2-2 0-16,3 2 0 0,3 1 0 0,2 0 0 16,1 2 0-16,1-1 0 0,1 0 0 0,2 1 0 15,2-1 0-15,2 1 0 0,0-2 0 0,3 0 0 16,0 1 0-16,5-1 0 0,2 2 0 0,2-2 0 15,3 2 0-15,3 1 0 0,3 1 0 0,1 0 0 16,-1 1 0-16,1 2-128 0,-2 1 128 0,2 1 0 16,-3-2 0-16,3 2 0 0,1-1 0 0,3 2 0 15,0 0 0-15,-1 0 0 0,0 2 0 0,-2 0 0 0,0-2 0 16,-3 1 0-16,1-2 0 0,-2 0 0 0,0 1 0 0,1 0 0 16,1 1 0-16,-1 0 0 0,1 3 0 0,-5-1 0 15,-2 1 0-15,-1-1 0 0,-1-2 0 0,0-1 0 16,-2 1 0-16,1 1 0 0,0-3 0 0,2 0 0 15,-2 0 0-15,1 0 0 0,-1-2 0 0,-2 0 0 16,-3-1 0-16,-1-2 0 0,-2 0 0 0,-1-2 0 16,1 0 0-16,-2 1 0 0,-2 0 0 0,2-1 0 15,1 1 0-15,-1 2 0 0,0-1 0 0,-3 0 0 16,-2 2 0-16,-2-1 0 0,-1 0 0 0,-1 1 0 16,-3 0 0-16,-1 0 0 0,-3-1 0 0,-2 0 0 15,-2-1 0-15,1 3 0 0,-3-3 0 0,-2 0 0 0,-1-3 0 16,-9 3 0-16,13-4 0 0,-2 2 0 0,-4-4 0 0,1 1 0 15,0-1 128-15,1-1-128 0,-1 1 0 0,1-2 0 16,0-1 128-16,0 0-128 0,2-2 0 0,-2 2 0 16,0 0 0-16,0 0 0 0,0 0 0 0,0-2 0 15,-1 0 128-15,0-1-128 0,0-1 0 0,-2 0 0 16,1-3 128-16,-2 2-128 0,0-1 0 0,1 0 144 16,-1-5-144-16,0 1 192 0,-1-2-192 0,0 1 192 15,0-3-192-15,-2-2 192 0,1 0-192 0,-3-3 192 16,-1 0-192-16,-1-4 192 0,1-2-192 0,0-3 192 15,-5-3-192-15,3-5 128 0,-1-2-128 0,0-2 128 16,-1-6-128-16,1 3 0 0,0 0 0 0,0 2 128 16,0 1-128-16,1-3 0 0,2-3 0 0,1 1 0 15,0-2 0-15,0 0 0 0,-3-2 0 0,2 4 0 16,1 3 0-16,0 3 0 0,0 0 0 0,1 0 0 0,1-2 0 0,-1-1 0 16,-1 0 0-16,0-1 0 0,0-5 0 0,0 5 0 15,0-2 0-15,-1 3 0 0,-1 1 0 0,1-3 0 16,0 0 0-16,-2-2 0 0,-1-3 0 0,0 2 0 15,0-2 128-15,-2 5-128 0,-2 1 0 0,0 3 0 16,0 5 0-16,1-2 0 0,-3-2 0 0,3 0 0 16,-1 1 0-16,1-1 0 0,1 1 0 0,1 4 0 15,-1 1 0-15,1 3 0 0,4 1 0 0,-2 4 0 16,1 2 0-16,0 0 0 0,1 2 0 0,1-1 0 16,0 2 0-16,1 3 0 0,1-1-128 0,0 1 128 15,0 0 0-15,0 2 0 0,2 0 0 0,-1 3 0 16,-2 4-144-16,2 1 144 0,-1-1 0 0,1 5 0 0,-1 3-128 0,1 3 128 15,-2-1 0-15,-1 7-128 16,0 0 128-16,0 0 0 0,0 0-160 0,0 0 160 0,0 0-128 0,0 0 128 16,0 0-192-16,0 0 64 0,0 0 0 0,0 0 0 31,7 17-704-31,-2 0-128 0,-2-1-16 0,1 1-16 16,-1 0-1696-16,1 1-320 0,2-1-80 0,-2 2-17744 0</inkml:trace>
  <inkml:trace contextRef="#ctx0" brushRef="#br0" timeOffset="26902.12">28753 2471 30239 0,'0'0'1344'0,"0"0"256"0,0 0-1280 0,0 0-320 15,0 0 0-15,0 0 0 0,0 0 768 0,0 0 96 16,0 0 16-16,0 0 0 0,0 0-352 0,0 0-64 16,0 0-16-16,6 11 0 0,-6-11 256 0,5 14 32 15,0-1 16-15,0 0 0 0,-5-13-288 0,4 17-48 16,-1 1-16-16,-1 2 0 0,0 3-64 0,-4 6-16 15,2 1 0-15,-1 6 0 0,-1 1 0 0,-1 2 0 16,-1 5 0-16,0 3 0 0,-1 1-64 0,-3 5 0 0,-1 4-16 0,0 3 0 16,0 8 16-16,0 0 0 0,-1-2 0 0,3 2 0 15,-1 0 0-15,0-2 0 0,0-2 0 0,2 5 0 16,0 3 112-16,3 0 16 0,-1-1 16 0,0-3 0 16,0-3-96-16,0 0-32 0,1 1 0 0,1 3 0 15,-1 2 16-15,0-3 0 0,2-3 0 0,0-5 0 16,-3-6-48-16,1-1-16 0,1-3 0 0,0 1 0 15,0-1-80-15,-1 1-16 0,1 1 0 0,0-1 0 16,0-5-128-16,-2-7 0 0,-1-9 0 0,1-1 0 16,0-2 192-16,0-1-64 0,0-2 0 0,0-4 0 15,1 3-128-15,2-4 160 0,1-1-160 0,0-3 160 16,-1-1 0-16,1-3 0 0,0-11 0 0,5 11 0 16,2 0-16-16,0-1 0 0,0-3 0 0,-7-7 0 15,8 7-144-15,1-1 0 0,-9-6 144 0,12 5-144 0,-2 0 0 0,2-4 144 16,-1 2-144-16,2 0 0 0,2-2 144 0,0 2-144 15,2-1 0-15,3 1 144 0,1-3-144 0,4 2 0 16,3 1 0-16,5-2 0 0,1 1 0 0,2-1 0 16,1 2 0-16,1-1 0 0,1 2 0 0,-1 0 0 15,-1 1 0-15,2-4 0 0,2 1 0 0,4 2 0 16,8-2 0-16,4 2 0 0,6 0 0 0,-2 0 0 16,-2 1 0-16,-3-1 0 0,-3-1-144 0,3 1 144 15,1-3 0-15,6 2 0 0,2 0 0 0,3 0 0 16,-3 2 0-16,-5-1 0 0,-6 0 0 0,-5 0 0 15,-5 0 0-15,-1 1 0 0,1 2 0 0,1-3 0 0,2 1 0 16,1 0 0-16,-1 5 0 0,-2-2 0 0,-4-1 0 0,-3-1 0 16,-4 0 0-16,0-3 0 0,-2 0 0 0,-2 0 144 15,-1-1-144-15,-1 0 0 0,-2-4 144 0,0 0-144 16,0-2 0-16,1-1 144 0,1-3-144 0,-4 1 0 16,-2-3 208-16,1-1-64 0,-4-2-16 0,-1-1 0 15,-5-2 48-15,0 1 0 0,1-5 0 0,-4-1 0 16,-2-1 64-16,-3 0 16 0,-1 0 0 0,0 1 0 15,-2-1-64-15,0-2-16 0,-2-1 0 0,0-2 0 16,0-3-32-16,1-9 0 0,-2-8 0 0,2-5 0 16,2-5-144-16,-2 1 128 0,0-1-128 0,2 5 128 15,-3 3 176-15,1-1 16 0,0-1 16 0,1-6 0 16,-2-8-336-16,0-3-320 0,0-2 64 0,0 3 16 16,-2 7 240-16,1 3 0 0,1-3 0 0,1-5 0 0,2-8 224 15,1-4-16-15,0-3 0 0,1 10 0 0,0 7-208 0,1 3-288 16,-3 0 64-16,3-2 16 15,-1-7 352-15,-1 1 80 0,0 0 16 0,-2 5 0 0,4 10-384 0,-3 3-80 16,0 7-16-16,1-4 0 0,0-2 240 0,0-3 0 16,0-4 0-16,0 2 0 0,-3 2 160 0,2 5 128 15,-2 4 32-15,1 7 0 0,0 4-544 0,0 6-96 16,2-1-32-16,-1 5 0 0,-2 2 352 0,2 1 0 16,-1-1-144-16,1 2 144 0,-2 0 0 0,1 1-128 15,-1 0 128-15,0 1 0 0,-1 2-160 0,0 1 160 16,-2 0-128-16,0 1 128 0,2 3 0 0,0-2-160 15,-2 4 160-15,0 0 0 0,1 0 0 0,1 7-128 16,-5-6 128-16,0 2 0 0,-2-1 0 0,2 2 0 0,-2 3 0 16,-2-2 0-16,-2 4 0 0,-3 1 0 15,0 1 0-15,-3 1 0 0,-4 3 0 0,-2 2 0 0,-3-1 0 0,-4 3 0 16,-3 0 0-16,1 0 0 0,-4-1-128 0,1 0 128 16,-1 3 0-16,-1-1 0 0,2-1 0 0,0 0 0 15,-3-1 0-15,-2-3 0 0,-2-4 0 0,-6 0 0 16,-6 0 224-16,-2 1-48 0,-1 0-16 0,1 2 0 15,1 1-160-15,-1-1 0 0,-1 1-160 0,-5-1 160 16,-3-3 0-16,-3 1 0 0,-2-1 0 0,2 2 0 16,4 2 0-16,2 0 0 0,0 0 0 0,2-2 0 15,0-3 0-15,-2 1 0 0,-2 0 128 0,4 0-128 16,4-3 0-16,6 3 0 0,5 0 0 0,2 0 0 16,1-2 0-16,2 1 0 0,-1-2 0 0,1-1 0 15,1-1 400-15,1 1-16 0,0 0-16 0,3 0 0 0,0 1-592 0,3 2-112 16,5-3-32-16,3 1 0 0,5 2 80 0,2-1 16 15,4 1 0-15,5 2 0 16,8-5-1904-16,0 0-384 0,0 0-80 0,8 11-11856 16,8 0-2368-16</inkml:trace>
  <inkml:trace contextRef="#ctx0" brushRef="#br0" timeOffset="27320.84">30025 3072 48495 0,'-19'-8'2144'0,"8"7"448"0,-5-2-2080 0,3 6-512 0,1-3 0 0,3 5 0 15,1 3 224-15,2 2-64 0,-1 4-16 0,1 0 0 16,-1 4-144-16,1 8-224 0,-3 5 48 0,2 6 16 16,1 6 160-16,0 0-208 0,-2-6 80 0,3 3 128 15,1 4-176-15,0 1 176 0,-1-2-128 0,0 6 128 16,1 2 0-16,1 5-128 0,1 1 128 0,1 1 0 16,-2-3 0-16,2-5 0 0,1-5 0 0,0-1 0 15,1-1 240-15,3 1-32 0,-2 1 0 0,1 3 0 16,0 3-16-16,-1 0-16 0,1-1 0 0,0 0 0 0,-1-6-176 0,2-5 160 15,-1-5-160-15,1-4 160 0,-1-2-160 0,3-3 0 16,-4-2 0-16,2-2 0 16,0-2-272-16,0 0-144 0,1-5-32 0,-1-4 0 15,-4-10-640-15,0 0-144 0,0 0-32 0,0 0 0 16,0 0-2192-16,0-13-448 0,0-6-96 0</inkml:trace>
  <inkml:trace contextRef="#ctx0" brushRef="#br0" timeOffset="27654.24">29707 3727 23039 0,'-16'-23'2048'0,"-5"-1"-1648"16,-2-1-400-16,-2-1 0 0,0 1 2080 0,2-1 336 15,2 0 64-15,2-3 16 0,4-2-2240 0,0-2-448 0,2-1-96 0,3 1-16 16,0-1 304-16,0 1-128 0,1 3 128 0,4 4 0 16,1 3 0-16,0 0 0 0,0 5 0 0,2 4 0 15,0 2 400-15,0 3 192 0,-2 2 48 0,4 7 0 16,0 0 208-16,0 0 48 0,0 0 16 0,0 0 0 15,0 0-304-15,0 0-64 0,0 0-16 0,0 0 0 16,0 0 48-16,13 10 0 0,1-7 0 0,5 4 0 16,-1-1 256-16,0 0 64 0,0-2 16 0,3-3 0 15,3 2 16-15,3-2 0 0,2-1 0 0,1-1 0 16,0-2-192-16,2-2-32 0,5-2-16 0,3-1 0 16,4 1-400-16,6-3-80 0,1 1-16 0,1 0 0 15,-1 1-192-15,-3 1 0 0,-4-4 128 0,-2 2-128 16,-3 0 0-16,0 1 0 0,-1-2 0 0,0 2 0 15,0 0-288-15,-3 4-96 0,0-3-32 0,-5 4 0 16,-4 0-2464-16,-6 3-480 16,-6-3-96-16</inkml:trace>
  <inkml:trace contextRef="#ctx0" brushRef="#br0" timeOffset="29170.48">25301 6202 12895 0,'-19'3'1152'0,"3"0"-928"0,-5-1-224 0,2 2 0 0,0-1 4288 0,4-1 832 16,2-2 144-16,4 0 48 0,9 0-4080 0,0 0-800 16,0 0-176-16,0 0-16 0,0 0-32 0,0 0 0 15,0 0 0-15,11 7 0 0,1-1 208 0,1 1 32 0,0 1 16 0,4 1 0 16,3 1 288-16,-1 2 48 0,1-3 16 0,-1 2 0 15,2 0-336-15,0 0-64 0,0-2-16 0,0 0 0 16,1-1-192-16,3 1-32 0,-1-3-16 0,5 1 0 16,4-2 80-16,5-4 16 0,5-2 0 0,2-1 0 15,3-2 192-15,-1-3 64 0,-1-5 0 0,-2-1 0 16,-1-1-64-16,2-2 0 0,2-3 0 0,7-2 0 16,9 0-144-16,3-1-48 0,2 2 0 0,-4 0 0 15,-5-4 0-15,-5-2 0 0,-1-5 0 0,0 1 0 16,-1 1 16-16,3 0 0 0,0-2 0 0,-3 2 0 15,1 1 0-15,-3-2 0 0,-6-2 0 0,-2 2 0 16,-3 0-16-16,-1 0 0 0,-2 0 0 0,1 2 0 0,-2 0 0 0,2 2-16 16,0 0 0-16,2 0 0 0,2 0 32 15,-2-1 16-15,-1-3 0 0,-2-5 0 0,-2-2-32 0,-1-1 0 16,-2-3 0-16,-1 3 0 0,-3-1-256 0,1 2 0 16,1 3 128-16,-1 4-128 0,1 2 0 0,1 0 0 15,1 2 0-15,0 3 0 0,1-2 0 0,-4 1 0 16,0 0 0-16,-2-1 0 0,-3 0 0 0,-2 2 0 15,-3-3 128-15,-1 2-128 0,-1-2 0 0,-2 1 160 16,-2 3-160-16,-1-3 128 0,-2 3-128 0,0 1 0 16,0 0 0-16,-1 2 128 0,0 1-128 0,1 1 0 15,-1 1 0-15,-2-1 128 0,-1 1-128 0,0 2 0 16,2 0 0-16,-2 2 128 0,-1 0-128 0,0 2 0 0,-1 1 0 16,2 0 128-16,-3-1-128 0,-2 10 0 0,3-10 0 0,0 1 0 15,-3 9 0-15,2-9 0 0,1 1 0 0,-3 8 0 16,3-13 0-16,-2 4 0 0,-1 1 0 0,0 8 0 15,0 0 0-15,-1-7 0 0,1 7 0 0,-3-10 0 16,0 2 0-16,3 8 0 0,0 0 0 0,-5-8 0 16,1 2 0-16,4 6 0 0,0 0 128 0,-6-4-128 15,6 4 0-15,-9-4 0 0,2 3 144 0,7 1-144 16,-10 5 320-16,0-1 0 0,10-4 0 0,-10 6 0 16,0 1-320-16,0 1 0 0,1 1 0 0,0 0 128 15,-3-1-288-15,1 1-48 0,-4 0-16 0,1 1 0 16,0-3 224-16,-3 1 0 0,-1-3 0 0,-2 2 160 15,-1-2-160-15,-1 1 128 0,0-1-128 0,1 1 128 16,0-4-128-16,1 2 128 0,2 1-128 0,4-1 128 0,1 0-128 16,2-1 0-16,1-1 144 0,10-2-144 0,-10 2 0 0,10-2 0 15,0 0 0-15,0 0 0 0,-8 1 0 0,8-1-160 16,0 0 16-16,0 0 0 0,0 0-112 0,0 0 0 16,0 0-16-16,0 0 0 0,0 0-16 0,8-5 0 15,-1 1 0-15,4 1 0 0,1-2 96 0,1 0 0 16,0 0 16-16,2 1 0 0,1 2 176 0,2-1-192 15,0 0 192-15,2-2-192 0,0 3 192 0,-1-1 0 16,2 0-144-16,0-2 144 0,1-1 0 0,0 3 0 16,-2 0 0-16,-1-1 0 0,0-1-144 0,-4 1 144 15,1-3 0-15,-1 3 0 0,-3 2 0 0,-1-1 0 16,-11 3 0-16,10-5 0 0,-2-1 0 0,-8 6 0 16,0 0 0-16,8-3 0 0,-8 3 128 0,0 0 0 15,0 0-128-15,9-4 192 0,-9 4-32 0,8-6-16 0,-8 6 0 0,0 0 0 16,0 0-144-16,9-3 128 0,-9 3-128 0,0 0 128 15,0 0-128-15,0 0 128 0,10 1-128 0,-10-1 128 16,9 5 0-16,-9-5-128 0,8 8 192 0,-1 0-64 16,-7-8 0-16,6 9-128 0,-2 3 192 0,0-3-64 15,-4-9 16-15,0 16 0 0,1-1 0 0,-2 1 0 16,-2 1 48-16,1 2 0 0,-3 2 0 0,1 2 0 16,-2 3-64-16,1 2 0 0,1 4 0 0,0 1 0 15,-1 1-128-15,1 2 160 0,0 0-160 0,2-5 160 16,-1 1-160-16,2-2 160 0,0-3-160 0,1-1 160 15,1-8-160-15,0 1 0 0,2-6 0 0,-1 1 0 16,2-2-256-16,3-2-64 0,1-2-32 0,1-2 0 16,4 0-1856-1,-1-5-368-15,-2-2-80 0,3-5-11760 0,-3-3-2352 0</inkml:trace>
  <inkml:trace contextRef="#ctx0" brushRef="#br0" timeOffset="30355.16">26110 4116 15023 0,'0'0'656'0,"0"0"160"0,0 0-656 0,0 0-160 0,0 0 0 0,0 0 0 15,0 0 1408-15,0 0 240 0,0 0 48 0,0 0 16 16,0 0-384-16,10-2-80 0,-10 2-16 0,0 0 0 16,0 0 176-16,12 0 16 0,-12 0 16 0,0 0 0 15,0 0 32-15,10 8 16 0,-10-8 0 0,8 13 0 16,-4 2-416-16,-3 1-96 0,-2 5-16 0,0-2 0 15,-1 6-576-15,-2 1-112 0,0 0-16 0,1 3-16 16,-1 2-64-16,0 1-16 0,-2-2 0 0,1-2 0 16,0 1-160-16,1-6 192 0,-2 1-192 0,0-2 192 15,1 1-192-15,1-4 128 0,0-1-128 0,0-2 128 16,2-2-128-16,-1-1 0 0,1-1-192 0,-1-1 192 16,3-11-816-16,-4 11-32 0,4-11-16 0,0 0 0 15,0 0-2080-15,0 0-400 16,0 0-96-16</inkml:trace>
  <inkml:trace contextRef="#ctx0" brushRef="#br0" timeOffset="30570.88">25960 4446 8287 0,'0'0'736'0,"0"0"-592"16,-10 4-144-16,10-4 0 0,-7 8 4112 0,1 0 800 16,6-8 144-16,-3 9 48 0,3-9-3120 0,0 0-608 15,0 6-128-15,0-6-32 0,0 0 144 0,6 12 32 16,2-4 0-16,-8-8 0 0,12-3-464 0,1-1-96 15,2 3 0-15,2-5-16 0,0-3-384 0,4-1-80 16,3 1-16-16,0 3 0 0,5-2-144 0,4 3-48 0,3 1 0 0,2 0 0 16,0-8-144-16,-2 0 0 0,-2-1 144 0,0 0-144 31,-1-2-1792-31,-2 0-448 0,-4-3-64 0</inkml:trace>
  <inkml:trace contextRef="#ctx0" brushRef="#br0" timeOffset="30840.23">26931 3720 18431 0,'0'0'1632'0,"0"0"-1312"0,-11 0-320 0,11 0 0 0,-9 7 4992 0,2 2 944 16,0 1 176-16,3 5 32 0,3 3-4672 0,1 3-960 15,0 1-176-15,2 9-32 0,4 9 208 0,-2 0 64 16,1-8 0-16,-3 1 0 0,0-3 16 0,0 2 16 15,0 4 0-15,-1 4 0 0,0 4-160 0,-2 3-16 16,2 1-16-16,-1 1 0 0,0-2-80 0,-1-4-16 16,-2-7 0-16,2-2 0 0,2-7-320 0,1-2 0 15,-2-1 0-15,2-3 0 0,1-2-256 0,1-2-112 16,0 0-16-16,-1-4-16 16,0-3-1936-16,1 1-384 0,3-3-80 0,2-2-15312 0</inkml:trace>
  <inkml:trace contextRef="#ctx0" brushRef="#br0" timeOffset="32639.45">24734 10317 18431 0,'0'0'816'0,"0"0"160"0,0 0-784 0,0 0-192 0,0 0 0 0,0 0 0 0,0 0 3264 0,3 12 624 16,-3-12 112-16,4 10 32 0,0 0-3232 0,-4-10-640 15,6 8-160-15,-6-8 0 0,12 8 0 0,-2-4 160 16,-10-4-160-16,15 3 160 0,-2-5 384 0,1 1 80 16,2 4 16-16,1-3 0 0,-3-6 128 0,4 3 16 15,0-4 16-15,5 0 0 0,-1 1-240 0,6-2-48 16,4-4-16-16,5 2 0 0,4-2-80 0,3-2-16 15,2-3 0-15,1 0 0 0,-2 0-48 0,-2 0-16 16,0-5 0-16,2-2 0 0,2-2-96 0,7 0-32 0,10-1 0 16,3 0 0-16,-3-2 112 0,-6 2 32 0,-4-2 0 0,-6 1 0 15,-2-2-80-15,1 3-16 0,1-2 0 0,8 2 0 16,5 0-48-16,4-2-16 0,2-1 0 0,-5 0 0 16,-8-5 0-16,-5 0 0 0,-2-1 0 0,3 1 0 15,2-1 0-15,5-1-16 0,3 2 0 0,-1 2 0 16,-3 3 16-16,-4-2 16 0,-3 3 0 0,-6-2 0 15,-4-2 16-15,0-1 0 0,1 0 0 0,2-5 0 16,4-1-32-16,3-3 0 0,2-3 0 0,0 1 0 16,-2 0-16-16,-2 4-16 0,-6-1 0 0,-5 0 0 15,-3 0-32-15,-2 1 0 0,0-1 0 0,-1-1 0 16,0-1-128-16,3-5 160 0,3 3-160 0,2 1 160 16,0 3-160-16,-1 3 192 0,-2 4-192 0,-3 3 192 15,0-2-64-15,-6 4 0 0,-3-2 0 0,-2 1 0 16,-1-1 0-16,-2-2-128 0,0-2 192 0,-1-3-64 0,0-4 48 0,-1 2 0 15,-1-1 0-15,2 1 0 0,1 1-176 0,3 0 128 16,0 0-128-16,4 4 128 0,0-1-128 0,1 1 0 16,1-2 0-16,1-2 0 0,2-6 0 0,-2 2 0 15,1 1 128-15,-3 0-128 0,-1 2 0 0,-2 4 0 16,-2 0 0-16,-3 3 0 0,1 3 224 0,-4-2 16 16,0-2 0-16,-1 1 0 0,-1 0-240 0,0-4 0 15,-1 1 0-15,-2-2-160 0,1-3 160 0,-1 1 144 16,0 1-16-16,1 2-128 0,-1-2 208 0,1 3-64 15,-1 1-16-15,1-1 0 0,-1 3-128 0,0 0 128 0,1 1-128 16,-2-4 128-16,-1-6-128 0,1-1 0 0,0-1 0 16,0 1 0-16,0-2 0 0,-1 2 128 0,0 5-128 0,0 2 0 15,-2 4 0-15,1 0 0 0,-1 3 0 0,1 1 0 16,-2 1 0-16,0-2 0 0,-1 0 0 0,-1 2 0 16,-1 2 0-16,1 1 0 0,-2-1 128 0,1 3-128 15,-2 1 0-15,0 1 0 0,-2 1 0 0,1 1 0 16,0 2 0-16,-1 0 0 0,0 4 0 0,-1 0 0 15,1 1 0-15,-1 2 0 0,0-1 0 0,1 2 0 16,-1-1 0-16,1 2 0 0,2 8 0 0,-3-9 0 16,0 2 0-16,3 7 0 0,0 0 0 0,0 0 0 15,-4-9 0-15,4 9 0 0,-5-4 0 0,5 4 0 16,0 0 0-16,0 0 0 0,-10 3 0 0,1 1 0 16,1-2-128-16,-1 5 128 0,-2-1 0 0,2 2 0 15,0 3 0-15,-1 2 0 0,-3 0-144 0,1 2 144 0,-2 2 0 16,-1 1 0-16,0 3-128 0,0-1 128 0,1 1 0 15,1 1 0-15,-2 0 0 0,4 0 0 0,-2 0 0 0,0-1 0 16,-2-1 0-16,4-1 0 0,-1-2 0 0,0-1 0 16,0 1 0-16,2-4 0 0,-2-1 0 0,2-3 0 15,1-3 0-15,9-6 0 0,-8 6 0 0,8-6-160 16,0 0 160-16,0 0-128 0,0 0-80 0,0 0-16 16,-3-12 0-16,5 1 0 0,0-3-112 0,3 0-32 15,4-2 0-15,2-2 0 0,-1-2-16 0,1-1 0 16,2 1 0-16,-1 0 0 0,-2 2 192 0,0 1 16 15,1 0 16-15,-1 2 0 0,1 4 160 0,0 0 0 16,0-2 0-16,-1 4-128 0,-2 1 128 0,1-1 0 0,2 1 0 16,-1 2 0-16,1-1 0 0,-1 1 0 0,0-1 0 0,1 1 0 15,-2 1 0-15,1-1 0 0,0 1 0 0,-3 1 0 16,-7 4 0-16,0 0 0 0,0 0 0 16,0 0 0-16,0 0 0 0,0 0 192 0,7-6-64 0,-7 6 0 15,0 0 64-15,0 0 32 0,0 0 0 0,0 0 0 16,0 0 16-16,0 0 0 0,0 0 0 0,0 0 0 15,0 0-80-15,0 0-16 0,0 0 0 0,5 11 0 16,-2 1-144-16,1 0 0 0,-4-12 0 0,7 17 128 16,3 1-128-16,-1-1 0 0,1 1 0 0,1-1 0 15,-1 3 0-15,2-1 0 0,1 0 0 0,1 0 0 16,0 3 0-16,2-3 0 0,0-1 0 0,1 1 0 16,-3-4-144-16,0 0 144 0,1 0 0 0,-1 0 0 31,2 1-480-31,-2 0 16 0,2-2 0 0,-2 2 0 0,3 2-1344 0,-3-1-272 0,-6-2-48 0,0 2-16 15,-4-2-768-15,-2 7-160 0,-4-3-16 0</inkml:trace>
  <inkml:trace contextRef="#ctx0" brushRef="#br0" timeOffset="33094.33">28117 8575 12895 0,'0'0'1152'0,"0"0"-928"0,0 0-224 0,0 0 0 16,-6 4 6208-16,6-4 1184 0,0 0 240 0,0 0 48 15,5 12-5952-15,-5-12-1216 0,0 0-224 0,0 0-48 16,18 10 48-16,0-3 16 0,-1-3 0 0,2-2 0 0,-1 2-144 0,1-4-32 16,2 0 0-16,4-2 0 0,1-1-128 0,0 2 128 15,-2-3-128-15,-5 0 128 0,-4-3-128 0,-2 2-176 16,-2 1 48-16,1 0 0 16,1-1-1584-16,-2-1-304 0,-6-2-64 0,1-3-9312 15,1 2-1872-15</inkml:trace>
  <inkml:trace contextRef="#ctx0" brushRef="#br0" timeOffset="33389.51">28776 8111 42783 0,'-12'1'1904'0,"7"7"384"0,1 6-1840 0,1 3-448 0,2 3 0 0,1 1 0 15,0 1 0-15,1 4-320 0,2 4 64 0,-3 3 0 16,0 7 400-16,1 3 96 0,2 4 16 0,-2 4 0 16,2 4-112-16,-2-2-16 0,-2-3 0 0,-1-1 0 15,0 1 176-15,-1-2 16 0,-1 4 16 0,0 0 0 16,-1-5-80-16,1-2 0 0,0-6-16 0,3-3 0 15,1-3-432-15,3-5-96 0,-1-5-16 0,2-8-12944 16,-4-15-2576-16</inkml:trace>
  <inkml:trace contextRef="#ctx0" brushRef="#br0" timeOffset="37796.82">29842 1240 3679 0,'4'-9'320'0,"0"-5"-320"0,-1-7 0 0,0 5 0 0,3 1 6128 0,-4 2 1152 0,1 0 224 0,-1 1 48 16,-2 5-5088-16,-3 1-1024 0,-3 1-208 0,0 3-32 16,-3 2-368-16,-3 6-80 0,-2 1-16 0,-3 4 0 15,-3-1-480-15,1 6-80 0,-1 4-32 0,0 3 0 16,0 3-144-16,-4 4 0 0,-2 1 144 0,1 2-144 16,1 0 0-16,-1 0 0 0,0 1 0 0,3 2 0 15,1 1 0-15,4 1 0 0,4-1 0 0,4-2 0 0,2-4 0 0,6 0 0 16,2-2 0-16,8-2 0 0,4 0 0 0,4-3-160 15,4-3 160-15,3-3 0 0,2-3 0 0,4-5 0 16,1-2 0-16,2-4 0 0,-1-4 0 0,5-1 0 16,2-6 0-16,4 1 0 0,4-4 176 0,1-1-176 15,-2-5 192-15,-1-3-192 0,1-2 192 0,-4-1-64 16,-6-5 0-16,-3-3-128 0,-3-3 208 0,-4-3-64 16,-5-1-16-16,-3 0 0 0,-1-1 0 0,-4-2-128 15,-4-3 192-15,-1 1-64 0,-4 0-128 0,-4-1 160 16,-4-1-160-16,-4 1 160 0,0 0-160 0,-1 1 192 15,0 3-192-15,-3 3 192 0,-1 6-192 0,0 2 0 16,-1 5 144-16,-3 1-144 16,-7 2-304-16,-4 3-128 0,-9 5-16 0,-2 3-16 15,-3 1-1312-15,-1 6-256 0,-1 2-48 0</inkml:trace>
  <inkml:trace contextRef="#ctx0" brushRef="#br0" timeOffset="38337.18">30318 1792 29487 0,'0'0'1296'0,"-9"-1"288"0,9 1-1264 0,0 0-320 0,-8-3 0 0,8 3 0 16,0 0 1872-16,0 0 320 0,0 0 64 0,0 0 16 16,0 0-1696-16,1 13-320 0,2 0-80 0,1 0-16 15,-2 0-160-15,1-2 0 0,-3-11 0 0,3 13 128 32,-1 0-784-32,0-4-176 0,-2 0-16 0,0-9-16 0,-2 10-2608 0,2-10-528 15</inkml:trace>
  <inkml:trace contextRef="#ctx0" brushRef="#br0" timeOffset="38828.78">30849 1180 25791 0,'0'0'2304'0,"0"0"-1856"16,-8-3-448-16,8 3 0 0,-9-2 1712 0,9 2 240 0,-10 7 48 0,4 1 16 15,-1-1-1344-15,1 4-272 16,-1 1-48-16,1 5-16 0,-2 2 96 0,-1 3 16 0,-1 0 0 0,-1 2 0 16,-1 1-128-16,1 2 0 0,-2-2-16 0,1 1 0 15,0 3-176-15,3-3-128 0,1 1 192 0,4 2-192 16,2-2 144-16,2-2-144 0,1 0 0 0,2-2 144 15,0-5-144-15,5 2 0 0,1-2 0 0,3-1 0 16,1-3 0-16,2-2 0 0,-1-3 0 0,0-1 0 16,2-1 0-16,1-1 128 0,0-3-128 0,1-2 0 15,-1-4 176-15,1-2-48 0,2-1-128 0,-2-3 192 16,-1-3 48-16,1-4 0 0,0-1 0 0,1-1 0 16,-1-4-16-16,-1-3 0 0,0-1 0 0,-1-1 0 15,-1-2-96-15,-2-1-128 0,-4 0 176 0,0 0-176 16,1-4 192-16,-5 1-192 0,-3 3 192 0,-2-2-192 0,0-5 160 0,-4 2-160 15,-6 1 128-15,0 2-128 0,-2 0 128 0,-1 4-128 16,-1 0 0-16,-2 5 128 0,-1 1-128 0,-3 2 0 16,2 3 144-16,1 4-144 0,0 5 0 0,2-1 0 15,-2 3 0-15,2 1 0 0,4 2-128 0,0 3-112 16,11 0-16-16,-9 5 0 16,9-5-2560-16,-7 7-512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4:13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13980 14770 6447 0,'-13'-1'576'0,"5"1"-576"15,-3-1 0-15,1 1 0 0,-2-2 3872 0,3 2 672 16,9 0 128-16,0 0 16 0,0 0-3440 0,0 0-688 15,-8 3-144-15,8-3-32 0,0 0 112 0,0 0 16 16,0 0 0-16,0 0 0 0,0 0-176 0,3 12-16 0,-3-12-16 0,12 12 0 16,1-3 240-16,4-1 48 0,4-2 16 0,2-2 0 15,3 1-384-15,3-1-80 0,1 0-16 0,5-1 0 16,4-2 128-16,8 1 0 16,4 0 16-16,8-2 0 0,4-2 80 0,4 1 16 0,1-1 0 0,2-1 0 15,0 0-96-15,5-1-16 0,2 2 0 0,1 1 0 16,0-3 32-16,-4 2 0 0,-4 1 0 0,1 1 0 15,2-3 80-15,2 2 16 0,2 0 0 0,-3 0 0 16,-1-5-80-16,-3 0-16 0,-1-2 0 0,2 0 0 16,0 0-96-16,1 0 0 0,0 1-16 0,-4-2 0 15,-4 2-176-15,-5 1 0 0,-4-4 0 0,-1 4 0 16,-1-1 0-16,-2 3-304 0,-1 3 48 0,-1 0-10768 16,-2 1-2160-16</inkml:trace>
  <inkml:trace contextRef="#ctx0" brushRef="#br0" timeOffset="534.28">17596 14740 27647 0,'-13'-2'2448'0,"5"1"-1952"0,-1 1-496 0,9 0 0 15,0 0 2432-15,0 0 384 0,0 0 64 0,0 0 32 16,0 0-2432-16,19 6-480 0,1-2 0 0,4 2-208 0,2 1 208 0,3-3-176 15,3 1 176-15,6-1-160 0,2-3 160 0,6-2 0 16,5 1 0-16,4-3 0 0,7 1 160 0,6 0-32 16,2-3-128-16,3 1 192 0,3-2-192 0,2-1 176 15,4 3-176-15,2 2 160 0,1 1-160 0,1-2 0 16,-2 2 0-16,1-1 0 0,-3 2 0 0,2 3 0 16,0 1 0-16,2 1 0 0,-3 0-256 0,-3 0-96 15,-4-1-16-15,1 5 0 16,0-1-1712-16,1 4-352 0,3 1-64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6:34.3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19496 5996 33567 0,'-38'-26'1488'0,"8"9"304"0,-8-1-1424 0,-4-3-368 0,1 2 0 0,-1-2 0 0,0-4 256 0,1 0 0 16,-4 3-16-16,1 3 0 0,-2 0-240 0,-1 2 128 15,-1 3-128-15,-4 4 0 0,-4 2 0 0,-3-1 0 16,-1 5 0-16,2 1 0 0,-4 2 128 15,4 2-128-15,-1 4 0 0,-4 3 144 0,-3 1-144 0,-2 2 0 16,-2 3 0-16,-1 6 0 0,0 2 0 0,3 5 0 16,3 4 0-16,-1 3 0 0,1 0 0 0,3 0 0 15,0-3 0-15,6 2 0 0,4 1 0 0,3 2 0 16,2 5 0-16,4 4-176 0,2 9 176 0,4 5 128 16,0 7-128-16,2 7 176 0,1 4-48 0,0 3 0 0,1 0 0 0,5 8 0 15,3 6-128-15,7-2 0 0,6-3 0 0,8-6 0 16,7-6 0-16,7-1 0 0,8-1-144 15,6-2 144-15,2-2-256 0,7-5 64 0,3-3 16 0,3-4 0 16,3-5 176-16,6-2 0 0,7-1 0 0,9-1 0 16,6-3 0-16,7-6 0 0,5-4 0 0,8-10 0 15,7-6 0-15,8-8 144 0,10-6-144 0,4-7 0 16,2-11 0-16,5-3 0 0,6-7 0 0,1-5 0 16,-3-7 0-16,2-3 192 0,1-7-64 0,-4-4-128 15,-3-1 384-15,-2-2-48 0,-1-1 0 0,-4-3 0 16,-6-6 304-16,-2-6 48 0,-3-5 16 0,-1 0 0 15,-2 4-96-15,-5-4-16 0,-9-3 0 0,-4-3 0 16,-3-3-352-16,-5 1-80 0,-2 2-16 0,-9 0 0 16,-11-1-16-16,-9 0 0 0,-7-3 0 0,-10 1 0 15,-7-1 48-15,-10 3 0 0,-8 4 0 0,-7 3 0 0,-7 5 32 0,-7-2 16 16,-9-5 0-16,-10 3 0 0,-9 5-64 0,-10 2-16 16,-10 4 0-16,-8 5 0 0,-10 3-144 0,-7 3 0 15,-4-1 144-15,-9 6-144 0,-8 2 0 0,-4 4 0 16,-6 4 0-16,-2 9 0 0,-3 2 0 0,0 7 0 15,1 2 0-15,2 7 128 0,0 6-128 0,1 6 0 16,5 2 0-16,2 9 0 0,1 8 0 0,0 7-128 16,-1 6 128-16,5 12-13088 15,1 8-2512-15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4:52.8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30804 1423 11967 0,'0'0'1072'0,"0"0"-864"0,0 0-208 0,-9 1 0 16,9-1 3136-16,-9 3 576 0,1-2 112 0,8-1 16 15,0 0-1296-15,-6 8-272 0,2 2-48 0,-1 0-16 16,-3-4-1056-16,0 2-224 0,-1 1-32 0,1 1-16 16,0 2-304-16,-1 4-48 0,0-1-16 0,1 6 0 15,0 4-96-15,-5 0-32 0,-6-6 0 0,2 5 0 16,5 5 48-16,-1-1 0 0,0 4 0 0,0-4 0 16,-2-4-176-16,0-1-16 0,-2-2-16 0,0 1 0 15,-1 3-224-15,-2-3 176 0,-1 0-176 0,2 0 160 0,0-1-160 0,1 0 192 16,3-1-192-16,0-2 192 0,1 0-192 0,1 2 0 15,1-1 0-15,2 1 0 0,1-2 0 0,1 0 0 16,1-2 128-16,2-2-128 0,-2-1 0 0,4 2 0 16,-1-5 0-16,4-10 0 0,0 0 0 0,0 0 0 15,0 0 0-15,0 0 0 0,0 0-144 0,0 0 144 16,0 0-192-16,0 0 192 0,0 0 0 0,0 0 0 16,0 0 0-16,0 0 0 0,0 0 0 0,0 0 0 15,0 0 0-15,0 0 0 0,0 0 0 0,10 5 0 16,-10-5 0-16,11 3 0 0,-11-3 0 0,14 3-128 15,0-3 128-15,1 0 0 0,-2 0 0 0,1-2-128 16,4 2 128-16,3 0 0 0,1 0 0 0,0 0-128 0,-1 0 128 16,1 0 0-16,3 0 0 0,-1 0 0 0,-1-1 0 0,-1 1 0 15,0 0 0-15,1-1 0 0,-1-1 0 0,1 1 0 16,-1 0 0-16,2 1 0 0,-1 2 0 0,2 2 0 16,0-1 0-16,1 1-128 0,0 0 128 0,1-2 0 15,2 4 0-15,1-1 0 0,1 1 0 0,2 1 0 16,0 3 0-16,-2-2 0 0,-5 0 0 0,-1 0 0 15,-3-2 0-15,-1 1 0 0,-3 1 0 0,-2-2 0 16,-1-1 0-16,-2 1 0 0,-1-4 0 0,-2 3 0 16,-2-1 0-16,-8-4 0 0,9 3 0 0,0-2 0 15,-9-1 0-15,11-1 0 0,-11 1 0 0,9-1 0 16,-1-3 128-16,-8 4-128 0,9-6 0 0,-9 6 0 16,9-6 0-16,-1-2 0 0,-3 0 0 0,-5 8 0 15,7-8 0-15,-1 2 0 0,1-1 0 0,-7 7 0 0,5-9 0 16,-5 9 0-16,4-10 0 0,-4 10 0 15,0 0 0-15,0 0 0 0,1-9 0 0,-1 9 0 0,0-11 0 0,-1 5 0 16,1 6 0-16,-3-9 0 0,1 2 128 0,2 7-128 16,-3-9 0-16,0 1 0 0,1 0 128 15,-2 1-128-15,0-3 0 0,0 1 144 0,-1-1-144 0,0-2 128 16,-2-4-128-16,-1 2 128 0,-1-3 16 0,0 0 0 16,0-1 0-16,0 0 0 0,0-1 0 0,-2 1 0 15,-1 0 0-15,2-2 0 0,1 0 16 0,-3-1 0 16,-1-1 0-16,0-2 0 0,-1 1-32 0,-2-1 0 15,-1-2 0-15,-1 3 0 0,-2-3 64 0,-2 2 16 16,0 1 0-16,-1 2 0 0,-3 1 48 0,-1-1 0 16,3 3 0-16,-2-2 0 0,0 1-96 0,1 3-16 15,1 2 0-15,2 0 0 0,1-3-144 0,0 1 0 0,1 4 0 0,0 1 128 16,0 0-128-16,3 2 0 0,3 1 0 0,1 2 0 16,1-2 0-16,3 1 0 0,1 1 0 0,8 6-176 15,-7-5-96-15,7 5-32 0,0 0 0 0,0 0 0 31,0 0-384-31,0 0-80 0,0 0 0 0,0 0-16 16,0 0-1696-16,10 6-336 0,2 2-64 0,-2 4-13552 0</inkml:trace>
  <inkml:trace contextRef="#ctx0" brushRef="#br0" timeOffset="518.7">30665 2329 20159 0,'0'0'896'0,"0"0"176"0,-3 13-864 0,-3-5-208 0,-5-4 0 0,2 0 0 16,0 2 2000-16,-2 3 368 0,1 2 64 0,-2 2 0 15,2-5-576-15,-2 7-112 0,-2 5-16 0,-1 3-16 16,0-2-832-16,1 5-176 0,-2 0-16 0,-2 4-16 16,-5 2-96-16,4-1 0 0,-1 3-16 0,3 0 0 15,2 1-336-15,-1-3-64 0,-3 2-16 0,2-1 0 16,1-2-16-16,2-1-128 0,-3-1 192 0,1-2-64 16,3-1-128-16,0-1 128 0,0-4-128 0,0 0 128 15,1 1-128-15,0-2 160 0,2-1-160 0,2 2 160 16,3-1-304-16,2-2-64 0,-1-3-16 0,2 0 0 15,-1-1-1536-15,3-2-304 0,2-3-64 0,-2-9-16 16,0 0-672-16,7 5-144 0</inkml:trace>
  <inkml:trace contextRef="#ctx0" brushRef="#br0" timeOffset="1200.15">29953 3388 10127 0,'0'0'896'0,"0"0"-704"0,0 0-192 0,1-9 0 15,2-2 2112-15,-1 2 384 0,-2 0 64 0,-1 1 32 16,1 8-896-16,-1-8-176 0,0-1-48 0,-2 0 0 16,-1-1-256-16,-1 2-64 0,0 0-16 0,-1 0 0 15,-1-1 32-15,-1 1 16 0,0 2 0 0,-1-1 0 16,-3 2 32-16,-1 1 0 0,0 0 0 0,-1 3 0 15,-2 1-320-15,-1 4-64 0,-3 1-16 0,1 3 0 16,-2 2-480-16,-1 4-80 0,0 3-32 0,-3 6 0 0,-2 1-224 16,-3 4 0-16,-4-1 0 0,-3-1 0 0,-1-1-160 0,1 0 160 15,-1-1-128-15,3 5 128 0,2-1 0 0,4 2-160 16,2 2 160-16,3 5 0 0,2-1-144 0,5 1 144 16,3-5 0-16,4 1-144 0,2-2 144 0,4-1 0 15,3-1 0-15,3 1 0 0,2-7 0 0,3 1-128 16,0-3 128-16,5-2 0 0,1-3 0 0,5-1 0 15,5-2 0-15,4-1-128 0,6-1 128 0,3-4-192 16,3-1 192-16,5-1-192 0,6-5 192 0,-3-3 0 16,-3-1 0-16,1-2 0 0,-1-5 0 0,2 2 0 15,0-1 0-15,3-1 0 0,0 0 0 0,0-1 0 0,-5 3 0 16,-4-6 0-16,-5 1 128 0,-3-3-128 16,-6-2 160-16,-4-2-160 0,-4-3 256 0,-3-3-64 0,-5-2 0 0,-1 1 0 15,-4-1 0-15,-1-1 0 0,-1-1 0 0,-3 1 0 16,-3 0-16-16,-1 2-16 0,0 3 0 0,-2 2 0 15,-2 2-160-15,-1-1 160 0,-3 2-160 0,-1 2 160 16,0 0-32-16,-2 1-128 0,-4 3 192 0,0-3-64 16,-5 4-128-16,1 0 0 0,-1 1 0 0,0 3 0 15,-3 1-160-15,3 1-64 0,-1 2-16 0,3 0 0 32,0 2-384-32,5 2-80 0,4 0 0 0,1-1-16 15,1 0-1488-15,11 2-288 0,0 0-64 0,0 0-12432 0</inkml:trace>
  <inkml:trace contextRef="#ctx0" brushRef="#br0" timeOffset="6068.81">18285 9134 9215 0,'0'0'400'0,"-3"-11"96"0,0-1-496 0,2 0 0 0,-1 2 0 0,2-3 0 0,1 0 5312 0,1 0 960 15,2 0 192-15,0 0 32 0,-1 0-4832 0,-1 1-976 16,-2 0-192-16,-1 2-48 0,-3-1-256 0,-1 1-48 16,-4 1-16-16,-3 0 0 0,-3 1 64 0,-2 0 0 15,-2 1 0-15,-2 2 0 0,-3-1-64 0,-4 2-128 16,-2-1 192-16,-1 3-64 0,-3-2 176 0,-4 4 16 15,-1 4 16-15,-2 0 0 0,-3 5 288 0,-1 0 48 16,-5 3 16-16,2 4 0 0,0 1-32 0,0 4 0 0,1 1 0 16,1 5 0-16,0 4-304 0,2 5-64 15,0 0-16-15,2 3 0 0,0 2-272 0,2 0 160 0,-1 0-160 16,2 2 128-16,3 1-128 0,1 7 0 0,1 5 0 0,1 3 0 16,3-1 0-16,3 0 0 0,2-4 0 0,3-1 128 15,2-1-128-15,6-1 0 0,0-2 0 0,3 1 0 16,3 1 0-16,4-2 0 0,3-1 0 0,2 1 0 15,3-5 128-15,3-1-128 0,2-1 0 0,4-3 128 16,3 1 16-16,5-3 0 0,2 0 0 0,3 1 0 16,3 0-16-16,3-4-128 0,2-4 192 0,3-1-64 15,2-3-128-15,1-3 160 0,1-3-160 0,-1-5 160 16,2-3-32-16,2-3-128 0,3-2 192 0,1-1-64 16,2-2 16-16,3-4 0 0,2-4 0 0,1-2 0 15,0-5-16-15,0-4 0 0,2-2 0 0,0-7 0 16,2 0 0-16,0-5-128 0,-1-4 192 0,0-1-64 0,-2-2 0 15,-4-2-128-15,-2 0 192 0,-4-2-64 0,-4-3 48 16,-2-2 0-16,-4-1 0 0,-1-4 0 0,-4-1 80 0,-2-2 0 16,-4-5 16-16,-2 5 0 0,-3 2 32 0,-3 1 0 15,-2 1 0-15,-2 2 0 0,0-3-32 0,-2 2 0 16,-4 0 0-16,-2 0 0 0,-1-2 48 0,-1 5 16 16,-1 2 0-16,-4 3 0 0,-1 8-16 0,0 2 0 15,-5-3 0-15,-1 5 0 0,-1 3-64 0,-4-5-32 16,-4 0 0-16,-1-3 0 0,-3 3-96 0,-4 2-128 15,-2 0 176-15,-4 1-176 0,-3-2 128 0,0-1-128 16,-3 2 0-16,1 3 0 0,-3 1 0 0,-2 6 0 16,0 1 0-16,-1 3 0 0,0 1 0 0,3 4-176 15,3 2 176-15,2 6-160 16,1-3-608-16,2 8-112 0,1 5-16 0,1 7-16 16,2 6-2480-16,2 4-480 0</inkml:trace>
  <inkml:trace contextRef="#ctx0" brushRef="#br0" timeOffset="8254.15">15679 7554 10127 0,'-7'-26'896'0,"-1"-1"-704"0,0 1-192 0,-1-4 0 0,0 1 3776 0,-1 2 736 16,-1 1 144-16,-3-2 16 15,-4-2-4064-15,-5-1-816 0,-3 0-176 0,-2-3-16 16,-2-3-1808-16,-3-7-352 0,-2-8-80 0</inkml:trace>
  <inkml:trace contextRef="#ctx0" brushRef="#br0" timeOffset="9256">13036 6613 5519 0,'-71'13'240'0,"19"-4"64"0,-12 2-304 0,-2 0 0 0,-2 2 0 0,4 6 0 16,2 3 1856-16,-5 4 320 0,-4 0 64 0,-4 1 16 15,0 5-1424-15,3-2-272 0,3 4-64 0,5 3-16 16,5 8-288-16,2-2-48 0,1 2-16 0,1-4 0 16,-1-10-128-16,6-4 0 0,5-3 0 0,7-2 0 15,5-4 128-15,6-3 0 0,4-2 0 0,4-2 0 16,4 1 192-16,3-3 48 0,2-1 0 0,0 0 0 15,3-2-240-15,-1 1-128 0,-1-2 128 0,1 0-128 16,0 1 0-16,0 0 128 0,0-1-128 0,0 1 0 16,-1-1 0-16,3 0 128 0,6-5-128 0,-9 5 0 15,9-5 0-15,-8 4 0 0,8-4 0 0,0 0 0 16,0 0 0-16,0 0 0 0,0 0 0 0,0 0 0 16,1-9-192-16,3-1-96 0,1 0-32 0,2 3 0 15,-1-1 128-15,1-1 0 0,-2 1 16 0,3-1 0 0,1 1-64 0,1 0-16 16,1-1 0-16,-1 1 0 0,1 0 256 0,2 2-144 15,1-3 144-15,3-1-128 0,3 3 128 0,1-1 0 16,1 0 0-16,1-1 0 0,1 0 0 0,2 2 0 16,-2-2 0-16,1 5 0 0,-1-2 0 0,-2 2 0 15,-3 0 0-15,0 0 0 0,-4-1 0 0,-2-2-128 16,-2 1 128-16,-11 6-128 0,0 0-208 0,0 0-48 16,0 0 0-16,0 0 0 15,0 0-256-15,0 0-64 0,-11 10-16 0,-2 1 0 0,0-1 336 0,-5 2 64 16,-4-2 0-16,-4 3 16 0,-4 0 304 0,0 2 0 0,-3-1 0 15,2 2 0-15,0-2 0 0,2 3-192 0,0 0 192 0,3 0-160 16,0 2 160-16,3-2 0 0,-1 3 0 0,3-1 0 16,2 1 0-16,-1-1 0 0,-1 4 160 15,-1 1-160-15,-1 0 400 0,-2-1-16 0,-1 1 0 0,1-2 0 16,3-2 352-16,0-2 64 0,0-4 16 0,2-1 0 16,3-6 64-16,4-1 16 0,3-1 0 0,10-5 0 15,0 0-336-15,0 0-64 0,0 0-16 0,0 0 0 16,10-10 32-16,6-4 16 0,5-5 0 0,5-3 0 15,1-1-384-15,3-2-144 0,1-2 0 0,1-1 144 16,-1-2-144-16,1-1 0 0,4-2 0 0,3 1 0 16,3 2 0-16,3 1 0 0,7 0 0 0,6 2 0 15,3 0 0-15,0-3 0 0,-1-3 0 0,1-2 0 16,1-7 0-16,8-1 0 0,8 1 0 0,4 3 0 16,5 2 0-16,-4 0 0 0,-5-1 0 0,3 6 0 0,5 2 0 15,5 1-176-15,6 4 176 0,-5-1-128 0,-6-3 0 0,3 5 0 16,4 0 0-16,1 3 0 0,1 0 0 0,-7 3 0 15,-6 4 0-15,-2 2 0 0,0 3 128 0,-2 4-192 16,0 2 192-16,-5 4-192 0,-8 5-16 0,-4 2-16 16,-3-5 0-16,-2 4 0 0,-1-1 224 0,1 5 0 15,58 12 0-15,-56-8 0 0,-5-1 0 16,-2-4 0-16,-5 2 0 0,-3 1 0 0,-3 2 0 16,-1-2 0-16,-1 4 0 0,-3-3 0 0,2 4 0 15,-2-1 0-15,0 0 0 0,-1-3 0 0,0 3 0 16,0 2 0-16,0-4 0 0,-2 1 0 0,-2 2 0 15,-4-4 0-15,-1 2 0 0,-1-3 0 0,-2 2 0 16,-3-2 0-16,0 0 0 0,-2 0 0 0,-3 0-192 0,-2 0 192 16,-3 0-192-1,-3 0-208-15,1-3-48 0,-5-1 0 0,-2 0 0 16,-1 3-512-16,-2-1-128 0,0-2 0 0,3-9-16 16,-7 5 240-16,7-5 48 0,-9 0 16 0,9 0 0 15,-11-1-48-15,11 1-16 0,-10-8 0 0,0-1 0 0,1-6 640 0,-1 1 224 0,1 0-144 0,0-1 144 16,-1 0 176-16,-1-2 112 0,-2 0 32 0,-1 1 0 15,-4-3-320-15,-6-1 0 0</inkml:trace>
  <inkml:trace contextRef="#ctx0" brushRef="#br0" timeOffset="10372.73">11413 7313 9215 0,'-28'13'816'0,"9"-4"-656"16,-5 0-160-16,0 2 0 0,-1-1 1456 0,-1 2 256 15,0 0 48-15,1 1 16 0,1-3-1120 0,2 2-208 16,4 0-64-16,1-1 0 0,3-1-224 0,1-3-160 15,2 0 192-15,3-1-192 0,8-6 0 0,-6 8 0 16,6-8 0-16,0 0 0 0,0 0 0 0,0 0 160 0,0 0-160 0,0 0 128 16,0 0 160-16,16 0 32 15,-1-4 0-15,6-2 0 0,4-3 128 0,4-3 16 0,2-2 16 0,5-2 0 16,2-2-32-16,1-3-16 0,0-3 0 0,6 1 0 16,3-1-176-16,9 4-16 0,8 1-16 0,6 2 0 15,2 2-224-15,-1 0 128 0,-6 0-128 0,4-2 0 16,6 0 0-16,10-3 0 0,9 1 0 0,-1-5 0 15,-3-2 0-15,8-6 0 0,7-1 0 0,4 2 0 16,2 1 0-16,-4 4 0 0,-4-2 0 0,6 4-160 16,4 4 0-16,-3 2 0 0,-8-1 0 0,2 6 0 15,1 6-80-15,0-1-16 0,-2 4 0 0,-6 1 0 16,-5 2 256-16,-2 5 160 0,0 2-32 0,-2 6 0 16,-2 1-128-16,-6 1 192 0,-5 2-192 0,-7 2 192 15,-3 3-32-15,-1 3 0 0,-2 0 0 0,-2 3 0 0,-2 0 16 0,-3-1 0 16,-6-1 0-16,-3 0 0 0,-6-3 80 0,0-4 0 15,-5 0 16-15,-2-2 0 0,-3 2 0 16,-3 0 0-16,-1-2 0 0,-5 0 0 0,-2-2-16 0,-3 2-16 16,-4-1 0-16,-3 0 0 0,-2 0-80 0,-1-4-16 15,-4 0 0-15,1 1 0 0,-1 0 0 0,-3-12 0 16,4 13 0-16,-4-13 0 0,-1 10-16 0,1-10-128 16,0 0 192-16,0 0-64 0,0 0-128 0,0 0 160 15,-10 8-160-15,10-8 160 0,0 0-16 0,-10-2 0 16,-2-4 0-16,2 0 0 0,-1-2-144 0,1-1 128 15,-3-3-128-15,-1 0 128 0,-2-1-128 0,0-1 0 0,-1-2 144 16,-2 2-144-16,-2 0 0 0,-1-1 0 16,-2 1 0-16,1 0 0 0,-2-7 0 0,-1-4 0 15,-3-2 0-15,-1-7 0 0,-6-1-176 0,-2 1 176 0,-2-3-208 16,-2 1 80-16,-4 1-96 0,-1 1-16 0,-1 1 0 0,-1 6 0 16,-4-2 240-16,0 5 0 0,-2 4-160 0,-5-4 160 15,-9 1 0-15,-1 2 0 0,-1 3-144 0,1 2 144 16,1 8 0-16,-7 4-160 0,-5 4 160 0,-3 4-128 15,-5 0-64-15,0 6 0 0,2 6 0 0,-4 2 0 16,-6 1 64-16,0-2 0 0,0-2 0 0,6 2 0 16,6 1 128-16,0 2 0 0,-3 0-144 0,2-2 144 15,3 3 0-15,7 1 0 0,3 1 0 0,3 5 0 16,4 0 0-16,-3 4 0 0,-3 0 0 0,-1 1 0 16,-1 1 0-16,6-3 0 0,4 0 0 0,4 1 0 0,3-4 0 15,-4 0 0-15,-6-1 0 0,4-1 0 0,2-1 240 16,5 2-48-16,5 2 0 0,6-2 0 0,6 1 0 0,5-5 0 15,5 1 0-15,7-2 0 0,5 0-32 16,3-4-16-16,0-3 0 0,5-1 0 0,4-5-144 0,5-9 128 16,0 0-128-16,-1 8 128 0,1-8-128 0,5 8 0 15,-5-8 0-15,13 0 0 0,-1-3 0 0,7-4 0 16,5-2 0-16,7-8 0 0,7-2 0 0,11-7 160 16,10 0-160-16,9-2 160 0,5 0-160 0,3-2 160 15,-2-4-160-15,13 4 160 0,15 2-160 0,5 1 0 16,1-2 0-16,7 3 0 0,7-1 0 0,5 0 0 15,3-5 0-15,4-2 0 0,6 2-128 0,-1 0 128 16,4 2-160-16,3 6 160 0,6-1-368 0,-7 7 32 0,-8-2 0 16,0 6 0-16,1 5-16 0,-8 2 0 0,-9 5 0 15,-3 2 0-15,-7 3 352 0,-7 5-176 0,-2 4 176 0,-11 2-128 16,-12 5 128-16,-4 4 0 0,-5 6 0 0,-6 3 0 16,-3 5 0-16,-5-2 0 0,-5 0 128 0,-4-2-128 15,-5 1 256-15,-7-3-32 0,-5 2 0 0,-4 2 0 16,-3-3-224-16,0 2 0 0,-4-1 0 0,1-2-7696 15,-2-2-1584-15</inkml:trace>
  <inkml:trace contextRef="#ctx0" brushRef="#br0" timeOffset="13158.25">31032 2463 13823 0,'0'0'1216'0,"0"0"-960"0,0 0-256 0,0 0 0 15,0 0 2752-15,0 0 512 0,0 0 112 0,0 0 16 16,0 0-2272-16,0 0-448 0,0 0-96 0,0 0 0 16,-7 7 16-16,7-7 16 0,0 0 0 0,-6 10 0 15,6-10-224-15,-2 15-64 0,0 0 0 0,2 1 0 16,0 1 128-16,3 2 32 0,0 5 0 0,-1 2 0 16,1 4-16-16,-3 4 0 0,0 0 0 0,1 2 0 15,-1 2-208-15,0-1-32 0,-1-2-16 0,-2 0 0 16,1-4-80-16,-1 1-128 0,-2-3 176 0,0-1-176 15,-2-1 144-15,2 1-144 0,-2-1 0 0,1-2 144 16,-2 0-144-16,2-2 160 0,-1-2-160 0,3 1 160 16,-1-6-512-16,0-2-96 0,1 0-32 0,0-2-10000 15,0-4-2000-15</inkml:trace>
  <inkml:trace contextRef="#ctx0" brushRef="#br0" timeOffset="13876.17">31232 2518 3679 0,'0'0'320'0,"0"0"-320"0,0 0 0 0,0 0 0 0,0 0 3280 0,0 0 592 16,0-8 112-16,0 8 32 0,0 0-1808 0,0 0-352 16,0 0-80-16,0 0-16 0,-1-8-304 0,1 8-64 15,0 0-16-15,0 0 0 0,0 0-528 0,0 0-96 16,0 0-32-16,0 0 0 0,-2-6-240 0,2 6-48 15,0 0-16-15,0 0 0 0,0 0 160 0,-5-3 16 16,5 3 16-16,-6-1 0 0,0-2 0 0,6 3 0 16,0 0 0-16,0 0 0 0,0 0-144 0,0 0-16 15,0 0-16-15,0 0 0 0,0 0-208 0,0 0-32 16,0 0-16-16,12 2 0 0,-12-2 0 0,14 6 0 16,-2 3 0-16,0 2 0 0,-2 3 208 0,-1 4 64 15,1 5 0-15,-1 0 0 0,1 2 0 0,1 2 0 16,-1 1 0-16,3 3 0 0,0 1-160 0,3-2-32 0,1 0 0 0,1 0 0 15,3 0-256-15,1-1 160 0,0-2-160 0,0 1 128 16,0 0-128-16,-1-3 0 0,0 0 0 0,-1 1 128 16,-5 0-128-16,0-1 0 0,-2-4 144 0,-2 0-144 15,0-1 0-15,-2 0 128 0,-1 0-128 0,-2-3 0 16,1-3 128-16,-1 2-128 0,-2-3 128 0,0-3-128 16,-1 0 0-16,-3 1 0 15,0-11 0-15,0 12 0 16,1-1-400-16,3 1-112 0,-3-2 0 0,2-3-16 0,-3-7-640 0,4 7-128 0,0-2-32 15,-4-5 0-15,0 0-1280 0,0 0-256 16,9 4-48-16,-9-4-6880 0,0 0-1392 0</inkml:trace>
  <inkml:trace contextRef="#ctx0" brushRef="#br0" timeOffset="14661.45">31310 2515 8287 0,'0'0'736'0,"0"0"-592"15,-9-2-144-15,9 2 0 0,-10-4 2544 0,10 4 464 16,0 0 112-16,-8-3 16 0,0-2-1504 0,8 5-288 15,-7-5-64-15,7 5-16 0,0 0 64 0,0 0 16 16,-2-9 0-16,2 1 0 0,-2 0 0 0,4 2 16 16,-1-1 0-16,2 1 0 0,-3 6-224 0,0 0-48 15,4-6-16-15,-4 6 0 0,0 0-560 0,0 0-96 16,0 0-32-16,0 0 0 0,0 0 0 0,0 0-16 16,11 4 0-16,-11-4 0 0,0 0 0 0,12 3 0 15,-12-3 0-15,0 0 0 0,12 6 96 0,-12-6 32 16,14 4 0-16,-2 0 0 0,-12-4-112 0,15 4 0 15,1 1-16-15,-2 1 0 0,0-3-96 0,2 5-16 0,4 1 0 0,1 3 0 16,0 4-64-16,4 1 0 0,-1 0-16 0,4 1 0 16,0 0 80-16,5 2 0 0,1 3 16 0,0 1 0 15,-2-2-80-15,1-1-32 0,0 1 0 16,-2-3 0-16,0 1-32 0,2-2-128 0,-1-2 192 0,2 0-64 16,1 0-128-16,2 1 192 0,1-4-192 0,1 0 192 15,0-1-64-15,-3 0-128 0,-2 0 192 0,-2-1-64 16,-5 0-128-16,2-2 0 0,-2 0 144 0,0-2-144 15,-1 0 128-15,1 0-128 0,-4-4 160 0,-1 0-160 16,0 4 0-16,-3-2 0 0,-4 0 0 0,1 2 0 16,-2-3-896-1,-1 5-256-15,-2-1-64 0,-3 1-16 0,-3 0-1936 0,-1-2-384 16</inkml:trace>
  <inkml:trace contextRef="#ctx0" brushRef="#br0" timeOffset="16027.85">31002 3565 14511 0,'0'0'640'0,"0"0"128"0,-5-8-608 0,5 8-160 16,-4-10 0-16,2-1 0 0,-2 2 928 0,0 0 160 15,4 9 16-15,-4-10 16 0,1-1-272 0,1 1-48 16,0 1-16-16,1-2 0 0,1 11-16 0,-1-12 0 0,0 1 0 0,-1 0 0 16,2 11 64-16,-4-11 16 0,-1-2 0 0,-1 2 0 15,-2 3 128-15,-1 3 32 0,-2 1 0 0,-2 3 0 16,-1 2-368-16,-1 2-64 0,0-2 0 0,-2 3-16 16,-1 0-112-16,-1 1-32 0,-2 2 0 0,1 2 0 15,-4 1-96-15,1 1-32 0,1 2 0 0,-1-2 0 16,1 2-128-16,-1 3-32 0,-3 1 0 0,2 3 0 15,5 0 128-15,0 8 32 0,2 3 0 0,4 2 0 16,3-3 48-16,5 1 16 0,1 2 0 0,3 2 0 16,3-3-352-16,3 4 0 0,2-1 0 0,2-4 128 15,0-2-128-15,4-2 0 0,2 0 0 0,1-2 0 16,1-1 0-16,4-3-256 0,4-3 64 0,1-4 0 16,0-1 48-16,2-2 0 0,0-2 0 0,4-1 0 15,-1-2 144-15,3-3 0 0,5-1 0 0,4-2 0 0,3-2-192 16,0-2 64-16,1-1 0 0,2-3 0 0,-1-1 0 0,-5-2 0 15,-7 1 0-15,-3-1 0 0,-7-2 128 0,-4-4 0 16,-2 2-144-16,-3-4 144 0,-3 1-224 0,-1-3 32 16,-5-2 0-16,-3-1 0 0,-2-2 192 0,-3-2-176 15,-3-2 176-15,-1 1-160 0,-2 2 160 16,-3-1 0-16,-3 1 0 0,-1 3-128 0,-3 3-16 0,-2 3 0 16,-3 0 0-16,-2 5 0 0,-1 1-48 0,-2 2 0 15,-4 1 0-15,1 0 0 0,1 1-48 0,0 3-16 16,1-1 0-16,3 1 0 0,4-1 256 0,3 2-176 15,1-2 176-15,4 3-160 0,2-1 160 0,2 0 0 16,8 4 0-16,0 0 0 16,0 0-704-16,0 0-48 0,-3-11-16 0,3 11-12816 0</inkml:trace>
  <inkml:trace contextRef="#ctx0" brushRef="#br0" timeOffset="16664.62">31903 3513 21183 0,'0'0'1888'0,"0"0"-1504"16,0 0-384-16,-5-5 0 0,-3 1 1408 0,8 4 192 15,-8-6 64-15,1 1 0 0,-3 0-896 0,1 1-192 16,0 0-16-16,-1 4-16 0,-3 2-144 0,0 1-16 16,0 3-16-16,0-4 0 0,-2 3 48 0,1 1 16 15,-2 1 0-15,-1 3 0 0,-1-3 80 0,2 4 0 16,2-2 16-16,1 4 0 0,0 1 0 0,0 5 0 15,0 0 0-15,3 2 0 0,0 1-128 0,1 3-16 16,1 2-16-16,3 3 0 0,3 2-368 0,0 0 144 0,2 2-144 16,3 0 0-16,2-1 192 0,2-2-64 15,-1 0 0-15,3 2-128 0,3-6 0 0,1 2 0 0,3 1 0 16,2 0 0-16,3 0-176 0,0 0-32 0,-2 0-16 0,2-4 0 16,-1-4 48-16,1-5 16 0,1-4 0 0,0-3 0 15,-1-3 160-15,0-3-192 0,-1-4 192 0,1-5-192 16,1-2 192-16,2-3 176 0,-1-3-48 0,2-3 0 15,0 0-128-15,0-2 0 0,-3 1 0 0,0-2 0 16,-1-4 0-16,-3 3 0 0,-4 1 0 0,0-3 128 16,-3 3-128-16,0-5 128 0,-5-1-128 0,-2 1 128 15,-3 0-128-15,-2-2 0 0,-1-4 0 0,-5 0 128 16,-3-1-128-16,-2 2 0 0,-1 2 144 0,-3 1-144 16,-2 2 128-16,-2-1-128 0,1 5 128 0,-1 3-128 15,-1 2 224-15,1 4-32 0,-1 0 0 0,1 1 0 16,-1-2-192-16,4 5 176 0,3 2-176 0,0 0 160 0,-1 0-160 15,4 2 0-15,0-1 0 0,1 3 0 0,1 0 0 0,2-2 0 16,7 3 0-16,0 0 0 16,-8 3-448-16,8-3 0 0,0 0-16 15,0 0 0-15,0 0-672 0,0 0-128 0,0 0-16 0,0 0-8736 16,0 0-1744-16</inkml:trace>
  <inkml:trace contextRef="#ctx0" brushRef="#br0" timeOffset="17069.1">32785 3090 6447 0,'0'0'576'0,"0"0"-576"0,0 0 0 0,0 0 0 16,0 0 2112-16,0 0 320 0,0 0 64 0,0 0 16 16,0 0-1456-16,0 0-288 0,0 0-64 0,0 0-16 15,-10-1-64-15,10 1-16 0,-10-1 0 0,1 1 0 16,9 0-256-16,-9 0-48 0,9 0-16 0,0 0 0 15,-9 0-288-15,9 0 128 0,0 0-128 0,0 0 0 0,0 0 128 0,0 0-128 16,-9-2 0-16,9 2 0 0,0 0 0 16,0 0 0-16,0 0 0 0,0 0 0 0,-7-5-192 0,7 5 0 15,0 0 0-15,0 0 0 16,-7-4-384-16,7 4-80 0,-9-4-16 0,9 4 0 16,0 0-256-16,-10-2-48 0,-2-1-16 0</inkml:trace>
  <inkml:trace contextRef="#ctx0" brushRef="#br0" timeOffset="17494.6">32508 3033 6447 0,'0'0'272'0,"0"0"80"0,0 0-352 0,-10 1 0 0,1 1 0 0,9-2 0 16,-12 0 2112-16,3 1 336 0,9-1 80 0,0 0 16 15,0 0-1360-15,-9 1-272 0,9-1-48 0,0 0-16 16,0 0 80-16,0 0 16 0,0 0 0 0,0 0 0 15,0 0 16-15,0 0 0 0,0 0 0 0,0 0 0 16,-6-6 32-16,6 6 16 0,0 0 0 0,0 0 0 16,0 0-32-16,0 0 0 0,12 6 0 0,-1 1 0 15,-11-7-400-15,14 11-96 0,0-1-16 0,2-1 0 16,1 2-144-16,1 0-16 0,0-1-16 0,2-2 0 16,-1 0-96-16,1 1 0 0,-2 2-16 0,1-2 0 15,-1 2-48-15,1 0-128 0,2-1 192 0,-1 1-64 16,-2-2 0-16,0 0-128 0,-2 0 192 0,-2 0-64 15,-1 2 64-15,0-1 0 0,-2 0 0 0,-1 2 0 0,-1 0-32 16,0 0 0-16,-1-1 0 0,0 1 0 0,-3 0-160 0,2 0 192 16,-1-2-192-16,0 3 192 0,-3-4-192 0,3 0 160 15,-6-9-160-15,6 12 160 0,-6-12-160 0,7 7 0 16,-7-7 0-16,0 0 128 16,8 6-128-16,-8-6 192 0,0 0-192 0,0 0 192 0,0 0-64 0,11 3 0 15,-11-3 0-15,11-2 0 0,-11 2-128 0,0 0 0 16,11-3 0-16,-11 3 0 15,11-4-480-15,-11 4-176 0,9-6-48 0</inkml:trace>
  <inkml:trace contextRef="#ctx0" brushRef="#br0" timeOffset="18144">33082 3600 19343 0,'0'0'848'0,"0"0"192"0,0 0-832 0,0 0-208 0,0-6 0 0,0 6 0 15,0 0 1856-15,1-6 336 0,0 1 64 0,2 0 16 0,-2 0-1248 16,1 0-256-16,-2-6-64 0,0 11 0 16,-2-9 0-16,2 9-16 0,-4-12 0 0,1 3 0 0,-3 3 48 0,6 6 16 15,-9-8 0-15,-1 4 0 0,-1 3 16 0,1 1 16 16,-2 0 0-16,0 3 0 0,-1 3-192 0,2 0-32 16,-1 1-16-16,0-1 0 0,0 3-208 0,1 3-32 15,-1 1-16-15,0 0 0 0,1 4-128 0,-3 1-32 16,0 7 0-16,0 0 0 0,-2 5 0 0,-1 6-128 15,3 2 192-15,0 0-64 0,-1 2-128 0,3 1 0 16,-1-5 0-16,3-2 128 0,0-4-128 0,6-17 0 16,-3 2 0-16,3 0 0 0,-1 4 0 0,2-1 0 15,1 1 128-15,3 0-128 0,2-1 0 0,7 16 0 16,4-8 144-16,3-9-144 0,3-4 0 0,0-4 0 16,2-1 0-16,1-3 128 0,5-2-128 0,0-3 176 15,1 0-176-15,2-3 192 0,0 0-64 0,-11-3 0 0,4-3 0 0,3-3 0 16,4-2 48-16,2-2 0 0,-1 0 0 0,1-2 0 15,0 1 0-15,24-15 0 0,-10 3 0 0,-8-1 0 16,-8-1-48-16,-2-3 0 0,-3-3 0 0,-1-1 0 16,-3-1-128-16,-1 1 160 0,-2 1-160 0,-2 0 160 15,-1 3 0-15,-4 4 0 0,-3 4 0 0,-3 3 0 16,-3 3 48-16,-4 1 16 0,-5 4 0 0,-3 2 0 16,-4 2-16-16,-4 1 0 0,-5 3 0 0,-3-1 0 15,1 1-208-15,-4 2 0 0,-2-2 0 0,-2 1 0 16,-5-2 0-16,-2 2 0 0,-4-5 0 0,-1 3 0 15,-1 3-384-15,22 4 16 0,-2 0 16 0,0 2 0 16,1 1-1232-16,0 4-240 16,1-2-48-16</inkml:trace>
  <inkml:trace contextRef="#ctx0" brushRef="#br0" timeOffset="20478.77">29214 4107 1839 0,'0'0'0'0,"0"0"160"0,0 0-160 0,0 0 0 0,0 0 0 0,0 0 0 0,0 0 224 0</inkml:trace>
  <inkml:trace contextRef="#ctx0" brushRef="#br0" timeOffset="22014.23">29214 4107 1839 0,'0'0'0'0,"0"0"160"0,0 0-160 0,0 0 0 16,0 0 0-16,0 0 0 0,0 0 2240 0,0 0 432 15,0 0 80-15,0 0 0 0,0 0-1408 0,0 0-272 16,0 0-64-16,0 0-16 0,0 0-400 0,0 0-80 15,0 0 0-15,0 0-16 0,0 0 240 0,0 0 48 16,0 0 16-16,0 0 0 0,0 0-112 0,0 0-32 0,0 0 0 0,0 0 0 16,0 0 80-16,0 0 16 0,0 0 0 0,0 0 0 15,0 0-256-15,0 0-48 0,0 0-16 0,0 0 0 16,0 0-240-16,0 0-32 0,0 0-16 0,0 0 0 16,1-10-144-16,-1 10 0 0,0 0 0 0,0 0 0 15,0 0 0-15,0 0 0 0,0 0 0 0,0 0 128 16,0 0 16-16,0 0 0 0,0 0 0 0,0 0 0 15,0 0 240-15,0 0 64 0,0 0 0 0,0 0 0 16,0 0-64-16,0 0-16 0,1-9 0 0,-1 9 0 16,0 0-112-16,0 0 0 0,0 0-16 0,0 0 0 15,3-9-240-15,-3 9 176 0,0 0-176 0,0 0 160 16,3-7-160-16,-3 7 0 0,0 0 0 0,0 0 128 16,0 0 64-16,0 0 16 0,0 0 0 0,0 0 0 15,0 0 80-15,0 0 16 0,0 0 0 0,0 0 0 0,2-8-96 16,-2 8-16-16,0 0 0 0,0 0 0 0,0 0-64 0,0 0-128 15,0 0 176-15,0 0-176 0,0 0 144 0,0 0-144 16,0 0 0-16,0 0 144 0,-1-6-144 0,1 6 0 16,0 0 0-16,0 0 0 0,0 0 0 0,0 0 0 15,0 0 0-15,0 0 128 0,0 0-128 0,0 0 192 16,0 0-192-16,0 0 192 0,0 0-64 0,-8 2 0 16,1 0 0-16,7-2 0 0,-7 5 48 0,7-5 0 15,-8 5 0-15,8-5 0 0,-8 5 16 0,1 2 16 16,7-7 0-16,-6 2 0 0,-1 4-16 0,1-1 0 15,-3-1 0-15,9-4 0 0,-9 6 0 0,0-2 0 16,-1 1 0-16,1 2 0 0,0 1-64 0,0 1-128 16,-3 3 176-16,3-1-176 0,0 0 160 0,-1-1-160 0,-2 2 128 15,0 1-128-15,-1 3 192 0,0-1-32 0,0 1-16 0,-1-2 0 16,-2-1-16-16,0 2-128 0,1-2 192 0,-1 1-64 16,-1 0 64-16,-1 2 16 0,0 0 0 0,-2-1 0 15,1 4-16-15,-1-4-16 0,2 0 0 0,-2 0 0 16,-1 3 0-16,2-2 0 0,2 1 0 0,0-1 0 15,-1-2 16-15,3-1 0 0,2 0 0 0,0 0 0 16,0 1-48-16,1-3 0 0,2-1 0 0,1-1 0 16,1-2-144-16,2-1 160 0,6-6-160 0,-7 8 160 15,7-8-160-15,-8 8 128 0,8-8-128 0,0 0 128 16,-6 7-128-16,6-7 0 0,0 0 144 0,-7 7-144 16,7-7 0-16,0 0 0 0,-6 7 0 0,6-7 128 15,0 0-128-15,0 0 0 0,0 0 0 0,-4 7 0 16,4-7-160-16,-3 9 0 0,-1 0 0 0,4-9 0 0,0 0-192 0,-2 9-32 15,2-9-16-15,-3 10 0 16,0-2-1088-16,1 0-224 16,-2 0-32-16,4-8-15232 0</inkml:trace>
  <inkml:trace contextRef="#ctx0" brushRef="#br0" timeOffset="23703.69">29584 4137 18543 0,'0'0'400'0,"0"0"96"0,0 0 16 0,0 0 0 0,0 0-512 0,0 0 0 0,0 0 0 0,0 0 0 16,0 0 1376-16,0 0 160 0,0 0 48 0,0 0 0 16,0 0-304-16,0 0-48 0,-4-5-16 0,4 5 0 0,0 0-144 0,0 0-48 15,0 0 0-15,0 0 0 0,-5 12-176 0,1 1-32 16,-1 0-16-16,1 4 0 0,1-3-160 0,1 4-48 16,-2 2 0-16,1 2 0 0,0 0-272 0,0 4-48 15,-4-2-16-15,1 2 0 0,-1-1-96 0,-1 1-32 16,-1-1 0-16,0-1 0 0,-3 1-128 0,2 0 160 15,-1 1-160-15,2-3 160 0,-1 1-32 0,1 1 0 16,0-1 0-16,1 2 0 0,0-3-128 0,0-3 160 16,2-1-160-16,0-1 160 0,1 0-160 0,1 0 160 15,0-4-160-15,2-1 160 0,0-3-160 0,1-1 0 16,0 2 144-16,1-11-144 16,0 0-304-16,0 0-128 0,0 0-16 0,0 0-16 15,0 0-1840-15,0 0-384 0,0 0-64 0</inkml:trace>
  <inkml:trace contextRef="#ctx0" brushRef="#br0" timeOffset="24215.21">29823 4144 26255 0,'-4'-11'1152'0,"4"11"256"0,0 0-1120 0,0 0-288 15,-3-7 0-15,3 7 0 0,0-10 880 0,0 10 112 16,0 0 32-16,0 0 0 0,0 0-576 0,4-6-96 15,-4 6-32-15,0 0 0 0,4-7 192 0,-4 7 48 16,0 0 0-16,0 0 0 0,0 0 160 0,0 0 48 16,5 17 0-16,-1-4 0 0,-1 2-32 0,-2 0 0 15,-2-3 0-15,1 4 0 0,0-1-32 0,1 2 0 16,-1 2 0-16,2-1 0 0,2 4-80 0,0 1-32 16,0 2 0-16,0 0 0 0,1 0-128 0,1-2-16 15,-1-1-16-15,0 1 0 0,2 0-64 0,-1 0-16 0,-1 0 0 0,0 1 0 16,1-1-224-16,-1 1-128 0,-1 2 160 0,0-1-160 15,-2 0 176-15,1-7-176 0,-2 2 192 0,2-1-192 16,3 4 144-16,-2-3-144 0,-1-1 0 0,-2-1 144 16,0-2-144-16,1-3 192 0,-1-2-192 0,-1 1 192 15,0-12-192-15,0 7 0 0,0-7 144 0,0 0-144 32,0 0-432-32,0 0-144 0,3 14-48 0,-1-5 0 15,-2-9-1792-15,0 0-352 0,-5-17-80 0,2-5-14336 0</inkml:trace>
  <inkml:trace contextRef="#ctx0" brushRef="#br0" timeOffset="25559.75">30931 4167 4607 0,'0'0'400'0,"0"0"-400"0,0 0 0 0,0 0 0 15,0 0 2304-15,0 0 384 0,2-9 80 0,-2 9 16 16,0 0-944-16,0 0-192 0,0 0-48 0,0 0 0 16,0-8-464-16,0 8-112 0,0 0 0 0,0 0-16 15,0 0-432-15,0 0-64 0,0 0-32 0,0 0 0 16,0 0-224-16,0 0-32 0,0 0-16 0,0 0 0 15,0 0-208-15,0 0 128 0,-9 2-128 0,9-2 0 16,-10 2 256-16,2 5-32 0,0-1-16 0,0 1 0 16,-1-3 240-16,1 2 64 0,1 5 0 0,-3-1 0 15,1 1 192-15,0 0 64 0,1 2 0 0,0 0 0 16,-1 0-208-16,0 2-48 0,0 0 0 0,-1 2 0 16,-1 2-192-16,0 1-64 0,-1 0 0 0,-3 3 0 0,-2 3-32 15,2 1-16-15,-2 0 0 0,-1-1 0 0,-3 3 32 0,-1 1 0 16,-1 1 0-16,1-1 0 0,1 1-32 0,1-2 0 15,0 0 0-15,2-2 0 0,1 0-80 0,2-2 0 16,2-3-128-16,2 0 192 0,0 1-192 0,2-1 176 16,1-4-176-16,2-2 160 0,1-1-160 0,1-2 0 15,0-2 0-15,1-3 0 16,3-8-496-16,0 0-16 0,0 0-16 0,0 0 0 16,0 0-2160-16,0 0-416 0</inkml:trace>
  <inkml:trace contextRef="#ctx0" brushRef="#br0" timeOffset="26201.16">30935 4281 9215 0,'0'0'816'0,"-3"-8"-656"15,0-3-160-15,2 2 0 0,1 9 1536 0,-1-9 256 16,1 9 64-16,0-8 16 0,1-1-656 0,-1 9-128 15,3-8-16-15,-3 8-16 0,0 0-416 0,0 0-64 16,2-6-32-16,-2 6 0 0,0 0 432 0,0 0 96 0,0 0 16 0,0 0 0 16,0 0 0-16,0 0 0 0,0 0 0 0,0 0 0 15,2 17 16-15,-2-4 16 0,-2 4 0 0,1 0 0 16,-2 2-160-16,-2 2-48 0,1 1 0 0,-1 2 0 16,0 2-352-16,1-3-80 0,0 0-16 0,1-1 0 15,3 1-160-15,2 2-48 0,-2-3 0 0,1 3 0 16,3 1-128-16,0-4-128 0,0-1 144 0,0 2-144 15,0 1 128-15,-1-2-128 0,0-2 0 0,-2 0 144 16,-2 1-144-16,0 1 160 0,1-5-160 0,0 3 160 16,-3-4-160-16,2-1 0 0,0 1 0 0,-1 0 0 15,1-3 0-15,1 0 0 0,0 1 0 0,0 2 0 16,3-2-256 0,-2-1-128-16,1-3-16 0,1 1-16 0,1-5-608 0,0 0-112 0,1-1-16 0,-5-5-9632 15,7 4-1920-15</inkml:trace>
  <inkml:trace contextRef="#ctx0" brushRef="#br0" timeOffset="26633.93">31207 4227 20271 0,'0'0'896'0,"0"0"192"0,0 0-880 0,0 0-208 15,0 0 0-15,0 0 0 0,0 0 1040 0,0 0 176 0,0 0 16 0,0 0 16 16,0 0-32-16,0 0 0 0,0 0 0 0,0 0 0 16,0 0 64-16,0 0 16 0,0 0 0 0,0 0 0 15,0 0-144-15,0 18-16 0,0-1-16 0,1 2 0 16,2-1-352-16,0 3-64 0,-2 0 0 0,2 3-16 15,-1 3-256-15,1-3-48 0,-2 1-16 0,0 0 0 16,1 1-192-16,0-1-48 0,0-1 0 0,-1 0 0 16,1-1 16-16,1 1 0 0,0-2 0 0,1-1 0 15,-1 1-144-15,0-1 192 0,0 1-192 0,-1 2 192 16,2-5-192-16,-1 1 160 0,-1-2-160 0,1-2 160 16,0-2-160-16,1 0 192 0,-1 1-192 0,1-2 192 15,0 0-192-15,-1 0 0 0,-2 0 0 0,2-2 0 0,-1 0-256 0,1 2-16 16,1 1-16-16,0 1 0 15,0 0-320-15,-2 0-64 0,0-2-16 0,0-3 0 16,2-3-416-16,-1-1-96 0,-3-6-16 16,0 0-9920-16,4 7-1984 0</inkml:trace>
  <inkml:trace contextRef="#ctx0" brushRef="#br0" timeOffset="27269.89">31902 4346 22175 0,'0'0'976'0,"0"0"208"0,0 0-944 0,0 0-240 15,0 0 0-15,0 0 0 0,0 0 800 0,0 0 112 16,8 8 32-16,-3 1 0 0,-5-9-176 0,5 14-16 15,0 1-16-15,-2 0 0 0,-3 3 384 0,1-2 80 16,-1 5 16-16,0-2 0 0,-1 1-384 0,-2 3-64 16,0 2 0-16,-1-1-16 0,-2 0-224 0,0 3-32 15,-2-4-16-15,-1 2 0 0,0 0-112 0,-2 1-32 16,2 1 0-16,0-2 0 0,0 0-96 0,1-2-32 0,0-2 0 16,3 1 0-16,0-2-64 0,1 2-16 0,0-1 0 15,1-2 0-15,2-3-128 0,0-1 0 0,1 0 144 0,1-1-144 16,3 1 0-16,0 0 0 0,0-1 0 0,0 0 128 31,0-7-448-31,0 0-64 0,0-1-32 0,-4-6 0 16,0 0-560-16,0 0-112 0,0 0-32 0,0 0-9520 0,0 0-1904 0</inkml:trace>
  <inkml:trace contextRef="#ctx0" brushRef="#br0" timeOffset="27651.28">31931 4395 19343 0,'0'0'848'0,"0"0"192"0,0 0-832 0,0 0-208 16,0 0 0-16,0 0 0 0,0 0 1920 0,0 0 352 15,0 0 64-15,0 0 16 0,0 0-1328 0,2 11-256 16,-2-11-48-16,4 19-16 0,0-3 352 0,-1 2 64 15,-2 1 16-15,0 1 0 0,2 3-256 0,-2-1-48 16,2-3-16-16,-2 3 0 0,-1-3-224 0,1-1-32 16,2 2-16-16,0-1 0 0,-1-3-240 0,1 2-48 15,2-2-16-15,0 2 0 0,-1 1-240 0,3 1 144 0,2 0-144 16,-3-2 128-16,0 0-128 0,-1 2 0 16,1-1 0-16,1-1 0 0,-1-2 128 0,0 1-128 0,-1 0 0 0,0-1 128 15,-1-2-128-15,1-1 0 0,0 0 0 0,1 1 0 16,0 1-352-16,-1-2 48 0,-1-4 16 0,0-1 0 15,0 2-96-15,0-2 0 0,0-2-16 0,1 1 0 32,-5-7-304-32,8 3-48 0,-8-3-16 0,10 2 0 15,-10-2-1824-15,11-1-368 0</inkml:trace>
  <inkml:trace contextRef="#ctx0" brushRef="#br0" timeOffset="28087.34">31967 4448 19343 0,'0'0'1728'0,"0"0"-1392"16,-4-10-336-16,3 1 0 0,1 0 3200 0,3 1 560 16,0 2 112-16,4-2 32 0,-1 3-2464 0,1-2-480 15,0-1-112-15,-2 5-16 0,-5 3-368 0,0 0-80 16,0 0 0-16,13 5-16 0,-13-5-112 0,12 15 0 0,-3-2-16 0,-2 4 0 16,0-2 0-16,-3 3 0 0,0 0 0 15,0 2 0-15,-2 2 16 0,1 1 16 0,0-3 0 0,-2 3 0 16,3-3-32-16,0 3-16 0,1 4 0 0,1-4 0 15,2-3-224-15,1 0 176 0,2 3-176 0,-1-1 160 16,2 0-160-16,1-1 128 0,1-3-128 0,2 0 128 16,0 1-128-16,1-1 160 0,-1 0-160 0,3-1 160 15,-2-1-160-15,0 1 0 0,-2-2 0 0,1 0 0 16,0-6-160-16,1 4-112 0,1 2-32 0,-3 1 0 31,0-4-400-31,-3-1-96 0,-2-1-16 0,0-5 0 16,-1-1-1232-16,-1-4-256 0,-8 0-64 0</inkml:trace>
  <inkml:trace contextRef="#ctx0" brushRef="#br0" timeOffset="28618.39">33008 4377 13823 0,'0'0'1216'0,"0"0"-960"0,0 0-256 0,0 0 0 15,0 0 2368-15,0 0 416 0,0 0 96 0,0 0 0 16,0 0-1536-16,0 0-320 0,0 0-64 0,0 0-16 16,0 0-240-16,0 0-64 0,0 0 0 0,-3 15 0 15,0 0 128-15,-1 3 0 0,-1 3 16 0,0 1 0 16,0 3-48-16,-2 0-16 0,-1 0 0 0,-1 2 0 15,-1 3-160-15,-2-3-48 0,2 3 0 0,-1-3 0 0,1-1-128 0,-1 1-48 16,1 0 0-16,1 2 0 0,-2-2-176 0,2 0-32 16,-1-3-128-16,-2 1 192 0,2-4-64 15,-3 1-128-15,1 0 176 0,-1-1-176 0,0-3 144 0,-1 1-144 16,0-8 0-16,3 2 144 0,-2 0-144 0,2-1 0 16,2-1-192-16,0-5 192 0,1 1-400 0,2-5 32 15,-2 2 16-15,3 0 0 16,1-5-640-16,1-2-128 0,1-2-32 0,-1 0 0 15,3 2-2384-15,3-7-496 0,-1-10-80 0,6-6-32 0</inkml:trace>
  <inkml:trace contextRef="#ctx0" brushRef="#br0" timeOffset="28967.29">33015 4367 19807 0,'0'0'880'0,"0"0"176"0,0 0-848 0,0 10-208 0,0-10 0 0,0 15 0 16,2-2 1456-16,-1 1 240 0,0 0 48 0,-1 1 16 16,0-1-64-16,2 4-16 0,0 2 0 0,2 1 0 15,-1-1-528-15,1 0-128 0,1 3 0 0,0 0-16 16,2 0-432-16,-1-1-64 0,1 0-32 0,0 2 0 15,3-1-272-15,0 0-48 0,0-4-16 0,-3-7 0 16,1 2-144-16,1 2 160 0,0 2-160 0,0-2 160 16,2 2-160-16,-2 0 128 0,0-1-128 0,6 14 128 0,-3-3-128 0,-1-3 0 15,-4-6 0-15,0-1 128 0,-1-2-128 16,0 0 0-16,-1 1 0 0,0-2 0 0,0 0-160 0,-1-5-112 16,0 0-32-16,-4-10 0 15,0 0-464-15,0 0-80 0,0 0-32 0,0 0 0 16,0 0-1840-16,0 0-368 0</inkml:trace>
  <inkml:trace contextRef="#ctx0" brushRef="#br0" timeOffset="29306.95">33293 4414 21183 0,'0'0'944'0,"0"0"192"0,0 0-912 0,0 0-224 0,0 0 0 0,0 0 0 15,8-6 2368-15,-8 6 416 0,12 4 96 0,-2 3 0 16,-10-7-1856-16,10 13-384 0,0 1-80 0,0 6-16 16,-1 2 80-16,0 1 16 0,-2 1 0 0,2-3 0 15,1-2-144-15,1 1-32 0,-2-1 0 0,1-3 0 16,1 0-48-16,-1 2-16 0,-1-2 0 0,0 1 0 15,1 0-80-15,0 1-32 0,0 0 0 0,0-1 0 16,-3 3-144-16,2-5-16 0,2 2-128 0,-2-1 192 0,-1-1-192 16,0 1 144-16,0-3-144 0,2 0 128 0,0 0-256 0,1-1-64 15,-1-3-16-15,2 0 0 16,0 2-1872-16,1-6-368 0,39 17-80 0,-5-16-16 16</inkml:trace>
  <inkml:trace contextRef="#ctx0" brushRef="#br0" timeOffset="31377.67">28546 5063 10303 0,'0'0'448'0,"-4"-11"112"0,0 2-560 0,3 0 0 0,0 0 0 0,1-3 0 16,1-1 176-16,-1 4-176 0,0 9 160 0,-1-8-160 15,1 1 0-15,0-3 0 0,0 1 0 0,0-1 0 0,0-2 0 0,0 6 0 16,0-3-128-16,0 1 128 0,0-1 0 16,0 2 0-16,-2-2 0 0,1 0 0 0,0 0 1008 0,-4-6 144 15,-1 2 48-15,1 4 0 0,-1 3 320 0,-1 0 64 16,1 3 16-16,-1 0 0 0,1-1-624 0,0 1-112 15,0 2-32-15,6 1 0 0,-7 0-368 0,0-3-80 16,0 2 0-16,7 1-16 0,-6-2 192 0,6 2 32 16,-7-3 16-16,7 3 0 0,0 0 192 0,-7-4 32 15,2 0 16-15,5 4 0 0,0 0-160 0,0 0-48 16,-5-2 0-16,5 2 0 0,0 0-352 0,0 0-80 16,0 0-16-16,0 0 0 0,0 0-32 0,0 0-16 15,0 0 0-15,-8 2 0 0,8-2 112 0,0 0 32 16,0 0 0-16,-6 7 0 0,-2 0 16 0,8-7 0 15,0 0 0-15,-5 14 0 0,-1-5-48 0,3 0 0 0,-1 1 0 0,1 2 0 16,2 1-128-16,-1 0-128 0,0 0 192 0,0 0-192 16,1 0 256-16,0 1-64 0,-2 3-16 0,2 0 0 15,0 0-176-15,-2 2 0 0,0-2 0 0,2 2 0 16,0 1 192-16,1-1-32 0,0 1-16 0,0 1 0 16,-1-1-144-16,-1 3 192 0,2-1-192 0,0 1 192 15,-1 2-192-15,0-2 128 0,-1 0-128 0,2-6 128 16,0 1-128-16,0-3 128 0,0-1-128 0,0-3 128 15,0 0 144-15,0-11 32 0,0 0 0 0,-2 10 0 16,2-10 112-16,-4 9 32 0,4-9 0 0,-7 7 0 16,7-7-64-16,-8 4 0 0,8-4 0 0,-9 1 0 15,9-1-96-15,0 0-32 0,-9 0 0 0,9 0 0 16,0 0-64-16,0 0-32 0,-6-5 0 0,6 5 0 16,0 0-160-16,0 0 0 0,0 0 0 0,0 0 0 0,0 0 0 0,0 0 0 15,6-7-128-15,-6 7 128 0,12-2 0 0,0-1 0 16,-1 0-144-16,4 2 144 0,0 0 0 0,2 0-192 15,-1 1 192-15,2-2-160 0,2 2 160 0,-1 0-128 16,1 0 128-16,-1 0-128 0,1 2 128 0,0 0 0 16,0 1-144-16,0-1 144 0,0-2 0 0,-2 2 0 15,0 0 0-15,2 1 0 0,-1-1-128 0,1 1 128 16,-1 0 0-16,1-1 0 0,-2 2 0 0,2 3 0 16,-1-1 0-16,-1 1 0 0,-2 1 0 0,0-3-144 15,-1-1 144-15,0-2 0 0,-4-2 0 0,0 0 0 16,-11 0 0-16,12-2 0 0,-2-1 0 0,-10 3 0 15,10-3 0-15,0 0 144 0,-3-3-144 0,1 1 160 0,-8 5-160 16,8-9 160-16,-1 1 32 0,-1 2 0 0,-2-5 0 0,-1 2 0 16,-1-1 112-16,1-1 16 0,-2 0 16 0,0-3 0 15,-1 1-16-15,0-1-16 0,0-2 0 0,0 0 0 16,0-5-112-16,0 1-32 0,-1 1 0 0,1-1 0 16,1-1-160-16,-1-1 160 0,-1-2-160 0,1 0 160 15,1-2-160-15,-1 0 0 0,0 0 0 0,3-2 128 16,0-2-128-16,-1 1 0 0,0 2 0 0,0 4 0 15,1 3 0-15,-2 3 0 0,-1 3 0 0,0 2 0 16,0-1 0-16,1 4-144 0,1 1 144 0,-2 8 0 16,2-9-144-16,-2 9 144 0,0 0 0 0,0-8-144 15,0 8 144-15,2-6-160 0,-2 6 160 0,0 0-160 16,0 0 160-16,0 0-208 0,0 0 80 0,0 0 128 16,0 0-192-16,-4-6 192 0,4 6-192 0,0 0 192 0,-7-4-160 15,1 2 160-15,-3 1 0 0,-1 1-144 0,0 0 144 0,0 1 0 16,-2 1 0-16,-1 1 0 0,-4 0 0 0,-1-1 0 15,-2 3 128-15,-2-2-128 0,-3 1 0 0,-1 0 128 16,0 0-128-16,0 1 0 0,1 0 0 0,0 0 144 16,-1 2-144-16,0 0 0 0,0-1 0 0,0 1 0 15,0-4 0-15,1 3 0 0,3-1 0 0,0 0 0 16,0 0 0-16,2 1 0 0,3-5 128 0,3 1-128 16,1-2 0-16,2 0 0 0,2 0 0 0,9 0-272 15,0 0 48-15,0 0 16 16,0 0-608-16,0 0-112 0,0 0-32 0,0 0 0 15,11 4-1360-15,2 0-288 0,0-1-48 0,2 2-16 16,4-1-48-16,0 0-16 0</inkml:trace>
  <inkml:trace contextRef="#ctx0" brushRef="#br0" timeOffset="32339.87">29202 4952 8287 0,'0'0'736'0,"0"0"-592"0,-7-10-144 0,2 1 0 16,1 2 1808-16,0-2 336 0,-1 1 64 0,5 8 16 15,-6-4-656-15,6 4-128 0,-9-1-32 0,-1 0 0 16,1 1 48-16,1-3 0 0,1 2 0 0,7 1 0 0,-9 0 80 15,1 0 0-15,8 0 16 0,-9 0 0 0,9 0-384 0,0 0-80 16,-8 0 0-16,8 0-16 0,-9 4-496 0,2 3-80 16,3 5-32-16,0 0 0 0,-1 0-304 0,1-1-160 15,0 4 160-15,2 2-160 0,-2 1 128 0,1 0-128 16,1 2 0-16,0-2 144 0,0 4-144 0,-1-2 192 16,-1-2-192-16,-1 3 192 0,0 0-192 0,1-1 160 15,-1 4-160-15,1-2 160 0,0-2-32 0,0-1 0 16,-1-2 0-16,1-1 0 0,1-3 128 0,0-3 32 15,3-10 0-15,0 0 0 0,-3 12 112 0,3-12 32 16,0 0 0-16,0 0 0 0,0 0-80 0,0 0-16 0,0 0 0 16,0 0 0-16,0 0-128 0,0 0-16 0,0 0-16 0,11 0 0 15,1-1-176-15,0-2 128 0,2-1-128 0,-1 2 128 16,-1-2-128-16,1 0 0 0,-1 0 0 0,1 1 0 16,-2 2 0-16,2 0 0 0,0 1 0 0,-1 2 0 15,0 1-176-15,1 1 176 0,1 0-128 0,1 0 128 16,-1-2 0-16,0 2 0 0,2-1 0 0,0-1-128 15,1 1 128-15,0 1 0 0,-2-2 0 0,1 0 128 16,-1-1-128-16,2 0 0 0,-1 1 0 0,0-1 0 16,-2 2 0-16,-1-1 0 0,0-1 0 0,-1 5 0 15,0-6 0-15,-1 2 0 0,0 0 0 0,-1 0-128 16,1 2 128-16,-2 0 0 0,-9-4 0 0,11 4 0 16,-11-4 0-16,12 3 0 0,-12-3 0 0,12 2 0 0,-12-2 0 0,12 0 0 15,-12 0 0-15,10-1 0 0,-10 1 0 16,11-5 128-16,-11 5-128 0,9-8 128 0,-3 0-128 0,-1 0 128 15,1-1-128-15,-4 0 128 0,2 0 80 0,0 0 32 16,-1-3 0-16,-2 2 0 0,-1-2 112 0,0 0 32 16,0-2 0-16,0 1 0 0,0-6-160 0,1 4-32 15,1-1 0-15,-1 2 0 0,-1-2-192 0,1 0 128 16,0 2-128-16,-1-3 0 0,-2-1 128 0,1 0-128 16,-1 1 0-16,1 1 0 0,-2 3 0 0,1 0 0 15,0-1 0-15,2 1 0 0,-1 2 0 0,0-1 0 16,1 2 0-16,0 10 0 0,-1-12 0 0,1 12 0 15,0 0 0-15,-2-9 0 0,2 9-160 0,-2-9 160 0,2 9-128 16,0 0 128-16,-3-9 0 0,3 9-128 16,-4-8 128-16,4 8 0 0,-3-9 0 0,3 9 0 15,-6-7 0-15,-1 4 0 0,7 3 0 0,-7-3 0 0,7 3 0 0,-11-3 0 16,-1 2 0-16,2-2-128 0,1 2 128 0,-2 0-128 16,-2 0 128-16,0 1 0 0,0-3 0 0,-1 2 128 15,0-2-128-15,-2 2 144 0,0-1-144 0,-1 1 160 16,0 1-160-16,1 0 0 0,-1 0 144 0,1 0-144 15,0 0 0-15,2 0 0 0,1 0 0 0,0 3 128 16,0-1-128-16,1 1 0 0,2 1 0 0,-1 1 0 16,1-5 0-16,10 0-192 0,-9 1 64 0,9-1 0 31,-11 6-240-31,11-6-32 0,-8 3-16 0,8-3 0 16,-5 10-112-16,5-10-32 0,0 0 0 0,0 0 0 0,0 0-992 0,0 0-208 15,0 0-32-15,15 1-16 0,0-2-880 0,3-1-192 0,9-4-16 0,-1 4-16 0</inkml:trace>
  <inkml:trace contextRef="#ctx0" brushRef="#br0" timeOffset="33240.35">29829 5012 22111 0,'-5'-5'1968'0,"-2"-2"-1584"16,1 1-384-16,-1 1 0 0,7 5 2464 0,0 0 416 15,0 0 64-15,0 0 32 0,-6-4-1952 0,6 4-400 16,0 0-80-16,0 0-16 0,-9 2-384 0,9-2-144 16,0 0 0-16,-9 6 144 0,9-6 96 0,-8 6 16 0,-1-2 0 0,2 2 0 15,1 4 160-15,-1-1 32 0,0 1 16 0,1 2 0 16,-2 0 96-16,2 2 16 0,0 3 0 0,0-3 0 16,-2 1-208-16,2-1-48 0,-1 3 0 0,2 1 0 15,0-1-80-15,1 4-32 16,1 0 0-16,0 1 0 0,1 0-208 0,1 0 176 0,-1 0-176 0,1-1 160 15,-2 0-160-15,1-1 0 0,-1-2 144 0,2 2-144 16,0-1 160-16,-1-1-32 0,1-2-128 0,1-3 192 16,0-1-48-16,0-12-16 0,0 0 0 0,0 0 0 15,1 11 128-15,-1-11 0 0,0 0 16 0,0 0 0 16,0 0 0-16,0 0 0 0,11-2 0 0,-1-1 0 16,-10 3-80-16,12-4 0 0,-2-1-16 0,1-1 0 15,-3-1-176-15,2-2 0 0,0 0 0 0,1 1 0 0,-1 3 0 0,2 0 0 16,0 1 0-16,-1-2 0 0,2 3 0 0,0 0 0 15,2 0 0-15,-1 2 0 0,-1 1 0 0,2 1 0 16,0 1-128-16,1-1 128 0,-1-1 0 0,2 1 0 16,0-1 0-16,2 2 0 0,-2-1-192 0,-2 1 192 15,0 1-192-15,-2 0 192 0,0-3 0 0,-2 0 0 16,-11 0 0-16,13 0 0 0,0-3 0 0,-2 3 0 16,-11 0 0-16,10-3 0 0,-10 3 0 0,11-6 0 15,-1-1 0-15,-2 2 0 0,-1-1 0 0,-1-1 0 16,1 1 0-16,-7 6 128 0,9-7-128 0,-3-1 0 15,-6 8 0-15,7-7 0 0,-2 0 0 0,-5 7 0 16,0 0 0-16,0 0 0 0,6-5 0 0,-6 5 0 16,0 0 0-16,0 0 0 0,4-9 0 0,-4 9 0 15,2-7 0-15,-2 7 0 0,0 0 160 0,-2-8-160 0,-2 2 192 0,2-2-192 16,-1-2 176-16,2 0-176 0,-2 1 160 0,1 0-160 16,-2 0 208-16,3-1-48 0,-1-1-16 0,1-2 0 15,-2 0-16-15,2 0 0 0,-2-1 0 0,2 2 0 16,0 0-128-16,-1 1 0 0,1-1 0 0,0 0 0 15,0 2 0-15,1-3 0 16,0 1 0-16,0 0 0 0,-2 2 0 0,2-1 0 0,0 1 0 0,0 1 0 16,0 9 0-16,0-9 0 0,0 9 0 0,-1-10 0 15,0 1 0-15,1 9 0 0,0 0 0 0,0 0 0 16,-6-11 0-16,3 1 0 0,3 10 0 0,0 0 0 16,-6-6 0-16,6 6 0 0,-6-9-144 0,1 2 144 15,5 7 0-15,0 0 0 0,-10-5 0 0,1 0 0 0,0-2 0 16,0 2 0-16,-1 0 0 0,-1 1 0 15,1 0 0-15,-3 1 128 0,-2 1-128 0,2 2 0 16,2 1 0-16,-2 0 128 0,-2-1-128 0,1 0 0 0,0 2 0 16,-1 0 128-16,1 2-128 0,1 0 0 0,0-1 0 0,1-1 128 15,0 1-128-15,2 0 0 0,1 1 0 0,9-4 0 16,-9 1 0-16,9-1 0 0,-9 5 0 0,9-5-128 16,0 0 128-16,0 0-160 15,-4 11-1056-15,4-2-192 0,2-2-64 0,5 0 0 16,-1-2-1584-16,-6-5-320 0,15-1-64 0,3 1-16 0</inkml:trace>
  <inkml:trace contextRef="#ctx0" brushRef="#br0" timeOffset="34739.28">31446 823 34319 0,'-39'-18'1520'0,"12"10"320"0,-3 3-1472 0,-3 2-368 16,-5-1 0-16,-1 2 0 0,-2-1 240 0,-2 1-32 15,-1 0 0-15,-4 2 0 0,-4 3-208 0,-5 7 0 16,-1 6-192-16,-6 0 192 0,-8 2-368 0,-5 1 48 16,-6 1 0-16,-2 5 0 0,-1 2 32 0,-5 8 16 15,-7 8 0-15,-1 7 0 0,-4 1 96 0,-1 7 32 16,-1 9 0-16,-4-5 0 0,-5-4 144 0,0 4 0 0,0 11-144 0,-4 11 144 15,-5 8 0-15,1 0-144 16,2-5 144-16,0 8 0 0,0 12 0 0,1 3 0 16,2 2 0-16,3 4 144 0,6 6-144 0,3 2 0 0,0 5 0 0,7-1 0 31,5-2-384-31,8 6-128 0,7 5 0 0,2-1-16 16,-1-3-128-16,3 2-32 0,1 2 0 0,8 1 0 0,6-1 448 0,11 1 96 0,7-5 16 0,9-4 0 15,6-5 128-15,7 0 0 0,8 3 0 0,5-10 0 16,8-9 0-16,5 4 0 0,7 4 128 0,6-6-128 0,8-12 224 15,10-1-32-15,9 1 0 0,10 1 0 16,9 0 128-16,7-7 32 0,6-10 0 0,7 0 0 0,8 1 64 0,12 2 16 16,12-3 0-16,2-9 0 0,1-16-128 0,8-3-32 15,9-5 0-15,-2-2 0 0,-6-10-272 0,7-2-256 16,9 2 64-16,-1-11 0 0,-4-7 192 0,2-4 208 16,4-8-32-16,2-4-16 0,0-6 160 0,0-6 16 15,0-6 16-15,2-4 0 0,2 1-16 0,-5-7 0 16,-3-2 0-16,1 0 0 0,5-7-64 0,-8-8-16 15,-12-9 0-15,1-5 0 0,2-6 32 0,-6-5 0 16,-8-5 0-16,-1 2 0 0,-2 5-16 0,-4-13 0 16,-5-14 0-16,-6-2 0 0,-7-5-96 0,-3 7-32 15,-4 6 0-15,-3-11 0 0,-8-15 48 0,-7 5 0 16,-7 4 0-16,-32 47 0 16,2-14 128-16,1-10 16 0,0-8 16 0,-1-4 0 0,0-2-96 0,-3-7-32 0,-3-9 0 0,22-97 0 15,-14 45-96-15,-10 8-128 0,-8-5 176 16,-7 21-176-16,-5 18 160 0,-2-9-160 0,-4-16 128 0,-5 15-128 15,-3 18 0-15,-3-16 0 0,-2-15 0 0,-3 14 0 16,-5 17 0-16,-4-6 0 0,-4-11 0 0,12 64 0 16,-7-7 0-16,-4-3 0 0,-2-5 0 0,-8-6 0 15,-4-5 0-15,-7 2 128 0,-4 4-128 0,-56-71 128 16,12 30-128-16,6 17 0 0,2 10 0 0,-4 12 0 0,-4 9-176 0,-1 7 176 16,0 11-128-16,-3 7 128 0,-2 5-224 0,-3 1 32 15,-1 1 16-15,1 8 0 16,3 4-608-16,-2 8-128 0,-1 4-32 0,4 7-15984 15</inkml:trace>
  <inkml:trace contextRef="#ctx0" brushRef="#br0" timeOffset="36006.33">18322 8938 25791 0,'-15'-16'1152'0,"4"5"224"0,0 1-1104 0,-2 0-272 0,1 1 0 0,0-1 0 16,0 1 1952-16,1 0 336 0,-1 1 64 0,-1 2 16 15,-1-1-1376-15,-1 2-272 0,0 0-48 0,-4 0-16 16,-2 1-16-16,-1 1 0 0,-2-1 0 0,-1 2 0 16,-3 0-192-16,0 2-64 0,-2 4 0 0,-2 0 0 0,0 1 0 0,-2 3-16 15,-3 4 0-15,-2 2 0 16,-1 1-16-16,-3 7 0 0,0 1 0 0,-1 10 0 0,-1 3-176 0,1 2-48 16,-2 1 0-16,3 2 0 0,3 0-128 0,-1 1 192 15,4 0-192-15,3 1 192 0,1 0-48 0,4 1 0 16,1 0 0-16,4 6 0 0,5 3 128 0,2 2 32 15,4 0 0-15,2-2 0 0,3-3-160 0,5 0-16 16,1-5-128-16,2 3 192 0,2 2-192 0,1 3 128 16,1 5-128-16,2-1 0 0,-1-3 0 0,3-2 0 15,1-5 0-15,1-8 0 0,2-3 0 0,2-2-160 16,3-6 32-16,1-4 0 0,2-3 128 0,3-1-160 16,5-3 160-16,2-4-160 0,2 0 160 0,5-7 0 15,3-1 0-15,7-2 0 0,7-3 208 0,1-3 32 16,-2-2 0-16,-1 0 0 0,-4-3 16 0,1-4 16 15,-4-1 0-15,1 2 0 0,-1-2-128 0,4-2-16 0,-2 6-128 0,-2-3 192 16,0 3-64-16,-5-2-128 0,-3 0 176 16,-2-2-176-16,-3-1 176 0,0-2-176 0,-6-9 160 0,-2-1-160 15,-1-6 240-15,-1-3-48 0,0-5-16 0,1-1 0 16,1-2 160-16,-1 0 48 0,-2 1 0 0,3 0 0 16,0 6-128-16,0-2 0 0,-1-1-16 0,0-4 0 15,-4-7-112-15,-2-5-128 0,-1-3 176 0,-3 0-176 0,-3 6 176 16,-2 8-176-16,-3 5 160 0,-5 2-160 15,-5 0 160-15,0 1-160 0,0 4 160 0,-2 4-160 0,-1 2 192 0,0 3-64 16,-2-2-128-16,-3 3 192 0,0 2-192 0,-3 1 144 16,-2 2-144-16,-3 0 128 0,-2 1-128 0,-3 3 0 15,-2-1 0-15,-3 1 0 0,-3 0 0 0,-4 0 0 16,-4-3 0-16,-1 4 0 0,-1 3 0 0,0-1-144 16,-1 3 144-16,2 1 0 0,-1-5 0 0,2 2-128 15,3 1 128-15,3 2 0 0,2 1-176 0,3 3 32 16,1 6 0-16,2 3 0 15,2 3-1840-15,0 3-384 0,-1 3-64 0,-6-2-18080 0</inkml:trace>
  <inkml:trace contextRef="#ctx0" brushRef="#br0" timeOffset="44603.56">28807 8985 7359 0,'-5'-11'656'0,"-2"1"-528"0,1-1-128 0,0 2 0 15,1 1 4416-15,0-2 864 0,0 1 160 0,-2 1 48 16,1 0-4272-16,-3 2-832 0,-3-1-192 0,-1 1-16 16,-1-1 112-16,-3 0 32 0,-2 2 0 0,0 0 0 15,-1 4-144-15,7 1-32 0,-2 0 0 0,-5 1 0 16,-2 2-144-16,-4-1 0 0,-3 2 0 0,-1 0 0 16,-1 1 240-16,-27 8-48 0,9 4 0 0,3 0 0 15,3-1 208-15,3 3 48 0,2 5 0 0,-1 3 0 16,-3-1 176-16,0 4 32 0,1 2 16 0,-1 3 0 15,-1-3-80-15,3 4-16 0,2-2 0 0,3 2 0 0,2 2-192 0,6 2-64 16,3 1 0-16,3 0 0 0,4 2-144 0,4-2-48 16,4-1 0-16,3 3 0 0,0 3 0 0,4 0-128 15,2-5 192-15,1 2-64 0,2 2 0 0,2 2 0 16,1 2 0-16,4 2 0 0,1-2 0 0,5 4 0 16,2-6 0-16,4 2 0 0,3 3-128 0,5 2 0 15,3-6 0-15,5-2 128 0,3-7-128 0,2-4 0 16,0-4 0-16,0-2 0 0,0-6 0 0,2-2 0 15,0-3 0-15,5-1 0 0,1-2 128 0,2-5-128 16,1-1 192-16,-1-6-64 0,1 1 304 0,0-4 48 16,1-4 16-16,1-4 0 0,1-2-192 0,3-5-48 15,2 0 0-15,0-2 0 0,1-2-112 0,-3 0-16 0,-4-2-128 0,-5-1 192 16,-4-2-192-16,-3 0 144 0,-2-4-144 0,-2-3 128 16,-1 0 48-16,-2-3 0 0,-2-5 0 0,-2-3 0 15,-2-4-176-15,-2-2 160 0,-5-4-160 0,-2 1 160 16,-3 0 0-16,-6 2 0 0,-4-1 0 0,-4 1 0 15,-2-1 0-15,-5 0 0 0,-4 1 0 0,-5-1 0 16,-3 1 96-16,-5 2 32 0,-4 5 0 0,-1 4 0 16,-4 2-48-16,-2 1-16 0,-1 3 0 0,-3 4 0 15,-2 0-96-15,-1 5 0 0,1 1-128 0,-2 1 192 16,-1 1-192-16,-2-2 0 0,-1 3 0 0,-3 0 0 16,-6-3 0-16,1 4 0 0,1 2 0 0,-1 1 0 15,2 2-160-15,4 1-80 0,2 1-16 0,-7-2-9008 31,4 4-1808-31,5 0-352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7:49.5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17489 4090 13823 0,'0'0'1216'0,"0"0"-960"16,0 0-256-16,0 0 0 0,0 0 2640 0,0 0 496 15,0 0 80-15,0 0 32 0,0 0-1952 0,0 0-384 16,0 0-80-16,0 0 0 0,0 0-320 0,0 0-48 0,0 0-16 0,11-1 0 16,-1 0 816-16,1 1 144 0,-1 2 48 0,1 1 0 31,-11-3-1456-31,14 6-384 0,-1 4-16 0,-1 1-16 0,-1 2 784 0,1 6 144 0,0 3 48 0,-2 4 0 15,2 5-192-15,-2 4-48 0,0-1 0 0,-1 5 0 16,1-1-96-16,-1 4-32 0,0-6 0 0,-1-2 0 16,-1-1-64-16,-1-4-128 0,2-2 176 0,0-6-176 15,0 1 192-15,0-1-64 0,-1 1 0 0,1-4-128 16,-1-2 336-16,-1-2-32 0,1-2-16 0,-1-2 0 16,-6-10 144-16,0 0 16 0,0 0 16 0,0 0 0 15,0 0 208-15,12-2 32 0,-3-3 16 0,-2-6 0 16,-2-1-144-16,1-1-16 0,1-2-16 0,-1-4 0 0,0 0-224 15,0-3-32-15,1-2-16 0,0-2 0 16,0-1-144-16,2-3-128 0,0-1 192 0,2-2-192 0,-1-2 128 16,2 0-128-16,1-1 0 0,1-3 0 0,-1 0 0 0,2 1 0 15,-1-3 0-15,2 0 0 0,-1 5 0 0,0 2 0 16,-2 4 0-16,0 2 0 0,0 6 0 0,-3 3 0 16,-2 2-176-16,1 1 176 0,-1 6-368 0,1 3 48 15,0 7 0-15,0 3 0 16,2 3-1536-16,-4 3-320 0,-1 6-48 0,0-4-9936 15,-2 5-1984-15</inkml:trace>
  <inkml:trace contextRef="#ctx0" brushRef="#br0" timeOffset="395.35">18313 4513 14735 0,'0'0'1312'0,"-9"-4"-1056"0,0 0-256 0,0-1 0 16,0 3 4192-16,9 2 784 0,0 0 144 0,0 0 48 15,0 0-4016-15,0 0-816 0,-4 11-144 0,4-11-48 16,-1 13-144-16,1 0 0 0,0 0 0 0,1-1 0 16,0-2-160-16,2 1 160 0,-3-11 0 0,4 14-144 15,0 0 144-15,-3-1 0 0,-1-13 0 0,3 13 0 16,-3-13 0-16,0 17 0 0,-3-5 0 0,3-12 0 15,-3 16 384-15,1-2 48 0,2-14 16 0,-2 10 0 16,2-10 128-16,0 0 16 0,0 0 16 0,3 15 0 16,-3-15-304-16,0 0-64 0,0 0-16 0,8 13 0 15,-8-13-224-15,12 12 144 0,-1-6-144 0,0-2 128 0,-11-4-128 0,14 4 0 16,-1-3 0-16,0-1 128 0,2-4-128 0,-1 0 0 16,-1-1 144-16,0 0-144 0,1-2 0 15,-1 3 0-15,0-2 0 0,0-2 0 0,-1 2-192 0,0-1-96 16,-2 1-32-16,1-1 0 15,-2 1-560-15,-1 0-112 0,-8 6-32 0,6-6-14640 0</inkml:trace>
  <inkml:trace contextRef="#ctx0" brushRef="#br0" timeOffset="618.16">18584 4545 21183 0,'0'0'944'0,"0"0"192"0,-10 3-912 0,1 0-224 0,1 3 0 0,3 3 0 16,0 3 3072-16,1-2 560 0,1 3 112 0,2 0 32 16,1 4-3072-16,0 3-704 0,0 1 0 0,0 2 0 15,0 5 0-15,-1 3 0 0,-1 3 0 0,1 4 0 16,1 2 0-16,-1-2 0 0,-2 0-192 0,0-4 192 16,1-4-448-16,1-2 48 0,1 1 0 0,0-6 0 31,1-3-480-31,1-3-80 0,2-3-32 0,2-3-12608 0</inkml:trace>
  <inkml:trace contextRef="#ctx0" brushRef="#br0" timeOffset="1113.81">20440 3618 35935 0,'-11'-11'1600'0,"2"4"320"0,-4 1-1536 0,0 6-384 0,0 1 0 0,1 4 0 16,2-1 736-16,-2 5 80 0,0 3 16 0,-1 1 0 16,0 4-832-16,-2 4-224 0,-4 4-16 0,-1 5 0 15,-3 2 64-15,1 5 16 0,-1 2 0 0,1-1 0 16,-1 5-112-16,4 0-32 0,1 2 0 0,2 3 0 15,0 5 608-15,2 3 112 0,0 2 32 0,2 1 0 16,1 0 0-16,2-3 16 0,2-5 0 0,3-1 0 16,2-7-256-16,4 0-48 0,2 0-16 0,2-3 0 0,2 0-144 0,4-3 0 15,1-1 0-15,4-3 0 0,1-2-208 0,5 0-128 16,6-2-32-16,5 1 0 16,5-4-480-16,3 0-112 15,3-5 0-15,5-3-16 0,5-5-704 0,-2-2-144 0,-1-2-32 0</inkml:trace>
  <inkml:trace contextRef="#ctx0" brushRef="#br0" timeOffset="1480.26">22108 3655 35935 0,'-17'-18'3200'0,"2"2"-2560"0,3 6-512 0,4 6-128 16,8 4 2320-16,0 0 448 0,0 0 96 0,8 11 16 15,6 8-2880-15,5 2-352 0,3 5-176 0,3 4-48 16,2 2 240-16,6 6 32 0,4 5 16 0,8 3 0 15,4-1 144-15,6 2 144 0,2 1-208 0,3 3 80 16,-1-1 0-16,-4-1 0 0,-6 2 0 0,-2 1 0 16,0 0-32-16,-8-2 0 0,-5-2 0 0,-9 1 0 0,-7 0 160 0,-7 3 0 15,-9-1 0-15,-7 3 0 0,-8 0-192 0,-7 4-16 16,-6 2 0-16,-6 2 0 0,-5 3-80 0,-7-2-16 16,-7-3 0-16,-11 5-11664 15,-10 8-2320-15</inkml:trace>
  <inkml:trace contextRef="#ctx0" brushRef="#br0" timeOffset="60554.6">3008 3724 33567 0,'-51'-21'1488'0,"18"11"304"0,-2-3-1424 0,1-2-368 15,2 2 0-15,-1 0 0 0,2-1 368 0,-3 2 0 0,-3-1 0 0,-2 1 0 16,-4 1-240-16,-1 0-128 0,-6 2 160 0,1 3-160 16,0 3 0-16,1 4 0 0,1 5 0 15,2 4 0-15,0 4 0 0,-3 7-128 0,-7 1 128 0,-1 8-160 16,-1 5 160-16,0 9 0 0,-2 2-144 0,-1 9 144 15,0 3-272-15,1 0 16 0,1-7 0 0,-1 0 0 0,-5-2-64 16,7 2-16-16,5 3 0 0,5 2 0 0,2 0 336 0,6-1 0 16,3 2 0-16,3 2 0 0,3 2 0 0,3 2 208 15,1 6-16-15,5 4-16 0,1 4 16 0,5-1 16 16,-1 0 0-16,7-2 0 0,4 2 32 0,6 1 0 16,4 5 0-16,6 0 0 0,2-7-96 0,2-2-16 15,2-4 0-15,4-2 0 0,1 0-128 0,4-3 0 16,3-2 0-16,6-2 0 0,4-2 0 0,6-5 0 15,2-5 0-15,5-7 0 0,4-6 0 0,2-6 0 16,5-5 0-16,6-7 0 0,8-4 0 0,8-3 128 16,5-5-128-16,4-7 128 0,1-4-128 0,6-6 160 0,6-3-160 0,2-1 160 15,1-5-160-15,-5-4 0 0,-8-7 144 0,4-6-144 16,4-5 0-16,-3-3 0 0,-7-1 0 0,-1-5 0 16,0-3 0-16,1 3 0 0,2 4 0 0,-6 0 0 15,-8-4 0-15,-2-6 0 0,-4-4 0 0,-3-3 0 16,-2-2 0-16,-5 2 0 0,-3 4 128 0,-8-1-128 15,-8 4 128-15,-8-10-128 0,-7-8 128 0,-6-2-128 16,-6-2 176-16,-7 7-48 0,-4 4 0 0,-8-1 0 16,-6-3 0-16,-9-4 0 0,-9-4 0 0,-8 4 0 15,-6 3 112-15,-11 4 16 0,-8 2 0 0,-6-1 0 16,-7-2-64-16,-1 3 0 0,0 1 0 0,-7 7 0 16,-9 2-192-16,-1 9 0 0,-2 4 0 0,1 8 0 15,5 3 176-15,4 4-176 0,3 1 192 0,2 2-192 0,1 3 576 16,3 5 0-16,0 3 0 0,7 4 0 15,5 6-320-15,4 6-64 0,3 2-16 0,3 8 0 16,3 3-176-16,-1 5-144 0,0 3 144 0,3 2-208 16,3 3-1648-16,2 3-320 0,2 2-64 0,5 4-13936 15</inkml:trace>
  <inkml:trace contextRef="#ctx0" brushRef="#br0" timeOffset="61322.47">6296 3411 33407 0,'-56'-19'1472'0,"16"12"320"0,-5 7-1440 0,-2 4-352 0,3 5 0 0,-2 4 0 0,-1 0 256 0,-4 4 0 15,-5 3-16-15,-1 4 0 0,-3 2-240 0,0 10-128 16,-1 5 128-16,1 9-208 0,1 5 208 0,0 7-176 16,-2 7 176-16,0-1-160 0,1-5 160 0,2-3 0 15,4 4-144-15,1 7 144 0,3 2 0 0,4 7 0 16,4 3 0-16,1 2 0 0,-2-2 0 0,3 6 0 15,5 6 0-15,5 0 0 0,3-1 0 0,6-2 0 16,5-6 0-16,6 4 0 0,7 2 0 0,6-1 0 16,3-3 0-16,9-6 0 0,6-8 0 0,3-2 0 15,5-2 0-15,5-2 0 0,4-4-144 0,2-7 144 16,3-7-192-16,8-10 192 0,6-1-240 0,9-9 64 0,8-4 16 16,0-7 0-16,-1-10 160 0,4-7 0 0,1-5 0 0,7-5 0 15,5 0 0-15,0-9 176 0,0-6-176 0,-3-10 192 16,-2-10-192-16,1-5 0 0,3-5 144 15,-2-4-144-15,-2 0 0 0,-6-2 144 0,-4-1-144 0,-2-2 0 16,-2-5 192-16,-1-6-192 0,-4-6 192 0,-3 0-192 16,-6 1 480-16,-9-1-16 0,-7-2 0 0,-6-8 0 15,-4-9-128-15,-5 3-16 0,-5 6-16 0,-7-2 0 16,-6 0-96-16,-7-8-16 0,-4-3 0 0,-5 7 0 16,-5 9-48-16,-6-1-16 0,-4-5 0 0,-6 2 0 15,-6 2 64-15,-5 8 16 0,-6 10 0 0,-5 5 0 16,-5 2 80-16,-5 4 16 0,-3 5 0 0,-2 5 0 15,-4 6-48-15,-4 6 0 0,-1 4 0 0,0 4 0 0,5 6-128 0,1 2-128 16,5 7 192-16,8 3-192 16,8 3 0-16,4 4 0 0,4 3 0 0,4 2 0 15,2 5-912-15,6 3-304 0,5 3-48 0,6 2-10000 16,5 2-1984-16</inkml:trace>
  <inkml:trace contextRef="#ctx0" brushRef="#br0" timeOffset="61860.39">9161 3401 33167 0,'-13'-39'2944'0,"-2"-2"-2352"0,-2 2-464 0,0 3-128 16,-2-1 1248-16,2 4 224 0,0 6 64 0,-1 4 0 15,-1 3-1168-15,-6 7-240 0,-6 3-128 0,-3 7 160 16,-5 6-304-16,-6 7-64 0,-3 6-16 0,-3 11 0 31,-2 3-448-31,-3 8-96 0,-2 4 0 0,0 7-16 0,-1 2 384 0,0 4 80 0,1 2 0 0,2 6 16 16,2 4 160-16,2 8 144 0,0 7-208 0,2 0 80 15,1 0 128-15,3 0-160 0,4-1 160 0,6 10-160 16,3 6 160-16,7-1 0 0,5 3 160 0,8 3-160 16,6 5 240-16,7 2-48 0,6 1-16 0,7-7 0 0,7-4-176 0,7-5 0 15,7-3 0-15,8-3 128 0,6-5-368 0,5-14-80 16,2-13 0-16,6-9-16 0,5-8 96 0,4-5 32 16,4-4 0-16,7-9 0 0,4-7 208 0,0-11 0 15,-3-10 0-15,2-4 160 0,4-4-160 0,-1-8 192 16,0-6-192-16,-3-10 192 0,-5-11 384 0,1-7 96 15,0-12 16-15,-2-3 0 0,-1-3 144 0,-8-2 16 16,-7 0 16-16,-6-12 0 0,-10-10-288 0,-6 0-48 16,-3-1-16-16,-7 2 0 0,-5 1-224 0,-7 1-48 15,-8-7-16-15,-6 8 0 0,-6 7-224 0,-7 8 144 16,-6 5-144-16,-6 4 128 0,-5-1-128 0,-4 7 0 0,-4 6 0 0,-9 11 0 16,-9 9-176-16,-13 11-112 0,-5 9-32 0,-7 15-11856 31,-7 12-2384-31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29:24.7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22340 13224 8287 0,'-16'5'736'0,"-4"2"-592"0,-3-1-144 0,-1 4 0 16,-1-1 2624-16,4-3 480 0,1-1 96 0,0 1 32 16,3-2-1648-16,0-1-336 0,0 0-64 0,4 0-16 15,3-2-144-15,-1 2-16 0,0-3-16 0,1 0 0 16,10 0-352-16,0 0-80 0,0 0-16 0,-6-7 0 15,6 7 208-15,0 0 32 0,0 0 16 0,5-6 0 16,3-1-384-16,6 1-80 0,6 0-16 0,2 1 0 16,0 1-160-16,7 2-32 0,6-5-128 0,7 3 192 15,6-1 192-15,7 0 48 0,6-1 0 0,4 3 0 0,3-3-160 0,-2 0-16 16,-3-5-16-16,5 5 0 0,6 1-240 0,4 2 176 16,6 2-176-16,-5-1 160 0,-6 0-160 0,0 1 0 15,0 1 0-15,4 0 0 0,4 2 0 0,0 2 0 16,-3 0 0-16,-3 0 0 0,-5 0 0 0,0 1 0 15,2-4 0-15,1 2 0 0,3 1-224 0,-3-2 80 16,-3 1 16-16,-2-3 0 16,-6 0-1008-16,1 1-192 0,1 2-32 0,0-2-16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32:36.7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8612 7629 10127 0,'0'0'448'15,"0"0"96"-15,0 0-544 0,3-8 0 0,0-1 0 0,-3 9 0 16,7-7 1536-16,1-1 208 0,-1-1 48 0,-2 1 0 0,-5 8-1440 0,9-9-352 16,-2 0 0-16,0 1 0 0,4-3 0 0,-2 0 0 15,-3-1 0-15,5 3 0 0,-1 0 0 0,-1 3 0 16,-1-2 0-16,0 3 0 0,-8 5 224 0,11-6-32 16,-11 6 0-16,9-2 0 0,0-3 320 0,-9 5 48 15,12-4 16-15,-2 2 0 0,-10 2-288 0,13 2-48 16,-1 0-16-16,-2 2 0 0,-10-4 160 0,13 5 48 15,-2 3 0-15,-2 1 0 0,-9-9-80 0,8 12-16 16,-3 2 0-16,-1 1 0 0,-2-1 48 0,-2 0 16 16,-1 2 0-16,-2 0 0 0,-1 2-176 0,1-2-32 15,-3-1-16-15,0-2 0 0,-3 0-176 0,-2-2 192 0,2 1-192 0,-4 2 192 16,-1 2-192-16,-2 0 0 0,-1 1 144 16,0-1-144-16,-1 1 128 0,1 1-128 0,0 2 128 0,1-1-128 15,3 1 0-15,2-1 0 0,-1 1 0 0,0 1 0 16,3-2 144-16,1 1-144 0,2-4 192 0,1 2-192 15,-1 0 128-15,4 0-128 0,-1 1 0 0,6-5 0 16,-1-1 176-16,4-1-176 0,-1-1 160 0,1 0-160 16,2 2 0-16,1-3 0 0,2-3-128 0,-1-2 128 15,1 0-224-15,2-2 64 0,-2 0 16 0,2-3 0 32,-1-3-1664-32,0 0-336 0</inkml:trace>
  <inkml:trace contextRef="#ctx0" brushRef="#br0" timeOffset="900.79">9302 7561 20159 0,'0'0'896'0,"-4"-7"176"0,4 7-864 0,-8-4-208 0,0 1 0 0,8 3 0 0,-9-3 640 0,9 3 64 16,-9-4 32-16,9 4 0 0,-12-3-592 0,2 3-144 16,1 2 0-16,0 0 0 0,9-2 0 0,-9 7 0 15,0-1-160-15,-1 1 160 0,-1-1 0 0,-1 2 0 16,0 1 0-16,2 4 0 0,1 3 0 0,-2 0 256 16,1-2-16-16,-2 2-16 0,2-2 144 0,-1-1 16 15,2-1 16-15,3-2 0 0,0-2-208 0,6-8-64 16,-1 10 0-16,1-10 0 0,0 0 16 0,0 0 0 0,7 7 0 0,-7-7 0 15,10 5 32-15,2-1 0 0,-2 1 0 0,1-2 0 16,-11-3-176-16,10-3 0 0,-10 3 0 0,10-2 128 16,1 0-128-16,-11 2 0 0,10-2 0 0,-10 2 128 15,12-4-128-15,-3-1 0 0,-2-1 144 0,-7 6-144 16,10-5 208-16,-10 5-16 0,7-10-16 0,-1 2 0 16,-6 8-32-16,7-7 0 0,-2-3 0 0,-5 10 0 15,0 0-144-15,5-8 0 0,-5 8 144 0,5-8-144 16,-5 8 0-16,6-9 128 0,-6 9-128 0,0 0 0 15,0 0 0-15,0 0 0 0,0 0 0 0,0 0 0 16,0 0 0-16,0 0-128 0,0 0 128 0,0 0 0 16,7-5 0-16,-7 5 0 0,0 0 0 0,0 0 0 0,0 0 0 15,0 0 0-15,0 0 0 0,11-1 0 0,-11 1 0 0,0 0 0 16,0 0 0-16,0 0 0 0,0 0 0 16,0 0 0-16,0 0 0 0,0 0 0 0,0 0 0 0,0 0-128 15,0 0 128-15,0 0 0 0,8 10 0 0,-8-10-128 16,5 9 128-16,-5-9 0 0,0 0 0 0,2 11 0 15,-2-11 0-15,3 10-128 0,-3-10 128 0,0 0 0 16,0 0 0-16,0 0 0 0,1 11 0 0,-1-11 0 16,0 0 0-16,0 0 0 0,0 0 0 0,0 0 0 15,3 10 0-15,-3-10 128 0,0 0-128 0,0 0 144 16,0 0-144-16,4 10 160 0,-4-10 64 0,0 0 16 16,2 10 0-16,-2-10 0 0,0 0-240 0,6 7 0 0,-6-7 0 0,0 0 0 15,0 0 0-15,0 0 0 0,0 0 0 0,0 0 0 16,0 0 0-16,10 7 128 0,-10-7-128 0,0 0 192 15,11 6-16-15,-11-6-16 0,0 0 0 0,10 7 0 16,-10-7-32-16,12 6-128 0,-3 1 192 0,-9-7-64 16,0 0-128-16,12 6 0 0,-12-6 0 0,11 8 128 15,-11-8-128-15,12 11 0 0,-12-11 144 0,10 10-144 16,-10-10 192-16,0 0-48 0,7 11 0 0,-7-11 0 16,0 0 112-16,5 14 32 0,-5-14 0 0,0 12 0 15,0-12-16-15,-2 13 0 0,2-13 0 0,-6 11 0 16,1 0-80-16,0-2 0 0,5-9-16 0,-8 8 0 15,0 1-48-15,0-3-128 0,-1 2 192 0,0 0-64 16,-3-3-128-16,2 2 0 0,0-2 0 0,-1 2 0 16,-1-1 0-16,-1 1 0 0,-1-2 0 0,0 0 0 15,-1 0 128-15,1 2-128 0,-2-2 0 0,-1-1 128 0,1-2-128 0,0 1 0 16,2-2 0-16,-1-1 0 0,1 0-432 0,2-1 48 16,0 0 0-16,2-1 0 15,0-4-1376-15,0-1-272 0,0-2-48 0,3-1-16 0</inkml:trace>
  <inkml:trace contextRef="#ctx0" brushRef="#br0" timeOffset="1146.17">9183 7616 7359 0,'-2'-12'656'0,"2"0"-528"0,2 0-128 0,1 3 0 16,0 0 3904-16,1 3 736 0,1-1 160 0,0 1 16 15,0-1-3664-15,2 2-720 0,0-2-160 0,3 1-16 16,0 1 0-16,0 1 16 0,2-3 0 0,0 3 0 16,0 2 48-16,1 0 16 0,1-2 0 0,0 2 0 15,-1-2-144-15,2 1-48 0,-1 1 0 0,0 0 0 16,1 1-144-16,-1 0 0 0,-1 1 0 0,0 0 128 16,-1-3-128-16,0 1 0 0,-2-1 0 0,2 2-8448 15,-2-1-1664-15</inkml:trace>
  <inkml:trace contextRef="#ctx0" brushRef="#br0" timeOffset="2118.98">9717 7451 12895 0,'-11'-6'1152'0,"11"6"-928"0,-8-3-224 0,1 2 0 16,-3 0 2448-16,0 1 448 0,1 0 96 0,9 0 16 16,-8 2-2128-16,8-2-432 0,-8 4-64 0,8-4-32 15,-10 5-352-15,2-1 128 0,0 1-128 0,8-5 0 16,0 0 0-16,-5 11 0 0,1-1-192 0,1-1 64 0,3-9 128 0,0 0-128 16,-1 12 128-16,1 0-128 0,3 2 128 0,2-2 0 15,0-2 0-15,-5-10-128 16,8 7 128-16,1-2 0 0,2 0 0 0,-11-5 0 0,10 4 0 0,2-1 176 15,2-2-48-15,-1-2 0 0,-3-2-128 0,-10 3 0 16,11-4 0-16,-1 0 0 0,1 2 0 0,-1-2 0 16,-1 1 0-16,-9 3 0 0,11-7 128 0,-3-1-128 15,-3 0 128-15,-5 8-128 0,4-11 0 0,-4 11 0 16,1-10-144-16,-1 1 144 0,-1 0-144 0,-2 0 144 16,-1 1 0-16,2-1-144 0,-1 2 144 0,0 1 0 15,-1-1 0-15,1 1 0 0,-1-1 0 0,4 7 144 16,-6-6-16-16,3 0-128 0,3 6 192 0,0 0-192 0,0 0 192 0,0 0-192 15,-7-5 304-15,7 5-48 0,0 0-16 0,0 0 0 16,0 0-16-16,0 0 0 0,0 0 0 0,0 0 0 16,12-1-32-16,-2-3-16 0,-10 4 0 0,13-3 0 15,0 1-176-15,-1 0 0 0,-2 1 144 0,1 0-144 16,-1-2 0-16,1 2 0 0,-1-2 0 0,2 3 0 16,0-2 0-16,-1 0 0 0,1 1 0 0,0 0 0 15,-2-1 128-15,2 0-128 0,0 1 128 0,1-1-128 16,0 1 0-16,0 0 0 0,0-1 0 0,0 2 0 15,-1 0 0-15,-2 2 0 0,-10-2 0 0,13 2 0 16,-3 2 0-16,-10-4 0 0,0 0-160 0,10 9 160 16,-10-9 0-16,5 11 0 0,-5-11 0 0,1 13 0 15,-2 0 0-15,-2 0 0 0,-2-1 160 0,-2-1-32 16,0 2 32-16,-2 0 16 0,-1-1 0 0,0 6 0 0,0-2-176 0,-3 2 160 16,-2 3-160-16,1-1 160 0,-1-3-160 15,1 1 192-15,0-4-192 0,-2 4 192 0,2 1 0 0,-3-1 0 16,0 0 0-16,-1-2 0 0,-1-2 64 0,1 4 0 15,1-1 16-15,0 3 0 0,2-4-272 0,-1 1 128 16,0-2-128-16,3 1 0 0,3-1 0 0,1 0 0 16,2-2 0-16,1-1 0 0,0-2 0 0,6-10 0 15,-5 10 0-15,5-10 0 16,0 13-800-16,0-13-112 0,7 12-32 0,-7-12-7696 16,8 7-1536-16</inkml:trace>
  <inkml:trace contextRef="#ctx0" brushRef="#br0" timeOffset="2482.42">10044 7850 15711 0,'0'0'704'0,"0"0"128"0,0 0-656 0,-9 4-176 16,0 0 0-16,9-4 0 0,-7 8 704 0,1-2 96 15,-2 4 32-15,1 0 0 0,1 0-336 0,-1 3-64 0,1-1-16 0,0 1 0 16,0 2-144-16,1-1-16 0,-1-1-16 0,3 1 0 16,-1 1-240-16,1-1 0 0,0-1 128 0,3 1-128 15,2-1 0-15,0 0 128 0,4-1-128 0,-1-3 0 16,-5-9 400-16,9 7-16 0,0-2 0 16,1-4 0-16,1 1-144 0,1-4-48 0,-2-2 0 0,3 0 0 15,1-2-192-15,1-3 128 0,-1-3-128 0,0 0 0 16,1 1 208-16,-1-4-48 0,0 1-16 0,0 0 0 15,-3 1 448-15,1 0 96 0,-2 0 16 0,1 1 0 0,-5 0-176 0,-2 0-16 16,-1 2-16-16,1-1 0 0,0 2-288 0,0 0-48 16,-2 1-16-16,-2 8 0 0,0 0-320 0,-2-6-64 15,2 6-16-15,0 0-12352 16</inkml:trace>
  <inkml:trace contextRef="#ctx0" brushRef="#br0" timeOffset="7556.33">8696 8868 13823 0,'0'0'1216'0,"0"0"-960"15,0 0-256-15,0 0 0 0,0 0 1904 0,0 0 336 16,0 0 64-16,12-2 0 0,1-1-1712 0,0-2-336 16,0 4-80-16,1-4-16 0,2-2-16 0,2 0 0 15,0 2 0-15,2 1 0 0,-2 3-144 0,-1 1 0 16,-1 0 0-16,-2 3 128 0,-2-1-128 0,-12-2 128 0,10 7-128 0,-2-1 128 15,-8-6 240-15,0 0 32 16,0 0 16-16,4 13 0 0,-4-13-160 0,0 0-48 0,1 12 0 0,-1-12 0 16,0 0-208-16,0 0 176 0,0 0-176 0,0 0 160 15,-5 8 96-15,5-8 0 0,-8 8 16 0,2-2 0 16,-2-2 0-16,8-4 0 0,-11 5 0 0,2 1 0 16,0-1-112-16,0 1-32 0,1 0 0 0,0 1 0 15,2 1-128-15,-1 0 0 0,7-8 144 0,-5 10-144 16,1 1 0-16,1-1 0 0,3-10 0 0,0 0 0 15,-2 11-160-15,2-11 160 0,-1 13-192 0,1-13 192 16,2 9-240-16,-2-9 64 0,0 0 16 0,5 10 0 16,1-2 160-16,-6-8 0 0,7 8 0 0,1 0 0 15,-8-8 0-15,12 6 0 0,-2 1 0 0,2-3 128 16,0 1-128-16,0 0 144 0,-1-1-144 0,1 1 160 16,0 2-32-16,0-1 0 0,-2 1 0 0,0-1 0 0,1 2-128 0,-2 1 160 15,0-2-160-15,-1 3 160 0,-2 3-160 0,1 0 0 16,-1-1 144-16,0-2-144 0,-2 0 160 0,-1 1-32 15,3-3-128-15,-4 1 192 0,-2-1 0 0,0-8-16 16,-1 9 0-16,-2 0 0 0,1-1 16 0,-2 0 16 16,-3 0 0-16,1-2 0 0,-2 1-16 0,-1-1 0 15,-2 1 0-15,1-1 0 0,-2 1-16 0,-2-1-16 16,-2 1 0-16,1 0 0 0,-1 0-32 0,2 1-128 16,-2-1 192-16,0 0-64 0,-1 0-128 0,3 0 0 15,0-1 0-15,-1-1 0 0,1-1 0 0,1 1 0 16,1-3-160-16,2 0 160 15,-1-2-896-15,2 0-96 0,9 0-16 0</inkml:trace>
  <inkml:trace contextRef="#ctx0" brushRef="#br0" timeOffset="8189.11">9135 8875 22799 0,'0'0'1008'0,"0"0"208"0,0 0-960 0,8-7-256 0,-2 2 0 0,-6 5 0 0,14-5 768 0,-1 1 96 15,-2 0 32-15,1 2 0 0,-2-1-736 0,1 2-160 16,-11 1 0-16,12-2 0 0,-1 2 0 0,2 0 0 16,-1 0 0-16,1 2 0 0,0-1 0 0,0 0 0 15,0 1 0-15,0-2 0 0,-1 0 0 0,0 0 0 16,0 0 0-16,-2 2 0 0,-10-2 0 0,10 2 0 16,-10-2 160-16,0 0-32 0,0 0 320 0,0 0 80 15,0 0 16-15,0 0 0 0,0 0-16 0,7 9 0 16,-7-9 0-16,0 11 0 0,0-11-176 0,-7 12-32 15,0-1-16-15,0 0 0 0,-1-3-176 0,0 1-128 16,-1-1 144-16,1 0-144 0,2-2 128 0,6-6-128 0,-7 8 0 0,7-8 0 16,0 0 0-16,0 0 0 0,0 0 0 0,0 0 0 15,0 0 0-15,0 0 0 0,0 0 0 0,0 0 0 16,4 11 0-16,-4-11 0 0,0 0 0 0,8 9 0 16,-8-9 0-16,12 8 0 0,-2-2 0 0,1 1 0 15,-2-1 0-15,1-1 0 0,1 2 0 0,-1-1 0 16,1 2 0-16,0 0 0 0,1 1 0 0,0 0 0 15,0-2 0-15,-2 3 0 0,0 1 0 0,1-1 0 16,-1 2 0-16,-1-4 0 0,-2-1 0 0,-1 4 0 16,0-1 0-16,-4-1 0 0,0-1 0 0,-1 1 0 15,-1 2 0-15,-1 2 0 0,-3 0 144 0,-3-1-144 16,-1-2 240-16,-2 3-48 0,-2-1 0 0,0 1 0 0,-2 1-192 0,-2 2 144 16,-1-4-144-16,0 2 128 0,1 0-128 0,-1-1 0 15,0 0 0-15,1 0 0 16,0-1 0-16,3-1 0 0,3-4 0 0,1 0 0 15,9-7-464-15,0 0 16 0,0 0 16 0,0 0-13584 16</inkml:trace>
  <inkml:trace contextRef="#ctx0" brushRef="#br0" timeOffset="9274.16">9795 8815 15663 0,'-8'-4'1392'0,"-1"0"-1120"0,0-1-272 0,0 2 0 16,0 1 2576-16,-1-1 464 0,10 3 96 0,-11 0 0 15,-2 0-2496-15,0 3-512 0,0 1-128 0,-1 2 0 16,0-3 0-16,1 2-128 0,0 2 128 0,0 0-192 16,-1 1 192-16,1 3 0 0,0 0-144 0,2 1 144 15,2-3 0-15,1 4 0 0,2-4-144 0,1 2 144 16,5-11 0-16,-6 14 0 0,2-2 0 0,4-12 144 15,-1 13-144-15,1-13 0 0,0 0 0 0,7 14 0 16,-7-14 0-16,13 7 288 0,-2-5-48 0,2 0-16 16,3-4 144-16,1 0 16 0,0-3 16 0,0-1 0 15,1 0-224-15,-2-1-48 0,-2 1-128 0,2-1 192 16,-2 1-192-16,0-5 0 0,-2 1 0 0,-1 1 0 16,-4 2 0-16,1-2 0 0,-1 1 0 0,-1 0 0 0,-2-1 0 15,-4 9-128-15,4-11 128 0,-3 0 0 0,-1 11 0 0,-2-9 0 16,2 9 0-16,-5-10 144 0,5 10-16 0,-6-10-128 15,1 3 192-15,5 7-64 0,-8-4 144 0,8 4 32 16,-9-4 0-16,9 4 0 0,0 0-160 0,0 0-16 16,0 0-128-16,0 0 192 0,-9-1-192 0,9 1 0 15,0 0 0-15,0 0 0 0,0 0 0 0,0 0 0 16,0 0 0-16,0 0 0 0,0 0 0 0,0 0 0 16,11-3 0-16,0 2 0 0,1-1 208 0,1 2-48 15,0 2-16-15,3-1 0 0,-1-2-144 0,2 1 160 16,-1 1-160-16,2 2 160 0,0-2-160 0,1 1 0 15,-1 1 0-15,0 0 0 0,-1-1 0 0,-1 2 0 16,-2-3 0-16,0 1 0 0,0-2 0 0,-3 4 0 16,1-3 0-16,-12-1 0 0,0 0 0 0,10 1 0 0,-10-1 0 0,0 0 128 15,0 0 192-15,0 0 48 0,0 0 0 0,0 0 0 16,0 0 16-16,0 0 16 0,-1 13 0 0,-4-1 0 16,0-1-192-16,-2 2-32 0,-2-2-16 0,0 2 0 15,0 2-160-15,-2-1 0 0,0 4 0 0,-1-1 0 16,-1 3 0-16,1-2 0 0,-1 2 0 0,0 0 0 15,0 1 0-15,0 3 0 0,0 2 144 0,0-3-144 16,-1 2 0-16,1 0 144 0,1 0-144 0,1-3 0 16,1-3 0-16,1 2 0 0,2-3 0 0,2 1 0 15,0-4 0-15,2 1 0 0,2-2 0 0,2 1 0 16,2-2-128-16,1-2-144 0,1 0-32 0,2-2 0 16,0-1-656-1,2 0-144-15,1-3-32 0,1 0 0 0,2-1-1776 0,-1 0-352 0,0-4-80 0,0 0-16 16,-1 0-32-16,2 0 0 0,-1-3 0 0,0 2 0 15,0-3 2240-15,-1 0 448 0,1-1 96 0,2 0 16 16,2-2 1232-16,-2 1 240 0,-1-1 48 0,0 1 16 0,0-1 1360 0,2-2 288 16,-2 0 48-16,1-3 16 0,-1 2-1200 0,0 2-240 15,-1 3-64-15,0-2 0 0,-2-1-720 0,-1 2-160 16,-9 6-16-16,0 0-16 0,0 0-64 0,0 0-16 16,0 0 0-16,0 0 0 0,0 0 224 0,0 0 64 15,-10 4 0-15,-2 1 0 0,0 0-176 0,-1 2-16 16,-1 2-16-16,0-1 0 0,-1-1 16 0,1 0 0 15,1-1 0-15,2 2 0 0,1 0 544 0,2 0 112 0,2 0 32 0,6-8 0 16,-7 10-144-16,7-10-32 0,-4 12 0 0,3 0 0 16,1-12-560-16,1 13-208 0,2 0 144 0,-3-13-144 15,5 13 0-15,-5-13 0 0,8 12 0 0,1-5 0 16,0 0 0-16,3-3 0 0,0-2 0 0,-1 0 0 16,0-2 0-16,2-2 160 0,1 0-160 0,2-2 160 15,-2 0-160-15,1-3 128 0,-1 1-128 0,-1-1 128 16,-3-2-128-16,2-1 192 0,0 1-192 0,0 1 192 15,-2 0-64-15,0-1 0 0,-2 0 0 0,0 1 0 16,-8 8-128-16,5-9 0 0,-1 0 144 0,-4 9-144 16,0 0 0-16,4-11 0 0,-4 11 0 0,0-10 128 15,0 10-128-15,-4-11 0 0,4 11-128 0,-8-10 128 16,-2 1-416-16,-2 2 0 16,-2-2 0-16,-6 0 0 0,-3-1-320 0,-6-1-64 0,-3-2-16 15,-2-1-12688-15</inkml:trace>
  <inkml:trace contextRef="#ctx0" brushRef="#br0" timeOffset="11634.66">3267 8679 7359 0,'-10'-6'320'0,"10"6"80"0,-8-5-400 0,0 1 0 16,-1 2 0-16,-2 1 0 0,-2-1 2288 0,0-1 368 0,2 2 80 0,-2 1 16 16,-4 0-1952-16,0 1-384 0,0 2-80 0,1-1-16 15,1-2-128-15,-2 0-16 0,-3 0-16 0,2 0 0 16,1 0-160-16,-1-2 0 0,1-1 0 0,0 2 128 15,1-5-128-15,0 3 0 0,-1-1 0 0,2 1 0 16,-2 2 0-16,0-1 128 0,-1 1-128 0,-1 0 128 16,1-1 480-16,-1 2 96 0,-1 2 0 0,-2 0 16 15,-3 1 128-15,-1 1 32 0,-1 0 0 0,-3 1 0 16,-3-1-368-16,-1 1-80 0,0 2-16 0,2-1 0 16,-1 5-288-16,2-2-128 0,-1-3 0 0,4 1 128 15,2-3-128-15,0 0 0 0,1 0 0 0,0 2 128 0,0-1-128 0,1 2 0 16,-1-1 0-16,0 0 0 0,0-3 0 15,-2 1 0-15,-3-1 0 0,0 1 128 0,0-2 0 0,1 4-128 16,1-2 192-16,0 0-64 0,2-2 128 0,0 2 32 16,1 1 0-16,2 2 0 0,-1 3-160 0,1-1-128 15,-1 4 144-15,2 0-144 0,-1-2 0 0,1 2 0 16,-1 1 0-16,3 1 0 0,0-1 0 0,0 3 0 16,-2 0 0-16,1-2 0 0,1 2 0 0,-3-1 0 15,1-3 0-15,3 1 0 0,2 2 192 0,1-2-64 16,-1-1-128-16,3 0 192 0,1 3 160 0,1-2 32 15,0-1 0-15,2 3 0 0,-1 0 720 0,2 3 160 16,0 0 16-16,1-1 16 16,-1 0-1696-16,1 0-352 0,2-3-64 0,2 0-16 0,-1 1 704 0,1 0 128 15,0-2 0-15,1 0 0 0,-1 1 144 0,3-1-16 0,0-1 0 0,1 1 0 16,1-1 48-16,2 2 0 0,1-4 0 0,0 3 0 16,-1-1-48-16,1 0-128 0,3-2 192 0,1 2-64 15,0-1 0-15,2 2-128 0,0-1 192 0,2-1-64 16,-1 1 0-16,0-1-128 0,2 1 192 0,-1 1-64 15,-3-1 64-15,4 2 16 0,2 3 0 0,0-2 0 16,1-2-16-16,1 3-16 0,0 0 0 0,0 0 0 16,0-2-176-16,0 0 192 0,-2-3-192 0,2-1 192 15,0 1-64-15,-1 1 0 0,-1-1 0 0,0-1 0 16,0 0 32-16,1-1 0 0,1-1 0 0,1 1 0 16,2-4 64-16,1 2 16 0,0 1 0 0,1-2 0 15,1 0 48-15,1 3 16 0,-2-4 0 0,3 1 0 16,-1-2-48-16,4 0 0 0,-1 2 0 0,0-1 0 15,0 1-16-15,0-1-16 0,0 1 0 0,-1-2 0 0,0 0-32 0,1 2 0 16,-3 0 0-16,2 0 0 0,3-2-64 0,0 0 0 16,-1 2-128-16,2 1 192 0,0-1-192 0,2 3 128 15,-2-1-128-15,1 0 0 0,5-1 0 0,0-1 0 16,-2 3 0-16,-2-5 0 0,1 0 176 0,-2 2-176 16,-2-4 192-16,-2 3-192 0,-1-1 0 0,3 0 0 15,2-2 0-15,0 1 0 0,1 1 0 0,0-1 0 16,1 0 128-16,1 0-128 0,0 0 0 0,2 1 0 15,2-1 128-15,0 0-128 0,-2-1 0 0,0-1 128 16,-3-1-128-16,1 0 0 0,0 1 128 0,1-1-128 16,1 2 0-16,0 0 0 0,2-1 0 0,0 0 0 0,1 1 128 15,0 1-128-15,0 1 0 0,0-4 0 16,-1 2 0-16,0 0 0 0,-3 1 192 0,0-2-64 0,0 1 0 0,2-1-128 16,-1 0 0-16,4-1 0 0,0 0 0 0,3 1-192 15,0-2 192-15,3 1 0 0,-1-2 0 0,2-2 0 16,0 0 176-16,-1 1-176 0,-6-2 160 0,2 0-160 15,1 3 0-15,0-3 128 0,0 1-128 0,1 1 0 16,2 0 0-16,0 1 0 0,0 0 128 0,0-3-128 16,0 1 0-16,-3 0 0 0,-2 0 0 0,0-1 0 15,-2 0 0-15,1 1 128 0,1 1-128 0,1 0 0 16,-1 1 0-16,1 0 0 0,0-3 128 0,-2 2-128 16,-1 2 0-16,0 0 0 0,0-1 0 0,-1 1 0 15,-1 1 0-15,-1-2 0 0,1-1 128 0,1-1-128 16,1 2 0-16,2-3 0 0,2 1 0 0,0-1 0 15,0 0 128-15,-1 0-128 0,0 0 0 0,-2 1 144 0,-1-1-144 16,-1-2 0-16,-3 1 0 0,1 0 128 0,-1 0-128 16,1 0 0-16,1 1 0 0,-1-3 128 15,1 1-128-15,1 2 0 0,-1 0 0 0,0 0 0 0,-2-1 0 0,-1-1 0 16,-1 1 128-16,-2 0-128 0,-2 1 0 0,-1-2 0 16,-2-1 144-16,2 2-144 0,0 1 0 0,2-1 144 15,0-3-144-15,0 0 0 0,0-1 128 0,0 1-128 16,-1-1 0-16,2 1 0 0,3 0 128 0,-1 1-128 15,-2-1 0-15,-2 0 0 0,-2 0 128 0,1-1-128 16,-2 0 0-16,-3-2 0 0,-1 0 0 0,-1 2 128 16,1-2-128-16,-1-1 0 0,-1 1 160 0,1-1-160 15,-2 0 128-15,1 3-128 0,1 0 128 0,-3-2-128 0,0 1 0 0,0-3 128 16,1 1 0-16,-1-1-128 0,0 1 192 0,2-2-64 16,-2 0 64-16,0-1 0 0,2-4 0 0,-1 2 0 15,1-4-64-15,-1 3 0 0,1 0 0 0,1-2 0 16,-2-3-128-16,1 0 128 0,-2-3-128 0,-1 4 128 15,-1 0-128-15,-2 1 0 0,0 0 0 0,-2 0 128 16,-3 2-128-16,0-3 192 0,-1 5-192 0,-1-1 192 16,-3-1-192-16,-2 2 192 0,0 2-192 0,-2-2 192 15,1 0-192-15,-2 0 192 0,-3-1-192 0,1 2 192 16,0-1-192-16,0-1 192 0,-4-2-192 0,2 2 192 16,0-2-192-16,-1 1 0 0,-1-1 0 0,-1-1 128 15,-3-1-128-15,1 1 0 0,-1 2 0 0,-2 1 0 16,-2-1 0-16,-1 2 0 0,2 2 0 0,-4-1 0 15,-5 2 0-15,2 1 0 0,-1 1 0 0,0 0 128 16,-1-3-128-16,-2 2 0 0,-1 0-192 0,1 1 192 0,-2 0-176 16,-1 4 176-16,1 2-128 0,0-3 128 0,-1-1 0 0,1 4-160 15,-2 1 160-15,0-2 0 0,1 3-144 0,-2-1 144 16,-2-3 0-16,0 2-144 0,-5 1 144 0,0-1 0 16,-1 0 0-16,1-1-128 0,1 1 128 0,-2 1 0 15,0-2-144-15,-1 3 144 0,-1 3 0 0,1 1 0 16,1 0-144-16,-1 0 144 0,-4-3 0 0,-2 3-160 15,1-2 160-15,0 2-128 0,-1 0 128 0,1 0 0 16,0-2 0-16,1 2 0 0,0-1 0 0,1 1 0 16,0-1 0-16,0 1-128 0,1 0 128 0,-4 0 0 15,0-3 0-15,-2 2 0 0,-1-1 0 0,-1 1 0 16,1-3 0-16,0 6 128 0,0 1-128 0,2 3 0 16,2-4 128-16,-1 2-128 0,-3-1 0 0,0-1 0 0,-2 1 0 15,2 1 0-15,0 0 0 0,1 0 0 0,0 0 0 0,3-2 0 16,1 2 0-16,4-3 0 0,1 2 0 0,1 0 0 15,-1-1 0-15,-2 0 0 16,0-2 0-16,0-3 0 0,1-2 0 0,2 0 0 0,-1 1 0 0,0-2 128 16,0 4-128-16,2-1 0 0,-2 1 0 0,1-1 0 15,2 2 128-15,0-2-128 0,-2-1 128 0,1 0-128 16,-2 4 128-16,0 0-128 0,0-1 160 0,1 1-160 16,0 0 128-16,1 0-128 0,-1-1 0 0,2 2 144 15,1 2-144-15,1-1 0 0,2 1 0 0,1-1 0 16,3 2 0-16,-3 0 0 0,-1 1 0 0,-1-2 0 15,1 0 0-15,0-2 0 0,-2-1 0 0,0 0 0 0,1 1 0 16,-1-1 0-16,-1 0 0 0,2 4 0 0,-1 0 0 16,2 1 0-16,0 1 0 0,-1 1 0 0,2 4 0 15,3 2 0-15,1 1-192 0,0 0 192 16,-2 0-1344-16,4 4-128 0,2 7-48 16,-5-6 0-16,-5-10-1984 0,-1 4-400 0</inkml:trace>
  <inkml:trace contextRef="#ctx0" brushRef="#br0" timeOffset="34108.93">27511 7587 14047 0,'0'0'624'0,"0"0"128"0,0 0-608 0,0 0-144 0,0 0 0 0,0 0 0 16,0 0 1088-16,0 0 192 0,0 0 48 0,0 0 0 15,0 0-768-15,0 0-160 0,0 0-16 0,0 0-16 16,0 0 128-16,0 0 16 0,0 0 16 0,0 0 0 15,0 0 144-15,0 0 32 0,0 0 0 0,0 0 0 0,0 0 80 0,0 0 32 16,0 0 0-16,0 0 0 0,0 0-208 0,0 0-32 16,-5 12-16-16,5-12 0 0,0 0-272 0,0 0-48 15,2 13-16-15,-2-13 0 0,4 11 32 0,-4-11 16 16,6 12 0-16,-6-12 0 0,0 0-16 0,7 8-16 16,-7-8 0-16,10 6 0 0,-10-6 16 0,0 0 0 15,0 0 0-15,11 8 0 0,-11-8-48 0,11 7 0 16,-11-7 0-16,0 0 0 0,10 6-32 0,-10-6-16 15,12 3 0-15,-12-3 0 0,0 0-160 0,13 6 0 16,-13-6 144-16,12 6-144 0,-12-6 0 0,11 5 128 16,-11-5-128-16,12 3 0 0,-12-3 128 0,11 6-128 15,-11-6 128-15,10 8-128 0,-10-8 128 0,0 0-128 0,9 9 160 0,-9-9-160 16,12 8 272-16,-12-8-32 16,0 0-16-16,12 4 0 0,-12-4-16 0,10 5 0 0,-10-5 0 0,0 0 0 15,0 0-48-15,12 5-16 0,-12-5 0 0,10 4 0 16,-10-4-144-16,0 0 128 0,13 4-128 0,-2 1 128 15,-11-5-128-15,13 5 192 0,-13-5-192 0,14 3 192 16,-2-2-192-16,-1 2 192 0,-11-3-192 0,12 4 192 16,0 0-64-16,-2 0 0 0,1-2 0 0,-11-2 0 15,11 5-128-15,0-1 128 0,-1 0-128 0,-10-4 128 16,12 6-128-16,0-3 0 0,-2-1 0 0,1 3 0 16,-11-5 128-16,13 3-128 0,-2-1 0 0,1-1 128 15,-1-1 64-15,-11 0 0 0,11 2 0 0,1-1 0 16,0-1-32-16,0 1 0 0,-1-1 0 0,2 2 0 0,-1-2-160 0,0 1 160 15,0-1-160-15,-2-1 160 16,-10 1-160-16,12 0 0 0,-1 0 0 0,0 0 128 16,-11 0-128-16,12 1 0 0,-12-1 144 0,13 3-144 0,-2-1 0 0,-11-2 128 15,11 5-128-15,-11-5 0 0,12 3 0 0,-2 1 144 16,-10-4-144-16,13 1 0 0,-3 2 0 0,2-1 0 16,0 1 0-16,-2-2 0 0,-10-1 128 0,11 0-128 15,-1 0 0-15,1 0 0 0,-1 0 160 0,0 2-160 16,-10-2 128-16,12 1-128 0,0 0 0 0,0 1 128 15,-2-2-128-15,1 1 0 0,-11-1 0 0,11 2 0 16,1 1 0-16,-2 0 0 0,-10-3 0 0,13 2 128 16,-1 1-128-16,0 0 0 0,0 0 0 0,-2 1 0 15,1 0 0-15,-1-1 0 0,0-3 0 0,1 2 0 0,-11-2 0 16,13 0 0-16,-1 3 0 0,-1 0 0 0,0-1 0 16,-1 1 0-16,1-2 0 0,-1 1 0 0,2-1 128 0,-1 1-128 15,0-2 0-15,-1 2 0 0,-10-2 0 0,13 1 0 16,-1 0 0-16,0-1 0 0,-2 0 0 0,1 3 0 15,0-3 0-15,1 0 0 0,-1 0 0 0,-1 0 128 16,0 0-128-16,2 1 0 0,0-1 0 0,1 0 0 16,0 0 0-16,0 0 0 0,1 0 0 0,2 0 0 15,0 0 0-15,-1 2 0 0,0-1 0 0,0 1 0 16,2-2 0-16,-1 0 0 0,0 0 0 0,0 2 0 16,3 0 0-16,-1 1 0 0,-1-3 0 0,0 0 0 15,-1 0 0-15,0 0 0 0,-1 0 128 0,0 1-128 16,1 1 0-16,0-2 0 0,-2-2 0 0,2 2 128 15,-1 2-128-15,0-2 0 0,-1 0 0 0,-1-2 128 0,-1 2-128 16,1 0 128-16,0-1-128 0,0 1 128 0,-1-4-128 16,1 3 0-16,0-1 0 0,0 2 128 0,0-3-128 0,1 0 0 15,1 0 0-15,-1 1 0 0,-1-1 176 0,0 1-48 16,-1-1-128-16,-1 2 192 0,0-1-192 0,1 1 0 16,-1-2 0-16,1 1 0 0,-2 0 0 0,2-1 0 15,0 0 0-15,0-1 144 0,-1 1-144 0,2-2 0 16,0 1 144-16,-1-1-144 0,0 1 128 0,-2 0-128 15,1 0 128-15,-1 2-128 0,1 0 0 0,-1-1 0 16,-10 3 0-16,12-3 0 0,-2-2 0 0,1 3 0 16,-1-2 0-16,1 1 0 0,-2-1 0 0,1 1 0 15,-1 0 0-15,0 1 128 0,-9 2-128 0,12-4 0 16,-1-1 0-16,-2 1 0 0,1 0 0 0,-10 4 0 0,12-4 0 0,0 0 0 16,-2-1 0-16,0 0 0 0,-2-1 0 0,1 1 0 15,0 1 0-15,2 2 0 0,-2 0 0 0,1-3 0 16,0 0 0-16,-1 0 0 0,0 0 0 0,1 1 0 15,1 1 0-15,-2 0 128 0,-9 3-128 0,12-3 0 16,-2 0 0-16,-1-2 0 0,-9 5 0 0,11-4 0 16,-4 0 0-16,2-1 0 0,-1-1 0 0,1 3 0 15,-9 3 0-15,11-3 0 0,-11 3 0 0,12-7 128 16,-2 2-128-16,0 0 0 0,1 0 0 0,-1 1 0 16,1 3 0-16,-1-1 0 0,-10 2 0 0,12-2 0 15,0-2 0-15,-2 0 0 0,-10 4 0 0,10-4 0 16,1 0 0-16,-11 4 0 0,9-3 0 0,-9 3 0 15,9-6 0-15,-9 6 0 0,8-4 0 0,-8 4 0 16,9-5 0-16,-9 5 0 0,8-5 0 0,-8 5 0 0,0 0 0 16,0 0 0-16,8-6 0 0,-8 6 0 0,8-4 0 0,-8 4 0 15,0 0 0-15,0 0 0 0,7-6 0 0,-7 6 0 16,0 0 0-16,0 0 0 0,7-9 0 0,-7 9 128 16,0 0-128-16,4-8 0 0,-4 8 0 0,0 0 0 15,0 0 0-15,0 0 0 0,1-9 0 0,-1 9 0 16,0 0 0-16,0 0 128 0,0 0-128 0,0 0 0 15,0 0 0-15,0 0 0 0,-5-7 0 0,5 7 0 16,-7-4 0-16,7 4 0 0,-9-2 0 0,9 2 0 16,-9 2 0-16,9-2 0 0,-10 0 0 0,1 3 0 15,9-3 0-15,-10 4 0 0,10-4 0 0,-9 2 0 16,0 1 0-16,9-3 0 0,-9 3 0 0,0-1 0 16,0 0 0-16,9-2 0 0,-9 4 0 0,0-1 0 0,-1 1 0 15,1-2 0-15,0 0 0 0,0 1 0 0,0-2 0 16,0 2 0-16,-2-1 0 0,2-2 0 0,0 0 0 0,-1 0 0 15,-1 2 144-15,1 0-144 0,-1 1 192 0,1-2-192 16,-2 1 128-16,2-2-128 0,-1 0 0 0,1 0 0 16,0 1 128-16,0 0-128 0,10-1 0 0,-10 0 0 15,1 0 128-15,9 0-128 0,0 0 0 0,-9-1 0 16,9 1 0-16,-9 0 0 0,9 0 0 0,0 0 0 16,0 0 0-16,0 0 0 0,-10-3 128 0,10 3-128 15,0 0 0-15,0 0 0 0,-6-5 0 0,6 5 0 16,0 0 0-16,0 0 0 0,-1-8 0 0,1 8 0 15,0 0 0-15,0 0 0 0,2-8 0 0,-2 8 0 16,0 0 0-16,7-7 0 0,1 1 0 0,-8 6 0 0,9-4 0 0,1 0 0 16,1 2 0-16,-1 2 0 0,0-3 0 15,2 2 0-15,-1 0 0 0,0-1 0 0,0 0 0 0,1 0 0 16,-1 1 0-16,1 0 0 0,-12 1 0 0,13 0 0 16,0 0 0-16,0 0 0 0,-1 0 0 0,1 1 0 15,0 0 0-15,1 1-144 0,-1-2 144 0,0 0 0 16,0 2 0-16,0 0 0 0,0 3 0 0,-1-3 0 15,-1 1 0-15,-1 0 0 0,0-3 0 0,2 1 0 16,0 0 0-16,0 2 0 0,-2 1 0 0,1-2 0 16,-1 2 0-16,-10-4 0 0,12 0 0 0,-2 0 0 15,-10 0 0-15,12 4 0 0,-12-4 0 0,10 5 0 16,-10-5 0-16,9 6 0 0,-9-6 0 0,0 0 0 16,0 0 0-16,0 0 128 0,8 9-128 0,-8-9 0 15,5 9-128-15,-5-9 128 0,0 0 0 0,0 0 0 0,3 12 0 16,-3-12 0-16,-1 11 0 0,1-11 0 0,-3 13 0 0,1-2 0 15,2-11 0-15,-6 9 0 0,1 1 0 0,1 0 0 16,4-10 0-16,-5 10 0 0,1 0 0 0,0 0 0 16,-1-3-368-16,1 4 16 0,0-1 0 0,0-1 0 31,2 2-1504-31,-2-2-320 0,-3-1-48 0</inkml:trace>
  <inkml:trace contextRef="#ctx0" brushRef="#br0" timeOffset="36047.03">22571 7251 8287 0,'0'0'736'0,"0"0"-592"0,0 0-144 0,0 0 0 15,0 0 2128-15,0 0 400 0,7-8 80 0,-7 8 16 16,0 0-1888-16,6-8-368 0,-6 8-80 0,0 0-16 16,3-11-272-16,-3 11 0 0,0-10 0 0,0 10 0 15,-3-12 352-15,1 3 112 0,2 9 32 0,-3-10 0 16,0 1 656-16,3 9 128 0,-7-11 16 0,0 1 16 16,1-1-128-16,-1 2-32 0,-1-3 0 0,2 3 0 0,-2 0-368 0,0 3-80 15,-1-1 0-15,-1 1-16 0,2-3-352 0,1 1-64 16,-1-1-16-16,1 2 0 0,-1 3-256 0,0 0 128 15,-1 3-128-15,0-2 0 0,-2-2 0 0,2 0 0 16,-1 2 0-16,-1 2 0 0,1 2 0 0,-1 1 0 16,-2 2 0-16,2-1 0 0,-1 1 272 0,3-1-48 15,0 0-16-15,1 2 0 0,0 1 0 0,3 2 0 16,5-8 0-16,-5 12 0 0,-1-3-208 0,1 3 144 16,0-1-144-16,1 2 128 0,-1 2-128 0,1 2 128 15,1 0-128-15,1 2 128 0,-1 1-128 0,0 1 160 16,3 5-160-16,0 1 160 0,0 1-160 0,0-1 160 15,0-2-160-15,2 2 160 0,-1 0-160 0,0 1 0 16,-1-2 144-16,0 1-144 0,0 2 0 0,0-2 144 0,0-1-144 0,-1 0 0 16,0-3 144-16,-1-1-144 0,0 0 0 0,-1 0 144 15,-1-1-144-15,2 0 160 0,-2-2-160 0,0 0 160 16,0-1-160-16,1-2 0 0,1-1 144 0,-1 1-144 16,-1-3 0-16,0 0 0 0,0 0-160 0,1-3 160 31,-1 1-816-31,0-2-48 0,4-9-16 0,-4 9 0 15,4-9-1440-15,0 0-304 0,0 0-48 0,0 0-9232 0</inkml:trace>
  <inkml:trace contextRef="#ctx0" brushRef="#br0" timeOffset="36492.22">22005 7674 11055 0,'0'0'480'0,"-6"-4"112"0,-2 0-464 0,8 4-128 0,-5-5 0 0,5 5 0 16,0 0 3088-16,-3-6 608 16,1-1 112-16,2 7 32 0,0 0-2448 0,0 0-496 15,4-8-80-15,-1-1-32 0,-3 1-16 0,3 1 0 0,1 1 0 0,3 0 0 16,-7 6 48-16,10-4 0 0,-1-1 0 0,2 3 0 16,-1 1-384-16,3 2-80 0,1-1-16 0,2 2 0 15,0-4-160-15,-1 2-48 0,0 0 0 0,-2 0 0 16,2-1-128-16,1-1 160 0,0-1-160 0,2-1 160 15,0-1-160-15,-1 1 160 0,0-3-160 0,1 2 160 16,-1 4-160-16,1-3 128 0,-1 3-128 0,0-1 128 16,-1 2-320-16,-2 0-64 0,1-2 0 0,-1 0-16 31,-2 1-1008-31,-1 1-208 0,2 3-48 0,-1-3-12432 0</inkml:trace>
  <inkml:trace contextRef="#ctx0" brushRef="#br0" timeOffset="37065.92">22712 7591 11967 0,'0'0'1072'0,"0"0"-864"15,-8 1-208-15,8-1 0 0,0 0 1888 0,-9 3 336 16,0 1 64-16,9-4 16 0,-9 2-720 0,0 1-144 16,-2-1-32-16,2 2 0 0,0 2-320 0,0-1-64 0,1 0 0 0,0 3-16 15,0-4-416-15,-1 1-80 0,0-1 0 0,1 2-16 16,2 2-240-16,-1-1-32 0,7-7-16 0,-6 9 0 16,6-9-16-16,-5 10 0 0,5-10 0 0,-3 13 0 15,3-13 64-15,1 15 0 0,2-2 0 0,1-2 0 16,-4-11-112-16,4 13-16 0,-4-13 0 0,9 15 0 15,1-3-128-15,-10-12 0 0,12 9 0 0,-2 2 128 16,2-4-128-16,-1 1 0 0,-11-8 144 0,14 5-144 16,-1 1 128-16,0-2-128 0,-13-4 128 0,13 3-128 15,-2 1 0-15,0-4 144 0,-11 0-144 0,13 0 0 16,-13 0 144-16,15-3-144 0,-1 2 0 0,-2-2 144 16,-2-1-144-16,2-2 0 0,1 1 144 0,-1 0-144 15,-2-3 128-15,0 0-128 0,2-3 160 0,-3 2-160 16,0 2 160-16,1-1-160 0,-3 0 160 0,0-3-160 15,-2 1 128-15,0 1-128 0,-1-3 0 0,-1 2 144 0,-3-1-144 0,0 1 160 16,-1-3-160-16,-2 2 160 0,-2 1 16 0,0-2 0 16,-2 1 0-16,1-1 0 0,-4 1-48 0,1 0-128 15,1 0 192-15,-2 3-64 0,-2 2 16 0,1-1 0 16,0 2 0-16,1 0 0 0,-1 4-144 0,2-1 0 16,1 1 0-16,8 1 128 0,0 0-128 0,0 0 0 15,-9 7 0-15,9-7 0 0,0 0 0 0,0 0-192 16,0 0 32-16,0 0 16 0,-8 3-208 0,8-3-32 15,0 0-16-15,0 0 0 16,0 0-736-16,0 0-144 0,0 0-16 0,0 0-13104 0</inkml:trace>
  <inkml:trace contextRef="#ctx0" brushRef="#br0" timeOffset="37761.36">23171 7691 4607 0,'0'0'400'0,"0"0"-400"16,0 0 0-16,0 0 0 0,0 0 3792 0,0 0 688 15,0 0 128-15,0 0 16 0,5 13-2848 0,0-1-576 16,-5-12-112-16,6 13-32 0,-6-13-448 0,5 12-96 16,-5-12 0-16,5 15-16 0,0-4-192 0,-5-11-48 15,5 13 0-15,-5-13 0 0,3 14 128 0,-3-14 0 0,0 0 16 0,3 15 0 16,-3-15 144-16,1 15 32 0,-1-15 0 0,0 13 0 16,0-13 0-16,0 0 0 0,0 0 0 0,0 0 0 15,0 0-160-15,-1 15-32 0,1-15 0 0,0 0 0 16,0 0-96-16,0 0-32 0,0 0 0 0,0 0 0 15,0 0 48-15,0 0 0 0,0 0 0 0,-2-4 0 16,1 0-80-16,0-3-16 0,-2 1 0 0,2-2 0 16,1 1-16-16,-1-2 0 0,-2-2 0 0,0-1 0 15,1 0-32-15,-1-1-16 0,2 0 0 0,0-1 0 16,-1-1-144-16,2 1 192 0,0 1-192 0,-1 0 192 16,-2 0-192-16,2 0 0 0,1-2 0 0,0 2 0 15,-1 0 0-15,1 0 0 0,1 3 0 0,2-1 0 16,-1 2 0-16,0-1 0 0,0 1 0 0,2 1 0 15,0 0 0-15,-4 8 0 0,6-6 0 0,0 0 0 16,-6 6 0-16,6-6 0 0,-6 6 0 0,8-4 0 0,-8 4 0 0,0 0 0 16,12 3 0-16,-2 2 0 15,-1-1-480-15,0 2 32 0,1 2 0 0,0 1 0 16,0 3-640-16,3 1-128 0,1-3-32 0,-1 1 0 16,0-1-1376-16,1 1-256 0</inkml:trace>
  <inkml:trace contextRef="#ctx0" brushRef="#br0" timeOffset="38779.25">24192 7574 19119 0,'0'0'832'0,"0"0"192"0,0 0-816 0,0 0-208 0,-4-11 0 0,3 4 0 15,1 7 912-15,0-9 144 0,0 2 32 0,0 7 0 16,-3-8-480-16,0 2-96 0,-1-2 0 0,2 3-16 16,-2-1-192-16,0 1-48 0,-1 0 0 0,-2 0 0 15,-1 2 80-15,8 3 16 0,-9-1 0 0,0 1 0 16,0 1 208-16,0 0 32 0,0 3 16 0,-2 2 0 15,0 0-256-15,-1 3-48 0,0 3-16 0,0 1 0 0,1 1-128 0,-1-1-32 16,2 3 0-16,-1 0 0 0,1-1-128 16,2 1 0-16,0-2 0 0,3-1 128 0,1-2-128 0,0-1 0 15,1 2 0-15,2-2 0 0,1 1 0 0,0-11 128 16,0 12-128-16,0-12 128 0,5 10 32 0,-5-10 0 16,8 8 0-16,-8-8 0 0,12 6 32 0,1-3 16 15,0-3 0-15,0 0 0 0,0 0 32 0,0-3 0 16,1-1 0-16,1 0 0 0,-1 1-240 0,0-1 176 15,1 1-176-15,-1 0 160 0,2-3-160 0,-1-1 0 16,2 0 0-16,0 1 0 0,-5 0 0 0,0-2 128 16,-1-1-128-16,-1-2 0 0,-4 4 0 0,1-3 0 15,-2 1 0-15,-1-1 0 0,-2-2 128 0,0-1-128 16,-4-2 0-16,1 0 128 0,-2 2-128 0,0 0 128 0,-3 0-128 16,0 3 128-16,-1-1-128 0,-1 3 0 0,2 2 144 0,1 2-144 15,5 4 192-15,0 0-48 0,-9 1 0 0,9-1 0 16,-8 8-144-16,3 1 0 0,5-9 0 0,-2 16 128 15,1 1-128-15,4 2 0 0,1-3-160 0,-1 1 160 16,1 0 0-16,2 0 0 0,-1-4 0 0,1 0 0 16,2 1 0-16,0 2 0 0,0-3 0 0,1 1 0 15,1-1 0-15,1-1 0 0,-5 2 0 0,2-4 0 16,0-3 0-16,0 1 0 0,0-3 0 0,-1 2 0 16,-7-7-560-1,9 6-16-15,-9-6 0 0,10 4-9328 0,-10-4-1872 0</inkml:trace>
  <inkml:trace contextRef="#ctx0" brushRef="#br0" timeOffset="39398.42">24816 7536 16575 0,'0'0'1472'0,"0"0"-1168"0,0 0-304 0,0 0 0 0,0 0 2240 0,0 0 384 15,0 0 64-15,0 0 32 0,4 11-1968 0,-4-11-400 16,4 10-80-16,-1 3-16 0,-5 3-256 0,2 2 160 16,-1 0-160-16,1 0 128 0,-1 1-128 0,1-4 0 15,1 1 0-15,0-3 0 0,-1 1 0 0,0-1 0 16,-1-1 0-16,1 0 0 0,1 0 0 0,2-1 0 16,0 0 0-16,-3-11 0 0,5 11-176 0,-5-11-64 15,0 0-16-15,6 7-11712 0</inkml:trace>
  <inkml:trace contextRef="#ctx0" brushRef="#br0" timeOffset="39561.28">24861 7404 26719 0,'-6'-5'2368'0,"1"1"-1888"0,5 4-480 0,0 0 0 16,0 0 1408-16,0 0 192 0,0 0 48 0,0 0 0 31,0 0-2656-31,0 0-528 0,0 0-96 0,0 0-11216 0</inkml:trace>
  <inkml:trace contextRef="#ctx0" brushRef="#br0" timeOffset="39997">25095 7695 14735 0,'0'0'640'0,"0"0"160"0,-9-1-640 0,9 1-160 16,-9 1 0-16,9-1 0 0,0 0 3600 0,0 0 688 16,0 0 144-16,0 0 32 0,0 0-3632 0,0 0-832 15,0 0 0-15,0 0 0 0,0 0-160 0,0 0 0 16,-8-5 0-16,8 5 0 0,-6-7 160 0,2 1 0 0,0-3 0 0,1 1 128 15,2 1 976-15,0-2 208 0,1-1 32 0,1-2 16 32,2 0-1568-32,-1-1-320 0,1 0-64 0,1 3-16 0,0-1 608 0,1 5 160 0,-1-2 16 0,2 2 0 15,1-2-176-15,-1 4 0 0,-6 4 0 0,8-5 128 16,-8 5-128-16,0 0 0 0,11-4 0 0,-11 4-176 16,0 0 176-16,0 0 0 0,11 6 0 0,-11-6 0 15,12 7 0-15,-12-7 192 0,9 9-32 0,0 3-16 16,-1-1 160-16,0 1 16 0,0 1 16 0,0 0 0 15,-2-2-144-15,1 0-16 0,-2 0-16 0,1 0 0 16,1 3-160-16,-1 0 0 0,0-1 144 0,-3-3-144 16,1 3 0-16,2-2 0 0,-3-2 0 0,-3-9 128 0,6 9-384 0,0-1-80 15,-6-8-16-15,7 6 0 16,-1 1-1632-16,-6-7-336 0,0 0-64 0</inkml:trace>
  <inkml:trace contextRef="#ctx0" brushRef="#br0" timeOffset="41330.75">25922 7653 2751 0,'0'0'256'0,"0"0"-256"16,-11 0 0-16,11 0 0 0,0 0 6016 0,0 0 1168 16,0 0 240-16,0 0 32 0,0 0-5968 0,0 0-1184 15,0 0-304-15,0 0 0 16,0 0-304-16,12 3-112 0,-1-2-32 0,-1 1 0 15,2-1-32-15,-1 0-16 0,2 2 0 0,1-3 0 16,0-1 48-16,0-2 16 0,2-1 0 0,-1 3 0 16,1 1-288-16,0 0-64 0,-1-2-16 0,1 0-9376 0</inkml:trace>
  <inkml:trace contextRef="#ctx0" brushRef="#br0" timeOffset="47386.21">26067 7215 1839 0,'0'0'160'0,"0"0"-160"0,0 0 0 0,0 0 0 15,7-2 1408-15,-7 2 240 0,0 0 48 0,7-9 16 16,-7 9 320-16,0 0 64 0,4-10 16 0,-4 10 0 16,0-9-288-16,0 9-48 0,0 0-16 0,0 0 0 15,0 0-816-15,-3-4-176 0,1-1-16 0,2 5-16 16,0 0-448-16,-4-2-96 0,0-1 0 0,4 3-16 15,-5 0-48-15,-5 0-128 0,10 0 192 0,-10 3-64 16,0-1 16-16,0 3 0 0,4 3 0 0,-1-1 0 16,0-2-144-16,0 2 128 0,1 0-128 0,-1 2 128 15,0 1 0-15,1 0-128 0,-1-1 192 0,1 0-64 16,-2 2-128-16,2 2 128 0,-1-3-128 0,-1 3 128 16,0 0-128-16,2 0 0 0,-1 2 0 0,2 0 0 0,1 1 0 0,0 1 0 15,-1 0 0-15,1-2 0 16,2 2 0-16,-1 2 0 0,2-1 0 0,-1 1 0 0,1 2 0 15,0 2 0-15,1 1 0 0,0-2 0 0,-2 1 0 0,1-3 0 16,0 3 0-16,0-3 0 0,-5-1 0 0,2-1 0 16,1-2 0-16,-1 2 0 0,-3-1 0 0,-2 2 0 15,-1 1 0-15,-2-1 0 0,0 1-192 0,0-2 48 16,1-1 0-16,1-4 0 16,5-1-656-16,-1-2-128 0,-3-3-32 0</inkml:trace>
  <inkml:trace contextRef="#ctx0" brushRef="#br0" timeOffset="48009.12">26055 7192 3679 0,'0'0'320'0,"0"0"-320"15,0 0 0-15,0 0 0 0,0 0 1632 0,0 0 256 16,0 0 48-16,0 0 16 0,0 0-624 0,0 0-128 16,0 0-32-16,0 0 0 0,0 0 336 0,0 0 64 15,0 0 16-15,0 0 0 0,0 0-304 0,0 0-48 16,0 0-16-16,0 0 0 0,0 0-704 0,2 10-160 0,-2-10-32 0,0 0 0 15,3 12-320-15,-3-12 128 16,3 12-128-16,-3-12 0 0,2 13 0 0,0-1 0 16,-2-12 0-16,1 13 0 0,0-3 160 0,-1 2-32 0,0-12-128 0,1 18 192 15,1 0 64-15,-2-3 16 0,0 2 0 0,1 1 0 16,-2 0-32-16,1 2-16 0,0-3 0 0,1 2 0 16,0-1-64-16,1 1-16 0,-1-2 0 0,2 1 0 15,-1 0-144-15,1 3 0 0,1-2 144 0,0-2-144 16,0-4 0-16,-1 1 0 0,0-3 0 0,1 1 0 15,1 0 0-15,0 3 128 0,1-2-128 0,-1 0 0 16,3 2 0-16,-1 0 0 0,1 4 0 0,0-1 0 16,0-4 0-16,0 2 0 0,0 0 0 0,-2-2 0 15,1-1 0-15,0-3 0 0,3 1 0 0,-3-1 0 16,-1-1-272-16,0 0-32 0,2 1 0 0,-8-10 0 31,6 9-1712-31,-6-9-352 0</inkml:trace>
  <inkml:trace contextRef="#ctx0" brushRef="#br0" timeOffset="52372.37">19538 7101 23375 0,'0'0'1024'0,"0"0"240"0,0 0-1008 0,0 0-256 0,0 0 0 0,0 0 0 15,0 0 336-15,0 0 32 0,0 0 0 0,0 0 0 16,0 0-368-16,0 0 0 0,5 9 0 0,-3 0 0 16,1 1 0-16,0 2 144 0,-2 0-144 0,1 1 0 15,0 0 160-15,-1 0-160 0,-1 1 128 0,0 1-128 0,-1 3 288 0,-1 3-32 16,1 1 0-16,-1 4 0 0,-2 3 160 0,-2 3 32 15,0 3 0-15,-1 6 0 16,1 2-208-16,-1-4-48 0,0-1 0 0,1-2 0 0,2-2-192 0,0-5 144 16,2-3-144-16,-1-3 128 0,-1-3-128 0,3-3 0 15,1-4 144-15,0-3-144 16,0 2-336-16,0-12-144 16,0 0-32-16</inkml:trace>
  <inkml:trace contextRef="#ctx0" brushRef="#br0" timeOffset="52905.36">19978 7238 2751 0,'0'0'256'0,"0"0"-256"0,0 0 0 0,0 0 0 0,0 0 960 0,0 0 128 16,0 0 48-16,0 0 0 0,0 0 160 0,0 0 48 16,0 0 0-16,0 0 0 0,0 0-112 0,0 0-16 15,0 0 0-15,0 0 0 0,0 0-208 0,0 0-48 16,0 0-16-16,0 0 0 0,0 0-528 0,-8 7-96 15,1 1-32-15,-1 1 0 0,-3 2-288 0,1 2 0 16,-1 0 128-16,1 0-128 0,1 1 0 0,-3 3 0 0,-4 1 0 0,2 2 0 16,0 2 320-16,1 2 16 0,-2 2 0 0,2 0 0 15,-1 0-48-15,1 0-16 0,1-5 0 0,2 1 0 16,1 1-272-16,1-4 160 0,0-6-160 0,0 0 128 16,2 0-128-16,-1-2 0 0,2 0 0 0,0-5 128 15,5-6-384-15,0 0-96 0,0 0-16 0</inkml:trace>
  <inkml:trace contextRef="#ctx0" brushRef="#br0" timeOffset="53220.82">20025 7224 25743 0,'0'0'1136'0,"0"0"240"0,0 0-1104 0,0 0-272 0,0 0 0 0,0 0 0 0,0 0 320 0,0 0 0 15,0 0 0-15,0 0 0 0,5 11-320 0,1 1 0 16,-1-1 0-16,0 1 0 0,0-1 0 0,0 2 0 16,1 1 0-16,-1 2-144 0,-1 2 144 0,0 1 0 15,-2 1 0-15,2 1 0 0,-1 0 0 0,-1 1-128 16,0-3 128-16,0 5 0 0,1 2 0 0,0 0-128 15,-2 1 128-15,1-1 0 0,-2-3 0 0,0-3 0 16,0 1 0-16,2-4 0 0,-1-1-176 0,2-3-48 16,-1-3-16-16,1 0-7456 15,-3-10-1504-15</inkml:trace>
  <inkml:trace contextRef="#ctx0" brushRef="#br0" timeOffset="53472.86">19827 7554 15663 0,'0'0'688'0,"-7"-6"144"0,1-1-656 0,-1 3-176 0,7 4 0 0,0 0 0 16,-7 0 3088-16,7 0 592 0,0 0 112 0,0 0 32 15,0 0-3056-15,0 0-624 0,0 0-144 0,0 0 0 16,0 0 0-16,11 4 0 0,2-1 0 0,2 0 0 15,-1 0 0-15,0 1 0 0,3-4 0 0,-2 3 0 0,-2 2 0 0,0 0 0 16,0-3 0-16,0-2 0 16,-1 0-528-16,-1-2 16 0,-11 2 0 0,13 0 0 15,-1-2-2496-15,0-1-480 0</inkml:trace>
  <inkml:trace contextRef="#ctx0" brushRef="#br0" timeOffset="53792.37">20257 7119 28735 0,'0'0'1280'0,"-4"-7"256"0,4 7-1232 0,0 0-304 0,0 0 0 0,0 0 0 15,0 0 368-15,0 0 16 0,-1 11 0 0,2 1 0 16,2-2-384-16,1 4 0 0,0 5 0 0,1 3-128 16,0-1 0-16,0 3 0 0,1 2 0 0,1 7 0 15,2 2 0-15,1 4 0 0,-3 3 0 0,1 6 0 16,0 4-320-16,-1-1-48 0,-2-2-16 0,1-4-11840 15</inkml:trace>
  <inkml:trace contextRef="#ctx0" brushRef="#br0" timeOffset="60594.11">26720 10061 2751 0,'0'0'256'0,"0"0"-256"16,0 0 0-16,-3-7 0 0,3 7 2032 0,-1-10 352 15,1 10 80-15,0-7 16 0,0-4-1168 0,0 11-224 16,2-9-64-16,-2 9 0 0,2-8-80 0,-2 8-32 16,0 0 0-16,0 0 0 0,0 0-16 0,0 0-16 0,0 0 0 0,0 0 0 15,0 0-64-15,0 0-16 16,0 0 0-16,0 0 0 0,0 0-64 0,0 0-16 16,0 0 0-16,11 7 0 0,1 1-112 0,-3-2-32 0,-9-6 0 0,9 9 0 15,1-1-192-15,-1 0-64 0,0 0 0 0,0-1 0 16,-1 3-96-16,0-4-32 0,-1 1 0 0,3 0 0 15,0 3-64-15,0-1 0 0,1 1-128 0,1 1 192 16,-1 2 0-16,2-4 0 0,-1 1 0 0,0 1 0 16,-1-5 16-16,3 2 0 0,-1 1 0 0,0-1 0 15,0-2 0-15,1 1 0 0,-1-2 0 0,1-1 0 16,1 0 48-16,0 0 0 0,2 0 0 0,2 0 0 16,-1-2-64-16,0 1-16 0,0 0 0 0,2-1 0 15,-1 2-32-15,2 0 0 0,0 1 0 0,1 2 0 16,-3-2-144-16,0 1 0 0,-1 0 0 0,1 0 128 0,-1 1-128 0,-1-3 0 15,-2 2 0-15,0 1 0 0,-1-1 128 16,0 1-128-16,1-3 0 0,-1-1 128 0,-1 0-128 0,2 1 160 16,0-1-160-16,1-2 160 0,-3 0-160 0,1-1 192 15,1-1-192-15,-1 0 192 0,-1-1-192 0,1 2 192 16,1 0-192-16,2 0 192 0,0 2-192 0,-1-1 0 16,0 0 144-16,2 2-144 0,1 1 0 0,-1-2 144 15,-1 2-144-15,0 0 0 0,0 0 144 0,1 0-144 16,0 1 0-16,0-1 144 0,-1 0-144 0,0 0 0 15,2 0 0-15,-1-2 128 0,-1 0-128 0,1-1 0 16,-1-1 0-16,0 0 0 0,-1-1 144 0,1-1-144 16,2 1 160-16,-1-1-160 0,-2-1 0 0,0 2 128 15,-2-2-128-15,2 0 0 0,-1 1 0 0,1-1 0 0,-2 1 128 0,3 0-128 16,0 0 128-16,0 2 0 0,-1-3-128 0,1 2 192 16,1-1-192-16,-1 2 144 0,0 0-144 0,0 0 128 15,1 0-128-15,-2 0 0 0,-2-1 0 0,2-1 0 16,2-1 0-16,0 2 0 0,-1-1 0 0,0 1 128 15,0 0-128-15,0-2 0 0,1-1 0 0,-2 2 0 16,0-1 0-16,-1-1 0 0,1 0 0 0,1-1 0 16,-2 0 128-16,1 0-128 0,-2-1 0 0,1 1 128 15,-1 0-128-15,-1 0 0 0,1-1 0 0,-1 3 0 16,1-1 0-16,-1 1 0 0,0-1 0 0,0 3 0 16,-2-2 0-16,2 1 0 0,0-2 0 0,0 1 0 15,1 0 0-15,-1 2 0 0,0-1 0 0,0-1 0 16,0-1 0-16,0 0 0 0,0 0 0 0,0 0 128 15,1 0-128-15,0 1 0 0,1-3 0 0,-2 1 0 0,-1 1 0 16,-1-1 0-16,1 0 0 0,-2 0 0 0,0-1 0 0,-1 1 128 16,0-1-128-16,0-1 0 0,0 1 0 0,-2-1 0 15,-2-1 128-15,1 2-128 0,0-1 0 0,-1 1 0 16,-5 6 0-16,4-9 0 0,0 1 0 0,-4 8 128 16,4-9-128-16,-1 1 0 0,-3 8 0 0,3-8 0 15,0 1 0-15,-3 7 0 0,4-9 0 0,-1 1 0 16,0 1 128-16,-3 7-128 0,4-11 0 0,0 5 0 15,-3-1 0-15,-1 7 128 0,4-8-128 0,0 1 0 16,-4 7 0-16,4-8 0 0,0 1 0 0,-4 7 0 16,2-6 0-16,-2 6 0 0,0 0 0 0,0 0 0 15,4-7 0-15,-4 7 0 0,0 0 0 0,0 0 0 16,0 0 0-16,0 0 0 0,0 0-144 0,7-6 144 0,-7 6 0 0,0 0 0 16,0 0 0-16,0 0 0 0,0 0 0 0,9-4 0 15,-9 4 0-15,0 0 0 0,8-3 0 0,-8 3 0 16,0 0 0-16,0 0 0 0,5-6 0 0,-5 6 0 15,0 0 0-15,0 0 0 0,0 0 0 0,0 0 0 16,0 0 0-16,0 0 0 0,0 0 0 0,0 0 0 16,4-7 0-16,-4 7 0 0,0 0 0 0,0 0 0 15,0 0 0-15,0 0 0 0,0 0 0 0,0 0 0 16,1-6 0-16,-1 6 0 0,0 0 128 0,0 0-128 16,0 0 0-16,0 0 0 0,0 0 0 0,-8-4 0 15,-1 0 0-15,9 4 0 0,-11 0 0 0,0 0 0 16,-1 1 0-16,1 0 0 0,-1 2 0 0,0 0 0 0,0 0 0 15,-1 1 0-15,-1-2 0 0,-3 2 0 0,0-3 0 0,-1 4 0 16,-2-4 0-16,3 3 0 0,0 0 128 0,1 0-128 16,-3 0 0-16,1 0 0 0,1 0 0 15,3 1 0-15,1-2 0 0,1 1 0 0,0-2 0 0,2 2 128 16,1-1-128-16,9-3 0 0,0 0 0 0,-9 5 0 16,9-5 0-16,0 0 0 0,0 0 0 0,0 0 0 15,0 0 0-15,0 0 0 0,0 0 0 0,0 0 0 16,0 0 0-16,0 0 0 0,0 0 0 0,11 4 0 15,1-2 0-15,2-2 0 0,1 0-144 0,0-1 144 16,1 0 0-16,5-2-144 0,0 1-16 0,0-1 0 16,-2-1 0-16,2 0 0 0,0 2 160 0,0-5-128 15,0 1 128-15,-3-1-128 0,-1 1 0 0,-3 2 0 16,-2-3 0-16,0 2 0 0,-1 0 128 0,-2 2 0 0,-9 3 0 0,10-6-128 16,-10 6 128-16,10-4 0 0,-10 4 0 0,0 0 0 15,0 0 0-15,0 0 0 0,0 0-144 0,0 0 144 16,8 7 0-16,-8-7 0 0,8 10 0 0,-8-10 0 15,4 11 0-15,-2 2 0 0,-1-1 0 0,-1 1 0 16,-2-2 0-16,1 2 0 0,-2-3 0 0,2 2 0 16,-2 2-192-16,2-1 0 0,1 1-16 0,-2 2-11056 15,1 1-2192-15</inkml:trace>
  <inkml:trace contextRef="#ctx0" brushRef="#br0" timeOffset="64579.9">23250 9483 1839 0,'0'0'160'0,"0"0"-160"0,0 0 0 0,0 0 0 0,0 0 2528 0,0 0 480 16,0 0 80-16,0 0 32 0,0 0-2176 0,2-8-432 16,-2 8-96-16,1-8-16 0,-1 8 0 0,0 0 0 15,3-9 0-15,-3 9 0 0,0 0 176 0,2-8 48 16,-2 8 0-16,0 0 0 0,2-12 224 0,-2 12 48 16,0-8 16-16,0 8 0 0,0 0-144 0,0 0-16 15,-3-9-16-15,3 9 0 0,-4-8-256 0,4 8-48 16,-5-6-16-16,5 6 0 0,-7-5-240 0,7 5-48 15,-10-7-128-15,2 2 192 0,8 5 0 0,-9-7-16 16,0 1 0-16,0-1 0 0,0 2 16 0,-1 1 16 16,10 4 0-16,-10-4 0 0,1-1-208 0,9 5 176 15,-13-4-176-15,4 0 160 0,9 4-160 0,-9-1 0 16,9 1 0-16,-11 3 0 0,2-1 0 0,1 2 0 0,0 1 0 0,1-2 0 16,-3 1 0-16,1 0 0 0,0 1 0 0,1 2 0 15,-1 0 0-15,1 1 0 0,2-1 0 0,-2 4 128 16,0 0-128-16,-2 2 128 0,1 0-128 0,1 0 128 15,1 4-128-15,2 0 0 0,-1 0 144 0,0 2-144 16,1 1 0-16,0-1 128 0,0 5-128 0,0 2 0 16,-2 0 0-16,1 1 128 0,-2 1-128 0,0 1 0 15,0 1 0-15,-1-3 128 0,0 0-128 0,1-1 0 16,-1-3 0-16,1-3 0 0,2 0 0 0,0-1 0 16,1 1 0-16,1-4 0 0,0-1 0 0,2 0 128 15,-2-1-128-15,2 0 128 0,1 1-128 0,0-2 128 16,-2 0-128-16,2-3 0 0,1-10-128 0,-1 11 128 15,1-11-464 1,-2 10-16-16,2-10 0 0,0 0 0 0,-1 9-448 0,1-9-96 0,0 0 0 0,0 0-16 16,0 0-624-16,0 0-128 0,0 0-32 0</inkml:trace>
  <inkml:trace contextRef="#ctx0" brushRef="#br0" timeOffset="64878.03">22703 9867 11967 0,'0'0'528'0,"0"0"112"0,0 0-512 0,0 0-128 16,0 0 0-16,0 0 0 0,0 0 3264 0,0 0 608 16,4-8 128-16,-4 8 32 0,0 0-3088 0,8-5-624 0,-8 5-112 0,11-5-16 15,0 1-192-15,-1 1 0 0,-10 3 0 0,15-1 0 16,-1-3 0-16,-1 2 0 0,0-2 144 0,0 2-144 15,4 1 384-15,1 1 16 0,2 0 0 0,-2 1 0 16,3 1-176-16,1 2-32 0,0-3-16 0,2 4 0 16,-1-2-176-16,1 1 0 0,-2-2 0 0,0 1 0 15,0-1-208-15,-2 1-128 0,-3-3-32 0,0 1 0 32,-2 2-720-32,0 0-160 0,0-3-32 0,-2-3-9920 0</inkml:trace>
  <inkml:trace contextRef="#ctx0" brushRef="#br0" timeOffset="65378.67">23275 9854 16815 0,'0'0'736'0,"0"0"160"0,0 0-704 0,0 0-192 16,0 0 0-16,0 0 0 0,0 0 576 0,0 0 64 15,-10 5 32-15,10-5 0 0,-7 9-160 0,1 1-16 16,6-10-16-16,-7 7 0 0,-1 2-112 0,3 1-32 16,0 0 0-16,0-1 0 0,-2 2-144 0,2-1-16 15,0 3-16-15,0-2 0 0,-2-1 208 0,2 2 32 16,1-1 16-16,1 1 0 0,2 0-48 0,0 0-16 0,1-12 0 0,2 13 0 16,1-2-176-16,1 1-48 0,-4-12 0 0,9 7 0 15,0-1-128-15,-1-1 0 0,-8-5 144 0,12 4-144 16,-2-1 0-16,-10-3 144 0,12 0-144 0,0 0 0 15,-2-3 144-15,0 1-144 0,1-2 0 0,-1-1 144 16,1-2-144-16,-1 0 0 0,-1 0 0 0,0-1 128 16,-2 0-128-16,1-1 160 0,0 1-160 0,-1-4 160 15,1 3 32-15,-1 0 16 0,-3-1 0 0,0-1 0 16,-2 1 48-16,0-1 0 0,-1 0 0 0,-1 0 0 16,0 1 0-16,-1-1 16 0,-2 1 0 0,-1 1 0 15,0-2-144-15,-1 1-128 0,0 1 144 0,-1 0-144 16,1 0 240-16,0-1-48 0,-3 3-16 0,0 0 0 15,-1 2 48-15,9 5 16 0,-10-4 0 0,10 4 0 0,-11 0 752 0,11 0 160 16,-9-1 16-16,9 1 16 16,0 0-1920-16,0 0-384 0,-9 2-80 0,9-2-16 15,-4 7 432-15,4-7 80 0,0 0 0 0,0 9 16 16,0-9-656-16,3 9-144 0,-3-9-32 0,0 0-6080 16,8 9-1216-16</inkml:trace>
  <inkml:trace contextRef="#ctx0" brushRef="#br0" timeOffset="65729.63">23567 10001 6447 0,'0'0'272'0,"-1"12"80"0,0 1-352 0,-2-1 0 16,0-2 0-16,2 1 0 0,1-1 2880 0,-1 1 496 0,1-11 96 0,-3 11 32 15,3-11-2416-15,-1 12-464 0,1-12-112 0,0 0 0 16,-1 9 64-16,1-9 0 0,0 0 16 0,0 0 0 15,0 0 48-15,0 0 16 0,0 0 0 0,0 0 0 16,0 0 352-16,0 0 64 0,0 0 16 0,0-9 0 16,-2 0-160-16,2 0-32 0,0 0 0 0,0 0 0 15,-1-3-304-15,0 0-64 0,-1 0-16 0,2-1 0 16,3 0-304-16,-3 2-64 0,-3-5-16 0,3 2 0 16,2 1-128-16,0-2 128 0,-2 1-128 0,2 0 128 15,0-1-128-15,1 3 0 0,-1 2 0 0,1-2 0 16,1 2 0-16,1 2 0 0,2-1 0 0,-7 9 0 0,5-9 0 0,1 2 0 15,1-1 0-15,1 5-176 0,1-1 176 0,1 1 0 16,-10 3-144-16,11-3 144 0,-2 2-352 0,1 2 0 16,1-2 0-16,-1 1 0 15,-10 0-560-15,11 4-112 0,0-1-32 0,0-2-8192 16,1-1-1632-16</inkml:trace>
  <inkml:trace contextRef="#ctx0" brushRef="#br0" timeOffset="66347.17">24224 9768 9215 0,'0'0'400'0,"0"0"96"0,0 0-496 0,0 0 0 0,0 0 0 0,0 0 0 16,0 0 1520-16,-6 7 208 0,6-7 32 0,-5 7 16 16,5-7-1024-16,0 0-208 0,0 0-32 0,-9 2-16 15,9-2 368-15,-10 5 80 0,0-2 16 0,0 0 0 16,-1 0 32-16,1 0 16 0,-3 1 0 0,1-2 0 15,0 2-240-15,2 0-64 0,-1 0 0 0,0 0 0 16,-1 1-464-16,0-2-112 0,2 3 0 0,-1 1-128 16,1-2 0-16,-1 0 0 0,2-1 0 0,1 3 0 0,2-4 0 0,6-3 0 15,-8 6 0-15,8-6 0 0,0 0 128 0,0 0-128 16,0 0 0-16,0 0 0 0,-6 6 224 0,6-6-64 16,0 0-16-16,0 0 0 0,0 0-16 0,0 0-128 15,0 0 192-15,0 0-64 0,13 4-128 0,-2-4 0 16,1 0 144-16,1 1-144 0,0 1 0 0,-1-1 0 15,-12-1 0-15,14 3 0 0,-1-1 0 0,-1 2 0 16,-12-4 0-16,13 5 0 0,-13-5 0 0,13 7 0 16,-1-2 0-16,-2 2 0 0,-10-7 0 0,9 5 0 15,-9-5 0-15,0 0 0 0,8 9 0 0,-8-9 0 16,5 10 0-16,-5-10 0 0,0 0 0 0,7 12 0 16,-7-12 0-16,3 12 0 0,-3-12 0 0,0 12 0 0,0-12 0 0,0 13 0 15,-3-2 0-15,0 1 0 0,1-3-128 0,-1 3 128 16,-1 0-224-16,-1-1 32 0,-2 1 16 0,1 0 0 15,-1-2-64-15,2-1-16 0,0-1 0 0,5-8 0 16,-7 11-48-16,7-11-16 0,0 0 0 0,0 0 0 31,-7 6-320-31,7-6-80 0,0 0-16 0,0 0-9920 0</inkml:trace>
  <inkml:trace contextRef="#ctx0" brushRef="#br0" timeOffset="66655.12">24410 9462 12895 0,'0'0'576'0,"0"0"112"0,0 0-560 0,0 0-128 0,-10 2 0 0,10-2 0 0,-6 12 2768 0,1 0 528 16,1 2 96-16,0 0 32 0,1-3-2416 0,2 2-496 16,0 0-80-16,-1 1-32 0,1 1-144 0,1-1-48 15,0-1 0-15,0-1 0 0,1-1-208 0,1-1 0 16,0 0 128-16,0 0-128 0,-1 3 0 0,-1-13 0 16,0 0 128-16,2 7-128 0,1 2 0 0,-3-9 0 0,4 8 0 0,-4-8-160 31,0 0-1824-31,4 6-352 0</inkml:trace>
  <inkml:trace contextRef="#ctx0" brushRef="#br0" timeOffset="67136.22">24844 9881 7359 0,'-8'-7'320'0,"8"7"80"0,-7-2-400 0,7 2 0 15,0 0 0-15,0 0 0 0,-8 3 4576 0,8-3 832 16,-7 6 160-16,7-6 48 0,0 0-4448 0,0 0-880 0,-6 13-288 0,4 2 160 15,2-15-160-15,-1 17 0 16,1-2 0-16,0 1 0 0,1-2 0 0,0 2 0 0,-2-2 0 0,2 1 0 16,2 0 0-16,-2-2 0 15,0 0 0-15,-1-13 0 0,2 16 0 0,-2-16 0 16,4 12 0-16,-4-12 0 0,2 13-304 0,-2-13 16 16,0 0 0-16,0 0-7744 15,0 0-1552-15</inkml:trace>
  <inkml:trace contextRef="#ctx0" brushRef="#br0" timeOffset="67315.16">24838 9673 8287 0,'0'0'736'0,"-7"-4"-592"0,-3 1-144 0,10 3 0 16,0 0 5376-16,-6 9 1056 0,6-9 208 0,-5 11 32 15,3-1-5840-15,2 1-1184 0,0-11-224 0,0 0-64 16,3 11-2304-16,-3-11-448 0,0 0-112 0</inkml:trace>
  <inkml:trace contextRef="#ctx0" brushRef="#br0" timeOffset="67871.81">25116 9743 8287 0,'0'0'736'0,"0"0"-592"16,0 0-144-16,-8 0 0 0,8 0 4048 0,0 0 784 15,-9 5 160-15,9-5 16 0,0 0-3776 0,0 0-752 16,0 0-160-16,-8 4-16 0,8-4-160 0,0 0-16 0,0 0-128 15,0 0 192-15,0 0-192 0,0 0 0 16,-7 10 0-16,0-4 0 0,2 2 0 0,5-8 0 0,-7 8 0 0,7-8 0 16,-6 8 0-16,6-8 144 0,-8 7 16 0,8-7 0 15,-7 8 128-15,7-8 32 0,0 0 0 0,0 0 0 16,-4 9-320-16,4-9 128 0,0 0-128 0,0 0 0 16,0 0 144-16,0 0-144 0,0 0 0 0,0 0 144 15,0 0-144-15,0 0 0 0,10 8 0 0,-10-8 128 0,9 8-128 0,-9-8 0 16,0 0 0-16,11 4 0 15,-11-4 0-15,11 5 0 0,-11-5 0 0,0 0 0 0,12 4 0 0,-12-4 0 16,0 0 0-16,10 4 0 0,-10-4 0 0,0 0 128 16,0 0-128-16,12 4 128 0,-12-4-128 0,10 5 0 15,-10-5 0-15,11 7 0 0,-11-7 0 0,0 0 0 16,0 0 0-16,7 9 0 0,-7-9 0 0,7 11 0 16,-7-11-144-16,4 12 144 0,-4-12 0 0,1 13 0 15,-1-13 0-15,0 13 0 0,-1-2 0 0,1-11 0 16,-4 13 0-16,-1-3 0 0,5-10 0 0,-7 12 0 15,2-3 128-15,0 1-128 0,-2-1 320 0,1-1-48 16,-3 0 0-16,-2-1 0 0,2 0-80 0,0 3 0 16,-1-4-16-16,0 2 0 0,1 0-176 0,0 0-192 15,0-2 32-15,0 1 16 16,9-7-560-16,-10 2-96 0,10-2-32 0,0 0-7920 16,-11-2-1584-16</inkml:trace>
  <inkml:trace contextRef="#ctx0" brushRef="#br0" timeOffset="68818.35">25928 9438 16527 0,'0'0'720'0,"0"0"176"0,0 0-720 0,0 0-176 16,0 0 0-16,0 0 0 0,-4-9 1040 0,4 9 176 15,0 0 48-15,-5-8 0 0,5 8-32 0,-6-6 0 16,-2 1 0-16,8 5 0 0,-9-3-16 0,0-1 0 16,-1 1 0-16,1 3 0 0,0 0-272 0,0 0-64 15,-1 0-16-15,-1 0 0 0,1 0-448 0,1 0-96 16,0 0 0-16,1 0-16 0,0 0-48 0,0 0-16 15,-2 2 0-15,1 0 0 0,-1 1-240 0,1 0 0 16,-1 0 0-16,-1 0 0 0,0 1 0 0,-1 1 0 16,2 3 0-16,-1 2 0 0,1 0 0 0,-1-1 0 15,0-5 0-15,3 3 0 0,1 0 0 0,7-7 0 0,-6 8 0 0,6-8 0 16,-6 10 0-16,6-10 128 0,-3 11-128 0,3-11 0 16,-2 14 0-16,2-4 0 0,0-10 128 0,0 0-128 15,5 9 0-15,-5-9 0 0,0 0 0 0,11 8 0 16,-3-1 0-16,-8-7 144 0,10 5-144 0,1-1 128 15,-11-4-128-15,13 1 0 0,-13-1 0 0,13 3 0 0,-2-1 0 0,1 0 0 16,-12-2 0-16,11 6 0 0,-1 1 0 0,0-1 0 16,1 1 0-16,-3-1 0 0,-8-6 0 0,9 8 0 15,0-1 0-15,-1-1 0 0,-2 2 0 16,2 2 0-16,-1-4 0 0,-1 0 0 0,-6-6 0 0,7 12 0 16,-2-4 0-16,-1 0 0 0,-4-8 0 0,6 9 0 15,-1-3 0-15,1 3 0 0,-1 0 0 0,0-1 0 16,-5-8 0-16,5 8 0 0,-1 0 0 0,0 0 0 15,-4-8 0-15,7 12 0 0,-1-5 0 0,1 2 0 16,-3 1 0-16,0 0 0 0,-1-1 0 0,1 2 0 16,0 0 0-16,1 5 0 0,2 0-192 0,-2 1 192 15,0-6-192-15,-2 0 192 0,-3-11-192 0,0 0 192 16,0 0-160-16,1 14 160 0,-1-14 0 0,-1 10 0 16,1-10 176-16,-3 10-48 0,3-10-128 0,-2 10 176 15,2-10-176-15,-3 9 192 0,3-9-192 0,-4 11 0 16,-1-5 144-16,5-6-144 0,0 0 0 0,-5 8 0 15,-2-2 0-15,1 1 0 0,6-7 128 0,-9 5-128 16,1-1 160-16,8-4-160 0,-11 4 208 0,2 0-48 0,0-1-16 0,0 0 0 16,-1 1-16-16,1 2 0 0,-1-4 0 0,0 2 0 15,-2-3-128-15,0 2 192 0,1 0-192 0,-1-1 192 16,-1 0-32-16,-1-2 0 0,-2 0 0 0,2 0 0 16,-1-2-32-16,1 0 0 0,-3-1 0 0,1-1 0 15,2-2-128-15,1 0 128 0,0 0-128 0,0 1 128 16,0-2-320-16,1 1-80 0,2-4-16 0,1 1 0 15,1-1-464-15,1 2-80 16,7 8-32-16,-5-12-9696 0,5 12-1920 0</inkml:trace>
  <inkml:trace contextRef="#ctx0" brushRef="#br0" timeOffset="70888.73">20059 9263 3679 0,'0'0'160'0,"0"0"32"0,0 0-192 0,0 0 0 0,0 0 0 0,0 0 0 15,0 0 2368-15,0 0 448 0,0 0 64 0,0 0 32 16,0 0-1360-16,0 0-272 0,0 0-48 0,8 8-16 0,-8-8-336 0,6 13-80 16,-2 0-16-16,0-2 0 0,0 2-224 0,0 0-48 15,0 3-16-15,-1 0 0 0,-3 3-16 0,1 3 0 16,1 1 0-16,0 6 0 0,2 2-48 0,-2 5-16 15,1 0 0-15,-2 2 0 0,-1-2-160 0,1 0-16 16,-1-3-16-16,0 1 0 0,-1-1-224 0,0-3 144 16,0-3-144-16,-1-1 128 0,0-1-128 0,0-3 0 15,1-1 0-15,0 0 128 0,-1-5-128 0,2-2-256 16,0-1 64-16,2-4 16 16,-2-9-448-16,0 0-80 0,0 0-32 0,0 0-6800 15,0 0-1360-15</inkml:trace>
  <inkml:trace contextRef="#ctx0" brushRef="#br0" timeOffset="71717.03">20549 9411 2751 0,'0'0'256'0,"0"0"-256"16,0 0 0-16,0 0 0 0,0 0 2800 0,0 0 512 15,0 0 96-15,0 0 32 0,0 0-1616 0,-8-4-320 16,8 4-64-16,0 0-16 0,0 0-592 0,0 0-112 16,-10-7-16-16,10 7-16 0,-9-4-336 0,9 4-64 15,0 0-16-15,-12-1 0 0,2 1 112 0,10 0 32 16,-13 0 0-16,2 1 0 0,-1-1-48 0,1 2-16 15,0 0 0-15,0 1 0 0,-1 1 32 0,-1-1 16 16,0 0 0-16,0 1 0 0,1 0-208 0,2 0-32 16,0 1-16-16,3 2 0 0,-3-4-144 0,3 0 0 15,7-3 0-15,0 0 128 0,-7 8-128 0,7-8 0 16,-5 11 0-16,5-11 0 0,0 0 0 0,0 11 0 0,0-11 0 0,4 13 0 16,-4-13 0-16,8 11 0 0,-1-3 0 15,4-2 0-15,-1-1 0 0,1-2 0 0,0-2 0 0,1 2 0 16,-1-3 0-16,-1 1 0 0,-10-1 0 0,13 2 0 15,-1-1 0-15,0 3 0 0,-3-3 0 0,-9-1 0 16,11 4 0-16,0-1 0 0,-11-3 0 0,12 5 0 16,-2 0 0-16,-1 2 0 0,-1-1 0 0,0 2 0 0,-8-8 0 0,9 10 0 15,-1 1 0-15,0 0 0 0,-1 3 0 16,1-1 0-16,-1-2 0 0,1 1 0 0,-2 0 0 16,2-1 0-16,-2-1 0 0,1-1 0 0,-7-9 0 0,6 11 0 15,0-1 0-15,-6-10 0 0,5 11 0 0,-5-11 0 16,5 11 0-16,-5-11 0 0,5 11 0 0,-1 0 0 15,-4-11 0-15,3 10 0 0,-3-10 0 0,0 12 128 16,0-1-128-16,0-11 0 0,-3 7 0 0,3-7 0 16,-2 9 0-16,2-9 0 0,-3 10 0 0,3-10 128 15,-6 7-128-15,-1 0 0 0,0-1 0 0,0 0 128 16,-2-2-128-16,-1 1 0 0,1 0 128 0,0-1-128 16,9-4 0-16,-13 3 128 0,1-2-128 0,1 1 0 15,-1 1 0-15,1-3 128 0,0 0-128 0,-2 0 0 16,-2 1 0-16,4-1 0 15,-4-1-400-15,1-2-16 0,0 0 0 0,-1 0 0 16,1 2-352-16,0-3-64 0,-1 0 0 0,4 0-16 16,1 0-304-16,4 1-64 0,6 3-16 0,0 0-5312 0,-8-1-1072 0</inkml:trace>
  <inkml:trace contextRef="#ctx0" brushRef="#br0" timeOffset="72219.35">20753 9280 9215 0,'0'0'400'0,"0"0"96"0,0 0-496 0,-6-5 0 15,2-1 0-15,4 6 0 0,0 0 3168 0,0 0 544 16,2-8 96-16,-2 8 32 0,0 0-2992 0,0 0-592 15,0 0-112-15,0 0-16 0,0 0-128 0,0 0 0 16,0 0 0-16,0 0 0 0,0 0 0 0,0 0 0 16,0 0 0-16,10 4 0 0,-10-4 0 0,8 10 192 15,-3 1-32-15,0 0-16 0,-1 2 576 0,-1 0 112 16,-3-1 32-16,0 3 0 0,3 3-96 0,0 0 0 16,0 3-16-16,1 0 0 0,0 4-240 0,0 2-64 0,1 3 0 15,2 1 0-15,-2 0-224 0,0 3-48 0,0 2-16 0,-1-1 0 16,-1 0-160-16,-1-2 0 0,1 0 0 0,0 3 128 15,-3-2-128-15,1-1 0 0,1 1 144 0,4 3-144 16,-2 1 0-16,1-4 0 0,-1-3 0 0,1-5-192 16,1-4-144-16,2-8-48 0,4 1 0 0</inkml:trace>
  <inkml:trace contextRef="#ctx0" brushRef="#br0" timeOffset="95900.43">28873 4930 18431 0,'0'0'816'0,"7"-8"160"0,-1-1-784 0,0 1-192 16,-6 8 0-16,5-9 0 0,0-1 320 0,2 4 32 15,-7 6 0-15,0 0 0 0,9-4-208 0,-9 4-144 16,0 0 192-16,0 0-192 0,0 0 128 0,0 0-128 16,0 0 0-16,5 10 0 0,0 1 208 0,-2 0-64 15,-2-2-16-15,2 4 0 0,-2 0 320 0,2 3 64 0,2 3 16 0,-1-1 0 16,-2 2 80-16,2 0 16 0,-1 2 0 0,1 0 0 15,0 0 0-15,0 4 0 16,-4 0 0-16,0 5 0 0,0 5-64 0,0 0-16 0,-2 5 0 0,1 3 0 16,-3 3-304-16,0 1-64 0,0 0-16 0,2-5 0 15,-4-2-160-15,1-5 0 0,0-4 144 0,0 3-144 16,-2-3 128-16,2 2-128 0,1-1 128 0,0-1-128 16,2-2 0-16,-2-1 0 0,-1-2 0 0,1 2 0 15,2 0 0-15,-2-4 144 0,-2-1-144 0,1-1 0 16,1-3 192-16,-1-1-64 0,-2 0 0 0,2-4-128 15,1-4 224-15,1 0-64 0,-2-2-16 0,0-1 0 16,5-8-144-16,-7 7 192 0,7-7-192 0,0 0 192 16,-6 6-48-16,6-6 0 0,0 0 0 0,0 0 0 0,-9-2 48 15,1-2 16-15,1-1 0 0,2-3 0 0,0-1 32 0,0 0 0 16,-2-1 0-16,1-5 0 0,-1-3-240 16,1 0 128-16,0 0-128 0,0-1 0 0,-1 1 128 0,0 0-128 15,-1 0 0-15,0-1 144 0,-1 1-144 0,0 4 0 16,2 1 0-16,1 2 0 0,0 0 0 0,1 4 0 15,5 7 0-15,0 0 0 0,0 0 0 0,0 0 0 16,0 0 0-16,0 0 128 0,0 0-128 0,0 0 160 16,0 0-160-16,0 0 160 0,0 0-160 0,0 0 0 15,0 0 0-15,0 0 0 0,11 12 0 0,-4 1 0 16,0 0 0-16,-1 1 0 0,0 3 0 0,-1 3 0 16,0-3 0-16,0 1 0 0,-1 2 0 0,1-5 128 15,-5-15-128-15,8 16 0 0,3-2 304 0,0-1-32 0,0-1 0 16,2-3 0-16,0 1 48 0,3 1 16 15,2-5 0-15,0 1 0 0,-1-2-80 0,-1 0 0 0,-1-3-16 0,1-2 0 16,2-2 160-16,0 0 48 0,1-2 0 0,-1 0 0 16,0-3-32-16,0-3 0 0,-1-2 0 0,-2-2 0 15,-3-2-80-15,-1-1-16 0,2-2 0 0,-1 1 0 16,-2 2-176-16,2-4-144 0,-1 3 192 0,-4-6-192 31,0-4-976-31,-1-2-304 0,1-1-64 0,2 1-16016 0</inkml:trace>
  <inkml:trace contextRef="#ctx0" brushRef="#br0" timeOffset="100969.83">20367 5693 8287 0,'0'0'368'0,"0"0"80"0,0 0-448 0,4-8 0 15,-4 8 0-15,3-11 0 0,1 2 1728 0,2 1 272 16,-6 8 48-16,7-9 16 0,-7 9-1616 0,4-10-448 16,-4 10 128-16,3-11-128 0,-3 0 0 0,0 11 0 15,-1-11 0-15,1 11 0 0,-4-11 0 0,4 11 0 16,-7-10 128-16,1 3-128 0,-1-1 464 0,-2 3 48 16,0 3 0-16,-1 0 0 0,0 0 368 0,0 4 80 15,-2 0 0-15,0-2 16 0,1 0-272 0,-1 0-48 16,0 3-16-16,1 1 0 0,-1-3-112 0,1 2-16 0,1-1-16 0,0 3 0 15,-2 3-96-15,1 3-16 16,-2-5 0-16,3 5 0 0,1 0-208 0,0 1-48 16,1 0-128-16,0 1 192 0,1 1-192 0,0 2 0 0,-2 0 128 0,-1 6-128 15,3 5 192-15,-1 6-16 0,0 2 0 0,0 0 0 16,0 3 176-16,2 1 32 0,-2-1 16 0,3 1 0 16,1-1-160-16,0 0-48 0,0-3 0 0,0 0 0 15,3-4-192-15,-2 2 128 0,1-1-128 0,-1-2 0 16,2 0 128-16,-1-1-128 0,1-2 0 0,0-2 0 15,-2-3 0-15,2-1 0 0,0 0 0 0,-1-1 0 16,2 1-240-16,-1-2-144 16,0 1-16-16,-1-5-16 0,0 0-864 0,-1-4-160 0,2 0-32 15,-2-2-9872-15</inkml:trace>
  <inkml:trace contextRef="#ctx0" brushRef="#br0" timeOffset="101217.82">19845 6198 25791 0,'-6'-6'2304'0,"0"-1"-1856"15,6 7-448-15,0 0 0 0,0 0 2256 0,0 0 368 16,12-6 64-16,3 3 0 0,3 2-2176 0,1 0-512 0,2-1 0 0,1 4 0 15,1-1 0-15,-3 0 0 0,1 1-128 0,1-1 128 32,2-1-640-32,-2 0-48 0,2 0-16 0,-1 0 0 15,-1 1-1952-15,0-2-400 0,0 0-80 0</inkml:trace>
  <inkml:trace contextRef="#ctx0" brushRef="#br0" timeOffset="101610.39">20431 6132 5519 0,'0'0'496'16,"0"0"-496"-16,0 0 0 0,0 0 0 16,0 0 2880-16,0 0 496 0,0 0 80 0,0 0 32 15,0 0-2096-15,-8 5-432 0,-1 0-64 0,-1 2-32 16,-1 1-224-16,-1 0-64 0,0 1 0 0,2 2 0 16,-1-1-336-16,0 1-80 0,-2 1-16 0,0 2 0 0,1 3-16 0,0 3 0 15,2 2 0-15,-1 1 0 16,1 1-128-16,2 2 0 0,0-1 0 0,4 0 128 0,2 1-128 0,2-4 0 15,1-4 0-15,3-1 0 0,1-1 0 0,2-3 0 16,2-5 0-16,3-1 0 0,-1 1 0 0,4-3 128 16,0-5-128-16,1-1 128 0,0-5-128 0,2-1 0 15,3-6 0-15,-2 0 128 0,-2-1-128 0,1-2 0 16,1-1 144-16,-1-1-144 0,-1 1 0 0,-3 0 128 16,1-1-128-16,-2-1 0 0,0 1 0 0,-3 0 128 15,-2 0-128-15,0-1 0 0,-1 4 0 0,-1 0 0 16,-4 1 0-16,0 1 0 0,-4 1 160 0,0 1-32 15,-2-1-128-15,0 1 192 0,-1 1 128 0,-2 1 32 16,-2 4 0-16,0-2 0 0,-3 1 64 0,0-1 16 0,1 1 0 0,-1 0 0 16,2 4-208-16,-1-2-32 0,1 1-16 0,-1 1 0 15,11 2-464-15,-10-3-96 0,10 3 0 0,0 0-12096 16</inkml:trace>
  <inkml:trace contextRef="#ctx0" brushRef="#br0" timeOffset="102006.07">20697 6553 25631 0,'0'0'1136'0,"0"0"224"0,0 0-1088 0,0 0-272 16,0 0 0-16,0 0 0 0,0 0 544 0,0 0 48 15,-6-6 16-15,6 6 0 0,0-12-224 0,2 1-64 16,0 2 0-16,2-2 0 0,0-4 0 0,0 0-16 16,1-4 0-16,-1 1 0 0,0-2-80 0,0 1-16 15,-2-3 0-15,1-3 0 0,0 0 240 0,-1 2 64 16,1-1 0-16,1 3 0 0,-2-2 160 0,2 2 32 15,0 2 16-15,1 0 0 0,-1 0-144 0,3 2-16 16,-1 2-16-16,2 2 0 0,1 2-320 0,2 0-64 0,-2 1-16 0,1 2 0 16,2 1-144-16,0 5 0 0,-2-2 0 0,1 3 0 15,-1-1 0-15,-10 2 0 0,12 2 0 0,-2 0 0 32,-2 3-768-32,0 3-176 0,1 1-32 0,0-1-9600 0,-1 0-1920 0</inkml:trace>
  <inkml:trace contextRef="#ctx0" brushRef="#br0" timeOffset="102541.75">21518 6052 1839 0,'-8'-9'160'0,"8"9"-160"0,-6-4 0 0,-1-1 0 0,-2 4 5456 0,1-2 1072 16,2-1 192-16,6 4 64 0,-10 0-5360 0,3 4-1056 15,-1 1-224-15,-1 1-144 0,-2-1 0 0,1 0-144 16,1 0-16-16,0 2 0 0,-2-1-160 0,2 2-16 16,0 0-16-16,1 0 0 0,0-3 112 0,0 0 32 15,1 1 0-15,0 0 0 0,-1-1 208 0,2 2 0 16,6-7 0-16,-9 5 0 0,1 1 144 0,8-6 80 15,0 0 16-15,-7 8 0 0,7-8 336 0,0 0 80 16,-1 12 16-16,1-12 0 0,0 0-368 0,9 8-80 16,-9-8-16-16,14 6 0 0,2 0-208 0,0-4 0 0,-2 1 0 0,2-1 0 15,1 2 0-15,-2 0-208 0,0 1 16 0,-2-3 0 16,-2 0 64-16,2 1 128 0,-1-2-208 0,1 3 80 16,-1 0 128-16,0 1 0 0,-2 1 0 0,-10-6-128 15,11 5 128-15,-1 1 0 0,-10-6 128 0,12 11-128 16,-12-11 0-16,9 14 0 0,-3-2 0 0,-6-12 0 15,4 14 0-15,-1 0 144 0,-2-1-144 0,-2 1 0 16,-3-1 192-16,0 1-192 0,-1 0 192 0,0 1-192 16,-3-1 128-16,-3-1-128 0,0 4 0 0,-1 0 0 15,0 0 0-15,-1 0 0 0,-3-3 128 0,2 3-128 16,1-4 0-16,-3 4 0 0,-1-3 0 0,2 1 0 16,0-1 0-16,1-2 0 0,-3-2 0 0,3-1 0 0,0-2-256 0,0-2 32 15,3 2 16-15,-1-6-7856 16,0 0-1584-16</inkml:trace>
  <inkml:trace contextRef="#ctx0" brushRef="#br0" timeOffset="103012.46">22191 6122 30111 0,'0'0'1344'0,"0"0"256"0,0 0-1280 0,0 0-320 0,0 0 0 0,0 0 0 0,0 0 352 0,0 0 0 15,-3 13 0-15,3 1 0 0,0-14-352 0,1 17 0 16,2 2 0-16,-3 0 0 0,-1-1 0 0,1 1 0 16,2 5 0-16,-2-3 0 0,-1 4 0 0,0-1 0 15,1-1 0-15,-2-3 0 0,0 0 0 0,-1-1 0 16,0 1 0-16,2-6-128 0,0 2-208 0,0-3-48 16,-2 0 0-16,3-13-8608 15,0 0-1728-15</inkml:trace>
  <inkml:trace contextRef="#ctx0" brushRef="#br0" timeOffset="103202.45">22174 5871 35999 0,'-3'-25'1600'0,"2"12"320"0,-2 3-1536 0,3 2-384 0,0 8 0 0,0 0 0 16,8-5 0-16,-8 5 0 0,12-3-160 0,-1 1-10464 16,1 2-2080-16</inkml:trace>
  <inkml:trace contextRef="#ctx0" brushRef="#br0" timeOffset="103722.51">22691 6120 27583 0,'0'0'1216'0,"0"0"256"0,-10 2-1168 0,1 0-304 15,9-2 0-15,0 0 0 0,-9 3 256 0,-1-1-16 0,0 1 0 16,0-2 0-16,0 1-240 0,0-1 0 16,-2 0 0-16,3 2-160 0,9-3-144 0,-12 4-16 15,-1 1-16-15,3-2 0 16,10-3-112-16,-11 3 0 0,1 1-16 0,1 0 0 0,9-4 320 0,-10 7 144 0,-1-2-128 0,2-2 128 16,0-1 0-16,9-2 0 0,0 0 0 0,0 0 128 15,0 0-128-15,0 0 192 0,0 0-64 0,0 0 0 16,0 0 0-16,0 0 0 0,14 9 0 0,2-2 0 15,2-2-128-15,0 0 0 0,1-1 0 0,0-1 0 16,-1-2-208-16,1 0 32 0,-4 1 16 16,0 0 0-16,-1 2 160 0,-1 1-208 0,-1-2 80 0,-12-3 128 15,0 0-176-15,11 8 176 0,0 1-128 0,-11-9 128 16,6 12 0-16,-6-12 0 0,7 11 0 0,-3 3 128 16,-4-14-128-16,0 16 0 0,0-3 0 0,0-1 128 15,-1 1 208-15,1-13 48 0,-4 15 16 0,0-4 0 16,0 0-96-16,0 0-32 0,-3-1 0 0,1 1 0 0,-1 1-144 0,1 0-128 15,-3-2 144-15,0 1-144 0,-1-1 0 16,1 2 0-16,-1 0 0 0,-2-2-160 16,-2 0-432-16,-1 0-96 0,1-1-16 15,0-4 0-15,-1-2-1792 0,4-3-352 0</inkml:trace>
  <inkml:trace contextRef="#ctx0" brushRef="#br0" timeOffset="104823.74">24007 5699 1839 0,'0'0'160'0,"0"0"-160"16,0 0 0-16,0 0 0 0,0 0 1920 0,0 0 336 16,0 0 80-16,0 0 16 0,0 0-1856 0,0 0-368 15,0 0-128-15,0 0 0 0,0 0 160 0,0 0-32 0,0 0-128 0,0 0 192 16,-9-1 704-16,9 1 128 16,0 0 16-16,-10-1 16 0,10 1 208 0,-9-4 32 0,1 0 16 0,8 4 0 15,-9-3-256-15,9 3-48 0,-7-4-16 0,7 4 0 16,-10-4-384-16,4-1-80 0,-1 1-16 0,7 4 0 15,-7-4-304-15,7 4-64 0,-10-4-16 0,3 0 0 16,-3-1-128-16,3 1 0 0,-1 0 0 0,-1 2 128 16,-2 2 0-16,1-3-128 0,-2 6 192 0,2-3-64 15,-1 0 272-15,1 0 48 0,-1 0 16 0,1 0 0 16,0 2-96-16,-1 2-32 0,2-4 0 0,0 3 0 16,0 0-192-16,0-1-144 0,-1 1 192 0,1-1-192 15,0 1 0-15,9-3 0 0,-9 3 0 0,0 2 0 16,-1-4 128-16,0 4-128 0,1-1 0 0,0 3 0 15,0-2 0-15,1 0 0 0,8-5 0 0,-10 9 0 0,1 0 0 0,-2 2 0 16,2-5 128-16,1 3-128 16,2 2 0-16,6-11 0 0,-7 12 0 0,7-12 0 0,-2 13 192 0,2 0-32 15,0-13 0-15,2 15 0 0,1-4-16 0,-3-11 0 16,4 13 0-16,-4-13 0 0,5 13 0 0,1-3 0 16,0 1 0-16,-1-2 0 0,0 0 0 0,2-1 0 15,0 0 0-15,1-1 0 0,0 5-144 0,0-1 128 16,0-2-128-16,0 0 128 0,1-3-128 0,1 1 0 15,2-1 0-15,-2 1 0 0,-2 3 0 0,1-1 128 16,2-1-128-16,-1-1 128 0,-1-1-128 0,-1 2 128 16,0-1-128-16,0-1 128 0,-2 2 0 0,1-1 0 15,-7-7 0-15,9 7 0 0,-9-7 0 0,10 11-128 16,-2-1 192-16,-1 1-64 0,-7-11-128 0,6 14 160 0,-1-1-160 0,-1-3 160 16,0 2-160-16,0 0 0 0,-4-12 0 15,4 14 0-15,-1-1 0 0,-3-13 0 0,4 13 0 0,-2-1 128 16,-2-12-128-16,4 13 160 0,-4-13-160 0,3 16 160 15,-3-16-32-15,1 14 0 0,-1 0 0 0,-1 1 0 16,-1 0-128-16,0-2 0 0,2-13 0 0,-5 13 128 16,-1 1 64-16,0-1 0 0,-1 0 0 0,1-2 0 15,-3 1 32-15,-1-2 16 0,1 0 0 0,0-3 0 16,-2 0-112-16,0-1-128 16,1 1 176-16,-1 0-176 0,-1-4 160 0,1 1-160 0,-2 2 128 0,-2-4-128 15,-2-1 144-15,-1 1-144 0,-1-2 160 0,-2 0-160 16,-1 1 128-16,1-1-128 0,1 0 0 0,-1-3 144 15,-1 0-144-15,1-3 0 0,0 1 0 0,2-1 0 16,-1 0-1712-16,3 2-320 0,4-1-64 0,2-1-16 0</inkml:trace>
  <inkml:trace contextRef="#ctx0" brushRef="#br0" timeOffset="106374.12">17568 5682 14735 0,'0'0'640'0,"0"0"160"0,0 0-640 0,0 0-160 0,0 0 0 0,0 0 0 16,0 0 528-16,0 0 80 0,0 0 16 0,0 0 0 16,0 0-624-16,0 0 0 0,0 0 0 0,0 0 0 15,-6 11 576-15,2 0 64 0,1 4 0 0,0 2 0 16,0 2 256-16,2 5 64 0,0 4 16 0,-2 4 0 16,1 0-304-16,0 5-64 0,1 3-16 0,1-2 0 15,-3-2-304-15,1 1-64 0,-1-2-16 0,-1-1 0 16,0-3-64-16,0 3-16 0,-1 1 0 0,-1-1 0 15,-1 3-128-15,1-1 0 0,-1 2 0 0,1 0 128 16,-1-2-128-16,2 1 0 0,-2-4 0 0,2-2 0 16,0-1 0-16,2-3 128 0,-1 1-128 0,2-9 0 15,-1 1-176-15,2-5-112 0,1-2-32 0,1 2 0 16,0-6-2912 0,-1-9-592-16</inkml:trace>
  <inkml:trace contextRef="#ctx0" brushRef="#br0" timeOffset="107025.38">18315 5862 22047 0,'0'0'976'0,"0"0"208"0,-8-4-944 0,8 4-240 0,-9-2 0 0,9 2 0 15,-9-3 256-15,9 3 0 0,-11-3 0 0,11 3 0 16,-9-1-256-16,0 0 0 0,0-1 0 0,0 2 0 16,-3-1 0-16,1 1-160 0,2 0 32 0,-1 1 0 15,-2 1 0-15,0 0 0 0,-1 2 0 0,0 0 0 16,0 0 256-16,-1 3 64 0,0 0 16 0,-2 4 0 15,-1-2 352-15,0 3 64 0,0-1 16 0,1 4 0 16,1 0-288-16,3 2-48 0,-1-2-16 0,0 0 0 16,1-2-288-16,2 2 0 0,2-4 128 0,2 1-128 15,0 1 0-15,2-2 0 0,1-5 0 0,3-6 0 16,-3 9 0-16,3-9 0 0,-1 11 0 0,1-11 0 0,2 9 0 0,-2-9 0 16,4 9 0-16,1-1 0 0,-5-8 0 15,8 8 0-15,0-3 0 0,1-1 0 0,-9-4 0 0,13 4 0 16,0-2 128-16,0 1-128 0,0-3 0 0,0 4 160 15,0 0-160-15,2 1 128 0,-1-2-128 0,0 0 0 16,-1 3 0-16,0 0 0 0,0 1 0 0,-1-1 0 16,0 1 0-16,-2 1 0 0,-10-8 0 0,12 10 0 15,-1-2 0-15,-4 1 0 0,-7-9 0 0,8 13 0 16,-1-1 0-16,-7-12 0 0,6 13 0 0,-1-3 0 16,-5-10 0-16,4 15 0 0,-1-4 0 0,-3-11 0 15,3 13 0-15,-3-1 0 0,0-12 0 0,0 0 0 16,-2 13 0-16,1-2 0 0,1-11 0 0,-4 10 128 0,-1-1-128 0,0-1 0 15,5-8 128-15,-10 9-128 0,0-1 128 0,0 0-128 16,-1-1 128-16,1 3-128 0,-3 0 0 0,1-2 128 16,-1 0-128-16,0 0 128 0,-1-2-128 0,-1-2 128 15,1 1-128-15,1-2 0 0,-2-2 0 0,2-1 128 16,0-1-128-16,0-2 0 0,0-2 0 0,2 1 0 31,-1-1-368-31,1-2-96 0,1-1-32 0,1 1-7360 0,1-1-1472 0</inkml:trace>
  <inkml:trace contextRef="#ctx0" brushRef="#br0" timeOffset="107390.5">18740 5605 16575 0,'0'0'736'0,"0"0"160"0,0 0-720 0,0 0-176 15,-9-5 0-15,9 5 0 0,-10 7 1984 0,3 0 384 16,0 1 64-16,1 3 0 0,-1 2-1904 0,2 0-384 15,0 2-144-15,-1 6 0 0,1 3 0 0,0 6 0 16,2 4 0-16,1 5 0 0,0 1 0 0,1 3 0 16,0 1 0-16,0 1 160 0,1 0 336 0,-2-2 64 0,1 4 16 0,0 2 0 15,-1-2 64-15,0 2 32 0,-2 1 0 0,0 0 0 16,-1 1-448-16,-2-1-96 0,-1-3 0 0,2-6-128 16,-1-1 0-16,3-8 0 0,0-2-192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35:07.6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11947 14443 24879 0,'-21'-23'2208'0,"6"8"-1760"15,-3 0-448-15,-2-2 0 0,-1 1 2240 0,2 2 384 0,-1-3 64 0,0 4 0 16,2 0-2112-16,-1 0-416 0,-1 1-160 0,1 3 0 15,-2-3 128-15,2 4-128 0,1 2 0 0,1-1 0 16,2 3 208-16,2-1-64 0,-1 4-16 0,3-4 0 16,2 3 80-16,9 2 16 0,0 0 0 0,0 0 0 15,0 0 272-15,0 0 48 0,0 0 16 0,14 2 0 16,6-4-32-16,6 2 0 0,6-4 0 0,9 0 0 16,7 1-272-16,5-4-64 0,6-1-16 0,6 2 0 15,6 2 32-15,7-3 16 0,7 1 0 0,3-2 0 16,2 3-96-16,4-2 0 0,2 1-128 0,5-1 192 15,1 2-192-15,2-2 128 0,-1-2-128 0,1 3 0 16,0-1 0-16,1-2 128 0,-2-1-128 0,-3 1 0 16,-2 1 0-16,-2 5 128 0,-2 3-128 0,-3 0 0 15,-3 0 0-15,-6-1-208 0,-4 1 16 0,-2 4-12240 16,-4 2-2448-16</inkml:trace>
  <inkml:trace contextRef="#ctx0" brushRef="#br0" timeOffset="7184.68">20588 9340 20271 0,'0'0'1792'0,"0"0"-1424"0,-4-6-368 0,4 6 0 16,0 0 2624-16,0 0 464 0,-6-12 96 0,6 12 16 16,0 0-2432-16,0 0-496 0,-4-9-80 0,4 9-32 15,0 0-160-15,0 0 0 0,0 0 144 0,0 0-144 16,0 0 0-16,4-10 0 0,-4 10 0 0,5-10 0 16,-5 10 0-16,5-7 0 0,-5 7 0 0,0 0 0 15,0 0 0-15,0 0 128 0,0 0-128 0,0 0 0 16,-9 1 224-16,-1 3-32 0,-5-4 0 0,-2 4 0 0,-2 2 96 0,-3 1 16 15,-4-2 0-15,0 0 0 16,0-1 0-16,1 1 0 0,0-3 0 0,2 0 0 0,-1 1 16 0,4-2 0 16,1 1 0-16,2 0 0 0,1-1-192 0,3 2-128 15,2 0 144-15,3-3-144 0,8 0 128 0,0 0-128 16,0 0 0-16,0 0 144 0,0 0-144 0,0 0 0 16,0 0 0-16,11 0 0 0,3 2 0 0,0 0 0 15,2-2 0-15,3 0 0 0,3 2 0 0,3-1 0 16,0-1 0-16,1 2 0 0,1-2 0 0,-1-2 0 15,-1 2 144-15,-3 0-16 0,-2 0-128 0,-3 0 144 16,-3 2-144-16,-1-4 160 0,-13 2-160 0,12-2 192 0,-12 2-192 16,0 0 192-16,0 0 80 0,0 0 32 0,0 0 0 0,0 0 0 15,0 0 144-15,0 0 16 0,0 0 16 0,0 0 0 16,-1-11-112-16,1 11-32 0,-7-6 0 0,7 6 0 16,0 0-144-16,-10-4-48 0,-1 3 0 0,1 1 0 15,-1 1-144-15,-2 3-176 0,-2-3 48 0,-2 4 0 31,-2 2-992-31,-1 3-192 0,-7 1-32 0</inkml:trace>
  <inkml:trace contextRef="#ctx0" brushRef="#br0" timeOffset="8771.35">15427 9403 16815 0,'-18'4'736'0,"5"-3"160"0,-2 2-704 0,1-1-192 0,0 2 0 0,-1 0 0 0,2-1 384 0,1-1 32 16,3 1 16-16,0 0 0 0,9-3-32 0,-9 1 0 15,9-1 0-15,0 0 0 0,0 0 336 0,0 0 64 16,0 0 16-16,0 0 0 0,0 0 64 0,0 0 16 15,0 0 0-15,0 0 0 0,0 0 128 0,0 0 48 16,11-5 0-16,0 1 0 0,4 1-32 0,3 2 0 16,4 1 0-16,4-1 0 0,1-3-208 0,9 2-32 15,5 2-16-15,5 0 0 0,4-2-144 0,0-1-48 0,1-1 0 16,5 0 0-16,4 0-144 0,7 2-16 0,3-2-16 0,4 0 0 16,3-2-144-16,-2-1-16 0,-4-1-16 0,4 0 0 15,2 1-16-15,6 0 0 0,6-1 0 0,-3-4 0 16,-7-2 0-16,3 2 0 0,4-1 0 0,6 4 0 15,6-1-16-15,-1-1 0 0,-4-6 0 0,2 4 0 16,3 3-208-16,2 1 176 0,2-4-176 0,-2 0 160 16,-3 0-160-16,-2 5 0 0,0 3 144 0,-2 1-144 15,-2 0 0-15,-8 3 0 0,-7 2 0 0,-4 12 0 32,-5 12-1456-32,-3 3-208 0,-1-4-32 0</inkml:trace>
  <inkml:trace contextRef="#ctx0" brushRef="#br0" timeOffset="11088.84">11218 9347 13823 0,'-20'-8'608'0,"5"4"128"0,-2-1-592 0,0 2-144 16,2-2 0-16,2 1 0 0,1 2 2864 0,2-2 528 15,-1 1 128-15,3-1 0 0,2-1-2480 0,6 5-496 16,0 0-96-16,0 0-32 0,0 0 256 0,-3-9 48 0,2-3 16 0,5 6 0 15,2 0-160-15,-6 6-48 0,15 4 0 0,0 0 0 16,4 1-96-16,1 1-32 0,8 0 0 0,3-1 0 16,3-2 112-16,4-2 32 0,2-3 0 0,6 0 0 15,3 2 128-15,6-5 32 0,4 0 0 0,9-2 0 16,6 0-176-16,4-1-16 0,4-3-16 0,7-2 0 16,5 0 80-16,5 3 32 0,4-3 0 0,1 0 0 15,0-3-304-15,5 3-64 0,4 1-16 0,-1 1 0 16,-2-1-224-16,1 1 128 0,-1 4-128 0,1 1 0 15,0 4 0-15,-4 3 0 0,-5 4 0 0,-2 8 0 32,0 4-1792-32,-1 4-288 0,-2-1-64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30:21.7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13578 7672 2751 0,'0'0'128'0,"0"0"16"0,4-15-144 0,0 2 0 0,1 0 0 0,0 0 0 16,1 0 2368-16,-1 0 448 0,0 0 96 0,0 3 16 0,-1 2-2288 0,-4 8-464 15,0 0-176-15,0 0 128 16,0 0 288-16,0 0 48 0,0 0 16 0,0 0 0 15,0 0-96-15,-6-3 0 0,6 3-16 0,-8-1 0 0,8 1-144 0,-9-1-32 16,9 1 0-16,-9-2 0 0,0-2 160 0,1-1 32 16,1 0 0-16,1 1 0 0,-1 0 144 0,2 0 48 15,-2 0 0-15,0-1 0 0,-3 1 16 0,0 0 16 16,-3 0 0-16,0-1 0 0,-3 1 0 0,2 0 0 16,-2 0 0-16,-1 3 0 0,-1 1-160 0,0 0-16 15,-2 3-16-15,1-1 0 0,-2-2-96 0,0 3 0 16,-1 0-16-16,1-2 0 0,-1 1-176 0,0 2-128 15,-2-1 192-15,3 1-192 0,1 1 176 0,0 0-176 16,0 2 160-16,2-5-160 0,1 2 400 0,2-1-16 0,0-2 0 0,2-1 0 16,1-1 32-16,1 0 0 0,-1 1 0 0,0 0 0 15,1-2-240-15,-3 2-48 0,0 0-128 0,1 0 192 16,0-1-64-16,-1 1 0 0,-3 0-128 0,1 1 192 16,0 2 0-16,1 0-16 0,-1 1 0 0,1 3 0 15,-2 2-48-15,1 3-128 0,0 0 192 0,1 0-64 16,-2-1-128-16,0 1 0 0,0-3 0 0,1 2 0 15,-1 0 0-15,2 0 0 0,-2-5 0 0,2 3 0 16,1 2 0-16,0 1 128 0,-1-3-128 0,1 0 0 16,1-1 0-16,0 0 128 0,0-2-128 0,1 2 0 15,0-2 160-15,1 1-160 0,-1-1 192 0,0 0-192 16,0 1 240-16,2 0-64 0,-2 0-16 0,1-1 0 16,-1 1-160-16,1 0 0 0,1 1 0 0,-1 4 0 0,1-3 0 15,0 1 128-15,-1 2-128 0,-1 1 128 0,-1 0 0 0,2 3-128 16,0-2 192-16,3 1-64 15,1-1-128-15,1 0 0 0,2-2 0 0,1 0 128 0,0-1-128 16,2 0 160-16,1-11-160 0,0 13 160 0,1-4-160 0,0 2 0 16,2-1 0-16,1 0 0 0,0 0 192 0,1-3-64 15,0 1 0-15,0 1 0 0,1 3-128 0,-1-2 0 16,0 1 144-16,2-1-144 0,-2 2 0 0,0 0 0 16,1-2 0-16,1 1 0 0,0-1 0 0,-1-1 0 15,-6-9 0-15,9 15 128 0,2-2-128 0,-1-3 144 16,0 0-144-16,2 0 160 0,0-4-160 0,-2 2 0 15,1-2 144-15,1 0-144 0,-1-1 224 0,2 0-32 0,-1-1 0 16,1 0 0-16,0 1-48 0,0-1-16 0,1 0 0 0,1 0 0 16,0 0-128-16,1 1 0 0,1 0 144 15,1 0-144-15,-1 1 0 0,3 0 0 0,-1-2 0 0,2 3 128 16,1-2-128-16,2 3 0 0,1-2 128 0,1 1-128 16,0-3 176-16,0 1-48 0,-1 0 0 0,1 0 0 15,0 2-128-15,-3 1 0 0,-2 1 144 0,0 1-144 16,-2 3 0-16,1 0 0 0,0 0 0 0,-1-1 0 15,2 0 128-15,1-5-128 0,0 3 160 0,1-4-160 16,-1 1 0-16,1-1 0 0,2 3 0 0,-2-5 0 16,-2-5 0-16,3-2 224 0,2 1-32 0,1-1-16 15,1-1-16-15,0 2 0 0,1-1 0 0,0 2 0 16,-1-2-160-16,0 2 128 0,-2-1-128 0,1 2 128 16,-1 3-128-16,2 2 0 0,-1-1 0 0,0 3 0 15,1-3 0-15,0 2 0 0,2 2 0 0,2 1 0 16,-1 0 0-16,2 0 0 0,-1-2 0 0,2-3 0 15,-1-3 0-15,-1-1 0 0,-1 3 0 0,-2-6 0 0,-3 0 0 0,2 0 128 16,-1-3-128-16,0 1 128 0,-1 1-128 0,1-2 192 16,-1 0-192-16,0 0 192 0,1-2-192 0,-1 0 0 15,-1 0 144-15,2 2-144 0,2-1 128 0,1 2-128 16,1-1 128-16,1-1-128 0,0 1 0 0,-2-1 144 16,-1 1-144-16,-2 0 0 0,1 0 0 0,-2 1 0 15,0-1 0-15,0 0 0 0,0-1 0 0,0 0 0 16,-1-1 0-16,-2 0 0 0,-1 0 176 0,0-1-176 15,-1 0 160-15,0 0-160 0,0 1 144 0,0 0-144 16,-2-2 128-16,1 1-128 0,-2-2 160 0,-1 1-160 16,-1-2 192-16,0 3-192 0,-2-2 224 0,0 1-64 15,-2 0-16-15,1-1 0 0,-3 2 0 0,0-1 0 0,-4-5 0 0,-1 0 0 16,0-2 80-16,2 0 16 0,-1-4 0 0,0-1 0 16,-1-2-64-16,-1-1-16 0,0-2 0 0,0 1 0 15,-2 2-160-15,1 1 192 0,-1 0-192 0,0-1 192 16,-2 1-192-16,0 0 0 0,-2 0 0 0,1 3 0 15,-1 2 0-15,-1 3 128 0,0 0 0 0,-1 0 0 16,1 3-128-16,-3-1 128 0,0 0-128 0,-1 1 128 16,1 3-128-16,-3-3 160 0,-2 0-160 0,-1 2 160 15,-1 1-160-15,-1 0 0 0,-2 1 0 0,0-4 0 16,-4-2 0-16,-1-2 0 0,-1-2 0 0,0 0 0 16,0-1 0-16,1 1 0 0,0 0-128 0,0 0 128 15,-1-1 0-15,0 2 0 0,0 2 0 0,-1-1 0 0,1 2 0 16,0 1 0-16,0 0-144 0,0 4 144 0,1 1 0 0,-1 1 0 15,-2 3-128-15,-2 2 128 16,-4 2 0-16,0 1 0 0,-1-1 0 0,-2 3 0 0,-1 1 0 0,2 1 0 16,-1-4 0-16,2 0 0 0,-2 2 0 0,1-3 0 15,-1-1 0-15,1-1 0 0,0 1 0 0,2-3 0 16,2 2 0-16,-2-2 0 0,-2 0 0 0,0-3 0 16,-1 2 0-16,2-1 0 0,1 0 0 0,0 1 128 15,0-1-128-15,3 0 0 0,2 0 0 0,1 2 0 16,0-1 0-16,0 2 0 0,-1 3 0 0,2 1 0 15,-1 1 0-15,1 0 0 0,1 1 0 0,1 2 0 16,-1 0 0-16,1 1 0 0,1-1 0 0,3 1 0 16,0 1 0-16,3 1-160 15,1 1-208-15,1-3-32 0,1 1-16 0,-3-3-12816 16,0-3-2560-16</inkml:trace>
  <inkml:trace contextRef="#ctx0" brushRef="#br0" timeOffset="14041.84">27139 7759 2751 0,'0'0'256'0,"0"0"-256"0,0 0 0 0,0 0 0 16,0 0 1952-16,0 0 352 0,0 0 64 0,-9 4 0 16,-1-1-1424-16,1 0-304 0,0-1-48 0,0 2-16 15,-2 2 368-15,1 1 64 0,-3-1 16 0,0 2 0 16,0-1 304-16,0 2 64 0,-2 2 16 0,1-1 0 15,0-1-368-15,-1 1-64 0,2 1-16 0,0-1 0 16,1 0-256-16,2 1-48 0,0-1-16 0,3-1 0 16,2 2-448-16,5-11-192 0,-4 12 176 0,4-12-176 15,0 11 0-15,0-11 0 0,-1 12 0 0,1-12 0 0,6 10 176 0,-6-10-176 16,9 8 192-16,0-1-192 16,-1-2 208-16,0 1-64 0,-8-6-16 0,12 7 0 15,1 2-128-15,-3 0 0 0,-1-1 0 0,0 1 0 0,2 2 0 0,-2 0 128 16,-1 0-128-16,0-1 128 0,-1-1-128 0,0 0 0 15,-2-1 0-15,2 1-176 0,-1 3 176 0,2-4 0 16,-1-1 0-16,-1 2 0 0,2 1 128 0,-2-1-128 16,0 0 128-16,0 3-128 0,-1-5 0 0,-1 3 0 15,0 0 0-15,-1 1 128 0,-3-11-128 0,0 12 0 16,-1-2 0-16,-1 3 0 0,0-3 0 0,-2 1 0 16,-2-2 0-16,0 1 128 0,-1 1-128 0,-2 1 192 15,-1-2-64-15,-1 1 0 0,1 0 128 0,-2 1 48 0,-1 0 0 0,0-1 0 16,-1 1 16-16,0 0 0 0,-3 0 0 0,0-2 0 15,1-1-192-15,2-1-128 0,-1-3 144 0,2-1-144 16,0-1 176-16,0-5-176 0,1 1 192 0,3-3-192 16,4-1 384-16,1-2-16 0,0-2-16 0,0-2 0 15,0-2-32-15,3 0-16 0,2-2 0 0,2 0 0 16,0-2-304-16,2 1 128 0,3-1-128 0,2 1 0 16,1 2 128-16,-1-4-128 0,0 0 0 0,3-1 0 15,-1 1 0-15,0-4 160 0,0-4-160 0,1 1 128 16,-2-2-128-16,1 1 192 0,-1-3-192 0,0 2 192 15,0 2-192-15,-1 0 0 0,-1 0 0 0,0 3 0 16,1 0 0-16,-3 2 0 0,1 1 0 0,-1 2 0 16,-1 1 0-16,-1 4 0 0,-1 1 0 0,0 2 0 15,-1-1 0-15,-3 10 0 0,1-6 0 0,-1 6 0 16,2-10 0-16,-2 10-176 0,0 0 48 0,0 0 0 16,0 0-336-16,0 0-64 0,0 0-16 0,0 0 0 15,0 0-640-15,0 0-128 0,0 0-32 0</inkml:trace>
  <inkml:trace contextRef="#ctx0" brushRef="#br0" timeOffset="14528.14">27336 7832 18431 0,'-11'-9'816'0,"3"5"160"0,-3 0-784 0,4 1-192 15,7 3 0-15,0 0 0 0,-8 2 3520 0,8-2 640 0,0 0 144 0,0 0 32 16,-5 10-3760-16,-1 2-736 0,0-3-160 0,1 3-16 31,-2 0-368-31,1 4-64 0,-2 0 0 0,0 1-16 0,1 0 528 0,1 1 128 0,-2 1 128 0,0 1-208 16,2 3 560-16,-1 0 112 0,-1-2 32 0,2 4 0 16,-1 2-16-16,2-1 0 0,0-1 0 0,0-3 0 15,2 0-288-15,2-1-48 0,1-4-16 0,1 3 0 16,2-6-128-16,2-1 0 0,3-3 0 0,1-1 0 15,1-2 0-15,2-2 0 0,1-1-160 0,1-3 160 16,2-2-224-16,0 0 48 0,1-2 16 0,1-1 0 16,1-1 160-16,0-4 0 0,-1 1 0 0,1-4 128 15,2-1 0-15,-1 0 16 0,-3-1 0 0,-3-3 0 0,-1-4-144 16,-1-5 192-16,-3-4-192 0,-1 1 192 0,-2 2-32 16,0 1 0-16,-1-4 0 0,-1 1 0 0,-2 2-160 0,0 3 160 15,-4-2-160-15,1 6 160 0,-2 0-160 0,0 2 0 16,-4 3 0-16,-1 5 0 0,-2 1 0 0,-1 2 128 15,1 3-128-15,-2 0 0 0,-2 2 0 0,-2 1 0 16,-1-1 0-16,0 1 0 0,2 4 0 0,-2-1-144 16,-3 1 144-16,1 1-160 0,-1-2-32 0,4 2-16 15,2-1 0-15,1 1 0 0,3-2 0 0,2 1 0 16,8-3 0-16,0 0 0 16,0 0-1584-16,0 0-304 0,0 0-64 0</inkml:trace>
  <inkml:trace contextRef="#ctx0" brushRef="#br0" timeOffset="15193.83">27675 7742 14511 0,'0'0'640'0,"0"0"128"0,0 0-608 0,0 0-160 0,0 0 0 15,0 0 0-15,0 0 144 0,0 0 0 0,-2-9 0 0,2 9 0 16,0 0-144-16,-9-3 128 0,-1 2-128 0,1 1 128 15,0 0 432-15,0 1 80 0,-1 2 0 0,-1 1 16 16,1 0 560-16,-1 1 128 0,1 1 0 0,1 1 16 16,0 0-64-16,-2 0-16 0,1 1 0 0,-1 4 0 15,1-3-688-15,1 1-144 0,1 1-16 0,3-2-16 16,0-1-288-16,5-8-128 0,-3 10 128 0,3-10-128 16,0 0 0-16,8 12 0 0,-8-12 0 0,12 7 0 15,-12-7 0-15,14 3 128 0,2-5-128 0,-1 1 0 0,-1-2 128 0,2 0-128 16,-2-2 0-16,5-1 128 0,-1-1-128 0,0-1 0 15,0 0 0-15,1 1 128 0,-1 0-128 0,2 1 0 16,-2-2 0-16,-1 0 128 0,-2-1-128 0,0 1 0 16,-2 1 0-16,0 1 0 0,-1-1 144 0,-2-2-144 15,-4 0 160-15,0 1-160 0,-6 8 176 0,5-9-176 16,-2 1 192-16,-3 8-192 0,0-11 176 0,0 11-176 16,-2-11 160-16,2 11-160 0,0 0 160 0,0 0-160 15,0 0 160-15,0 0-160 0,0 0 192 0,0 0-48 16,0 0-16-16,0 0 0 0,0 0-128 0,0 0 0 15,0 0 0-15,11-1 128 0,-11 1-128 0,11 1 0 0,1-1 0 16,-1 3 0-16,-1-1 0 0,-1 1 128 0,-9-3-128 0,13 3 128 16,0-1 64-16,-1 0 16 0,-2-1 0 15,1 0 0-15,-2-1 64 0,3 1 16 0,-2 3 0 0,-1-1 0 16,0 2-160-16,-1 0-128 0,-8-5 192 0,8 7-192 16,-8-7 0-16,8 8 0 0,-8-8 0 0,6 11 0 15,0 1 0-15,-4 0 0 0,-2-12 0 0,-1 14 0 16,0-1 0-16,-2-1 0 0,-4 0 0 0,0 1 0 15,-4 1 128-15,-1 2-128 0,1 1 144 0,-2 0-144 16,-3 1 320-16,-1 2-48 0,-3 0 0 0,1 3 0 16,-2 0 16-16,2 2 0 0,-1 0 0 0,0-2 0 15,1-2-96-15,-1 0-32 0,1 0 0 0,0-2 0 16,1 2-160-16,3-3 0 0,-1 1 0 0,4-4 128 16,2 0-128-16,1-1 0 0,2-1 0 0,1-1 0 15,0-2-384-15,4-1-128 16,2-9 0-16,0 11-16 0,0-11-928 0,2 10-176 15,-2-10-32-15,7 8-12048 0</inkml:trace>
  <inkml:trace contextRef="#ctx0" brushRef="#br0" timeOffset="15532.13">28109 8240 21711 0,'0'0'960'0,"0"0"192"0,0 0-912 0,4-6-240 15,-4 6 0-15,0 0 0 0,0 0 576 0,0 0 80 16,0 0 16-16,7-7 0 0,-7 7-480 0,0 0-192 15,0 0 128-15,0 0-128 0,0 0 176 0,0 0-48 16,-9 7-128-16,0 0 192 0,-3 0 128 0,1 1 0 0,0 0 16 0,0 1 0 16,0 0 112-16,0 0 0 0,2 0 16 0,2-2 0 15,7-7 96-15,0 0 16 0,-6 6 0 0,6-6 0 16,0 0-64-16,0 0-16 0,0 0 0 0,0 0 0 16,0 0-208-16,12 3-32 0,-1-3-16 0,0-2 0 15,-1 1-240-15,2-4 176 0,-2 0-176 0,1-2 160 16,-1-2-160-16,1-1 0 0,0-3 144 0,0-2-144 15,-1 3 192-15,-1 2-16 0,-1-4-16 0,-1-1 0 16,-2 1 224-16,-2-2 64 0,-1 2 0 0,-2-2 0 16,-1 3 32-16,-3 3 16 0,-1 2 0 0,0 2 0 15,-2-5-112-15,-1 5-32 0,0-1 0 0,-1 5 0 16,0-2-352-16,1 2 0 0,1 1 0 0,-3 1 0 16,0-4-2160-1,2 1-448-15</inkml:trace>
  <inkml:trace contextRef="#ctx0" brushRef="#br0" timeOffset="17077.95">23838 10894 7359 0,'0'0'656'0,"0"0"-528"0,-10-2-128 0,10 2 0 16,0 0 5232-16,0 0 1008 0,-8 6 208 0,8-6 32 16,-2 8-5264-16,0 3-1072 0,2 0-144 0,0 2-144 15,-1 4 0-15,0 5 0 0,-1 3 0 0,2 5 0 16,0 5 144-16,2 2 0 0,-1 1-144 0,2 0 144 16,1 2 176-16,-1-1 96 0,0-1 32 0,1-3 0 15,-1-1 48-15,-1-7 16 0,1 1 0 0,-1-3 0 16,0-2-240-16,-1-3-128 0,0-1 128 0,1-1-128 31,-1-2-1088-31,0-2-272 0,1-1-64 0</inkml:trace>
  <inkml:trace contextRef="#ctx0" brushRef="#br0" timeOffset="17652.34">24271 10935 13823 0,'-17'6'608'0,"7"1"128"0,-2 1-592 0,0 2-144 0,1 2 0 0,0-2 0 16,1-1 2128-16,1 3 400 0,0 0 80 0,1 1 16 15,3-1-2112-15,1 3-512 0,0 2 0 0,-1 2 0 16,-3 1 128-16,3 5-128 0,-1 1 0 0,2 6 0 16,-1 4 0-16,1 2 0 0,0-3 0 0,2-1 0 15,-1-1 336-15,2-7 64 0,1-2 16 0,2 0 0 16,2-2 96-16,4-5 0 0,3-1 16 0,2-3 0 15,2-3-304-15,2-2-64 0,1-3-16 0,-1-1 0 16,0-4-16-16,2-1 0 0,-1-2 0 0,0-2 0 0,-1-3 0 0,-1-4 0 16,-1 1 0-16,2-2 0 0,-1 0 48 0,0-6 0 15,-2 1 0-15,0-4 0 0,-1 1-48 0,-1-2-128 16,-4-7 192-16,-2 0-64 0,0-3-128 0,-2-1 160 16,-4-1-160-16,0 1 160 0,-2-3-32 0,0 4-128 15,-4-1 192-15,-1 5-64 0,-1 3 128 0,-1 1 0 16,0 7 16-16,-2 0 0 0,-1 3 192 0,2 5 48 15,-2 3 0-15,0 0 0 0,-1 0-16 0,0 3 0 16,2 3 0-16,-2 1 0 0,-2 0-368 0,2 2-128 16,0 1 0-16,1 1 0 0,1-3 0 0,2 2 0 15,9-3 0-15,0 0-160 16,-10 6-288-16,10-6-64 0,0 0-16 0,-5 7 0 16,5-7-3008-16,0 0-608 0</inkml:trace>
  <inkml:trace contextRef="#ctx0" brushRef="#br0" timeOffset="18379.34">24614 10698 10127 0,'-21'6'896'0,"7"-3"-704"0,-2-1-192 0,1 1 0 0,-1 1 2688 0,2 0 496 15,1 0 96-15,1 0 32 0,2-2-2544 0,0 3-512 16,1 2-112-16,1 1-16 0,1-2-128 0,0 3 0 16,2 2 0-16,-2-1 0 0,1 2 0 0,-1 2 0 15,2-1 0-15,1-1 0 0,3 0 0 0,1-6 160 16,0-6-16-16,4 12 0 0,2-3 176 0,0 0 48 15,-6-9 0-15,9 4 0 0,0 1-112 0,1-1 0 16,1-1-16-16,0-2 0 0,1-1-240 0,1 0 176 16,0-2-176-16,2-2 160 0,-1 0-32 0,0-1 0 15,2-1 0-15,0 0 0 0,-1-2-128 0,1-1 0 16,-2 0 144-16,0-4-144 0,0 0 192 0,-1 0-16 0,-3 1-16 0,-1 0 0 16,-2-1-160-16,-2 1 0 0,0 2 0 0,-2 0 0 15,-7 2 192-15,1-4-64 0,2 3 0 0,-3 2 0 16,-4 2 144-16,2 1 32 0,-2-2 0 0,1 1 0 15,7 5 112-15,-8-2 32 0,-1 1 0 0,1 0 0 16,2-2 256-16,6 3 64 0,0 0 16 0,0 0 0 16,-8-1-48-16,8 1-16 0,0 0 0 0,0 0 0 15,0 0-432-15,0 0-96 0,0 0 0 0,12-4-16 16,1 1-176-16,3 2 0 0,0 1 0 0,3 1 0 16,-1 1 0-16,0-1 0 0,1-1 0 0,0-1 0 15,-2-1 0-15,1 1 0 0,1-2 0 0,-1 1 0 16,-1-1 0-16,1-1 0 0,2 0 0 0,0-2 0 15,1 1 0-15,-1-1 0 0,1 1 0 0,0-1 0 16,-1 0 0-16,1 4 0 0,-3-2 0 0,1 3 0 16,-4 1 0-16,0 1 0 0,-2 3 0 0,-3 0 0 0,-10-4-128 15,11 10 128-15,-5 2 0 0,-3 2 0 0,-5 2 0 16,-1 3-176-16,-5 2 176 0,-1 3-128 0,-2 0 128 0,-1 3 0 16,-3-3 0-16,-3-2 0 0,-1 2 0 0,0 1 0 15,-2 1 0-15,-1 1 0 0,-2-1 0 0,1 3 144 16,-2 1 0-16,2 3 0 0,0 2 96 0,-1 1 16 15,-4 2 0-15,0 2 0 0,0 3-128 0,-2-5-128 16,-4-3 176-16,3-2-176 0,1-3 0 0,4-3 0 16,2-7 0-16,5 0 0 15,2-6-480-15,5-1-48 0,3-4-16 0,9-9-10080 16,0 0-2032-16</inkml:trace>
  <inkml:trace contextRef="#ctx0" brushRef="#br0" timeOffset="18767.8">25107 11248 17503 0,'-12'0'1552'0,"-1"2"-1232"0,-1 4-320 0,0 3 0 16,-2 2 4144-16,3 0 768 0,0 1 144 0,2 1 48 15,1 1-4160-15,0 2-944 0,-1 4 0 0,-2-1 0 16,0 0-160-16,0 2 16 0,0 0 0 0,3 0 0 15,-1 1-80-15,2-4-16 0,0 1 0 0,4-3 0 16,2 0 240-16,0 1 0 0,2-3 0 0,1 2 0 16,3-4 0-16,-1 0-144 0,1-2 144 0,-3-10 0 15,6 10 0-15,2-2 0 0,-8-8 0 0,15 3 0 16,-1-3 0-16,2-4 0 0,2-3 0 0,1-3 0 0,2-4 0 16,3 1 0-16,-1-3 0 0,2 0 0 0,1-1 0 0,0 0 0 15,-1 0 128-15,-3 0-128 0,0 1 0 0,-2-1 0 16,-3-3 0-16,-3 0 128 0,-4 2-128 0,-3-3 128 15,-3 1-128-15,-4-3 128 0,-3 5-128 0,-2 2 176 16,-1 3-176-16,-4 4 192 0,-3 3 48 0,-1 2 16 16,0 1 0-16,-5 5 0 0,1 1-256 0,0 1 0 15,-2 2 0-15,2 3 0 16,1 0-256-16,3 1-128 0,0-1-48 0,2 2-9936 16,4 1-2000-16</inkml:trace>
  <inkml:trace contextRef="#ctx0" brushRef="#br0" timeOffset="19346.16">30001 10771 19343 0,'0'0'1728'0,"0"0"-1392"0,0 0-336 0,0 0 0 16,0 0 2512-16,0 0 432 0,0 0 96 0,0 0 16 16,7 11-2448-16,-3 2-480 0,-1 4-128 0,0-1 0 15,0 2 0-15,-3 2 0 0,-2 1-128 0,1 2 128 16,0 2 0-16,-2 5 0 0,-1-1 0 0,0 6-128 16,-1 4 128-16,-1 1 0 0,-2 2 0 0,-3 2 128 15,1 2-128-15,-3-2 0 0,-1 1 0 0,-2-5 128 16,-1-7-128-16,4-3 0 0,3-3 0 0,3-6 0 15,2-4-240-15,2-3 48 0,3-2 0 0,0-12 0 16,0 0-1328 0,0 0-256-16,0 0-48 0</inkml:trace>
  <inkml:trace contextRef="#ctx0" brushRef="#br0" timeOffset="19796.38">30426 10750 18431 0,'0'0'1632'15,"-10"-3"-1312"-15,-2 2-320 0,2 1 0 0,-2 1 4032 0,1 6 720 16,2 4 160-16,0 4 16 0,-1 3-3968 0,-2 5-816 16,-1 2-144-16,-1 4 0 0,-2 3-128 0,0 6 128 15,-1 4-208-15,-1 2 80 0,0 7 128 0,-2 5-160 16,-1 3 160-16,2 0-160 0,1-2 32 0,-2-8 0 0,1-11 0 15,4-3 0-15,6-5 128 0,1-2 0 0,2-6-144 0,3-1 144 16,2-2 0-16,3-2 0 0,1-4 0 0,2-1 0 16,-5-12 144-16,12 8-144 0,2-5 160 0,2-3-160 15,1-4 144-15,4-4-144 16,1-5 128-16,0-3-128 0,0 1 144 0,3-6-144 0,0-3 160 0,2-2-160 16,-1-3 128-16,2-1-128 0,-1-3 0 0,2-4 0 15,-2-3 0-15,-2-1 0 0,-2-2 0 0,-3 3 0 16,-2-1 0-16,-1 5 0 0,-4-1 0 0,-2 7 0 15,-5 4 176-15,-1 5-176 0,-1 2 192 0,-4 3-192 16,-4 2 448-16,-1 1-32 0,0 1 0 0,-2 2 0 16,-2-1-16-16,-1 3 0 0,-2 3 0 0,0 1 0 15,-1 0-272-15,-1 1-128 0,-2-1 128 0,-1 1-128 16,0 0 0-16,2 1 0 0,-1 0 0 0,2 1 0 16,-1 1-288-16,2 0 16 0,2 1 0 0,0 1 0 15,2 2-2128-15,9-4-416 0,-5 5-96 0</inkml:trace>
  <inkml:trace contextRef="#ctx0" brushRef="#br0" timeOffset="20547.99">30944 10687 18431 0,'-13'-4'1632'0,"-2"0"-1312"15,-2 0-320-15,3 3 0 0,0 0 3104 0,2 1 544 16,2 0 128-16,-1 1 0 0,1-2-3024 0,-1 3-624 16,0 2-128-16,0 3 0 0,1-1 0 0,-3 5-224 15,-4-2 64-15,1 4 16 0,0 1 144 0,1 3-208 16,-1 0 80-16,0 1 128 0,0 3-128 0,2-5 128 15,3-2 0-15,2 1 0 0,1-2 0 0,3-2 0 16,1 0 0-16,4-11 0 0,0 10 0 0,0-10 0 16,0 0 0-16,9 11 0 0,1-5 144 0,2-2-144 15,-2-1 160-15,3-1-160 0,2-4 144 0,2-1-144 0,0-1 128 0,0 0-128 16,-2-2 176-16,1-2-48 0,-2-1-128 0,1 0 192 16,-2 0-192-16,0-2 0 0,-3-1 0 0,-1 2 0 0,-1-2 128 15,0 2-128-15,-3-6 0 0,-1 2 0 0,-1 1 176 0,-2-4-176 16,-2 4 192-16,-1 0-192 0,-2 0 320 0,-1 4-64 15,0 1 0-15,-2 1 0 0,1 1 64 0,6 6 16 16,-5-5 0-16,5 5 0 0,-8-3 0 0,8 3 0 16,0 0 0-16,0 0 0 0,0 0-176 0,0 0-32 15,0 0-128-15,0 0 192 0,0 0-192 0,0 0 0 16,10 5 0-16,2 0 0 0,1-1 0 0,1-2 0 16,3-1 0-16,2 0 0 0,-1 2 0 0,3-3 0 15,1 0 0-15,1 0 0 0,2 0 0 0,0 2 0 16,0 2 0-16,1-2 0 0,0 2 0 0,-1-1 0 15,-5 3 0-15,1 0 0 0,-2 1 0 0,-1 2 0 16,-3-3 0-16,0 1 0 0,-2 1 0 0,-1 1 0 16,-2-1 0-16,-1 2 0 0,0 2 0 0,-2-2 0 15,-2-1 0-15,-1 2 0 0,0 2 0 0,-2 0 0 0,-2-4 0 0,0 3 0 16,0 3 0-16,0-3 0 16,-1 1 0-16,-1 1 0 0,-4 2 0 0,0 2 0 15,-3 2 0-15,-2 1 0 0,-1 0 0 0,-1 3 0 16,-2 0 0-16,-2 2 0 0,-1-1 0 0,-3 3 176 15,-3 0 0-15,0 2 0 0,-3 0 80 0,1-2 0 16,0 0 16-16,0-2 0 0,1 0-144 0,2-1-128 0,1 0 192 16,0-2-192-16,2-2 0 0,2 1 0 15,2-5 0-15,3 1 0 0,1-1 0 0,3-1 0 0,1-2-192 0,3 0 48 16,1-2-336-16,3-1-64 0,1-11-16 16,0 0 0-16,0 0-592 0,7 7-112 0,-7-7-16 0,10 3-8528 15,2-3-1712-15</inkml:trace>
  <inkml:trace contextRef="#ctx0" brushRef="#br0" timeOffset="20880.43">31386 11451 8287 0,'0'0'368'0,"0"0"80"0,0 0-448 0,-8-5 0 16,8 5 0-16,-11-3 0 0,2 2 5968 0,0 4 1120 15,-1 1 208-15,-1-2 64 0,1 3-5824 0,-2 2-1168 16,-1-1-240-16,-1 4-128 0,-3 3 128 0,0-3-128 15,-1 3 0-15,1 1 0 0,1 3 0 0,0-1 0 16,1 2-176-16,2 0 176 0,1 2 0 0,-1-3 0 16,3 1 0-16,2-1 0 0,2 0 0 0,3-5 0 15,0 1 0-15,3-13 0 0,5 13 0 0,2-3 0 16,-7-10 0-16,10 7 0 0,-10-7 0 0,17 0 128 16,1-3-128-16,2-3 192 0,-1-1-32 0,2-1 0 15,1-2 0-15,1-2 0 0,-3-1-160 0,0 0 0 16,-3-1 0-16,0-2 0 0,-3 1 128 0,1-2-128 15,-4-2 0-15,1 1 128 0,-3-1-128 0,-1 2 0 0,-3-2 144 0,-2 2-144 16,-2 3 128-16,-2 1-128 0,-2 3 160 0,-1 0-160 16,-2 0 192-16,-3 3-48 0,-2 1-16 15,0 3 0 1,-3 1-1008-16,1 0-208 0,-5 2-32 0</inkml:trace>
  <inkml:trace contextRef="#ctx0" brushRef="#br0" timeOffset="31671.48">24269 5373 13295 0,'0'0'576'0,"0"0"144"0,0 0-576 0,0 0-144 16,0 0 0-16,0 0 0 0,-9 2 1152 0,9-2 192 15,0 0 32-15,0 0 16 0,0 0-288 0,-11 0-48 16,2 0-16-16,9 0 0 0,0 0 112 0,-9-2 0 16,9 2 16-16,0 0 0 0,0 0 80 0,-9 0 16 15,9 0 0-15,0 0 0 0,0 0-496 0,0 0-112 16,0 0-16-16,0 0 0 0,0 0-352 0,0 0-80 16,0 0-16-16,0 0 0 0,0 0-192 0,0 0 144 15,0 0-144-15,0 0 128 0,0 0 0 0,0 0-128 16,0 0 192-16,10 4-64 0,1 0 208 0,-11-4 48 0,11 3 0 0,1-2 0 15,1-1-48-15,0-1 0 0,-1-1 0 0,0 0 0 16,1-1-16-16,1 1 0 0,0-2 0 16,3 1 0-16,0 2-128 0,3-5-16 0,1 5-16 0,2-3 0 15,2 2-160-15,1-1 192 0,0 0-192 0,1 2 192 16,2 0-192-16,-2-2 0 0,0 1 0 0,0 0 0 16,0 1 0-16,-1 0 128 0,-1 1-128 15,-1-3 0-15,-2 0 160 0,-1 2-160 0,0-1 192 0,-2-1-192 16,1 2 256-16,-2-2-48 0,-1-1-16 0,2 3 0 15,2 0-16-15,0-1-16 0,1 0 0 0,2 0 0 16,-1 0-160-16,2-1 192 0,-2 1-192 0,4-2 192 16,1 1-192-16,1 2 160 0,-2-3-160 0,1 1 160 15,-2 3-160-15,-2-2 128 0,0 0-128 0,-2 1 128 16,0 0-128-16,-2 1 0 0,-2 0 0 0,-1 0 0 0,-1 0 0 0,-2 2 0 16,0 0 144-16,1 0-144 0,0-1 128 0,2-1-128 15,0 0 128-15,1 0-128 0,1-1 176 0,-1 1-48 16,0 0 0-16,2 0 0 0,-1-5 0 0,2 1 0 15,0 1 0-15,0 1 0 0,1 1-128 0,0-2 128 16,0-1-128-16,-1 3 128 0,-1-1-128 0,-2 2 0 16,0-1 144-16,1 0-144 0,-1-1 0 0,-1 2 0 15,-2 0 0-15,0 0 128 0,-2 2-128 0,-1-1 0 16,-1 0 0-16,1 1 0 0,-2-1 0 0,1-1 0 16,-2 0 0-16,1 0 0 0,-10 0 0 0,13 0 128 15,1 0-128-15,-3 0 128 0,1-1 16 0,0-2 16 16,-1 0 0-16,2 2 0 0,1 1 32 0,-1-4 16 15,0 3 0-15,1 0 0 0,0-3-208 0,-1 2 0 0,0 1 0 16,-1 1 0-16,-1 0 0 0,-1 0 0 0,0-2 0 0,-10 2 0 16,9-2 0-16,2 2 0 0,-1-1 0 0,-10 1 0 15,12-1 0-15,-12 1 0 0,11 0 0 0,-11 0 0 16,10-3 128-16,-10 3-128 0,0 0 0 0,0 0 144 16,12-4-144-16,-12 4 0 0,9-3 0 0,-9 3 128 15,8-6-128-15,-8 6 192 0,6-7-192 0,-6 7 192 16,5-6-64-16,-5 6 0 0,6-8 0 0,-6 8 0 15,0 0 64-15,1-9 0 0,-1 1 0 0,0 8 0 16,-4-9 0-16,0 0 16 0,-1 1 0 0,-2 0 0 16,1-1-32-16,-2 3-16 0,-2-5 0 0,-1 5 0 15,-1-1-160-15,1 1 0 0,-4-1 0 0,1 1 128 16,1-4-128-16,-1 3 0 0,-3-2 0 0,0 2 0 16,0 0 0-16,2 4 0 0,1-5 0 0,0 3 128 0,-2-1-128 0,3 1 0 15,1 1 144-15,3 2-144 0,-1-4 0 0,1 5 144 16,0-2-144-16,9 3 0 0,-11 0 0 15,11 0 0-15,-10-1 0 0,10 1 0 0,0 0 0 0,-9 4 0 16,9-4 0-16,0 0 0 0,0 0 0 0,0 0 0 16,0 0 0-16,0 0 0 0,0 0 0 0,0 0 0 15,0 0 0-15,0 0-144 0,0 0 144 0,0 0-128 16,6 8 128-16,1 0-128 0,-7-8 128 0,10 8-160 16,0-2 160-16,1 1-160 0,-1-1 160 0,2 1 0 15,0-1 0-15,1-1 0 0,0-1 0 0,1 0 0 16,0 0 0-16,2 0 0 0,-3 0 0 0,0 1 0 0,-1-1 0 15,0 0 0-15,-1-1 0 0,0 0 0 0,-11-3 0 0,12 4 0 16,-2-1 0-16,-10-3 0 0,10 5 0 0,1 0 0 16,-11-5 0-16,10 6 0 0,-10-6 0 0,0 0 0 15,0 0 0-15,8 6 0 0,-8-6 0 0,5 9 0 16,-5-9 0-16,0 0 0 0,4 11 0 0,-4-11 0 16,0 0 0-16,0 11 0 0,0-11 0 0,0 0 0 15,-1 13 0-15,1-13 0 0,-3 12 0 0,1 0 0 16,-2 0 0-16,0-1 0 0,-3 1 0 0,2-3-128 15,-1 2 128-15,-1 0 0 0,-2 1 0 0,0-1 0 16,2 2 0-16,-2 1 0 0,-1 0 0 0,-1-1 128 16,1-1-128-16,0 0 0 0,-2 1 128 0,1 1-128 15,1-1 0-15,-1 2 0 0,0 0 0 0,0 0 128 16,4-2-128-16,-3 2 0 0,1-3 0 0,1 4 0 16,2-1-480-16,1 2-64 0,1 3-16 15,4-1 0-15,2-4-2384 0,4-5-464 16</inkml:trace>
  <inkml:trace contextRef="#ctx0" brushRef="#br0" timeOffset="33355.71">27181 4993 16575 0,'0'0'1472'0,"0"0"-1168"0,0 0-304 0,0 0 0 16,-4-10 1040-16,4 10 160 0,0 0 16 0,-2-7 16 15,2 7-976-15,0 0-256 0,-2-10 0 0,1 1 0 16,0 0 0-16,-1 1 0 0,1 1 0 0,1 7 0 16,0 0 0-16,-2-10 0 0,-2 0 128 0,2 1-128 15,2 9 464-15,-2-8 48 0,-2-1 16 0,0 2 0 16,0 1 624-16,-1-2 112 0,0 2 16 0,-2 0 16 16,1 2-448-16,-1 1-80 0,-1-1-32 0,0 1 0 15,-1 0-144-15,0 2-16 0,0 1-16 0,0 0 0 16,-2 1-288-16,1 2-48 0,-3 0-16 0,0 2 0 15,-1 1-32-15,-1 2-16 0,0 3 0 0,-1-2 0 0,0-1-32 16,1-1 0-16,-2 2 0 0,2 2 0 0,2 2-128 16,0-1 128-16,2-2-128 0,1 1 128 0,3-1-128 0,0 0 0 15,1 1 0-15,0 1 128 0,6-12 112 0,-4 9 16 16,4-9 0-16,-1 11 0 0,0 1-256 0,2 0 0 16,4 0 0-16,-5-12 0 0,8 9 0 0,0 0 0 15,1-1 0-15,3 0 0 0,0-1 0 0,-1 1 144 16,0-1-144-16,2-1 128 0,0 2-128 0,1 1 0 15,-1 0 0-15,2 2 0 0,-2-3 0 0,0 2 0 16,0 2 0-16,0 1 0 0,-2 1 0 0,0 0 0 16,1 5 0-16,-1-1 0 0,0 4 0 0,1 2 0 15,-2 0 0-15,0 1 0 0,2-1 0 0,-3-2 0 0,-1-5-144 16,-1 0 144-16,-2 0 0 0,-1 0 0 0,-2 1 0 16,0-5 144-16,-2 1-144 0,0-1 128 0,-2 2-128 0,2-2 128 15,-2 0-128-15,-1-2 0 0,-1 1 144 0,-1 0-144 16,0-3 128-16,-2 3-128 0,1-3 160 0,-2-3-160 15,8-6 208-15,-11 7-48 0,1-2-16 0,0 0 0 16,-1-1 48-16,1 0 0 0,-2 1 0 0,2-3 0 16,-2 0-16-16,-1 1 0 0,-2-3 0 0,0 0 0 15,-1 0-176-15,2 0 128 0,-1-3-128 0,1 2 128 16,0-2-128-16,-1-2 0 0,2-1 0 0,2-1 128 16,-1 1-128-16,3 0 0 0,1 0 0 0,4-1 0 15,-1-3 0-15,1 1 0 0,-1 0 0 0,5 9 0 0,-5-8 0 16,5 8 0-16,-4-11 0 0,4 1 0 0,1 1 0 15,3-3 128-15,1 2-128 0,2-2 128 0,-2-1 16 0,4-3 0 16,3-1 0-16,1-4 0 0,1 2-144 0,0-2 160 16,2-3-160-16,1 2 160 0,-1 0-160 0,-1-1 0 15,0-5 0-15,-1 4 128 0,-1-1-128 0,1 0 192 16,1 0-192-16,-4 3 192 0,1 0-192 0,0 1 128 16,0 0-128-16,-1-1 128 0,1-1-128 0,-1-1 0 15,-1-1 144-15,-1 3-144 0,0 1 0 0,-1 0 0 16,-1-2 0-16,-1 2 0 0,-1 3 0 0,0 4 0 15,-1-2 0-15,0 2 0 0,-1 2-192 0,1 3 0 16,-2 0 0-16,-2 9 0 16,0 0-1408-16,2-7-304 0,-2 7-48 0,0 0-13696 0</inkml:trace>
  <inkml:trace contextRef="#ctx0" brushRef="#br0" timeOffset="34373.36">24078 5255 19343 0,'-4'-11'848'0,"4"2"192"0,0 2-832 0,2 0-208 15,-1 0 0-15,2 3 0 0,-3 4 1696 0,6-6 288 0,-2 1 64 0,0 1 16 16,-1-2-1616-16,-3 6-448 0,1-6 128 0,-2 1-128 16,-2-1 384-16,0 1 0 0,1 0 16 0,-2-3 0 15,-3 0 688-15,2 1 128 0,0-3 16 0,-2 3 16 16,0-6-32-16,-1 2-16 0,-1-1 0 0,-2-1 0 15,1-1-368-15,-2-2-64 0,0-1 0 0,-1 3-16 16,0 0-160-16,0 1-16 0,-2-2-16 0,0 1 0 16,0 1-144-16,0 3-32 0,0-2 0 0,-1 4 0 15,-2 0-240-15,-1 6-144 0,1 2 160 0,-3 1-160 16,-2 3 0-16,-2 2 0 0,-1 2 0 0,-1 3 0 16,-2-1 0-16,0 0-192 0,-1 1 192 0,0 1-208 15,2-2 208-15,0 3-144 0,1 1 144 0,1 1-128 16,-2 3 128-16,5 2 0 0,3-1-144 0,2 5 144 15,1-1 0-15,4 4 0 0,3 6 192 0,1 5-64 16,-1 2-128-16,3 3 160 0,-1 2-160 0,0 0 160 16,0 0-160-16,2 0 0 0,0 1 0 0,3-2 128 15,1-1-128-15,2-2 0 0,3-4 0 0,1 0 128 0,2-2-128 0,3-2 0 16,1-5 0-16,0 2 0 0,2-4 128 0,1-2-128 16,1-7 0-16,3 0 128 0,1-2 16 0,3-3 0 15,3 0 0-15,2-2 0 0,1 1 64 0,6 2 16 16,7 6 0-16,-1-3 0 0,-2-4-96 0,-3-4-128 15,-3-5 176-15,0-1-176 0,-2-4 224 0,0 0-64 16,0-2-16-16,3-1 0 0,0 1 0 0,2 0 0 16,3 0 0-16,-2 1 0 0,0-1 144 0,-1-2 32 15,-3-1 0-15,-6-10 0 0,-5-7-160 0,-2-1-32 16,-1 5 0-16,0 2 0 0,0 1 192 0,0-1 16 0,-2 0 16 0,1-5 0 16,-2 1-80-16,1-2-16 0,-1 3 0 0,-2-4 0 15,0 0-96-15,-2 0-32 0,0-1 0 0,-1 2 0 16,-2-1 0-16,-2-3-128 0,0 1 192 0,-2 2-64 15,0-2-128-15,-3-1 192 0,-3 0-192 0,-1 2 192 16,-1-4-64-16,-2 4-128 0,-2-4 192 0,0 1-64 16,-1 0-128-16,-3 3 128 0,-4 0-128 0,1 4 128 15,0 1-128-15,-1 2 0 0,-1 3 0 0,0 2 0 16,-3 1 144-16,-1 0-144 0,-3 2 160 0,-1 2-160 16,0 0 0-16,0 0 0 0,-1 2-176 0,1 1 176 15,-1 0-128-15,1 1 128 0,0 0 0 0,3 4 0 16,2 3 0-16,1-3 0 0,0-5 0 0,1 2 0 15,1 4-208-15,2 0 80 0,3 0 128 0,2 1-208 16,0 0-256-16,11-1-48 16,0 0-16-16,-5 7 0 0,5 1-992 0,0-8-192 0,8-2-32 0,7 2-18560 15</inkml:trace>
  <inkml:trace contextRef="#ctx0" brushRef="#br0" timeOffset="35175.01">27597 5096 11055 0,'0'0'976'0,"0"0"-784"15,-4-11-192-15,2 2 0 0,2 9 3120 0,0 0 576 16,-3-8 112-16,2-1 32 0,1 0-2512 0,0 9-496 15,-3-11-112-15,3 11-16 0,0 0 256 0,0 0 32 16,0 0 16-16,0 0 0 0,-10-2-80 0,0 3-16 16,3 2 0-16,-2 2 0 0,-3 4-528 0,-1 0-96 15,-2 6-32-15,0-1 0 0,-3 0-256 0,-1 3 128 16,1 3-128-16,-2 1 0 0,1 5 0 0,-1 1 0 0,0 6 0 16,3-2 0-16,1 0 192 0,3 2-192 0,2-1 192 0,4 2-192 15,0 0 320-15,3-2-64 0,3-4 0 0,1 0 0 16,1-4-96-16,4-2-32 0,2-1 0 15,3-1 0-15,3-4-128 0,2-3 0 0,2-3-160 0,2-3 160 16,3-2-144-16,3-5 144 0,0-3-128 0,1-1 128 16,1-4 0-16,-2 1 0 0,-3-6 0 0,-1-3 128 15,0 0 0-15,-1-3 16 0,-1-1 0 0,1-3 0 16,-2-3 112-16,-2-2 32 0,-2-4 0 0,-1-2 0 16,-1-4 32-16,-3 0 16 0,-4 0 0 0,-1 2 0 15,-3 1-336-15,-2 5 128 0,-3 4-128 0,-1-1 0 16,-3 1 0-16,-2 3 144 0,-2 2-144 0,-1 4 0 15,-3 4 240-15,1 3-64 0,-2 3-16 0,-2 2 0 16,-2 2-160-16,1 3 0 0,-3 3 0 0,0 1 0 0,-2 0 0 16,0 0-144-16,1 0 144 0,0-1-208 0,3 1 80 0,3 2 128 15,1-4-208-15,3 3 80 0,-1 1-96 0,5-1-16 16,2 0 0-16,8-5 0 16,-5 8-384-16,5-8-80 0,0 0 0 0,-1 10-16 15,1-10-2608-15,0 0-512 0,0 0-96 0,17 9-32 0</inkml:trace>
  <inkml:trace contextRef="#ctx0" brushRef="#br0" timeOffset="36380.37">27734 4903 15663 0,'-18'-7'1392'0,"5"3"-1120"0,-3-2-272 0,2 0 0 15,-1 2 4336-15,4 2 800 0,0 1 176 0,11 1 16 16,-9 0-4304-16,9 0-848 0,0 0-176 0,0 0 0 16,-9 1 0-16,9-1-176 0,0 0 176 0,-9 2-160 15,9-2 160-15,-8 7 0 0,1 1 0 0,7-8-128 16,-3 12 128-16,3-12 176 0,-2 10-48 0,2 3 0 16,2-4 128-16,0 2 32 0,-2-11 0 0,8 9 0 15,0-4-112-15,1 0-32 0,1 0 0 0,2 2 0 16,1-5-144-16,1 1 192 0,2-2-192 0,2 1 192 15,2-1-192-15,1-1 192 0,0-3-192 0,1 2 192 16,-1-3-32-16,1 2 0 0,0-2 0 0,-1-3 0 16,-2-2-160-16,0 0 0 0,-4-2 0 0,1 1 0 0,0-3 0 15,-3 3 240-15,-3-3-64 0,-1-1-16 0,-1 1-160 16,-3 3 128-16,-1-2-128 0,-1 2 128 0,-3 2 64 16,0-2 0-16,0 2 0 0,-3-1 0 0,-1 1-192 0,-2 1 0 15,-2 1 0-15,-1-1 0 0,-2 2 128 0,1 1-128 16,-3 2 128-16,0 2-128 0,-3 0 0 0,1 1 0 15,-2 1 0-15,0 4 0 0,1-1-192 0,0 1 192 16,-1 0-192-16,3 0 192 0,2-1-160 0,2 1 160 16,1-1 0-16,9-5-144 0,-8 6 144 0,8-6 0 15,0 0 0-15,-3 9 0 0,3-9 0 0,3 12 0 16,-3-12 0-16,10 9 0 0,2-2 0 0,2-2-208 16,2-4 80-16,2 5 128 0,1-5-144 0,1 1 144 0,1 1 0 15,1-3 0-15,2 1 0 0,-1 1 0 0,-2-2 0 16,1 2 0-16,1 1 0 0,-3-1 0 0,1-2 0 0,-2 0 0 15,-4 0 0-15,1 0 0 0,0 2 0 0,-1-1 0 16,0 2 0-16,-2-1 0 0,0 1 0 0,-2 0 0 16,0-1 0-16,-2 2-128 0,-9-4 128 0,10 4 0 15,-10-4 0-15,11 5 0 0,-11-5-128 0,9 5 128 16,-9-5 0-16,6 7 0 0,-6-7 0 0,6 9 144 16,-2-2-144-16,-4-7 0 0,0 0 0 0,0 10 0 15,-2 2 0-15,1-2 0 0,-3 1 0 0,-1-1 0 16,-2-1 176-16,-1 2-48 0,-2-1-128 0,-2 2 192 15,-1 1 16-15,0 1 0 0,0 0 0 0,-1 2 0 16,-2 1-208-16,2 0 176 0,1-1-176 0,-3 2 160 16,-1 0-160-16,-1 2 0 0,1 1 0 0,0 2 128 15,1 2-128-15,1 0 0 0,0-2 0 0,1 0 0 0,0 2 0 0,1-1 0 16,1-1 0-16,0-1 0 0,3 2 0 0,0-2 0 16,1 3 0-16,0-6 0 0,2 0 0 0,-1-4 0 15,1 1 0-15,2-2 0 0,1-1-208 0,1 0-32 16,-4-1 0-16,4-4 0 0,2-8 32 0,0 0 0 15,0 0 0-15,0 8 0 0,0-8 32 0,0 0 16 16,6 9 0-16,-6-9 0 16,0 0-272-16,0 0-48 0,11 1-16 0,-11-1 0 15,0 0-304-15,10 5-64 0,-1-3-16 0,-9-2 0 16,11-2 272-16,-11 2 48 0,11 3 16 0,0-3 0 16,-1-1-240-16,1 1-48 0,-1-2-16 0,2 2 0 15,0-2-384-15,-1 2-80 0,1-2-16 0,0 0 0 16,0-2 256-16,1 1 48 0,0-1 16 0,-2 2 0 0,-1-2 688 0,0 0 128 15,2 1 16-15,-2-2 16 0,1-1 160 0,-2-1 0 0,-1 1 0 0,-1 0 0 16,-7 6 0-16,9-6 0 0,-9 6 0 0,8-7 0 16,-8 7 272-16,6-10-16 0,-6 10 0 0,2-9 0 15,-2 9 592-15,0 0 112 0,0 0 32 0,0 0 0 16,-4-9 656-16,4 9 128 0,-5-10 16 0,5 10 16 16,-8 0-304-16,8 0-64 0,-9 7-16 0,0 0 0 15,0 0-720-15,1 4-128 0,1-3-48 0,1 3 0 16,-1 1-528-16,1 1 0 0,-1-1 0 0,3 0 0 15,1-3 0-15,0 1 0 0,3-10 0 0,-4 13 0 16,4-1 0-16,0-12 0 0,3 13 0 0,-3-13-144 16,6 13 144-16,2-3 0 0,-8-10 0 0,12 7 0 15,-1-2 0-15,1-2 0 0,0-2-144 0,0-2 144 16,1-2 0-16,0 2 0 0,0-4 0 0,0-1 0 0,0 1 0 0,-1-1 0 16,-2-1 144-16,-1 1-144 0,-1-1 176 0,0-1-48 15,-2-2 0-15,0 1 0 0,-4-2 192 0,-2 11 16 16,0-11 16-16,-1 0 0 0,-3-1 32 0,-1 3 0 15,-2-1 0-15,1 3 0 0,-3 2 0 0,-2 0 16 16,-1 0 0-16,-1 1 0 0,0 4-176 0,-1-3-32 16,-2 2-16-16,1 2 0 0,-1 3-416 0,2 0-80 15,-1-1 0-15,1-1-11840 16,-2-1-2352-16</inkml:trace>
  <inkml:trace contextRef="#ctx0" brushRef="#br0" timeOffset="37864.06">23852 4891 8287 0,'0'0'368'0,"0"0"80"0,0 0-448 0,0 0 0 15,0 0 0-15,0 0 0 0,0 0 2160 0,0 0 336 16,0 0 80-16,0 0 16 0,0 0-1216 0,0 0-240 15,0 0-48-15,0 0-16 0,5-8 112 0,-5 8 32 16,2-9 0-16,0 1 0 0,-2 8-48 0,0-9 0 16,-2 0 0-16,2-2 0 0,0 1-192 0,0-3-32 0,0 0-16 0,2-1 0 15,-4-3-160-15,4-2-16 0,-1 1-16 0,2-3 0 16,-1-1-176-16,-1-1-48 0,-1-1 0 0,2-1 0 16,-2 1-96-16,0-4-32 0,0-2 0 0,0 0 0 15,0 0-80-15,-2 0-32 0,1-1 0 0,0 0 0 16,-2-1-80-16,2 1-32 0,-2 2 0 0,1 3 0 15,-1 0-160-15,1 5 0 0,-1 2 144 0,0-1-144 16,1 5 0-16,-2 2 0 0,0 1 0 0,1 3 128 16,-1 2-128-16,4 7 0 0,-4-6 0 0,4 6 0 15,-6-7 0-15,6 7 0 0,-9-4-144 0,9 4 144 16,0 0 0-16,-7-4 0 0,7 4-144 0,0 0 144 16,0 0 0-16,-6-2 0 0,6 2 0 0,0 0 0 0,0 0 0 0,0 0 0 15,-7-3 0-15,7 3 0 0,0 0 0 0,0 0 0 16,-9 3 0-16,9-3 0 15,-9 4 0-15,2 2 0 0,7-6 0 0,-9 9 0 0,0 0 0 0,1 1 0 16,-1 1 0-16,1 2 0 0,2-2 0 0,-1 2 0 16,1 0 0-16,-1 0 0 0,0 4 0 0,0-4 0 15,1 1 0-15,0 2 0 0,1-4 0 0,1 1 0 16,2-2 0-16,0 0 0 0,1-1 0 0,1-10 0 16,0 0 0-16,0 12 0 0,0-12 0 0,0 0 0 15,3 8 0-15,-3-8 0 0,0 0 0 0,0 0 144 16,0 0-144-16,0 0 128 0,0 0-128 0,0 0 128 15,0 0-128-15,0 0 128 0,9 0-128 0,-9 0 0 16,0 0 144-16,6-4-144 0,-6 4 128 0,0 0-128 0,5-11 160 0,-2 2-160 16,0 0 160-16,-1 1-160 0,1-3 160 0,-1-1-160 15,1 0 0-15,0-1 128 0,-2-1-128 0,3-2 0 16,1-1 0-16,2 0 144 0,-1 0-144 16,1 3 128-16,-1 0-128 0,1 1 0 0,-2 1 0 0,0 0 0 15,0 4 0-15,1-2-224 0,-1 2 48 0,-5 8 16 16,0 0 160-16,8-5 0 0,-8 5 0 0,0 0 0 15,0 0 0-15,0 0-160 0,0 0 160 0,10 2-160 16,-10-2 160-16,0 0 0 0,12 8 0 0,-12-8 0 16,10 11 0-16,-1-2 0 0,-9-9 144 0,7 10-144 15,-7-10 240-15,9 9-64 0,-1 2-16 0,-2-1 0 16,-6-10-32-16,8 11 0 0,0-2 0 0,-8-9 0 0,0 0 0 16,10 10 0-16,-2 1 0 0,-1-1 0 0,-7-10-128 15,6 13 128-15,-1-1-128 0,2 0 128 16,-1-1-128-16,1 2 0 0,0-5 0 0,-1 1 128 15,1 0-128-15,0 2 0 0,1-5 0 0,0 2 0 0,-8-8 0 16,10 9 0-16,1-1 0 0,-1 1 128 16,1 2-512-16,-2-3-128 0,-1-1 0 0,1-3-12128 15,0-1-2416-15</inkml:trace>
  <inkml:trace contextRef="#ctx0" brushRef="#br0" timeOffset="38793.49">24313 4092 18767 0,'0'0'832'0,"0"0"176"0,0 0-816 15,0 0-192-15,0 0 0 0,0 0 0 0,0 0 1168 0,0 0 192 16,0 0 48-16,0 0 0 0,0 0-544 0,0 0-96 16,0 0-32-16,0 0 0 0,0 0 160 0,0 0 16 15,0 0 16-15,0 0 0 0,0 0-16 0,0 0 0 16,0 0 0-16,0 0 0 0,0 0-400 0,0 0-96 16,0 0-16-16,0 0 0 0,-3 11-160 0,3-11-48 15,-3 15 0-15,0-2 0 0,2 1-192 0,-1-1 128 16,0-1-128-16,-1 1 0 0,3 1 144 0,0-1-144 15,0 0 128-15,0 0-128 0,0 0 0 0,1 0 0 16,1-1 0-16,-2-12 0 0,0 15 128 0,1-1-128 16,0-4 0-16,1 2 128 0,-1 0-128 0,0-1 128 0,1 1-128 0,-1 0 128 15,-1-2-128-15,0 3-256 0,0-3 64 0,0 0 16 32,0 2-608-32,1-3-128 0,3-1-32 0,0-1 0 15,-4-7-640-15,0 0-128 0,0 0-16 0,0 0-10768 0</inkml:trace>
  <inkml:trace contextRef="#ctx0" brushRef="#br0" timeOffset="39314.36">24559 4213 9215 0,'0'0'816'16,"0"0"-656"-16,0 0-160 0,0 0 0 0,0 0 1952 0,0 0 352 16,0 0 80-16,-5-5 16 0,5 5-1280 0,0 0-256 15,-6-6-48-15,6 6-16 0,0 0-48 0,0 0-16 16,-8-1 0-16,8 1 0 0,0 0 128 0,-9 4 32 16,9-4 0-16,-8 8 0 0,1 2-272 0,2 1-48 15,1 0-16-15,2 1 0 0,-1 1-208 0,0 2-32 16,1 3-16-16,1 0 0 0,-1 0-304 0,1 2 160 15,0 1-160-15,2 0 128 0,0 1-128 0,1-1 0 16,0-2 0-16,1-1 0 0,-1-5 0 0,4 1 0 16,-1-3 0-16,0 1 0 0,0-2 0 0,2-2 0 15,-1-1 0-15,2-3 128 0,1-3-128 0,0-1 160 16,2 0-160-16,1-3 160 0,1-1 64 0,0 1 16 16,1-4 0-16,0 1 0 0,1-5 80 0,-1-1 0 0,-2-2 16 0,1 1 0 15,-3 1-64-15,-2-5-16 0,-2-2 0 0,1-2 0 16,-2-1-32-16,-1-2-16 0,-1-1 0 0,-2 2 0 15,-1 1-208-15,-1 0 144 0,-2 1-144 0,1-1 128 16,-2 1-128-16,-2 4 0 0,-3-1 0 0,0 3 128 16,-1 2-128-16,-1 3 0 0,1-1 0 0,-1 2 128 15,2 1-128-15,-1 3 0 0,-1 1 0 0,1 2 0 16,0-1 0-16,-1 0 0 0,1 2 0 0,1 1 0 16,9 0-192-16,-11 3 16 0,-1-1 16 0,3 2 0 15,9-4-480 1,0 0-80-16,-6 4-32 0,6-4 0 0,0 0-624 0,0 0-128 15,0 0-32-15,0 0 0 0</inkml:trace>
  <inkml:trace contextRef="#ctx0" brushRef="#br0" timeOffset="40061.01">24924 4085 3679 0,'0'0'160'0,"-10"0"32"0,0 1-192 0,0 1 0 0,3-1 0 0,7-1 0 15,-9 3 5296-15,9-3 1008 16,-12 4 208-16,3 1 32 0,1 1-5184 0,0 1-1040 16,-1-1-192-16,1 2-128 0,0 0 0 0,0 1 0 0,-1 0 0 0,1 2 0 15,1-2 0-15,1 1 0 0,3 1 0 0,3-11 0 16,-3 13 0-16,2-2 0 0,1-11 0 0,-2 12 0 15,2-12 336-15,2 11 0 0,-2-11 0 0,0 0 0 16,0 0 48-16,0 0 0 0,7 7 0 0,-7-7 0 16,12 6-160-16,-1-1-32 0,-11-5 0 0,13 0 0 15,-3-3-64-15,1-1 0 0,-4-1-128 0,2 0 192 16,-1-2-192-16,0 1 128 0,0-3-128 0,-3 1 0 16,2 0 960-16,-2 0 112 0,0-1 16 0,-1 1 0 15,-3-1-848-15,-1 9-240 0,0-10 0 0,0 1 128 16,0 9-896-16,-1-8-160 0,-2-3-32 0,3 11-16 15,-4-9 800-15,1 3 176 0,3 6 0 0,-7-7 0 0,1 1 0 16,6 6 176-16,0 0-176 0,-6-7 160 16,6 7 80-16,0 0 16 0,0 0 0 0,0 0 0 0,0 0-48 0,0 0 0 15,0 0 0-15,0 0 0 0,0 0-208 0,0 0 0 16,0 0 0-16,0 0 0 0,0 0 0 0,0 0 0 16,12 0 0-16,-2 0 0 0,2 0 0 0,0 1 0 15,-2 1 0-15,2-2 0 0,0-2 0 0,0 2 0 16,-1-1 128-16,1 1-128 0,1 0 0 0,-1 0 176 15,0 0-176-15,-1 0 160 0,1-1-160 0,0 0 0 16,-12 1 0-16,13-2 0 0,0 2 0 0,-1 0 0 16,-12 0 0-16,13-1 0 0,0 0 0 0,-2-1 0 15,1 2 0-15,-12 0 0 0,12 0 0 0,-12 0 0 0,10 3 0 16,-10-3 128-16,0 0-128 0,11 5 0 0,-11-5-192 0,0 0 192 16,0 0 0-16,6 9 0 0,-6-9 0 0,0 0 0 15,0 0-128-15,-1 13 128 0,1-13 0 0,-3 9 0 16,3-9 0-16,-6 11 0 0,-2-1 0 0,-1 1 0 15,-2-2 192-15,2 1-64 0,0 1 0 0,-1 3 0 16,-1 2 0-16,0 1 0 0,-2 1 0 0,-2 1 0 16,1 1-128-16,-1 2 128 0,0 0-128 0,1 2 128 15,-1 2-128-15,3-4 0 0,1-1 0 0,0-3 128 16,1 3-128-16,1-3 0 0,2-1 0 0,2 0 0 16,1-4 0-16,1-1-192 0,1-6 32 0,2 4 16 31,0-1-432-31,0-9-96 0,0 0-16 0,6 9-9280 0,1-4-1856 0</inkml:trace>
  <inkml:trace contextRef="#ctx0" brushRef="#br0" timeOffset="40444.28">25312 4492 16575 0,'-13'2'1472'0,"1"2"-1168"15,-5-4-304-15,0 4 0 0,0 2 3168 0,1-1 576 16,2 0 112-16,-2 1 32 0,1 1-3088 0,0 1-608 16,1 1-192-16,-2-1 0 0,0 2 0 0,-1 2 0 15,2 1 0-15,1-3 0 0,1 1-144 0,1-1 144 16,2-1 0-16,3-1 0 0,2 1 0 0,5-9 0 16,0 0 0-16,-3 12 0 0,3-12 0 0,0 0 224 0,0 0-16 0,11 12 0 15,0-4 112-15,4-3 32 0,0-1 0 0,4-4 0 16,-1-2-144-16,3 1-16 0,1-1-16 15,4-1 0-15,1-1-176 0,0-1 0 0,-1 0 0 0,-2-2 128 16,-1-1-128-16,-3 0 128 0,-1 1-128 0,-4-1 128 16,-2 0-128-16,-1 1 0 0,-3 0 0 0,-2-3 0 15,-3 1 192-15,-4 9-64 0,1-13 0 0,-4 2 0 16,-1 1 192-16,-2 0 48 0,-3 2 0 0,-3-1 0 16,-2-1-112-16,-3-2 0 0,-4-1-16 0,0 1 0 15,-2 3-240-15,-1 1 0 0,-1 0 0 0,2 3 0 16,1 0-768-1,0 5-32-15,-2 4-16 0,2 2-9328 0,-2 2-1872 0</inkml:trace>
  <inkml:trace contextRef="#ctx0" brushRef="#br0" timeOffset="41463.61">23769 6187 10127 0,'0'0'896'16,"0"0"-704"-16,0 0-192 0,0 0 0 0,0 0 4304 0,0 0 832 15,0 0 176-15,0 0 16 16,0 0-3856-16,0 0-768 0,0 0-144 0,0 0-48 0,0 0-192 0,0 0-32 16,0 0-16-16,0 0 0 0,0 0-48 0,0 0-16 15,0 0 0-15,0 0 0 0,0 0 192 0,0 0 48 16,0 0 0-16,11 8 0 0,-11-8-32 0,6 10 0 15,-6-10 0-15,6 17 0 0,-4 0-224 0,-1 2-64 16,2 2 0-16,0 4 0 0,-3-1-128 0,2 2 192 16,2 1-192-16,0-2 192 0,1 6-192 0,2-1 0 15,-1 0 0-15,2-4 128 0,-1-2-128 0,1-5 0 16,-1 1 0-16,1-1 0 0,0-1 0 0,-2-1 0 16,1-1 144-16,-2-3-144 0,-1-2 128 0,0-1-128 15,-4-10 128-15,3 10-128 0,-3-10 144 0,0 0-144 16,0 12 192-16,0-12-192 0,0 0 304 0,0 0-48 0,0 0-16 0,-6 8 0 15,6-8-80-15,0 0-16 0,-7 4 0 0,7-4 0 16,0 0-144-16,-8 2 192 0,8-2-192 0,-8 3 192 16,8-3-192-16,0 0 0 0,-9 0 0 0,9 0 0 15,0 0 0-15,-9 0 160 0,1 0-160 0,8 0 160 16,-8-5 160-16,2 0 48 0,-1-2 0 0,2 1 0 16,5 6 80-16,-7-11 0 0,-1 2 16 0,2 0 0 15,-2-2-208-15,0 1-64 0,1-3 0 0,-1 0 0 16,-1 0-64-16,-1-4-128 0,-1-4 176 0,-1 0-176 15,0-2 128-15,0 1-128 0,2 1 0 0,1 3 0 16,1 5 0-16,0 1 0 0,2 4 0 0,1 1-144 16,-1 4 144-16,6 3-192 0,-5 0 192 0,5 0-192 15,0 0 48-15,0 0 0 0,-1 10 0 0,1 0 0 16,0 2-224-16,4 0-32 16,1 0-16-16,1 2 0 0,0 2 224 0,2 1 32 0,-1-3 16 0,2 4 0 0,2 0 144 0,1-1 0 15,-1-2 0-15,1 2 0 0,-3 0 0 0,-1 2 0 16,0-3 0-16,0-1-128 0,-2 1 128 0,-1-3 0 15,1 0 0-15,-1-1 0 0,-5-12 0 0,5 12 176 16,-5-12-176-16,7 10 192 0,-7-10-32 0,0 0 0 16,0 0 0-16,0 0 0 0,10 7 32 0,-10-7 16 15,0 0 0-15,10-4 0 0,2-2-208 0,-3-1 128 16,2-3-128-16,-1 3 0 0,1-4 0 0,-1 2 0 16,0-4 0-16,3 3 0 0,2-2-192 0,0 4 32 15,1 2 0-15,2-1 0 0,1 0 32 0,1 1 0 16,1 2 0-16,0 1 0 15,-3 2-416-15,2 1-80 0,1 0-16 0,2 0 0 16,1 1-2432-16,-2-1-480 0</inkml:trace>
  <inkml:trace contextRef="#ctx0" brushRef="#br0" timeOffset="41795.14">24548 6387 14735 0,'0'0'1312'0,"0"0"-1056"0,0 0-256 0,-9 3 0 15,9-3 2880-15,-8 5 512 0,8-5 96 0,-7 9 32 0,2 2-2528 0,1 1-496 16,1 2-112-16,2 2 0 0,0 2-64 0,2 1-16 15,-1 2 0-15,0 0 0 0,1 1-112 0,2-1 0 16,0-1-16-16,-1 1 0 0,2-2-176 0,0-1 160 16,-1-1-160-16,1-1 160 0,0 0-160 0,-1-1 0 15,1 0 0-15,0-1 0 0,-1 0 0 0,1 1 0 16,0-2 0-16,0 0 0 0,0 0-176 0,-1-3-112 16,-3-10-32-16,6 11 0 15,-6-11-2368-15,0 0-464 0,0 0-112 0,14 5 0 0</inkml:trace>
  <inkml:trace contextRef="#ctx0" brushRef="#br0" timeOffset="42212.09">24844 6387 5519 0,'0'0'496'0,"-11"0"-496"0,1 3 0 0,-1 1 0 15,1-1 5472-15,-1 2 992 0,1 0 208 0,0 3 48 16,-2 2-5008-16,-1 3-1008 0,-1 3-192 0,0 4-32 16,3-2-240-16,0 3-48 0,-2 2-16 0,0 1 0 15,0-1-176-15,3 1 0 0,1-4 0 0,1 0 0 16,0-3 176-16,1-3 0 0,2 1 0 0,4-2 0 0,2 0 192 0,2-2 32 16,-2 1 16-16,3-3 0 0,-4-9-160 0,11 11-48 15,0-1 0-15,2-3 0 0,2 0-64 0,0 0-16 16,4-1 0-16,-1-3 0 0,0-3-128 0,2-1 160 15,-1-2-160-15,1-1 160 0,-2-2-160 0,-2 1 0 16,-1-3 144-16,0-1-144 0,-2-3 0 0,0 1 0 16,-2-2 0-16,0 0 128 0,-2-1-128 0,-1 1 144 15,-3-3-144-15,-1 1 160 0,-3-4-160 0,-2 1 128 16,-2-3-128-16,-1 3 128 0,-1-4-128 0,-3 1 160 16,-1 0-160-16,0 0 160 0,-1 0-160 0,-2 5 0 15,0-1 144-15,-1 5-144 0,0 4 0 0,-1 1 0 0,1 0 0 16,0 4-128-1,1 3-288-15,3 1-48 0,9-1-16 0,0 0 0 16,-8 6-2400-16,8-6-464 0</inkml:trace>
  <inkml:trace contextRef="#ctx0" brushRef="#br0" timeOffset="42914.07">25120 6271 13823 0,'0'0'1216'0,"0"0"-960"0,-10 0-256 0,-1 0 0 16,1 0 2560-16,1 0 448 0,-2 3 112 0,1 1 16 15,-2-3-1824-15,0 3-352 0,-1 1-80 0,2 1-16 16,-1-1-112-16,0 0-32 0,-1-1 0 0,0 2 0 16,0 1 64-16,1 1 16 0,0 1 0 0,3 0 0 0,2 2-160 0,-1-1-16 15,0-1-16-15,3 1 0 0,1 2-464 0,1-1-144 16,2-2 0-16,0 3 0 0,1-12 0 0,2 10 0 15,3 0 0-15,-1 1 0 0,0 1 0 0,1-5 0 16,2 0 0-16,1-3 0 0,-8-4 0 0,11 2 0 16,3-2 128-16,-1-1-128 0,0-2 0 0,0 0 0 15,1-3 128-15,2 0-128 0,1-5 0 0,1 1 0 16,-1 0 0-16,0-1 0 0,-2-1 128 0,1 2-128 16,-2 0 0-16,-1-1 0 0,-2 2 128 0,-3-4-128 15,-2 3 0-15,-1-2 0 0,-1 1 0 0,-2 2 160 16,-2 0-160-16,-2 0 128 0,0 0-128 0,-4 1 0 15,-3 0 144-15,0 3-144 0,-3 0 128 0,1 3-128 0,-1-1 128 0,-1 1-128 16,-1 1 0-16,-1 1 0 0,1 1 0 0,2 2 0 16,2-1 0-16,1 1 144 0,9-3-144 0,-9 5 160 15,9-5-160-15,-7 7 0 0,7-7 0 0,0 0-176 16,0 0 176-16,0 0 0 0,7 9 0 0,3-3 0 16,2-2 0-16,1 0-160 0,2-1 160 0,4-1 0 15,1 0-128-15,3-1 128 0,-1-1 0 0,1 1 0 16,2 1 0-16,0 2-128 0,1-3 128 0,-1-1 0 15,-2 0 0-15,-2 0 0 0,0 0 0 0,-4 0 0 16,-3 0 0-16,0 1 0 0,0-1 0 0,-3 0 0 16,-2-1 0-16,-9 1 0 0,12 1 0 0,-12-1 0 15,9 3 0-15,-9-3 0 0,0 0 0 0,0 0 0 16,0 0 0-16,4 10 0 0,-3 2 0 0,-1-12 0 0,-2 10 128 16,-1 2-128-16,-1-1 0 0,0-1 144 15,-1 0 0-15,0 3 0 0,0 1 0 0,-2 1 0 0,-1 1-16 0,-1 1-128 16,0 1 192-16,0 0-64 0,-3 2-128 0,1-2 192 15,-5 0-192-15,0 1 192 0,-1-2-192 0,0-1 192 16,-1-1-192-16,0-1 192 0,2-1-192 0,1-1 128 16,0-2-128-16,2 2 128 0,1 0-128 0,1-2 0 15,0-1 144-15,2 1-144 0,3-1 0 0,6-9 0 16,-7 6-160-16,3 3 160 16,0 0-1072-16,4-9-96 0,0 0-32 0,0 0-9536 15,0 0-1904-15</inkml:trace>
  <inkml:trace contextRef="#ctx0" brushRef="#br0" timeOffset="43296">25449 6663 19343 0,'-8'6'1728'0,"-1"-1"-1392"0,-1 3-336 0,1 3 0 15,2-5 1728-15,-1 1 256 0,0 0 64 0,0 1 16 16,0 0-1648-16,-1 1-416 0,-3 2 0 0,2-4 0 15,0 1 272-15,-1 0-16 0,-1-1-16 0,-1 0 0 16,3 1 464-16,1 1 112 0,2 3 16 0,2-5 0 16,0 0-160-16,5-7-32 0,-4 11 0 0,4-11 0 15,-4 13-384-15,4-13-64 0,0 0-32 0,5 13 0 16,-5-13-160-16,11 8 0 0,0-3 0 0,1-1 0 16,0-1 128-16,0-1-128 0,1-2 128 0,-2-2-128 15,1-2 0-15,0 1 0 0,-2-1 128 0,1-1-128 16,-1 0 0-16,1-2 0 0,-1 1 0 0,-1-1 128 0,0-2-128 15,-1-1 0-15,-1-1 0 0,-1 1 128 0,-2-1-128 0,0 2 0 16,-1 0 144-16,-2-1-144 0,-1-2 144 0,0 1-144 16,-1 0 192-16,-1 0-192 0,2 11 240 0,-4-10-64 15,4 10-16-15,-6-9 0 0,-2 0-160 0,0 2 192 16,-1 1-192-16,9 6 192 0,-10-2-192 0,0 2 0 16,0 0 0-16,0 3 0 0,-1-1-240 0,2 2-80 15,-4 2 0-15,0-3-10016 16,-1 4-2000-16</inkml:trace>
  <inkml:trace contextRef="#ctx0" brushRef="#br0" timeOffset="46164.68">23046 5592 6447 0,'0'0'272'0,"0"0"80"0,0 0-352 0,0 0 0 16,0 0 0-16,10 0 0 0,1 0 2896 0,-1 0 512 16,-10 0 112-16,13 0 0 15,-1 2-3520-15,-2-2-768 0,1-2-128 0,-11 2-32 16,13 0 128-16,-3 0 32 0,-10 0 0 0,9-2 0 0,-9 2 768 0,11-2 0 15,-11 2 0-15,0 0 0 0,0 0 960 0,0 0 160 16,0 0 32-16,0 0 0 0,0 0-96 0,0 0-16 16,0 0 0-16,0 0 0 0,0 0-256 0,0 0-48 15,0 0-16-15,0 0 0 0,0 0 0 0,0 0 0 16,-11-1 0-16,2 1 0 0,-1 1-112 0,-1 1-32 16,1-2 0-16,1-2 0 0,-2 2-80 0,0 0-32 0,-4 0 0 0,2 0 0 15,-1 0-160-15,0 0-48 0,-2-1 0 0,-1 0 0 16,0-2-64-16,0 0-32 0,-1 1 0 0,0 1 0 15,-2 1-160-15,2 0 0 0,0-2 144 0,-1 1-144 16,2 1 912-16,2-1 112 0,0-2 32 0,1 3 0 31,0 1-1696-31,2 3-320 0,0-1-80 0,2 1-16 0,-1-3 752 0,2 2 160 0,0-1 144 0,9-2-208 32,0 0-496-32,0 0-80 0,-10 6-32 0,10-6 0 15,-4 11-1696-15,4-11-352 0,0 0-64 0</inkml:trace>
  <inkml:trace contextRef="#ctx0" brushRef="#br0" timeOffset="46665.64">22633 5556 9215 0,'0'0'816'0,"10"-8"-656"16,-4-4-160-16,2 3 0 0,0 1 2048 0,-1 2 384 0,-7 6 80 0,6-9 16 15,1 1-2048-15,-2-3-480 0,-1 4 0 0,-4 7 0 16,0 0 0-16,2-7 0 0,-2-3 0 0,2 3 0 16,-2 7-128-16,0 0 128 0,2-8-128 0,1 2 128 15,-3 6 0-15,1-8 128 0,1 0 0 0,-2 8 0 16,0 0 624-16,0 0 128 0,0 0 16 0,0 0 16 15,0 0 336-15,0 0 64 0,0 0 16 0,0 0 0 16,0 0-624-16,5 16-128 0,-3-1-32 0,0 4 0 16,-2 0-320-16,-2 1-64 0,0-1-16 0,-2 2 0 15,0 3-144-15,0-1 0 0,0 1 0 0,2-4 0 0,-2 1 0 0,2 0 0 16,1-1 0-16,2 2 0 0,1 1 0 0,0-2 0 16,2-1-160-16,1-1-8352 15,2-3-1680-15</inkml:trace>
  <inkml:trace contextRef="#ctx0" brushRef="#br0" timeOffset="80005.03">29068 4453 34095 0,'-7'-24'1504'0,"2"14"320"0,-2-3-1456 0,2 5-368 0,3 3 0 0,2 5 0 0,0 0 528 0,0 0 48 16,0 0 0-16,0 0 0 0,0 0-576 0,0 0 0 15,11 6 0-15,-2 3-144 0,-2 2 144 0,0-2 0 16,0 1 0-16,1 3 0 0,0 2 0 0,2-1-160 15,3-3 160-15,0 3 0 0,-1-1-160 0,3 4 160 16,0-1-128-16,2 1 128 0,0 3 0 0,1 4 128 16,2-1 0-16,-1 7 0 0,-2 3 16 0,2 6 16 15,-1 5 0-15,-1 7 0 0,-2 7 96 0,-1-6 32 16,-4-3 0-16,-2 1 0 0,-3 1-144 0,-4 3-16 16,-3 10-128-16,-4 7 192 0,0 0-192 0,-3-9 144 15,-2-13-144-15,1-2 128 0,-2 1-128 0,1-1 0 0,-1-1 0 16,0 0 128-16,0-3-128 0,1 0 192 0,-1 2-192 0,-1-6 192 15,-2-6 48-15,4-1 16 0,0 4 0 0,5-4 0 16,-2-2 64-16,1 0 0 0,2-1 16 0,1 1 0 16,0-4 32-16,0-1 0 0,1-2 0 0,-1 2 0 15,1 0-96-15,-1 0-16 0,0-2 0 0,0 0 0 16,0 1-256-16,1-4 0 0,-3-2 128 16,2-4-128-16,0-2 0 0,2-3 160 0,2-9-160 0,0 0 128 15,0 0 0-15,0 0-128 0,0 0 192 0,0 0-64 16,0 0 0-16,0 0 0 0,12-3 0 0,-1-2 0 15,0-3-128-15,0 0 160 0,0-1-160 0,2 0 160 16,1-1-160-16,1 2 0 0,-1-1 144 0,4 2-144 16,3 1 0-16,3 1 128 0,2 1-128 0,2 1 0 0,4 0 0 0,3 3 0 15,3 0 0-15,1 2-128 0,1 0 128 0,1 2 0 16,-1 0 0-16,0 0 0 0,0 0 0 0,3 0-160 16,5-1 160-16,4 0 0 0,4-3-208 0,4 0 64 15,3 0 16-15,-4 0 0 0,-2 0 128 0,-5 0 0 16,-4 2 0-16,0 3 0 0,2 2 0 0,2 2 0 15,0 2 0-15,1 1-128 0,0 0 128 0,-4 0 0 16,-1-1 0-16,-3 1-128 0,-4-4 128 0,-1 0 0 16,-1 0 0-16,-2-1 0 0,1-1 0 0,0-4 0 15,0 1 0-15,0-2 0 0,-2-1 0 0,-2-1 0 0,-5-2 0 16,-1-2 128-16,0 1-128 0,-3-5 0 0,-5 0 128 0,1-2-128 16,0 1 128-16,-1-3-128 0,-2-3 160 0,-1-1-160 15,-1-2 144-15,-1 0-144 0,1-1 128 0,0 0-128 16,-2 1 160-16,0 0-160 0,1 1 192 0,-1 0-192 15,0 1 256-15,1 0-48 0,-4 0-16 0,1 0 0 16,0-3 48-16,0 1 0 0,-1-2 0 0,1 1 0 16,0 1 0-16,-1-5 0 0,0-4 0 0,-1-1 0 15,1 0-32-15,-1-6 0 0,1-3 0 0,-2-2 0 16,0-3-80-16,-1-1-128 0,-1-5 176 0,0 1-176 16,0-3 128-16,-1-2-128 0,-1-3 0 0,-1 0 0 15,-4-4 128-15,-1 4-128 0,-3-4 0 0,1 1 0 16,-1 3 144-16,-1 1-144 0,-1 2 0 0,2-1 144 15,2 1-144-15,0 1 128 0,-2 0-128 0,1 2 128 16,1 0-128-16,-1 6 0 0,1 4 0 0,0 2 128 0,1 1-128 16,0 4 0-16,-1 0 0 0,2 3 0 15,0 0 0-15,0 1 0 0,-1 2 0 0,1 0 0 0,-1 2 0 0,-1 1 0 16,2 1 0-16,-1-1 0 0,-3 3-256 0,0 3 80 16,0 3 16-16,-1-1 0 0,-1 3 16 0,-3 1 0 15,-2 2 0-15,1 3 0 0,-1 3-32 0,-1-1 0 16,1 4 0-16,-1-3 0 0,0 3 176 0,2 1-208 15,-1 0 80-15,2 1 128 0,0-1-192 0,9 0 192 16,-8 4-160-16,8-4 160 0,-9 1 0 0,9-1 0 16,0 0-128-16,0 0 128 0,-6 8 0 0,6-8 0 15,-8 5 0-15,8-5 0 0,0 0 0 0,-8 9 0 16,0-4-128-16,8-5 128 0,-9 7 0 0,9-7 0 16,-10 5 0-16,1-1 0 0,-2-3 0 0,2 1 0 15,-1-2 0-15,-1 0 0 0,1-2 0 0,-2 1 0 16,-2 0 0-16,-3-2 0 0,-3 1 160 0,-3 0-160 0,-2 1 128 0,-4 0-128 15,-3-1 0-15,-2 1 128 0,-1 5-128 0,-2-1 0 16,-2-1 144-16,-1 1-144 0,-1-2 160 0,1 0-160 16,-1-2 0-16,0 1 0 0,-4 0 0 0,-3 1 0 15,-4 1 144-15,0 0-144 0,-2-2 128 0,1 0-128 16,-1 0 128-16,3 0-128 0,3 0 0 0,-1 0 128 16,-2 0-128-16,0-2 0 0,0-1 0 0,2-2 128 15,0 1 0-15,1 0-128 0,1 0 192 0,3 0-64 16,2 0-128-16,4 2 128 0,3-1-128 0,1 3 128 15,2 0-128-15,0 3 0 0,1-1 0 0,2 4 0 16,1 0-352-16,0 2 48 0,2 0 16 0,3 2 0 16,2 2-512-1,3 2-96-15,3 2-32 0,5 1 0 0,3-3-1760 0,6 3-336 16,4 3-80-16,6 1-16 0</inkml:trace>
  <inkml:trace contextRef="#ctx0" brushRef="#br0" timeOffset="81544.69">29030 7008 28559 0,'-12'-12'1264'0,"6"7"272"0,-2-1-1232 0,1 2-304 15,7 4 0-15,0 0 0 0,0 0 2048 0,0 0 368 16,-8 6 64-16,8-6 16 0,-3 13-2080 0,0 0-416 15,0 0 0-15,2 3-144 0,0 0 144 0,1 3 0 16,1 2-144-16,0 2 144 0,2 2 0 0,2 3-144 16,2-1 144-16,0 4 0 0,3 1 0 0,0 3 176 15,3 4 0-15,0 1 0 0,-1 2 304 0,2 1 64 16,2 1 16-16,-2 1 0 0,-1 0-64 0,-1 1-16 16,-3 1 0-16,-1 2 0 0,-3 5-96 0,0 2-32 15,-1 5 0-15,-2 6 0 0,-4 3-112 0,1 6-32 16,-3 2 0-16,0 5 0 0,-4 3-208 0,-1-2 176 0,0-3-176 0,1-8 160 15,0-7-160-15,1-3 0 0,0-7 144 0,1-1-144 16,0-3 304-16,2-4-16 0,2-5 0 0,1-5 0 16,2-3 96-16,-2-4 32 0,-1-7 0 0,2-2 0 15,0 0-112-15,0-4-32 0,-1-3 0 0,1-4 0 16,-3 1-32-16,1-4-16 0,2-8 0 0,0 0 0 16,-6 8 0-16,1-2 0 0,5-6 0 0,0 0 0 15,-9 0-80-15,9 0-16 0,0 0 0 0,-9 0 0 16,9 0-128-16,0 0 160 0,-8 0-160 0,8 0 160 15,0 0-160-15,0 0 0 0,0 0 0 0,0 0 0 16,0 0 0-16,0 0 0 0,11 7 0 0,-1-5 0 16,-1 2 0-16,3-2 0 0,1 0 0 0,4 0 0 15,2-1 0-15,4-1 0 0,0-1 0 0,4 1 0 16,5-2 0-16,4 2 0 0,6 0 0 0,4 2 0 0,2 0 0 0,5 2 0 16,3 4 0-16,0-2 0 0,-1 0 0 0,0-1 0 15,-4-1 0-15,4 0 0 0,3 0-160 0,2 1 160 16,4 0 0-16,0 3-144 0,-3-4 144 0,-2 1 0 15,-4-1-144-15,-1-1 144 0,2-3 0 0,4 1 0 16,2 0 0-16,2 0 0 0,1 1 0 0,-4 0 0 16,-2 1 0-16,-6-3 0 0,-5 0 0 0,2 0 0 15,1 0 0-15,0 0 0 0,1-1 0 0,-1 1 0 16,-2 2 0-16,-3 1 0 0,-3-1 0 0,-3-2 0 16,-2-1 0-16,-4 0 0 0,-3 0 0 0,-1 1 0 15,-2-3 0-15,-2-1 128 0,0-2-128 0,-2-2 0 16,0 0 0-16,-2-3 128 0,-1 2-128 0,0 0 192 0,-3-1-192 15,0 2 192-15,-1-3-192 0,-1 2 160 16,0-2-160-16,-1 0 160 0,1-1-32 0,-2 1 0 16,-2-2 0-16,0 1 0 0,-2 3-128 0,-1-4 0 0,-2 2 144 0,-1 1-144 15,2 1 0-15,0-2 144 0,0 2-144 0,0 0 0 16,-2 1 128-16,2-1-128 0,0 1 0 0,0-1 0 16,-1-1 0-16,0-3 0 0,1 0 0 0,0-2 0 15,-1 0 0-15,0-2 0 0,1-1 128 0,-3-2-128 16,0-1 128-16,0 0-128 0,1-6 192 0,-1-2-192 15,-1-3 224-15,0-2-64 0,-1-3-16 0,1-6 0 16,-2-5-144-16,-2-7 128 0,0-5-128 0,0-4 128 16,-2-1-128-16,1-1 0 0,-2-1 0 0,0-2 0 15,-3 0 0-15,1-3 0 0,-1-2 0 0,-1-2 0 16,1 7 0-16,-1 3 0 0,-1 2 0 0,2 0 0 0,-2 5 0 0,0 3 0 16,-1 0 0-16,0 4 0 0,1 3 0 0,-1 4 0 15,2 1 0-15,2 6 0 0,1 3 0 0,2 2 0 16,0 1 0-16,1 2 0 0,1 0 0 0,1-2-144 15,1 2 144-15,0 6 0 0,0-2-128 0,0 0 128 16,1-2 0-16,-2 3 0 0,2 1-160 0,-1 0 160 16,1-1-128-16,-2 7 128 0,-1 0-160 0,-1 6 160 15,-3-1-192-15,0 3 192 0,0 4-176 0,-2 4 176 16,-5 1-160-16,1 1 160 0,-3 0-224 0,-3 2 48 16,-1 2 16-16,-1 0 0 0,0 2 160 0,-2 4-208 15,-1 0 80-15,2-1 128 0,0 2 0 0,1-1 0 16,0-1 0-16,1-1 0 0,0 0 0 0,3 0 0 15,-1-2 0-15,1 2 0 0,0-2 0 0,-1 1 0 0,1-2 0 0,1 2 0 16,0-2 0-16,-1 0 0 0,-3-1 0 0,1 1 0 16,-1 1 0-16,-1-1 0 0,-3-1 0 0,-1 0 0 15,-2-2 0-15,-3 1 0 0,-6 1 0 0,-2-4 0 16,-3 2 0-16,-5 0 0 0,-4 0 0 0,-1-2 0 16,0 1 0-16,-2 1 0 0,1-2 0 0,-3 0 128 15,-3 1-128-15,-4 0 0 0,-6 1 0 0,-1-1 128 16,-2 0-128-16,1 3 0 0,2 1 144 0,-3 2-144 15,-2-1 0-15,-2 1 128 0,-1 1-128 0,3 0 0 16,2-1 0-16,4 3 144 0,3-1-144 0,3 0 0 16,4 0 128-16,0 0-128 0,1 0 0 0,2 0 0 15,3-2 128-15,2 1-128 0,3-4 0 0,4 2 0 16,2 3 0-16,7-1-144 0,7 1 16 0,3 0 0 16,5-2-1376-1,4-2-272-15,11-5-48 0,0 0-16 0,0 0-2000 0,9-8-384 0</inkml:trace>
  <inkml:trace contextRef="#ctx0" brushRef="#br0" timeOffset="83240.9">31692 5042 20271 0,'0'0'1792'0,"0"0"-1424"15,0 0-368-15,0 0 0 0,0 0 2720 0,0 0 480 16,0 0 80-16,14-1 32 0,1-1-2752 0,0 0-560 16,0-2 0-16,-1 0-192 0,2 1 192 0,-2 0 0 0,-1-4 0 0,0-1 0 15,-1 0 128-15,1-1-128 0,0 0 0 0,-1-3 0 16,-2 1 288-16,1 0-48 0,0-1-16 0,1-1 0 16,0-4 48-16,-1 2 16 0,0-1 0 0,1 1 0 15,-2-5 32-15,0 0 16 0,1-2 0 0,1-3 0 16,-2-1 80-16,1 0 16 0,-1 0 0 0,-1-1 0 15,0-2 16-15,-1-1 0 0,-1-1 0 0,-2 1 0 16,0-4 0-16,-2 0 0 0,-1-2 0 0,-1-1 0 16,-1-2-80-16,0-1-16 0,-2-5 0 0,-1 2 0 15,-2 0 0-15,0 3 0 0,-3-1 0 0,-1 2 0 16,0 0-176-16,-2 1-48 0,1 1 0 0,-2-1 0 16,-2 1-128-16,-1-3 0 0,1 3 0 0,0 0 128 15,1-1-128-15,-2 1 0 0,1 1 0 0,1 2 128 0,1 3-128 0,-1 3 128 16,0 1-128-16,-1 1 128 0,-3-3-128 0,-1 0 0 15,-2-1 0-15,-1-1 128 0,-1 1-128 0,-3 0 0 16,-5-1 0-16,0 0 0 0,2 1 0 0,-5 0 0 16,1 1 0-16,-1 0 0 0,0 4-128 0,2 3 128 15,1 1-160-15,1 3 160 0,2 2-144 0,1 1 144 16,1 2-128-16,-1-2 128 0,-1 0 0 0,-2 0 0 16,0 2 0-16,-1-2-128 0,-1 0 128 0,-2 2 0 15,0-2 0-15,-1 0 0 0,1 1 0 0,2 2 0 16,0 2 0-16,1-2-128 0,0 4 128 0,2 2 0 15,1 2 0-15,1-3 0 0,1 2 0 0,0 0 0 16,-1 0 0-16,-1 1 0 0,-1 0 0 0,1 1 0 16,-2 1 0-16,3 0 0 0,1 1 0 0,3 0 0 0,1-3 0 15,3 1 0-15,0 1 0 0,4 0 0 0,1-1 0 0,2 1-128 16,1-2 128-16,1 3 0 0,-1 0 0 0,10 1 0 16,-7-2 0-16,7 2 0 0,0 0 0 0,0 0-192 15,0 0 192-15,-8 4 0 0,8-4-144 0,0 0 144 16,0 0 0-16,0 0-176 0,-7 7 176 0,7-7-128 15,-4 10 128-15,4-10 0 0,0 0 0 0,0 0 0 16,0 0 0-16,0 12-128 0,0-12 128 0,0 0 0 16,0 0 0-16,3 12 0 0,-3-12 0 0,0 0 0 15,0 0 0-15,0 0 0 0,10 6 0 0,-10-6 0 16,0 0 0-16,11 7 0 0,-11-7 0 0,10 5 0 16,-10-5 0-16,11 0 0 0,-11 0 0 0,0 0 0 15,10-3 0-15,-10 3 0 0,0 0 0 0,0 0 0 0,0 0 0 0,0 0 128 16,8-4-128-16,-8 4 0 0,0 0 0 15,5-6 128-15,-5 6-128 0,4-9 0 16,-1 2 0-16,-2 1 144 0,0-1-144 0,-1-1 0 0,0 2 144 16,0-1-144-16,0 1 0 0,0 6 144 0,0-9-144 0,-2 2 0 15,2 7 0-15,-3-8 0 0,-1 2 0 0,0-1 0 16,-1 3 128-16,-2 2-128 0,1-1 0 0,-2 1 192 16,-1 2-192-16,0 1 192 0,0 0-192 0,0 2 128 15,0-2-128-15,1 2 128 0,-1-1-128 0,9-2 0 16,0 0 0-16,-10 2 0 0,10-2 0 0,-9 2 0 15,9-2 0-15,0 0 0 0,0 0 0 0,-9 3 0 16,9-3 0-16,0 0 0 0,0 0 0 0,0 0 0 16,0 0 0-16,0 0 0 0,0 0 0 0,0 0 128 15,5-8-128-15,-5 8 128 0,7-9-128 0,1 2 0 0,2 1 144 16,3-1-144-16,3 0 160 0,3 0-32 0,1-1-128 16,5 0 192-16,1-1-192 0,1 3 176 0,2-1-176 0,0 1 160 15,-2 0-160-15,0 1 0 0,-1 1 0 0,-2 0 0 16,-2 3 0-16,-2 0 0 0,-5-2 0 0,0 1 0 15,-4 0 0-15,0 2 0 0,-11 0 0 0,10-1 0 16,-10 1 0-16,0 0 0 0,0 0 0 0,0 0 0 16,0 0 0-16,0 0 128 0,0 0-128 0,0 0 0 15,0 0 0-15,0 0 128 0,0 0-128 0,0 0 0 16,-13 3 0-16,3-1 0 0,-1 2 0 0,0 1 0 16,-4 2 0-16,0-2 0 0,-1 3 0 0,-1 2 0 15,-1 1 0-15,-2 1 0 0,1-1-176 0,-4 1 176 16,-1-2 0-16,0 2-160 0,3 0 160 0,0 1 0 15,1-3-160-15,-1 2 160 0,2-1-128 0,1-1 128 0,1 2 0 0,3-1 0 16,1-3 0-16,1 1-128 0,2 0 128 0,1-1 0 16,-1 1 0-16,5-1 0 0,-1 0 0 0,1 1-128 15,1 0 128-15,4-9 0 0,-3 11 0 0,3-2 0 16,0-9 0-16,3 12-128 0,2-2 128 0,1 0 0 16,1-2 0-16,1 0 128 0,0-1-128 0,1 0 128 15,1 0-128-15,2 1 128 0,0 0-128 0,1-1 0 16,-2 0 0-16,1-1 128 0,0 1-128 0,-2 0 0 15,-2-4 0-15,1 4 0 0,-1-1 0 0,-1 1-192 16,-7-7 64-16,6 9 0 16,-2-1-576-16,-4-8-96 0,-1 9-32 0,1-9 0 15,-7 7-2848-15,7-7-576 0</inkml:trace>
  <inkml:trace contextRef="#ctx0" brushRef="#br0" timeOffset="83890.8">29223 1367 7359 0,'0'0'656'0,"0"0"-528"0,0 0-128 0,0 0 0 16,1-7 3056-16,-1 7 576 0,3-7 112 0,-3 7 32 16,1-7-1904-16,-1 7-368 0,0 0-80 0,0 0-16 15,0 0-272-15,0 0-64 0,0 0-16 0,0 0 0 16,0 0-240-16,0 0-48 0,0 0-16 0,0 0 0 16,4 21-304-16,-1-2-64 0,-3 4-16 0,1 0 0 15,1 3-368-15,-2 3 128 0,-1 2-128 0,1 6 0 16,0 3 0-16,-1-2 0 0,-2 1 0 0,2 0 128 15,-2-1-128-15,2-2 144 0,-2-2-144 0,1-1 160 0,-2-2 0 0,1-1 0 16,-1-2 0-16,2-4 0 0,-2 0-160 0,1-2 192 16,2-1-192-16,1-3 192 0,-1-2-192 0,1-3 0 15,1-2 0-15,0-1 0 16,-1-10-2016-16,0 0-432 0</inkml:trace>
  <inkml:trace contextRef="#ctx0" brushRef="#br0" timeOffset="84207.38">28637 1320 35935 0,'-10'-12'3200'0,"0"3"-2560"0,0 3-512 0,4-4-128 16,1 0 720-16,2 1 128 0,4-2 32 0,5 5 0 15,3-1-880-15,5 1 0 0,3 1 0 0,5 1-128 16,2-1 128-16,7 2 0 0,4-1 128 0,6 1-128 16,2 3 144-16,6 0-144 0,5 0 192 0,-1 2-192 15,1 0 128-15,-8 1-128 0,-4-3 0 0,0 0 0 16,0 0 0-16,-3 0 0 0,1 1 0 0,-1 1 0 16,0-1 0-16,-1 1 0 0,-3-2 0 0,-1 0 0 15,-2 0 0-15,-4 2 0 0,-2-1 0 0,-1 0 0 16,-1-1 0-16,-4 0 0 0,0 0 0 0,0-1-192 15,-4 1-1264-15,-1-3-240 16,-3 0-48-16,-1 0-8784 0,0-4-1760 0</inkml:trace>
  <inkml:trace contextRef="#ctx0" brushRef="#br0" timeOffset="85425.86">29901 922 3679 0,'-3'-13'320'0,"1"5"-320"0,-2-1 0 0,0 0 0 16,4 9 6096-16,-4-10 1152 0,-1 2 240 0,1-1 32 16,-2 0-5888-16,6 9-1184 0,-7-8-224 0,0 1-48 15,1 1-176-15,-4 1 0 0,-1-1 0 0,-2 4 128 16,-2-3-128-16,0 3 0 0,-4 2 0 0,0 0 0 16,-5 3-176-16,-4-2 48 0,-7 2 0 0,-7-2 0 15,-6 2 128-15,-3-1-208 0,-3-2 80 0,1 3 128 16,1 2 0-16,0 3 0 0,1 0 0 0,-1 1 0 15,-6 1 0-15,-3-2 0 0,-8 1 0 0,4-1 0 16,1-1 144-16,5 2-144 0,6 2 160 0,3 1-160 0,3-1 256 0,2 0-64 16,0-3 0-16,1-1 0 0,-2-2 32 15,3 0 0-15,0-2 0 0,3 1 0 0,2 1 16 0,5-4 0 16,5 2 0-16,2-1 0 0,2 2 160 0,3-2 48 16,3-2 0-16,2 1 0 0,3 2 0 0,2-3 0 15,0 1 0-15,2 0 0 0,0 2-272 0,9-3-48 16,-8 4-128-16,8-4 192 0,0 0-192 0,0 0 0 15,-2 11 0-15,2-11 0 0,2 16 0 0,5 0 0 16,0-2 0-16,4 0 0 0,1 2 0 0,1-2 0 16,-2-1 0-16,4 2 0 0,-1 0 0 0,2 2 0 15,1 2 0-15,0 3 0 0,-2 4 0 0,1 2 0 0,-2 0 0 16,1 7 0-16,-4 5 0 0,0 10 0 0,-2 1 0 16,-3 8 0-16,0 1 0 0,-2 6 0 0,-4 3 0 0,0 2 0 15,0-4 128-15,0 2-128 0,0 0 176 0,3-3-176 16,4-8 368-16,-1-2-48 0,0-1 0 0,-1-5 0 15,0-5 128-15,-1 0 32 0,0-4 0 0,0 0 0 16,0-6-208-16,1-1-32 0,-1-3-16 0,0-2 0 16,-2-3-48-16,2-3-16 0,0-3 0 0,0-3 0 15,-4-4 32-15,0-13 0 0,4 8 0 0,-4-8 0 16,0 0-64-16,11 2 0 16,-2-6 0-16,1-1 0 0,0-5 112 0,2-1 16 0,-1-2 0 0,0-1 0 15,1 2-256-15,0-1 0 0,0 0 0 0,2 1 0 16,2 1 0-16,-1 2 0 0,2-2 0 0,0 3 0 15,0 2 0-15,3 1-128 0,0-1 128 0,5 2 0 16,3 1 0-16,3-1-160 0,4 1 160 0,4 2-128 16,2-1 128-16,2 4 0 0,2-1 0 0,0 0 0 0,-1-1 0 0,-4 3-128 15,-2 0 128-15,1 0 0 0,0 5 0 0,2-1 0 16,2 2 0-16,0 0-128 0,0 0 128 0,-1 0 0 16,-2 2 128-16,-2-1-128 0,-3-1 0 0,-1-1 0 15,-3-1 0-15,-2-1-128 0,-3-2 128 0,-1-1 0 16,-3-2 128-16,0 0-128 0,0 1 0 0,2-4 0 15,-2-2 0-15,0-2 0 0,-1-6 0 0,0-1 0 16,0-1 0-16,-2-2 128 0,-1-2 48 0,1 0 16 16,-5-2 0-16,-1-2 0 0,-1-4 32 0,-2 0 16 15,-2-6 0-15,0 0 0 0,-2-1 32 0,0-6 16 16,-5-1 0-16,0-6 0 0,0-2-112 0,1-2-32 0,-4-1 0 16,4 1 0-16,-1-2-144 0,2 1 160 15,-1 1-160-15,1-2 160 0,-2 1 16 0,2-2 0 0,-1-2 0 16,1 1 0-16,0 4 48 0,-2 1 16 0,2 2 0 15,-1 3 0-15,1 5-96 0,-3-1-16 0,-2 0 0 0,1 4 0 16,0-1 32-16,0 4 0 0,-1-1 0 0,1 0 0 16,0 0-160-16,-5-3 192 0,0 3-192 0,1 3 192 15,1 1-192-15,-1 3 0 0,-1 1 0 0,1 2 0 16,0 1 0-16,1-2 0 0,0 7 0 0,-1-2 0 16,0 3 0-16,-1 3 0 0,3-2 0 0,-1 3-176 15,0 2 176-15,0 0 0 0,0 1 0 0,0 1 0 16,1 1 0-16,-1 1 0 0,-1 1 0 0,0 2-128 15,-1-1 128-15,-1 1 0 0,-2 1 0 16,0 2-128-16,0 1 128 0,-2 2 0 0,1 2 0 0,-1-1 0 16,0-2 0-16,-1 3-128 0,-1 1 128 0,0-1 0 15,-2 1 0-15,2 1-128 0,-1 0 128 0,1 1 0 16,0-1-176-16,0 3 176 0,-1 2-208 0,1 2 80 16,3 1-1056-16,0 0-208 15,0 1-32-15,0-2-12064 0,3 0-2400 0</inkml:trace>
  <inkml:trace contextRef="#ctx0" brushRef="#br0" timeOffset="87378.56">31912 8399 4607 0,'0'0'400'0,"0"0"-400"0,0 0 0 0,6 12 0 16,-2 0 6192-16,1-3 1152 0,4-4 224 0,3 3 48 16,-1 0-6064-16,4-1-1216 0,-1 1-336 0,3 0 128 15,1-1 0-15,3-4 0 0,1 1 0 0,0-1 0 16,1-3-128-16,1-1 0 0,2-2 128 0,4-2-128 16,3-3 128-16,-3 0-128 0,-3 0 160 0,2 1-160 0,1-6 256 0,-1-2-64 15,-2 0 0-15,4-2 0 0,1-2 16 0,0 1 0 16,1 0 0-16,2-2 0 0,3-1 112 0,0 1 32 15,-2-1 0-15,1-4 0 0,-1-1 144 0,-1-3 16 16,-3 1 16-16,-2-5 0 0,-4 0-96 0,-2-3-32 16,-1-2 0-16,-1-2 0 0,-3-2 16 0,0-1 0 15,-2-4 0-15,0-1 0 0,1-4 32 0,-8 22 0 16,1-4 0-16,2-8 0 0,1-8 32 0,2-3 16 16,1-4 0-16,0 2 0 0,-1-1 32 0,17-47 16 15,-7 12 0-15,-5 10 0 0,-3 4-176 0,-2 4-48 16,-3 4 0-16,-1 6 0 0,-3 6-320 0,-1-2 144 15,-2-1-144-15,1-3 0 0,-2 0 128 0,-1-4-128 16,-2-3 0-16,0 3 0 0,-2 6 0 0,-2-3 0 16,-2-4 0-16,2-5 0 0,-2-4-160 0,-1-2 160 15,-3 2-160-15,1 4 160 0,4 1 0 0,-1-1 0 16,0-2 0-16,1-5 0 0,0-5 0 0,3 7 0 16,2 6 0-16,-1 2 160 0,-1 0 144 0,0-3 16 15,0-3 16-15,0 2 0 0,-1-1 64 0,-1 8 16 0,1 4 0 16,-1 2 0-16,-1-3-224 0,0-3-32 0,-1-2-16 15,1 0 0-15,-4 1-144 0,0 4 0 0,-2 7 0 0,0 0 128 16,-1-2-128-16,-2-2 0 0,-1-6 0 0,0-1 0 16,0 1 0-16,-1 2 0 0,-2 5 0 0,0 1 0 15,1 0 0-15,7 24 0 0,-1-8 0 0,-2-5 0 16,0-4-128-16,-2-1 128 0,0 1 0 0,-2 1 0 16,0 1 0-16,-2-1 0 0,0 0 0 0,-15-46 0 15,5 14 0-15,2 10 0 0,0 8 176 0,-2 7-176 0,-4 6 176 16,-1 7-176-16,-1 2 192 0,-4 2-192 0,-2 2 144 0,-1 1-144 15,-3 1 0-15,2-3 144 0,-1 0-144 0,3 1 0 16,3-3 0-16,2 3 0 0,0 1 0 0,-3 2 0 16,-2 1 0-16,0 2 0 0,-4 3 0 0,18 12 0 15,-6-6 0-15,-3 1 0 0,-1-1-144 0,0-2 144 16,0 0 0-16,-1 1 0 0,-1 1-144 0,-36-23 144 16,9 9 0-16,4 7-144 0,1 4 144 0,2 4 0 15,1 0 0-15,5 4-128 0,4 5 128 0,3 1 0 16,2 3 0-16,-1-1-128 0,-1 3 128 0,-3 3-128 15,-2-1 128-15,1-1-128 0,0-3 128 0,1 4 0 16,3 2-144-16,5 1 144 0,3-4 0 0,6 2 0 16,3 3 0-16,3-3 0 0,4 0 0 0,1 1 0 15,4 0 0-15,2 0 0 0,-3 3 0 0,3-3 0 16,3 2 0-16,-1-1 0 0,-1 0-128 0,3 2 128 16,9 1 0-16,-9-4 0 0,0 4 0 0,9 0 0 15,-8-3 0-15,8 3 0 0,0 0-144 0,0 0 144 16,0 0 0-16,0 0 0 0,0 0 0 0,0 0 0 0,0 0 0 0,0 0 0 15,0 0 0-15,0 0 0 16,0 0 0-16,0 0 0 0,0 0 0 0,12-3 0 0,-12 3 0 16,13-2 0-16,-4 0 0 0,-9 2 0 0,11-7 0 0,-11 7 0 15,9-5 0-15,-9 5 0 0,0 0 128 0,7-7-128 16,-7 7 0-16,0 0 0 0,0 0 128 0,0 0-128 16,0 0 0-16,0 0 0 0,0 0 0 0,0 0 0 15,-6-6 0-15,-1 3 128 0,0 3-128 0,-1 0 0 0,-1 0 0 16,0 3 0-16,-2-1 0 0,1 0 0 0,-1-2 0 0,1 1 0 15,-1 3 0-15,1-4 0 16,-2 0 0-16,2 1 0 0,-1 1 0 0,2-2 0 0,-1-2 0 0,1-2 0 16,1 0 0-16,0 1 0 0,0 0 0 0,8 3 128 15,-5-7-128-15,0 2 0 0,5 5 0 0,0 0 0 16,-2-10 0-16,5 2 0 0,1-2 0 0,3 3 0 16,2 1 0-16,2-1 0 0,2-2 128 0,3 1-128 15,0 0 0-15,2 0 0 0,0-1 0 0,3 1 0 16,0 2 0-16,0-4 0 0,0 0 0 0,0 0 0 15,-1 0 0-15,1 0 0 0,0 1 0 0,1 1 0 16,3-1 0-16,-2 0 0 0,-2 0 0 0,2 1 0 16,-3 2 0-16,1-1 0 0,-1 2 0 0,-2-2 0 15,-4 2 0-15,-1 1 0 0,-2 0 0 0,-11 4 0 16,0 0 0-16,0 0 0 0,10-2 0 0,-10 2 0 16,0 0 0-16,0 0 0 0,0 0 0 0,0 0 0 15,0 0 0-15,-6 8 0 0,-2-2 0 0,-2 2-192 16,-1-1 192-16,-2 0-160 0,-3 2 160 0,-1 2-160 15,-1-1 160-15,0 2-160 0,0 1 32 0,-1 1 0 0,-3 2 0 16,1 0 0-16,2 2 128 0,-1-4-128 0,1 2 128 0,-1-3-128 16,1 5 128-16,0-2 0 0,-1-2 0 0,3 1 0 15,1 0 0-15,0 0 0 0,1-2 0 0,3-2-128 16,3-2 128-16,4 1 0 0,5-10 0 0,-2 11 0 16,2-11 0-16,0 0 0 0,4 11 0 0,0-2 0 15,-4-9 0-15,8 10 0 0,-8-10 0 0,10 12 0 16,-2-5 0-16,1-1 0 0,2-1 0 0,-1 1 0 15,-10-6 0-15,13 6 0 0,-1-2 0 0,-2 1 0 0,1-1 0 16,-1 1-192-16,1 0 192 0,-1 2-192 16,2-4-208-16,2 2-48 0,4 1-16 0,3 0 0 15,3-1-1936-15,3 1-384 0,6 0-80 0</inkml:trace>
  <inkml:trace contextRef="#ctx0" brushRef="#br0" timeOffset="88844.43">31267 2676 1839 0,'0'0'160'0,"0"0"-160"0,0 0 0 0,0 0 0 0,0 0 5056 0,0 0 992 15,0 0 192-15,0 0 32 16,0 0-4848-16,0 0-976 0,0 0-192 0,0 0-32 16,0 0 304-16,0 0 64 0,0 0 16 0,7 10 0 0,-7-10-128 0,0 0-32 15,0 0 0-15,11 5 0 0,-11-5 256 0,13 4 32 16,-1-4 16-16,0-4 0 0,0-1-48 0,-1 0 0 16,1 0 0-16,1-3 0 0,-3 0-96 0,4 2-32 15,-1-3 0-15,2 2 0 0,0-1-160 0,-1 0-32 16,-2-2-16-16,-1 2 0 0,4 0-144 0,-2 0-32 15,0-1 0-15,-2-1 0 0,0-1-192 0,-2 2 144 16,-1-2-144-16,0-1 128 0,-2 1-128 0,-2 2 128 16,-3 0-128-16,-1-1 128 0,0-1-128 0,-1 1 192 15,-3 1-192-15,-1 0 192 0,-2-2-192 0,0 2 0 16,-4 1 144-16,2 2-144 0,-1-1 0 0,-1 2 128 16,1 1-128-16,-1 3 0 0,1-3 0 0,1 4 0 15,9 0 0-15,-11 4 0 0,1-2 0 0,-2 4-128 16,1 0 128-16,-1 3 0 0,1 2-128 0,1 2 128 0,-3 0-128 0,1 2 128 15,0 5 0-15,1 1-160 16,-1 2 160-16,0 2 0 0,-1 4 0 0,0 3 0 16,-1 0 0-16,1-1 0 0,1-2 0 0,0-3 0 0,2-2 0 15,1 1 0-15,2 0 0 0,3-4 0 0,0-2 128 0,3-4-128 16,0-1 176-16,2-2-176 0,2-2 192 0,2-2-192 16,1-1 208-16,4-2-64 0,-1-1-16 0,2-3 0 15,2 0 64-15,2-2 0 0,-1-2 0 0,2 1 0 16,1 1-400-16,0-1-80 0,-2 4-16 15,1-2 0-15,1-2-464 16,-1 2-80-16,-2-1-32 0,0 0 0 0,-1-3-496 0,-1 2-96 0,0-2-32 0</inkml:trace>
  <inkml:trace contextRef="#ctx0" brushRef="#br0" timeOffset="89316.66">31572 2738 8927 0,'0'0'384'0,"13"0"96"0,-1-4-480 0,-2 2 0 15,1-2 0-15,0 0 0 0,3 0 1552 0,-3 2 224 0,-3-2 32 0,4 1 16 16,1 0-304-16,-1-2-64 15,-12 5-16-15,11-5 0 0,2 0-288 0,-1 0-48 16,-1-1-16-16,-1 1 0 0,0 0-288 0,1 0-64 16,-2-2-16-16,0 2 0 0,0 0-272 0,0 0-48 15,-1-1-16-15,1 2 0 0,0-1-240 0,-1 1-144 16,-8 4 160-16,9-4-160 0,-1-2 128 0,-8 6-128 0,7-7 0 0,-7 7 0 16,6-9 192-16,-1 3-48 0,-5 6-16 0,4-7 0 15,-1 1 448-15,-3 6 96 0,0 0 16 0,0 0 0 16,-3-7 80-16,3 7 0 0,0 0 16 0,0 0 0 15,0 0-80-15,-10 8-32 0,1 2 0 0,-2 0 0 16,0 0-304-16,-1 4-64 0,0 2-16 0,0 2 0 0,-2 2-96 0,1 2-32 16,-1 0 0-16,-2 2 0 0,-1-1 80 15,-1 2 16-15,-2 0 0 0,2-2 0 0,0 0-128 16,0-3-128-16,1 1 176 0,1-2-176 0,3-2 144 0,1-1-144 16,0-2 0-16,2-1 144 0,2-2-144 0,3-1 0 15,1-1 0-15,4-9 0 16,0 0-496-16,0 0-128 0,0 0-16 0,0 0-10880 15,0 0-2176-15</inkml:trace>
  <inkml:trace contextRef="#ctx0" brushRef="#br0" timeOffset="89549.75">31622 2676 31791 0,'0'0'1408'0,"0"0"288"0,0 0-1360 0,1 13-336 16,3 0 0-16,0 1 0 0,1 2 560 0,0-2 32 16,-1 3 16-16,1-1 0 0,1-1-176 0,0 2-48 0,-1-1 0 0,3 1 0 15,1 0-160-15,2-3-32 16,-1 2-16-16,1-2 0 0,0 2-176 0,0 0 0 0,-1-1 0 0,1 3 0 16,-4 1 0-16,3-1-272 0,-4-4 32 0,-1 1 16 31,-1-4-2192-31,0 0-432 0</inkml:trace>
  <inkml:trace contextRef="#ctx0" brushRef="#br0" timeOffset="89767.15">31966 2994 19343 0,'0'0'1728'0,"0"0"-1392"0,0 0-336 0,-7 10 0 0,7-10 2896 0,-5 11 512 15,5-11 112-15,-2 14 0 0,-1-3-2384 0,3-11-496 16,-3 14-80-16,3-14-32 0,-1 13-96 0,1-13-32 16,0 13 0-16,0-13 0 0,0 0-272 0,0 0-128 15,7 13 128-15,-7-13-128 16,0 0-288-16,11 3-144 0,-11-3-16 0,11-3-9840 16,-2-1-1952-16</inkml:trace>
  <inkml:trace contextRef="#ctx0" brushRef="#br0" timeOffset="89956">32070 2570 31327 0,'-10'-6'2784'0,"10"6"-2224"16,0 0-560-16,0 0 0 0,0 0 1680 0,0 0 240 0,0 0 32 0,0 0 16 15,0 0-1136-15,0 0-208 0,0 0-48 0,0 0-16 16,0 0-416-16,0 0-144 0,0 0 0 0,8 8 144 31,-8-8-2688-31,9 7-528 0,-9-7-128 0</inkml:trace>
  <inkml:trace contextRef="#ctx0" brushRef="#br0" timeOffset="90278.64">32319 2697 6447 0,'0'0'272'0,"0"0"80"0,0 0-352 0,0 0 0 16,0 0 0-16,0 0 0 0,-4 11 5616 0,4-11 1040 15,-4 13 224-15,0 2 32 0,1 0-4208 0,0 0-848 16,2 0-160-16,-2 4-32 0,0-1-736 0,1 1-144 15,-2 0-16-15,0 2-16 0,-1-1-368 0,0 4-80 16,-2 2-16-16,0-3 0 0,1 0-288 0,-1 0 160 16,-2-1-160-16,1 3 128 0,1-2-128 0,-1 2 0 15,0-3 144-15,3 1-144 0,2-3-144 0,1 0-112 16,0-3 0-16,2 0-16 16,0-4-1520-16,2-3-320 0,-1 1-48 0,-1-11-13648 0</inkml:trace>
  <inkml:trace contextRef="#ctx0" brushRef="#br0" timeOffset="90479.09">32084 2991 17503 0,'0'0'1552'0,"0"0"-1232"0,3-11-320 0,2 1 0 0,2 5 4416 16,1 0 832-16,3 1 176 0,2 0 16 0,0 2-3664 15,2-1-752-15,-1 4-128 0,2 2-48 0,-2-2-624 0,3 3-224 16,-1 1 144-16,-1 1-144 0,2 0 0 0,3 1 0 15,1-1 0-15,1 2 0 16,4 0-832-16,-3 0-240 0,0-5-48 0,-1 1-16 16,-1-1-2112-16,-2-2-416 0</inkml:trace>
  <inkml:trace contextRef="#ctx0" brushRef="#br0" timeOffset="91114.54">32536 1834 11967 0,'0'0'1072'0,"0"0"-864"0,0 0-208 0,-8 1 0 0,8-1 3520 0,0 0 672 15,-9 1 128-15,9-1 32 0,-10-2-2480 16,4-1-480-16,1 0-112 0,5 3 0 0,0 0-224 0,0 0-32 15,0 0-16-15,0 0 0 0,8-6-432 0,-2 1-64 16,3-1-32-16,0 0 0 0,-1 2-160 0,1 0-16 16,0 0-16-16,4 2 0 0,2-5-64 0,-1 1-16 15,0-1 0-15,2 3 0 0,1-2-208 0,-1-1 128 16,-2 1-128-16,0-1 0 0,-2-2 160 0,0 1-160 16,-2-1 160-16,1 0-160 0,-3-2 144 0,-1 0-144 15,1 2 128-15,-1-3-128 0,-5 0 0 0,0-1 0 16,2-3 0-16,-3 3 0 0,-1-1 0 0,-3 2 0 15,-1 1-192-15,-2 1 192 0,-3 4-144 0,-3 1 144 16,-2-2 0-16,-3 6 0 0,0 3-144 0,-3 4 144 16,-2-1 0-16,0 4-144 0,0 4 144 0,2 4 0 15,2 0 128-15,-2 3-128 0,1-1 0 0,2 5 0 16,4-2 0-16,1 2 0 0,0 1 144 0,4-3 64 0,3-2 16 16,1-2 0-16,2-2 96 0,0-2 0 0,1 1 16 0,4-2 0 15,2 0-80-15,0-4 0 0,2 1-16 16,2-2 0-16,4-1-96 0,2-2-16 0,-1-1 0 0,1-2 0 31,3 2-432-31,3-1-80 0,1 3-32 0,3-2 0 0,1 0-1488 0,0-1-288 16,0 1-64-16</inkml:trace>
  <inkml:trace contextRef="#ctx0" brushRef="#br0" timeOffset="91331.98">33193 1808 29423 0,'0'0'1296'0,"0"0"288"0,0 0-1264 15,0 0-320-15,-6 11 0 0,1 4 0 0,-1-2 1216 0,-2 2 176 16,-3 2 32-16,5-6 16 0,-2 0-416 0,-1 2-96 16,-3 2-16-16,-1 0 0 0,0 4-256 0,0-2-48 15,-1 2-16-15,-14 12 0 0,5-3-368 0,3-3-80 16,3-3-16-16,2-3 0 0,0-3-128 0,4-2-224 15,0-1 48-15,2-4 16 16,0-1-1952-16,9-8-400 0,0 0-80 0</inkml:trace>
  <inkml:trace contextRef="#ctx0" brushRef="#br0" timeOffset="91523.14">32989 1908 18431 0,'0'0'816'0,"0"0"160"0,0 0-784 0,-4 9-192 0,4 3 0 0,3 2 0 16,2 2 4400-16,2-1 832 0,1 1 160 0,2 1 48 16,0 1-3904-16,1 1-768 0,-3-3-144 0,-1 3-48 15,0-1-432-15,-1 0-144 0,1-2 0 0,-2 0 0 16,0-2-1312-16,1 1-368 0,-1 4-80 0</inkml:trace>
  <inkml:trace contextRef="#ctx0" brushRef="#br0" timeOffset="91738.58">33326 2354 19343 0,'0'0'1728'16,"0"0"-1392"-16,0 0-336 0,0 0 0 0,0 0 4224 0,0 0 784 16,0 0 160-16,0 0 16 0,0 0-3072 0,0 0-640 15,0 0-112-15,0 0-16 0,2 10-432 0,-2 2-80 16,0-2 0-16,-1 1-16 0,0-1-576 0,-2 1-112 15,3-11-128-15,-5 11 176 16,1 0-480-16,0-1-80 0,1 1-32 0,3-11 0 16,-2 10-1760-16,2-10-368 0,0 0-64 0</inkml:trace>
  <inkml:trace contextRef="#ctx0" brushRef="#br0" timeOffset="91903.85">33494 1788 24879 0,'-7'-7'2208'15,"7"7"-1760"-15,0 0-448 0,0 0 0 0,0 0 3136 0,0 0 528 0,0 0 112 0,11 7 32 16,-2-2-3440-16,-9-5-688 0,0 0-144 0</inkml:trace>
  <inkml:trace contextRef="#ctx0" brushRef="#br0" timeOffset="92146.6">33610 1967 23039 0,'0'0'2048'0,"0"0"-1648"0,0 0-400 0,0 0 0 0,0 0 2176 0,-4 11 368 0,3 1 64 0,-1 0 16 0,1 1-1408 0,0 2-256 15,-1 4-64-15,1 2-16 0,0 3 64 0,1 6 16 16,0 4 0-16,1 3 0 0,0-1-288 0,1 2-48 15,0 0-16-15,0-2 0 0,-2-3-352 0,0-4-64 16,0-5 0-16,-2-1-16 0,1-3-176 0,0 0 128 16,-2-2-128-16,2-2 128 0,-1 1-128 0,1-4 0 15,0 1 144-15,1-1-144 16,2 0-432-16,1-1-144 0,-3-12-48 0,0 0 0 16,0 0-2832-16,0 0-560 0</inkml:trace>
  <inkml:trace contextRef="#ctx0" brushRef="#br0" timeOffset="92316.23">33431 2199 11055 0,'-4'-8'976'0,"4"8"-784"0,0 0-192 0,6-9 0 16,-1 1 7136-16,4 1 1376 0,1 1 288 0,3-1 48 16,0 1-5968-16,6-1-1184 0,1 2-240 0,5 0-48 0,4 0-960 0,-10 3-192 15,8 0-48-15,1 2 0 0,2-3-208 0,2 3-240 16,-1 0 48-16,102 0 192 15</inkml:trace>
  <inkml:trace contextRef="#ctx0" brushRef="#br0" timeOffset="110976.72">32378 4139 7359 0,'0'0'320'0,"0"0"80"0,0 0-400 0,0 0 0 15,0 0 0-15,0 0 0 0,0 0 3008 0,0 0 512 16,0 0 96-16,0 0 32 0,0 0-2336 0,0 0-464 16,0 0-80-16,0 0-32 0,-5 9 192 0,-1 0 32 15,1-1 16-15,1 1 0 0,4-9 48 0,-4 13 0 0,0 0 0 0,1-1 0 16,0 1-384-16,-1 1-64 0,0 0 0 0,0 1-16 16,0 0-240-16,0 2-32 0,0 1-16 0,1 1 0 15,0 0-272-15,0 2 160 0,2-1-160 16,0-2 128-16,1-1-128 0,0-1 0 0,0-2 0 0,2-1 128 31,2-1-560-31,0-3-112 0,0-3-32 0,0 3 0 16,1-1-2256-16,-5-8-464 0</inkml:trace>
  <inkml:trace contextRef="#ctx0" brushRef="#br0" timeOffset="111197.4">32148 4325 4607 0,'0'0'400'0,"0"0"-400"0,0 0 0 0,0 0 0 0,0 0 3856 0,0 0 688 16,11-1 144-16,-1 1 32 0,1 1-2976 0,0 0-592 15,0 2-112-15,2 0-16 0,1-1-112 0,-1 1-16 16,-2-1 0-16,-1 0 0 0,2-1 80 0,0 0 16 16,-1 3 0-16,1-1 0 0,-2-1-528 0,1 1-96 15,-1 1-32-15,1-4 0 0,0 0-336 0,-1-3 0 16,-10 3 0-16,10-1 0 15,-10 1-1648-15,10-3-288 0,0-3-64 0</inkml:trace>
  <inkml:trace contextRef="#ctx0" brushRef="#br0" timeOffset="111476.61">32619 4046 11967 0,'0'0'1072'0,"0"0"-864"0,0 0-208 0,0 0 0 16,0 0 2128-16,0 0 384 0,0 0 80 0,0 0 16 15,-7 9-1056-15,2 2-208 0,0-2-32 0,1 2-16 16,0 4-32-16,0 4-16 0,-1 0 0 0,1 5 0 16,-1 1-112-16,1 5-32 0,-1 1 0 0,1 5 0 15,0 1-544-15,1 1-112 0,1 0-32 0,-1 0 0 16,2-2-176-16,1 1-48 0,0-2 0 0,1-1 0 15,1-5-192-15,0 1 176 0,1-2-176 0,1 1 160 16,0-3-688-16,-1-1-144 0,3-3-32 0</inkml:trace>
  <inkml:trace contextRef="#ctx0" brushRef="#br0" timeOffset="112528.37">33001 8436 11967 0,'0'0'1072'0,"0"0"-864"15,-9 0-208-15,9 0 0 0,0 0 3792 0,0 0 720 16,0 0 144-16,0 0 16 0,0 0-2688 0,0 0-528 16,0 0-112-16,0 0-32 0,-3 10-16 0,3-10 0 0,0 0 0 0,-1 10 0 15,1-10-448-15,0 0-80 0,4 11-32 0,-4-11 0 16,6 9-208-16,2-2-32 0,-8-7-16 0,12 5 0 15,0-3-96-15,-1 1 0 0,1 0-16 0,0-3 0 16,0-3-368-16,-5 2 0 0,1-1 0 0,1 1 128 31,2 0-624-31,-1-1-112 0,1 1-32 0,-1-1 0 16,-1-1-384-16,8-2-64 0,-2 0-32 0,-4 1 0 16,0 0-64-16,-1 1-16 0,1-2 0 0</inkml:trace>
  <inkml:trace contextRef="#ctx0" brushRef="#br0" timeOffset="112777.43">33503 8188 11055 0,'0'0'976'0,"0"0"-784"0,0 0-192 0,0 0 0 0,0 0 3936 0,0 0 736 0,1 12 160 0,-1-12 32 0,3 10-2624 0,-2 2-512 15,-1 1-96-15,0 3-32 0,-2 3-304 0,-1-1-64 16,2 4-16-16,-2 5 0 0,-1 0-480 0,0 7-96 16,2 4-32-16,2 6 0 0,2 8 96 0,-1-1 0 15,1 0 16-15,-5-6 0 0,-2-5-320 0,0-4-64 16,1-2-16-16,3-1 0 0,2-1-512 0,-2 2-96 16,-3 0-32-16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35:33.2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3688 6103 8287 0,'0'0'368'0,"2"-9"80"0,-2-1-448 0,0 2 0 0,0-3 0 0,0 11 0 16,0 0 2256-16,0 0 368 0,-10-6 80 0,3 3 16 16,7 3-1168-16,-12-1-224 0,-3 1-48 0,1 1-16 15,1 1-752-15,0 0-128 0,0 1-48 0,-1-2 0 16,-2-2-80-16,3 1 0 0,0-4-16 0,1 1 0 15,1 1 208-15,0-3 32 0,2-5 16 0,-1 1 0 16,0 0 64-16,3-3 16 0,-1 1 0 0,0 3 0 0,0-3-32 0,2 5 0 16,-1-1 0-16,1 1 0 0,0-3-96 0,6 9-32 15,0 0 0-15,0 0 0 0,-7 2-224 0,0 5-64 16,-1 2 0-16,2 5 0 0,-1 6-128 0,-1-1 0 16,-2 2 0-16,1 1 0 0,-2 3-144 0,2 0 144 15,-1-3 0-15,1-1 0 0,0-3 0 0,3-1 0 16,2 0 0-16,2-1 0 0,-1-2-128 0,3 1 128 15,4-2 0-15,1 1 0 0,-1 0 0 0,3 1-128 16,1-2 128-16,1 1 0 0,2 0 0 0,2-1 0 16,2-1 0-16,0 0 0 0,2-2 0 0,3-1 224 0,1 0-32 0,2-2-16 15,2-3-176-15,1-1 0 16,0-2 144-16,0-2-144 0,0-2 192 0,0-1-48 0,0-5 0 0,-1 0 0 16,-4-2-144-16,0 0 192 0,-1-5-192 0,-4-1 192 15,-1-4-64-15,-2 2 0 0,-3-2 0 0,-2 0 0 16,-3 0 32-16,-1 1 0 0,-1-2 0 0,-3 1 0 15,-1 2-160-15,-1-1 0 0,-3-3 144 0,-1-1-144 16,-2 1 0-16,-3-3 144 0,-3-2-144 0,-2 2 0 16,-1-2 320-16,-2 3-64 0,-3 3 0 0,-2 5 0 15,-2 4 64-15,1 4 0 0,1 1 0 0,-1 4 0 16,-1 4-320-16,1 5-144 0,0 7 16 0,2 4 0 31,1 8-1872-31,1 9-368 0,-2 3-80 0</inkml:trace>
  <inkml:trace contextRef="#ctx0" brushRef="#br0" timeOffset="11316.21">26897 6569 9215 0,'0'0'816'0,"0"0"-656"16,0 0-160-16,0 0 0 0,0 0 992 0,-8 5 160 15,-2-1 48-15,-2 1 0 0,-1-2-944 16,-1 1-256-16,-3-1 0 0,0 3 128 0,-2 0-128 0,-1-1 0 16,-5-1 0-16,0 2 0 0,-1 0 0 0,0 1 160 15,0-2-16-15,0 1 0 0,0 3 624 0,0 1 128 16,1-1 32-16,-1-1 0 0,-2-2-352 0,-2 1-64 15,-1-1 0-15,-1-3-16 0,-1 1-192 0,0 1-48 16,-1-1 0-16,3-2 0 0,0 1 16 0,2-2 0 16,2 1 0-16,2-1 0 0,2 1 48 0,3 1 16 15,2-2 0-15,2-1 0 0,3 0 192 0,3 0 48 16,-1 0 0-16,3 0 0 0,8 0-160 0,0 0-32 0,0 0 0 0,0 0 0 16,0 0-240-16,0 0-144 0,0 0 160 15,0 0-160-15,0 0 192 0,0 0-48 0,7-6-16 0,1 1 0 16,2-1-128-16,1 0 0 0,-1 2 0 0,2 0 128 15,0-1-128-15,-1 0 0 0,0 1 0 0,-1 0 0 16,1 1 0-16,-1-1 0 0,0 0 0 0,2 0 0 16,0 2 0-16,0-2 0 0,-2 0 0 0,2 0 0 15,-2 2 0-15,-1-1 0 0,-9 3 0 0,11-4 0 16,-11 4 0-16,10-5 0 0,-1 2 0 0,-9 3 0 16,0 0 0-16,0 0 0 0,0 0 0 0,0 0 0 15,0 0 0-15,0 0 0 0,0 0 0 0,0 0 0 16,0 0 0-16,0 0 128 0,0 0-128 0,0 0 0 15,0 0 0-15,-13-2 128 0,-1 2-128 0,1 0 0 16,0 0 0-16,0 2 0 0,-2 1 0 0,2-1 0 0,0 2 0 0,0 0 0 16,-1 0 0-16,1 1 0 0,0 2 0 0,1 1 0 15,2-2 0-15,1 1 0 0,1 1 0 0,0-2 0 16,0 1 0-16,2-1 0 0,-1-2 0 0,7-4 0 16,-6 9 0-16,0-1 0 0,6-8-128 0,-5 10 128 15,5-10 0-15,-2 12 0 0,2-12 0 0,0 0 0 16,0 0-144-16,4 13 144 0,-4-13 0 0,9 12 0 15,0-4 0-15,2-3 0 0,1-4 0 0,3-2-160 16,0 0 160-16,3-1-7872 16,3 0-1504-16</inkml:trace>
  <inkml:trace contextRef="#ctx0" brushRef="#br0" timeOffset="14990.35">22982 9510 1839 0,'0'0'160'0,"0"0"-160"15,0 0 0-15,0 0 0 0,0 0 2528 0,8-7 480 16,-8 7 80-16,5-7 32 0,-5 7-2208 0,0 0-432 16,5-10-96-16,-1 0 0 0,0 1 560 0,-4 9 112 15,1-12 32-15,1 2 0 0,-2 10 320 0,0-11 80 16,0 1 16-16,-2 1 0 0,1 1-832 0,0-3-160 16,-1 1-48-16,1 1 0 0,-2 0-32 0,1 0-16 15,-1-3 0-15,3 2 0 0,0 0-96 0,0-1-32 16,0 0 0-16,2 1 0 0,-1 1 0 0,1-2 0 15,2-1 0-15,3 1 0 0,1 0-64 0,0-2-16 16,-2 0 0-16,2-1 0 0,1-2 48 0,1-1 0 0,0 0 0 0,-1 4 0 16,-1-4 64-16,1 0 32 0,0 2 0 0,1-3 0 15,1-1-80-15,-2 2-16 0,-3 0 0 0,2 3 0 16,1 0-256-16,2-1 0 0,-2 1 128 0,0 1-128 16,-1 1 0-16,0 1 0 0,-1-1 0 0,1 3 0 15,-1 0 0-15,-1 1 0 0,1-3 0 0,-1 2 0 16,1 1 0-16,-1 1 0 0,1-1 0 0,1 1 0 15,-8 7 0-15,7-9 0 0,1 1 0 0,0-1 0 16,0 0 0-16,0-1 0 0,-2 2 0 0,0-3 0 16,0 2 0-16,-1 1 0 0,-1 2 0 0,1-1 0 15,-1-2 0-15,0 0 0 0,0 0 0 0,-4 9 0 16,0 0 0-16,5-8 0 0,-2-1 0 0,-3 9 0 16,0 0 0-16,1-8 0 0,1 2 0 0,-2 6 0 15,1-7 0-15,-1 7 0 0,0 0 0 0,0 0 0 16,2-8 0-16,-2 8 0 0,3-9 0 0,-3 9 0 0,3-6 0 0,-3 6 0 15,5-11 0-15,-1 3 0 0,0-1 0 0,0 3 0 16,-2-1 0-16,3 1 0 0,-1-3 0 0,-4 9 0 16,6-10 0-16,-1 3 0 0,-5 7 0 0,4-7 0 15,-4 7 0-15,4-9 0 0,-2 1 0 0,-2 8 0 16,0 0 0-16,4-6 0 0,-4 6 0 0,0 0 0 16,4-7 0-16,-4 7 0 0,5-9 0 0,-5 9 0 15,5-6 0-15,-5 6 0 0,8-7 0 0,0-1 0 16,-8 8 0-16,8-6 0 0,0-1 0 0,-8 7 0 15,6-6 0-15,-6 6 0 0,0 0 0 0,0 0 0 16,5-7 0-16,-5 7 0 0,0 0 0 0,0 0-144 16,0 0 144-16,0 0 0 0,0 0 0 0,0 0-128 0,0 0 128 0,-9 3 0 15,9-3 0-15,-9 5 0 0,-1 0 0 0,2 2-128 16,1-3 128-16,0 2 0 0,-3-1 0 0,3 3 128 16,-2-1-128-16,1 0 0 0,-1 3 0 0,-1-1 128 15,1-1 16-15,0 1 16 0,0-3 0 0,0 5 0 16,1-1-160-16,0 0 0 0,-1 2 144 0,0-1-144 15,0 3 0-15,1-1 0 0,-1-1 0 0,0-1 128 16,0 1-128-16,4-1 0 0,-2-1 0 0,0 0 0 16,1 2 0-16,6-12-160 0,-7 7 160 0,7-7-160 15,-6 6 0-15,6-6 0 0,0 0 0 0,0 0 0 32,0 0-352-32,0 0-80 0,0 0-16 0,0 0-8704 0,0 0-1744 0</inkml:trace>
  <inkml:trace contextRef="#ctx0" brushRef="#br0" timeOffset="16927.8">23194 7286 4607 0,'0'0'192'0,"0"0"64"0,0 0-256 0,-7-5 0 16,7 5 0-16,0 0 0 0,-8-4 1024 0,8 4 176 16,0 0 16-16,0 0 16 0,0 0-256 0,0 0-48 15,0 0-16-15,0 0 0 0,0 0-96 0,0 0-32 16,0 0 0-16,0 0 0 0,0 0-96 0,0 0-32 15,0 0 0-15,0 0 0 0,0 0 96 0,0 0 16 16,0 0 0-16,0 0 0 0,0 0-64 0,0 0-16 16,0 0 0-16,0 0 0 0,0 0 16 0,8 10 16 0,-8-10 0 0,7 12 0 15,-7-12 48-15,8 13 0 16,0-3 0-16,-8-10 0 0,9 13-96 0,-1-4-16 0,-8-9 0 0,10 12 0 16,-2-1-224-16,-8-11-48 0,9 13-16 0,-1-2 0 15,-8-11-112-15,12 13 0 0,-3 0-16 0,2 0 0 16,-1 2-112-16,0-5 0 0,0 2-128 15,0 2 192-15,0-1-192 0,2-2 0 0,1 3 0 0,0-2 0 16,2-3 144-16,0-1-144 0,1 0 128 0,2 1-128 16,2 0 192-16,-2-1-32 0,-4-2-16 0,2-1 0 15,1-1 160-15,0 3 16 0,0-3 16 0,1 1 0 16,-1-1-48-16,-1 1-16 0,-3-1 0 0,1 0 0 16,-2 0-48-16,-1 0-16 0,1 1 0 0,0-1 0 15,-3-3-32-15,1 2-16 0,2-1 0 0,0 4 0 16,-2-2-16-16,-10-4 0 0,12 3 0 0,1 1 0 15,-2 0-16-15,-1-1 0 0,-10-3 0 0,12 4 0 0,1-2-128 16,-2 0 128-16,-11-2-128 0,15 1 128 0,-2-2 16 0,-13 1 0 16,14 5 0-16,-2-2 0 0,1-1-144 15,0-1 0-15,0-1 144 0,1 0-144 0,-1 3 208 0,3-2-16 16,0 1-16-16,-1-2 0 0,0 0-48 0,0 1-128 16,0 2 192-16,0-1-64 0,2 1-128 0,0 1 160 15,-2-2-160-15,0 2 160 0,0 1-160 0,-1-2 0 16,-1 1 0-16,0-1 128 0,0-1-128 0,1 1 160 15,-2-2-160-15,0 2 160 0,-1-2-16 0,1 3 0 16,0-2 0-16,0 0 0 0,-12-2 32 0,13-2 0 16,-2 1 0-16,1 0 0 0,0 1-16 0,0-4 0 15,-12 4 0-15,14-1 0 0,-2-1-160 0,2 2 192 16,-1 2-192-16,0-1 192 0,0-1-192 0,-1 1 0 16,-12-1 0-16,14 0 128 0,-2 3-128 0,0-3 0 0,-12 0 0 0,15 0 0 15,1 0 128-15,-2 1-128 0,-1 0 192 0,2-1-64 16,-4 0-128-16,4-1 128 0,-1 0-128 0,1 1 128 15,-1 0-128-15,0 1 0 0,1 0 144 0,0-1-144 16,3-1 0-16,-2 1 0 0,-3 0 0 0,0 1 128 16,0-1-128-16,0 0 0 0,-1 0 128 0,0 0-128 15,-2-1 0-15,2 1 0 0,0 0 0 0,-2 1 0 16,-1-2 0-16,0 0 0 0,-9 1 0 0,12 0 0 16,-12 0 0-16,13 0 0 0,-1 0 0 0,-2 0 0 15,1 0 0-15,-11 0 0 0,13-3 0 0,0 3 0 16,-2-1 0-16,1 0 0 0,0-1 0 0,0 1 128 0,-12 1-128 15,13-1 144-15,0-2-144 0,1 2 160 16,-1 1-160-16,1 0 0 0,1-1 0 0,-1-2 0 0,0-1 0 0,1 1 0 16,-2 3 0-16,0-2 0 0,1 1 0 0,1 1 0 15,0-2 0-15,1 1 0 0,1-2 0 0,0-1 0 16,0 0 0-16,-2 2 0 0,1 1 0 16,-2-2 0-16,-1-1 0 0,2-1 0 0,0 1 0 0,0-1 0 15,-1 1 0-15,-1 0 0 0,-1-3 0 0,0 2 128 16,-2-1-128-16,0-1 0 0,1-1 0 0,-1 2 0 15,-1-2 128-15,2 0-128 0,-1-1 0 0,1 0 0 16,-1 0 0-16,1 1 128 0,-4-1-128 0,2 2 0 16,1 1 144-16,-3-2-144 0,-1 0 0 0,0 0 0 15,1-1 0-15,-2 1 0 0,1 2 0 0,1-2 0 16,-7 8 0-16,6-7 128 0,1 1-128 0,-7 6 0 0,8-7 0 0,-8 7 0 16,10-6 0-16,-2 3 0 0,-8 3 0 0,9-5 0 15,-9 5 0-15,9-6 0 0,-1-1 0 0,-8 7 0 16,11-6 0-16,-4 0 0 0,-7 6 0 0,11-6 0 15,-3-1 0-15,-8 7 0 0,6-8 0 0,-6 8 0 16,8-7 0-16,-8 7 0 0,6-8 0 0,-6 8 0 16,6-7 0-16,-6 7 0 0,4-6 0 0,-4 6 0 15,0 0 0-15,0 0 0 0,0 0 0 0,6-7 0 16,-6 7 0-16,0 0-128 0,0 0 128 0,0 0 0 16,0 0 0-16,0 0 0 0,0 0 0 0,0 0-128 15,0 0 128-15,0 0 0 0,0 0 0 0,0 0 0 16,0 0 0-16,0 0 0 0,0 0 0 0,-10 2 0 15,10-2 0-15,-11 2 0 0,1 1 0 0,1-1-128 16,9-2 128-16,-12 4 0 0,0 0 0 0,0 0 0 0,2 0 0 16,0 1 0-16,-2-1 0 0,1 0 0 0,1-1 0 0,0-1 0 15,-1-2 0-15,11 0 0 0,-10 2 0 0,2-2 0 16,-1-2 0-16,9 2 0 0,-11 0 0 0,11 0 0 16,-10-4 0-16,10 4 0 0,0 0 0 0,-9-2 0 15,9 2 0-15,0 0 0 0,-9-5 0 0,9 5 0 16,0 0 0-16,0 0 0 0,-7-7 0 0,7 7 0 15,0 0 0-15,-5-5 0 0,5 5 0 0,0 0 0 16,0 0 0-16,-5-7 0 0,5 7 0 0,0 0 0 16,0 0 0-16,0 0 0 0,0 0 0 0,0 0 0 15,0 0 0-15,0 0 0 0,0 0 0 0,0 0 0 16,0 0-144-16,0 0 144 0,0 0-128 0,0 0 128 0,0 0-160 0,9-5 160 16,-9 5-192-16,12 0 48 0,-1 0 16 0,0 3 0 15,-11-3 128-15,13 2-160 0,0 0 160 0,0 0-160 16,0 2 160-16,1 0-160 0,-1-1 160 0,-1 1-160 15,0-2 160-15,-1 1-128 0,0-1 128 0,-2 2-128 16,-1 3 128-16,-8-7 0 0,8 4 0 0,-8-4 128 16,10 6-128-16,-2 2-160 0,-8-8 160 0,5 12-208 15,-1-4 208-15,-4-8 0 0,1 11 0 0,2 2 0 16,-2-1 0-16,-1 0 0 0,0-12 0 0,-2 9 0 16,-1 1 0-16,0 1 0 0,0-1 0 0,1 1 0 15,2-11-144-15,-2 9 144 0,2-9-128 0,-6 8 128 16,1-1-416-16,0 3 0 0,0-3 0 0,5-7 0 15,0 0-1808-15,0 0-352 0,-9 7-80 0</inkml:trace>
  <inkml:trace contextRef="#ctx0" brushRef="#br0" timeOffset="26550.22">24101 10187 15663 0,'0'0'688'0,"-11"-7"144"16,1 0-656-16,-1 2-176 0,2 1 0 0,0 0 0 15,0 3 2240-15,1-3 432 0,8 4 80 0,-8-2 0 16,8 2-2176-16,-6-3-432 0,6 3-144 0,0 0 0 15,0 0 160-15,0 0-160 0,0 0 192 0,0 0-192 0,0 0 256 0,10 0-48 16,2 3-16-16,2-2 0 0,6 2 80 0,1-1 16 16,1-1 0-16,4 2 0 0,3 0-144 0,2-1-16 15,-1 0-128-15,0-2 192 0,-2 0-32 0,2-2-16 16,-1 0 0-16,2-1 0 0,2 0 0 0,2 2 0 16,2 1 0-16,1-2 0 0,1 0 80 0,0 1 16 15,-1 0 0-15,-2-2 0 0,-2 0 32 0,-1 0 16 16,-3-1 0-16,-2-3 0 0,-2 2 0 0,-1 0 0 15,-1-2 0-15,-2 1 0 0,0 0-96 0,-1 2 0 16,-2 1-16-16,0 0 0 0,-4 0-176 0,-2 2 128 16,-13 1-128-16,11 1 128 0,-11-1-128 0,0 0 0 15,0 0 144-15,0 0-144 0,0 0 144 0,-8 6-144 0,-4 0 192 0,-2-5-192 16,-5 5 224-16,1-4-64 0,-1 2-16 0,-3 1 0 16,-3 1-144-16,-1-1 0 0,-3-3 144 0,-2 1-144 15,-3 0 0-15,-3-3 144 0,-1-3-144 0,2 2 0 16,-1-1 144-16,1 0-144 0,-2-1 0 0,2 2 144 15,-1 1-144-15,3 0 0 0,2 2 0 0,0 2 128 16,2 2-128-16,-1 0 0 0,-1-2 0 0,-2 1 0 16,0 0 0-16,-1 1 0 0,-1-1 0 0,5-1 128 15,2 0-128-15,3 0 0 0,2-2 0 0,3 2 0 16,2 0 0-16,4 0 0 0,2 0 0 0,5 1 0 16,8-5 0-16,1 9-144 0,-1-9 144 0,16 7-208 15,6-2-80-15,9 0-16 0,10-2 0 0,7-2 0 16,5-2 304-16,5-1-160 0,-2-3 160 0,6 0-128 15,8 1-416 1,8 0-80-16,9 4-16 0,2 0-8784 0,-2 0-1776 0</inkml:trace>
  <inkml:trace contextRef="#ctx0" brushRef="#br0" timeOffset="38475.24">2730 11782 13823 0,'0'0'1216'0,"-9"-4"-960"0,1-5-256 0,2 1 0 16,0 1 1472-16,4 0 240 0,2-3 48 0,0 1 16 15,0 1-1424-15,0 1-352 0,0 7 0 0,-2-8 0 16,2 8 0-16,0 0 0 0,0 0 0 0,0 0-192 15,-10 6 512-15,2-3 80 0,8-3 32 0,0 0 0 16,-4 12 384-16,2-1 80 0,0-1 0 0,5 1 16 0,1-2-272 0,1 0-64 16,-5-9-16-16,9 10 0 0,2 1-176 0,0-7-16 15,0-2-16-15,2-2 0 0,1-2 32 0,3-2 0 16,1-3 0-16,2-1 0 16,1 0 176-16,1 1 32 0,3 0 16 0,-1-3 0 0,1 4-48 0,1 3-16 15,0-3 0-15,2 4 0 0,0-1-64 0,4 1-16 16,-2 2 0-16,0-2 0 0,2 1-240 0,1-3-48 15,-1 0-16-15,2 0 0 0,-1-1-16 0,0 0 0 16,-1 0 0-16,2-1 0 0,1-1 32 0,3 3 0 16,-1-3 0-16,3 2 0 0,3 0 16 0,0-2 16 15,0 2 0-15,-1 1 0 0,-2 0-64 0,1 0-16 16,-1-2 0-16,0 3 0 0,1-2 0 0,-1 1-128 0,1 0 192 0,-1 0-64 16,1-2 16-16,-1 2 0 0,0 1 0 0,1-2 0 15,-1 1-144-15,-2 0 128 0,-3 0-128 0,2 2 128 16,-1 0-128-16,1 2 0 0,-2-2 144 0,1 0-144 15,1 0 128-15,-2-1-128 0,0 3 128 0,2-3-128 16,1 2 144-16,-2 2-144 0,-1 2 192 0,1 1-192 16,-1-1 192-16,0 1-192 0,-1-2 192 0,-2 2-192 15,0 0 144-15,0 1-144 0,2 0 0 0,0 1 144 16,-1-3-144-16,-1 1 0 0,-2 0 0 0,2 2 128 16,-1 0-128-16,-1-3 0 0,-2 1 0 0,1-2 128 15,0-1-128-15,0 2 0 0,1-3 144 0,-3-3-144 16,-1 2 128-16,0 0-128 0,-1 0 128 0,1 1-128 15,-1-3 224-15,-1 3-32 0,0 0 0 0,-1 0 0 16,1 3-192-16,-2-3 144 0,-2 1-144 0,-2 1 128 0,-1 1-128 0,0 1 0 16,0 1 144-16,-2 0-144 15,0 2-1776-15,-6-2-416 0,-9-5-96 16,0 0-16-16</inkml:trace>
  <inkml:trace contextRef="#ctx0" brushRef="#br0" timeOffset="56971.53">2803 14562 20847 0,'-7'-11'912'0,"2"4"208"0,-1-3-896 0,-1-1-224 0,1 2 0 0,-3-1 0 0,-2 0 288 0,-4 3 16 16,-2 2 0-16,-4 1 0 0,-3-1 272 0,-6 3 48 15,-5-1 16-15,-4 0 0 0,-3 3-304 0,-2 3-48 16,-4-3-16-16,-1 4 0 0,0 2-144 0,-2 2-128 15,-2 0 144-15,-6 0-144 0,-6-3 144 0,-2 0-144 16,-1-1 128-16,3 3-128 0,3 2 256 0,4 0-48 16,5-1 0-16,-2 0 0 0,-1-2 272 0,3-1 48 15,2-1 16-15,4 1 0 0,4-3-96 0,4 3-32 16,2 0 0-16,6 2 0 0,1-1-288 0,4 6-128 0,2-3 0 16,5 3 128-16,2-2-128 0,0 2 0 15,3 0 0-15,2 1 0 0,1 5 0 0,4 2 0 0,-3 0-176 16,5 6 176-16,0 2 0 0,2 2-128 0,3 2 128 0,2 2 0 15,-1 2 0-15,3 0-160 0,2-2 160 0,4 1 0 16,-1-5-128-16,4 3 128 0,2 1 0 0,2 2 0 16,2 5 0-16,-1 0 0 0,1 6 0 0,2 4 0 15,1 1 0-15,-1 4 0 0,-1 0 0 0,-5 4 0 16,-1-5 0-16,-5 6 0 0,0 1 0 0,-5 5 0 16,-4 6 0-16,-2 0 128 0,-2-4-128 0,-5 2 0 15,-4-5 288-15,-1 6 16 0,-2 5 0 0,-2 0 0 16,-1-1 64-16,-1-7 16 0,-2-4 0 0,0-4 0 15,-1-6 0-15,1 2 0 0,1 2 0 0,1 0 0 16,-3-2-144-16,0-2-32 0,-3-6 0 0,1-2 0 16,0-4-16-16,2-2 0 0,-1-9 0 0,2 1 0 15,1-7 208-15,6-1 48 0,3-2 0 0,4-1 0 0,3 0 128 16,2 1 16-16,3 0 16 0,6 2 0 0,1-2-320 0,5 1-64 16,1-1-16-16,4-2 0 0,3-1-208 0,2-1 0 15,1-1 0-15,2 1 0 0,1-4 128 0,3-2-128 16,3-4 0-16,6-2 0 0,5-2 160 0,5-3-160 15,5-2 160-15,5-3-160 0,6-4 160 0,0-4-160 16,-1-4 160-16,1-2-160 0,1-2 128 0,2-2-128 16,4-1 0-16,2 0 0 15,3-2-1376-15,-1-1-368 0,-2-1-80 0</inkml:trace>
  <inkml:trace contextRef="#ctx0" brushRef="#br0" timeOffset="65427.53">4353 17687 9215 0,'0'0'400'0,"0"0"96"0,-9 8-496 0,0-3 0 0,0-1 0 0,1 1 0 0,8-5 2208 0,-8 5 352 15,-1-4 64-15,9-1 0 0,-10 4-2128 0,10-4-496 16,-10 0 0-16,3-4 0 0,7 4 128 0,0 0 64 16,-3-9 0-16,0-4 0 0,1 0 368 0,2-1 80 15,4 0 0-15,-2-2 16 0,0-5 64 0,0 3 16 16,2 0 0-16,-1-1 0 0,-2-2-160 0,2 2-48 15,-2-2 0-15,0 3 0 0,1-2-144 0,-2 1-16 16,0-2-16-16,0 1 0 0,1 2-224 0,-1 1-128 0,-1 3 160 16,-1-1-160-16,0 2 176 0,-1 0-176 0,0 0 192 15,-1 2-192-15,-2 0 352 0,1 1-32 0,1 1-16 0,4 9 0 16,-7-11-128-16,3 3-32 0,4 8 0 0,-3-7 0 16,3 7-144-16,0 0 0 0,-7-6 0 0,7 6 0 15,0 0 0-15,0 0 0 0,0 0 0 0,0 0 0 16,0 0-128-16,-7 7 128 0,7-7-160 0,-7 10 160 15,-1-3 0-15,1 1-144 0,-1-1 144 0,1 1 0 16,-2 0 0-16,2 0-128 0,1 1 128 0,-2 1 0 16,-3-2 0-16,2 3 0 0,0-2 0 0,0 1 0 15,0-1 0-15,-2 2 0 0,2-2 0 0,1 0 0 16,1-1 0-16,0 0 0 0,-1 1 0 0,8-9 0 16,-6 5 0-16,6-5 0 0,0 0 0 0,0 0 128 15,0 0-128-15,0 0 0 0,0 0 0 0,0 0 128 0,0-9-128 0,2-3 0 16,4-1 128-16,1 0-128 0,1-1 0 15,3-1 128-15,2 1-128 0,0-2 0 16,-2 2 0-16,1 0 0 0,0-2 0 0,-2 2 128 0,1 1-128 0,0 1 0 16,-3-2 0-16,-1 1 0 0,-3 1 0 0,-2 0 128 15,1 2-128-15,-3 10 128 0,0 0 64 0,0 0 32 16,0 0 0-16,0 0 0 0,0 0 128 0,0 0 32 16,0 0 0-16,-5 9 0 0,2 5-256 0,2 2-128 15,-2-1 160-15,3 4-160 0,0 0 400 0,4 5-16 16,0-3 0-16,3 2 0 0,0 6-64 0,5-2 0 15,4 2-16-15,2 1-10512 16,3-4-2096-16</inkml:trace>
  <inkml:trace contextRef="#ctx0" brushRef="#br0" timeOffset="70469.03">3472 16001 11055 0,'-11'8'976'0,"1"5"-784"0,-3 4-192 0,0 1 0 15,1 4 1760-15,2-2 304 0,-1-1 64 0,2-4 16 32,0-2-2144-32,1-1-336 0,0 1-112 0,2-2-32 0,-2 1 480 0,2 0 0 0,-1 0 0 0,-1 1 0 15,-1 1 448-15,5-5 0 0,0 1-16 0,0 2 0 16,-1 3 208-16,1 1 32 0,2-1 16 0,0 4 0 16,2 1-112-16,3 16 0 0,2-3-16 0,0-8 0 15,3-2-416-15,3-3-144 0,-1-3 0 0,2-4 144 0,-1-4-352 0,1-4-80 16,1-1-16-16,2-7 0 15,-1 0 304-15,2-8 0 0,-1-2-128 0,2-4 128 0,1-2 384 0,2-1 128 16,0-6 16-16,-1 2 16 0,1 1-32 0,-1-2 0 16,-1 7 0-16,-2-3 0 0,-2 0-368 0,-1 4-144 15,-1 3 0-15,-3-2 144 0,-3-1-144 0,-1 2 192 16,-3 0-192-16,0 4 192 0,-4-1-192 0,-2-1 0 16,-2 1 0-16,-3 0 0 0,-2-1 0 0,-2 2 0 15,-2 0 0-15,-2 3 0 0,-4-1 192 0,-3 3-32 16,1 2-16-16,-1 1 0 0,2 2-144 0,1 1 128 15,1-1-128-15,-1 1 128 0,1 0-256 0,2-2-64 16,1-2-16-16,0 2 0 0,0 1-160 0,4-1-16 16,3 1-16-16,0-2 0 15,1 2-1376-15,2-2-272 0</inkml:trace>
  <inkml:trace contextRef="#ctx0" brushRef="#br0" timeOffset="71314.32">3714 10299 19343 0,'-13'-28'1728'0,"3"11"-1392"0,-3 2-336 0,0-1 0 15,0 6 2560-15,0 2 448 0,-2 1 96 0,1 6 16 16,2 1-2448-16,2 3-480 0,-2 2-192 0,2 4 128 15,-1 3-128-15,1 3 0 0,1 2-160 0,-2-5 160 0,0-7-320 0,5-1 48 16,1 5 0-16,0 3 0 16,0 0-144-16,-1 2-32 0,1-1 0 0,0 4 0 0,-2 0 224 0,-2 16 32 15,2-2 16-15,3-1 0 0,1 4 176 0,2-3 0 16,2 4 0-16,3 0-128 0,2-1 128 0,5-2 0 16,2 0 0-16,4 1 128 0,2-5 48 0,6-1 16 15,3-3 0-15,3-4 0 0,4-1-192 0,3-6 0 16,-3-3 0-16,0-5 0 0,-1-4 0 0,0-2-224 15,-1-3 32-15,-1-5 0 0,2-4-32 0,-1-2 0 16,-2-2 0-16,-1-2 0 0,-1-5 224 0,-3 0-176 16,-1-2 176-16,-6-3-160 0,-2 2 160 0,-4-2 128 15,-4-1-128-15,-4 1 176 0,-2 0-176 0,-3 1 0 16,-4 2 0-16,-2-2 128 0,-5 2 128 0,-2 3 32 0,-3 1 0 0,0-1 0 16,-3 1-96-16,0 1 0 0,-2 3-16 0,-1 1 0 15,-3 2 96-15,0 4 32 0,-2-1 0 0,-1 6 0 16,0 3-304-16,-2 7 0 0,-3 7 0 0,-3-1 0 31,-6 3-896-31,0 1-128 0,0 2-16 0,5-2-10992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37:07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27043 5202 19007 0,'0'0'832'0,"0"0"192"0,8-9-832 0,-2 0-192 16,0 0 0-16,-6 9 0 0,7-9 1216 0,0 1 192 16,-2 0 32-16,-5 8 16 0,0 0-640 0,0 0-128 15,0 0-32-15,0 0 0 0,0 0 64 0,0 0 16 0,-6-4 0 0,6 4 0 16,-12 2 64-16,0 2 16 0,-1-1 0 0,0 1 0 15,0 3-192-15,0 1-48 0,-3 2 0 0,1 5 0 16,-1 1-240-16,0 5-48 0,-1 1-16 0,2 2 0 16,-1-1-272-16,-1 2 128 0,-1 1-128 0,1 3 0 15,0 2 208-15,0 1-64 0,0-4-16 0,2 2 0 16,0 1 0-16,2 1 0 0,3-2 0 0,1 1 0 16,1 2-128-16,4-2 0 0,4-2 144 0,2 1-144 15,4-2 0-15,3 0 128 0,3-4-128 0,3-1 0 16,3-4 0-16,3-1 0 0,4 2 0 0,1-4 128 15,0-3-128-15,3-4 0 0,0-5 0 0,-1-2-128 16,1-3 128-16,-2-2 0 0,1-2 0 0,0-4-128 0,1-3 128 0,0 2 0 16,2-6 128-16,0 2-128 15,-1-3 0-15,0-3 144 0,-1-2-144 0,-2-1 0 0,-1-1 144 0,-1 1-144 16,-1-1 0-16,-3 0 144 0,-2-4-144 0,-2 1 128 16,-3-1-128-16,-1 1 128 0,-3-3-128 0,-3-3 160 15,-1-7-160-15,-4-2 160 0,-4 1-160 0,-2 0 0 16,-4-2 144-16,-1 3-144 0,-2 3 0 0,-2 6 144 15,-2 5-144-15,-4 2 0 0,1 6 256 0,-1 3-48 16,-2 0-16-16,-3 5 0 0,1 3-192 0,-1 5 144 16,0 0-144-16,0 2 128 0,-1 0-128 0,2 4 0 15,2 1 0-15,1 1-176 16,2-1-208-16,1 3-32 0,3-3-16 0,1 0 0 16,1-1-512-16,3 0-96 0,9-4-32 0,-9 6-9232 15,0 0-1856-15</inkml:trace>
  <inkml:trace contextRef="#ctx0" brushRef="#br0" timeOffset="322.96">27069 5622 26895 0,'0'0'1184'0,"0"0"256"0,0 0-1152 0,0 0-288 0,0 0 0 0,0 0 0 0,0 0 464 0,0 0 48 16,0 0 0-16,8 17 0 0,-8-17 128 0,13 17 48 16,-3-1 0-16,5-3 0 0,0 0-272 0,0 1-48 15,-1-2-16-15,2 1 0 0,-1-1-144 0,4-1-16 16,0 0-16-16,1-1 0 0,1 3-176 0,-1 0 128 15,1 4-128-15,1 3 128 0,3-5-128 0,-3 2 0 16,-1 0 0-16,-3 0 0 0,-3-2-224 0,-3-1-80 16,-3 0-16-16,-4-1-9360 15,-1 0-1888-15</inkml:trace>
  <inkml:trace contextRef="#ctx0" brushRef="#br0" timeOffset="801.09">28099 4854 4607 0,'0'0'192'0,"0"0"64"0,0 0-256 0,0 0 0 0,-5-6 0 0,5 6 0 0,0 0 4544 0,0 0 848 16,0 0 176-16,0 0 48 15,-7-5-3824-15,7 5-768 0,0 0-160 0,0 0-32 0,-10 1-240 0,1 2-48 16,0-1-16-16,-1 5 0 0,1 3 96 0,-1 2 16 15,1 3 0-15,-2 4 0 0,0-1 128 0,-1 3 16 16,-1 1 16-16,-1 3 0 0,-2 2-400 0,0-2-80 16,-1 5 0-16,-1 2-16 0,-3 2-304 0,2 5 128 15,0 3-128-15,1 3 0 0,-1-1 160 0,3 0-160 16,2-1 128-16,3-2-128 0,2-5 144 0,1-2-144 16,3 0 160-16,1-2-160 0,1 0 128 0,2-1-128 15,1 0 0-15,3-2 0 0,-1-2 0 0,4-2 128 0,-1-1-128 0,1-1 0 16,3 1-144-16,2-2-80 15,-1-1-16-15,2-1 0 16,0 1-512-16,1-2-96 0,5-1-32 0,-1-5-9248 0,-1 0-1856 0</inkml:trace>
  <inkml:trace contextRef="#ctx0" brushRef="#br0" timeOffset="1619.02">28501 5272 19343 0,'0'0'1728'0,"0"0"-1392"0,0 0-336 0,0 0 0 15,-7-4 1792-15,7 4 304 0,-10 0 48 0,0 0 16 16,0 1-1216-16,0 2-240 0,-2 0-64 0,-1 3 0 0,-3 0-368 16,-1 1-80-16,-1-1 0 0,0 2-16 0,1 1-48 0,0-1-128 15,0 0 192-15,1 0-64 0,2-1 0 0,1 3 0 16,0 0 0-16,1-2 0 0,2-3 256 0,1 0 32 15,1-1 16-15,8-4 0 0,-8 7-176 0,8-7-48 16,0 0 0-16,0 0 0 0,0 0-208 0,0 0 128 16,0 0-128-16,0 0 0 0,8 9 128 0,0 1-128 15,-8-10 0-15,10 7 0 0,0-2 0 0,1 0 128 16,1-1-128-16,-1 1 0 0,2 3 0 0,0 0 0 16,0 0 0-16,2 0 0 0,0 1 0 0,0-1 0 15,-4-1 0-15,3 2 0 0,-1 3 0 0,-2-3 0 16,-2-1 0-16,1-1-160 0,-3 1 160 0,1-2 0 15,-1 2 0-15,-1 1 0 0,-1 0 0 0,1 3 0 0,-4-2 0 0,-2-2 0 16,-1 0 0-16,0 2 0 0,-2 1 0 0,-1-2 0 16,-2 1 0-16,-2 1 0 0,-1-3 0 0,0 1-128 15,-1 1-32-15,0 1 0 0,-3-2 0 0,1 1 0 32,0-1-224-32,1 2-32 0,-1-1-16 0,0-1 0 15,2-2-1504-15,-1 1-304 0,1-2-64 0</inkml:trace>
  <inkml:trace contextRef="#ctx0" brushRef="#br0" timeOffset="2045.16">28662 5737 18431 0,'0'0'816'0,"0"0"160"0,0 0-784 0,0 0-192 15,0 0 0-15,8 12 0 0,-8-12 2576 0,10 11 480 0,1-1 80 0,-1 1 32 16,1 2-2208-16,1 0-432 0,-1 0-80 0,1 4-32 16,0-1-416-16,-1 2 0 0,1 2 0 0,0 1 0 15,-3-1 0-15,-1 5 0 0,-3 4 128 0,-2 1-128 16,-5 1-128-16,0-1-64 0,-3-4-16 0,-2-5 0 16,-1-3 208-16,-1-3-176 0,0-5 176 0,0 2-160 15,-2-2 160-15,1-1 0 0,0-1 160 0,-1 0-160 16,-1 0 128-16,2-2-128 0,1-3 0 0,0 1 144 31,9-4-608-31,0 0-128 0,-11 0-32 0</inkml:trace>
  <inkml:trace contextRef="#ctx0" brushRef="#br0" timeOffset="2752.65">29335 5457 11967 0,'0'0'1072'0,"0"0"-864"0,0 0-208 0,0 0 0 16,-5-8 1840-16,2 1 320 0,1-1 64 0,2 8 16 16,0 0-1792-16,0 0-448 0,0 0 0 0,0 0 0 15,-7-3 0-15,7 3 128 0,-9-3-128 0,0 6 0 16,1 2 528-16,-1 0 32 0,0 0 0 0,0 2 0 15,-2-1 464-15,1 5 80 0,-2-1 32 0,2 6 0 16,-2-2-160-16,1 2-16 0,1-5-16 0,-1 4 0 16,1-1-544-16,2-1-96 0,2 0-32 0,-1-4 0 15,1 2-272-15,0-1 128 0,3 1-128 0,3-11 0 16,-2 13 128-16,4-2-128 0,1 0 0 0,-3-11 0 16,8 10 128-16,-8-10-128 0,9 7 0 0,-9-7 0 15,13 4 0-15,-2-2 0 0,1-2 0 0,-1 0 0 0,1-5 0 16,0 0 0-16,0-2 0 0,1 1 0 0,0-1 0 0,0 1 0 15,0-1 128-15,-2-3-128 0,1 1 0 0,0 0 0 16,-2-2 128-16,-1 3-128 0,-1 2 0 0,-8 6 0 16,7-9 128-16,-2-2-128 0,-1 0 0 0,-1 0 0 15,-3 1 0-15,0 1 0 0,-3 1 128 0,3 8-128 16,-4-7 0-16,4 7 0 0,-7-6 128 0,7 6-128 16,-6-6 0-16,6 6 0 0,0 0 128 0,-9 6-128 15,9-6 0-15,0 0 0 0,-7 6 192 0,7-6-64 16,0 0 0-16,-5 13-128 0,4 2 0 0,1-15 0 15,2 15 0-15,2 1 0 0,0-2 0 0,1-1 0 0,1 0 0 0,-2 0 0 16,2-1 0-16,1 0 0 0,-1 0 0 16,2 1 0-16,0 0 0 0,1 1 0 0,0 0 0 0,1-1 0 15,0 2 0-15,-3 0 0 0,1-4 0 0,1 0 0 16,0 1 0-16,1-1 0 0,-3-2-176 0,1-1 176 31,1-3-928-31,-9-5-80 0,0 0-16 0,11 4-7760 0,-11-4-1568 0</inkml:trace>
  <inkml:trace contextRef="#ctx0" brushRef="#br0" timeOffset="3237.53">29266 4844 17503 0,'0'0'1552'0,"-9"-3"-1232"0,9 3-320 0,0 0 0 0,0 0 2032 0,0 0 336 16,0 0 80-16,-4 8 16 0,4-8-1808 0,0 0-352 15,1 12-80-15,-1-12-16 0,7 13 80 0,2 0 16 16,0 0 0-16,4 1 0 0,1 2 176 0,3 1 32 16,1 0 16-16,2 1 0 0,2-1-144 0,2 3-48 15,0 0 0-15,2 3 0 0,3-3-48 0,0 3-16 0,-2-4 0 0,1 3 0 16,-1 3-144-16,0-1-128 0,1 2 192 0,-5 4-192 16,1 1 128-16,-1 0-128 0,-1-1 0 0,0 2 0 15,-1-1 320-15,-1-3-64 0,-1-1 0 0,-2 1 0 16,-2-3-96-16,-2 1-32 0,-3 0 0 0,-3 2 0 15,-2-2 0-15,-2 0-128 0,-5 0 192 0,-2 8-64 16,-2 6 16-16,-2 0 0 0,-1 0 0 0,-2-4 0 16,1-3-144-16,0-3 0 0,-2 0 0 0,0-2 128 15,-1 2-128-15,-1-4 0 0,-2-1 0 0,2-1 0 16,-2-2-1744 0,0 0-288-16,3 1-48 0</inkml:trace>
  <inkml:trace contextRef="#ctx0" brushRef="#br0" timeOffset="6642.23">12723 4781 21183 0,'0'0'944'0,"-9"-8"192"0,0 1-912 0,0 0-224 16,-1 1 0-16,4-1 0 0,-1 1 2528 0,1-1 464 16,-1 2 80-16,0 1 32 0,-3 0-2448 0,0 0-480 15,-2 0-176-15,-1 0 0 0,-1 0 0 0,-2 2 0 16,-1 0 0-16,-1 2 0 0,-3 0 0 0,0 2 0 16,-2-1 0-16,-3 0 0 0,-5-1 144 0,-5 3-16 0,-1-2-128 0,-4 1 192 15,-1-2 208-15,-1 1 48 16,-2 2 0-16,-2-1 0 0,-1-1 192 0,-2-1 32 0,-1 2 16 0,-4 0 0 15,-5 2-208-15,-1 1-32 0,-5-2-16 0,-3 5 0 16,-3 2-256-16,1 1-48 0,1 0-128 0,-2 3 192 16,-2-5-192-16,-2 5 0 0,0-1 0 0,-1-1 0 15,0 2 128-15,1-1-128 0,2-1 0 0,1-2 0 16,1-1 0-16,0 1 0 0,-1-5 0 0,4 3 0 16,3 2 208-16,2-2-48 0,0 4-16 0,0-6 0 15,0-5 112-15,0 2 0 0,2 0 16 0,0-1 0 16,3 1-128-16,1 2-16 0,6-4-128 0,1 5 192 15,2-6 0-15,2 0-16 0,4-6 0 0,0 1 0 16,4 0 16-16,1 0 0 0,1-1 0 0,3 3 0 0,0-4-192 16,4 2 160-16,4 0-160 0,2-1 160 15,0 1-160-15,2 0 0 0,1 0 144 0,2 1-144 0,-1 0 288 0,2 1-16 16,-1 2 0-16,5 8 0 0,4 4 64 16,-1 2 16-16,1 0 0 0,-1-2 0 0,1-5-224 0,1 2-128 15,0 0 160-15,4 1-160 0,5-9 0 0,-4 8 0 16,1 0 0-16,3-8 0 0,0 10 144 0,1 1-144 15,2-2 128-15,1 1-128 0,-4-10 0 0,8 12 0 16,-1 2 0-16,1-1 0 0,0-1 128 0,3 1-128 16,-1 3 128-16,0 1-128 0,1 2 0 0,-1 5 0 15,-1 7 0-15,1 4 0 0,-4 2 0 0,-1 3 128 16,2 3-128-16,-1 3 128 0,-1-3-128 0,-1 2 0 0,-1 1 0 16,0 4 128-16,-3 4-128 0,1 1 0 0,0 4 0 15,1 1 0-15,-1-2 0 0,1 0 128 0,2-4-128 16,0 0 0-16,0-2 0 0,1 3 0 0,1 3 128 0,-1 2-128 15,0-2 0-15,0 0 0 0,0-3 0 0,1-3 128 16,-1-3-128-16,0 0 0 0,-1 3 0 0,0 3 0 16,-1 4 0-16,-2-1 0 0,-2 0 0 0,-2-1 0 15,0 1 0-15,-1-2 128 0,1-3-128 0,-3 0 0 16,-2 0 0-16,1 0 0 0,-1 2 128 0,0-2-128 16,-1-1 0-16,0-2 0 0,0 1 0 0,1-8 128 15,-1-7-128-15,1 1 0 0,-1-1 0 0,1-3 0 16,0 1 160-16,0-2-160 0,2 1 192 0,-1 1-192 15,1-4 224-15,0-1-64 0,1-1-16 0,1 1 0 16,2-6 32-16,-1 1 0 0,1-2 0 0,-1-1 0 16,2 0 16-16,-1-2 0 0,0 0 0 0,0-1 0 15,1 0-32-15,0-1 0 0,-2-3 0 0,2 2 0 16,-2-3-160-16,3 1 0 0,2-1 144 0,-2 0-144 0,0-13 0 16,1 14 128-16,-1-1-128 0,0-13 0 0,4 9 0 0,-4-9 144 15,4 13-144-15,-4-13 0 0,5 10 144 0,-5-10-144 16,0 0 0-16,9 11 144 0,-9-11-144 0,10 6 160 15,-10-6-160-15,12 1 160 0,-1-2-32 0,-11 1-128 16,13-3 192-16,-2 1-64 0,-11 2 0 0,13-1-128 16,-1-3 192-16,0 2-64 0,-12 2-128 0,16 0 0 15,-1 0 144-15,-2 0-144 0,0 0 0 0,3 0 0 16,3 3 0-16,4 0 128 0,-1-2-128 0,1 1 0 16,2 1 0-16,4 0 0 0,1-2 0 0,2 0 0 0,2 1 0 15,1-1 0-15,1 0 0 0,1-1 144 0,3-1-144 16,0 1 160-16,3-1-160 0,1 2 0 0,1 2 0 0,2-1-176 15,1-1 176-15,1 2 0 0,1 1 0 0,-2 0 0 16,-2 1 0-16,1-1 0 0,1 1 0 0,3 0 0 16,2 1 0-16,3-1 0 0,2-1 0 0,0-3 0 15,2-1 0-15,-1 1 0 0,-3 5 0 0,4-5 0 16,1 0 0-16,3-1 0 0,1-1 0 0,2 0 0 16,1-3 0-16,-3 1 0 0,-4 0 0 15,0 5 0-15,1 2 0 0,-2 0 0 0,-2 2 0 0,0-2 0 16,-2 1 0-16,-2 0 0 0,0 2 0 0,-5-1 0 15,-2 0 0-15,-1 0 0 0,0 5 0 0,-2-5 0 16,-1 1 0-16,1-1 0 0,1-1 0 0,-1 3 0 16,-1-1 0-16,-1-2 0 0,-3-1 0 0,-3 0 0 15,-2-2 0-15,-1 0 0 0,-5-1 0 0,2-1 128 16,-2 0-128-16,-2 0 0 0,-3-1 0 0,1 1 128 0,-2-2-128 0,-1 2 0 16,-3-1 0-16,2 1 128 0,-1 1-128 0,-1-1 0 15,-2 2 0-15,-2 2 0 0,1-2 0 0,-2 2 144 16,-1-1-144-16,-1 1 160 0,0-2-160 0,-11-2 0 15,10 3 0-15,-1-1-176 0,-9-2 176 0,9 4 0 16,-9-4 0-16,0 0 0 0,0 0 0 0,11 2 128 16,-11-2-128-16,0 0 128 0,9-4-128 0,-9 4 144 15,6-8-144-15,0 1 160 0,-6 7-160 0,6-10 128 16,1 0-128-16,-1 0 128 0,-1 3-128 0,2-4 0 16,-2 2 144-16,2-1-144 0,-2 1 0 0,0-1 128 15,0-1-128-15,2-1 0 0,-1-1 0 0,1 0 128 0,-1 1-128 0,1-1 0 16,1-3 128-16,0 2-128 0,-1-2 160 0,1-1-160 15,1-2 144-15,-1-2-144 0,0 2 128 16,2-5-128-16,0-1 144 0,-1 1-144 0,-1-6 160 0,1-3-160 16,0-2 160-16,0-3-160 0,0-4 160 0,0-3-160 15,0-1 128-15,-1-2-128 0,-1 1 0 0,-2 2 144 16,0 1-144-16,2-2 0 0,-1-2 0 0,-1-3 0 16,-1-2 128-16,0 1-128 0,0-6 128 0,-1 4-128 15,-1 0 0-15,0 1 0 0,-1 3 128 0,-1-3-128 16,0 1 0-16,0-2 0 0,0-6 0 0,0 2 0 15,-1-2 0-15,-2 0 128 0,-1-2-128 0,0 5 0 16,-1 6 0-16,1-5 0 0,-1-4 0 0,1-5 0 16,-1-3 0-16,-1 0 0 0,0 4 0 0,-1 2 0 15,1 5 0-15,-1-1 0 0,2-1 0 0,0 1 0 0,0-2 0 0,1-1 0 16,0 2 128-16,0 4-128 0,-3 4 0 0,4 8 0 16,1 11 0-16,0-5 128 0,-4-10-128 0,3-2 0 15,-1-7 0-15,0 2 0 0,0 1 0 0,1 7 0 16,-1 7 0-16,0 2 0 0,2 4 0 0,-2 3 0 15,0 0 0-15,0-2 0 0,1 2 0 0,1-4 0 16,-2-2 0-16,0-2 0 0,0-1 0 0,0 3 0 16,0-1 0-16,2 2 0 0,-1 5 0 0,0 5 0 15,1 2 0-15,1 4 0 0,-2 5 0 0,2-2 0 16,-1 6 0-16,2-2 0 0,0 2-128 0,2 2 128 16,-1-2 0-16,-1 10 0 0,0 0 0 0,0 0 0 15,4-7 0-15,-4 7 0 0,0 0-144 0,0 0 144 0,0 0 0 0,0 0 0 16,0 0-128-16,0 0 128 15,8-7 0-15,-8 7 0 0,0 0 0 0,0 0-128 0,0 0 128 0,0 0 0 16,0 0 0-16,0 0 0 0,0 0 0 0,0 0 0 16,0 0 0-16,0 0 0 0,0 0 0 0,0 0 0 15,0 0 0-15,-9 2 0 0,9-2 0 0,-12 1 0 16,0 0 0-16,-1-1 0 0,-1 0 0 0,-1 2 0 31,0-1-1088-31,-4 3-96 0,-1 2-32 0,-5 2-21824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37:56.3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25875 9325 2751 0,'0'0'256'0,"0"0"-256"0,0 0 0 0,0 0 0 15,0 0 864-15,0 0 128 0</inkml:trace>
  <inkml:trace contextRef="#ctx0" brushRef="#br0" timeOffset="29393.87">25554 9867 3679 0,'0'0'160'0,"0"0"32"0,0 0-192 0,-9 4 0 16,9-4 0-16,-8 0 0 0,8 0 960 0,0 0 128 15,0 0 48-15,0 0 0 0,0 0-448 0,0 0-96 16,-8 0-16-16,8 0 0 0,0 0 336 0,0 0 64 15,-10 3 16-15,10-3 0 0,-8-2 16 0,8 2 0 16,-10 3 0-16,1 1 0 0,-1 1-272 0,10-5-48 16,-10 1-16-16,0 5 0 0,0-1-416 0,1 1-64 15,-1 2-32-15,1 0 0 0,0 0-160 0,-2 1 0 16,0 1 0-16,-1 2 128 0,1-1-128 0,0 2 0 16,-2 0 0-16,0 0 128 0,-2 1-128 0,1 2 0 0,-2-3 0 0,-1 4 0 15,-2 0 0-15,0-1 128 0,0 3-128 16,1 2 128-16,1 2 0 0,1 3 0 0,2 2 0 0,-2-1 0 15,-1-1-128-15,1-1 0 0,1-3 0 0,-1 0 128 16,2 0 0-16,1 2-128 0,-2-2 192 0,2 3-64 16,0 2-128-16,2 3 128 0,-2 3-128 0,1 0 128 15,0 4-128-15,0 2 128 0,1 5-128 0,-1 2 128 16,2 2 32-16,0-5 0 0,0-5 0 0,1 4 0 16,0-6 64-16,1 2 16 0,1 0 0 0,3 2 0 15,2 3 208-15,-1 2 64 0,2 6 0 0,1-1 0 16,0 4-384-16,0-5-128 0,3-6 0 0,-1-3 0 15,1-1 0-15,1 1 0 0,-2 3 0 0,1 5 0 16,-2 7 0-16,0-1-208 0,1-1 64 0,0-3 16 16,1-4 128-16,1-1 0 0,-1-6 0 0,2-1 0 15,0-2-336-15,3-2-48 0,-2-1 0 0,2-7 0 0,0-1 208 16,2-3 48-16,1-1 0 0,2-2 0 0,-1 1 256 0,2 1 48 16,2 5 16-16,1 1 0 0,1 0-192 0,1-2 0 15,1-1 0-15,1-2 0 0,0-1 0 16,-3 1-176-16,-5-3 176 0,1 1-128 15,3-2-1088-15,0-1-192 0,0 1-64 0</inkml:trace>
  <inkml:trace contextRef="#ctx0" brushRef="#br0" timeOffset="30112.49">25089 12741 19007 0,'-13'3'832'0,"4"0"192"0,-2 0-832 0,1-2-192 15,-1-1 0-15,2 1 0 0,0-1 480 0,0 0 48 16,9 0 16-16,-11-1 0 0,2-2-32 0,2 1-16 16,7 2 0-16,-11-5 0 0,2-2 240 0,-1 2 48 15,0-4 16-15,0 0 0 0,-2-1 288 0,1 0 64 16,0 2 16-16,1 0 0 0,-1-2-240 0,-1-3-48 16,2-3-16-16,-2 2 0 0,1 1-432 0,0-2-96 15,2 0-16-15,-3-2 0 0,-1-1-176 0,2 1-144 16,0 0 192-16,2 1-192 0,4 2 176 0,-3-1-176 15,0 1 160-15,2 2-160 0,0 2 0 0,2 1 0 0,2 2 0 0,2 7 0 16,0 0 0-16,0 0 0 0,0 0 0 0,0 0 0 16,0 0 0-16,0 0-208 0,0 0 64 0,10 2 16 15,2 3 128-15,1 1 0 0,0 2-144 0,1 3 144 16,2 0 0-16,0 0-144 0,-1-1 144 0,4 3 0 16,-1 3-128-16,3-3 128 0,-2 1 0 0,3 2 0 15,2-2 0-15,2 2 0 0,1-2 0 0,1 2 0 16,2-1 0-16,-2 1 0 0,-1-3 0 0,-3 2 0 15,-2 0 0-15,1 1 0 0,-3-1 0 0,0 0 0 16,-4-3 0-16,-1-2 0 0,-2-1 0 0,0-1 0 16,-1-2 0-16,-1 1 0 0,-11-7 128 0,10 0-128 15,-1 0 208-15,-9 0 0 0,7-9 0 0,-2-2 0 16,0 1-16-16,0-3-16 0,3-5 0 0,-3 1 0 0,-1 0-176 0,1-3 0 16,3-3 0-16,-3-1-10528 15,-2-3-2016-15</inkml:trace>
  <inkml:trace contextRef="#ctx0" brushRef="#br0" timeOffset="30817.49">24320 10112 3679 0,'0'0'320'0,"0"0"-320"0,0 0 0 0,0 0 0 0,0 0 2160 0,-7 8 352 16,1 1 80-16,0 2 16 15,2-4-1504-15,0 5-288 0,1-1-64 0,-1 2-16 0,0-3 96 0,1 2 0 16,1 2 16-16,0-1 0 0,2-1-160 0,-1 2-48 15,1 3 0-15,0-2 0 0,0 0-368 0,3 1-80 16,-2 1 0-16,1 0-16 0,0-3 16 0,0 2 0 16,1-2 0-16,0 2 0 0,-2-2-64 0,-1 0-128 15,0 1 192-15,1-2-64 0,0-3-128 0,-1 3 192 16,0-13-192-16,0 13 192 0,2-4 112 0,-2-9 16 16,0 0 16-16,-2 11 0 0,2-11 272 0,0 0 48 15,0 0 16-15,0 0 0 0,0 0 96 0,0 0 32 16,0 0 0-16,0 0 0 0,-2-8-288 0,1-2-64 0,1 2-16 0,-2-3 0 15,0 1-240-15,0 1-32 16,2-2-16-16,0 1 0 0,0-2-144 0,0 2 192 0,0-3-192 0,3 0 192 16,0-2-192-16,-1 1 128 0,-1-2-128 0,1 1 128 15,0-2-128-15,1 1 128 0,-2 3-128 0,2-1 128 16,1 1-128-16,0-3 160 0,-2 2-160 0,2 1 160 16,1 0-160-16,1 0 160 0,-1 0-160 0,3 1 160 15,0-1-160-15,1 1 0 0,1 2 0 0,-1-2 0 16,2 1 0-16,0 4 0 0,0 0 0 0,-2-1 0 15,1 3 0-15,1 0 0 0,1 1 0 0,-2-1 0 16,3 2 0-16,1 3 0 0,1 0 0 0,-1 0 0 31,3 1-576-31,1 5 16 0,0-4 0 0,1 2-8864 0,0 0-1776 0</inkml:trace>
  <inkml:trace contextRef="#ctx0" brushRef="#br0" timeOffset="34949.98">25919 13044 8287 0,'0'0'736'0,"0"0"-592"16,0 0-144-16,0 0 0 0,0 0 2080 0,0 0 384 15,0 0 80-15,0 0 16 0,0 0-1792 0,0 0-368 16,5 12-64-16,-5-12-16 0,0 0 656 0,11 5 128 15,-11-5 32-15,10 5 0 0,-10-5-160 0,12 4-16 16,-12-4-16-16,12 2 0 0,-12-2 32 0,11 1 16 16,-11-1 0-16,0 0 0 0,14 3-176 0,-14-3-48 15,13 3 0-15,-13-3 0 0,11 3-320 0,-11-3-64 16,11 5 0-16,-11-5-16 0,11 7-160 0,-11-7-16 16,12 9-16-16,-12-9 0 0,13 9 96 0,0 2 32 15,-1-4 0-15,0 2 0 0,-2 2 16 0,3-1 0 0,0 2 0 0,0-2 0 16,-1-2 0-16,4 4 0 0,1-2 0 15,0 3 0-15,-1 1-64 0,1-1 0 0,-1-3 0 0,0 3 0 16,-2 0-128-16,0-1-128 0,-1 0 192 0,-1 1-192 16,-4 0 192-16,-1 1-64 0,-1-1 0 0,-2 3-128 15,0 1 288-15,-3 0-48 0,-2-1-16 0,-2 3 0 16,1-1 96-16,0 0 0 0,0-1 16 0,-2 0 0 16,-1-4-96-16,1 2-32 0,1 1 0 0,-1-1 0 15,-1-1 16-15,0-1 0 0,0-1 0 0,-2 2 0 16,0 1-224-16,1-2 144 0,-2 0-144 0,2 0 128 15,-1 0 16-15,1-2 0 0,-1-3 0 0,2 1 0 16,0 1 48-16,-2-1 16 0,1-1 0 0,-1-3 0 16,-1 1-64-16,0-1-16 0,1-1 0 0,7-4 0 0,-9 3-128 15,9-3 0-15,-8 4 0 0,8-4 128 0,-12-1 80 0,3-2 16 16,2 0 0-16,7 3 0 0,-8-6-80 0,3-1-16 16,1 0 0-16,4 7 0 0,-4-7-128 0,2-1 128 15,-1-2-128-15,1-1 128 0,0 0 64 16,1-1 0-16,0 0 0 0,1 2 0 0,-2-6-32 0,2 2 0 15,0-2 0-15,2-1 0 0,-1 1-32 0,2 1 0 16,-3-1 0-16,2-3 0 0,2-2 0 0,1 1 0 16,2 1 0-16,-2-1 0 0,3 1-128 0,2-1 0 15,2 0 0-15,-1 1 128 0,-1 1-128 0,0-2 0 16,2 3 0-16,0-1 0 0,-2 0 0 0,2-2 0 16,1-1 0-16,-1 3 0 0,-1 1 0 0,1 0 0 15,-1-1 0-15,0 0 0 0,-1-2 0 0,0 3 0 0,0-4 0 0,1 3 0 16,-3 1 0-16,-1 3 0 0,0-2 0 0,-2 2 0 15,0-1-176-15,2 1 48 0,-1 0 0 0,2-2 0 32,-1-1-944-32,1 1-176 0,1 2-32 0,1 0-16 15,2-1-352-15,1 2-64 0,3 3-16 0,-1 1-10176 0,2 2-2048 16</inkml:trace>
  <inkml:trace contextRef="#ctx0" brushRef="#br0" timeOffset="98295.6">21361 16609 19343 0,'0'0'1728'0,"-6"-3"-1392"0,-3-2-336 0,1 1 0 16,0 0 2176-16,0 1 384 0,0 2 64 0,-1-3 0 0,-1 2-2000 0,-1-1-416 15,0 3-80-15,-1 0 0 0,-1 3-128 0,-1-2 0 16,-2 1 0-16,0 1 128 15,-1 0-128-15,3-1 0 0,0 0 128 0,-1 2-128 0,0-1 656 0,0 1 64 16,4-1 16-16,-1 0 0 0,-1-1 128 0,1-1 32 16,-1-1 0-16,1 3 0 0,2 0-288 0,0 2-48 15,-1-1-16-15,11-4 0 0,-8 5-256 0,8-5-48 16,0 0-16-16,0 0 0 0,0 0-96 0,12 13-128 16,2-6 176-16,6-1-176 0,2-3 320 0,3 1-64 15,2 0 0-15,5-3 0 0,3-1-256 0,4 0 160 16,1-1-160-16,1-1 128 0,-2 4-128 0,0-1 0 15,-1-1 144-15,-4 0-144 0,-3 0 0 0,-2-1 144 16,-5-2-144-16,-3 2 0 0,-4-1 144 0,-3 0-144 0,-4-1 0 0,-10 3 144 16,0 0 176-16,0 0 48 0,0 0 0 0,0 0 0 15,0 0 240-15,0 0 48 0,-7-4 16 0,-3 2 0 16,-2 2-160-16,-1-3-16 0,-3 0-16 0,-1 2 0 16,0-2-160-16,-1 2-16 0,-1-1-16 0,-2 0 0 15,-3 1-160-15,1-2-128 0,-2 1 144 0,-1 0-144 16,0 0 128-16,-2 2-128 15,1 1 0-15,0 2 144 0,-1-1-144 0,4 1 0 0,0 0 0 0,5 0 0 16,0 1 0-16,5 2 0 0,1-5 0 0,2 0 0 16,11-1 0-16,0 0 0 0,0 0 0 0,0 0 0 15,0 0 0-15,0 0 0 0,0 0 0 0,11-1 0 16,1 0-128-16,1 1 128 0,0 0 0 0,0 0 0 16,0 0 0-16,0 0 0 0,-1 1-144 0,-2 1 144 0,-10-2 0 0,0 0 0 15,10 6 0-15,-10-6 0 0,0 0 0 0,0 0 0 16,0 0 0-16,0 0 0 0,-2 10 0 0,2-10 0 15,-8 8 0-15,0-3 0 0,-1 0 0 0,1 1 0 16,0 0 0-16,8-6 0 0,-10 3 0 0,10-3 128 16,-8 4-128-16,8-4 0 0,0 0 0 0,0 0 0 15,0 0 0-15,0 0 0 0,0 0 0 0,0 0 0 16,0 0 0-16,0 0 0 0,0 0 0 0,0 0 0 16,0 0 0-16,13 6 0 0,0-2 0 0,0 0 0 15,0-1 0-15,2-1 0 0,-1-1 0 0,0 2 0 16,2 0 0-16,0 1 0 0,-1-4 0 0,1 2 0 15,-2 1 0-15,-1 1 0 0,0 1 0 0,-1 0 0 16,-12-5 0-16,12 4 0 0,-12-4 0 0,10 4 0 0,-10-4 0 16,0 0 0-16,0 0 0 0,0 0 0 15,0 0 0-15,0 0 0 0,0 0 128 0,-10 4-128 0,-3-1 176 0,-3-1-176 16,-2-2 176-16,-3 1-176 0,-3 1 160 0,0-1-160 16,-4 2 176-16,1-3-176 0,-2 1 192 0,2 2-192 15,1-2 128-15,1-1-128 0,0 0 0 0,3-1 0 16,3-1 0-16,2 1 0 0,2 0 0 0,2-2 0 15,3 0 0-15,10 3 0 0,0 0-192 0,-9 0 48 32,9 0-1792-32,0 0-368 0,0 0-64 0,0 0 0 0</inkml:trace>
  <inkml:trace contextRef="#ctx0" brushRef="#br0" timeOffset="99344.61">4791 16766 4607 0,'0'0'192'0,"-2"-10"64"0,-6 0-256 0,0-1 0 16,-1 1 0-16,2 1 0 0,1-1 4032 0,1 3 752 16,1-4 144-16,0 2 48 0,0 0-3632 0,0 1-704 15,-1-4-160-15,1 1-32 0,0 0 208 0,0-1 48 0,-4-1 0 0,2 0 0 16,-1-1-288-16,1 2-48 0,-5 1-16 0,2 0 0 16,-1-1 224-16,-2 3 64 0,-1 3 0 15,1 1 0-15,0-2-80 0,2 4-16 0,-1 2 0 0,2 0 0 16,0 1-16-16,1 1 0 0,1 3 0 0,0-3 0 15,7-1-272-15,-6 7-48 0,6-7-16 0,0 0 0 16,-6 8-192-16,6-8 0 0,0 0 0 0,0 0 0 16,0 0 0-16,0 0 0 0,13 11 0 0,0-1 0 15,3-3-144-15,0 0 144 0,-1-3 0 0,4 1-144 16,0 2 144-16,1-4 0 0,-2 0-144 0,-1 1 144 16,1-1 0-16,-2-2 0 0,-3 0 0 0,-1-1 0 15,-12 0 448-15,11 0 0 0,0 0 0 0,-11 0 0 16,0 0 256-16,0 0 48 0,9-5 16 0,-9 5 0 15,0 0-112-15,0 0-16 0,6-9 0 0,-6 9 0 0,4-7-192 0,-4 7-64 16,2-10 0-16,-2 2 0 0,-2-1-224 0,2 9-160 16,-5-9 192-16,0 0-192 0,-2 0 192 0,-2 2-192 15,-5 1 192-15,0 0-192 0,-3 2 176 0,-2 3-176 16,-2 0 160-16,-2 1-160 0,-3 1 160 0,-1 4-160 16,-3 2 160-16,0 2-160 0,0 1 160 0,0 1-160 15,1 1 160-15,2 1-160 0,0 0 128 0,5 0-128 16,3-2 0-16,1 1 0 0,1-1 0 0,2-4 0 15,3-1 0-15,3-1 0 0,9-5 0 0,0 0 0 16,0 0 0-16,0 0 0 0,0 0 0 0,0 0 0 16,0 0 0-16,0 0 0 0,8-1-208 0,5 1 64 15,-1 1 16-15,4 0 0 16,2-2-1216-16,4 1-256 0,1 0-32 0,4 0-16048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40:34.9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9790 6535 1839 0,'0'0'160'0,"0"0"-160"0,0 0 0 0,0 0 0 16,0 0 3248-16,0 0 608 0,2-9 128 0,0 0 32 16,-2-1-2544-16,1 1-496 0,-1 0-96 0,2 0-32 15,1 0-592-15,0 0-128 0,-2 0-128 0,-1 1 176 0,0 0-176 0,0 2 0 16,-1-1 0-16,1 7 0 0,-4-5 0 0,4 5 0 15,-8-4-144-15,8 4 144 0,-8-1 0 0,8 1 0 16,-9 0 0-16,0-2 0 0,0 2 352 0,1 2 128 16,0-1 32-16,-2 1 0 0,-3 5 256 0,-2-3 64 15,0 1 16-15,-2-1 0 0,0 3 144 0,0 0 32 16,-1 3 0-16,1-3 0 0,-2 1-368 0,2 1-64 16,0 3-16-16,0-2 0 0,3 5-368 0,1 0-80 15,0 1 0-15,0 1-128 0,-1 0 128 0,1 3-128 16,0-1 0-16,1 1 0 0,1-1 0 0,2-1 0 15,4 1 0-15,1-1 0 0,3-2 0 0,2-2 0 0,3 2 0 16,3-2 0-16,2-1 0 0,4-4 0 0,1-1 0 16,2 0 0-16,1 0 0 0,2-3 0 0,3-1 0 0,3-2 0 15,-1 1 144-15,0-2-144 0,-1-1 0 0,0-1 144 16,1-3-144-16,-1 0 128 0,-2 0-128 0,-2-2 128 16,-2-5-128-16,0 1 0 0,-1-1 144 0,-2 1-144 15,-1-1 128-15,-1 1-128 0,0 0 160 0,0-3-160 16,-2-4 128-16,2 1-128 0,-3 2 0 0,-1-3 0 15,-3 1 128-15,-1-2-128 0,-2 1 0 0,1 1 144 16,-3-2-144-16,-1 0 0 0,-3 2 0 0,-3-3 128 16,-1 0-128-16,-1 2 0 0,0 3 0 0,-1 0 128 15,-1 1-128-15,0 0 0 0,-2 0 0 0,0 2 0 16,-1 2 0-16,1 2 0 0,0 1 144 0,0 2-144 16,-1 1 0-16,1 2 0 0,1 1 0 0,-1 4 0 15,0-1-640-15,-1 2-32 0,2 1-16 0,3 3 0 16,1 5-2080-16,2-4-432 0</inkml:trace>
  <inkml:trace contextRef="#ctx0" brushRef="#br0" timeOffset="1190.98">20921 6497 8287 0,'0'0'368'0,"-4"-8"80"0,1-1-448 0,3 9 0 16,-2-9 0-16,0 0 0 0,0-2 2224 0,0 2 352 15,0 0 80-15,-1 1 16 0,-1 0-1936 0,0-1-384 16,0 0-80-16,1 4-16 0,3 5-256 0,-6-7 0 15,6 7 0-15,0 0 0 0,-7-3 0 0,7 3 0 16,-10-2 0-16,1 5 0 0,-1 1 0 0,-1 1 0 16,0 2 0-16,-2 0 0 0,-2 4 224 0,0 2 144 0,-2 0 16 0,1 3 16 15,-1-1-176-15,0 2-32 16,-1 3-16-16,1-2 0 0,0 0-176 0,1 2 0 0,1-2 0 0,2-1 128 16,0-1-128-16,1-1 0 0,3 1 0 0,2-2 0 15,3-2 0-15,2 0 192 0,0-1-192 0,5 2 192 16,1 3 160-16,2-3 32 0,2 0 16 0,1 0 0 15,2-2-208-15,1 2-32 0,-1 0-16 0,2-2 0 16,2 1-144-16,-1-4 0 0,2-2 0 0,-1 0 128 16,1-2-128-16,1-3 0 0,-1-2 0 0,1-2 0 15,-2-1 0-15,0-1 0 0,-2-2 0 0,0 0 128 16,-2-4 48-16,1 2 0 0,0-1 0 0,0-1 0 16,-2-2 336-16,0-3 64 0,-1 2 0 0,2 1 16 15,-1-3 160-15,1-1 16 0,-3 2 16 0,1-2 0 16,-3-3-400-16,1 2-96 0,-2-7-16 0,-2 2 0 15,-2-2-272-15,-1 0 0 0,-1 1 128 0,-2 1-128 16,-2 4 0-16,-2 2 0 0,-1 3 0 0,-2 0 0 0,-2 5-144 0,-2 4-96 16,-3 3-16-16,-1 2 0 15,-3 3-1760-15,-3 3-352 0</inkml:trace>
  <inkml:trace contextRef="#ctx0" brushRef="#br0" timeOffset="2186.33">21401 8781 10127 0,'0'0'896'16,"0"0"-704"-16,0 0-192 0,0 0 0 0,-6-8 2880 0,4 0 528 0,2 8 112 0,-3-9 32 16,3 9-2848-16,0 0-560 0,-5-9-144 0,1-1 0 15,4 10 0-15,-7-11 0 0,0 1 0 0,-1 1 0 16,-1 1 0-16,0 0 0 0,-1 0 0 0,1 1 0 15,-1-4 368-15,-1 2-16 0,0 0 0 0,-1 2 0 16,-1 3 512-16,0 2 96 0,0 0 32 0,0 2 0 0,-2 3-384 0,1 2-80 16,0 2-16-16,-2 3 0 0,-1 3-336 0,2 2-176 15,-1 0 160-15,2 5-160 16,1 3 0-16,-2 2 0 0,0-1 0 0,2 2 0 0,1 0 0 0,1 1 0 16,2 2 0-16,4 1 0 0,4 1 0 0,2-1 128 15,3-4-128-15,1 3 0 0,-1-1 0 0,3 0 0 16,3-1 0-16,2-3 0 0,-3-2 0 0,1-7 0 15,2 0 0-15,-2-2 0 0,1-7 0 0,1 0 0 16,2-4 0-16,2 0 0 0,2-4 0 0,1 1 0 16,2 0 0-16,1-2 0 0,3-2 0 0,1 1 176 15,0-3-48-15,0-2-128 0,0-3 176 0,1-1-176 16,-3-1 160-16,-1-2-160 0,-4 1 192 0,1-5-64 16,-2 1-128-16,-2-1 192 0,-5 1 80 0,-2-1 16 0,-2 2 0 0,-2-4 0 15,-1 2 160-15,-3 1 16 0,-2-2 16 0,-4 1 0 16,-6 2-128-16,0 0-32 0,-4-2 0 0,0 2 0 15,-4 0-192-15,-1 3-128 0,-3-2 128 0,0 4-128 16,-1-6 0-16,0 3 0 0,-1 3 0 0,1 3-192 31,1-1-336-31,2 3-80 0,0 3-16 0,3 1 0 16,0 0-544-16,1 2-112 0,0-4-32 0</inkml:trace>
  <inkml:trace contextRef="#ctx0" brushRef="#br0" timeOffset="3473.09">10057 8619 12895 0,'0'0'1152'0,"-5"-7"-928"0,-3-8-224 0,3 2 0 15,-1 0 2752-15,2 3 512 0,2 2 112 0,-1 1 16 16,3 7-2624-16,-2-5-512 0,-2-1-96 0,4 6-32 16,-9-3-128-16,0 3-176 0,-1 0 48 0,0 0 0 31,0 1-320-31,-2 1-48 0,-1-1-16 0,0 2 0 0,-2-3 272 0,1 1 48 0,2 2 16 0,-2 0 0 15,0 3 304-15,-2-2 64 0,-1 1 16 0,1 1 0 16,2 5 448-16,-2-1 96 0,-1 1 16 0,1 2 0 16,-1 0-192-16,-3 0-48 0,-1 4 0 0,-2-4 0 15,-3 0-288-15,1 0-64 0,0-1-16 0,-1-2 0 0,-1-2-160 0,2 0 128 16,1-2-128-16,4 3 128 0,-1-2-128 0,1 1 0 16,3-2 0-16,1 1 128 0,2-1 0 0,2 2 0 15,2 0 0-15,0 0 0 0,-1 1-128 0,1-1 0 16,-1 1 0-16,3 1 128 0,1 2 16 0,0 1 0 15,-1 1 0-15,3 3 0 0,1 5-16 0,0 3-128 16,3 4 192-16,1 1-64 0,0 0-128 0,4 1 0 16,1 0 0-16,2-1 0 0,0 0 128 0,4-2-128 15,2-2 128-15,3-3-128 0,0-1 144 0,4-3-144 16,1-1 160-16,4-1-160 0,1-4 176 0,0 0-176 16,0-1 192-16,4-3-192 0,4-3 160 0,0-2-160 15,-2-1 128-15,1-5-128 0,-1 1 128 0,-2 0-128 0,2-6 0 16,2 2 128-16,2-1 16 0,5-2 0 0,0-1 0 15,4 1 0-15,0-3-144 0,0 4 192 0,-2 1-192 0,-2-3 192 16,0 0-192-16,-5 0 0 0,-3 0 0 0,-3-2 128 16,-4 0-128-16,-3-1 0 0,-1 0 144 0,-1 2-144 15,-1-2 192-15,-2-1-16 0,-1 1-16 0,-1-3 0 16,-3 0-160-16,0 0 160 0,-1 0-160 0,-1-2 160 16,-4-1 48-16,-2-1 16 0,-1-2 0 0,-3-1 0 15,-2-2-48-15,-2 1-16 0,-1-2 0 0,-2 1 0 16,-2 4 16-16,-1 0 0 0,-3-2 0 0,-1-2 0 15,0 2-48-15,-3 0-128 0,1 0 192 0,-2 1-64 16,-1 1-128-16,-1 2 160 0,2-1-160 0,-2 2 160 16,-2-2 48-16,0 5 16 0,-2 1 0 0,1 3 0 15,1-3-96-15,0 5 0 0,-3 1-128 0,3 5 192 0,2-2-192 16,1 4 0-16,-1 0 0 0,1 4-160 16,0-2-512-16,1 2-96 0,-3 0-32 15,2 4-9824-15,0 4-1984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40:54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16360 7488 16575 0,'0'0'736'0,"0"0"160"0,0 0-720 0,0 0-176 16,7-7 0-16,2 2 0 0,3 4 2816 0,2-2 544 15,2 2 96-15,2 1 32 0,2 1-2320 0,2 2-464 16,0-1-80-16,4 0-32 0,1 0-464 0,5 1-128 15,0 1 0-15,2-4 0 0,1 1 0 0,2-2 0 16,-1-3 0-16,5-1 128 0,2 1 0 0,2-4 16 16,4 0 0-16,1 0 0 0,4 2-16 0,-1-5-128 15,1 1 192-15,-2 1-64 0,-3-3 16 0,0 0 0 16,-2 3 0-16,1 1 0 0,1 2 48 0,2 1 16 16,1-3 0-16,3 3 0 0,0-2 208 0,-2 2 32 15,2-3 16-15,-1 3 0 0,-5-2-80 0,2 2-32 16,0 1 0-16,-2 0 0 0,0 0-176 0,-2 2-48 0,-2-2 0 0,-2 3 0 15,-1-1-128-15,-3 2 0 0,-4 0 144 0,0-2-144 16,-3 2 0-16,-4 0 144 0,0-2-144 0,-2 1 0 16,-3 0 0-16,1-2 0 0,-2-1-192 0,-1 0 48 15,-3 2-64-15,0-1-16 0,-1 2 0 0,3 0 0 32,-2 1-672-32,2-2-144 0,0 1-32 0,3 0-13888 0</inkml:trace>
  <inkml:trace contextRef="#ctx0" brushRef="#br0" timeOffset="986.12">19608 7372 6447 0,'0'0'272'0,"0"0"80"0,0 0-352 0,0 0 0 16,0 0 0-16,8-7 0 0,-8 7 3664 0,13-4 672 15,0 2 128-15,1-3 16 0,2 2-2720 0,2 0-544 16,3 1-128-16,4-1 0 0,2 1-384 0,4-1-64 16,3 0 0-16,3-2-16 0,2 0-352 0,0 0-64 15,0-3-16-15,0 1 0 0,0 1-192 0,-1 1 0 16,-3 1 128-16,1 2-13232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1:41:19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21857 8194 1839 0,'0'0'0'0,"0"0"160"0,0 0-160 0,0 0 0 16,0 0 0-16,-9 3 0 0,9-3 3408 0,-9 4 656 15,9-4 128-15,-11 1 32 0,11-1-3184 0,-10 3-624 16,10-3-128-16,-11 4-32 0,11-4-96 0,-9 2-32 16,9-2 0-16,-10 0 0 0,1-1 128 0,-1 1 32 0,0 0 0 0,1 0 0 15,-2 0 272-15,1 0 48 0,0 0 16 16,-2 1 0-16,0 1 320 0,0-1 64 0,1 0 16 0,-1 1 0 16,0 2-224-16,0-4-32 0,2 0-16 0,0 0 0 15,-1 2-288-15,1 2-48 0,-1-3-16 0,2 2 0 16,9-3 48-16,-10 3 16 0,1-3 0 0,0 0 0 15,9 0 48-15,-10 0 0 0,3-4 0 0,-3 2 0 16,1 1 16-16,2-2 16 0,0 2 0 0,0 0 0 16,0 0-32-16,7 1 0 0,-7-7 0 0,1 0 0 15,-1 2-96-15,2 1-32 0,5 4 0 0,0 0 0 16,-8-1-112-16,8 1-16 0,-6-4-16 0,6 4 0 16,0 0 128-16,0 0-192 0,0 0 0 0,0 0 16 15,0 0 0-15,0 0 0 0,0 0 0 0,0 0-64 0,0 0 0 16,-4-2 0-16,4 2 0 15,0 0 32-15,0 0 0 0,-4-7 0 0,4 7 0 0,0 0 64 0,0 0 16 16,-3-5 0-16,3 5 0 0,0 0 48 16,0 0 16-16,0 0 0 0,0 0 0 0,5-5-48 0,-5 5 0 15,7-6 0-15,-7 6 0 0,8-4-112 0,-8 4-16 16,6-3-128-16,-6 3 192 0,0 0-64 0,0 0-128 16,0 0 176-16,0 0-176 0,0 0 224 0,0 0-64 15,0 0-16-15,0 0 0 0,0 0-16 0,12 0-128 16,-12 0 192-16,10 0-64 0,-10 0 0 0,11 0 0 15,-11 0 0-15,12 0 0 0,-1-3-128 0,1 3 160 16,0-1-160-16,-1-1 160 0,1 2-160 0,1 0 192 16,0 0-192-16,0 0 192 0,-1-1-192 0,1 1 192 0,-1 0-192 0,1 0 192 15,0 0-192-15,0 0 128 0,0 0-128 0,1 0 128 16,2 0-128-16,1 0 192 0,0 0-192 0,2 0 192 16,1 3-192-16,1 1 192 0,1-3-192 0,3 1 192 15,0 1-64-15,1 0 0 0,1-3 0 0,2 1 0 16,-1 2 0-16,4-1-128 0,0 0 192 0,3-4-64 15,2-2 0-15,2 2-128 0,1-1 192 0,5 0-64 16,3 1-128-16,0 1 160 0,0 1-160 0,2 1 160 16,0 1-160-16,-1-2 160 0,-1-2-160 0,-2 1 160 15,-2 1-160-15,3-3 128 0,4 2-128 0,1 1 128 16,2 1-128-16,-1 2 0 0,1-3 144 0,-4 2-144 16,-1 1 0-16,-4-2 128 0,0-2-128 0,-2-2 0 15,0 1 0-15,0 2 0 0,0-4 0 0,0 2 128 0,-2 2-128 0,0 0 0 16,-2 0 0-16,-1 0 0 15,-3 0 144-15,-1 2-144 0,-3-2 192 0,2 0-192 0,-1-2 160 0,-2 1-160 16,-2-3 128-16,-2 2-128 0,0 3 0 0,1-1 128 16,-1 0-128-16,0 0 0 0,-2 0 0 0,-2 1 0 15,-2 0 128-15,-2 2-128 0,-1-2 0 16,-3 1 0-16,-3-4 0 0,-1 2 0 0,-10 0 0 0,12 2 0 16,-12-2 128-16,10 1-128 0,-10-1 0 0,0 0 0 15,11-1 0-15,-11 1 128 0,0 0-128 0,9 0 0 16,-9 0 0-16,0 0 0 0,0 0 0 0,0 0 0 15,0 0 0-15,0 0 0 16,0 0-1088-16,5 6-240 0,-5-6-48 0,-3 7-13152 16,3-7-2624-16</inkml:trace>
  <inkml:trace contextRef="#ctx0" brushRef="#br0" timeOffset="962.47">7916 8151 10127 0,'0'0'896'0,"0"0"-704"0,0 0-192 0,-9-2 0 0,0 1 1472 0,9 1 256 16,-9-6 48-16,0 6 16 0,-2 2-704 0,2 2-128 15,-1-4-16-15,-1 3-16 0,2 4-512 0,-3 1-96 16,-1-2-32-16,0 2 0 0,-1-3-16 0,0 1 0 16,-1 0 0-16,1-2 0 0,-2 0 576 0,1 0 112 15,-2 0 32-15,1 0 0 0,0 0 320 0,-1-3 64 16,-1 1 16-16,0 1 0 0,1-3-240 0,-1 3-64 15,-2-2 0-15,-1 2 0 0,-2-6-432 0,-1 2-80 16,1-2-32-16,-1-3 0 0,1 2-176 0,-3-2-48 16,-1 0 0-16,-5-1 0 0,0 1 32 0,-2 1 0 0,-3-2 0 15,-1 3 0-15,-1 2 32 0,0 2 16 0,-2 1 0 0,-2-1 0 16,-3-3-96-16,-2 2-32 0,-2-3 0 16,-3 4 0-16,-5 1-112 0,1 3-32 0,-3 0 0 0,-3 4 0 15,-1 2-128-15,1-2 0 0,-4-4 144 0,1 1-144 16,-1 1 272-16,1 0-16 0,0 1 0 0,1 0 0 15,-1 3 128-15,1-4 32 0,-2-3 0 0,2 1 0 16,0 0-144-16,1 2-16 0,1-3-16 0,1 2 0 16,-1 0 80-16,3-1 0 0,1 0 16 0,1 0 0 15,2-2-16-15,0 1 0 0,0-2 0 0,2 5 0 16,5 0-320-16,-1-3 144 0,2 2-144 0,1 0 0 16,1 0 0-16,2 1 0 0,1-3 0 0,1 3 0 15,3-1-688 1,1 1-80-16,2 1-32 0,2-1 0 0,1 1-2464 0,3 2-512 15</inkml:trace>
  <inkml:trace contextRef="#ctx0" brushRef="#br0" timeOffset="11920.02">5515 5710 5519 0,'0'0'240'0,"0"0"64"16,0 0-304-16,0 0 0 0,-2-8 0 0,2 8 0 15,0 0 3968-15,0 0 752 0,0 0 144 0,0 0 16 0,-3-8-3872 0,3 8-784 16,-8-3-224-16,8 3 0 0,-11-4 128 0,2 4-128 15,-1 2 0-15,-1 0 0 0,0 0 0 0,-1-1 0 16,0 0 0-16,-1 1 0 0,-1-2 256 0,-1 0-32 16,1 0-16-16,-3 0 0 0,-2 0 624 0,-2-2 112 15,-2 0 16-15,3 0 16 0,0 2-144 0,-2-2-48 16,-4 0 0-16,0 2 0 0,0 0-272 0,-2 4-64 16,0-4-16-16,-1 4 0 0,0 0-144 0,2 0-32 15,-3 0 0-15,3 1 0 0,0 0 0 0,1 1 0 16,-1-1 0-16,0 0 0 0,-2 0 192 0,0-1 48 15,3 0 0-15,0 1 0 0,0-3-32 0,1 0 0 16,0 2 0-16,2 1 0 0,0 1-160 0,0-3-48 0,0-3 0 16,2 2 0-16,2-1-80 0,0 2-32 0,2-1 0 0,3 1 0 15,2-2 112-15,2 0 0 0,1-1 16 0,9 0 0 16,0 0-112-16,-9 2-32 0,1-2 0 0,8 0 0 16,0 0 0-16,0 0 0 0,-9 0 0 0,9 0 0 15,-10 0 96-15,10 0 16 0,0 0 0 0,0 0 0 16,-7-3-112-16,7 3 0 0,0 0-128 0,0 0 192 15,-7 0 32-15,7 0 0 0,0 0 0 0,0 0 0 16,0 0-48-16,0 0-16 0,0 0 0 0,0 0 0 16,0 0 64-16,0 0 16 0,0 0 0 0,0 0 0 15,0 0-112-15,0 0 0 0,0 0-128 0,0 0 192 16,0 0-192-16,0 0 0 0,-6 9 0 0,6-9 0 16,-4 11 0-16,1 0 0 0,2 4 0 0,-1-2-160 15,1-1 160-15,0 2 0 0,1 3 0 0,-1 0 128 16,-2 2-128-16,2 1 0 0,-1 3-176 0,2-2 176 0,-1 0 0 0,1 1 0 15,1 2 0-15,2 2 0 16,-2 1 0-16,2 2 0 0,-2 2 160 0,2 4-160 0,1 3 128 0,-2 3-128 16,0 2 0-16,0 0 128 0,2-2-128 0,-1 0 0 15,-1-1 0-15,1-2 128 0,0-4-128 0,-1 1 128 16,1 2-128-16,-1-1 128 0,1 6-128 0,0 2 0 16,-1 0 0-16,0 3 128 0,-2 2-128 0,1 0 128 15,1-2-128-15,0-1 128 0,-1-2-128 0,0 2 128 16,1-2-128-16,0 2 128 0,1 2 32 0,-2-4 0 15,-1-3 0-15,0-2 0 0,3-1 0 0,-2-2 0 16,-1-3 0-16,3-2 0 0,-1-1-32 0,0-1-128 0,-2-5 192 16,1 2-64-16,0 1-128 0,0-3 160 15,1-2-160-15,-1 1 160 0,-1-3-160 0,1 4 192 0,2 1-192 0,-3-1 192 16,-1 0-192-16,1 1 0 0,-2 1 144 0,1 0-144 16,-2 1 0-16,2 1 0 0,0-1 0 15,0 3 128-15,-2-7-128 0,0 1 0 0,2-1 128 0,1 1-128 16,0 1 0-16,0-4 0 0,0-5 0 0,1 0 128 15,1 1-128-15,0-4 128 0,0 0-128 0,-1-1 128 16,-1-12 0-16,0 13 0 0,0-13 0 0,0 13 0 16,0-13-128-16,-1 13 192 0,1-13-64 0,-3 13 0 15,-1-3-128-15,4-10 176 0,-4 12-176 0,0 0 192 16,4-12-64-16,-5 14-128 0,0 1 192 0,0-2-64 16,-1-4-128-16,2 0 0 0,1 0 144 0,3-9-144 15,-3 12 0-15,3-12 128 0,-4 10-128 0,4-10 0 16,0 0 128-16,0 11-128 0,0-11 160 0,0 0-160 15,0 0 192-15,0 0-48 0,0 0-16 0,0 0 0 0,0 0 0 0,0 0-128 16,0 0 192-16,0 0-64 0,0 0 32 0,0 0 0 16,0 0 0-16,0 0 0 0,0 0 16 0,0 0 0 15,0 0 0-15,0 0 0 0,0 0-32 0,0 0 0 16,0 0 0-16,12 0 0 0,-2-2-144 0,1 1 160 16,-2-2-160-16,5-1 160 0,4 1-160 0,2-1 128 15,-2-2-128-15,3 1 128 0,1 0-128 0,3-2 160 16,1 0-160-16,3-2 160 0,-1-2-160 0,2 1 0 15,0 2 0-15,0 1 128 0,-2 0-128 0,0 0 0 16,4 3 0-16,-2-1 0 0,-3 1 0 0,2 1 0 16,1 1 0-16,0-1 0 0,1-1 0 0,0 2 0 0,1 0 0 15,-2 1-176 1,0 0-656-16,1 1-144 0,0 4-32 0,0 1 0 16,1 1-1552-16,-4 6-320 0,0-3-64 0</inkml:trace>
  <inkml:trace contextRef="#ctx0" brushRef="#br0" timeOffset="26199.08">4214 9252 5519 0,'0'0'496'0,"0"0"-496"0,0 0 0 0,1 11 0 15,-1-11 2736-15,4 15 448 0,2-2 80 0,1-4 32 16,-7-9-2608-16,0 0-528 0,8 12-160 0,-2-1 0 15,2 0 0-15,-8-11 128 0,5 12-128 0,-5-12 0 16,4 13 0-16,-1-2 0 0,-3-11 0 0,2 13 0 16,2 4 128-16,-6-4-128 0,-7-3 128 0,1 0-128 15,1 3 400-15,2 1 0 0,1 1 0 0,0 0 0 16,-1 0 32-16,0 0 0 0,1 1 0 0,1-3 0 16,2 0-80-16,0-1-16 0,1 0 0 0,0-12 0 15,2 11 48-15,-2-11 16 0,0 0 0 0,5 12 0 0,-5-12 16 0,6 9 0 16,-6-9 0-16,0 0 0 0,5 9 0 0,-5-9 0 15,0 0 0-15,0 0 0 0,0 0-128 0,0 0-32 16,9 5 0-16,-9-5 0 0,0 0-112 0,10 4-16 16,2 0-128-16,-1 1 192 0,-2 1-192 0,1 0 0 15,2 1 128-15,1-1-128 0,-1-1 0 0,1-1 0 16,2 0 0-16,4 2 0 0,-1-4 0 0,1 1 0 16,4-2 0-16,-1 0 0 0,1-1 0 0,3 0 0 15,3 0 128-15,1 2-128 0,1 0 0 0,4 1 0 16,3-1 0-16,3 0 0 0,2-1 128 0,0-1-128 0,-2 0 0 0,-1 1 0 15,-1 2 0-15,1-2 0 0,3-1 0 0,3 3 0 16,2 1 128-16,3 1-128 0,1-2 0 0,-1 2 0 16,-3 0 128-16,-2-1-128 0,-3-3 0 0,1-1 0 15,2-2 224-15,2-1-48 0,3 0-16 0,5 1 0 16,2 1 96-16,2-2 32 0,-1-1 0 0,-2-1 0 16,-2-2-144-16,-3 1-16 0,-1-1-128 0,1 3 192 15,0 3-192-15,3 1 0 0,0-1 0 0,0-1 0 16,-2 1 0-16,-1-1 0 0,-2-5 0 0,-1 0 0 15,0-4 128-15,0 0-128 0,2 0 0 0,2-1 0 16,4 0 128-16,-1-2-128 0,1-1 0 0,-2 2 0 16,-6 0 128-16,0 0-128 0,-3-1 0 0,3 1 144 15,0 4 80-15,-1 1 16 0,-1 1 0 0,3 1 0 16,-1 3-80-16,1 1-16 0,0 0 0 0,-5-1 0 0,-2 0-144 0,-4 3 0 16,-2-5 0-16,-2 3 0 15,-1 2 0-15,0 0 0 0,0-2 0 0,-2-1 0 16,0-1 0-16,0-1 128 0,1 0-128 0,-1 1 0 0,2-1 0 15,0 0 0-15,0-2 128 0,-1 0-128 0,-3 1 0 0,-2-1 128 16,1 1-128-16,-3-1 128 0,-1-2 176 0,1 1 16 16,-3 2 16-16,0-1 0 0,-1 2 0 0,-1 1 0 15,-3 0 0-15,-1-1 0 0,-3 1-80 0,-1 2-32 16,-1-4 0-16,0 4 0 0,-3-1-32 0,-1-1-16 16,-1 0 0-16,0-2 0 0,-1-1 64 0,2 1 16 15,-1-1 0-15,-1-2 0 0,0-3-64 0,-1-1 0 16,0 0 0-16,3 0 0 0,2 0-32 0,2-2-16 0,-2-4 0 0,1 1 0 15,-1-3 16-15,2 0 0 16,0 2 0-16,-1-1 0 0,0 2-160 0,-1 1 160 0,-1 0-160 0,-1 3 160 16,-1 1 32-16,-1 0 0 0,-2 2 0 0,-1 2 0 15,-2 3-64-15,-1 6-128 0,0 0 192 0,0 0-64 16,0 0-128-16,0 0 0 0,0 0 0 0,0 0 0 31,-9 10-1360-31,1 3-256 0,0 5-48 0</inkml:trace>
  <inkml:trace contextRef="#ctx0" brushRef="#br0" timeOffset="38656.18">20579 15639 19919 0,'-13'-3'880'0,"4"2"192"0,-3 1-864 0,1 0-208 0,0 0 0 0,2-3 0 16,1 2 224-16,8 1 0 0,-8-3 0 0,8 3 0 16,0 0 480-16,0 0 112 0,0 0 16 0,0 0 0 15,9-8 192-15,1 2 64 0,-1-3 0 0,2 2 0 16,2 2-192-16,2 0-16 0,2-2-16 0,2 2 0 16,2 0-160-16,5 2-48 0,4-2 0 0,8 4 0 15,5 1-352-15,8 1-80 0,8-1-16 0,3-1 0 0,5-8 64 0,4 2 16 16,6 1 0-16,5-1 0 0,4 2-64 0,2 0-16 15,0-3 0-15,1 0 0 0,-2-1-48 0,1 0-16 16,2 2 0-16,-2 1 0 0,-2-3-144 0,-1 3 192 16,-3 1-192-16,0 1 192 0,1 4-192 0,-4 0 0 15,-3 2 0-15,-6 3-10784 16,-6 1-2192-16</inkml:trace>
  <inkml:trace contextRef="#ctx0" brushRef="#br0" timeOffset="39761.11">7064 15433 25503 0,'-15'2'1136'0,"5"0"224"0,-5-2-1088 0,1 2-272 0,-2 1 0 0,-1 1 0 16,-2-4 592-16,-1 2 64 0,1 2 16 0,-1-2 0 16,1 0-96-16,-1-2-32 0,-2-1 0 0,-1 1 0 15,-2 2-352-15,0 0-192 0,-2-1 192 0,-1 2-192 16,1-1 128-16,-3 2-128 0,-4 3 0 0,-1 1 0 16,-2 1 128-16,-7 1-128 0,-10 3 0 0,-4-1 0 15,-6-3 544-15,-3 0 0 0,0 0 0 0,0 0 0 16,2 6 288-16,-7-2 48 0,-6-4 16 0,-3-1 0 0,2 1-32 15,2 1 0-15,2-1 0 0,4 3 0 0,-1 0-368 16,2-2-80-16,-1-1-16 0,0 1 0 0,1-3-400 16,7 1-304-16,4 4 48 0</inkml:trace>
  <inkml:trace contextRef="#ctx0" brushRef="#br0" timeOffset="44777.68">5944 14146 7359 0,'-11'-8'320'0,"3"4"80"0,-3 0-400 0,-2-1 0 15,-2 0 0-15,0-2 0 0,-1 3 4256 0,-2 3 768 16,-2 0 160-16,-1 1 16 0,-1 1-3360 0,-4 0-688 16,0-1-128-16,0 4-16 0,-1-4-688 0,-1 4-144 15,2 0-32-15,3 0 0 0,-1-1-144 0,2 1 0 16,-1-1 0-16,2 1 0 0,-1 0 128 0,2 0-128 16,2 0 192-16,-1 1-64 0,-3-2 144 0,3 2 32 15,-1 0 0-15,2 1 0 0,-2-1-144 0,1-1-32 16,-3 2 0-16,1 1 0 0,5-1-128 0,2 1 0 15,-1-1 144-15,2 2-144 0,0-1 192 0,3 2-16 16,1-1-16-16,0-2 0 0,2 2-32 0,7-8 0 16,-4 10 0-16,4-10 0 0,0 0-128 0,0 12 160 15,0-12-160-15,0 0 160 0,0 0-32 0,9 13 0 0,1-1 0 0,-1-6 0 16,-9-6 0-16,10 11 0 0,1-2 0 0,-1 1 0 16,0 1-128-16,0 1 0 0,-3-1 0 0,1 2 0 15,1 3 0-15,-1 1 0 0,0 2 0 0,0 1 0 16,0 0 0-16,-2 0 0 0,-2 3 0 0,0-3 0 15,1 1 0-15,-4 1 0 0,-2 2 0 16,0-1 0-16,-2 3 128 0,-1 1 0 0,0 4 0 0,-1 0 0 16,-3 0 128-16,2 2 0 0,-1-2 16 0,1 5 0 15,-2-1 80-15,0-1 16 0,0-2 0 0,3-1 0 16,1 2-224-16,0-6-144 0,0 2 192 0,0 1-192 16,1-2 128-16,-1 3-128 0,0 0 0 0,0 2 0 15,1 3 0-15,1-2 0 0,-2-4 0 0,1-3-144 16,0-2 144-16,2-5 0 0,2-3-144 0,1-6 144 0,-1-1 0 15,-1-10 0-15,8 10 0 0,2-1 0 0,1-1 0 0,2 1 0 16,1 2 0-16,2 0 0 0,2 0 0 16,2 2 0-16,0 0 0 0,1 0 0 0,0 4-256 0,0 0 64 15,1 2 0-15,2 1-10752 16,-1 3-2176-16</inkml:trace>
  <inkml:trace contextRef="#ctx0" brushRef="#br0" timeOffset="55453.45">5620 16709 11967 0,'0'0'1072'0,"0"0"-864"0,-7-1-208 0,7 1 0 15,-11-3 1984-15,11 3 336 0,-10 0 80 0,10 0 16 16,-11 0-1936-16,2 3-480 0,9-3 0 0,-9 5 0 16,1 0 0-16,8-5 0 0,-9 7 0 0,1 0 0 15,2 3 0-15,-1-4 0 0,1 2 0 0,6-8 0 0,-8 10 0 0,1 0 128 16,1-1-128-16,-1-2 0 0,3 3 512 0,-2-1 48 15,-1-1 16-15,1-1 0 0,6-7 96 0,-5 11 32 16,-1-3 0-16,6-8 0 0,0 0-256 0,-4 9-32 16,4-9-16-16,0 0 0 0,0 0-208 0,0 0-32 15,0 0-16-15,0 0 0 0,0 0-144 0,0 0 0 16,6 13 0-16,-1-3 128 0,-5-10-128 0,8 11 0 16,-2-4 0-16,-6-7 0 0,8 10 0 0,-8-10 0 15,0 0 0-15,12 6 0 0,-12-6 0 0,12 3 160 16,-12-3-16-16,13-3 0 0,-3 0 304 0,-1 0 64 15,-2-1 16-15,-1-3 0 0,2 1-48 0,0 2-16 16,0 1 0-16,-8 3 0 0,13-5-272 0,-2 4-64 16,2-1-128-16,2 1 192 0,0 1-192 0,2 1 128 0,2 2-128 0,1 2 0 15,3-2 0-15,0 2 0 0,-1 0 0 0,0 2 0 16,-1-1 0-16,0 1 0 0,-1-1 0 0,-2 1 0 16,-2-1 0-16,-2-1 0 0,-4-1 0 0,2 0 0 15,0-1 0-15,-2-2 0 0,-10-1 0 0,12-4 0 16,0-1 0-16,1-1 0 0,1-4 0 0,3 1 0 15,-1 0 128-15,2 3 0 0,-1-1-128 0,2 1 192 16,4 2-192-16,-1 1 176 0,0 6-176 0,0 2 160 16,-1 1-160-16,-1 5 0 0,-4 1 0 0,3 1 0 15,-1-3 0-15,2 1 0 0,-2-1 0 0,1-1 0 16,0 0 176-16,0-4-48 0,3 1-128 0,-1-2 192 16,-1-6-48-16,-2-2-16 0,-1-2 0 0,1-3 0 0,2-3 64 15,-1-4 16-15,2-5 0 0,3-1 0 0,0 0-80 16,2-1-128-16,2-1 176 0,1 5-176 0,0 3 128 15,-1 3-128-15,-3 3 0 0,-2 3 0 0,-2 3 0 0,0 4 0 16,0 7 0-16,-2 0 0 0,0 5 0 0,-3 3 0 16,1 1 0-16,-1 0 0 0,0 4 0 0,-1-5 0 15,0 2 0-15,-1-2 0 0,0-4 0 0,1 0 0 16,-1-5 128-16,2-1-128 0,-2-5 128 0,2-1-128 16,-3-4 144-16,1-2-144 0,2-3 176 0,-1-2-176 15,4 1 192-15,-1 0-192 0,0-3 160 0,0 5-160 16,1-3 128-16,-1 5-128 0,0 2 0 0,-1 3 0 15,-3 2 0-15,2 5 0 0,-2 3 0 0,2 1 0 16,0 2 0-16,-1 3 0 0,2 1-128 0,3-3 128 16,1 0 0-16,1-3 0 0,0-3 0 0,1-2 0 0,1-3 0 15,-1-2 0-15,2-1 0 0,-1-2 0 0,-2-7 0 0,4 1 0 16,-1-3 0-16,2 0 128 0,2 0-128 0,1 0 0 16,1 0 0-16,2-2 0 0,-1 6 128 0,1-1-128 15,1 2 0-15,-2 3 0 0,1-1 0 0,-1 4 0 16,0 1 0-16,-1 1 0 0,-1 2 0 0,0 1 0 15,-3 1 0-15,2 1 0 0,1 0 128 0,0 2-128 16,0-3 0-16,0 1 0 0,-1 0 0 0,-1-1 0 16,1-2 0-16,1-2 0 0,1-1 0 0,1-3 0 15,-2 0 0-15,2-1 0 0,1-5 0 0,-2 1 0 16,-4-2 0-16,1 1 192 0,-1 1-192 0,3-4 192 16,0 1-192-16,0 3 128 0,-1 2-128 0,1 2 128 15,-2 1-128-15,2 4 0 0,2 7 0 0,-5-4-16208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32:43.3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4555 12524 12895 0,'0'0'1152'0,"0"0"-928"0,0 0-224 0,0 0 0 16,0 0 1888-16,0 0 336 0,9-8 64 0,-9 8 16 15,0 0-1632-15,7-8-320 0,-7 8-64 0,0 0-16 16,0 0-144-16,0 0-128 0,0 0 192 0,0 0-192 16,0 0 0-16,-11-2 0 0,1-1 0 0,-2 3 0 15,1 3 128-15,-4 1-128 0,0 1 0 0,-4 0 0 16,0 2 128-16,-2-2-128 0,-4-1 0 0,0 0 0 15,1 1 640-15,-5-1 0 0,-5-2 16 0,-1 0 0 16,-3-4 432-16,1 2 96 0,2 0 16 0,-35 0 960 16,35 3-1264-16,1 0 0 0,1 1 0 0,1-2-416 0,0 3-96 15,4 1 0-15,0 0-16 0,1-1-176 0,-1 2-16 16,0-2-16-16,-2-1 0 0,-1 4-32 0,-1-4 0 16,0 1 0-16,0 0 0 0,2 0-128 0,0-1 128 15,-1 3-128-15,1-1 128 0,1 1-128 0,1-1 0 16,-1 1 0-16,2-1 128 0,-1 1-128 0,2-1 0 15,0 1 0-15,0-1 0 0,0 1 176 0,1 0-48 16,2-1-128-16,-1-1 192 0,0-1 64 0,1-1 16 16,4-1 0-16,2 2 0 0,0 0-48 0,3-1-16 15,-1-1 0-15,2 1 0 0,1 1-48 0,2 0-16 16,0 0 0-16,0 1 0 0,0 0 0 0,1 3 0 0,0 1 0 0,2 2 0 16,1 0-144-16,-1 2 0 0,1 2 0 0,0-1 0 15,1 2 0-15,3-1 0 0,-1 1 0 0,3-2 0 16,0 5-160-16,3-4 160 0,-1 0 0 0,2 1-144 15,0 4 144-15,1 1 0 0,2 0 0 0,-1 4 0 16,1 2 0-16,-1 6-128 0,0 3 128 0,-1 2 0 16,0 4 0-16,0-2 0 0,-1 3 0 0,0-3 0 15,-3-1 0-15,1 1 0 0,-1-3 0 0,-1 0 0 16,0-2 0-16,0 0 0 0,0 1 0 0,-1 1 0 16,1 2 0-16,0-1 128 0,-2-1-128 0,2-2 0 15,2 0 0-15,-2-1 144 0,0-1-144 0,0-3 0 16,-2-7 272-16,1 1-48 0,0-2-16 0,-1 0 0 15,1-1 48-15,1-2 0 0,-1 0 0 0,0-1 0 16,-1-4-112-16,1-1-16 0,-2 0 0 0,2 0 0 16,-2-1 0-16,3-12-128 0,-1 12 192 0,1-12-64 0,-2 10 128 0,2-10 0 15,0 0 16-15,0 0 0 0,0 0 48 0,0 0 16 16,0 0 0-16,0 0 0 0,0 0 16 0,0 0 0 16,0 0 0-16,1-8 0 0,0 2-160 0,2-2-16 15,-3 8-16-15,6-8 0 0,1 2-160 0,-7 6 0 16,9-6 0-16,-9 6 0 0,13-5 0 0,-1 3 0 15,-1 0 0-15,2 2 0 0,0 0 0 0,2 0 0 16,0 0 0-16,4 0 0 0,0 0 0 0,5 0 0 16,1 0 0-16,-1-4 0 0,-2 0 0 0,5-1-176 15,0-3 176-15,2 3-128 0,1 1 128 0,2-1 0 16,2 1 0-16,3 0 0 0,-1 0 0 0,4 0 128 16,2 3-128-16,3-1 176 0,-2-2-176 0,2-2 0 0,1 4 0 15,1-5 0-15,-2 1 0 0,4-2 0 0,0 3 0 0,3 1 0 16,3 1 0-16,2 2 0 15,3 0 0-15,0-1 128 0,2-3-128 0,0-1 0 0,1-2 0 0,2 1 0 16,3 3 0-16,2-1 128 0,4-1-128 0,-1-1 128 16,-2-1-128-16,2-1 0 0,0 0 0 0,3 4 0 15,-1-2 0-15,2 1 0 0,-1-3 0 0,-5 2 0 16,-2 1 0-16,1 0 0 0,-1 1 0 0,1 3-176 16,0 2 176-16,2 0 0 0,-1-2 128 0,-2 2-128 15,-2 0 0-15,1 2 0 0,1-1 0 0,3 3-192 16,1-3 192-16,1 3 0 0,-1-4 0 0,2 0 0 15,0 0 0-15,4 0 0 0,0 0 0 0,2 0 0 16,2 0 0-16,-2-3 0 0,-4-2 0 0,1 1 0 0,2 2 0 16,1-1 0-16,-1 2 0 0,0-3 128 0,-3 1-128 0,0-1 0 15,0-1 0-15,1 2 0 0,-1 3 0 0,0-1 0 16,0-1 0-16,-3 0 0 0,-1-2 0 16,0 2 0-16,1 2 0 0,2 0 0 0,1 0 0 0,1 0 0 15,-1 0 0-15,0 0 0 0,-3 0 0 0,3 2 0 16,0 2 0-16,3-2 0 0,0 0 0 0,-3 1 144 15,-2-2-144-15,-2 3 0 0,1-1 0 0,0 2 0 16,1 0 0-16,-1 0 0 0,-1-3 0 0,-1 0 0 16,-3 1 0-16,0-2 0 0,1 0 0 0,3 2 0 15,3 0 0-15,-2-2 0 0,1-2 0 0,-1-1 0 16,0 1 0-16,0 2 0 0,-1 5 0 0,2-4 0 16,-1 1 0-16,0-3 0 0,-2 0 0 0,1 1 0 0,0 4 0 15,4-1 0-15,1 1 0 0,1-1 0 16,-3-1 0-16,0-2 0 0,-2-1 0 0,2 3 0 15,1 1 0-15,1 0 0 0,0 0 0 0,-1-3 0 0,-4-1 128 0,0 0-128 16,0 1 0-16,0 3 0 0,0 1 0 0,2-1 0 16,-2-1 0-16,-3-3 0 0,-3-4 0 0,-1 3 0 15,2-1 128-15,0 2-128 0,-1 0 0 0,2 0 0 16,-1 0 0-16,-1-4 0 0,-5 0 0 0,2 1 0 16,0-1 128-16,-1 1-128 0,-2 2 0 0,4-1 0 15,-1 0 0-15,-3-3 0 0,-2-2 0 0,-2 2 0 16,-2 2 128-16,-1-2-128 0,-2 2 0 0,-1 1 0 15,-2 1 128-15,-1-1-128 0,-1 2 0 0,-4 0 0 16,-2 0 0-16,-5-1 0 0,-3 0 0 0,-3-1 0 16,-2 0 0-16,1-1 0 0,-2 2 0 0,1-4 0 15,-6 1 128-15,0 0-128 0,-1 0 0 0,-1-1 0 16,-2-1 128-16,0 0-128 0,0-2 0 0,-1 0 0 0,-1-4 192 0,0 1-64 16,1-2 0-16,1-3-128 0,-3 2 304 0,0-6-48 15,-2 1-16-15,-1-2 0 0,-2-3 16 0,-1 1 16 16,-2-2 0-16,0 2 0 0,1 0-48 0,-1 3-16 15,-5-4 0-15,1-2 0 0,0-4-80 0,-1-1 0 16,0-6-128-16,-1-2 192 0,-1-3-192 0,0-1 0 16,-3 0 0-16,1 0 0 0,-1 0 0 0,0 3 0 15,0 2 0-15,-1 2 0 0,-3 0 0 0,3 4 0 16,-1-2 0-16,-2-3-160 0,-2 0 160 0,0-1-160 16,0 1 160-16,0 5-160 0,0 2 16 0,-2 1 0 15,0 2 0-15,0 2 0 0,-1 0 144 0,3 4-208 0,2 0 80 0,-1 3 128 16,-1 1-192-16,2 3 192 0,1-2-160 0,-1 3 160 15,-7-10-128-15,7 12 128 0,1 1-144 16,-1 1 144-16,2 0-128 0,-2 1 128 0,7 8-128 16,-7-9 128-16,-1 3 0 0,8 6 0 0,-9-2-128 15,-1-2 128-15,10 4 0 0,-10-3 0 0,0 3-128 16,1 0 128-16,-1 0-192 0,0 2 192 0,0 0-192 16,-1 1 64-16,1 1 0 0,-1 0 0 0,-1 0 0 15,1-2 128-15,-1-1 0 0,-1 2-144 0,1 1 144 16,1 0 0-16,-1 0 0 0,-1 0 0 0,-2 0 0 15,-3-2 0-15,0 1 0 0,-3-1 0 0,1 0 0 16,0 0 0-16,-5 1 0 0,-3 1 0 0,1-2 0 16,1 0 0-16,-1-1 0 0,-2-1 0 0,-1 3 0 15,-3-1 0-15,-2 2 0 0,-3-1 0 0,-1 1 128 16,-2-2-128-16,-2 0 0 0,-4 0 0 0,-2 1 128 16,1-1-128-16,1 0 0 0,2-5 0 0,-2 2 0 0,0 1 128 15,-3-3-128-15,-2 2 0 0,-3 0 128 0,-2-1-128 0,-3 2 0 16,-3 0 0-16,1-2 0 0,0-1 0 15,-1 2 0-15,-4 1 0 0,-3 2 0 0,-5 0 0 0,0 0 0 16,-3 1 0-16,-1 1 0 0,0 0 0 0,-1 1 0 16,1 0 0-16,-1 0 0 0,-2 1 0 0,3-1 0 15,2 1 0-15,1-3 0 0,0-2-144 0,-1-1 144 16,-3 0 0-16,0 0 0 0,1 0-128 0,-1-2 128 16,1 0 0-16,-1 2 0 0,1-4 0 0,-4 3 0 15,1 0 128-15,3-2-128 0,0 2 0 0,3 0 0 16,-1-1-128-16,-2 2 128 0,-1 0 0 0,3-2 0 0,1 2 0 0,2-2 0 15,-2 0 0-15,3 1 0 0,0-1 0 0,0 1 0 16,0-2 0-16,0-1 0 0,3 0 0 16,-1 2 0-16,0-1 0 0,-1 1 0 0,-1 0 0 0,0 0 0 15,0-1 0-15,1 2 0 0,2-3 0 0,1 3 0 16,0 2 0-16,-2 0-128 0,-1 2 128 0,2-3 0 16,2 0 0-16,3 1-128 0,1 2 128 0,0-1 0 15,0 0 0-15,2 0 0 0,-1-2 0 0,1 3 0 16,-2-3 0-16,1 0 0 0,3 1 0 0,0-1 0 15,-1 0 0-15,1 0 0 0,-1 0 0 0,-1 0 0 16,0 0 0-16,3 0 0 0,3 0 0 0,1 0 0 16,1 0 0-16,-1 0 0 0,0 0 0 0,0 3 0 15,1-1 0-15,-2 1 0 0,-2 0 0 0,1-1 0 16,1 1 0-16,1 1 0 0,-1 1 0 0,1-1 0 16,-1-2 0-16,1 2 0 0,2 0 0 0,0-1 0 15,0 1 0-15,4-2 0 0,1 0 0 0,2-1 0 0,2 0 0 0,-1-1 0 16,0-1 0-16,0 0 0 0,5-1 0 0,-2 1 0 15,-2 0 0-15,0-1 0 0,1-1 0 0,1 0 128 16,1 0-128-16,2 1 0 0,0-1 0 0,1 2 176 16,1 1-176-16,-3-3 160 0,1-1-160 0,2 0 0 15,1 3 144-15,0 0-144 0,-2 0 0 0,0 1 0 16,2 0 0-16,-1 0 128 0,1-2-128 0,-1 2 0 16,3 0 0-16,2 2 0 0,-2-1 0 0,1 1 0 15,1-2 0-15,0 2 0 0,2 0-176 0,0-2 0 16,0 0 0-16,2 0 0 0,0 0 48 0,0 3 0 0,-4-2 0 15,1 2 0-15,1-2-32 0,1 2 0 0,1-1 0 0,-1-2 0 32,3 3-304-32,-1 1-64 0,-3 0-16 0,0 2 0 15,0 1-1440-15,-2 3-272 0,0 2-64 0,-1 1-14672 0</inkml:trace>
  <inkml:trace contextRef="#ctx0" brushRef="#br0" timeOffset="8407.42">13698 10943 23151 0,'0'0'1024'0,"-9"-6"208"0,-1 1-976 0,0 1-256 16,1 0 0-16,2 3 0 15,7 1 480-15,-8 5 48 0,8-5 16 0,-9 4 0 0,1 1-64 0,0 2-16 16,8-7 0-16,-8 9 0 0,2-2-80 0,6-7-32 16,0 0 0-16,0 0 0 0,0 0-64 0,0 0-16 15,0 0 0-15,0 0 0 0,0 0 400 0,15 6 80 16,0-1 16-16,-1-2 0 0,0-3-128 0,-1 1 0 16,-1 2-16-16,1-2 0 0,0 4-336 0,-1 3-64 15,-12-8-16-15,12 13 0 0,-5 4 192 0,-1-1 48 16,-1-2 0-16,-1 2 0 0,0-1 0 0,0 2 16 15,-1-1 0-15,3-4 0 0,-6-12-304 0,10 10-160 16,1-6 160-16,3-1-160 0,0-5 128 0,6-4-128 16,1-6 0-16,3-2 144 0,2-3-144 0,3-4 0 0,1-1 0 15,0 0 0-15,-2 1 0 0,-1-1 0 0,-1 2 0 0,0 3 0 16,0 3 0-16,-1 1 0 0,-3 4 0 0,-1 2 0 16,-2 3 0-16,0 3 0 0,-2 1 0 0,-3 4 0 15,-1 2 320-15,0 2-32 0,-1 1 0 0,1-2 0 16,0-1 0-16,3 1 0 0,-1-1 0 0,3-2 0 15,1-1-288-15,0-2 160 0,1 2-160 0,1-3 128 16,0-3-128-16,1 3 192 0,2 0-192 0,-1-1 192 16,-3 0-192-16,1-1 0 0,0 1 0 0,0 1 0 15,-1 1 0-15,-1 2 128 0,1 1-128 0,-1-2 0 16,1 2 0-16,-1 3 0 0,1-2 0 0,-1 2 0 16,1-1 0-16,0 1 0 0,-1-1 0 0,2 1 0 15,0-2 0-15,1-4 0 0,2 1 0 0,2-4 0 16,0 1 0-16,2-4 0 0,2-1 128 0,2-1-128 15,-2-4 128-15,0 1-128 0,0-1 128 0,1 5-128 0,3-2 0 0,-3 4 0 16,-1 2 0-16,-1 2 0 16,-3 3 0-16,-1 4 0 0,-2 1 0 0,-1 2 0 0,-2 3 0 15,1 3 0-15,-1 0 0 0,1-1 0 0,0 5 0 0,1-3 0 16,2-2 176-16,2-2-176 0,1-4 144 0,3-2-144 16,2-3 128-16,4-8-128 0,2-3 0 0,4-4 0 15,3-4 0-15,3-3 0 16,2 0-256-16,1-3-128 0,1 1-16 0,-2 4-16 0,-2-3 112 0,-5 4 32 15,-5-1 0-15,-2 7 0 0,-1 4 272 0,-1 3 0 16,-4 5 176-16,-1 5-176 0,-3 2 864 0,0 7 64 16,-1 3 16-16,1 2 0 0,3 0-192 0,2 2-48 15,1 0 0-15,5-2 0 0,3-3-560 0,1-4-144 0,-2-4 0 0,4-6 0 32,3-4-464-32,0-2-128 0,3-7-32 0,-2-4 0 15,0-2-608-15,1-4-128 0,-1-3-32 0,-3 1 0 16,-2 3 416-16,-4 2 80 0,-5 4 0 0,-3 2 16 0,-5 5 1072 0,-1 4 224 0,-3 3 32 0,-1 5 16 15,1 4 1200-15,0 1 256 0,0 1 32 0,0 3 16 16,1 2-992-16,4 0-192 0,3 0-32 0,2-1-16 16,4-1-448-16,4-6-96 0,4-2 0 0,4-4-16 15,3-2-176-15,2-5-256 0,3-4 64 0,2-6 16 16,2-1-672 0,-1-1-144-16,0-6-32 0,-1-1 0 0,-1-2-80 0,-4 1-32 0,-6 1 0 0,-2 5 0 15,-3 6 944-15,-6 1 192 0,-2 5 0 0,-5 6 0 16,-3 6 1408-16,-2 4 240 0,0 4 48 0,0 2 16 15,1-1-736-15,2 2-144 0,2 5-16 0,4-3-16 0,-1 0-496 16,5-4-112-16,6-3 0 0,-1-2-16 0,-2-3-336 0,1-4-64 16,3-2-16-16,-1-2 0 15,-2-2-464-15,-2-2-112 0,-1-4-16 16,-4 0 0-16,0-4 160 0,-3-1 32 0,-3 1 0 0,-2 0 0 0,-3 1 640 0,1 2 0 16,-4 3 0-16,-1 4 0 0,-2 2 624 0,1 3 208 15,-4 1 32-15,1 4 16 0,2 1-48 0,1 2 0 16,1 0 0-16,3 0 0 0,2-1-512 0,4 2-128 15,0-3 0-15,3-1-16 0,1-3-176 0,0-1 0 16,2-1-160-16,0-1 160 16,1-3-528-16,-1-4-16 0,0-1 0 0,0-2 0 15,-2-3-80-15,-2-1-16 0,-1-4 0 0,-2 2 0 0,-2 1 448 0,1 0 192 16,-1 1-192-16,2 0 192 0,1 2 128 0,-1 3 160 0,0 3 32 0,1 3 0 16,-1 6 112-16,2 2 16 0,-1 3 16 0,0 3 0 15,2 3-112-15,0 1-32 0,2 0 0 0,0 2 0 16,0 0-192-16,1-2-128 0,-1-3 128 0,0 0-128 15,2-3 0-15,0-2 0 0,-1-2-160 0,2-3 160 16,-3-1-384-16,1-5 16 0,-1-2 16 0,1-2 0 16,2-3 16-16,0-4 0 0,-1-5 0 0,1 3 0 15,2-3 336-15,-2 1 0 0,0 2 0 0,-1 1 0 16,1 3 192-16,1 0 128 0,1 3 0 0,2 3 16 16,-1 1 64-16,-2 2 16 0,0 1 0 0,0 2 0 15,0 1-240-15,2-3-48 0,-2 0-128 0,0 0 192 16,0 0-192-16,1-1 0 0,-2-3 0 0,1 0 0 15,0 0 0-15,3-3 0 0,-2-2-176 0,1 0 176 16,-1 0-208-16,5 0 80 0,2 0 128 0,1 0-208 0,0-3 208 16,3 3 0-16,0 0 0 0,1 3 0 0,2 4 0 0,0-1 0 15,0 1 0-15,-1 2 0 0,-4 2 192 0,1 3 16 16,0 1 16-16,-1 0 0 0,0 1-32 0,-2-1 0 16,-2 1 0-16,1-2 0 0,0-1-192 0,1-1 144 15,1 0-144-15,0-3 128 0,1 0-128 0,0-3 0 16,1-3 0-16,0-3 128 0,-1-3-128 0,1 1 0 15,-3-1 0-15,0 0 0 0,0 2 0 0,0-1 0 16,-1 2 0-16,-2 1 0 0,-1 3 0 0,0 1 208 16,0 0-48-16,-2 4-16 0,-5-2 128 0,-3 4 32 15,-1 5 0-15,-5-1 0 0,-3 2-32 0,-3 1 0 16,-3-2 0-16,-2 5 0 16,-6-1-592-16,-3 4-128 0,-7 0-32 0,-9 1-14912 0,-9 1-2976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33:26.7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16948 1157 1839 0,'0'0'160'0,"0"0"-160"0,0 0 0 0,0 0 0 16,0 0 3040-16,0 0 576 0,0 0 112 0,-9-1 32 0,9 1-1696 0,0 0-336 15,0 0-64-15,0 0 0 0,0 0-576 0,0 0-128 16,0 0 0-16,0 0-16 0,0 0-96 0,0 0-16 16,0 0 0-16,0 0 0 0,0 0-288 0,0 0-64 15,0 0-16-15,0 0 0 0,11 4-272 0,-11-4-48 16,0 0-16-16,7 10 0 0,-1 0-128 0,-4 1 0 15,-2-11 0-15,0 14 0 0,-1 2 0 0,-2 1 256 16,-1 0-32-16,-1 1-16 0,-1 0 224 0,1 1 32 16,-1 0 16-16,1 2 0 0,-1 1-176 0,-1 2-48 15,2-1 0-15,1-2 0 0,1-2-256 0,2 2 160 16,-2 1-160-16,2 1 128 0,-2-4-128 0,1 2 0 16,-1 1 144-16,1 0-144 0,0-1 0 0,0 0-128 15,-1 0 0-15,1 1 0 16,-1-2-560-16,3 1-96 0,-3-2-32 0,2 2 0 15,-2-3-2016-15,2 2-416 0,-5 1-80 0,0-7 0 0</inkml:trace>
  <inkml:trace contextRef="#ctx0" brushRef="#br0" timeOffset="500.62">17195 1197 17503 0,'0'0'1552'0,"0"0"-1232"0,-8 7-320 0,8-7 0 16,-4 13 1392-16,3-4 208 0,1-9 64 0,5 12 0 16,0-2-1216-16,-1 2-256 0,-1 0-32 0,1 2-16 15,-2-1-144-15,2 1 128 0,-1 2-128 0,-2 1 128 16,-1 0-128-16,-1 1 0 0,-3 3 0 0,0 0 0 16,-1 0 128-16,-2 4 0 0,1-1 0 0,-1 5 0 15,-1 2 80-15,0-1 16 0,2-4 0 0,-1 3 0 16,1-2-32-16,-1 0 0 0,1-4 0 0,1-2 0 15,1-2-192-15,1-2-160 0,-1-2 32 0,2-4-7568 16,2-11-1520-16</inkml:trace>
  <inkml:trace contextRef="#ctx0" brushRef="#br0" timeOffset="1117.24">16681 1326 12895 0,'-17'0'1152'0,"5"0"-928"16,-1-3-224-16,0 3 0 0,0 1 2976 0,3 1 544 15,2-4 128-15,8 2 0 0,0 0-2704 0,0 0-560 16,0 0-96-16,0 0-32 0,0 0 128 0,0 0 0 0,0 0 16 0,12-7 0 16,1 0-208-16,-1-4-32 0,-2-3-16 0,0 2 0 15,1 3-144-15,-1-2 0 0,1-4 144 0,-1 0-144 16,-1 2 192-16,0-5-16 0,2 3-16 0,-1-2 0 16,-2 1 160-16,1-2 48 0,2-1 0 0,-4 2 0 15,1-2 48-15,3 1 16 0,-1 1 0 0,2 0 0 16,-3 2-240-16,3 4-32 15,-2 3-16-15,1 1 0 0,-2-2-144 0,2 5 0 0,0 0 0 0,-1 3 0 16,1 1 0-16,-11 0 0 0,13 1 0 0,1 1 0 16,-2-2 0-16,2 0 0 0,0-2 0 0,1 4 0 15,-2 0 0-15,0 1 0 0,0-2 0 0,0 3 0 16,0 3 0-16,0 2 0 0,-1 0 0 0,1 4 0 0,-1 1 0 16,-2 3 0-16,-2 2 176 0,0 0-176 15,-2-2 272-15,1 1-32 0,-1 1-16 0,-1-3 0 0,1 1-48 0,-2-4-16 16,-1-1 0-16,1 1 0 0,0-1-32 0,0-3 0 15,1 0 0-15,1-1 0 0,-6-8 0 0,7 7 0 16,1-4 0-16,0 0 0 0,3 1 32 0,-11-4 0 16,11 0 0-16,0 1 0 0,-2 1-32 0,-9-2-128 15,10-3 192-15,-10 3-64 0,0 0-128 0,7 4 0 16,-7-4 144-16,0 0-144 0,8 5 0 0,-1 0 0 16,-1 4 0-16,-6-9 0 0,6 3 0 0,-6-3-192 15,8 4 32-15,0 0 0 0,-8-4-128 0,11 2-32 16,-1 0 0-16,-1-1 0 15,0 0-1808-15,1 1-368 0</inkml:trace>
  <inkml:trace contextRef="#ctx0" brushRef="#br0" timeOffset="2086.21">18129 715 3679 0,'0'0'320'0,"0"0"-320"16,0 0 0-16,0 0 0 0,0 0 2176 0,0 0 384 15,0 0 64-15,0 0 0 0,0 0-1264 0,0 0-256 16,0 0-48-16,0 0-16 0,0 0-464 0,0 0-112 15,-6 8-16-15,-1-3 0 0,7-5-272 0,-9 7-176 16,0-1 192-16,0 1-192 0,-1-2 192 0,-1 1-192 0,1 1 192 0,-2-1-192 16,-1 1 368-16,0 3-48 15,-1 1 0-15,-1 3 0 0,-2-2 368 0,0 3 64 0,-1 2 16 0,-1 0 0 16,-2 0 16-16,0 2 16 16,-1 5 0-16,0 1 0 0,-3 4-32 0,1 3-16 0,1-2 0 0,2 3 0 15,0 0-336-15,2 2-64 0,0 1-16 0,4 1 0 16,2-1-176-16,1-1-32 0,0-2-128 0,2 2 192 15,1 0-16-15,1 3-16 0,0 0 0 0,3 4 0 16,1 1-32-16,0 1 0 0,1-1 0 0,2 0 0 16,0-1 128-16,2-3 0 0,2 0 16 0,1-2 0 15,-1-1-112-15,3-2-32 0,-1 1 0 0,1-1 0 16,4-1-128-16,1-1 0 0,2 0 0 0,2-5 0 16,0-1-688-16,2-4-16 0,0-1 0 15,4-4 0-15,0-3-736 0,1-2-160 0</inkml:trace>
  <inkml:trace contextRef="#ctx0" brushRef="#br0" timeOffset="4736.39">18574 1212 7359 0,'0'0'656'0,"0"0"-528"0,0 0-128 0,0 0 0 15,0 0 2304-15,0 0 448 0,0 0 64 0,0 0 32 16,0 0-1920-16,0 0-384 0,0 0-80 0,0 0-16 16,0 0-256-16,0 0-48 0,-10-2-16 0,1 4 0 15,-1 3-128-15,1-4 0 0,0 2 0 0,0 2 0 0,-1 3 0 0,-2 0 0 16,0 0 0-16,-1 2 0 0,0-2 0 0,0 2 0 16,1-2 0-16,1 0 0 0,-1 0 608 0,0-2 192 15,0-1 32-15,2 3 16 0,1 4 128 0,-2-3 32 16,0 0 0-16,0 0 0 0,2 0-608 0,1 2-112 15,0-1-32-15,2 1 0 0,6-11-256 0,-7 12 0 16,2-3 128-16,5-9-128 0,0 0 0 0,1 10 0 16,-1-10 128-16,7 10-128 0,-7-10 0 0,12 7 0 15,1-3 0-15,0 0 0 0,-1-2 0 0,-1 0 0 16,0-1 0-16,0 0-144 0,0-1 144 0,1 2 0 0,-3 0 0 16,2 1 0-16,1-1 0 0,0 2 0 0,0 2 0 15,-1-1 0-15,2-3 0 0,0 4 0 0,-1 0 0 0,0 2 0 16,0-1 0-16,-2-1 0 0,-2 3 0 0,0 2 0 15,-8-11 0-15,9 13 0 0,-4-3 0 0,2 0 0 16,-7-10 0-16,5 14 0 0,-1-1 0 0,0-3 0 16,-2 0 0-16,-2-10 0 0,2 12 0 0,-4 0 0 15,0-2 0-15,-1 1 0 0,-1-1 0 0,0 1 0 16,-2 0 0-16,-2 1 0 0,-1-3 0 0,0 3 0 16,-2 1 0-16,-2 0 0 0,-1 1 0 0,-2 1 0 15,0-1 0-15,-2 0 0 0,-3 2 0 0,-2 0 0 16,-1-3 0-16,0 4-160 0,-2-7 160 0,-3 0-8080 15,-1 0-1520-15</inkml:trace>
  <inkml:trace contextRef="#ctx0" brushRef="#br0" timeOffset="7229.61">23863 5204 8287 0,'0'0'368'0,"0"0"80"0,0 0-448 0,-1-8 0 0,1 8 0 0,-4-11 0 16,4 11 480-16,-3-11 16 0,2 2 0 0,1 9 0 15,-2-13-64-15,2 13-16 0,0 0 0 0,-6-11 0 16,6 11 224-16,-9-9 32 0,9 9 16 0,-12-4 0 16,2 0 400-16,0 3 64 0,-2 0 32 0,0 1 0 15,0 0-288-15,2 1-48 0,-3 1-16 0,-1 1 0 16,-1-2-384-16,-2 1-96 0,-2-1-16 0,-1 2 0 16,1-3-336-16,-1 2 0 0,-1 0 0 0,-1 0 0 15,0 1 320-15,0-1-16 0,0 1 0 0,-2 1 0 0,1 1-176 0,-2-1-128 16,0 3 144-16,-1 2-144 0,0 0 256 0,1 1-64 15,0 2 0-15,1 1 0 0,-2 0 256 16,1 3 32-16,1-5 16 0,0 5 0 0,-1 1-32 0,0 0 0 16,0 1 0-16,2 3 0 0,1 4-160 0,1 2-48 15,1 1 0-15,2-1 0 0,2 0-256 0,3 1 128 16,0-4-128-16,3 1 0 0,1 0 0 0,2 0 0 16,2-4 0-16,2 1 0 0,1 1 176 0,0-2-176 15,1 4 160-15,1 2-160 0,3-2 144 0,-1 2-144 16,1 1 128-16,1-1-128 0,1-1 128 0,2 0-128 15,-1-1 0-15,3 0 128 0,2 1 0 0,0-1-128 16,2-2 192-16,2-3-64 0,2-3 192 0,0-3 16 0,1-1 16 16,1 1 0-16,2-2 16 0,0 0 0 0,1-2 0 0,0-1 0 15,-1-1-80-15,0-1-16 0,-1-1 0 0,2 0 0 16,1-3-32-16,2 1-16 0,0 0 0 0,0 1 0 16,1-3-224-16,0 2 128 0,0-2-128 0,1-2 0 15,-1-1 144-15,2-2-144 0,-1 1 128 0,1 0-128 16,-2-3 0-16,-2 0 0 0,-1 0 128 0,-1-2-128 15,-1-3 0-15,-1-1 0 0,0-2 144 0,0-2-144 16,-2-3 0-16,0-3 144 0,-2-4-144 0,1-1 0 16,0-3 160-16,0-1-160 0,-1-1 128 0,1 1-128 15,0-5 0-15,0 2 0 0,-1 0 128 0,0 2-128 16,-2 0 0-16,-1 1 0 0,-1 5 0 0,-1 0 128 16,0-1-128-16,-3 2 0 0,-3-1 0 0,0 0 0 15,-2 2 0-15,-1-1 128 0,-2-1-128 0,0 2 0 0,-1 1 128 16,0 1-128-16,-1-3 0 0,1 5 128 0,-3-1-128 0,0 2 128 15,0-3-128-15,0 3 128 16,1-2-128-16,-3 1 0 0,0 2 0 0,-1 1 128 0,-1-2-128 0,-1 2 0 16,-1 3 0-16,0 1 0 0,-2 2 0 0,-3 1 0 15,-2 2 0-15,-1 2 0 0,-1 1-192 0,-1-1 192 16,1 2-160-16,-2 2 160 0,-3 1-176 0,1 0 176 16,-2 0-192-16,-1 1 192 0,-1-1-352 0,-1 2 32 15,-2 0 16-15,1 0 0 0,1-4 304 0,2 4 192 16,0-1-16-16,2 0-10528 15,2 1-2096-15</inkml:trace>
  <inkml:trace contextRef="#ctx0" brushRef="#br0" timeOffset="8741.27">23256 5208 14623 0,'0'0'640'0,"0"0"144"0,0 0-624 0,0 0-160 15,0 0 0-15,0 0 0 0,0 0 400 0,0 0 48 16,0 0 16-16,0 0 0 0,0 0-464 0,0 0 0 15,0 0 0-15,0 0 0 0,-8 4 0 0,8-4 0 16,0 0 0-16,-8 3 0 0,8-3 0 0,-9 6 0 16,9-6 0-16,-9 1 0 0,9-1 208 0,-11 3 48 15,2-2 16-15,0 1 0 0,-1 1 608 0,-2 0 112 0,-1-2 32 0,-1 0 0 16,-5-1-240-16,0 3-32 0,-3 0-16 0,-2-1 0 16,-2 2-208-16,-1 1-32 0,-2 0-16 0,-1 2 0 15,0 0-64-15,-1-1-16 0,-1 3 0 0,1-1 0 16,-1 1 0-16,-1 0 0 0,0 2 0 0,-3-5 0 15,-6 2 32-15,-1-1 0 0,0-2 0 0,0 0 0 16,0 0-192-16,1-2-48 0,1 1 0 0,0 0 0 16,1-2 768-16,-1 1 160 0,1-1 32 0,0 0 0 15,-2-2-1536 1,-1 0-320-16,-4-2-48 0,3 1-16 0,1 0 1008 0,0 0 192 0,0-1 32 0,1 0 16 16,0-2 176-16,2 0 48 0,1 2 0 0,-1 1 0 15,1 1-192-15,0-2-48 0,-3 0 0 0,-1 1 0 16,-1-2-256-16,0-1-48 0,-3 2-16 0,3 1 0 15,-1 1-16-15,1-2-128 0,-2 0 192 0,2-1-64 0,1 2-128 0,0-5 0 16,-3 1 0-16,2-1 0 0,0-3 0 0,1-2 0 16,0-2 128-16,2 0-128 0,3-1 160 0,2-2 0 15,2 0 0-15,1 2 0 0,2 1 96 0,1 0 32 16,3 3 0-16,-3-3 0 0,-3-3-96 0,1 2-32 16,-2 2 0-16,0-2 0 0,0-2-160 0,-1-1 128 15,-3 0-128-15,0 0 128 0,2-2-128 0,-1-2 0 16,2-2 144-16,1 0-144 0,1 0 0 0,1 0 128 15,-1-3-128-15,1 2 0 0,-4-1 128 0,-1 0-128 16,-1 2 128-16,1-5-128 0,1-1 0 0,1 3 0 16,-2 2 0-16,2 1 128 0,0-3-128 0,1 3 0 0,1 1 128 0,1 1-128 15,0 0 0-15,1-2 144 0,0-4-144 0,-2 1 0 16,-2-5 128-16,-2 0-128 0,-2-4 0 0,3 1 0 16,-1 1 0-16,2-1 0 0,0-2 0 15,1 3 0-15,1 2 0 0,3 2 160 0,2 3-160 16,2 0 128-16,1 1 0 0,3-5 0 0,0 2 0 0,1-4 0 15,1-3-128-15,2-1 128 0,0-5-128 0,1 2 128 16,1 0-128-16,0 0 160 0,5 0-160 0,-2 2 160 16,-2 5-160-16,4-1 0 0,-1 3 0 0,1 3 128 15,1-2-128-15,-2-1 0 0,-1-1 0 0,1-3 0 16,1-4 128-16,-1 2-128 0,-1-1 0 0,0 2 128 16,1 1-128-16,2 0 0 0,-1-2 0 0,2 3 0 15,0 2 0-15,0 1 0 0,2 2 0 0,2 4-176 0,1-1 176 16,0 0 0-16,0-1 128 0,2 0-128 0,-1 0 0 0,2 0 0 15,0-2 0-15,-1 1-128 0,1 0 128 0,1 0 0 16,0 3 0-16,0-1 0 0,0-2 0 0,-1 2 0 16,1 3 0-16,0 1-128 0,0-3 128 0,0 5 0 15,0 2 0-15,0 1 0 0,0 2 0 0,0 1 144 16,0 0-16-16,0 0-128 0,-2-2 0 0,1 2 0 16,0-1-160-16,-1 2 160 0,0 2-128 0,-1 1 128 15,3 9 0-15,-4-11 0 0,4 11 0 0,-4-10-144 16,-1 1 144-16,5 9 0 0,0 0 0 0,0 0 0 15,-6-7 0-15,6 7 0 0,0 0 0 0,-8-1-192 16,8 1 192-16,-8 4-208 0,8-4-16 0,-9 4 0 16,-1 1 0-16,0 1 0 0,1 2 224 0,0 1-192 15,0 2 192-15,0-2-192 0,0 1 192 0,0 1-144 0,1-1 144 16,-1 2-128-16,-2 0 128 0,1-2 0 0,-3-1 0 0,2 2-128 16,1-2 128-16,0 0 0 0,-1-1 0 0,1 1 0 15,-2-1 0-15,1 1 0 0,4-1 0 0,0-3 0 16,7-5 0-16,-8 6 128 0,8-6-128 0,0 0 0 15,0 0 144-15,0 0-144 0,0 0 192 0,0 0-192 16,0 0 0-16,0 0 0 0,0 0 0 0,0 0 0 16,0 0-144-16,0 0 144 0,0 0-128 0,11-6 128 15,-1-3-176-15,1 1 176 0,-1-1-208 0,-1 0 80 16,-1-2 128-16,2 2-208 0,1-3 80 0,-1 1 128 16,2-1-192-16,0-1 192 0,-1 0-160 0,1 0 160 15,0 1 0-15,0 0 0 0,1-1 0 0,-2-1 0 16,0 1 0-16,-1 0 0 0,1 1 0 0,-1 0 0 15,1 1 0-15,-2 0 0 0,0 1-128 0,0 3 128 16,-1 1 0-16,0-1 0 0,-1-1 0 0,-7 8 0 0,11-3 0 0,-1 0 0 16,-10 3 0-16,12-1 0 0,0-2 0 0,-12 3-144 15,12 3 144-15,-2 1 0 0,0 1 0 0,-10-5-160 16,11 9 160-16,-2 1 0 0,-9-10 0 0,9 11-128 16,-1-1 128-16,-3-1 0 0,-5-9 0 0,5 13 0 15,-1-4 0-15,-1 2 0 0,-3-11 0 0,1 13 0 16,-2-1 0-16,1-1 0 0,0 2-144 0,0-1-32 15,0 0 0-15,1 1-11536 16,3 1-2320-16</inkml:trace>
  <inkml:trace contextRef="#ctx0" brushRef="#br0" timeOffset="13699.97">23370 3240 3679 0,'0'0'160'0,"0"0"32"0,0 0-192 0,0 0 0 0,0 0 0 0,0 0 0 0,-3-6 720 0,3 6 112 16,-4-5 0-16,4 5 16 0,0 0-704 0,0 0-144 16,0 0 0-16,0 0 0 0,0 0-160 0</inkml:trace>
  <inkml:trace contextRef="#ctx0" brushRef="#br0" timeOffset="14642.56">18895 1488 24015 0,'0'0'1056'0,"0"0"224"0,0 0-1024 0,0 0-256 15,0 0 0-15,0 0 0 0,0 0 192 0,0 0-32 16,0 0 0-16,12-5 0 0,-2 1-160 0,0-1 0 0,1 1 0 0,-1 0 128 16,3 1-128-16,-1 1 0 0,-2-1 0 0,1-2 0 15,2 1 0-15,0 0 0 0,-1 4 0 0,-1 0 0 16,0-3 0-16,1 3 0 0,-1 2 0 0,1-1 0 15,0 0 0-15,-1 2 0 0,0-3-144 0,-1 1 144 16,-10-1-320-16,13 3-16 0,-1 0 0 0,-12-3-10224 16</inkml:trace>
  <inkml:trace contextRef="#ctx0" brushRef="#br0" timeOffset="14957.44">18968 1638 17503 0,'0'0'768'0,"0"0"176"0,0 0-752 0,0 0-192 16,0 0 0-16,0 0 0 0,0 0 2768 0,0 0 528 15,0 0 96-15,0 0 32 0,0 0-2768 0,0 0-656 16,14 0 0-16,-1-4 0 0,2 2 0 0,-1-2 0 16,-2 0-176-16,2 0 176 15,0 0-1888-15,2 3-272 0,0-3-48 0,-2 1-8624 0</inkml:trace>
  <inkml:trace contextRef="#ctx0" brushRef="#br0" timeOffset="15527.38">19850 973 2751 0,'0'0'256'0,"0"0"-256"0,-9 1 0 0,9-1 0 15,-10 0 3312-15,1 2 608 0,-2 2 128 0,1 1 32 16,1 0-2640-16,-3 3-528 0,-1 2-96 0,-3 3-32 15,-1-2 32-15,0 3 0 0,-1 2 0 0,1 2 0 16,0-1-288-16,0 1-48 0,2 1-16 0,-1 1 0 16,2 4 80-16,1 2 16 0,-2-3 0 0,1 5 0 15,1-2-192-15,-1 1-48 0,-2-1 0 0,3 3 0 16,1-2 192-16,2 2 48 0,-2-4 0 0,3 2 0 16,2 1 48-16,1 2 16 0,2 1 0 0,1 0 0 15,2-1-224-15,2 3-32 0,2 2-16 0,2 1 0 16,-1 0-224-16,1-4-128 0,2 1 160 0,1-5-160 15,-1-1 0-15,4-4 0 0,3-5 0 0,2-1 0 16,2-4-320 0,4-1-96-16,3-2-32 0,4 2 0 0,5-5-224 0,3-3-48 0,4-2-16 0</inkml:trace>
  <inkml:trace contextRef="#ctx0" brushRef="#br0" timeOffset="17399.43">21157 8318 11055 0,'0'0'480'0,"0"0"112"0,-16 3-464 0,16-3-128 16,-18 1 0-16,5 3 0 0,13-4 5136 0,-15 11 1008 16,5-4 208-16,0 5 48 0,0-3-5184 0,1 3-1040 15,2 4-176-15,-3 1 0 0,0 2-192 0,1 2 48 16,-2 1 16-16,2 2 0 0,3 3-80 0,2 2-16 16,1 1 0-16,2-3 0 0,0 0 224 0,2-1 0 15,3-1-160-15,2-1 160 0,0-6 0 0,3 0 0 16,1-5 0-16,1-2 0 0,0-3 0 0,0-2 0 15,0 1 0-15,3-2 0 0,1-5 0 0,1-4 192 16,1-4-192-16,2-2 192 0,3-1 0 0,5-4 0 0,-3-6 0 0,1-1 0 16,4-2-192-16,-1 1 160 0,0-5-160 0,-2 1 160 15,0-1-160-15,-3 1 0 0,-3 1 0 0,-3 0 128 16,-5-1-128-16,-5 2 0 0,-3 3 144 0,-5 2-144 16,-4 0 176-16,-4 4-48 0,-3 0 0 0,-4 2 0 15,-3-3 144-15,-2 4 32 0,-3-2 0 0,0 5 0 16,-1 1-160-16,0 1-16 0,-1 3-128 0,1 2 192 15,1 2-64-15,0 3-128 0,3 5 176 0,3-2-176 16,1 2 0-16,1-4 0 0,1 3 0 0,3-1 0 31,3 0-1984-31,9-5-320 0,0 0-48 0</inkml:trace>
  <inkml:trace contextRef="#ctx0" brushRef="#br0" timeOffset="17734.28">21986 6867 23951 0,'-12'2'2128'0,"0"3"-1696"0,-1 3-432 16,0 5 0-16,0 0 2336 0,3 5 384 0,-1 3 80 0,2 6 16 15,0 3-2304-15,0 0-512 0,-1 0 0 0,-1 3 0 16,-1-1 0-16,2 0 0 0,-2-4 0 0,1 4 0 16,0 0 0-16,1 1 0 0,-1-5 0 0,2 1 0 15,1 0-256-15,1-3 48 0,0-4 16 0,0-2 0 31,2-2-512-31,1-5-112 0,2-3-16 0,2-10-13056 0</inkml:trace>
  <inkml:trace contextRef="#ctx0" brushRef="#br0" timeOffset="18262.1">22303 5553 13823 0,'-4'-10'1216'0,"-1"-1"-960"15,-2 2-256-15,2 1 0 0,1 2 4592 0,4 6 864 16,0-7 176-16,3 1 48 0,0-5-4448 0,3 4-880 16,-1-1-176-16,1 0-48 0,2-1-128 0,1-2 0 0,2 3 0 0,-1 2 0 15,2-2 0-15,1 4 0 0,0-1 0 0,1 1 0 16,2 0 0-16,1-1-144 0,1 4 144 0,-2-3 0 16,-2 1-128-16,2 1 128 0,-1 2 0 0,1 2 0 15,-2-1 0-15,-2 5-128 0,-1-2 128 0,-2 1 0 16,-9-5 0-16,9 10 0 0,-4 2 0 0,-2 4 0 15,1 2 0-15,-6 3 0 0,-4 1 128 0,-3 0-128 16,-3 2 0-16,-4-2 128 0,-2 0-128 0,-2 1 0 16,-2-3 0-16,1 1 0 0,2 0 128 0,-1-1-128 15,2-1 0-15,1-4 128 0,0 2-128 0,2-1 0 16,-1 0 128-16,3-2-128 0,1-2 0 0,2-3 144 16,1-1-144-16,2-2 0 0,7-6 144 0,-6 8-144 0,6-8 0 15,0 0 128-15,0 0-128 0,0 0 0 0,0 0 0 0,0 0 0 16,0 0 0-16,7 10 0 0,4-3-320 0,2-3-16 15,1-3-16-15,4 0 0 16,2-1-496-16,5-1-112 0,2 0 0 0</inkml:trace>
  <inkml:trace contextRef="#ctx0" brushRef="#br0" timeOffset="19216.98">23969 4584 21311 0,'0'0'944'0,"-7"-3"192"0,7 3-912 0,-9-3-224 0,1 3 0 0,8 0 0 15,-10-3 512-15,0 6 48 0,-1 1 16 0,-1 2 0 16,-1 2-576-16,-1 4 0 0,0 1 0 0,-3 4 0 0,-3 2 0 0,3 4 160 16,0 4-160-16,2-1 192 0,3 3 144 0,1-2 48 15,2 1 0-15,4-2 0 0,4 0 16 0,3 1 16 16,1-1 0-16,4-2 0 0,0-5-160 0,4-2-16 16,1-8-16-16,1 0 0 0,1-1-224 0,3-1 0 15,0-3 128-15,2-4-128 0,2-6 0 0,0 2 0 16,1-3 0-16,2-2 0 0,0-2 0 0,1-6-128 15,0-1 128-15,1-3 0 0,0-2-128 0,-1-4 128 16,-3 4 0-16,-1-4 0 0,0 1 0 0,-3-1 0 16,-4 0 0-16,-2 2 0 0,-1 4 0 0,-5 1 0 15,-3 1 0-15,-3 2 0 0,-3 3 0 0,-1 1 224 0,-2 1-64 0,-5 3-16 16,-4 4-144-16,0 0 160 0,-2 3-160 0,2 2 160 16,0 0-160-16,0 3 0 0,-2 1-160 0,2 1 160 31,1 0-2096-31,0 1-320 0</inkml:trace>
  <inkml:trace contextRef="#ctx0" brushRef="#br0" timeOffset="19545.93">25181 4763 25791 0,'-10'-1'2304'0,"-1"-1"-1856"15,1 0-448-15,10 2 0 0,-8 5 1984 0,0 2 288 16,1-1 64-16,-1 2 16 0,0 1-1936 0,1 3-416 15,0 1 0-15,-1 2 0 0,-1 5-192 0,-1 1 16 16,0 2 16-16,-2 3 0 0,-1 4-192 0,2-1-32 16,-4 1-16-16,0-5 0 15,-1 1-560-15,0 3-96 0,2-5-32 0,0 2 0 16,-1 1-2176-16,4-5-432 0</inkml:trace>
  <inkml:trace contextRef="#ctx0" brushRef="#br0" timeOffset="20069.96">26679 4817 36511 0,'0'0'1616'0,"0"0"336"0,4-11-1568 0,-4 11-384 16,12-6 0-16,2 0 0 0,2 1 320 0,2 3-32 15,-1-4 0-15,1 5 0 0,-1-3-288 0,-1 3 0 16,-2-1-208-16,-1 2 80 0,-1 0-192 0,0 2-16 15,-2 0-16-15,2 2 0 0,0 3 0 0,-2 1 0 16,-3-1 0-16,-2 4 0 0,-1-1 96 0,-3 2 32 16,-1 0 0-16,-4 1 0 0,-1 1 224 0,-2 3-144 15,-2 1 144-15,-1 2-128 0,-2-1 128 0,-2 1 0 16,-3 1 0-16,-1-3 0 0,-1-1 192 0,1-4 64 16,-1 1 0-16,-2 1 16 0,-1-1-112 0,1 4-32 0,0-1 0 0,3 2 0 15,-1-5-128-15,4 2 0 0,0-3 0 0,4 1 0 16,0 3 0-16,2 1 0 0,0 0 0 0,2 1 0 15,2-2 0-15,1 0 0 0,2-3 0 0,2 0 0 16,2-1 0-16,3-1 0 0,2-3 0 0,2-2-176 16,3-1 176-16,2-3 0 0,2-1-144 0,2 1 144 15,4-4 0-15,3-2 0 0,1-1 0 0,3 0 0 32,2-1-320-32,2-1-112 0,2-2-16 0,1 0-14528 0</inkml:trace>
  <inkml:trace contextRef="#ctx0" brushRef="#br0" timeOffset="20597.32">28421 4908 27647 0,'7'-11'2448'0,"-1"5"-1952"16,-6 6-496-16,12-1 0 0,0-3 2912 0,3 4 480 15,5 1 112-15,-1 2 16 0,0-3-3008 0,0 0-512 16,1 0-288-16,-2 0 32 0,-2 2-96 0,-1 2-32 0,2-3 0 0,-3 2 0 16,1-4 144-16,-1 1 32 0,-1 0 0 0,0 1 0 15,-1 2 208-15,-2-1-176 0,0 2 176 0,-10-4-160 16,7 5 160-16,-7-5 0 0,0 0 0 0,3 12 0 15,-6-3-144-15,-1 2 144 0,-2-1-160 0,-2 0 160 16,-2 0-128-16,-1-3 128 0,1 3 0 0,1-1-144 16,0 1 144-16,2-2 0 0,1 2 0 0,0-2 0 15,6-8 0-15,-2 8 0 0,2-8 0 0,0 0 0 16,-2 10 0-16,2 0 0 0,0-10-144 0,0 0 144 16,0 0 0-16,11 7 0 0,-1 1-144 0,1-3 144 15,-1 1 0-15,1-5 0 0,-1 2 0 0,2 0 0 16,-1 3 0-16,1-1 0 0,1 1 0 0,0 1 0 15,0-1 0-15,2 1 128 0,-1-1-128 0,0 2 192 16,-1 1-192-16,0 3 128 0,-1-1-128 0,-3 0 0 0,-9-11 0 16,7 16 0-16,-5-2 0 0,-2 2 0 0,-2 0 0 0,-5-1 0 15,-2 2 0-15,-4-1 0 0,-3 1 0 0,-2 1 0 16,-4 0 0-16,-1 3 0 0,-4 0 0 0,-1 1 192 16,-1 0-48-16,0 0-16 0,-1-2-128 0,-1-2 0 15,0 1 0-15,-2-4 0 16,-1-2-2432-16,-1 0-352 0</inkml:trace>
  <inkml:trace contextRef="#ctx0" brushRef="#br0" timeOffset="22450.7">20045 1323 2751 0,'0'0'256'0,"0"0"-256"16,0 0 0-16,0 0 0 0,0 0 2704 0,0 0 496 15,0 0 112-15,0 0 16 0,0 0-2048 0,0 0-416 16,-9 6-80-16,1 1-16 0,-1-2-256 0,1 0-48 16,0 3-16-16,-1 1 0 0,0 0-96 0,-2 2-32 15,0-2 0-15,-3 0 0 0,1 3 48 0,2-3 0 16,-1 0 0-16,2 2 0 0,-2-1-112 0,1 0-32 15,2 2 0-15,-1 1 0 0,1-1 256 0,1 5 48 0,1-1 16 0,3 3 0 16,3 2-64-16,2-3-16 0,2 3 0 0,4 0 0 16,2-2-336-16,2 1-128 0,1-1 0 0,3-2 0 15,1-4 128-15,4-1-128 0,0-3 0 0,-2-2 0 16,-3-5 0-16,2-2 0 0,0-4 0 0,0-4 0 16,-1-2-368-16,0 0 48 0,-1-5 0 0,1 2 0 15,-2-2 160-15,-2-2 160 0,-3-2-208 0,-1 1 80 16,1-4 128-16,-1 1 0 0,-2 2 0 0,1-4 0 15,-2 3 0-15,-1 0 144 0,-1 3-144 0,-2-3 0 16,-1 3 160-16,-1-1-160 0,-3 1 128 0,-1 2-128 16,-2-1 128-16,-1 3-128 0,-1-1 128 0,0 1-128 15,-2 1 0-15,1 3 0 0,0 2 0 0,-2 5 0 0,0-1 0 0,0 2-256 16,2-2 48-16,1 0 0 16,0 3-1904-16,9 0-384 0</inkml:trace>
  <inkml:trace contextRef="#ctx0" brushRef="#br0" timeOffset="22815.92">20290 1698 6447 0,'0'0'272'0,"0"0"80"0,0 0-352 0,-9 0 0 0,9 0 0 0,0 0 0 16,0 0 4448-16,0 0 816 0,0 0 176 0,0 0 16 15,-3 12-4256-15,3-12-864 0,0 14-160 0,3-1-48 16,1 4-128-16,1 0 0 0,1 3 0 0,2 0 0 15,1 3 0-15,2-1 0 0,2 5 0 0,0-2-176 16,-2 1 0-16,0-3 0 0,-2-2 0 0,-1 0 0 31,-3-4-480-31,-1 0-112 0,-3-1 0 0,-2-2-16 16,-3-2 192-16,-1 0 32 0,-2-2 16 0,1 2 0 0,-1-6 544 0,-2 1 0 0,-1-2 0 0,1-1-6272 16,-1-2-1216-16</inkml:trace>
  <inkml:trace contextRef="#ctx0" brushRef="#br0" timeOffset="23448.95">20635 1413 4607 0,'0'0'400'0,"0"0"-400"0,5-10 0 0,-5 10 0 16,11-4 3840-16,-3-1 672 0,0-3 144 0,-1 2 16 16,1-2-3136-16,1 2-640 0,-1-1-128 0,-1 2-32 0,-7 5-448 0,10-3-96 15,-10 3 0-15,12-1-16 16,-12 1-176-16,13-1 0 0,-3-1 0 0,1 2 0 0,-1 0 0 0,2 2 0 15,0 0 0-15,-1 2 0 0,1 0 0 0,0 0 0 16,-12-4 0-16,12 6 0 0,-2-2 0 0,-10-4 0 16,10 7 0-16,-10-7 0 0,0 0 0 0,6 10 0 15,-6-10 0-15,0 12 0 0,-4 0 0 0,-3 0 0 16,-2-2 0-16,-1 0 0 0,-3 1 0 0,-3 2 192 16,0 0-192-16,1 0 192 0,-2 1-192 0,1 2 0 15,-1 1 0-15,0 1 128 0,2 2-128 0,0 1 0 16,1-3 0-16,1 1 128 0,0 0-128 0,2-1 0 15,1 0 0-15,2-2 0 0,2 2 0 0,2-1 0 0,-2-1 0 16,3-2 0-16,0 2 0 0,3-3 0 0,1-3 0 0,3 0 0 16,0 0 0-16,4-6 0 0,-8-4 0 0,10 3 0 15,2 3 160-15,0-4-160 0,-1-2 192 0,1-1-192 16,0 0 0-16,0-5 0 0,-1 1 0 0,2 0-7680 16,-1-2-1408-16</inkml:trace>
  <inkml:trace contextRef="#ctx0" brushRef="#br0" timeOffset="23917.02">20708 956 11967 0,'0'0'1072'0,"0"0"-864"15,0 0-208-15,0 0 0 0,0 0 2160 0,0 0 384 16,0 0 80-16,0 0 0 0,11 3-1744 0,-11-3-368 15,11 8-64-15,1-1 0 0,0 4-208 0,1-1-48 16,0 3 0-16,1-2 0 0,2 1-192 0,2 1 0 16,0 1 128-16,2 2-128 0,2-1 0 0,0 2 0 15,2 1 0-15,-2 5 0 0,-1 0 0 0,0 0 0 0,-2 1 0 16,1 2 0-16,-3 4 0 0,-2-3 0 0,0-1 0 0,-1-3 0 16,0 0 272-16,-3-1 16 0,-2 0 0 0,-3 2 0 15,0 1 592-15,-4 2 112 16,0-2 32-16,-1 3 0 0,-1 5-384 0,-1 4-80 0,-2 0-16 0,0 3 0 15,1-4-352-15,-2-3-64 0,1-7 0 0,-1-3-128 16,-1-2 192-16,0 0-64 0,1-5 0 0,-1-3-128 16,-2-2 0-16,1-2-144 0,1-1-16 0,-1 0 0 31,-1 1-352-31,-1-1-64 0,1-1 0 0</inkml:trace>
  <inkml:trace contextRef="#ctx0" brushRef="#br0" timeOffset="24567.42">20906 589 16927 0,'0'0'752'0,"0"0"144"0,0 0-704 15,0 0-192-15,12 0 0 0,-12 0 0 0,11 5 1040 0,-1-3 176 0,-1 2 48 0,-1 3 0 0,0 3-368 16,1 1-80-16,1 2-16 0,3 0 0 0,2 1 32 0,-1 3 16 15,2 1 0-15,-1 2 0 0,2 3-448 0,2-3-80 16,-1 1-32-16,1 0 0 0,4-1-112 0,-3 4-32 16,0 2 0-16,1 3 0 0,1 1-144 0,-1 5 0 15,1 4-192-15,0 1 192 16,-1 3 0-16,0 4 240 0,0 5-16 0,-3-2 0 0,-1-3 32 0,-1-7 0 16,-3-3 0-16,0-2 0 0,-3-1 16 0,0 1 16 15,0-1 0-15,-3 3 0 0,0-1-80 0,-2 1-16 16,-1-1 0-16,-1 2 0 0,-3 4-64 0,0-2 0 15,-4 0-128-15,-1-4 192 0,-3-5 0 0,-1-1-16 16,-3 0 0-16,0-1 0 0,-2-3 16 0,-1 4 0 16,1 2 0-16,-2 7 0 0,0 12-192 0,-3-1-176 0,0-1 48 0,2-4 0 31,1-9-528-31,4-7-112 0,-1-6 0 0,2-3-16 16,0-5-1088-16,2 0-224 0,-1-3-32 0</inkml:trace>
  <inkml:trace contextRef="#ctx0" brushRef="#br0" timeOffset="25345.33">21812 1393 5519 0,'0'0'496'0,"0"0"-496"15,0 0 0-15,0 0 0 0,0 0 3088 0,0 0 528 16,12-1 96-16,0 1 32 0,1 0-1776 0,0 1-368 16,0 3-64-16,3-2 0 0,3 0-768 0,3-2-128 15,5-2-48-15,0 4 0 0,0 0-336 0,3 1-80 16,0-3-16-16,-1 0 0 0,-2 0-160 0,1-3 128 0,-2-1-128 0,1 2 128 16,-2 1-128-16,-2 1 0 0,0-2 0 0,-1 0 128 15,0-2-288-15,0 1-64 0,-1 1-16 0,0-2-11760 16</inkml:trace>
  <inkml:trace contextRef="#ctx0" brushRef="#br0" timeOffset="25615.81">21888 1605 10127 0,'0'0'896'0,"0"0"-704"16,0 0-192-16,0 0 0 0,0 0 4960 0,0 0 960 16,16 7 192-16,3-2 32 0,5-1-4368 0,2 0-880 15,1-1-192-15,6-2-16 0,-1-1-448 0,2-1-96 16,0 1-16-16,1-2 0 15,2-2-624-15,2 0-128 0,0 1-16 0,2-3-16 0</inkml:trace>
  <inkml:trace contextRef="#ctx0" brushRef="#br0" timeOffset="27335.69">23383 942 8287 0,'0'0'736'0,"0"0"-592"0,0 0-144 0,0 0 0 16,0 0 3008-16,0 0 576 0,-9 0 128 0,9 0 0 15,-11 4-2912-15,0 0-592 0,-1 0-208 0,-1-2 144 16,-2 2-144-16,-2 1 0 0,-1 2 0 0,-1-5 0 16,0 2 0-16,-3 0 0 0,-6 0 0 0,1-1 0 15,-3-3 160-15,0 2 0 0,-3 1 0 0,2 0 0 16,1-2 160-16,0 2 16 0,0-2 16 0,3 3 0 15,1 2 96-15,2 1 32 0,2-2 0 0,2 2 0 16,2-1-48-16,2 1-16 0,3 0 0 0,2 0 0 16,0-1 16-16,2 1 0 0,1-1 0 0,8-6 0 15,-4 11-224-15,4-11-32 0,-2 13-16 0,2-3 0 0,0-10-160 0,2 13 160 16,1 0-160-16,2-2 160 0,2-2-160 16,-1 1 0-16,2 3 0 0,1-1 128 0,2 1-128 0,-1 2 0 15,-1 2 0-15,0-1 128 0,-1 3-128 0,0-1 0 16,0 2 0-16,-2-2 0 0,-2 0 0 0,-1 3 0 15,-2 1 0-15,-2 4 128 0,0 3 128 0,-1-2 32 16,0 2 0-16,-1 2 0 0,0-1 768 0,2 0 160 16,0-1 16-16,0-1 16 15,-1 5-1728-15,2-2-352 0,0 2-64 0,0-3 0 0,-1-4 896 0,-2-1 0 16,-1-2 0-16,-1-1 176 0,1 1-176 0,0-3 128 16,-1 0-128-16,0-2 128 0,0-2 32 0,-2 0 0 0,1-1 0 15,-1 1 0-15,1-2-160 0,2-1 192 0,1-2-192 0,1-2 192 16,2-9 32-16,0 0 16 0,0 0 0 0,0 0 0 15,0 0 112-15,5 10 32 0,-5-10 0 0,0 0 0 16,11 0-128-16,2 0-32 0,1 0 0 0,0-4 0 16,0-1-224-16,1 1 128 0,-1 0-128 0,2 0 0 15,-1 2 0-15,1-1 0 0,1 1 0 0,0 0 0 32,0 2-544-32,0-2-96 0,-2 2-32 0,1 0 0 15,-2-2-1968-15,-1 1-400 0,0 0-80 0,2-2-16 0</inkml:trace>
  <inkml:trace contextRef="#ctx0" brushRef="#br0" timeOffset="27554.09">22841 1688 21183 0,'0'0'1888'0,"0"0"-1504"0,0 0-384 0,8-7 0 0,4 4 2976 0,5 3 528 16,3 0 96-16,5-1 32 0,3 0-2992 0,3 0-640 15,0-3 0-15,3 1 0 0,1-1-176 0,1 2 176 16,-3-1-192-16,0-1-9808 16,-4-3-1968-16</inkml:trace>
  <inkml:trace contextRef="#ctx0" brushRef="#br0" timeOffset="28077.83">23797 1513 14735 0,'0'0'1312'0,"0"0"-1056"0,0 0-256 0,-9-3 0 15,0 2 2448-15,-1 4 432 0,0 1 96 0,-2-2 16 16,-1 2-2032-16,-1 3-416 0,-2 3-80 0,-2 0-16 15,-6 1-256-15,0 2-64 0,-2 1-128 0,-2 3 192 16,-2 3-192-16,2 1 0 0,0-1 0 0,3 3 0 16,3-1 0-16,4 0 0 0,1 0 0 0,5-1 0 15,3-1 400-15,1-1 48 0,2 1 0 0,2-6 0 16,1-1-96-16,2-1-16 0,1-12 0 0,3 11 0 16,-3-11-112-16,6 11-32 0,-6-11 0 0,11 9 0 0,-1-2 864 0,2-4 160 15,1-1 48-15,1-2 0 16,2-3-1712-16,1-1-320 0,1-1-80 0,2 0-16 0,-1 1 736 0,1-1 128 15,-1-2 0-15,1-2 0 0,-1 1 0 0,0-4 128 16,-4-1-128-16,0-1 0 0,-4 0 128 0,1-2-128 16,-2-2 0-16,1 1 128 0,-2 0-128 0,-1 3 0 15,-2-3 144-15,1 4-144 0,-1 1 0 0,1 4 128 16,-3-1-128-16,-4 9 0 0,0 0 144 0,0 0-144 16,0 0 192-16,0 0-192 0,0 0 320 0,0 0-32 15,0 0-16-15,0 0 0 0,6 10-16 0,-6-10-16 16,6 13 0-16,-3 0 0 0,0 0-112 0,-2 2 0 0,-1 0-128 15,0 1 192-15,0-4-192 0,0 1 0 0,2-1 0 0,0 1 0 16,1 0 128-16,1-3-128 0,0 1 0 0,0 0 0 16,1 0 0-16,1 0 0 0,2 0 0 0,0-1 0 15,0-1-256-15,1 1-64 0,-1-1 0 0,1-3 0 32,-9-6-304-32,10 7-64 0,-1-2-16 0,-9-5 0 15,10 6-1904-15,-3 0-384 0,-7-6-80 0</inkml:trace>
  <inkml:trace contextRef="#ctx0" brushRef="#br0" timeOffset="28536.24">24292 1513 20271 0,'-9'-9'896'0,"9"9"192"0,0 0-880 0,-6-5-208 0,6 5 0 0,-8-3 0 0,8 3 2016 0,-9 0 352 15,-1 3 80-15,1-1 16 0,0-1-1920 0,-1 3-384 16,-1 2-160-16,0-1 128 0,-5 0-128 0,3 2 160 16,0-4-160-16,1 3 160 0,0 1-32 0,1 1-128 15,-2 0 192-15,2 0-64 0,2-2 912 0,0 2 176 16,0-1 48-16,1 1 0 16,1-1-1520-16,2 3-320 0,5-10-48 0,0 0-16 0,-4 7 880 0,4-7 160 15,0 0 48-15,0 0 0 0,3 11-240 0,3-2-32 16,-6-9-16-16,14 9 0 0,-1-2-32 0,1-1 0 15,0 1 0-15,1-1 0 0,-1 1-128 0,2 1 0 0,-1 1 0 0,0 0 0 16,-1-1-160-16,-1-2 160 0,0 1 0 16,-1 0-144-16,-4 4 144 0,-1 1-128 0,1-3 128 15,-1 0-128-15,-2-3 128 0,-1 2 0 0,0 0 0 16,-2 4 0-16,0-2 0 0,-2 2 0 0,-2 0 0 0,0-2 0 16,-1 1 0-16,-1 0 0 0,-1 1 0 0,0 1 0 15,-2 0 0-15,1-1 0 0,-2 0 0 0,0 1 0 16,0-2 0-16,-1 1 0 0,-1 0 0 0,2-2 0 15,0-6-160-15,8-4-96 0,-12 5-32 0,5-1 0 16,7-4-48-16,-11 4-16 0,-1-3 0 0,2-2 0 31,2-1-2240-31,0-2-448 0,-5-6-96 0,3 3 0 0</inkml:trace>
  <inkml:trace contextRef="#ctx0" brushRef="#br0" timeOffset="28852.67">24570 1302 21183 0,'0'0'1888'0,"-5"-8"-1504"15,-2-1-384-15,7 9 0 0,0 0 3456 0,0 0 608 16,-6 5 128-16,6-5 32 0,-2 17-3504 0,4 4-720 0,0-2 0 15,1 7-192-15,-1 3 192 0,2 2 0 16,2 2-160-16,-1 1 160 0,0 4 0 0,0-1 0 0,0-3 0 16,1 2 0-16,-2 0 0 0,-1-3 0 0,0 1 0 0,1-2 0 15,0-1 0-15,-2-4-144 0,-2-4 144 0,2-1 0 16,0-4-288-16,1 1 48 0,-3-5 16 0,3-1 0 16,1-3-80-16,-2 0-16 0,-2-10 0 0,5 11 0 31,-1 1-608-31,-4-12-128 0,0 0-32 0,0 0-8192 0,0 0-1664 0</inkml:trace>
  <inkml:trace contextRef="#ctx0" brushRef="#br0" timeOffset="29049.19">24355 1582 27647 0,'0'-10'2448'0,"1"-1"-1952"0,-1 1-496 0,5 1 0 0,3-1 3024 0,5 4 512 16,3-1 112-16,6-2 0 0,4 3-2736 0,5-1-544 16,4 2-112-16,3 1-32 0,5 2-224 0,2-2 0 15,-1 2 0-15,-1 1 0 16,-4-2-1120-16,2 1-320 0,-5 0-64 0</inkml:trace>
  <inkml:trace contextRef="#ctx0" brushRef="#br0" timeOffset="42312.6">12791 4010 12671 0,'-35'-11'560'0,"10"6"112"0,-3 0-544 0,-2 1-128 0,0 2 0 0,-2 1 0 16,-2 0 368-16,-1 1 32 0,-3 4 16 0,-4-2 0 15,-1 2-224-15,-5 0-32 0,-3 1-16 0,2 2 0 16,2 1 496-16,2 1 112 0,2 1 16 15,3 2 0-15,2 6 208 0,2-1 48 0,0 3 16 0,2 5 0 16,1 3-448-16,0 5-80 0,0-2-32 0,5 4 0 16,0 3-336-16,2 8-144 0,1 7 128 0,3-3-128 15,0-5 0-15,1 1 0 0,0 1 0 0,1 2 0 16,-1 9-160-16,0 7-16 0,0 8 0 0,1 0-6544 16,4-4-1296-16</inkml:trace>
  <inkml:trace contextRef="#ctx0" brushRef="#br0" timeOffset="42580.32">11623 5337 15023 0,'37'18'656'0,"-8"-6"160"0,4-6-656 0,6-1-160 0,5 1 0 0,0-5 0 16,0-2 1152-16,0-3 192 0,3-3 32 0,4-2 16 16,2-3-800-16,6-2-144 0,5 0-48 0,1-5 0 15,1 1-240-15,-1-5-160 0,-2-3 192 0,0 2-192 0,-2-1 0 0,1 3 0 16,2 0 0-16,0-1 0 0,0-1-192 0,-8-5-32 16,-8-6-16-16,-5-3 0 0,-6-1 240 0,-7 2 0 15,-7-3 0-15,-6 3-144 0,-5 0 720 0,-5 1 160 16,-7-4 32-16,-3 5 0 0,-5 1 400 0,-2 2 96 15,-3 0 16-15,-2 0 0 0,-4-1-368 0,-2-5-64 16,0-5-16-16,-4 0 0 0,-5-1-288 0,-1 1-64 16,-3 4-16-16,-1 2 0 0,-2 1-288 0,2 3-176 15,0 5 192-15,1 3-192 0,0 3 0 0,2 5 0 16,-2 0 0-16,1 6-192 16,1 4-688-16,-1 3-128 0,0 2-16 0,-4 4-12512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34:58.87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23316 1429 2751 0,'0'0'128'0,"6"-6"16"0,-1-4-144 0,1 3 0 0,-6 7 0 0,6-9 0 16,1-2 5200-16,-1 4 1008 0,-6 7 208 0,9-6 48 16,-9 6-4992-16,0 0-976 0,9-4-208 0,-9 4-32 15,0 0-256-15,0 0 144 0,0 0-144 0,0 0 128 16,0 0-128-16,-2 11 0 0,-3-1 0 0,-3 2 0 15,-4 0 192-15,-1 1 0 0,-3 2 0 0,-1 0 0 0,-1 2 320 0,-3 2 64 16,-2 5 0-16,-3 2 16 0,-4 0-96 0,-3 4-32 16,-2 1 0-16,-4 3 0 0,0 1 192 0,-2 1 48 15,1-3 0-15,1 3 0 0,1-4-128 0,3 2 0 16,1 0-16-16,0 3 0 0,1-1-160 0,2 2-16 16,1 1-16-16,0-1 0 0,0 0-176 0,3-2-16 15,1-1-16-15,0-2 0 0,0-3-160 0,1-4 0 16,3-3 0-16,3-2 128 0,1-4 16 0,3-4 0 15,1-2 0-15,3-1 0 0,2 2 48 0,2-4 16 16,7-8 0-16,0 0 0 0,0 0-80 0,-3 10 0 16,3-10-128-16,0 0 192 0,11 9-192 0,1-4 128 15,-1-1-128-15,5 0 0 0,2-1 0 0,3 1 128 0,7-2-128 16,-1 1 0-16,2-2 0 0,1 1 0 0,1-1 128 0,0 0-128 16,-3-3 0-16,0-1 144 0,2-1-144 0,4 1 128 15,4 1-128-15,4-1 0 0,2 1 0 0,12 6-176 16,9 6 176-16,-9-5 0 0,-9-7 0 0,-1 0 0 15,-2 1 0-15,2 5 0 0,2 1 0 0,2 0 0 16,0-5 0-16,3 4 0 0,0 3 0 0,2 2 0 16,1 3 0-16,-7-1 0 0,-6-4 0 0,-2-3 0 15,-1-2 0-15,1 2 0 0,0-4 128 0,4 3-128 16,0-1 224-16,2 1-32 0,0 0 0 0,-3-1 0 16,-2-2-16-16,-4 0-16 0,-3-2 0 0,-5 2 0 15,-4-3-32-15,-4 0-128 0,-2 0 192 0,-3-1-64 16,-1 0 0-16,-3 1 0 0,-2-1 0 0,0 0 0 15,-11 4 64-15,9-4 16 0,-9 4 0 0,9-6 0 16,-9 6 176-16,7-9 16 0,-7 9 16 0,6-9 0 0,-6 9-48 0,4-11-16 16,-4 11 0-16,4-10 0 0,-4 10-112 0,0-12-32 15,0 12 0-15,-3-14 0 0,1 3 48 0,0 0 16 16,-2 0 0-16,1 1 0 0,-1-2-48 0,0-2-16 16,-1-3 0-16,1 1 0 0,-3-2-64 0,1-2-16 15,-1-1 0-15,-1-2 0 0,-1 1-128 0,1-2 192 16,-1-2-192-16,0 3 192 0,-1-5-48 0,-2 4 0 15,-2 0 0-15,-2 2 0 0,-1 0 64 0,-1 1 16 16,-2 0 0-16,-6-5 0 0,-5-5-224 0,1 1 176 16,0 4-176-16,0-2 160 0,-1 0-32 0,-1-1-128 15,1-1 192-15,1 3-64 0,-1 2-128 0,2-3 128 0,2 1-128 16,2 0 128-16,1-2-128 0,1 3 160 0,1 0-160 16,2 1 160-16,2 0-160 0,1 2 192 0,1 1-192 0,2-1 192 15,1 3-192-15,1-1 0 0,-1 2 144 0,3 0-144 16,-1 3 0-16,1 2 0 0,-1-3 0 0,2 4 128 15,0 1-128-15,1 2-256 0,2-1 64 0,-1 4 0 32,0 1-320-32,7 6-64 0,0 0 0 0,0 0-16 15,-7 9-1584-15,4 4-304 0,3 11-64 0,2-1-16 16,-1 4-1136-16,-1 0-224 0</inkml:trace>
  <inkml:trace contextRef="#ctx0" brushRef="#br0" timeOffset="683.85">22867 2528 17615 0,'0'0'768'0,"0"0"192"0,0 0-768 0,0 0-192 0,0 0 0 0,0 0 0 16,0 0 1072-16,0 0 176 0,-8 6 32 0,8-6 16 16,0 0-592-16,-7 6-128 0,7-6-32 0,-8 9 0 15,1-2-16-15,1-1 0 0,-1 4 0 0,1 0 0 0,-2 2-112 0,-1 1-32 16,-3 2 0-16,2 4 0 0,-2 0-128 0,0 3-16 16,-2 2-16-16,-3 2 0 0,-1 1 400 0,-2 3 80 15,-3 5 0-15,-4-2 16 0,-5 2 64 0,-7 2 16 16,-6-3 0-16,-4 1 0 0,-5 4-112 0,-2 10-32 15,-2 8 0-15,-6 5 0 0,-5 3 16 0,-3-2 0 16,-4-2 0-16,-2 0 0 0,-1 1-64 0,0 2-16 16,4 1 0-16,0-1 0 0,2-4-16 0,3-4 0 15,2-5 0-15,4-2 0 0,4-2-256 0,4-3-48 16,6-3-16-16,3-3 0 0,2-3-256 0,5-1 0 16,1-3 0-16,4-2 0 15,-1-3-512-15,5-4 0 0,4-4 0 0,2-2 0 16,4-3-1472-16,4-3-288 0,4-1-64 0,13-9-13856 0</inkml:trace>
  <inkml:trace contextRef="#ctx0" brushRef="#br0" timeOffset="1327.59">23958 2806 4607 0,'0'0'192'0,"0"0"64"0,-9-8-256 0,0 1 0 16,1-3 0-16,3 1 0 0,0 1 3248 0,1-1 592 0,0 0 128 0,1 1 32 15,1-2-2224-15,2 10-448 16,-4-8-96-16,4 8-16 0,-5-8-16 0,5 8-16 15,-4-6 0-15,4 6 0 0,0 0 160 0,-4-7 48 0,4 7 0 0,0 0 0 16,0 0-64-16,0 0-16 0,0 0 0 0,0 0 0 16,0 0-544-16,0 0-128 0,0 0 0 0,0 0-16 15,0 0-624-15,9 13 0 0,-2 2 0 0,0 0 0 16,3 2 0-16,-1 2 0 0,-2 0 0 0,3 3 128 16,-1 2-128-16,0 2 144 0,1 0-144 0,1 3 160 15,-1 1 0-15,-1 2 0 0,0 2 0 0,2 4 0 16,1 1 0-16,2 7 0 0,2-2 0 0,0 4 0 15,1 2 16-15,2-1 0 0,2 1 0 0,1 1 0 16,2 1 64-16,3 4 16 0,0 2 0 0,0 1 0 16,1-2-128-16,0 5 0 0,4 2-128 0,-1-6 192 0,2-11 16 0,3-4 0 15,1-5 0-15,-2 1 0 0,-4 0-80 0,3 0 0 16,1 3-128-16,-4 0 192 0,-3-6-192 16,-2-2 176-16,-1 0-176 0,-1 3 160 0,1-2-160 15,-4-1-272-15,-3 1 64 0,-2-5-12848 16,-6-5-2576-16</inkml:trace>
  <inkml:trace contextRef="#ctx0" brushRef="#br1" timeOffset="4753.58">24832 4501 22111 0,'0'0'976'0,"0"0"208"0,-7-7-944 0,7 7-240 15,-4-6 0-15,4 6 0 0,-1-8 2944 0,1 8 560 16,-1-9 96-16,2 3 32 0,-1 6-2864 0,0 0-560 16,1-8-208-16,-1 8 144 0,0-9 160 0,0 2 16 0,0 2 16 0,0 5 0 15,0 0 160-15,0 0 16 16,0 0 16-16,0 0 0 0,0 0-80 0,-6-4-32 0,-1 0 0 0,7 4 0 15,-9 1-112-15,0-1-32 0,1 3 0 0,-1-3 0 16,-1 1 16-16,1-2 0 0,0 1 0 0,-1 0 0 16,0 1-48-16,0 3-16 15,-2-1 0-15,0 1 0 0,-1 0-224 0,-1 1 128 0,-2 0-128 0,2 3 0 16,-1 1 0-16,0 1 0 0,-3 3 0 0,-1 0 0 16,1 2 0-16,-2 3 0 0,1 2 0 0,-1 3 0 15,-2 1 0-15,3 4 0 0,0 4 0 0,1-1-160 16,-1 0 160-16,2 2 0 0,1 1 0 0,2 1 0 15,-1 1 0-15,1 2 0 0,1-1 0 0,0-1-128 16,1-2 128-16,2 0 0 0,-1-2 0 0,3 1 0 0,2 0 0 0,2 1 0 16,0 5 0-16,3-2 0 15,3 3 128-15,2 0-128 0,2 0 128 0,3 1-128 0,2 1 0 0,4-5 0 16,0-1 0-16,4-4 128 0,0-3-128 0,3 0 128 16,2-2-128-16,2 0 128 0,3-3-128 0,2 2 0 15,3 4 128-15,1-4-128 0,1-1 0 0,2-3 144 16,0-4-144-16,2-2 0 0,1-5 384 0,1 0-48 15,-2-7 0-15,2 1 0 0,1-2 48 0,4-3 16 16,2-3 0-16,5-2 0 0,2-3-112 0,-1-1-32 16,-2-6 0-16,-1 0 0 0,-1-3-96 0,-1-1-32 15,-4-3 0-15,1 1 0 0,-1-1 16 0,-2 1 0 16,-1-3 0-16,-1-1 0 0,-2 1 0 0,0-3 0 0,-3-2 0 16,-3-1 0-16,-4-2 16 0,-4-2 0 15,-2-8 0-15,-5 0 0 0,0-1 0 0,-5 0 0 16,-4-1 0-16,0 2 0 0,-4 3 0 0,-2 0 0 15,-4 0 0-15,-1 1 0 0,-1 2 16 0,-2-1 0 16,-2-2 0-16,-3 2 0 0,-2 4-16 0,-3-4 0 0,-2 4 0 0,-1 2 0 16,-2-1-160-16,-5 2 160 15,-3 1-160-15,-3 3 160 0,-1-2-160 0,-3 5 0 16,-1 1 144-16,-3 1-144 0,-3 0 0 0,2 3 0 0,2 1 0 0,-1 1 0 16,-1 2 0-16,0 2 0 0,-1 2 0 0,3-1 0 15,0 2 0-15,1 1 0 0,-1-1 0 0,1 4-128 16,0 0 128-16,2 4 0 0,1 1 0 0,-1 2-128 15,0 3 128-15,2 2-160 0,6 2 160 0,2 1-160 16,0 0-96-16,2 1 0 0,1 1-16 0,3 2 0 16,2 3-1312-16,5 0-256 0,-1-4-48 15,1 0-16-15,1-1-1424 0,3 0-272 0</inkml:trace>
  <inkml:trace contextRef="#ctx0" brushRef="#br1" timeOffset="6906.06">24473 5841 11055 0,'0'0'976'0,"0"0"-784"15,0 0-192-15,0 0 0 0,3-10 2944 0,-3 10 560 16,1-8 96-16,-1 8 32 0,0 0-2528 0,0 0-496 16,0 0-96-16,0 0-32 0,0 0-480 0,0 0-240 15,0 16 32-15,-4-1 0 0,-2 2-112 0,-5 4-32 16,-2 4 0-16,-2 5 0 0,-5 8 96 0,-2 1 32 16,-5 1 0-16,-5-1 0 0,-4 0 224 0,-8 2 0 15,-13 1 0-15,-4 4 0 0,-4 3 768 0,-1 4 112 16,2 5 16-16,-3-4 0 0,1 2 640 0,-9-1 144 0,-8-5 32 0,-2 3 0 15,-1 3-448-15,5 0-96 16,6 2-16-16,-6 0 0 0,-5 2-608 0,1-4-128 16,0-2-32-16,10-6 0 0,7-1-384 0,7 0 128 15,7 0-128-15,-2-4 0 0,-3 0 0 0,3-7 0 16,4-3 0-16,4-3 0 16,4-3-528-16,7-5-192 0,6-5-48 0,6-4-15424 0</inkml:trace>
  <inkml:trace contextRef="#ctx0" brushRef="#br1" timeOffset="7539.6">25409 5833 6447 0,'0'0'576'0,"0"0"-576"0,0 0 0 0,0 0 0 15,0 0 3648-15,0 0 640 0,0 0 112 0,0 0 16 16,0 0-3264-16,0 0-640 15,0 0-144-15,0 0-32 0,4 15 304 0,-2-4 48 0,-2-11 16 0,0 15 0 16,-2-2 400-16,1-1 96 0,0 1 16 0,1 0 0 16,0 0 160-16,2 2 32 0,1-2 16 0,1 4 0 15,0 3-496-15,2-2-96 0,2 3-32 0,1 2 0 16,-1 4-352-16,4 1-64 0,2 2 0 0,2 3-16 16,1 1-32-16,2 4 0 0,3 5 0 0,3 3 0 15,1-1 112-15,2 3 0 0,0 2 16 0,4-2 0 0,2 0-208 16,-2-2-64-16,-1-2 0 0,2 4 0 0,0 0-64 0,-1 1-128 15,-2-1 176-15,1-2-176 0,1-3 144 0,3-2-144 16,3 0 0-16,2-1 144 0,2-2-144 0,1 1 0 16,0-1 0-16,-3 0 0 0,-3-3 0 0,-2 0 0 15,-4 2 0-15,-3-1-176 16,-5 1-208-16,-1 0-64 0,-2 0 0 0,-2 1 0 16,0 2-576-16,-2 2-128 0,-3-6-32 0,0 3 0 15,-2-2-1536-15,-2 3-304 0,-3-3-64 0</inkml:trace>
  <inkml:trace contextRef="#ctx0" brushRef="#br0" timeOffset="12061.13">22411 7520 20271 0,'0'0'1792'0,"0"0"-1424"0,0 0-368 0,0 0 0 16,0 0 1360-16,0 0 208 0,0 0 32 0,0 0 16 15,0 0-1184-15,0 0-240 0,-3-7-64 0,3 7 0 16,-2-8 128-16,2 8 0 0,-4-9 16 0,4 9 0 16,0 0-64-16,0 0-16 0,-4-6 0 0,4 6 0 15,0 0 64-15,0 0 0 0,-9 0 0 0,1 4 0 16,0 0 96-16,0 3 32 0,-1-2 0 0,-1 4 0 16,-2 3 128-16,-1 1 16 0,0 4 16 0,-3 0 0 0,-3 2-64 0,-1 0-16 15,-1 1 0-15,-1 4 0 0,-1 2 48 0,-3 3 16 16,-3-1 0-16,0 0 0 0,-1-2 48 0,-1 2 16 15,-3 2 0-15,1 3 0 0,2 1-208 0,0-3-64 16,0-1 0-16,1 0 0 0,0-1-128 0,1-2-16 16,0 1-16-16,3-2 0 0,1-1-160 0,2-3 0 15,-1 1 0-15,2-1 128 0,0 0-128 0,-1-1 0 16,-2-1 144-16,1-1-144 0,1 0 0 0,0-2 0 16,-1 0 0-16,1-3 128 0,-1 2-128 0,3-3 0 15,2-3 128-15,2-1-128 0,2-1 0 0,2 1 144 16,2-6-144-16,0 2 0 0,2-1 176 0,1 0-176 0,8-4 160 0,-8 2-160 15,8-2 176-15,-9 3-176 0,9-3 192 0,0 0-192 16,0 0 256-16,-8 3-64 0,8-3-16 0,0 0 0 16,0 0-48-16,0 0-128 0,0 0 192 0,0 0-64 15,0 0 0-15,0 0 0 16,0 0 0-16,0 0 0 0,0 0 0 0,0 0 0 0,0 0 0 16,0 0 0-16,14 3-128 0,-3 0 0 0,-11-3 0 0,13 0 0 15,-2-3 144-15,-11 3 0 0,13-2 0 0,-3-1 0 16,-10 3-144-16,11-2 0 0,-11 2 0 0,10-3 0 15,-10 3 0-15,12-3 0 0,-2 2 224 0,2 0-64 16,-12 1-160-16,14 0 128 0,2 0-128 0,1 2 128 16,0 1-128-16,1 0 0 0,2-1 144 0,2 2-144 0,3 1 0 0,1 1 0 15,-2-4 0-15,4 2 128 0,2-1-128 0,1-1 0 16,2 1 0-16,2 0 0 0,3-1 0 16,2-1 0-16,2 1 0 0,2-2 128 0,0 0-128 0,2-2 0 15,1 1 0-15,1 0 0 0,2-2 0 0,2-1 128 16,4 0-128-16,3 1 128 0,1-1-128 0,-2-3 128 15,2 2-128-15,-5 0 128 0,-3-2-128 0,-1 2 0 16,-3 1 0-16,1 0 0 0,-4 2 0 0,-1 0 144 16,-3 2-144-16,-2 0 0 0,-4 2 0 0,-2 0 0 15,-5-2 0-15,-3 1 0 0,-5 1 128 0,-2 2-128 16,-4-4 0-16,-1 0 0 0,-2 0 192 0,-1 0-192 16,-10 0 192-16,11 0-192 0,-11 0 256 0,10-4-48 15,-1 1-16-15,-9 3 0 0,0 0 0 0,11-6-16 16,-5-1 0-16,-1-2 0 0,-5 9 16 0,2-10 0 15,-4-1 0-15,1 2 0 0,1 9-64 0,-5-9 0 16,-2-2 0-16,1 4 0 0,-2-3 0 0,-1 1 0 16,-1 0 0-16,0 0 0 0,-1-3 0 0,-2 1-128 15,-3-2 192-15,-1-4-64 0,0-2 32 0,0 0 0 16,-1-1 0-16,2-2 0 0,-1-1 0 0,0-5 0 16,0-3 0-16,0 1 0 0,0-4-32 0,1 1-128 0,-3-3 192 0,2 1-64 15,2 0-128-15,-2-1 0 0,-3 1 0 0,2 4 0 16,1-2 0-16,-1 6 0 0,-1 2 0 15,1 3 0-15,1 4 0 0,-1 1 0 0,-2 0 0 0,2 0 0 16,1 0 0-16,0 1 128 0,0 3-128 0,2-1 0 16,0-2 0-16,2 3 0 0,2 3 0 0,0-1 0 15,2 2 0-15,0 3 0 0,0-2 0 0,1 3 0 16,1 1 0-16,7 4 0 0,0 0 0 0,0 0-176 16,0 0-368-16,0 0-80 0,0 0-16 0,0 0 0 15,6 9-1680-15,3 4-352 0,3 4-64 0,6 2-9904 16,8 6-1984-16</inkml:trace>
  <inkml:trace contextRef="#ctx0" brushRef="#br0" timeOffset="13093.79">26724 7799 12895 0,'-21'-6'576'0,"8"3"112"16,-4 1-560-16,1 2-128 0,0 1 0 0,2 3 0 15,2-4 4576-15,2 3 880 0,1-2 176 0,9-1 48 16,0 0-4544-16,-9 5-912 0,9-5-224 0,-8 5 0 0,8-5 0 15,0 0 0-15,-8 7 0 0,8-7 0 0,0 0 192 0,-6 13-48 16,0 0-16-16,-1 0 0 0,-1-4 240 0,0 3 32 16,0 2 16-16,-2 3 0 0,-5 4 192 0,1 0 32 15,-3 1 16-15,0 1 0 0,-4 5-112 0,-1 0-32 16,-1 2 0-16,-2-1 0 0,-3-2-192 0,0 1-64 16,-2 1 0-16,0 1 0 0,0 0-16 0,-2 2-16 15,1 3 0-15,1-1 0 0,-1 0 48 0,4-4 16 16,2 3 0-16,1-3 0 0,2-6-32 0,4-1 0 15,1-4 0-15,1-1 0 0,3-2-64 0,3-3-32 16,1-2 0-16,1-2 0 0,8-9-32 0,0 0 0 16,0 0 0-16,0 0 0 0,0 0 0 0,0 0 0 15,0 0 0-15,0 0 0 0,0 0 0 0,0 0-128 16,0 0 192-16,0 0-64 0,10 0-128 0,3-3 0 16,2 0 144-16,0 1-144 0,4-1 0 0,3-1 0 15,4 0 0-15,2 0 128 0,5 3-128 0,2-3 0 16,3 3 128-16,5 0-128 0,4 1 0 0,1-3 0 0,-1 0 0 0,-1 0 0 15,-3-1 0-15,2 0 0 0,4-2 0 16,0 1 128-16,1 0-128 0,1 1 0 0,1 2 128 0,-1 0-128 16,-3 2 0-16,-1 4 0 0,-3-3 0 0,-1 5 0 15,-2-4 0-15,-2 3 0 0,-1 1 0 0,-1 0 0 16,1 5 0-16,0 0 0 0,0 2 0 0,0 2-128 16,1-1 128-16,-2 0 0 0,0-1 0 0,-2-1 0 15,-1-1 0-15,-1-4 0 0,-3 0 0 0,-2-2 0 16,-2 2 0-16,2-6 0 0,0-2 0 0,0 1 0 15,-3 0 208-15,-1 0-16 0,1-3-16 0,-1 2 0 16,-1-2 16-16,-2-2 16 0,-3-2 0 0,-2 1 0 0,-3-1 16 0,-3 0 0 16,-1-1 0-16,-2-1 0 0,-2-2 96 0,-2-1 32 15,-2 1 0-15,-1-1 0 0,-3-1-128 0,0-1-32 16,-4-1 0-16,1 0 0 0,-2-2-48 0,-3-3-16 16,0-2 0-16,-2-3 0 0,-3 0-128 0,-2-1 128 15,-3-1-128-15,-1 1 128 0,-3-1-128 0,0 0 0 16,0 1 0-16,1 0 0 0,-4 2 0 0,1-3 0 15,-2 4 0-15,0 1 0 0,-1 1 0 0,0-2 128 16,0-2-128-16,-1 1 128 0,-4 2 16 0,1 1 0 16,1-1 0-16,1 3 0 0,-1-1-144 0,2 2 0 15,0-2 0-15,1 2 0 0,4 0 0 0,0 1 0 16,-1 0 128-16,3 2-128 0,0 0 0 0,1 0 0 16,-1 0 0-16,3 0 0 0,2 0 0 0,-1 0 0 15,-2 1 0-15,1 2 0 0,2-3 0 0,-1 0 0 16,1 2 0-16,0 2 0 0,1 0 0 0,2 2-224 15,3 4 80-15,0 1 16 16,0 4-1136-16,2 4-208 0,0-2-64 0,2 5-12608 16,0 3-2512-16</inkml:trace>
  <inkml:trace contextRef="#ctx0" brushRef="#br2" timeOffset="21215.59">2570 9542 17503 0,'-21'-1'1552'0,"9"1"-1232"0,0-1-320 0,2 1 0 15,10 0 2080-15,0 0 352 0,-8-3 80 0,8 3 16 16,0 0-1504-16,1-10-288 0,5 1-64 0,3 0-16 16,5-1-432-16,2 1-96 0,2 0 0 0,0 1-128 15,2-2 0-15,-1 1 0 0,2 0 0 0,0 2 0 16,0 2 0-16,0 0 0 0,-3-2 0 0,0 3 0 0,3 0 0 0,-1 2 0 15,-1-1 0-15,2 2 0 0,0-3 0 0,2 3 0 16,2-1 0-16,1 2 0 0,0-2 512 0,-1 2 0 16,2 2 0-16,1 2 0 0,1 0 0 15,1-1 0-15,1 1 0 0,0 1 0 0,-1-1-256 0,1 1-64 16,1 0-16-16,-2 1 0 0,2-3 16 0,2 0 16 16,0 1 0-16,3 0 0 0,0 0 0 0,1-2 0 15,-1 1 0-15,2 0 0 0,1 0-48 0,-1 1-16 16,-4 0 0-16,2 2 0 0,-2-1-144 0,-1 1 0 15,-3 1 144-15,2 2-144 0,0 0 144 0,-1-1-144 16,1 2 192-16,-1 1-192 0,2 0 144 0,0-1-144 16,-1 0 0-16,2-1 144 0,1-1-144 0,2 0 0 0,0-2 0 0,-1 1 0 15,-2-3 0-15,0-2 128 0,0 0-128 0,2-2 128 16,0 0-128-16,4 0 0 0,1 0 144 0,-1 1-144 16,0 0 0-16,0 1 144 0,1-2-144 0,-1 1 0 15,-1-1 0-15,-2 2 0 0,0 1 0 0,-3 1 0 16,0-3 0-16,0 4 0 0,0-2 0 0,3 4 0 15,1-1 128-15,0 2-128 0,-1-2 0 0,0 1 0 16,1-3 0-16,-1 1 128 0,0-2-128 0,0-2 0 16,-2-2 208-16,-1-2-64 0,2 1-16 0,-1-4 0 15,2 2 32-15,0 0 0 0,1-2 0 0,1 1 0 16,0 0-16-16,-1-1 0 0,0 1 0 0,0 0 0 16,-1 1-144-16,0-3 0 0,-3 2 144 0,-3 3-144 15,0 0 0-15,-1 1 0 0,1 0 0 0,0 1 0 16,-2 1 0-16,-2 2 144 0,4 1-144 0,-1 3 0 15,0 4 0-15,-1 3 0 0,-1 0-160 0,4 0-11360 16,3-3-2288-16</inkml:trace>
  <inkml:trace contextRef="#ctx0" brushRef="#br2" timeOffset="26118.72">8684 9768 13823 0,'0'0'608'0,"0"0"128"0,-8-4-592 0,8 4-144 0,0 0 0 0,0 0 0 15,-5-6 2944-15,5 6 544 0,0 0 112 0,0 0 32 16,0 0-2864-16,0 0-560 0,0 0-208 0,0 0 144 16,12 4-144-16,1-3 0 0,1-2 0 0,2 1 0 15,2 0 320-15,3-3-32 0,2 0 0 0,3 2 0 16,6 1 32-16,2 0 16 0,2 3 0 0,3-2 0 15,3-2-176-15,1 5-32 0,0-2-128 0,-1 2 192 16,-3-4-192-16,0-3 144 0,0 1-144 0,4-2 128 0,3 0 224 16,7 4 32-16,5 0 16 0,3 0 0 0,1-4 0 0,0 1 0 15,-2-3 0-15,0-1 0 0,-2 0-176 0,5 4-32 16,2-1-16-16,2 4 0 0,0 0 32 0,-2 0 16 16,-3 0 0-16,-4-1 0 0,-2-1-224 0,2-3 128 15,1 1-128-15,0 2 0 0,4-2 192 0,1 0-64 16,-1-3-128-16,-3 0 192 0,-4-1-192 0,0-3 0 15,1 0 128-15,2 1-128 0,2 0 288 0,0 1 16 16,0 0 0-16,-2 1 0 0,0 3-16 0,-6 1 0 0,-3 0 0 16,-1 1 0-16,2-1-112 0,1 3-32 0,0 1 0 15,-1 0 0-15,-1 0-144 0,-2-1 0 0,-1 2 0 0,-4 2 0 16,-4-2 0-16,-2 3 0 0,-2-3 0 0,-1 2 128 16,-2-3-128-16,2 0 0 0,0-1 144 0,0-1-144 15,0 1 0-15,0-3 144 0,1 0-144 0,0-1 0 16,0-2 128-16,1 1-128 0,-1-2 0 0,-1 0 0 15,-2 0 0-15,-3 1 0 0,0 0 0 0,-1-2 0 16,1 2-144-16,0 4-96 0,-1 0-16 0,1 3 0 31,1 3-1648-31,-1 3-336 0,-1 4-64 0</inkml:trace>
  <inkml:trace contextRef="#ctx0" brushRef="#br2" timeOffset="46602.68">13434 11110 1839 0,'-14'-4'160'0,"1"-2"-160"16,0 1 0-16,0 0 0 0,0-2 4096 0,2 2 800 16,-1-1 160-16,0 1 16 0,-1 1-3840 0,0 0-768 15,-1 2-144-15,1 2-48 0,0 0-64 0,0 3-16 16,0 1 0-16,2 0 0 0,2 0 512 0,9-4 80 0,-9 5 32 0,9-5 0 15,-7 5 160-15,7-5 48 0,0 0 0 0,0 0 0 16,-4 12-144-16,4-12-32 0,0 0 0 0,0 0 0 16,11 10-320-16,3 1-64 0,2-2-16 0,3-1 0 15,4-3-128-15,3-1-16 0,1-2-16 0,6 0 0 16,1-2 112-16,-1 0 32 0,1 0 0 0,2 0 0 16,0-2-96-16,1 1-16 0,0 0 0 0,2 0 0 15,3-1-112-15,2 1-16 0,3 1-16 0,2-4 0 16,-2 1-48-16,0-3-128 0,-1-2 192 0,0 0-64 15,-2 0-128-15,2 2 192 0,1-5-192 0,4 2 192 16,1 0 0-16,3 1 16 0,1 2 0 0,2-3 0 16,0 1 112-16,0 1 0 0,-1 1 16 0,3-1 0 15,3 1-64-15,1-1-16 0,0-2 0 0,-1 1 0 0,-5 4-32 16,0 2-16-16,-2-3 0 0,-1 3 0 16,-2 0-208-16,0 2 144 0,2 0-144 0,0 2 128 0,0-2-128 15,-2 2 0-15,-3-1 0 0,-1-1 0 0,1-1 0 0,-2-1 128 16,-1-2-128-16,1 2 0 0,3-5 192 0,0 2-64 15,0 0 0-15,-2 1 0 0,1 1 96 0,-2-3 16 16,0 1 0-16,-1-1 0 0,-2-1-64 0,-1-3-16 16,-1 4 0-16,1-1 0 0,3 2-160 0,-2 1 0 15,-5 2 144-15,2-1-144 0,-1 1 0 0,-2 0 144 16,-5 1-144-16,0 0 0 0,0-1 176 0,-1 2-176 16,-2 4 160-16,-2-2-160 0,1-2 160 0,1 2-160 15,2 1 160-15,-1-1-160 0,0 1 144 0,0 1-144 16,-1-4 128-16,1 2-128 0,0 2 176 0,0-4-48 0,-2 0-128 0,1 2 192 15,-2-2 0-15,-1 0 0 0,1-2 0 16,0 4 0-16,1 0-64 0,-2 2-128 0,-2-1 176 0,2 1-176 16,0 0 0-16,0 1 0 0,-2 1 0 0,0-2 0 15,-1 1 0-15,1 1 0 0,-1 0 0 0,-1 1 0 16,1-1 128-16,0 3-128 0,0-2 0 0,-3-3 0 16,-1 1 0-16,-1 2 0 0,3 0 0 0,-1 0 0 15,-1 3 144-15,0-1-16 0,-1-2-128 0,1-1 192 16,0 0-192-16,0-1 144 0,0 1-144 0,0-2 128 15,0 2-128-15,-1-1 0 0,1-1 0 0,-1 1 128 16,1-5-128-16,-2 1 128 0,2 0-128 0,0-1 128 16,0 0-128-16,-2-1 0 0,1 0 144 0,-2-3-144 15,0 1 128-15,-2 1-128 0,-2-1 160 0,-1 2-160 16,-2 0 128-16,-2 1-128 0,-9 0 0 0,10 0 144 16,1 0 0-16,-11 0 0 0,10 0 0 0,-10 0 0 15,12-2-144-15,-12 2 128 0,0 0-128 0,10-1 128 0,-10 1 16 16,10-1 0-16,-10 1 0 0,0 0 0 0,9-4-144 0,-9 4 0 15,0 0 0-15,0 0 0 16,0 0-448-16,0 0-32 0,0 0 0 0,0 0 0 16,0 0-2896-16,0 0-576 0</inkml:trace>
  <inkml:trace contextRef="#ctx0" brushRef="#br2" timeOffset="52836.75">20875 11372 6447 0,'0'0'272'0,"0"0"80"0,-5-10-352 0,5 10 0 15,-3-9 0-15,6 0 0 0,2-1 4560 0,4 2 848 0,3 1 160 0,4 2 48 16,3-1-4304-16,1-1-864 16,-2 2-160-16,2-2-32 0,0 2-256 0,0 0 0 0,-2 0 0 0,-1-2 0 15,1 1 0-15,1 1 0 0,-1 2 0 0,1-4 0 16,0 1 192-16,2-4 0 0,1 3 0 0,0 2 0 16,0 0 672-16,3 2 128 0,0-2 32 0,-1 0 0 15,4 1 0-15,0 0 16 0,4-4 0 0,-1 4 0 16,2-3-368-16,2 1-80 0,3-1-16 0,1 2 0 15,0 0-320-15,0 1-64 0,1 0 0 0,2-1-16 16,1 2-176-16,0 2 0 0,0 0 0 0,0 1 0 16,-2-2 128-16,-1 2-128 0,-1 2 0 0,0-1 128 15,-1 0 96-15,0 2 16 0,-3 0 0 0,3-1 0 16,0 1 64-16,-1 2 16 0,1 1 0 0,1 2 0 16,1 3-128-16,-1-1 0 0,-2 1-16 0,1 0 0 15,0 0-176-15,0-5 0 0,1-2 144 0,4-1-144 0,1-3 208 0,5 0-16 16,0-4-16-16,5 0 0 0,2-1 80 0,0 1 0 15,-3 0 16-15,1 0 0 0,-1-2-272 0,2 0 128 16,-3 1-128-16,-1 1 0 0,0 2 128 0,-1-1-128 16,0 0 0-16,-2 3 0 0,-1 0 320 0,-3 0-32 15,0-1-16-15,-3 1 0 0,1 0-32 0,0 0-16 16,-1 1 0-16,2 2 0 0,3-2-80 0,0 2-16 16,1-2 0-16,1 3 0 0,-1-4-128 0,1 0 0 15,-2 0 0-15,2 0 0 0,-2-1 0 0,0-2 0 16,1 1 0-16,-1-1 0 0,-2 0 0 0,-1 1 0 0,0 0 0 0,-1 2 0 15,0 0 0-15,-3-2 128 16,-4-1-128-16,0 2 0 0,-1-2 128 0,1 2-128 0,2-2 0 0,1 1 128 16,0-2-128-16,1 1 0 0,0-1 0 0,1 0 0 15,2 3 160-15,1 0-160 0,0 0 192 0,0-2-192 16,-5 0 176-16,1 1-176 0,-1 0 160 0,1 2-160 16,1 0 0-16,2 0 128 0,0 0-128 0,2 0 0 15,-2 2 0-15,1 0 0 0,-2 1 0 0,0-3 0 16,-1 0 0-16,-1 0 128 0,-1 0-128 0,0 0 0 15,-3 0 0-15,0 0 0 0,2-3 0 0,1 3 0 16,0 0 0-16,2 3 0 0,4-2 0 0,1 1 0 16,-1 1 128-16,0 0-128 0,-1-2 0 0,-2 3 0 15,-3-2 0-15,-1-1 0 0,2-1 0 0,1 1 0 16,-3 0 0-16,2 3 0 0,3-2 0 0,1 3 0 16,0-2 0-16,0 0 0 0,0 0 0 0,-2 1 0 0,-2-4 0 15,0 0 0-15,0 0 0 0,0-3 0 0,0 3 0 0,2-1 0 16,-1 0 0-16,0-1 144 0,1 2-144 0,1-2 0 15,-1 1 0-15,2-1 0 0,0 2 0 0,-1-1 0 16,-4 1 0-16,0-3 0 0,0 3 0 0,-1-1 0 16,0 0 0-16,-2-1 0 0,-1-2 0 0,1 2 0 15,-1-2 0-15,-1 1 0 0,-2-1 0 0,-1 2 128 16,-1-2-128-16,-2 1 0 0,-1 1 128 0,-1 0-128 16,-4-3 0-16,-2 4 128 0,-2-3-128 0,1 3 0 15,1-1 0-15,-1 2 0 0,-1 0-208 0,0 0-80 16,-3 2-16-16,1 3 0 15,-2-1-624-15,-2 0-128 0,0 1-32 0,-2-2 0 16,-1 3-2208-16,-1-1-448 0</inkml:trace>
  <inkml:trace contextRef="#ctx0" brushRef="#br2" timeOffset="70684.02">15765 17031 7359 0,'-13'1'656'0,"3"2"-528"16,0 0-128-16,-2 0 0 0,0 3 1712 0,1 0 304 15,-1-3 64-15,2 1 16 0,-1 0-384 0,2 0-80 16,0-1-16-16,9-3 0 0,0 0-288 0,0 0-64 15,0 0-16-15,0 0 0 0,-9-2-256 0,9 2-48 16,0 0-16-16,0 0 0 0,0 0-368 0,0 0-80 16,0 0-16-16,0 0 0 0,0 0-80 0,0 0-32 0,0 0 0 0,0 0 0 15,0 0 0-15,0 0 0 0,0 0 0 0,0 0 0 16,9-3-144-16,-9 3-16 0,10-1-16 0,-10 1 0 16,13 3-176-16,-1-1 0 0,-1 1 144 0,0-1-144 15,1 1 240-15,1-3-32 0,1-1 0 0,3-2 0 16,3-1 240-16,1 2 64 15,0-1 0-15,2-1 0 0,3-1-144 0,2 0-32 0,-1 2 0 0,3-1 0 16,1 0-80-16,2-1 0 0,-1 0-16 0,2-2 0 16,0 2-80-16,0 0-16 0,-3 0 0 0,2 2 0 15,0 2-144-15,0-2 128 0,1 2-128 0,3 1 128 16,-1 0-128-16,3 1 0 0,-1 2 0 0,1-3 128 16,2-3-128-16,-1 3 128 0,-1-1-128 0,0-1 128 15,1 0 96-15,-1-1 16 0,-2-1 0 0,4 0 0 0,1-1 80 0,1 1 32 16,-2 2 0-16,4-5 0 0,-4 3-144 15,2 2-16-15,0-4-16 0,0 3 0 0,0-3-48 0,-2 1-128 16,-3 1 192-16,-1-2-64 0,3 0-128 0,-1 3 0 16,1 0 0-16,1-1 0 0,-2 3 0 0,1-1 0 15,2 1 0-15,-2 1 0 0,-2 0 144 0,1 0-144 16,-1-1 160-16,-2-1-160 0,-2 0 176 0,3-1-176 16,2 1 192-16,-1-2-192 0,0 1 192 0,-1-3-64 15,0 0 0-15,2 1-128 0,3 1 208 0,-2 0-64 16,-2-1-16-16,0 0 0 0,1 0-128 0,-3 0 0 15,-2 1 144-15,-1-3-144 0,-2 3 128 0,2 0-128 16,-1-1 128-16,2 1-128 0,-1-1 160 0,-1 4-32 16,0-3-128-16,-1 1 192 0,2 1-192 0,-1-2 144 0,-1 1-144 0,1 0 128 15,-2 2 0-15,0 0 0 0,-2-1 0 0,2 1 0 16,-2 0-128-16,-1 0 0 0,1-2 0 0,0 2 0 16,2-2 0-16,0 2 0 0,0-1 0 0,0 1 0 15,-2-1 0-15,-1 0 0 0,0 1 160 0,2 0-160 16,-2 1 0-16,-1-3 0 0,-3 2 0 0,-1 1 0 15,3 0 0-15,-3 0 0 0,-1-2 0 0,-2 2 0 16,-3-1 0-16,1 1 0 0,-2 0 0 0,0 0 0 16,-2-3 128-16,-2 2-128 0,1 1 0 0,0 0 0 15,0 0 128-15,-1 0-128 0,2-1 0 0,2 0 0 16,-4-1 0-16,3 1-224 0,-1 1 32 0,1-1 16 16,0-1-144-16,2 1-48 0,1 0 0 0,-2 1 0 31,1-2-176-31,1 2-32 0,3 2-16 0,0 2 0 0,-1-2-1680 0,2 2-336 0,2 3-64 0</inkml:trace>
  <inkml:trace contextRef="#ctx0" brushRef="#br2" timeOffset="73051.63">22694 16901 14447 0,'-15'2'640'0,"5"1"128"0,-2-1-608 0,1 1-160 0,-4 0 0 0,2 1 0 0,-1 2 1728 0,0 1 304 15,-2-1 64-15,2 1 16 0,-1 1-464 0,2 1-96 16,1-3-16-16,2 2 0 16,1 0 464-16,1 0 96 0,2-2 16 0,6-6 0 0,0 0-2112 0,0 0-192 15,-2 11-160-15,2-11-32 0,0 0 704 0,7 9 128 16,-7-9 16-16,13 6 16 0,2-1 16 0,2-1 0 15,0-1 0-15,3 0 0 0,2-1-64 0,0 1-16 16,-1 1 0-16,0-3 0 0,1 2-272 0,2-1-144 16,0 1 160-16,2 1-160 0,3-3 128 0,2 3-128 15,3 0 0-15,4-2 144 0,2 0-16 0,5-1-128 16,2 2 192-16,1-2-64 0,2 2-128 0,-2-3 128 16,-5-3-128-16,2 2 128 0,5-1-128 0,3 1 0 0,6 0 144 15,2-1-144-15,2 2 192 0,-1 0-16 0,0-1-16 16,-5 1 0-16,-2 0-32 0,0-1 0 0,1 0 0 0,1 1 0 15,0 3 48-15,2 1 0 0,-2-1 0 16,-2-3 0-16,-3-1 128 0,-2-1 16 0,-3-2 16 0,1 1 0 16,2-1 32-16,0 1 0 0,4-1 0 0,1 0 0 15,1 0-48-15,-2-2 0 0,-3-2 0 0,-1 0 0 16,-2-1-320-16,0 1 0 0,1-4 0 0,1 3 128 16,1 2-128-16,0-1 144 0,-1 1-144 0,-3 2 160 15,-3-2-160-15,-1 2 0 0,-3 0 144 0,-2 2-144 16,-5 1 128-16,-1 0-128 0,0 1 160 0,-1 1-160 15,-1 0 144-15,-1 3-144 0,-1-1 128 0,1 1-128 16,-2 0 0-16,-1-1 0 0,-1 0 0 0,-1 0 0 16,-1 1 0-16,-1 1 0 0,-1-3 0 0,0 2 0 0,0-1 0 0,-2 1-144 15,0-2 144-15,-2 2-208 16,0-1-96-16,-2 2-16 0,0-1 0 0,-2 1 0 16,0 1-160-16,1 0-32 0,-1 2-16 15,0-3 0-15,0 2-1312 0,0 3-256 0,0-1-48 0,0 1-9296 16,0 2-1856-16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36:50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11226 10801 4607 0,'-11'-3'400'0,"11"3"-400"16,-10 4 0-16,1 0 0 0,-1-4 1248 0,1 0 160 16,1 0 48-16,8 0 0 0,-9 1-1040 0,9-1-208 15,-11 0-32-15,11 0-16 0,-7-1-160 0,7 1 0 16,-10-3 0-16,10 3 0 0,-6-4 0 0,-2 3 0 0,-1 1 0 0,1 1-176 16,8-1 176-16,-9 3 0 0,1-2 0 0,8-1 0 15,-10 4 0-15,1 1 0 0,0-3 0 0,9-2 0 16,-8 5 384-16,8-5 128 0,-8 2 0 0,8-2 16 15,-9 4 208-15,1-1 32 0,8-3 16 0,-9 4 0 16,9-4-16-16,-9 4 0 0,9-4 0 0,-8 2 0 16,8-2-240-16,0 0-48 0,0 0-16 0,0 0 0 15,0 0-32-15,0 0-16 0,0 0 0 0,0 0 0 16,0 0-112-16,0 0-32 0,-8 3 0 0,8-3 0 16,0 0-112-16,0 0-32 0,0 0 0 0,0 0 0 15,0 0 0-15,0 0 0 0,-6 8 0 0,6-8 0 16,0 0 192-16,0 0 16 0,0 0 16 0,-8 1 0 15,8-1 160-15,0 0 16 0,0 0 16 0,0 0 0 16,0 0 112-16,0 0 32 0,0 0 0 0,0 0 0 0,0 0-96 0,0 0-16 16,0 0 0-16,0 0 0 0,-7-1-336 0,7 1-80 15,0 0-16-15,0 0 0 16,0 0-144-16,0 0 0 0,0 0 0 0,0 0 0 0,0 0 0 16,0 0-144-16,-9 0 144 0,9 0 0 15,0 0 0-15,0 0 0 0,0 0 0 0,-9 0 0 0,9 0 0 0,-9 0 0 16,9 0 0-16,-9-3 0 0,9 3 0 0,-9-1 128 15,9 1-128-15,-10-1 192 0,0 1 32 0,10 0 0 16,0 0 0-16,-9-3 0 0,9 3-224 0,0 0 128 16,-9-1-128-16,9 1 0 0,-8-3 0 0,8 3 0 15,-8-3 0-15,8 3 0 0,0 0 0 0,0 0 0 16,-10 0 0-16,2 0 0 0,8 0 0 0,-9 2 0 16,9-2 0-16,-9 2 0 0,9-2 176 0,-10 6-176 0,0-4 192 0,1 2-192 15,9-4 224-15,-11 5-64 0,2-3-16 16,9-2 0-16,-9 1 0 0,9-1 0 15,-9 0 0-15,9 0 0 0,0 0 0 0,-9 0 0 0,9 0 0 0,0 0 0 16,0 0-16-16,0 0 0 0,-9-3 0 0,9 3 0 16,0 0 16-16,-8-4 0 0,8 4 0 0,0 0 0 15,0 0-144-15,0 0 160 0,-9-1-160 0,9 1 160 16,0 0 16-16,0 0 0 0,0 0 0 0,-8 3 0 16,8-3-32-16,0 0 0 0,0 0 0 0,0 0 0 15,0 0-144-15,0 0 0 0,0 0 0 0,0 0 0 16,0 0 0-16,0 0 0 0,0 0 0 0,7 10 128 15,-7-10-128-15,9 5 128 0,-9-5-128 0,13 3 128 16,0-3 0-16,0-1 0 0,0-3 0 0,0 0 0 16,0-1 16-16,0 1 0 0,0 0 0 0,0 0 0 0,0 0-144 15,0 1 0-15,0 2 144 0,2 1-144 16,-1 0 0-16,0 1 0 0,-1 1 0 0,2 0 0 0,-1 2 0 0,0 0 0 16,1 1 0-16,-1-2 0 0,-1 1 0 0,3-3 0 15,-2 0 0-15,2-1 0 0,-1 0 0 0,1 0 0 16,-2 0 0-16,4 0 128 0,2-2 48 0,0 2 16 15,-3-4 0-15,1 1 0 0,1-1 48 0,0 2 16 16,-4-2 0-16,2 1 0 0,1-1-256 0,1 0 144 16,-2 2-144-16,1-2 128 0,0-1-128 0,0 1 0 15,-1-1 0-15,2 1 128 0,-1 1-128 0,0 2 0 16,0-2 0-16,1 3 0 0,-1 0 0 0,0 3 0 16,-2-1 0-16,-1 2 0 0,1-2 0 0,-2 0 0 15,1-2 0-15,-2 0 0 0,0 0 0 0,0 0 0 16,0-1 0-16,0-2 0 0,-3-1 192 0,3 2 0 0,0-3 0 0,2-1 0 15,-2 0 48-15,1-1 16 0,0 1 0 0,1-1 0 16,-3 2-128-16,1 1 0 0,1 2-128 0,0-1 192 16,-1 2-192-16,2 1 0 0,-1 0 0 0,-1 1 0 15,-1 2 0-15,-2-2 0 0,-10-1 0 0,13 1 0 16,-1 0 0-16,-2-1 0 0,-10 0 0 0,12 0 0 16,-1 0 0-16,-1 0 0 0,-10 0 0 0,12-2 0 15,-3-2 0-15,0-1 0 0,-1-2 176 0,-8 7-176 16,10-6 192-16,-1 2-192 0,-1-3 192 0,0 2-192 15,0 0 160-15,0 1-160 0,-1-1 128 0,-7 5-128 16,11-4 0-16,-2-1 0 0,-9 5 0 0,10-2 0 16,1 0-192-16,-11 2-112 0,0 0-16 0,12 4-16 15,-2 1-2480 1,-5 3-512-16</inkml:trace>
  <inkml:trace contextRef="#ctx0" brushRef="#br0" timeOffset="4167.81">13194 4251 1839 0,'0'0'160'0,"-12"2"-160"0,1 1 0 0,2-2 0 15,0-1 4208-15,9 0 800 0,-8-4 176 0,8 4 16 16,-5-6-3248-16,3-2-656 0,-1-1-128 0,3-2-16 16,1 0-608-16,2-1-112 0,-1-1-32 0,2-1 0 15,0-3-208-15,2 1-64 0,-1 2 0 0,1-1 0 16,1-6 0-16,1 2-128 0,-2-2 192 0,1 0-64 15,-1 0 48-15,1 0 0 0,-2-1 0 0,0-5 0 16,0-2 96-16,2-3 32 0,-1-2 0 0,3-1 0 0,1-3 0 0,-3 1 0 16,4-3 0-16,2 2 0 0,3 3-96 0,0 4-16 15,1 1 0-15,0 0 0 0,0 0 128 0,2 2 32 16,0 3 0-16,2 1 0 0,2-4-32 0,1 2 0 16,-2 1 0-16,3 1 0 0,1 0-320 0,3 1 144 15,1 1-144-15,2-1 0 0,2 4 0 0,3 1 0 16,-1 2 0-16,-1 2 0 0,2 1 0 0,-3 0 0 15,-3-3 0-15,-1 4 0 0,-1 0 0 0,-2 2 0 16,-1 1 0-16,-1 1 0 0,-3-4 128 0,-1 3-128 16,0-1 0-16,0 2 0 0,-2 1 128 0,-1 1-128 15,-1 2 0-15,2-3 0 0,-1 2 128 0,0 0-128 16,-1 2 0-16,0 1 0 0,0 0 0 0,-1 2 0 0,-2 2 128 16,0 0-128-16,1 1 0 0,-2 1 128 0,-3 0-128 0,1-2 0 15,-1 0 192-15,-10-2-192 0,12 0 192 0,-3 0-192 16,-9 0 128-16,10 1-128 0,-10-1 0 0,0 0 0 15,0 0 0-15,0 0 128 0,0 0-128 0,0 0 0 16,8-3 144-16,-8 3-144 0,0 0 0 0,0 0 144 16,0 0-144-16,8-5 0 0,-8 5 0 0,0 0 0 15,8-5 0-15,-8 5 0 0,0 0 0 0,0 0 0 16,10 3 0-16,-2-1-224 0,-2 2 48 0,-2 1 16 31,-4-5-800-31,0 0-176 0,0 0-16 0,0 0-12736 0</inkml:trace>
  <inkml:trace contextRef="#ctx0" brushRef="#br0" timeOffset="4560.1">13457 2624 23039 0,'0'0'1024'0,"-7"-4"192"0,1 1-960 0,6 3-256 0,-9-4 0 0,9 4 0 16,0 0 448-16,0 0 64 0,0 0 0 0,0 0 0 15,0 0-304-15,10 9-48 0,-10-9-16 0,15 9 0 16,-1-1-144-16,-1 1 0 0,-1 2 0 0,-1-1 0 16,0 1 0-16,-2-1 0 0,-1 2 0 0,0 1 128 15,-1 1-128-15,0 2 0 0,-3 1 0 0,-2 2 128 16,-2-2-128-16,-1 3 0 0,0-1 0 0,-2 1 128 16,-1 0-128-16,0 0 0 0,1-1 0 0,0-1 128 15,0-2-128-15,1-1 0 0,2 0 0 0,-3-2 128 16,0-2-128-16,2 0 0 0,1-11 0 0,-2 12-176 15,2-12-2128-15,-6 7-448 0</inkml:trace>
  <inkml:trace contextRef="#ctx0" brushRef="#br0" timeOffset="4814.64">13272 3023 9215 0,'0'0'400'0,"0"0"96"0,0 0-496 0,-1-8 0 0,1 8 0 0,6-11 0 0,2 4 2896 0,4 0 496 16,2 0 80-16,2 2 32 0,1 0-2800 0,-1 2-576 16,1 0-128-16,0-3 0 0,0 0 0 0,0-1 0 15,0 1 0-15,-1 1 0 0,-2-2 0 0,3-1 0 16,-2-1 0-16,-1 0 0 0,-1 2 0 0,1-2 0 16,-1 0 0-16,0 1 128 0,-2 2-128 0,-2-2 0 0,-1 0 0 0,0 2 0 15,-2-1 0-15,1 2 0 0,-2-2 0 0,-5 7 0 31,0 0-496-31,6-6-128 0,-2-3-16 0,0 0-5472 0,0-2-1088 0</inkml:trace>
  <inkml:trace contextRef="#ctx0" brushRef="#br0" timeOffset="5120.52">13916 2407 16575 0,'-11'-5'736'16,"11"5"160"-16,-11-3-720 0,0 3-176 0,2 3 0 0,9-3 0 0,-6 9 1872 0,0 0 352 15,6-9 64-15,-2 11 16 0,-1 2-1872 0,3-13-432 16,0 15 0-16,3 2 0 0,-1-1 0 0,1 2 0 15,1 0 0-15,1 3 0 0,2 2 0 0,-1 3 0 16,-1 0 0-16,2 2 0 0,2-3 0 0,0 4 0 16,-1-1 0-16,-1 0 0 0,-1-2 0 0,1-3-272 15,0-3 16-15,0-2 16 16,-2 0-2240-16,0-5-448 0</inkml:trace>
  <inkml:trace contextRef="#ctx0" brushRef="#br0" timeOffset="6310.73">13340 6707 6447 0,'0'0'576'0,"0"0"-576"0,0 0 0 0,-8 0 0 0,8 0 3136 0,0 0 512 16,0 0 96-16,-9 5 32 0,1-2-2384 0,8-3-480 16,0 0-80-16,0 0-32 0,-4 9-400 0,4-9-80 15,0 0 0-15,0 0-16 0,4 12-144 0,-4-12-32 16,9 6 0-16,-9-6 0 0,13 8-128 0,0-3 160 16,1-1-160-16,1-1 160 0,0-1 0 0,2 0 0 15,2-2 0-15,-1 0 0 0,0 0-16 0,0 0 0 16,1-2 0-16,0 0 0 0,1-2-144 0,1 0 160 15,-1-1-160-15,3-1 160 0,0 1-16 0,3 0 0 0,2 1 0 0,0-2 0 16,2 0 32-16,3 2 0 0,-1 1 0 0,2-1 0 16,3 4-176-16,1 0 0 0,-3-6 0 0,-3 1 128 15,-3-4-128-15,0 0 0 0,-1-3 0 0,1 3 0 16,-2-3 0-16,2 2 0 0,0-2 0 0,1-1 128 16,1-1-128-16,2 2 0 0,-2-2 0 0,0 2 128 15,-2-1-128-15,1 0 0 0,0 0 0 0,0 0 0 16,0-3 0-16,-1 1 0 0,-3-5 0 0,-2 3 0 15,-1-3 176-15,0 2-48 0,-3 0-128 0,2-5 192 16,-1 3 16-16,0-1 0 0,-1 0 0 0,0 3 0 16,-1 1-48-16,1 0-16 0,-2 1 0 0,1-1 0 15,-1 2-16-15,-1-1 0 0,-3-2 0 0,0 1 0 16,-1 3-128-16,-1-2 0 0,-1-1 0 0,-1 1 128 16,-1 1-128-16,0-2 0 0,-1 0 0 0,1 0 128 0,0 0-128 15,-1-1 0-15,-1 1 0 0,2 1 0 0,1-1 0 0,-1 3 0 16,-3 2 0-16,0-1 0 0,-1 3 0 0,-1 2 0 15,0-1 0-15,-4 9 0 0,3-7 160 0,-3 7-160 16,0 0 192-16,0 0-192 0,0 0 128 0,0 0-128 16,0 0 0-16,0 0 0 0,0 0 0 0,0 0 0 15,6-4 0-15,-6 4 0 0,0 0 0 0,7-6 0 16,-7 6 0-16,0 0 0 0,0 0 0 0,0 0 0 16,0 0 0-16,6-4 0 0,-6 4-400 0,0 0 16 15,0 0 0-15,0 0 0 16,0 0-64-16,0 0-16 0,0 0 0 0,0 0 0 15,0 0-400-15,0 0-80 0,0 0-16 0,0 0-10208 0</inkml:trace>
  <inkml:trace contextRef="#ctx0" brushRef="#br0" timeOffset="7321.35">14197 6862 3679 0,'0'0'320'0,"0"0"-320"0,0 0 0 0,0 0 0 16,-9 5 4832-16,9-5 896 0,0 0 176 0,0 0 48 16,0 0-4480-16,0 0-896 0,0 0-192 0,0 0-16 15,0 0-240-15,0 0-128 0,12 2 160 0,0-4-160 16,1 0 176-16,1-4-176 0,2 3 192 0,-1-1-192 16,1 1 0-16,0 0 0 0,-1 1 0 0,1-1 0 15,-2 1-208-15,1 0 48 0,-1 1 16 0,-1 0 0 16,0-2-384-16,0 2-80 0,0-2-16 0,-1 3 0 15,-2-4-96-15,1 2-32 0,1-1 0 0,-2 0-5904 16,-1-2-1200-16</inkml:trace>
  <inkml:trace contextRef="#ctx0" brushRef="#br0" timeOffset="7589.14">14649 6659 19231 0,'0'0'848'0,"0"0"176"0,0 13-816 0,1-2-208 0,1 0 0 0,2-2 0 15,-4-9 752-15,7 13 96 0,-1-3 32 0,1 1 0 16,-1 1-592-16,1-2-112 0,0 0-32 0,0 2 0 15,-1 0-144-15,0 4 0 0,1-2 0 0,-1 4 128 16,-1-1-128-16,1 3-192 0,-1-2 32 0,-3 0-6576 16,2 0-1328-16</inkml:trace>
  <inkml:trace contextRef="#ctx0" brushRef="#br0" timeOffset="9346.4">14995 3680 14735 0,'0'0'1312'0,"0"0"-1056"0,0 0-256 0,0 0 0 15,0 0 1984-15,0 0 320 0,-7 4 80 0,7-4 16 16,0 0-1728-16,-7 9-352 0,0-1-64 0,4 2 0 15,3 3-256-15,0 0 0 0,0-1 128 0,1 5-128 16,0-2 0-16,2 4 0 0,-1 0 0 0,2 5 0 0,2 3 0 0,-1 2 0 16,-1-1 0-16,1 1 0 0,-1 2 304 0,0 1 112 15,-2 2 32-15,1 5 0 0,0 5 96 0,-2 4 32 16,0 4 0-16,0-1 0 0,3 1-256 0,-1-2-64 16,1-3 0-16,0-4 0 0,0-5-80 0,0-3-32 15,-2-3 0-15,0-2 0 0,-1 2 128 0,-1-2 32 16,-1 1 0-16,1-4 0 0,-2-1-144 0,1-2-32 15,-2-3 0-15,2-3 0 0,-2-2 32 0,2-2 0 16,-2-4 0-16,3-10 0 0,-2 10 256 0,2-10 48 16,0 0 16-16,-3 7 0 0,-1 3-160 0,4-10-16 0,-5 6-16 15,5-6 0-15,0 0-96 0,0 0 0 0,0 0-16 0,0 0 0 16,0 0 0-16,0 0 0 0,0 0 0 0,0 0 0 16,0 0-176-16,0 0 0 0,0 0 0 0,7-10 128 15,-1 3-128-15,2 1 0 0,0 0 0 0,2 2 0 16,1 1 0-16,2-1 0 0,2-2 0 0,4 1 0 15,-1-1 0-15,1-2 0 0,4 0 0 16,1-2 0-16,1 0 0 0,4 1 0 0,3-1 0 0,2-1 0 16,1 1 0-16,2 2 0 0,1 3 0 0,-2 1 0 15,2 3 0-15,0 2 0 0,-2 3 0 0,0 0 0 16,-2 1 0-16,-2 0 0 0,-1 1 0 0,1 0 0 16,-1-1 0-16,0 1 0 0,-1-5 0 0,-1 0 0 15,-3-1 0-15,-1-1 0 0,-3 0 0 0,0-3 0 16,-1 1 0-16,0-4 0 0,-2 1 144 0,1-1-144 0,-3 1 0 15,-3-2 0-15,-1-1 0 0,0 2 128 0,2-2-128 0,-2 2 0 16,-2-3 0-16,1 3 128 0,-1-3-128 16,-2 4 0-16,-3-1 0 0,-6 7 0 0,8-10 0 0,-3 1 144 15,-5 9-144-15,4-9 0 0,-4 9 144 0,1-12-144 16,-1 2 0-16,2 0 144 0,-5-3-144 0,1 3 128 16,-1-3-128-16,0-3 128 0,-1 2-128 0,-2-4 192 15,-2-1-192-15,2-3 192 0,2 1-192 0,-3-6 128 16,-3-6-128-16,1 0 128 0,1-3-128 0,-1-3 0 15,-3 0 144-15,0 1-144 0,-1-1 0 0,0 5 128 16,-1 0-128-16,2 2 0 0,0-2 0 0,2 3 0 16,-2-1 0-16,2 4 0 0,1 0 0 0,-1-2 0 0,0-2 0 0,2 3 0 15,3 4 0-15,1 2 0 0,1-1 0 16,1 1 0-16,1 1 0 0,1 1-160 0,2 1 160 0,2 2 0 16,1 0-144-16,-1 1 144 0,0-1 0 0,0 5-144 15,1 1 144-15,0 3 0 0,-1 0 0 0,2-1-128 16,-1 4 128-16,0-1 0 0,-5 7 0 0,5-6 0 15,-5 6 0-15,0 0 0 0,4-8 0 0,-4 8 0 16,0 0 0-16,0 0 0 0,0 0 0 0,0 0 0 16,0-8 0-16,0 8-128 0,0 0 128 0,0 0 0 15,-6-5 0-15,6 5 0 0,0 0 0 0,-7-3 0 16,7 3 0-16,0 0 0 0,-9-4 0 0,9 4 0 16,-9-2 0-16,1 1 128 0,0-1-128 0,8 2 128 15,-9-1-128-15,0 1 176 0,-1 0-176 0,-1 0 192 16,-1 0-64-16,1 1 0 0,-4 1 0 0,1-1 0 15,-3-1 64-15,0 2 0 0,-1 2 0 0,-2 2 0 0,-1-4-64 16,-1 3-128-16,-1 1 192 0,-3 0-64 0,-3 1-128 0,-1-1 192 16,0 1-192-16,-1-2 192 0,-2 0-192 0,-2 2 0 15,-4-1 144-15,1 5-144 0,-1-4 0 0,1 5 144 16,2-4-144-16,0 1 0 0,1-2 176 0,3-1-176 16,0-2 160-16,5 0-160 0,1-1 224 0,1-1-48 15,0 1-16-15,3 1 0 0,1 0-160 0,0 0 0 16,1-2 0-16,-1 2 128 0,0-1-128 0,0 1 0 15,0-2 0-15,3 2 0 16,2 1-256-16,2-1-144 0,0 1-32 0,2-1 0 16,12-4-1680-16,-9 3-352 0,9-3-64 0,0 0-7520 0,0 0-1520 0</inkml:trace>
  <inkml:trace contextRef="#ctx0" brushRef="#br0" timeOffset="9792.84">15479 4037 23039 0,'-14'-14'2048'0,"7"10"-1648"15,7 4-400-15,0 0 0 0,-8 9 2096 0,4 4 336 16,1 1 64-16,3 2 0 0,0-2-2032 0,1 3-464 16,1 3 0-16,0 2 0 0,-2 0 0 0,0 5 0 15,0-2 0-15,1 1 0 0,0 3 0 0,1-3 0 16,0 3 0-16,1 2 0 16,-1-1-560-16,-2-3 16 0,0-2 0 0,-1-3 0 15,1 0-224-15,-1-2-32 0,-2-3-16 0,1-3 0 16,2-2-256-16,-2-2-48 0,2-10-16 0,0 0-9680 0</inkml:trace>
  <inkml:trace contextRef="#ctx0" brushRef="#br0" timeOffset="10083.66">15180 4093 24879 0,'-7'-7'2208'0,"0"2"-1760"0,1 1-448 0,6 4 0 0,0 0 2064 0,0 0 336 16,0 0 64-16,5-6 16 0,-5 6-1712 0,10-5-320 16,1-1-80-16,2 1-16 0,2 3-352 0,5 0 128 15,1 2-128-15,2 0 0 0,2-1 0 0,2 2 0 16,2-1 0-16,2 3 0 0,2 2 0 0,0 0-128 15,-1-3 0-15,-2 0 0 16,-2 1-832-16,-5-6-176 0,-1 1-16 0,-2 0-8448 16,-5 0-1664-16</inkml:trace>
  <inkml:trace contextRef="#ctx0" brushRef="#br0" timeOffset="11301.84">14208 2986 3679 0,'0'0'320'0,"0"0"-320"0,0 0 0 0,0 0 0 16,8-6 2208-16,-8 6 368 15,10-7 80-15,-1 2 16 0,-1 0-1136 0,1 1-208 0,0 0-48 0,2 1-16 16,-1 2-496-16,2 1-80 0,1-1-32 0,3-1 0 15,1 1-304-15,1-2-64 0,-1-1-16 0,2 2 0 16,2 2-128-16,1 2-16 0,1-2-128 0,-1 2 192 16,1 0-192-16,1 1 144 0,-4-6-144 0,0 2 128 15,-2 0-128-15,1-1 0 0,0-3 0 0,1 4 128 16,-1 1 320-16,-1 0 64 0,-2 0 16 0,0 1 0 16,1 1 0-16,0 1 0 0,-2 1 0 0,1 2 0 15,0 0-352-15,-2-1-176 0,-2 2 160 0,-1-1-160 16,2 1 336-16,-1 1-16 0,-1 1-16 0,-1 0 0 15,0 0-304-15,1 2 0 0,-1-1 0 0,1 0-144 16,-1-1 144-16,-1-2 0 0,2 2 0 0,-2 0 0 16,-1 0 0-16,-1 1 0 0,3-1 0 0,-10-9 0 0,7 7 0 0,-7-7 128 15,8 8-128-15,-8-8 0 0,0 0 128 0,7 9-128 16,-7-9 128-16,0 0-128 0,6 11 288 0,-6-11-16 16,0 0 0-16,6 10 0 0,-6-10 112 0,0 0 0 15,3 12 16-15,-3-12 0 0,4 10-192 0,-4-10-32 16,0 0-16-16,4 11 0 0,-4-11-160 0,0 0 0 15,0 0 0-15,0 0 0 0,0 0 0 0,7 6 0 16,-7-6 0-16,0 0 0 0,0 0 0 0,8-1 0 16,-8 1 144-16,6-3-144 0,-6 3 0 0,7-5 128 15,-7 5-128-15,4-8 0 0,-2 1 128 0,1-1-128 16,-3 8 160-16,1-11-160 0,0 0 272 0,-1-2-32 16,2 0-16-16,-2 0 0 0,0-1 48 0,0 1 16 15,-2-1 0-15,1 0 0 0,0-1-160 0,-1 0-128 16,1-2 192-16,-3 2-192 0,0 0 160 0,-1 2-160 0,0 1 128 0,1 0-128 15,-1 1 0-15,0 0 0 0,-2 2 128 0,2 1-128 16,5 8 0-16,-7-8 0 0,1 2 0 0,6 6 0 16,0 0 0-16,0 0 0 0,-8-5 0 0,8 5 0 15,0 0 0-15,0 0 0 0,0 0-176 0,0 0 176 16,0 0 0-16,0 0-160 0,0 0 160 0,0 0 0 16,0 0-128-16,5 10 128 0,-5-10 0 0,7 11 0 15,-1-1 0-15,1 0-128 0,1 1 128 0,-3-2 0 16,0 0 0-16,2 0 0 0,-1 0-128 0,1 2 128 15,-2 0 0-15,0 1 0 0,-1 0-128 0,0 1 128 16,-2-3 0-16,2 2 0 0,-1 0 0 0,1-3 0 16,-4-9 0-16,5 14 0 0,-2-1 0 0,1-1 0 0,-4-12 0 15,5 13 0-15,-1-1 0 0,0 0 0 0,-4-12 0 0,4 13 0 16,-2-2 0-16,-1 0 0 0,-1-1 0 0,0-10 0 16,0 0 0-16,-1 12 0 0,1-12 0 0,-2 9 0 15,2-9 0-15,0 0 144 0,-7 11 64 0,2-5 16 16,5-6 0-16,-9 7 0 0,1-1 80 0,0-1 16 15,8-5 0-15,-10 6 0 0,0-3-48 0,1 0 0 16,-1-2 0-16,-1 2 0 0,1 0 112 0,1-1 32 16,0-2 0-16,0 0 0 0,-2 0-32 0,2-1-16 15,0 0 0-15,0-3 0 0,0 1-192 0,0 0-48 16,-1 0 0-16,3-1 0 0,-2-2-128 0,-1 0 0 16,1-1 144-16,3 2-144 0,6 5-208 0,0 0-112 15,-7-8-32-15,7 8 0 16,-6-6-848-16,6 6-160 0,0 0-48 0,0 0-8960 15,0 0-1808-15</inkml:trace>
  <inkml:trace contextRef="#ctx0" brushRef="#br0" timeOffset="12214.19">15167 5651 21071 0,'0'0'928'0,"0"0"208"0,0 0-912 0,0 0-224 0,0 0 0 0,0 0 0 15,0 0 448-15,0 0 64 0,-1-9 0 0,1 9 0 16,0 0-240-16,1-11-32 0,1 2-16 0,-2 9 0 16,1-9-224-16,-1 9 0 0,4-8 0 0,-4 8 0 15,0 0 0-15,1-9 0 0,-1 9 0 0,0 0 0 16,0 0 192-16,0 0-16 0,0 0 0 0,0 0 0 15,-8 5 560-15,1-1 112 0,-4-1 32 0,1 1 0 16,-2 1-16-16,0 3 0 0,-2-2 0 0,1 5 0 16,-1-3-32-16,-1-2-16 0,2 1 0 0,0 2 0 15,-1-5-288-15,1 5-48 0,-2-3-16 0,2 1 0 0,-1-1-272 16,0 2-64-16,1 3-128 0,0 0 192 16,-2 1-192-16,0 1 0 0,0 0 0 0,1-2 0 0,1 0 0 0,-1 0 0 15,1-1 0-15,0-3 0 0,-1-2 128 16,3 0-128-16,-2 0 0 0,2-2 0 0,2 1 0 0,1-3 128 15,8-1-128-15,0 0 0 0,-7 1 0 0,7-1 0 16,0 0 128-16,0 0-128 0,0 0 0 0,0 0 0 16,0 0-192-16,0 0 192 0,0 0-176 0,14-5 176 15,2 1-160-15,2 0 160 0,0 2-128 0,3-2 128 16,1-1 0-16,3-3-144 0,2-1-16 0,2-2 0 16,0 2 0-16,-1-1 0 15,0-1-224-15,-1-2-32 0,-1 0-16 0,-1 3 0 0,-3-2 96 0,-2 2 16 16,-5-1 0-16,1 3 0 0,-3-1 320 0,1 3 0 0,-2-2-144 0,-2 1 144 15,0 0 0-15,-1 3 0 0,-9 4 128 0,10-7-128 16,-2-1 384-16,-8 8 0 0,9-4-16 0,-9 4 0 16,0 0 64-16,0 0 16 0,0 0 0 0,7 11 0 15,-5 2-128-15,1 1-32 0,-1 2 0 0,0 3 0 16,-2 2 160-16,-2 1 48 0,2 1 0 0,-1 1 0 16,-2 1 16-16,0 0 0 0,-3-2 0 0,1 1 0 15,0-5-208-15,0 2-48 0,-1-1 0 0,3-1 0 16,0-6-128-16,2 0-128 0,1-1 144 0,2-3-144 15,1 0 0-15,2 2 0 0,3-3 0 0,0 0 0 16,-2-5-2240 0,5-1-320-16,3-2-80 0</inkml:trace>
  <inkml:trace contextRef="#ctx0" brushRef="#br0" timeOffset="24924.97">24669 10566 4607 0,'-10'-4'400'0,"-2"-1"-400"0,-3 0 0 0,-2-1 0 15,-2 4 3392-15,-2-2 576 0,-2 1 128 0,-2 1 32 16,-1 2-2128-16,0 2-416 0,-2 2-96 0,1 1-16 16,0 2-592-16,0 2-128 0,1 0-32 0,2 0 0 15,0 0-512-15,11-5-208 0,-1 0 176 0,1 0-176 16,0-1 544-16,2-1 16 0,2 0 0 0,4 0 0 15,5-2 320-15,0 0 64 0,17-5 16 0,5 0 0 16,5-2-400-16,6 1-80 0,2-1-16 0,8 1 0 16,8-1 240-16,8 5 32 0,6 0 16 0,7 2 0 15,5-1-416-15,1 1-80 0,0-1 0 0,5 1-16 16,7 0-240-16,3 0 128 0,2 0-128 0,-1-2 0 16,-1-2 0-16,3 3 128 0,4-1-128 0,-2 2 0 15,-4-2 0-15,-3 2 0 0,-2 0 128 0,0 3-128 16,-1 3-800-1,-2-2-208-15</inkml:trace>
  <inkml:trace contextRef="#ctx0" brushRef="#br0" timeOffset="138221.4">13008 10454 14735 0,'0'0'1312'0,"0"0"-1056"0,0 0-256 0,0 0 0 15,8-7 2928-15,1 3 528 0,2 0 96 0,2 2 32 16,3-1-2720-16,2 3-544 0,0-2-96 0,3 0-32 15,1 0-192-15,3 2 144 0,1-3-144 0,1 2 128 16,2 1-128-16,-13 0 0 0,2 1 0 0,4-1-176 16,2 0 176-16,2-1 0 0,2 1 0 0,1-1 128 15,-2-1-128-15,24-4-160 0,-7-1 160 0,-3 2-208 16,-3 0 208-16,0 0 0 0,-1-3 0 0,4 1 160 16,-1 1 384-16,4-1 80 0,2 5 16 0,2-1 0 15,1-1 96-15,-1 0 32 0,-3 0 0 0,2-1 0 16,2 4-384-16,-1-2-80 0,1 3-16 0,1 3 0 15,1-2-288-15,0 2 0 0,-1-1 128 0,1-2-128 16,0 0 0-16,-4 0 0 0,-3 0 0 0,1 0 0 16,-1-2 128-16,0 0-128 0,1 0 0 0,0-4 0 0,2 3 0 15,3 0 0-15,-1-1 0 0,1 0 0 0,-2-2 128 0,0-1-128 16,2 1 0-16,1-1 0 16,2 3 192-16,1 2 0 0,-1-1-16 0,2 0 0 0,1 1 0 0,0-1 0 15,-3 0 0-15,2 2 0 0,0-3 80 0,0 2 0 16,0 2 16-16,-1 0 0 0,1 0-144 0,0 1-128 15,0-1 144-15,-2 0-144 0,-2-1 0 0,1-3 0 16,1 1 0-16,1 3 0 0,1 0 0 0,-1 0 128 16,1 0-128-16,1 0 0 0,-1 0 0 0,-2 0 0 15,-2 0 0-15,1-2 0 0,1 0 0 0,-1 6 0 16,0-1 0-16,0 2 0 0,1 3 0 0,1 0 0 16,1-2 0-16,-1 1 0 0,1-5 0 0,1 3 0 0,-1 1 0 0,1-2 144 15,0 2 32-15,0 1 0 0,0-1 0 0,-1-2 0 16,0-1 80-16,0-2 0 0,-2-1 16 0,-1-1 0 15,0 1-128-15,-1 0-16 0,0 0-128 0,0 2 192 16,1 2-64-16,-1-3 0 0,-2 2-128 0,1 0 192 16,1-3-16-16,-2 1-16 0,-1 0 0 0,-1 2 0 15,0 0-160-15,0 0 0 0,0 1-160 0,-1 0 160 16,-1 0 0-16,2 0 0 0,0-1 0 0,0-3 0 16,0-3 0-16,-1 0 0 0,-3 2 0 0,3 1 0 15,-2-2 0-15,-1 2 160 0,-1 0-32 0,1 0 0 16,0-3 64-16,0 2 16 0,-3-2 0 0,2 0 0 15,-1 1-208-15,0-2 176 0,-3 0-176 0,1 0 160 16,1 0-160-16,1 2 0 0,-2 0 144 0,-1 2-144 16,1 0 160-16,-3 0-32 0,-1 0-128 0,1 0 192 15,-3 0-192-15,1 0 0 0,-1-1 0 0,-2 0 0 0,-2-2 0 0,0 0 0 16,-2 2 0-16,0 1 0 0,2-2 0 0,-2 0 0 16,0 1 0-16,0 0 0 0,-1-1 0 0,0 1 0 15,-1-2 0-15,-2 2 0 0,-1-1 128 0,1 0-128 16,-1 0 0-16,-1-1 0 0,-1 2 128 0,0-3-128 15,-2 1 0-15,-3 1 0 0,-2-1 256 0,0 2-64 16,-2-5 0-16,0 4 0 0,-2 1 48 0,-9 1 0 16,12-2 0-16,-12 2 0 0,10-1-240 0,-10 1 128 15,0 0-128-15,0 0 0 0,0 0 128 0,0 0-128 16,0 0 0-16,0 0 144 0,0 0-16 0,-9-5-128 16,-1 1 192-16,-1-3-64 0,-4-2-128 0,-2 0 128 15,-2 1-128-15,-2 2 128 0,-2-1-128 0,1 2 160 16,-2 0-160-16,2 2 160 0,0-2-160 0,0 2 0 0,0 1-160 15,1 0 160-15,0 2 0 0,-1 2 0 0,1-1-128 0,0 0 128 16,2 1 0-16,0 0 0 0,4 2 0 0,0-1 0 16,2 1 0-16,2-3 0 0,1 0 0 0,10-1 0 15,0 0 0-15,-6 5 0 0,6-5 0 0,0 0 0 16,0 0 0-16,0 0 0 0,8 11 0 0,1-3 0 16,3-2-144-16,1-1 16 0,2 1 0 0,4 0 0 15,1 1 128-15,1-1 0 0,0-1 0 0,0 2 0 16,0 1-160-16,-2 0 160 0,1-1-192 0,-2 0 192 15,-1-1 0-15,0 1 0 0,-1-2 0 0,-1 2 0 16,1-5 0-16,-2 4 0 0,1-1 0 0,-4-1 0 16,0 0 0-16,-11-4-128 0,10 9 128 0,-10-9 0 15,9 6 0-15,-9-6 0 0,0 0 0 0,7 9 0 0,-7-9 0 0,0 0 0 16,1 12 0-16,-1-12 0 16,0 0 0-16,-5 13 0 0,-3-1 0 0,-2-3 0 0,-2-3 192 0,-2 1-64 15,-3 0-128-15,0-1 192 0,-1 1-192 0,-2 3 128 16,-1 2-128-16,0-3 0 0,0 1 0 0,2 1 128 15,-1-2-128-15,1 3 0 16,-2 1-576-16,0 2-176 0,1 2-16 0,2 3-16 16,0-2-2624-16,0 2-528 0,-10 2-96 0,1 0-10640 0</inkml:trace>
  <inkml:trace contextRef="#ctx0" brushRef="#br0" timeOffset="145593.1">11438 6676 13823 0,'0'0'1216'0,"0"0"-960"15,6-7-256-15,-6 7 0 0,9-6 1744 0,-1 0 304 16,-8 6 64-16,9-4 16 0,-9 4-1680 0,0 0-320 0,0 0-128 0,0 0 0 16,0 0 0-16,0 0 0 0,0 0 0 0,0 0 0 15,0 0 0-15,0 0 0 0,0 0 0 0,0 0 0 16,0 0 416-16,0 0 16 0,0 0 0 0,0 0 0 16,0 0 960-16,0 0 192 0,-10 4 32 0,-1-2 16 15,0-1 144-15,-3 2 16 0,1-1 16 0,-1-1 0 16,-2-1-688-16,-3 0-144 0,-5 3-16 0,0-3-16 15,-4 0-208-15,-4-3-32 0,-5 2-16 0,1 1 0 16,-1-1-336-16,-2 3-64 0,-4 1-16 0,0 1 0 16,-1 0-80-16,-1 0-32 0,0 1 0 0,-1 2 0 15,-1-6-160-15,3 1 192 0,-2-2-192 0,3 0 192 16,3-1 0-16,1 1 16 0,1-2 0 0,-1-1 0 0,0 2 48 16,2-1 16-16,3 2 0 0,2 2 0 15,-1-2 96-15,2 4 16 0,-1-3 0 0,5 1 0 0,1 2-224 0,1 2-32 16,2-5-128-16,3 4 192 0,1 0-192 0,3-1 144 15,3 0-144-15,3 0 128 0,2 0-128 0,8-4 0 16,0 0 0-16,0 0 0 0,0 0 0 0,0 0 0 16,0 0 0-16,0 0 0 0,13-1 0 0,0-1-176 15,1 1 176-15,0-4-128 0,1 0 128 0,-1 1 0 16,1 0 0-16,-1-1 0 0,0-2 0 0,1 1 0 16,0-2 0-16,1 3 0 0,-1-1 0 0,1 2 0 15,0 3 0-15,-1-2 0 0,1 3 0 0,1 0 0 16,-1 0 0-16,2 3-128 0,1 0 128 0,0-1 0 15,-4 1 0-15,1 0-128 0,0-2 128 0,-1 0 0 0,0 0 0 16,-1 1 0-16,0-1 0 0,-1 0 0 0,-2-1 0 16,1 0 0-16,-2-2 0 0,0-1 144 0,-10 3-144 0,13-1 0 15,-1 0 144-15,-1-1-144 0,-11 2 0 0,0 0 144 16,10-4-144-16,-10 4 0 0,0 0 144 0,0 0-144 16,9-5 192-16,-9 5-48 0,0 0 0 0,0 0 0 15,0 0-16-15,0 0 0 0,-1-9 0 0,1 9 0 16,0 0 16-16,-9-4 0 0,0-1 0 0,-2 2 0 15,1-1-144-15,-2 2 128 0,-2-1-128 0,-2 2 128 16,-1-2-128-16,0 2 0 0,-2 0 0 0,-1 1 0 16,-1-4 128-16,-2 2-128 0,-1 1 0 0,1-3 128 15,-2 2-128-15,1-2 0 0,4 1 0 0,-1 3 128 16,1-3-128-16,2 2 128 0,0 0-128 0,2 0 128 16,3-2 16-16,1 0 0 0,2 2 0 0,1 0 0 0,9 1-144 15,0 0 0-15,0 0 0 0,0 0 0 0,0 0 0 16,0 0 0-16,0 0 0 0,0 0 0 0,0 0 0 0,0 0 0 15,0 0-128-15,0 0 128 0,0 0-144 0,0 0 144 16,14 4-192-16,2-3 192 0,1-4 0 0,1-1-128 16,1-1 128-16,2 0 0 0,1-3 0 0,3-1 0 15,0-1 0-15,1 0 0 0,1 3 0 0,1-1 0 16,-1-1 0-16,-1 1 0 0,-2 0 0 0,-2 2 0 16,-1-1 0-16,0 2 0 0,-2 1 0 0,1 0 0 15,-2-1 0-15,-1 0 0 0,-1-2 0 0,-2 2 0 16,-1 0 0-16,-1-2 0 0,-1 2 0 0,1-2 0 15,-1 1 0-15,-1-1 0 0,0 1 0 0,0-1 0 0,-3 1 144 16,1-1-144-16,0 2 128 0,-1-2-128 0,-7 7 0 16,5-6 128-16,-5 6-128 0,0 0 0 0,0 0 0 0,0 0 128 15,0 0-128-15,0 0 0 0,0 0 0 0,0 0 128 16,-11-4-128-16,1 4 128 0,0 0-128 0,-4 4 128 16,0 2-128-16,0-2 0 0,-2 3 0 0,-1 1 0 15,0 0 0-15,-1 2 0 0,-3-2 0 0,0 1 0 16,2 1 0-16,-1 3 0 0,2 0 0 0,-2 2 0 15,0-2 0-15,0 0 0 0,0 0 0 0,3 0 0 16,1 0 0-16,-3 0 0 0,0 0 0 0,0 0 0 16,3-1 0-16,-1 1 0 0,0 0 0 0,1-1 0 15,0-2 0-15,1 3 0 0,-1-2 0 0,-1-2 0 16,0-3 0-16,1 1 0 0,1 1 0 0,2-2 0 16,0-1 0-16,1 0 128 0,2-2-128 0,0 0 0 0,3-2 0 15,7-1 128-15,-9 3-128 0,9-3 0 16,0 0 0-16,0 0 128 0,0 0-128 0,0 0 0 0,0 0 0 0,0 0 128 15,0 0-128-15,0 0 0 0,14 7 0 0,-6 0 0 16,-8-7 128-16,0 0-128 0,0 0-176 0,0 0-64 16,13 6-16-16,-2-2 0 0,0-1 448 0,-1-2 64 15,1 1 32-15,0-1 0 0,1 0-288 0,0 0 160 16,-2 2-160-16,2 0 128 0,-1 1-128 0,2-2 0 16,0 3 0-16,0 2 0 0,0-2 0 0,1 2 0 15,2-2 0-15,1 1 0 0,-2 1 0 0,2-2 0 16,-1-1 0-16,0 0 0 0,-2 2 0 0,0 1 0 15,-1 0 0-15,0-1 0 0,-1 2 0 0,-2 2 0 16,0 1 128-16,-1 2-128 16,-1-1-1088-16,-1 3-240 0,1 1-48 0,0 6-12976 0,-5 3-2608 15</inkml:trace>
  <inkml:trace contextRef="#ctx0" brushRef="#br0" timeOffset="160200.57">11013 6524 9215 0,'0'0'400'0,"0"0"96"0,0 0-496 0,-3 13 0 0,-1-3 0 0,4-10 0 16,0 0 3344-16,0 0 576 0,-7 9 112 0,7-9 32 15,0 0-2576-15,0 0-512 0,0 0-96 0,0 0-32 0,0 0-240 16,0 0-48-16,0 0-16 0,0 0 0 0,0 0-160 16,0 0-48-16,0 0 0 0,0 0 0 15,0 0-144-15,0 0-16 0,0 0-16 0,0 0 0 0,0 0 352 16,0 0 80-16,-6-7 16 0,6 7 0 0,-7-2 480 16,1-4 80-16,-1 1 32 0,1 3 0 0,6 2-128 0,-9-4-32 15,1 0 0-15,-1 1 0 0,-2 0-352 0,1 2-80 16,0 1-16-16,-1 0 0 0,-1-2-192 0,2 0-32 15,-1 1-16-15,1 2 0 0,-2 1-96 0,1-1 0 16,-2-1-16-16,0 0 0 0,-1 0 0 0,0 0 0 16,-2 0 0-16,2 0 0 0,0-3 48 0,-1 2 16 15,-1 0 0-15,-1 1 0 0,0 0-112 0,-2 0-32 16,1 0 0-16,0 0 0 0,0 1-16 0,1-1 0 16,1 0 0-16,0 0 0 0,2 0 48 0,0 0 16 0,-1 0 0 0,2 0 0 15,-1-3 64-15,0-1 16 0,-1 2 0 0,1 1 0 16,1-3-96-16,-1 2-32 0,-5 1 0 0,2-2 0 15,2 3-160-15,-1 3 160 0,0-3-160 0,1 0 160 16,-2 1-160-16,0 5 160 0,1-5-160 0,-1 1 160 16,2 1-160-16,-1 1 0 0,0-1 0 0,2-1 128 15,0 1-128-15,1-1 0 0,1 1 0 0,-1-2 0 16,-1-1 0-16,1 2 0 0,-1-1 0 0,3-1 0 16,-1 0 0-16,0 0 0 0,1-1 144 0,0-1-144 15,1 2 128-15,-1 0-128 0,1-1 160 0,10 1-160 16,0 0 176-16,0 0-176 0,-15-3 192 0,5 1-192 15,10 2 128-15,0 0-128 0,-8-3 0 0,8 3 0 0,0 0 0 0,0 0 0 16,0 0 0-16,0 0 0 16,0 0 0-16,0 0 0 0,0 0-144 0,0 0 144 15,13 5 0-15,-13-5-128 0,13 4 128 0,-13-4 0 16,12 6 0-16,-12-6 0 0,0 0 0 0,12 3-128 0,-2 3 128 0,-10-6 0 16,12 5 0-16,-2 0 0 0,-10-5 0 0,13 4 0 15,0 2 0-15,-1 0-128 0,-3-5 128 0,0 0 0 16,1 2 0-16,1 0 0 0,1-1 0 0,1 2 0 15,0 3 0-15,1-5 0 0,-1-1 0 0,2 1 0 16,0-1 0-16,0 2-128 0,-2-1 128 0,1 1 0 16,-2-2 0-16,-2 2 0 0,-10-3 0 0,15 5 0 15,-4-4 0-15,-11-1 0 0,12 0 0 0,-12 0 0 16,11 0 0-16,-11 0 0 0,11 0 0 0,-11 0 0 16,0 0 0-16,0 0 0 0,0 0 0 0,11 3 0 0,-11-3 0 0,0 0 128 15,0 0-128-15,0 0 0 0,0 0 0 16,0 0 128-16,0 0-128 0,0 0 144 0,0 0-144 0,0 0 160 15,-11-1-160-15,1 1 160 0,-1 0-160 0,0 1 160 16,-2 2-160-16,-3-2 0 0,-2 1 0 0,-3 2 128 16,-1 2-128-16,0-4 0 0,-2 2 0 0,1-1 0 15,-2-1 0-15,0 0 0 0,0 2 0 0,1-2 0 16,-1-1 0-16,1 2 0 0,1-2 0 0,1 5 0 16,1-4 0-16,1 3 0 0,1-2 0 0,2 1 0 15,1-1 0-15,3 0 0 0,-1 1 0 0,2 2 0 16,2-5 0-16,0 4 0 0,10-5 0 0,-9 3 0 15,9-3-128-15,-9 4 128 0,9-4 0 0,0 0 0 16,0 0 0-16,0 0 0 0,0 0 0 0,0 0 0 16,0 0-144-16,0 0 144 0,0 0 0 0,0 0 0 0,12 4-128 0,0-2 128 15,-1-2 0-15,1-1 0 0,1 0 0 16,3-3 0-16,2-2 0 0,2 1 0 0,1 0 0 16,-1 0 0-16,0 1 0 0,-1-1 0 0,2-2 0 15,-1 2 0-15,-3 0 0 0,0 2 0 0,0-2 0 0,-2 2 0 16,1 1 0-16,-3-1 0 0,0-2 0 0,0 1 0 15,-1 0 0-15,1 0 0 0,1 0 0 0,2-2 0 16,1-1 0-16,-2 2 0 0,1 1 0 0,-2 0 0 16,1 1 0-16,-1 1 0 0,-1 1 0 0,-1-2 0 15,-2 2 0-15,1 1 0 0,-11 0 0 0,12 0 0 16,-12 0 0-16,11 0 0 0,-11 0 0 0,0 0 0 16,0 0 0-16,0 0 0 0,0 0 0 0,0 0 0 0,0 0 144 0,0 0-144 15,0 0 176-15,0 0-48 0,0 0-128 0,0 0 192 16,-11 4-64-16,0-4 0 0,1 1-128 15,-2-1 192-15,-1-1-64 0,1 1-128 0,-1-3 176 0,-1 2-176 16,-3-2 160-16,0 3-160 0,-1-4 128 0,-1 2-128 16,0-2 128-16,-2 0-128 0,-1 0 128 0,-2 1-128 15,1 2 0-15,-2 0 128 16,0 1-128-16,1 0 0 0,-3 0 0 0,3 1 0 0,-1 0 0 0,1 0 0 16,4-1 0-16,0 0 0 0,0 0 0 0,2 2 0 15,1 0 0-15,2 0 0 0,2-1 0 0,1 0 0 16,0 1 0-16,2-1 0 0,1 2 0 0,9-3 0 15,-12-3 0-15,3 2 0 0,-2-1 0 0,2 2 0 16,9 0 0-16,0 0 0 0,-9 0 0 0,9 0 0 16,0 0 0-16,0 0 0 0,0 0 0 0,0 0 0 0,0 0-128 0,0 0 128 15,0 0 0-15,0 0 0 0,0 0 0 16,0 0 0-16,0 0-144 0,0 0 144 0,12 8 0 0,-2 0-128 16,1-5 128-16,-1-2 0 0,1-1 0 0,-1 0 0 15,3-1 0-15,0 1 0 0,1-3 0 0,2-1 0 16,1-1 0-16,4 0 0 0,2-2 0 0,3-1 0 15,2-1 0-15,0 0 0 0,0-1 0 0,-1-1 0 16,-1-1 0-16,-2 2 0 0,-2-6 0 0,-3 2 0 16,0-2 0-16,-9 2 0 0,-7-3 0 0,2 4 0 15,1 1 0-15,2 2 0 0,-1 1 0 0,-3 0 0 16,1 2 0-16,-5 7 0 0,5-6 128 0,-5 6-128 0,7-7 0 16,-7 7 0-16,0 0 0 0,0 0 0 0,0 0 0 0,5-5 0 15,-5 5 0-15,0 0 0 0,0 0 0 0,0 0 0 16,5-7 0-16,-5 7 128 15,0 0-128-15,0 0 0 0,0 0 0 0,0 0 0 0,0 0 0 0,0 0 0 16,0 0 0-16,-6 9 0 0,-2-2 0 0,-1 3 0 16,-3 1 0-16,0-1 0 0,-2 2 0 0,-2 0 0 15,-2 1 0-15,0 0 0 0,-3 0 0 0,-1 0 0 16,-3 0 0-16,-1 1 0 0,-2 1 0 0,2 0 0 16,2 4 0-16,-3-5 0 0,0 1 0 0,1 0 0 15,1-2 0-15,2 0 0 0,3 0 0 0,1 0 0 16,0 0 0-16,2 0 0 0,2 0 0 0,2-4 0 15,0-1 0-15,4-1 0 0,1-1 0 0,8-6 0 16,-7 8 0-16,7-8 0 0,0 0 0 0,-2 12 0 16,2-12-144-16,2 11 144 0,-2-11 0 0,6 12-144 0,-6-12 144 15,11 9 0-15,6-2 0 0,-4-2 0 0,-13-5 0 16,11 5 0-16,-1-1 0 0,2-3 0 0,-2-1 0 0,2-1 0 16,0 1 0-16,-1 0 0 0,1 0 0 0,1 0 0 15,0 0 0-15,2 0 0 0,-1 0 0 0,0 1 0 16,1 2 0-16,-1 1 0 0,0 1 0 0,2-1 0 15,-2 1 0-15,2 0 0 0,0 2 0 0,-2 0 0 16,0-2 0-16,1 0-128 0,-2 1 128 0,-2 0 0 16,-2-4 0-16,2 2 0 0,-1 0 0 0,-10-4 0 15,11 3 0-15,-11-3 0 0,0 0 0 0,0 0 0 16,0 0 128-16,10 4-128 0,-10-4 0 0,0 0 144 16,0 0-144-16,0 0 0 0,0 0 160 0,0 0-160 0,0 0 128 15,9-7-128-15,-9 7 0 0,9-6 0 0,-3-2 0 0,0 0 0 31,1-2-1120-31,1 0-208 0,1 3-32 0,2-1-16 16,2-1-1040-16,3-2-208 0,4 2-32 0,1-1-16416 0</inkml:trace>
  <inkml:trace contextRef="#ctx0" brushRef="#br0" timeOffset="161305.87">11096 6501 13823 0,'-18'9'608'0,"6"-5"128"0,-1 1-592 0,0 0-144 16,1-1 0-16,0 2 0 0,3-3 1984 0,0 1 384 16,1-1 64-16,8-3 0 0,-9 3-1920 0,9-3-384 15,0 0-128-15,0 0 0 0,-8 3 0 0,8-3 0 16,0 0 128-16,0 0-128 0,0 0 240 0,0 0 16 16,0 0 0-16,0 0 0 0,0 0 672 0,0 0 144 15,0 0 16-15,0 0 16 0,0 0 528 0,0 0 96 16,0 0 32-16,0 0 0 0,0 0-224 0,0 0-64 15,3-7 0-15,-3-1 0 0,1-1-464 0,1-2-112 0,-1 0 0 16,2-1-16-16,-3 1-240 0,2 0-32 0,1-4-16 0,-1-2 0 16,1 0-144-16,-2-2-48 0,2-2 0 0,-1-1 0 15,1-2-16-15,-2 0 0 0,-1-4 0 0,-2 0 0 16,0 1-112-16,1-1-16 0,-1-1-16 0,-1 2 0 16,-2-1-240-16,0 1 176 0,-2 2-176 0,0 0 160 15,0 2-160-15,-1-1 192 0,3 2-192 0,-3 3 192 16,-4 0 0-16,3 4 0 0,0 2 0 0,2 1 0 15,1 3-192-15,-1 1 128 0,2 2-128 0,1-1 128 16,0-1-128-16,0 2 0 0,2-1 0 0,-1 1 0 16,-1-2 0-16,2 0 0 0,-1 0 0 0,3 8 0 15,0-6 0-15,0 6 0 0,0 0 0 0,0 0 0 0,0 0 0 0,0 0 0 16,0 0 0-16,0 0 0 16,0 0 0-16,0 0 0 0,0 0 0 0,0 0 0 0,0 0-192 0,0 13 192 15,0 0-160-15,1 0 160 0,-1-3 0 0,0-10 0 16,2 13-128-16,-2-2 128 0,0 0 0 0,0 1 0 15,0-12 0-15,-3 16 0 0,2-4 0 0,-2 1 128 16,0 0-128-16,0 2 160 0,-1 1-160 0,-2 1 0 16,1 0 144-16,0 0-144 0,0 0 0 0,-2 1 128 15,-1 2-128-15,1 2 0 0,-3 1 0 0,1-1 0 16,-1 1 0-16,1-5 128 0,0-1-128 0,1-2 0 16,1 1 128-16,2-2-128 0,0-2 128 0,0-1-128 15,5-11 160-15,0 0-160 0,0 0 192 0,0 0-48 16,0 0-16-16,0 0 0 0,0 0 32 0,0 0 0 0,-11-6 0 15,6 0 0-15,5 6-160 0,-3-12 192 0,2-1-192 0,2 0 192 16,2-5-192-16,2-1 0 0,2 3 0 16,1-4 0-16,-2 0 0 0,1-2 0 0,-1 1 0 0,2 1 0 15,1-4 0-15,3 2 0 0,-2-4-144 0,-1 1 144 16,-1 3 0-16,-1-3 0 0,-2 3 0 0,0 1 0 16,0 0 0-16,1 2-128 0,-3 2 128 0,1 2 0 15,-1 2 0-15,-2 3 0 0,-1-1 0 0,2 5 0 16,-2 6 0-16,0 0-128 0,2-9 128 0,-2 9 0 15,2-9 0-15,-1 1 0 0,-1 8 0 0,1-8 0 16,-1 8 0-16,0 0-128 0,0 0 128 0,0 0 0 16,3-8 0-16,-3 8 0 0,0 0 0 0,0 0 0 15,0 0 0-15,0 0 0 0,0 0 0 0,9 9 0 16,-9-9 0-16,12 11 0 0,-2-1 0 0,0-1 0 16,1-1 0-16,-1 1 0 0,1-1 0 0,-2 0 0 0,-9-8 0 0,10 10-128 15,1 1 128-15,-1-3 0 0,1-1 0 0,-1 1 0 16,-1-3 0-16,2 3 0 0,-11-8 0 0,11 7 0 15,0-1 0-15,-1-2 0 0,1 0 0 0,-11-4 0 16,10 3 0-16,0-2 0 0,-10-1 0 0,0 0 0 16,0 0 128-16,12-1-128 0,-3-1 0 0,-9 2 0 15,0 0 0-15,11-1 0 0,-11 1-304 0,0 0 0 16,0 0 0-16,10-1 0 16,-10 1-336-16,12 2-80 0,-2 2-16 0,1 4 0 15,1 1-1152-15,-1 0-224 0,-3 3-64 0,-1 5 0 16,-1 4-1136-16,-5 2-224 0</inkml:trace>
  <inkml:trace contextRef="#ctx0" brushRef="#br0" timeOffset="162488.54">11026 6724 1839 0,'0'0'160'0,"0"0"-160"0,0 0 0 0,0 0 0 0,0 0 2688 0,0 0 512 15,0 0 112-15,0 0 16 0,0 0-1856 0,0 0-384 16,0 0-64-16,0-8 0 0,0 8-448 0,0 0-96 15,0 0-16-15,3-10 0 0,0 3 496 0,-3 7 112 16,0-10 16-16,0 10 0 0,-1-9 384 0,-1 1 64 16,0 1 32-16,2 7 0 0,-4-8-176 0,-1 2-48 15,0-1 0-15,-1 1 0 0,1 1-32 0,1-2-16 16,0 2 0-16,4 5 0 0,-4-5-400 0,4 5-96 16,-5-7-16-16,5 7 0 0,-5-4-192 0,5 4-32 15,-7-1-16-15,7 1 0 0,0 0-304 0,0 0-64 16,0 0-16-16,0 0 0 0,-5 10-160 0,0-1 0 15,5-9 0-15,-3 16 0 0,2 1 0 0,0-1 128 0,-1-3-128 0,0 4 0 16,1 2 208-16,1 2-32 0,-2-3-16 0,2 5 0 16,-1 0 64-16,1 2 16 15,1 0 0-15,1 3 0 0,1 1 48 0,1 2 16 0,0-3 0 0,1 2 0 16,1 0-96-16,-1-2-16 0,0-2 0 0,0 2 0 16,1-2-192-16,-1-3 144 0,-1-1-144 0,0-1 128 15,-2 0 0-15,1-1 0 0,-2-3 0 0,0-2 0 16,-1 0 0-16,0-2 0 0,-1-3 0 0,1 2 0 15,0-12 0-15,-1 9 0 0,1-9 0 0,0 0 0 16,-5 10 32-16,5-10 0 0,0 0 0 0,-7 6 0 16,7-6 32-16,0 0 16 0,-10 2 0 0,10-2 0 15,-9-2 96-15,2-2 16 0,0 0 0 0,1-1 0 16,6 5-144-16,-5-10-32 0,3 1 0 0,-1-4 0 16,-3 0-144-16,1-1 160 0,1-2-160 0,0 1 160 15,-1 0-160-15,1-2 128 0,-1-1-128 0,0 0 128 16,1 0-128-16,-1-1 0 0,-1 2 0 0,1 0 0 0,3-1 0 0,-4 1 0 15,1 0 0-15,0 2 0 0,-2-2 0 0,0 1 0 16,0 3 0-16,1 1 0 0,-1 3 0 0,2 1 0 16,5 8 0-16,-7-8 0 0,2 2 0 0,5 6 0 15,0 0 0-15,0 0 0 0,0 0 0 0,0 0 0 16,0 0-128-16,0 0 128 0,0 0-160 0,0 0 160 16,1 13-208-16,2 1 80 0,1 5 0 0,1-1 0 15,0 1 0-15,1 2 0 0,0-4 128 0,1 3 0 16,-2-1-144-16,1 1 144 0,1-1 0 0,-2 2 0 15,0 0 0-15,2-1 0 0,-1-3 0 0,1 0 0 16,1-2 0-16,-1-2 0 0,0 0 0 0,-1-1 0 0,-6-12 0 0,8 12 0 16,-1-2 0-16,-7-10 0 0,8 9 0 15,-8-9 0-15,0 0 0 0,9 8 128 0,-9-8-128 16,0 0 128-16,0 0-128 0,0 0 0 0,0 0 144 0,0 0-144 16,0 0 128-16,0 0-128 0,0 0 160 0,0 0-160 15,0 0 224-15,0 0-48 0,0 0-16 0,0 0 0 16,5-12-32-16,-1 3-128 0,-3-1 192 0,-1 10-64 15,2-11 16-15,-2 11 0 0,1-9 0 0,-1 9 0 16,6-9-144-16,-2 0 0 0,-4 0 0 0,0 9 0 16,0 0 0-16,7-9 0 0,-1 2 0 0,1 1 0 15,-1-3 0-15,2-1 0 0,0 1 0 0,0 0 0 16,0 3 0-16,1-2 0 0,0 1 0 0,0 0 0 16,-1-1 0-16,-2-3 0 0,1 2 0 0,-7 9 0 15,5-9 0-15,-5 9 0 0,4-10 0 0,0 0 0 16,-2 1 0-16,1 0 0 0,-3 0 128 0,0 0-128 0,0 9 0 0,1-12 0 15,-1 2 144-15,0 1-144 0,0-3 0 16,0 2 128-16,0-1-128 0,0 2 0 0,0 1 0 16,0 8 0-16,0-9 0 0,0 9 128 0,0-8-128 0,0 8 0 15,0 0 0-15,0 0 0 0,0 0 0 0,0 0-160 16,0 0 160-16,0 0 0 0,0 0-160 0,0 0 160 16,0 0-128-16,-1 11 128 0,1-11 0 0,-1 13-128 15,1-13 128-15,-4 13 0 0,0-3 0 0,0 1 0 16,-1-1 0-16,0 0-128 0,5-10 128 0,-7 12 0 15,-1-1 0-15,2-1 0 0,-1 0 0 0,-1 2 0 16,-1 1 0-16,0-1 0 0,1 1 0 0,1 1-160 16,-3 1 160-16,4 0-160 15,-1 2-1120-15,2 4-240 0,4 0-32 0,3-3-20256 0</inkml:trace>
  <inkml:trace contextRef="#ctx0" brushRef="#br0" timeOffset="165720.17">24906 7260 14735 0,'0'0'640'0,"-9"2"160"0,0 0-640 0,-1 0-160 15,-1 1 0-15,2 1 0 0,0-2 3888 0,0 0 736 16,-2-4 160-16,5 2 16 0,1-1-3456 0,5 1-688 16,-6-3-144-16,6 3-16 0,-5-3-16 0,1-5 0 15,4 0 0-15,3-1 0 0,-1-4 160 0,2-2 48 16,0-3 0-16,1-5 0 0,1-2-64 0,0-4-16 16,-1-3 0-16,3-2 0 0,-1-3-96 0,-1-3-32 0,-1-5 0 0,2 1 0 15,-2-2 32-15,-1 2 0 0,-1-1 0 16,-1-2 0-16,0 4-64 0,0-3-16 0,1 0 0 0,-3 2 0 15,-1 0-48-15,-1 1-16 0,2-3 0 0,-2 3 0 16,-1 1-32-16,2 2 0 0,-1 3 0 0,1 5 0 16,0 0-208-16,-2 2-128 0,2 4 160 0,0 4-160 15,1 3 128-15,0 0-128 0,1 1 0 0,0 1 0 16,2-2 0-16,-1 2 0 0,1 0 0 0,0 2 0 16,1 1 0-16,-2 0 0 0,-2 1 0 0,0 2 0 15,1 2 0-15,1-1 0 0,-1 1 0 0,0 2 0 16,-1 7 0-16,3-6 0 0,0-2 0 0,-3 8 0 15,2-7 0-15,-2 7 128 0,4-6-128 0,-4 6 0 16,0 0 0-16,0 0 0 0,0 0 0 0,0 0 0 16,0 0 0-16,7-4 0 0,-7 4 0 0,0 0 0 0,0 0 0 0,0 0 0 15,0 0 0-15,0 0 0 0,11 0 0 0,-11 0 0 16,0 0 0-16,0 0 0 0,0 0 0 0,0 0 0 16,0 0 0-16,11 0 0 0,-11 0 0 15,0 0 0-15,0 0 0 0,0 0 0 0,0 0 128 0,6-7-128 16,-6 7 176-16,4-5-176 0,-4 5 0 0,3-6 0 15,-2-2 0-15,-1 8 0 0,0 0 0 0,1-7 0 16,-1 7 0-16,0 0 0 0,0 0 0 0,0 0 0 16,0 0 0-16,0 0 0 0,0 0 0 0,0 0 0 15,0 0 128-15,0 0-128 0,0 0 0 0,2-6 0 16,-2 6 128-16,-2-7-128 0,2 7 0 0,0 0 0 16,0-8 0-16,0 8 0 0,-5-7 128 0,5 7-128 15,0 0 0-15,-2-8 0 0,-4 1 0 0,6 7 128 0,0 0-128 0,0 0 0 16,-6-4 128-16,6 4-128 0,0 0 0 0,0 0 0 15,0 0 128-15,0 0-128 0,0 0 0 0,0 0 0 16,0 0 0-16,0 0 0 0,0 0 0 0,0 0 0 16,-9 7 0-16,2-1 0 0,-1 1 0 0,2 2 0 15,-1 1 0-15,1 5 0 0,-2 0 0 0,0 4 0 16,-1 0 0-16,0 1 0 0,0-1 0 0,0 2 0 16,0 0 0-16,1 0 0 0,0-5 0 0,1 0 0 15,0 0 0-15,0-2 0 0,3 1 0 0,0-3 0 16,-1-2 0-16,0 0 0 0,-2 0 0 0,2-1 0 15,0 0 0-15,-2 0 0 0,1 0 0 0,-1 0 0 16,1 2 0-16,-2-4 0 0,-1 1 0 0,1 4 0 16,-1-3 128-16,1 3-128 0,0-2 0 0,2 1 0 15,-1-5 0-15,7-6 0 0,-6 9 0 0,6-9 0 16,0 0 0-16,0 0 0 0,0 0 128 0,0 0-128 0,0 0 0 0,0 0 160 16,0 0-160-16,8-10 128 0,1-3 0 0,0 0-128 15,-1-2 192-15,2-1-64 0,0-4-128 0,2 0 0 16,0-3 144-16,2-1-144 0,2 2 0 0,0-2 128 15,-2-1-128-15,2-1 0 0,-2 0 0 0,2 1 0 16,-1 0 0-16,1 2 128 0,-2-1-128 0,2 3 0 16,1 4 0-16,-3-2 0 0,-1-1 0 0,-1 3 0 15,1 0 0-15,-1 2 0 0,-1-1 0 0,0 4 0 16,-3 1 0-16,-1 3 0 0,0-4 0 0,-1 6 0 16,-6 6 0-16,0 0 0 0,0 0 0 0,0 0 0 15,0 0 0-15,0 0 0 0,0 0 0 0,0 0 0 16,0 0 0-16,0 0 0 0,-1 14 0 0,1 0 0 15,-1-1 0-15,1 2 0 0,0-1 0 0,0 2 0 0,1-1 0 0,0 1 0 16,1-1 0-16,-2 2 0 0,0 2 0 0,1 0 0 16,2 2 0-16,-2-1 0 0,2-1 0 0,-1 1 128 15,2-1-128-15,1 1 0 0,1-3 0 0,-1 0 0 16,1-2 0-16,1 0 0 0,2-2 0 0,0 0 128 16,2 0-128-16,-1-3 0 0,-1-1 0 0,1 2 0 15,0-1 0-15,-1 1 0 0,0-2 0 0,0 0 0 16,0-1 0-16,-1 1 128 0,0-1-128 0,0 1 0 15,-8-9 0-15,10 10 0 0,-3 2 0 0,-1 0 0 32,1-2-1376-32,-2 3-288 0,-1 4-64 0,0-2-19136 0</inkml:trace>
  <inkml:trace contextRef="#ctx0" brushRef="#br0" timeOffset="167022.37">24941 6902 14735 0,'0'0'1312'0,"-6"-5"-1056"0,-2 3-256 0,8 2 0 16,0 0 2784-16,-6-6 496 0,6 6 112 0,0 0 0 15,-8-3-2592-15,8 3-528 0,-7-3-96 0,7 3-32 16,0 0 272-16,-8-3 48 0,8 3 16 0,0 0 0 16,-7-2 80-16,7 2 16 0,0 0 0 0,0 0 0 15,0 0 192-15,0 0 64 0,0 0 0 0,0 0 0 0,0 0 192 16,0 0 64-16,-3-7 0 0,3 7 0 0,0-6-64 0,0 6-16 15,1-9 0-15,-1 9 0 0,3-7-256 0,-3 7-48 16,6-7-16-16,0 0 0 0,-1 0-256 0,1 1-48 16,3-1-16-16,3 2 0 0,0-2-112 0,2 2-32 15,6 0 0-15,2-2 0 0,4 0-96 16,1 1-128-16,3 2 176 0,3 3-176 0,2 1 0 0,0 4 0 16,-1-1 0-16,2 1 0 15,-1-3 0-15,0 4 0 0,-2-1 0 0,0 3 0 0,3 0 0 0,-1 0 0 16,1-2 0-16,2 2 0 0,0-5 0 0,0 2 0 15,-2-4 0-15,2 0 0 0,0-2 176 0,-3 0-176 0,-2 1 160 0,-1 0-160 16,0-6 224-16,-1 5-48 0,-1-1-16 0,-2 2 0 16,-1 1-160-16,-1 0 0 0,0 0 144 0,-2 1-144 15,-3-1 0-15,-1 3 144 0,-1-1-144 0,-3 1 0 16,-2 1 192-16,-1 0-64 0,-2-1 0 0,-1 1-128 16,1-1 160-16,-11-3-160 0,0 0 128 0,12 1-128 15,-2-1 208-15,-10 0-32 0,0 0-16 0,10 2 0 16,-10-2 32-16,0 0 0 0,0 0 0 0,0 0 0 15,0 0-48-15,0 0 0 0,0 0 0 0,0 0 0 16,0 0-16-16,0 0 0 0,0 0 0 0,0 0 0 16,0 0-128-16,0 0 160 0,-6-8-160 0,-1 5 160 15,7 3-160-15,-10-5 0 0,-1 4 144 0,2-2-144 16,9 3 0-16,-10-3 128 0,-1 2-128 0,2-4 0 0,0 4 0 16,9 1 0-16,-10-6 0 0,2 2 128 0,8 4-128 0,-9-5 0 15,4-3 0-15,-2 1 0 0,2-3 0 0,1 3 144 16,4 7-144-16,-4-12 0 0,-1 0 144 0,0 3-144 15,1-3 0-15,-1 2 144 0,-1 2-144 16,6 8 0-16,0 0 0 0,-8-6 0 0,2-2 0 0,6 8 0 16,-8-5 128-16,8 5-128 0,0 0 0 0,0 0 0 15,-9-4 0-15,9 4 0 0,0 0 0 0,0 0 0 16,0 0 0-16,-9-3 0 0,9 3 0 0,0 0 0 16,0 0 0-16,0 0 0 0,-11-7 0 0,11 7 0 15,0 0 0-15,0 0 0 0,-5-6 0 0,5 6 0 16,0 0 0-16,0 0 0 0,0 0 0 0,0 0 0 0,0 0 0 0,0 0 0 15,0 0 0-15,0 0 0 16,9 5-144-16,2 2 144 0,1-1 0 0,-1 1 0 0,1 1-128 0,0-2 128 16,-2 1 0-16,1-1 0 0,-2-1 0 0,0 2 0 15,0-2 0-15,-9-5 0 0,8 7 0 0,-8-7 0 16,0 0 0-16,0 0 0 0,0 0 0 0,0 0 0 16,0 0 0-16,0 0 0 0,0 0 0 0,0 0 0 15,0 0 0-15,0 0 0 0,0 0 128 0,0 0-128 16,-4-10 0-16,4 10 0 0,0 0 0 0,0 0 0 15,-8-7 0-15,8 7 0 0,-8-3 0 0,8 3 0 16,-10 3 0-16,10-3 0 0,-7 10 0 0,1-1 0 16,-3 3 0-16,3 1 0 0,0-1 0 0,1 1 0 15,-2 0 0-15,3-1 0 0,2-2 0 0,-2 0 0 16,-1-1 0-16,5-9 0 0,-4 12 0 0,4-12 0 16,-4 12 0-16,4-12 0 0,-2 10 0 0,2-10 0 0,0 0 0 15,-2 12 0-15,2-12 0 0,0 0 0 16,0 0 0-16,-1 8 0 0,1-8 0 0,0 0 0 0,0 0 0 0,0 0 0 15,-3 10 0-15,3-10 0 0,-4 10 0 0,4-10 0 16,-4 10 0-16,3-1 0 0,1-9 0 0,-4 10 0 16,0-2 0-16,4-8 0 0,-5 7 0 0,5-7 0 15,0 0 0-15,-5 8 0 0,5-8 0 0,0 0 0 16,0 0-192-16,-6 9 192 16,2 1-1728-16,2-2-256 0,2-1-32 0,0-7-12064 15,0 0-2400-15</inkml:trace>
  <inkml:trace contextRef="#ctx0" brushRef="#br0" timeOffset="168189.54">24914 6792 24127 0,'0'0'1072'0,"0"0"208"0,0 0-1024 0,0 0-256 0,0 0 0 0,0 0 0 0,0 0 576 0,0 0 64 16,0 0 16-16,0 0 0 0,0 0-288 0,0 0-64 15,0 0-16-15,0 0 0 0,0 0-112 0,-3-4-32 16,3 4 0-16,0 0 0 0,0 0 336 0,0 0 64 15,0 0 16-15,0 0 0 0,-9 0 624 0,1 0 128 0,-1-2 32 16,0 4 0-16,0-1-224 0,-1-1-32 0,-6 0-16 0,2 0 0 16,-2-1-304-16,-1 1-48 0,-1 0-16 0,0 0 0 15,-3-3-192-15,-1 3-32 0,-3 0-16 0,0-2 0 16,-1-2-80-16,0-2-32 0,-1 1 0 0,-1 1 0 16,-1 2-96-16,2-1-32 0,-2 0 0 0,2 1 0 15,0-2-96-15,2 0-128 0,1 0 176 0,1 2-176 16,-1 0 176-16,1 0-176 0,0-1 160 0,0 0-160 15,2 2 128-15,2-3-128 0,-2-1 0 0,-1 2 0 16,1-1 128-16,2 2-128 0,0-3 0 0,4 2 0 16,0-1 0-16,2 1 0 0,0 1 0 0,4 1 0 15,9 1 192-15,-8-4-48 0,8 4-16 0,0 0 0 16,0 0-128-16,0 0 160 0,0 0-160 0,0 0 160 16,0 0-160-16,0 0 0 0,0 0 0 0,0 0 0 15,0 0 0-15,0 0 0 0,13 4 0 0,-1-4 0 16,0 1 0-16,-1-1 128 0,1 0-128 0,0 0 0 15,1 1 128-15,-1-1-128 0,-1 0 0 0,2 0 128 16,2-2-128-16,2-1 0 0,-2 0 0 0,2 1 128 0,-1-2-128 0,2 0 192 16,3 0-192-16,0 0 192 0,-1-5-192 0,0 2 128 15,1 0-128-15,1 0 128 0,-1 1-128 0,1 0 0 16,-1 2 0-16,1 1 128 0,-1-4-128 0,0 2 0 16,-1 0 0-16,-2 1 0 0,-2 1 128 0,-1 0-128 15,0 1 0-15,-2 1 128 0,-2-2-128 0,-11 3 0 16,11-3 0-16,-11 3 0 0,0 0 0 0,0 0 0 15,0 0 0-15,0 0 128 0,0 0-128 0,0 0 0 16,0 0 144-16,0 0-144 0,0 0 128 0,0 0-128 0,0 0 128 16,0 0-128-16,-9-5 0 0,0 3 0 0,-1-2 0 0,0 2 128 15,0 1-128-15,-2 1 0 0,-1 0 0 0,-2 0 128 16,-1 3-128-16,-3-2 0 0,0 2 0 0,-2-1 128 16,-3 5-128-16,1-1 0 0,-2 2 0 0,0 0 0 15,2-2 0-15,-1 2 0 0,1 0 0 0,2 0 0 16,0 0 0-16,2-2 0 0,2 1 0 0,0-3 0 15,0-2 0-15,3 2 0 0,0 0 0 0,1-1 0 16,-1-1 0-16,1 1 0 0,0-1 0 0,1 0 0 16,3-2 0-16,1 0 0 0,8 0 0 0,0 0 0 15,0 0 0-15,0 0 0 0,0 0 0 0,0 0 0 16,0 0 0-16,7 10 0 0,-7-10 0 0,14 11-128 16,1 0 128-16,3-3 0 0,0-3 0 0,0 2 0 15,1-2 0-15,1-1 0 0,0 0 0 0,0 0 0 16,-1 0 0-16,1 1 0 0,-3-1 0 0,-2 1 0 15,-2-1 0-15,-1 1 0 0,-2 0 0 0,-2 2 0 0,-8-7 0 0,7 10 0 16,-2 2 0-16,-2-4 0 0,-3-8 0 0,-2 12 0 16,-2-1 0-16,-1 1 0 0,0-1 0 0,-2 0 0 15,0 1 0-15,-1 0 128 0,-1-2-128 0,1-1 0 16,0-1 128-16,-2 0-128 0,-1 0 0 0,1 0 128 16,-1-1-128-16,2 0 0 0,-1-1 0 0,1 0 128 15,2-1-128-15,7-5 0 0,-8 8 0 0,3 0 0 16,1 1 0-16,3 1 128 15,3 2-1184-15,5 3-224 0,5 5-64 0,3 2-19216 0</inkml:trace>
  <inkml:trace contextRef="#ctx0" brushRef="#br0" timeOffset="175195.11">24867 6974 3679 0,'0'0'320'0,"0"0"-320"0,0 0 0 0,0 0 0 15,0 0 3888-15,0 0 704 0,0 0 144 0,0 0 16 16,-4-6-2768-16,4 6-544 0,0 0-112 0,-1-12-32 15,1 1-96-15,1 1-32 0,0 0 0 0,2-2 0 16,0 0 96-16,-1-3 16 0,2-2 0 0,1 0 0 16,2-6-128-16,-1 3 0 0,4-4-16 0,-1-3 0 15,-1-1-432-15,1-3-64 0,1 1-32 0,1-1 0 16,-5-4-160-16,2 2-48 0,0 0 0 0,-3 0 0 16,0-3 112-16,-2 0 32 0,-2-2 0 0,-1 2 0 15,-3-5 16-15,2 2 0 0,-1-1 0 0,-2 0 0 16,-2 4-144-16,4 1-32 0,0 3 0 0,0 1 0 15,-3 0-112-15,2 1-16 0,0-1-16 0,2 3 0 16,-1 3-240-16,0 1 144 0,4 0-144 0,0 1 128 0,1-3-128 0,-3 2 0 16,1 2 0-16,2 1 0 0,1 2 0 0,-1-1 0 15,3 3 0-15,-1 3 0 0,-1 1 0 0,0 2 0 16,-2 2 128-16,-2 9-128 0,0 0 128 0,0-6 0 16,0 6 0-16,0 0 0 0,0 0 0 0,0 0 0 15,0 0 0-15,0 0 0 0,-6 2-128 0,6-2 0 16,-7 3 0-16,7-3 0 0,0 0 0 0,0 0 0 15,-5 12 0-15,-1-2 0 0,6-10 0 0,-6 12 0 16,2-4 0-16,-1 2 0 0,-3 2 128 0,1 1-128 16,-3 0 0-16,1 4 128 0,0-2 0 0,-1 6-128 15,-3 0 192-15,0 1-64 0,0 0-128 0,0 1 160 0,1-1-160 16,-1 3 160-16,-1-1-160 0,-1-1 0 0,1-3 0 0,1-1 128 16,1-1-128-16,0-2 0 0,2-2 0 0,2-1 128 15,-1-5-128-15,1 0 160 0,8-8-160 0,-8 6 160 16,8-6-32-16,0 0-128 0,0 0 192 0,0 0-64 15,0 0-128-15,0 0 0 0,-8 5 144 0,8-5-144 16,0 0 0-16,0 0 0 0,0 0 0 0,0 0 128 16,0 0-128-16,0 0 0 0,7-6 0 0,1 1 0 15,-2-5 0-15,2 1 0 0,0-1 0 0,1-1 0 16,0-2 0-16,2 0 0 0,-1-6 0 0,1-1 0 16,-2-1 0-16,1 2 128 0,1-1-128 0,-2-1 0 15,-3 2 0-15,2-5 0 0,-1 2 0 0,-1 1 128 16,-1 3-128-16,0 1 0 0,1 0 0 0,-1 4 0 15,-1 3 0-15,0 1 0 0,-3-2 0 0,3 5 0 0,0-1 0 16,-4 7 0-16,4-6 0 0,-4 6 0 0,0 0 0 16,0 0 0-16,0 0 0 0,0 0 0 0,0 0 0 0,11 1-128 15,-11-1 128-15,0 0 0 0,8 14 0 0,-1-3-128 16,-3 3 128-16,0 0 0 0,-3 1 0 0,2 0 0 16,0 2 0-16,1 2 0 0,-1 0 0 0,1 3 0 15,1-2 0-15,0-2 0 0,1 3 0 0,-1 0 0 16,-1-6 0-16,2 2-128 0,3 0 128 0,2-1 0 15,0-2 0-15,1-1 0 0,1-1 0 0,0 1 0 16,-1 0 0-16,0 0 0 0,-2-4 0 0,1-1 128 16,-4 0-128-16,0 0 0 0,-7-8 0 0,6 10 144 0,-6-10-144 15,6 9 0-15,-6-9 176 0,0 0-176 16,0 0 160-16,0 0-160 0,0 0 160 0,2 11-160 0,-2-11 160 0,0 0-160 16,0 0 128-16,0 0-128 0,0 0 0 0,0 0 144 15,0 0-144-15,0 0 0 0,0 0 144 0,0 0-144 16,0 0 128-16,0 0-128 0,0 0 128 0,0 0-128 15,-9 2 0-15,9-2 144 0,-9 0-144 0,9 0 0 16,-8-9 0-16,2 1 0 0,-1 1 0 0,1-1 0 16,0 0 128-16,1 0-128 0,-1-1 0 0,-1-1 0 15,1-1 0-15,-1 1 0 0,-1-1 0 0,2 1 0 16,-1-1 0-16,1 2 0 0,-1-4 0 0,1 3 0 16,-1-3 128-16,3-3-128 0,2 2 0 0,-1 1 0 15,-1-3 0-15,-1 3 0 0,-3 0 0 0,3-1 0 16,1-1 0-16,-1 1 0 0,-3 0 0 0,3 1 0 15,-2 0 0-15,2 1 0 0,1 3 0 0,-1-3 0 16,-2 2 0-16,3 1 0 0,4 9 0 0,-3-10 0 16,-1 1 0-16,1 0 0 0,3 9 0 0,0 0 0 0,-3-9 0 0,3 9 0 15,0 0 0-15,0 0-144 0,0 0 144 0,0 0-160 16,0 0 160-16,0 0-160 0,0 0 160 0,0 0-160 16,0 0 160-16,0 0-160 0,0 0 160 0,0 0-128 15,0 0 128-15,0 0-128 0,0 0 128 0,11 5 0 16,-11-5 0-16,0 0 0 0,0 0 0 0,0 0 0 15,6 11 0-15,-6-11 0 0,0 0 0 0,3 10 0 16,-3-10 0-16,0 12 0 0,0-12 0 0,-1 12 0 16,-1-1 0-16,2-11-128 0,-2 11 128 0,-2-1 0 15,-1 1 0-15,1 0 0 0,0-3 0 0,0 1 0 0,4-9 0 16,-7 11 0-16,2-2 0 0,0 0 0 0,0 0 0 16,0-1 0-16,5-8 0 0,-7 10 0 0,1 3 0 0,-2-2 0 15,-3 2 0-15,3 0 0 0,-1-1 0 0,-1 1 0 16,-2 0 0-16,0 1 0 0,-1-2 0 0,0 1 0 15,2 0 0-15,-1 0 0 0,0-3 0 0,3-1 0 16,-1-2 0-16,2-2 0 0,8-5 0 0,0 0 0 16,-9 7 0-16,9-7 0 0,0 0 0 0,0 0 0 15,0 0 0-15,0 0 128 0,0 0-128 0,5-11 0 16,1 0 0-16,1-1 128 0,-1-1-128 0,4-2 0 16,0 2 0-16,0-5 0 0,0 0 0 0,0-2 128 15,2-1-128-15,1 1 0 0,0-1 0 0,-2 0 0 16,1-1 0-16,0 2 0 0,-2 2 0 0,1 2 0 15,-1 3 0-15,-2 1 0 0,0-1 0 0,-2 2 0 16,1 4 0-16,-2 1 0 0,-5 6 0 0,7-7-128 0,-7 7 128 16,6-6 0-16,1-1 0 0,-7 7 0 0,5-6 0 0,-5 6-128 15,6-7 128-15,-6 7 0 0,0 0 0 0,0 0-128 16,0 0 128-16,0 0 0 0,0 0 0 0,8 13 0 16,0 0 0-16,-1 3-128 0,-3-3 128 0,-1 5 0 15,3 3-144-15,-1 0 144 0,1-2 0 0,0 5 0 16,-4-3 0-16,2 1 0 0,1 0-128 0,2 1 128 15,-1 0 0-15,1-2 0 0,1-5 0 0,0 1 0 16,-1-1 0-16,2 2 0 0,2 2 0 0,-1-1 0 16,2-3 0-16,-2 0 0 0,1-5 0 0,-2-3 0 15,-1 0 0-15,-8-8 0 0,10 7 0 0,-10-7 160 16,0 0-160-16,0 0 160 0,11 4-160 0,-11-4 128 16,0 0-128-16,0 0 128 0,0 0-128 0,0 0 0 0,10-2-160 0,-10 2 160 31,0 0-496-31,0 0 0 0,0 0 0 0,0 0 0 15,5 8-1584-15,-3 5-320 0,-2 0-64 0,-6 4-16 16,-3 3-1152-16,-4 4-224 0</inkml:trace>
  <inkml:trace contextRef="#ctx0" brushRef="#br0" timeOffset="176428.83">25024 6828 10415 0,'0'0'448'0,"-10"1"128"0,10-1-576 16,-9-1 0-16,3-3 0 0,6 4 0 0,0 0 1808 0,-8-2 256 15,1-4 48-15,7 6 16 0,0 0-464 0,-6-5-112 16,6 5-16-16,0 0 0 0,-8-6-112 0,8 6-16 0,-9-6-16 0,9 6 0 16,-9-5-176-16,1 1-48 15,8 4 0-15,-9-4 0 0,2 1 48 0,7 3 0 0,0 0 0 0,-9-4 0 16,0 0-304-16,3 1-48 0,6 3-16 0,0 0 0 15,-7-3-176-15,7 3-32 0,0 0-16 0,0 0 0 16,0 0-128-16,0 0-32 0,0 0 0 0,0 0 0 16,0 0-112-16,0 0-32 0,9-3 0 0,2-1 0 15,0-2 64-15,2 3 0 0,-2-1 0 0,3-3 0 16,4 2-128-16,3 0-32 0,4 2 0 0,-4-1 0 16,-4-1-48-16,-1 1-16 0,2 0 0 0,0 2 0 15,0-2-160-15,4 0 192 0,-1 1-192 0,1 3 192 16,1 0-192-16,-1-3 128 0,1 1-128 0,2 1 128 15,1-5-128-15,0 1 0 0,-1 0 0 0,2 1 0 16,2 0 128-16,0 0-128 0,-1 2 0 0,4-2 128 16,-1 2-128-16,0 1 0 0,-1 1 0 0,-1 0 0 0,-2 1 0 0,-1 2 128 15,-1 0-128-15,-4-1 0 0,0-1 144 0,-4 2-144 16,-2 1 160-16,-2 0-160 0,-1 0 208 0,-1 0-48 16,-1 0-16-16,-1 0 0 0,-9-4-16 0,11 2-128 15,-11-2 192-15,10 4-64 0,-1-3-128 0,-9-1 128 16,11 3-128-16,-2 0 128 0,-9-3-128 0,10 0 0 15,-10 0 144-15,12-3-144 0,-2 2 128 0,-10 1-128 16,9-2 128-16,-9 2-128 0,13-1 0 0,-2 1 0 16,-11 0 0-16,12 0 128 0,-12 0-128 0,11 1 0 15,-11-1 0-15,12 3 0 0,-12-3 0 0,0 0 0 16,11 4 0-16,-11-4 0 0,0 0 0 0,0 0 0 16,0 0 128-16,0 0-128 0,0 0 160 0,9 8-32 15,-9-8-128-15,0 0 192 0,0 0-16 0,0 0-16 0,0 0 0 0,0 0 0 16,0 0 0-16,0 0 0 15,0 0 0-15,0 0 0 0,0 0 48 0,0 0 16 0,0 0 0 0,0 0 0 16,-6-9-32-16,1 2-16 0,5 7 0 0,-9-9 0 16,-1-1 16-16,-1 0 0 0,2 3 0 0,-1-3 0 15,-3 3-32-15,1 0 0 0,-1 2 0 0,1 0 0 16,-2-1-160-16,-1 3 128 0,-1-4-128 0,1 1 128 16,3 0-128-16,2 1 0 0,0 1 0 0,10 4 0 15,-10-6 0-15,3-1 0 0,0 1 0 0,7 6 0 16,-6-6 0-16,6 6 0 0,0 0 0 0,-7-5 0 15,7 5 0-15,0 0 0 0,-5-6 0 0,5 6 0 16,0 0 0-16,0 0 0 0,0 0 0 0,0 0 0 16,0 0-208-16,0 0 80 0,12 5 128 0,1 3-208 15,0 1 80-15,0-1 128 0,1-1-208 0,2 0 80 0,1 0 128 0,0-1 0 16,-2-3-144-16,1 2 144 0,0 0 0 0,-1 2 0 16,0-5 0-16,-1 1 0 0,-1-1 0 0,-1 0 0 15,-1-2 0-15,-11 0 0 16,0 0 0-16,0 0 0 0,12 4 0 0,-12-4 0 0,0 0 0 0,0 0 0 15,0 0 0-15,0 0 0 0,0 0 0 0,0 0 128 16,0 0-128-16,0 0 128 0,0 0-128 0,0 0 0 16,-9 4 0-16,9-4 128 0,-9 6-128 0,9-6 0 15,-8 4 0-15,8-4 128 0,0 0-128 0,-8 6 0 16,8-6 0-16,-6 7 0 0,6-7 0 0,-4 10 0 16,1 1 0-16,3-11 0 0,-1 12 0 0,1-12 0 15,-1 14-144-15,1-1 144 0,-2-1 0 0,2-1 0 16,2 1 0-16,-2-12 0 0,0 0 0 0,1 15 0 0,0 0 0 0,-1-2 0 15,-1-1 0-15,1-12 0 0,-3 12 0 0,3-12 0 16,-5 11 0-16,0 1 0 0,0-5 0 0,5-7 0 16,-8 9 0-16,0-1 0 0,0-2 0 0,8-6 144 15,-9 8-144-15,0-2 128 0,-2 0-128 0,2-2 128 16,9-4-128-16,0 0 0 0,-10 4 0 0,10-4 0 16,0 0 0-16,0 0 0 0,0 0 0 0,0 0 0 31,0 0-1792-31,8-4-272 0,5-2-64 0,8-8-20256 0</inkml:trace>
  <inkml:trace contextRef="#ctx0" brushRef="#br0" timeOffset="204402.34">12035 17713 11055 0,'0'0'976'0,"0"0"-784"0,0 0-192 0,0 0 0 16,0 0 1728-16,0 0 320 0,0 0 48 0,0 0 16 31,0 0-2480-31,0 0-480 0,0 0-112 0,0 0-6352 0</inkml:trace>
  <inkml:trace contextRef="#ctx0" brushRef="#br0" timeOffset="205142.07">12022 17679 2751 0,'1'-9'256'0,"-1"0"-256"0,0-3 0 0,-1 3 0 16,-3-4 3392-16,1 4 640 0,-1 4 128 0,4 5 32 16,-8-7-2016-16,1 4-384 0,-3-1-96 0,0 4-16 15,-2 2-720-15,0-2-160 0,1 0-32 0,-1 2 0 0,0 2-496 0,-2-2-96 16,-4-5-32-16,-1 0 0 0,1 1-144 0,-1-1 0 16,-5-2 0-16,1 2 128 0,-2-3-128 0,-1 1 128 15,-2-3-128-15,1 0 128 0,-2-1 144 0,1-2 32 16,-2 2 0-16,0 1 0 0,0-1 112 0,0 3 32 15,0 2 0-15,-1 0 0 0,1 4-128 0,-2 3 0 16,-4-1-16-16,-1 3 0 0,-1 2 16 0,-1 1 16 16,-2 2 0-16,-1 2 0 0,-1 2-144 0,-1 3-48 15,-2-1 0-15,0 0 0 0,1 4-144 0,0-1 0 16,0-1 0-16,0-2 0 0,-2-3 0 0,3-3 0 16,2-4 0-16,5 1 0 0,1 0 240 0,5-2-48 15,1-1 0-15,5 0 0 0,2 1 64 0,2 1 0 0,1 3 0 16,3-2 0-16,3-1-256 0,0 2 176 0,-2 1-176 0,2 2 160 15,1 2-160-15,0 4 0 0,-2 1 0 0,1 7 0 16,-3 2 0-16,1 5 0 0,0 1 0 0,0 8 0 16,2 4 0-16,1 0 0 0,1-2-144 0,3-1 144 15,0-10 0-15,3-2 0 0,2-4 0 0,4-2 0 16,6-3 0-16,-1-2 128 0,1-6-128 0,2 1 0 16,1 2 176-16,3-2-176 0,1 6 192 0,4-2-192 15,0-2 176-15,1 2-176 0,2 0 160 0,2 1-160 16,0-2 128-16,4 0-128 0,3 1 0 0,3-1 144 15,5 0 32-15,3 1 0 0,1-2 0 0,3-2 0 16,3 0-176-16,3-2 192 0,-1-2-192 0,-1-3 192 16,-1-2-192-16,2-1 160 0,0-1-160 0,2-3 160 15,1 0 32-15,2 0 16 0,-2-6 0 0,0 3 0 0,0-5 16 0,-4-1 0 16,-3-2 0-16,-1-4 0 0,0 1-48 16,0 0-16-16,2-3 0 0,0 2 0 0,-1-2-160 0,2 0 192 15,0-2-192-15,-1 1 192 0,1-1-192 0,-4-4 128 16,-4 3-128-16,-3 0 128 0,-2 2-128 0,-1-2 192 15,-2-1-192-15,1-1 192 0,-2 0-48 0,-2 1 0 16,0-2 0-16,-2-2 0 0,-2-2 16 0,1-5 0 16,0-4 0-16,-2-1 0 0,0-1-32 0,-3 2-128 15,0-1 192-15,-2 4-64 0,-2 1 0 0,-3 2 0 16,-3 4 0-16,-1 1 0 0,-2 2 64 0,-3 1 0 16,-1 2 0-16,-3 2 0 0,-3 0-64 0,-2-1-128 15,-4 0 192-15,-1 1-64 0,-1-1-128 0,-2 0 160 16,-6-11-160-16,-1 4 160 0,-4 2-160 0,-1 1 0 0,-2-1 0 0,-3 5 0 15,-4-1 0-15,-1 5 0 0,-3 0 0 0,2 2 0 16,-2 4 0-16,0 8 0 0,-1 1-160 16,1 1 160-16,2-1-400 0,2 0 16 0,1 1 0 0,2 3 0 15,1 2 80-15,0 3 32 0,1 2 0 0,0 9-11968 16,1 6-2400-16</inkml:trace>
  <inkml:trace contextRef="#ctx0" brushRef="#br0" timeOffset="213670.62">25042 18542 2751 0,'-25'0'128'0,"7"0"16"0,-3-3-144 0,-3 2 0 15,0-4 0-15,0 1 0 0,2 0 4272 0,2 0 816 16,2-1 160-16,1 0 48 0,-1-2-3840 0,1 1-768 15,1-1-160-15,0 1-16 0,-1 0 32 0,2 1 16 16,1 1 0-16,2 0 0 0,0 3 528 0,2-3 128 16,1 3 0-16,9 1 16 0,0 0 304 0,0 0 64 15,-9-1 16-15,9 1 0 0,0 0-336 0,0 0-64 16,-9-7 0-16,9 7-16 0,0 0-560 0,0 0-96 16,0 0-32-16,0 0 0 0,0 0-64 0,0 0-32 0,6-5 0 0,5 2 0 15,2 1-176-15,5 2-48 0,4 1 0 0,5 2 0 16,5-1-192-16,3 2 0 0,1-3 0 0,5 1 0 15,3-2 0-15,6 1 0 0,3-1 0 0,3 0 0 16,4 0 0-16,-1 0 0 0,-2-1 0 0,-2-1 0 16,-4 1 0-16,0-4 0 0,2 0 128 0,2-2-128 15,0 1 0-15,1 0 0 0,-2 1 128 0,-1 3-128 16,-5-4 0-16,-5 2 0 0,-5 1 0 0,-6 0 0 16,-4 3 0-16,-4 0 0 0,-3-1 0 0,-3 2 0 15,-2 3-896 1,-5 0-208-16,-11-4-48 0,1 8-17456 0</inkml:trace>
  <inkml:trace contextRef="#ctx0" brushRef="#br0" timeOffset="-210455.75">25515 13939 10127 0,'3'-15'896'0,"-2"5"-704"0,-1-2-192 0,-1 0 0 15,-1 1 4496-15,2 0 880 0,0 2 160 0,0-1 32 16,0-1-3984-16,0 0-816 0,0 1-144 0,-2 3-48 15,0 0-192-15,0 1-32 0,-2-2-16 0,0 1 0 16,0 1-336-16,-2 0 144 0,-4 1-144 0,0 0 0 16,0 1 192-16,-3 2-64 0,-3 0 0 0,-1 0-128 15,-4 4 352-15,-1 0-32 0,-4-1-16 0,-3 3 0 16,-1 0 80-16,-4 0 32 0,-3 2 0 0,-3 2 0 16,1 0-80-16,0 2-16 0,0 2 0 0,0 2 0 15,1-3-128-15,2 6-16 0,2 1-16 0,0 3 0 16,-1 0-160-16,1 1 0 0,0-1 144 0,1-2-144 15,1-1 0-15,0 1 144 0,4-1-144 0,0 1 0 0,2 2 240 0,3 1-64 16,1 1-16-16,1 1 0 0,1 4 80 0,3-1 16 16,2 2 0-16,0 1 0 0,2 4-64 0,3 1-16 15,1 1 0-15,2 2 0 0,2 1-48 0,4 0-128 16,-1-1 192-16,4 1-64 0,-1 0-128 0,5 2 0 16,5 1 0-16,3-1 128 0,3 1-128 0,8-3 0 15,6-1 0-15,6-2 0 0,3 1 0 0,3-2 128 16,3-4-128-16,-1-3 128 0,1-6 0 0,-4-2 0 15,-2-3 0-15,1-2 0 0,0-3-128 0,2 0 160 16,2-7-160-16,3 0 160 0,1-2-32 0,1-3 0 16,-2-2 0-16,0-2 0 0,-1-3 0 0,0-2 0 0,-1-5 0 15,2 0 0-15,3-2 16 0,0 0 0 16,0-1 0-16,0-6 0 0,-3 0 48 0,-5-2 0 0,-7-2 0 0,-3-3 0 16,-4-1 64-16,-5-5 32 0,-4 0 0 0,-4-1 0 15,-5 2-288-15,-3 0 128 0,-4-2-128 0,-4 1 0 16,-3-2 192-16,-2-4-64 0,-3-3 0 0,-3-2-128 15,-5 0 144-15,-1-5-144 0,-4-3 0 0,-1 3 144 16,-4 1-144-16,-1 3 160 0,-2 1-160 0,2-1 160 16,-1 1-160-16,2 4 0 0,0 2 0 0,0 6 128 15,0 4-128-15,1 2 0 0,0 4 0 0,2 6 0 16,2 2 0-16,1 5 0 0,1 4 0 0,2 4-176 31,1 6-368-31,1 5-80 0,-1 5-16 0,-1 5 0 0,-1 4-2240 0,0 5-464 16,-2 5-96-16,2 1-16 0</inkml:trace>
  <inkml:trace contextRef="#ctx0" brushRef="#br0" timeOffset="-209270.84">25449 14141 19343 0,'0'0'1728'0,"-11"-2"-1392"0,-2-2-336 0,3 3 0 15,1 4 2064-15,-1-1 352 0,1 0 64 0,9-2 16 16,-10 2-2208-16,1 5-432 0,0-3-96 0,-1 1-16 16,1-1-64-16,0 0-32 0,1 0 0 0,8-4 0 15,-10 4 352-15,10-4 0 0,-9 2 0 0,9-2 0 16,0 0 416-16,-8 3 160 0,8-3 16 0,0 0 16 15,0 0 496-15,-5-5 112 0,5 5 0 0,1-7 16 16,3 1-208-16,3 0-64 0,-1-3 0 0,3 1 0 16,3-1-400-16,1 0-96 0,3-1-16 0,-1-1 0 15,1-3-144-15,2 0-48 0,2-3 0 0,1 0 0 0,1 0 96 0,4-1 16 16,4 1 0-16,2 1 0 0,4 0-32 0,1 1 0 16,1-4 0-16,1 4 0 0,0 0-96 0,1 1-32 15,-3-2 0-15,-3 2 0 0,0 2-208 0,-1 3 144 16,-1-3-144-16,1 5 128 0,1-1-128 0,0 3 0 15,-2 1 0-15,3 4 0 0,3 0 0 0,0 0 0 16,0 1 128-16,0 4-128 0,-3-2 0 0,-1 2 0 16,-2 2 144-16,0-1-144 0,-4 1 0 0,0 2 0 15,-2-3 0-15,0 3 0 0,-1 0 0 0,-2 1 0 0,-2-5 0 0,0 3 128 16,0 1 16-16,-2-1 16 0,-2 1 0 16,-1-3 0-16,-2 2 176 0,-1-1 48 0,-13-7 0 0,13 5 0 15,-1 1-192-15,-3 1-16 0,-9-7-16 0,9 8 0 16,-9-8-32-16,12 4-128 0,-12-4 192 0,0 0-64 15,10 2-128-15,-10-2 0 0,0 0 0 0,0 0 0 16,0 0 0-16,0 0 192 0,0 0-192 0,0 0 192 16,0 0-192-16,0 0 192 0,0 0-192 0,0 0 192 15,0 0-64-15,0 0 0 0,-2-10 0 0,2 10 0 16,-3-9-128-16,3 9 160 0,-4-9-160 0,4 9 160 16,0 0-160-16,-4-11 0 0,-1 1 144 0,3 3-144 15,2 7 0-15,0 0 0 0,-3-10 0 0,3 10 0 16,0 0 0-16,-3-9 0 0,3 9 0 0,0 0 0 15,-5-8 0-15,5 8 0 0,-5-7 0 0,5 7 0 16,-5-9 0-16,-2 3 0 0,1 0 0 0,6 6 0 0,-9-6 0 16,1 1 0-16,0 1 0 0,0-3 0 15,0 2 0-15,0 1 0 0,-1 0 0 0,0 0 0 0,0 0 0 0,-1-1 0 16,1 1 0-16,-3-2 0 0,0 0 0 0,2 1 0 16,-1-1 0-16,2 1-128 0,-1-1 128 0,1 4 0 15,1-3-144-15,0 3 144 0,0-2 0 0,8 4 0 16,-8-2 0-16,8 2 0 0,0 0 0 0,0 0 0 15,-9 0 0-15,9 0 0 0,0 0-192 0,0 0 192 16,-5 9-192-16,2 1 192 0,3-10-256 0,4 12 80 16,0 0 16-16,3-4 0 0,-1 1-128 0,5-2-32 15,0-1 0-15,1 0 0 0,0-2 128 0,2 0 0 16,3 1 16-16,-1-2 0 0,-2 1 176 0,2 0-128 16,-2-2 128-16,0 1-128 0,1-1 128 0,-2 1 0 0,0-2 128 0,-1 2-128 15,-12-3 0-15,11 5 0 0,0-2 0 0,-11-3-128 16,0 0 128-16,9 6 0 0,-9-6 0 0,8 7 0 15,-8-7 0-15,0 0 0 0,4 10 0 0,-4-10 0 16,0 0 0-16,3 11 0 0,-3-11 0 0,3 10 0 16,0-1 0-16,-2-1 0 0,-1-8 0 0,0 11 0 15,0-11 0-15,-1 11 0 0,1-11 0 0,-3 9 128 16,3-9 0-16,0 0 16 0,-5 11 0 0,1-3 0 16,-3-2-144-16,7-6 192 0,-9 7-192 0,1-2 192 15,-1 0-192-15,0-1 128 0,-1 0-128 0,1 1 128 16,-2-1-128-16,1 1 0 0,-2 2 0 0,0-1 0 15,1 0 0-15,-1 0-176 0,1-1 48 0,0 2 0 16,-2-5-16-16,1 2 0 0,1 0 0 0,1 1 0 16,-2 2-400-16,2-1-80 0,-2 2-16 15,-3-4-18304-15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41:19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3126 13275 11967 0,'-17'-4'1072'0,"-1"-1"-864"0,4-2-208 0,-1 1 0 15,2-1 3424-15,2 0 640 0,0-1 128 0,3 1 32 16,-1 1-3392-16,1 0-656 0,-2 3-176 0,-2-1 0 16,-1 1 0-16,-1 3-144 0,-2 3 144 0,1 1-208 15,-1-1-96-15,-1 3-16 0,0-1 0 0,1 1 0 16,3 0 320-16,-1-1-160 0,1 0 160 0,3 2-128 15,2-2 128-15,8-5 224 0,-12 6-48 0,12-6-16 16,0 0 224-16,0 0 32 0,0 0 16 0,0 0 0 0,0 0 272 0,0 0 64 16,12 4 16-16,5-2 0 0,2-4 16 0,5-2 0 15,3-2 0-15,3 1 0 0,4-2-496 16,1 1-112-16,2 0 0 0,2 1-16 0,1 0-176 0,1 0 0 16,-1-2 144-16,-1 2-144 0,-2 1 0 0,-1-2 0 15,-1 0 0-15,1 1 0 0,1 1 0 0,3 2 0 16,-1-2 0-16,0 2 0 0,1 1 0 0,1 1 0 15,-1 0 0-15,-1 0 0 0,-1-3 0 0,-3 2 0 16,-2 0 0-16,-3 0 0 0,-3-3 0 0,-1 1 0 16,-1 0 0-16,-3-1 128 0,-1 1 0 0,-3-1 16 15,-2 0 0-15,-3 1 0 0,-3 1 64 0,-10 2 16 0,8-6 0 16,-8 6 0-16,0 0 144 0,0 0 16 0,0 0 16 0,-1-7 0 16,1 7 32-16,-8-10 0 0,-2 5 0 0,-3 1 0 15,-3-1-240-15,-1 1-32 0,-3 2-16 0,0 2 0 16,-4 0-144-16,1 0 0 0,0 1 0 0,-3 0 0 15,-5-1-160-15,-3 4 160 0,-1-3-208 0,0 2 80 16,-2 1-128-16,1-2-32 0,-2 4 0 0,1 2 0 31,1 2-112-31,1 3-32 0,-2 1 0 0,2 5-10384 0,1 0-2064 0</inkml:trace>
  <inkml:trace contextRef="#ctx0" brushRef="#br0" timeOffset="2390.29">14205 9527 10191 0,'0'0'448'0,"0"0"96"0,0 0-544 0,0 0 0 0,0 0 0 0,0 0 0 15,0 0 912-15,0 0 80 0,-10-1 16 0,1-1 0 16,1 1 144-16,-1 1 16 0,0 0 16 0,-2 0 0 16,1-3-224-16,-2 3-64 0,0 0 0 0,1 0 0 15,-2 0-128-15,-2 3-48 0,-2-3 0 0,-2 3 0 16,-6-2 272-16,-1-1 48 0,-1 0 16 0,-5 2 0 15,-3-2 128-15,-4 0 32 0,-4 0 0 0,-5 3 0 16,-7 0-64-16,-6-1 0 0,-7 2 0 0,-5 1 0 16,-7-1-368-16,-3 2-80 0,-3-3 0 0,-2 5-16 15,1 3-352-15,-2-1-64 0,-1 1-16 0,2 4 0 16,0 1-1344 0,-3 3-288-16</inkml:trace>
  <inkml:trace contextRef="#ctx0" brushRef="#br0" timeOffset="3851.23">13793 15559 19343 0,'-23'-4'1728'0,"7"4"-1392"16,-2 0-336-16,-2-4 0 0,1 2 1664 0,1-1 256 15,1 1 48-15,2-1 16 0,4-1-1392 0,1 1-272 0,10 3-48 0,-6-2-16 16,6 2 736-16,0 0 144 0,0 0 16 0,0 0 16 16,13-2 0-16,9-1 0 0,6-8 0 0,15 5 0 15,11 0 48-15,14 4 16 0,9-3 0 0,9 1 0 16,4 0-256-16,13-3-48 0,13 2-16 0,5 0 0 15,6-3-784-15,8-1-128 0,14 2 0 0,3 0 0 32,0-4-2112-32,11-2-320 0,70-10-48 0,-27-1-16 0</inkml:trace>
  <inkml:trace contextRef="#ctx0" brushRef="#br0" timeOffset="25881.28">13671 15623 11055 0,'0'0'480'0,"-9"-1"112"0,-3-3-464 0,1 0-128 16,2-1 0-16,3 1 0 0,6 4 2336 0,-7-7 448 16,2-2 96-16,1 1 0 0,0-2-1952 0,2 1-400 0,2 9-80 0,-3-11 0 15,0 1-240-15,1 1-32 0,-1 2-16 0,3 7 0 16,-4-10-160-16,-1 2 0 0,1 0 0 0,4 8 0 16,-5-4 448-16,5 4 64 0,-7-2 16 0,7 2 0 15,-9-3 64-15,9 3 16 0,0 0 0 0,0 0 0 16,0 0-224-16,0 0-64 0,0 0 0 0,0 0 0 15,0 0 16-15,0 0 0 0,11 0 0 0,1 1 0 16,1 1 80-16,2-1 16 0,3 0 0 0,3-1 0 16,1 0 64-16,5 2 16 0,0-1 0 0,4-1 0 15,2-3-256-15,2 3-64 0,3 0 0 0,0 3 0 16,-1-1-192-16,0 1 0 0,-2-2 128 0,-1 2-128 16,-1 2 0-16,1-1 0 0,1 0 0 0,3 1 0 0,-1 0 128 0,4-2-128 15,0-4 0-15,4-1 0 0,3 0 320 0,2-1-48 16,0-6 0-16,1 0 0 0,-2-3 0 0,-3 1 0 15,1-3 0-15,-1 1 0 0,0 2-144 0,-5 0-128 16,-3 1 144-16,-1 3-144 0,-2 2 128 0,-3 3-128 16,-3 0 0-16,-1 4 0 15,-4 0-256-15,-3 3-128 0,-4 4-48 16,-3 5-15504-16</inkml:trace>
  <inkml:trace contextRef="#ctx0" brushRef="#br0" timeOffset="40675.58">27385 16424 13823 0,'-33'-11'608'0,"10"6"128"0,-6-2-592 0,0 0-144 0,2-3 0 0,1 3 0 0,1-1 3392 0,4 0 640 16,2 0 128-16,2 2 16 0,2 0-3040 0,2 2-624 15,1 1-112-15,3 0-16 0,0 2-64 0,9 1-16 16,0 0 0-16,0 0 0 0,0 0 112 0,0 0 32 16,0 0 0-16,0 0 0 0,11 4 64 0,4-1 32 15,5 0 0-15,7 1 0 0,6-4-48 0,11 0-16 16,11-4 0-16,10 1 0 0,9 0 224 0,11-7 32 0,8 0 16 0,16-3 0 15,15-3 0-15,10 3 0 0,6-1 0 0,10 1 0 16,8 2-432-16,7 0-96 0,7 3-16 0,0-3 0 16,-2 1-208-16,-1 1 128 0,3 2-128 0,-3 0 0 15,-4-1 160-15,-6 0-160 0,-9-4 160 0,0 6-160 16,-1 0 0-16,-10 3 0 0,-10-5 0 0,-4 3 0 16,-2 2 0-16,-6 0 0 0,-5 3 0 0,-9 4 0 31,-9 3-1472-31,-3 3-192 0,-1 2-48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8T20:42:27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14694 1561 9215 0,'0'0'816'0,"0"0"-656"0,-4-8-160 0,4 8 0 16,0 0 2560-16,0 0 496 0,0 0 80 0,0 0 32 0,0 0-2016 0,0 0-416 15,0 0-80-15,0 0-16 0,0 0-480 0,3 16-160 16,-2 2 0-16,-1 3 0 0,-1-1 160 0,0 4-160 15,-2 2 128-15,0 1-128 0,1 0 304 0,-1-1-32 16,1-1 0-16,-1 2 0 0,0-2 32 0,1 1 0 16,-2 0 0-16,0 0 0 0,0 0-48 0,1 2 0 15,-1-2 0-15,1 0 0 0,-1 1-112 0,1-1-16 16,0 0-128-16,1 0 192 0,1-3-192 0,1-3 144 16,1 1-144-16,1-3 128 0,0-2-384 0,2 0-64 15,-2-5-32-15,2-3-11248 0</inkml:trace>
  <inkml:trace contextRef="#ctx0" brushRef="#br0" timeOffset="319.3">15077 1595 21183 0,'0'0'944'0,"0"0"192"0,-7 7-912 0,0 3-224 0,1 3 0 0,0 4 0 16,3 1 1216-16,-1 3 208 0,1 1 48 0,0 3 0 16,2 2-1216-16,0-1-256 0,-2-2 0 0,2 1 0 0,1-1 0 0,0 1 0 15,0-3 0-15,0-1 128 0,1-1-128 16,0 1 0-16,1-4 0 0,-2 2 0 0,0-3 0 0,0 2 0 15,-2 0 0-15,1 3 0 0,0-5 0 0,0-1-176 16,-1 0 176-16,1-2-192 0,-2-3-64 0,1-2-32 16,2-8 0-16,0 0-7280 15,0 0-1456-15</inkml:trace>
  <inkml:trace contextRef="#ctx0" brushRef="#br0" timeOffset="850.44">14595 1779 21183 0,'0'0'1888'0,"0"0"-1504"0,0 0-384 0,0 0 0 15,-5-7 1568-15,5 7 240 0,-1-7 48 0,2-3 16 16,2 1-1264-16,0-1-256 0,1-2-48 0,2 0-16 16,-1 3-80-16,1 0-16 0,1-4 0 0,2-3 0 15,1 3-192-15,-1-1 176 0,2-2-176 0,-1-2 160 16,1 1-160-16,-1 2 0 0,1-5 0 0,-1 3 0 16,0-1 0-16,2-3 0 0,0 1 0 0,0 0 128 0,-1-3 32 15,2-1 0-15,0-2 0 0,1-2 0 16,0 2 160-16,-1 0 16 0,-1 0 16 0,1 4 0 0,-2 2-144 0,1 6-16 15,-3 3-16-15,-1 5 0 0,-1-1 16 0,-7 7 0 16,0 0 0-16,0 0 0 0,11 7-192 0,1 1 0 16,-3 3 0-16,-1 3 128 0,0 0-128 0,0 1 0 15,-1 2 0-15,0-2 0 0,0 2 0 0,0 1 0 16,2-2 0-16,-2 2 0 0,0 0 0 0,0 0 0 16,2-2 0-16,-1 2 0 0,-2 1 128 0,0-4-128 15,1 0 0-15,-4 1 128 0,1 1-128 0,2-1 0 16,-1 0 0-16,0-2 0 0,0-1 0 0,0-1 0 15,-1 0 0-15,3-6 0 0,1 1 0 0,1-2 160 0,-9-5-160 16,9 4 160-16,0 0-160 0,1-3 0 0,1 0 0 0,-1-2 128 16,2-2-288-16,0 1-64 0,-2-2-16 0,1-1 0 31,-1-1-448-31,3 0-80 0,0-1-32 0,0 2 0 16,-1 1-1648-16,0-1-336 0,-1 0-64 0</inkml:trace>
  <inkml:trace contextRef="#ctx0" brushRef="#br0" timeOffset="1585.12">16016 988 1839 0,'0'0'0'0,"0"0"160"0,0 0-160 0,0 0 0 0,0 0 0 0,-10 2 0 16,-2-1 3168-16,3 1 608 0,9-2 112 0,-11 2 16 15,2 0-2560-15,2-1-528 0,7-1-112 0,-11 3 0 0,2 0-176 0,0 1-16 16,-2 0-16-16,2 1 0 0,0 2-96 15,-1 0-16-15,-1-1 0 0,1 3 0 0,-2 3 48 0,0 2 0 16,-1 2 0-16,0-2 0 0,-2 3 144 0,-1 1 48 16,0 2 0-16,1 3 0 0,-2 5-112 0,1 2 0 15,-2 0-16-15,-2 6 0 0,-3 5-32 0,1 0 0 16,-3 2 0-16,1 7 0 0,1 2-176 0,2 0-32 16,2-3-16-16,3-4 0 0,2-1-112 0,3-3-128 15,3-5 176-15,3 2-176 0,0 0 192 0,2-3-64 16,2 0 0-16,2 1-128 0,3 0 144 0,1 1-144 15,2-1 0-15,1 1 144 0,2-3-144 0,1 1 0 16,-1-3 144-16,3 2-144 0,3 4 0 0,-1-4 0 16,0-4 0-16,-1-3 0 15,2-5-576-15,1-1-144 0,0-4-32 0,-2-2 0 16,1-4-2352-16,-2-4-480 0</inkml:trace>
  <inkml:trace contextRef="#ctx0" brushRef="#br0" timeOffset="2085.84">16319 1754 13823 0,'0'-17'1216'0,"0"8"-960"0,-2-1-256 0,2-1 0 0,0 1 2112 0,2 1 384 15,-1-2 80-15,2-1 16 0,-1 3-1952 0,1 0-384 16,-2 0-64-16,0-1-32 0,1-1-160 0,-2 5 0 16,-2-1 0-16,2 7 128 0,-4-6-128 0,1 0 0 15,3 6 0-15,-7-1 0 0,-1 2 0 0,-1 3 0 0,0 3 0 0,-1 1 0 16,-2 1 192-16,-1 3 96 0,-2 1 32 0,-2 2 0 16,-1 2 48-16,0 0 16 0,0 0 0 0,-2 3 0 15,1-3 240-15,0 2 48 0,2-2 16 0,2 4 0 16,-1 0-128-16,3 1-32 0,1 1 0 0,3 0 0 15,4-1-352-15,2 0-176 0,1-3 160 0,3 1-160 16,3 0 128-16,1-1-128 0,2 2 0 0,1-3 144 16,1 2-144-16,1-2-192 0,2-2 32 0,2-1 16 31,1-2-752-31,0-1-160 0,3-3-32 0</inkml:trace>
  <inkml:trace contextRef="#ctx0" brushRef="#br0" timeOffset="2522.16">16781 1828 2751 0,'0'0'128'0,"0"0"16"0,-14 2-144 0,1 2 0 15,-1 2 0-15,1-2 0 0,1 3 5248 0,2-1 1024 16,-2 2 208-16,1 0 48 0,0 0-5200 0,-1 1-1040 15,0 1-288-15,3 1 0 0,1-2 0 0,0 0 0 16,-1 1 0-16,3 2 0 0,-1 0 0 0,3-2 0 16,0 3 0-16,4-13 0 0,-2 14 0 0,0 0 0 0,2-1 0 15,0 0 0-15,0-13 0 0,4 17 0 16,3-2 0-16,-1 0 0 0,1-4 0 0,1 1 0 16,-8-12 0-16,14 12 0 0,2-6 0 0,-1-2 0 0,1-3 0 0,2-2-192 15,2-3 192-15,-3-2-176 0,-3-3 176 0,1-1-160 16,0 0 160-16,-2 0 0 0,-1-3 0 0,0 0 0 15,-1-2 0-15,0 2 0 0,-2 0 0 0,0 0 0 16,-1 0 0-16,0 0 128 0,-2-1-128 0,1-2 0 16,-3 2 128-16,-2-3-128 0,-2-2 160 0,-1 3-160 15,0 0 304-15,-2 2-48 0,-1-3 0 0,-1 0 0 16,-3 4 0-16,-1 0-16 0,-1 1 0 0,0 1 0 16,0 4 224-16,0 1 48 0,-1 2 16 0,1 2 0 15,-1 1-240-15,1 2-48 0,1 1-16 0,0 2 0 16,1 3-672-16,1 1-128 0,2 1-16 15,0 0-12464-15</inkml:trace>
  <inkml:trace contextRef="#ctx0" brushRef="#br0" timeOffset="2993.79">17342 1860 20271 0,'0'0'896'0,"0"0"192"0,-9-6-880 0,1 1-208 0,2 0 0 0,-2 1 0 16,-3 4 2640-16,2 0 496 0,0 0 80 0,-1 3 32 15,-3 3-2544-15,0 2-512 0,0 1-192 0,0 2 128 16,-2-1-128-16,2 0 0 0,1 2 0 0,2 3 0 15,0-1 0-15,-2-1 0 0,3 1 0 0,0 1 0 16,-1-2 0-16,4 0 0 0,-1 0 0 0,1 4 0 16,2-3 0-16,1 2 0 0,2-2 0 0,1-14 0 15,4 16 0-15,0-3 0 0,-4-13 0 0,9 13 0 16,1-7 0-16,2-1 0 0,0-5 0 0,1 0 0 16,-1-1 0-16,2-3 0 0,2-1 0 0,-1-1 0 15,-2-2 0-15,2-3 0 0,-1 1 0 0,0-2 0 0,-1-1 0 16,-1 0 0-16,-1 0 0 0,-2 1 0 15,-2 1 0-15,0 0 0 0,-2 2 0 0,-1-1 128 16,1-2-128-16,-2-1 128 0,-3 0-128 0,0 2 128 16,0 2 128-16,0 9 32 0,0 0 0 0,-3-12 0 0,2 2-96 0,1 10-32 15,-3-10 0-15,3 10 0 0,0 0-160 0,0 0 0 16,-6-7 0-16,6 7 128 0,0 0-320 0,-9-6-80 16,9 6-16-16,0 0 0 15,0 0-1744-15,0 0-336 0,0 0-80 0</inkml:trace>
  <inkml:trace contextRef="#ctx0" brushRef="#br0" timeOffset="3318.93">17594 1333 10127 0,'0'0'448'0,"-6"-5"96"0,-3-7-544 0,4 7 0 0,5 5 0 0,0 0 0 15,0 0 5472-15,-1 18 992 0,2 3 192 0,2 1 32 16,1 0-5392-16,1 3-1072 0,-1 0-224 0,1 5 0 16,0 1 0-16,2 4 0 0,-1 2 0 0,2 1-128 15,-1-1 128-15,-2 5 0 0,0-1 0 0,-1-4 0 16,-3-3 0-16,-1 1 0 0,-1 2-192 0,0-4 64 15,1-5-192-15,-2 0-48 0,1-2 0 0,-2-4 0 16,1-1-544 0,-1-2-112-16,1-1-32 0,-1-2 0 0,0-2-1232 0,2 0-240 0</inkml:trace>
  <inkml:trace contextRef="#ctx0" brushRef="#br0" timeOffset="3952.66">17822 944 16575 0,'0'0'1472'0,"0"0"-1168"16,0 0-304-16,0 0 0 0,-9 6 2400 0,9-6 416 15,0 0 96-15,1 17 16 0,3-2-2096 0,2 2-432 16,2 5-80-16,1-1 0 0,2 5-160 0,2 0-32 15,1 0 0-15,1 3 0 0,0 0-128 0,3 3 0 16,2-2 0-16,0 4 0 0,-2 0 128 0,0 3-128 16,-1-1 128-16,0 5-128 0,-3-1 0 0,-2 3 0 15,0 0 0-15,-2 0 0 0,1 0 176 0,-2-1-48 16,-1 0-128-16,-2-5 192 0,1-1 16 0,-1-3 0 0,-2-1 0 16,1-2 0-16,-1-2 384 0,0 1 80 0,-1-1 16 15,-1 0 0-15,0-2-272 0,-2 0-48 0,0-1-16 0,-2 0 0 16,1 0-224-16,-2 1-128 0,-1-5 128 0,1 3-128 15,-1 1 128-15,-2 1-128 0,0-4 160 0,-1 1-160 32,1-4-256-32,-1-2-160 0,-2-1-32 0,1-5 0 15,1 1-576-15,-1-4-112 0,-1 0-16 0,-1-2-7872 0,3-2-1552 0</inkml:trace>
  <inkml:trace contextRef="#ctx0" brushRef="#br0" timeOffset="4561.3">18668 1630 21183 0,'0'0'944'0,"0"0"192"0,0 0-912 0,0 0-224 16,0 0 0-16,0 0 0 0,0 0 1744 0,0 0 304 16,0 0 64-16,0 0 16 0,0 0-1664 0,14 0-336 15,2 0-128-15,0 3 0 0,1-1 128 0,1 1-128 16,3 1 0-16,1-1 0 0,0-3 0 0,3 0 0 15,1 0 0-15,-1 0 0 0,-1 0-240 0,0 0 0 16,-3-3 0-16,0 2 0 16,-1-1-1984-16,0 1-400 0</inkml:trace>
  <inkml:trace contextRef="#ctx0" brushRef="#br0" timeOffset="4798.26">18630 1891 24879 0,'0'0'2208'0,"0"0"-1760"0,0 0-448 0,12-1 0 16,1 1 1584-16,1 1 224 0,2 2 48 0,2-1 16 15,2 2-1488-15,1 0-384 0,1 0 0 0,1-1 0 16,2-1-1072 0,1-1-272-16,0-1-64 0</inkml:trace>
  <inkml:trace contextRef="#ctx0" brushRef="#br0" timeOffset="6037.92">20339 1360 11055 0,'0'0'480'0,"0"0"112"0,-1-7-464 0,1 7-128 0,0 0 0 0,-3-12 0 15,-1 0 2048-15,2 0 384 0,-1 2 64 0,-1-1 32 16,-2 0-2016-16,-1-2-512 0,1-2 0 0,-1 1 0 16,2-3 0-16,0 3 0 0,-3-2 0 0,2 2 0 15,-4 1 0-15,1 0 0 0,0 2 0 0,0 3 0 16,-1 3 0-16,-2 4 0 0,-1-2 128 0,0 6-128 15,-2 1 624-15,-2 5 16 0,1 4 16 0,-1 4 0 16,-2 1-80-16,2 4-32 0,0 3 0 0,2 1 0 16,-1 0-128-16,3 0-32 0,0-1 0 0,1 2 0 15,-1 3-128-15,2 0-16 0,1 6-16 0,1 3 0 16,1 8 32-16,3 4 0 0,1-2 0 0,3 3 0 16,1 0-96-16,3-1-16 0,1-1 0 0,-1-6 0 0,3-6-144 0,-1-3 0 15,-1-1 0-15,1-1 128 16,-1-3-448-16,0-3-80 0,0-2-32 0,-2-2 0 15,-2-3-1536-15,2-3-304 0,0-2-64 0,-2-3-16 0</inkml:trace>
  <inkml:trace contextRef="#ctx0" brushRef="#br0" timeOffset="6199.5">19841 1886 23951 0,'-2'-8'2128'0,"2"8"-1696"0,0-8-432 0,0 8 0 16,0 0 1600-16,10-4 256 0,3 3 32 0,0 1 16 16,-1 0-1904-16,2 0-256 0,2 0-128 0,2 3-8496 15,2 0-1696-15</inkml:trace>
  <inkml:trace contextRef="#ctx0" brushRef="#br0" timeOffset="6671.56">20618 1804 16575 0,'-4'-13'1472'0,"4"13"-1168"0,-4-10-304 0,4 10 0 16,-7-5 3088-16,7 5 560 0,0 0 128 0,0 0 0 0,-11 2-2896 15,2 1-592-15,0 3-112 0,-1 2-32 16,-2 3-144-16,0 2 0 0,0 2 0 0,1-5 0 0,-2 2-128 0,1 0 128 15,1-1-160-15,1 2 160 0,1-1 0 0,1 0 0 16,0-1 0-16,2 1 0 0,0-1-144 0,3-1 144 16,3-10-128-16,-6 12 128 0,2 0 0 0,1-2 0 15,3-10 0-15,-2 13 0 0,2-13 0 0,0 0 0 16,0 0 0-16,3 12 128 0,-3-12-128 0,0 0 0 16,10 10 0-16,2-7 0 0,0-3 0 0,-1-3 0 15,1-1-128-15,0-1 128 0,-2-1 0 0,3-1 0 16,-1-1 0-16,0 2 0 0,-3-3 0 0,0 2 0 15,-1-1 0-15,0 2 0 0,0-1 0 0,-8 7 0 16,6-9 0-16,-6 9 0 0,0 0 0 0,8-6 0 0,-8 6 0 16,0 0 0-16,0 0 0 0,0 0 0 0,0 0 0 0,0 0 0 15,0 0 0-15,0 0 0 0,0 0 144 0,0 0-144 16,0 0 256-16,12 9-48 0,-12-9-16 0,7 13 0 16,-7-13-16-16,8 13-16 0,-1 1 0 0,-1-1 0 15,0-1-160-15,-6-12 0 0,7 14 0 0,1-1 0 16,0 0 0-16,1-1 0 0,0-4-192 0,2-2 192 31,0 1-960-31,1-2-80 0,0-1-16 0,0-4-11840 0</inkml:trace>
  <inkml:trace contextRef="#ctx0" brushRef="#br0" timeOffset="7105.71">21165 1815 17503 0,'-10'-10'768'0,"4"3"176"0,-5 0-752 0,2 1-192 15,0 2 0-15,0 4 0 0,-3 3 3232 0,1 4 608 16,-1-1 128-16,-1 1 32 0,-1 0-3232 0,-1 1-768 16,2 1 0-16,0 3 0 0,1-3 0 0,1 2-144 15,0-1 144-15,2-3-208 0,1 0 16 0,8-7 0 16,-6 7 0-16,6-7 0 0,0 0 16 0,-3 12 16 15,3-12 0-15,-1 10 0 0,1-10 160 0,0 0-128 16,0 0 128-16,12 7-128 0,-2-1 128 0,0-5 0 16,2 1 0-16,1-2-128 0,0-2 128 0,0 1-192 0,0-3 192 0,0 3-192 15,0 1 192-15,-1 0 0 0,-1-1 0 16,2 1-128-16,0 0 128 0,1 0 0 0,0 0 0 0,2 2-128 16,0 2 128-16,-1-1 0 0,1 1 0 0,-2 0-128 15,-1 1 128-15,-2 3 0 0,-2-2 0 0,-9-6 0 16,0 0 0-16,6 13 0 0,0-1 0 0,-6-12 0 15,0 0 192-15,0 14 80 0,0-14 16 0,-3 15 0 16,-1-2 32-16,4-13 0 0,-8 10 0 0,2 2 0 16,-1-2-176-16,1 1-16 0,-3-2-128 0,-1 1 192 15,1-3-192-15,0 2 0 0,-1-1-144 0,-1 2 144 32,0-1-912-32,-1 0-96 0,0 1-16 0,0-3-7632 0,1 0-1536 0</inkml:trace>
  <inkml:trace contextRef="#ctx0" brushRef="#br0" timeOffset="7393.13">21630 1542 26719 0,'-8'-7'1184'0,"8"7"240"0,-9 1-1136 0,9-1-288 15,-9 15 0-15,5 6 0 0,4 5 3120 0,4 1 560 16,1 0 112-16,2 2 32 0,-1-2-3056 0,1 1-624 0,0-2-144 0,1 3 0 31,0-3-512-31,0 1-144 0,-2-3-32 0,1-2 0 16,-2-4-1232-16,0 0-256 0,-1-3-64 0,0-2-7680 0,-2-2-1536 0</inkml:trace>
  <inkml:trace contextRef="#ctx0" brushRef="#br0" timeOffset="7584.83">21449 1740 16575 0,'0'0'1472'0,"2"-9"-1168"0,1-3-304 0,2 4 0 15,3 2 4096-15,4 2 752 0,1 0 144 0,4 1 48 16,4 1-3568-16,1 2-704 0,3-2-128 0,-1 4-48 0,2 0-336 0,2 1-64 16,-1-1 0-16,3 4-16 0,1 7-336 0,2-3-64 15,0-1-16-15,-2 0-10720 16,-1-1-2160-16</inkml:trace>
  <inkml:trace contextRef="#ctx0" brushRef="#br0" timeOffset="8473.74">20218 2781 28623 0,'-10'-9'1264'0,"10"9"272"0,-11-4-1232 0,2 3-304 0,0 2 0 0,0 3 0 16,0 2 416-16,0 1 32 0,-2 2 0 0,-1 2 0 15,-1 2-448-15,-1 3 0 0,-2-1 0 0,2 3 0 16,2-3-144-16,-1 0 144 0,-1 0-192 0,1-2 192 15,0 0 0-15,0 0 0 0,0-1 0 0,1-1 0 16,0-2 0-16,3-1 0 0,3-1 0 0,6-7 0 16,-7 9 0-16,7-9 0 0,0 0 0 0,0 0 0 0,0 10 0 0,0-10 0 15,0 0 0-15,8 11 0 0,1-5 0 0,2 0 0 16,-11-6 0-16,13 5 0 0,-2-3 0 0,1 2 0 16,0 1 0-16,-1-2 0 0,3 2 0 0,-1 1 0 15,-2 0 0-15,1 1 0 0,0 0 0 0,1 4 0 16,0 1 0-16,-1-1 0 0,-2 1 0 0,-1 1 0 15,-1-1 0-15,-2 2 0 0,0 0 0 0,-2 1 0 16,-2-1 0-16,0-1 0 0,-4-1 0 0,0 1 0 16,-2 0 0-16,-2 1 0 0,0 1 128 0,-2-1-128 15,-1 2 0-15,0-3 0 0,1-3 0 0,-1 1-192 16,0-5 16-16,2 1-13008 0</inkml:trace>
  <inkml:trace contextRef="#ctx0" brushRef="#br0" timeOffset="8737.09">20521 2622 32255 0,'-17'-9'1424'0,"6"5"304"0,-2 3-1392 0,1 4-336 0,3 4 0 0,3 8 0 15,2 4 1904-15,1 1 304 0,2-1 64 0,0 5 16 16,-1 2-1920-16,1 1-368 0,1 5 0 0,0 0-192 0,0 3 0 0,0-1 16 16,-1 3 0-16,1-2 0 15,2-1-432-15,-2 0-96 0,0 0 0 0,-1 1-16 16,0 0-304-16,-1-1-48 0,0-7-16 0,0 3 0 16,1-2-192-16,2-3-64 0,3-3 0 0,2-7-7616 15,0 0-1520-15</inkml:trace>
  <inkml:trace contextRef="#ctx0" brushRef="#br0" timeOffset="9139.99">20892 3028 35823 0,'-16'-4'1584'0,"5"3"336"0,-4 2-1536 0,1 3-384 0,0 1 0 0,-1 4 0 15,1 3 336-15,0 0 0 0,-2 3 0 0,2 4 0 16,-1 0-336-16,4 5 0 0,-1-1-192 0,3 2 64 31,1 0-256-31,3-1-64 0,2 1 0 0,2 0 0 16,2 0-176-16,2-2-32 0,1 1-16 0,1-7 0 16,1-3 64-16,2-2 16 0,3-2 0 0,-1-2 0 0,2-3 400 0,1 0 192 0,0-2-192 0,1-3 192 15,1-4 0-15,-1-3 0 0,1 0 0 0,2-4 0 16,0-2 192-16,2-1 48 0,-1-2 16 0,0-3 0 15,-1-1 96-15,-1-2 32 0,-3 1 0 0,-1-2 0 16,-2-1-80-16,-1 2-16 0,-1-2 0 0,-3 2 0 0,-4-1-288 0,1 2 0 16,-2 1 128-16,-2 3-128 0,-2-1 160 0,1 4-32 15,-1 2 0-15,-2 2 0 0,0 1 192 16,-2 2 16-16,8 7 16 0,-10-5 0 0,1 1-32 0,9 4-16 16,-11 0 0-16,11 0 0 0,-9 3-304 0,9-3-304 15,0 0 64-15,0 0 16 16,-3 10-2752-16,3-10-544 0</inkml:trace>
  <inkml:trace contextRef="#ctx0" brushRef="#br0" timeOffset="9641.82">21170 3068 10127 0,'0'0'896'0,"0"0"-704"15,0 0-192-15,8 9 0 0,-8-9 3504 0,9 11 656 0,-9-11 144 0,9 12 32 16,-9-12-2816-16,9 13-560 0,-1-3-128 0,-8-10 0 15,8 9 448-15,-8-9 80 0,9 11 32 0,-9-11 0 32,0 0-1600-32,11 3-320 0,-11-3-64 0,12 4-16 0,-12-4 784 0,12 0 144 0,-12 0 48 0,12-1 0 15,-12 1-80-15,10-3-16 0,-10 3 0 0,9-2 0 16,-9 2-272-16,0 0 160 0,0 0-160 0,0 0 128 16,9-1-128-16,-9 1 0 0,0 0 0 0,0 0 0 15,11 0 0-15,-11 0 128 0,0 0-128 0,12 0 128 16,-12 0 16-16,0 0 0 0,11 2 0 0,-11-2 0 15,0 0 80-15,12 7 16 0,-12-7 0 0,13 9 0 0,-1 0-48 0,-2 0 0 16,-1-1 0-16,2 0 0 16,-1 0-192-16,1-5 0 0,-1 3 0 0,2-2 0 0,-1-2 144 15,0 2-144-15,-11-4 128 0,13 0-128 16,-1-3 128-16,-2 2-128 0,-10 1 0 0,0 0 128 0,9-5 192 16,-9 5 16-16,9-3 16 0,-9 3 0 0,0 0 304 0,0 0 64 15,10-1 16-15,-10 1 0 0,0 0-224 0,11 7-64 16,0-4 0-16,-2 3 0 0,-9-6-448 0,12 5 0 15,-2-1 0-15,12-2 0 0,-11-2 0 16,-1-2 0-16,0-2 0 0,0-3 0 0,-1 0 0 16,0-3 0-16,-1 0 0 0,-2-2 0 0,2 1 0 15,0-1 0-15,-2-1 0 0,0-3 0 0,-3 2 0 16,1 1 0-16,-1 1 0 0,1-4 192 0,-3 3-48 16,0-1-16-16,1-3 0 15,-2 0-528-15,-2 1-112 0,0-1-32 0,-1 4 0 16,2-3-1920-16,-2 4-384 0,-1 0-80 0,4 12-12272 0</inkml:trace>
  <inkml:trace contextRef="#ctx0" brushRef="#br0" timeOffset="10323.92">22307 1213 29663 0,'1'-23'1312'0,"0"8"272"0,2 0-1264 0,1 2-320 0,0 0 0 0,2 3 0 16,2-3 1376-16,2 3 224 0,1 1 32 0,-1 2 16 31,2 2-2160-31,0 0-448 0,1 2-64 0,1 2-32 0,0 1 832 0,-1-1 224 0,1 1 0 0,-1 2 0 16,1 1 0-16,2 1-128 0,-1-2 128 0,0 5 0 15,-1-3 0-15,0 1 0 0,-1-1 0 0,-1 1 0 16,-2 0 0-16,-10-5 0 0,0 0-128 0,6 13 128 16,-6-13 0-16,4 13 0 0,-4-2 0 0,0 1 0 0,0-12 224 0,-2 14 32 15,-3 0 0-15,-1 2 0 0,-2-3 16 0,-3 0 16 16,0 1 0-16,-3 2 0 0,-1-2-288 16,-1 2 160-16,-2-4-160 0,0 2 128 0,-1 3-128 0,2-3 128 15,2 2-128-15,1-3 128 0,0 1 128 0,3-2 0 16,0 0 16-16,2 1 0 0,0 0 192 0,3-1 48 15,0-2 0-15,2 0 0 0,4-10-272 16,-1 15-48-16,0-2-16 0,1-13 0 0,2 13-176 0,2-1 0 16,0-2-192-16,1-1 192 15,-5-9-1904-15,8 11-256 0,-1-1-48 0</inkml:trace>
  <inkml:trace contextRef="#ctx0" brushRef="#br0" timeOffset="10561.84">22438 1993 18431 0,'-6'-13'816'0,"-1"7"160"0,-3 1-784 0,1 4-192 0,1 2 0 0,8-1 0 16,0 0 5424-16,0 0 1040 0,0 0 192 0,0 0 64 31,4 15-5744-31,1-2-1136 0,2-2-224 0,0-2-64 0,1-1-848 16,1-1-176-16,0-1-48 0,-9-6-15184 0</inkml:trace>
  <inkml:trace contextRef="#ctx0" brushRef="#br0" timeOffset="11142.25">22179 2630 24879 0,'0'0'2208'0,"2"-12"-1760"0,1 1-448 0,0 0 0 15,-1 2 2560-15,3 1 448 0,2 2 64 0,1-1 32 16,-2 1-2464-16,-6 6-480 0,9-4-160 0,-9 4 0 15,11-5 0-15,-1 3 0 0,-10 2 0 0,12 2 0 16,-2 0 0-16,1 1 0 0,-1-2-144 0,2 2 144 16,0 1-176-16,0 1 176 0,1 0-160 0,0 0 160 15,1-1 0-15,-1 0 0 0,-1-1 0 0,-1 1 0 16,-11-4 0-16,14 5 0 0,-4-1 0 0,-10-4 0 16,0 0 0-16,0 0 0 0,0 0 128 0,0 0-128 0,4 10 128 15,-4 2-128-15,-3 0 192 0,-2-1-192 0,-3 1 144 0,-2 1-144 16,-2 0 0-16,0 3 144 0,-1-3-144 0,-1 1 0 15,1 2 0-15,-1-2 0 0,-1 2 0 0,3 0 0 16,1-2 0-16,0 0 0 0,2 3 256 0,1-2-48 16,2-2 0-16,1 0 0 0,-1 1 240 0,3-1 32 15,0-1 16-15,0-1 0 0,1 0-272 0,-1 2-48 16,2-3-16-16,-1 2 0 0,0 1-160 0,-1 0 0 16,1-1 0-16,-1 0 128 0,0-1-336 0,2 0-80 15,1-3-16-15,0-1 0 16,0 3-1568-16,1-3-320 0,-1-7-64 0</inkml:trace>
  <inkml:trace contextRef="#ctx0" brushRef="#br0" timeOffset="11336.4">22277 3394 46015 0,'-10'-5'2048'0,"10"5"400"0,-5-1-1952 0,5 1-496 0,0 0 0 0,0 0 0 31,8 11-704-31,1-1-256 0,2 0-32 0,0-6-16 0</inkml:trace>
  <inkml:trace contextRef="#ctx0" brushRef="#br0" timeOffset="28287.06">9551 5174 9215 0,'0'0'816'0,"0"0"-656"16,0 0-160-16,5-8 0 0,-5 8 1824 0,2-8 336 15,-2 8 64-15,0-8 16 0,0 8-1264 0,0 0-240 16,0 0-48-16,-8-5-16 0,0 1-352 0,8 4-80 15,-11-2-16-15,1 0 0 0,0 1-224 0,-1 1 0 16,1 1 0-16,-3 1-160 0,0 0 160 0,-3-1 0 16,-1 2 0-16,0 2-128 0,-1 2 288 0,0 1 64 15,-1-2 16-15,1 3 0 0,0 3 144 0,1 1 16 16,0 3 16-16,1-1 0 0,1 4 0 0,2-1 0 16,0 0 0-16,2 2 0 0,1-1-96 0,2 2 0 15,1 1-16-15,2-2 0 0,1 3-80 0,2-2-16 16,2 3 0-16,0-2 0 0,0-1-208 0,4-3 128 0,1-1-128 15,3 0 0-15,-2-8 128 0,2-3-128 0,0 0 0 0,2-5 0 16,1-1 0-16,0-3 0 0,1-2 0 0,1 0 0 16,2-4-256-16,-2-2 16 0,1 0 0 15,-1-4 0-15,0-3 240 0,0 0 0 0,0-7 0 0,0 1-144 16,0 0 144-16,1-1 0 0,-1 0 0 0,1 2 0 16,-1-5 0-16,0 4 0 0,-3 0 0 0,3 3 0 15,0 2 208-15,-2 2-16 0,-4 2-16 0,1 4 0 16,0-2 144-16,0 2 16 0,-2 2 16 0,0 3 0 15,-6 6-80-15,0 0-16 0,0 0 0 0,0 0 0 16,0 0 32-16,0 0 0 0,0 0 0 0,0 0 0 16,0 0 32-16,5 13 0 0,0 1 0 0,-1 2 0 15,-2 3-48-15,0-2 0 0,2 1 0 0,0 3 0 16,-2 0 32-16,2 1 0 0,1-4 0 0,2 2 0 16,-2 0-176-16,2-1-128 0,2 2 144 0,0 1-144 0,-3-2 0 15,0-2 0-15,0 0 0 0,-1-5 0 16,1 0-736-16,-3-2-96 0,0-5 0 15,0 3-16-15,-1 0-1328 0,2 1-272 0,-4-10-48 0,0 0-16 0</inkml:trace>
  <inkml:trace contextRef="#ctx0" brushRef="#br0" timeOffset="28534.45">9816 5154 24879 0,'0'0'2208'0,"0"0"-1760"0,-6-6-448 0,6 6 0 15,0 0 1680-15,4-9 256 0,3-1 48 0,1 4 16 16,2-1-1568-16,3 2-432 0,2 1 128 0,0 2-128 16,2-1 0-16,3 3 0 0,1 0 0 0,-1 3 0 15,3-1 0-15,-1 1 0 0,0-2 0 0,0 2-144 31,-1-1-496-31,-2 1-80 0,0 0-32 0,-5-1 0 16,-5-1-1856-16,-9-1-368 0</inkml:trace>
  <inkml:trace contextRef="#ctx0" brushRef="#br0" timeOffset="28763.25">9843 5334 5519 0,'0'0'496'0,"0"0"-496"0,0 0 0 0,0 0 0 0,0 0 4912 0,0 0 880 16,13-1 176-16,0 1 48 0,0 1-4704 0,2 2-928 16,0-2-192-16,1 0-48 0,1-1-144 0,1 2 0 15,0-1 0-15,1 0 0 16,-1-1-1520-16,0-1-336 0</inkml:trace>
  <inkml:trace contextRef="#ctx0" brushRef="#br0" timeOffset="29306.05">10518 5000 27519 0,'0'0'1216'0,"-9"-2"256"0,0-1-1168 0,9 3-304 0,-10 4 0 0,1 3 0 0,9-7 512 0,-10 6 32 15,1 1 16-15,2 0 0 0,-1 1-560 0,-1-1-144 16,-1 1-16-16,0-2 0 0,0 5-128 0,0-1-32 16,0-1 0-16,1-2 0 0,1-1 320 0,2 1-192 15,6-7 192-15,0 0-160 0,-8 6 160 0,8-6 0 16,-7 8 0-16,7-8 0 0,0 0 0 0,0 0 0 15,0 0 0-15,0 0 0 0,0 0 0 0,2 12 0 16,-2-12 0-16,3 10 0 0,-3-10 0 0,0 0 0 16,8 9 0-16,0 0-128 0,-8-9 128 0,12 12 0 0,-2-1 0 0,1-5 0 15,-11-6 0-15,14 9 0 0,-2-1 0 0,-2-1-128 16,1 2 128-16,-1-3 0 0,-10-6 0 0,10 11 0 16,-10-11 0-16,11 7 0 15,-11-7 0-15,8 12 0 0,-8-12 0 0,4 13 0 0,-2-1 0 0,-2-12 0 16,0 13 0-16,-1-1 0 0,1-12 0 0,-4 10 0 15,0-1 0-15,0-1 0 0,4-8 0 0,-6 9 0 16,-1-2 0-16,1-1-256 0,-1 2 32 0,7-8-7776 16,-9 7-1568-16</inkml:trace>
  <inkml:trace contextRef="#ctx0" brushRef="#br0" timeOffset="29580.86">10720 4690 26719 0,'-13'-6'1184'0,"4"4"240"0,-1 5-1136 0,2 2-288 16,2 5 0-16,3 5 0 0,0 2 2048 0,6 1 336 15,1 5 80-15,1-2 16 0,2 3-1984 0,-1 2-496 16,2 1 0-16,1 5 0 0,0-2 0 0,2 1 0 15,-2-1 0-15,2 1 0 0,1 0-208 0,0-2-48 16,-2-2 0-16,-1 2 0 16,1-1-512-16,-4-1-128 0,-2 0 0 0,0 2-16 15,0 1-592-15,-3-3-112 0,-1 1-32 0,0-7-10640 0</inkml:trace>
  <inkml:trace contextRef="#ctx0" brushRef="#br0" timeOffset="29970.98">11048 5032 12895 0,'0'0'1152'0,"-4"-7"-928"0,0 1-224 0,4 6 0 16,0 0 3968-16,0 0 736 0,0 0 160 0,-7 6 16 15,1 3-3872-15,1 3-784 0,-1 1-224 0,1 3 0 16,0 1 0-16,1 2 0 0,0 2 0 0,2-3 0 15,-1 3-224-15,0-1 16 0,3 1 0 0,3-1 0 16,0-1-144-16,0-1-32 0,1 0 0 0,2-5 0 16,0 2 192-16,1-5 48 0,-7-10 0 0,10 9 0 0,-10-9 144 0,13 7-208 15,0-5 80-15,-1-2 128 0,-2-4-144 0,3 2 144 16,0-5 0-16,0 1 0 0,-1-6 0 0,0 0 0 16,0 0 0-16,1-1 0 0,-2-1 0 0,0 1 0 15,-5 1 0-15,0 1 0 0,-1 0 128 0,-3-1-128 16,-3 2 0-16,-2 0 144 0,1-1 80 0,-3-2 16 15,-2 1 0-15,1 1 0 0,-1-1-240 0,-1 0 128 16,-2-1-128-16,1 1 0 0,-2-1 0 0,1 3 0 16,-1 2 0-16,2 2 0 0,9 6 0 0,-11-4-128 15,-1 4-16-15,3 1 0 16,9-1-1648-16,-11 3-336 0</inkml:trace>
  <inkml:trace contextRef="#ctx0" brushRef="#br0" timeOffset="30444.59">11376 5103 27647 0,'0'0'2448'0,"0"0"-1952"0,0 0-496 0,-2 19 0 15,2-6 1792-15,2 2 256 0,-2-15 48 0,9 17 16 16,-1-2-1664-16,1-4-320 0,-9-11-128 0,13 15 0 15,-1-8 0-15,0 0 0 0,0-3-160 0,-1-4 160 16,1 0-720-16,0-3-32 0,-2 1 0 0,-1-5 0 16,-1 1-256-16,-1-3-48 0,-2 1-16 0,-5 8 0 15,4-11 688-15,-3 2 144 0,-1 9 32 0,-1-10 0 0,-2-1 480 0,1 2 112 16,2 9 0-16,0 0 16 0,-3-10 1024 0,3 10 208 16,0 0 32-16,0 0 16 15,4-9-1968-15,1 1-400 0,-5 8-80 0,0 0 0 0,13 0 768 0,-1 1 0 16,-2 2 0-16,1-2 0 0,-1 2 0 0,1 0 0 15,-11-3 0-15,13 6 0 0,-13-6 0 0,13 5 0 16,-13-5 0-16,11 6 0 0,-11-6 0 0,0 0 0 16,0 0 0-16,12 7 0 0,-12-7 0 0,0 0 0 15,13 5 0-15,-13-5 0 0,13 3 512 0,-2-2 0 16,-11-1 0-16,13-3 0 0,-2 2 192 0,1 0 32 0,-1 0 16 0,-11 1 0 16,11-6-96-16,0 2-16 0,-2-1 0 0,-1 3 0 15,-1-4-288-15,1 1-64 0,-8 5-16 0,11-8 0 16,-3-2-144-16,-1 2-128 0,0-4 192 0,-1 3-192 15,1 1 128-15,-7 8-128 0,10-5 0 0,3-1 0 32,-2-1-400-32,-2-3-144 0,-3-2-32 0,2-1 0 15,3 0-2672-15,0-4-528 0</inkml:trace>
  <inkml:trace contextRef="#ctx0" brushRef="#br0" timeOffset="31290.44">17384 5059 9215 0,'0'0'400'0,"-8"-8"96"0,0-1-496 0,2 3 0 16,0-1 0-16,6 7 0 0,-5-8 3344 0,5 8 576 16,0 0 112-16,-8-1 32 0,-1 0-3488 0,0 1-704 15,0 4-144-15,-3 2-32 0,-1 7 96 0,0 0 16 16,0-1 0-16,-1 1 0 0,-3 0 192 0,1 1-144 15,1 1 144-15,0 2-128 0,1-1 272 0,1 0 64 16,0 1 16-16,0 3 0 0,1-2 256 0,2 3 48 16,0-3 16-16,5 0 0 0,4-1-352 0,1-5-64 15,0-12 0-15,5 12-128 0,-5-12 0 0,0 0 0 16,12 4 0-16,0-2 0 0,1-6 0 0,-2-2-176 16,2-1 0-16,0-2 0 0,1-1 176 0,-3-3-128 0,1 1 128 0,-2 0-128 15,0-1 128-15,-3 1 0 0,0 1 0 0,1-2 0 16,0 1 0-16,-1 1 128 0,0 1-128 0,-1 0 176 15,0-5-176-15,-1 2 128 0,-1 0-128 0,1 1 128 16,0 1-128-16,0 2 0 0,-5 9 0 0,7-11 0 16,-7 11 272-16,0 0-16 0,5-10-16 0,-5 10 0 15,0 0 432-15,0 0 96 0,0 0 0 0,0 0 16 16,0 0-272-16,1 14-48 0,2-1-16 0,0 1 0 16,-2 2-160-16,0-2-32 0,1 2-16 0,-1 0 0 15,-1-1-240-15,1 0 128 0,0 2-128 0,2-4 0 16,1 0 0-16,0 0 0 0,0 0-208 0,1 1 64 15,0-1-688 1,2-4-144-16,-2-1-32 0,-5-8-11600 0</inkml:trace>
  <inkml:trace contextRef="#ctx0" brushRef="#br0" timeOffset="31548.69">17680 5196 19343 0,'0'0'1728'0,"6"-8"-1392"0,-1 2-336 0,-5 6 0 15,11-4 3312-15,2 0 592 0,4 1 112 0,1 3 16 16,0-2-3200-16,2 0-640 0,-1 0-192 0,1-1 0 31,0 2-464-31,0-2-192 0,1-1-48 0,1 2-8960 0,1-1-1792 0</inkml:trace>
  <inkml:trace contextRef="#ctx0" brushRef="#br0" timeOffset="31771.82">17716 5399 18431 0,'0'0'816'0,"0"0"160"0,0 0-784 0,0 0-192 16,11 11 0-16,2-1 0 0,4 2 2272 0,0-3 416 15,1-1 64-15,-1-3 32 0,-3-2-2464 0,2-5-512 16,-1 0-80-16,2-1-32 0</inkml:trace>
  <inkml:trace contextRef="#ctx0" brushRef="#br0" timeOffset="32394.48">18642 4998 3679 0,'0'0'160'0,"0"0"32"0,4-12-192 0,0 2 0 15,0-5 0-15,0 5 0 0,-2-1 2992 0,1 1 544 16,-1 0 112-16,1-4 32 0,-2 4-2464 0,-1-2-512 16,0-1-80-16,0 3-32 0,-1-1 48 0,0 0 0 15,-1 2 0-15,0-3 0 0,-2-1 128 0,0 1 16 16,-1 2 16-16,-2-2 0 0,1 1 96 0,-2 4 0 16,-1-2 16-16,0 2 0 0,-2 2-16 0,1 1 0 15,-2 3 0-15,-1 1 0 0,-3 0-432 0,2 0-80 16,-3 1-32-16,0 4 0 0,0 0-352 0,3 7 144 15,-1-3-144-15,2 5 0 0,2 0 0 0,0-3 0 0,2 2 0 0,3 2 0 16,0 4 0-16,2 2 0 0,2 3 0 0,1 2 0 16,-1 1 0-16,1 3 192 0,1 3-48 0,0-1 0 15,-1 3 16-15,1 3 0 0,-2-3 0 0,1 6 0 16,-2 3-160-16,1 2 0 0,-1 2 0 0,2 2 0 16,-2 0 0-16,1-4 0 0,-1-6-128 0,2-4 128 31,-2-4-1232-31,3-3-176 0,1-2-48 0,1-3-7408 0,-1-3-1488 0</inkml:trace>
  <inkml:trace contextRef="#ctx0" brushRef="#br0" timeOffset="32626.81">18146 5375 20271 0,'0'0'1792'0,"0"0"-1424"16,2-8-368-16,-2 8 0 0,6-7 3648 0,5 2 640 15,2 1 144-15,4 0 32 0,2 3-3568 0,2 1-704 16,1 0-192-16,2 1 0 0,0-1 0 0,1 1-160 16,1 1 16-16,0 0 0 15,-1 2-864-15,1 0-160 0,0-1-48 0,2 1-8688 16,-1 0-1744-16</inkml:trace>
  <inkml:trace contextRef="#ctx0" brushRef="#br0" timeOffset="33040.67">18909 5367 4607 0,'0'0'192'0,"0"0"64"0,-13 0-256 0,0 1 0 0,0 2 0 0,0 1 0 16,0 1 5296-16,-1 0 1008 0,-3 1 208 0,0 6 32 15,0 1-5200-15,1 0-1056 0,-1 4-288 0,2-1 0 16,1 1 0-16,4 0 0 0,-2 0 0 0,2 0 0 16,1 1 192-16,2-1-64 0,1 0 0 0,1 0-128 15,-1-4 160-15,2 0-160 0,2-1 128 0,0-1-128 16,2 0 176-16,0-11-48 0,0 0-128 0,7 10 192 16,-7-10-192-16,10 5 176 0,1-1-176 0,1-4 160 15,1-4-160-15,1 2 0 0,2-6 0 0,-1 1 0 0,1 1-160 16,0 1 160-16,-1-3-208 0,1-1 80 0,-2-2 128 0,1 2 0 15,-2-1 0-15,-2 1-128 0,-2 2 128 0,-1-1 0 16,0 2 0-16,-8 6 0 0,0 0 192 0,8-9-48 16,-8 9 0-16,0 0 0 0,0 0 128 0,0 0 32 15,0 0 0-15,0 0 0 0,0 0 80 0,0 0 0 16,0 0 16-16,0 0 0 0,9 9-64 0,-9-9-16 16,0 0 0-16,8 11 0 0,-3 3-144 0,0-1-48 15,0-2 0-15,2 0 0 0,-1-1-128 0,1 1 0 16,-2-1 0-16,-5-10 0 0,7 9-224 0,-7-9-80 0,8 9-16 0,-1-2 0 31,-7-7-1984-31,12 4-416 0,-1-2-80 0</inkml:trace>
  <inkml:trace contextRef="#ctx0" brushRef="#br0" timeOffset="33439.49">19373 5373 21183 0,'0'0'944'0,"-10"3"192"0,-3-1-912 0,1 1-224 0,0 1 0 0,2 1 0 15,1 2 3152-15,-2 0 592 0,0 3 112 0,-2 0 32 16,0 2-3136-16,1 1-624 0,0-1-128 0,2-1 0 16,-2 0-256-16,0 2-32 0,0-4 0 0,1 1 0 15,-1 2-272-15,2-3-48 0,-1-1-16 16,2-1 0-16,1-2 304 0,8-5 64 0,0 0 16 0,0 0 0 0,0 0 240 0,0 0 0 15,0 0 0-15,0 0 0 0,0 0 256 0,0 0-16 16,0 0 0-16,13-4 0 0,-1 3-64 0,0 2-16 16,-1 0 0-16,1 4 0 0,0-1-160 0,0 3 0 15,-1-3 0-15,2 2 0 0,0 2 0 0,0 4 0 16,0 1 0-16,0-3 0 0,-1-1-208 0,0 2 16 16,0-3 16-16,-3 2 0 0,-9-10-64 0,6 13-16 15,0-1 0-15,-6-12 0 0,0 0 256 0,-2 10 0 16,2-10 0-16,-2 12 0 0,-2-2 176 0,4-10 80 0,-8 11 0 15,0-3 16-15,8-8-144 0,-8 7-128 16,-1-1 144-16,9-6-144 16,-8 9-1856-16,0-5-480 0</inkml:trace>
  <inkml:trace contextRef="#ctx0" brushRef="#br0" timeOffset="33707.68">19740 5166 28559 0,'0'0'2544'0,"0"0"-2032"0,-11 8-512 0,3 6 0 0,2 7 2688 0,3 4 448 15,2 3 96-15,1 5 16 16,1 2-2608-16,2 3-640 0,-1 4 0 0,1-3 0 0,0-1 0 0,1 1 0 15,-1-3 0-15,3 1-176 16,-1-5-272-16,0 0-64 0,-1-4-16 0,0 0 0 16,-1-1-512-16,-2-1-112 0,-2-1 0 0,1-3-16 15,0-2-784-15,0-5-160 0,-3-2-16 0,0 0-16 0</inkml:trace>
  <inkml:trace contextRef="#ctx0" brushRef="#br0" timeOffset="33885.37">19483 5496 28559 0,'4'-13'2544'0,"1"0"-2032"0,1 0-512 0,6 4 0 16,5 1 4176-16,7-3 752 16,4 5 128-16,6 1 48 0,1-2-4048 0,3 3-800 0,1 0-256 0,3-1 128 31,2 1-1136-31,2 1-208 0,-2 0-64 0,-1-3-11904 0,-4-1-2400 0</inkml:trace>
  <inkml:trace contextRef="#ctx0" brushRef="#br0" timeOffset="42503.65">5787 7506 11055 0,'0'0'976'0,"0"0"-784"0,0 0-192 0,0 0 0 16,0 0 3520-16,0 12 640 0,0-12 144 0,0 0 32 16,5 9-2784-16,-5-9-544 0,8 8-112 0,1 0-32 15,2 1-480-15,-3 1-112 0,-2 2-16 0,-1-2 0 16,2 3-256-16,-2 2 0 0,-1 0 0 0,-3 1 0 15,-2 1 0-15,-2 0 0 0,-2 0 128 0,-1 2-128 16,-2-2 0-16,0 0 0 0,-1-1 0 0,1 0 0 16,0-2 0-16,0 2 0 0,1-1 0 0,-1 1 0 15,1-2 0-15,2 1 0 0,1-2 0 0,2-2 0 0,0 2 0 0,1-1 160 16,-2-3-160-16,3-9 128 0,-1 11-320 0,1-11-64 16,0 0 0-16,0 0-16 15,0 0-880-15,0 0-192 0,0 0-16 0,0 0-10624 0</inkml:trace>
  <inkml:trace contextRef="#ctx0" brushRef="#br0" timeOffset="43499.57">6199 7592 11967 0,'0'0'1072'0,"0"0"-864"0,-10 7-208 0,1-2 0 0,-1 1 1216 0,3 0 208 15,-2-2 48-15,1 1 0 0,1 1-1152 0,-1 1-320 16,-1-3 0-16,1 1 128 0,1-3-128 0,0 4 0 16,1 0 0-16,6-6 0 0,-8 7 128 0,1-1 0 15,2 3 0-15,5-9 0 0,-6 10 320 0,0 3 64 16,0 2 16-16,-1 1 0 0,1-2 16 0,-1 2 0 15,-1-1 0-15,3 2 0 0,1-2-288 0,3 2-48 16,1 0-16-16,0-3 0 0,1-1-192 0,2 0 0 16,-3-13 128-16,6 14-128 0,0-1 0 0,-6-13 0 15,7 10 0-15,-7-10 0 0,11 6 0 0,-11-6 0 16,12 1 128-16,1-2-128 0,0-3 0 0,0-1 0 16,-2-2 0-16,2-2 0 0,-1 0 0 0,1 0 0 15,0 0 0-15,0-4 0 0,-1 1 0 0,0 2 128 16,0-1-128-16,-2 1 0 0,-2-1 0 0,-2 1 0 0,0 1 0 0,-1-2 0 15,-1 2 128-15,-4 9-128 0,0 0 0 16,4-13 0-16,-3 0 0 0,-1 0 0 0,-3 0 0 0,1 5 0 16,2 8 0-16,-4-11 0 0,0 0 0 0,4 11 0 15,-7-12 0-15,1 5 0 0,6 7 0 0,-9-4 0 16,0 0 0-16,9 4 0 0,0 0 0 0,-10 1 0 31,10-1-1536-31,-9 5-288 0</inkml:trace>
  <inkml:trace contextRef="#ctx0" brushRef="#br0" timeOffset="43997.63">6481 7665 15663 0,'0'0'1392'0,"0"0"-1120"16,0 0-272-16,0 0 0 0,0 0 1328 0,0 0 208 16,0 0 32-16,0 0 16 0,-11 7-1280 0,2 0-304 15,1 1 0-15,-1 1 0 0,-2 2 0 0,-1-1 0 16,-1 1-128-16,1-1 128 0,2 2 0 0,0 1-128 16,1 0 128-16,2 0 0 0,-3-1 0 0,4 1 0 15,-2 0 0-15,4-1 0 0,4-12 0 0,0 18 192 16,1-3 0-16,1-2-16 0,-2-13-176 0,0 0 0 0,5 14-160 0,-5-14 160 15,10 10 0-15,-10-10 0 0,12 8 0 0,0-2 160 16,1-3 80-16,1-2 16 0,-1-3 0 0,0 0 0 16,-2 1-256-16,2-4 144 0,1 1-144 0,0 0 128 15,0-5-128-15,-1 1 0 0,1-1 0 0,-1 0 0 16,-1-2 128-16,-2 1-128 0,1 1 128 0,-1 1-128 16,-2-4 0-16,0 3 128 0,-2 0-128 0,-1 0 0 15,-5 9 0-15,6-12 128 0,-3-1-128 0,0 1 0 16,0 2 0-16,-2-1 0 0,0 1 0 0,-1-2 0 15,0-1 0-15,0 0 0 0,-1-1 0 0,-2 3 0 16,3 11 0-16,-5-9 0 0,-3-1 0 0,-1 3 0 16,0 1-144-16,0-2 144 0,0 2 0 0,-2 3 0 15,-2 3 0-15,3 3 0 0,2 0 0 0,-1 3 0 0,-1-1 0 0,-1 1 0 16,2 1 0-16,0 1 0 0,1 0-256 16,2-1 64-16,-1 0 16 0,7-7-6512 15,0 0-1312-15</inkml:trace>
  <inkml:trace contextRef="#ctx0" brushRef="#br0" timeOffset="44754.68">6663 7586 15599 0,'0'0'336'0,"0"0"80"0,0 0 16 0,0 0 16 0,0 0-448 0,0 0 0 0,0 0 0 0,0 0 0 16,0 0 128-16,0 0-128 0,0 0 128 0,0 0-128 16,0 0 160-16,0 0-160 0,0 0 192 0,8 6-192 15,-8-6 384-15,0 0-48 0,0 0 0 0,9 7 0 16,-9-7-160-16,9 5-48 0,-9-5 0 0,11 4 0 15,-11-4 320-15,0 0 48 0,12-2 16 0,-2 2 0 16,-10 0 0-16,13-1 16 0,-3 0 0 0,1-3 0 16,-1 1-16-16,2 3 0 0,0-4 0 0,-1 3 0 15,1-1-224-15,0-1-48 0,0 2-16 0,-1-1 0 16,1 0-224-16,-1 0 144 0,-11 2-144 0,13 0 128 16,0 0-128-16,-13 0 0 0,9 2 0 0,-9-2 128 15,0 0-128-15,0 0 128 0,10 1-128 0,-10-1 128 0,0 0-128 0,0 0 0 16,0 0 0-16,0 0 0 0,0 0 0 0,0 0 0 15,0 0 0-15,7-7 0 0,-7 7 0 0,2-6 0 16,-2 6 128-16,0 0-128 0,0-12 0 0,-2 2 0 16,-3 2 0-16,-1 3 0 0,1 1 0 0,0 0 128 15,0 1-128-15,-1-3 0 0,0-1 144 0,-3 3-144 16,-2 2 160-16,0 0-160 0,0 0 144 0,1-1-144 16,-2 3 128-16,0 2-128 0,-1 0 0 0,0-1 128 15,-1 1-128-15,0-1 0 0,-1 2 0 0,2-1 0 16,0 1 0-16,3-2 0 0,1-2 0 0,9 1 0 15,-10-1 0-15,10 1 0 0,0 0 144 0,0 0-144 0,0 0 160 0,0 0-160 16,0 0 176-16,-6 6-176 0,6-6 192 0,0 0-192 16,0 0 0-16,-4 9 0 0,4-9 0 0,0 0 0 15,0 0 0-15,-1 11 0 0,1-11 0 0,0 0 0 16,0 0 160-16,0 0-160 0,0 0 128 0,0 0-128 16,0 0 320-16,0 0-32 0,0 0 0 0,0 0 0 15,0 0-32-15,10 4 0 0,-10-4 0 0,12 1 0 16,-12-1-96-16,13 0-32 0,-1 1 0 0,-1-1 0 15,1-2-128-15,1-1 0 0,-1-1 0 0,1 0 128 16,-1 0-128-16,-1 2 0 0,0-2 0 0,-1 1 0 16,-1 2 0-16,-9 1 0 0,12 0 0 0,-12 0 0 15,0 0 0-15,0 0 0 0,9-4 0 0,-9 4 0 16,0 0 0-16,0 0 0 0,0 0 0 0,0 0 0 16,0 0 0-16,0 0 0 0,0 0 0 0,0 0 0 15,0 0 0-15,0 0 0 0,0 0 0 0,0 0-12960 16</inkml:trace>
  <inkml:trace contextRef="#ctx0" brushRef="#br0" timeOffset="45148.68">7140 7475 4607 0,'0'0'192'0,"0"0"64"0,0 0-256 0,-3-9 0 0,-1 2 0 0,4 7 0 15,0 0 4512-15,0 0 864 0,0 0 160 0,0 0 32 16,-9 3-4416-16,9-3-896 0,-10 6-256 0,3 2 0 15,-3 0 0-15,4 2 0 0,1 2 0 0,-2 1 0 16,-1 0 0-16,-1 2 176 0,0-1-48 0,-1 1-128 16,-2 4 0-16,-1 0 0 0,-3 1 0 0,1-2 0 15,-1 0 736-15,-1-3 32 0,-3 2 16 0,1-2 0 16,-1 1 64-16,0 1 16 0,-1 0 0 0,1 0 0 16,2-2-496-16,1 0-112 0,0 2 0 0,4 1-16 15,1 2-240-15,3-2 0 0,0-1 128 0,2-2-128 16,3 1-1152-1,2-3-256-15,-1-1-64 0,3-12-7120 0,-1 10-1424 0</inkml:trace>
  <inkml:trace contextRef="#ctx0" brushRef="#br0" timeOffset="45552.93">7065 7862 6447 0,'0'0'272'0,"-11"-1"80"0,4-3-352 0,7 4 0 0,-11 0 0 0,2 0 0 16,9 0 4752-16,-10 2 880 15,0 2 192-15,10-4 16 0,-9 9-4672 0,3-2-928 0,6-7-240 0,-7 13 0 16,-1 1 0-16,3 2 0 16,1-4 0-16,0 2 0 0,1 3 0 0,0-4 0 0,0 4-128 0,1-3 128 15,-1 2 0-15,1-3 0 0,0-1 0 0,4-1 0 16,1 0 0-16,3-2 0 0,-6-9 0 0,9 7 0 15,0-2 0-15,4-4 0 0,0-4 0 0,1 0 144 16,2-4-144-16,1-2 0 0,-1-2 0 0,-1 0 128 16,0-1 0-16,-1 0-128 0,0-1 192 0,-2 1-64 15,-2 2 64-15,1-2 0 0,-2 1 0 0,-1-1 0 16,-2 1 288-16,-1 0 64 0,-1 0 16 0,-1 3 0 16,-2-1-192-16,-1 9-48 0,-2-7 0 0,2 7 0 0,-7-7-128 0,-1 3-16 15,-2 3-16-15,-1 1 0 0,-2 2-160 0,-1 4 0 16,-3-1 0-16,-1 4 128 0,-2 0-128 0,2 1-192 15,-1 2 32-15,-1 0 16 16,0-4-1552-16,2 0-304 16</inkml:trace>
  <inkml:trace contextRef="#ctx0" brushRef="#br0" timeOffset="50358.51">11827 4123 6447 0,'0'0'576'0,"0"0"-576"15,0 0 0-15,-6-5 0 0,6 5 2544 0,-7-4 400 16,7 4 64-16,-9-7 32 0,0-1-1600 0,1 3-320 15,0 1-64-15,8 4-16 0,-9-5-320 0,-1 1-64 16,-3 0-16-16,0 2 0 0,-2-2-384 0,1 1-64 16,-2 2-32-16,-1-2 0 0,-2 1-160 0,-2-1 0 15,0 2 0-15,-2-1 128 0,-2 2-128 0,-1-1 0 16,0-1 0-16,-2 0 0 0,1 2 0 0,-2 2 0 16,-2-2 0-16,-3-2 0 0,-4 1 0 0,-3-2 0 15,-6-1-160-15,-1 2 160 0,-1-3-192 0,1 3 48 16,-2 0 16-16,2 4 0 0,1 1 128 0,-2 1 0 15,-5 0 128-15,0-2-128 0,-4-2 320 0,2 0-16 0,1-1 0 16,2 1 0-16,-1 1-128 0,2 3-32 0,1 1 0 0,-2 1 0 16,-6-2-144-16,-2-2 0 0,-5 2 0 0,0-1 128 15,1-1-128-15,1 2 0 0,3 1 0 0,0 1 0 16,-2-2 0-16,-3-2 0 0,-6-1 0 0,4 1 0 16,2-1 0-16,1 0 160 0,3 1-160 0,4 2 160 15,2 1-160-15,-4-4 0 0,-7 0 0 0,1 1-176 16,0-2 176-16,4 2 0 0,2-2 0 0,5 3 0 15,3-2 0-15,1 3 0 0,-1 0 0 0,-3 0 0 16,-5-1 496-16,0-2 16 0,0 3 16 0,3 0 0 16,0 5-304-16,3-1-64 0,2 2-16 0,-3 2 0 15,-3-4-144-15,-4 1 0 0,-3 0 0 0,1 1 128 16,2 3-128-16,3-2 0 0,0 2 0 0,5 1 0 16,0 1 0-16,-3 1 0 0,-7 1 0 0,0 3 0 0,-3 2 0 0,5-1 0 15,2 1-144-15,3 3 144 0,2 2 0 16,-1-1 0-16,-3-2 0 0,-2-5 0 0,-3-2 0 0,1 0 0 15,3 2 0-15,4 0 0 0,3 2 0 0,5-1 0 16,2 3 0-16,-1-1 0 0,-5 2 0 0,0 3 0 16,-3-2 0-16,2 2 0 0,-2 1 0 0,3-1 0 15,1 4 0-15,4 2 0 0,5-1 0 0,-1-3 0 16,-4-4 0-16,-2 0 0 0,-4-2 0 0,1-2 0 16,2-2 0-16,0-2 0 0,0 0 0 0,5 2 0 15,3-1 128-15,0 3-128 0,5 1 0 0,0 3 0 0,1-2 0 0,-4 3 0 16,-3-1 0-16,2 0 0 0,-2 1 0 15,4-1 0-15,1 1 352 0,1-3-32 0,1 3 0 0,3 0 0 16,1 2-128-16,2-1-16 0,1 2-16 0,4-3 0 16,2 1-160-16,-2-1 0 0,-1-2 0 0,-2 2 128 15,2 1-128-15,0 2 0 0,0 1 0 0,0 0 0 16,0-3 0-16,3 2 0 0,0 1 144 0,3 0-144 16,0 0 160-16,0-3-32 0,0 2-128 0,0-4 192 15,2-1-32-15,0 1-16 0,1 1 0 0,1 0 0 16,0 0-144-16,1-1 192 0,-1 3-192 0,2 0 192 15,-1 2-192-15,2 3 128 0,0 2-128 0,2-1 128 16,-1-1 64-16,0 0 16 0,0 7 0 0,2-4 0 16,-1 1 0-16,1 0 0 0,-2 0 0 0,-1-2 0 15,2-4-32-15,0 3-16 0,2-1 0 0,0-1 0 16,1 1-160-16,1 0 160 0,4-6-160 0,-3 2 160 16,-1 1-160-16,1-4 0 0,1 1 0 0,1-1 128 0,0 0-128 0,0-1 0 15,-1-1 0-15,0 0 0 0,0 0 0 0,0-5 128 16,-3 0-128-16,1-1 0 0,1 1 0 0,-1 0 0 15,-2-2 0-15,1 0 0 0,0 1 0 0,3-1 0 16,0 4 128-16,0-3-128 0,0-1 0 0,-2-2 0 16,2 2 0-16,1 0 128 0,1-4-128 0,1 0 0 15,-1-1 0-15,-1-1 128 0,3-2-128 0,1-9 0 16,-3 9 0-16,3-9 0 0,-1 9 0 0,1-9 128 16,0 0-128-16,0 0 0 0,-3 10 0 0,3-10 0 15,-2 7 128-15,2-7-128 0,0 0 0 0,-7 5 0 16,7-5 0-16,-6 5 0 0,-1-1 0 0,7-4 0 15,0 0 0-15,-6 4 0 0,-1-4 0 0,7 0 0 16,-8-1 0-16,8 1 128 0,0 0 16 0,-6-3 0 0,1 1 0 0,5 2 0 16,-4-6 64-16,4 6 16 0,0 0 0 0,0 0 0 15,-4-5-80-15,4 5-16 0,0 0 0 0,0 0 0 16,0 0-128-16,0 0 0 0,0 0 0 0,0 0 128 16,0 0-128-16,0 0 0 0,0 0 0 0,0 0 0 15,0 0 0-15,0 0 0 0,0 0 0 0,0 0 0 16,0 0 0-16,0 0 0 0,0 0 0 0,8-8 0 15,-8 8 0-15,6-9 0 0,-3 0 0 0,-1 0 0 16,1-1 192-16,-3-1-64 0,0-1 0 0,0-1 0 16,-3-2 64-16,1 0 16 0,-1 0 0 0,-1-2 0 15,-1-1-64-15,1-1-16 0,-1-3 0 0,0 3 0 16,-2-1-128-16,2 2 128 0,-2-3-128 0,1 5 128 16,-1-1-128-16,1 4 0 0,-2 0 0 0,1 0 0 0,1 3 0 0,1 3 0 15,0 2 0-15,5 5 0 0,0 0 0 0,0 0 0 16,-6 7-128-16,2 2 128 0,0 1-176 0,6 3 48 15,0 4 0-15,2 0 0 0,-1-5 128 0,1 1 0 16,0 4 0-16,2-2 0 0,2 1 0 0,0 0 0 16,1-1 0-16,-1 2 0 0,0-2 0 0,1 0 0 15,1 0 0-15,-1-1 0 0,0 0 0 0,1-1 0 16,0-1 0-16,-1 1 0 0,-2-1 0 0,-1-3 0 16,1-1 0-16,-7-8 0 0,8 8 0 0,-1-2 0 15,-7-6 0-15,9 7 0 0,-9-7 0 0,11 5 0 16,-11-5 0-16,9 6 128 0,-9-6-128 0,10 2 176 15,-10-2-176-15,14 0 192 0,-1 0 64 0,-2 0 32 0,0 0 0 16,0 1 0-16,2-2-48 0,1-1-16 0,-1 0 0 0,1-1 0 16,2 2-80-16,-2-2-16 0,-2-1 0 0,-1 2 0 15,0-1-128-15,1 2 0 0,-12 1 144 0,11-5-144 16,-2 2-240-16,0 2-112 0,-9 1-32 0,10-4-11552 16,-10 4-2320-16</inkml:trace>
  <inkml:trace contextRef="#ctx0" brushRef="#br0" timeOffset="51603.28">5636 4064 3679 0,'0'0'160'0,"0"0"32"0,0 0-192 0,0 0 0 0,0 0 0 0,0 0 0 16,0 0 5376-16,0 0 1040 15,0 0 208-15,0 0 32 0,0 0-5312 0,0 0-1088 0,0 0-256 0,10 9 0 16,-10-9 0-16,8 13 0 0,-1 2 0 0,1 0 0 16,-1-2 128-16,1 4-128 0,-3 3 192 0,3-2-192 15,1 2 416-15,0 1-32 0,-1-1 0 0,1 1 0 16,2-6 96-16,-1 2 16 0,1-2 0 0,-2 1 0 15,0 1-112-15,-2-4 0 0,-4 0-16 0,1 0 0 16,-1 0-48-16,0 0 0 0,-3 1 0 0,-2-2 0 16,1 1 0-16,0-1-16 0,-1-2 0 0,1 1 0 15,1-11-112-15,0 0-32 0,-4 10 0 0,4-10 0 16,0 0-160-16,0 0 192 0,-4 9-192 0,4-9 192 16,0 0-64-16,0 0 0 0,0 0 0 0,-10-2 0 15,2-2 16-15,8 4 0 0,-7-9 0 0,1 2 0 0,1 2-144 0,1-4 192 16,0 0-192-16,0 0 192 0,0-2-192 0,1 1 0 15,1-1 144-15,1 2-144 0,-2-1 0 0,0 2 128 16,1-3-128-16,-1 2 0 0,0 0 0 0,1 1 0 16,-1-2 0-16,1 1 128 0,-1 0-128 15,0 1 0-15,1-4 128 0,-1 0-128 0,1-1 224 0,-1-2-32 16,0-4 0-16,1 5 0 0,-1 0 16 0,1-1 0 16,-2 0 0-16,2-3 0 0,0 2-64 0,2 2-16 15,0 1 0-15,0 1 0 0,0 3-128 0,1 0 128 16,0 1-128-16,-1 8 128 0,0 0-128 0,3-8 192 15,-3 8-192-15,3-8 192 0,-3 8-192 0,5-6 0 16,-5 6 0-16,8-8 0 0,-1-1 0 0,1 1 0 16,0-1 0-16,1 0 0 0,2-2 128 0,0 1-128 0,1-1 0 0,1 0 128 15,0 1-128-15,2 3 0 0,-4-1 0 0,1 1 0 16,0 2 0-16,-2 2 0 0,-1 1 0 0,2 1 0 16,0 1 0-16,0 2 0 0,-2 2 0 0,1 1 0 15,-2 2 0-15,0-3 0 0,0 1 0 0,0 0 0 16,-8-5 0-16,8 8 0 0,-8-8 0 0,9 8 0 15,-9-8 0-15,9 10 0 0,-1-1 0 0,-2-2 0 16,-6-7 0-16,9 5 0 0,-9-5 0 0,11 3 0 16,-11-3 0-16,10 2 0 0,2 1 0 0,-3-3 0 15,-9 0-144-15,10-1-112 0,1-2-32 0,-1 2 0 32,1 1-704-32,-2 0-144 0,-9 0-16 0,8 0-9792 0,-8 0-1936 0</inkml:trace>
  <inkml:trace contextRef="#ctx0" brushRef="#br0" timeOffset="51975.32">6303 4030 28559 0,'-11'-19'2544'0,"4"12"-2032"0,2 1-512 0,1-1 0 16,0 3 1904-16,4 4 272 0,0 0 64 0,9-4 16 16,-9 4-1776-16,12-5-352 0,1 1-128 0,0 2 0 15,-1-1 0-15,0-1 0 0,1 2 0 0,-2 0 0 16,0 2 0-16,2 2-256 0,0-4 32 0,1 0 16 31,1-2-432-31,-1-1-64 0,-2-2-32 0,1 2 0 16,-2-2-336-16,1 1-64 0,-1-5-16 0,-1 1 0 15,2-2-192-15,-2-1-32 0,-2 3-16 0,0-2 0 16,-2 4 176-16,1 2 48 0,-2-1 0 0,-5 7 0 16,0 0 80-16,7-4 0 0</inkml:trace>
  <inkml:trace contextRef="#ctx0" brushRef="#br0" timeOffset="52235.68">6217 4183 28095 0,'0'0'1248'0,"0"0"256"0,0 0-1200 0,0 0-304 16,0 0 0-16,0 0 0 0,0 0 496 0,0 0 32 15,0 0 16-15,0 0 0 0,0 0-368 0,0 0-176 16,16 5 160-16,0-2-160 0,-1-1 320 0,5-2-16 16,2-2-16-16,4-2 0 0,2-3-288 0,0-1 160 15,4 2-160-15,-5-2 128 0,-4 0-128 0,1-2 0 0,-2-1-160 0,0 2 160 32,0-4-816-32,0 3-64 0,-1-2-16 0,-1 0-7840 0,-2 3-1568 0</inkml:trace>
  <inkml:trace contextRef="#ctx0" brushRef="#br0" timeOffset="52903.81">6826 3495 23327 0,'0'0'1024'0,"0"0"224"0,0 0-992 0,0 0-256 0,0 0 0 0,0 0 0 16,0 0 1088-16,0 0 192 0,13 2 16 0,-13-2 16 15,13 12-256-15,-2 0-48 0,-11-12-16 0,12 17 0 16,-2 0-400-16,-1 1-80 0,-2 3 0 0,-1-2-16 16,2 6-304-16,-3 1-64 0,0 3-128 0,1 1 192 0,-3 0-192 0,1-4 128 15,0-1-128-15,-1-2 0 0,-3-1 128 0,1 0-128 16,2 0 0-16,-1-3 0 0,2-2 0 0,-1-3 0 16,1-1-176-16,1 0 176 15,-2-2-560-15,-2-2 16 0,0 0 0 0,2-1 0 16,1-2-464-16,-4-6-80 0,0 0-32 0,5 8 0 15,-1 0-1504-15,-4-8-288 0,0 0-64 0</inkml:trace>
  <inkml:trace contextRef="#ctx0" brushRef="#br0" timeOffset="53121.47">7130 3943 2751 0,'0'0'256'0,"0"0"-256"0,0 0 0 0,0 0 0 16,0 0 5184-16,0 0 976 0,0 0 208 0,0 0 32 15,0 0-4768-15,12 9-960 0,-3 0-192 0,-9-9-32 16,10 9-224-16,-1-1-32 0,-9-8-16 0,10 9 0 31,-10-9-496-31,0 0-80 0,7 8-32 0,-7-8-11600 0</inkml:trace>
  <inkml:trace contextRef="#ctx0" brushRef="#br0" timeOffset="53587.35">7455 3462 23951 0,'-21'-4'2128'0,"6"3"-1696"15,-3 1-432-15,1 2 0 0,2 5 2016 0,2 1 320 16,1 2 64-16,3 3 16 0,1 0-1888 0,1 5-368 16,1 1-160-16,1-1 128 0,2 3-128 0,2 0 0 0,-2 3-192 0,3 4 192 15,1 0-304-15,2-3 64 0,1-1 16 0,1-1 0 31,2-3-576-31,2-1-112 0,0 1-32 0,0-4 0 16,0-3 96-16,2-3 16 0,-1-3 0 0,3-2 0 0,3 1 528 0,-2-3 112 0,0-3 32 0,2-3 0 16,0-3 160-16,-1 1 0 0,-2-3 128 0,2-1-128 15,-1 1 240-15,2-4-32 0,-2-1 0 0,0-1 0 16,-2-1 368-16,1 0 64 0,0-2 0 0,-1-2 16 16,-2 1-160-16,-1-1-48 0,2 2 0 0,-2-3 0 15,-1 1-240-15,-2 0-48 0,-2 4-16 0,0-5 0 16,0 6-144-16,-4-2 0 0,-2-2 0 0,-1 2 128 15,-1 3-128-15,-3 0 0 0,-2 1 0 0,-1 1 128 16,1 0-128-16,-3 3 0 0,-4 2 0 0,-1-1 0 0,-2 2 0 16,-2 1 0-16,-1 2 0 0,1 2 0 15,-2 4-192-15,0 2-80 0,3-2-16 0,-4 3-12960 16</inkml:trace>
  <inkml:trace contextRef="#ctx0" brushRef="#br0" timeOffset="61855.64">18518 7308 11807 0,'0'0'512'0,"0"0"128"0,0 0-512 0,0 0-128 0,0 0 0 0,4-9 0 15,-4 9 352-15,4-11 48 0,-2 2 16 0,-2 9 0 16,0 0-416-16,6-11 0 0,-6 11 0 0,0 0 0 16,0 0 0-16,0 0 128 0,0 0-128 0,0 0 192 15,0 0 768-15,0 0 176 0,0 0 16 0,-9 1 16 16,-2 1 0-16,1 4 0 0,-1 3 0 0,1 4 0 16,-2 1-416-16,0 4-96 0,2 3-16 0,-1 3 0 15,1 2-336-15,1-1-80 0,1 2-16 0,2 2 0 0,0 1-208 16,2 4 0-16,3-1 128 0,0 0-128 0,0-4 0 0,2-3 0 15,1-3 128-15,2-1-128 0,2-3 0 0,3-4 128 16,0 1-128-16,1-6 0 0,2-2 176 0,1-3-176 16,1-2 192-16,2-2-192 0,0-1 160 0,1-2-160 15,1-5 128-15,0-1-128 0,2-1 128 0,-1 1-128 16,-1-5 0-16,1 2 128 0,-1-4-128 0,-1 0 0 16,-1-4 0-16,-2-1 0 0,-4-3 0 0,1-3 192 15,-2 2-192-15,-3-3 192 0,-2 1-192 0,-1 2 0 16,-3-1 0-16,-1 0 0 0,-2 2 176 0,-1-1 0 15,0-1 0-15,0 2 0 0,0 3 32 0,-1 3 16 16,-3 3 0-16,1 1 0 0,-1-1-32 0,-9-2 192 16,9 11-192-16,-1 1-64 0,1 3-128 0,8 1 176 0,-9 2-176 31,1 1-240-31,8-3-144 0,0 0-48 0,0 0 0 16,0 0-784-16,-5 6-176 0,5-6-16 0,0 0-9360 0</inkml:trace>
  <inkml:trace contextRef="#ctx0" brushRef="#br0" timeOffset="63161.39">17927 7299 9215 0,'0'0'816'0,"0"0"-656"16,0-7-160-16,0 7 0 0,0 0 3232 0,0 0 608 15,0-10 128-15,0 10 32 0,0 0-2800 0,0 0-560 16,0 0-128-16,0 0 0 0,0 0-512 0,0 0 0 16,0 0 0-16,0 0 0 0,0 0 0 0,0 0 0 15,-3 10 0-15,3-10 0 0,0 0 192 0,0 0-48 16,-2 12-16-16,2-12 0 0,0 0 384 0,0 14 80 15,0-2 16-15,0-12 0 0,0 0 112 0,0 14 32 16,0-14 0-16,2 15 0 0,-2-2-352 0,0 0-64 16,0 0-16-16,0 0 0 0,1 0-320 0,0 1 144 15,2-5-144-15,1 2 0 0,0-2 128 0,1 0-128 0,-5-9 0 16,10 8 0-16,2-3 128 0,1 0-128 0,-13-5 0 16,14 2 0-16,1-2 176 0,-1-2-176 0,2 0 160 0,-1-1-160 15,2 2 0-15,0-3 128 0,-2 1-128 0,0 3 0 16,1-2 0-16,-2 4 0 0,-2-2 0 0,-2 3 0 15,-10-3 0-15,9 8 0 0,-2 0 0 0,-3 2 0 16,-2 2 0-16,0 1 0 0,-2 0 0 0,0 1 0 16,0-2 0-16,0 0 0 0,1-1 0 0,-1 0 0 15,-1 1 0-15,-1-1 0 0,1 0 0 0,0-1 0 16,1-10 0-16,-3 9 0 0,3-9 0 0,-4 12 0 16,-2-2-128-16,-2 1 128 0,-1-2 0 0,-2-1 0 15,1-2-304-15,-2 3 48 0,-1-3 16 0,-2 1 0 16,-2 4-416-16,-2-2-96 0,1-1-16 15,0 1 0-15,0-3-2112 16,-1-2-416-16</inkml:trace>
  <inkml:trace contextRef="#ctx0" brushRef="#br0" timeOffset="63410.88">17991 7262 27647 0,'3'-13'1216'0,"1"3"256"15,0-1-1168-15,1 2-304 0,3 3 0 0,3-1 0 0,1 1 2224 0,4-3 384 16,1 3 80-16,2 2 0 0,4 3-2192 0,0 1-496 16,2 1 0-16,0 2 0 15,-1-2-448-15,0-1-16 0,-3-2-16 0,1 3 0 16,0 0-480-16,-2-1-112 0,-4-1-16 0,0 1 0 15,0 1-64-15,-3-2 0 0,-1-2-16 0,-1 1 0 16,1-1-16-16,-2 3 0 0,1-4 0 0</inkml:trace>
  <inkml:trace contextRef="#ctx0" brushRef="#br0" timeOffset="64178.88">18900 7034 12895 0,'-10'-1'1152'0,"-2"1"-928"16,0 0-224-16,0 2 0 0,1 1 3632 0,0 2 672 15,1 2 144-15,-1-1 32 0,0 0-3632 0,-1 0-720 16,0 2-128-16,2 1 0 0,-1 3-160 0,2-4 16 15,1-1 0-15,1 2 0 0,0 1 144 0,2-1-160 16,0-1 160-16,-1 2-160 0,1 2 160 0,0-4 0 16,1 1 0-16,0 1 0 0,4-10 128 0,-3 13 48 15,3-13 16-15,-1 12 0 0,1-12 128 0,4 12 48 16,-4-12 0-16,0 0 0 0,12 10-208 0,-2-3-32 16,-10-7-128-16,15 2 192 0,-2 1-192 0,0-6 0 0,-2 2 0 0,1-2 0 15,-1-1 0-15,-1-1 0 0,0-1-176 16,-2 0 176-16,-8 6 0 0,8-7 0 0,0-1 0 0,-2-1 0 15,-6 9 0-15,7-12 0 0,-2 0 0 0,0 3 0 16,1-1 240-16,-1-1-48 0,-1 1 0 0,1-2 0 16,-1 2-48-16,-2-1-16 0,0 1 0 0,-1-1 0 15,0 1-128-15,-2-1 128 0,-2 2-128 0,1 3 128 16,2 6-128-16,0 0 0 0,-7-5 0 0,7 5-176 16,-8-6 176-16,2 1 0 0,1 1 0 0,5 4 0 15,0 0 0-15,0 0 0 0,0 0 0 0,0 0 0 16,-5-5 832-16,5 5 208 0,0 0 48 0,0 0 0 15,0 0-1488-15,0 0-304 0,0 0-48 16,11-1-16-16,2-3 960 0,2 1 176 0,-1 3 32 0,2 0 16 0,1-2-208 0,1 4-32 16,0-2-16-16,3 0 0 15,0-2-160-15,1 0 0 0,0 1 144 0,0 0-144 0,0 1 0 0,-1-4 128 16,0 2-128-16,-1 2 0 0,-2-1 0 0,0-1 0 16,-2 0 0-16,0 2 128 0,-2 2-128 0,0 0 0 15,-2-2 0-15,-12 0 0 0,12 7 0 0,-12-7 0 16,10 9 0-16,-2-1 0 0,-8-8 0 0,6 13 0 15,-2 0 0-15,-1 0 0 0,-3-2 0 0,-1 4 0 16,-2-1 0-16,-2 0 0 0,-2 1 0 0,-1 0 144 16,-2 1-16-16,-3 1-128 0,1 1 320 0,1 1-64 15,-2 0 0-15,-2-1 0 0,0 3-48 0,-2 1-16 16,-2 2 0-16,0 1 0 0,-1-1-192 0,1 1 176 16,-1 0-176-16,1 0 160 0,-4-3-160 0,4-1 0 0,2-2 0 15,1 2 0-15,2 1 0 0,2-2 128 0,3-2-128 0,3 0 0 16,2-2 0-16,1 0-192 0,2-5 0 0,1 0 16 31,2-5-912-31,1 1-192 0,-3-7-48 0,4 4-8784 0,-4-4-1776 0</inkml:trace>
  <inkml:trace contextRef="#ctx0" brushRef="#br0" timeOffset="64515.77">19440 7428 7359 0,'0'0'656'0,"0"0"-528"0,0 0-128 0,-9-3 0 15,9 3 4512-15,-11-1 864 0,2 1 192 0,9 0 16 0,-10 5-3792 16,0 2-752-16,1 2-144 0,0 0-48 0,-1 3-336 0,1 3-64 16,0 1 0-16,2 2-16 0,1 0-432 0,-1 3 0 15,0-1 0-15,2-2 0 0,0 0 0 0,2-3 0 16,3 0 0-16,0-3 0 0,0-3 0 0,0-9 0 15,0 0 0-15,3 9 0 0,0 0 0 0,-3-9 128 16,0 0-128-16,0 0 128 0,0 0 48 0,0 0 0 16,0 0 0-16,0 0 0 0,0 0 256 0,10-6 48 15,-2-2 16-15,-2-1 0 0,1 0-48 0,-2-3 0 16,0 2 0-16,-2 2 0 0,-3 8-128 0,3-9-48 16,-2-2 0-16,2 1 0 0,-1 1-128 0,1 0-16 15,-2-2-128-15,-1 1 192 0,-1-1-192 0,1 0 0 0,4-2 0 0,1-2-11200 16,1-2-2176-1</inkml:trace>
  <inkml:trace contextRef="#ctx0" brushRef="#br0" timeOffset="66565.83">24649 6981 1839 0,'0'0'0'0,"0"0"160"0,0 0-160 0,4-7 0 15,-4 7 0-15,0 0 0 0,8-6 5040 0,-8 6 976 16,11-3 192-16,-11 3 32 0,0 0-4704 0,0 0-960 16,0 0-176-16,0 0-32 0,0 0-160 0,1 10-16 15,-4 2-16-15,-2 0 0 0,-1 0 16 0,-5 1 16 16,1-2 0-16,-3 2 0 0,0 2-16 0,-2-2 0 16,0-1 0-16,0-1 0 0,2 1 112 0,1-2 16 15,1-2 0-15,0 0 0 0,2-3 0 0,9-5 16 16,-8 7 0-16,8-7 0 0,0 0-208 0,-2 9-128 15,2-9 160-15,0 0-160 0,0 0 128 0,0 0-128 0,8 8 0 0,2-3 0 16,0-2 0-16,2-1 0 0,0 3 0 0,0 1 0 16,1-1 0-16,0 3 0 0,0-2 0 0,1 1 0 15,0-1 0-15,1 1 0 0,-2-1 0 0,-1 5 0 16,-3-2 0-16,0-1 0 0,-1 1 0 0,-2 1 0 16,-6-10 0-16,5 13 0 0,-2-2 0 0,0 0 0 15,-3-11 0-15,0 16 0 0,-2-2 0 0,1-2 0 16,0 0 0-16,-3 0 0 0,-4-2 0 0,-1-1 0 15,0 0-144-15,-2-2 144 0,0 1 0 0,-3 1-144 32,-1 0-416-32,-3 1-80 0,-2-2 0 0,0 1-16 15,2-1-2512-15,-1-3-496 0</inkml:trace>
  <inkml:trace contextRef="#ctx0" brushRef="#br0" timeOffset="66810.84">24724 7054 25791 0,'4'-11'2304'0,"0"3"-1856"16,-4 8-448-16,6-6 0 0,1 1 1584 0,2 1 208 16,2-1 64-16,4 5 0 0,2 2-1488 0,0 2-368 15,0 0 0-15,-2 0 0 0,1 0 0 0,1 0 0 16,0 0 0-16,1-2 0 15,0 0-576-15,1-2-16 0,0 0-16 0,-1 2 0 16,1-1-288-16,-2 2-48 0,-2 0-16 0,0-3 0 16,-2 0-224-16,0 0-48 0,-2 0-16 0,1 0-9360 0</inkml:trace>
  <inkml:trace contextRef="#ctx0" brushRef="#br0" timeOffset="67163.82">25314 7033 12895 0,'0'0'1152'0,"-6"6"-928"0,-3 2-224 0,0 1 0 15,-3 3 1920-15,-3 1 320 0,0 3 80 0,-2-5 16 16,-1 1-784-16,-2 1-144 0,-3-4-48 0,-1 6 0 16,1 2-432-16,-2 2-96 0,0 1 0 0,0-1-16 15,1 0 464-15,-1 0 80 0,3 5 32 0,2-1 0 32,2 1-1760-32,2 0-336 0,3-4-80 0,3 1-16 0,1-2 672 0,2-2 128 0,3-2 0 0,3-2 0 15,1 0 0-15,2 0 144 0,4 0-144 0,1-2 128 16,3 0-128-16,1-6 0 0,2-2 0 0,3-3 128 0,2-2-128 0,3-3 0 15,1-3 0-15,3-2 0 0,2-1 192 0,2 2-32 16,0-4-16-16,1 2 0 0,-2-4-144 0,1 1 192 16,-1-3-192-16,-4 1 192 0,0 1-64 0,-1-1-128 15,-1 0 192-15,-2 2-64 0,-6 0-128 0,-1-1 0 16,-1 1 144-16,0 0-144 0,-6-1 0 0,0 2 144 16,-3-2-144-16,0 2 0 0,-3 13 0 0,-3-13-272 15,0-2 16-15,-4 2 16 16,-2 3-224-16,-2-1-48 0,-3 2-16 0,2 5 0 15,-1 2-240-15,-1 0-64 0,-2 0 0 0,2 0-11952 0</inkml:trace>
  <inkml:trace contextRef="#ctx0" brushRef="#br0" timeOffset="68064.66">25685 7129 11967 0,'-12'-13'528'0,"5"8"112"0,1 0-512 0,-1 2-128 16,-1 1 0-16,3-2 0 0,0 0 2784 0,-2 1 528 15,1-3 96-15,-2 6 32 0,8 0-2288 0,-9 2-448 16,0 2-80-16,0 0-32 0,1 1-400 0,-1 1-192 16,0-1 160-16,0 0-160 0,1 4 144 0,1 2-144 0,-2-2 128 0,1 1-128 15,0-1 0-15,2 2 0 0,-1-1-144 0,2 0 144 16,0 2 0-16,5-12 0 0,-3 11 0 0,3-11 0 16,0 0 128-16,0 0 128 0,0 0 16 0,12 6 16 15,0-1-64-15,0-1-16 0,1-2 0 0,1-5 0 16,3-4-208-16,1 2 176 0,0-5-176 0,2 2 160 15,0 0-160-15,-1 2 0 0,-1-1 0 0,1 1 0 16,-4-3 0-16,0-1 0 0,-4 1 0 0,0 3 128 16,-3 1 16-16,-2-2 0 0,-6 7 0 0,4-9 0 15,-4 9-144-15,1-11 160 0,-1 1-160 0,-1 2 160 16,-4 2-160-16,0-1 0 0,-2 2 0 0,-1 0 0 16,0 0 0-16,2-1 128 0,-1 1-128 0,1 1 128 15,-2 4-128-15,8 0 0 0,-7-4 0 0,7 4 0 16,0 0 0-16,0 0 208 0,0 0-48 0,0 0-16 15,0 0 112-15,0 0 0 0,0 0 16 0,0 0 0 0,0 0-272 0,14 4 0 16,-14-4 0-16,15 3 0 0,-2 1 0 0,2 2 0 16,-2-1 0-16,1 2 0 0,0-1 0 0,1 0 0 15,-1-4 0-15,-1 2 0 0,-1 0 0 0,1 0 128 16,1-1-128-16,-1-1 0 0,-2-2 0 0,0 0 0 16,0 0 0-16,-11 0 0 0,11 5 0 0,-1 1 0 15,-10-6 0-15,7 5 0 0,-7-5 0 0,0 0 0 16,0 0 0-16,8 8 0 0,-8-8 0 0,0 0 0 15,3 9 0-15,-3-9 0 0,0 0 0 0,-3 12 0 16,-1-2 0-16,-1 2 0 0,-3-3 128 0,0 3 0 16,-1-1 16-16,-2 2 0 0,-5 0 160 0,2 2 16 0,-1-5 16 0,0 5 0 15,-2-2-48-15,-2 5-16 0,0-1 0 0,-2 0 0 16,-2 1-112-16,0 3-32 0,0-2 0 0,1 1 0 16,2 1-128-16,1-2 160 0,-1 0-160 0,2 0 160 15,1 1-160-15,1 2 0 0,1-4 0 0,4 3-176 16,1-3 176-16,1-1-160 0,1 0 160 0,3-4-160 31,2-1-384-31,0-3-80 0,2-1-16 0,2 0 0 16,-1-8-576-16,6 6-112 0,0-1-16 0,-6-5-11536 0</inkml:trace>
  <inkml:trace contextRef="#ctx0" brushRef="#br0" timeOffset="68371.52">25910 7556 18655 0,'0'0'832'0,"0"0"160"0,0 0-800 0,0 0-192 0,0 0 0 0,0 0 0 16,0 0 1824-16,0 0 320 0,0 0 64 0,0 0 16 0,-9-2-1136 0,0 4-240 16,-3 0-32-16,0 5-16 0,-1 4-352 0,-2 4-80 15,-2 0-16-15,-2 0 0 0,1-2-32 0,1 0 0 16,2 0 0-16,0-1 0 0,2-1-192 0,2 1-128 16,0-3 128-16,3 2-128 0,3-3 176 0,2 2-48 15,3 0 0-15,0-10 0 0,0 0-128 0,11 8 0 16,1-3 0-16,2 2 0 0,3-4 0 0,2 0 0 15,2 1 0-15,1-2 0 0,-1-4 0 0,3-2 0 16,-3-2 0-16,-2-1 0 0,-1 1 0 0,-2-3 0 16,-4-3 0-16,0 3 128 0,-3-2 32 0,-1 2 0 0,-3 2 0 15,-1-3 0-15,-4 10 32 0,2-10 16 16,-2 10 0-16,-2-12 0 0,-4 2-208 0,6 10 0 0,-6-9 0 0,-2 1 0 31,-1 1-1568-31,1 2-416 0</inkml:trace>
  <inkml:trace contextRef="#ctx0" brushRef="#br0" timeOffset="74168.28">16572 4378 13823 0,'-19'-13'1216'0,"9"4"-960"0,-2-1-256 0,3-1 0 15,0 1 2048-15,5 1 352 0,4-3 80 0,3 3 16 16,0 0-2048-16,1 2-448 0,4-3 0 0,4 1 0 15,1 0 0-15,4 0 208 0,2 1-48 0,1-1-16 16,2-2 176-16,3 2 48 0,1 0 0 0,0 0 0 16,-2 0-128-16,-2-2-32 0,0 1 0 0,0 1 0 15,0 2 320-15,3-1 64 0,1 2 16 0,1-1 0 16,2 1 160-16,0-1 48 0,1 2 0 0,2-1 0 16,6 2-176-16,0-2-16 0,0 0-16 0,2-1 0 0,5 1-192 0,-1-2-32 15,-1-1-16-15,4 1 0 0,2 0-176 16,4 2-48-16,0 1 0 0,4 2 0 0,3 2-144 0,2-2 0 15,-1-1 0-15,0 0 0 0,0-2 128 0,2 2-128 16,0 1 0-16,2 2 128 0,0 1-128 0,1-1 0 16,1-1 0-16,-2-2 128 0,0 3-128 0,-1 2 0 15,0 3 0-15,0 0 0 0,1 3 0 0,0 1 0 16,1-3 0-16,-1 1 0 0,-3 1 176 0,2-1-48 16,1 3-128-16,3 1 192 0,0 1-192 0,1-2 144 15,0 2-144-15,0-2 128 0,-4 0-128 0,1 3 0 16,1-3 0-16,3 3 128 0,-1-1-128 0,2 1 0 15,1 1 144-15,-2-1-144 0,0-2 0 0,-1 1 0 16,-3-2 0-16,2 1 0 0,0-2 0 0,1 1 128 0,0 0-128 16,-3 2 0-16,-3-5 0 0,0 3 0 0,0 1 0 0,1 1 128 15,3 2-128-15,-2 2 0 0,-1 0 0 0,0 1 0 16,-3-2 0-16,3 2 0 0,4 0 128 0,1-1-128 16,0 1 128-16,4 1-128 0,2-4 160 0,1-3-160 15,-3-1 0-15,3 1 128 0,3-1-128 0,2 0 0 16,1-1 0-16,-1-3 144 0,-3-4-144 0,3 2 128 15,1 2-128-15,2 3 0 0,-1 1 0 0,-2-3 0 16,-4 2 128-16,-3 0-128 0,-2 0 0 0,1 2 128 16,0 3 96-16,0 3 16 0,0-2 0 0,0 5 0 15,-1-1-112-15,-1 0-128 0,0-1 176 0,4 0-176 16,4 0 144-16,-1-1-144 0,-1-2 0 0,-2-1 144 16,0-1-144-16,2-1 0 0,2 3 0 0,1-1 128 15,-1 0-128-15,-1 0 0 0,-2 0 144 0,-2 2-144 16,1 4 0-16,-4 0 0 0,1 2 0 0,-3 1 0 0,-5 0 0 15,0 3 0-15,-5 1 0 0,-1 0 0 0,0 2 0 0,-1-2 0 16,-1 4 0-16,3 0 0 0,1 0 0 0,0-3 0 16,-3 3 0-16,-2 0 128 0,-1 0-128 0,1-1 176 15,0-1-176-15,2 2 192 0,2 4-192 0,-2-4 128 16,1 0-128-16,-2 0 128 0,-3 3-128 0,-3-3 0 16,-5-3 0-16,0 3 0 0,-2 1 0 0,0 1 0 15,-1-2 0-15,-1 1 128 0,1 0-128 0,1 2 0 16,1-1 0-16,-3 2 0 0,-5 3 0 0,-1-5 0 15,-2 1 0-15,0 1 0 0,-5 2 0 0,1 1 0 16,-3-1 0-16,0 4 0 0,0 1 0 0,-1 2 0 0,-2-1 0 16,2-3 0-16,-3-1 0 0,1-2 0 0,0 4 0 0,0-7 0 15,1 0 176-15,1-2-48 0,1-2-128 0,-1 0 192 16,1-2-16-16,-2-1-16 0,0-1 0 0,1 0 0 16,-1-6-160-16,1 2 160 0,0 3-160 0,-2 2 160 15,-2-3-160-15,1 2 0 0,-2 1 0 0,1-1 128 16,-2-2-128-16,1 2 160 0,-2 1-160 0,0-1 160 15,1 0-32-15,-2-3-128 0,1-1 192 16,-1-1-64-16,-3 0-128 0,2 1 192 0,1 0-192 0,-2-4 192 16,1 0-192-16,1 0 0 0,0-2 0 0,0 1 0 15,-1-2 0-15,-2 2 0 0,-1 1 0 0,0-3 0 16,-1 3 0-16,-1 0 0 0,0 1 0 0,2-1 128 16,-3 3-128-16,1-3 0 0,-1 0 0 0,-1-2 0 15,-1 1 0-15,0-2 0 0,-1-1 0 0,-1 3 0 0,2 0 160 16,-3-1-160-16,0 1 192 0,0 1-192 0,1-3 224 0,-1-2-64 15,0-2-16-15,0 1 0 0,2-1-144 0,-2 1 0 16,-1-2 144-16,0 0-144 0,-4-9 0 0,6 12 0 16,0-3 0-16,-1 1 128 0,-1 2-128 0,1 0 0 15,0-1 128-15,0 0-128 0,1-2 0 0,-1 1 0 16,-5-10 0-16,5 13 128 0,0-2-128 0,-1 2 0 16,-1-4 0-16,1 1 0 0,-4-10 0 0,5 11 128 15,-5-11-128-15,6 10 0 0,2 1 0 0,-1-3 128 16,-7-8-128-16,0 0 0 0,9 6 128 0,-9-6-128 15,10 4 128-15,1 0-128 0,-11-4 160 0,10 3-32 16,-1-3-128-16,0-2 192 0,1-2-64 0,-1 2-128 0,-9 2 176 16,13-6-176-16,-3 1 352 0,-1-1-32 15,-1-1-16-15,0-1 0 0,0-1-32 0,0-1 0 0,-3-1 0 0,1 1 0 16,2 0-128-16,-1-2-16 0,-1-1-128 0,1 0 192 16,1-2-192-16,-3 2 144 0,-1-5-144 0,-2 1 128 15,1-1-128-15,-2 0 128 0,0-3-128 0,2-1 128 16,-2-1-128-16,2 3 0 0,-2-1 0 0,1 0 128 15,-1 1-128-15,0-2 0 0,-2 1 0 0,0-1 0 16,-1 1 0-16,1 4 0 0,-2 4 0 0,1 0 0 16,-1-1 0-16,-1 4 0 0,0 0 0 0,4 10 0 15,-6-2 0-15,6 2 0 0,0 0 0 0,-11 2 0 16,2 2-192-16,1 2 192 0,2 1-160 0,-1 4 160 16,1-3-192-16,1 3 48 0,-1 4 16 0,3 3 0 15,-1 1 128-15,1 2-192 0,-1-2 192 0,2 1-192 16,-1 4 192-16,0 1 0 0,1-1-144 0,-1 0 144 0,2-1 0 0,-1-3 0 15,1 1 0-15,1 2 0 16,0 2 0-16,0-1 0 0,0-2 0 0,1 0-176 0,1 0 176 16,-1-1-128-16,0 0 128 0,-1-2-128 0,0 1 128 0,2-1 0 15,-1 1-144-15,-1-4 144 0,0-1 0 0,0 0 0 16,0-2 0-16,0 0 0 0,0-2 0 0,0 1 0 16,-1 0 0-16,-1-2 0 0,1-1 0 0,0 1 0 15,-1 0 0-15,1-1 0 0,1-9 0 0,0 0 0 16,0 0 0-16,0 0 0 0,-4 8 0 0,4-8 0 15,0 0 0-15,0 0 0 0,0 0 128 0,-6 4-128 16,6-4 0-16,-9 2 128 0,9-2-128 0,-11 0 160 16,1 0-160-16,-1-1 160 0,1-1 64 0,-1-1 16 15,1 0 0-15,-2 2 0 0,-2 1-32 0,0-3 0 0,-1 2 0 0,0-2 0 16,-2 0-64-16,0 0-16 0,0 0 0 0,0 1 0 16,-1-1-128-16,-1 2 0 0,1 0 0 0,0-1 128 15,1 0-128-15,0-1 0 0,-1-1 0 0,-1 1 0 16,0-2-208-16,-2 1-128 0,-2 0-32 0,-1-1 0 31,1-1-2000-31,-3-2-384 0,-2-1-96 0,-1-2-15264 0</inkml:trace>
  <inkml:trace contextRef="#ctx0" brushRef="#br0" timeOffset="75128.97">24983 4519 22287 0,'0'0'976'0,"0"0"224"0,0 0-960 0,0 0-240 0,0 0 0 0,0 0 0 16,0 0 816-16,0 0 112 0,0 0 32 0,0 0 0 16,0 0-384-16,11 5-64 0,-11-5 0 0,7 11-16 15,-7-11-368-15,6 13-128 0,-4-1 0 0,-2 1 0 16,0-13 0-16,-1 18 0 0,-3-2 0 0,0 2 0 15,-1 0 256-15,-2 0-64 0,1 2 0 0,-1-1 0 16,2-2 160-16,0 3 32 0,1-2 0 0,1 3 0 16,2-1 48-16,1 1 16 0,0-5 0 0,1 4 0 0,2-3-96 0,1 3-16 15,0-5 0-15,0 3 0 0,1-2-176 0,-1-3-32 16,0-1-128-16,-2-3 192 0,-2-9-192 0,4 9 0 16,-4-9 0-16,0 0 0 15,0 0-608-15,0 0-16 0,0 0 0 0,0 0-8720 16,0 0-1728-16</inkml:trace>
  <inkml:trace contextRef="#ctx0" brushRef="#br0" timeOffset="78245.75">25025 4599 3679 0,'0'0'160'0,"-11"5"32"0,1-2-192 0,1-1 0 0,9-2 0 0,-9 3 0 16,9-3 4048-16,0 0 768 0,0 0 160 0,0 0 16 16,0 0-3744-16,0 0-752 0,0 0-160 0,0 0-16 15,0 0-320-15,0 0 160 0,0 0-160 0,0 0 128 16,0 0 224-16,0 0 32 0,0 0 16 0,10-3 0 15,-10 3 544-15,11-4 96 0,-11 4 32 0,10-4 0 16,-10 4 144-16,9-6 16 0,-2-1 16 0,-2 1 0 16,0-2-64-16,-1-1-16 0,0 0 0 0,-1 1 0 15,-3 8-384-15,5-7-80 0,0-2 0 0,0 1-16 16,-5 8-400-16,7-7-80 0,-2-1-16 0,-5 8 0 16,8-7-192-16,0 1 144 0,-2-1-144 0,2 2 128 15,0 0-128-15,1 1 0 0,-9 4-192 0,13-7 192 16,-1 2-128-16,-1 1 128 0,0 0 0 0,-1 2 0 0,1-1 0 0,-1 2 0 15,-10 1 0-15,13-1 0 0,0 1 0 0,-1 0-144 16,-2-2 144-16,-10 2 0 0,12 3-192 0,-3 1 192 16,0 0-192-16,-9-4 192 15,11 5-448-15,-3-4 32 0,-8-1 0 0,9 5 0 16,0-1-336-16,0 0-64 0,1 1-16 0,-1 1 0 16,-9-6-336-16,12 4-80 0,-1 1-16 0,-1 1 0 15,-1 3-1008-15,0-3-208 0,0 0-32 0</inkml:trace>
  <inkml:trace contextRef="#ctx0" brushRef="#br0" timeOffset="78636.95">25438 4665 8287 0,'0'0'736'0,"0"0"-592"0,0 0-144 0,0 0 0 0,0 0 4256 0,0 0 816 15,0 0 176-15,0 0 16 0,0 0-3920 0,0 0-768 16,0 0-176-16,13 6-16 0,-1-5-240 0,1-1-144 16,1-1 192-16,1 1-192 0,-1-3 0 0,2 2-224 15,-2-2 16-15,0 3 0 16,-1-4-368-16,0 1-64 0,-1 3 0 0,0-3-16 0,-2 0 336 0,-10 3 64 16,12-1 0-16,-2 1 16 0,-10 0 240 0,12 0-144 15,-12 0 144-15,13 0-128 16,-1 0-1664-16,-12 0-336 0,12 0-64 0</inkml:trace>
  <inkml:trace contextRef="#ctx0" brushRef="#br0" timeOffset="78882.98">25492 4814 21183 0,'0'0'1888'0,"0"0"-1504"0,0 0-384 0,0 0 0 16,0 0 2080-16,11 5 352 0,2-1 64 0,2-4 0 16,2 0-2176-16,2 0-320 0,2-3-288 0,3 1 48 15,0 1-672-15,1-3-144 0,1-2-32 0,0 0-10896 16</inkml:trace>
  <inkml:trace contextRef="#ctx0" brushRef="#br0" timeOffset="79327.89">26043 4466 23951 0,'1'-20'2128'0,"1"9"-1696"0,-1-1-432 0,3 1 0 16,1 4 2304-16,2-1 384 15,2 0 80-15,2 1 16 0,1 0-2272 0,1-1-512 0,0 3 0 0,2 2 0 16,-1-2 0-16,2 1 0 0,1 0 0 0,-2 0 0 16,1 1-128-16,1-3 128 0,1 2 0 0,2 0 0 15,-2-1-160-15,1 1 160 0,0-1-128 0,-2-1 128 16,-3 4 0-16,-2-2 0 0,-12 4 0 0,0 0 0 15,0 0 0-15,0 0 0 0,6 10 0 0,-3 2 128 16,-4 2 16-16,-3 3 16 0,-3 0 0 0,-3 6 0 16,-3 4 32-16,-3-1 0 0,2 4 0 0,-3-4 0 15,-2 1-192-15,0 1 0 0,-1 0 0 0,1 4-176 16,-3 2 0-16,5-2 0 0,4-4 0 0,2-1 0 16,3-1 176-16,3-2-208 0,0-6 80 0,2 0 128 15,1-4 128-15,0 2 160 0,0 0 32 0,0-2 0 0,2 0-64 16,3 2 0-16,0 0 0 0,2-2 0 0,1-1-112 0,2 0-16 15,3-3-128-15,2 2 192 0,2-1-16 0,5-1-16 16,1 3 0-16,2-4 0 0,5 0-160 0,0-1 0 16,5-3-160-16,0 2 160 15,-2 1-2144-15,1-4-336 0,-3-2-64 0</inkml:trace>
  <inkml:trace contextRef="#ctx0" brushRef="#br0" timeOffset="81198">14643 5642 13823 0,'0'0'1216'0,"0"0"-960"0,0 0-256 0,0 0 0 16,0 0 2688-16,0 0 512 0,0 0 80 0,13 0 32 15,0 0-2592-15,0 2-512 0,1 0-208 0,0 0 176 0,1-2-176 0,2 2 0 16,4 0 0-16,4 0 128 16,2-2 0-16,3 2 0 0,3 1 0 0,2-2 0 0,3-2 112 0,0-1 16 15,0 1 0-15,-1-1 0 0,-1-1 128 0,-2 0 16 16,-1-1 16-16,3 2 0 0,-2-5-16 0,5 2 0 16,5 4 0-16,3 1 0 0,1 1-192 0,2 0-32 15,-2 1-16-15,-1 0 0 0,-3 2-160 0,-2-1 192 16,-4-2-192-16,0 0 192 0,1-1 0 0,2 4 0 15,4-2 0-15,0 2 0 0,2 1 64 0,3 0 0 16,1 0 16-16,-3 0 0 0,-4 1-32 0,-2-1-16 16,-2 1 0-16,1 0 0 0,0-1-64 0,2 1-16 15,4 1 0-15,4-1 0 0,1 1-144 0,3 1 128 0,-1-1-128 16,-4 3 128-16,-1 1-128 0,-1-3 0 0,-2 1 144 16,-1 2-144-16,0 2 0 0,-1 1 128 0,-2 0-128 0,1 3 0 15,0 2 0-15,-2 0 0 0,-3 3 0 0,-1-1 0 16,-3 3 0-16,-4-1 144 0,-3 2-144 0,-2-2 0 15,-2 1 128-15,2-1-128 0,1 2 0 0,-1-1 0 16,0-1 128-16,-1 0-128 0,1-2 0 0,1 1 0 16,0 2 128-16,0-1-128 0,-1 0 144 0,0-1-144 15,0 3 128-15,-2-2-128 0,-2-1 0 0,-2 2 0 16,-3-1 0-16,0 2 128 0,-3-2-128 0,-3 3 0 16,-1 0 0-16,-2 2 0 0,-1-5 128 0,-2 2-128 15,-4 1 224-15,2-1 0 0,-2-2 0 0,-3 1 0 16,-1-1-48-16,0 0-16 0,0-3 0 0,-1-1 0 15,-3 0-32-15,0 1 0 0,1-1 0 0,-1 2 0 16,-1-4 0-16,0 0-128 0,-1-1 192 0,1 1-64 0,-2-2-128 0,0 1 0 16,1-2 144-16,1-1-144 0,-2 2 0 0,1 0 144 15,-2 1-144-15,2 0 0 0,-3 1 144 0,-1 1-144 16,1-1 0-16,-1 0 144 0,1 2-144 0,-1-2 0 16,-1 3 144-16,1-3-144 0,-3-2 144 0,1 0-144 15,1-1 192-15,-1 2-192 0,-1-3 128 0,-1 0-128 16,0 0 0-16,1 0 0 0,0-1 0 0,-1 1 0 15,-2-2 0-15,-1 1-144 0,-1 0 144 0,0 1 0 16,-2 0 0-16,0 1 0 0,-3 2 0 0,1-3 0 16,-1 4 0-16,1-3 128 0,1 3-128 0,2 1 128 15,-1-2-128-15,2 5 128 0,3-4-128 0,0 2 0 16,0 0 0-16,-1-1 0 0,1-1 0 0,2 2 0 0,-2 0 0 0,1-1 0 16,0 0 0-16,2 0 0 0,-1-1 0 0,-1-1 0 15,-1-2 0-15,-2 1 0 0,-2-1 0 16,1 3 128-16,0-4-128 0,0 1 0 0,-1 1 0 0,2-2 0 15,1 2 0-15,2 2 0 0,0 0 0 0,1 0 0 16,0-1 0-16,0 1 0 0,0-2 0 0,1 2 0 16,1-1 0-16,1-2 0 0,1 2 0 0,0-2 0 15,2 2 0-15,-1 1 0 0,0 2 0 0,0-2 0 16,-1 0 0-16,2-1 0 0,0-2 0 0,1 2 0 16,1-3 0-16,0 1 0 0,-1 2 0 0,3-6 0 15,-1 0 0-15,1-1 0 0,3 0 128 0,-1 3-128 16,0-3 0-16,0-1 128 0,5-8-128 0,0 0 0 15,-11 6 0-15,2 1 128 0,1-4-128 0,8-3 0 16,-9 10 0-16,1-3 0 0,2 3 0 0,-1-4 0 16,1 1 0-16,-1-1 0 0,-2-1 0 0,3 3 0 0,-1 3 0 15,1-2 0-15,-1 0 0 0,2-1 0 0,5-8 0 0,-8 7 0 16,0 3 0-16,8-10 0 0,-2 9 0 0,2-9 0 16,0 0 0-16,0 0 128 0,0 0-128 0,0 0 0 15,-9 4 128-15,9-4-128 0,0 0 0 0,0 0 128 16,0 0-128-16,-8-7 0 0,8 7 0 0,-5-6 0 15,5 6 0-15,-3-11 0 0,3 11 0 0,-1-9 0 16,1 9 0-16,1-9 0 0,0 1 0 0,-1 8 0 16,3-10 0-16,-1 1 0 0,-2 9 0 0,2-11 0 15,-1 2 0-15,-1 9 0 0,0 0 0 0,1-10 0 16,1-2 0-16,-2 12 0 0,-3-11 0 0,3 11 0 0,-4-14 0 0,0 2 128 16,2 1-128-16,-1 0 0 0,0 1 0 0,1-1 0 15,2 11 0-15,-4-11 128 0,1-2-128 0,2 1 0 16,1 12 0-16,0 0 0 0,1-12 0 0,-1 12 0 15,0 0-128-15,0 0 128 0,0 0-128 0,0 0 128 16,0 0-320-16,0 0 0 0,0 0 16 0,7 9 0 16,-2 2 128-16,0 0 32 0,0 2 0 0,1 0 0 15,-2-1 144-15,1 1-128 0,-1 0 128 0,0 2-128 16,0-1 128-16,-1 2 0 0,1-3-144 0,0 1 144 16,0 2 0-16,0-3 0 0,-4-13 0 0,7 13 0 15,0-2 0-15,3 1 0 0,-1-3 0 0,1 0 0 16,1 0 0-16,-1 1 0 0,0-4 0 0,1-2 0 15,-1 0 0-15,2-1 0 0,0-2 0 0,-1-1 0 16,0-1-128-16,-1-1-128 0,1-2 0 0,-1 0-16 16,1-1-496-1,0 0-112-15,0-3-16 0,-3-1-9584 0,-2-1-1920 0</inkml:trace>
  <inkml:trace contextRef="#ctx0" brushRef="#br0" timeOffset="82325.78">15673 6561 2751 0,'0'0'128'0,"0"0"16"0,0 0-144 0,0 0 0 0,-9 6 0 0,9-6 0 0,-5 10 2208 16,5-10 416-16,-7 6 64 0,2 3 32 0,0 3-1424 0,2-2-272 16,3 2-64-16,2-4-16 0,-2-8 272 0,2 13 64 15,1 0 16-15,0 0 0 0,0 0-224 0,1 0-48 16,-1 1-16-16,0-1 0 0,-1 1-336 0,-1 0-64 15,1-1-16-15,-1 0 0 0,2 3-144 0,-2 1-48 16,-1-1 0-16,1 0 0 0,1-3-112 0,-1 1-32 16,-2 0 0-16,2-3 0 0,-1-11 128 0,0 13 32 15,0-13 0-15,0 12 0 0,0-12 32 0,0 0 16 16,0 0 0-16,0 0 0 0,0 0-48 0,0 0-16 16,0 0 0-16,0 0 0 0,0 0 48 0,0 0 16 15,0-10 0-15,0-1 0 0,0-2-224 0,0 0-48 0,-1 0-16 16,1-1 0-16,0-1-176 0,0 1 0 0,0 0 144 15,0-1-144-15,1 1 0 0,-1 1 144 0,-1-1-144 16,1 1 0-16,1 0 128 0,2 0-128 0,-2-3 0 0,1 0 0 16,1 1 0-16,2-1 0 0,-1-1 0 0,1 0 0 15,-1 1 0-15,1 2 0 0,2 1 0 0,-2 0 0 16,0 0 0-16,-1 3 0 0,2 0 0 0,-6 10 0 16,7-6 0-16,1 1 0 0,-8 5 0 0,12-6 0 15,0 0-176-15,-1 2 176 0,1 0-192 0,0 1 192 31,-2 2-512-31,2 0 0 0,1 0 0 0,1-1 0 16,1 0-432-16,0 2-80 0,0 1 0 0,0 0-16 0,1-2-240 16,-2 1-64-16,1-1 0 0,-2 2 0 0,0 3-1376 0,-3 0-288 0</inkml:trace>
  <inkml:trace contextRef="#ctx0" brushRef="#br0" timeOffset="82655.3">15998 6736 22047 0,'0'0'976'0,"0"0"208"0,0 0-944 0,0 0-240 0,0 0 0 0,10-4 0 15,2 1 560-15,1 0 64 0,0 1 16 0,1-1 0 16,2 1-352-16,-2-1-64 0,1-1-16 0,0-1 0 16,4 1-208-16,-2 0 144 0,-4 0-144 0,0 2 128 15,-2-2-128-15,1 0-224 0,0 1 48 0,0 2 16 31,-2 0-608-31,1 1-112 0,-11 0-16 0,0 0-5888 0,9 0-1184 0</inkml:trace>
  <inkml:trace contextRef="#ctx0" brushRef="#br0" timeOffset="82865.78">16071 6818 12895 0,'0'0'1152'0,"0"0"-928"15,0 0-224-15,9 4 0 0,-9-4 2960 0,16 4 560 16,3-1 96-16,-2-3 32 0,-1-1-2960 0,1-3-688 16,0-1 0-16,0-1-7616 15,0-2-1600-15</inkml:trace>
  <inkml:trace contextRef="#ctx0" brushRef="#br0" timeOffset="83392.73">16456 6346 16575 0,'0'-8'1472'0,"1"-2"-1168"0,-1 10-304 0,4-11 0 16,1 3 2144-16,1 2 368 0,-6 6 80 0,11-7 16 16,-2 2-1856-16,0 1-368 0,-9 4-80 0,14-2-16 15,0-2-288-15,-1 2 128 0,1 1-128 0,2 1 0 16,2-3 0-16,-1 2 0 0,-2 0 0 0,0 1 0 16,-1-2 0-16,0 2 0 0,1 2 0 0,-2 0 0 15,-1 2 0-15,-1 2 0 0,-2 1 0 0,-1 2 0 0,-3 2 224 0,1 1-64 16,-1 2-16-16,0 2 0 0,-1 2 96 0,0 4 16 15,0 3 0-15,-3 0 0 0,0 2-96 0,1 0-16 16,-1 1 0-16,2 0 0 0,-2-2-144 0,0-2 0 16,3-2 0-16,-3-2 128 0,-1-3-128 0,-1-3 0 15,0-1 0-15,0 3 128 0,-2-5-128 0,-1 1 0 16,-2-1 0-16,-2-1 0 0,-1-1 176 0,-3 1-48 16,-4 1-128-16,-1 1 192 0,-1-1-192 0,-2 1 0 15,-3-1 128-15,1-2-128 0,1-3 0 0,1-2 0 16,2-3 0-16,4-1 0 0,3-2 0 0,4-1 192 15,-1-1-48-15,8 4-16 0,-6-6-128 0,6 6 128 0,2-9-128 0,-2 9 128 16,6-9-128-16,2 5 128 0,1-3-128 0,3 2 128 16,1 1 336-16,1 0 64 0,2 0 16 15,1 2 0-15,1 0-80 0,0 2-16 0,-1 0 0 0,3 2 0 16,0 0-320-16,-1-1-128 0,-1 2 0 0,1 0 144 16,-2-1-144-16,1 1 0 0,1-1-160 0,2 1 160 31,1-2-2320-31,2-1-368 0,10-2-80 0,4-1-16 0</inkml:trace>
  <inkml:trace contextRef="#ctx0" brushRef="#br0" timeOffset="125512.67">30778 15843 36799 0,'-49'0'1632'0,"13"0"336"0,-5-2-1584 0,-1 0-384 0,3 0 0 0,4-2 0 0,2-1 592 0,3 1 48 15,3-3 0-15,1 2 0 0,1-1-480 0,1 0-160 16,1 2 0-16,1 2 144 0,0-2-144 0,-1 3 128 15,0 1-128-15,-2 2 128 0,0 1 512 0,-1 1 112 16,-2 0 16-16,-1 3 0 0,2 3 208 0,1 1 48 16,2 0 16-16,5 0 0 0,3 0-528 0,5-1-96 15,5-3-32-15,6-7 0 0,0 0-112 0,18 8-16 16,8-2-16-16,8-2 0 0,7-4 96 0,8-2 32 0,10-6 0 16,12 0 0-16,12-5 16 0,9 1 16 0,10-2 0 0,1 3 0 15,-3 2-224-15,8 0-48 0,7-1-128 0,-8 2 192 16,-9 1-192-16,-3 5 0 0,-1 2 0 0,-2 0 0 15,1 0 0-15,-8 2 0 0,-11 5 0 0,-9-5 0 16,-5 4 0-16,-1-1 0 0,0 0 0 0,-2 0 0 16,-2 2 0-16,-3-1 144 0,-4 1-144 0,-8-3 192 15,-6 0-192-15,-6 0 160 0,-6-2-160 0,-4 1 160 16,-5-2-160-16,-13-1 192 0,0 0-192 0,0 0 192 16,-10 3-192-16,-7-1 192 0,-8 0-192 0,-9-2 192 15,-10 0-192-15,-8 0 0 0,-8-2 0 0,-4 2 0 16,-5 0 0-16,-8 0-144 0,-8 0 144 0,-5-1 0 15,-5 0 0-15,1 1-128 0,3 0 128 0,-2 0 0 16,1-2 0-16,-3 1 0 0,-1 0 176 0,6 1-176 0,7 0 192 0,3-2-192 16,5 1 192-16,1 0-192 15,-1 0 176-15,6-1-176 0,5 2 160 0,9 0-160 0,7 2 160 0,7 0-160 16,3 1 160-16,6 1-160 0,5-2 144 0,6 2-144 16,7-1 128-16,14-3-128 0,0 0 0 0,0 0 0 15,0 0 128-15,17 8-128 0,8-2 0 0,10-2 0 16,10-3-192-16,15-1 192 0,15-1-144 0,9 0 144 15,9-3 0-15,5 0 0 0,2-3 0 0,8 1 0 16,7 1 0-16,-4-1 0 0,-9 1 0 0,2 1 0 16,1-2 0-16,-3-1 0 0,-5 3 0 0,-9 2 0 15,-8-2 144-15,-3 1-144 0,-4 1 0 0,-3-1 0 16,-2-1 0-16,-7 2 0 0,-6-1-160 0,-5 2 160 16,-6-1 0-16,-5-2-144 15,-8 2-944-15,-2-1-192 0,-4 2-48 0,-3-2-21072 0</inkml:trace>
  <inkml:trace contextRef="#ctx0" brushRef="#br0" timeOffset="126538.49">30675 16261 20271 0,'-17'-3'1792'0,"0"-1"-1424"0,0-1-368 15,3 1 0-15,1-1 1264 0,1-1 176 0,3 1 32 0,0 0 16 16,0 0-1184-16,0 1-304 0,2-4 0 0,-2 3 0 16,-1 0 0-16,-2 2 0 0,-2 0 128 0,-3-2-128 15,-2 1 496-15,1 0 32 0,-3 2 16 0,0-1 0 16,-1-1 624-16,1 0 128 0,1-1 32 0,-1 3 0 16,1-1-112-16,1 3 0 0,-1 0-16 0,0 1 0 15,0 1-480-15,0-1-80 0,4-1-32 0,3 0 0 16,3-1-208-16,1 1-32 0,9 0-16 0,0 0 0 15,0 0 32-15,0 0 16 0,0 0 0 0,0 0 0 16,0 0-16-16,0 0 0 0,0 0 0 0,15 1 0 16,4-1-16-16,2 1-16 0,1 3 0 0,4 0 0 15,5-3 112-15,9 3 32 0,10 1 0 0,10-3 0 16,9 3-32-16,3-2 0 0,-2 0 0 0,6-3 0 16,2-2-176-16,15 1-32 0,11-1-16 0,-2 1 0 0,-5-2-64 0,5-1-16 15,6 1 0-15,3-1 0 0,1 1-160 0,-2-2 0 16,-7-3 0-16,5 1 128 0,7 1-336 0,-3 3-80 15,-4-1-16-15</inkml:trace>
  <inkml:trace contextRef="#ctx0" brushRef="#br0" timeOffset="131859.26">29180 9322 2751 0,'0'0'256'0,"0"0"-256"0,0 0 0 0,0 0 0 15,0 0 2368-15,0 0 416 0,0 0 96 0,0 0 0 16,0 0-720-16,0 0-160 0,8-6-16 0,-8 6-16 15,0 0 272-15,0 0 48 0,0 0 16 0,0 0 0 16,0 0-736-16,4-4-144 0,-4 4-16 0,5-3-16 16,1-1-864-16,1 2-160 0,-1-2-48 0,2 2 0 0,1 0-320 0,10-2 0 15,-3 1 0-15,1 2 128 0,2 1-128 0,-2 0 0 16,2 0 0-16,2 1 0 0,1 2 0 0,3 1 144 16,6 9-144-16,-3-3 160 0,-5-6 48 0,1 3 16 15,3 1 0-15,0 1 0 0,-1-2 144 0,2 4 16 16,2-2 16-16,-3-1 0 0,-1-3 80 0,2 2 16 15,0 0 0-15,5 3 0 0,1-3-176 0,1 4-48 16,3 1 0-16,1-2 0 0,0 0-32 0,0 1-16 16,2 1 0-16,-2-1 0 0,-2 1-64 0,0 0-16 15,-4 1 0-15,-3-3 0 0,-2 2 0 0,5 1 0 16,2-1 0-16,8 2 0 0,8 0 80 0,5 2 16 16,1 1 0-16,-1 0 0 0,-2-1 16 0,-5-2 0 15,-4-2 0-15,-1-1 0 0,0 0-16 0,2-1 0 0,3 2 0 0,1 2 0 16,1 3 80-16,0 3 0 0,0-3 16 15,-2 1 0-15,-2 0-208 0,-4 1-128 0,-5-4 128 0,-2 3-128 16,-2 1 0-16,-1 0 0 0,-1 3 0 0,1 2 128 16,-2-2-128-16,-1 0 0 0,-1 0 0 0,4 3 0 15,0 5 320-15,0-6 0 0,-2-4 0 0,1 6 0 16,-1 2-128-16,-1-2-16 0,0-1-16 0,-3-1 0 16,-1-1-160-16,0-1 128 0,-1 0-128 0,3 1 128 15,-2 2-128-15,0-1 128 0,1 2-128 0,-1 1 128 16,0 3-128-16,0 3 0 0,0 1 0 0,0 0 0 15,-1 1 0-15,-1-3 128 0,-6 1-128 0,0 1 0 16,-1-3 128-16,0-1-128 0,-5-3 128 0,0 1-128 16,-1-2 256-16,2-1-16 0,0-3-16 0,-1 0 0 15,0-1-16-15,1 1 0 0,0 1 0 0,0 2 0 0,1 1-80 0,-1 0 0 16,0 0-128-16,0 1 192 0,0 1-192 0,1 2 0 16,-1 3 128-16,0-1-128 0,0 1 0 15,-2-2 0-15,1 2 0 0,1-2 0 0,-1-2 0 0,0 1 0 16,-2 1 0-16,2-2 0 0,-2-2 128 0,2 1-128 15,-2-4 0-15,2 2 0 0,1-1 224 0,-2-3-48 16,-1-2-16-16,0 1 0 0,0 0 16 0,-1-3 0 16,-2 1 0-16,0 1 0 0,1 2-176 0,-2-2 128 15,0 1-128-15,-1 2 128 0,0-1-128 0,-1 3 0 16,0 0 0-16,-2-1 0 0,0 1 0 0,-1 0 0 16,-1 1 0-16,1 1 0 0,2 1 144 0,-2 2-144 15,1 1 160-15,0-2-160 0,2 0 0 0,-1-3 0 0,-1-2 0 0,2 1 0 16,0 1 0-16,0-2 128 0,-1-1-128 0,-1-1 144 15,0 2-144-15,-1-2 0 0,0 1 144 16,-1 2-144-16,0 1 0 0,0 2 0 0,-1 0 0 0,1 4 0 16,-1 1 0-16,-1 1 0 0,1 0 0 0,1-1 128 15,0-1-128-15,-3 0 0 0,1-1 0 0,-2-1 0 16,0 0 0-16,0 0 0 0,0-4 160 0,1 1-160 16,0 2 0-16,-1-1 0 0,-2-1 0 0,3-1 0 15,0 0 0-15,2-2 0 0,-1-5 0 0,2 1 0 16,2-3 0-16,0-2 192 0,0 0-16 0,-1-1-16 15,1-1-32-15,2-1-128 0,-1-2 192 0,0-1-64 16,-3-9 32-16,2 11 0 0,-2-11 0 0,4 10 0 0,-4-10-160 16,0 0 0-16,0 0 0 0,3 9 0 0,-3-9 128 15,0 0 0-15,0 0 0 0,0 0 0 0,0 0-128 0,0 0 160 16,0 0-160-16,0 0 160 0,0 0-32 0,0 0 0 16,-8-6 0-16,0-3 0 0,-1-2 0 0,0-1-128 15,0-2 192-15,-2 0-64 0,-1-2-128 0,1-2 160 16,-1-3-160-16,-1 1 160 0,0 2-160 0,0 3 0 15,1-4 0-15,0 4 0 0,1-1 0 0,-1 3 0 16,3-1 0-16,-2 1 0 0,2 0 0 0,0 1 0 16,1 1 0-16,2 2 0 0,-1 0 0 0,2 1 0 15,0 0 0-15,5 8 0 0,0 0 0 0,-8-7 0 16,8 7 0-16,-6-8 0 0,-1 1 0 0,7 7 0 16,0 0-144-16,0 0 144 0,-9-4 0 0,9 4-192 15,-9-2 192-15,9 2-160 0,0 0 32 0,-8 5 0 0,1 1 0 16,2 2 0-16,5-8 128 0,-4 13-208 0,0-1 80 15,3 4 128-15,1-3-208 0,1 1 80 0,1 0 128 0,0 1-208 16,2-1 80-16,1 2 128 0,1-1-208 0,0 1 80 16,2 1 128-16,1-3 0 0,2 2 0 0,-1 0 0 15,0-3 0-15,1 1 0 0,-2-1 0 0,1 1 0 16,1 2 0-16,-1-3 0 0,1 0 0 0,-1 1 0 16,-1 0 0-16,2 0-128 0,-1 1 128 0,1-3 0 15,-2-4 0-15,0-1 0 0,0-1 0 0,0-3 0 16,-9-3 0-16,13 4 0 0,-1-4 0 0,1 0 128 15,1 0 48-15,1-6 16 0,-1 0 0 0,0-1 0 16,1-2-192-16,-2 0 0 0,0-1 0 0,0-2 0 16,0 0-176-16,0-3 176 0,0-4-128 0,0-2 128 15,0-2-336-15,0-3 16 0,-1-4 0 0,-1 0 0 16,1 1-848-16,1-3-176 0,-4-2-16 0,0-7-16 16,0-6-1728-16,1-2-352 0,-4-5-64 0</inkml:trace>
  <inkml:trace contextRef="#ctx0" brushRef="#br0" timeOffset="132598.22">31469 9360 13823 0,'0'0'1216'0,"0"0"-960"15,0 0-256-15,0 0 0 0,0 0 2608 0,0 0 464 16,0 0 112-16,0 0 16 0,0 0-2224 0,0 0-432 15,0 0-96-15,0 0 0 0,-4 10-448 0,2 1 0 16,2-11 0-16,-3 17 0 0,0 1 128 0,2 3-128 16,0-4 128-16,-1 2-128 0,2 2 320 0,0-1 0 15,0-1-16-15,0-2 0 0,0 3 352 0,2-1 80 16,-4 1 16-16,1-3 0 0,0-4-48 0,1 0 0 16,0-4 0-16,0-9 0 0,0 0 0 0,0 0 0 15,0 0 0-15,0 0 0 0,0 0 48 0,0 0 0 16,0 0 0-16,0 0 0 0,0-12-80 0,1 2-16 15,0-2 0-15,-1 1 0 0,0-3-208 0,0 0-32 0,0-2-16 0,0-6 0 16,-1 1-160-16,-1-3-48 0,0 0 0 0,1 1 0 16,0-2-64-16,-1 2 0 0,1-2-128 15,1-1 192-15,-1-4-192 0,1 2 128 0,1 1-128 0,2 1 0 16,1 2 144-16,2 2-144 0,2 1 128 0,1 3-128 16,-1 1 128-16,2 3-128 0,1 1 128 0,-1 0-128 15,3 2 0-15,2 5 0 0,1-1 0 0,0 1 0 16,0 2-176-16,1 0 48 0,1 1 0 0,2 2 0 15,0 0 128-15,1 1-160 0,-1 0 160 0,-1 0-160 16,0 0 160-16,-1 2-160 0,-1 1 160 0,0 3-160 16,-2 5-352-16,1-1-64 0,0 1 0 15,-2 2-16-15,-1 4-752 0,-1 1-128 0,0 0-48 0,2-1 0 16,-2 0-416 0,1-3-96-16,0 1-16 0</inkml:trace>
  <inkml:trace contextRef="#ctx0" brushRef="#br0" timeOffset="132929.15">32011 9488 10127 0,'0'0'448'0,"-2"-7"96"0,2 7-544 0,0 0 0 0,-3-8 0 0,3 8 0 15,0 0 5680-15,8-5 1024 0,3 0 208 0,2 1 32 16,2-1-5520-16,3 1-1104 0,2 0-320 0,1 1 144 16,2 1-144-16,2-1 0 0,-1 2 0 0,0 1 0 15,1 0 0-15,0 0 0 0,-3 0 0 0,-1 0 0 16,-2 0-320-16,0 0 48 0,-1 1 16 0,-2 1 0 31,-5-1-208-31,0 1-48 0,-11-2 0 0,10 3 0 16,-10-3-1040-16,0 0-224 0,0 0-32 0,0 0-16 0</inkml:trace>
  <inkml:trace contextRef="#ctx0" brushRef="#br0" timeOffset="133152.28">32015 9659 19343 0,'0'0'1728'0,"-9"3"-1392"16,9-3-336-16,0 0 0 0,-5 8 2512 0,5-8 432 15,5 12 96-15,4-5 16 0,4-2-2480 0,3-4-576 16,2-2 0-16,3 2 0 16,1 3-288-16,2-1-96 0,1-2-32 0,-1-1 0 0,0-1 96 0,2-1 0 15,1 0 16-15,-1-1 0 0,-2 0 304 0,-2 0-160 16,0-3 160-16,-1 1-128 15,-1-3-1600-15,-2-2-320 0</inkml:trace>
  <inkml:trace contextRef="#ctx0" brushRef="#br0" timeOffset="133661.79">32692 9271 27647 0,'-4'-10'2448'0,"1"-2"-1952"0,1 2-496 0,4 1 0 16,4-2 2416-16,4 1 384 0,3-1 80 0,4 0 0 16,4-1-2528-16,1 0-512 0,0 3-96 0,-1 0-32 15,-3 0 0-15,1 2 0 0,-4 3 0 0,1 2 0 16,0 2 288-16,-2 0-128 0,-1 0 128 0,0-2 0 16,-1 2 128-16,-2 2 128 0,-10-2 16 0,13 9 16 15,-1 0 80-15,-2 4 16 0,0 1 0 0,-3 1 0 0,1 2-192 0,-1 2-16 16,-1 3-16-16,1 0 0 0,-1 6-160 15,-1-3 0-15,1 2 0 0,-2 2 0 0,-1-1 0 0,0 1 0 16,-3 0 0-16,0 1 0 0,-1 1 0 0,-2 0 0 16,-1-3 0-16,-1-2 0 0,-3-1 0 0,0-3 0 15,-2-3 0-15,0 1 0 0,-2-1 0 0,-1-2 0 16,0-4 0-16,-2 3 0 0,-3-3 0 0,-3 0 240 16,-3-1-64-16,-3 0-16 0,-1-2-160 0,-2-2 192 15,-3-2-192-15,5 0 192 0,1 0-192 0,4-3 192 16,2-3-192-16,4 0 192 0,3-2-64 0,5 1-128 15,0-3 192-15,9 4-64 0,-6-9 48 0,5-1 0 16,2 0 0-16,5 1 0 0,1 3 128 0,6 1 16 0,3 1 16 16,4 2 0-16,0 1 16 0,5 1 0 0,1 1 0 15,2 3 0-15,0 3-96 0,4-1-32 0,-1 2 0 0,0 1 0 16,1 0-16-16,-14-3 0 16,3 0 0-16,2 1 0 0,3-1-80 0,3 3-128 0,1 0 176 0,0 2-176 15,0 1 0-15,21 11 0 0,-11-5 0 0,-7 2 0 31,-7-1-1200-31,-3 4-336 0,-2-4-80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4D5-BA7F-4965-9F32-D31D11C0DA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6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62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66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091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95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05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4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B68C1-092D-468B-8690-7D27B27041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01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70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58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0E29C-1E14-41D6-ACAF-300C17152C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DC0F6-EF13-4C52-ACF2-48065D139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D20B8-C290-4C94-8C7F-0277B9D2F6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DDD6D-317B-4886-9A60-0B722A074D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5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5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4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9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customXml" Target="../ink/ink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9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6.xml"/><Relationship Id="rId7" Type="http://schemas.openxmlformats.org/officeDocument/2006/relationships/image" Target="../media/image3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0" Type="http://schemas.openxmlformats.org/officeDocument/2006/relationships/customXml" Target="../ink/ink17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9.xml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customXml" Target="../ink/ink18.xm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5" Type="http://schemas.openxmlformats.org/officeDocument/2006/relationships/customXml" Target="../ink/ink20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5" Type="http://schemas.openxmlformats.org/officeDocument/2006/relationships/customXml" Target="../ink/ink21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customXml" Target="../ink/ink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customXml" Target="../ink/ink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customXml" Target="../ink/ink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customXml" Target="../ink/ink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customXml" Target="../ink/ink25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image" Target="../media/image73.png"/><Relationship Id="rId26" Type="http://schemas.openxmlformats.org/officeDocument/2006/relationships/image" Target="../media/image84.png"/><Relationship Id="rId3" Type="http://schemas.openxmlformats.org/officeDocument/2006/relationships/tags" Target="../tags/tag14.xml"/><Relationship Id="rId21" Type="http://schemas.openxmlformats.org/officeDocument/2006/relationships/image" Target="../media/image76.png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image" Target="../media/image72.png"/><Relationship Id="rId25" Type="http://schemas.openxmlformats.org/officeDocument/2006/relationships/image" Target="../media/image81.png"/><Relationship Id="rId2" Type="http://schemas.openxmlformats.org/officeDocument/2006/relationships/tags" Target="../tags/tag13.xml"/><Relationship Id="rId16" Type="http://schemas.openxmlformats.org/officeDocument/2006/relationships/slideLayout" Target="../slideLayouts/slideLayout13.xml"/><Relationship Id="rId20" Type="http://schemas.openxmlformats.org/officeDocument/2006/relationships/image" Target="../media/image75.png"/><Relationship Id="rId29" Type="http://schemas.openxmlformats.org/officeDocument/2006/relationships/image" Target="../media/image8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image" Target="../media/image79.png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image" Target="../media/image78.png"/><Relationship Id="rId28" Type="http://schemas.openxmlformats.org/officeDocument/2006/relationships/image" Target="../media/image86.png"/><Relationship Id="rId10" Type="http://schemas.openxmlformats.org/officeDocument/2006/relationships/tags" Target="../tags/tag21.xml"/><Relationship Id="rId19" Type="http://schemas.openxmlformats.org/officeDocument/2006/relationships/image" Target="../media/image74.png"/><Relationship Id="rId31" Type="http://schemas.openxmlformats.org/officeDocument/2006/relationships/image" Target="../media/image98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image" Target="../media/image77.png"/><Relationship Id="rId27" Type="http://schemas.openxmlformats.org/officeDocument/2006/relationships/image" Target="../media/image85.png"/><Relationship Id="rId30" Type="http://schemas.openxmlformats.org/officeDocument/2006/relationships/customXml" Target="../ink/ink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tags" Target="../tags/tag29.xml"/><Relationship Id="rId7" Type="http://schemas.openxmlformats.org/officeDocument/2006/relationships/image" Target="../media/image89.png"/><Relationship Id="rId12" Type="http://schemas.openxmlformats.org/officeDocument/2006/relationships/image" Target="../media/image810.png"/><Relationship Id="rId2" Type="http://schemas.openxmlformats.org/officeDocument/2006/relationships/tags" Target="../tags/tag28.xml"/><Relationship Id="rId16" Type="http://schemas.openxmlformats.org/officeDocument/2006/relationships/image" Target="../media/image107.png"/><Relationship Id="rId1" Type="http://schemas.openxmlformats.org/officeDocument/2006/relationships/tags" Target="../tags/tag2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slideLayout" Target="../slideLayouts/slideLayout13.xml"/><Relationship Id="rId15" Type="http://schemas.openxmlformats.org/officeDocument/2006/relationships/customXml" Target="../ink/ink27.xml"/><Relationship Id="rId10" Type="http://schemas.openxmlformats.org/officeDocument/2006/relationships/image" Target="../media/image92.png"/><Relationship Id="rId4" Type="http://schemas.openxmlformats.org/officeDocument/2006/relationships/tags" Target="../tags/tag30.xml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6" Type="http://schemas.openxmlformats.org/officeDocument/2006/relationships/image" Target="../media/image110.png"/><Relationship Id="rId5" Type="http://schemas.openxmlformats.org/officeDocument/2006/relationships/customXml" Target="../ink/ink28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6" Type="http://schemas.openxmlformats.org/officeDocument/2006/relationships/image" Target="../media/image111.png"/><Relationship Id="rId5" Type="http://schemas.openxmlformats.org/officeDocument/2006/relationships/customXml" Target="../ink/ink29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0" Type="http://schemas.openxmlformats.org/officeDocument/2006/relationships/customXml" Target="../ink/ink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customXml" Target="../ink/ink3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tags" Target="../tags/tag39.xml"/><Relationship Id="rId7" Type="http://schemas.openxmlformats.org/officeDocument/2006/relationships/image" Target="../media/image10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03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45.xml"/><Relationship Id="rId7" Type="http://schemas.openxmlformats.org/officeDocument/2006/relationships/image" Target="../media/image10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05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png"/><Relationship Id="rId4" Type="http://schemas.openxmlformats.org/officeDocument/2006/relationships/customXml" Target="../ink/ink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customXml" Target="../ink/ink5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wmf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HW7: Thu, 11/19, 11:59 pm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Schedule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Friday: Lecture in all three recitation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Monday: Recitation in both lecture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 scheduled</a:t>
            </a:r>
          </a:p>
          <a:p>
            <a:endParaRPr lang="en-US" sz="800" dirty="0"/>
          </a:p>
          <a:p>
            <a:r>
              <a:rPr lang="en-US" dirty="0"/>
              <a:t>Study groups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75C377-BF76-4CFC-B70D-024C1B4C4DC3}"/>
                  </a:ext>
                </a:extLst>
              </p14:cNvPr>
              <p14:cNvContentPartPr/>
              <p14:nvPr/>
            </p14:nvContentPartPr>
            <p14:xfrm>
              <a:off x="10389240" y="323640"/>
              <a:ext cx="709560" cy="944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75C377-BF76-4CFC-B70D-024C1B4C4D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79880" y="314280"/>
                <a:ext cx="728280" cy="9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F272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-10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F66FE2D-9C9D-4FF9-B9B3-625CC43CB0AB}"/>
              </a:ext>
            </a:extLst>
          </p:cNvPr>
          <p:cNvSpPr txBox="1"/>
          <p:nvPr/>
        </p:nvSpPr>
        <p:spPr>
          <a:xfrm>
            <a:off x="836521" y="5694402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165CE0-329B-4EFA-AC00-E9A7BB3A5131}"/>
              </a:ext>
            </a:extLst>
          </p:cNvPr>
          <p:cNvSpPr txBox="1"/>
          <p:nvPr/>
        </p:nvSpPr>
        <p:spPr>
          <a:xfrm>
            <a:off x="939947" y="3974068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F416EA-357E-49AA-95B4-583AA624AFD2}"/>
              </a:ext>
            </a:extLst>
          </p:cNvPr>
          <p:cNvSpPr txBox="1"/>
          <p:nvPr/>
        </p:nvSpPr>
        <p:spPr>
          <a:xfrm>
            <a:off x="1947612" y="5576471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ED9D63-6A1F-4F50-9392-6F4E1D8AF332}"/>
              </a:ext>
            </a:extLst>
          </p:cNvPr>
          <p:cNvSpPr txBox="1"/>
          <p:nvPr/>
        </p:nvSpPr>
        <p:spPr>
          <a:xfrm>
            <a:off x="4800601" y="4865133"/>
            <a:ext cx="1050810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C88E54-3834-4026-8312-E176966D6146}"/>
              </a:ext>
            </a:extLst>
          </p:cNvPr>
          <p:cNvSpPr txBox="1"/>
          <p:nvPr/>
        </p:nvSpPr>
        <p:spPr>
          <a:xfrm>
            <a:off x="4599672" y="5946816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DE2A0B-68BE-4257-AC46-C974B4A812F9}"/>
              </a:ext>
            </a:extLst>
          </p:cNvPr>
          <p:cNvSpPr txBox="1"/>
          <p:nvPr/>
        </p:nvSpPr>
        <p:spPr>
          <a:xfrm>
            <a:off x="5846479" y="4842874"/>
            <a:ext cx="104881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2DA481-661C-42DA-AC97-21CE4FD9CA94}"/>
              </a:ext>
            </a:extLst>
          </p:cNvPr>
          <p:cNvSpPr txBox="1"/>
          <p:nvPr/>
        </p:nvSpPr>
        <p:spPr>
          <a:xfrm>
            <a:off x="6020319" y="2245786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357492-5AC4-4200-A1D7-BC7C0E272534}"/>
              </a:ext>
            </a:extLst>
          </p:cNvPr>
          <p:cNvSpPr txBox="1"/>
          <p:nvPr/>
        </p:nvSpPr>
        <p:spPr>
          <a:xfrm>
            <a:off x="10266401" y="2141269"/>
            <a:ext cx="104666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(R=-10)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339ACE-5643-4B8A-B7D6-EAC9B0EF469F}"/>
              </a:ext>
            </a:extLst>
          </p:cNvPr>
          <p:cNvSpPr txBox="1"/>
          <p:nvPr/>
        </p:nvSpPr>
        <p:spPr>
          <a:xfrm>
            <a:off x="9190547" y="2794658"/>
            <a:ext cx="52758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694066-777D-4C0E-836E-CA5FC4742161}"/>
              </a:ext>
            </a:extLst>
          </p:cNvPr>
          <p:cNvSpPr txBox="1"/>
          <p:nvPr/>
        </p:nvSpPr>
        <p:spPr>
          <a:xfrm>
            <a:off x="4861082" y="2265282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588D230-CB2D-4860-B25F-9F883ECBF48E}"/>
              </a:ext>
            </a:extLst>
          </p:cNvPr>
          <p:cNvSpPr txBox="1"/>
          <p:nvPr/>
        </p:nvSpPr>
        <p:spPr>
          <a:xfrm>
            <a:off x="4435113" y="2704030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A10812-1A48-4523-B910-94FC9839D8A1}"/>
              </a:ext>
            </a:extLst>
          </p:cNvPr>
          <p:cNvSpPr txBox="1"/>
          <p:nvPr/>
        </p:nvSpPr>
        <p:spPr>
          <a:xfrm>
            <a:off x="10687042" y="3120201"/>
            <a:ext cx="59055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47A60D-9F66-4F04-9077-88E1A613A598}"/>
              </a:ext>
            </a:extLst>
          </p:cNvPr>
          <p:cNvSpPr txBox="1"/>
          <p:nvPr/>
        </p:nvSpPr>
        <p:spPr>
          <a:xfrm>
            <a:off x="9052484" y="1991070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606032-9BCD-4F06-A751-6D6B51C395E7}"/>
              </a:ext>
            </a:extLst>
          </p:cNvPr>
          <p:cNvSpPr txBox="1"/>
          <p:nvPr/>
        </p:nvSpPr>
        <p:spPr>
          <a:xfrm>
            <a:off x="3585444" y="3269275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DF8C95-91DF-4302-8380-ECDC022C071A}"/>
              </a:ext>
            </a:extLst>
          </p:cNvPr>
          <p:cNvSpPr txBox="1"/>
          <p:nvPr/>
        </p:nvSpPr>
        <p:spPr>
          <a:xfrm>
            <a:off x="4616764" y="3701534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3C7A65-AF79-4206-A292-5F7502247A9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A67347-EFA5-4059-8F28-D88ACBE2C777}"/>
                  </a:ext>
                </a:extLst>
              </p14:cNvPr>
              <p14:cNvContentPartPr/>
              <p14:nvPr/>
            </p14:nvContentPartPr>
            <p14:xfrm>
              <a:off x="1002960" y="3427200"/>
              <a:ext cx="10337400" cy="248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A67347-EFA5-4059-8F28-D88ACBE2C7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3600" y="3417840"/>
                <a:ext cx="10356120" cy="2504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673E153-51C8-4412-81DF-C202D7F53F9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5C5F18-FD80-4085-BBDD-DE0D7BC631E7}"/>
                  </a:ext>
                </a:extLst>
              </p14:cNvPr>
              <p14:cNvContentPartPr/>
              <p14:nvPr/>
            </p14:nvContentPartPr>
            <p14:xfrm>
              <a:off x="1423800" y="339840"/>
              <a:ext cx="10582200" cy="5514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5C5F18-FD80-4085-BBDD-DE0D7BC631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4440" y="330480"/>
                <a:ext cx="10600920" cy="5533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 called a </a:t>
            </a: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transition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 = P(s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|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s,a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is 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(s, a) is 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9C6A8E-B296-4350-B26B-1D0BC03DAFA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063098-9F91-4F40-8162-798C64855417}"/>
                  </a:ext>
                </a:extLst>
              </p14:cNvPr>
              <p14:cNvContentPartPr/>
              <p14:nvPr/>
            </p14:nvContentPartPr>
            <p14:xfrm>
              <a:off x="3391560" y="2377800"/>
              <a:ext cx="1992600" cy="3132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063098-9F91-4F40-8162-798C648554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2200" y="2368440"/>
                <a:ext cx="2011320" cy="3150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88702" y="1006476"/>
                <a:ext cx="5032660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02" y="1006476"/>
                <a:ext cx="5032660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DFBE81E-13ED-45ED-9B61-DF14AE68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9F0DB513-8D66-4004-8E7D-915716777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2782" y="1763352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69E013FF-BA5D-4483-B54B-881924B20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382" y="4751027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50B3673B-7670-4DA3-B92C-9E03CB08E532}"/>
              </a:ext>
            </a:extLst>
          </p:cNvPr>
          <p:cNvGrpSpPr>
            <a:grpSpLocks/>
          </p:cNvGrpSpPr>
          <p:nvPr/>
        </p:nvGrpSpPr>
        <p:grpSpPr bwMode="auto">
          <a:xfrm>
            <a:off x="7762582" y="2144352"/>
            <a:ext cx="3733800" cy="1066800"/>
            <a:chOff x="1584" y="1680"/>
            <a:chExt cx="2352" cy="336"/>
          </a:xfrm>
        </p:grpSpPr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5F2AAA0D-9C45-43A5-A6BC-CA190ADBB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BEB0757F-2D15-437D-B7C0-F2CF3E7C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08C225CB-9A02-45D8-80B3-75D330FC5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A33BA2B2-36AD-4291-A43F-03C502E52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2" name="Oval 11">
            <a:extLst>
              <a:ext uri="{FF2B5EF4-FFF2-40B4-BE49-F238E27FC236}">
                <a16:creationId xmlns:a16="http://schemas.microsoft.com/office/drawing/2014/main" id="{355485C6-C0CC-493E-BC5E-91F77799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182" y="3211152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4ABE98FC-9B74-4719-A535-F4C378B1CE67}"/>
              </a:ext>
            </a:extLst>
          </p:cNvPr>
          <p:cNvGrpSpPr>
            <a:grpSpLocks/>
          </p:cNvGrpSpPr>
          <p:nvPr/>
        </p:nvGrpSpPr>
        <p:grpSpPr bwMode="auto">
          <a:xfrm>
            <a:off x="7381582" y="3592152"/>
            <a:ext cx="3124200" cy="1143000"/>
            <a:chOff x="1536" y="2400"/>
            <a:chExt cx="1584" cy="624"/>
          </a:xfrm>
        </p:grpSpPr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5853682D-80A9-4A85-8F20-2AA1E3ECF6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022A5711-1490-45BC-B780-BA7F93F55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7" name="Line 15">
              <a:extLst>
                <a:ext uri="{FF2B5EF4-FFF2-40B4-BE49-F238E27FC236}">
                  <a16:creationId xmlns:a16="http://schemas.microsoft.com/office/drawing/2014/main" id="{48ACC7F5-8743-4950-A704-4786A7AC8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Line 16">
              <a:extLst>
                <a:ext uri="{FF2B5EF4-FFF2-40B4-BE49-F238E27FC236}">
                  <a16:creationId xmlns:a16="http://schemas.microsoft.com/office/drawing/2014/main" id="{12DFD806-29F3-4D2F-B8B2-ADAF48C74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9" name="Text Box 17">
            <a:extLst>
              <a:ext uri="{FF2B5EF4-FFF2-40B4-BE49-F238E27FC236}">
                <a16:creationId xmlns:a16="http://schemas.microsoft.com/office/drawing/2014/main" id="{365EB2B1-A275-4C6C-80CD-AE02F4BB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582" y="2463440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01C8461A-4846-4499-ABE4-F1E4E508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982" y="1763352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57F84FC0-2D96-4C56-B7E0-C33D2F47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582" y="4735152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8975068E-211E-49B1-8C5D-28AB342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182" y="3211152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C49D5DF6-E241-41EF-BF53-F0CF147CBC62}"/>
              </a:ext>
            </a:extLst>
          </p:cNvPr>
          <p:cNvGrpSpPr>
            <a:grpSpLocks/>
          </p:cNvGrpSpPr>
          <p:nvPr/>
        </p:nvGrpSpPr>
        <p:grpSpPr bwMode="auto">
          <a:xfrm>
            <a:off x="7610182" y="5116152"/>
            <a:ext cx="3733800" cy="533400"/>
            <a:chOff x="1584" y="1680"/>
            <a:chExt cx="2352" cy="336"/>
          </a:xfrm>
        </p:grpSpPr>
        <p:sp>
          <p:nvSpPr>
            <p:cNvPr id="44" name="Line 22">
              <a:extLst>
                <a:ext uri="{FF2B5EF4-FFF2-40B4-BE49-F238E27FC236}">
                  <a16:creationId xmlns:a16="http://schemas.microsoft.com/office/drawing/2014/main" id="{2F13FD2C-CC66-4251-9B62-A6500E89F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A021ECFD-2056-4328-99C5-C99EA54A2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6" name="Line 24">
              <a:extLst>
                <a:ext uri="{FF2B5EF4-FFF2-40B4-BE49-F238E27FC236}">
                  <a16:creationId xmlns:a16="http://schemas.microsoft.com/office/drawing/2014/main" id="{1E2C89E7-824C-4A1C-AB01-BEE95FDE9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7" name="Line 25">
              <a:extLst>
                <a:ext uri="{FF2B5EF4-FFF2-40B4-BE49-F238E27FC236}">
                  <a16:creationId xmlns:a16="http://schemas.microsoft.com/office/drawing/2014/main" id="{9D617A4F-47A0-473A-8E51-B720D6555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8" name="Text Box 28">
            <a:extLst>
              <a:ext uri="{FF2B5EF4-FFF2-40B4-BE49-F238E27FC236}">
                <a16:creationId xmlns:a16="http://schemas.microsoft.com/office/drawing/2014/main" id="{EA60370A-A06E-4141-8ACC-165F42865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182" y="4049352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4317B5-C414-4EEB-863C-A6E7F2C66364}"/>
                  </a:ext>
                </a:extLst>
              </p14:cNvPr>
              <p14:cNvContentPartPr/>
              <p14:nvPr/>
            </p14:nvContentPartPr>
            <p14:xfrm>
              <a:off x="3059280" y="1181520"/>
              <a:ext cx="2542680" cy="627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4317B5-C414-4EEB-863C-A6E7F2C663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9920" y="1172160"/>
                <a:ext cx="2561400" cy="64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0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88702" y="1006476"/>
                <a:ext cx="7266285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 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 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02" y="1006476"/>
                <a:ext cx="7266285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DFBE81E-13ED-45ED-9B61-DF14AE68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9F0DB513-8D66-4004-8E7D-915716777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2782" y="1763352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69E013FF-BA5D-4483-B54B-881924B20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382" y="4751027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50B3673B-7670-4DA3-B92C-9E03CB08E532}"/>
              </a:ext>
            </a:extLst>
          </p:cNvPr>
          <p:cNvGrpSpPr>
            <a:grpSpLocks/>
          </p:cNvGrpSpPr>
          <p:nvPr/>
        </p:nvGrpSpPr>
        <p:grpSpPr bwMode="auto">
          <a:xfrm>
            <a:off x="7762582" y="2144352"/>
            <a:ext cx="3733800" cy="1066800"/>
            <a:chOff x="1584" y="1680"/>
            <a:chExt cx="2352" cy="336"/>
          </a:xfrm>
        </p:grpSpPr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5F2AAA0D-9C45-43A5-A6BC-CA190ADBB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BEB0757F-2D15-437D-B7C0-F2CF3E7C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08C225CB-9A02-45D8-80B3-75D330FC5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A33BA2B2-36AD-4291-A43F-03C502E52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2" name="Oval 11">
            <a:extLst>
              <a:ext uri="{FF2B5EF4-FFF2-40B4-BE49-F238E27FC236}">
                <a16:creationId xmlns:a16="http://schemas.microsoft.com/office/drawing/2014/main" id="{355485C6-C0CC-493E-BC5E-91F77799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182" y="3211152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4ABE98FC-9B74-4719-A535-F4C378B1CE67}"/>
              </a:ext>
            </a:extLst>
          </p:cNvPr>
          <p:cNvGrpSpPr>
            <a:grpSpLocks/>
          </p:cNvGrpSpPr>
          <p:nvPr/>
        </p:nvGrpSpPr>
        <p:grpSpPr bwMode="auto">
          <a:xfrm>
            <a:off x="7381582" y="3592152"/>
            <a:ext cx="3124200" cy="1143000"/>
            <a:chOff x="1536" y="2400"/>
            <a:chExt cx="1584" cy="624"/>
          </a:xfrm>
        </p:grpSpPr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5853682D-80A9-4A85-8F20-2AA1E3ECF6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022A5711-1490-45BC-B780-BA7F93F55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7" name="Line 15">
              <a:extLst>
                <a:ext uri="{FF2B5EF4-FFF2-40B4-BE49-F238E27FC236}">
                  <a16:creationId xmlns:a16="http://schemas.microsoft.com/office/drawing/2014/main" id="{48ACC7F5-8743-4950-A704-4786A7AC8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Line 16">
              <a:extLst>
                <a:ext uri="{FF2B5EF4-FFF2-40B4-BE49-F238E27FC236}">
                  <a16:creationId xmlns:a16="http://schemas.microsoft.com/office/drawing/2014/main" id="{12DFD806-29F3-4D2F-B8B2-ADAF48C74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9" name="Text Box 17">
            <a:extLst>
              <a:ext uri="{FF2B5EF4-FFF2-40B4-BE49-F238E27FC236}">
                <a16:creationId xmlns:a16="http://schemas.microsoft.com/office/drawing/2014/main" id="{365EB2B1-A275-4C6C-80CD-AE02F4BB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582" y="2463440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01C8461A-4846-4499-ABE4-F1E4E508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982" y="1763352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57F84FC0-2D96-4C56-B7E0-C33D2F47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582" y="4735152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8975068E-211E-49B1-8C5D-28AB342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182" y="3211152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C49D5DF6-E241-41EF-BF53-F0CF147CBC62}"/>
              </a:ext>
            </a:extLst>
          </p:cNvPr>
          <p:cNvGrpSpPr>
            <a:grpSpLocks/>
          </p:cNvGrpSpPr>
          <p:nvPr/>
        </p:nvGrpSpPr>
        <p:grpSpPr bwMode="auto">
          <a:xfrm>
            <a:off x="7610182" y="5116152"/>
            <a:ext cx="3733800" cy="533400"/>
            <a:chOff x="1584" y="1680"/>
            <a:chExt cx="2352" cy="336"/>
          </a:xfrm>
        </p:grpSpPr>
        <p:sp>
          <p:nvSpPr>
            <p:cNvPr id="44" name="Line 22">
              <a:extLst>
                <a:ext uri="{FF2B5EF4-FFF2-40B4-BE49-F238E27FC236}">
                  <a16:creationId xmlns:a16="http://schemas.microsoft.com/office/drawing/2014/main" id="{2F13FD2C-CC66-4251-9B62-A6500E89F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A021ECFD-2056-4328-99C5-C99EA54A2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6" name="Line 24">
              <a:extLst>
                <a:ext uri="{FF2B5EF4-FFF2-40B4-BE49-F238E27FC236}">
                  <a16:creationId xmlns:a16="http://schemas.microsoft.com/office/drawing/2014/main" id="{1E2C89E7-824C-4A1C-AB01-BEE95FDE9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7" name="Line 25">
              <a:extLst>
                <a:ext uri="{FF2B5EF4-FFF2-40B4-BE49-F238E27FC236}">
                  <a16:creationId xmlns:a16="http://schemas.microsoft.com/office/drawing/2014/main" id="{9D617A4F-47A0-473A-8E51-B720D6555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8" name="Text Box 28">
            <a:extLst>
              <a:ext uri="{FF2B5EF4-FFF2-40B4-BE49-F238E27FC236}">
                <a16:creationId xmlns:a16="http://schemas.microsoft.com/office/drawing/2014/main" id="{EA60370A-A06E-4141-8ACC-165F42865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182" y="4049352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A7059A-2431-43A8-B7BA-A96D5FF08A1D}"/>
                  </a:ext>
                </a:extLst>
              </p14:cNvPr>
              <p14:cNvContentPartPr/>
              <p14:nvPr/>
            </p14:nvContentPartPr>
            <p14:xfrm>
              <a:off x="4753080" y="1756800"/>
              <a:ext cx="7314480" cy="4565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A7059A-2431-43A8-B7BA-A96D5FF08A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3720" y="1747440"/>
                <a:ext cx="7333200" cy="45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71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94943"/>
            <a:ext cx="11480800" cy="4729164"/>
          </a:xfrm>
        </p:spPr>
        <p:txBody>
          <a:bodyPr/>
          <a:lstStyle/>
          <a:p>
            <a:pPr lvl="1"/>
            <a:r>
              <a:rPr lang="en-US" sz="2400" dirty="0"/>
              <a:t>Actions: B, C, D: East, West</a:t>
            </a:r>
          </a:p>
          <a:p>
            <a:pPr lvl="1"/>
            <a:r>
              <a:rPr lang="en-US" dirty="0"/>
              <a:t>Actions: A, E:</a:t>
            </a:r>
            <a:r>
              <a:rPr lang="en-US" sz="2400" dirty="0"/>
              <a:t> Exit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pPr lvl="1"/>
            <a:r>
              <a:rPr lang="en-US" dirty="0"/>
              <a:t>Rewards only for transitioning to terminal state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9507235" y="2220552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656330F-CF87-46AF-9B36-400892F0A832}"/>
              </a:ext>
            </a:extLst>
          </p:cNvPr>
          <p:cNvGraphicFramePr>
            <a:graphicFrameLocks noGrp="1"/>
          </p:cNvGraphicFramePr>
          <p:nvPr/>
        </p:nvGraphicFramePr>
        <p:xfrm>
          <a:off x="8078134" y="1794065"/>
          <a:ext cx="3041140" cy="12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533812753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9777900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586244664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684792614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6435"/>
                  </a:ext>
                </a:extLst>
              </a:tr>
            </a:tbl>
          </a:graphicData>
        </a:graphic>
      </p:graphicFrame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8FC9AB99-8197-4B0C-9736-9D63C66D3A60}"/>
              </a:ext>
            </a:extLst>
          </p:cNvPr>
          <p:cNvGraphicFramePr>
            <a:graphicFrameLocks noGrp="1"/>
          </p:cNvGraphicFramePr>
          <p:nvPr/>
        </p:nvGraphicFramePr>
        <p:xfrm>
          <a:off x="9294590" y="624055"/>
          <a:ext cx="608228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2F3210-D7BB-4991-B512-7CABEBE11597}"/>
              </a:ext>
            </a:extLst>
          </p:cNvPr>
          <p:cNvSpPr/>
          <p:nvPr/>
        </p:nvSpPr>
        <p:spPr>
          <a:xfrm>
            <a:off x="8837837" y="182465"/>
            <a:ext cx="152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(Terminal)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7754BA7-830F-4D4C-BF86-F238464BA126}"/>
              </a:ext>
            </a:extLst>
          </p:cNvPr>
          <p:cNvSpPr/>
          <p:nvPr/>
        </p:nvSpPr>
        <p:spPr>
          <a:xfrm rot="16491853">
            <a:off x="8179108" y="1136876"/>
            <a:ext cx="1828074" cy="1469628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18A85F9-6662-46F8-86E9-EF02A9905C44}"/>
              </a:ext>
            </a:extLst>
          </p:cNvPr>
          <p:cNvSpPr/>
          <p:nvPr/>
        </p:nvSpPr>
        <p:spPr>
          <a:xfrm rot="16491853" flipV="1">
            <a:off x="9201922" y="884803"/>
            <a:ext cx="1542316" cy="1709372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310A7-4629-4E19-9D8D-7247A91B3E61}"/>
              </a:ext>
            </a:extLst>
          </p:cNvPr>
          <p:cNvSpPr/>
          <p:nvPr/>
        </p:nvSpPr>
        <p:spPr>
          <a:xfrm>
            <a:off x="6855885" y="713492"/>
            <a:ext cx="20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10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BA52-EFE5-4EFE-B5D5-FCFBF1BE89C4}"/>
              </a:ext>
            </a:extLst>
          </p:cNvPr>
          <p:cNvSpPr/>
          <p:nvPr/>
        </p:nvSpPr>
        <p:spPr>
          <a:xfrm>
            <a:off x="10258283" y="713492"/>
            <a:ext cx="1933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A3832B-03A1-4D2C-92C4-EDA5E90B8C63}"/>
                  </a:ext>
                </a:extLst>
              </p:cNvPr>
              <p:cNvSpPr/>
              <p:nvPr/>
            </p:nvSpPr>
            <p:spPr>
              <a:xfrm>
                <a:off x="480724" y="2623707"/>
                <a:ext cx="5143588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A3832B-03A1-4D2C-92C4-EDA5E90B8C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4" y="2623707"/>
                <a:ext cx="5143588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09B1A94-AED3-4CFD-AED7-347C5D9619E7}"/>
              </a:ext>
            </a:extLst>
          </p:cNvPr>
          <p:cNvSpPr/>
          <p:nvPr/>
        </p:nvSpPr>
        <p:spPr>
          <a:xfrm>
            <a:off x="8155957" y="1871758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60108-2AE1-4F3B-969E-12A3CEF7A6AC}"/>
              </a:ext>
            </a:extLst>
          </p:cNvPr>
          <p:cNvSpPr/>
          <p:nvPr/>
        </p:nvSpPr>
        <p:spPr>
          <a:xfrm>
            <a:off x="10589496" y="1871690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C4093ED-8BD0-466A-AECC-C42D9577B490}"/>
                  </a:ext>
                </a:extLst>
              </p14:cNvPr>
              <p14:cNvContentPartPr/>
              <p14:nvPr/>
            </p14:nvContentPartPr>
            <p14:xfrm>
              <a:off x="262800" y="733680"/>
              <a:ext cx="10620720" cy="5744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C4093ED-8BD0-466A-AECC-C42D9577B4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440" y="724320"/>
                <a:ext cx="10639440" cy="576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0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Example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07235" y="2220552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656330F-CF87-46AF-9B36-400892F0A832}"/>
              </a:ext>
            </a:extLst>
          </p:cNvPr>
          <p:cNvGraphicFramePr>
            <a:graphicFrameLocks noGrp="1"/>
          </p:cNvGraphicFramePr>
          <p:nvPr/>
        </p:nvGraphicFramePr>
        <p:xfrm>
          <a:off x="8078134" y="1794065"/>
          <a:ext cx="3041140" cy="12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533812753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9777900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586244664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684792614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6435"/>
                  </a:ext>
                </a:extLst>
              </a:tr>
            </a:tbl>
          </a:graphicData>
        </a:graphic>
      </p:graphicFrame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8FC9AB99-8197-4B0C-9736-9D63C66D3A60}"/>
              </a:ext>
            </a:extLst>
          </p:cNvPr>
          <p:cNvGraphicFramePr>
            <a:graphicFrameLocks noGrp="1"/>
          </p:cNvGraphicFramePr>
          <p:nvPr/>
        </p:nvGraphicFramePr>
        <p:xfrm>
          <a:off x="9294590" y="624055"/>
          <a:ext cx="608228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2F3210-D7BB-4991-B512-7CABEBE11597}"/>
              </a:ext>
            </a:extLst>
          </p:cNvPr>
          <p:cNvSpPr/>
          <p:nvPr/>
        </p:nvSpPr>
        <p:spPr>
          <a:xfrm>
            <a:off x="8837837" y="182465"/>
            <a:ext cx="152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(Terminal)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7754BA7-830F-4D4C-BF86-F238464BA126}"/>
              </a:ext>
            </a:extLst>
          </p:cNvPr>
          <p:cNvSpPr/>
          <p:nvPr/>
        </p:nvSpPr>
        <p:spPr>
          <a:xfrm rot="16491853">
            <a:off x="8179108" y="1136876"/>
            <a:ext cx="1828074" cy="1469628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18A85F9-6662-46F8-86E9-EF02A9905C44}"/>
              </a:ext>
            </a:extLst>
          </p:cNvPr>
          <p:cNvSpPr/>
          <p:nvPr/>
        </p:nvSpPr>
        <p:spPr>
          <a:xfrm rot="16491853" flipV="1">
            <a:off x="9201922" y="884803"/>
            <a:ext cx="1542316" cy="1709372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310A7-4629-4E19-9D8D-7247A91B3E61}"/>
              </a:ext>
            </a:extLst>
          </p:cNvPr>
          <p:cNvSpPr/>
          <p:nvPr/>
        </p:nvSpPr>
        <p:spPr>
          <a:xfrm>
            <a:off x="6855885" y="713492"/>
            <a:ext cx="20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10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BA52-EFE5-4EFE-B5D5-FCFBF1BE89C4}"/>
              </a:ext>
            </a:extLst>
          </p:cNvPr>
          <p:cNvSpPr/>
          <p:nvPr/>
        </p:nvSpPr>
        <p:spPr>
          <a:xfrm>
            <a:off x="10258283" y="713492"/>
            <a:ext cx="1933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848B37-D47C-44B9-9454-5825221D75C5}"/>
                  </a:ext>
                </a:extLst>
              </p:cNvPr>
              <p:cNvSpPr/>
              <p:nvPr/>
            </p:nvSpPr>
            <p:spPr>
              <a:xfrm>
                <a:off x="480724" y="2623707"/>
                <a:ext cx="5791489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848B37-D47C-44B9-9454-5825221D7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4" y="2623707"/>
                <a:ext cx="5791489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2354B1E-62F1-4656-A55D-A1E16B07EF62}"/>
              </a:ext>
            </a:extLst>
          </p:cNvPr>
          <p:cNvSpPr/>
          <p:nvPr/>
        </p:nvSpPr>
        <p:spPr>
          <a:xfrm>
            <a:off x="8155957" y="1871758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942725-462A-450C-A716-318BB59177D9}"/>
              </a:ext>
            </a:extLst>
          </p:cNvPr>
          <p:cNvSpPr/>
          <p:nvPr/>
        </p:nvSpPr>
        <p:spPr>
          <a:xfrm>
            <a:off x="10589496" y="1871690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C6BD27B-5F8D-4BAB-9548-37535293A8C7}"/>
              </a:ext>
            </a:extLst>
          </p:cNvPr>
          <p:cNvSpPr txBox="1">
            <a:spLocks/>
          </p:cNvSpPr>
          <p:nvPr/>
        </p:nvSpPr>
        <p:spPr>
          <a:xfrm>
            <a:off x="406400" y="994943"/>
            <a:ext cx="11480800" cy="4729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/>
              <a:t>Actions: B, C, D: East, West</a:t>
            </a:r>
          </a:p>
          <a:p>
            <a:pPr lvl="1"/>
            <a:r>
              <a:rPr lang="en-US"/>
              <a:t>Actions: A, E: Exit</a:t>
            </a:r>
          </a:p>
          <a:p>
            <a:pPr lvl="1"/>
            <a:r>
              <a:rPr lang="en-US"/>
              <a:t>Transitions: deterministic</a:t>
            </a:r>
          </a:p>
          <a:p>
            <a:pPr lvl="1"/>
            <a:r>
              <a:rPr lang="en-US"/>
              <a:t>Rewards only for transitioning to terminal state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B408915-D7B6-4936-93DB-AB229D511634}"/>
                  </a:ext>
                </a:extLst>
              </p14:cNvPr>
              <p14:cNvContentPartPr/>
              <p14:nvPr/>
            </p14:nvContentPartPr>
            <p14:xfrm>
              <a:off x="316440" y="1651680"/>
              <a:ext cx="10716120" cy="5072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B408915-D7B6-4936-93DB-AB229D511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080" y="1642320"/>
                <a:ext cx="10734840" cy="509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0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4F22F-DF0A-4079-BBC9-422B20418F2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BDF104-E8CD-49BA-AF54-5CEF38E409F6}"/>
                  </a:ext>
                </a:extLst>
              </p14:cNvPr>
              <p14:cNvContentPartPr/>
              <p14:nvPr/>
            </p14:nvContentPartPr>
            <p14:xfrm>
              <a:off x="2320920" y="2748240"/>
              <a:ext cx="7380360" cy="3012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BDF104-E8CD-49BA-AF54-5CEF38E409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1560" y="2738880"/>
                <a:ext cx="7399080" cy="3031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123362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123362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123362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152717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152717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15271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6C292-B670-4463-876D-1FC0B48A40B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531607-DBAA-4C5A-A9B2-C155890CA30F}"/>
                  </a:ext>
                </a:extLst>
              </p14:cNvPr>
              <p14:cNvContentPartPr/>
              <p14:nvPr/>
            </p14:nvContentPartPr>
            <p14:xfrm>
              <a:off x="3296160" y="1946520"/>
              <a:ext cx="3611880" cy="1776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531607-DBAA-4C5A-A9B2-C155890CA3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6800" y="1937160"/>
                <a:ext cx="3630600" cy="1795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AE0E78-808B-4015-BC51-4ECDC38A624F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E1259B-5A2E-42FA-966B-2C9B3C89BC30}"/>
                  </a:ext>
                </a:extLst>
              </p14:cNvPr>
              <p14:cNvContentPartPr/>
              <p14:nvPr/>
            </p14:nvContentPartPr>
            <p14:xfrm>
              <a:off x="1982880" y="2903400"/>
              <a:ext cx="8544600" cy="2215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E1259B-5A2E-42FA-966B-2C9B3C89BC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3520" y="2894040"/>
                <a:ext cx="8563320" cy="2234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Markov Decision Processes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845654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4FEF4B6-01AC-43C5-898C-84610260B7F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362204-A7A1-4451-844D-63CBCD2E1BDE}"/>
                  </a:ext>
                </a:extLst>
              </p14:cNvPr>
              <p14:cNvContentPartPr/>
              <p14:nvPr/>
            </p14:nvContentPartPr>
            <p14:xfrm>
              <a:off x="8052480" y="1672920"/>
              <a:ext cx="3658680" cy="4650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362204-A7A1-4451-844D-63CBCD2E1BD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43120" y="1663560"/>
                <a:ext cx="3677400" cy="466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1632" y="924622"/>
                <a:ext cx="11480800" cy="4729164"/>
              </a:xfrm>
            </p:spPr>
            <p:txBody>
              <a:bodyPr/>
              <a:lstStyle/>
              <a:p>
                <a:pPr lvl="1"/>
                <a:r>
                  <a:rPr lang="en-US" sz="2800" dirty="0"/>
                  <a:t>Actions: B, C, D: East, West</a:t>
                </a:r>
              </a:p>
              <a:p>
                <a:pPr lvl="1"/>
                <a:r>
                  <a:rPr lang="en-US" sz="2800" dirty="0"/>
                  <a:t>Actions: A, E: Exit</a:t>
                </a:r>
              </a:p>
              <a:p>
                <a:pPr lvl="1"/>
                <a:r>
                  <a:rPr lang="en-US" sz="2800" dirty="0"/>
                  <a:t>Transitions: deterministic</a:t>
                </a:r>
              </a:p>
              <a:p>
                <a:pPr lvl="1"/>
                <a:r>
                  <a:rPr lang="en-US" sz="2800" dirty="0"/>
                  <a:t>Rewards only for transitioning to terminal state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E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E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E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𝛾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0000E8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0000E8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0000E8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For </a:t>
                </a:r>
                <a:r>
                  <a:rPr lang="en-US" sz="2800" dirty="0">
                    <a:sym typeface="Symbol" charset="0"/>
                  </a:rPr>
                  <a:t></a:t>
                </a:r>
                <a:r>
                  <a:rPr lang="en-US" sz="2800" dirty="0"/>
                  <a:t> = 1, what is the optimal policy?</a:t>
                </a:r>
              </a:p>
              <a:p>
                <a:pPr lvl="2"/>
                <a:endParaRPr lang="en-US" sz="2000" dirty="0"/>
              </a:p>
              <a:p>
                <a:endParaRPr lang="en-US" sz="2800" dirty="0"/>
              </a:p>
              <a:p>
                <a:r>
                  <a:rPr lang="en-US" sz="2800" dirty="0"/>
                  <a:t>For </a:t>
                </a:r>
                <a:r>
                  <a:rPr lang="en-US" sz="2800" dirty="0">
                    <a:sym typeface="Symbol" charset="0"/>
                  </a:rPr>
                  <a:t></a:t>
                </a:r>
                <a:r>
                  <a:rPr lang="en-US" sz="2800" dirty="0"/>
                  <a:t> = 0.1, what is the optimal policy?</a:t>
                </a:r>
              </a:p>
              <a:p>
                <a:pPr lvl="2"/>
                <a:endParaRPr lang="en-US" sz="2000" dirty="0"/>
              </a:p>
              <a:p>
                <a:endParaRPr lang="en-US" sz="2800" dirty="0"/>
              </a:p>
              <a:p>
                <a:r>
                  <a:rPr lang="en-US" sz="2800" dirty="0"/>
                  <a:t>For which </a:t>
                </a:r>
                <a:r>
                  <a:rPr lang="en-US" sz="2800" dirty="0">
                    <a:sym typeface="Symbol" charset="0"/>
                  </a:rPr>
                  <a:t></a:t>
                </a:r>
                <a:r>
                  <a:rPr lang="en-US" sz="2800" dirty="0">
                    <a:latin typeface="cmmi10"/>
                    <a:ea typeface="cmmi10"/>
                    <a:cs typeface="cmmi10"/>
                  </a:rPr>
                  <a:t> </a:t>
                </a:r>
                <a:r>
                  <a:rPr lang="en-US" sz="2800" dirty="0"/>
                  <a:t>are West and East equally good when in state d?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632" y="924622"/>
                <a:ext cx="11480800" cy="4729164"/>
              </a:xfrm>
              <a:blipFill>
                <a:blip r:embed="rId2"/>
                <a:stretch>
                  <a:fillRect l="-1115" t="-2194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4CBE3-2D02-4034-B71E-337CE85C039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BE9694-DE3A-4EFC-98BD-7E43326B06F2}"/>
              </a:ext>
            </a:extLst>
          </p:cNvPr>
          <p:cNvSpPr/>
          <p:nvPr/>
        </p:nvSpPr>
        <p:spPr>
          <a:xfrm>
            <a:off x="9507235" y="2220552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13E0E7-6C7F-4871-B460-F33477C1D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70209"/>
              </p:ext>
            </p:extLst>
          </p:nvPr>
        </p:nvGraphicFramePr>
        <p:xfrm>
          <a:off x="8078134" y="1794065"/>
          <a:ext cx="3041140" cy="12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533812753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9777900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586244664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684792614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6435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5A368A0-4A8A-4047-9D5E-63B46F40996E}"/>
              </a:ext>
            </a:extLst>
          </p:cNvPr>
          <p:cNvGraphicFramePr>
            <a:graphicFrameLocks noGrp="1"/>
          </p:cNvGraphicFramePr>
          <p:nvPr/>
        </p:nvGraphicFramePr>
        <p:xfrm>
          <a:off x="9294590" y="624055"/>
          <a:ext cx="608228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08C24D3-65E1-4DFD-9D18-454216F77B0B}"/>
              </a:ext>
            </a:extLst>
          </p:cNvPr>
          <p:cNvSpPr/>
          <p:nvPr/>
        </p:nvSpPr>
        <p:spPr>
          <a:xfrm>
            <a:off x="8837837" y="182465"/>
            <a:ext cx="152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(Terminal)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3314668-192A-47FE-8DDF-9FCE170E7367}"/>
              </a:ext>
            </a:extLst>
          </p:cNvPr>
          <p:cNvSpPr/>
          <p:nvPr/>
        </p:nvSpPr>
        <p:spPr>
          <a:xfrm rot="16491853">
            <a:off x="8179108" y="1136876"/>
            <a:ext cx="1828074" cy="1469628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1AD09DE-3AAD-4332-B9F2-705E3832F27F}"/>
              </a:ext>
            </a:extLst>
          </p:cNvPr>
          <p:cNvSpPr/>
          <p:nvPr/>
        </p:nvSpPr>
        <p:spPr>
          <a:xfrm rot="16491853" flipV="1">
            <a:off x="9201922" y="884803"/>
            <a:ext cx="1542316" cy="1709372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2E01A-725A-48C5-829F-DBE1AF394A5D}"/>
              </a:ext>
            </a:extLst>
          </p:cNvPr>
          <p:cNvSpPr/>
          <p:nvPr/>
        </p:nvSpPr>
        <p:spPr>
          <a:xfrm>
            <a:off x="6855885" y="713492"/>
            <a:ext cx="20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6CAD1-8269-436D-B3E6-44086A028CD3}"/>
              </a:ext>
            </a:extLst>
          </p:cNvPr>
          <p:cNvSpPr/>
          <p:nvPr/>
        </p:nvSpPr>
        <p:spPr>
          <a:xfrm>
            <a:off x="10258283" y="713492"/>
            <a:ext cx="1933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09AFB9-E9B0-4C59-9197-CF29B4C3C3F9}"/>
              </a:ext>
            </a:extLst>
          </p:cNvPr>
          <p:cNvSpPr/>
          <p:nvPr/>
        </p:nvSpPr>
        <p:spPr>
          <a:xfrm>
            <a:off x="8155957" y="1871758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1845D3-0074-4276-BA3A-2145A44A097B}"/>
              </a:ext>
            </a:extLst>
          </p:cNvPr>
          <p:cNvSpPr/>
          <p:nvPr/>
        </p:nvSpPr>
        <p:spPr>
          <a:xfrm>
            <a:off x="10589496" y="1871690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C6529F9-293C-4085-AAFE-7A97C9779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996330"/>
              </p:ext>
            </p:extLst>
          </p:nvPr>
        </p:nvGraphicFramePr>
        <p:xfrm>
          <a:off x="8737713" y="3253257"/>
          <a:ext cx="3041140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17909875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9494997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6402532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9522280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79929177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56619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349CC9D-21F8-4ABA-B382-E7BC232D0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98169"/>
              </p:ext>
            </p:extLst>
          </p:nvPr>
        </p:nvGraphicFramePr>
        <p:xfrm>
          <a:off x="8737713" y="4597554"/>
          <a:ext cx="3041140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17909875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9494997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6402532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9522280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79929177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566196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B23D2B-E6DA-48CC-B718-B483267E0E23}"/>
                  </a:ext>
                </a:extLst>
              </p14:cNvPr>
              <p14:cNvContentPartPr/>
              <p14:nvPr/>
            </p14:nvContentPartPr>
            <p14:xfrm>
              <a:off x="930600" y="631440"/>
              <a:ext cx="11192760" cy="597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B23D2B-E6DA-48CC-B718-B483267E0E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240" y="622080"/>
                <a:ext cx="11211480" cy="598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 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 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4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400" dirty="0"/>
              <a:t>Gives </a:t>
            </a:r>
            <a:r>
              <a:rPr lang="en-US" sz="2400" dirty="0" err="1"/>
              <a:t>nonstationary</a:t>
            </a:r>
            <a:r>
              <a:rPr lang="en-US" sz="2400" dirty="0"/>
              <a:t> policies (</a:t>
            </a:r>
            <a:r>
              <a:rPr lang="en-US" sz="24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8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Smaller  means smaller </a:t>
            </a:r>
            <a:r>
              <a:rPr lang="ja-JP" altLang="en-US" sz="2400" dirty="0">
                <a:sym typeface="Symbol" charset="0"/>
              </a:rPr>
              <a:t>“</a:t>
            </a:r>
            <a:r>
              <a:rPr lang="en-US" altLang="ja-JP" sz="2400" dirty="0">
                <a:sym typeface="Symbol" charset="0"/>
              </a:rPr>
              <a:t>horizon</a:t>
            </a:r>
            <a:r>
              <a:rPr lang="ja-JP" altLang="en-US" sz="2400" dirty="0">
                <a:sym typeface="Symbol" charset="0"/>
              </a:rPr>
              <a:t>”</a:t>
            </a:r>
            <a:r>
              <a:rPr lang="en-US" altLang="ja-JP" sz="24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275285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0B199-4890-45BE-BD7D-B97648A0F00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11F745D-794B-419D-8201-2420AD625ABD}"/>
                  </a:ext>
                </a:extLst>
              </p14:cNvPr>
              <p14:cNvContentPartPr/>
              <p14:nvPr/>
            </p14:nvContentPartPr>
            <p14:xfrm>
              <a:off x="2780280" y="3671280"/>
              <a:ext cx="9129960" cy="2381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11F745D-794B-419D-8201-2420AD625A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0920" y="3661920"/>
                <a:ext cx="9148680" cy="2399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38951-3D1F-415B-B7C9-51AAA8587AC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86" y="1572986"/>
            <a:ext cx="6067425" cy="42005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305E6-99F3-439D-AB70-4753F591CF5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339523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marL="0" lvl="1" indent="0">
              <a:lnSpc>
                <a:spcPct val="8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0A95C-07F3-44AC-B501-35A94D885AA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F79F2D-A471-4E7C-B51B-79A29C2A879B}"/>
                  </a:ext>
                </a:extLst>
              </p14:cNvPr>
              <p14:cNvContentPartPr/>
              <p14:nvPr/>
            </p14:nvContentPartPr>
            <p14:xfrm>
              <a:off x="7450920" y="2603520"/>
              <a:ext cx="4402080" cy="1950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F79F2D-A471-4E7C-B51B-79A29C2A87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560" y="2594160"/>
                <a:ext cx="4420800" cy="196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2078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BAD1F-F065-44CE-9686-B960E82C8D5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0C23AA-02EA-465C-BB3E-D847DF777976}"/>
                  </a:ext>
                </a:extLst>
              </p14:cNvPr>
              <p14:cNvContentPartPr/>
              <p14:nvPr/>
            </p14:nvContentPartPr>
            <p14:xfrm>
              <a:off x="7491960" y="312840"/>
              <a:ext cx="4263480" cy="6249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0C23AA-02EA-465C-BB3E-D847DF7779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2600" y="303480"/>
                <a:ext cx="4282200" cy="62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1E7AF-775E-403E-BB55-3153D3A0DB9F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928760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0BABF-289F-4113-B8AB-673D4849CC0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165857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01B42-17B3-4905-993D-195C119218E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38813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24835"/>
          </a:xfrm>
        </p:spPr>
        <p:txBody>
          <a:bodyPr/>
          <a:lstStyle/>
          <a:p>
            <a:r>
              <a:rPr lang="en-US" dirty="0"/>
              <a:t>Last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Applications of sequential decision making (and </a:t>
            </a:r>
            <a:r>
              <a:rPr lang="en-US" dirty="0" err="1">
                <a:solidFill>
                  <a:schemeClr val="tx1"/>
                </a:solidFill>
              </a:rPr>
              <a:t>Gridworld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Minimax and </a:t>
            </a:r>
            <a:r>
              <a:rPr lang="en-US" dirty="0" err="1">
                <a:solidFill>
                  <a:schemeClr val="tx1"/>
                </a:solidFill>
              </a:rPr>
              <a:t>expectimax</a:t>
            </a:r>
            <a:r>
              <a:rPr lang="en-US" dirty="0">
                <a:solidFill>
                  <a:schemeClr val="tx1"/>
                </a:solidFill>
              </a:rPr>
              <a:t> trees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MDP setup</a:t>
            </a:r>
          </a:p>
          <a:p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F504F8-B8E6-4B65-9352-03EC246C095E}"/>
                  </a:ext>
                </a:extLst>
              </p14:cNvPr>
              <p14:cNvContentPartPr/>
              <p14:nvPr/>
            </p14:nvContentPartPr>
            <p14:xfrm>
              <a:off x="1068840" y="2427480"/>
              <a:ext cx="1254600" cy="120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F504F8-B8E6-4B65-9352-03EC246C09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9480" y="2418120"/>
                <a:ext cx="1273320" cy="13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5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5AEAD-A5F4-41EB-AD60-A024EAA2824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14493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E5FDC-D61E-476C-93C3-CCDD2987239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934019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562C4-2710-40ED-8EEA-460798F08A2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036944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6A59A-9400-404B-B9E7-951210D262D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289289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3B3CA-A869-43B5-93D4-36D10F54C6E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283276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4A487-3F19-4C1F-8AEF-335E1D1BC85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202073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67DC5-FD6A-4F42-B264-7F20A82D61E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208596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330BF-C43C-41FE-A30B-5AED7733E31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79320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45A23-7CA0-48B5-A644-305A62CC2AB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F5974C-BAC1-4419-A5E9-2E50841B7E8C}"/>
                  </a:ext>
                </a:extLst>
              </p14:cNvPr>
              <p14:cNvContentPartPr/>
              <p14:nvPr/>
            </p14:nvContentPartPr>
            <p14:xfrm>
              <a:off x="5007240" y="5294880"/>
              <a:ext cx="2109240" cy="4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F5974C-BAC1-4419-A5E9-2E50841B7E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7880" y="5285520"/>
                <a:ext cx="2127960" cy="6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7872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F820B-FA6D-48AB-986C-B3A146C5AC4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699151B-C855-4041-BFE8-A4C658FF3816}"/>
                  </a:ext>
                </a:extLst>
              </p14:cNvPr>
              <p14:cNvContentPartPr/>
              <p14:nvPr/>
            </p14:nvContentPartPr>
            <p14:xfrm>
              <a:off x="6158160" y="1885680"/>
              <a:ext cx="1451880" cy="101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699151B-C855-4041-BFE8-A4C658FF38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8800" y="1876320"/>
                <a:ext cx="1470600" cy="10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474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manual intro (L8D1)]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2F2D3-1842-42F6-A55D-788184322A6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E8704A-8932-4CD7-82AB-B45F5BBE488C}"/>
                  </a:ext>
                </a:extLst>
              </p14:cNvPr>
              <p14:cNvContentPartPr/>
              <p14:nvPr/>
            </p14:nvContentPartPr>
            <p14:xfrm>
              <a:off x="4416120" y="235440"/>
              <a:ext cx="7779600" cy="3992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E8704A-8932-4CD7-82AB-B45F5BBE488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6760" y="226080"/>
                <a:ext cx="7798320" cy="4010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ABE6A-B336-48C9-A0BF-67DCAE80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1898-2E7B-468C-822E-C47E0A296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we moved from k=1 to k=2 to k=3, how did we get these specific values for s=(2,2)?</a:t>
            </a:r>
          </a:p>
        </p:txBody>
      </p:sp>
      <p:pic>
        <p:nvPicPr>
          <p:cNvPr id="5" name="Picture 4" descr="Screen Shot 2014-08-10 at 7.47.51 PM.png">
            <a:extLst>
              <a:ext uri="{FF2B5EF4-FFF2-40B4-BE49-F238E27FC236}">
                <a16:creationId xmlns:a16="http://schemas.microsoft.com/office/drawing/2014/main" id="{D0A2F4AB-DA8E-42D7-9FE1-B9B9CB42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6" y="2924909"/>
            <a:ext cx="3031111" cy="2804444"/>
          </a:xfrm>
          <a:prstGeom prst="rect">
            <a:avLst/>
          </a:prstGeom>
        </p:spPr>
      </p:pic>
      <p:pic>
        <p:nvPicPr>
          <p:cNvPr id="7" name="Picture 6" descr="Screen Shot 2014-08-10 at 7.47.56 PM.png">
            <a:extLst>
              <a:ext uri="{FF2B5EF4-FFF2-40B4-BE49-F238E27FC236}">
                <a16:creationId xmlns:a16="http://schemas.microsoft.com/office/drawing/2014/main" id="{D4605C2A-BE70-4176-A2F8-CDE7881E6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00" y="2924909"/>
            <a:ext cx="3026667" cy="2786666"/>
          </a:xfrm>
          <a:prstGeom prst="rect">
            <a:avLst/>
          </a:prstGeom>
        </p:spPr>
      </p:pic>
      <p:pic>
        <p:nvPicPr>
          <p:cNvPr id="9" name="Picture 8" descr="Screen Shot 2014-08-10 at 7.48.00 PM.png">
            <a:extLst>
              <a:ext uri="{FF2B5EF4-FFF2-40B4-BE49-F238E27FC236}">
                <a16:creationId xmlns:a16="http://schemas.microsoft.com/office/drawing/2014/main" id="{E73EB6CF-B845-45AF-863E-D88217CC0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51" y="2911575"/>
            <a:ext cx="3026667" cy="2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29DB6A-A0E4-45AE-AA17-8B06B052B79B}"/>
              </a:ext>
            </a:extLst>
          </p:cNvPr>
          <p:cNvSpPr txBox="1"/>
          <p:nvPr/>
        </p:nvSpPr>
        <p:spPr>
          <a:xfrm>
            <a:off x="362726" y="3285186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D1399-A2A3-43C6-B88D-3F392917F8D3}"/>
              </a:ext>
            </a:extLst>
          </p:cNvPr>
          <p:cNvSpPr txBox="1"/>
          <p:nvPr/>
        </p:nvSpPr>
        <p:spPr>
          <a:xfrm>
            <a:off x="362725" y="3979369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F38CE-98CE-4431-B5D2-D7292243D8E2}"/>
              </a:ext>
            </a:extLst>
          </p:cNvPr>
          <p:cNvSpPr txBox="1"/>
          <p:nvPr/>
        </p:nvSpPr>
        <p:spPr>
          <a:xfrm>
            <a:off x="351689" y="4673552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829FA-E59B-41E3-AB33-970CB7780E9F}"/>
              </a:ext>
            </a:extLst>
          </p:cNvPr>
          <p:cNvSpPr txBox="1"/>
          <p:nvPr/>
        </p:nvSpPr>
        <p:spPr>
          <a:xfrm>
            <a:off x="2496651" y="2439583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EFDC5-3AC7-415D-8ACC-E0E4C912FB71}"/>
              </a:ext>
            </a:extLst>
          </p:cNvPr>
          <p:cNvSpPr txBox="1"/>
          <p:nvPr/>
        </p:nvSpPr>
        <p:spPr>
          <a:xfrm>
            <a:off x="1810476" y="2439583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D2445-05A6-45A9-A54A-9098676876D3}"/>
              </a:ext>
            </a:extLst>
          </p:cNvPr>
          <p:cNvSpPr txBox="1"/>
          <p:nvPr/>
        </p:nvSpPr>
        <p:spPr>
          <a:xfrm>
            <a:off x="1124301" y="2439583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0CD539-4D3C-4433-8A65-BA10E6E4DA35}"/>
              </a:ext>
            </a:extLst>
          </p:cNvPr>
          <p:cNvSpPr txBox="1"/>
          <p:nvPr/>
        </p:nvSpPr>
        <p:spPr>
          <a:xfrm>
            <a:off x="3182826" y="2439582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F1552E-B80A-4A75-BCDD-3158A89FDB8F}"/>
                  </a:ext>
                </a:extLst>
              </p14:cNvPr>
              <p14:cNvContentPartPr/>
              <p14:nvPr/>
            </p14:nvContentPartPr>
            <p14:xfrm>
              <a:off x="3989880" y="218160"/>
              <a:ext cx="8157960" cy="364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F1552E-B80A-4A75-BCDD-3158A89FDB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0520" y="208800"/>
                <a:ext cx="8176680" cy="366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6258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Tree Example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49CFD2A-A54C-405F-9188-D7F04A4CA86E}"/>
              </a:ext>
            </a:extLst>
          </p:cNvPr>
          <p:cNvSpPr txBox="1"/>
          <p:nvPr/>
        </p:nvSpPr>
        <p:spPr>
          <a:xfrm rot="16200000">
            <a:off x="10765704" y="522553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3E6BDD-7311-4CFB-88A1-651F54F1F5D0}"/>
                  </a:ext>
                </a:extLst>
              </p14:cNvPr>
              <p14:cNvContentPartPr/>
              <p14:nvPr/>
            </p14:nvContentPartPr>
            <p14:xfrm>
              <a:off x="381240" y="1108800"/>
              <a:ext cx="7860600" cy="1139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3E6BDD-7311-4CFB-88A1-651F54F1F5D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1880" y="1099440"/>
                <a:ext cx="7879320" cy="1157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90505" y="46981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2896" y="11111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2020" y="10668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612" y="11026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923905" y="44036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3905" y="3032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23905" y="16764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03245" y="33424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77510" y="19708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152505" y="4572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52505" y="3200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152505" y="1828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3.5          2.5          0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7048500" y="3913354"/>
                <a:ext cx="3429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Assume no discount!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𝛾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1</m:t>
                    </m:r>
                  </m:oMath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3913354"/>
                <a:ext cx="3429000" cy="400110"/>
              </a:xfrm>
              <a:prstGeom prst="rect">
                <a:avLst/>
              </a:prstGeom>
              <a:blipFill>
                <a:blip r:embed="rId12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7035" y="1126495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5700338" y="4393518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AD6BC0-0CFA-4E63-B337-551ADAE47C72}"/>
              </a:ext>
            </a:extLst>
          </p:cNvPr>
          <p:cNvSpPr txBox="1"/>
          <p:nvPr/>
        </p:nvSpPr>
        <p:spPr>
          <a:xfrm>
            <a:off x="5222971" y="3082890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1306EC-953B-4DA4-A4A4-C5235B4098F6}"/>
              </a:ext>
            </a:extLst>
          </p:cNvPr>
          <p:cNvSpPr txBox="1"/>
          <p:nvPr/>
        </p:nvSpPr>
        <p:spPr>
          <a:xfrm>
            <a:off x="5188494" y="1797856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9CEE52-49E5-42AF-80BC-551BDE9A5E32}"/>
              </a:ext>
            </a:extLst>
          </p:cNvPr>
          <p:cNvSpPr txBox="1"/>
          <p:nvPr/>
        </p:nvSpPr>
        <p:spPr>
          <a:xfrm>
            <a:off x="5999910" y="3059668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A407C9-6FF6-4257-BA86-8241316732DE}"/>
              </a:ext>
            </a:extLst>
          </p:cNvPr>
          <p:cNvSpPr txBox="1"/>
          <p:nvPr/>
        </p:nvSpPr>
        <p:spPr>
          <a:xfrm>
            <a:off x="6852060" y="1545264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6718F1-2833-44A1-A828-10C30A47522C}"/>
              </a:ext>
            </a:extLst>
          </p:cNvPr>
          <p:cNvSpPr txBox="1"/>
          <p:nvPr/>
        </p:nvSpPr>
        <p:spPr>
          <a:xfrm>
            <a:off x="8383859" y="941829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5428E-118D-4AD3-B194-2D7347FDB9CB}"/>
              </a:ext>
            </a:extLst>
          </p:cNvPr>
          <p:cNvSpPr txBox="1"/>
          <p:nvPr/>
        </p:nvSpPr>
        <p:spPr>
          <a:xfrm>
            <a:off x="7656427" y="2610389"/>
            <a:ext cx="678295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D0C5E-B4FD-4C34-8A31-17BA2445BCD1}"/>
              </a:ext>
            </a:extLst>
          </p:cNvPr>
          <p:cNvSpPr txBox="1"/>
          <p:nvPr/>
        </p:nvSpPr>
        <p:spPr>
          <a:xfrm>
            <a:off x="7195424" y="3502717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CF1CA4-E5ED-442F-ABE7-5A9A560A48A4}"/>
              </a:ext>
            </a:extLst>
          </p:cNvPr>
          <p:cNvSpPr txBox="1"/>
          <p:nvPr/>
        </p:nvSpPr>
        <p:spPr>
          <a:xfrm>
            <a:off x="8232170" y="2610389"/>
            <a:ext cx="63961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DF4387-A59A-4292-8608-8F8DC5B52C79}"/>
              </a:ext>
            </a:extLst>
          </p:cNvPr>
          <p:cNvSpPr txBox="1"/>
          <p:nvPr/>
        </p:nvSpPr>
        <p:spPr>
          <a:xfrm>
            <a:off x="8260265" y="810277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E4E97B-2649-4664-8078-FBE64B3093DE}"/>
              </a:ext>
            </a:extLst>
          </p:cNvPr>
          <p:cNvSpPr txBox="1"/>
          <p:nvPr/>
        </p:nvSpPr>
        <p:spPr>
          <a:xfrm>
            <a:off x="10882182" y="733835"/>
            <a:ext cx="104666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(R=-10)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DF3AE8-D102-44DC-A259-56DE5B9F7EE6}"/>
              </a:ext>
            </a:extLst>
          </p:cNvPr>
          <p:cNvSpPr txBox="1"/>
          <p:nvPr/>
        </p:nvSpPr>
        <p:spPr>
          <a:xfrm>
            <a:off x="10221285" y="1387603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E3C3A9-8589-41E0-B1BA-D01FC25A0468}"/>
              </a:ext>
            </a:extLst>
          </p:cNvPr>
          <p:cNvSpPr txBox="1"/>
          <p:nvPr/>
        </p:nvSpPr>
        <p:spPr>
          <a:xfrm>
            <a:off x="7599369" y="948699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D010CC-56A7-4A47-8B05-F628A32F6B49}"/>
              </a:ext>
            </a:extLst>
          </p:cNvPr>
          <p:cNvSpPr txBox="1"/>
          <p:nvPr/>
        </p:nvSpPr>
        <p:spPr>
          <a:xfrm>
            <a:off x="7188296" y="1064789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92965E-F7C1-4360-ADC7-9A924F80CBBE}"/>
              </a:ext>
            </a:extLst>
          </p:cNvPr>
          <p:cNvSpPr txBox="1"/>
          <p:nvPr/>
        </p:nvSpPr>
        <p:spPr>
          <a:xfrm>
            <a:off x="11099977" y="1601563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E602C2-EEF0-458D-A133-1E5E7BE2ECF8}"/>
              </a:ext>
            </a:extLst>
          </p:cNvPr>
          <p:cNvSpPr txBox="1"/>
          <p:nvPr/>
        </p:nvSpPr>
        <p:spPr>
          <a:xfrm>
            <a:off x="10031771" y="796671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10FC35-86E0-42FE-9CA4-63F8F52B8ECF}"/>
              </a:ext>
            </a:extLst>
          </p:cNvPr>
          <p:cNvSpPr txBox="1"/>
          <p:nvPr/>
        </p:nvSpPr>
        <p:spPr>
          <a:xfrm>
            <a:off x="6633591" y="1510935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1928D3-777A-49FD-AF6E-EAA1B210E381}"/>
              </a:ext>
            </a:extLst>
          </p:cNvPr>
          <p:cNvSpPr txBox="1"/>
          <p:nvPr/>
        </p:nvSpPr>
        <p:spPr>
          <a:xfrm>
            <a:off x="7568186" y="1949612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66CA93-E09B-4EB5-87E3-07C6AD7C836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471F20-AD58-428F-85B3-CE979DBE73DB}"/>
                  </a:ext>
                </a:extLst>
              </p14:cNvPr>
              <p14:cNvContentPartPr/>
              <p14:nvPr/>
            </p14:nvContentPartPr>
            <p14:xfrm>
              <a:off x="7941240" y="4744440"/>
              <a:ext cx="879480" cy="42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471F20-AD58-428F-85B3-CE979DBE73D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31880" y="4735080"/>
                <a:ext cx="898200" cy="60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Convergence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AA965A-D2F6-4666-9DE7-A3481FCF152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expectimax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marL="0" lvl="1" indent="0">
              <a:lnSpc>
                <a:spcPct val="8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69987" y="287451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B064C2-FF7B-45ED-9502-AEBBD6B4351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10970558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</p:spPr>
            <p:txBody>
              <a:bodyPr/>
              <a:lstStyle/>
              <a:p>
                <a:r>
                  <a:rPr lang="en-US" dirty="0"/>
                  <a:t>What is the </a:t>
                </a:r>
                <a:r>
                  <a:rPr lang="en-US" dirty="0">
                    <a:ea typeface="ＭＳ Ｐゴシック" pitchFamily="34" charset="-128"/>
                  </a:rPr>
                  <a:t>complexity of each iteration in Value Iteration?</a:t>
                </a:r>
              </a:p>
              <a:p>
                <a:r>
                  <a:rPr lang="en-US" dirty="0"/>
                  <a:t>S -- set of states; A -- set of actions</a:t>
                </a:r>
              </a:p>
              <a:p>
                <a:endParaRPr lang="en-US" dirty="0"/>
              </a:p>
              <a:p>
                <a:r>
                  <a:rPr lang="en-US" dirty="0"/>
                  <a:t>I: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  <a:blipFill rotWithShape="0">
                <a:blip r:embed="rId3"/>
                <a:stretch>
                  <a:fillRect l="-1217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6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75546" y="5522273"/>
            <a:ext cx="7266933" cy="69093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B2F2CE-E67F-4C7E-A129-9D2D7E7DF5EF}"/>
                  </a:ext>
                </a:extLst>
              </p14:cNvPr>
              <p14:cNvContentPartPr/>
              <p14:nvPr/>
            </p14:nvContentPartPr>
            <p14:xfrm>
              <a:off x="472680" y="1755360"/>
              <a:ext cx="10429920" cy="199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B2F2CE-E67F-4C7E-A129-9D2D7E7DF5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320" y="1746000"/>
                <a:ext cx="10448640" cy="201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5650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</p:spPr>
            <p:txBody>
              <a:bodyPr/>
              <a:lstStyle/>
              <a:p>
                <a:r>
                  <a:rPr lang="en-US" dirty="0"/>
                  <a:t>What is the </a:t>
                </a:r>
                <a:r>
                  <a:rPr lang="en-US" dirty="0">
                    <a:ea typeface="ＭＳ Ｐゴシック" pitchFamily="34" charset="-128"/>
                  </a:rPr>
                  <a:t>complexity of each iteration in Value Iteration?</a:t>
                </a:r>
              </a:p>
              <a:p>
                <a:r>
                  <a:rPr lang="en-US" dirty="0"/>
                  <a:t>S -- set of states; A -- set of actions</a:t>
                </a:r>
              </a:p>
              <a:p>
                <a:endParaRPr lang="en-US" dirty="0"/>
              </a:p>
              <a:p>
                <a:r>
                  <a:rPr lang="en-US" dirty="0"/>
                  <a:t>I: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  <a:blipFill rotWithShape="0">
                <a:blip r:embed="rId3"/>
                <a:stretch>
                  <a:fillRect l="-1217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6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530" y="3120119"/>
            <a:ext cx="2301922" cy="537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75546" y="5522273"/>
            <a:ext cx="7266933" cy="69093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229139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expectimax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69987" y="287451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CEA31-B8C5-44F1-9B98-D5330A3ABE75}"/>
              </a:ext>
            </a:extLst>
          </p:cNvPr>
          <p:cNvSpPr txBox="1"/>
          <p:nvPr/>
        </p:nvSpPr>
        <p:spPr>
          <a:xfrm rot="16200000">
            <a:off x="10689504" y="528261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A37E06-29B2-4B20-8F7E-6656144D35B2}"/>
                  </a:ext>
                </a:extLst>
              </p14:cNvPr>
              <p14:cNvContentPartPr/>
              <p14:nvPr/>
            </p14:nvContentPartPr>
            <p14:xfrm>
              <a:off x="3985200" y="3276720"/>
              <a:ext cx="3426840" cy="1923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A37E06-29B2-4B20-8F7E-6656144D35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5840" y="3267360"/>
                <a:ext cx="3445560" cy="194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167097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 is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(s, a)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values (L8D4)]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DDF65FB-5FC4-4913-A105-36DC28310D83}"/>
                  </a:ext>
                </a:extLst>
              </p14:cNvPr>
              <p14:cNvContentPartPr/>
              <p14:nvPr/>
            </p14:nvContentPartPr>
            <p14:xfrm>
              <a:off x="321840" y="2113200"/>
              <a:ext cx="9361440" cy="4266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DDF65FB-5FC4-4913-A105-36DC28310D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480" y="2103840"/>
                <a:ext cx="9380160" cy="428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1351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D880D-FB41-4BD8-98D4-DBD4BEA1BEC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2647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Andrey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Markov (1856-1922)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3E6A4-8B0D-4034-82B8-211733F313E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A9D4AF-9C42-4BC1-84A4-567E151C1F65}"/>
                  </a:ext>
                </a:extLst>
              </p14:cNvPr>
              <p14:cNvContentPartPr/>
              <p14:nvPr/>
            </p14:nvContentPartPr>
            <p14:xfrm>
              <a:off x="1055520" y="3924360"/>
              <a:ext cx="7496280" cy="1185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A9D4AF-9C42-4BC1-84A4-567E151C1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6160" y="3915000"/>
                <a:ext cx="7515000" cy="1204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443C9-248D-45AE-A488-E6E70186A42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BE59BA2-E6EB-4842-9122-EC02D7A3A0CA}"/>
                  </a:ext>
                </a:extLst>
              </p14:cNvPr>
              <p14:cNvContentPartPr/>
              <p14:nvPr/>
            </p14:nvContentPartPr>
            <p14:xfrm>
              <a:off x="3269880" y="1639440"/>
              <a:ext cx="7493040" cy="142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BE59BA2-E6EB-4842-9122-EC02D7A3A0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0520" y="1630080"/>
                <a:ext cx="7511760" cy="144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7728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815896"/>
            <a:chOff x="2400" y="1401"/>
            <a:chExt cx="1392" cy="1286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s,a,s</a:t>
              </a:r>
              <a:r>
                <a: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04D15AC-D30E-4304-B77E-DD133777ECD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3565AA-B334-4553-B2D0-84F3F022C14D}"/>
                  </a:ext>
                </a:extLst>
              </p14:cNvPr>
              <p14:cNvContentPartPr/>
              <p14:nvPr/>
            </p14:nvContentPartPr>
            <p14:xfrm>
              <a:off x="1547280" y="3357000"/>
              <a:ext cx="8006400" cy="2687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3565AA-B334-4553-B2D0-84F3F022C1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7920" y="3347640"/>
                <a:ext cx="8025120" cy="270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32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219677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to be optimal: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Step 1: Take correct first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Step 2: Keep being optimal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EC316-5204-46DD-A478-F3BDD011C00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B3E7E4A-91A9-4587-BAB7-5BA34477C58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38F0353-A9D2-4E50-9BC2-953282FB701D}"/>
              </a:ext>
            </a:extLst>
          </p:cNvPr>
          <p:cNvSpPr/>
          <p:nvPr/>
        </p:nvSpPr>
        <p:spPr>
          <a:xfrm>
            <a:off x="8224057" y="2950609"/>
            <a:ext cx="3728385" cy="19119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D70D10-82D6-4B7C-B8A7-5AA7308D415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144729912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01873" y="3508825"/>
            <a:ext cx="6547885" cy="699182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93CE7E1-CBD3-45D9-B6A7-71CF5D4A5DE3}"/>
              </a:ext>
            </a:extLst>
          </p:cNvPr>
          <p:cNvSpPr/>
          <p:nvPr/>
        </p:nvSpPr>
        <p:spPr>
          <a:xfrm>
            <a:off x="8675918" y="631240"/>
            <a:ext cx="3455124" cy="19119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273A3D-DF10-4382-A1FF-6C2B04130BAB}"/>
              </a:ext>
            </a:extLst>
          </p:cNvPr>
          <p:cNvSpPr/>
          <p:nvPr/>
        </p:nvSpPr>
        <p:spPr>
          <a:xfrm>
            <a:off x="1141600" y="2679545"/>
            <a:ext cx="4289382" cy="7494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AF2E18-8DE7-4D00-8C49-1AC1ABD315E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907520672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508825"/>
            <a:ext cx="6547885" cy="699182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8D5BC8B-80C8-43B9-9210-C9C74DB4D10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04073706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30E59C4-32F4-44B1-9A99-51FBF7F3ADC2}"/>
                  </a:ext>
                </a:extLst>
              </p14:cNvPr>
              <p14:cNvContentPartPr/>
              <p14:nvPr/>
            </p14:nvContentPartPr>
            <p14:xfrm>
              <a:off x="3339360" y="2297520"/>
              <a:ext cx="4415760" cy="1075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30E59C4-32F4-44B1-9A99-51FBF7F3AD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0000" y="2288160"/>
                <a:ext cx="4434480" cy="109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4725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1A3DBB-F8B9-4287-A084-5FE88E915C89}"/>
                  </a:ext>
                </a:extLst>
              </p14:cNvPr>
              <p14:cNvContentPartPr/>
              <p14:nvPr/>
            </p14:nvContentPartPr>
            <p14:xfrm>
              <a:off x="5889600" y="2615040"/>
              <a:ext cx="1371600" cy="8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1A3DBB-F8B9-4287-A084-5FE88E915C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0240" y="2605680"/>
                <a:ext cx="1390320" cy="10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8762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Synchronous vs Asynchronous Value Iteration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718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105" y="1206578"/>
                <a:ext cx="11277600" cy="480060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ea typeface="ＭＳ Ｐゴシック" pitchFamily="34" charset="-128"/>
                  </a:rPr>
                  <a:t>Synchronous Value iteration</a:t>
                </a:r>
                <a:endParaRPr lang="en-US" sz="1800" dirty="0"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𝒮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max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𝑎</m:t>
                        </m:r>
                      </m:lim>
                    </m:limLow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</m:e>
                        </m:d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400" b="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b="0" dirty="0">
                    <a:solidFill>
                      <a:schemeClr val="tx1"/>
                    </a:solidFill>
                    <a:ea typeface="ＭＳ Ｐゴシック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a typeface="ＭＳ Ｐゴシック" pitchFamily="34" charset="-128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endParaRPr lang="en-US" sz="2400" dirty="0"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dirty="0">
                    <a:ea typeface="ＭＳ Ｐゴシック" pitchFamily="34" charset="-128"/>
                  </a:rPr>
                  <a:t>Asynchronous Value iteration</a:t>
                </a:r>
                <a:endParaRPr lang="en-US" sz="2000" dirty="0"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for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𝒮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limLow>
                      <m:limLow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max</m:t>
                        </m:r>
                      </m:e>
                      <m:li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𝑎</m:t>
                        </m:r>
                      </m:lim>
                    </m:limLow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</m:e>
                        </m:d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𝛾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𝑉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)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+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a typeface="ＭＳ Ｐゴシック" pitchFamily="34" charset="-128"/>
                  </a:rPr>
                  <a:t> </a:t>
                </a:r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17571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105" y="1206578"/>
                <a:ext cx="11277600" cy="4800600"/>
              </a:xfrm>
              <a:blipFill>
                <a:blip r:embed="rId3"/>
                <a:stretch>
                  <a:fillRect l="-1135" t="-2922" b="-9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BA99B14A-30E9-4AC7-BF17-170F2147A8A5}"/>
              </a:ext>
            </a:extLst>
          </p:cNvPr>
          <p:cNvSpPr txBox="1">
            <a:spLocks/>
          </p:cNvSpPr>
          <p:nvPr/>
        </p:nvSpPr>
        <p:spPr>
          <a:xfrm>
            <a:off x="9488850" y="4164229"/>
            <a:ext cx="2279520" cy="2326640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asynchronous updates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compute and update V(s) for each state one at a time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0A8DD16-F7C3-4263-BA1A-1FB275A38FF9}"/>
              </a:ext>
            </a:extLst>
          </p:cNvPr>
          <p:cNvSpPr txBox="1">
            <a:spLocks/>
          </p:cNvSpPr>
          <p:nvPr/>
        </p:nvSpPr>
        <p:spPr>
          <a:xfrm>
            <a:off x="9488850" y="1170603"/>
            <a:ext cx="2279520" cy="2387600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synchronous updates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compute all the fresh values of V(s) from all the stale values of V(s), then update V(s) with fresh values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0C9ACF-801A-4107-87B2-089B65EE81E5}"/>
                  </a:ext>
                </a:extLst>
              </p14:cNvPr>
              <p14:cNvContentPartPr/>
              <p14:nvPr/>
            </p14:nvContentPartPr>
            <p14:xfrm>
              <a:off x="1517040" y="2047320"/>
              <a:ext cx="7158600" cy="407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0C9ACF-801A-4107-87B2-089B65EE81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7680" y="2037960"/>
                <a:ext cx="7177320" cy="408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00796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Optimal policy when R(s, a, 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’) = -0.03 for all non-terminals 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We don’t just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0E5F9-8ADF-4DC4-92B8-53F492508AA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175D7A-66B5-4589-A89C-86F51639ED7F}"/>
                  </a:ext>
                </a:extLst>
              </p14:cNvPr>
              <p14:cNvContentPartPr/>
              <p14:nvPr/>
            </p14:nvContentPartPr>
            <p14:xfrm>
              <a:off x="4154760" y="212040"/>
              <a:ext cx="6246000" cy="2955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175D7A-66B5-4589-A89C-86F51639ED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5400" y="202680"/>
                <a:ext cx="6264720" cy="2973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Solved MDP!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7599"/>
          </a:xfrm>
        </p:spPr>
        <p:txBody>
          <a:bodyPr/>
          <a:lstStyle/>
          <a:p>
            <a:r>
              <a:rPr lang="en-US" dirty="0"/>
              <a:t>What are we going to do with these values?? </a:t>
            </a:r>
          </a:p>
        </p:txBody>
      </p:sp>
      <p:pic>
        <p:nvPicPr>
          <p:cNvPr id="4" name="Picture 3" descr="Screen Shot 2014-08-11 at 12.15.55 AM.png">
            <a:extLst>
              <a:ext uri="{FF2B5EF4-FFF2-40B4-BE49-F238E27FC236}">
                <a16:creationId xmlns:a16="http://schemas.microsoft.com/office/drawing/2014/main" id="{1DBA356F-5DF6-4BA7-B568-ADBE81FB8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5" name="Picture 4" descr="Screen Shot 2014-08-11 at 12.16.02 AM.png">
            <a:extLst>
              <a:ext uri="{FF2B5EF4-FFF2-40B4-BE49-F238E27FC236}">
                <a16:creationId xmlns:a16="http://schemas.microsoft.com/office/drawing/2014/main" id="{247ADA9A-BCBD-4388-8561-CA4767F74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/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/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26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41CBFE-AC74-4F67-928E-4F37ED7236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140336"/>
              </a:xfrm>
            </p:spPr>
            <p:txBody>
              <a:bodyPr/>
              <a:lstStyle/>
              <a:p>
                <a:r>
                  <a:rPr lang="en-US" dirty="0"/>
                  <a:t>Last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MDP setup</a:t>
                </a:r>
              </a:p>
              <a:p>
                <a:br>
                  <a:rPr lang="en-US" dirty="0"/>
                </a:br>
                <a:r>
                  <a:rPr lang="en-US" dirty="0"/>
                  <a:t>Today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Rewards and Discounting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Finding optimal policies: Value iteration and Bellman equations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How to use optimal policies</a:t>
                </a:r>
              </a:p>
              <a:p>
                <a:endParaRPr lang="en-US" dirty="0"/>
              </a:p>
              <a:p>
                <a:r>
                  <a:rPr lang="en-US" dirty="0"/>
                  <a:t>Next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What happens if we don’t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41CBFE-AC74-4F67-928E-4F37ED723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140336"/>
              </a:xfrm>
              <a:blipFill>
                <a:blip r:embed="rId2"/>
                <a:stretch>
                  <a:fillRect l="-1217" t="-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0AF70E-5A25-48B0-810C-77C2FF29E972}"/>
                  </a:ext>
                </a:extLst>
              </p14:cNvPr>
              <p14:cNvContentPartPr/>
              <p14:nvPr/>
            </p14:nvContentPartPr>
            <p14:xfrm>
              <a:off x="902520" y="447840"/>
              <a:ext cx="9232560" cy="5701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0AF70E-5A25-48B0-810C-77C2FF29E9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160" y="438480"/>
                <a:ext cx="9251280" cy="572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862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7941685" y="6248400"/>
            <a:ext cx="1796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2964873" y="6234112"/>
            <a:ext cx="1868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894060" y="3429000"/>
            <a:ext cx="2324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14867" y="3492067"/>
            <a:ext cx="2007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-0.01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754AA-BBD6-4DAB-9F14-5CFF30C8E47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7FB124-A972-4D66-BDED-D6501BBE5362}"/>
                  </a:ext>
                </a:extLst>
              </p14:cNvPr>
              <p14:cNvContentPartPr/>
              <p14:nvPr/>
            </p14:nvContentPartPr>
            <p14:xfrm>
              <a:off x="3470400" y="863640"/>
              <a:ext cx="6171120" cy="5865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7FB124-A972-4D66-BDED-D6501BBE53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1040" y="854280"/>
                <a:ext cx="6189840" cy="5884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BC5DD-C6E2-4471-8B96-78BFF8B7F60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22925</TotalTime>
  <Words>3615</Words>
  <Application>Microsoft Office PowerPoint</Application>
  <PresentationFormat>Widescreen</PresentationFormat>
  <Paragraphs>686</Paragraphs>
  <Slides>60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Calibri Light</vt:lpstr>
      <vt:lpstr>Candara</vt:lpstr>
      <vt:lpstr>Wingdings</vt:lpstr>
      <vt:lpstr>Calibri</vt:lpstr>
      <vt:lpstr>Arial</vt:lpstr>
      <vt:lpstr>Cambria Math</vt:lpstr>
      <vt:lpstr>cmmi10</vt:lpstr>
      <vt:lpstr>Office Theme</vt:lpstr>
      <vt:lpstr>1_Office Theme</vt:lpstr>
      <vt:lpstr>Announcements</vt:lpstr>
      <vt:lpstr>  Introduction to Machine Learning  Markov Decision Processes</vt:lpstr>
      <vt:lpstr>Plan</vt:lpstr>
      <vt:lpstr>Markov Decision Processes</vt:lpstr>
      <vt:lpstr>What is Markov about MDPs?</vt:lpstr>
      <vt:lpstr>Policies</vt:lpstr>
      <vt:lpstr>Plan</vt:lpstr>
      <vt:lpstr>Optimal Policies</vt:lpstr>
      <vt:lpstr>Example: Racing</vt:lpstr>
      <vt:lpstr>Example: Racing</vt:lpstr>
      <vt:lpstr>Racing Search Tree</vt:lpstr>
      <vt:lpstr>MDP Search Trees</vt:lpstr>
      <vt:lpstr>Recursive Expectimax</vt:lpstr>
      <vt:lpstr>Recursive Expectimax</vt:lpstr>
      <vt:lpstr>Simple Deterministic Example</vt:lpstr>
      <vt:lpstr>Simple Deterministic Example</vt:lpstr>
      <vt:lpstr>Utilities of Sequences</vt:lpstr>
      <vt:lpstr>Utilities of Sequences</vt:lpstr>
      <vt:lpstr>Discounting</vt:lpstr>
      <vt:lpstr>Discounting</vt:lpstr>
      <vt:lpstr>Discounting</vt:lpstr>
      <vt:lpstr>Infinite Utilities?!</vt:lpstr>
      <vt:lpstr>Solving MDPs</vt:lpstr>
      <vt:lpstr>Value Iteration</vt:lpstr>
      <vt:lpstr>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Exercise</vt:lpstr>
      <vt:lpstr>Racing Tree Example</vt:lpstr>
      <vt:lpstr>Example: Value Iteration</vt:lpstr>
      <vt:lpstr>Convergence</vt:lpstr>
      <vt:lpstr>Value Iteration</vt:lpstr>
      <vt:lpstr>Piazza Poll 1</vt:lpstr>
      <vt:lpstr>Piazza Poll 1</vt:lpstr>
      <vt:lpstr>Value Iteration</vt:lpstr>
      <vt:lpstr>Optimal Quantities</vt:lpstr>
      <vt:lpstr>Snapshot of Demo – Gridworld V Values</vt:lpstr>
      <vt:lpstr>Snapshot of Demo – Gridworld Q Values</vt:lpstr>
      <vt:lpstr>Values of States</vt:lpstr>
      <vt:lpstr>The Bellman Equations</vt:lpstr>
      <vt:lpstr>The Bellman Equations</vt:lpstr>
      <vt:lpstr>The Bellman Equations</vt:lpstr>
      <vt:lpstr>The Bellman Equations</vt:lpstr>
      <vt:lpstr>The Bellman Equations</vt:lpstr>
      <vt:lpstr>MDP Notation</vt:lpstr>
      <vt:lpstr>MDP Notation</vt:lpstr>
      <vt:lpstr>Synchronous vs Asynchronous Value Iteration</vt:lpstr>
      <vt:lpstr>Solved MDP! Now what?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1012</cp:revision>
  <cp:lastPrinted>2020-03-04T16:45:08Z</cp:lastPrinted>
  <dcterms:created xsi:type="dcterms:W3CDTF">2018-10-11T11:39:27Z</dcterms:created>
  <dcterms:modified xsi:type="dcterms:W3CDTF">2020-11-19T02:43:41Z</dcterms:modified>
</cp:coreProperties>
</file>