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142" r:id="rId3"/>
    <p:sldId id="1268" r:id="rId4"/>
    <p:sldId id="2250" r:id="rId5"/>
    <p:sldId id="257" r:id="rId6"/>
    <p:sldId id="1377" r:id="rId7"/>
    <p:sldId id="1389" r:id="rId8"/>
    <p:sldId id="2184" r:id="rId9"/>
    <p:sldId id="2185" r:id="rId10"/>
    <p:sldId id="2186" r:id="rId11"/>
    <p:sldId id="1375" r:id="rId12"/>
    <p:sldId id="2183" r:id="rId13"/>
    <p:sldId id="1378" r:id="rId14"/>
    <p:sldId id="1386" r:id="rId15"/>
    <p:sldId id="1380" r:id="rId16"/>
  </p:sldIdLst>
  <p:sldSz cx="12192000" cy="6858000"/>
  <p:notesSz cx="9296400" cy="70104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alibri Light" panose="020F0302020204030204" pitchFamily="34" charset="0"/>
      <p:regular r:id="rId22"/>
      <p:italic r:id="rId23"/>
    </p:embeddedFont>
    <p:embeddedFont>
      <p:font typeface="Candara" panose="020E050203030302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 Virtue" initials="PV" lastIdx="1" clrIdx="0">
    <p:extLst>
      <p:ext uri="{19B8F6BF-5375-455C-9EA6-DF929625EA0E}">
        <p15:presenceInfo xmlns:p15="http://schemas.microsoft.com/office/powerpoint/2012/main" userId="aff125923c563214" providerId="Windows Live"/>
      </p:ext>
    </p:extLst>
  </p:cmAuthor>
  <p:cmAuthor id="2" name="Patrick Virtue" initials="PV" lastIdx="1" clrIdx="1">
    <p:extLst>
      <p:ext uri="{19B8F6BF-5375-455C-9EA6-DF929625EA0E}">
        <p15:presenceInfo xmlns:p15="http://schemas.microsoft.com/office/powerpoint/2012/main" userId="Patrick Virtu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57" autoAdjust="0"/>
    <p:restoredTop sz="89804" autoAdjust="0"/>
  </p:normalViewPr>
  <p:slideViewPr>
    <p:cSldViewPr snapToGrid="0">
      <p:cViewPr varScale="1">
        <p:scale>
          <a:sx n="81" d="100"/>
          <a:sy n="81" d="100"/>
        </p:scale>
        <p:origin x="150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1.xml"/><Relationship Id="rId21" Type="http://schemas.openxmlformats.org/officeDocument/2006/relationships/font" Target="fonts/font4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3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7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6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font" Target="fonts/font2.fntdata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1T11:11:22.22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3208 919 0 0,'0'0'6706'0'0,"9"0"-6006"0"0,-6 0-543 0 0,0-1 0 0 0,0 0 0 0 0,1 1 0 0 0,-1-1 0 0 0,0-1 0 0 0,0 1 0 0 0,-1 0 0 0 0,1-1 1 0 0,4-2-1 0 0,12-5 3017 0 0,-8 9-2246 0 0,-9 0-839 0 0,0 0 1 0 0,0-1 0 0 0,0 1-1 0 0,0 0 1 0 0,0 0-1 0 0,0 0 1 0 0,0 1 0 0 0,-1-1-1 0 0,1 0 1 0 0,3 1-1 0 0,-1 0-77 0 0,-2-1-8 0 0,-1 1 0 0 0,0-1-1 0 0,1 1 1 0 0,-1-1 0 0 0,1 1 0 0 0,-1-1-1 0 0,0 1 1 0 0,1 0 0 0 0,-1 0-1 0 0,0 0 1 0 0,0 0 0 0 0,0 0 0 0 0,2 2-1 0 0,13 9 20 0 0,-16-12 89 0 0,8 4 256 0 0,-4-2-82 0 0,0 0 0 0 0,1 0 0 0 0,-1-1 0 0 0,1 1 1 0 0,-1-1-1 0 0,6 1 0 0 0,27 7 752 0 0,-31-8-1029 0 0,0 0-1 0 0,0 0 0 0 0,0 0 1 0 0,0-1-1 0 0,0 0 0 0 0,0 0 1 0 0,8-2-1 0 0,-1 1 101 0 0,55 6 1246 0 0,-43-3-1213 0 0,33 0 1 0 0,-5-8-40 0 0,19 0 58 0 0,-24 8-61 0 0,61 9 0 0 0,-73-4-69 0 0,-25-4-20 0 0,1 0 0 0 0,18 1 0 0 0,48-8 96 0 0,-55 2-64 0 0,44 2-1 0 0,-11 4-10 0 0,72-4 0 0 0,-51-8-32 0 0,-43 3 0 0 0,57 1 0 0 0,-65 6 0 0 0,-1 1 0 0 0,27 8 0 0 0,-44-10 0 0 0,1-1 0 0 0,-1 1 0 0 0,0-2 0 0 0,0 1 0 0 0,1-1 0 0 0,8-2 0 0 0,15-1 0 0 0,7 3 0 0 0,0 2 0 0 0,66 9 0 0 0,-97-9 0 0 0,10 0 0 0 0,0-1 0 0 0,0 0 0 0 0,35-6 0 0 0,-10 1 0 0 0,-7 3-3 0 0,65 6 0 0 0,-52 0 1 0 0,-15-4 2 0 0,44-5 0 0 0,10 0 0 0 0,73 13 0 0 0,-130-6 0 0 0,51-4 0 0 0,-56 0 0 0 0,0 2 0 0 0,0 0 0 0 0,28 5 0 0 0,-18-1 0 0 0,0-2 0 0 0,38-1 0 0 0,-37-2 0 0 0,53 6 0 0 0,66-8 118 0 0,-128 0-112 0 0,34-7 0 0 0,-45 6-6 0 0,1 1 0 0 0,0 0-1 0 0,0 1 1 0 0,0 1 0 0 0,28 3-1 0 0,-7 1 1 0 0,0-1 0 0 0,1-2 0 0 0,69-9 0 0 0,3-2 0 0 0,-56 9 18 0 0,-43 3-12 0 0,0-1 1 0 0,1-1 0 0 0,-1 0-1 0 0,0-1 1 0 0,1 0 0 0 0,17-7-1 0 0,0 0-6 0 0,46-7 0 0 0,-19 5 0 0 0,-5-5 27 0 0,-40 11 52 0 0,0 1-1 0 0,26-5 1 0 0,-21 5-76 0 0,35-12 1 0 0,-37 11 397 0 0,15-6-570 0 0,-19 5 121 0 0,1 2 1 0 0,0 0 0 0 0,23-4-1 0 0,-17 4 101 0 0,-1-1-1 0 0,1-1 1 0 0,20-9-1 0 0,55-31 205 0 0,-69 33-105 0 0,13-3 146 0 0,75-23 1 0 0,-92 33-285 0 0,6-1 43 0 0,-1-1-1 0 0,-1-1 0 0 0,1-2 1 0 0,27-16-1 0 0,136-84-216 0 0,-140 82 216 0 0,-2-3 0 0 0,55-47 0 0 0,-49 36 161 0 0,-36 32-190 0 0,-1-2 0 0 0,-1 0 0 0 0,0-1 0 0 0,-1-1 0 0 0,0 0-1 0 0,18-26 1 0 0,-21 21 60 0 0,-2 5 67 0 0,14-19 0 0 0,-8 15 6 0 0,20-19 0 0 0,-22 27-120 0 0,12-12 67 0 0,-20 16-65 0 0,12-15-20 0 0,13-23 215 0 0,16-21 187 0 0,-41 59-424 0 0,-1 0 0 0 0,1-1 0 0 0,-1 1 0 0 0,5-12 0 0 0,-5 10 0 0 0,0 1 0 0 0,0 0 0 0 0,8-11 0 0 0,29-33 64 0 0,-24 26 85 0 0,-2 0 1 0 0,0-1-1 0 0,-2 0 0 0 0,-1-1 1 0 0,-1 0-1 0 0,7-31 0 0 0,-14 46-57 0 0,1 0 0 0 0,0 0 0 0 0,1 0 0 0 0,1 1 0 0 0,0 0-1 0 0,11-15 1 0 0,-4 5-60 0 0,-8 12-21 0 0,-4 7 0 0 0,0 0 1 0 0,0 0 0 0 0,0 0 0 0 0,1 1-1 0 0,-1-1 1 0 0,0 1 0 0 0,1-1 0 0 0,0 1-1 0 0,3-2 1 0 0,31-30 180 0 0,-34 34-172 0 0,-1-1-2 0 0,8-14 8 0 0,17-31 79 0 0,33-76 1 0 0,-44 78 4 0 0,-12 29-76 0 0,2-1 1 0 0,0 1-1 0 0,0 1 1 0 0,2-1 0 0 0,8-13-1 0 0,-9 16-14 0 0,0 0 1 0 0,-1 0-1 0 0,-1-1 1 0 0,0 1-1 0 0,5-21 0 0 0,-7 20-94 0 0,1 0-1 0 0,1 0 1 0 0,11-22-1 0 0,-4 14 153 0 0,1 0 0 0 0,1 1 0 0 0,21-24 0 0 0,-17 25-78 0 0,-3 4 0 0 0,-1 0 0 0 0,0-1 0 0 0,-1 0 0 0 0,-1-1 0 0 0,-1 0 0 0 0,10-21 0 0 0,-4 0 0 0 0,1 0 0 0 0,3 0 0 0 0,35-50 0 0 0,-37 61 45 0 0,-1-1 1 0 0,25-55-1 0 0,-34 65-64 0 0,0 0 0 0 0,2 0 0 0 0,0 1 0 0 0,0 1 0 0 0,2 0 0 0 0,0 0 0 0 0,23-20 0 0 0,-20 22 19 0 0,-3 1 0 0 0,1 1 0 0 0,20-13 0 0 0,-19 15 32 0 0,-1-1 0 0 0,-1-1 0 0 0,0 0 0 0 0,0 0 0 0 0,19-27 0 0 0,-23 28-113 0 0,-2 1 65 0 0,0 0 0 0 0,1 0 0 0 0,1 1 0 0 0,0 0 1 0 0,0 1-1 0 0,1-1 0 0 0,0 2 0 0 0,16-10 0 0 0,47-22 16 0 0,-56 32-13 0 0,0 0 0 0 0,1 0 1 0 0,-1 2-1 0 0,21-4 0 0 0,-7 5 5 0 0,-15 1-3 0 0,0 1-1 0 0,0 1 1 0 0,1 0 0 0 0,21 2 0 0 0,-32 0 11 0 0,13 1-11 0 0,-1 0 0 0 0,0 2 1 0 0,0 0-1 0 0,0 1 1 0 0,19 8-1 0 0,72 39-53 0 0,-72-36 64 0 0,-1 2 0 0 0,0 2 0 0 0,-1 1 0 0 0,44 36 0 0 0,-26-7 0 0 0,-43-40 0 0 0,3 2 0 0 0,23 19 0 0 0,-19-20 0 0 0,-11-9 0 0 0,-1 1 0 0 0,-1 1 0 0 0,1-1 0 0 0,0 1 0 0 0,-1 0 0 0 0,0 0 0 0 0,0 0 0 0 0,0 0 0 0 0,3 6 0 0 0,25 34 0 0 0,-5-7 0 0 0,32 56 0 0 0,-36-54 0 0 0,-13-22 0 0 0,-1 0 0 0 0,14 34 0 0 0,-12-21 0 0 0,-1 0 0 0 0,-2 1 0 0 0,8 58 0 0 0,-13-70 0 0 0,0-2 0 0 0,1 1 0 0 0,1 0 0 0 0,1-1 0 0 0,8 18 0 0 0,-9-22 1 0 0,0 1 1 0 0,0 0 1 0 0,4 20-1 0 0,5 44-2 0 0,4 15 0 0 0,5-6-8 0 0,-23-84 8 0 0,8 14 0 0 0,9 13 0 0 0,-9-16 3 0 0,-1-1 0 0 0,-1 1 1 0 0,-1 1-1 0 0,0-1 0 0 0,6 30 0 0 0,-9-33-1 0 0,1 1 1 0 0,0-1-1 0 0,1 0 0 0 0,0 0 1 0 0,0 0-1 0 0,1 0 0 0 0,1-1 1 0 0,8 13-1 0 0,-7-13-2 0 0,-4-7 0 0 0,0 1 0 0 0,0 0 0 0 0,0 0 0 0 0,-1 1 0 0 0,1-1 0 0 0,-1 0 0 0 0,0 1 0 0 0,2 7 0 0 0,3 10 0 0 0,6 20 0 0 0,38 141 369 0 0,-23-68-369 0 0,-22-92-71 0 0,-1 1 0 0 0,-1 1 0 0 0,-1-1 0 0 0,0 30-1 0 0,-3-45 78 0 0,0 3-9 0 0,0 1 1 0 0,1-1-1 0 0,0 1 0 0 0,1-1 0 0 0,0 0 1 0 0,5 13-1 0 0,-6-20 3 0 0,4 7 0 0 0,-2 1 0 0 0,0-1 0 0 0,0 1 0 0 0,1 20 0 0 0,-2-9 62 0 0,-1-9 53 0 0,1 0 1 0 0,5 25-1 0 0,-1-20-131 0 0,-1 0-50 0 0,1 1 1 0 0,1-1-1 0 0,1 0 1 0 0,18 32-1 0 0,-24-47 66 0 0,-1 0 0 0 0,14 16 0 0 0,-12-16 0 0 0,2 0 0 0 0,14 14 0 0 0,-16-18 0 0 0,-1 1 0 0 0,8 15 0 0 0,5 14 0 0 0,-12-24 29 0 0,1 0-1 0 0,0 1 1 0 0,0-2-1 0 0,0 1 1 0 0,7 6-1 0 0,1 3-30 0 0,-8-10-10 0 0,0 0-1 0 0,0 0 0 0 0,-1 1 1 0 0,0-1-1 0 0,0 1 0 0 0,3 10 0 0 0,-5-12 14 0 0,1 0-1 0 0,0 1 1 0 0,0-1-1 0 0,1 0 1 0 0,-1 0-1 0 0,1-1 1 0 0,0 1-1 0 0,0-1 1 0 0,0 1 0 0 0,1-1-1 0 0,0 0 1 0 0,0 0-1 0 0,0 0 1 0 0,6 4-1 0 0,-4-4 0 0 0,-1 0 0 0 0,1-1 0 0 0,9 6 0 0 0,-14-9 0 0 0,21 12 129 0 0,-18-9-133 0 0,1 0 0 0 0,-1-1-1 0 0,1 0 1 0 0,0 0 0 0 0,8 3 0 0 0,-7-4 4 0 0,0-1 0 0 0,9 1 0 0 0,-12-1 0 0 0,-1 0 0 0 0,0 0 0 0 0,1 1 0 0 0,-1-1 0 0 0,0 1 0 0 0,1 0 0 0 0,-1-1 0 0 0,0 1 0 0 0,3 1 0 0 0,1 1 0 0 0,-1 1 0 0 0,3 1-3 0 0,-6-4 14 0 0,13 5 45 0 0,-9-5-46 0 0,-1 0-1 0 0,0 1 0 0 0,0-1 0 0 0,0 1 0 0 0,0 0 0 0 0,7 4 0 0 0,-5-1-42 0 0,0 0 0 0 0,0 0 0 0 0,0 1 0 0 0,-1 0 0 0 0,0 0 0 0 0,8 12 0 0 0,10 7-15 0 0,81 60 559 0 0,-103-83-523 0 0,1 0 1 0 0,0-1-1 0 0,-1 1 0 0 0,1-1 1 0 0,0 0-1 0 0,0 0 0 0 0,0 0 1 0 0,0-1-1 0 0,0 1 0 0 0,0-1 0 0 0,0 1 1 0 0,0-1-1 0 0,0 0 0 0 0,0 0 1 0 0,0 0-1 0 0,0-1 0 0 0,0 1 1 0 0,3-2-1 0 0,4 1 266 0 0,4 0-227 0 0,0 0 0 0 0,0 0 0 0 0,-1 2 0 0 0,1 0 0 0 0,0 0 0 0 0,0 1 0 0 0,24 7 0 0 0,-6 2 395 0 0,115 35-365 0 0,63-2-316 0 0,-193-41 199 0 0,-3-1 60 0 0,0-1 0 0 0,0 0 0 0 0,20-2 0 0 0,21 1 0 0 0,-14 7 0 0 0,11 2 0 0 0,-27-5-437 0 0,-24-4-37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1T11:12:25.84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 2390 919 0 0,'0'0'7838'0'0,"-3"15"-6322"0"0,4-14-1341 0 0,-1 0 1 0 0,0 0 0 0 0,1 0-1 0 0,-1-1 1 0 0,1 1 0 0 0,0 0-1 0 0,-1 0 1 0 0,1 0 0 0 0,0 0-1 0 0,-1 0 1 0 0,1-1 0 0 0,0 1-1 0 0,0 0 1 0 0,0-1 0 0 0,0 1-1 0 0,0-1 1 0 0,0 1 0 0 0,-1-1-1 0 0,3 1 1 0 0,22 1 1106 0 0,-19-2-1140 0 0,1 0-1 0 0,-1 1 0 0 0,0-1 0 0 0,6 2 0 0 0,-6-1-84 0 0,-1 0 1 0 0,0-1-1 0 0,0 0 0 0 0,1 0 1 0 0,-1-1-1 0 0,0 0 0 0 0,0 1 0 0 0,0-2 1 0 0,1 1-1 0 0,5-3 0 0 0,16-3 354 0 0,-12 3-324 0 0,22-8 0 0 0,-27 9-17 0 0,-1 0 0 0 0,1 0 0 0 0,-1 0 0 0 0,1 1 0 0 0,0 1 0 0 0,10-1 0 0 0,39-3-6 0 0,-21 2-10 0 0,-15 1-32 0 0,-7 1 97 0 0,-5 1-48 0 0,0-1 1 0 0,-1 0-1 0 0,13-2 0 0 0,-2-1-71 0 0,34-4 498 0 0,-49 7-473 0 0,0 0 1 0 0,-1 0 0 0 0,1-1 0 0 0,-1 1 0 0 0,1-1-1 0 0,-1-1 1 0 0,7-3 0 0 0,-5 2-21 0 0,1 1 1 0 0,-1 0-1 0 0,0 0 1 0 0,1 0-1 0 0,15-2 0 0 0,13 0 390 0 0,-23 4-338 0 0,-1-1 0 0 0,19-5 0 0 0,-10 4 7 0 0,2-1 64 0 0,5 0-54 0 0,-16 1 45 0 0,0-1 0 0 0,0 0 0 0 0,21-11-1 0 0,6-1 79 0 0,-26 12-196 0 0,21-11 9 0 0,26-2 43 0 0,-52 13-49 0 0,-2 1 6 0 0,0 0 0 0 0,0 1 0 0 0,0-1 0 0 0,0 1 0 0 0,10-1 0 0 0,4-5-10 0 0,-18 8 0 0 0,16-8 0 0 0,-12 4 16 0 0,1 0 0 0 0,-1 0 0 0 0,0-1 0 0 0,0 0 1 0 0,7-8-1 0 0,-2 2 15 0 0,4-4-12 0 0,0-1 0 0 0,-1 0-1 0 0,-1-1 1 0 0,-1 0 0 0 0,11-21-1 0 0,-19 30-18 0 0,1 1 0 0 0,0 0 0 0 0,0 0 0 0 0,1 0 0 0 0,-1 1 0 0 0,1-1 0 0 0,1 1 0 0 0,7-5 0 0 0,8-4 0 0 0,-11 8 20 0 0,5-4 64 0 0,-1-1 0 0 0,16-15 0 0 0,-16 10-84 0 0,-2 2 280 0 0,9-14 424 0 0,-16 22-672 0 0,0 0 1 0 0,0-1 0 0 0,-1 1 0 0 0,0-1 0 0 0,-1 0 0 0 0,1-1 0 0 0,-2 1-1 0 0,1-1 1 0 0,4-17 0 0 0,-2 0 12 0 0,1 0 0 0 0,1 0 0 0 0,1 0-1 0 0,18-33 1 0 0,-10 32-45 0 0,3-24 0 0 0,4-23 0 0 0,-11 32 0 0 0,31-69 0 0 0,-38 98 0 0 0,0 0 0 0 0,2 1 0 0 0,-1 0 0 0 0,19-22 0 0 0,4-3 0 0 0,-23 28 0 0 0,-1 1 0 0 0,-1-1 0 0 0,5-10 0 0 0,2-2 0 0 0,-4 5 0 0 0,0 0-1 0 0,-1 0 1 0 0,-1-1-1 0 0,6-25 1 0 0,8-21 15 0 0,-14 46 15 0 0,-4 10-20 0 0,0 0-1 0 0,1 0 0 0 0,6-11 0 0 0,-1 0-9 0 0,25-53 0 0 0,-25 54-9 0 0,-1-1 0 0 0,0-1-1 0 0,7-35 1 0 0,-10 34 0 0 0,1 0 1 0 0,1 1-1 0 0,12-26 0 0 0,-12 33 2 0 0,1 1 0 0 0,0-1 0 0 0,1 2 0 0 0,0-1 0 0 0,1 1-1 0 0,0 1 1 0 0,0-1 0 0 0,21-14 0 0 0,31-19 7 0 0,-53 38 0 0 0,1-1 0 0 0,-1 0 0 0 0,0 0 0 0 0,-1-1 0 0 0,1 0 0 0 0,-1-1 0 0 0,6-9 0 0 0,2-3 0 0 0,16-33 0 0 0,-15 23 0 0 0,25-33 18 0 0,-36 56-55 0 0,1-1 0 0 0,0 1 0 0 0,1 1 0 0 0,0-1 0 0 0,12-9 0 0 0,5 2 81 0 0,0 1 0 0 0,46-17 0 0 0,-58 27-51 0 0,1 0-1 0 0,0 0 1 0 0,0 1-1 0 0,1 1 1 0 0,15 0-1 0 0,21-2-19 0 0,26-9 4 0 0,-52 7 13 0 0,0 2 0 0 0,1 0-1 0 0,32 1 1 0 0,-35 4-6 0 0,0 0 0 0 0,-1 2 0 0 0,25 7 0 0 0,-24-5 22 0 0,0-1-1 0 0,33 3 0 0 0,-34-6 54 0 0,-20-2-51 0 0,5 1 7 0 0,0 0 1 0 0,0 0-1 0 0,0 1 1 0 0,0 0-1 0 0,-1-1 1 0 0,1 2-1 0 0,0-1 1 0 0,-1 1-1 0 0,0 0 1 0 0,7 5-1 0 0,-5-4-4 0 0,5 2-11 0 0,7 6 0 0 0,-11-6 11 0 0,0 0 31 0 0,0 0-31 0 0,1 2-3 0 0,-8-7-4 0 0,0-1 0 0 0,-1 1-1 0 0,1 0 1 0 0,0-1 0 0 0,-1 1-1 0 0,1 0 1 0 0,0-1 0 0 0,-1 1 0 0 0,1 0-1 0 0,-1 0 1 0 0,1-1 0 0 0,-1 1-1 0 0,0 0 1 0 0,1 2 0 0 0,4 8 4 0 0,1 9 45 0 0,-3-11-10 0 0,0 0 0 0 0,6 14-1 0 0,-4-15-41 0 0,1 0 1 0 0,0-1-1 0 0,0 0 0 0 0,12 11 0 0 0,14 15 68 0 0,-28-29-69 0 0,-1 1 0 0 0,0-1 0 0 0,-1 1 0 0 0,1 0 0 0 0,-1 0 0 0 0,3 9 0 0 0,0-2 0 0 0,0 0 0 0 0,10 17 0 0 0,-13-26 0 0 0,-1 0 0 0 0,1 0 0 0 0,1 0 0 0 0,-1 0 0 0 0,0-1 0 0 0,1 1 0 0 0,-1-1 0 0 0,4 3 0 0 0,4 4 0 0 0,-4-5 0 0 0,2 1 0 0 0,-1 0 0 0 0,-1 1 0 0 0,0 2 0 0 0,1 3 2 0 0,-6-10-8 0 0,8 24 63 0 0,20 37 135 0 0,-27-60-179 0 0,7 20-15 0 0,2 25 18 0 0,-10-38-12 0 0,0-1 1 0 0,1 1-1 0 0,0-1 1 0 0,1 0-1 0 0,-1 0 0 0 0,2 0 1 0 0,-1 0-1 0 0,1 0 0 0 0,0 0 1 0 0,9 10-1 0 0,18 17 60 0 0,-25-28-65 0 0,-5-6-1 0 0,7 16 16 0 0,-1-5 51 0 0,11 24 203 0 0,5 14-92 0 0,-5-18-160 0 0,-13-22-10 0 0,0 1 0 0 0,-1 0 0 0 0,0 1 0 0 0,-1-1 0 0 0,4 23 0 0 0,-5-23 4 0 0,0 0-1 0 0,0 1 1 0 0,8 16 0 0 0,22 44 8 0 0,-25-54-124 0 0,5 16 159 0 0,-8-20-53 0 0,-3-1 0 0 0,-2-2 0 0 0,2 20 0 0 0,1 1 0 0 0,1-1 0 0 0,14 59 0 0 0,-13-75 0 0 0,-3-7 16 0 0,1 0 0 0 0,-1 0 0 0 0,-1-1 0 0 0,1 1 0 0 0,-2 8 0 0 0,2-9-22 0 0,0-1 0 0 0,0 1 0 0 0,3 9 0 0 0,19 40 6 0 0,-21-50 0 0 0,6 28 0 0 0,-5-14 0 0 0,-2-7 0 0 0,0-5 0 0 0,0 0 0 0 0,1 0 0 0 0,3 12 0 0 0,3 1 0 0 0,0-3 0 0 0,2 7 0 0 0,16 26 0 0 0,1-5 0 0 0,-19-31 0 0 0,15 20 0 0 0,-21-31 0 0 0,1 0 0 0 0,-1-1 0 0 0,1 0 0 0 0,0 0 0 0 0,-1 0 0 0 0,2 0 0 0 0,5 5 0 0 0,10 9 0 0 0,-3-1 0 0 0,14 20 0 0 0,-9-9 0 0 0,-18-24 0 0 0,-2-1 0 0 0,1 1 0 0 0,0 0 0 0 0,1-1 0 0 0,-1 0 0 0 0,0 1 0 0 0,1-1 0 0 0,-1 0 0 0 0,1 0 0 0 0,0 0 0 0 0,3 1 0 0 0,-1 0 0 0 0,16 9 0 0 0,-18-11 0 0 0,-1 0-1 0 0,1 1 1 0 0,0-1-1 0 0,-1 1 1 0 0,1-1-1 0 0,-1 1 1 0 0,0 0-1 0 0,1 0 1 0 0,-1 0 0 0 0,0 0-1 0 0,0 1 1 0 0,0-1-1 0 0,0 0 1 0 0,-1 1-1 0 0,1-1 1 0 0,1 4-1 0 0,1 2 1 0 0,-2-5 0 0 0,0 1 0 0 0,1 0 0 0 0,0 1 0 0 0,0-1 0 0 0,0-1 0 0 0,1 1 0 0 0,-1 0 0 0 0,8 5 0 0 0,19 11 0 0 0,-24-18 3 0 0,1-1 13 0 0,-1 1 0 0 0,0 1 0 0 0,0-1 1 0 0,0 1-1 0 0,-1 0 0 0 0,1 1 0 0 0,8 6 0 0 0,-2-1-65 0 0,-3-2 25 0 0,1 0-1 0 0,0 0 1 0 0,11 5-1 0 0,-7-7 42 0 0,-1 0 0 0 0,2-1 0 0 0,15 2 0 0 0,53 16-6 0 0,-73-19-6 0 0,1 0 1 0 0,0 0-1 0 0,0-1 0 0 0,0-1 0 0 0,0 0 0 0 0,0 0 0 0 0,0-1 1 0 0,1 0-1 0 0,16-4 0 0 0,-10 3 5 0 0,29-1 0 0 0,0 6-10 0 0,-29-1 0 0 0,1-2 0 0 0,0 0 0 0 0,22-3 0 0 0,27 1 64 0 0,13 13-64 0 0,-68-10 0 0 0,1 0 0 0 0,-5 0 0 0 0,44 10 0 0 0,-20-3 0 0 0,-2 0 0 0 0,21-1 0 0 0,-20-2 0 0 0,-27-6 0 0 0,13 5 0 0 0,-2 2 0 0 0,-2 1 0 0 0,-13-8 0 0 0,6 4 0 0 0,0-1 0 0 0,-1 0 0 0 0,1 0 0 0 0,0-1 0 0 0,1 0 0 0 0,-1 0 0 0 0,0-1 0 0 0,12 1 0 0 0,1-3 0 0 0,-10 1 0 0 0,1 0 0 0 0,-1 0 0 0 0,0 1 0 0 0,18 3 0 0 0,1 4 0 0 0,-24-7 26 0 0,0 0-1 0 0,1-1 1 0 0,-1 1-1 0 0,0-1 1 0 0,1 0-1 0 0,-1-1 1 0 0,0 1-1 0 0,8-3 1 0 0,13-1 16 0 0,3 1-42 0 0,-22 3 0 0 0,1-1 0 0 0,3-1 0 0 0,-11 2 0 0 0,19 1 0 0 0,-12-1 0 0 0,24 4 0 0 0,14 2 0 0 0,-34-5 0 0 0,-4-2 0 0 0,4 0 0 0 0,-5 0-5 0 0,-1 0 1 0 0,1 1-1 0 0,0 0 1 0 0,-1 0-1 0 0,1 1 0 0 0,-1-1 1 0 0,1 1-1 0 0,-1 0 0 0 0,9 3 1 0 0,-8-2-1 0 0,0 0 0 0 0,0-1 0 0 0,0 0 0 0 0,0 0 1 0 0,0 0-1 0 0,7-1 0 0 0,71 7 85 0 0,-10-10-80 0 0,-19 3 0 0 0,-48 0 0 0 0,1 0 0 0 0,-1-1 0 0 0,1 1 0 0 0,-1-2 0 0 0,1 1 0 0 0,-1-1 0 0 0,9-3 0 0 0,-6 1 0 0 0,1 1 0 0 0,-1 1 0 0 0,0 0 0 0 0,1 0 0 0 0,21 0 0 0 0,-7 1 0 0 0,-4 0 0 0 0,33 3 0 0 0,2 4 0 0 0,-15-1 0 0 0,46 0 0 0 0,-31-3 0 0 0,-33 1 0 0 0,-5-1 0 0 0,0 0 0 0 0,22-1 0 0 0,-1-3 0 0 0,-26 0 0 0 0,12 5 0 0 0,29-1 0 0 0,-7-4 64 0 0,-25 1 5 0 0,39 3 1 0 0,18 7-209 0 0,-55-9 219 0 0,-13-1-80 0 0,9 1 0 0 0,-10 2 12 0 0,-4-1-6 0 0,0 0 0 0 0,0 0 0 0 0,0-1-1 0 0,0 1 1 0 0,-1-1 0 0 0,1-1 0 0 0,0 1-1 0 0,6-2 1 0 0,-12 2-6 0 0,16-2 31 0 0,30-7 0 0 0,-33 5-29 0 0,26-3 33 0 0,57-4-1 0 0,-43 5 97 0 0,-22 6-131 0 0,-11 1 0 0 0,-3 2 0 0 0,31-2 360 0 0,-40-2-281 0 0,0 1-1 0 0,0-1 1 0 0,14-4 0 0 0,-2 0-10 0 0,-1 1-45 0 0,40-1 0 0 0,-20 2-8 0 0,-28 2-13 0 0,1 0 13 0 0,0 0-1 0 0,1 0 0 0 0,21 3 0 0 0,-20 1 65 0 0,0 1 0 0 0,17 6 0 0 0,-1 1-267 0 0,-21-9 217 0 0,-1 0 0 0 0,0-1-1 0 0,1 0 1 0 0,-1 0 0 0 0,1 0-1 0 0,-1-1 1 0 0,1 0-1 0 0,15-3 1 0 0,-3-1-19 0 0,-10 2 6 0 0,0 0 0 0 0,-1 1-1 0 0,1 1 1 0 0,0-1 0 0 0,0 2-1 0 0,21 2 1 0 0,-12 0-6 0 0,31-1-1 0 0,7 0 86 0 0,-42-1-57 0 0,-1-1-1 0 0,1 0 1 0 0,0-1-1 0 0,23-4 1 0 0,-11 1 34 0 0,53-1 0 0 0,10 11 231 0 0,-54 0-304 0 0,-7 1 0 0 0,0 4 0 0 0,-17-8 35 0 0,0 0 0 0 0,1 0 1 0 0,0-1-1 0 0,-1-1 0 0 0,1 0 0 0 0,0-1 0 0 0,0-1 1 0 0,19-2-1 0 0,11-1 8 0 0,99-1-43 0 0,-79 2 128 0 0,-34-1-128 0 0,-23 3 0 0 0,0 0 0 0 0,0-1-12 0 0,32-2-2744 0 0,-21 3-1733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1T11:13:42.05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2703 0 0,'0'0'264'0'0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1T11:13:50.96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30 4087 3223 0 0,'0'0'143'0'0,"-1"1"-3"0"0,-2 1-101 0 0,1-1-1 0 0,0 0 0 0 0,-1 1 1 0 0,-16 5 8329 0 0,36-9-6631 0 0,21-3-1343 0 0,98-17 2878 0 0,-123 19-2944 0 0,1 1 0 0 0,0 1 0 0 0,20 0 0 0 0,-17 2-158 0 0,-6 0-136 0 0,3 3 24 0 0,40 2 30 0 0,-15-3 122 0 0,-17 0-91 0 0,-10-1-5 0 0,0 0 0 0 0,-1 0 1 0 0,23 8-1 0 0,-20-5-73 0 0,-1-1 0 0 0,1 0 0 0 0,20 2 0 0 0,-25-5 126 0 0,0-1 0 0 0,1 0 0 0 0,11-3-1 0 0,11 1 511 0 0,-27 1-643 0 0,1 1-1 0 0,-1 0 1 0 0,1 1 0 0 0,-1-1-1 0 0,0 1 1 0 0,9 3-1 0 0,-1-1-48 0 0,-7-1 15 0 0,-3-1 2 0 0,-1-1-1 0 0,1 1 0 0 0,-1-1 1 0 0,1 1-1 0 0,-1-1 0 0 0,1 0 1 0 0,3 0-1 0 0,15 1 168 0 0,25-4 0 0 0,7 0 282 0 0,-48 3-413 0 0,39 2 209 0 0,-33 1-193 0 0,11 3-38 0 0,1-1-19 0 0,-23-5 3 0 0,6 1 30 0 0,-1 0-1 0 0,1-1 1 0 0,10 0 0 0 0,-8 0-13 0 0,14-1 108 0 0,30-5-1 0 0,-35 4-55 0 0,-1 0 0 0 0,1 0 0 0 0,0 2 0 0 0,0 0 0 0 0,-1 1-1 0 0,1 1 1 0 0,24 5 0 0 0,-25-4-23 0 0,0-2 0 0 0,0 0-1 0 0,0 0 1 0 0,0-1 0 0 0,0-1-1 0 0,17-4 1 0 0,-19 4-33 0 0,57-3 123 0 0,-55 4-44 0 0,28 4-1 0 0,5-1 70 0 0,192-6 421 0 0,-196 1-262 0 0,72-13 0 0 0,-56 6-187 0 0,-40 7-133 0 0,26 1 0 0 0,13-1 0 0 0,76-2 299 0 0,-38 2-99 0 0,-56 0-187 0 0,-20 1-13 0 0,-12-1 0 0 0,-5 2 0 0 0,-1-1 0 0 0,1 1 0 0 0,-1 0 0 0 0,9 0 0 0 0,89 7 128 0 0,-87-7-118 0 0,37 0 251 0 0,59-8 1 0 0,-101 9-237 0 0,0 1 0 0 0,18 4 0 0 0,-22-4-25 0 0,-3-1 0 0 0,-1 0 0 0 0,1 0 0 0 0,-1-1 0 0 0,1 0 0 0 0,-1 1 0 0 0,1-1 0 0 0,-1 0 0 0 0,1 0 0 0 0,4-1 0 0 0,38-5 103 0 0,-22 2-74 0 0,6-3 67 0 0,-26 6-90 0 0,2-1 56 0 0,1 1 0 0 0,-1 1 0 0 0,0-1 0 0 0,9 1 0 0 0,18-3 55 0 0,7 3-106 0 0,-19-2-11 0 0,0 0 0 0 0,-13 1 17 0 0,17-1 30 0 0,7 0 37 0 0,-11 1-12 0 0,49-3 60 0 0,-49 3-132 0 0,-17 0 0 0 0,20 6 0 0 0,-21-4 0 0 0,9 1 0 0 0,-6-1 0 0 0,10 0 0 0 0,4 2 0 0 0,11-2 0 0 0,1-2 64 0 0,-11-2-64 0 0,37-5 192 0 0,-28 8-192 0 0,11-2 0 0 0,-8-1 53 0 0,-12 3-42 0 0,40-4 117 0 0,-49 3-116 0 0,4-1 77 0 0,-8 1-52 0 0,0 1 0 0 0,-1-1 0 0 0,1-1 0 0 0,0 1 0 0 0,10-5 0 0 0,-12 4-24 0 0,-5 2-2 0 0,26-4 18 0 0,2-2-29 0 0,-19 3 11 0 0,0 0 31 0 0,-3 0-20 0 0,37-16 156 0 0,-33 15-135 0 0,-1-1 0 0 0,12-6-1 0 0,-5 2-33 0 0,73-52-7 0 0,-63 34 62 0 0,11-7-65 0 0,-20 19 33 0 0,28-32 1 0 0,1-19 48 0 0,-14 20-34 0 0,-10 15-47 0 0,-10 15 53 0 0,7-9 18 0 0,1 4 24 0 0,13-12-23 0 0,-14 14-36 0 0,-2 0 1 0 0,29-39-1 0 0,-38 43 45 0 0,0-1-1 0 0,-1 0 1 0 0,6-19-1 0 0,-2 2-2 0 0,18-36-50 0 0,-12 29 27 0 0,21-72 1 0 0,-6 1 144 0 0,-16 39-94 0 0,0-1-42 0 0,-16 72-63 0 0,16-50 6 0 0,-2 0 0 0 0,8-70 0 0 0,-12-15 110 0 0,-1-39-117 0 0,1-1 0 0 0,-8 102 64 0 0,25-180 0 0 0,-9 143 0 0 0,-13 61-67 0 0,2 0 70 0 0,-4 35-45 0 0,-1 1 0 0 0,0-22 0 0 0,0 6 40 0 0,10-55 4 0 0,-4 34 29 0 0,1-70 0 0 0,-13-58-103 0 0,-2 92 8 0 0,-1-1 0 0 0,5-184-23 0 0,2 270-16 0 0,0 0-1 0 0,1 0 0 0 0,-1 0 0 0 0,1 0 0 0 0,0 0 1 0 0,-1 1-1 0 0,3-4 0 0 0,-1 0 45 0 0,3-16-5 0 0,0 1 1 0 0,-2-1-1 0 0,2-35 0 0 0,-9-51-126 0 0,3 97 115 0 0,1-74-92 0 0,0 74 130 0 0,0 1 32 0 0,1 0 0 0 0,-1 0 0 0 0,2 0 0 0 0,-1 0-1 0 0,1 1 1 0 0,4-11 0 0 0,-4 6-59 0 0,0 9 0 0 0,8-24 0 0 0,-6 19 0 0 0,-1 0 0 0 0,1 0 0 0 0,-1 2 0 0 0,1-1 0 0 0,-1-1 0 0 0,1 2 0 0 0,0-1 0 0 0,-1 0 0 0 0,2 1 0 0 0,0-1 0 0 0,0 1 0 0 0,2-3-21 0 0,-6 9-2 0 0,9-6 3 0 0,-2 2 20 0 0,0 1 0 0 0,3-1-32 0 0,14-14 0 0 0,-18 15 32 0 0,0-1 0 0 0,0 0 0 0 0,0 1 0 0 0,1 1 0 0 0,2 3 0 0 0,-1 0 0 0 0,0 0 0 0 0,1 1 0 0 0,-1 2-13 0 0,0 2-41 0 0,-1 1 41 0 0,-2-1 24 0 0,-4-3 31 0 0,4 4-31 0 0,2 0-11 0 0,-1 2 0 0 0,-1 0 0 0 0,1 3-1 0 0,-6-8 3 0 0,2 10-14 0 0,0-3-24 0 0,-2-6 13 0 0,0 9 93 0 0,2 21-134 0 0,-2-24 64 0 0,-1 0 0 0 0,0-1 0 0 0,-1 0 0 0 0,0 1 0 0 0,-2 8 1 0 0,0 11-13 0 0,3-19-30 0 0,3 4 30 0 0,-2-11 14 0 0,1 21-3 0 0,-2-12 1 0 0,0-5 0 0 0,0 1 0 0 0,-1-1 0 0 0,-3 15 0 0 0,4-20 0 0 0,-2 9 0 0 0,1 0 0 0 0,0-4 0 0 0,1 11 0 0 0,2-1 0 0 0,-1-6 0 0 0,0-1 0 0 0,-1 0 0 0 0,-1 1 0 0 0,-1 10 0 0 0,-3 27 0 0 0,4-38 0 0 0,1-8 0 0 0,0 1 0 0 0,0 0 0 0 0,1 0 0 0 0,-1 0 0 0 0,0-1 0 0 0,1 1 0 0 0,0 0 0 0 0,1 3 0 0 0,3 18 0 0 0,-3-18 0 0 0,-1 3 0 0 0,-3-3 0 0 0,0 25 0 0 0,2-23 0 0 0,-1 6 0 0 0,2-9 0 0 0,3 12 0 0 0,-3-14 0 0 0,2 16 0 0 0,-2-13 0 0 0,2 25 0 0 0,5 20 0 0 0,-5-25 0 0 0,-3-12 0 0 0,1-13 0 0 0,-1 0 0 0 0,0 0 0 0 0,0 1 0 0 0,0-1 0 0 0,0 0 0 0 0,0 0 0 0 0,0 0 0 0 0,0 1 0 0 0,-1-1 0 0 0,1 0 0 0 0,-1 2 0 0 0,-4 14 0 0 0,-1 6 0 0 0,0-1 0 0 0,4-2 0 0 0,-4 20 0 0 0,-11 21-15 0 0,17-60-62 0 0,-3 18-251 0 0,3 8 235 0 0,2-7 94 0 0,1 35 27 0 0,1-33-46 0 0,-2-18 32 0 0,-2-3 186 0 0,4 10 20 0 0,-2-2-200 0 0,0-1-20 0 0,-1 9 0 0 0,-3-1 0 0 0,1-7 0 0 0,0 3 0 0 0,0 0 0 0 0,1-1 0 0 0,0 0 0 0 0,1 1 0 0 0,0 0 0 0 0,1 5 0 0 0,-1-5 0 0 0,-3 6 0 0 0,0 9 0 0 0,-10 43 0 0 0,-2 5 0 0 0,13-67 0 0 0,1 25 0 0 0,-1 15 0 0 0,1-43-2 0 0,-5 24-97 0 0,3-27 66 0 0,1 1 13 0 0,1 13-151 0 0,-1-14 158 0 0,3 24 15 0 0,0 26 197 0 0,-2-50-110 0 0,0 0-16 0 0,2 30-370 0 0,1-11 420 0 0,-3-19-23 0 0,0 9-11 0 0,0 22-89 0 0,0-3-77 0 0,0-19-17 0 0,0-2 126 0 0,1-1 0 0 0,3 18 0 0 0,4 21-56 0 0,-7-41-33 0 0,-1 0 0 0 0,0 0-1 0 0,0 0 1 0 0,-1 9 0 0 0,0-6 137 0 0,1 0 0 0 0,0 1 1 0 0,1 11-1 0 0,2-11-265 0 0,-1-7 224 0 0,0 1 0 0 0,-1 0 0 0 0,1-1 0 0 0,0 1 0 0 0,-1 0 0 0 0,1 4 0 0 0,-1-5-39 0 0,0-2 0 0 0,-1 0 0 0 0,1 0 0 0 0,-1 0 0 0 0,0 0 0 0 0,0 0 0 0 0,0 0 0 0 0,1 0 0 0 0,-1 0 0 0 0,0 0 0 0 0,0 0 0 0 0,-1 0 0 0 0,1 0 0 0 0,0 0 0 0 0,-1 2 0 0 0,1 6 0 0 0,0-2 0 0 0,-1 0 0 0 0,0-1 0 0 0,0 1 0 0 0,-4 9 0 0 0,3-7 0 0 0,0 1 0 0 0,-1-1 0 0 0,1 2 0 0 0,0 1 0 0 0,1 9 0 0 0,1-16 0 0 0,-1 0 0 0 0,0-1 0 0 0,0 1 0 0 0,0-1 0 0 0,0 1 0 0 0,-3 5 0 0 0,-19 82-127 0 0,20-75 22 0 0,-1 2-114 0 0,-2 9 450 0 0,-13 73-35 0 0,15-79-196 0 0,3-13 0 0 0,1-1 0 0 0,3 0 0 0 0,2 4 0 0 0,-4-10 0 0 0,-2 22 0 0 0,-1 16 0 0 0,2-28 0 0 0,1-2 0 0 0,1 0 0 0 0,0 1 0 0 0,4 17-95 0 0,-2-6 77 0 0,-1 60 83 0 0,4-21-12 0 0,-6-55-42 0 0,1-2-11 0 0,5 26 0 0 0,-5-24 0 0 0,-1 0 0 0 0,0 22 0 0 0,-5 32 0 0 0,4-55 0 0 0,0 1 0 0 0,0-1 0 0 0,1 0 0 0 0,0 6 0 0 0,-1-10 0 0 0,4 12 0 0 0,-3 15 0 0 0,-1-24-9 0 0,0 0-1 0 0,0 0 1 0 0,0 0 0 0 0,0 0 0 0 0,-1 0-1 0 0,-1 6 1 0 0,-3 8-115 0 0,-3 5 116 0 0,7-20 34 0 0,0 1 1 0 0,0 0 0 0 0,0 0-1 0 0,0 1 1 0 0,0-1 0 0 0,1 0-1 0 0,0 7 1 0 0,-3 5-27 0 0,3-16 0 0 0,0 43 0 0 0,1-20 0 0 0,-1-13 0 0 0,0 1 0 0 0,-1-1 0 0 0,0 0 0 0 0,-4 17 0 0 0,-5 34 0 0 0,9-56 0 0 0,1 0 0 0 0,0 0 0 0 0,0 0 0 0 0,0-1 0 0 0,2 10 0 0 0,2 16 0 0 0,-3-22 0 0 0,-2 7 0 0 0,2-4 0 0 0,-1-9 0 0 0,2 6 0 0 0,2 5 0 0 0,-2-7 0 0 0,-1 1 0 0 0,0 4 0 0 0,-3-9 0 0 0,2 1 0 0 0,4 20 0 0 0,-1-13 0 0 0,0-2 11 0 0,-1-4 31 0 0,2 3-31 0 0,10 20 149 0 0,-13-25-80 0 0,5 22-297 0 0,-4-15 202 0 0,2 3 15 0 0,1-2 0 0 0,2 0 0 0 0,0-3 0 0 0,1-1 0 0 0,-1 1 11 0 0,1-1 45 0 0,0 1 8 0 0,26 14-216 0 0,-30-20 194 0 0,3 5-31 0 0,2 1-11 0 0,0 1 0 0 0,7 8 0 0 0,10 6 0 0 0,-21-18 0 0 0,10 7 0 0 0,4 1 0 0 0,3 5 0 0 0,-11-10 0 0 0,-11-7 0 0 0,0 3 0 0 0,20 20 0 0 0,-11-13 40 0 0,-6-10-11 0 0,-1 1-2 0 0,-1-1 70 0 0,1 1 6 0 0,7 2-93 0 0,-6-2-70 0 0,0-2-39 0 0,19 5 48 0 0,-12-2 51 0 0,-1 1 0 0 0,1 3 0 0 0,3 7-28 0 0,-12-12 25 0 0,0 0 0 0 0,0 0 0 0 0,1 0 0 0 0,-1 0 0 0 0,0 0 0 0 0,0 0 0 0 0,1-1 0 0 0,-1 1 0 0 0,0 0 0 0 0,1-1 0 0 0,2 2 0 0 0,8 4 3 0 0,-9-5 0 0 0,11 1 0 0 0,-4 0 0 0 0,5-2 28 0 0,-15 0-17 0 0,26 5 14 0 0,-23-5-36 0 0,11 5-380 0 0,15 11 201 0 0,-26-15 229 0 0,0 0 0 0 0,0 1 0 0 0,1-1 0 0 0,-1 0 0 0 0,0 0 0 0 0,0-1 1 0 0,1 1-1 0 0,-1-1 0 0 0,1 1 0 0 0,3-1 0 0 0,42 4 179 0 0,-40-3-218 0 0,1 1 0 0 0,-1 1 0 0 0,1-1 0 0 0,-1-1 0 0 0,1-1 0 0 0,30 1 11 0 0,-19-1 83 0 0,26 2-595 0 0,-38-1 489 0 0,3 2 12 0 0,-12-3 0 0 0,25 1 0 0 0,-16 0 0 0 0,1-2 0 0 0,-1 0 0 0 0,1 0 0 0 0,3-1-6 0 0,-7 2-44 0 0,23 1-67 0 0,-13-1 470 0 0,-6 1-282 0 0,0-1-1 0 0,14-2 1 0 0,-4 1-71 0 0,83-2 0 0 0,27 2 64 0 0,-69-1-64 0 0,-29 0 0 0 0,-3 0 0 0 0,42 1 0 0 0,55-3 0 0 0,50 1 0 0 0,-112 5 0 0 0,73-5 0 0 0,61 0 6 0 0,-108 4-4 0 0,-5 4 22 0 0,-55-2-11 0 0,-1-1 1 0 0,33-3-1 0 0,-23-2-25 0 0,0 2 0 0 0,0 2 0 0 0,52 7 0 0 0,-59-4 41 0 0,36-2 1 0 0,32 1-9 0 0,-55-3 1 0 0,84-10 0 0 0,-24 0-2 0 0,39 12-20 0 0,-85 0 0 0 0,217 19 0 0 0,-255-20 32 0 0,-1-1 0 0 0,38-4 0 0 0,-1 0 0 0 0,42 3-32 0 0,-41-3 0 0 0,8 1 64 0 0,11-6-64 0 0,-5 1 0 0 0,-71 8-1 0 0,23-3 23 0 0,0 1-1 0 0,31 2 1 0 0,9 0-22 0 0,-20-1 0 0 0,-20 1 0 0 0,-1 0 0 0 0,-7 1 0 0 0,24-3 0 0 0,-8-2 13 0 0,0 1 0 0 0,0 2-1 0 0,0 1 1 0 0,48 7 0 0 0,-50-5-13 0 0,26 0 64 0 0,-45-1-56 0 0,5-1 11 0 0,0 0-1 0 0,23-3 1 0 0,-30 2-19 0 0,-1 0 0 0 0,35-3 0 0 0,-14 4 0 0 0,-25 0-2 0 0,0 0-14 0 0,1 0-1 0 0,-1-1 1 0 0,1 1 0 0 0,-1-1 0 0 0,1 0-1 0 0,8-3 1 0 0,-5 2-708 0 0,0-1-1 0 0,0 0 1 0 0,0 0 0 0 0,9-6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0-10-21T11:14:59.90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4436 3223 0 0,'1'0'3687'0'0,"7"2"-3395"0"0,-7-2-261 0 0,1 0 1 0 0,-1 0-1 0 0,1 0 0 0 0,-1 0 0 0 0,1 0 0 0 0,-1 0 1 0 0,1 0-1 0 0,-1 0 0 0 0,0-1 0 0 0,1 1 1 0 0,-1-1-1 0 0,1 1 0 0 0,-1-1 0 0 0,0 1 0 0 0,1-1 1 0 0,-1 0-1 0 0,0 0 0 0 0,0 1 0 0 0,2-3 1 0 0,1 0 87 0 0,3 1 211 0 0,-1-1 1 0 0,1 1-1 0 0,0 0 1 0 0,0 0-1 0 0,9-1 1 0 0,-15 3 19 0 0,1 1-3 0 0,9 3 387 0 0,-6-2-540 0 0,0-1-1 0 0,0 1 1 0 0,1-1-1 0 0,-1 0 1 0 0,0 0-1 0 0,1 0 1 0 0,-1-1-1 0 0,1 1 1 0 0,-1-1-1 0 0,11-2 1 0 0,11-3 132 0 0,-26 4-223 0 0,19 0 170 0 0,-17 1-185 0 0,1 1-1 0 0,0-1 1 0 0,-1 0-1 0 0,1 1 1 0 0,-1 0-1 0 0,0 0 1 0 0,1 0-1 0 0,4 2 0 0 0,-4-1 9 0 0,3 0 88 0 0,1 0-1 0 0,-1-1 1 0 0,0 0 0 0 0,1 0 0 0 0,-1-1 0 0 0,1 0-1 0 0,-1 0 1 0 0,1-1 0 0 0,-1 0 0 0 0,9-2-1 0 0,-8 2-63 0 0,0-1 0 0 0,0 1 0 0 0,0 1 0 0 0,0 0 0 0 0,0 0 0 0 0,0 0 0 0 0,9 2 0 0 0,16 7-152 0 0,-25-7 32 0 0,-5-1 0 0 0,-1 0 0 0 0,1 0 0 0 0,-1-1 0 0 0,1 1 0 0 0,0-1 0 0 0,0 0 0 0 0,-1 0 0 0 0,1 0 0 0 0,4 0 0 0 0,2-1 86 0 0,1-1 0 0 0,-1 0 0 0 0,16-5 0 0 0,-15 3 98 0 0,0 1 0 0 0,14-2 0 0 0,-14 5-90 0 0,-6-1-63 0 0,0 1 0 0 0,0 0 0 0 0,1 1 1 0 0,-1-1-1 0 0,0 1 0 0 0,5 1 0 0 0,16 3 73 0 0,-16-3-105 0 0,-3-1 4 0 0,11-2-19 0 0,0 0 123 0 0,26-5 0 0 0,-36 4-22 0 0,0 1 0 0 0,1-1 0 0 0,-1 2 0 0 0,0-1 0 0 0,1 1 0 0 0,-1 0 0 0 0,1 1 0 0 0,-1 0-1 0 0,0 0 1 0 0,1 0 0 0 0,-1 1 0 0 0,12 5 0 0 0,-1-1-85 0 0,-15-4 0 0 0,13 2 0 0 0,-14-2-2 0 0,21-4 12 0 0,-18 2-7 0 0,15-4 77 0 0,-12 3-56 0 0,2-2 123 0 0,1 2 1 0 0,-1-1-1 0 0,1 1 0 0 0,0 0 0 0 0,-1 1 0 0 0,1 1 1 0 0,0 0-1 0 0,14 3 0 0 0,-9-2-147 0 0,-1 0 0 0 0,0 0 0 0 0,0-2 0 0 0,1 0 0 0 0,15-1 0 0 0,-22 0 0 0 0,3 0 86 0 0,0-1 0 0 0,-1-1 0 0 0,1 0 0 0 0,17-7 0 0 0,-14 4 19 0 0,-1 2 0 0 0,19-4-1 0 0,30 0-37 0 0,-33 4-68 0 0,1 0 0 0 0,33-10 0 0 0,-47 9 8 0 0,-1 2 0 0 0,1 0 0 0 0,0 1 1 0 0,0 0-1 0 0,1 2 0 0 0,-1 0 0 0 0,0 1 0 0 0,27 4 0 0 0,-38-4-7 0 0,0 0 0 0 0,0 0 0 0 0,0 0 0 0 0,0-1 0 0 0,1 0 0 0 0,-1 0 0 0 0,0 0 0 0 0,8-3 0 0 0,55-5 53 0 0,-58 7-42 0 0,-1 0 2 0 0,0 0 0 0 0,1 1 0 0 0,-1 0-1 0 0,13 2 1 0 0,7 2-2 0 0,1-1 95 0 0,-24-3-93 0 0,24 3-15 0 0,42-1 130 0 0,-65-1-128 0 0,-1 0 0 0 0,-7-1 0 0 0,0 0 0 0 0,0 0 0 0 0,-1 0 0 0 0,1 0 0 0 0,0 0 0 0 0,0 0 0 0 0,0 0 0 0 0,0 0 0 0 0,0 0 0 0 0,0 0 0 0 0,0 0 0 0 0,0 0 0 0 0,0 1 0 0 0,0-1 0 0 0,0 0 0 0 0,0 0 0 0 0,0 0 0 0 0,0 0 0 0 0,0 0 0 0 0,0 0 0 0 0,0 0 0 0 0,0 0 0 0 0,0 0 0 0 0,0 0 0 0 0,0 1 0 0 0,0-1 0 0 0,0 0 0 0 0,0 0 0 0 0,0 0 0 0 0,0 0 0 0 0,0 0 0 0 0,0 0 0 0 0,0 0 0 0 0,0 0 0 0 0,0 0 0 0 0,1 0 0 0 0,-1 0 0 0 0,0 0 0 0 0,0 0 0 0 0,0 1 0 0 0,0-1 0 0 0,0 0 0 0 0,0 0 0 0 0,0 0 0 0 0,0 0 0 0 0,0 0 0 0 0,0 0 0 0 0,0 0 0 0 0,0 0 0 0 0,1 0 0 0 0,-1 0 0 0 0,0 0 0 0 0,0 0 0 0 0,0 0 0 0 0,0 0 0 0 0,0 0 0 0 0,0 0 0 0 0,0 0 0 0 0,0 0 0 0 0,0 0 0 0 0,0 0 0 0 0,1 0 0 0 0,-1 0 0 0 0,0 0 0 0 0,0 0 0 0 0,0 0 0 0 0,34 9 0 0 0,-13-4 42 0 0,-3-4-20 0 0,7 3-10 0 0,-21-3 36 0 0,9 3-33 0 0,-10-4-16 0 0,10 1-1 0 0,16 1 2 0 0,-14 0 19 0 0,0 2 15 0 0,5-4-23 0 0,11 6 54 0 0,11-2 86 0 0,-12-2-151 0 0,0 0 0 0 0,-23-2 0 0 0,17 3 0 0 0,5 1 72 0 0,11 2-8 0 0,-37-7-64 0 0,24 7 0 0 0,4-1 0 0 0,-2-1 0 0 0,-26-4 0 0 0,-1 0 0 0 0,0 0 0 0 0,0 1 0 0 0,1-1 0 0 0,-1 1 0 0 0,0-1 0 0 0,0 1 0 0 0,4 2 0 0 0,-4-2 0 0 0,0 0 0 0 0,0 0 0 0 0,0 0 0 0 0,0-1 0 0 0,0 1 0 0 0,1-1 0 0 0,-1 1 0 0 0,4-1 0 0 0,13 3 0 0 0,-6-3 28 0 0,0 0 0 0 0,-1-1-1 0 0,1-1 1 0 0,16-4 0 0 0,2-2 78 0 0,10 4-95 0 0,9 1-11 0 0,-36 1 0 0 0,0 0 0 0 0,0 1 0 0 0,23 0 0 0 0,-1 1 0 0 0,-9-3 0 0 0,-18 2 3 0 0,1 0-1 0 0,-1 1 1 0 0,12 0 0 0 0,-20 0 0 0 0,0 0 0 0 0,-1 0 1 0 0,1 0-1 0 0,0 0 0 0 0,-1 0 0 0 0,1 0 0 0 0,0 0 1 0 0,-1 0-1 0 0,1 0 0 0 0,0 0 0 0 0,-1-1 1 0 0,1 1-1 0 0,0 0 0 0 0,-1 0 0 0 0,1-1 1 0 0,0 1-1 0 0,0-1 0 0 0,1 0-3 0 0,-1 0-1 0 0,1 0 1 0 0,-1 0 0 0 0,1 1-1 0 0,0-1 1 0 0,-1 0 0 0 0,1 1-1 0 0,0 0 1 0 0,0-1 0 0 0,-1 1-1 0 0,1 0 1 0 0,0 0-1 0 0,3 0 1 0 0,21 3 26 0 0,-16-2-13 0 0,-1 1-1 0 0,17-1 1 0 0,-23-2-13 0 0,14 2 0 0 0,3 2 0 0 0,0-1 0 0 0,-15-1 0 0 0,19-4 0 0 0,-21 3 0 0 0,4-1 0 0 0,-1 0 0 0 0,0 1 0 0 0,12 0 0 0 0,-11-1 0 0 0,26-1 0 0 0,-13 2 0 0 0,51 4 0 0 0,-42-4 0 0 0,-20 1 0 0 0,-6-1 0 0 0,1 0 0 0 0,0 0 0 0 0,0 0 0 0 0,0 0 0 0 0,0-1 0 0 0,4 0 0 0 0,-2-1 14 0 0,17 0 36 0 0,-2 2-50 0 0,-15-1 0 0 0,17 0 0 0 0,91 14 0 0 0,-84-13 11 0 0,-24 1 16 0 0,29-3 74 0 0,-19-1-50 0 0,28-5 15 0 0,-5 2-66 0 0,19 10 0 0 0,-55-5 0 0 0,13 3 0 0 0,48 6 0 0 0,-53-6 7 0 0,5 1 25 0 0,0-2 1 0 0,23 0-1 0 0,-30-1-32 0 0,21 1 0 0 0,0 3 0 0 0,0-1 0 0 0,-24-2 0 0 0,-4-1 0 0 0,0 0 0 0 0,1 0 0 0 0,-1 0 0 0 0,0 0 0 0 0,0 0 0 0 0,1 0 0 0 0,-1-1 0 0 0,3 0 0 0 0,1 0 0 0 0,1 0 0 0 0,0 0 0 0 0,9 1 0 0 0,-14 0 0 0 0,12-2 0 0 0,-14 2 0 0 0,26 1 0 0 0,-6-1 0 0 0,-1-1 0 0 0,12-1 0 0 0,-2 0 0 0 0,10 2 0 0 0,-32-1 0 0 0,27 0 0 0 0,-4 0 0 0 0,-11 0 0 0 0,10 1 0 0 0,0-2 0 0 0,-20 2 0 0 0,5-2 0 0 0,19 2 0 0 0,-31 0 0 0 0,7 0 0 0 0,1 0 0 0 0,0 0 0 0 0,0 0 0 0 0,0 1 0 0 0,-1 0 0 0 0,1 1 0 0 0,0 1 0 0 0,6 0 0 0 0,-1-3 0 0 0,5 3 0 0 0,-17-1 19 0 0,24 3 26 0 0,-17-3-45 0 0,5 0 0 0 0,-15-2 0 0 0,27-3 0 0 0,-18 3 0 0 0,2 2 0 0 0,40 4 0 0 0,-42-5 0 0 0,1 1 0 0 0,-1 0 0 0 0,2 0 0 0 0,-1 1 0 0 0,1-2 0 0 0,0 0 0 0 0,-2-1 0 0 0,2 1 0 0 0,30 1 0 0 0,-31-1 0 0 0,0 1 0 0 0,19 0 0 0 0,-26-1 0 0 0,-1 1 0 0 0,22-3 0 0 0,5-1 0 0 0,-2-6 0 0 0,-14 3 0 0 0,23 0 0 0 0,-26 3 0 0 0,0 1 0 0 0,-1-1 0 0 0,2 3 0 0 0,-1-1 0 0 0,8 0 0 0 0,-6-1 0 0 0,-1-2 0 0 0,-2 0 0 0 0,4-3 0 0 0,-10 6 0 0 0,11-1 0 0 0,6-2 0 0 0,9-2 0 0 0,-26 4 0 0 0,14-1 0 0 0,-11 3 0 0 0,17-3 0 0 0,5-4 0 0 0,-15 2 0 0 0,-13 4 0 0 0,35-2 0 0 0,-26 2 0 0 0,1-1 0 0 0,-1 0 0 0 0,6-2-2 0 0,8-1 15 0 0,-18 4 4 0 0,-6 0 0 0 0,34-10 2 0 0,-22 6-19 0 0,-9 2 0 0 0,26-8 0 0 0,-22 9 0 0 0,0-1 0 0 0,0 0 0 0 0,0-1 0 0 0,6-3 0 0 0,10-5 0 0 0,3 0 0 0 0,9-4 0 0 0,-8 7 84 0 0,-16 5-36 0 0,-1 2-36 0 0,-2-1-12 0 0,4-1 0 0 0,14-10 0 0 0,-7 5 0 0 0,25-10 64 0 0,-35 14-64 0 0,3-1 0 0 0,-11 4 0 0 0,25-18 0 0 0,-9 8-2 0 0,-6 3 11 0 0,18-15-1 0 0,-26 21 61 0 0,5-2 4 0 0,13-10-110 0 0,-7 2-3 0 0,-10 10 42 0 0,3-3 63 0 0,0 0 0 0 0,-1-1 0 0 0,0 1 0 0 0,7-10 1 0 0,1 0-39 0 0,-11 12 15 0 0,5-8-37 0 0,10-11 118 0 0,-1-1 12 0 0,7-6 152 0 0,-3 1-234 0 0,-11 16-53 0 0,-6 8-3 0 0,8-19 70 0 0,4-9 8 0 0,11-13 42 0 0,-15 24-117 0 0,6-20 88 0 0,-11 28-21 0 0,0-1 0 0 0,0 1 1 0 0,2 0-1 0 0,10-15 0 0 0,19-21 50 0 0,-32 40-58 0 0,0 1 0 0 0,0-1 0 0 0,5-16 0 0 0,0 4 111 0 0,-5 9-112 0 0,-3 7-59 0 0,-1 0 0 0 0,2 0 0 0 0,-1 0 0 0 0,6-8 0 0 0,6-13 1 0 0,-9 18 0 0 0,-1 0 11 0 0,-3 7-3 0 0,-1 0 1 0 0,1-1-1 0 0,0 1 0 0 0,-1 0 1 0 0,1-1-1 0 0,-1 1 1 0 0,1 0-1 0 0,-1-1 1 0 0,0 1-1 0 0,0-1 1 0 0,0 1-1 0 0,0-1 0 0 0,0-1 1 0 0,0-4 43 0 0,1-9-13 0 0,3-12-3 0 0,7-10-36 0 0,-5 21 0 0 0,5-27 0 0 0,-7 24 0 0 0,0 1 0 0 0,1 0 0 0 0,12-25 0 0 0,-12 32 0 0 0,0-1 0 0 0,0 0 0 0 0,3-15 0 0 0,2-14 0 0 0,-10 39 0 0 0,6-14 0 0 0,2-3 53 0 0,6-18-42 0 0,-9 11-11 0 0,2-11 0 0 0,-2 13 0 0 0,0 2 0 0 0,3-29 0 0 0,-8 44 0 0 0,1 0 0 0 0,3-15 0 0 0,-2 15 0 0 0,-1 0 0 0 0,2-15 0 0 0,-3 10 9 0 0,1-1 1 0 0,4-21-1 0 0,-3 24-2 0 0,0 0 0 0 0,-1 1 1 0 0,0-1-1 0 0,-1-19 0 0 0,-1 22-7 0 0,1 0 0 0 0,-1-37 0 0 0,2 33 0 0 0,-2-22 0 0 0,0 24 0 0 0,0 1 0 0 0,-1 1 11 0 0,0-1-1 0 0,1-1 1 0 0,0 1 0 0 0,1-1-1 0 0,1-13 1 0 0,3-11-11 0 0,11-42 0 0 0,5-1 0 0 0,-19 54 0 0 0,-2 15 0 0 0,1 0 0 0 0,0 0 0 0 0,1-1 0 0 0,0 1 0 0 0,3-12 0 0 0,-1 11 0 0 0,1-8 0 0 0,5-1 0 0 0,-3 10 0 0 0,3-3 0 0 0,-8 9 0 0 0,4-12 0 0 0,1 2 0 0 0,-5 6 0 0 0,-2-3 0 0 0,2-5 0 0 0,-1 14 0 0 0,-5-23 0 0 0,2 8 0 0 0,2 6 0 0 0,3-6 0 0 0,7-50 0 0 0,-7 59 0 0 0,1-22 0 0 0,-5-14 0 0 0,-15-15 0 0 0,3 19 0 0 0,5 14 0 0 0,-9-38 0 0 0,14 33 0 0 0,3 14 0 0 0,1 6 0 0 0,-1-18 0 0 0,2 18 0 0 0,1-2 0 0 0,-1 1 0 0 0,1 1 0 0 0,-1-6 0 0 0,1 7 0 0 0,2-5 0 0 0,-1-6 0 0 0,-2 14 1 0 0,1-2-3 0 0,-1 1 0 0 0,1-1 1 0 0,0 1-1 0 0,1-1 1 0 0,0 1-1 0 0,4-8 0 0 0,4-10-51 0 0,13-41 53 0 0,-15 37 0 0 0,-6 21 0 0 0,-1 0 0 0 0,1 0 0 0 0,-1 0 0 0 0,-1 0 0 0 0,0-1 0 0 0,0 1 0 0 0,0-1 0 0 0,-1 1 0 0 0,0-1 0 0 0,0 1 0 0 0,-3-14 0 0 0,-4-21 0 0 0,-1-2 0 0 0,7 41 0 0 0,-2-20 0 0 0,3 13 11 0 0,1-4 20 0 0,-3-6-9 0 0,2 17-22 0 0,-7-33-64 0 0,4 22 64 0 0,3 14 0 0 0,0-24 0 0 0,2-65 0 0 0,2-25 0 0 0,0 61 0 0 0,-3 24 0 0 0,-4-34 0 0 0,3 53 0 0 0,0 6 0 0 0,1 0 0 0 0,-1-1 0 0 0,1 1 0 0 0,0 0 0 0 0,1-1 0 0 0,3-7 0 0 0,-5 12 0 0 0,7-28 0 0 0,6-44 0 0 0,-3 12 0 0 0,-4 17 0 0 0,-5 28 0 0 0,6-22 0 0 0,20-56 0 0 0,1 4 0 0 0,-25 80 0 0 0,3-5 0 0 0,-6 14 0 0 0,14-21 0 0 0,-8 9 3 0 0,-6 12-3 0 0,0 0-1 0 0,0 0 1 0 0,0 0 0 0 0,0 0 0 0 0,0 0 0 0 0,0 0 0 0 0,-1 0 0 0 0,1 0 0 0 0,0 0 0 0 0,0 0 0 0 0,0 0 0 0 0,0 0 0 0 0,0 0 0 0 0,0 0 0 0 0,0 0 0 0 0,0 0 0 0 0,0 0 0 0 0,0 0 0 0 0,0 0 0 0 0,0 0 0 0 0,-1 0 0 0 0,1 0 0 0 0,0 0 0 0 0,0 0 0 0 0,0 0 0 0 0,0 0 0 0 0,0 0 0 0 0,0-1 0 0 0,0 1 0 0 0,0 0 0 0 0,0 0 0 0 0,0 0 0 0 0,0 0 0 0 0,0 0 0 0 0,0 0 0 0 0,0 0 0 0 0,0 0 0 0 0,0 0 0 0 0,0 0 0 0 0,0 0 0 0 0,0 0 0 0 0,0-1 0 0 0,0 1 0 0 0,0 0 0 0 0,0 0 0 0 0,0 0 0 0 0,0 0-1 0 0,0 0 1 0 0,0 0 0 0 0,0 0 0 0 0,0 0 0 0 0,0 0 0 0 0,0 0 0 0 0,0 0 0 0 0,0 0 0 0 0,0-1 0 0 0,0 1 0 0 0,0 0 0 0 0,0 0 0 0 0,0 0 0 0 0,0 0 0 0 0,1 0 0 0 0,-1 0 0 0 0,0 0 0 0 0,0 0 0 0 0,0 0 0 0 0,0 0 0 0 0,0 0 0 0 0,13-29-12 0 0,-11 23-10 0 0,15-21-9 0 0,-8 15 31 0 0,-9 12 0 0 0,11-22 0 0 0,-6 15 0 0 0,-1 0 0 0 0,1-1 0 0 0,0 1 0 0 0,1 1 0 0 0,1-1-16 0 0,-3 5-19 0 0,6-2 22 0 0,0 2 13 0 0,-3 1-13 0 0,-4 1-53 0 0,4 4 5 0 0,0 1 49 0 0,0 1 12 0 0,1-1 0 0 0,-1 0 0 0 0,-1 1 0 0 0,3 8-31 0 0,-9-9 9 0 0,1-1 9 0 0,0 0 0 0 0,0 0 1 0 0,-1 1-1 0 0,1-1 0 0 0,-1 1 0 0 0,-1 7 1 0 0,0-5-27 0 0,-1 66-36 0 0,1-31 64 0 0,0-32-31 0 0,-1 1 31 0 0,0 0 11 0 0,0 0 0 0 0,0 0 0 0 0,-6 33 0 0 0,7-40 0 0 0,-2 26 0 0 0,3-20 0 0 0,1 1 0 0 0,0 0 0 0 0,0-1 0 0 0,6 55 0 0 0,-7-21 0 0 0,-1-32 0 0 0,1-11 0 0 0,7 21 0 0 0,2 3 128 0 0,-7-22-122 0 0,-2-2-6 0 0,1 0-1 0 0,-1 0 1 0 0,1 1 0 0 0,-1-1-1 0 0,1 0 1 0 0,-1 0 0 0 0,0 1-1 0 0,1-1 1 0 0,-1 0-1 0 0,0 0 1 0 0,0 1 0 0 0,0 1-1 0 0,-1 11-80 0 0,2-11 62 0 0,-3 21 22 0 0,1-21-3 0 0,-2 23 0 0 0,3-17 0 0 0,2 0 0 0 0,2 0 0 0 0,0 0 0 0 0,1 1 0 0 0,-1-1 0 0 0,-2 2 0 0 0,-3 0 0 0 0,-1 0 0 0 0,0 1 0 0 0,0 0 0 0 0,1 0 0 0 0,0 0 0 0 0,1-1 0 0 0,2 8 0 0 0,-1-15 0 0 0,-1 0 0 0 0,0-1 0 0 0,0 1 0 0 0,0-1 0 0 0,0 1 0 0 0,-1 0 0 0 0,-1 5 0 0 0,1 1 0 0 0,-1 24 0 0 0,0-14 0 0 0,2-17 0 0 0,-2 21 0 0 0,1-15 0 0 0,1-8 0 0 0,0-1 0 0 0,0 1 0 0 0,0-1 0 0 0,0 1 0 0 0,0-1 0 0 0,0 1 0 0 0,0 0 0 0 0,0-1 0 0 0,0 1 0 0 0,0-1 0 0 0,0 1 0 0 0,-1-1 0 0 0,1 1 0 0 0,0-1 0 0 0,0 1 0 0 0,-1-1 0 0 0,1 1 0 0 0,0-1 0 0 0,-1 0 0 0 0,1 1 0 0 0,0-1 0 0 0,-1 1 0 0 0,0-1 0 0 0,0 3 0 0 0,-1 17 0 0 0,3 7 0 0 0,0-20 0 0 0,0 2 0 0 0,0 0 0 0 0,1 3 0 0 0,-2-12 0 0 0,-4 21 0 0 0,5-18 0 0 0,-7 24 0 0 0,4-20 0 0 0,1 2 0 0 0,1 0 0 0 0,0 27 53 0 0,0-9-42 0 0,-1-17-11 0 0,-1 0 0 0 0,0 1 0 0 0,-1 0 0 0 0,0-1 0 0 0,1 0 0 0 0,3 0 0 0 0,1 0 0 0 0,1 1 0 0 0,-1 0 0 0 0,1 4 0 0 0,-5-9 0 0 0,1 29 0 0 0,0-19 0 0 0,3 5 0 0 0,-2-16 0 0 0,2 4 0 0 0,0 1 0 0 0,-1 0 0 0 0,-1 0 11 0 0,0 23 42 0 0,-3-17-53 0 0,2-9 0 0 0,0-1 0 0 0,0 1 0 0 0,0 0 0 0 0,1 11 0 0 0,1-6 0 0 0,-3 6 0 0 0,2-17 0 0 0,-5 31 0 0 0,4-24 0 0 0,0 1 0 0 0,0 0 0 0 0,-1 0 0 0 0,0 0 0 0 0,-1 1 0 0 0,0 0 0 0 0,0 0 0 0 0,0 0 0 0 0,1 0 0 0 0,1-1 0 0 0,1 2 0 0 0,1-1 0 0 0,-1 1 0 0 0,0 0 0 0 0,-1-1 0 0 0,0 1 0 0 0,0 30 0 0 0,2-31 0 0 0,1 1 11 0 0,-1 4 44 0 0,5 12-57 0 0,-1-5 2 0 0,-1-1 0 0 0,2 7 0 0 0,-4-20 0 0 0,-2-1 0 0 0,0 6 0 0 0,0 5 0 0 0,-1-9 0 0 0,2 16 0 0 0,2-12 0 0 0,0 9 0 0 0,-2-19 0 0 0,-3 19 0 0 0,-4 13 0 0 0,4-30 0 0 0,2-2 0 0 0,1 52 0 0 0,-1-45 0 0 0,-2 6 0 0 0,-6 12 0 0 0,6-17 0 0 0,-1 42 0 0 0,1-36 0 0 0,-3 0 0 0 0,0 5 0 0 0,-2 10 0 0 0,5-23 0 0 0,-1 1 0 0 0,2-1 0 0 0,-1 4 0 0 0,2-12 0 0 0,0 21 0 0 0,0-8 0 0 0,3 6 0 0 0,-3-8 0 0 0,-1 1 0 0 0,-1-1 0 0 0,0 0 0 0 0,-4 16 0 0 0,4-25 0 0 0,-1 19 0 0 0,3-14 0 0 0,3 10 24 0 0,-2-14-18 0 0,-1 0-1 0 0,1 0 1 0 0,-1 1 0 0 0,0-1 0 0 0,-1 0-1 0 0,0 6 1 0 0,0-1-6 0 0,0 2 0 0 0,0-1 0 0 0,0 1 0 0 0,1 0 0 0 0,0-1 0 0 0,0 1 0 0 0,0 1 0 0 0,1-1 11 0 0,-1 1 31 0 0,1 2-30 0 0,-2-7-14 0 0,-2 13 3 0 0,-7 34-1 0 0,9-44 0 0 0,0 0 0 0 0,2 0 11 0 0,0 0 31 0 0,1 1-31 0 0,-1-7-11 0 0,0-1 0 0 0,-1 1 0 0 0,1 0 0 0 0,-1 0 0 0 0,0-1 0 0 0,0 5 0 0 0,-2 28 0 0 0,1-10 0 0 0,-3-7 0 0 0,3-2 0 0 0,2-9 0 0 0,1-1 0 0 0,0 1 0 0 0,-1 1 0 0 0,1 3 0 0 0,-2-1 0 0 0,-1 4 0 0 0,0-6 0 0 0,0 28 0 0 0,1-29 0 0 0,1 2 0 0 0,1 0 11 0 0,0 0 31 0 0,0-1-31 0 0,1 2-11 0 0,-1-2 0 0 0,0 2 0 0 0,-1 0 0 0 0,-1-3 11 0 0,0-4 31 0 0,-1 5-31 0 0,0 1-11 0 0,-1 1 0 0 0,-1 0 0 0 0,3-10 0 0 0,0-1 0 0 0,0 1 0 0 0,0 0 0 0 0,0 0 0 0 0,0 0 0 0 0,-1-1 0 0 0,1 1 0 0 0,0 0 0 0 0,0 0 0 0 0,-1-1 0 0 0,1 1 0 0 0,0 0 0 0 0,-1-1 0 0 0,1 1 0 0 0,-1 0 0 0 0,1-1 0 0 0,-1 1 0 0 0,0 1 0 0 0,-2 18 0 0 0,3-14 0 0 0,0 5 0 0 0,-1-1 0 0 0,1 0 0 0 0,0-1 0 0 0,-1 1 0 0 0,0-1 0 0 0,-2 10 30 0 0,0 1 4 0 0,3-17-34 0 0,-4 23 0 0 0,2-18 0 0 0,0 0 0 0 0,1 1 11 0 0,0-1 31 0 0,-1 1-31 0 0,0 0-11 0 0,1-2 0 0 0,0 0 0 0 0,-1 4 20 0 0,2-10-2 0 0,8 19 8 0 0,-6-8-26 0 0,-1-10 0 0 0,14 26 0 0 0,-3-3 0 0 0,-8-15 0 0 0,-3-7 0 0 0,-2 1 0 0 0,4 17 0 0 0,1 9 0 0 0,-1 12 0 0 0,-2-31 0 0 0,-2 5 26 0 0,0-12 0 0 0,2 31-14 0 0,0-25-12 0 0,1 1 0 0 0,-1-1 0 0 0,0 0 0 0 0,0 0 0 0 0,-1 0 0 0 0,0-2 11 0 0,0-6 42 0 0,0-1 0 0 0,2 7-42 0 0,0 0 0 0 0,-1-5 31 0 0,1 5-31 0 0,1 5-11 0 0,-1 10 0 0 0,-2-23 0 0 0,1 9 0 0 0,-2 23 0 0 0,-1-5 0 0 0,2-19 0 0 0,0 1 0 0 0,1-1 0 0 0,3 4 0 0 0,-3-10 0 0 0,4 26 0 0 0,-4-19 0 0 0,1-1 0 0 0,1 0 0 0 0,1 0 11 0 0,0-1 31 0 0,1 2-31 0 0,0-2-11 0 0,0 2 0 0 0,2-2 11 0 0,1 0 31 0 0,-2-3-20 0 0,-4-2 20 0 0,3 3-31 0 0,1 1 0 0 0,-4-4 31 0 0,4 4-31 0 0,0 1-11 0 0,2-1 0 0 0,0 0 8 0 0,-5-4 17 0 0,8 4 6 0 0,-3 0-31 0 0,-1 0 0 0 0,0 0 0 0 0,0-1 0 0 0,1 1 0 0 0,0 0 0 0 0,0-1 0 0 0,0 1 0 0 0,1-1 0 0 0,0-1 0 0 0,0 1 0 0 0,1-1 0 0 0,-1 0 0 0 0,1 1 0 0 0,-1 0 0 0 0,3 2 3 0 0,-13-8-9 0 0,36 16 73 0 0,-25-11-67 0 0,-1-1 0 0 0,1 1 0 0 0,-1 1 0 0 0,1-1 0 0 0,-1 1 0 0 0,-1 1 0 0 0,1-1 0 0 0,-1 0 0 0 0,2 0 0 0 0,-7-4 0 0 0,1-1 0 0 0,25 9 0 0 0,-20-6 0 0 0,0 1 0 0 0,0 1 0 0 0,0-1 0 0 0,-1 1 0 0 0,-1 0 0 0 0,0-1 0 0 0,2 0 0 0 0,-2-2 11 0 0,-4-1 31 0 0,4 1-31 0 0,3 0 0 0 0,-1 0 31 0 0,1 0-31 0 0,-1 0-11 0 0,1 0 0 0 0,-1 0 0 0 0,2-1-13 0 0,-10-1 11 0 0,22 6 198 0 0,-13-4-185 0 0,-2 2-11 0 0,1-2 0 0 0,1 1 0 0 0,1-1 0 0 0,-2 0 0 0 0,1-1 0 0 0,-1 1 0 0 0,21 2 0 0 0,-10-2 0 0 0,19 6 0 0 0,-30-8 0 0 0,1 1 0 0 0,0 1 0 0 0,5 1 0 0 0,9 2 0 0 0,-21-3 0 0 0,14 0 0 0 0,2-1 0 0 0,1 2 0 0 0,10-3 53 0 0,-20 1-42 0 0,-1 0-11 0 0,1 1 0 0 0,3 3 0 0 0,-10-3 0 0 0,18 2 0 0 0,-12-3 0 0 0,1 0 0 0 0,0-2 0 0 0,11-3 67 0 0,-12 3 31 0 0,20 4-47 0 0,7 3-51 0 0,-33-5 0 0 0,24-1 0 0 0,10-1 0 0 0,-24 0 0 0 0,-11 1 0 0 0,13 1 0 0 0,54-3 160 0 0,-60 2-175 0 0,30 1-58 0 0,48-1 73 0 0,-77-1 0 0 0,-7 0 0 0 0,0 1 0 0 0,0 0 0 0 0,0 0 0 0 0,0 0 0 0 0,0 0 0 0 0,0 1 0 0 0,4 0 0 0 0,25 5 0 0 0,-21-3 9 0 0,36 5 46 0 0,-33-6-29 0 0,1-1 0 0 0,18-2-1 0 0,3 1-46 0 0,31 1-59 0 0,-48-1 80 0 0,20-2 0 0 0,-18 0 0 0 0,-1 2 0 0 0,24 0 0 0 0,-7 4 0 0 0,1 0 0 0 0,-7-2 0 0 0,-3-1 0 0 0,71-4 144 0 0,-59-1-144 0 0,-24 2 32 0 0,1 1 0 0 0,0 0 0 0 0,18 2 0 0 0,-12 0-32 0 0,30-2 0 0 0,-37 0 0 0 0,20-1 0 0 0,2 0 0 0 0,56 3 0 0 0,-83-1 12 0 0,-1 1 0 0 0,1-2 0 0 0,20-3-1 0 0,18-3 6 0 0,-27 6-17 0 0,-5 3 0 0 0,73-3 0 0 0,-3-2 53 0 0,15 3-42 0 0,-83 3-11 0 0,43-3 75 0 0,-34-2-22 0 0,-15 2 8 0 0,-4 0 64 0 0,0 0-1 0 0,16-3 1 0 0,-16 1-48 0 0,-5 1-55 0 0,1 0 0 0 0,-1 1-1 0 0,1-1 1 0 0,0 1 0 0 0,-1 0-1 0 0,7 1 1 0 0,2-3-22 0 0,1 4 0 0 0,-5-1 0 0 0,11 0 0 0 0,27-5 224 0 0,-33 3-224 0 0,10 2 0 0 0,-15 0 0 0 0,-1 0 0 0 0,1 1 0 0 0,-1 1-11 0 0,-2-1 11 0 0,10 6-282 0 0,-14-7 248 0 0,-1 0-79 0 0,0 0 54 0 0,0 0 0 0 0,1 0 0 0 0,-1-1 0 0 0,1 1 1 0 0,-1-1-1 0 0,1 1 0 0 0,-1-1 0 0 0,1 0 0 0 0,-1 0 0 0 0,1 0 0 0 0,2 1 0 0 0,3 0-71 0 0,16-1-750 0 0,-21-1 313 0 0,7-12-2594 0 0,-7 3 1014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0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BBF5E2F-2EA4-4BED-BDB7-3263066D10D9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46350" y="876300"/>
            <a:ext cx="4203700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5"/>
            <a:ext cx="7437120" cy="276034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61C2587-C0BF-41B9-B0FA-D76263C040D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3418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0A1846-15C1-4F35-AD6E-2FC96FAC81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Question: Are c* and h* the same? Justify</a:t>
            </a:r>
            <a:r>
              <a:rPr lang="en-US" baseline="0" dirty="0"/>
              <a:t> your answer.</a:t>
            </a:r>
          </a:p>
          <a:p>
            <a:r>
              <a:rPr lang="en-US" baseline="0" dirty="0"/>
              <a:t>Chalkboard: Example of squiggly c* decision boundary vs. \</a:t>
            </a:r>
            <a:r>
              <a:rPr lang="en-US" baseline="0" dirty="0" err="1"/>
              <a:t>Hc</a:t>
            </a:r>
            <a:r>
              <a:rPr lang="en-US" baseline="0" dirty="0"/>
              <a:t> = linear decision boundaries. Show actual sample points and highlight a case where we obtain zero training error.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0A8895-A308-DC44-9938-C42D876EE23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388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CBC037-32FA-4360-ABE3-07627B2BC3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D505A9D-A4AF-4C69-803F-B3FD8FE7A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3624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04AEEE-3587-4C7D-BAA3-0C3E401F3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8654F2-609F-41BE-BF94-9566C0BCC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FEAD64-81FE-45C7-87BE-C99041D876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C9082A-2241-44ED-B9AD-9750B21A68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710290-45AC-4A7C-9A77-667E4B9CF2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5DDBF4-DC75-4000-B4CD-4560FF8BCA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38E350-8C93-428E-9B85-FE7F21988F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2166D-1728-4813-9139-87CA01351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9C6B2-CD29-4F7A-8C8F-E7523A74F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4A101A-1A5F-4B8A-B35C-38FD5CC03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03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3EE38-C8CA-0C44-947F-F569C925BA56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32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9F761-062A-B94A-8542-9F565EB6F277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00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13F882-12AF-7E45-A669-9397B47E14F8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5024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89994"/>
            <a:ext cx="5384800" cy="493617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77FDFC-8405-6B4A-A08B-E3A56D1E6B31}" type="datetime1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8627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5232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854994"/>
            <a:ext cx="5386917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215232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854994"/>
            <a:ext cx="5389033" cy="42711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0A6AC-7802-B748-8BFC-963178D932F5}" type="datetime1">
              <a:rPr lang="en-US" smtClean="0"/>
              <a:t>10/22/2020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1214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7975DF-1D7E-3D46-9FBF-32626F7C8B76}" type="datetime1">
              <a:rPr lang="en-US" smtClean="0"/>
              <a:t>10/22/2020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058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C3B7F1-0188-A940-BF5D-66E37647A655}" type="datetime1">
              <a:rPr lang="en-US" smtClean="0"/>
              <a:t>10/22/2020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369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73F8A-3757-3D4C-A426-B0CD6A2F9C46}" type="datetime1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77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815EC7-C509-45E9-A595-C7C08F50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2099" y="367131"/>
            <a:ext cx="10515600" cy="627812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61D1F-B34A-4BF8-908F-7A23699398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2039539"/>
          </a:xfrm>
          <a:prstGeom prst="rect">
            <a:avLst/>
          </a:prstGeo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>
                <a:solidFill>
                  <a:schemeClr val="accent1">
                    <a:lumMod val="75000"/>
                  </a:schemeClr>
                </a:solidFill>
              </a:defRPr>
            </a:lvl1pPr>
            <a:lvl2pPr marL="230188" indent="-230188">
              <a:buFont typeface="Wingdings" panose="05000000000000000000" pitchFamily="2" charset="2"/>
              <a:buChar char="§"/>
              <a:defRPr/>
            </a:lvl2pPr>
            <a:lvl3pPr marL="460375" indent="-230188">
              <a:buFont typeface="Wingdings" panose="05000000000000000000" pitchFamily="2" charset="2"/>
              <a:buChar char="§"/>
              <a:defRPr/>
            </a:lvl3pPr>
            <a:lvl4pPr marL="684213" indent="-223838">
              <a:buFont typeface="Wingdings" panose="05000000000000000000" pitchFamily="2" charset="2"/>
              <a:buChar char="§"/>
              <a:defRPr/>
            </a:lvl4pPr>
            <a:lvl5pPr marL="914400" indent="-228600"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6F6A89D-691A-4F7C-98F1-F0C593DCAC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6837" y="6362388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4E5DC575-B3DA-4894-AC1D-D96F1860F14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975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61F7F2-6097-5847-AD96-B9054D2B06FC}" type="datetime1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9408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4FC9C-2E47-5D47-95CF-45E1ACF1DBF5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1707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82B54D-F174-1149-BF06-CD7DD5AF9AA3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6938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48DE5349-D7F5-4C1F-A5F4-CC997E27CB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45563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10058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10972800" cy="21288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3881439"/>
            <a:ext cx="10972800" cy="2130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zh-CN"/>
              <a:t>© Eric Xing @ CMU, 2005-2015</a:t>
            </a:r>
            <a:endParaRPr lang="en-US" altLang="en-US" sz="1000">
              <a:solidFill>
                <a:schemeClr val="tx1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 sz="800"/>
            </a:lvl1pPr>
          </a:lstStyle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fld id="{9A6A1787-49D9-4C6E-B7C7-59753D4A4CE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1729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47820131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477592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10/22/2020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6200335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16308250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1CD1D9-C084-EE47-BD8D-261BE031B149}" type="datetime1">
              <a:rPr lang="en-US" smtClean="0"/>
              <a:t>10/22/2020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24061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8BDF3-C675-4FE4-A910-AC4D963864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1E326A-32E2-4FAA-B286-2C7318FA99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11D807-F2AA-4847-A712-DB46B5082E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8B119-C720-495E-B60C-22CBB658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E2A286-1540-4D00-A534-703021A3B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68343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7494113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5182DA-637D-DA41-AAFB-68E5B7C2EF75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22925281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32247325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13111822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A94419-EDFB-6F4E-A333-81B2AEE61551}" type="datetime1">
              <a:rPr lang="en-US" smtClean="0"/>
              <a:t>10/22/2020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F56997-4F5F-5A42-B306-795126905AC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42875"/>
            <a:ext cx="3556000" cy="1143000"/>
          </a:xfrm>
        </p:spPr>
        <p:txBody>
          <a:bodyPr anchor="ctr" anchorCtr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Section</a:t>
            </a:r>
          </a:p>
        </p:txBody>
      </p:sp>
    </p:spTree>
    <p:extLst>
      <p:ext uri="{BB962C8B-B14F-4D97-AF65-F5344CB8AC3E}">
        <p14:creationId xmlns:p14="http://schemas.microsoft.com/office/powerpoint/2010/main" val="6691456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5E853-5CAF-42AD-AB47-7F5A49B7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0D8E34-F3E7-4F97-A3DF-30EEE989C0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8AB9D5-42F1-4DA5-90B3-823D47216A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876C05-7108-4656-9F43-674919BEE9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57A914-9DAA-4AE9-A76A-42447258A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C0452A-1F51-42B5-8497-BB68481ED6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013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8A46B-388C-4D77-BE61-52E7B1C91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ECDA0-3BD6-450B-8B96-C3684DC875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6CCF2-765D-4D39-83E7-42743CE9E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ECD599-93B8-46A3-9EF0-230980A89B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D0E1B5-5F66-4EE8-9EE1-86A03BA8AD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4E6235-3EAC-4DFF-9A14-1ADA715C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32BF57-DA9A-4492-A076-AB71F5BE9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B5FCD9-5D4E-4E57-9402-7599F9885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636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300DDE-4BCF-4525-91BE-72A54FC8C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F6FE61-20C8-49B5-BF10-C0DCB24C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D4D872-320C-4D19-B900-0E59609A4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0B071D-2650-40F5-8B1E-46DF9DB8D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7177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A747EB5-7CA0-4A83-9D1B-19C1436051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2C3624-E3A1-4C8A-95B8-43FE56CE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65764B-81AF-4873-8E85-B90AF3207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1124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7F3DD2-9E90-4EBF-9B07-2194BDC33C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8BFE9-2F23-4BCD-B60A-0983EBBCEB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95FE31-2336-4B0E-BC8F-3572FA6EC2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DFD6EC-511A-455D-8BD9-982DE4390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67B1AA-215E-4D2A-873E-12B2C9104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E25FC-1B80-4F9E-AB2D-C76EBB645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763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639F35-1611-42F7-A008-1247A6AC1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268273-8ED8-4A31-9442-466BDD24B8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36F42B4-A61A-4FDA-B0DC-F40834BD8E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D9FEBD-503F-464B-B22C-555050B32A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EC3EB89-3411-4E32-9B86-664EF2A4EA09}" type="datetimeFigureOut">
              <a:rPr lang="en-US" smtClean="0"/>
              <a:t>10/22/2020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AC58AB-1586-418B-A030-C9B1CABED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CF43F4-342D-4F33-99B8-27ACFF6C0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E5DC575-B3DA-4894-AC1D-D96F1860F14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6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823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7224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0760"/>
            <a:ext cx="10972800" cy="5044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7554B1-5E36-6045-A73E-011127FE28AE}" type="datetime1">
              <a:rPr lang="en-US" smtClean="0"/>
              <a:t>10/22/2020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445004-F4FB-5345-992E-498B4C43F5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992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7.png"/><Relationship Id="rId5" Type="http://schemas.openxmlformats.org/officeDocument/2006/relationships/image" Target="../media/image4.png"/><Relationship Id="rId10" Type="http://schemas.openxmlformats.org/officeDocument/2006/relationships/customXml" Target="../ink/ink5.xml"/><Relationship Id="rId4" Type="http://schemas.openxmlformats.org/officeDocument/2006/relationships/customXml" Target="../ink/ink2.xm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5212977"/>
          </a:xfrm>
        </p:spPr>
        <p:txBody>
          <a:bodyPr/>
          <a:lstStyle/>
          <a:p>
            <a:r>
              <a:rPr lang="en-US" dirty="0"/>
              <a:t>Assignments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HW5</a:t>
            </a:r>
          </a:p>
          <a:p>
            <a:pPr marL="917575" lvl="2" indent="-457200"/>
            <a:r>
              <a:rPr lang="en-US" sz="2800" dirty="0"/>
              <a:t>Due Mon, 10/26, 11:59 pm</a:t>
            </a:r>
          </a:p>
          <a:p>
            <a:pPr marL="917575" lvl="2" indent="-457200"/>
            <a:r>
              <a:rPr lang="en-US" sz="2800" dirty="0"/>
              <a:t>Start early</a:t>
            </a:r>
          </a:p>
          <a:p>
            <a:endParaRPr lang="en-US" sz="800" dirty="0"/>
          </a:p>
          <a:p>
            <a:r>
              <a:rPr lang="en-US" dirty="0"/>
              <a:t>Recitation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No recitation this Friday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endParaRPr lang="en-US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dirty="0"/>
              <a:t>Educational Research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See section added to the end of the website</a:t>
            </a:r>
          </a:p>
          <a:p>
            <a:endParaRPr lang="en-US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4152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10760"/>
            <a:ext cx="8229600" cy="5044828"/>
          </a:xfrm>
        </p:spPr>
        <p:txBody>
          <a:bodyPr>
            <a:normAutofit fontScale="925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Given a classifier with </a:t>
            </a:r>
            <a:r>
              <a:rPr lang="en-US" b="1" dirty="0"/>
              <a:t>zero training error</a:t>
            </a:r>
            <a:r>
              <a:rPr lang="en-US" dirty="0"/>
              <a:t>, what can we say about </a:t>
            </a:r>
            <a:r>
              <a:rPr lang="en-US" b="1" dirty="0"/>
              <a:t>true error </a:t>
            </a:r>
            <a:r>
              <a:rPr lang="en-US" dirty="0"/>
              <a:t>(aka. generalization error)?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(Sample Complexity, Realizable Case)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Given a classifier with </a:t>
            </a:r>
            <a:r>
              <a:rPr lang="en-US" b="1" dirty="0"/>
              <a:t>low training error</a:t>
            </a:r>
            <a:r>
              <a:rPr lang="en-US" dirty="0"/>
              <a:t>, what can we say about </a:t>
            </a:r>
            <a:r>
              <a:rPr lang="en-US" b="1" dirty="0"/>
              <a:t>true error </a:t>
            </a:r>
            <a:r>
              <a:rPr lang="en-US" dirty="0"/>
              <a:t>(aka. generalization error)?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(Sample Complexity, Agnostic Case)</a:t>
            </a:r>
            <a:br>
              <a:rPr lang="en-US" dirty="0">
                <a:solidFill>
                  <a:schemeClr val="accent1"/>
                </a:solidFill>
              </a:rPr>
            </a:br>
            <a:endParaRPr lang="en-US" dirty="0">
              <a:solidFill>
                <a:schemeClr val="accent1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Is there a </a:t>
            </a:r>
            <a:r>
              <a:rPr lang="en-US" b="1" dirty="0"/>
              <a:t>theoretical justification for regularization </a:t>
            </a:r>
            <a:r>
              <a:rPr lang="en-US" dirty="0"/>
              <a:t>to avoid overfitting?</a:t>
            </a:r>
            <a:br>
              <a:rPr lang="en-US" dirty="0"/>
            </a:br>
            <a:r>
              <a:rPr lang="en-US" dirty="0">
                <a:solidFill>
                  <a:schemeClr val="accent1"/>
                </a:solidFill>
              </a:rPr>
              <a:t>(Structural Risk Minimization)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C515D7-B0FD-4ADA-8FF2-F710C6CDF005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06569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" t="13260" r="454" b="4990"/>
          <a:stretch/>
        </p:blipFill>
        <p:spPr>
          <a:xfrm>
            <a:off x="1515877" y="1091771"/>
            <a:ext cx="9160245" cy="56098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446" y="340918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Model for Supervised Learning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9261" y="6447027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Nina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Balcan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546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Two Types of Error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79904" y="6235547"/>
            <a:ext cx="914400" cy="914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981202" y="2754930"/>
            <a:ext cx="6047117" cy="61804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2. Train Error (aka.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empirical risk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981201" y="1256284"/>
            <a:ext cx="6047117" cy="61804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1. True Error (aka.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expected risk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)</a:t>
            </a:r>
          </a:p>
        </p:txBody>
      </p:sp>
      <p:grpSp>
        <p:nvGrpSpPr>
          <p:cNvPr id="13" name="Group 12"/>
          <p:cNvGrpSpPr/>
          <p:nvPr/>
        </p:nvGrpSpPr>
        <p:grpSpPr>
          <a:xfrm rot="1108571">
            <a:off x="7343397" y="2029036"/>
            <a:ext cx="2916034" cy="1214600"/>
            <a:chOff x="5579910" y="2147631"/>
            <a:chExt cx="2916034" cy="1214600"/>
          </a:xfrm>
        </p:grpSpPr>
        <p:sp>
          <p:nvSpPr>
            <p:cNvPr id="11" name="Content Placeholder 5"/>
            <p:cNvSpPr txBox="1">
              <a:spLocks/>
            </p:cNvSpPr>
            <p:nvPr/>
          </p:nvSpPr>
          <p:spPr>
            <a:xfrm>
              <a:off x="6504317" y="2147631"/>
              <a:ext cx="1991627" cy="12146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/>
          </p:spPr>
          <p:txBody>
            <a:bodyPr vert="horz" lIns="91440" tIns="45720" rIns="91440" bIns="45720" rtlCol="0">
              <a:normAutofit fontScale="92500" lnSpcReduction="1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This quantity is always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unknown</a:t>
              </a:r>
            </a:p>
          </p:txBody>
        </p:sp>
        <p:sp>
          <p:nvSpPr>
            <p:cNvPr id="12" name="Left Arrow 11"/>
            <p:cNvSpPr/>
            <p:nvPr/>
          </p:nvSpPr>
          <p:spPr>
            <a:xfrm>
              <a:off x="5579910" y="2441595"/>
              <a:ext cx="977319" cy="482578"/>
            </a:xfrm>
            <a:prstGeom prst="lef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8942717" y="1293962"/>
            <a:ext cx="914400" cy="914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459638" y="1932317"/>
            <a:ext cx="914400" cy="914400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 rot="1108571">
            <a:off x="7343398" y="3662340"/>
            <a:ext cx="2916034" cy="1214600"/>
            <a:chOff x="5579910" y="2147631"/>
            <a:chExt cx="2916034" cy="1214600"/>
          </a:xfrm>
        </p:grpSpPr>
        <p:sp>
          <p:nvSpPr>
            <p:cNvPr id="17" name="Content Placeholder 5"/>
            <p:cNvSpPr txBox="1">
              <a:spLocks/>
            </p:cNvSpPr>
            <p:nvPr/>
          </p:nvSpPr>
          <p:spPr>
            <a:xfrm>
              <a:off x="6504317" y="2147631"/>
              <a:ext cx="1991627" cy="12146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/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We can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measure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 this on the training data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8" name="Left Arrow 17"/>
            <p:cNvSpPr/>
            <p:nvPr/>
          </p:nvSpPr>
          <p:spPr>
            <a:xfrm>
              <a:off x="5579910" y="2441595"/>
              <a:ext cx="977319" cy="482578"/>
            </a:xfrm>
            <a:prstGeom prst="lef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9347" y="3390747"/>
            <a:ext cx="4563475" cy="248764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9346" y="2087987"/>
            <a:ext cx="3970803" cy="33021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1670" y="6026847"/>
            <a:ext cx="7065269" cy="57548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C7565E9-E4EC-462C-992D-74CD1C455916}"/>
              </a:ext>
            </a:extLst>
          </p:cNvPr>
          <p:cNvSpPr txBox="1"/>
          <p:nvPr/>
        </p:nvSpPr>
        <p:spPr>
          <a:xfrm rot="16200000">
            <a:off x="10044508" y="3910005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8254855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PAC / SLT Model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4613" y="1364485"/>
            <a:ext cx="7585100" cy="44842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2C0DE14-58D8-4214-B18B-CAD8A4AC663B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1984610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Three Hypotheses of Interest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445004-F4FB-5345-992E-498B4C43F56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1590" y="1528074"/>
            <a:ext cx="8139210" cy="416536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31D6D2ED-6A50-EE40-B32B-DAF2A51BA610}"/>
              </a:ext>
            </a:extLst>
          </p:cNvPr>
          <p:cNvGrpSpPr/>
          <p:nvPr/>
        </p:nvGrpSpPr>
        <p:grpSpPr>
          <a:xfrm>
            <a:off x="7395565" y="3328512"/>
            <a:ext cx="2916034" cy="1214600"/>
            <a:chOff x="5579910" y="2147631"/>
            <a:chExt cx="2916034" cy="1214600"/>
          </a:xfrm>
        </p:grpSpPr>
        <p:sp>
          <p:nvSpPr>
            <p:cNvPr id="6" name="Content Placeholder 5">
              <a:extLst>
                <a:ext uri="{FF2B5EF4-FFF2-40B4-BE49-F238E27FC236}">
                  <a16:creationId xmlns:a16="http://schemas.microsoft.com/office/drawing/2014/main" id="{95711D2C-7FBE-7E4C-8286-CBE1C9A96D5A}"/>
                </a:ext>
              </a:extLst>
            </p:cNvPr>
            <p:cNvSpPr txBox="1">
              <a:spLocks/>
            </p:cNvSpPr>
            <p:nvPr/>
          </p:nvSpPr>
          <p:spPr>
            <a:xfrm>
              <a:off x="6504317" y="2147631"/>
              <a:ext cx="1991627" cy="1214600"/>
            </a:xfrm>
            <a:prstGeom prst="rect">
              <a:avLst/>
            </a:prstGeom>
            <a:solidFill>
              <a:schemeClr val="accent4">
                <a:lumMod val="60000"/>
                <a:lumOff val="40000"/>
              </a:schemeClr>
            </a:solidFill>
            <a:effectLst/>
          </p:spPr>
          <p:txBody>
            <a:bodyPr vert="horz" lIns="91440" tIns="45720" rIns="91440" bIns="45720" rtlCol="0">
              <a:normAutofit fontScale="77500" lnSpcReduction="20000"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Question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: </a:t>
              </a:r>
              <a:b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</a:br>
              <a:r>
                <a:rPr kumimoji="0" lang="en-US" sz="28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True or False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ndara"/>
                  <a:ea typeface="+mn-ea"/>
                  <a:cs typeface="+mn-cs"/>
                </a:rPr>
                <a:t>: h* and c* are always equal.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7" name="Left Arrow 6">
              <a:extLst>
                <a:ext uri="{FF2B5EF4-FFF2-40B4-BE49-F238E27FC236}">
                  <a16:creationId xmlns:a16="http://schemas.microsoft.com/office/drawing/2014/main" id="{23AEE63D-037D-174E-9E7F-EA4DFE7072E4}"/>
                </a:ext>
              </a:extLst>
            </p:cNvPr>
            <p:cNvSpPr/>
            <p:nvPr/>
          </p:nvSpPr>
          <p:spPr>
            <a:xfrm>
              <a:off x="5579910" y="2441595"/>
              <a:ext cx="977319" cy="482578"/>
            </a:xfrm>
            <a:prstGeom prst="leftArrow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82CCD74-8253-4A9D-8F79-CBCEAC766596}"/>
              </a:ext>
            </a:extLst>
          </p:cNvPr>
          <p:cNvSpPr txBox="1"/>
          <p:nvPr/>
        </p:nvSpPr>
        <p:spPr>
          <a:xfrm>
            <a:off x="406400" y="6444734"/>
            <a:ext cx="3667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Slide credit: CMU MLD Matt Gormley</a:t>
            </a:r>
          </a:p>
        </p:txBody>
      </p:sp>
    </p:spTree>
    <p:extLst>
      <p:ext uri="{BB962C8B-B14F-4D97-AF65-F5344CB8AC3E}">
        <p14:creationId xmlns:p14="http://schemas.microsoft.com/office/powerpoint/2010/main" val="63695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570910"/>
          </a:xfrm>
        </p:spPr>
        <p:txBody>
          <a:bodyPr/>
          <a:lstStyle/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Last Time</a:t>
            </a:r>
            <a:endParaRPr lang="en-US" dirty="0">
              <a:solidFill>
                <a:schemeClr val="tx1"/>
              </a:solidFill>
            </a:endParaRP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Neural Networks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Calculus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Universal Approximation Theorem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Convolutional neural networks</a:t>
            </a:r>
            <a:endParaRPr lang="en-US" sz="2800" dirty="0">
              <a:solidFill>
                <a:schemeClr val="tx1"/>
              </a:solidFill>
            </a:endParaRPr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dirty="0"/>
          </a:p>
          <a:p>
            <a:pPr marL="0" indent="0" defTabSz="91440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dirty="0"/>
              <a:t>Today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Wrap up convolutional neural networks</a:t>
            </a:r>
          </a:p>
          <a:p>
            <a:pPr marL="457200" indent="-457200" defTabSz="9144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en-US" dirty="0">
                <a:solidFill>
                  <a:schemeClr val="tx1"/>
                </a:solidFill>
              </a:rPr>
              <a:t>Learning Theory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Bias and variance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/>
              <a:t>Learning theory model</a:t>
            </a:r>
          </a:p>
          <a:p>
            <a:pPr marL="917575" lvl="2" indent="-457200"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800" dirty="0">
                <a:solidFill>
                  <a:schemeClr val="tx1"/>
                </a:solidFill>
              </a:rPr>
              <a:t>Introduce PAC learning</a:t>
            </a:r>
          </a:p>
          <a:p>
            <a:pPr marL="1371600" lvl="4" indent="-457200">
              <a:lnSpc>
                <a:spcPct val="100000"/>
              </a:lnSpc>
              <a:spcBef>
                <a:spcPts val="0"/>
              </a:spcBef>
              <a:defRPr/>
            </a:pPr>
            <a:endParaRPr lang="en-US" sz="2600" dirty="0">
              <a:solidFill>
                <a:schemeClr val="tx1"/>
              </a:solidFill>
            </a:endParaRPr>
          </a:p>
          <a:p>
            <a:pPr defTabSz="914400">
              <a:lnSpc>
                <a:spcPct val="100000"/>
              </a:lnSpc>
              <a:spcBef>
                <a:spcPts val="0"/>
              </a:spcBef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16914" y="6356351"/>
            <a:ext cx="11593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7200"/>
            <a:fld id="{E5445004-F4FB-5345-992E-498B4C43F562}" type="slidenum">
              <a:rPr lang="en-US" smtClean="0"/>
              <a:pPr defTabSz="457200"/>
              <a:t>2</a:t>
            </a:fld>
            <a:endParaRPr lang="en-US">
              <a:solidFill>
                <a:prstClr val="black">
                  <a:tint val="75000"/>
                </a:prstClr>
              </a:solidFill>
              <a:latin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315461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03EB7-1E1C-4751-9CAB-8A3F23CD7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Wrap Up Neural Networks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E141E7-79E5-4030-B2AE-1099EBB388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Neural network slides</a:t>
            </a:r>
          </a:p>
        </p:txBody>
      </p:sp>
    </p:spTree>
    <p:extLst>
      <p:ext uri="{BB962C8B-B14F-4D97-AF65-F5344CB8AC3E}">
        <p14:creationId xmlns:p14="http://schemas.microsoft.com/office/powerpoint/2010/main" val="993662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2164" y="1824300"/>
            <a:ext cx="5177551" cy="2889114"/>
          </a:xfrm>
        </p:spPr>
        <p:txBody>
          <a:bodyPr anchor="b">
            <a:normAutofit fontScale="90000"/>
          </a:bodyPr>
          <a:lstStyle/>
          <a:p>
            <a:pPr algn="l"/>
            <a:br>
              <a:rPr lang="en-US" sz="4600" dirty="0"/>
            </a:br>
            <a:br>
              <a:rPr lang="en-US" sz="4600" dirty="0"/>
            </a:br>
            <a:r>
              <a:rPr lang="en-US" sz="4600" dirty="0"/>
              <a:t>Introduction to Machine Learning</a:t>
            </a:r>
            <a:br>
              <a:rPr lang="en-US" sz="4600" dirty="0"/>
            </a:br>
            <a:br>
              <a:rPr lang="en-US" sz="4600" dirty="0"/>
            </a:br>
            <a:r>
              <a:rPr lang="en-US" sz="4600" dirty="0" err="1"/>
              <a:t>Learning</a:t>
            </a:r>
            <a:r>
              <a:rPr lang="en-US" sz="4600" dirty="0"/>
              <a:t> Theory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A close up of a fence&#10;&#10;Description automatically generated">
            <a:extLst>
              <a:ext uri="{FF2B5EF4-FFF2-40B4-BE49-F238E27FC236}">
                <a16:creationId xmlns:a16="http://schemas.microsoft.com/office/drawing/2014/main" id="{C5CA68C4-AA78-43A9-A080-8998D602DE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5" r="2521"/>
          <a:stretch/>
        </p:blipFill>
        <p:spPr>
          <a:xfrm>
            <a:off x="20" y="10"/>
            <a:ext cx="6024134" cy="6857990"/>
          </a:xfrm>
          <a:custGeom>
            <a:avLst/>
            <a:gdLst/>
            <a:ahLst/>
            <a:cxnLst/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A2D9827-D4F9-4D52-8467-F545EC2752C1}"/>
              </a:ext>
            </a:extLst>
          </p:cNvPr>
          <p:cNvSpPr txBox="1">
            <a:spLocks/>
          </p:cNvSpPr>
          <p:nvPr/>
        </p:nvSpPr>
        <p:spPr>
          <a:xfrm>
            <a:off x="6562165" y="3112977"/>
            <a:ext cx="5354852" cy="3435741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Instructor: Pat Virtue</a:t>
            </a:r>
          </a:p>
        </p:txBody>
      </p:sp>
    </p:spTree>
    <p:extLst>
      <p:ext uri="{BB962C8B-B14F-4D97-AF65-F5344CB8AC3E}">
        <p14:creationId xmlns:p14="http://schemas.microsoft.com/office/powerpoint/2010/main" val="15314468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" t="13260" r="454" b="4990"/>
          <a:stretch/>
        </p:blipFill>
        <p:spPr>
          <a:xfrm>
            <a:off x="1515877" y="1091771"/>
            <a:ext cx="9160245" cy="56098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446" y="340918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Model for Supervised Learning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9261" y="6447027"/>
            <a:ext cx="4728039" cy="34271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CMU MLD Nina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Balcan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492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from Training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B7BFBC-E88F-4EB0-BEF4-7DE6F3F2B4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8"/>
            <a:ext cx="10515600" cy="3829070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We want to learn from training data</a:t>
            </a:r>
          </a:p>
          <a:p>
            <a:pPr>
              <a:lnSpc>
                <a:spcPct val="100000"/>
              </a:lnSpc>
            </a:pPr>
            <a:r>
              <a:rPr lang="en-US" dirty="0"/>
              <a:t>But, we also want our hypothesis function to generalize well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How do we characterize and quantify these properties?</a:t>
            </a:r>
          </a:p>
          <a:p>
            <a:pPr marL="457200" indent="-457200">
              <a:lnSpc>
                <a:spcPct val="100000"/>
              </a:lnSpc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Bias and variance</a:t>
            </a:r>
          </a:p>
          <a:p>
            <a:pPr>
              <a:lnSpc>
                <a:spcPct val="100000"/>
              </a:lnSpc>
            </a:pPr>
            <a:endParaRPr lang="en-US" dirty="0"/>
          </a:p>
          <a:p>
            <a:pPr>
              <a:lnSpc>
                <a:spcPct val="10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1507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and Variance Examples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B9231C-B93B-4632-B9B8-0FD31C063610}"/>
              </a:ext>
            </a:extLst>
          </p:cNvPr>
          <p:cNvSpPr txBox="1"/>
          <p:nvPr/>
        </p:nvSpPr>
        <p:spPr>
          <a:xfrm>
            <a:off x="406400" y="6444734"/>
            <a:ext cx="3298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Andrew Ng, Stanford</a:t>
            </a:r>
          </a:p>
        </p:txBody>
      </p:sp>
    </p:spTree>
    <p:extLst>
      <p:ext uri="{BB962C8B-B14F-4D97-AF65-F5344CB8AC3E}">
        <p14:creationId xmlns:p14="http://schemas.microsoft.com/office/powerpoint/2010/main" val="20743800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D0212-4A05-49F0-8139-0EA4DF931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Bias and Variance Examples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B3C3DF9-D80D-4093-9FD2-E2A7C698CDDD}"/>
              </a:ext>
            </a:extLst>
          </p:cNvPr>
          <p:cNvSpPr txBox="1"/>
          <p:nvPr/>
        </p:nvSpPr>
        <p:spPr>
          <a:xfrm>
            <a:off x="406400" y="6444734"/>
            <a:ext cx="3298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Slide credit: Andrew Ng, Stanford</a:t>
            </a:r>
          </a:p>
        </p:txBody>
      </p:sp>
    </p:spTree>
    <p:extLst>
      <p:ext uri="{BB962C8B-B14F-4D97-AF65-F5344CB8AC3E}">
        <p14:creationId xmlns:p14="http://schemas.microsoft.com/office/powerpoint/2010/main" val="14528399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7AC34-1E07-44F9-9F6B-CDD96ABDF5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Piazza Polls 1 &amp;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9DAD8-F113-424B-AE87-79B35EA6C6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9" y="1113179"/>
            <a:ext cx="10515600" cy="1024440"/>
          </a:xfrm>
        </p:spPr>
        <p:txBody>
          <a:bodyPr/>
          <a:lstStyle/>
          <a:p>
            <a:r>
              <a:rPr lang="en-US" dirty="0"/>
              <a:t>Poll 1: [SELECT TWO] Which have high variance?</a:t>
            </a:r>
          </a:p>
          <a:p>
            <a:r>
              <a:rPr lang="en-US" dirty="0"/>
              <a:t>Poll 2: [SELECT TWO] Which have high bias?</a:t>
            </a:r>
          </a:p>
          <a:p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E71CEDD-9C50-4B70-A31A-59EEC989A049}"/>
              </a:ext>
            </a:extLst>
          </p:cNvPr>
          <p:cNvGrpSpPr/>
          <p:nvPr/>
        </p:nvGrpSpPr>
        <p:grpSpPr>
          <a:xfrm>
            <a:off x="975359" y="4166356"/>
            <a:ext cx="3657600" cy="206477"/>
            <a:chOff x="975359" y="3775588"/>
            <a:chExt cx="3657600" cy="20647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7D66F6C5-8B77-4ACA-9A52-0C3D4AB19C7B}"/>
                </a:ext>
              </a:extLst>
            </p:cNvPr>
            <p:cNvCxnSpPr/>
            <p:nvPr/>
          </p:nvCxnSpPr>
          <p:spPr>
            <a:xfrm flipV="1">
              <a:off x="975359" y="3878825"/>
              <a:ext cx="36576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B503279E-39B5-4280-BCFE-96DFF7C0B128}"/>
                </a:ext>
              </a:extLst>
            </p:cNvPr>
            <p:cNvCxnSpPr>
              <a:cxnSpLocks/>
            </p:cNvCxnSpPr>
            <p:nvPr/>
          </p:nvCxnSpPr>
          <p:spPr>
            <a:xfrm>
              <a:off x="1231490" y="3775588"/>
              <a:ext cx="0" cy="20647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ED3F5B8-D136-484B-9346-5E7A1C920121}"/>
              </a:ext>
            </a:extLst>
          </p:cNvPr>
          <p:cNvGrpSpPr/>
          <p:nvPr/>
        </p:nvGrpSpPr>
        <p:grpSpPr>
          <a:xfrm>
            <a:off x="2749345" y="4178153"/>
            <a:ext cx="1461293" cy="195110"/>
            <a:chOff x="2749345" y="3787385"/>
            <a:chExt cx="1461293" cy="19511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B0FAE4F5-6EEE-493A-8896-FABA358E1F01}"/>
                </a:ext>
              </a:extLst>
            </p:cNvPr>
            <p:cNvSpPr/>
            <p:nvPr/>
          </p:nvSpPr>
          <p:spPr>
            <a:xfrm>
              <a:off x="2749345" y="3794044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45D8143-8059-4F6F-964F-ED05517E1EA2}"/>
                </a:ext>
              </a:extLst>
            </p:cNvPr>
            <p:cNvSpPr/>
            <p:nvPr/>
          </p:nvSpPr>
          <p:spPr>
            <a:xfrm>
              <a:off x="3147314" y="3794044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07D5B8E-BD00-48E0-8F65-D125ECC2B133}"/>
                </a:ext>
              </a:extLst>
            </p:cNvPr>
            <p:cNvSpPr/>
            <p:nvPr/>
          </p:nvSpPr>
          <p:spPr>
            <a:xfrm>
              <a:off x="3309287" y="3795186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AEB2882-F224-4264-ABDA-592DF809A877}"/>
                </a:ext>
              </a:extLst>
            </p:cNvPr>
            <p:cNvSpPr/>
            <p:nvPr/>
          </p:nvSpPr>
          <p:spPr>
            <a:xfrm>
              <a:off x="3524376" y="3787385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E8594DDA-529C-4A46-8AE4-21F218939891}"/>
                </a:ext>
              </a:extLst>
            </p:cNvPr>
            <p:cNvSpPr/>
            <p:nvPr/>
          </p:nvSpPr>
          <p:spPr>
            <a:xfrm>
              <a:off x="3772138" y="3794044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12A313AF-7A00-42EB-8C45-5EA7C935F53E}"/>
                </a:ext>
              </a:extLst>
            </p:cNvPr>
            <p:cNvSpPr/>
            <p:nvPr/>
          </p:nvSpPr>
          <p:spPr>
            <a:xfrm>
              <a:off x="4027758" y="3799615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F78CCDC-9B21-4BEE-9B95-603224D193FC}"/>
              </a:ext>
            </a:extLst>
          </p:cNvPr>
          <p:cNvGrpSpPr/>
          <p:nvPr/>
        </p:nvGrpSpPr>
        <p:grpSpPr>
          <a:xfrm>
            <a:off x="5800831" y="4184812"/>
            <a:ext cx="3657600" cy="206477"/>
            <a:chOff x="975359" y="3775588"/>
            <a:chExt cx="3657600" cy="20647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B3BA0D9F-B80B-4DEB-819F-61B0E990A406}"/>
                </a:ext>
              </a:extLst>
            </p:cNvPr>
            <p:cNvCxnSpPr/>
            <p:nvPr/>
          </p:nvCxnSpPr>
          <p:spPr>
            <a:xfrm flipV="1">
              <a:off x="975359" y="3878825"/>
              <a:ext cx="36576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524E0D3-74B8-4F5B-844C-BC36DCBB89C1}"/>
                </a:ext>
              </a:extLst>
            </p:cNvPr>
            <p:cNvCxnSpPr>
              <a:cxnSpLocks/>
            </p:cNvCxnSpPr>
            <p:nvPr/>
          </p:nvCxnSpPr>
          <p:spPr>
            <a:xfrm>
              <a:off x="1231490" y="3775588"/>
              <a:ext cx="0" cy="20647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AD45275-2370-4A28-932C-4D1594462266}"/>
              </a:ext>
            </a:extLst>
          </p:cNvPr>
          <p:cNvGrpSpPr/>
          <p:nvPr/>
        </p:nvGrpSpPr>
        <p:grpSpPr>
          <a:xfrm>
            <a:off x="7574817" y="4196609"/>
            <a:ext cx="1461293" cy="195110"/>
            <a:chOff x="2749345" y="3787385"/>
            <a:chExt cx="1461293" cy="195110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A4EFC3CE-5E84-4E62-A53C-C84F9A7F42F9}"/>
                </a:ext>
              </a:extLst>
            </p:cNvPr>
            <p:cNvSpPr/>
            <p:nvPr/>
          </p:nvSpPr>
          <p:spPr>
            <a:xfrm>
              <a:off x="2749345" y="3794044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FB405027-F677-4DE4-A47F-9B4203616707}"/>
                </a:ext>
              </a:extLst>
            </p:cNvPr>
            <p:cNvSpPr/>
            <p:nvPr/>
          </p:nvSpPr>
          <p:spPr>
            <a:xfrm>
              <a:off x="3147314" y="3794044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8BF6A77D-16AF-4693-BF5F-2243C6EE7E35}"/>
                </a:ext>
              </a:extLst>
            </p:cNvPr>
            <p:cNvSpPr/>
            <p:nvPr/>
          </p:nvSpPr>
          <p:spPr>
            <a:xfrm>
              <a:off x="3309287" y="3795186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EED3CEF-E94F-499B-B770-E086ED359831}"/>
                </a:ext>
              </a:extLst>
            </p:cNvPr>
            <p:cNvSpPr/>
            <p:nvPr/>
          </p:nvSpPr>
          <p:spPr>
            <a:xfrm>
              <a:off x="3524376" y="3787385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E7D640E-3209-49C3-AAC8-DF4CAFEDFD11}"/>
                </a:ext>
              </a:extLst>
            </p:cNvPr>
            <p:cNvSpPr/>
            <p:nvPr/>
          </p:nvSpPr>
          <p:spPr>
            <a:xfrm>
              <a:off x="3772138" y="3794044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E046C10-8F9F-45A6-9A6E-89DA496E3A63}"/>
                </a:ext>
              </a:extLst>
            </p:cNvPr>
            <p:cNvSpPr/>
            <p:nvPr/>
          </p:nvSpPr>
          <p:spPr>
            <a:xfrm>
              <a:off x="4027758" y="3799615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9633650-7F23-403F-9F77-137E932EFA86}"/>
              </a:ext>
            </a:extLst>
          </p:cNvPr>
          <p:cNvGrpSpPr/>
          <p:nvPr/>
        </p:nvGrpSpPr>
        <p:grpSpPr>
          <a:xfrm>
            <a:off x="975359" y="6387630"/>
            <a:ext cx="3657600" cy="206477"/>
            <a:chOff x="975359" y="3775588"/>
            <a:chExt cx="3657600" cy="206477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BC9CC646-4E35-4E5E-B05D-D83D55E0D88A}"/>
                </a:ext>
              </a:extLst>
            </p:cNvPr>
            <p:cNvCxnSpPr/>
            <p:nvPr/>
          </p:nvCxnSpPr>
          <p:spPr>
            <a:xfrm flipV="1">
              <a:off x="975359" y="3878825"/>
              <a:ext cx="36576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773137F4-4430-4235-A801-89850EF79FFA}"/>
                </a:ext>
              </a:extLst>
            </p:cNvPr>
            <p:cNvCxnSpPr>
              <a:cxnSpLocks/>
            </p:cNvCxnSpPr>
            <p:nvPr/>
          </p:nvCxnSpPr>
          <p:spPr>
            <a:xfrm>
              <a:off x="1231490" y="3775588"/>
              <a:ext cx="0" cy="20647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D76D42A-22BA-4E9B-A0A5-2BD6A3600289}"/>
              </a:ext>
            </a:extLst>
          </p:cNvPr>
          <p:cNvGrpSpPr/>
          <p:nvPr/>
        </p:nvGrpSpPr>
        <p:grpSpPr>
          <a:xfrm>
            <a:off x="2749345" y="6399427"/>
            <a:ext cx="1461293" cy="195110"/>
            <a:chOff x="2749345" y="3787385"/>
            <a:chExt cx="1461293" cy="195110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7E3C9F8-93FE-4D50-8CD3-6C8481129D83}"/>
                </a:ext>
              </a:extLst>
            </p:cNvPr>
            <p:cNvSpPr/>
            <p:nvPr/>
          </p:nvSpPr>
          <p:spPr>
            <a:xfrm>
              <a:off x="2749345" y="3794044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878B85A7-D02C-4C85-BCDB-AFC33FC902F9}"/>
                </a:ext>
              </a:extLst>
            </p:cNvPr>
            <p:cNvSpPr/>
            <p:nvPr/>
          </p:nvSpPr>
          <p:spPr>
            <a:xfrm>
              <a:off x="3147314" y="3794044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16286C0-3FF6-462B-8D29-CB7A0BE8837C}"/>
                </a:ext>
              </a:extLst>
            </p:cNvPr>
            <p:cNvSpPr/>
            <p:nvPr/>
          </p:nvSpPr>
          <p:spPr>
            <a:xfrm>
              <a:off x="3309287" y="3795186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5F18F8E2-14D5-47A5-843A-6E4B103FC3D4}"/>
                </a:ext>
              </a:extLst>
            </p:cNvPr>
            <p:cNvSpPr/>
            <p:nvPr/>
          </p:nvSpPr>
          <p:spPr>
            <a:xfrm>
              <a:off x="3524376" y="3787385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3B2739D-BD5C-4403-A2A0-3ED04ABFE69B}"/>
                </a:ext>
              </a:extLst>
            </p:cNvPr>
            <p:cNvSpPr/>
            <p:nvPr/>
          </p:nvSpPr>
          <p:spPr>
            <a:xfrm>
              <a:off x="3772138" y="3794044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53B6086-EB5A-40D3-A626-B44093AEB24E}"/>
                </a:ext>
              </a:extLst>
            </p:cNvPr>
            <p:cNvSpPr/>
            <p:nvPr/>
          </p:nvSpPr>
          <p:spPr>
            <a:xfrm>
              <a:off x="4027758" y="3799615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9FB2AEF-69F6-49E3-8AF5-419B723BF3DE}"/>
              </a:ext>
            </a:extLst>
          </p:cNvPr>
          <p:cNvGrpSpPr/>
          <p:nvPr/>
        </p:nvGrpSpPr>
        <p:grpSpPr>
          <a:xfrm>
            <a:off x="5800831" y="6406086"/>
            <a:ext cx="3657600" cy="206477"/>
            <a:chOff x="975359" y="3775588"/>
            <a:chExt cx="3657600" cy="206477"/>
          </a:xfrm>
        </p:grpSpPr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864D873C-7F8E-4CBD-B954-7CF672946ECB}"/>
                </a:ext>
              </a:extLst>
            </p:cNvPr>
            <p:cNvCxnSpPr/>
            <p:nvPr/>
          </p:nvCxnSpPr>
          <p:spPr>
            <a:xfrm flipV="1">
              <a:off x="975359" y="3878825"/>
              <a:ext cx="36576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43645B7-A2C2-42E5-94CC-7C8D020F89A3}"/>
                </a:ext>
              </a:extLst>
            </p:cNvPr>
            <p:cNvCxnSpPr>
              <a:cxnSpLocks/>
            </p:cNvCxnSpPr>
            <p:nvPr/>
          </p:nvCxnSpPr>
          <p:spPr>
            <a:xfrm>
              <a:off x="1231490" y="3775588"/>
              <a:ext cx="0" cy="206477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6E3CB5AC-CC32-47C2-8B28-22F98C221B2E}"/>
              </a:ext>
            </a:extLst>
          </p:cNvPr>
          <p:cNvGrpSpPr/>
          <p:nvPr/>
        </p:nvGrpSpPr>
        <p:grpSpPr>
          <a:xfrm>
            <a:off x="7574817" y="6417883"/>
            <a:ext cx="1461293" cy="195110"/>
            <a:chOff x="2749345" y="3787385"/>
            <a:chExt cx="1461293" cy="195110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5D65C27-479A-4876-AE1A-BE3FD29A8F4B}"/>
                </a:ext>
              </a:extLst>
            </p:cNvPr>
            <p:cNvSpPr/>
            <p:nvPr/>
          </p:nvSpPr>
          <p:spPr>
            <a:xfrm>
              <a:off x="2749345" y="3794044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56335A54-1478-4018-9E03-8F59E8F4CAB9}"/>
                </a:ext>
              </a:extLst>
            </p:cNvPr>
            <p:cNvSpPr/>
            <p:nvPr/>
          </p:nvSpPr>
          <p:spPr>
            <a:xfrm>
              <a:off x="3147314" y="3794044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8FF5F52-E668-495B-828C-E40C83D1E9F7}"/>
                </a:ext>
              </a:extLst>
            </p:cNvPr>
            <p:cNvSpPr/>
            <p:nvPr/>
          </p:nvSpPr>
          <p:spPr>
            <a:xfrm>
              <a:off x="3309287" y="3795186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E5B9722A-47F1-4500-B199-3A2F79D80747}"/>
                </a:ext>
              </a:extLst>
            </p:cNvPr>
            <p:cNvSpPr/>
            <p:nvPr/>
          </p:nvSpPr>
          <p:spPr>
            <a:xfrm>
              <a:off x="3524376" y="3787385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F05869A-C347-44F5-ABD9-E083DEAAB5AB}"/>
                </a:ext>
              </a:extLst>
            </p:cNvPr>
            <p:cNvSpPr/>
            <p:nvPr/>
          </p:nvSpPr>
          <p:spPr>
            <a:xfrm>
              <a:off x="3772138" y="3794044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2A206ED2-3A1C-4D7C-96A4-970F38FFB06E}"/>
                </a:ext>
              </a:extLst>
            </p:cNvPr>
            <p:cNvSpPr/>
            <p:nvPr/>
          </p:nvSpPr>
          <p:spPr>
            <a:xfrm>
              <a:off x="4027758" y="3799615"/>
              <a:ext cx="182880" cy="182880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9F57A97A-003C-4577-BC9F-C49353884388}"/>
                  </a:ext>
                </a:extLst>
              </p14:cNvPr>
              <p14:cNvContentPartPr/>
              <p14:nvPr/>
            </p14:nvContentPartPr>
            <p14:xfrm>
              <a:off x="954760" y="3042137"/>
              <a:ext cx="3647520" cy="118620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9F57A97A-003C-4577-BC9F-C4935388438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36760" y="3024137"/>
                <a:ext cx="3683160" cy="122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C6EE9B5A-E7D4-49EF-B47B-1CD24E7A68DC}"/>
                  </a:ext>
                </a:extLst>
              </p14:cNvPr>
              <p14:cNvContentPartPr/>
              <p14:nvPr/>
            </p14:nvContentPartPr>
            <p14:xfrm>
              <a:off x="1014313" y="5559201"/>
              <a:ext cx="3289320" cy="876960"/>
            </p14:xfrm>
          </p:contentPart>
        </mc:Choice>
        <mc:Fallback xmlns=""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C6EE9B5A-E7D4-49EF-B47B-1CD24E7A68D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96313" y="5541201"/>
                <a:ext cx="3324960" cy="912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8EA5544F-0E66-45BE-BADA-FF7C1E40189F}"/>
                  </a:ext>
                </a:extLst>
              </p14:cNvPr>
              <p14:cNvContentPartPr/>
              <p14:nvPr/>
            </p14:nvContentPartPr>
            <p14:xfrm>
              <a:off x="5838525" y="6444981"/>
              <a:ext cx="360" cy="36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8EA5544F-0E66-45BE-BADA-FF7C1E40189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20885" y="6427341"/>
                <a:ext cx="3600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E8F76EB8-AA10-4BFB-9C16-57CE2161683A}"/>
                  </a:ext>
                </a:extLst>
              </p14:cNvPr>
              <p14:cNvContentPartPr/>
              <p14:nvPr/>
            </p14:nvContentPartPr>
            <p14:xfrm>
              <a:off x="5814765" y="4970061"/>
              <a:ext cx="3594960" cy="149184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E8F76EB8-AA10-4BFB-9C16-57CE2161683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796765" y="4952061"/>
                <a:ext cx="3630600" cy="152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ADB91D45-0B83-4CE6-A0BF-6D333932F91C}"/>
                  </a:ext>
                </a:extLst>
              </p14:cNvPr>
              <p14:cNvContentPartPr/>
              <p14:nvPr/>
            </p14:nvContentPartPr>
            <p14:xfrm>
              <a:off x="5869415" y="2614424"/>
              <a:ext cx="3742200" cy="161568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ADB91D45-0B83-4CE6-A0BF-6D333932F91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851775" y="2596784"/>
                <a:ext cx="3777840" cy="1651320"/>
              </a:xfrm>
              <a:prstGeom prst="rect">
                <a:avLst/>
              </a:prstGeom>
            </p:spPr>
          </p:pic>
        </mc:Fallback>
      </mc:AlternateContent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63776F5E-C34B-4FE1-86EA-39092E672E0B}"/>
              </a:ext>
            </a:extLst>
          </p:cNvPr>
          <p:cNvSpPr txBox="1">
            <a:spLocks/>
          </p:cNvSpPr>
          <p:nvPr/>
        </p:nvSpPr>
        <p:spPr>
          <a:xfrm>
            <a:off x="954760" y="2905226"/>
            <a:ext cx="552893" cy="49376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A.</a:t>
            </a:r>
          </a:p>
        </p:txBody>
      </p:sp>
      <p:sp>
        <p:nvSpPr>
          <p:cNvPr id="82" name="Content Placeholder 2">
            <a:extLst>
              <a:ext uri="{FF2B5EF4-FFF2-40B4-BE49-F238E27FC236}">
                <a16:creationId xmlns:a16="http://schemas.microsoft.com/office/drawing/2014/main" id="{AC54D50A-6611-41CF-AC0A-ED5A8D309A27}"/>
              </a:ext>
            </a:extLst>
          </p:cNvPr>
          <p:cNvSpPr txBox="1">
            <a:spLocks/>
          </p:cNvSpPr>
          <p:nvPr/>
        </p:nvSpPr>
        <p:spPr>
          <a:xfrm>
            <a:off x="954759" y="5027147"/>
            <a:ext cx="552893" cy="49376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C.</a:t>
            </a:r>
          </a:p>
        </p:txBody>
      </p: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0F16B6DF-4F60-4E29-9B59-FED65DC66BC6}"/>
              </a:ext>
            </a:extLst>
          </p:cNvPr>
          <p:cNvSpPr txBox="1">
            <a:spLocks/>
          </p:cNvSpPr>
          <p:nvPr/>
        </p:nvSpPr>
        <p:spPr>
          <a:xfrm>
            <a:off x="5765459" y="2905226"/>
            <a:ext cx="552893" cy="49376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B.</a:t>
            </a:r>
          </a:p>
        </p:txBody>
      </p:sp>
      <p:sp>
        <p:nvSpPr>
          <p:cNvPr id="86" name="Content Placeholder 2">
            <a:extLst>
              <a:ext uri="{FF2B5EF4-FFF2-40B4-BE49-F238E27FC236}">
                <a16:creationId xmlns:a16="http://schemas.microsoft.com/office/drawing/2014/main" id="{24EA2743-2438-456F-8AA5-7C180ABA7BFD}"/>
              </a:ext>
            </a:extLst>
          </p:cNvPr>
          <p:cNvSpPr txBox="1">
            <a:spLocks/>
          </p:cNvSpPr>
          <p:nvPr/>
        </p:nvSpPr>
        <p:spPr>
          <a:xfrm>
            <a:off x="5765458" y="5027147"/>
            <a:ext cx="552893" cy="49376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None/>
              <a:defRPr sz="2800" kern="120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230188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60375" indent="-23018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84213" indent="-223838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14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D.</a:t>
            </a:r>
          </a:p>
        </p:txBody>
      </p:sp>
    </p:spTree>
    <p:extLst>
      <p:ext uri="{BB962C8B-B14F-4D97-AF65-F5344CB8AC3E}">
        <p14:creationId xmlns:p14="http://schemas.microsoft.com/office/powerpoint/2010/main" val="2872808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.potx" id="{DA11FA2B-8FCA-4322-93DA-6C8F53468DA7}" vid="{856CF231-596A-4CB8-93D6-B29F8EE2888E}"/>
    </a:ext>
  </a:extLst>
</a:theme>
</file>

<file path=ppt/theme/theme2.xml><?xml version="1.0" encoding="utf-8"?>
<a:theme xmlns:a="http://schemas.openxmlformats.org/drawingml/2006/main" name="1_Office Them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 anchor="ctr">
        <a:noAutofit/>
      </a:bodyPr>
      <a:lstStyle>
        <a:defPPr algn="ctr"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21209</TotalTime>
  <Words>415</Words>
  <Application>Microsoft Office PowerPoint</Application>
  <PresentationFormat>Widescreen</PresentationFormat>
  <Paragraphs>73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Calibri Light</vt:lpstr>
      <vt:lpstr>Candara</vt:lpstr>
      <vt:lpstr>Wingdings</vt:lpstr>
      <vt:lpstr>Arial</vt:lpstr>
      <vt:lpstr>Calibri</vt:lpstr>
      <vt:lpstr>Office Theme</vt:lpstr>
      <vt:lpstr>1_Office Theme</vt:lpstr>
      <vt:lpstr>Announcements</vt:lpstr>
      <vt:lpstr>Plan</vt:lpstr>
      <vt:lpstr>Wrap Up Neural Networks</vt:lpstr>
      <vt:lpstr>  Introduction to Machine Learning  Learning Theory</vt:lpstr>
      <vt:lpstr>Model for Supervised Learning</vt:lpstr>
      <vt:lpstr>Learning from Training Data</vt:lpstr>
      <vt:lpstr>Bias and Variance Examples</vt:lpstr>
      <vt:lpstr>Bias and Variance Examples</vt:lpstr>
      <vt:lpstr>Piazza Polls 1 &amp; 2</vt:lpstr>
      <vt:lpstr>Questions</vt:lpstr>
      <vt:lpstr>Model for Supervised Learning</vt:lpstr>
      <vt:lpstr>Two Types of Error</vt:lpstr>
      <vt:lpstr>PAC / SLT Model</vt:lpstr>
      <vt:lpstr>Three Hypotheses of Interest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</dc:title>
  <dc:creator>Pat Virtue</dc:creator>
  <cp:lastModifiedBy>Patrick Virtue</cp:lastModifiedBy>
  <cp:revision>893</cp:revision>
  <cp:lastPrinted>2020-03-04T16:45:08Z</cp:lastPrinted>
  <dcterms:created xsi:type="dcterms:W3CDTF">2018-10-11T11:39:27Z</dcterms:created>
  <dcterms:modified xsi:type="dcterms:W3CDTF">2020-10-22T21:19:38Z</dcterms:modified>
</cp:coreProperties>
</file>