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ink/ink3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9"/>
  </p:notesMasterIdLst>
  <p:sldIdLst>
    <p:sldId id="2142" r:id="rId3"/>
    <p:sldId id="1268" r:id="rId4"/>
    <p:sldId id="2183" r:id="rId5"/>
    <p:sldId id="2188" r:id="rId6"/>
    <p:sldId id="2189" r:id="rId7"/>
    <p:sldId id="2190" r:id="rId8"/>
    <p:sldId id="2191" r:id="rId9"/>
    <p:sldId id="2192" r:id="rId10"/>
    <p:sldId id="2193" r:id="rId11"/>
    <p:sldId id="2194" r:id="rId12"/>
    <p:sldId id="2195" r:id="rId13"/>
    <p:sldId id="2196" r:id="rId14"/>
    <p:sldId id="2222" r:id="rId15"/>
    <p:sldId id="2197" r:id="rId16"/>
    <p:sldId id="2198" r:id="rId17"/>
    <p:sldId id="2199" r:id="rId18"/>
    <p:sldId id="2200" r:id="rId19"/>
    <p:sldId id="2201" r:id="rId20"/>
    <p:sldId id="2202" r:id="rId21"/>
    <p:sldId id="2203" r:id="rId22"/>
    <p:sldId id="2204" r:id="rId23"/>
    <p:sldId id="2205" r:id="rId24"/>
    <p:sldId id="2206" r:id="rId25"/>
    <p:sldId id="2207" r:id="rId26"/>
    <p:sldId id="2208" r:id="rId27"/>
    <p:sldId id="2209" r:id="rId28"/>
    <p:sldId id="2210" r:id="rId29"/>
    <p:sldId id="2211" r:id="rId30"/>
    <p:sldId id="2212" r:id="rId31"/>
    <p:sldId id="2213" r:id="rId32"/>
    <p:sldId id="2221" r:id="rId33"/>
    <p:sldId id="2215" r:id="rId34"/>
    <p:sldId id="2216" r:id="rId35"/>
    <p:sldId id="2225" r:id="rId36"/>
    <p:sldId id="2226" r:id="rId37"/>
    <p:sldId id="2227" r:id="rId38"/>
    <p:sldId id="2217" r:id="rId39"/>
    <p:sldId id="2223" r:id="rId40"/>
    <p:sldId id="2224" r:id="rId41"/>
    <p:sldId id="2228" r:id="rId42"/>
    <p:sldId id="2229" r:id="rId43"/>
    <p:sldId id="2218" r:id="rId44"/>
    <p:sldId id="2219" r:id="rId45"/>
    <p:sldId id="2220" r:id="rId46"/>
    <p:sldId id="2186" r:id="rId47"/>
    <p:sldId id="257" r:id="rId48"/>
    <p:sldId id="2231" r:id="rId49"/>
    <p:sldId id="2230" r:id="rId50"/>
    <p:sldId id="2232" r:id="rId51"/>
    <p:sldId id="2171" r:id="rId52"/>
    <p:sldId id="2233" r:id="rId53"/>
    <p:sldId id="2234" r:id="rId54"/>
    <p:sldId id="2172" r:id="rId55"/>
    <p:sldId id="2173" r:id="rId56"/>
    <p:sldId id="2174" r:id="rId57"/>
    <p:sldId id="282" r:id="rId58"/>
  </p:sldIdLst>
  <p:sldSz cx="12192000" cy="6858000"/>
  <p:notesSz cx="9296400" cy="70104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Cambria Math" panose="02040503050406030204" pitchFamily="18" charset="0"/>
      <p:regular r:id="rId66"/>
    </p:embeddedFont>
    <p:embeddedFont>
      <p:font typeface="Candara" panose="020E0502030303020204" pitchFamily="34" charset="0"/>
      <p:regular r:id="rId67"/>
      <p:bold r:id="rId68"/>
      <p:italic r:id="rId69"/>
      <p:boldItalic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7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29:50.830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13539 6088 2751 0,'-26'0'128'0,"6"-2"16"0,-6 0-144 0,0 2 0 0,-1-2 0 0,-2 2 0 16,-1 0 5440-16,4 0 1072 0,1-2 208 0,3 1 32 15,3-2-5216-15,0 3-1024 0,3-4-224 0,1 1-32 16,1 1 0-16,2 0 16 0,2 1 0 0,10 1 0 16,-11-1-144-16,11 1-128 0,-8-3 144 0,8 3-144 15,0 0 272-15,0 0-32 0,0 0-16 0,0 0 0 16,0 0 64-16,0 0 16 0,8 4 0 0,5-1 0 16,3 1-112-16,2-2-32 0,3 1 0 0,5 0 0 15,5-2 32-15,3 1 0 0,3-2 0 0,3 0 0 0,3-2 224 16,2 1 48-16,1-2 16 0,4-2 0 0,5-1-96 0,3 4-32 15,5 2 0-15,0-3 0 0,-2-1-224 0,0-1-128 16,-1-3 160-16,1 0-160 0,2-1 128 0,1 0-128 16,2 1 0-16,1-1 0 0,1 0 0 0,-4 0 128 15,-2-1-128-15,-3-1 0 0,-4 1 0 0,-2-1 0 16,-2 2 0-16,-3 3 0 0,-4 0 0 0,-3 4 0 16,-3-3 0-16,-4 3 0 0,-6 0 0 0,-4 0 0 15,-5 1 128-15,-4 0-128 0,-4 1 0 0,-11 0 128 16,0 0-128-16,0 0 0 0,0 0 192 0,0 0-48 15,-11 6-16-15,-4-2 0 0,-3 0 96 0,-6 1 16 16,-3-2 0-16,-4 2 0 0,0 2-64 0,-7 2-16 0,-4-5 0 16,0 2 0-16,-1 1-160 0,-1-1 160 0,-3 2-160 0,-1-1 160 15,-2-1-160-15,-5 1 192 0,-2-1-192 0,-3 1 192 16,-2-2-192-16,-1 3 192 0,2 1-192 0,1 0 192 16,-2-1-192-16,1-2 128 0,-1 1-128 0,-1-3 128 15,0 5 128-15,2-3 0 0,3 2 16 0,3 1 0 16,3-1-80-16,3 1 0 0,4 0-16 0,3-2 0 15,2-4 80-15,3 0 32 0,2 1 0 0,4 0 0 16,1 0-96-16,4-1 0 0,1-1-16 0,3-2 0 16,2 0-32-16,3 0 0 0,3 2 0 0,2-2 0 15,3 0-144-15,9 0 192 0,0 0-192 0,0 0 192 16,0 0-192-16,0 0 192 0,0 0-192 0,16 1 192 16,2-1-192-16,4 4 0 0,4-3 144 0,5 2-144 15,5-1 0-15,3 0 0 0,4-4 0 0,2 2 0 0,4 0 0 0,1-1 0 16,1-1 0-16,5-1 128 0,4 0-128 0,3 2 0 15,1 0 0-15,-2-1 0 16,-2 0 0-16,-4-1 0 0,-2 2 0 0,-1-4 0 0,1-1 0 0,-1 0 0 16,1-1 0-16,-4 1 0 0,0 1 0 0,-2 0 0 15,-5 2 0-15,-2-5 0 0,-4 0 0 0,-1 0 0 16,-5 2 0-16,-5-1 0 0,-5 2 0 0,-3 0 144 16,-2 0-144-16,-4 0 0 0,-12 5 128 0,9-6-128 15,-9 6 0-15,0 0 0 0,0 0 208 0,0 0-64 16,0 0-16-16,-7-6 0 0,-3 2 0 0,-3 0-128 15,-2 3 192-15,-3 1-64 0,-3 0-128 0,-1 2 192 0,-1 3-192 0,-1-1 192 16,-3 0-192-16,-2 0-192 0,-2 1 32 0,-1 1 16 16,0-1-176-16,-2 1-16 0,0 1-16 15,-1 2 0 1,-2 1-1344-16,2 2-272 0,3 3-48 0,-1-2-15408 0</inkml:trace>
  <inkml:trace contextRef="#ctx0" brushRef="#br1" timeOffset="14575.44">24247 819 20735 0,'0'0'912'0,"0"0"192"0,-8-6-880 0,0-1-224 15,0 3 0-15,8 4 0 0,-5-6 576 0,5 6 80 16,0 0 16-16,0 0 0 0,0 0-112 0,0 0-32 15,0 0 0-15,0 0 0 0,0 0-144 0,0 0-48 16,0 0 0-16,0 0 0 0,0 0 368 0,0 0 80 16,0 0 16-16,4 12 0 0,0-1-224 0,-2 2-32 15,0 2-16-15,0 0 0 0,-1 1-256 0,2 1-48 16,-2 0-16-16,1 2 0 0,-2 1-80 0,2 2 0 16,0 2-128-16,0 0 192 0,1 1 16 0,2 3 0 0,0-1 0 15,0-2 0-15,1 1 112 0,0 2 0 0,1-3 16 0,-1 3 0 16,-1-1-96-16,2 0-32 0,0-1 0 0,-2 3 0 15,0 2-80-15,0 2-128 0,2-4 176 0,-1 2-176 16,1 3 144-16,-1 1-144 0,1 2 0 0,1 0 144 16,-1-1-144-16,3 0 0 0,-1 1 0 0,2-1 128 15,2-2-128-15,-1 1 0 0,0 0 0 0,1 2 0 16,0-2 0-16,3 3 0 0,-1 0 0 0,2 2 0 16,-1 1 0-16,2-1 192 0,-1 0-192 0,1 2 192 15,2 1 16-15,-2-2 16 0,0-4 0 0,1 2 0 16,-2 2-64-16,-1-1-16 0,0-1 0 0,1 4 0 15,0 4 48-15,0-2 0 0,-1-1 0 0,2 2 0 16,0-2 0-16,0-1 0 0,2-3 0 0,-1 2 0 16,1-3-192-16,2 2 0 0,0-2 0 0,2 0 0 0,-1 1 0 15,3 2 0-15,3 1 0 0,2-3 0 0,2 0 0 0,2-1 0 16,0 1 0-16,-1-3 0 0,-2-4 0 0,1 3 128 16,4-2-128-16,-1-2 128 0,-4-1-128 0,4 5 192 15,2-2-192-15,1 1 192 0,2-1-192 0,0-2 0 16,2 2 144-16,2-1-144 0,0-2 0 0,0 2 0 15,-5-5 0-15,2 2 0 0,-1-6 0 0,2-1 128 16,0-1-128-16,2 2 0 0,0-1 0 0,5-3 0 16,2 1 0-16,2 0 128 0,-1-2-128 0,-1-1 0 15,-1 1 0-15,0 0 128 0,-2 3-128 0,1-5 0 16,3-1 0-16,5 1 128 0,2 0-128 0,-2 1 0 16,0 0 128-16,-1-2-128 0,1-2 0 0,-1 1 128 0,2-2-128 0,1 0 0 15,2 0 0-15,2 0 0 0,2-1 0 16,-2 2 0-16,-1-4 0 0,0 1 0 0,-4-2 0 0,5-3 128 15,4 2-128-15,1 0 0 0,0 0 0 0,-1-2 0 16,-1 1 0-16,-2-4 192 0,1-2-64 0,3 1 0 16,4-2-128-16,2 4-160 0,-1-1 160 0,-1-3-208 15,-3-4 208-15,1 1 0 0,1-2 0 0,1 1 0 16,2-2 0-16,-1-1 0 0,-1-1 0 0,0-2 0 16,-1-3 144-16,1-1-144 0,2-5 0 0,0 1 144 15,3 0-144-15,-3 0 0 0,-6-1 0 0,0-5 0 16,-1-4 128-16,2 1-128 0,2-3 0 0,1-3 128 15,0 2-128-15,-3 2 0 0,-3-5 0 0,-2-1 0 16,-3 1 128-16,5-4-128 0,-2-1 0 0,2 0 128 16,-2-6-128-16,-1-2 0 0,-3-4 0 0,-1 0 128 15,-3 0-128-15,2-2 0 0,0-1 0 0,1 2 128 16,0-4-128-16,-2 0 160 0,-2-3-160 0,-2-2 160 0,-5-7-160 0,0 3 0 16,-5 2 0-16,0-3 0 0,0 1 0 0,1-3 0 15,0-4 0-15,1-1 0 0,-2-1 176 0,-1 4-48 16,0 2-128-16,-3 1 192 0,-4-2 0 0,-2-1 0 15,-1-4 0-15,-1 2 0 0,1 3 112 0,-2 0 16 16,-1 2 0-16,1 1 0 0,3-1-320 0,0-1 0 16,-1 1 0-16,2 0 0 0,0-2 128 0,0 5-128 15,-3 3 0-15,-1 1 0 0,-1-1-256 0,-3-1-96 16,-2 0-32-16,1-1 0 0,1-1 528 0,0 7 112 16,-5 1 0-16,0 2 16 0,0 5-272 0,-1 2 0 15,-3 4-208-15,-1 0 80 0,0 1 128 0,-1 3-128 0,-3 1 128 16,1 3-128-16,-2 0 0 0,0 2 0 0,-2 2 0 0,-1 6 0 31,-1 4-1408-31,0 3-288 0,-2 2-48 0</inkml:trace>
  <inkml:trace contextRef="#ctx0" brushRef="#br1" timeOffset="16092.54">25990 647 3679 0,'0'0'160'0,"0"0"32"16,0 0-192-16,-4 9 0 0,4-9 0 0,-3 12 0 0,2-1 4160 0,1-1 768 15,1 0 176-15,2 2 16 0,1 0-3952 0,0 0-784 16,-1 2-176-16,1-1-16 0,0 1-192 0,1-1 128 0,1-1-128 0,-1 4 128 15,3-1-128-15,0 2 0 16,-1 3 0-16,2-3 0 0,-1 2 0 0,1 1 0 16,2 3 0-16,-1 2 0 0,2 1 0 0,0 3 128 0,-1 1 0 0,3 0 0 15,-1 0 16-15,0 2 0 0,-2 5 0 0,2 1 0 16,-1-3-16-16,1 1 0 0,0 1 0 0,3 1 0 16,-1 4 48-16,1 2 0 0,-2 1 0 0,1 5 0 15,-1 1 0-15,0 1 0 0,0 1 0 0,-1 1 0 16,-2-5 80-16,4 1 0 0,-1-2 16 0,2 2 0 15,-2-1-144-15,0 2-128 0,-2 3 144 0,2-1-144 16,1 1 160-16,-1-4-160 0,0-1 160 0,1-1-160 16,-2 1 304-16,1 2-48 0,2 3 0 0,-2 0 0 15,-2 0 272-15,0-1 48 0,1 1 16 0,1-2 0 16,-1-4-16-16,1 2 0 0,-1-2 0 0,0 1 0 16,-1 1-16-16,1 1-16 0,0 1 0 0,2-4 0 0,-1 1-112 0,2-3-32 15,-1 0 0-15,2 0 0 0,0-5 0 0,0 1 0 16,-3-4 0-16,2 4 0 0,1-3-80 0,0 2-32 15,0 4 0-15,1-2 0 0,2 0-144 0,-1-3-16 16,-1 1-128-16,2-3 192 0,1-5-192 0,0 0 0 16,2-2 128-16,1 1-128 0,-1-6 0 0,1 1 0 15,-1-1 0-15,2 0 0 0,0 0 160 0,-1-2-160 16,0-5 160-16,1 2-160 0,1 0 0 0,-2 0 128 16,0-3-128-16,-2 0 0 0,0-5 0 0,-1-1 144 15,0-3-144-15,1 0 128 0,0-2 32 0,0-2 0 16,-1-1 0-16,0-1 0 0,0-1 48 0,1 0 16 0,3-2 0 15,-2 0 0-15,-2 0-32 0,1-2 0 0,3 1 0 16,0 0 0-16,1-1-192 0,0 0 144 0,0-2-144 0,0 0 128 16,0-1-128-16,0-1 0 0,-1-1 0 15,1-1 128-15,2-3-128 0,-1-2 0 0,0-2 0 0,2 0 0 16,1-2 0-16,1-1 0 0,2-3 0 0,1-1 128 16,-2-1 0-16,2 2-128 0,0-3 192 0,1 2-64 15,1-1-128-15,-2-1 0 0,-2 1 0 0,-1-2 0 16,1 0 0-16,-2-2 0 0,0-3 0 0,0 0 0 15,0-1 0-15,1-3 0 0,0-3 160 0,2 2-160 16,-1 0 240-16,2-2-64 0,0-1-16 0,3 2 0 16,-1 1-160-16,1 1 0 0,-1 3 144 0,-3-3-144 15,-2-3 176-15,2-2-48 0,-3-3 0 0,-2-2 0 16,1-4 48-16,0-2 0 0,-2 2 0 0,2-2 0 16,0 0 16-16,-2 3 16 0,-1-2 0 0,-1 0 0 0,1-7 48 0,0 0 0 15,0-4 0-15,0 0 0 0,-1-3-256 0,0 3 0 16,-1 0 0-16,0 0 0 0,-3-2 128 0,0-3-128 15,-2-3 0-15,1 0 144 0,0 3-144 0,0 1 0 16,-3 3 0-16,-1 1 0 0,-2 1 0 0,2-2 0 16,-1-3 0-16,1 0 0 0,-3 0 0 0,1 2 0 15,1 4 128-15,-1 6-128 0,0-3 0 0,-2 2 0 16,-2-1 0-16,1 2 0 0,-1 0 0 0,1-3 0 16,-1-1 0-16,1 4 0 0,-2 4 0 0,0-2 0 15,0 5 128-15,0 4-128 0,-2 5 0 0,0-1 0 0,1 2 0 16,1-1 0-16,-1 0 0 0,1 1-144 0,-1 1 144 0,0 0-160 31,0 0-240-31,1 4-48 0,-1 6-16 0,1 4 0 16,0 3-1552-16,1 2-304 0,0 3-64 0,0 3-14976 0</inkml:trace>
  <inkml:trace contextRef="#ctx0" brushRef="#br1" timeOffset="17243.77">30004 1604 15663 0,'13'-31'1392'0,"-4"10"-1120"15,1-2-272-15,-1 0 0 0,1 3 2352 0,0 0 400 0,0-1 96 0,-2 0 16 16,-3 3-2256-16,-1-3-448 16,-1 2-160-16,-3 0 0 0,-4 0 224 0,-1 1-64 0,-4-1-16 15,-4 2 0-15,-3-1 0 0,-2 0 0 0,-3 1 0 0,-4 0 0 16,-1 1-144-16,-4 2 128 0,-4 1-128 0,-2 2 128 16,-3 1-256-16,-3 1-64 0,-2-2-16 0,-3 2 0 15,-3-1-112-15,-3-2-32 0,-7-1 0 0,-4 3 0 16,-3-1 96-16,1 2 32 0,-1-1 0 0,-3-1 0 15,-6 2 224-15,-2 1 128 0,-7-2 0 0,2 3-128 16,-2 4 448-16,-2 0-32 0,-4 3 0 0,-6 1 0 16,-5 3-176-16,-1 4-48 0,0 2 0 0,-1-1 0 15,-3 2-192-15,-1 1 0 0,-2 1 128 0,1 2-128 16,-1 0 0-16,-3-1 0 0,-4 0 0 0,2 2 0 16,3 2 0-16,-2-1 0 0,-3-2 128 0,2 3-128 0,5 4 0 15,-1-4 0-15,-3-2 0 0,1 1 0 0,1 1 0 16,4 2 0-16,2 0 0 0,-4-1 0 0,-4 0 192 0,3 3-16 15,3 2 0-15,2-1 0 0,0 1-16 0,5 1 0 16,2-1 0-16,5 1 0 0,4 3 256 0,3-2 48 16,1 0 16-16,5-2 0 0,4 1 160 15,5 3 16-15,3-1 16 0,5 3 0 0,4-1-288 0,4 1-64 16,4-7-16-16,2 1 0 0,3-1-304 0,6 0 0 16,2 0 128-16,7-2-128 0,6-2 0 0,5 1 0 15,6-1 0-15,4-1 0 0,7-2 0 0,4 0 0 16,6-2 0-16,4-2 0 0,6 1-144 0,5 0 144 15,3 1-128-15,8-1 128 0,7 0-160 0,2 0 160 16,5-2-192-16,5-2 192 0,4 0-128 0,6-1 128 16,8-2 0-16,8 2 0 0,5 1 0 0,2 2-128 15,-1-5 128-15,6 1 0 0,4-2 0 0,7 1 0 0,3 2-128 0,1-1 128 16,1-3 0-16,10 2 0 0,8 2-128 0,-2-1 128 16,-5-2 0-16,5 3 0 0,7-2 0 0,-2 1 0 15,0-2 0-15,3 1 0 0,4 0 0 0,1-1 0 16,-2-1 0-16,6-3 0 0,4 2 0 0,0-1 0 15,-2 0 0-15,3 0 0 0,4 2 0 0,1 1 0 16,-1-7 0-16,3 4 0 0,1 1 0 0,-1 0 0 16,-3-5 0-16,2 2 0 0,1 2 0 0,-2-2 144 15,-3-6-144-15,-1 2 0 0,-4 2 0 0,1-2 0 16,-3-3 0-16,-1 2 0 0,-2 0 0 0,-4-3 0 16,-3-2 128-16,-3-1-128 0,-4-2 128 0,-3-1-128 15,-6-2 128-15,-3-1-128 0,0 0 0 0,-8 0 128 16,-6-1-128-16,-5-3 0 0,-4-2 0 0,-3-2 0 0,-5-2 192 0,-4-1-64 15,-6 4 0-15,-6-1 0 0,-7 0-128 0,-7-1 0 16,-6-3 0-16,-5 3 128 0,-6 0-128 0,-5 1 0 16,-2 1 0-16,-6-1 0 0,-5-3-176 0,-5 1-64 15,-6 0-16-15,-4-2 0 0,-6 2 64 0,-3-3 16 16,-2 1 0-16,-4-1 0 0,-3-3 176 0,-4 3-128 16,-2 0 128-16,-5 2-128 0,-4-2-96 0,-6 2-16 15,-5 1 0-15,-2 1 0 0,-3 0 656 0,-5 1 128 16,-4 5 32-16,0 0 0 0,-1 0-272 0,0 2-48 15,-4 0-16-15,-6 1 0 0,-4 1-48 0,-4 0-16 16,-1 3 0-16,-1 5 0 0,0-1-176 0,-3 0 160 16,-3 0-160-16,0 1 160 0,-2 2-160 0,2 2 0 0,-1 0 0 0,0 0 0 15,-3 1-336-15,-1 5 0 0,1 3 0 16,0-1-9904-16,1 1-1984 0</inkml:trace>
  <inkml:trace contextRef="#ctx0" brushRef="#br1" timeOffset="18249.91">29519 3063 4607 0,'-34'-5'192'0,"9"1"64"0,-4 0-256 0,-4-1 0 16,-5 1 0-16,0 0 0 0,-1 1 3584 0,-2 1 656 16,-2-1 144-16,-1 1 32 0,-4-4-3520 0,-3 1-688 0,-5-1-208 0,-1-1 0 15,-2-1 0-15,-1 2 128 0,-1 0-128 16,-2 0 0-16,-2 2 0 0,-3-1 0 0,-5 0 0 0,-3-1 0 15,-3 3 624-15,-2 1 128 0,-1 5 16 0,-3-1 16 16,-2 0 32-16,-4 0 0 0,-2 2 0 0,0 4 0 16,4 2-336-16,-4-3-64 0,-2-2-16 0,0 2 0 15,-2-2-112-15,5 4-32 0,0 2 0 0,1 0 0 16,-3 1-400-16,0 1-96 0,2 3-16 0,0 1 0 16,3 2 560-16,-3 3 96 0,-3 2 32 0,3 2 0 15,0 3-432-15,6-2 0 0,4 2 0 0,3-2 0 16,0 2 0-16,5-3 0 0,4-1 0 0,4 1 0 0,5 1 0 15,6 0 0-15,7 2 0 0,4 0 0 16,2-3 0-16,6 1 0 0,3 1 128 0,4-1-128 0,6-1 0 16,3 3 0-16,3-3 0 0,7 0 0 0,5-1 0 0,5-2 0 15,6-1 0-15,7 0 0 0,4 1-144 0,5-1 144 16,3-1 0-16,6-3 0 0,7-1 0 0,5-2 0 16,4 0 0-16,9-4 144 0,8 3-144 0,8-1 0 15,6 0 0-15,3-2 128 0,0-3-128 0,6-1 0 16,7-1 0-16,5 2 0 0,4 1 0 0,1 0 0 15,1-6 0-15,5 2 0 0,6 2 0 0,-1-2 0 16,-1-3 0-16,4 2 0 0,6 2 256 0,0-1 0 16,-3-1 16-16,3-2 0 0,3 1 0 0,0-3 0 15,0 1 0-15,2-1 0 0,1 0-96 0,1-1-32 16,-2-2 0-16,0-1 0 0,0-2-144 0,-1 1 0 0,-2-1 144 0,-1-1-144 16,-5-4 0-16,-1 3 128 0,-3 1-128 0,-5-4 0 15,-6-2 0-15,1 0 144 0,-1 3-144 0,-4-3 0 16,-7-2 176-16,-4 0-176 0,-7-2 160 0,-1-2-160 15,-1 0 160-15,-4-1-160 0,-4-2 160 0,-7 1-160 16,-6-2 160-16,-4-3-160 0,-3-4 160 0,-5 0-160 16,-4 0 144-16,-3-2-144 0,-6 1 128 15,-4-3-128-15,-4 3 144 0,-6-2-144 0,-4 3 160 0,-5 0-160 16,-3 0 224-16,-6 0-48 0,-6 0-16 0,-5 0 0 16,-6 0 96-16,-6 2 0 0,-4-1 16 0,-6 3 0 15,-6-3-128-15,-5 3-16 0,-6 3-128 0,-7 1 192 16,-3 0-192-16,-8-3 0 0,-6 4 0 0,-4 3 0 15,-6 2 0-15,-4 3 0 0,-3 0 0 0,-8 0 0 16,-4 0 0-16,0 2 0 0,-1 4 0 0,0-3 0 0,-1 0 0 16,0 2 0-16,-2 0 0 0,2 4 0 0,3 4-128 0,0-2 128 15,0-1-192-15,0 3 192 16,2 5-896-16,5 2-80 0,3 1-16 0,3 1-8896 16,1 0-1776-16</inkml:trace>
  <inkml:trace contextRef="#ctx0" brushRef="#br1" timeOffset="19553.8">28106 4605 14735 0,'0'0'1312'0,"-10"-4"-1056"0,-1 2-256 0,0-2 0 15,2 0 2240-15,3-3 400 0,-1 2 80 0,-1 0 16 16,0 0-1424-16,2 0-288 0,-1-1-48 0,1 2-16 15,6 4-96-15,-8-6-32 0,2-1 0 0,6 7 0 16,-7-6 64-16,2-1 0 0,0 2 0 0,5 5 0 16,-10-4-192-16,3 0-48 0,7 4 0 0,-12-2 0 15,0 0-208-15,0 2-32 0,1 2-16 0,-1 0 0 16,2 1-176-16,-2 1-32 0,-1 0-16 0,-2 1 0 16,4 2 64-16,0-1 16 0,1 1 0 0,1 0 0 15,0 0 128-15,2 1 16 0,1 0 16 0,2 2 0 16,4-10-64-16,-3 10-16 0,2 1 0 0,2 1 0 15,-1-12-208-15,7 14-128 0,0-1 128 0,3-3-128 16,0-3 0-16,3-2 0 0,1-4 0 0,3 2 0 16,0-2 0-16,-1-1 0 0,1-1 0 0,-2-2 0 0,1 0 0 0,-2-4 144 15,1 0-144-15,-1 0 0 0,-1-2 272 0,-1-2-48 16,-2-1-16-16,-1 2 0 0,1-3 128 0,-3-1 32 16,1 1 0-16,-3-1 0 0,-1-1-48 0,-1 0 0 15,-2 2 0-15,-1 2 0 0,2 0-80 0,-5 1-32 16,-2 1 0-16,-2 1 0 0,-1 1-80 0,-1 2 0 15,-1 3-128-15,-2 0 192 0,-1 2-192 0,0 3 144 16,0-1-144-16,-1 2 128 0,-1-1-128 0,1 1 0 16,-2-1 0-16,3 0 0 0,0 4 0 0,2-2 0 15,-1 3 0-15,1 0 0 0,4-2 0 0,1 3 0 16,6-9 0-16,-4 10 0 0,4-10 0 0,4 14 0 0,2-4 192 16,3-1-64-16,1-2-128 0,2-2 0 0,3-2 0 15,4-1 0-15,-1 1 0 0,3-2 0 0,1-1 0 0,1-1 0 16,4-3 0-16,-4-1 0 0,-2-2 0 0,-2 1 0 15,-2-3 0-15,-1 1 160 0,0-4-160 0,-2 3 160 16,0 0 48-16,-1 0 16 0,-1 0 0 0,-3 1 0 16,-2 0-48-16,-7 8-16 15,2-9 0-15,-2 9 0 0,-5-12 0 0,-1 4 0 0,-2 2 0 0,-3 2 0 16,0-3-160-16,-2 5 0 0,-3 0 144 0,-1 6-144 16,-1-1 0-16,-2 2 0 0,-1 2 0 0,-1 1 0 15,0 1 0-15,1 0 0 0,2 1 0 0,-1 2 0 16,0 0 0-16,4 1-128 0,0 1 128 0,4 0 0 15,3-1 0-15,3-2 0 0,0-1 0 0,4 2-128 16,2-12 128-16,2 14 0 0,-2-14 0 0,8 15-128 16,1-4 128-16,2-3 0 0,0 0 0 0,2-3 0 0,0-2 0 15,2-3 0-15,-1 0 0 0,3-1 0 0,0-3 0 16,1-1 0-16,-1-2 0 0,-1 0 0 0,-2-2 0 16,-1 0 128-16,0-1-128 0,-1-2 0 0,-3-1 0 0,-1 0 144 15,-1 0-144-15,-1 0 0 0,-2 1 176 0,-1 0-176 16,-3-1 160-16,0 2-160 0,-4 0 192 0,0 3-64 15,-1-1-128-15,-2 3 192 0,0 2-192 0,-2 1 144 16,0 2-144-16,-1 1 128 0,-2 0-128 0,-1 3 0 16,0 0 144-16,0 3-144 0,1 0 176 0,2 2-48 15,-1 0 0-15,2 0 0 0,0-2-128 0,3 1 128 16,6-7-128-16,-7 8 128 0,7-8-128 0,-4 9 0 0,4-9 0 16,0 0 0-16,0 0 0 0,0 0 0 15,7 7 0-15,-7-7 0 0,11 6 0 0,4-4 0 16,3-2-192-16,4-4 192 15,4-3-2736-15,7-8-416 0</inkml:trace>
  <inkml:trace contextRef="#ctx0" brushRef="#br0" timeOffset="32826.93">16689 5655 1839 0,'0'0'0'0,"0"0"160"0,0 0-160 0,0 0 0 0,4-11 0 0,-3 2 0 15,-1 9 3088-15,0 0 592 0,4-10 112 0,-4 10 32 16,0 0-2208-16,0 0-432 0,0 0-96 0,0 0 0 15,0 0 16-15,0 0 16 0,-9-9 0 0,9 9 0 16,0 0-752-16,-12-3-160 0,12 3-16 0,0 0-16 16,0 0-176-16,-10-1 0 0,10 1 0 0,0 0 0 15,0 0 0-15,0 0 0 0,0 0 0 0,0 0 128 16,0 0 352-16,0 0 64 0,0 0 16 0,0 0 0 16,0 0 464-16,0 0 80 0,0 0 32 0,0 0 0 15,0 0-272-15,0 0-48 0,0 0-16 0,0 0 0 16,0 0-400-16,0 0-80 0,4 6 0 0,-4-6-16 0,0 0-160 0,5 6-16 15,-5-6-128-15,0 0 192 0,0 0 0 0,0 0-16 16,0 0 0-16,0 0 0 0,0 0 80 0,0 0 32 16,8 3 0-16,-8-3 0 0,0 0 96 0,0 0 32 15,0 0 0-15,2 8 0 0,-2-8-144 0,3 9-16 16,-3-9-16-16,1 12 0 0,-1-12 16 0,1 13 0 16,-1-1 0-16,0 2 0 0,0-1 0 0,0 0 0 15,0 2 0-15,-1 0 0 0,0 1 16 0,0 1 16 16,-1 1 0-16,1 2 0 0,-2-1-96 0,-1-1 0 15,-1 1-16-15,1-2 0 0,0 0 16 0,2-2 0 16,-2 0 0-16,0-1 0 0,0 0 64 0,1-1 32 0,2 0 0 0,-3-1 0 16,0-3-32-16,2 0-16 0,2-9 0 0,-4 9 0 15,0 2-80-15,0 1-16 0,0-5 0 0,4-7 0 16,-4 11-144-16,-1-2 128 0,1-1-128 0,4-8 128 16,-5 8-128-16,5-8 0 0,0 0 0 0,0 0 128 15,-7 6-128-15,7-6 192 0,0 0-192 0,-6 7 192 16,6-7 0-16,0 0 0 0,-9 5 0 0,9-5 0 15,-9 0 32-15,9 0 16 0,0 0 0 0,0 0 0 16,-10 1-48-16,10-1-16 0,0 0 0 0,0 0 0 16,0 0-176-16,0 0 160 0,0 0-160 0,0 0 160 15,0 0-160-15,0 0 0 0,0 0 144 0,4 12-144 16,0-4 0-16,1 1 0 0,-5-9 0 0,11 6 0 16,1-2 0-16,-1 0 0 0,1 0 0 0,1 0 0 15,1-1 0-15,3 1 0 0,4 1 0 0,0-3 0 0,-1-2 0 0,2 0 128 16,3 2-128-16,1 0 0 0,2 1 0 0,5 0 0 15,3 0 0-15,2 0 128 0,-1 1-128 0,3 0 0 16,2-2 0-16,0 1 0 0,-1 1 0 0,2 0 0 16,0-1 0-16,2 0 128 0,0 4-128 0,2-2 0 15,2 2 0-15,0-2 0 0,-2-1 0 0,0 1 0 16,0 2 0-16,-3-1 0 0,-1-1 0 0,2 2 0 16,0-1 0-16,1 0 0 0,-3-3 0 0,1 0 0 15,2-2 0-15,-2 2 0 0,-1-3 0 0,0 0 128 16,-2 0-128-16,-2-4 0 0,-1 1 0 0,-1 1 0 15,0-1 0-15,-1 1 128 0,0-1-128 0,-3 0 0 0,0 0 0 0,-2 0 0 16,-1 0 0-16,-1 2 128 0,-3-4-128 0,0 1 0 16,-5 0 128-16,-1 4-128 0,-4-5 128 0,0 1-128 15,-3-1 0-15,-1 3 144 16,-2 2-144-16,-1 0 0 0,-9 0 128 0,0 0-128 0,10-1 0 0,-10 1 0 16,0 0 192-16,0 0-64 0,0 0 0 0,0 0-128 15,0 0 288-15,0 0-48 0,0 0-16 0,0 0 0 16,1-9 16-16,-1 0 0 0,-3 1 0 0,3 8 0 15,-2-12 112-15,-1 2 32 0,0-2 0 0,1 0 0 16,-1 1-128-16,2-2 0 0,0-2-16 0,-1 1 0 16,0 1 0-16,2 0 0 0,-3-2 0 0,1 2 0 15,-1-2-80-15,0-2-16 0,-1-1 0 0,0 2 0 16,-1-2-16-16,1 3 0 0,-1 0 0 0,0 0 0 16,0 0-128-16,-2-2 0 0,1 0 0 0,-1 0 128 15,1-1-128-15,-1 1 0 0,-1 2 0 0,2 5 0 0,1 1 0 16,-1 2 0-16,6 7 0 0,0 0 0 0,-2-8-128 0,2 8-64 15,0 0-16-15,0 0 0 16,-4-6-1568-16,4 6-304 0,0 0-64 0,0 0-20352 16</inkml:trace>
  <inkml:trace contextRef="#ctx0" brushRef="#br0" timeOffset="46264.2">21346 3448 11967 0,'0'0'1072'0,"0"0"-864"0,-9-10-208 0,2 5 0 15,7 5 2336-15,0 0 416 0,0 0 96 0,0 0 16 16,-10-4-2320-16,1 0-544 0,-2 1 0 0,2 0 0 15,-1-4 608-15,-1 2 96 0,2-1 0 0,0-1 16 16,-2-1 304-16,2 2 64 0,0-2 16 0,0 1 0 0,0 1-464 0,-1-2-80 16,-2 0-32-16,0 3 0 0,-1-1-144 0,0 2-16 15,-1-2-16-15,-1 4 0 0,-2 1-96 0,2-3 0 16,-1 1-16-16,-1 2 0 0,-1-1 32 0,0 1 16 16,-1-1 0-16,2 2 0 0,2 0 176 0,0 0 48 15,2 0 0-15,2 0 0 0,-1-2-112 0,1 2-16 16,1 0 0-16,10 0 0 0,-10 0-192 0,10 0-64 15,0 0 0-15,-9 2 0 0,9-2-128 0,0 0 0 16,0 0 144-16,-10 5-144 0,4 0 0 0,6-5 0 16,-7 10 0-16,5 2 128 0,-2-4-128 0,1 2 0 15,1 2 0-15,-1 0 0 0,2 0 0 0,-1 1 0 16,1 0 0-16,0 2-128 0,-1 1 128 0,1 2 0 0,-1 3 0 16,0 1 0-16,1 2 160 0,1-1-32 0,0 2-128 0,0 4 192 15,1 3 0-15,2 1-16 0,-1 2 0 0,2 1 0 16,0 2 48-16,0 0 16 0,-1 0 0 0,1 1 0 15,0-1-240-15,0 1 128 0,-2 1-128 0,1 3 0 16,-2 0 288-16,0 4-32 0,-1 0-16 0,3 0 0 16,0-1-112-16,-2-2 0 0,-1-1-128 0,1-1 192 15,3-4-192-15,-3 3 0 0,-1-1 128 0,-1 1-128 16,0 2 128-16,1 3 0 0,-1 2-128 0,1 0 192 16,-2-2 80-16,2 0 16 0,0-2 0 0,2-2 0 15,1-2-160-15,1-2-128 0,-1 1 144 0,0 0-144 16,-2-2 176-16,1 2-176 0,0 1 192 0,2-1-192 15,0 2 128-15,-2 2-128 0,-1-4 0 0,-1 1 0 16,0-3 0-16,-1-3 0 0,-1-2 0 0,-2 2-144 16,0 0 144-16,-1-1 0 0,-2-1 0 0,2 1 0 0,-2-3 0 0,2-2 0 15,-1 1 0-15,0 0 0 0,1-4 0 16,1-1 0-16,2 0 0 0,-1-6 128 0,0 0-128 0,1-1 0 16,0-1 0-16,1-2-128 0,0-1 128 0,0 0 0 15,-1 0 0-15,1-1 0 0,0 2 0 0,-1-1 0 16,1 1 0-16,0 0 0 0,-2-1 0 0,-1-1 0 15,2 2 0-15,-2 0 0 0,0 2 0 0,1-2 0 16,1 2 0-16,-1-3 0 0,-1 4 0 0,0-4-160 16,0 1 160-16,2-1 0 0,-1-1 0 0,0 0-128 15,0-3 128-15,-3 0 0 0,4-1 0 0,-1 0 0 0,3-8-128 16,-3 11 128-16,0-3 0 0,3-8 0 0,0 0-128 0,0 0 128 16,0 0 0-16,-3 9 0 0,3-9-128 0,-1 8 128 15,1-8 0-15,0 0 0 0,-3 9 0 0,3-9 0 16,0 0 0-16,0 0 0 0,-1 9 0 0,1-9 0 15,0 0 0-15,0 0 0 0,0 0 0 0,5 11 0 16,-5-11 0-16,0 0 0 0,0 0 0 0,9 9 0 16,-2-2 0-16,-7-7 0 0,10 5 0 0,0 1 0 15,1-1 0-15,-2 2 0 0,-9-7 0 0,13 7 0 16,0 0 0-16,0 4 0 0,0 1 0 0,2 2 0 16,0 3 0-16,-1-2 0 0,0 0 0 0,-3-3 0 15,1-3 0-15,0-2 128 0,-1 1-128 0,0 0 0 16,-1-3 0-16,1 1 144 0,-1 0-144 0,-1-2 128 15,-1 1-128-15,1 0 0 0,0-1 0 0,-9-4 128 16,0 0-128-16,12 6 0 0,-12-6 0 0,0 0 0 16,12 1 0-16,-12-1-224 0,0 0 32 0,10-1 0 15,-10 1-384-15,12-4-80 0,-12 4-16 0,12-7 0 16,-2-1-256-16,-1 0-48 0,-1-2-16 0,3-2 0 16,-1 2-1680-16,0-2-336 15</inkml:trace>
  <inkml:trace contextRef="#ctx0" brushRef="#br0" timeOffset="47981.31">21346 2380 21183 0,'0'0'944'0,"0"0"192"0,0 0-912 0,0 0-224 15,0 0 0-15,0 0 0 0,0 0 1056 0,0 0 160 16,0 0 48-16,0 0 0 0,0 0-288 0,0 0-48 16,0 0-16-16,0 0 0 0,0 0 112 0,-9 1 32 15,9-1 0-15,0 0 0 0,-9 3-272 0,9-3-48 16,0 0-16-16,-8 4 0 0,-1 1-96 0,2 1-32 16,1 1 0-16,6-7 0 0,-8 9-32 0,2 0-16 15,1 2 0-15,0-1 0 0,0-1-32 0,0 2-16 16,-2 0 0-16,-1 2 0 0,2 2-112 0,-1 2 0 0,-1 2-16 15,2 1 0-15,-2 1-80 0,2 0-16 0,0-1 0 16,2 3 0-16,1 1 16 0,0 0 0 0,0-2 0 0,2 1 0 16,1-2-64-16,1 1-16 0,1-1 0 0,-1 1 0 15,-1-5-32-15,3 0-16 0,-1-1 0 0,1 1 0 16,-1-4-32-16,1 1-128 0,1 2 192 0,2-3-64 16,0-4-128-16,0 2 160 0,2-4-160 0,1 2 160 15,0-3-160-15,2-1 0 0,-1 0 144 0,2-1-144 16,0 0 128-16,1-3-128 0,1 1 160 0,0-1-160 15,-1-1 128-15,2 0-128 0,0-1 0 0,1-2 0 16,0 0 144-16,-1 1-144 0,2-2 128 0,-1-1-128 16,-2-1 0-16,0 0 128 0,1-2-128 0,-1 0 0 15,2 0 0-15,-2-1 128 0,-1-1-128 0,2-1 0 16,-2 1 128-16,0 0-128 0,-2 0 0 0,2-3 128 0,-1 0-128 0,0-1 0 16,0-2 0-16,-1-1 128 0,0-2-128 0,-2-1 0 15,-1-1 144-15,-3 2-144 0,0-5 128 0,-2 2-128 16,-2-1 128-16,0-1-128 0,-1-2 0 0,-1 2 144 15,-2-3-144-15,0 3 0 0,-3 0 128 0,0 3-128 16,1 3 0-16,-3 0 0 0,-1 0 0 0,-1 1 0 16,0 2 0-16,0 1 0 0,-1 0 144 0,1 2-144 15,-1 1 0-15,1 2 144 0,-1 3-144 0,1-1 0 16,-3 1 0-16,1-1 0 0,-1 2 0 0,2 0 0 16,0 1 0-16,1 1 0 0,-1 1 0 0,2 0 0 15,0 1 0-15,9 1 0 0,-10-1 0 0,0 1-176 0,10 0 176 16,-9-4-128-16,0 3-80 0,9 1-16 15,-10-2 0-15,2-2 0 0,8 4-96 0,-9-2 0 0,1-2-16 0,1 1 0 32,1-1-240-32,6 4-64 0,-9-2 0 0,9 2 0 15,-9-2-1616-15,9 2-336 0,-9 3-64 0,9-3-14304 0</inkml:trace>
  <inkml:trace contextRef="#ctx0" brushRef="#br0" timeOffset="48298.84">21228 2611 18431 0,'-9'0'1632'0,"0"0"-1312"0,9 0-320 0,-10 2 0 0,10-2 3984 0,0 0 736 15,0 0 144-15,-7 7 16 0,7-7-3680 0,0 0-752 16,0 0-128-16,0 10-48 0,0-10-144 0,0 0-128 16,9 9 192-16,3-2-192 0,2-3 336 0,2-2-32 15,2-2-16-15,2 0 0 0,1-2-144 0,0-1-16 16,-1-1-128-16,1 2 192 0,1-2-192 0,-2 0 128 16,-2 0-128-16,-2 0 0 0,0 1 0 0,-1-2 0 15,1 1 0-15,0 2 0 16,-1 0-640-16,1 4-64 0,-3-2 0 0,-1-3-16 15,-2-1-1712-15,-1-1-320 0,-1-2-80 0</inkml:trace>
  <inkml:trace contextRef="#ctx0" brushRef="#br0" timeOffset="48966.81">21251 1997 18303 0,'0'0'816'0,"0"0"160"0,0 0-784 0,0 0-192 0,0 0 0 0,0 0 0 0,0 0 1312 0,0 0 224 16,0 0 32-16,0 0 16 0,0 0-368 0,0 0-80 16,11 0-16-16,1 0 0 0,-2-2 32 0,2 1 0 15,0 0 0-15,1 1 0 0,0-4-128 0,0 1 0 16,0 3-16-16,1-2 0 0,3-1-368 0,0 2-64 16,2-1 0-16,-1 1-16 0,-1 0-240 0,1-1-64 15,2 1 0-15,-1 0 0 0,3 0-64 0,-1 1-32 16,-1-2 0-16,1 1 0 0,-2 0-32 0,2 1-128 15,0 0 192-15,-2 0-64 0,0 0-128 0,-2 1 0 0,-3 0 144 0,-1 1-144 16,0-1 128-16,-1 0-128 0,-12-1 160 16,12 1-160-16,-12-1 208 0,10 0-48 0,-10 0-16 0,0 0 0 15,0 0 96-15,0 0 16 0,0 0 0 0,0 0 0 16,0 0-64-16,0 0 0 0,0 0 0 0,0 0 0 16,0 0 0-16,0 0-16 0,0 0 0 0,0 0 0 15,0 0-176-15,0 0 128 0,-5-9-128 0,0 3 128 16,5 6-128-16,-6-7 160 0,6 7-160 0,-6-6 160 15,6 6 48-15,-7-9 16 0,2 1 0 0,5 8 0 16,-4-9-32-16,4 9-16 0,-4-12 0 0,2 1 0 16,0 1-16-16,1 1 0 0,0-3 0 0,-1 2 0 15,1 1-32-15,0 0-128 0,1 9 192 0,0-12-64 16,-2 0-128-16,1 2 128 0,0-3-128 0,-2 1 128 16,-1 3-128-16,-2 0 160 0,-2 2-160 0,0 1 160 15,-1-1-160-15,0 1 128 0,0 2-128 0,0-2 128 0,0 2-128 0,1 2 0 16,8 2 0-16,-11-1 0 0,11 1 0 0,-9 0-176 15,9 0 16-15,0 0 0 16,0 0-1568-16,-2 10-304 0,3 2-64 16,4-2-16-16,3 1-1552 0,4-2-320 0</inkml:trace>
  <inkml:trace contextRef="#ctx0" brushRef="#br0" timeOffset="50400.61">22008 3326 11055 0,'0'0'976'15,"0"0"-784"-15,0 0-192 0,0 0 0 0,0 0 2896 0,0 0 544 0,0 0 96 0,0 0 32 16,0 0-2752-16,0 0-560 0,10 6-96 0,-10-6-32 16,11 3 64-16,-11-3 16 0,12 3 0 0,-2 0 0 15,-1 1 416-15,-9-4 80 0,9 6 0 0,0-1 16 16,2 1 176-16,-2-3 16 0,-9-3 16 0,12 6 0 15,-1-1-112-15,1-1-32 0,0-2 0 0,0 0 0 16,-2-1-256-16,3-1-48 0,1 0-16 0,1 1 0 16,-1-1-144-16,1 2-48 0,-2-1 0 0,1 2 0 15,-1-2 16-15,1 1 0 0,-1 1 0 0,0 0 0 16,-1 1 32-16,1-2 16 0,0 2 0 0,-1 0 0 16,0-1-80-16,-12-3 0 0,13 4-16 0,-2 1 0 15,0 0-48-15,-11-5 0 0,9 6 0 0,-9-6 0 0,10 6 96 0,-2-1 16 16,-8-5 0-16,7 9 0 15,-7-9-48-15,5 9-16 0,-5-9 0 0,4 11 0 0,-2-1-64 0,0 0-16 16,-2-10 0-16,0 13 0 0,0 1-32 0,0-1-128 16,-2 1 192-16,2 2-64 0,0-1-128 0,-1 3 192 15,0 1-192-15,0 0 192 0,-1 1-32 0,2 1 0 16,-1 2 0-16,2 3 0 0,1-2-32 0,-1 2-128 16,-1 1 192-16,1 3-64 0,2 3-128 0,-2-2 0 15,-1 0 0-15,0 3 0 0,-1 3 0 0,-1-1 0 16,1 3 128-16,0 2-128 0,-2 0 224 0,1 1-32 15,-1 0-16-15,2 1 0 0,-1 0 96 0,1-1 32 16,0-3 0-16,-2 0 0 0,1 1-160 0,-1 2-16 0,0-2-128 16,2 3 192-16,0 2-192 0,-1-1 0 0,0 3 0 0,1-1 0 15,-1 1 144-15,2-3-144 0,-1-1 128 0,1-4-128 16,3-1 224-16,-1 0-32 0,-1-1-16 0,2 3 0 16,0-4-176-16,-1 3 160 0,0 0-160 0,-2 2 160 15,0 0-160-15,0 1 128 0,0-4-128 0,-2 0 128 16,1-3-128-16,-2-1 0 0,-1-2 0 0,-1 1 128 15,-1-2-128-15,-1-1 0 0,1-1 144 0,-1 2-144 16,1-1 0-16,-1-2 128 0,1-1-128 0,-1-1 0 16,1-1 128-16,0 1-128 0,1-1 160 0,3-2-160 15,0 1 144-15,2-2-144 0,0-1 128 0,0 1-128 16,2-4 0-16,-1 0 128 0,0-1-128 0,0 0 0 16,-1-1 0-16,0 1 0 0,0 0 0 0,0-2 0 0,-1 2 0 15,0-2 0-15,0-1 128 0,-2 2-128 16,0 1 0-16,1-2 0 0,-2 1 144 0,0-2-144 0,-1-1 0 15,-1 0 144-15,1 0-144 0,0 0 0 0,0 2 128 0,0-2-128 16,-2-3 0-16,-1 2 0 0,3 0 0 0,1-1 160 16,2 2-160-16,-2-1 128 0,-2 0-128 0,1 1 128 15,0 0-128-15,0 1 128 0,-2 2-128 0,3 0 0 16,2-1 144-16,-1 0-144 0,-1-2 0 0,0 1 0 16,0-4 0-16,2 1 0 0,0-1 0 0,1-1 0 15,1-9 0-15,0 11 128 0,0-11-128 0,0 9 0 16,0-9 0-16,0 0 0 0,3 9 0 0,-3-9 0 15,0 0 0-15,4 12 0 0,-4-12 0 0,0 0 0 16,4 8 0-16,-4-8 0 0,0 0 0 0,0 0 128 16,0 10-128-16,0-10 0 0,0 0 0 0,0 9 0 15,0-9 0-15,0 0 128 0,0 0-128 0,0 0 0 0,0 0 0 0,0 0 0 16,1 9 0-16,-1-9 0 0,0 0 0 0,0 0 0 16,0 0 0-16,0 0 0 0,0 0 0 0,0 0 128 15,0 0-128-15,0 0 144 0,0 0-144 0,0 0 160 16,-5-4-160-16,5 4 160 0,0 0-160 0,-8-3 160 15,0 0-160-15,0-1 128 0,-2 0-128 0,2 2 128 16,-1 0-128-16,1 0 0 0,-1-1 0 0,1 0 128 16,-1 2-128-16,0-2 0 0,0 0 0 0,-2 0 0 15,0 0 0-15,0 2 0 0,2-3 128 0,0 0-128 16,1-1 0-16,8 5 0 0,-10-5 0 0,2 1-176 31,8 4-1216-31,0 0-240 0,-9-7-48 0,9 7-16 0,0 0-2400 0,-3-11-496 16</inkml:trace>
  <inkml:trace contextRef="#ctx0" brushRef="#br0" timeOffset="51184.11">21672 1897 6447 0</inkml:trace>
  <inkml:trace contextRef="#ctx0" brushRef="#br0" timeOffset="51788.98">21407 3750 4607 0,'0'0'400'0,"0"0"-400"16,0 0 0-16,0 0 0 0,0 0 128 0,-3 12-128 16,1-2 0-16,1 1 128 0,-1-1-128 0,2-10 0 0,-2 11-160 0,2-11 160 15,0 0 0-15,0 0-144 0,0 0 144 0,2 9 0 16,-2-9 0-16</inkml:trace>
  <inkml:trace contextRef="#ctx0" brushRef="#br0" timeOffset="52385.92">21616 3607 24879 0,'0'0'2208'0,"0"0"-1760"0,-8-3-448 0,8 3 0 16,0 0 1984-16,0 0 304 0,-8-3 64 0,8 3 16 0,0 0-1504 0,0 0-288 15,0 0-64-15,0 0-16 0,-10-1-144 0,0 1-32 16,10 0 0-16,-9 7 0 0,-1-5-16 0,1 3-16 15,-2 2 0-15,2 2 0 0,-1 4 160 0,-1-1 16 16,1 2 16-16,-1 3 0 0,1 0 0 0,1 3 0 16,-2-1 0-16,2 2 0 0,0-1-48 0,0 1-16 15,1 1 0-15,2 0 0 0,-1 1-16 0,1 1 0 16,-1-3 0-16,2 0 0 0,1 1-192 0,0-1-32 16,2-1-16-16,0 0 0 0,2 1-160 0,3-6 0 0,-1 2 144 15,2-2-144-15,0-2 0 0,0 0 0 0,-1-1 0 0,2-2 0 16,2-1 0-16,-1-1 0 0,-6-8 0 0,9 8 0 15,2-3 0-15,-2-1 0 0,-9-4 0 0,11 0 0 16,1-1 0-16,0-2 128 0,0-2-128 0,-1 1 0 16,2-3 176-16,2 1-48 0,-2-5 0 0,1 1 0 15,1-2-128-15,-1-1 192 0,-2 0-192 0,-1-1 192 16,0-6-192-16,-1 3 192 0,-2-4-192 0,0 2 192 16,-2-1-192-16,0 1 160 0,-3-6-160 0,0-1 160 15,0-3-160-15,-3 2 0 0,-2-2 144 0,1 0-144 16,0 0 0-16,-2 1 0 0,1 1 0 0,-2 1 128 15,-2 1-128-15,0 0 0 0,-1 4 0 0,1 3 0 16,-1 4 0-16,1 2 0 0,-1 4-144 0,1 0 144 0,-3 2-224 16,9 6 32-16,-9-4 0 0,9 4 0 15,-11-1-320-15,2 3-48 0,9-2-16 16,-8 5 0-16,8-5-1984 0,-6 8-384 0,6-8-96 0,-4 11-13152 16</inkml:trace>
  <inkml:trace contextRef="#ctx0" brushRef="#br0" timeOffset="52636.04">21509 3840 10127 0,'-15'3'448'0,"15"-3"96"0,-11 4-544 0,-1-1 0 16,0 1 0-16,0 0 0 0,1 0 4000 0,0 3 688 16,1-3 144-16,1 1 32 0,0-1-3200 0,9-4-640 15,0 0-128-15,-7 6-32 0,7-6-64 0,-3 9-16 0,3-9 0 0,0 0 0 16,4 11-256-16,-4-11-48 0,8 10-16 0,0-2 0 15,-8-8-16-15,13 7 0 0,-1-2 0 0,0-1 0 16,-1-2-16-16,2 2-16 0,0-2 0 0,0 0 0 16,2 1-240-16,-1-2-48 0,-1-1-128 0,1 0 192 15,1 0-192-15,-2-1 0 0,0 1 0 0,0 0 0 32,0 0-1632-32,0 0-320 0,-1-4-64 0,-1 1-13152 0</inkml:trace>
  <inkml:trace contextRef="#ctx0" brushRef="#br0" timeOffset="52912.38">21781 4081 26143 0,'0'0'1152'0,"0"0"256"16,0 0-1136-16,-2 11-272 0,2-11 0 0,-2 11 0 0,1 1 1088 0,1 1 176 16,0 0 16-16,0 3 16 0,-1-4-496 0,1 2-96 15,0 3-32-15,0-1 0 0,0 2-480 0,0 0-192 16,0-1 176-16,1 0-176 0,0-3 0 0,2 2 0 16,0 1 0-16,-1 2 0 0,1-3 0 0,-1 2-336 15,0-1 48-15,-2 1 16 16,0 3-1440-16,-2 0-272 0,-2 1-64 0</inkml:trace>
  <inkml:trace contextRef="#ctx0" brushRef="#br0" timeOffset="53485.68">21483 4566 27519 0,'0'0'1216'0,"0"0"256"0,-3-10-1168 0,3 10-304 0,0-8 0 0,0 8 0 0,0 0 320 0,0 0 16 16,0 0 0-16,0 0 0 0,0 0-336 0,0 0 0 15,0 0 0-15,0 0 0 0,-12 6 0 0,2 1 128 16,-1 2-128-16,2 3 0 0,-1 0 384 0,1 2 0 16,-2 2 0-16,2 2 0 0,0 1 496 0,-1 4 96 15,-1 0 32-15,1 4 0 0,-1 3-272 0,2 0-48 16,-1 0-16-16,2 0 0 0,0 3-272 0,2-2-48 16,-1-2-16-16,3 0 0 0,0-6-144 0,3 3-16 0,0-1-16 15,2-2 0-15,2-2-160 0,-1 0 0 0,2 0 0 0,1-2 128 16,2 0-128-16,1-4 0 0,1-2 0 0,0-1 0 15,0-1 0-15,1 0 0 0,2-3 0 0,0-1 0 16,1-6 0-16,0 0 0 0,1-1 0 0,1-1 0 16,-2-3 0-16,1 0 0 0,0-5 0 0,1 1 0 15,0-2 0-15,-2-2 0 0,-1-1 0 0,0-1 0 16,-2-3 128-16,-2 1-128 0,-1 0 192 0,-2-2-64 16,-1-1 16-16,-2-5 0 0,0 2 0 0,-1-1 0 15,-5-4-144-15,0 0 192 0,-1-6-192 0,0 2 192 16,-2 0-192-16,-1 0 0 0,1-2 0 0,-2 3 0 15,-3 3 0-15,1 2 128 0,1 1-128 0,-1 4 0 16,0 3 0-16,-2 1 0 0,1 2 0 0,0 1 0 16,1 3-240-16,-1-1-16 0,0 2-16 0,2 2 0 15,0 2-1808-15,3 1-352 16,0-4-80-16,1 3-16 0</inkml:trace>
  <inkml:trace contextRef="#ctx0" brushRef="#br0" timeOffset="53760.31">21346 4903 21183 0,'-12'3'1888'0,"2"3"-1504"16,0-1-384-16,4 1 0 0,6-6 3056 0,0 0 528 15,-3 10 128-15,2-1 0 0,2 0-2544 0,3-1-512 16,-4-8-96-16,8 6-32 0,1-1-272 0,3 1-48 0,-2-4-16 0,3 2 0 15,2-4-192-15,2 0 0 16,0 0 128-16,1 0-128 0,-1-3 0 0,-2 2-256 0,1 0 48 0,2 1 16 31,-1-1-576-31,0-3-128 0,0 1 0 0,-1-2-16 16,-3 1 64-16,1 1 16 0,-1-1 0 0,-1 2 0 16,0 0-128-16,-2 2-32 0,1 0 0 0,-11 0-11504 0</inkml:trace>
  <inkml:trace contextRef="#ctx0" brushRef="#br0" timeOffset="54169.09">21652 5110 2751 0,'0'0'256'0,"0"0"-256"0,0 0 0 0,0 0 0 0,0 0 5696 0,0 0 1104 16,0 0 224-16,0-11 32 0,1 1-5200 0,3 1-1024 15,2 1-224-15,0 2-32 0,1-1 96 0,3 3 32 16,2-2 0-16,0-2 0 0,-1 1-272 0,2 1-48 16,2-2-16-16,-1 3 0 0,0-1-176 0,1 4-48 15,-1 1 0-15,-1-3 0 0,-3 0-144 0,-10 4 0 16,11-2 144-16,-11 2-144 0,0 0 128 0,0 0-128 16,8 7 160-16,-8-7-160 0,2 10 160 0,-2 2-160 15,-2-3 160-15,-2 3-160 0,-3 0 176 0,-2 2-176 16,-1 0 192-16,-2 2-192 0,0 0 128 0,1 1-128 15,-1 1 0-15,0 1 0 0,0 1 144 0,3-2-144 16,3-2 0-16,0 0 144 0,1-1 176 0,1 1 48 16,2-2 0-16,2-1 0 0,0 0-144 0,1 0-32 0,0-2 0 0,2-1 0 15,-3-10-192-15,8 13 128 0,0-4-128 0,2 0 0 16,0-2 0-16,1-1 0 0,-1 0 0 0,2 0 0 31,0-2-576-31,-1 1-64 0,1-1-16 0,-1 0 0 16,-1 3-1904-16,1-3-384 0,-11-4-80 0,11 5-9776 0</inkml:trace>
  <inkml:trace contextRef="#ctx0" brushRef="#br0" timeOffset="54778.34">21487 5697 4607 0,'0'0'400'0,"0"0"-400"16,0 0 0-16,0 0 0 0,1-8 5760 0,-1 8 1056 15,0-9 224-15,0 9 32 0,0 0-5504 0,0 0-1104 0,0 0-208 16,0 0-64-16,0 0-192 0,0 0 144 0,-8-6-144 0,8 6 128 16,-10 0-128-16,-1 4 160 0,-1-1-160 15,1 3 160-15,-1 0 144 0,-1 3 16 0,0 4 16 0,0 0 0 16,0 0 432-16,0 4 96 0,0 1 16 0,0 3 0 16,-2 2-32-16,4 3 0 0,0 2 0 0,1 1 0 15,1 3-400-15,-2 1-64 0,3-2-32 0,2 0 0 16,1-2-224-16,1 0-128 0,0-1 160 0,3 1-160 15,1-3 176-15,2 1-176 0,1-3 192 0,1-1-192 16,1-2 144-16,0-1-144 0,0-3 0 0,2-3 144 16,1-1-144-16,1-2 0 0,1-4 0 0,2-1 0 15,1-2 0-15,1-3 0 0,1-2 0 0,-1-3 0 16,0-4 0-16,1 0 0 0,-1-1 0 0,0-3 0 16,-1-2 0-16,2-1 160 0,-5-2-160 0,1 1 160 15,-1-3-160-15,-1 0 192 0,-1-2-192 0,-1 0 192 0,-2-4-192 16,-1-1 128-16,0-1-128 0,-2-1 128 15,-1-2-128-15,-1-3 0 0,-2-3 144 0,-1 1-144 0,-1-1 0 16,0 2 0-16,-1 0 0 0,0 4 128 0,0-1-128 0,0 4 0 16,-2 5 0-16,1 3 0 0,-2 2 0 0,-1-1-192 15,-1 1 64-15,1 4 0 0,0 1-192 0,1 3-16 16,2 2-16-16,-1 3 0 16,0-1-1456-16,-1 4-304 0,0-2-48 0,1 3-13520 0</inkml:trace>
  <inkml:trace contextRef="#ctx0" brushRef="#br0" timeOffset="55053.05">21305 6006 36335 0,'-15'6'1600'0,"6"-2"352"0,1 0-1568 0,8-4-384 0,0 0 0 0,-5 10 0 16,2 1 384-16,3-11 0 0,-1 10 0 0,1-10 0 16,0 0-384-16,7 9 0 0,1-2 0 0,3-1 0 15,-1 0-224-15,3-3 32 0,0-3 0 0,2 0 0 16,0 0-80-16,1 0-16 0,-1 0 0 0,4 0 0 16,-1 0 0-16,-1-3 0 0,-1 0 0 0,1 3 0 15,1 0-272-15,-1 1-48 16,0 1-16-16,0-2 0 0,-2-2-1680 15,1 2-320-15,0 0-80 0,-3 0-9040 0</inkml:trace>
  <inkml:trace contextRef="#ctx0" brushRef="#br0" timeOffset="55570.07">21643 6115 19343 0,'0'0'848'0,"0"0"192"15,0 0-832-15,0 0-208 0,0 0 0 0,0 0 0 0,0 0 2800 0,0 0 512 16,0 0 96-16,0 0 32 0,0 0-2528 0,0 0-496 0,0 0-96 0,0 0-32 16,0 0-96-16,10 4-32 15,-10-4 0-15,16 1 0 0,-2-2 80 0,2-2 16 0,0 1 0 0,1 0 0 16,1-1 32-16,1 0 16 0,1-1 0 0,-2 1 0 16,-1 1 48-16,0 0 16 0,-1 0 0 0,-3 1 0 15,-3 1-64-15,1 1-16 0,-11-1 0 0,0 0 0 16,8 4-48-16,-8-4-16 0,0 0 0 0,0 0 0 15,0 0-80-15,0 12-16 0,-3-2 0 0,0-1 0 16,-3 0-128-16,-1 0 192 0,-1 0-192 0,-1-2 192 16,0-1-192-16,0 2 0 0,0 1 144 0,2-2-144 15,1-3 0-15,-1 1 0 0,7-5 0 0,0 0 0 16,0 0 0-16,-4 8 0 0,4-8 0 0,0 0 0 16,0 0 0-16,7 8 0 0,-7-8 0 0,10 6-128 15,1-1 128-15,-1 2 0 0,2-3-144 0,0 0 144 16,0-2 0-16,-2 1 0 0,0 0 0 0,1-1 0 15,-2 3 0-15,-1-2 0 0,1 1 0 0,-9-4 0 16,0 0 0-16,6 8 0 0,-6-8 0 0,4 10 0 0,-4-10 0 0,2 12 208 16,-5-2-16-16,3-10-16 0,-5 11 304 0,0-1 64 15,-2 2 16-15,1 1 0 0,-4-3 96 0,1 2 32 16,0 0 0-16,0 0 0 0,-1-1-144 0,-1 1-32 16,-1 0 0-16,2 0 0 0,0-1-208 0,0 1-48 15,1-3-16-15,1 2 0 0,-1-1-240 0,4-3 0 16,5-7 128-16,0 0-128 0,-5 6 0 0,5-6 0 15,0 0 0-15,0 0 0 16,0 0-592-16,0 0-64 0,0 0-16 0,-3-6-12832 16,3-8-2576-16</inkml:trace>
  <inkml:trace contextRef="#ctx0" brushRef="#br0" timeOffset="60840.87">24436 17644 11055 0,'0'0'976'0,"5"-9"-784"0,-1 1-192 0,1-3 0 0,0 1 2640 16,2 1 496-16,-1 2 80 0,2 1 32 15,0-3-2512-15,1 1-496 0,1 1-112 0,1 1 0 0,-3-1-128 0,-1 3 128 16,-7 4-128-16,11-5 128 0,-3 0 416 0,-8 5 96 15,8-5 0-15,-8 5 16 0,0 0 704 0,0 0 144 16,0 0 32-16,0 0 0 0,0 0-384 0,0 0-80 16,0 0-16-16,0 0 0 0,0 0-160 0,0 0-16 15,0 0-16-15,0 0 0 0,0 0 48 0,0 0 16 16,0 0 0-16,0 0 0 0,-8-3-192 0,8 3-32 16,-11-1-16-16,1-2 0 0,-1-1-368 0,1 4-64 15,-2 0 0-15,-1 0-16 0,-1-2-112 0,0 2-128 16,-3 2 176-16,-2 0-176 0,0 0 192 0,-1 2-192 15,-1 0 192-15,-2 0-192 0,-3 0 144 0,-2 1-144 0,0-2 0 16,-2 2 144-16,-2 0-16 0,-1 0-128 0,-3 2 192 0,1-3-64 16,0 1 144-16,0 2 32 0,0-4 0 0,1 1 0 15,0-1-64-15,2 2-16 0,4 0 0 0,0-1 0 16,1 0-64-16,0-1-16 0,-2 2 0 0,2-1 0 16,-1-3-16-16,1 2-128 0,-1-3 192 0,1 2-64 15,-2 0-128-15,1 0 0 0,-2-2 0 0,0 3 0 16,0 1 0-16,0 0 0 0,1 1 0 0,2 0 0 15,1 0 0-15,2-1 0 0,1 0 128 0,1 0-128 16,-2 1 0-16,3 2 0 0,0-6 0 0,4 1 128 16,3-1-128-16,1 1 128 0,0 1-128 0,1-2 128 15,2-2-128-15,1 0 192 0,1-1-192 0,8 2 192 16,-9-3-192-16,2 0 192 0,7 3-192 0,0 0 192 0,-8-4-48 16,8 4 0-16,0 0 0 0,-7-3 0 15,7 3-144-15,0 0 0 0,-7-6 144 0,7 6-144 0,0 0 0 16,-6-7 0-16,-1 1 0 0,7 6 128 0,0 0-128 0,-5-8 0 15,1 0 0-15,4 8 128 0,0 0-128 0,3-8 144 16,-3 8-144-16,3-10 160 0,3-2-32 0,-1 4-128 16,1-1 192-16,2 3-64 0,0-5-128 0,0 2 192 15,0 1-192-15,1 2 192 0,0-3-192 0,1 0 0 16,0-1 0-16,0 1 128 0,0 3-128 0,1-5 0 16,-2 2 0-16,0 0 0 0,-1 1 0 0,1-2 0 15,-1-2 128-15,1 2-128 0,-1 1 0 0,-2 1 0 16,2 0 0-16,0 3 0 0,-8 5 0 0,9-4 0 15,0-3 0-15,-1 2 0 0,-8 5 0 0,10-4 0 16,0 0 0-16,-10 4 0 0,0 0 0 0,0 0 0 0,10 0 0 0,-10 0 0 16,0 0 0-16,0 0 0 0,0 0-144 0,0 0 144 15,0 0 0-15,0 13 0 0,0-13-128 0,-7 11 128 16,-2-1 0-16,-1 1 0 0,-2 0 0 0,-1-2 0 16,-1 2 0-16,-3-1 0 0,-3-2 0 0,1 3 0 15,-1-1 0-15,2-1 0 0,0 0 0 0,-2 0-160 16,-1 0 160-16,0 2 0 0,-1 1 0 0,1-1 0 15,1 1 0-15,1 0 0 0,2-3 0 0,3 3 0 16,1-2 0-16,3 2 0 0,-1-3 128 0,3 0-128 16,3-1 0-16,5-8 144 0,-1 12-144 0,3-2 0 15,4 1 192-15,3-1-192 0,1 0 192 0,3 2-192 16,2 1 128-16,1-1-128 0,5-2 0 0,1 1 0 16,2-1 176-16,-2-1-176 0,-1-1 160 0,0 0-160 15,-2-2 128-15,1 1-128 0,-2 0 0 0,0-1 0 0,-2-1 176 0,-3 0-176 16,0 5 192-16,-1-3-192 0,0 0 0 15,-2-1 0-15,-2 2 0 0,0 1 0 0,0 1 0 0,-1 0-304 16,-7-10 48-16,11 10 0 16,-1 5-1984-16,1-1-400 0,0 0-80 0,2 6-17872 15</inkml:trace>
  <inkml:trace contextRef="#ctx0" brushRef="#br0" timeOffset="65632">2310 17413 3679 0,'0'0'320'0,"0"0"-320"15,0 0 0-15,0 0 0 0,0 0 4304 0,0 0 800 16,0 0 144-16,8-5 48 0,-8 5-3024 0,7-7-608 15,-7 7-112-15,7-5-16 0,-7 5-480 0,0 0-96 16,7-5 0-16,-7 5-16 0,0 0-128 0,0 0-32 0,0 0 0 0,0 0 0 16,0 0-80-16,0 0-32 0,0 0 0 0,0 0 0 15,0 0-32-15,0 0 0 0,0 0 0 0,0 0 0 16,0 0-80-16,0 0-32 0,0 0 0 0,0 0 0 16,0 0 32-16,-1 12 0 0,1-12 0 0,0 0 0 15,0 13-208-15,1-2-32 0,0 1-16 0,2 0 0 16,-1 0-80-16,1 2-16 0,0 2 0 0,-1 2 0 15,1 1-48-15,1 2-16 0,-3 3 0 0,-1-1 0 16,0-1-144-16,-1 2 128 0,-2 2-128 0,1-3 128 16,-1 1 0-16,0-1 0 0,-1-1 0 0,2-2 0 15,-2 0 240-15,1 0 32 0,-1-4 16 0,0 4 0 16,-1 0-80-16,0 1-16 0,1-2 0 0,-1-1 0 16,0-3-192-16,-1 2-128 0,1 3 160 0,0-4-160 0,1-2 144 0,0-1-144 15,0-3 128-15,0 1-128 0,2 1 0 0,-2-2 128 16,1-2-128-16,1 1 0 0,-1 0 128 15,3-9-128-15,0 0 128 0,-6 8-128 0,0-2 128 0,6-6-128 16,0 0 128-16,0 0-128 0,0 0 256 0,-4 7-16 16,4 3-16-16,0-10 0 0,0 0 32 0,0 0 0 15,0 0 0-15,3-10 0 0,1 0-128 0,1 3 0 16,-5 7-128-16,11-4 192 0,-1 8-192 0,2 0 144 16,-1 0-144-16,2-2 128 0,-1 1-128 0,3-2 0 15,0 2 0-15,1 0 0 0,2-2 0 0,0-1 0 16,-1 1 0-16,0-1 0 0,-1 0 0 0,0 0 0 15,-2-1 0-15,0 0 0 0,-1 1 0 0,0-2 0 0,0 0 0 0,0-1 0 16,-1-3 0-16,0 0 0 0,0 0 0 0,-1-2 128 16,0 0-128-16,-1 0 0 0,-1 1 0 0,-3-3 0 15,-3-1 0-15,3 2 0 0,0 2 0 16,3 3-176 0,2 1-1872-16,-11 3-368 0,11-5-80 0,0 4-18160 0</inkml:trace>
  <inkml:trace contextRef="#ctx0" brushRef="#br0" timeOffset="71281.14">4077 17839 911 0,'0'0'0'0,"0"0"0"0,0 0 0 0,0 0 0 16,0 0 0-16</inkml:trace>
  <inkml:trace contextRef="#ctx0" brushRef="#br0" timeOffset="88301.17">2182 15203 4607 0,'0'0'192'0,"0"0"64"0,0 0-256 0,0 0 0 0,0 0 0 0,0 0 0 0,0 0 3040 0,0 0 560 16,0 0 112-16,0 0 32 0,10-2-2480 0,-10 2-496 15,0 0-112-15,0 0-16 0,0 0 240 0,0 0 32 16,0 0 16-16,0 0 0 0,0 0-96 0,0 0-32 16,0 0 0-16,9-6 0 0,-9 6-80 0,0 0-16 15,10-3 0-15,-10 3 0 0,0 0-160 0,11-2-32 16,-11 2-16-16,10 0 0 0,-10 0 16 0,0 0 0 15,0 0 0-15,9 7 0 0,-9-7 16 0,7 10 16 16,-3-1 0-16,-2 2 0 0,-1-1-32 0,-1 1-16 0,-1-1 0 16,1-10 0-16,0 12-64 0,-1-1-16 0,0 2 0 0,-1 2 0 15,1-1-80-15,1 1-16 0,1 0 0 0,2 0 0 16,-2 1-96-16,2 3-32 0,1 0 0 0,-2 2 0 16,1 1-48-16,1-1-16 0,1-1 0 0,-1 1 0 15,-3-2 64-15,1 1 16 0,-1-2 0 0,0 3 0 16,-1-3 16-16,0 2 0 0,-1-5 0 0,0 1 0 15,-2-2 80-15,0 1 16 0,1-4 0 0,-1 1 0 16,0 1-32-16,0-1 0 0,-3-6 0 0,1 2 0 16,0 1 16-16,5-9 0 0,-8 9 0 0,2-1 0 15,-1-1-48-15,7-7-16 0,0 0 0 0,-10 4 0 16,0-2-64-16,10-2-16 0,-7 2 0 0,7-2 0 16,-8-2-160-16,8 2 128 0,0 0-128 0,0 0 128 0,0 0 16 0,0 0 0 15,0 0 0-15,0 0 0 0,-8-4-16 0,8 4 0 16,-6-5 0-16,6 5 0 0,0 0-128 0,0 0 192 15,0 0-192-15,0 0 192 0,0 0-64 0,0 0 0 16,0 0 0-16,0 0 0 0,0-8-128 0,0 8 128 16,0 0-128-16,0 0 128 0,5-8-128 0,-5 8 0 15,10-2 0-15,-1-1 0 0,0-2 128 0,2 1-128 16,-1 3 0-16,3-3 128 0,0 1 16 0,0-2 0 16,0 4 0-16,2-3 0 0,2 1-144 0,0-1 0 15,-2 0 144-15,1 2-144 0,0 1 0 0,2-1 0 16,1 0 0-16,1 0 128 0,-2 1-128 0,2 1 0 15,-1 0 0-15,1 0 0 0,-1 0 0 0,1 0 0 16,-2-1 0-16,0-1 0 0,-2 1 0 0,0 0 128 16,-1 1-128-16,0-3 0 0,-2 2 0 0,1-2 128 0,0 1-128 0,0-1 0 15,-1 2 0-15,-2-3 128 0,0 0-128 0,-1 1 0 16,-1 1 0-16,-9 2 0 0,11 0 0 0,-2 0 128 16,-9 0-128-16,10 0 0 0,-10 0 0 0,0 0 0 15,11 2 0-15,-11-2 0 0,9 4-176 0,-9-4 176 31,0 0-1376-31,0 0-176 0,6 7-48 0,-6-7-19008 0</inkml:trace>
  <inkml:trace contextRef="#ctx0" brushRef="#br0" timeOffset="105522.28">14057 15344 14511 0,'0'0'640'0,"0"0"128"0,0 0-608 0,0 0-160 0,0 0 0 16,0 0 0-16,0 0 1264 0,0 0 208 15,-2-8 64-15,2 8 0 0,0-6-864 0,0 6-160 0,0 0-48 0,0 0 0 16,0-11-80-16,0 11 0 0,0 0-16 0,0 0 0 16,0 0 16-16,0 0 16 0,0 0 0 0,0 0 0 15,-6-2-32-15,6 2-16 0,-9 0 0 0,9 0 0 16,-11 6 112-16,1-2 32 0,-1 3 0 0,1-1 0 15,0 2 48-15,-1 0 16 0,-1 0 0 0,2 1 0 16,1-3-112-16,0 2 0 0,1 1-16 0,3-1 0 16,5-8-32-16,-6 9 0 0,1-1 0 0,5-8 0 15,-4 12-208-15,4-12-32 0,-5 8-16 0,5-8 0 16,-4 9-144-16,4-9 0 0,0 0 144 0,-2 9-144 16,2-9 0-16,0 0 128 0,0 0-128 0,-2 9 0 15,2-9 0-15,0 0 0 0,0 0 0 0,0 0 0 16,0 0 128-16,0 0-128 0,0 0 128 0,0 0-128 0,0 0 0 0,0 0 128 15,0 0-128-15,12 2 0 0,-2 0 0 16,-10-2 0-16,12 1 0 0,0-1 0 0,-2 0 0 0,1 3 0 16,-1-3 0-16,2 2 0 0,1 0 0 0,1 0 0 15,-1-2 0-15,0 2 0 0,0 0 0 0,1 2 0 16,-3-1 0-16,0-1 0 0,-11-2 0 0,13 5 0 16,-2 1 0-16,0 0 0 0,-3 2 0 0,-2 0-128 15,-6-8 128-15,4 10 0 0,-1 2 0 0,-3 0-160 16,0-4 160-16,-2 1 0 0,-1-1-144 15,0 3 144-15,-1 0 0 0,0-1-144 0,-1 1 144 0,0 0 0 16,-2-2 0-16,2 2 0 0,-2 1 0 0,1-1 0 16,-1 0 0-16,0-1 0 0,-1 1 0 0,0-1 0 0,0 0 0 15,-1 1 128-15,0-1-128 0,0-1 0 0,1-1 0 0,0 0 0 16,-1-1 0-16,9-7-192 0,-7 6 64 0,7-6 0 31,-7 5-1600-31,7-5-304 0,0 0-64 0,-10 2-10352 0</inkml:trace>
  <inkml:trace contextRef="#ctx0" brushRef="#br0" timeOffset="106315.08">14170 15452 6447 0,'0'0'272'0,"0"0"80"0,0 0-352 0,0 0 0 0,0 0 0 0,0 0 0 0,0 0 4928 0,0 0 928 16,0 0 176-16,0 0 48 0,0 0-4800 0,0 0-960 16,7 12-192-16,-1 0-128 0,2-4 256 0,-2 2-16 15,0 2-16-15,-1 1 0 0,-1-2 64 0,0 3 16 16,0 0 0-16,-2 3 0 0,0 0-32 0,-2 1 0 15,0 2 0-15,0 0 0 0,-2 1-16 0,1-1-16 16,0 3 0-16,-2-2 0 0,-1 1 16 0,2 2 16 16,-2-1 0-16,1 1 0 0,0-1 64 0,2-1 16 15,0 1 0-15,1-3 0 0,0-3-112 0,1 3-32 0,2-3 0 0,-1 2 0 16,2-2-208-16,-1-1 128 0,-1-2-128 0,1-1 0 16,-2 0 128-16,-1-2-128 0,0-11 0 0,0 10 0 15,0-10 128-15,0 0-128 0,0 0 0 0,0 0 144 16,0 0-144-16,0 0 192 0,0 0-192 0,0 0 192 15,0 0 32-15,-9-4 16 0,3-2 0 0,0-3 0 16,1-2 112-16,1 0 32 0,-1-4 0 0,1-2 0 16,0-6-224-16,2-1-32 0,-1 0-128 0,0-4 192 15,1-3-192-15,1-3 0 0,-1-4 0 0,2 2 0 16,0 0 0-16,0 3-240 0,0-3 80 0,0 4 16 16,0 3 144-16,0 2 0 0,2-1-144 0,-2 2 144 15,0 1 0-15,1 2 0 0,0 0 0 0,0 3 0 16,1 3 0-16,0 3 0 0,0-1 0 0,2 1 0 0,0 2 0 15,2 3 0-15,1-1 0 0,0 2 0 0,3-1 0 0,0 2 0 16,2 2 0-16,1 0 0 0,1 0 0 0,2 1-176 16,-1 0 176-16,1 2-128 0,-3 1 128 0,1 2 0 15,1 1-144-15,-2 2 144 0,0 0 0 0,-1 2-144 16,-3 2 144-16,-2 4 0 0,-1-2-192 0,-2 3 192 16,-2 0-192-16,0-1 192 0,-1 0-144 0,0 1 144 15,-1-3 0-15,1 2-144 0,1 2 144 0,-2-1 0 16,0-2 0-16,1-1 0 0,-1-1 0 0,1 0 0 15,-1 2 0-15,0-11 0 0,0 12 0 0,-1-3 0 16,1-9 0-16,-3 9 128 0,1-1-128 0,-3-2 0 16,-2-1 128-16,-1 2-128 0,-1-2 0 0,0 0 0 15,-1 2 0-15,-1-2 128 0,1-1-128 0,-1 0 0 16,0 0 0-16,0 0 128 0,1 0-128 0,-1-3 0 0,2-1 0 0,0 1 0 16,9-1 0-16,-12 3 0 0,2-3 0 0,-1 0 0 15,2 0-176-15,9 0-48 0,-9 1-16 0,9-1 0 31,-9 0-496-31,9 0-96 0,-8 0-32 0,8 0 0 16,0 0-320-16,0 0-64 0,0 0-16 0,0 0-7904 0,0 0-1584 0</inkml:trace>
  <inkml:trace contextRef="#ctx0" brushRef="#br0" timeOffset="107206.38">14671 15335 1839 0,'0'0'160'0,"0"0"-160"0,0 0 0 0,0 0 0 15,0 0 3280-15,0 0 624 0,0 0 128 0,0 0 32 16,2-9-2912-16,-2 9-592 0,4-9-112 0,-4 9-32 16,5-8-416-16,-5 8 128 0,0 0-128 0,0 0 0 15,0 0 160-15,0 0-160 0,0 0 192 0,0 0-192 16,0 0 448-16,0 0-32 0,0 0 0 0,-9 0 0 15,0 0 544-15,9 0 128 0,-10 2 0 0,1 1 16 16,9-3 80-16,-11 4 16 0,1 1 0 0,1-1 0 16,1 1-576-16,1 2-112 0,0-1-32 0,-1 2 0 0,-1 0-352 15,2 1-128-15,1-2 0 0,0 0 144 0,1 1-144 0,1 3 0 16,0-3 0-16,2 2 0 0,-1 2 0 16,2-2 0-16,1 1 0 0,0 0 0 0,0 2 0 0,2-2 0 15,1-2 0-15,0 1 0 0,-1 2 0 0,1-2 0 16,1 1 0-16,0-2 0 0,-4-9 0 0,5 9 0 15,0 0 0-15,-5-9 0 0,7 7 0 0,-7-7 128 16,0 0-128-16,9 6 128 0,-9-6-128 0,10 3 0 16,-10-3 144-16,11-3-144 0,-11 3 128 0,11-4-128 15,0-1 160-15,-2 1-160 0,-9 4 128 0,9-10-128 16,-1 1 0-16,-2-2 0 0,1 1 128 0,-2 1-128 16,0-3 0-16,0 0 0 0,-1 1 128 0,0-1-128 0,0 0 0 0,0 2 144 15,-1-1-144-15,-1 1 0 0,1 1 0 16,-2 0 0-16,1 1 0 0,-1-3 0 0,0 1 0 0,-1 10 0 15,0-9 0-15,0 9 0 0,-1-9 0 0,1 9 128 16,0 0 224-16,0 0 32 0,0 0 16 0,0 0 0 16,0 0 48-16,0 0 0 0,0 0 0 0,0 0 0 15,0 0-320-15,1 13-128 0,2-2 128 0,-1 1-128 16,1 0 128-16,1 0-128 0,0-1 0 0,0 1 128 16,0 0 32-16,0 1 0 0,-1 0 0 0,1-1 0 15,-1-1-160-15,0 1 0 0,-1 0 0 0,-1-2 0 16,1 1 0-16,-2-1 0 0,0-10 0 0,0 12 0 31,0-2-304-31,0-10-144 0,0 0-16 0,2 9-16 0,-2-9-560 0,0 0-112 16,0 0-32-16,0 0-8096 0,0 0-1600 0</inkml:trace>
  <inkml:trace contextRef="#ctx0" brushRef="#br0" timeOffset="107606.66">14911 15519 27695 0,'0'0'1216'0,"0"0"272"0,0 0-1184 0,0 0-304 15,0 0 0-15,0 0 0 0,0 0 560 0,0 0 48 16,0 0 16-16,0 0 0 0,0 0-624 0,0 0 0 16,0 0-224-16,0 0 64 0,0 0 160 0,0 0 0 15,0 0 0-15,0 0 0 0,0 0 144 0,0 0 64 0,0 0 16 16,0 0 0-16,0 0 512 0,-7-4 96 0,1-1 32 0,6 5 0 15,-7-10-48-15,3 3-16 0,0-2 0 0,3-2 0 16,0-1-400-16,-1 1-80 0,1-2 0 0,1 0-16 16,0-2-304-16,1 2 160 0,-1-6-160 0,2 2 128 15,-2-2-128-15,0 2 0 0,0 2 0 0,0-1 0 16,0 1 0-16,-2 0 160 0,1 3-160 0,0 5 160 16,-1-4-16-16,1 5 0 0,1 6 0 0,0 0 0 15,0-8-144-15,0 8 0 0,0 0 0 0,4-8 0 16,-4 8 0-16,5-8 0 0,0 0 0 0,-5 8 0 15,8-6-192-15,-8 6 192 0,12-5-192 0,-2 1 192 16,1 1-576 0,-1-2 16-16,-10 5 0 0,15-1 0 0,-2-2-528 15,-3 2-128-15,-10 1 0 0,12 0-16 0,-12 0-2160 0,10 4-416 0</inkml:trace>
  <inkml:trace contextRef="#ctx0" brushRef="#br0" timeOffset="108223.75">15273 15122 19119 0,'0'0'832'0,"0"0"192"0,0 0-816 0,0 0-208 0,0 0 0 0,0 0 0 16,-8 6 1536-16,8-6 272 0,-9 6 48 0,9-6 16 15,0 0-768-15,-8 5-144 0,8-5-48 0,-6 7 0 16,6-7-416-16,-8 9-96 0,1 0-16 0,1-2 0 15,-1-1-384-15,1 2 128 0,-1-1-128 0,1 2 0 16,-3-5 0-16,1 5 0 0,-1-3 0 0,0 3 0 16,-1 0 176-16,3 1-48 0,-1-1-128 0,0 0 192 15,-1-1 0-15,1-1 0 0,2 1 0 0,6-8 0 16,0 0-192-16,0 0 176 0,0 0-176 0,0 0 160 0,0 0-160 0,0 0 0 16,0 0 144-16,0 0-144 0,0 0 0 0,9 8 128 15,-9-8-128-15,11 4 0 0,-11-4 0 0,13 3 0 16,-1-2 0-16,-1 0 0 0,-11-1 0 0,10 2 0 15,-10-2 0-15,12 1 0 0,-12-1 0 0,10 5 0 16,-10-5 0-16,9 7 0 0,-9-7 0 0,7 9 0 16,-7-9 0-16,6 9 0 0,-6-9 0 0,7 10 0 15,-2 1 0-15,-5-11 128 0,5 9-128 0,-5-9 0 16,6 10 128-16,-6-10-128 0,6 12 0 0,-1 0 128 16,-5-12-128-16,4 10 0 0,-3 1 0 0,-1-1 0 0,-2-1 0 15,-1 2 0-15,-1 0 0 0,-1 0 0 0,-3-2 0 16,1 1 0-16,-3-1 0 0,1 2 0 0,1-1 0 0,1 1 0 15,-3-2 0-15,3 1 0 0,-2-3 0 0,-1 1 0 32,3 1-368-32,-1-1-32 0,0-2-16 0,1 1 0 15,1-2-784-15,6-5-144 0,0 0-48 0,0 0-11024 0</inkml:trace>
  <inkml:trace contextRef="#ctx0" brushRef="#br0" timeOffset="108742.95">15398 15370 13823 0,'0'0'608'0,"0"0"128"0,0 0-592 0,0 0-144 16,0 0 0-16,0 0 0 16,0 0 4240-16,0 0 816 0,0 0 176 0,0 0 16 15,0 0-4240-15,0 0-864 0,0 0-144 0,0 0 0 0,0 0-144 0,12-1 144 16,-2-2-192-16,1-1 192 0,-1 2 0 0,2-1 0 15,-2 0 0-15,2 2 0 0,1-1 0 0,0 0 0 16,0 0 0-16,-1-1 0 0,0 0 0 0,-1 1 0 16,0-1 0-16,-1-1 144 0,-10 4-16 0,11-5 0 15,-3 1 0-15,-8 4 0 0,9-6 96 0,-2-2 16 16,-1 1 0-16,-6 7 0 0,5-8-32 0,-1 1 0 16,-3 0 0-16,0-2 0 0,1 1-16 0,-1-1 0 15,0 0 0-15,2 1 0 0,-3 8-64 0,4-13 0 16,-2 3-128-16,1-1 192 0,0 2-192 0,-3 9 144 0,2-9-144 0,-2 9 128 15,0-12-128-15,0 12 0 0,-2-8 0 0,2 8 0 16,0 0 0-16,0 0 0 0,-11-1 0 0,1 2 0 16,-1 2-160-16,0 1 160 0,-1 2 0 15,-1 1-144-15,-1 0 144 0,-2 2 0 0,-1 1 0 0,1 2 0 16,1 0 128-16,2 3-128 0,0-2 128 0,2 4-128 16,1-3 176-16,1 3-48 0,1 2 0 0,3-4 0 15,-1 2-128-15,2-1 192 0,2-2-192 0,-1 1 192 16,-1-1-192-16,2-1 0 0,-1 0 0 0,2 0 128 15,0 0-128-15,-1 3 0 0,1-7 0 0,1 1 0 16,1 1 0-16,1-3 0 0,-2-8 0 0,2 7 0 16,-2-7 0-16,4 8 0 0,-4-8 0 0,0 0 0 15,7 7-496-15,2-1-128 0,-9-6-16 16,11 4-9872-16,0-1-1968 0</inkml:trace>
  <inkml:trace contextRef="#ctx0" brushRef="#br0" timeOffset="115329.8">24765 15351 13823 0,'0'0'608'0,"-10"5"128"0,-2-1-592 0,2 0-144 0,-1 0 0 0,4 1 0 15,7-5 5072-15,0 0 992 0,-7 5 192 0,7-5 32 16,0 0-4688-16,0 0-960 0,0 0-176 0,-1 10-32 15,2 1 160-15,-1-11 48 0,4 10 0 0,0 1 0 16,0 2 0-16,2-4 0 0,0 1 0 0,-1 2 0 16,-1 2-256-16,0 3-64 0,-2 2 0 0,1 3 0 15,-1-1-160-15,1 2-32 0,1 2-128 0,-1 1 192 16,-2-4-192-16,1 0 0 0,0 0 0 0,0 2 0 16,0-5 0-16,0 1 0 0,3-1 0 0,1-3 0 0,0-4 0 0,1 1 0 15,1-3 0-15,-1-2-160 16,0-1-496-16,-7-7-112 15,10 4 0-15,-1-3-16 0,-9-1-736 0,11-3-144 0,-1-1-16 0,-2-1-16 16,-8 5-1840-16,9-10-368 0,-1-3-80 0,-1 0-16 0</inkml:trace>
  <inkml:trace contextRef="#ctx0" brushRef="#br0" timeOffset="115640.5">24997 15293 19343 0,'0'0'848'0,"0"0"192"0,-7-4-832 0,7 4-208 0,-9-1 0 0,9 1 0 16,-10 1 4416-16,10-1 832 0,0 0 160 0,0 0 32 16,0 0-4272-16,-6 7-848 0,6-7-192 0,0 0-128 15,-4 12 480-15,3-1-16 0,2 4 0 0,2 0 0 16,-1 4 240-16,2 1 32 0,0 3 16 0,0 1 0 15,-3 4-192-15,2-2-48 0,1-1 0 0,0-2 0 16,-2-1-352-16,2 0-160 0,0-1 128 0,-1 0-128 16,-1 0 128-16,2-2-128 0,-1 2 0 0,1-2 128 15,1-1-128-15,0-4 0 0,0 2 0 0,3-3-176 16,-1-4-400 0,-1 0-96-16,1-1-16 0,-7-8 0 0,8 6-2000 0,-8-6-416 0,0 0-80 15,7 7-7696-15,-7-7-1552 0</inkml:trace>
  <inkml:trace contextRef="#ctx0" brushRef="#br0" timeOffset="116081.52">24580 15657 27647 0,'0'0'2448'0,"-6"-4"-1952"0,6 4-496 0,-8-4 0 16,1-1 1632-16,7 5 224 0,0 0 64 0,0 0 0 15,-5-7-720-15,5 7-144 0,0 0-32 0,0 0 0 16,0 0 304-16,3-9 48 0,1 0 16 0,2 3 0 15,3 0-352-15,3 1-64 0,1-1-16 0,1 2 0 16,3-1-320-16,3 1-80 0,0-3-16 0,0 2 0 16,3 2-320-16,0-3-64 0,2 1-16 0,1-1 0 15,-1 0-144-15,-1-2 0 0,1 0 144 0,3 0-144 16,2 1 0-16,0-3 0 0,-2 1 0 0,1 0 0 16,0 0 0-16,-2 0 0 0,-2 1 0 0,0 0 0 31,-2 2-512-31,-1-3-64 0,-1 1 0 0,-1 0-16 0,-1 1-592 0,-1 2-112 0,-2 0-32 0,-2 0 0 15,1 0-1280-15,-1 1-256 0,-1-2-48 0,1 3-16 16,-1-3 32-16,-1 4 0 16,1-7 0-16,-13 9 0 0</inkml:trace>
  <inkml:trace contextRef="#ctx0" brushRef="#br0" timeOffset="116464.13">24572 15816 21183 0,'0'0'944'0,"-10"8"192"0,0-6-912 0,0 2-224 0,10-4 0 0,-7 7 0 16,7-7 2512-16,0 0 464 0,0 0 96 0,0 0 0 16,0 0-1632-16,0 0-336 0,0 0-64 0,0 0-16 15,10 0 240-15,1 0 32 0,-1-4 16 0,2 3 0 16,1 1-80-16,1-2-16 0,2 0 0 0,2 0 0 16,2 0-576-16,-2-1-128 0,0 1-32 0,3-1 0 15,1-1-240-15,3-1-48 0,1-2-16 0,0 2 0 16,1 0-176-16,2 0 0 0,1-3 0 0,4 0 128 0,-2-1-128 0,2 0 0 15,0 0 0-15,0 1 0 16,-1 0-464-16,-2 3-80 0,-1 0-16 0,-1-1 0 16,-1 1-2832-16,-2 1-560 0</inkml:trace>
  <inkml:trace contextRef="#ctx0" brushRef="#br0" timeOffset="119081.98">25891 15452 23487 0,'0'0'1040'0,"0"0"224"0,0 0-1008 0,0 0-256 0,0 0 0 0,0 0 0 15,0 0 960-15,0 0 160 0,-6 9 32 0,2-1 0 16,4-8 112-16,-1 13 16 0,-2-2 16 0,2 2 0 16,0 1-240-16,1 2-48 0,0-1-16 0,0 2 0 0,-1-1-240 0,1 0-48 15,1 1-16-15,0 1 0 0,-1-4-144 0,0 3-32 16,0 1 0-16,0-1 0 0,0-1-208 0,0 0-48 16,1-1-16-16,-1 1 0 0,0-1-64 0,2 0-16 15,-2-5 0-15,1-1 0 0,-1-9 32 0,0 0 16 16,0 0 0-16,0 0 0 0,0 0-16 0,0 0-16 15,0 0 0-15,0 0 0 0,0 0 16 0,0 0 0 16,0 0 0-16,0 0 0 0,5-9-64 0,-1-1 0 16,-1-1 0-16,-2 0 0 0,0-1-128 0,1-1 0 15,0-3 0-15,1 1 0 0,-4 0 0 0,1 0 0 16,0-2 128-16,1 0-128 0,0 0 0 0,1 0 0 16,0 4 0-16,1 0 0 0,1 0 0 0,0 2 0 15,0 1 0-15,-1 1 0 0,-3 9 0 0,7-9 0 16,-2 1-128-16,2 1 128 0,-1-3 0 0,2 3 0 0,-8 7 0 0,10-6 0 15,1-1 0-15,-2 1 0 0,0 1 0 0,-9 5 0 16,13-6 0-16,-1 4 0 0,-2-1 0 0,-10 3 0 16,12 3 0-16,-2 1 0 0,-10-4 0 0,15 10 0 15,-2 0 0-15,-1 2 160 0,-1 1-16 0,-2-1 0 16,2 1 64-16,-1 0 16 0,2 0 0 0,-2 3 0 16,-2-3-224-16,0 2 0 0,0 1 0 0,-2 0 0 15,1-2 0-15,0-1 0 0,-2 0 0 0,0-1 0 16,0 1 0-16,-1-3-160 0,0-1 0 0,-4-9 0 31,6 8-544-31,-6-8-96 0,7 7-32 0,-7-7 0 16,0 0-1632-16,0 0-336 0,10 0-64 0,-10 0-7808 0,11-7-1552 0</inkml:trace>
  <inkml:trace contextRef="#ctx0" brushRef="#br0" timeOffset="119625.39">26426 15448 29823 0,'0'0'1328'0,"0"0"272"0,0 0-1280 0,0 0-320 15,0 0 0-15,-9 4 0 0,9-4 1024 0,0 0 128 16,0 0 48-16,-6 8 0 0,-1-1-96 0,7-7-16 16,-5 10 0-16,1 2 0 0,0-3-192 0,0 1-32 15,2 1-16-15,-1 2 0 0,0 1-336 0,2 2-80 0,1-2-16 0,1 2 0 16,1-3-208-16,-1 2-32 0,0 1-16 0,2 1 0 15,1-1-160-15,1-1 128 0,0-2-128 0,-1 0 128 16,0 0-128-16,1 0 0 0,1-1 144 0,0-1-144 16,-1-1 0-16,0-1 144 15,2 0-144-15,1-2 0 0,-8-7 128 0,8 6-128 0,-1-3 0 0,-7-3 0 16,0 0 0-16,13-1 0 0,-2-1 128 0,-1-2-128 16,-10 4 144-16,12-6-16 0,-1-5-128 0,-1 1 192 15,-1-2-192-15,0 1 144 0,-1-4-144 0,2 1 128 16,1 1-128-16,-2 0 0 0,-2 0 0 0,-2-3 0 15,0 2 0-15,0 1 0 0,0-3 0 0,-1 3 0 16,-1 1 0-16,1 2 0 0,-2-2 0 0,1 3 0 16,-3 9 0-16,1-8 0 0,-1-2 0 0,-1 3 0 15,1 7 0-15,0 0 0 0,0 0 0 0,0 0 0 0,0-6 0 0,0 6 0 16,0 0 0-16,0 0 0 0,0 0 0 0,0 0 0 16,0 0 0-16,0 0 0 0,5 12 0 0,0-1 0 15,-5-11 0-15,6 15 0 0,-1-2 0 0,0 0 0 16,-1-2 0-16,-1 1 0 0,1 0 0 0,-2 0 0 15,1-1 0-15,-1 0 0 0,-2-11 0 0,4 10 0 16,-4-10 0-16,4 12-176 16,-4-12-288-16,3 10-64 0,-3-10-16 0,2 11 0 15,-2-11-1392-15,0 0-288 0,0 0-48 0,0 0-16 16,0 0-784-16,0 0-144 0,0 0-48 0,0 0 0 0</inkml:trace>
  <inkml:trace contextRef="#ctx0" brushRef="#br0" timeOffset="120222.37">26939 15503 24879 0,'0'0'1088'0,"-4"11"256"0,1-2-1088 0,1 1-256 0,-1 2 0 0,2 1 0 15,2 0 2720-15,2 1 480 0,-1 1 112 0,2-1 16 16,-1 0-2688-16,-2 2-512 0,-1 0-128 0,0-1 0 15,0-2 384-15,1 0 64 0,1 2 32 0,-1-2 0 16,-1-3 224-16,0 2 32 0,0-3 16 0,0-9 0 16,0 9-416-16,0-9-80 0,0 0 0 0,0 0-16 15,0 0-240-15,0 0 176 0,0 0-176 0,0 0 160 16,0 0-160-16,0 0-192 0,0 0 32 0,5-12 16 16,-1-1-48-16,-1-1-16 0,-1 0 0 0,1-1 0 0,-2 2 208 0,0-2-176 15,-1-2 176-15,0 0-160 0,0 0 160 0,2 0 0 16,0-3 0-16,0 3 0 0,-2 4 0 0,2-1 0 15,1 0 0-15,1 2 0 0,-2 1 0 0,2 2 0 16,-4 9 128-16,4-10-128 0,0 1 160 0,1 0-32 16,-5 9-128-16,6-8 192 0,-6 8-48 0,7-7-16 15,-7 7 0-15,10-5 0 0,-10 5 64 0,11-1 0 16,-11 1 0-16,13 6 0 0,-2 1 32 0,-1 4 16 16,2 1 0-16,0 3 0 0,-2 0 64 0,2 2 16 15,0 0 0-15,-2 1 0 0,-2-1-32 0,0 0 0 16,1-2 0-16,0 0 0 0,-1 1-160 0,0-2-128 0,-1-1 192 15,0 0-192-15,-1-1 128 0,1 0-128 0,-1-3 0 16,1 1 0-16,-2-2 128 0,0 1-128 0,-5-9 0 0,7 7 0 16,-7-7 0-16,8 6 0 0,-8-6 0 0,0 0 0 15,0 0 0-15,9 0-304 0,-9 0 48 0,0 0 0 32,10-6-272-32,-10 6-48 0,5-11-16 0,1 1 0 15,-1 1 80-15,-1 0 0 0,0 0 16 0,1-1 0 0,-5 10 320 0,5-9 176 0,-5 9-192 0,4-11 192 16,-1 3 0-16,-3 8 0 0,0-9 0 0,0 9 0 15,-3-7 0-15,3 7 128 0,-4-8-128 0,0 3 0 16,4 5 0-16,0 0 0 0,-8-6 0 0,8 6 0 31,-7-6-1424-31,0 2-240 0,1-1-32 0,6 5-9504 0,-8-2-1888 0</inkml:trace>
  <inkml:trace contextRef="#ctx0" brushRef="#br0" timeOffset="121499.46">27162 15806 6447 0,'0'0'576'0,"0"0"-576"0,0 0 0 0,0 0 0 15,0 0 4544-15,0 0 784 16,0 0 176-16,0 0 16 0,-9-4-4208 0,9 4-848 0,0 0-160 0,0 0-48 16,0 0 400-16,-4-7 80 0,4 7 16 0,0 0 0 15,-2-10 240-15,4 1 48 16,-2 9 16-16,4-11 0 0,1 3-32 0,0-1 0 0,0 0 0 0,-1 1 0 16,3 0-256-16,-1 1-48 0,-1-1-16 0,1 0 0 15,-1 1-192-15,0 0-64 0,0-1 0 0,0-3 0 16,-1 2-144-16,0 0-48 0,0 1 0 0,0-2 0 15,0 1-48-15,0 0-16 0,-3 1 0 0,3-4 0 16,0 0-48-16,0 1-16 0,0-1 0 0,1-1 0 16,0-2-128-16,0 1 192 0,1 1-192 0,-2 1 192 15,0 1-32-15,-1 0 0 0,1 2 0 0,-4 9 0 16,0 0-160-16,0 0 0 0,0 0-160 0,0 0 160 16,0 0 0-16,0 0 0 0,0 0 0 0,0 0 0 15,12 7 0-15,-2 2 0 0,0 1 0 0,0 3 0 0,0 2 0 0,2 0 0 16,0 5 0-16,1-6 0 0,0 0 0 0,0 1 0 15,1 0 0-15,1 1 0 0,-2 0 0 0,0-3 0 16,1 0 0-16,-1 0 0 0,0-4 0 0,-1 1 0 16,0 1 0-16,-2-1 0 0,-1-1-176 0,0 0 176 15,-1 1-192-15,-1-3 192 16,-7-7-1840-16,6 7-256 0,1-2-48 0,-7-5-15264 16</inkml:trace>
  <inkml:trace contextRef="#ctx0" brushRef="#br0" timeOffset="122449.38">28332 15476 16863 0,'0'0'752'0,"0"0"144"0,0 0-704 0,0 0-192 0,0 0 0 0,0 0 0 0,-7 4 1280 0,7-4 240 16,0 0 32-16,0 0 16 0,0 0-944 0,0 0-192 16,0 0-48-16,0 0 0 0,0 0 624 0,0 0 112 15,0 0 32-15,0 0 0 0,0 0 16 0,0 0 16 16,0 0 0-16,0 0 0 0,0 0-16 0,0 0 0 0,0 0 0 0,0 0 0 16,0 11-208-16,-3 0-64 0,0-1 0 0,1-1 0 15,-2 3-192-15,-1 0-32 0,-1 0-16 0,1 1 0 16,0 1-272-16,1 2-48 15,0-1-16-15,2 1 0 0,-1 1-176 0,0-3-144 0,3 2 192 0,-1-3-192 16,1 1 240-16,0-2-64 0,0-2-16 0,0-10 0 16,3 11 64-16,-3-11 16 0,0 0 0 0,0 0 0 15,0 0-32-15,0 0 0 0,0 0 0 0,0 0 0 16,0 0-208-16,6-7 176 0,-2-2-176 0,0-1 160 16,-1-1-160-16,-1 1 0 0,-1-2 144 0,1-1-144 15,-1-1 0-15,2-1 0 0,-1 1 0 0,1 0 0 16,0-2 0-16,0 0 0 0,1 1 0 0,2-1 0 0,-1-1 0 15,1 3 0-15,1 1 0 0,1 1-128 0,-2 0 128 0,2 2 0 16,0 1 0-16,0 2 0 0,1-2 0 0,-1 1-192 16,-1 0 192-16,3 3-192 0,-1 0 192 15,-9 5 0-15,7-4 0 0,-7 4 0 0,0 0 0 16,12-2 0-16,-12 2 0 0,0 0 0 0,11 2 0 0,-2 2 0 16,-1 3 0-16,-2 2 0 0,-1-1 128 0,2 3-128 15,-1-2 128-15,0 3-128 0,-1 0 0 0,0 1 0 16,0 1 0-16,3-1 128 0,-1-1-128 0,-1 1 0 15,1 0 0-15,-2-1 0 0,0 1 0 0,0-1 128 16,2-2-128-16,-2 0 0 0,0 1 0 0,0-1 0 16,-2-1 0-16,0 1 128 0,-3-10-128 0,4 11 0 15,-2-2 0-15,1 1 128 0,-3-10-128 0,1 11 192 16,0-2-64-16,-1 2 0 0,0-3-128 0,0 1 128 0,0 1-128 0,0-10 128 16,0 9-128-16,0 0 0 0,0 1 0 0,-1-3 0 15,1-7-160-15,0 0 0 0,-3 11 0 0,3-11 0 31,0 0-464-31,0 0-80 0,0 0-32 0,0 0 0 16,0 0-272-16,0 0-48 0,0 0-16 0,0 0 0 16,0 0-2192-16,0 0-448 0,0 0-96 0</inkml:trace>
  <inkml:trace contextRef="#ctx0" brushRef="#br0" timeOffset="122983.99">28828 15493 12895 0,'0'0'576'0,"0"0"112"0,0 0-560 0,0 0-128 16,0 0 0-16,0 0 0 0,0 0 2432 0,0 0 464 15,0 0 96-15,0 0 16 0,0 0-1360 0,0 0-272 16,-9-4-48-16,1 1-16 0,8 3 352 0,-9 0 64 16,1 0 0-16,-1 3 16 0,0 2-368 0,1 0-80 15,-1 2-16-15,0 1 0 0,-2-1-368 0,1 2-80 16,-1 1 0-16,0 0-16 0,-1 2-432 0,3-1-96 0,0 1-16 0,1 3 0 16,0 0-272-16,3 5 0 0,-1-6 0 0,3 3 0 15,3 1 0-15,0-2 0 0,0 1 0 0,2 0 0 16,1 0 144-16,2-4-144 0,2 1 0 0,2-2 144 15,1 0-144-15,2-2 0 0,0-2 0 0,2-2 0 16,2-2 0-16,-1-1 0 0,2-3 0 0,3 0 0 16,1-3 0-16,1-2 0 0,0-1 0 0,1-4 0 15,1 1 0-15,-2-2 0 0,-1 0 0 0,-2-1 0 16,0 1 144-16,-2-2-144 0,-3 0 160 0,-2 0-160 16,-1 0 192-16,-3-2-48 0,-1-2-16 0,-3 0 0 15,-2 0 64-15,-2 0 16 0,-2-1 0 0,-2 0 0 16,-3-2-64-16,-1 2-16 0,-2 0 0 0,0 0 0 0,-4 1-128 15,1 2 0-15,-1 1 0 0,1 4 128 0,-1 2-320 0,-1 3-80 16,0 1-16-16,0 2 0 16,2 4-1296-16,2 0-256 15,-1 1-48-15,1 2-16 0,11-5-1344 0,-6 8-272 0</inkml:trace>
  <inkml:trace contextRef="#ctx0" brushRef="#br0" timeOffset="123436.62">29130 15533 5519 0,'0'0'496'0,"5"9"-496"15,-5-9 0-15,3 11 0 0,-2 0 6048 0,1 1 1120 0,-2-1 208 0,0 0 48 16,0 1-5488-16,0 1-1104 16,0 0-208-16,-2 0-48 0,0 1 512 0,-1 1 96 0,1 0 32 0,-1 0 0 15,0-2-256-15,2 0-64 0,-2-1 0 0,1-1 0 16,1 1-304-16,-1-2-64 0,1 0-16 0,1-10 0 15,0 11-224-15,0-11-48 0,0 0-16 0,0 0 0 16,0 0 16-16,0 0 0 0,0 0 0 0,0 0 0 16,0 0-240-16,0 0 144 0,9-6-144 0,-1-3 128 15,-2 0-128-15,0-2 0 0,-2-2 0 0,-1 0 128 16,1 0-128-16,0-4 0 0,0 0 144 0,0-2-144 16,0-2 0-16,0 0 128 0,1-1-128 0,-1 1 0 15,0 1 0-15,1-2 0 0,0-1 0 0,-1 3 128 16,0 3-128-16,0 4 0 0,1 1 0 0,1 5 0 15,-6 7 0-15,0 0 0 0,0 0 0 0,13-2 0 0,-2 2 0 16,2 4 0-16,-1 0 0 0,2 4 0 16,-1 1 0-16,2 3-128 0,0-3 128 0,2 3 0 0,0-1 0 0,0 1-128 15,-1-1 128-15,0 0 0 0,-1 0 0 16,1-1 0-16,-2 1 0 0,-1 0 128 0,0-2-128 0,-1 1 0 16,-2-3 0-16,-2 4 0 15,-1-3-416-15,-1 1-96 0,0-1-32 0,-1-1 0 16,-5-7-1168-16,0 0-224 0,5 11-48 0,-5-11-16 15,0 0-1232-15,0 0-240 0</inkml:trace>
  <inkml:trace contextRef="#ctx0" brushRef="#br0" timeOffset="123884.47">29583 15468 21183 0,'0'0'1888'0,"0"0"-1504"0,-9 1-384 0,9-1 0 16,0 0 4288-16,0 0 800 0,0 0 160 0,0 0 16 16,0 0-4160-16,0 0-832 0,0 0-272 0,10-1 160 15,-10 1 160-15,13-1 48 0,-1-1 0 0,-1 0 0 16,0-1 208-16,-1 2 32 0,1-1 16 0,0 0 0 16,1-1-240-16,1-1-64 0,0 2 0 0,0-1 0 15,-1 1-144-15,0 0-48 0,-2 0 0 0,1 2 0 16,-11 0-128-16,11 0 0 0,0 0 144 0,-11 0-144 15,12 2 0-15,-12-2 128 0,9 7-128 0,-9-7 0 16,5 8 0-16,-3 2 0 0,-3 2 0 0,-1-2 0 16,-4-1 0-16,-1 2 144 0,-3-1-144 0,0 1 0 0,-2-2 144 15,-1 1-144-15,-1 1 0 0,1 0 144 16,-1 0-144-16,2-1 0 0,-3 1 0 0,2-1 0 0,0 0 0 0,0 1 0 16,2-1 0-16,0 1 0 0,2-1 0 0,1 1 0 15,2 0 0-15,0 0 0 0,3-1 0 0,-1 1 0 16,1-1 0-16,3 0 128 0,3 0-128 0,-1-1 192 15,2 1-192-15,1-1 192 0,2-1-192 0,-1-1 128 16,2-1-128-16,3-1 128 0,0 1-128 0,4-3-272 16,2 0 64-16,0-2 16 0,1-2-48 0,1-2 0 15,2 0 0-15,4 0 0 16,2 0-208-16,0-1-64 0,0-2 0 0,-2-1 0 16,-3 1-2048-16,-1-1-400 0,-4 1-96 0,-2-1-13216 0</inkml:trace>
  <inkml:trace contextRef="#ctx0" brushRef="#br0" timeOffset="124351.81">30043 15682 17503 0,'0'0'768'0,"0"0"176"0,-13 5-752 0,1-1-192 0,2 0 0 0,1 0 0 15,9-4 4512-15,0 0 864 0,-8 5 192 0,8-5 16 16,0 0-4064-16,0 0-816 0,0 0-176 0,0 0-16 15,0 0 32-15,0 0 16 0,0 0 0 0,0 0 0 16,13 0-96-16,0-1-16 0,0-1 0 0,0 0 0 16,-1-2-112-16,1 1-16 0,0-1-16 0,2 0 0 0,0-2-144 0,-2-1-32 15,-2 1 0-15,1-1 0 0,1 1 0 0,-1-1 0 16,-2 1 0-16,1-1 0 0,-2 1-128 0,-1-1 0 16,0 1 0-16,-2-2 0 0,-2-1 0 15,-1 0 0-15,-2-1 0 0,-1 1 0 0,0 0 128 0,-1-1 0 16,-2-1 0-16,-1 1 0 0,-2 1-128 0,-1-2 0 15,-1 5 0-15,-1 1 0 0,-3 1 0 0,2 2 0 16,-2 2 0-16,2 2 0 0,-1 2 0 0,0 1 0 16,-2 1 0-16,2 5 0 0,1-3 128 0,-1 3 0 15,1 2 0-15,1 2 0 0,2-1 64 0,2 2 0 16,0-1 0-16,0 2 0 0,1 3 48 0,1-3 16 16,0 0 0-16,2 0 0 0,1 0-128 0,1 0 0 15,3-2-128-15,0 1 192 0,0-2-192 0,0 2 0 16,1-3 0-16,2-3 0 0,-1-1 0 0,2-2-208 0,3-1 32 15,-1 0 16 1,2-2-320-16,-1-2-64 0,1-2-16 0,3-1 0 16,0-3-192-16,2 1-32 0,0-1-16 0,3-2 0 15,-2-3-1632-15,0-4-336 0,-1 0-64 0,0 2-13232 0</inkml:trace>
  <inkml:trace contextRef="#ctx0" brushRef="#br0" timeOffset="124752.22">30525 15691 11967 0,'0'0'1072'0,"-4"10"-864"0,-2-2-208 0,-1 0 0 15,2 1 5568-15,0-1 1056 0,5-8 224 0,-5 10 32 16,1-2-5536-16,4-8-1088 0,-5 12-256 0,-1-4 0 0,6-8 384 0,-5 7 64 16,5-7 32-16,0 0 0 0,-6 8 176 0,6-8 48 15,0 0 0-15,0 0 0 0,0 0-48 0,-7 7 0 16,7-7 0-16,0 0 0 0,0 0 176 0,0 0 16 15,0 0 16-15,0 0 0 0,-6-7-256 0,3-1-48 16,2-2-16-16,1-2 0 0,1-3-288 0,0-2-64 16,1 0-16-16,0-1 0 0,1-3-176 0,-1 1 0 15,0-1 144-15,0 0-144 0,0 2 0 0,0 1 0 16,1-1 0-16,-1 2 128 0,1 2-128 0,-2 0 0 16,2 5 0-16,0 1 128 0,0 0-128 0,-3 9 128 15,4-9-128-15,2 2 128 0,-6 7-128 0,6-8 0 0,-6 8 0 0,7-6 0 16,-7 6 0-16,7-7 0 0,1 2-128 0,-8 5 128 15,12-4 0-15,1 1-160 0,-1 1 160 16,-1 1 0-16,-11 1-352 0,14-2 32 0,0 1 16 16,-1 4 0-1,-1-1-976-15,-2 2-192 0,2 0-32 0,0 1-16 16,-12-5-960-16,10 7-192 0,0 1-32 0,-2-2-16 16,-8-6-1056-16,8 9-192 0,-8-9-64 0,7 11 0 0</inkml:trace>
  <inkml:trace contextRef="#ctx0" brushRef="#br0" timeOffset="125237.47">30918 15477 15663 0,'0'0'1392'0,"-9"7"-1120"0,-3-1-272 0,1-2 0 0,1-3 5968 0,2 2 1136 15,8-3 240-15,-9 4 32 0,1 0-5792 0,0 0-1168 16,1 0-224-16,-1 1-64 0,-1 1 16 0,-2-1 0 15,1 3 0-15,-2 0 0 0,0 1 192 0,1 2 48 16,-1-1 0-16,-1 1 0 0,0 0 48 0,0 0 16 16,4 2 0-16,-1 0 0 0,1 0-112 0,1 0-16 15,3 0 0-15,1 0 0 0,2 0-144 0,-1 1-48 16,1-2 0-16,2 1 0 0,2 1-128 0,2-1 0 16,1 0 144-16,0 2-144 0,2-3 0 0,1-2 0 15,2-2 0-15,2-2 128 0,1 1-128 0,1-1 0 0,2 0 0 16,1-3 0-16,-1 3 0 0,1-4 144 0,-1-2-144 0,3 0 0 15,-2-2 0-15,1-1 0 0,1 0 0 0,0 0 0 16,-2-3 128-16,0 1-128 16,0-3 0-16,0 2 0 0,-1-3 160 0,-1 0-160 0,-2-2 128 0,-1 1-128 15,-2-2 128-15,-1 0-128 0,-2-1 0 0,-3-1 128 16,-2 1-128-16,-1-5 160 0,-1 1-160 0,-2 0 160 16,-3 0-32-16,-1 1-128 0,1 2 192 0,0 2-64 15,-1 0 64-15,-2 3 0 0,0 0 0 0,0 1 0 16,-1 2 16-16,0 2 16 0,-2-1 0 0,1 3 0 15,1-3-224-15,0 4 0 0,0-3-144 0,1 3 144 16,-1-1-400-16,2 1 16 0,1 0 0 0,6 1 0 16,0 0-384-16,-7-3-64 15,2-1 0-15,5 4-16 0,0 0-1584 16,-3-8-304-16,2-1-64 0,2 0-14960 0</inkml:trace>
  <inkml:trace contextRef="#ctx0" brushRef="#br0" timeOffset="126011.42">31510 15400 36623 0,'0'0'1616'0,"0"0"352"0,-8 3-1584 0,8-3-384 0,-11-3 0 0,2 6 0 16,9-3 320-16,0 0-32 0,-12 1 0 0,3 2 0 0,9-3 48 15,-9 4 16-15,9-4 0 0,-9 5 0 0,1-1 272 0,2 1 48 16,-3 0 16-16,1 2 0 0,-1 2-128 0,1-3-32 15,-4 2 0-15,0 1 0 0,1 0-192 0,-2 2-32 16,0-1-16-16,-2 1 0 0,-3-2-128 0,1-3-32 16,0 2 0-16,1 0 0 0,2 0-128 0,0-2 160 15,-2 1-160-15,4-3 160 0,3 1-160 0,9-5 0 16,-8 4 0-16,8-4 128 0,0 0-128 0,0 0 192 16,0 0-192-16,0 0 192 0,0 0-192 0,0 0 128 15,12 8-128-15,1-3 128 0,-1-1-128 0,1-2 0 16,1-2 0-16,1 2 0 0,0 0 0 0,1 1 0 15,0 1-160-15,1-2 160 0,-2 0 0 0,1 0 0 0,-2 2-128 0,2 0 128 16,2 0 0-16,0 1 0 0,1 2 0 0,-1 1 0 16,-1-1 0-16,0 1 0 0,0 3 0 15,-2-2 0-15,0 0 0 0,-4 0 0 16,1-1 0-16,-4 2 0 0,-4 2 128 0,0-2-128 16,-2 0 192-16,-2 1-192 0,-1 0 480 0,0-1-16 15,-2 1 0-15,2 0 0 0,-4 1 0 0,-1 0 0 16,0-2 0-16,-3 1 0 0,0 0-192 0,-2 1-32 0,1 0-16 15,-3-3 0-15,0 1-48 0,-2 1-16 0,0-1 0 0,-1-1 0 16,0 1-160-16,1-3 160 0,0 1-160 0,1 0 160 16,0-1-160-16,1-2 0 0,0 0 0 0,1-1 0 15,2-2-256-15,-1 0-16 0,2-4-16 0,0 1 0 16,0 0-1248 0,1-4-240-16,1-1-48 0,1 0-11824 0,-1-1-2368 0</inkml:trace>
  <inkml:trace contextRef="#ctx0" brushRef="#br0" timeOffset="132440.43">23741 3879 2751 0,'0'0'256'0,"0"0"-256"0,0 0 0 0,0 0 0 16,0 0 832-16,-9 3 128 0,9-3 32 0,0 0 0 0,0 0-768 15,0 0-224-15,-10 0 0 0,10 0 128 0,0 0 320 0,0 0 80 16,-10 1 16-16,10-1 0 0,-10 1 848 0,0 3 160 15,3-4 48-15,7 0 0 0,-11 0-80 0,2 0-16 16,-1 0 0-16,-1-4 0 0,-1 4-432 0,2 0-96 16,0 0-16-16,-1 0 0 0,-1 0-352 0,-1 0-80 15,-1-2-16-15,0 2 0 0,-2 0-256 0,-1-4-64 16,0 3-16-16,-2-1 0 0,-1 2-176 0,1 0 128 16,-2 0-128-16,0 0 128 0,0 0-128 0,1 0 160 15,1-2-160-15,-1 2 160 0,2-2 64 0,0 2 16 16,1 0 0-16,0 0 0 0,0 0 32 0,1 2 16 15,-1-2 0-15,2 0 0 0,-1 0-160 0,0 2-128 16,1 0 144-16,0-1-144 0,1-2 128 0,0-1-128 0,-1 0 0 16,2 2 0-16,2 2 144 0,0-2-144 0,-1 0 128 15,3 0-128-15,2 0 272 0,7 0-16 0,-10 3-16 0,10-3 0 16,0 0-240-16,0 0 0 0,0 0 128 0,0 0-128 16,0 0 0-16,0 0 128 0,0 0-128 0,0 0 0 15,10-3 128-15,0-1-128 0,0 2 0 0,2-3 0 16,0 5 128-16,0-2-128 0,-1-2 0 0,1 2 0 15,1-1 0-15,0-1 0 0,-1 0 0 0,1 0 0 16,0 2 128-16,0-2-128 0,0-1 0 0,-1-1 0 16,-2 0 0-16,1 1 0 0,-2-2 0 0,-1 3 0 15,-8 4 0-15,10-6 0 0,-1-1 0 0,-1 2 0 16,-2-2 0-16,-6 7 128 0,8-6-128 0,0 1 0 16,-8 5 0-16,7-5 0 0,-7 5 0 0,0 0 0 15,0 0 0-15,0 0 0 0,0 0 0 0,0 0 0 0,0 0 0 0,0 0 0 16,0 0 0-16,0 0 0 0,0 0 0 0,0 0 144 15,-4-7-144-15,4 7 128 0,-8-1-128 0,8 1 0 16,-11 1 0-16,2 2 0 0,0-1 0 0,9-2 0 16,-9 3 0-16,1 1 0 0,8-4 0 0,-10 2 0 15,-1 2 0-15,1 1 0 0,1-1 0 0,-2 0 0 16,1 0 0-16,0 0 0 0,0 3 0 0,1-2 0 16,-1 0 0-16,2 0 0 0,8-5 0 0,-9 7 0 15,1-1 0-15,8-6 0 0,-6 7 0 0,6-7 0 16,-6 6 0-16,6-6 0 0,-5 8 0 0,5-8 0 15,0 0 0-15,0 0 0 0,-5 9 0 0,5-9 0 16,0 0 0-16,0 0 0 0,0 0 0 0,-4 8 0 0,4-8 0 0,0 0 0 16,-5 7 0-16,5-7 0 0,-5 9 0 0,5-9 0 15,0 0 0-15,0 0 0 0,-2 9 0 0,2-9 0 16,0 0 0-16,5 9 0 0,-5-9 0 0,11 8 0 16,-1-3 0-16,2 0 0 0,0-2 0 0,0 1 0 15,1-2 0-15,0 1 0 0,-2 0 0 0,1-1 128 16,0 2-128-16,-2 1-144 0,-2 1 144 0,-8-6-208 31,11 6-288-31,-11-6-48 0,9 9-16 0,-2-1-12240 0</inkml:trace>
  <inkml:trace contextRef="#ctx0" brushRef="#br0" timeOffset="133644.51">23629 4890 13823 0,'0'0'1216'0,"0"0"-960"0,-7 7-256 0,7-7 0 15,-8 6 1120-15,8-6 176 0,-9 1 48 0,9-1 0 16,-10 1-128-16,1 0 0 0,9-1-16 0,-11 0 0 15,2 0-256-15,0 0-48 0,0 2-16 0,0-2 0 16,-1 0-128-16,1 0-32 0,-1 0 0 0,-2 0 0 16,-1-2 16-16,0 1 0 0,0 0 0 0,-1 1 0 15,-2-1-32-15,2 1 0 0,1 0 0 0,-2-3 0 16,-2 0-64-16,0 2 0 0,2-3-16 0,1 2 0 16,-2-1-176-16,2 0-16 0,-1 1-16 0,1 0 0 15,-1 1-256-15,1 1-160 0,-1 1 192 0,-2-1-192 16,0-1 0-16,1 0 0 0,0-2 0 0,2 1 0 0,0-1 128 0,-1 0-128 15,1 2 0-15,1-3 0 0,1 2 0 0,2-1 0 16,-1-1 128-16,2 0-128 0,1 2 0 16,8 2 0-16,-7-3 0 0,7 3 0 15,0 0 128-15,0 0-128 0,0 0 0 0,0 0 0 0,0 0 128 0,5-8-128 16,1 3 0-16,3 0 0 0,2-1 0 0,1 3 128 16,1-3-128-16,0 2 0 0,0-1 128 0,1 1-128 15,2-1 0-15,-1 0 0 0,0 0 0 0,-1-1 0 16,-1 2 0-16,1-2 0 0,-1 1 128 0,0-2-128 15,-1 2 0-15,0-1 0 0,-2 2 0 0,1 1 0 16,-11 3 0-16,10-7 0 0,-2 2 0 0,-8 5 0 16,0 0 0-16,0 0 0 0,0 0 0 0,0 0 0 15,0 0 0-15,0 0 0 0,0 0 0 0,0 0 0 16,0 0 0-16,-10 3 0 0,-2-1 0 0,1 5 0 0,1 0 0 16,-2 0-144-16,1 4 144 0,-1 0-160 0,-1 3 160 15,0-1-160-15,0 0 160 0,0-2-192 0,-2 0 192 0,4-1-192 16,1 1 192-16,0-1-208 0,0-1 80 0,0 0 128 15,3-1 0-15,1 0 0 0,6-8 0 0,-5 10 0 16,5-10-192-16,-2 12 192 0,2-12-160 0,0 11 160 16,0-11-368-16,5 10 32 0,1-2 0 0,1 0 0 15,1-2-48-15,1 1-16 0,3-1 0 0,-1 2 0 16,2-1 16-16,2-1 16 0,0 1 0 0,1-1 0 31,0 1-592-31,-1 0-112 0,1 3-16 0,1-1-8096 0,1-2-1616 0</inkml:trace>
  <inkml:trace contextRef="#ctx0" brushRef="#br0" timeOffset="134529.54">23524 6082 13823 0,'0'0'1216'0,"0"0"-960"0,5-6-256 0,-5 6 0 15,0 0 1776-15,0 0 304 0,0 0 64 0,0 0 16 16,8-7-1264-16,-8 7-240 0,0 0-48 0,0 0-16 16,0 0 256-16,0 0 48 0,0 0 16 0,0 0 0 15,-6-6-80-15,-2 2 0 0,-1 0-16 0,-2 3 0 16,0 1-96-16,-2 0-16 0,-3 0 0 0,-1 0 0 15,-1-2-192-15,1 1-64 0,1 0 0 0,-1-2 0 16,0 1 144-16,-1 0 32 0,0 2 0 0,0-1 0 16,-1 0-112-16,1-1-32 0,0 2 0 0,-2-2 0 15,-1 0-304-15,2 1-176 0,-5 0 192 0,2-2-192 0,-1-1 128 0,2 0-128 16,0-1 0-16,0 1 0 0,-1 0 208 0,2-2-64 16,1 1-16-16,1-1 0 0,3 0 64 0,2 1 0 15,2 0 0-15,-1 1 0 0,1-2-192 0,2 4 128 16,0-1-128-16,1 2 128 0,2-3-128 0,6 4 0 15,-7-1 0-15,7 1 128 0,0 0-128 0,0 0 0 16,0 0 0-16,0 0 0 0,0 0 0 0,2-8 160 16,-2 8-16-16,6-7 0 0,1 1-144 0,3 2 160 15,0 0-160-15,2 1 160 0,0 1-160 0,2 0 0 16,1 1 0-16,2 1 128 0,1 0-128 0,1 0 0 16,1-1 0-16,-1 1 0 0,1-3 0 0,0 2 0 0,-2-2 0 0,0 1 0 15,-1-2 0-15,0 0 0 0,-3 0 0 16,-1 0 0-16,-2 1 0 0,-1 1 0 0,-2-3 0 0,-8 5 0 15,0 0 0-15,8-7 0 0,-2 1 0 0,-6 6 0 16,0 0 0-16,0 0 0 0,0 0 0 0,2-8 0 16,-2 8 0-16,0 0 0 0,-6-7 0 0,6 7 0 15,-9-4 0-15,0 2-144 0,-1 0 144 0,-2 2-208 16,0-1 208-16,-1 4-192 0,-1-1 192 0,1 1-192 16,0 0 192-16,0 0-144 0,-3 1 144 0,-1 2-128 15,0-1 128-15,0-1 0 0,-2 0 0 0,1 1-128 16,-1 1 128-16,2 1 0 0,2-1 0 0,0 2 0 15,1 1 0-15,1-3 0 0,3 1 0 0,0 1 0 16,4 1 0-16,2 0 0 0,0 1 0 0,3 0 0 0,1 0 192 0,1 2-16 16,2 0-16-16,1 1 0 0,1-3-160 0,1 2 160 15,2 0-160-15,0-3 160 0,1 3-160 0,0-1 0 16,0 0 0-16,0 2 128 0,1-1-128 0,-1 1 0 16,0-2 0-16,0 1 0 0,0-1-384 0,2 0 0 15,-2 1 0-15,1-3-11456 16,2-2-2288-16</inkml:trace>
  <inkml:trace contextRef="#ctx0" brushRef="#br0" timeOffset="182642.9">19745 14941 16575 0,'0'0'1472'0,"-11"-2"-1168"0,0-5-304 0,-1 3 0 15,1 2 1552-15,1-1 256 0,0 2 48 0,-1-2 16 16,1-1-1376-16,-1 2-288 0,0-1-48 0,-1 2-16 15,-4-5-144-15,1 2 0 0,-2 2 144 0,0 1-144 16,0-3 336-16,0 1 0 0,-1-3 0 0,-1 2 0 16,1 0 128-16,-2 0 32 0,0 0 0 0,0 0 0 15,0 0 16-15,1 0 0 0,-3 2 0 0,4-4 0 16,-2 2-64-16,0 2 0 0,1-2 0 0,-1 1 0 16,1-1-192-16,-1 2-32 0,-1-1-16 0,-1 3 0 0,-1 0 16 0,-1 3 0 15,1-1 0-15,-1 1 0 16,0 1-224-16,-1 0 176 0,0 1-176 0,0 2 160 0,2-1-160 15,-3 2 0-15,-2-2 0 0,2 1 0 0,0-1 0 0,1 1 0 16,-1-1 0-16,0 1 0 0,1 0 176 0,1-2-48 16,0 0-128-16,2 1 192 0,0 1 32 0,1-1 0 15,-1 1 0-15,0 2 0 0,0-1-80 0,-1 1-16 16,1 0 0-16,1 0 0 0,0 0-128 0,1 2 0 16,-1-1 0-16,1 2 0 0,1 1 0 0,-2-1 0 15,-3 2 0-15,1 1 0 0,-2 0 0 0,2 2 0 16,-1-1 0-16,-1 1 0 0,1 0 0 0,0 1 0 0,1 0 0 15,2-1 0-15,1 3 0 0,2-5 0 0,0 0 0 16,1 0 128-16,0 2 32 0,1 0 0 0,2 0 0 0,-3 3 0 16,-1-3-160-16,-1 0 0 0,2 0 0 15,1-1 0-15,-1 3 0 0,0-1 0 0,0 2 0 0,1-1 0 16,0-2 0-16,1 1 0 16,-2-1 0-16,1 1 0 0,-1 1 0 0,3-1 0 0,0 0 0 0,1-1 0 15,1-1 0-15,1 1 192 0,0 0-192 0,1 0 192 16,3 1-192-16,1 0 0 0,1 2 144 0,3-1-144 15,3-3 0-15,2 1 128 0,0 0-128 0,3-2 0 16,-1 1 0-16,3 0 0 0,1-2 0 0,0 2 128 16,0-2-128-16,0 4 0 0,-1-3 0 0,1 0 0 15,-1 0 0-15,1-1 0 0,0 0 0 0,0 1 0 16,0-2 0-16,1-2 0 0,-1 1 0 0,1 0 0 0,1 1 0 16,-1-1 0-16,2 1 0 0,-1 1 0 0,1 0 0 0,1-1 0 15,0-1 0-15,3 0 128 0,0 0-128 0,1-2 144 16,-1 1-144-16,0-1 160 0,2 0-16 0,1 0 0 15,-1 0 0-15,0-4 0 0,0 2 32 0,1 0 0 16,-1 1 0-16,1 3 0 0,1-3-32 0,0 0 0 16,-1-4 0-16,1 2 0 0,-3 1-144 0,0 0 0 15,0-2 144-15,-1 2-144 0,0 0 0 0,0 0 144 16,1-2-144-16,-2 1 0 0,1-1 224 0,0 1-64 16,-1 0-16-16,1 0 0 0,0 0 32 0,1 0 0 15,-1 1 0-15,3-1 0 0,-1 1-176 0,2-2 160 16,-1 1-160-16,1-1 160 0,-1 2-160 0,2-2 192 15,0 0-192-15,0-1 192 0,0 1-64 0,1 1-128 0,-1-3 192 16,1 1-64-16,0 2-128 0,0-1 0 0,-1 1 144 0,1-1-144 16,0 2 0-16,-1-2 128 0,1 1-128 15,-2 2 0-15,-1-2 0 0,1-1 128 0,0 1-128 0,-1-1 0 16,-1-1 0-16,2 1 0 0,1 0 0 0,2 1 128 16,1-5-128-16,0 2 0 0,1 0 0 0,1 0 128 15,0 0-128-15,2-2 0 0,-1 2 0 0,2-1 128 16,0 0-128-16,1-1 0 0,3-1 0 0,-1 2 128 15,-2-3-128-15,0 0 0 0,-2 0 128 0,2 1-128 16,2 3 128-16,-1-1-128 0,-1 0 128 0,0 0-128 16,-1 1 128-16,-2 2-128 0,-1-4 128 0,1 2-128 15,1 0 128-15,0 1-128 0,1-1 128 0,0-1-128 16,-2-3 208-16,1 0-16 0,-1 0-16 0,0-3 0 16,1-1 352-16,-1 2 80 0,2-4 16 0,3 2 0 15,2 1-384-15,1-4-80 0,1 3-16 0,1 2 0 16,1-1-144-16,-1 0 128 0,-2 1-128 0,0-1 128 0,-1 3-128 0,0-4 0 15,1 2 0-15,-1-4 0 0,0 1 0 0,1 1 0 16,0-1 0-16,2 1 0 0,-1 2 0 0,1-1 0 16,-2-1 128-16,0 1-128 0,0 2 128 0,-1-2 0 15,-1 1 0-15,-2 1 0 0,-1-5 0 0,2 2 0 16,0-2 0-16,2-1 0 0,-1 1 48 0,2-2 0 16,3 2 0-16,1-4 0 0,1 3 0 0,1 0 0 15,-1-2 0-15,2 2 0 0,-1 1-176 0,0-1 0 16,-3 0 0-16,1 0 0 0,0-2 0 0,1 1 0 15,-2 2 0-15,0-1 0 0,0 1 0 0,0-1 0 16,-1 2 0-16,0 0 0 0,-2-1 0 0,2 1 0 0,-1-3 0 0,-1 1 0 16,-1 0 0-16,3-5 128 15,0 2-128-15,0-1 0 0,-1 1 0 0,2 1 0 0,1 1 128 0,2 2-128 16,-1-8 0-16,1 4 0 0,-2 0 144 0,1 0-144 16,2 4 0-16,-3-1 0 0,-4-3 0 0,-1 5 0 15,0 0 0-15,-1 2 0 0,-1-4 0 0,-1 2 0 16,1 0 0-16,0 0 0 0,1 1 0 0,0 0 0 15,-1-1 0-15,-1 0 128 0,1-1-128 0,-2 2 0 16,0-2 0-16,0 1 144 0,0-1-144 0,-2 0 0 16,0-1 128-16,-1 1-128 0,0-1 0 0,2-3 0 15,-1 1 160-15,0 0-160 0,1-2 128 0,1 2-128 16,1 0 144-16,0 0-144 0,1 2 160 0,-1-2-160 16,-1 1 128-16,-3 2-128 0,-1-1 0 0,-1-3 0 15,0 1 128-15,-3-2-128 0,-1 1 0 0,-1 1 0 16,-1 0 128-16,-2-2-128 0,0-2 0 0,-1 3 0 0,1-3 176 0,0 2-176 15,0-2 192-15,-2-2-192 0,0 0 192 0,-2 0-64 16,-2-2 0-16,1 0-128 0,-2 0 160 0,1 1-160 16,-2-1 128-16,-1 0-128 0,1-1 128 0,-1 0-128 15,0-2 128-15,-2 1-128 0,-1-2 128 0,1 1-128 16,-3-4 0-16,0 1 128 0,-2 1-128 0,-1 0 0 16,0 0 144-16,-1 0-144 0,0-2 0 0,-2-2 0 15,-1-1 0-15,2 1 128 0,-4 1-128 0,1 0 128 16,0-3-128-16,0 3 128 0,-2 3-128 0,-1-1 0 15,1 0 0-15,-3 2 0 0,1 2 0 0,0 0 0 16,-1 1 0-16,-2 2 0 0,0-1 0 0,-1 3 0 16,-2-2 0-16,-2 2 0 0,0 0 0 0,0 1 0 0,0 1 0 15,-3-1 0-15,-2-1 0 0,-1 1 0 0,-3 0-144 0,0-1 144 16,-2 0 0-16,-2 0 0 0,-2 2 0 0,-2-1 0 16,-2 3-160-16,4-1 160 0,-1 2 0 0,1-1-144 15,2 2 144-15,-2 0 0 0,1 0 0 0,0 0 0 16,0 1 0-16,-5-3 0 0,-3 3 0 0,-1 0-128 15,-2 1 128-15,-1 0 0 0,-1 1 0 0,-2 0 0 16,-1 2 0-16,0 1 0 0,-1-1 0 0,0-1 0 16,1 2 0-16,-5-5-128 0,-4 2 128 0,-2 1 0 15,1 0 0-15,0 1 0 0,0 1 0 0,1 0 0 16,0 1 0-16,4 1 0 0,3-1 0 0,-1 0 0 16,1-2 0-16,-2 0 0 0,0 2 0 0,1 1 0 15,2-5 0-15,0 4 0 0,1-3 0 0,1 1 0 16,1 0 0-16,0 2 0 0,1 0 0 0,-2 1-128 15,-1 2 128-15,-1 1 0 0,0-2 0 0,-2 1 0 16,1 2 0-16,1-4 0 0,-1 2 0 0,3 2 0 0,-1-4 0 0,-2 0 0 16,0 0 0-16,-1-3 0 0,2 2 0 0,0 0 0 15,1 0 0-15,1 1 0 0,3-6 0 0,1 2 0 16,1 0 0-16,3 1 0 0,1-1 0 0,1 1 0 16,-1 2 0-16,1 1 0 0,-2 1 0 0,2 0 0 15,-2 1 0-15,-1-1 0 0,0 0 0 0,-1 2 0 16,3 1 0-16,-2 1 0 0,-2-2-128 0,2 2 128 15,0 1-128-15,0 1 128 0,0-1-128 0,0 1 128 16,-2-2-128-16,1 2 128 0,1-1 0 0,0 1-128 16,-2-2 128-16,2 0 0 0,0 2 0 0,1-1-128 0,0-1 128 15,3 2 0-15,2-2-224 0,1-1 32 16,2 0 16-16,0 0 0 16,1-2-208-16,3 2-64 0,3-1 0 0,2 1 0 15,3 2-1888-15,1 0-384 0,2-1-80 0</inkml:trace>
  <inkml:trace contextRef="#ctx0" brushRef="#br0" timeOffset="189930.61">14080 16614 13535 0,'0'0'592'0,"0"0"128"0,0 0-576 0,0 0-144 0,0 0 0 0,0 0 0 0,0 0 272 0,0 0 32 15,0 0 0-15,0 0 0 0,0 0-176 0,0-9-128 16,0 9 144-16,0 0-144 0,-2-9 400 0,2 9-16 15,0 0 0-15,0 0 0 0,0 0-256 0,0 0-128 16,0 0 0-16,0 0 128 0,0 0-128 0,0 0 192 16,0 0-192-16,0 0 192 0,0 0 384 0,0 0 64 15,0 0 32-15,0 0 0 0,0 0 224 0,0 0 32 16,0 0 16-16,0 0 0 0,0 0 256 0,0 0 48 16,0 0 16-16,0 0 0 0,-7-3-336 0,7 3-64 0,0 0-16 0,0 0 0 15,0 0-480-15,0 0-112 0,0 0 0 0,0 0-16 16,0 0-240-16,0 0 0 0,-9 0 0 0,9 0 0 15,-9 4 0-15,0 1 0 0,0 0 128 0,-1 1-128 16,0 0 0-16,0-2 128 0,-1 3-128 0,1-1 0 16,1 1 256-16,-2-1-64 0,1-2 0 0,-1 1 0 15,1 2 80-15,1-2 16 0,0 0 0 0,1 0 0 16,8-5-288-16,-8 8 160 0,1-1-160 0,7-7 128 16,-6 10-128-16,-1-2 0 0,1-2 0 0,6-6 0 15,0 0 0-15,-7 10 0 0,2-1 0 0,5-9 0 16,0 0 0-16,-2 10 128 0,2-10-128 0,0 0 128 15,0 0-128-15,0 0 0 0,0 0 0 0,0 0-176 0,0 0 176 0,10 7 0 16,-10-7 128-16,12 4-128 0,-12-4 0 0,13 2 0 16,-13-2 0-16,14 0 0 0,-2-1 0 0,0 1 0 15,-2 0 0-15,0 0 0 0,1-1 0 0,2 1 0 16,1 0 0-16,2 1 0 0,-2 0 0 0,-1 0 0 16,0 2 0-16,-1-2 0 0,0 2-144 0,-2 1 144 15,-10-4-160-15,11 8 160 0,-11-8-224 0,7 11 48 16,-1 0 16-16,-2 1 0 0,-4-12-16 0,0 15 0 15,0 1 0-15,-2-3 0 0,-2-1 176 0,0-1-160 16,0 1 160-16,1-4-160 0,-3 2 160 0,1 2 0 16,0-4 160-16,0 1-160 0,1 0 192 0,4-9-64 15,-7 11-128-15,2-4 192 0,5-7-192 0,-5 12 128 16,0 0-128-16,-2 0 0 0,-1-5 0 0,0 3 0 0,-1-1 0 16,2 1 0-16,-1-2 0 0,0 0 0 0,-1 0-176 15,0-2 176-15,0-1-336 0,-1 1 48 0,3-3 16 0,-1 3 0 31,-1-2-448-31,9-4-96 0,-10 2-16 0,10-2-12160 0</inkml:trace>
  <inkml:trace contextRef="#ctx0" brushRef="#br0" timeOffset="191593.91">14276 16786 19231 0,'0'0'848'0,"0"0"176"0,0 0-816 0,-6-8-208 15,6 8 0-15,0 0 0 0,-3-6 288 0,3 6 16 16,-7-7 0-16,7 7 0 0,0 0-48 0,0 0-16 16,-6-6 0-16,6 6 0 0,0 0 400 0,0 0 96 15,0 0 16-15,0 0 0 0,0 0 336 0,0 0 64 0,0 0 0 0,0 0 16 16,0 0-224-16,0 0-48 0,0 0-16 0,0 0 0 15,2 10-448-15,1 0-96 0,-1 2-16 0,1-1 0 16,-2-1-192-16,1 3-128 0,-2 4 128 0,0 0-128 16,0-1 0-16,0 3 0 0,0 2 0 0,-2 1 0 15,1-2 0-15,0 1 0 0,-1-1 0 0,1 1 0 16,0 0 272-16,-1 0-16 0,2 1 0 0,0-5 0 16,2-1 64-16,-2 1 0 0,-2-3 0 0,1 2 0 15,1-3-160-15,0 1-32 0,-1-1 0 0,0-1 0 16,-2 10-128-16,3-22 144 0,-3 12-144 15,3-12 128-15,-4 9-128 0,4-9 160 0,0 0-160 16,-5 8 144-16,5-8-144 0,0 0 128 0,0 0-128 16,0 0 160-16,-9-2-160 0,9 2 192 0,0 0-192 15,-5-9 368-15,1-1-48 0,0-3 0 0,0-2 0 0,0 0-64 0,0 0 0 16,0-1-16-16,2-3 0 0,-2 0-240 0,0-6 0 16,0-2 0-16,0 1 0 15,0-1 0-15,0 0 0 0,-1 0 0 0,1-1 0 0,2 0 0 0,-1-1 0 16,0 2 0-16,2 0 0 0,1 1 0 0,0 3 0 15,1 2 0-15,1 2 0 0,0-1 0 0,1 2 0 16,1 2 0-16,0 0 0 0,0 3 0 0,1 2 0 16,0 0 0-16,0 1 0 0,0-1 0 0,2 4 0 15,-2-4 0-15,2 3 0 0,-2 3 0 0,3-1 0 16,0 0 0-16,1 2 0 0,1 2-144 0,-10 2 144 16,14-1 0-16,0 3-144 0,-1 2 144 0,0 3-128 15,0-4 128-15,0 5-128 0,-2 1 128 0,1 2-160 16,-1-2 160-16,-1 1-160 0,0 0 160 0,1 0 0 15,-3-1 0-15,0 2 0 0,-1-2 0 0,0 1-128 0,-2 1 128 0,0-1 0 16,-5-10 0-16,3 12 0 0,-1-2 0 0,-2 2 0 16,0-12 0-16,0 0 0 0,-3 12 0 0,-3-2 0 15,1-1 0-15,5-9 0 0,-8 8 0 0,-1 0 0 16,0 0 0-16,-1-1 128 0,-1 1-128 0,1 1 0 16,-1-1 0-16,1 3 0 0,-1-1 0 0,1-1 0 15,1-2 0-15,0 1 0 0,-2 1 0 0,1-3 0 16,1 2-240-16,0 0 48 0,1 0 0 0,1-1 0 31,1 1-192-31,6-8-48 0,-7 8 0 0,7-8 0 0,0 0-336 0,0 0-64 0,0 0 0 0,0 0-16 16,0 0-368-1,0 0-80-15,0 0-16 0,0 0-7392 0,0 0-1472 0</inkml:trace>
  <inkml:trace contextRef="#ctx0" brushRef="#br0" timeOffset="192369.42">14705 16679 3679 0,'0'0'160'0,"0"0"32"0,0 0-192 0,0 0 0 0,0 0 0 0,0 0 0 0,0 0 1920 0,0 0 320 0,-4-6 80 0,4 6 16 16,0 0-560-16,0 0-112 0,-7-7-32 0,7 7 0 15,-5-7-272-15,5 7-48 0,-7-6-16 0,7 6 0 16,-7-4 144-16,1-1 32 0,6 5 0 0,-6-4 0 16,6 4-272-16,-9-3-48 0,1-1-16 0,8 4 0 15,-9 2-480-15,0 0-80 0,0 2-32 0,1 1 0 16,0 1-368-16,-1 0-176 0,0 1 160 0,0 1-160 15,-2-1 0-15,2 1 128 0,0-1-128 0,2-1 0 16,1 3 272-16,-1-1 16 0,2 0 0 0,5-8 0 16,-6 10-96-16,0 1 0 0,6-11-16 0,-2 12 0 15,2-12-176-15,-2 14 0 0,1-1 144 0,0 0-144 16,1-1 0-16,0 1 144 0,0-2-144 0,1 3 0 16,0-3 0-16,-1-11 0 0,3 13 0 0,-3-13 0 15,8 15 0-15,-8-15 208 0,0 0-32 0,8 9-16 16,-8-9 80-16,0 0 16 0,13 4 0 0,-13-4 0 0,11 0 0 0,-11 0 0 15,11-6 0-15,-2 1 0 0,-9 5-48 0,9-6 0 16,-2-1 0-16,-2 1 0 0,-2-2-16 0,-1 0 0 16,1-1 0-16,-3 9 0 0,2-11-192 0,-2 11 0 15,0-11 0-15,0 2 0 0,0 9 0 0,0-11 144 16,-1 2-144-16,1 0 128 0,-1 1-128 0,1 8 0 16,-2-13 0-16,1 4 0 0,1 9 0 0,-1-12 128 15,0 3-128-15,1 9 0 0,0 0 0 0,0 0 0 16,0-10 128-16,0 10-128 0,0 0 0 0,0 0 0 15,5-8 0-15,-5 8 0 0,0 0 0 0,8-5 192 16,-8 5-192-16,10-3 192 0,-10 3 0 0,10 1 0 0,0 3 0 16,-10-4 0-16,10 7-32 0,-2 1 0 0,-8-8 0 0,0 0 0 15,8 10-32-15,-3 0 0 0,0 1 0 0,-1 1 0 16,0 1-128-16,0-3 128 0,-2 3-128 0,2-2 128 16,-1 0-128-16,1 4 0 0,0-2 144 0,0 0-144 15,1-2 0-15,0 2 0 0,2-1 0 0,-1-1 128 16,1 2-128-16,-1-4 0 0,-1 0 0 0,-5-9 0 15,7 12 0-15,-7-12 0 0,6 7 0 0,-6-7 0 16,0 0 0-16,0 0 0 0,0 0 0 0,0 0 0 16,0 0-352-16,0 0-32 0,0 0-16 0,0 0 0 31,0 0-688-31,0 0-128 0,0 0-16 0,7-7-16 0,-2-5-1888 0,0 1-384 0,-1 1-80 16</inkml:trace>
  <inkml:trace contextRef="#ctx0" brushRef="#br0" timeOffset="192782.54">14818 16868 9215 0,'0'0'816'16,"0"0"-656"-16,0 0-160 0,0 0 0 0,0 0 2368 0,0 0 432 15,0 0 80-15,0 0 32 16,0 0-3344-16,7-5-1888 0,-7 5 1056 0,0 0 800 0,0 0 144 16,0 0 48-16,0 0 0 0,7-3 1440 0,-7 3 304 15,0 0 48-15,0 0 16 0,0 0 128 0,0 0 48 16,0 0 0-16,0 0 0 0,0 0-64 0,0 0-16 15,0 0 0-15,0 0 0 0,0 0-288 0,0 0-48 16,0 0-16-16,0 0 0 0,0 0-272 0,0 0-64 0,0 0-16 0,7-6 0 16,-3-2-288-16,-4 8-48 0,2-9-16 0,1 1 0 15,-2 0-256-15,1-2-64 0,-2 10-16 0,1-13 0 16,0 0-240-16,1 0 0 0,-1 1 128 0,-1 0-128 16,0 0 0-16,0 1 0 0,0-2 0 0,0 0 0 15,-1 0 0-15,-1 0 176 0,1-1-176 0,0 1 160 16,-1 2 32-16,1-1 0 0,-2 2 0 0,2-1 0 15,0-1 32-15,0 1 16 0,-1 3 0 0,1-1 0 16,0-2-240-16,-1 3 0 0,2 8 0 0,0-10 0 16,0 0 0-16,2 0 0 0,-1 3 0 0,-1 7 0 15,3-9 0-15,-1 2 0 0,-2 7 0 0,5-9 0 16,-5 9-160-16,7-5 160 0,-7 5-128 0,0 0 128 16,9-3-512-16,-9 3-32 15,12 4 0-15,-2 1 0 0,-10-5-2256 0,13 8-448 0,-1 0-80 16,-2 0-32-16</inkml:trace>
  <inkml:trace contextRef="#ctx0" brushRef="#br0" timeOffset="193287.77">15104 16546 21183 0,'0'0'1888'0,"0"0"-1504"16,-10-4-384-16,10 4 0 0,0 0 1712 0,0 0 272 0,0 0 48 0,0 0 16 16,0 0-1584-16,0 0-304 15,0 0-160-15,0 0 160 0,0 0-32 0,0 0-128 0,0 0 192 0,0 0-64 16,0 0 32-16,0 0 0 0,0 0 0 0,-3 11 0 16,-3-2 400-16,0 0 80 0,-2 0 0 0,-1 1 16 15,0 1 160-15,0-2 16 0,-1 0 16 0,1-1 0 16,0 0-352-16,3 0-80 0,-1-1-16 0,2 0 0 15,5-7-272-15,-7 8-128 0,7-8 0 0,0 0 128 16,0 0-128-16,0 0 0 0,0 0 0 0,2 10 0 16,-2-10-256-16,5 11-48 0,-5-11 0 0,0 0 0 15,12 3-80-15,-2 3 0 0,-2-1-16 0,-8-5 0 16,0 0 256-16,12 5 144 0,-1-2-160 0,0-1 160 16,-11-2 0-16,10 3 0 0,-10-3 0 0,12 5 0 15,-2 0 0-15,-10-5 0 0,12 6 0 0,-3-3 0 16,-9-3 0-16,0 0 0 0,0 0 0 0,8 10 0 0,-1-4 0 0,-7-6 160 15,0 0-160-15,4 12 192 0,-4-12-192 0,3 12 0 16,-3-12 0-16,2 10 128 0,-2-10-128 0,-2 12 0 16,1-2 0-16,-1 1 0 0,2-11 0 0,-6 11-144 15,0 2 144-15,-1-1 0 0,-1 0-368 0,2 0 48 16,-1 1 0-16,0 0 0 16,-1-4-80-16,0 3-16 0,0-1 0 0,2 0 0 15,-1-3-608-15,1-2-112 0,6-6-16 0,0 0-16 16,0 0-1584-16,0 0-320 0,0 0-64 0,0 0-16 0</inkml:trace>
  <inkml:trace contextRef="#ctx0" brushRef="#br0" timeOffset="193784.07">15229 16735 22111 0,'0'0'976'0,"0"0"208"0,0 0-944 0,0 0-240 0,0 0 0 0,0 0 0 16,0 0 3200-16,0 0 608 0,0 0 112 0,0 0 32 31,8-12-3552-31,1 5-704 0,0 1-144 0,0-1-16 0,0-1 208 0,-1 1 32 0,-8 7 16 0,8-6 0 16,-2-1 208-16,-6 7 0 0,0 0 0 0,8-6 0 16,-1-1 0-16,-7 7 160 0,7-6-160 0,-7 6 192 15,7-7-64-15,-7 7 0 0,8-9 0 0,-8 9 0 16,6-9-128-16,-6 9 160 0,5-9-160 0,-1 1 160 15,-1-1-160-15,-2 1 0 0,-1 0 0 0,0-2 0 16,0 2 0-16,-1-1 0 0,0 0 0 0,-1 2 0 0,-2-2 0 0,2 2 0 16,-1 1 0-16,3 6 0 0,-4-7 0 0,4 7 128 15,-6-4-128-15,6 4 0 0,-9 2 0 0,0 2 0 16,-1 1 0-16,0 4 0 0,-2 0 0 0,1 3 0 16,-1 1 160-16,0 3-160 0,0-2 192 0,2 3-192 15,-1-1 192-15,2 0-192 0,-1 3 320 0,2-1-64 16,2 2 0-16,-1-2 0 0,1-3 80 0,2 1 16 15,1 1 0-15,2-1 0 0,1-1-16 0,2 0 0 16,2-2 0-16,1 0 0 0,2 0 64 0,1-2 16 16,2-1 0-16,3-3 0 0,0 0-80 0,4-2-16 0,3-2 0 15,1-2 0-15,0-1-112 0,1-1-16 0,0-2-16 0,1-1 0 16,-1 2-176-16,1-4 0 0,-1 0-160 16,0-2 160-1,-2 0-832-15,0 0-64 0,0 1 0 0,-1-3-16 16,1 1-2352-16,-4 0-448 0</inkml:trace>
  <inkml:trace contextRef="#ctx0" brushRef="#br0" timeOffset="212966.87">19214 3639 10127 0,'0'0'896'0,"0"0"-704"0,-9-2-192 0,0 2 0 0,0 1 2128 0,9-1 400 15,-11 5 80-15,4 2 16 0,7-7-1664 0,-10 5-320 16,1 0-64-16,1 2 0 0,1-1-64 0,-1 2-16 16,-1 1 0-16,1 0 0 0,-1 0-320 0,-2 2-176 15,0-1 192-15,-2-2-192 0,-3 1 0 0,0 2 0 16,-1 0 0-16,-1 4 0 0,-1 0 224 0,-1 4-64 15,-1-2-16-15,-2 1 0 0,-2 1 192 0,0 1 48 16,0-3 0-16,1 1 0 0,-1 0 80 0,0 3 32 16,-1 1 0-16,1 1 0 0,2-3-112 0,-1 4 0 15,2 2-16-15,1 1 0 0,0-1-240 0,2 2-128 16,1-2 160-16,2 0-160 0,2-1 128 0,-1-2-128 16,0-2 0-16,2 0 0 0,1-2 128 0,0 2-128 0,0-1 0 15,1-1 0-15,-1-3 128 0,0-2-128 0,0-1 0 0,-1 0 0 16,0-1 128-16,-1 0-128 0,-2-3 0 15,1-1 144-15,-1-2-144 0,0 1 0 0,-1-1 0 0,2-3 128 16,0 1 0-16,2-3 0 0,0 1 0 0,3 1 0 16,1-1 304-16,0-2 48 0,9 0 16 0,-8 1 0 15,8-1-192-15,-8 3-48 0,8-3 0 0,0 0 0 16,0 0-256-16,0 0 160 0,0 0-160 0,0 0 128 16,0 0-128-16,0 0 0 0,0 0 0 0,4-8 0 15,-4 8 144-15,4-9-144 0,-4 9 160 0,5-12-160 16,-1 0 128-16,0 2-128 0,-1-1 0 0,-1-2 0 15,1 3 128-15,-1-3-128 0,0-4 0 0,0 4 144 16,0-1 32-16,0-1 0 0,1 1 0 0,1-3 0 16,1 0 16-16,0 1 16 0,0 1 0 0,3 0 0 15,0 0-208-15,1 0 0 0,-1 2 128 0,2 2-128 0,1 1 0 0,-3 5 0 16,-8 5 0-16,0 0 0 0,9-1-176 0,-9 1 176 16,0 0-160-16,5 12 160 0,-2 1-128 0,-5 2 128 15,-2 0 0-15,-1 2-144 0,0-2 144 0,-3 5 0 16,0-3 0-16,-2 2 0 0,-1 1 0 0,1-2 0 15,0 0 0-15,-1 1 0 0,-2-1 0 0,0 0 0 16,-3 0 0-16,1-2 0 0,-1 1 0 0,0 1 128 16,2-1-128-16,0 1 176 0,-1-4 64 0,2 0 16 15,0 0 0-15,2-2 0 0,-1 1-16 0,3-4 0 16,1-1 0-16,3 0 0 0,5-8 96 0,0 0 32 16,0 0 0-16,0 0 0 0,0 0-48 0,11 4-16 15,4-4 0-15,3-2 0 0,2 1 48 0,3-2 16 0,3 0 0 0,3-1 0 16,3 1 0-16,5 0 0 0,3-1 0 0,1 1 0 15,-2 0-240-15,-1-4-128 0,-3 1 160 0,-1-1-160 16,-3 1 144-16,-1 2-144 0,-1-1 128 0,-3 3-128 31,-1 0-1264-31,-2 2-336 0,-2 2-64 0</inkml:trace>
  <inkml:trace contextRef="#ctx0" brushRef="#br0" timeOffset="-100850.08">30725 6273 2751 0,'0'0'256'0,"0"0"-256"0,9 12 0 0,-1-3 0 16,-8-9 3840-16,9 10 704 0,-3-2 160 0,-6-8 32 16,7 9-3056-16,-7-9-592 0,0 0-128 0,8 7-32 15,-8-7 112-15,0 0 32 0,0 0 0 0,0 0 0 16,0 0-240-16,10-4-32 0,-10 4-16 0,10-8 0 15,-2 0 112-15,0-4 0 0,0 1 16 0,0-3 0 16,0-5-80-16,1 2-32 0,0-4 0 0,0 2 0 16,0-5-272-16,2-2-48 0,-1-4-16 0,0-1 0 0,0-3-80 15,0-4-32-15,-4-4 0 0,1-3 0 0,-2-4-64 16,2-3-16-16,-2 0 0 0,-1 1 0 0,-2-3 32 0,1 0 0 16,-3 1 0-16,-1-2 0 15,-3 0-128-15,-1 2-32 0,-2-3 0 0,-1 2 0 0,0-5-144 0,-2 9 192 16,-2 0-192-16,-1 7 192 0,0 3-64 0,-1 2 0 15,-2 0 0-15,2 3 0 0,0 4-128 0,1 1 160 16,-1 2-160-16,0 3 160 0,-3 2-160 0,2 3 0 16,-1 2 144-16,0 3-144 0,1 3 0 0,2 1 0 15,1 2 0-15,0 0 0 0,0 3 0 0,3 0 0 16,3 2 0-16,-1-1 0 0,1 0 0 0,0 1 0 16,6 4 0-16,0 0-128 0,-2-6 128 0,2 6 0 0,-4-7 0 0,4 7 0 15,0-9 0-15,0 9-128 0,3-9 128 0,0 2 0 16,-3 7 0-16,6-6 0 0,-6 6 0 0,5-8 0 15,-1 1 0-15,-4 7 0 0,0 0 0 0,5-6 0 16,-5 6 0-16,0 0 0 0,7-7 0 0,-7 7 0 16,0 0 0-16,0 0 0 0,0 0 0 0,0 0 0 15,0 0 0-15,7-6 0 0,-7 6 0 0,8-4 0 16,-8 4 0-16,9-7 0 0,-9 7 0 0,11-3 0 16,-11 3 0-16,10-3 0 0,-10 3 0 0,0 0 0 15,11-5 0-15,-11 5 0 0,10-4 0 0,-10 4 0 16,0 0 0-16,9-5 0 0,-9 5 0 0,8-6 0 15,-8 6 0-15,0 0 144 0,0 0-144 0,0 0 160 16,0 0-160-16,0 0 0 0,0 0 144 0,0 0-144 16,0 0 128-16,0 0-128 0,0 0 128 0,3 11-128 0,-3 1 128 15,-4 1-128-15,-4 2 128 0,-1 3-128 0,-2 3 128 0,0 4-128 16,-2 2 160-16,0 5-160 0,-2 0 160 0,0 1-160 16,-4 0 160-16,0-1-160 0,-2 3 128 0,0-2-128 15,-1-3 0-15,0 1 144 0,-2 3-144 0,1-3 0 16,-2 1 0-16,2-1 128 0,2 0-128 0,-2-3 0 15,1-4 0-15,0 0 0 0,1-3 128 0,3-3-128 16,0-1 0-16,2-4 128 0,3-4-128 0,1-2 128 16,1-5-128-16,2 0 128 0,9-2-128 0,0 0 160 15,-8-10-160-15,4 0 160 0,1-3-160 0,3-1 160 16,1-1-160-16,2-2 160 0,1-2-160 0,1-1 0 16,2 1 0-16,-1-5 128 0,1 1-128 0,1-1 0 15,-1 2 0-15,3-5 0 0,0 1 0 0,0 0 0 0,2-1 0 16,1 0 0-16,0-2 0 0,0 2 0 0,0-3 0 0,3 3 0 15,1-1 0-15,-1 1 0 0,-2 0 0 0,0 0 0 16,2 1 0-16,-2 2 0 0,1 1 0 0,-1 4 0 16,-1 2 0-16,-3 0 0 0,1 4 0 0,-1 0 128 15,-1 1-128-15,-1 3 0 0,-1 1 0 0,-1 2 0 16,-1-1 0-16,-5 7 0 0,8-6 0 0,-8 6 0 16,7-7 0-16,-7 7 0 0,0 0 0 0,0 0 0 15,0 0 0-15,10 0 0 0,-10 0 0 0,11 4 0 16,-11-4 0-16,10 8 192 0,0-2-32 0,0 4 0 15,-1 0-32-15,1 2-128 0,1-1 192 0,-1-1-64 16,2 0 128-16,1 0 0 0,1 1 16 0,4-2 0 16,3 0 48-16,4 0 0 0,4-1 0 0,5-1 0 15,5-3-176-15,4-1-16 0,1 0-128 0,2-2 192 0,2-1-192 0,0 0 0 16,-4 0 128-16,2-1-128 16,0 0-576-16,-1-2-176 0,0 1-16 0,2-5-16 15,1 0-1760-15,3-3-336 0,1-2-80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8:20.14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15440 6338 23039 0,'-8'-8'2048'0,"0"2"-1648"15,-1 0-400-15,1 2 0 0,8 4 2112 0,-6-6 352 16,-1-1 64-16,2-2 16 0,1 0-1728 0,0 4-352 15,4 5-64-15,-4-9-16 0,2 2-192 0,2 7-64 16,-3-7 0-16,3 7 0 0,-4-10-128 0,0 4 0 16,4 6 0-16,-5-7 0 0,-1 3 0 0,-2-1 0 15,-3 4 0-15,0-2 0 0,-4 2 320 0,-2 1 16 0,-2 4 16 0,-2-1 0 16,-4 0 240-16,-2 0 48 16,-3 1 16-16,-3-1 0 0,-1 0 48 0,-1 1 0 0,0 0 0 0,-2 0 0 15,0 1-48-15,-1 2 0 0,3-1 0 0,-3 1 0 16,0 0-240-16,1-1-48 0,1 1-16 0,-1-1 0 15,0 1-192-15,-3 0-32 0,-1 1-128 0,-1 1 192 16,-1 0-192-16,1-2 0 0,-1 0 0 0,2-4 0 16,-1 1 0-16,3 0 0 0,0 0 0 0,1 0 0 15,1 0 224-15,1-1-48 0,1 0-16 0,1-1 0 16,1 0 32-16,2 1 16 0,2-3 0 0,2 0 0 16,-1 1-64-16,2-1-16 0,2 0 0 0,1 2 0 15,4-1 32-15,2 0 0 0,3-1 0 0,1 0 0 16,2 0-16-16,11 0 0 0,-10 0 0 0,10 0 0 15,0 0-144-15,0 0 0 0,0 0 0 0,0 0 0 16,0 0 144-16,7-9-144 0,4 0 160 0,1 0-160 16,1 0 0-16,1-2 0 0,3 1 0 0,1-1 0 15,0 0 0-15,2 0 0 0,-2-2 0 0,1 2 0 0,-3-3 0 0,1 1 0 16,2 3 0-16,-1 0 0 0,0 0 0 0,-1 0 0 16,-1 2 0-16,-1 0 0 0,1 1 0 0,1-1 0 15,1 3 0-15,-1-1 0 0,-1 1 0 0,-1 1 0 16,1 0-128-16,-2 0 128 0,0 0 0 0,-1 2 0 15,-2 1 0-15,1-1 0 0,-12 2 0 0,12-1 0 16,-12 1 0-16,10 0 0 0,-10 0 0 0,0 0 0 16,0 0 0-16,0 0 0 0,0 0 0 0,0 0 0 15,0 0 0-15,0 0 0 0,-9-3 0 0,-1 2 0 16,-3 0 0-16,-3 2 0 0,-2 3 0 0,-1 0 0 0,0 0 0 16,-2 1 0-16,0 0 0 0,2 2 0 0,-1-1 0 0,2 1 0 15,0-1 0-15,-1 2 0 0,2 0 0 16,2 1 0-16,0-1 0 0,1 2 0 0,0 3 0 0,-3 0 0 15,-3 0 0-15,1 0 0 0,-2 2 0 0,0 2 0 16,1 2 0-16,2 0 0 0,0-8 0 0,4 2 0 16,2 0 0-16,1-1 0 0,4 0 0 0,1 1 0 15,4-1 160-15,0-1-16 0,2 1 0 0,3-2 0 16,4 1 16-16,-1-2 0 0,3-2 0 0,3 2 0 16,1 0-32-16,3-1 0 0,-1 2 0 0,3-3 0 15,1-4-128-15,0 4 128 0,0-2-128 0,-1 2 128 16,-3 1-128-16,1-2-224 0,-2 2 48 0,1 2 16 15,-2 2-1792 1,1 2-352-16,-1 6-80 0</inkml:trace>
  <inkml:trace contextRef="#ctx0" brushRef="#br0" timeOffset="9231">28364 6607 11967 0,'0'0'1072'0,"0"0"-864"0,0 0-208 0,0 0 0 15,0 0 2800-15,0 0 512 0,0 0 96 0,0 0 32 16,0 0-1328-16,0 0-256 0,0 0-48 0,0 0-16 16,0 0-576-16,0 0-128 0,0 0-32 0,0 0 0 15,0 0-640-15,0 0-128 0,0 0-32 0,0 0 0 16,0 0-128-16,0 0-128 0,0 0 192 0,0 0-192 15,0 0 656-15,0 0 32 0,0 0 0 0,0 0 0 16,0 0-224-16,0 0-32 0,0 0-16 0,0 0 0 16,0 0 160-16,0 0 48 0,-6 6 0 0,0 1 0 15,6-7-96-15,-9 3-16 0,1 0 0 0,8-3 0 16,0 0 0-16,-8 4 0 0,8-4 0 0,0 0 0 16,0 0-224-16,0 0-48 0,0 0-16 0,0 0 0 15,0 0-224-15,0 0 0 0,0 0 0 0,0 0 0 0,0 0 0 0,0 0 0 16,3 10 0-16,-3-10 0 0,0 0 0 0,8 10 128 15,-8-10-128-15,0 0 0 0,0 0 0 0,0 0 144 16,0 0-144-16,0 0 128 0,0 0 16 0,0 0 0 16,0 0 0-16,0 0 0 0,10-3 80 0,-10 3 16 15,7-8 0-15,-2 2 0 0,0-1-112 0,0-2 0 16,-1 0-128-16,-4 9 192 0,4-11-192 0,-4 11 144 16,4-7-144-16,-4 7 128 0,0-13-128 0,0 3 160 15,0 10-160-15,0 0 160 0,0 0 32 0,0 0 0 16,-5-7 0-16,5 7 0 0,0 0 64 0,-9-4 32 15,-1 2 0-15,10 2 0 0,-10 3-128 0,1 0-32 16,0-1 0-16,9-2 0 0,-9 5-128 0,0 1 0 16,-1-2 0-16,10-4 0 0,0 0 0 0,-6 7 0 0,6-7 0 0,0 0 0 15,0 0 0-15,0 0 0 0,0 0 0 0,4 12 0 16,-4-12 0-16,6 9 0 0,-6-9 0 0,11 8 0 16,-11-8 0-16,13 3 0 0,-3 1 0 0,1-4 0 15,-1 0 0-15,-1 0 0 0,-9 0 0 0,9 0 0 16,-9 0 0-16,11-6 0 0,-11 6 128 0,0 0-128 15,0 0 128-15,8-4 0 0,-8 4 0 0,5-7 0 16,-5 7-128-16,2-10 0 0,-2 10 0 0,0-9 0 16,0 9 0-16,-2-7 0 0,0-4 0 0,2 11 0 15,0 0 0-15,-5-6 0 0,5 6 0 0,-8-4 0 16,8 4 0-16,-9-2 0 0,0 2 128 0,0 4-128 16,1 1 0-16,0 1 0 0,-1-2 0 0,1 2 128 15,8-6-128-15,-7 11 0 0,0-5 0 0,7-6 0 16,0 0 0-16,-5 9 0 0,5-9 0 0,0 0 0 15,-3 11 0-15,3-11 0 0,0 0 0 0,0 0 0 0,0 0 0 0,0 0 0 16,0 0 0-16,0 0 0 0,0 0 128 0,0 0-128 16,0 0 0-16,0 0 128 0,0 0-128 0,0 0 0 15,9 6 0-15,-9-6 0 0,11 0 0 0,-11 0 0 16,12-2 0-16,-3-4 0 0,-9 6 0 0,9-5 0 16,-9 5 0-16,8-6 0 0,-8 6 0 0,7-7 0 15,-7 7 0-15,0 0 0 0,4-9 0 0,-4 9 0 16,0 0 128-16,0 0-128 0,0 0 0 0,0 0 0 15,0 0 0-15,0 0 128 0,0 0-128 0,0 0 0 16,-9-1 0-16,9 1 0 0,-10 4 0 0,10-4 0 0,-9 1 0 16,9-1 0-16,-8 6 0 0,8-6 0 15,-8 8 0-15,8-8 0 0,-6 5 0 0,6-5 0 16,0 0 0-16,0 0 0 0,0 0 0 0,0 0 0 0,0 0 128 0,0 0-128 16,0 0 0-16,0 0 0 0,0 0 0 0,0 0 0 15,0 0 0-15,0 0 0 0,0 0 0 0,0 0 0 16,0 0 0-16,10 6 0 0,-10-6 0 0,0 0 0 15,0 0 0-15,10 4 0 0,-10-4 128 0,0 0-128 16,0 0 0-16,0 0 0 0,0 0 0 0,10-3 0 16,-10 3 0-16,0 0 0 0,0 0 0 0,0 0 128 15,0 0-128-15,0 0 0 0,0 0 0 0,0 0 128 16,0 0-128-16,0 0 0 0,0 0 0 0,0 0 128 16,0-9-128-16,0 9 0 0,0 0 0 0,0 0 128 15,0 0-128-15,-2-9 0 0,2 9 0 0,0-9 0 16,0 9-512-16,4-10-176 0,1 4-32 0,4-5-22304 15</inkml:trace>
  <inkml:trace contextRef="#ctx0" brushRef="#br1" timeOffset="30529.34">21309 14390 33055 0,'0'0'1472'0,"0"0"288"0,-11 1-1408 0,1 2-352 16,10-3 0-16,-7 7 0 0,7-7 480 0,-7 8 32 0,7-8 0 0,-5 9 0 16,5-9-688-16,0 0-128 0,0 0-16 0,0 0-16 15,4 11 96-15,1-2 32 0,-5-9 0 0,9 8 0 16,2-2 208-16,-1 0 0 0,0-3 0 0,1 1 0 16,1 0 448-16,1 0 16 0,1 0 16 0,0 0 0 15,-1 0 0-15,2 0 0 0,0 0 0 0,4 1 0 16,0-4-160-16,1 2-48 0,-1-3 0 0,2-1 0 15,3-1-128-15,-1-2-16 0,0 0-128 0,2-3 192 16,0-1 160-16,4 0 32 0,3-4 0 0,3 0 0 16,3-1-80-16,3-2-16 0,0-2 0 0,1 0 0 15,-1-1-112-15,-1-1-32 0,-1-1 0 0,-1-1 0 16,-4-3-144-16,-3-2 0 0,-1-3 144 0,-1 1-144 16,-1-1 0-16,0 0 128 0,-1-1-128 0,1-1 0 0,-2-1 128 0,0-2-128 15,-2 0 160-15,1-1-160 0,0-1 176 0,0-1-176 16,-2 0 192-16,-1-3-192 0,1-3 224 0,-4 2-64 15,-1 2-16-15,-1 3 0 0,-2 2 16 0,-2 0 0 16,-2 2 0-16,1 4 0 0,-1 0-32 0,-1 4-128 16,-1-2 192-16,-2 2-64 0,-2 3-128 0,0 3 192 15,-1 0-192-15,0 2 192 0,0 0-192 0,-2 2 0 16,-2 1 144-16,2-3-144 0,-1 3 0 0,0 0 0 16,-1 2 0-16,-1-1 128 0,1 1-128 0,-1 2 0 15,-2 0 128-15,2 3-128 0,0-1 0 0,1 7 144 16,-2-8-144-16,2 8 0 0,-4-7 0 0,4 7 0 15,0 0 0-15,0 0 0 0,-5-7 0 0,5 7 0 16,0 0 0-16,0 0 0 0,-5-4 0 0,5 4 0 0,0 0 0 0,0 0 0 16,0 0 128-16,0 0-128 0,0 0 0 0,-9 5 0 15,9-5 128-15,-11 6-128 0,1 0 144 0,1-3-144 16,9-3 224-16,-9 6-48 0,-2 1-16 0,2-1 0 16,0 2-32-16,-1-1-128 0,-3 0 192 0,-1 2-64 15,-1-1-128-15,-1 4 160 0,-1-3-160 0,-1 2 160 16,0-1-160-16,1-1 0 0,-1 2 144 0,1-2-144 15,1 0 0-15,3 0 144 0,2 0-144 0,5-4 0 16,6-5 176-16,-7 8-176 0,7-8 160 0,0 0-160 16,0 0 0-16,0 0 0 0,0 0 0 0,0 0 0 15,0 0 0-15,0 0 0 0,0 0 0 0,0 0 0 16,0 0 0-16,0 0 128 0,0 0-128 0,0 0 0 16,0 0 0-16,11-5 0 0,1-2 0 0,1 0 0 15,0 0 0-15,2-3 0 0,4-2 128 0,1 0-128 0,3-1 0 16,-1 0 0-16,0 0 0 0,-1-1 0 0,-2-1-144 0,1 4 144 15,-2-1-208-15,0 1 80 0,-2 1 128 0,-2 0 0 16,-2 0 0-16,0 3 0 0,-2 0 0 0,1 2 0 16,-3 1 0-16,-1-1-128 0,-7 5 128 0,9-4 0 15,-9 4 0-15,10-4 0 0,-10 4 128 0,0 0-128 16,0 0 160-16,0 0-160 0,0 0 288 0,10 9-32 16,-3 2-16-16,-2 0 0 0,-1 2 48 0,0 0 16 15,-2 0 0-15,1 3 0 0,-1 0 32 0,1-1 16 16,-2-2 0-16,2 0 0 0,0-1-192 0,-1 2-32 15,3 0-128-15,-1-3 192 0,1 1-192 0,2 0 0 16,0-2 0-16,0 1 0 16,1-1-1040-16,3 0-256 0,3 2-48 0,-1-1-19520 15</inkml:trace>
  <inkml:trace contextRef="#ctx0" brushRef="#br1" timeOffset="-205901.17">3478 11299 26143 0,'0'0'1152'0,"0"0"256"0,-9 2-1136 0,0 0-272 0,9-2 0 0,-9 1 0 0,0-1 224 0,9 0-16 16,-9 0 0-16,0 0 0 0,-2 0 64 0,1 1 16 16,-1 0 0-16,0-1 0 0,-2-1-288 0,1 1 128 15,0-1-128-15,0 1 0 0,1-1 128 0,-1-1-128 16,-1 1 0-16,-2 0 0 0,1-1 0 0,-3 2 0 16,-1-1 0-16,0 2 0 0,-2 1 192 0,1 0-192 15,-2 1 192-15,-4 1-192 0,-4 1 576 0,1 1 0 16,-2 2 0-16,-2 3 0 0,0 3-64 0,-2 3 0 15,-1 0 0-15,-1 4 0 0,4 1-272 0,1 1-64 0,-1 1-16 0,2-1 0 16,-1 1-160-16,2 1 0 0,2-1 0 16,3 2 0-16,4 1 256 0,0-1-16 0,0-3-16 0,5 2 0 15,2 0 80-15,1-1 16 0,2 0 0 0,3 1 0 16,3-3-16-16,3-1 0 0,0 0 0 0,2 1 0 16,1 1-48-16,1 1-16 0,1-2 0 0,1 0 0 15,0 3-240-15,2-2 176 0,1-1-176 0,1 0 160 16,0-2-160-16,1 2 0 0,3-2 0 0,1 1 0 15,-3-3 192-15,4-1-32 0,2-2-16 0,2 0 0 16,2-3 64-16,0-1 16 0,0-2 0 0,2-2 0 16,2-2-48-16,2-2-16 0,3-2 0 0,2 0 0 15,-1-1-32-15,3-1 0 0,0 0 0 0,1 1 0 16,1-3-128-16,0 3 192 0,-1 3-192 0,0-3 192 16,0 1-192-16,-1-1 0 0,-1 0 0 0,-2-1 128 15,-2 1-128-15,2-4 0 0,2 0 0 0,-1 0 0 0,1-1 0 0,-1 0 0 16,1-3 128-16,-1 1-128 15,1-3 0-15,-3-2 0 0,-1-2 144 0,-3-5-144 0,-3 1 128 0,-2-3-128 16,-1 2 128-16,-1 1-128 0,-1-1 192 0,-1 0-48 16,-2-1 0-16,-2-2 0 0,-1 1 192 0,-3-2 48 15,-3-1 0-15,-1-1 0 0,-1 1-128 0,-1-1 0 16,-3 0-16-16,-3-4 0 0,-2-1-48 0,-1 1 0 16,-2-1 0-16,-3-2 0 0,-3-2 80 0,0 3 16 15,-2-2 0-15,-1 6 0 0,-2 1-48 0,-2 3-16 16,-2 0 0-16,1 5 0 0,-1 1-32 0,-1 3-16 15,0-1 0-15,-1 4 0 0,0-1-32 0,-1 3 0 0,-1 0 0 16,1 2 0-16,-1 2-144 0,0 0 0 0,0-2 0 0,1 2 0 16,0 2 0-16,1-2 0 0,-1 0 0 0,1 0 0 15,0 0 0-15,2-2 0 0,2-1 0 0,0 0 0 16,-1-5 0-16,1 3 0 0,1-3 144 0,2 1-16 16,1 0-128-16,2 3-160 0,-1 0 160 0,3 3-208 31,1 1-768-31,0 3-160 0,1 5-16 0,-1 2-18576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0-07T20:35:36.23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2945 4329 17503 0,'-12'1'1552'0,"-2"3"-1232"0,0 4-320 0,2 2 0 16,2 3 3728-16,3 4 688 0,2 0 144 0,0 3 32 16,-1-4-3760-16,2 2-832 0,2 1 0 0,-1 3 0 15,-1 2 0-15,2 2 0 0,0 0-128 0,2 5 128 16,2 3 0-16,-1 3 0 0,-1 1 0 0,3 2 0 0,2 4 240 0,0 2 0 16,-1 1 0-16,0 1 0 0,0 0 16 15,1 5 16-15,0 3 0 0,2 2 0 0,1 4-96 0,-1 1-32 16,0 4 0-16,1 1 0 0,0-2-16 0,-1 1 0 15,1 2 0-15,0 0 0 0,2 3 48 0,0 2 0 16,-3 0 0-16,1 1 0 0,0-2 64 0,0 3 16 16,-2 4 0-16,2 2 0 0,0 3 16 0,0-3 16 15,0-2 0-15,-1 0 0 0,0 2-96 0,0 7 0 16,2 2-16-16,-2-2 0 0,3-4-176 0,-3 0 192 16,-1 1-192-16,-1 4 192 0,0 3-192 0,0 0 0 0,0-4 0 15,-1 2 128-15,0-2-128 0,0 3 0 0,0 5 0 0,0-4 128 16,0-3 64-16,0 6 0 0,0 1 0 15,0 1 0-15,1-1 0 0,0-2 16 0,0-4 0 0,1 5 0 16,0 5-32-16,1-3-16 0,-1-1 0 0,2 0 0 16,0 1-160-16,-2 1 0 0,1 1 144 0,-1-2-144 15,2-4 0-15,-3 0 0 16,-1 1 0-16,0 3 128 0,-1 1-128 0,-1-4 0 0,1-4 0 0,-2-1 0 16,1 5 0-16,0 2 128 0,1-5-128 0,-2-3 0 15,0-4 0-15,2 3 0 0,0 1 0 0,-1 1 0 16,1 0 128-16,1-4-128 0,1-7 128 0,-1 2-128 15,-2 4 176-15,1 0-48 0,0 1 0 0,1-4 0 16,0-4-128-16,-2-1 0 0,1 0 0 0,-1 1 128 16,2 0-128-16,-1-2 0 0,-1-4 144 0,1 0-144 15,1-3 144-15,0 2-144 0,0 2 192 0,0 0-192 0,-2 2 176 0,1-4-176 16,1-2 160-16,0-2-160 0,-4-2 160 0,1 2-160 16,2-1 160-16,-3 2-160 0,-2 1 128 0,2-4-128 15,2-5 0-15,-2 0 144 0,-2-4-144 0,1 4 0 16,-2-2 0-16,2 0 128 0,0 1 0 0,0-2-128 15,-3-2 192-15,1-4-64 0,0-2 0 0,1-2 0 16,-1-4 0-16,1-1 0 0,-1 2 96 0,0 1 16 16,1-2 0-16,-1 0 0 0,2 0-16 0,1 0 0 15,0 0 0-15,0-4 0 0,0-3-224 0,2 1 0 16,1-3 128-16,0-2-128 0,-3 0 0 0,1-1 0 16,-1 2 128-16,1-5-128 0,-1 0 0 0,0-1 0 15,0 3 128-15,2-4-128 0,0 0 0 0,1-1 144 0,-3-2-144 0,2 0 128 16,1-1-128-16,0-1 128 0,-1-1-128 0,3-1 128 15,-1-4-128-15,0 1 0 0,-1-2 0 0,0-1 128 16,-1-1-128-16,3 1 0 0,2-1 0 0,-2 0 128 16,-1-2-128-16,1 0 0 0,2 1 0 0,-1-2 128 15,-6-9-128-15,5 12 0 0,-1-2 0 0,0 1 0 16,-4-11 0-16,5 13 0 0,-1 1 0 0,0-2 0 16,0-1 0-16,0 1-272 0,0 0 32 0,0 0 16 31,1 1-1248-31,2-4-256 0,-7-9-64 0,10 14-11312 0,2-1-2256 0</inkml:trace>
  <inkml:trace contextRef="#ctx0" brushRef="#br0" timeOffset="2102.19">1280 13490 14735 0,'-22'-4'640'0,"9"3"160"0,-1 0-640 0,-1 1-160 15,2-3 0-15,2 6 0 0,-1-6 3200 0,3 3 624 0,9 0 112 0,-9 3 32 16,9-3-2784-16,0 0-544 0,-8 0-128 0,8 0 0 16,0 0-176-16,0 0-16 15,0 0-16-15,0 0 0 0,0 0-112 0,10 1-32 0,2 0 0 0,4 1 0 16,3 0-160-16,3-2 0 0,3-2 0 0,4 2 0 16,2-2 0-16,3 2 0 0,1 0 0 0,4 0 0 15,4 0 176-15,2-1-48 0,2 0-128 0,2-3 192 16,1 1 288-16,4 1 48 0,5-1 16 0,1 3 0 15,1 0 0-15,4 0 0 0,3 0 0 0,1-1 0 16,3-6-64-16,5 3-16 0,4 0 0 0,2 2 0 16,2 2-16-16,0-4-16 0,-1-3 0 0,4 2 0 15,2 1-272-15,0-1-160 0,0 1 192 0,2 0-192 16,1-2 128-16,3 2-128 0,5 0 0 0,-1 2 0 16,0 1 0-16,1 1 0 0,-1 0 0 0,3 4 0 15,2 3 0-15,-1-2 0 0,-2-3 0 0,2 2 0 16,3 1 0-16,-2 5 0 0,-2-3 0 0,0 0 0 0,2-3 0 15,0 0 0-15,2 4 0 0,-1-4 0 0,-2-1 0 0,0 0 0 16,2 0 0-16,-2-1 0 0,1 2 0 0,-1-4 0 16,-1-5 0-16,2 4 0 0,2-3 0 0,2 1 0 15,-3 1 128-15,3-2-128 0,-1-3 0 0,1 4 0 16,0 3 0-16,-3-2 0 0,0-3 128 0,0 1-128 16,1 2 0-16,1 1 0 0,-1 1 0 0,0-2 0 15,-2-1 0-15,2 2 0 0,-3 1 0 0,-2 0 0 16,-3 0 0-16,2-4 0 0,-1 2 0 0,-2-2 0 15,-3 1 0-15,-3-4 0 0,-2-2 0 0,2 1 0 16,0 2 128-16,-2-4-128 0,-2 3 0 0,-2-4 160 16,-4-1-160-16,1-1 128 0,2 2 32 0,-2 2 0 15,-1-2 0-15,-3 2 0 0,-4-1-32 0,1-2-128 0,-2-1 192 16,-2 0-64-16,-3 1-128 0,-2 0 0 0,-4 2 0 0,-1-1 0 16,-4 1 0-16,-2-2 0 0,-2 6 0 0,-3 1 0 15,-3-5-288-15,-2 4 64 0,-2-1 16 0,-1 0 0 16,-3-1 208-16,-1 0 0 0,1 1 0 0,-3 1 0 15,0-1 0-15,1 2 0 0,2 0 0 0,1 1 0 16,-2-2 0-16,-2 0 0 0,0 2 0 0,-2 0 0 16,-1 1 0-16,-1 0 0 0,-2 2 0 0,0 1 0 15,-1 0 0-15,0 0 0 0,-1 1 0 0,-2-1 0 16,1 0 0-16,-1 0 0 0,2 0 0 0,-2 0 0 16,0-1 0-16,1 1 0 0,-2 0 0 0,0 1 0 15,-1-1 0-15,-1 1 0 0,3 1 0 0,-3 1 0 16,0-1 0-16,-2 0 0 0,0 1 0 0,-1 1 0 0,-1 0 0 0,-2 1 0 15,1-2 0-15,-3 1-144 0,0-1 144 16,-2 1-192-16,-2-1 192 0,-1 0-192 0,0 1 192 16,-11-4 0-16,10 6-144 0,-10-6 144 0,11 7 0 15,-3-2-144-15,-8-5 144 0,6 9 0 16,-6-9-512-16,5 12 16 0,-1-2 0 0,-1 0 0 16,-2 2-2000-16,0 0-416 0,-2 0-80 0</inkml:trace>
  <inkml:trace contextRef="#ctx0" brushRef="#br0" timeOffset="3287.86">12776 12949 17503 0,'0'0'1552'0,"0"0"-1232"16,-9-5-320-16,3 1 0 0,6 4 2112 0,-7-7 384 15,7 7 64-15,0 0 0 0,0 0-2080 0,0 0-480 16,-2-9 0-16,2 9 0 0,0 0-128 0,0 0-16 15,-4-6 0-15,4 6 0 0,0 0 144 0,0 0 0 16,0 0 0-16,-7-4 0 0,7 4 256 0,-9-1-32 16,-1 2 0-16,-1 3 0 0,0 1 352 0,-3 2 64 15,0 0 0-15,-2 5 16 0,0 2 0 0,-3 1 0 16,1 3 0-16,1 2 0 0,-1-1-32 0,1 2-16 0,1 2 0 0,3 2 0 16,0 1-16-16,0 4 0 0,0 2 0 0,1 0 0 15,2 1-256-15,1 5-48 0,-2-1-16 0,1 3 0 16,-2 0-144-16,2 2-128 0,-1-1 144 0,1 2-144 15,-1 0 0-15,1 3 128 0,1 2-128 0,1-1 0 16,3-4 0-16,1-6 0 0,1-5 0 0,3-3 0 16,2-3 0-16,3-4 0 0,-1-6 128 0,2-2-128 15,1-1 192-15,2-5 0 0,3-3 0 0,2-3 0 16,2-4 192-16,1-2 48 0,0-5 0 0,2-2 0 16,2-4-48-16,4-2-16 0,1-5 0 0,1-1 0 15,3-1-224-15,0-3-144 0,0-5 192 0,-1 1-192 16,0-1 128-16,-1-2-128 0,1-1 0 0,-2 1 0 15,-2 0 0-15,-1 1 0 0,-2-1 0 0,-1-1 0 16,-2-3 0-16,-2 0 0 0,-1 1 0 0,-3-4 0 0,-4 2 0 16,-3-1 0-16,0 1 0 0,-4 2 0 0,-2 2 0 15,-1 5 160-15,-3 4-160 0,-3 2 128 0,-2 2-128 16,0 3 128-16,-3 0-128 0,1 5 128 0,-1 1-128 0,2 3 128 16,0-1-128-16,0 2 128 0,0 0-128 0,0 1 0 15,4 2 0-15,1-1 0 0,-2 0-160 0,2 1-64 16,-2-1-16-16,7 7 0 15,-9-3-640-15,2 0-128 0,7 3-16 16,-11 0-16-16,-1 0-2208 0,2 0-432 0,-7 0-96 0,1 3-9120 0</inkml:trace>
  <inkml:trace contextRef="#ctx0" brushRef="#br0" timeOffset="3600.08">12421 13362 38175 0,'0'0'1696'0,"0"0"352"0,0 0-1648 0,0 0-400 0,0 0 0 0,0 0 0 16,9 13 624-16,1-2 32 0,1-3 16 0,0-1 0 15,2 3-544-15,2-4-128 0,-1-1 0 0,3 1 0 16,1 0 0-16,2-3 0 0,2 1 0 0,4-2 0 16,-1-2 0-16,-1 0 0 0,-1 0 0 0,0-1 0 0,-1 0 0 15,0 1-144-15,1 0 144 0,-3 1-208 16,-3-1-480-16,-1 0-80 0,-2 0-32 0,1 0 0 16,-1 0-2752-16,-1 1-544 0</inkml:trace>
  <inkml:trace contextRef="#ctx0" brushRef="#br0" timeOffset="3884.06">13162 13911 35007 0,'-10'11'1552'0,"2"-5"320"0,-1 1-1488 0,1 3-384 0,2 1 0 0,0 2 0 16,2 2 2080-16,2 2 352 0,1 3 64 0,1-1 0 16,0 1-2048-16,0 2-448 0,0 0 0 0,0 3 0 15,1 0-384-15,1 1 48 0,2-3 0 0,2 3 0 31,0-5-2384-31,1 1-480 0,0-2-80 0</inkml:trace>
  <inkml:trace contextRef="#ctx0" brushRef="#br0" timeOffset="5205.02">2909 2607 30751 0,'0'0'1360'0,"0"0"288"0,-3-8-1328 0,3 8-320 16,-1-7 0-16,1 7 0 0,-4-11 432 0,0 5 16 16,4 6 0-16,0 0 0 0,-9-2-192 0,2 2-48 15,7 0 0-15,-9 4 0 0,0 1-80 0,0-1-128 0,0 0 176 0,1 1-176 16,-1 0 0-16,1 2 0 0,-2 2-160 0,0 0 160 15,3 4-176-15,-3 3 176 0,0 2-128 0,0 1 128 16,-1 2 0-16,-1 3-160 0,-1 1 160 0,0 2 0 16,-2 3 0-16,0 1 304 0,1 2-48 0,0 1 0 15,1 2 336-15,2 1 64 0,3 1 16 0,3-1 0 16,1 6-240-16,4-2-48 0,3-2-16 0,2-4 0 16,3-4-368-16,2-2 144 0,2 0-144 0,1-5 0 15,1-3 128-15,1-2-128 0,-1-5 0 0,0-2 0 16,2-2 0-16,0-1 0 0,-1-2 128 0,2-3-128 15,3-2 0-15,1-3-224 0,0-2 32 0,2-2 16 16,2-1-32-16,1-5-16 0,0-1 0 0,1-3 0 16,-1-3 64-16,1-6 16 0,0-1 0 0,-1 1 0 0,-3-5 144 15,0-1 0-15,-1-3 0 0,-3-2 0 0,2-1 0 0,-1 0 0 16,-2 2 0-16,-2-2 128 0,-3-1-128 0,-3 1 176 16,-2-2-176-16,-2 0 192 0,0 1-192 0,-4-1 0 15,-3 1 144-15,-2 1-144 0,-1-3 192 0,-1 5-16 16,-1 1-16-16,-3 4 0 0,-4 2 32 0,0 4 16 15,-3 2 0-15,0 1 0 0,-1 2-16 0,2 2 0 16,-1 5 0-16,0 1 0 0,-1 1-192 0,2 4 0 16,-2 4 0-16,1-2 0 0,1 2-192 0,0 1-96 15,0 4-16-15,1 0 0 16,1 2-2384-16,2 3-464 0,0-1-112 0</inkml:trace>
  <inkml:trace contextRef="#ctx0" brushRef="#br0" timeOffset="5569.92">2757 2822 28559 0,'-10'-1'2544'0,"-2"-1"-2032"0,-1 2-512 0,3 3 0 0,1 2 2304 16,9-5 384-16,0 0 64 0,0 0 0 0,0 10-2256 0,0-10-496 16,0 0 0-16,10 6 0 0,0-2 0 0,2-2 0 15,1-2 0-15,3 0 0 0,2 0 0 0,3-1 0 16,2-2 0-16,2 1 0 0,0-2 0 0,1 1 128 15,1 1-128-15,2 2 0 0,-1 0 128 0,-2 1-128 16,-2 0 0-16,1 0 0 0,0-2-160 0,-2 0-144 16,-2 0-16-16,0-1-16 15,-3 1-624-15,1 1-112 0,-4 0-16 0,0-3-9360 16,-2 2-1872-16</inkml:trace>
  <inkml:trace contextRef="#ctx0" brushRef="#br0" timeOffset="6254.2">3345 3332 25343 0,'0'0'1120'0,"-7"-4"224"0,-1 1-1072 0,8 3-272 16,-6-6 0-16,6 6 0 0,-2-11 1104 0,3 1 176 15,3 1 16-15,1-2 16 0,2 1-672 0,1-2-128 16,2-1-16-16,2-1-16 0,1 1-160 0,-1 0-48 0,-1-1 0 0,1 4 0 16,-2 0-272-16,4 3 128 0,-1 2-128 0,0 1 0 15,0 0 0-15,0 1 0 0,0 0 0 0,-2 3 0 16,1 2 0-16,0 3 0 0,-2 2 0 0,1 2-144 16,-5-1 144-16,2 2 0 0,-1 2-144 0,-2 1 144 15,-3-3 0-15,1 2 0 0,-2 0 0 0,1 1 0 16,-6 0 0-16,1 1 0 0,-1 3 0 0,0-1 0 15,-1 0 0-15,0 1 0 0,0-1 128 0,-2 3-128 16,1-2 208-16,0 2-32 0,0 2-16 0,1-1 0 16,-1 1-160-16,4-2 192 0,1-3-192 0,1 1 192 15,1-4 256-15,1 1 48 0,4 0 16 0,0-2 0 16,3-3 64-16,2 2 0 0,0-5 16 0,4 1 0 16,2-1-336-16,2-1-80 0,3-2-16 0,5-3 0 0,0-1-160 15,4-3 0-15,3 0 0 0,3-3-11392 16,0 0-2176-16</inkml:trace>
  <inkml:trace contextRef="#ctx0" brushRef="#br1" timeOffset="16560.59">18701 3539 12895 0,'0'0'1152'0,"0"0"-928"0,0 0-224 0,0 0 0 16,0 0 1376-16,0 0 224 0,0 0 64 0,0 0 0 15,0 0-1152-15,3-8-240 0,-3 8-32 0,0 0-16 0,0 0-80 0,0 0-16 16,8-4 0-16,-8 4 0 16,11-5 624-16,-11 5 112 0,10 0 32 0,-1 0 0 0,-9 0 32 0,11 1 16 15,-11-1 0-15,11 4 0 0,0 0-272 0,-2 1-48 16,-1 2-16-16,-2 1 0 0,-6-8-144 0,8 13-16 15,-1 0-16-15,-1 4 0 0,-1-2 0 0,1 5 0 16,-1 2 0-16,0 3 0 0,-1 3 32 0,1 1 16 16,0 0 0-16,1 1 0 0,-1 1-224 0,1 2-32 15,2-1-16-15,0-2 0 0,-2 0-64 0,1 0-16 16,0 0 0-16,-1-1 0 0,1-2-128 0,-2-1 0 16,-1 0 144-16,0 2-144 0,-2-5 0 0,1 3 0 0,-1 0 0 15,-2 0 128-15,0-2-128 0,-1-1 0 0,0 1 0 0,-2-1 128 16,1-2-128-16,-2 1 176 15,-2 1-176-15,0-1 192 0,-2-4 80 0,2 0 32 0,-4-1 0 0,0 1 0 16,-2-1-16-16,1-1 0 0,-1-2 0 0,0 1 0 16,-1-1-64-16,0-2-16 0,-1-2 0 0,-1-1 0 15,1 0-32-15,-2-2-16 0,-1-1 0 0,2-2 0 16,0-1 0-16,1 0 0 0,-2-1 0 0,1 0 0 16,0-2-32-16,0-2 0 0,-1 1 0 0,-1-2 0 15,0-1-128-15,-1 0 0 0,0-2 0 0,-2-1 0 16,-1 0 0-16,2-1 0 0,-1 0 0 0,2-2 0 15,0 0-160-15,1 3-112 0,2-1-32 0,1 0 0 16,0 1-336-16,1 1-80 16,1-2-16-16,3 2 0 15,1 0-544-15,8 6-128 0,0 0 0 0,0 0-13408 0</inkml:trace>
  <inkml:trace contextRef="#ctx0" brushRef="#br1" timeOffset="17233.28">19497 3358 14735 0,'0'0'1312'0,"0"0"-1056"0,0 0-256 0,0 0 0 0,0 0 1808 0,0 0 304 16,0 0 64-16,0 0 16 15,-10-2-1424-15,10 2-272 0,-9 6-64 0,1-4-16 0,0 2 80 0,1 0 16 16,1 4 0-16,-2 0 0 0,-1-1-128 0,0 3 0 15,-2-1-16-15,1 1 0 0,-1-1 224 0,1 6 48 16,-2-2 16-16,1 5 0 0,-2 1 144 0,1 4 32 16,0-4 0-16,0 5 0 0,1 6-272 0,-1 2-48 15,0 7-16-15,0 2 0 0,-1-1-48 0,2 4 0 16,-2 5 0-16,0 0 0 0,-2-4-64 0,2 3-32 16,-1 1 0-16,0 5 0 0,-1-2-208 0,2-1-144 15,1-2 192-15,2-2-192 0,1-5 128 0,1-3-128 16,3-2 0-16,1-5 0 0,3-2 176 0,1 0-32 15,0-1 0-15,2 0 0 0,2-2 80 0,3 0 16 0,2 2 0 16,2-3 0-16,3 1-112 0,0 0-128 0,2-3 176 0,2 1-176 16,0-1 128-16,0-6-128 0,1 0 0 15,-1-2 0-15,1-1 0 0,1-2 0 0,-1-2 0 0,1-3 0 32,-2-2-784-32,2 1-272 0,-3-2-48 0,-2-3-16 15,0 0-2560-15,-1-2-512 0</inkml:trace>
  <inkml:trace contextRef="#ctx0" brushRef="#br1" timeOffset="17961.87">19691 3774 11055 0,'0'0'976'16,"0"0"-784"-16,0 0-192 0,0 0 0 0,0 0 1568 0,0 0 272 0,0 0 48 0,0 0 16 15,0 0-1152-15,0 0-240 0,0 0-32 0,0 0-16 16,0 0 48-16,0 0 16 0,0 0 0 0,0 0 0 15,0 0 320-15,0 0 64 0,0 0 16 0,0 0 0 16,0 0-224-16,-2 10-64 0,-3 2 0 0,-1-2 0 16,1 3-192-16,-1 3-32 0,-2 2-16 0,-1 4 0 15,0 0 176-15,-1 6 16 0,0-1 16 0,-2 6 0 16,-2 3-128-16,0 5-32 0,-1 2 0 0,3 2 0 16,1-2-192-16,2 0-32 0,-1-5-16 0,3-1 0 0,1-2-208 15,3-3 176-15,1-5-176 0,5-5 160 0,1-4-32 0,1-1 0 16,1-3 0-16,4-3 0 0,0-5 16 0,2-1 0 15,1-1 0-15,1-4 0 0,0-2 0 0,5-2 0 16,-2-1 0-16,1-3 0 0,0 0-144 0,2-5 192 16,-2-1-192-16,0-2 192 0,-1-4-192 0,0 0 160 15,-1-4-160-15,-1-1 160 0,0-1 48 0,-1-5 16 16,-1-2 0-16,-1-2 0 0,0 0 16 0,-2-2 0 16,0 0 0-16,0 1 0 0,-1 4-240 0,-3-3 0 15,-1-1 128-15,-2 1-128 0,-2 0 0 0,-2 0 0 16,-2 2 0-16,0 3 0 0,-3-2-176 0,0 2 176 15,-2 2-160-15,0 3 160 0,-2 1 0 0,-1 5 0 16,1 4-128-16,-3 2 128 0,-3 0 0 0,2 4 0 16,1 0 0-16,0 3 0 0,-2 1-144 0,4 2 16 0,-1 2 0 0,2 1 0 31,0 3-1504-31,10-3-288 0,-9 5-64 0</inkml:trace>
  <inkml:trace contextRef="#ctx0" brushRef="#br1" timeOffset="18247.64">19561 4171 35071 0,'0'0'1552'0,"0"0"320"0,-3-8-1488 0,3 8-384 0,0 0 0 0,9-6 0 0,3-1 384 0,1 1 16 15,2-1 0-15,0 2 0 0,2 0-256 0,1 0-144 16,2-1 160-16,0 4-160 0,-1-3 0 0,-1 1 0 16,1 0 0-16,-1 2 0 15,0 0-1216-15,-2 1-320 0,-2-1-80 0,-1 1-8304 16,-1 0-1664-16</inkml:trace>
  <inkml:trace contextRef="#ctx0" brushRef="#br1" timeOffset="18568.37">20052 4438 32255 0,'0'0'2864'0,"0"0"-2288"0,-10 6-576 0,4 1 0 0,0 4 1600 0,6-11 192 16,2 13 64-16,0 0 0 0,1-1-1616 0,2 2-240 15,0 2-208-15,0 2 32 16,1-2-368-16,-1-1-80 0,1 2-16 0,1-1 0 16,-2-1-592-16,0 0-128 0,-1 0-32 0,0 1 0 15,0 0-2384-15,-5-3-496 0</inkml:trace>
  <inkml:trace contextRef="#ctx0" brushRef="#br1" timeOffset="19408.14">20867 3637 10127 0,'0'0'896'0,"0"0"-704"15,0 0-192-15,-9 4 0 0,0 1 3728 0,3 1 720 0,6-6 144 0,-8 11 16 16,2-1-3312-16,0 3-656 0,-1 3-144 0,1 1-32 15,-2 2-96-15,0 2-32 0,-1 1 0 0,0 6 0 16,-1 2 80-16,-2 0 16 0,0 2 0 0,0 2 0 16,1 4-304-16,2 0-128 0,1-4 0 0,3 0 128 15,2 1-128-15,2-4 128 0,2 0-128 0,3-2 128 16,1-2 128-16,3-2 32 0,1-5 0 0,1-2 0 16,1-2-64-16,1-3-16 0,1 0 0 0,0-4 0 15,0-3-32-15,1-3-16 0,0-2 0 0,1-1 0 0,-1-1 0 16,3-2 0-16,1 1 0 0,0-5 0 0,-1-2-160 0,2-1 192 15,-2-2-192-15,0-2 192 0,-2-3-192 16,1-2 192-16,0 0-192 0,-2-1 192 0,-2-3 0 0,-2-1 16 16,-2 2 0-16,0-3 0 0,-2-1 112 0,1 0 0 15,-3-5 16-15,0 5 0 0,-2-1-208 0,-1-2-128 16,-1-1 160-16,-1 1-160 0,-1-1 0 0,-1 3 0 16,0-1 0-16,-1 1 0 0,-3 0 0 0,0 1 0 15,-1 2 0-15,-1 1 0 0,-1-2 0 0,1 7 0 16,-1 1 0-16,1 2 0 15,-1 6-416-15,-1 3-80 0,1 1-16 0,1 2 0 16,0 2-1984-16,9 1-416 0</inkml:trace>
  <inkml:trace contextRef="#ctx0" brushRef="#br1" timeOffset="19719.82">20733 3970 6447 0,'0'0'576'0,"0"0"-576"0,-9-2 0 0,9 2 0 16,0 0 6288-16,0 0 1152 0,0 0 240 0,0 0 32 15,14-7-5856-15,2 1-1184 0,2-1-224 0,2 1-64 16,1-2 128-16,-1 0 0 0,1 0 16 0,1 2 0 0,2-5-336 0,-1 2-192 16,1 0 192-16,-1 3-192 0,1-1-128 0,-1 2-144 15,1 0-32-15,-2-1 0 16,-3 1-2384-16,0 1-464 0,-2 0-112 0,-2 2-5664 16,0-3-1136-16</inkml:trace>
  <inkml:trace contextRef="#ctx0" brushRef="#br1" timeOffset="20296.53">21155 4432 19343 0,'2'-9'848'0,"-1"5"192"0,-1 4-832 0,0 0-208 0,0 0 0 0,7-3 0 0,-7 3 2464 0,9-2 448 15,-9 2 96-15,13-2 0 0,-2 0-2352 0,0 0-464 16,-1 0-192-16,1 1 128 0,-11 1-128 0,10-3 0 15,2 0 0-15,-2 2 0 0,-10 1 0 0,11-1-176 16,-11 1 176-16,0 0-128 0,0 0 128 0,0 0 0 16,0 0 0-16,0 0 0 0,0 0 128 0,0 0 48 15,6 11 16-15,-6-11 0 0,0 12 272 0,0-12 64 16,-2 12 16-16,-1 0 0 0,-1-1-128 0,0 2-32 16,4-13 0-16,-4 12 0 0,0-1 80 0,4-11 16 0,-1 14 0 0,1-2 0 15,1 1-32-15,2 0 0 0,0 0 0 0,1-1 0 16,1-1-320-16,1 1-128 0,1-2 0 0,1 1 144 15,-1-2-336-15,1 0-80 0,-1-1-16 0,-7-8 0 32,9 10-2528-32,-9-10-496 0,8 9-96 0</inkml:trace>
  <inkml:trace contextRef="#ctx0" brushRef="#br1" timeOffset="20651.29">20416 4672 37311 0,'0'0'1664'0,"0"0"320"0,0 0-1584 0,0 0-400 16,0 13 0-16,3-1 0 0,1-1 0 0,1 1 0 16,3 0 128-16,0 2-128 0,-1 0 0 0,3 2-224 15,1 0 48-15,1 2 16 16,-2-4-416-16,1 3-96 0,-2 2-16 0,0-1 0 16,-2 0-160-16,-1 2-48 0,-2-2 0 0,-1 1 0 15,-2-2 256-15,-2 0 64 0,-1 2 0 0,0-6 0 16,-2-2 96-16,0 1 32 0,0-4 0 0,4-8 0 15,-5 6-48-15,5-6 0 0,0 0 0 0,0 0-11200 0</inkml:trace>
  <inkml:trace contextRef="#ctx0" brushRef="#br1" timeOffset="21162.86">21132 3256 10127 0,'0'0'896'0,"0"0"-704"16,-10 3-192-16,10-3 0 0,-8 3 3568 0,8-3 672 15,0 0 144-15,0 0 32 0,-4 11-2816 0,4-11-576 16,1 16-96-16,4-5-32 0,2 1-192 0,2 2-32 16,3 2-16-16,2 0 0 0,4 1-144 0,3-2-16 0,1 2-16 0,3 4 0 15,2 5-208-15,1 0-32 0,-1 3-16 0,3 0 0 16,0-2-224-16,1 6 128 0,1 2-128 0,0 3 0 15,1-1 0-15,1 1 0 16,0 0 0-16,-3 1 0 0,-2-2 128 0,-3-2-128 0,-3 0 0 0,-1 1 0 16,-3 2 0-16,-4 3 0 0,-3 3 0 0,-2 6 0 15,-3-1 128-15,-3 1-128 0,-1-1 0 0,-3 1 0 16,-3-5 0-16,-1 0 128 0,-3 0-128 0,0 0 0 16,-4-1 0-16,-1 3 144 0,-2-3-144 0,0 1 128 15,-1-4-128-15,1-2 0 0,-3 1 144 0,2-4-144 16,-1-3 256-16,2-1-32 0,-2-2 0 0,3-2 0 15,0-6-224-15,1 0 0 0,-1-4 0 0,3-4 0 16,-1 0-1328-16,2-3-304 0,-1-2-64 16</inkml:trace>
  <inkml:trace contextRef="#ctx0" brushRef="#br1" timeOffset="21546.04">22162 3934 33695 0,'0'0'1488'0,"0"0"304"0,-8-7-1424 0,3 2-368 0,5 5 0 0,0 0 0 16,0 0 416-16,0 0 16 0,0 0 0 0,0 0 0 15,0 0-208-15,0 0-32 0,10 3-16 0,3-1 0 16,2 0 64-16,2-1 16 0,2 0 0 0,3 2 0 16,4 1 144-16,2-2 48 0,2 0 0 0,1 0 0 15,2 0-288-15,-1 0-160 0,1-2 192 0,1 0-192 16,-2 0 0-16,1 0 0 0,-3-4 0 0,-1 3 0 31,-3-2-656-31,-2 1-48 0,-1-1 0 0,-3-1 0 16,-3 0-1280-16,-1 2-256 0,-2-3-48 0,-1 1-11408 0</inkml:trace>
  <inkml:trace contextRef="#ctx0" brushRef="#br1" timeOffset="21846.91">22369 4179 28559 0,'-9'-1'2544'0,"9"1"-2032"16,-10 0-512-16,10 0 0 0,0 0 2560 0,0 0 400 15,0 0 96-15,0 0 16 0,0 0-2464 0,10 4-480 0,3 1-128 0,1-5 0 16,3 0 128-16,3-3 0 0,1 1 0 0,2 0 0 16,2 1-128-16,0 0 0 0,0-1 0 0,1 1 128 15,-2 0-128-15,4-1-208 0,0 0 48 0,0-1 16 32,-3 1-1392-32,1 0-256 0,2 0-64 0,2-2-8784 0,2-1-1760 0</inkml:trace>
  <inkml:trace contextRef="#ctx0" brushRef="#br1" timeOffset="23197.31">23855 3226 5519 0,'0'0'496'0,"0"0"-496"0,0 0 0 0,0 0 0 16,0 0 2144-16,0 0 336 0,0 0 64 0,0 0 16 15,0 0-1264-15,0 0-240 0,0 0-48 0,0 0-16 16,0 0 96-16,6 10 0 0,-6-10 16 0,0 0 0 15,0 12 192-15,0-1 48 0,0-11 0 0,1 11 0 16,-1 1-128-16,1 1-32 0,-1 1 0 0,3 2 0 16,-1 0-288-16,0 2-48 0,-1 2-16 0,2 3 0 15,-3 3-192-15,0 5-32 0,-2 2-16 0,1 3 0 16,-3 2-128-16,0 3-16 0,-2 3-16 0,-1 2 0 16,1 1-112-16,-2-2-32 0,-1-2 0 0,1-4 0 15,0 2-288-15,-1-5 0 0,0-2 0 0,2 0 0 0,1-1 0 0,1-2 0 16,-1-4 0-16,1 1 0 0,1 0 0 0,3-3 0 15,-2-4-128-15,2 0 128 16,0-3-576-16,1 0-32 0,-2-3 0 0,2-2 0 16,3-2-336-16,0 0-64 0,-1-2-16 0,-2-9 0 15,4 9-1808-15,-4-9-368 0,0 0-80 0</inkml:trace>
  <inkml:trace contextRef="#ctx0" brushRef="#br1" timeOffset="23616.3">24359 3187 14735 0,'0'0'640'0,"-9"2"160"0,-2 0-640 0,2-1-160 0,9-1 0 0,-9 4 0 15,0-1 4432-15,9-3 864 0,-8 6 160 0,0 1 48 16,2 0-3904-16,-1 0-768 0,-1 0-144 0,8-7-48 16,-8 9-240-16,2 1-48 0,-1 0-16 0,3 4 0 0,1 0-336 0,-1 4 144 15,0 2-144-15,0 3 0 0,0 3 272 16,0 4-48-16,3 4-16 0,-2-1 0 0,-1 3 256 0,2 6 48 15,-1 2 16-15,0 6 0 0,-1 1-32 0,2 1-16 16,-2-1 0-16,1-2 0 0,2 2-288 0,-3-3-48 16,-2-2-16-16,2-3 0 0,0-1-128 0,0-1 0 15,1-3 144-15,1 0-144 0,2-3 0 0,0-4 0 16,0-2 0-16,0-4-128 16,0-2-576-16,1-3-96 0,0-6-32 0,1 2 0 15,-2-3-2224-15,1-1-448 0,-1-1-80 0</inkml:trace>
  <inkml:trace contextRef="#ctx0" brushRef="#br1" timeOffset="25050.36">24900 3376 10127 0,'0'0'896'0,"0"0"-704"0,0 0-192 0,0 0 0 15,0 0 2256-15,0 0 432 0,0 0 64 0,0 0 32 16,0 0-1408-16,0 0-288 0,-3-8-48 0,3 8-16 16,0 0-112-16,0 0-16 0,0 0-16 0,0 0 0 15,-3-9-32-15,3 9 0 0,0 0 0 0,0 0 0 16,0 0 112-16,0 0 0 0,-9 3 16 0,9-3 0 15,-9 6-144-15,1 3-48 0,2 2 0 0,-1 0 0 0,1 1-304 0,-1 0-64 16,2 2-16-16,0 3 0 0,-2 1-240 0,0 3-160 16,-1 3 192-16,0 0-192 0,-1 1 272 0,0 5-48 15,1 2-16-15,-1 1 0 0,0 1 0 0,-1 0 0 16,3 0 0-16,-1 0 0 0,0 1-208 0,-1-1 128 16,0 1-128-16,1-3 0 0,3-4 0 0,2 0 0 15,-1-4 0-15,2 4 0 0,-2-5 128 0,2-1-128 16,2-1 0-16,4-1 144 0,3-2-144 0,-1 0 128 15,1-3-128-15,1 0 128 0,1-4-128 0,0 1 192 16,-1-2-192-16,2 0 192 0,2-2-192 0,1 0 160 16,1 0-160-16,1-4 160 0,-2 0-160 0,0-2 192 15,0-2-192-15,0 0 192 0,0-1-192 0,0-2 128 0,0-1-128 16,1-1 128-16,1-3-128 0,-1-1 160 0,0-1-160 0,2-3 160 16,0-4-160-16,-1 0 192 0,1-1-192 0,-2-1 192 15,0 0-192-15,0-1 160 0,-3-2-160 0,0-1 160 16,-2-3-160-16,0 0 192 0,-3 1-192 0,2-3 192 15,0-2-192-15,0-1 160 0,-3-4-160 0,0 0 160 16,2-2-160-16,-2 1 0 0,0-6 144 0,1 4-144 16,-3 2 0-16,0 2 0 0,0 1 0 0,-3 3 0 15,-2 1 0-15,1 2 0 0,-2 1 0 0,1 3 128 16,-2 2-128-16,-1 1 0 0,-1 2 128 0,0 1-128 16,-2 0 0-16,2 1 128 0,-2 3-128 0,0 2 0 15,-1-1 0-15,1 1 0 0,0 1 0 0,2 2 0 16,-2 0-208-16,0 3-112 0,0 0-32 0,-1 1 0 15,1 1-384-15,8 3-80 16,-10-1-16-16,2 1 0 0,8 0-1344 16,-8 3-256-16,8-3-64 0,-8 1-12464 0</inkml:trace>
  <inkml:trace contextRef="#ctx0" brushRef="#br1" timeOffset="25566.8">24833 3695 8287 0,'0'0'736'0,"0"0"-592"0,0 0-144 0,0 0 0 0,0 0 2960 0,0 0 560 16,0 0 128-16,0 0 0 0,0 0-1920 0,0 0-384 16,0 0-64-16,0 0-32 0,-1 11-208 0,1-11-32 15,0 10-16-15,0-10 0 0,3 13-16 0,-1-2 0 16,-2-11 0-16,7 10 0 0,-7-10-208 0,7 11-32 16,3-4-16-16,0-1 0 0,0-3-208 0,2 0-32 15,0-3-16-15,1 0 0 0,3-1-176 0,-1-1-32 16,0 0-16-16,-1-1 0 0,4-1-240 0,0 2 128 15,1-5-128-15,0 1 0 0,-1-1 0 0,1-1 0 16,-4-1 0-16,1 0-160 16,0-1-1584-16,-1 1-320 0,1 1-64 0,-2-4-12656 0</inkml:trace>
  <inkml:trace contextRef="#ctx0" brushRef="#br1" timeOffset="27103.37">24762 3034 11967 0,'0'0'1072'0,"0"0"-864"16,-7-4-208-16,7 4 0 0,-7-6 2912 0,7 6 544 15,0 0 96-15,0 0 32 0,0 0-2128 0,0 0-432 16,-2-9-64-16,2 9-32 0,0 0-32 0,0 0-16 15,0 0 0-15,6-8 0 0,-6 8-176 0,11-7-16 0,-3 2-16 0,-8 5 0 16,11-4-176-16,1 2-48 16,-1-2 0-16,0 2 0 0,1-1-64 0,-2 1-32 0,-10 2 0 0,15 0 0 15,-1-1-32-15,-1 1 0 16,0-3 0-16,0 2 0 0,0 0 32 0,2 1 0 16,-1-2 0-16,2 0 0 0,-2 1-192 0,0-1-32 15,1 1-128-15,0 1 192 0,2-1-192 0,0-1 128 0,-1 0-128 0,1 0 0 16,0 1 0-16,-2 1 128 0,0 0-128 0,-1 0 0 15,0-1 0-15,1 1 0 0,-2 0 0 0,0 0 0 16,0 0 0-16,-1 0 128 0,-2 0-128 0,0 0 0 16,1 0 0-16,-1-1 0 0,-10 1 0 0,12-2 0 15,-12 2 0-15,10 0 0 0,-10 0 0 0,11-2 0 16,-11 2 128-16,0 0-128 0,0 0 0 0,0 0 0 16,0 0 144-16,0 0-144 0,0 0 128 0,0 0-128 0,0 0 160 0,0 0-160 15,0 0 192-15,0 0-192 0,-3-10 176 0,-1 4-176 16,4 6 160-16,0 0-160 0,-7-7 128 0,-1 0-128 15,0 0 0-15,0 2 144 0,-1 1-144 0,0 1 128 16,0 1-128-16,0 0 128 0,1-3-128 0,0 1 128 16,0 0-128-16,8 4 128 0,-10-4-128 0,10 4 0 15,-9-3 144-15,9 3-144 0,-10-4 0 0,10 4 0 16,0 0 0-16,0 0 0 16,0 0-1120-16,0 0-144 0,0 0-16 0,0 0-15888 0</inkml:trace>
  <inkml:trace contextRef="#ctx0" brushRef="#br1" timeOffset="28119.49">25708 3763 18431 0,'0'0'1632'0,"0"0"-1312"0,0 0-320 0,0 0 0 16,0 0 2912-16,0 0 512 0,0 0 96 0,0 0 32 16,0 0-2528-16,13 5-496 0,-1-2-96 0,2-2-32 15,2-2-224-15,1 0-48 0,0-2-128 0,2 2 192 16,3-3-192-16,1 3 0 0,-3-3 0 0,4 0 0 16,-2 0 0-16,1 0 0 0,2-1 0 0,0 1 0 15,-3-1-208-15,0 1-96 0,-1 0-16 0</inkml:trace>
  <inkml:trace contextRef="#ctx0" brushRef="#br1" timeOffset="30369.36">26141 4442 3679 0,'0'0'320'0,"0"0"-320"16,0 0 0-16,0 0 0 0,0 0 3200 0,0 0 560 15,0 0 112-15,0 0 32 0,0 0-2144 0,0 0-416 16,0 0-96-16,0 0-16 0,0 0-384 0,0 0-80 16,0 0 0-16,12 9-16 0,3 2 48 0,-7-7 16 0,-8-4 0 0,0 0 0 15,12 2 192-15,-12-2 32 16,2-10 16-16,1 1 0 0,-3 9-16 0,8-5 0 15,6 6 0-15,-2-2 0 0,-3-3-272 0,1-1-48 16,-2-1-16-16,-3-4 0 0,-6-4-144 0,9 2-48 0,9 5 0 0,-1-1 0 16,-2-3-64-16,-1-2 0 15,0-2-16-15,0-3 0 0,0 0 80 0,1-2 32 0,-2-2 0 0,1 0 0 16,0-1-208-16,-1 0-32 0,-2-1-16 0,1 1 0 16,1 1-48-16,-2 3-16 0,0-1 0 0,1 2 0 15,1 0-96-15,-2 1-128 0,0 0 176 0,0 0-176 16,-3-7 192-16,3 5-192 0,-1 2 192 0,-3 4-192 15,1 0 192-15,0-2-192 0,3 2 192 0,-1 4-192 0,0-2 176 0,1 3-176 16,2 2 160-16,-3-1-160 0,-2-6 256 16,1 2-64-16,2 6 0 0,-4 0 0 0,0-8-48 0,-2 6-16 15,-1-1 0-15,-3 8 0 0,14-4 16 0,-14 4 0 16,2-7 0-16,-2 7 0 0,12-4-144 0,-3 1 0 16,-9 3 144-16,0 0-144 0,0 0 0 0,8-4 128 15,-8 4-128-15,0 0 0 0,0 0 0 0,0 0 0 16,0 0 0-16,0 0 0 0,0 0 144 0,0 0-144 15,0 0 192-15,0 11-192 0,0-11 144 0,-3 13-144 16,1 0 0-16,-4-4 144 0,-3-5-144 0,9-4 0 16,-6 8 0-16,1 2 0 0,1 2 0 0,0-3 0 15,4-9 0-15,-4 13 0 0,1-3 0 0,-1 1 0 16,0 0 0-16,0 1 0 0,1 1 0 0,-1-2 0 0,0-1 0 0,0 1 0 16,-1 0 0-16,1 0 0 15,-2-1 0-15,1 2 0 0,1 1 0 0,0 0 128 16,1 1-128-16,0-2 0 0,0-2 0 0,3-10 128 15,-2 12-128-15,0-1 0 0,2-11 0 0,0 11 128 16,0-11-128-16,3 12 0 0,-3-12 0 0,4 12 128 16,-4-12-128-16,5 9 0 0,-5-9 128 0,7 9-128 0,-1-1 0 15,-6-8 128-15,0 0-128 0,9 5 0 0,-9-5 0 0,11 5 0 16,-2-3 128-16,-9-2-128 0,10 0 0 0,1 0 128 16,-11 0-128-16,11-2 0 0,1 2 0 0,-3-2 0 15,0-2 0-15,2 0 128 0,-1 0-128 0,1 0 0 16,-1-1 0-16,2 0 0 0,0 1 128 0,-1 0-128 15,4-3 0-15,-4-1 0 0,0-1 0 0,1 0 128 16,-1 0-128-16,1 1 0 0,1 0 0 0,0-1 128 16,0-1-128-16,0 1 0 0,-2-4 0 0,-1 2 0 0,0 0 0 0,1 0 0 15,1 1 0-15,-3 1 128 0,-1-3-128 0,1 0 0 16,0-1 0-16,-1 0 0 0,-1 0 0 0,1 3 0 16,0-2 128-16,0 0-128 0,-2-1 0 0,0 1 0 15,-1 3 0-15,0-3 0 0,0 2 0 0,1 2 0 16,-3-2 0-16,1 2 0 0,-4 8 0 0,4-10 0 15,-4 2 0-15,0 8 0 0,-2-7 0 0,2 7 0 16,0 0 0-16,-3-6 0 0,-1-1 0 0,4 7 0 16,0 0 0-16,0 0 0 0,-4-5 0 0,4 5 0 15,0 0 0-15,0 0 0 0,0 0 0 0,0 0 0 16,-8 1 0-16,8-1 0 0,0 0 0 0,-6 8 0 16,1 1 0-16,5-9 0 0,-6 12 0 0,3 1 0 0,-1-1 0 0,1 5 0 15,0 5 0-15,1-8 0 16,-1-5 0-16,-1 3 0 0,0 2-128 0,0 2 128 0,2-2 0 0,-1 1 0 15,-1-1 0-15,2 0 0 0,-1 1 0 0,2-1 0 16,-3 0 0-16,1 2 0 0,2 0 0 0,0-3 0 16,-1-2 0-16,2 0 0 15,-1-1 0-15,2-2 0 0,-1 1 0 0,0-9-192 0,-1 11 64 0,0-1 128 32,1-10-832-32,-1 9-64 0,1-9 0 0,-4 12 0 15,0-2-1824-15,0 1-368 0,0-1-80 0,-3 1-14416 0</inkml:trace>
  <inkml:trace contextRef="#ctx0" brushRef="#br1" timeOffset="32155.45">26614 3557 10127 0,'0'0'896'0,"0"0"-704"0,0 0-192 0,0 0 0 15,0 0 2688-15,0 0 496 0,0 0 96 0,0 0 32 16,0 0-1776-16,0 0-336 0,0 0-80 0,12-4-16 16,-12 4-144-16,13 0-16 15,-3-1-16-15,-1 1 0 0,-9 0-288 0,12-1-64 0,-1 1-16 0,-2 0 0 16,-9 0-48-16,13 2 0 16,0 0 0-16,0 0 0 0,-1-1-64 0,1 1 0 15,0-2-16-15,2 0 0 0,0 0-112 0,4 0-32 0,5 4 0 0,-2-4 0 16,-3 0 80-16,0 0 16 0,-1-3 0 0,-1-1 0 15,-4-8-96-15,0 5-16 0,0 0 0 0,0 3 0 16,0-2-272-16,0 0 160 0,0 1-160 0,0 1 128 16,-1 2-128-16,0-1 0 0,-3-1 0 0,0 2 0 0,0-2 0 0,-9 4 128 15,10-4-128-15,0 1 128 16,-10 3-128-16,0 0 0 0,6-5 0 0,-6 5 0 0,7-5 0 0,-7 5 0 16,0 0 0-16,6-7 0 0,-2-1 160 0,-4 8-160 15,4-5 192-15,-4 5-192 0,0 0 128 0,2-10-128 16,0 3 0-16,-2 7 0 0,0 0 176 0,0-9-32 15,-2 3 0-15,2 6 0 0,0 0 80 0,-3-7 16 16,3 7 0-16,-7-6 0 0,-2 2 16 0,0-2 0 16,0 5 0-16,9 1 0 0,-11-4-96 0,2 8-16 15,3 3 0-15,6-7 0 0,-13-7-144 0,2 2 160 16,2 2-160-16,0 2 160 0,9 1-160 0,-9 0 0 16,9 0 0-16,-11 1 128 0,11-1-128 0,-9 2 0 15,9-2 0-15,0 0 0 0,-8 13 0 0,8-13 0 0,0 0-176 16,-7-7 176-1,7 7-768-15,0 0-64 0,0 0 0 0,0 0-16 16,0 0-2608-16,0 0-512 0</inkml:trace>
  <inkml:trace contextRef="#ctx0" brushRef="#br1" timeOffset="33527.92">27523 2970 17279 0,'0'0'768'0,"0"0"144"0,0 0-720 0,0 0-192 16,0 0 0-16,0 0 0 0,0 0 1600 0,0 0 304 15,0 0 48-15,0 0 16 0,0 0-640 0,0 0-128 16,0 0-32-16,0 0 0 0,0 0 112 0,0 0 0 16,0 0 16-16,0 0 0 0,0 0-144 0,0 0-48 15,4 11 0-15,0 2 0 0,0 1-448 0,-4 2-80 16,-3-2-32-16,2 4 0 0,-1 2-240 0,4 5-48 16,0 5-16-16,1 5 0 0,-3-1 96 0,1 5 32 15,-1 4 0-15,0-6 0 0,-1-9-48 0,0 6 0 0,1 5 0 0,0 4 0 16,-2 2-96-16,1 2-32 0,0 1 0 15,-1 1 0-15,0 1-16 0,-1-3-16 0,-1 0 0 0,0-4 0 16,-1-3 0-16,2 2 0 0,0-2 0 0,-1-2 0 16,-2-3-160-16,1 2 0 0,0-5 144 0,0 2-144 15,0 0 0-15,2 0 128 0,-1-3-128 0,0-5 0 16,0-1 0-16,0-1 144 0,2-3-144 0,-1-1 0 16,-1-5 128-16,2 0-128 0,-1 1 0 0,0-3 0 15,2-4 0-15,1-9 0 0,-1 9-160 0,1-9 160 16,0 0-752-16,0 0-16 0,0 0-16 15,0 0 0-15,0 0-2144 0,0-13-416 0,1-1-96 16</inkml:trace>
  <inkml:trace contextRef="#ctx0" brushRef="#br1" timeOffset="33972.28">27832 3020 19343 0,'0'0'1728'0,"0"0"-1392"16,1-9-336-16,-1 9 0 0,0 0 3328 0,0 0 576 0,5-8 128 0,-5 8 32 16,0 0-2832-16,8-5-560 15,-8 5-112-15,0 0-32 0,11-3-80 0,-11 3-32 0,0 0 0 0,0 0 0 16,0 0-32-16,11 0-16 15,4 3 0-15,-5-2 0 0,-10-1 80 0,0 0 32 16,0 0 0-16,0 0 0 0,0 0 144 0,0 0 16 0,0 0 16 0,-6 8 0 16,6-8-48-16,-6 13-16 0,2 3 0 0,0 1 0 15,2 1-128-15,-1 5-16 0,1 6-16 16,0 1 0-16,2 4-48 0,0 1 0 0,0 2 0 0,0-1 0 16,4 3-208-16,-1 2-48 0,-2 2-128 0,0 1 192 0,1 2-192 0,-2 3 144 15,-2 1-144-15,2-2 128 16,-1 1-128-16,0 0 0 0,0-4 0 0,-1-2 128 0,0-2-128 0,-1-1 0 15,0-1 0-15,0-1 128 0,-3 0-128 0,1 0 0 16,0-2 144-16,0 1-144 0,-1-3 0 0,0-3 128 16,-1-4-128-16,2-1 0 0,-1-2 0 0,2-3 0 15,-1-2 0-15,-1 1-192 16,1-6-256-16,1-3-64 0,0-4-16 0,4-7 0 16,-5 7-1808-16,5-7-352 0,0 0-80 0</inkml:trace>
  <inkml:trace contextRef="#ctx0" brushRef="#br1" timeOffset="38292.75">30330 4468 23951 0,'0'0'2128'0,"0"0"-1696"0,0 0-432 0,0 0 0 16,0 0 2240-16,0 0 384 0,0 0 64 0,13 4 0 15,-2-4-1696-15,0 0-352 0,-11 0-64 0,12-1 0 16,-1-2-224-16,1 0-32 0,1 0-16 0,0-1 0 16,-1 1 80-16,1-3 0 0,0 1 16 0,1-2 0 0,-1-1 112 0,2-1 32 15,-1 0 0-15,0-1 0 0,1-2-48 16,0-6-16-16,1 2 0 0,1 0 0 0,0-3-32 0,-1-2 0 16,-2-5 0-16,3 0 0 0,0-2-176 0,1 2-32 15,0-4-16-15,1-2 0 0,-1-1-224 0,-1 1 0 16,0-2 128-16,0 1-128 0,-3 2 0 0,0 0 0 15,-1-2 0-15,0 4 0 0,-1 1 0 0,0 3 0 16,-2 0 128-16,-1 3-128 0,-1 0 160 0,0 2-16 16,0 1 0-16,0 0 0 0,-2 4-144 0,1-4 160 15,-1 2-160-15,1 3 160 0,-1 0-160 0,0 2 0 16,-1 2 144-16,0-2-144 0,0 1 0 0,-1 4 0 16,-4 7 0-16,4-9 0 0,-4 9 0 0,4-8 0 0,-4 8 0 15,0 0 0-15,0 0 0 0,0 0 0 0,0 0 0 0,0 0 0 16,0 0 0-16,0 0 0 0,-4 11 0 0,1 2 0 15,-1 2 0-15,2-1-192 0,-2 3 192 0,1 3-192 16,-1-3 192-16,2 2 0 0,-2 1 0 0,0-2 0 16,-1 2 192-16,0-1-16 0,-1 1-16 0,2-1 0 15,1 1-160-15,-1 1 0 0,1-2 0 0,0 1 128 16,2-5-128-16,1 2 0 0,1 0 0 0,-1-5 0 16,2-2 0-16,-1 1 128 0,-1-11-128 0,3 10 0 15,-3-10 0-15,4 8 0 0,-4-8 128 0,5 7-128 16,-5-7 0-16,0 0 160 0,10 4-160 0,1-3 160 15,-11-1-160-15,11-3 128 0,0-1-128 0,0-1 128 16,3 0-128-16,-3-2 160 0,-2-2-160 0,3-2 160 0,1 0-160 16,0 1 128-16,0-2-128 0,2-1 128 0,0-3-128 15,0-2 160-15,-2 0-160 0,-2 1 160 0,1 4-160 0,-2-6 0 16,0 1 0-16,-1-1 128 0,-1 0-128 0,-2 2 0 16,-1 1 0-16,-1-1 0 0,1 0 0 0,-1 2 0 15,-1 2 0-15,0 0 0 0,-1 1 0 0,2 2 0 16,-4 1 0-16,1 0 0 0,1 1 0 0,-2 8 0 15,0 0 0-15,0 0 0 0,0-8 0 0,0 8 0 16,0 0 0-16,0 0 0 0,0 0-128 0,0 0 128 16,-8-4 0-16,8 4 0 0,-9 5 0 0,1 3 0 15,0 4-144-15,2 1 144 0,-1 3 0 0,1 2-128 16,0 3 128-16,1 2 0 0,0 3 0 0,1-1-128 16,0-1 128-16,1-1 0 0,2-1 0 0,1 0 0 15,0 1 0-15,3-4 0 0,1-1 0 0,0 1 0 0,-1-4 0 0,1-2 0 16,3 2 0-16,-1-5-128 15,1-2 128-15,-1-2 0 16,1 0-608-16,0-2-16 0,-7-4 0 0,11 5 0 16,0-1-1808-16,-2-2-384 0,-1-2-64 0</inkml:trace>
  <inkml:trace contextRef="#ctx0" brushRef="#br1" timeOffset="38822.87">31490 3654 21183 0,'0'0'1888'0,"0"0"-1504"0,0 0-384 0,0 0 0 15,0 0 2976-15,0 0 528 0,12 1 96 0,-1 0 32 16,1-1-2064-16,1 0-416 0,0-1-64 0,2-2-32 15,0 1-368-15,2-2-80 0,1 1-16 0,2 1 0 16,0-1-320-16,-2 2-64 0,-3-3-16 0,1 1 0 16,0 1-192-16,-2 0-160 0,-2 0 32 0,-2-1 0 15,1 0-2304 1,-11 3-448-16,10-2-80 0</inkml:trace>
  <inkml:trace contextRef="#ctx0" brushRef="#br1" timeOffset="39047.18">31553 3802 39743 0,'0'0'1760'0,"0"0"352"0,11-2-1680 0,4-1-432 0,0 2 0 0,5-5 0 15,1 5 0-15,1-3-192 0,-3 0 0 0,1-1 16 32,0 0-1808-32,-2 0-352 0,-3-2-80 0</inkml:trace>
  <inkml:trace contextRef="#ctx0" brushRef="#br1" timeOffset="39808.56">32504 2947 37023 0,'0'0'1648'0,"0"0"336"0,0 0-1600 0,0 0-384 16,-8-7 0-16,8 7 0 0,-7-6 672 0,7 6 48 16,-9-4 16-16,9 4 0 0,-12-1-224 0,1 1-64 15,1 0 0-15,-1 1 0 0,1 0-176 0,0 2-32 16,-1 0-16-16,-1 0 0 0,1-1-224 0,-1 0 0 16,0 1 0-16,1-2 0 0,0-1 128 0,2 0-128 15,0 0 0-15,9 0 0 0,-11 0 176 0,2 0-176 16,9 0 192-16,-9-1-192 0,1 1 416 0,8 0-32 15,-7-3 0-15,7 3 0 0,0 0-48 0,0 0-16 16,0 0 0-16,0 0 0 0,-8 3-176 0,8-3-144 0,0 0 192 0,-6 8-192 16,6-8 0-16,-3 12 0 0,-1-1 0 0,2 1 0 15,2-2 0-15,0 3 0 0,-1 1 0 0,0-1 0 16,-2 1 0-16,2 2 0 0,-2 0 0 0,-1 3-144 16,0 2 144-16,2 2 0 0,-1 3 0 0,1 2 0 15,-2-4 0-15,0 4 0 0,0-1 0 0,0 3-128 16,-1 3 128-16,0-1 176 0,-2 0-48 0,0 1 0 15,1 4-128-15,-2 5 0 0,-1-2 0 0,-1 10 0 16,-5 6 0-16,1 0 0 0,0 0 0 0,1-1 0 16,3-7 0-16,0 1 0 0,-2-2 0 0,0 0 0 15,2 0 0-15,1 1 0 0,0-2 0 0,-2 1 0 16,-2 1 0-16,2 0 0 0,0-2 0 0,2-6 0 16,0-3 0-16,2-4 0 0,0 0 0 0,0-3 0 0,1 3 144 0,0 0-144 15,1 0 160-15,1-1-160 0,0-2 128 0,0 0-128 16,0 1 0-16,2-4 0 0,-1 1 128 0,2-1-128 15,1 1 0-15,0-6 0 0,-1 0 0 16,2-3 0-16,-1 1 0 0,0-3 0 0,0-1 0 0,0-2 0 16,1-1 0-16,-1 0 0 0,0-4 0 0,2-2 0 15,-2-7 0-15,2 10 0 0,-1 0 0 0,-1-10 144 16,0 0-144-16,6 10 128 0,0-4-128 0,-6-6 192 16,12 5-192-16,0-1 192 0,-1 0-192 0,4 0 0 15,0-3 0-15,2-1 0 0,2 0 0 0,0-1 0 16,1 1 0-16,-2 0 0 0,0 0 0 0,-2 1-192 15,-3-1 32-15,0-1 16 16,0-2-1248-16,-1 1-240 0,-12 2-48 0,13-5-16 16,-4-2-1936-16,-1 1-384 0,0-7-80 0,-1-4 0 0</inkml:trace>
  <inkml:trace contextRef="#ctx0" brushRef="#br1" timeOffset="40476.44">32417 3195 21183 0,'0'0'944'0,"0"0"192"0,0 0-912 0,6-8-224 15,1 1 0-15,1 2 0 0,1 0 2400 0,3 1 432 16,1 0 96-16,1 0 16 0,2 0-1664 0,1 0-336 16,1 0-64-16,0 1-16 0,0-1-64 0,2 1-16 15,-1 0 0-15,0 2 0 0,-2 1-336 0,0 0-80 16,-2 1-16-16,0 2 0 0,-4 0-160 0,1 1-48 15,-12-4 0-15,13 5 0 0,-13-5-144 0,12 8 192 16,-12-8-192-16,8 10 192 0,-3-1-192 0,-5-9 128 16,1 12-128-16,-1-2 128 0,0 2-128 0,-2-4 0 0,-4 0 144 15,1 0-144-15,0-1 0 0,-2 0 144 0,-2-2-144 0,0 2 0 16,-1-2 144-16,-1 1-144 0,-2 0 0 0,2-3 144 16,-1 1-144-16,0 2 0 0,2-4 0 0,-1 2 0 15,2 1 0-15,1 1 0 0,8-6 128 0,-8 7-128 16,8-7 0-16,-6 7-176 0,6-7 48 0,0 0 0 15,-4 8-16-15,4-8 0 0,0 10 0 0,0-10 0 16,5 5 144-16,2 2-160 0,-7-7 160 0,10 8-160 16,1-3 160-16,-1 0 0 0,-1 2-144 0,2-2 144 15,-2 0 0-15,1 2 0 0,1 0-144 0,0 3 144 16,-2-5 0-16,3 3 0 0,1 2 0 0,2-1 0 16,-4-1 0-16,0 0 0 0,-3-2 0 0,-1 2 0 15,0 0 208-15,-7-8-48 0,5 12-16 0,-2-5 0 16,-3-7 48-16,-3 11 16 0,0 1 0 0,0-2 0 0,-1-1 80 15,-3 2 16-15,-2-1 0 0,-1-1 0 0,-1-1-96 0,1 1-16 16,-2 0 0-16,2 2 0 0,-1-1-64 0,1 1 0 16,-2-1-128-16,2 2 192 0,-2-3-192 0,1 0 128 15,1-1-128-15,0 0 0 0,-1 1 0 0,2-3-192 16,-1 2 16-16,0 1 0 16,0 0-2208-16,1 2-448 0,0-1-96 0</inkml:trace>
  <inkml:trace contextRef="#ctx0" brushRef="#br1" timeOffset="41126.68">32588 4236 11055 0,'0'0'480'0,"0"-9"112"0,-2 1-464 0,1 1-128 0,-1 0 0 0,2 7 0 0,0 0 4624 0,0 0 912 15,0 0 176-15,0 0 48 0,-8-1-3712 0,2 5-720 16,6-4-160-16,-5 6-16 0,0 1-672 0,0-1-128 16,5-6-32-16,-5 11 0 0,-1-2-64 0,1 0-32 15,1-1 0-15,-1 1 0 0,0-3-224 0,5-6 0 16,-7 8 0-16,2 0 0 0,5-8 160 0,-5 8-16 15,5-8 0-15,-5 8 0 0,5-8 128 0,-6 7 32 16,6-7 0-16,-5 8 0 0,5-8-304 0,0 0 0 16,-5 9 0-16,5-9 0 0,0 0 160 0,1 11-160 15,-1-11 128-15,6 13-128 0,0-4 256 0,2 1-48 0,0 1 0 0,2-5 0 16,2 1-32-16,1-1-16 0,0 0 0 16,0-1 0-16,1 1-160 0,1 1 0 0,-2-1 0 0,0 1 0 15,-2 1 0-15,0-2 0 0,-3 1 0 0,-8-7 0 16,5 10 128-16,0 1-128 0,-5-11 0 0,4 11 128 15,-3-1 32-15,-1-1 0 0,0-9 0 0,-2 11 0 16,-1 2-32-16,1 0-128 0,-2-1 192 0,-2 1-64 16,1-1 0-16,-1-3 0 0,-1 2 0 0,2-1 0 15,0 0 16-15,-2 1 0 0,1 1 0 0,-1-1 0 16,-1 0-144-16,1-2 0 0,-3 0 0 0,1-1 0 16,0-2-448-16,-1 1-80 15,-2-1-16-15,0 0 0 0,2-3-2016 16,-2 0-384-16,0-3-96 0,1-3-16 0</inkml:trace>
  <inkml:trace contextRef="#ctx0" brushRef="#br1" timeOffset="41336.01">32466 4187 37775 0,'0'0'3360'0,"14"1"-2688"16,0 4-544-16,4-2-128 0,4 1 1296 0,4-4 240 16,2 2 32-16,0 1 16 0,1 0-1136 0,1-3-240 15,-1-2-32-15,-1 0-16 16,-1-2-1696-16,-3-1-320 0,0-2-80 0</inkml:trace>
  <inkml:trace contextRef="#ctx0" brushRef="#br1" timeOffset="42182.47">32968 2957 27647 0,'0'0'2448'0,"0"0"-1952"0,0 0-496 0,0 0 0 0,0 0 2288 0,0 0 352 0,0 0 80 0,11 6 16 0,-2-1-1824 0,3 0-352 16,1 0-80-16,1 0-16 0,2-2-272 0,-6 0-48 15,3-1-16-15,4 2 0 0,3 1-128 0,2 2 0 16,3-3 0-16,1 1 0 0,1-1 0 0,21 4 0 15,-9-2 0-15,-5 0 0 0,-2-3-240 0,-5 0 32 16,-4 1 0-16,-2-4 0 0,-2 0 208 0,-2 0-144 16,-3 0 144-16,-2 1-128 0,-12-1 128 0,10 3 224 15,-10-3-48-15,0 0-16 0,0 0 320 0,0 0 64 0,0 0 16 0,0 10 0 16,-4-1-48-16,-1 1 0 0,-3 0 0 0,0-2 0 16,-1 1-384-16,0 1-128 0,-1 1 0 0,0 2 0 15,1 0 0-15,0 3 0 0,-1 0 0 0,1 4 0 16,1 1 0-16,0 1 0 0,0 3 0 0,2 1 0 15,0 0 0-15,1 1 0 0,0 2 0 0,0 0 0 16,1 1 0-16,1-2-144 0,2 1 144 0,0 1 0 16,-1 3 0-16,2 1 0 0,0 6 0 0,0 6 0 15,-1 3 0-15,1 2 0 0,0-3 0 0,1-1 0 16,1-1 0-16,-2-5 0 0,0-3 0 0,1-1 0 16,0-3 0-16,1 5 0 0,-4-1 0 0,2 6 0 15,2 4 0-15,-2 0 0 0,-3 1 0 0,-1-4 0 16,0 1 0-16,-2-3 192 0,-4-4-64 0,1 1 0 0,0-3-128 15,0-1 0-15,0 2 0 0,0 4 0 0,0 1 0 16,1-3 0-16,3 1 0 0,1-3 0 0,1-4 0 0,2-4 192 16,1-6-64-16,2 1 0 0,1-1 0 0,1-2 16 15,1-1 0-15,2-4 0 0,1-3 16 0,-1-1 0 16,0-1 0-16,-1-1 0 0,0 1-160 0,-1-3 160 16,-5-9-160-16,5 11 160 0,-5-11-16 0,0 0 0 15,0 0 0-15,4 10 0 0,-4-10 128 0,0 0 32 16,0 0 0-16,0 0 0 0,0 0 80 0,0 0 0 15,0 0 16-15,0 0 0 0,0 0-48 0,0 0-16 16,0 0 0-16,0 0 0 0,0 0-112 0,0 0-32 16,0 0 0-16,0 0 0 0,0 0 32 0,0 0 0 15,0 0 0-15,0 0 0 0,0 0-80 0,-9 0-16 0,0 0 0 0,0 0 0 16,-1-1 64-16,1-1 0 16,-1 1 0-16,-2 1 0 0,0 0 0 0,-1 1 0 0,-1 1 0 0,0 0 0 15,-2 0-192-15,7-1 160 0,-1 2-160 0,-2-2 160 16,0 2-160-16,-1-1 0 0,0 1 0 0,0 1 0 15,-1-4-192-15,-11 2-32 0,4 0 0 0,4 0 0 32,3 1-448-32,-1-3-96 0,1-2 0 0,1-1-16 15,0-1-2048-15,1-3-416 0,0 1-80 0</inkml:trace>
  <inkml:trace contextRef="#ctx0" brushRef="#br1" timeOffset="45433.52">4963 13008 28559 0,'-11'-5'1264'0,"11"5"272"0,-11 0-1232 0,2 3-304 0,1 1 0 0,3 6 0 0,2 3 2608 0,3 5 464 15,2 1 80-15,0 10 32 16,2 2-3184-16,1 8-848 0,2 7-64 0,1-3-16 15,0 1 16-15,-3-20 0 0,1 2 0 0,1 1 0 16,1 2-336-16,1 4-64 0,0-3-16 0,1 0 0 16,1 1-176-16,10 25-32 0,-3-12-16 0,0-3-9632 15</inkml:trace>
  <inkml:trace contextRef="#ctx0" brushRef="#br1" timeOffset="45860.35">6839 13056 41471 0,'0'0'1840'0,"-2"9"368"0,-4 3-1760 0,3 6-448 0,0 7 0 0,3 5 0 0,3 2-128 0,3 2-128 16,2 2 0-16,2-3-16 16,1 7-816-16,1-4-144 0,-2-2-48 0,2 1 0 15,-1-2-1648-15,1-1-336 0,0 0-64 0</inkml:trace>
  <inkml:trace contextRef="#ctx0" brushRef="#br1" timeOffset="46246.38">8767 12945 24879 0,'0'0'2208'0,"0"0"-1760"0,0 0-448 0,-5 11 0 0,0 3 4992 0,4 4 928 0,2 7 176 0,3 5 48 0,1 1-4976 0,2 3-976 15,-1 4-192-15,2 1 0 0,0 1-368 0,1 4 0 16,-1 0 0-16,-2-1 0 16,0 0-768-16,-1 1-144 0,0 1-48 0,0-2 0 15,0-2-2064-15,-1 0-432 0,0-1-80 0,0-5-10240 0</inkml:trace>
  <inkml:trace contextRef="#ctx0" brushRef="#br1" timeOffset="46913.28">2902 11694 31327 0,'0'0'1392'0,"0"0"272"0,3-9-1328 0,3 2-336 0,6 3 0 0,6 0 0 15,6 3 2528-15,4 1 432 0,4 0 96 0,2 1 16 16,1 0-2704-16,3-1-544 0,1-1-96 0,0 0-32 31,-1 1-1104-31,-1 0-208 0,2-1-48 0,2 1-16 0,-2-3-1520 0,-1 0-288 0</inkml:trace>
  <inkml:trace contextRef="#ctx0" brushRef="#br1" timeOffset="47432.52">2674 10014 41471 0,'0'0'3680'0,"9"-5"-2944"16,4 4-592-16,4 4-144 0,4-2 384 0,6 3 64 15,5 1 0-15,3 1 0 0,4 1-672 0,3-2-128 16,-1-1-32-16,2-1 0 0,2-1 192 0,-1-2 16 15,0-2 16-15,1-1 0 16,2-2-304-16,-2 0-64 0,0-1-16 0,-2 3 0 16,-2-4-1088-16,0 3-224 0,-4 0-32 0,-1 2-8576 15,-4-1-1712-15</inkml:trace>
  <inkml:trace contextRef="#ctx0" brushRef="#br1" timeOffset="47910.28">2790 8712 24879 0,'5'-13'1088'0,"0"6"256"0,2-2-1088 0,5 2-256 16,3 0 0-16,6-1 0 0,5-1 3200 0,3 1 576 0,3 0 112 0,4 3 16 15,-1 0-3248-15,1 4-656 0,1-2 0 0,-1 2-256 31,-2-1-208-31,2 2-48 0,-1 0-16 0,-1 0 0 16,-3 2-1552-16,0 2-304 0,-1-3-64 0,-2-1-11312 0</inkml:trace>
  <inkml:trace contextRef="#ctx0" brushRef="#br1" timeOffset="48415.51">2458 6955 33167 0,'0'0'2944'0,"0"0"-2352"0,0 0-464 0,0 0-128 15,0 0 1520-15,10-6 272 0,6 4 64 0,6-1 16 16,4 3-1472-16,4-2-400 0,1 2 128 0,4-2-128 16,3 1 0-16,3 0 0 0,-1-2 0 0,4 0 0 15,4 0 0-15,2-1 128 0,0 1-128 0,0 0 0 16,1 1 0-16,3-1-304 0,2 1 48 0,-3-1 0 15,-3 0-1936-15,-1 2-384 16,1 1-80-16,-3 0-7376 0,-4 1-1472 0</inkml:trace>
  <inkml:trace contextRef="#ctx0" brushRef="#br1" timeOffset="48834.46">2667 5599 14735 0,'-19'-12'1312'0,"7"5"-1056"0,-1 1-256 0,3 1 0 15,10 5 3840-15,0 0 704 0,0 0 128 0,0 0 48 16,7-9-3648-16,5 2-736 0,4 1-144 0,3 2-16 15,5-2-176-15,2 3 192 0,1-1-192 0,6 0 192 16,3-1 0-16,5 1 0 0,4 0 0 0,4 1 0 16,0 0 0-16,5 1 16 0,2-2 0 0,1-1 0 15,0-2-208-15,3-2 128 0,3 1-128 0,0 2 0 16,-2 2-176-16,0 1-128 0,-1-1-16 0</inkml:trace>
  <inkml:trace contextRef="#ctx0" brushRef="#br1" timeOffset="50652.67">8521 5509 9215 0,'0'0'400'0,"0"0"96"0,0 0-496 0,-1-11 0 0,1 4 0 0,1-1 0 0,0-3 2528 0,-1 11 416 15,6-10 64-15,-1 1 32 0,-1 2-2608 0,-4 7-432 16,4-12-272-16,-4 12 32 16,1-9-400-16,-1 9-64 0,0-9-32 15,0 9 0-15,0 0 368 0,0 0 80 0,0 0 16 0,0 0 0 0,-4-6 1120 0,4 6 240 16,0 0 32-16,0 0 16 0,-5-6 528 0,5 6 96 16,0 0 32-16,-4-6 0 0,4 6-160 0,0 0-32 15,-4-7 0-15,4 7 0 0,-4-7-352 0,4 7-80 16,0 0-16-16,0 0 0 0,0 0-304 0,0 0-64 15,-4-8-16-15,4 8 0 0,-2-7-320 0,2 7-80 0,0 0-16 0,0 0 0 16,0 0-352-16,0 0 0 0,0 0 0 0,0 0 0 16,0 0 0-16,0 0 0 0,0 0 0 0,0 0 0 15,0 0 0-15,0 0 0 0,0 0 0 0,-6 8 0 16,6-8 0-16,-4 9 128 0,4-9 0 0,0 0 0 16,-1 13 16-16,1-2 16 0,0-11 0 0,0 0 0 15,4 10-160-15,-4-10 0 0,5 9 144 0,-5-9-144 16,8 7 0-16,-8-7 144 0,9 5-144 0,-9-5 0 15,0 0 160-15,0 0-160 0,0 0 128 0,12-1-128 16,-12 1 256-16,0 0-48 0,0 0 0 0,8-9 0 16,-3-1 80-16,-5 10 16 0,1-10 0 0,-1 0 0 15,-1 0 80-15,-2 3 0 0,-1-1 16 0,2 0 0 16,-2 1-80-16,1 1-32 0,1-3 0 0,-1 1 0 16,-2 0-112-16,1 2-32 0,0-1 0 0,4 7 0 15,-5-6-144-15,5 6 0 0,-7-7 0 0,7 7 0 0,-6-4 0 0,6 4 0 16,-8 0 144-16,8 0-144 0,-9 4 0 0,0 3 144 15,0 0-144-15,2 5 0 0,1-3 0 0,2 3 0 16,1 0 0-16,0 0 0 0,1-2 0 0,-1 2 0 16,2 1 0-16,1-2 0 0,1 1 0 0,2-1 0 15,-1-1 0-15,1-1 0 0,-3-9 0 0,5 11 0 16,-5-11 0-16,0 0 0 0,8 9 0 0,-1-3 0 16,-7-6 0-16,7 2 0 0,-7-2 0 0,11-2 128 15,-2-3-128-15,0 0 0 0,-1-2 160 0,0-1-160 16,1-1 128-16,-1-2-128 0,-2-1 144 0,1 0-144 15,-1-1 160-15,0 3-160 0,-3-5 176 0,0 4-176 0,-2 0 192 0,1-1-192 16,-2 1 240-16,-2 2-64 0,-2-1-16 0,2 4 0 16,-1-1-160-16,3 7 160 0,-5-5-160 0,5 5 160 15,-5-6-160-15,5 6 0 0,0 0 0 0,0 0 0 16,-11 1 0-16,11-1 0 0,-9 5-128 0,1 2 128 16,8-7 0-16,-6 10-144 0,2 1 144 0,0-1 0 15,4-10-160-15,-4 10 160 0,2 2-128 0,2-12 128 16,0 11 0-16,0-11 0 0,3 11 0 0,-3-11 0 15,6 9 0-15,-6-9 0 0,6 8 0 0,-6-8 0 16,9 5 0-16,-9-5 0 0,12 3 0 0,-2-3 0 16,1 0 0-16,-1 0 128 0,2-1-128 0,0-2 176 15,0-2-176-15,-1 0 128 0,0-3-128 0,-2 1 128 16,-1 2-128-16,-2-1 128 0,1-1-128 0,-3-2 128 16,-2 0-128-16,0 0 128 0,-2 0-128 0,-2-3 128 15,-2 2 0-15,-1-1-128 0,-1 1 192 0,-2-1-64 0,0 1-128 0,-1-2 192 16,-2 0-192-16,1 2 192 0,-2 1-192 15,0 2 160-15,1 1-160 0,2 1 160 0,-1-2-160 16,10 7 128-16,-7-3-128 0,7 3 128 0,-9-1-128 0,9 1 0 16,0 0 0-16,-8 3 0 0,8-3 0 0,-6 10 0 15,4 1 0-15,1 2-176 0,-1 1 176 0,2 0-192 16,2 5 192-16,0-1-192 0,3 3 192 0,1-2 0 16,-1-4-144-16,0 0 144 0,0-2 0 0,0-1 0 15,1 0 0-15,-1-2 0 0,0 1 0 0,0-1 0 16,-5-10 0-16,7 8 0 0,-7-8 0 0,0 0 0 0,9 4 0 15,-9-4 128-15,9 0-128 0,-9 0 0 16,8 0 144-16,-8 0-144 0,0 0 0 0,9-7 144 0,-9 7-144 16,0 0 0-16,0 0 128 0,0 0-128 0,0 0 0 0,0 0 0 15,1-8 0-15,-1 8 0 0,0 0 0 0,0 0 0 16,0 0 0-16,0 0 0 0,0 0 0 0,0 0 0 16,0 0 0-16,0 0 0 0,0 0 0 0,0 0 0 15,0 0-192-15,0 0 16 0,0 0 0 0,0 0 0 31,4-9-464-31,3 0-80 0,1 3-32 0,-1-1 0 16,1 1-2384-16,1-2-464 0,1 1-112 0</inkml:trace>
  <inkml:trace contextRef="#ctx0" brushRef="#br1" timeOffset="52102.86">8838 5892 2751 0,'0'0'256'0,"0"0"-256"0,-7 7 0 0,1 0 0 16,1 1 2304-16,5-8 432 0,-4 9 80 0,4-9 0 15,0 0-1872-15,0 0-384 0,-3 11-80 0,3-11-16 16,0 0 0-16,0 0 0 0,0 0 0 0,0 0 0 16,0 0 560-16,0 0 128 0,0 0 0 0,11 0 16 0,-11 0 304 15,11-4 48-15,-2-3 16 0,1 1 0 16,-3-1-176-16,2-2-16 0,1 0-16 0,0-1 0 0,0-3-352 0,1-2-64 15,-1-2-16-15,2 0 0 0,1 0-336 0,-2-1-80 16,-1-3-16-16,2 0 0 0,1 2-128 0,0-1-16 16,-1 1-16-16,-1-2 0 0,1-1-80 0,0-2-16 15,-2 0 0-15,2-1 0 0,2 0-64 0,-2 0-16 16,-2-1 0-16,1 1 0 0,-2 3-128 0,-1 0 0 16,-2 4 144-16,1 2-144 0,-2 3 288 0,0 3-16 15,0-3 0-15,-1 2 0 0,-1 1-16 0,0 1 0 16,-2 0 0-16,1-1 0 0,1 1-112 0,0 1-16 15,-1 1-128-15,1-2 192 0,0 1-64 0,-1 1-128 16,1-2 176-16,-1 3-176 0,1-1 176 0,-3 7-176 0,3-9 160 0,-1 4-160 16,-2 5 176-16,0 0-176 0,0 0 192 0,0 0-192 15,0 0 176-15,0 0-176 16,0 0 160-16,-5 7-160 0,0 5 0 0,0 3 0 16,-2 0 0-16,2 3 0 0,-2 2 0 0,1 0 0 0,1-2 0 0,-1-1 0 15,1-2 0-15,1 1 0 0,2 0 0 0,2-3 0 16,-2 0 0-16,2 1 0 0,2 2 0 0,0-3 0 15,1-3 0-15,-2 1 0 0,-1-11 0 0,4 10 0 16,0-1 0-16,1-1 0 0,-5-8 0 0,5 8 0 16,-5-8 0-16,7 5 0 0,-7-5 0 0,8 4 0 15,-8-4 160-15,10 3-160 0,-1-2 160 0,-9-1-160 16,9-4 192-16,-9 4-48 0,11-4-16 0,-1-1 0 16,-2-2-128-16,0 2 160 0,-8 5-160 0,8-9 160 15,-2-1-160-15,1-1 128 0,-2 1-128 0,1-1 128 16,0 1-128-16,-1 1 0 0,1-4 144 0,0 1-144 15,-1 0 128-15,0-1-128 0,0-1 128 0,0 2-128 16,2 2 0-16,-2-3 0 0,0 0 0 0,1 0 128 0,-1 1-128 16,1 1 0-16,0 1 0 0,-1 2 0 0,-1-1 0 15,1 3 0-15,-5 6 0 0,5-8-128 0,-1 1 128 16,-4 7 0-16,0 0 0 0,0 0 0 0,5-6 0 0,-5 6 0 16,0 0 0-16,0 0 0 0,0 0 0 0,0 0 0 15,0 0 0-15,0 0 176 0,4 13 0 16,0 4 0-16,-1-3 0 0,-1 2 0 0,1-1-48 0,0 2 0 15,-1 0 0-15,1 0 0 0,1-1-128 0,0 1 0 16,-2-2 0-16,1 1 0 0,-1-2 0 0,2 1 0 16,-1-2 0-16,0 1 0 0,-1-2 0 0,1-2 0 0,-3-10 0 0,5 13 0 15,-1 0-304-15,1-1 16 0,0-3 0 16,1 0 0 0,-1-1-2016-16,1 1-416 0,-1-1-80 0</inkml:trace>
  <inkml:trace contextRef="#ctx0" brushRef="#br1" timeOffset="70613.98">8649 4470 3679 0,'0'0'320'0,"0"0"-320"16,-8-5 0-16,8 5 0 0,-10-3 2816 0,0-2 512 15,10 5 80-15,-9-2 32 0,-2-2-2304 0,-1 4-464 16,0 0-96-16,0 0 0 0,-1 0-240 0,0 2-32 16,-1 0-16-16,0 0 0 0,-3 3-288 0,2-2 160 0,1 0-160 0,1 0 128 15,-1 1-128-15,1-1 0 0,0 0 0 0,0 0 0 16,0-2 0-16,-1 2 128 0,1 0-128 0,0-2 128 15,-1 0 400-15,0 2 80 0,-1-1 16 0,1 2 0 16,-2 0 112-16,1 1 32 0,-1-1 0 16,2 2 0-16,-1 0-320 0,0 2-48 0,-1 0-16 0,2 3 0 15,-1-1-160-15,0 1-32 0,-1 0-16 0,-1-2 0 16,0-1-176-16,2 1 0 0,0-3 0 0,2 3 0 16,2-1 0-16,-3 1 0 0,0-1 0 0,1 4 0 15,0-2 0-15,0 1 0 0,-1 1 0 0,-1 1 0 16,2 1 0-16,0 0 0 0,0 2 0 0,1 0 0 15,2 1 0-15,-2-1 0 0,2 1 0 0,-1 0 0 16,1 0 0-16,1 0 0 0,0 2 0 0,1-5 0 16,1 2 0-16,1-1 0 0,-1 1 0 0,2-3 0 0,-1 0 0 0,0 0 0 15,0 3 0-15,1-3 0 0,0 0 0 0,-2 1 0 16,0 2 0-16,1-1 0 0,-2 1 0 0,2 1 0 16,-2 1 0-16,1-1 0 0,1 3 0 0,2-1 0 15,0 5 0-15,0-5 0 0,-1-1 0 0,0 2 0 16,1 0 0-16,1-1 0 0,-1 1 0 0,0-3 0 15,2-2 0-15,-1 2 0 0,-1 0 0 0,3-1 0 16,-2-1 0-16,2 4 0 0,0-5 0 0,1-1 0 16,1-2 0-16,0 0 0 0,2 4 192 0,-1-4-64 15,-2-11 0-15,6 12 0 0,-2-2 128 0,-1 4 0 16,1-1 16-16,0 0 0 0,2-2-96 0,-1 2-32 16,-1 2 0-16,1-1 0 0,-1 0-144 0,1 1 0 0,0-1 0 0,-1 2 128 15,0-1-128-15,1 2 0 0,2-2 0 0,-1-2 0 16,-2-3 0-16,1 1 0 0,2-1 0 0,1 2 128 15,0-2-128-15,-1 1 0 0,1 0 144 0,0 0-144 16,0-1 160-16,0 1-32 0,-1 0-128 0,1 0 192 16,0-1 16-16,0 1 0 0,0 0 0 0,0 0 0 15,-1 0-16-15,3 4-16 0,0-5 0 0,0 5 0 16,1-4-176-16,-1 2 0 0,2 0 0 0,0 0 128 16,-1-1-128-16,2 1 0 0,1-1 0 0,-3 1 128 15,0-1-128-15,-1 1 0 0,1 0 0 0,-1 0 0 16,-2-1 0-16,0-1 0 0,-1 1 0 0,3 0 0 15,1-2 192-15,1-1 16 0,0 0 0 0,1-2 0 0,-1 1-80 16,-1-2 0-16,0 0-128 0,-1 0 192 0,2 1-192 0,0-1 128 16,1-1-128-16,0 2 0 0,-3 2 128 0,2 1-128 15,1 1 0-15,0-3 0 0,-1-1 0 0,1 0 0 16,-2-1 0-16,2 0 0 0,2 0 0 0,-1-1 0 16,-1-1 0-16,2 2 0 0,-1-3 128 0,0 0-128 15,1 1 0-15,0-4 144 0,1 1-144 0,1 1 0 16,2-1 144-16,1-1-144 0,-2 0 128 0,0 0-128 15,1 0 128-15,0 3-128 0,1-3 0 0,1 0 144 16,-2 0-144-16,1-3 0 0,-3 2 128 0,1-1-128 16,0-2 0-16,0 0 0 0,-1-1 128 0,2-1-128 15,-1-1 0-15,1 1 0 0,1 0 0 0,0-3 128 16,-1 0-128-16,1-1 0 0,1-1 0 0,-2 2 0 0,1 1 0 0,1-1 0 16,2 0 0-16,2 1 0 0,-2 1 0 0,2-1 0 15,-2 0 128-15,1-1-128 0,-2-2 0 0,0 1 0 16,2-1 0-16,-2 1 0 0,-3 1 0 0,1-3 0 15,1-2 0-15,-2 1 0 0,0 0 0 0,0 0 0 16,1 2 0-16,-1 1 0 0,0-4 0 0,-1 2 0 16,0 1 128-16,2 0-128 0,-2 0 0 0,-1-2 0 15,0-2 0-15,-3-1 0 0,-1-1 0 0,1 0 0 16,2-1 0-16,-2-2 0 0,0-3 0 0,0-2 0 16,1 0 144-16,1 0-144 0,1-1 0 0,-1 0 144 15,-2 3-144-15,2-1 0 0,-1 2 0 0,2 1 0 16,-2-3 0-16,-1 3 0 0,-1 0 0 0,-1 1 0 15,-3-2 0-15,-1 4 0 0,0-2 0 0,-2 1 128 16,-2-3-128-16,0 1 192 0,-2 1-192 0,0-1 192 0,-2-1-64 16,0-1 0-16,0-5 0 0,0 2 0 0,0-4-128 0,-2 0 192 15,0 2-192-15,-1-1 192 0,1-1-192 0,-1-1 160 16,-1 1-160-16,0-3 160 0,-1 2-160 0,1-2 0 16,-1-1 0-16,0 2 128 0,-3-1-128 15,0 3 0-15,-1 1 0 0,-2 2 0 0,0-2 0 0,-1 3 0 16,-2 3 0-16,1 2 0 0,-2 0 0 0,0 4 0 15,-2 1 0-15,-3 1 0 0,-2 0 0 0,0 2 0 16,-2 2 144-16,2-1-144 0,0-1 0 0,0-3 0 16,-3 3 0-16,0 3 128 0,-1 1-128 0,1 0 0 15,1-1 0-15,-1 4 0 0,0-1 0 0,0 3 0 16,-1 1-144-16,-1-1 144 0,-2 0-176 0,1 0 48 16,-2 1 0-16,-4 2 0 0,-4-3 0 0,0 1 0 15,2 3 0-15,-1-2 0 0,1 1 128 0,-1 1 0 0,2 0 0 0,2 1 0 16,2 1 0-16,2 1 0 0,2 1 0 0,-3-3-128 15,-1 1 128-15,1-1 0 0,2-1 0 16,2 0 0-16,-1 0 0 0,2 0 0 0,0-1 0 0,3-1 128 16,3 1-128-16,0 1 0 0,1 0 0 0,1-3 0 15,1 2-336-15,2-2-48 0,0 1 0 0,1-1 0 32,1 2-560-32,2 1-112 0,0 0-32 0,1 0 0 15,0 0-1664-15,0 0-352 0</inkml:trace>
  <inkml:trace contextRef="#ctx0" brushRef="#br1" timeOffset="75317.23">8332 3441 25791 0,'-12'-9'1152'0,"5"4"224"0,-3-2-1104 0,0 2-272 16,0 1 0-16,0-2 0 0,1 0 1840 0,-1 1 304 15,-1 0 64-15,0 2 16 0,-1 1-1808 0,-1-1-416 16,0 1 0-16,0-1 0 0,0-1 0 0,1 0 0 15,-1-1 0-15,0 4 0 0,-1-3 0 0,-3 2-192 16,0 1 48-16,-2 0 16 0,1-2-96 0,-1 3-16 16,-1 0 0-16,-1 3 0 0,-5-1 240 0,1 4 0 0,1-3-160 0,-1 4 160 15,-2 1 0-15,-3 2 0 0,-2 1 0 0,0 2 0 16,-2 1 0-16,0 3 0 0,0 1 0 0,-1 3 0 16,0-3 0-16,-1 2 0 0,0-1 0 0,2 1 0 15,3 1 192-15,-1 4-64 0,2-3 0 0,2 4 0 16,-1 0-128-16,0 1 0 0,1 1 0 0,-1-2 0 15,0-1 0-15,2 1 0 0,0 1 0 0,-1 2 0 16,-1-1 0-16,-1 1 0 0,1 0 0 0,0-1 0 16,0 2-192-16,0-2 192 0,1-2-160 0,-1 1 160 15,0 1 0-15,3 0 0 0,0 0 0 0,3 2 0 16,1-2 0-16,1 0-144 0,1-3 144 0,1 2-128 16,0-1 128-16,2 1 0 0,1-1 0 0,1-1 0 15,0-1 0-15,1 0 0 0,1 0 0 0,2 1 128 16,-1 1-128-16,0 2 144 0,2-2-144 0,-1 1 160 0,1-3-160 0,0 2 160 15,-2 3-160-15,1 2 160 0,0 2 0 0,-1 1 0 16,0-2 0-16,0 1 0 0,1 0-32 0,2 1 0 16,-1-4 0-16,3 1 0 0,0-2 0 0,2-1 0 15,0 1 0-15,2 0 0 0,0-1-128 0,2 2 0 16,1 2 0-16,0-1 128 0,0 0-128 0,0-1 0 16,0-3 0-16,1 2 0 0,1 0 0 0,-2-1 0 15,0 0 0-15,0 1 0 0,0-1 128 0,-2-2-128 16,1 0 0-16,-1 2 128 0,-1-1 96 0,0 1 16 15,1 0 0-15,-1 5 0 0,1-2-64 0,0 4-16 16,-2 0 0-16,3 2 0 0,0-2-32 0,2-1-128 16,2-3 192-16,1 1-64 0,-1 0-128 0,1 0 0 0,0-2 144 15,0-3-144-15,1-2 192 0,2-1-16 0,1 1-16 0,0 0 0 16,-3 0-16-16,1 0 0 0,2 1 0 0,0 2 0 16,0-2-144-16,1 2 0 0,0 0 144 0,0 0-144 15,0-2 0-15,0 0 128 0,2 0-128 0,-1-3 0 16,2 1 0-16,1-2 0 0,0 2 0 0,3-4 0 15,-1 1 0-15,2 1 144 0,0 3-144 0,3 1 0 16,-2-1 144-16,0 2-144 0,1 0 0 0,-1 0 144 16,-1 2-144-16,1-3 0 0,0-2 144 0,2 3-144 15,-1-3 0-15,2 4 0 0,0-5 0 0,3 2 128 16,-1-3 16-16,2 0 16 0,0 2 0 0,1-5 0 16,1 2-160-16,0 0 128 0,1-3-128 0,0-1 128 15,4 0-128-15,0 1 0 0,1 1 0 0,0 1 0 16,-1 0 0-16,1 0 0 0,-2-1 192 0,2 3-64 15,0 2-128-15,1-1 192 0,0-1-192 0,3-1 192 0,-1 3-192 0,1-3 160 16,-1-3-160-16,1-1 160 0,2 0-160 16,1 0 0-16,1 0 0 0,-1-3 0 0,1 0 128 15,-1-5 0-15,2 4 0 0,1-1 0 0,-2 0-128 16,2-2 0-16,2 0 144 0,0-5-144 0,2-1 144 0,3 1-144 16,-1-3 192-16,1 2-192 0,0 0 192 0,-1-1-64 15,-1-3 0-15,2 0-128 0,1 0 0 0,-2 0 0 16,-1 0 0-16,2-3 0 0,1 6 208 0,-2-2-64 15,0 3-16-15,-1-1 0 0,0-3-128 0,-1-2 0 16,-1 0-160-16,1-2 160 0,-2-1 0 0,2-3 0 16,0 1 0-16,1-2 0 0,-1-1 0 0,-1-1 0 15,-2 0 0-15,1-1 160 0,-2-5-32 0,-2 0 0 0,1-1 0 16,0-3 0-16,-1-1-128 0,0 0 160 16,-2-3-160-16,3 1 160 0,1 0 32 0,0-1 0 0,-2 1 0 15,-1 0 0-15,-3 0-192 0,1 1 160 0,-1 2-160 0,-2-3 160 16,-1 2-160-16,-2 1 0 0,0-2 0 0,-2 1 128 15,-3-3-128-15,2-1 0 0,-1 0 0 0,1-3 0 16,1 0 160-16,-1-2-160 0,-1-3 192 0,0-2-192 16,-2-1 128-16,0 1-128 0,-1-1 0 0,-1 1 0 15,-1-3 144-15,-1-2-16 0,-1 1-128 0,0-2 192 16,-1-2 16-16,0-2 0 0,-2-5 0 0,2 0 0 16,1-2-208-16,-2-1 176 0,-2 1-176 0,-1 3 160 15,-1 0-160-15,-2 0 0 0,-1-1 144 0,-3 0-144 16,0-1 0-16,-1 1 144 0,0-2-144 0,-1 2 0 0,0 3 192 0,0 0-192 15,-2 1 192-15,-1 1-192 0,0 0 128 0,-1 1-128 16,-3-2 0-16,0 1 0 0,-2-1 0 0,1-1 128 16,-2-3-128-16,-1 3 0 0,-1 1 0 0,-1 1 0 15,-3 5 0-15,-1-2 0 0,1-2 0 0,-1 1 0 16,-2 0 0-16,0-2 0 0,-1-4 0 0,-1 2 0 16,-3 3 0-16,1 0-144 0,-2 1 144 15,3 2-128-15,-2 1 128 0,0 1-128 0,-4-1 128 0,1 0 0 16,-1 2 0-16,1-1 0 0,-1-2 0 0,0 2 0 15,0 2 0-15,-1 1 0 0,-2 1 0 0,1 2 0 16,-5 1 0-16,0 1 0 0,-2 3 0 0,0 2 0 16,-1 2 0-16,-1 0 0 0,-2-2 0 0,-1 3 0 15,-1-3 0-15,-1 1 0 0,1 2-288 0,-1 2-32 16,1-5 0-16,-2 2 0 0,-1 0 320 0,-2 2 128 0,0-2-128 0,-1 2 192 16,1 0-192-16,0 3 0 0,-1 0 0 0,0 2-160 15,-1-1 160-15,2 1 0 0,-1 0 0 0,3 0 0 16,0 1 0-16,0 1 0 0,-2 3 0 0,1-3-128 15,-1 2 128-15,2 1 0 0,1-4 0 0,2 4 0 16,-2 0 0-16,0 1 0 0,0 1 0 0,1-2 128 16,0 0-128-16,1 2-160 0,-1-2 160 0,-1 3-208 15,0 0 208-15,1 1 0 0,-1-2 0 0,1 0 0 16,1 2 0-16,1-3 0 0,1 2 0 0,0 1 0 16,1-2-128-16,1 4 128 0,-1 0 0 0,2-2-144 15,2 1 144-15,2 3-160 0,-2 0 160 0,2 2-160 31,-1-2-240-31,2 4-48 0,0-3-16 0,0 4 0 0,-1 4-112 16,1-2 0-16,1 3-16 0,1 2 0 0,2-1-496 16,1 3-80-16,0 2-32 0,2 1 0 0,-2-1-2400 0,0 1-496 0,-7 1-80 0,3-5-32 0</inkml:trace>
  <inkml:trace contextRef="#ctx0" brushRef="#br1" timeOffset="77558.3">8230 2375 14399 0,'0'0'640'0,"-6"-6"128"0,-2 0-624 16,0-1-144-16,0 1 0 0,2-2 0 0,-2 2 896 0,0 0 160 15,0 1 32-15,-1 1 0 0,-1 0-256 0,-1-1-32 16,0 1-16-16,-2 0 0 0,-2 2-16 0,2-1 0 16,0-1 0-16,-1 2 0 0,-3-1-176 0,0 2-32 15,-1-2-16-15,-1 3 0 0,0 0-160 0,-1 3-16 16,1 1-16-16,-1-1 0 0,1 3-352 0,-2 0 144 15,-3 3-144-15,1-1 0 0,-1 1 0 0,1 0 0 16,-2 2 0-16,0-1 0 0,-1-1 0 0,0 2 0 16,0-3 0-16,0 3 0 0,-3 2 0 0,1 0 0 15,-2 0 0-15,-1 2 0 0,-2-2 0 0,2-1 0 16,-3-1 0-16,2 2 0 0,1 2 448 0,0 0 0 0,-2 0-16 0,1 2 0 16,-4 1-48-16,4 0 0 0,-1 0 0 0,1 1 0 15,-1-1-112-15,2-1-16 0,0 2-16 0,-1-2 0 16,1 0-240-16,-2 0 144 0,1 0-144 0,0 1 128 15,2-2-128-15,-1 1 0 0,-1 0 144 0,-2 1-144 16,-2 0 128-16,1-1-128 0,0 3 128 0,0 1-128 16,0 1 240-16,-2-1-32 0,1 0 0 0,0 0 0 15,1-2 48-15,3 2 0 0,-1-3 0 0,2 3 0 16,1 1-128-16,-1 3 0 0,-1-3-128 0,0 2 192 16,-1-1-192-16,-1 1 0 0,2-1 0 0,-1-1 0 15,2 2 0-15,-2 3 176 0,-2-2-176 0,1 1 160 16,1 0-16-16,1 0 0 0,-1 0 0 0,3 0 0 15,2 0 48-15,0 3 16 0,2 1 0 0,0 1 0 16,1 2 32-16,2 1 0 0,1 0 0 0,-1 0 0 0,0 1-240 0,2-3 128 16,2 4-128-16,0-1 0 0,0-3 0 0,2 2 0 15,0-1 0-15,0 3 0 0,-1-2 128 16,-1 3-128-16,1-1 0 0,1 3 0 0,2-1 160 0,-1 4-160 16,2-3 160-16,-1 1-160 0,2-2 256 0,-1 1-32 15,0 0-16-15,2-2 0 0,0 1 32 0,3 0 0 16,1-1 0-16,2 4 0 0,-1 2-112 0,2 0 0 15,-2 1-128-15,2-1 192 0,1-2-192 0,0-1 176 16,2-1-176-16,-1 0 160 0,0-1-160 0,1 1 0 16,-1-1 144-16,1 1-144 0,0 0 176 0,2 3-48 15,-1 0 0-15,1 2 0 0,0-1 128 0,1 0 0 16,1-1 16-16,0 1 0 0,1-7 16 0,1 2 0 16,1 0 0-16,0 2 0 0,-1-2-96 0,1 4 0 0,2-2-16 15,1 1 0-15,1 0-48 0,0 0 0 0,1-2 0 0,2-1 0 16,-1 1-128-16,0-3 192 0,1-2-192 0,0 1 192 15,1-1-192-15,1 3 160 0,0-2-160 0,2 1 160 16,-3-3-160-16,1 4 0 0,2 3 0 0,0-2 0 16,-2 0 0-16,0-1 0 0,1 3 128 0,-1-4-128 15,-1 1 0-15,0-2 0 0,0-1 0 0,2 0 128 16,0-1-128-16,1 3 0 0,-4 0 0 0,1 1 0 16,1-5 0-16,2 2 160 0,-1-1-160 0,1-1 160 15,1-2-160-15,0 0 0 0,1 0 0 0,-1-1 0 16,0 0 0-16,1-2 0 0,2-1 128 0,-1 0-128 15,0 0 0-15,1 2 128 0,0 0-128 0,1-2 0 16,1 2 128-16,0 0-128 0,-1 4 128 0,0 0-128 16,0 2 0-16,1-3 128 0,-1-1-128 0,2 0 0 0,2 0 0 15,0-1 0-15,1-3 0 0,0-1 0 0,0-3 192 0,0-1-64 16,0 0 0-16,2 1 0 16,-1 0-128-16,2 0 0 0,-2 0 0 0,4-2 0 0,2-2 0 0,1 1 0 15,1-1 176-15,0 3-176 0,0 1 160 0,3 0-160 16,3-1 160-16,0 0-160 0,1 1 192 0,-2-1-64 15,0-2-128-15,-1 3 192 0,-2 1-192 0,1-1 0 16,0 0 0-16,-1-3-160 0,-2 1 160 0,-1-2 0 16,-2 1 0-16,2-2 128 0,0 2-128 0,1-1 0 15,0 1 0-15,1-1 0 0,-4 0 0 0,1-2 0 16,-1 1 0-16,0 1 0 0,-4-2 0 0,4-2 0 16,0-1 0-16,4 3 0 0,-1-3 0 0,1 1 0 0,2-1 0 0,2-1 128 15,2-2-128-15,1 1 0 0,0-2 128 0,0 1-128 16,0-3 128-16,-1 0-128 0,-2 3 128 15,1-1-128-15,-1-1 128 0,-1-2-128 0,0 1 128 0,2-1-128 16,2 1 0-16,0 0 128 0,0 1-128 0,0 0 0 16,-1-1 0-16,1-1 128 0,-2 1-128 0,2-3 0 15,0-1 0-15,0 1 144 0,3-1-144 0,0 0 0 16,1-3 0-16,1 0 0 0,1 0 0 0,1 0 0 16,0 0 0-16,-1-2 0 0,-1 0 0 0,1-2 0 15,0-1 160-15,1 1-160 0,-2-3 128 0,3-1-128 16,2 2 0-16,-1-1 128 0,-1 2-128 0,0 1 0 15,-1-2 128-15,-1-1-128 0,-1 1 0 0,1 0 128 16,0-1-128-16,1-3 0 0,0 3 0 0,3-4 0 16,-1 1 0-16,-1 1 0 0,-1-2 0 0,1-2 0 15,-2 0 0-15,0-3 128 0,2 1-128 0,0 0 0 0,0-3 0 16,2 0 128-16,1-2-128 0,-2 2 0 0,-3-1 0 0,-1-1 128 16,1-1-128-16,0-1 0 0,2-3 144 0,0 1-144 15,-3-3 160-15,2 0-160 0,-1 0 240 0,-1-1-48 16,-1 1-16-16,0-3 0 0,-2-3 0 0,-2-1 0 15,0 1 0-15,1 0 0 0,3-1-48 0,-4-2-128 16,-3-4 192-16,2 3-64 0,1 1-128 0,0 0 160 16,-1-3-160-16,-2-2 160 0,-2-2-160 0,-3-2 0 15,-1-2 0-15,-1-3 128 0,-2 3-128 0,2-1 0 16,-2 0 0-16,-1 0 128 0,-3-1-128 0,-1 0 0 16,-2-3 0-16,-2-2 0 0,-1-2 0 0,0 0 0 15,0-4 128-15,-2 1-128 0,-1 2 0 0,1 1 0 16,-2-1 0-16,0-2 128 0,0-2-128 0,-2-3 0 0,2 3 0 0,-3-2 128 15,1 0-128-15,-2 2 0 0,-1 1 0 0,-1 3 128 16,-2 1-128-16,-1-3 0 0,0-2 0 0,-1-2 128 16,-2 6-128-16,-1 1 128 0,1 1-128 0,-2 0 128 15,-3-1-128-15,-3 3 0 0,0-2 144 0,1-1-144 16,-2-3 0-16,-1 3 0 0,-2 4 0 0,-1-3 128 16,-1 3-128-16,-1 0 0 0,-1 0 0 0,1-2 0 15,-2 1 0-15,-1 0 0 0,0-4 0 0,0 3 0 16,-1-1 0-16,-2 3 0 0,0 2 0 0,-1 3 0 15,-1 2 0-15,0 0 0 0,0-4 0 0,-2-1 0 16,-1-2 0-16,0 3 0 0,-1 0 0 0,0 4 0 16,-3 0 0-16,-1 4 0 0,-2 0 0 0,-1 1 0 15,0-2 0-15,0-2 0 0,0 1 0 0,-1-2 0 16,-2-1 0-16,0-1 0 0,-1 1 0 0,-1 2 128 0,0 2-128 0,0 2 0 16,2 2 0-16,-1 1 0 0,1 1 0 0,-1-1 0 15,-1-1 0-15,3 1 0 0,1-4 0 0,-1 2 0 16,-2-3 0-16,0 5 0 0,1 0 0 0,-2 3 0 15,-3 2 0-15,0-1-128 0,-3 0 128 0,1 3 0 16,0 3-144-16,0 1 144 0,0 0 0 0,0 0-176 16,1-2 176-16,0 1-128 0,-1 0 128 0,0-2-160 15,0 0 160-15,0 2-160 0,-2 0 160 0,-2 2 0 16,-1 0 0-16,1 3-128 0,0 1 128 0,0 3 0 16,0 1 0-16,1 0 0 0,2 1 0 0,-2 2 0 15,0-4 0-15,1 2-128 0,-2 2 128 0,-2 2 0 16,-2 0 0-16,0 2 0 0,2-1 0 0,-2 1-160 15,-1-1 160-15,1 2 0 0,1-1-128 0,0-1 128 0,1 2 0 16,-2-2 0-16,-3 0-128 0,1 2 128 0,-3 0 0 0,0 2 0 16,-1 5 0-16,3-5-128 0,-1 5 128 0,1-1 0 15,1-1 0-15,-1 3 0 0,-2-1 0 0,-2 2 0 16,-2 2 0-16,3 0-128 0,1 2 128 0,0 0 0 16,-1-1 0-16,3 1 0 0,0-3 0 0,2 2 0 15,0-1 0-15,-2 1 0 0,-2-2 0 0,1 2 0 16,3-3 0-16,0 0 0 0,-1 0 0 0,5 0 0 15,2 2 0-15,3 0 0 0,0-1 0 0,0-1 0 16,1 0-272-16,0 1 0 0,2 2 0 0,-1 0 0 31,1 0-2608-31,1 1-528 0</inkml:trace>
  <inkml:trace contextRef="#ctx0" brushRef="#br2" timeOffset="91890.97">18143 8227 14735 0,'0'0'1312'0,"0"0"-1056"0,0 0-256 0,0 0 0 15,0 0 3168-15,0 0 576 0,0 0 112 0,3 13 32 16,1-2-3056-16,0-1-592 0,-4-10-240 0,4 12 176 15,0-1-32-15,-1 0 0 0,-1 2 0 0,-2 3 0 16,-1 3 48-16,0 3 0 0,-2 6 0 0,-1 2 0 16,0 1 192-16,-1 1 32 0,-1 0 16 0,-1-2 0 15,-1-2 112-15,2 1 32 0,0 0 0 0,0-1 0 16,-2-1 64-16,2-4 0 0,0-1 16 0,0 0 0 16,-2-1-240-16,3-3-48 0,0 1-16 0,-1-5 0 15,2-2-32-15,1-2 0 0,3-10 0 0,0 0 0 16,0 0-32-16,0 0-16 0,0 0 0 0,0 0 0 0,0 0 32 15,0-13 0-15,1 0 0 0,0-3 0 16,2-2-80-16,-2 0-16 0,0-3 0 0,2 2 0 0,0-1-208 0,-1-1 176 16,0-2-176-16,0-3 160 0,1 0 16 0,-1-1 0 15,1 1 0-15,1 2 0 0,0-6 48 0,1-2 16 16,0 2 0-16,3 2 0 0,1 2-240 0,0 2 176 16,-1 6-176-16,1 4 160 0,0-1-16 0,2 3 0 15,-1 2 0-15,1 4 0 0,0 0-16 0,1 4-128 16,-1 0 192-16,0 2-64 0,1 0-128 0,0 3 0 15,-12-3 0-15,14 7 0 0,-1-1 0 0,1 2 0 16,1-2 0-16,-1 2 0 0,0 0 0 0,0 2 0 16,-3 0 0-16,1 0 0 0,-3 0 0 0,-1 3 0 15,0 2 0-15,0-2 128 0,-1-1-128 0,0 1 192 16,-2 0-192-16,2 0 192 0,-2-2-64 0,0 1-128 0,-1-1 192 0,-1-1-64 16,-3-10-128-16,4 10 0 0,-4-10 0 0,0 0 128 15,0 0-128-15,0 0 0 0,0 0 144 0,0 0-144 16,0 0 128-16,0 0-128 0,0 0 160 0,0 0-160 15,0 0 176-15,0 0-176 0,7-7 192 0,1-5-192 16,-1 0 144-16,-1-1-144 0,2 0 0 0,1-6 144 16,0-4-144-16,2 1 128 0,-2 0-128 0,1-1 128 15,2-1-128-15,1 1 0 0,0-1 0 0,1 3 0 16,1 3 0-16,-2 1 0 0,-1 4 0 0,-1 3 0 16,0 1 0-16,-1 2 0 0,1 2 0 0,-1 2 0 15,0 2 0-15,1 2 160 0,1 2-160 0,-1 2 160 16,1-2-160-16,2 7-176 0,3 7 48 0,-1-1 0 15,-3-2 128-15,-3 0 0 0,-3-1 0 0,1 4 0 0,2 4 0 16,2 4 0-16,-2 2 0 0,2 5 0 16,0-2 128-16,0 1-128 0,-1 0 128 0,1-2-128 0,0-2 0 15,-2-1 144-15,1-1-144 0,-2-1 0 0,-1-1 128 0,-1-3-128 16,1-5 0-16,-1 2 0 0,-1-4 0 0,-1 2 0 16,1-4 0-16,-2 0 0 0,0-1 0 0,-4-10 0 15,0 0-240-15,5 9 80 16,-5-9-1184-16,0 0-224 0,0 0-48 0,0 0-16 15,0 0-1568-15,2-10-304 0</inkml:trace>
  <inkml:trace contextRef="#ctx0" brushRef="#br2" timeOffset="92202.72">19324 8297 23039 0,'0'0'1024'0,"0"0"192"0,0 0-960 0,-9 10-256 0,-1-3 0 0,5 6 0 16,3 3 5072-16,2 2 976 0,1 7 192 0,2-1 32 15,-1 2-5024-15,2 1-1008 0,0-1-240 0,-1 0 0 16,-1 2 0-16,1-1 0 0,-1-4 0 0,1 2 0 15,-2-3 0-15,2-1 0 0,-3-1 0 0,0-1 0 16,0-3 0-16,0 0-192 0,0-1 64 0,0-2 0 31,1-1-544-31,1-3-96 0,-2-9-32 0,0 0 0 0,0 0-1984 0,0 0-400 0,0 0-80 0,0 0-12240 16</inkml:trace>
  <inkml:trace contextRef="#ctx0" brushRef="#br2" timeOffset="92364.92">19360 7909 38815 0,'0'0'1728'0,"0"0"336"0,0 0-1648 0,0 0-416 16,0 0 0-16,0 0 0 0,0 0 640 0,-1 13 32 16,2-3 16-16,3 3 0 15,1-3-2176-15,3 0-432 0,1-2-96 0,2 0-14304 0</inkml:trace>
  <inkml:trace contextRef="#ctx0" brushRef="#br2" timeOffset="93123.05">19613 8390 41295 0,'0'0'1824'0,"0"0"384"0,0 0-1760 0,0 0-448 0,0 0 0 0,0 0 0 16,3 10 128-16,1 1-128 0,2 1 128 0,1-3-128 15,1 0 0-15,-1 1 0 0,1 2 0 0,0 2 0 16,0 1 0-16,0 2 0 0,-1-6 0 0,-1 4 0 0,-1-1 0 0,-1 0 0 16,-3-1 0-16,0 3 0 0,-1-2 192 0,0-1 48 15,-1-1 16-15,0-4 0 0,1-8 256 0,-2 9 64 16,2 0 16-16,0-9 0 0,0 0-128 0,0 0-16 15,0 0-16-15,0 0 0 0,0 0-208 0,0 0-32 16,0 0-16-16,11-6 0 0,-2-2-176 0,-1-3 192 16,-2 0-192-16,1-2 192 0,-1 0-192 0,1 0 128 15,-1-4-128-15,1-2 128 0,-1 0-128 0,1-3 0 16,0-3 0-16,-1-2 128 0,2-3-128 0,0 2 0 16,1 2 0-16,0 4 0 0,1 4 0 0,1 2 0 0,-2 0 0 0,0 3 0 15,0 2 176-15,0 2-48 0,0 3-128 16,2 0 192-16,-1-2-192 0,2 1 176 0,0 4-176 0,-1-3 160 15,3 2-160-15,-1 2 0 0,0 1 0 16,-2-2 0-16,0 2 0 0,0 2 0 0,0 2 0 0,-1 3 0 16,-1 7-144-16,1-1 144 0,-1 2 0 0,-1-1 0 15,-1-1-128-15,0 1 128 0,-2 1 0 0,0 2 0 16,1 0 0-16,-1 2 0 0,-1 0 0 0,1-1 144 16,0-3-144-16,0-1 192 0,-1-1-192 0,0-1 192 15,-4-11-192-15,5 13 160 0,1-6-160 0,-6-7 160 16,7 10-160-16,1-4 192 0,-8-6-192 0,11 8 192 15,-2-3-192-15,-9-5 160 0,10 4-160 0,-10-4 160 16,0 0-160-16,11 3 0 0,-11-3 0 0,0 0 128 16,0 0-128-16,0 0 0 0,0 0 144 0,0 0-144 0,0 0 144 15,10 2-144-15,-10-2 192 0,0 0-192 16,0 0 160-16,0 0-160 0,0 0 128 0,10 4-128 0,-10-4 0 16,0 0 0-16,0 0 128 0,10 7-128 0,-10-7 0 0,0 0 0 15,0 0 0-15,9 4 0 0,-9-4 0 0,0 0 0 16,0 0 0-16,10 2 0 0,-10-2 0 15,0 0 0-15,11 4 0 0,-11-4 0 0,0 0 0 0,10 4 0 16,-10-4 0-16,8 5 0 0,-8-5 0 0,9 7 0 16,-9-7 0-16,8 5 0 0,-8-5 0 0,0 0 0 15,10 6 0-15,-10-6 0 0,9 4 0 0,-9-4 0 16,0 0 0-16,11 4 0 0,-11-4-176 0,0 0 48 16,9 4 0-16,-9-4 0 15,0 0-448-15,0 0-96 0,0 0-16 0,0 0 0 16,0 0-2048-16,0 0-400 0,0 0-96 0</inkml:trace>
  <inkml:trace contextRef="#ctx0" brushRef="#br2" timeOffset="94267.53">19273 9271 4607 0,'0'0'400'0,"4"-9"-400"15,-4 9 0-15,1-8 0 0,-1 8 5360 0,0-9 976 0,0 9 208 0,0 0 48 16,1-8-5056-16,-1 8-992 0,0 0-208 0,0 0-32 16,0 0 144-16,0 0 16 0,0 0 16 0,0 0 0 15,-9 4 16-15,0 3 0 0,0 1 0 0,-1 3 0 16,-2 6 16-16,0 2 16 0,0 3 0 0,-1 1 0 16,-1 6 32-16,0 2 0 0,-2 4 0 0,-1 3 0 15,0 0-128-15,0 0-32 0,0 1 0 0,2-1 0 16,-1 0-208-16,0 2-64 0,2-2 0 0,4 4 0 15,0 1-128-15,3-3 0 0,0 0 0 0,3 2 0 16,2-4 0-16,2-3 160 0,2-2-160 0,3-3 160 16,2-6 16-16,2-1 0 0,1-6 0 0,1-3 0 15,1-2-48-15,-1-5-128 0,1 0 192 0,2-4-64 16,2-5 128-16,1-3 32 0,0-4 0 0,2-3 0 16,1-3-48-16,1-2-16 0,1-3 0 0,2-5 0 0,-1-3-80 0,-1-2-16 15,-1-6 0-15,-1 1 0 0,-2 0-128 0,-1-2 128 16,-2 0-128-16,-2-2 128 0,-1-4-128 0,-3 0 128 15,-2 0-128-15,-1-1 128 0,0 1-128 0,-4 0 0 16,-2 0 0-16,0 7 0 0,-1 2 0 0,-2 4 0 16,-1 5 0-16,-1 4 0 0,-1 2 336 0,0 2 48 15,0 4 0-15,-1 1 0 0,-2 2-256 0,0 2-128 16,0 1 160-16,0 1-160 0,0-3 0 0,0 3 0 16,-1 1 0-16,0 1 0 0,1 0 0 0,0 2-128 15,0-2 128-15,1 1 0 16,0 1-1488-16,8 2-240 0,-10-4-64 0,0 4-10224 15,10 0-2048-15</inkml:trace>
  <inkml:trace contextRef="#ctx0" brushRef="#br2" timeOffset="94508.81">19073 9700 19343 0,'0'0'1728'0,"0"0"-1392"0,-7 7-336 0,-3-1 0 16,3 1 3984-16,0-1 736 0,7-6 144 0,-4 11 16 16,4-11-3712-16,0 11-736 0,1 0-160 0,5-2-16 15,2 0 32-15,2-2 16 0,2 1 0 0,3-2 0 16,4 1 144-16,3-1 16 0,3-2 16 0,3 0 0 16,3-2-160-16,3-2-48 0,2-2 0 0,-1-2 0 15,0 0-272-15,0-2 0 0,0-7 0 0,1-1 0 16,-3 0-1856-16,3-4-496 15,-1-6-80-15</inkml:trace>
  <inkml:trace contextRef="#ctx0" brushRef="#br1" timeOffset="98816.63">22106 7399 28223 0,'0'0'1248'0,"0"0"256"0,0 0-1200 0,0 0-304 0,0 0 0 0,0 0 0 16,0 0 1152-16,0 0 160 0,0 0 32 0,0 0 16 16,5 12-528-16,0 1-96 0,-1 3-32 0,0 1 0 15,-1 2-448-15,-1 3-80 0,1 2-32 0,1 3 0 16,0 3-144-16,1 1 192 0,0 1-192 0,0 3 192 16,1-1 176-16,0 5 32 0,1-4 16 0,-1 4 0 15,1 3-80-15,-2-2-16 0,0 1 0 0,-1 0 0 16,-1 0-128-16,-2-2-16 0,-2-5-16 0,-1 0 0 15,0 1 160-15,0-1 48 0,1 1 0 0,-2-1 0 16,1 0 48-16,-1-2 16 0,1 0 0 0,-1-2 0 16,-1-2-32-16,0 1 0 0,0-4 0 0,0 0 0 0,-1-2-208 15,0-2-64-15,0-3 0 0,-2-1 0 0,-1-4 0 16,1 2 0-16,-1 0 0 0,0-3 0 0,-4-6-128 0,2 1 192 16,-2-2-192-16,2-2 192 0,-2 1 0 0,0-7 0 15,0 2 0-15,-1-2 0 0,-1 1-192 0,-2-5 0 16,1-3 0-16,-1-1 0 0,2 1 0 0,-3-3 128 15,0-3-128-15,0-1 128 16,1 0-480-16,2 0-96 0,1-2-32 0,0-1 0 16,2-1-2160-16,4 2-432 0,1-1-96 0,4 1-13440 0</inkml:trace>
  <inkml:trace contextRef="#ctx0" brushRef="#br1" timeOffset="99217.76">22849 7163 23951 0,'-4'-13'2128'0,"0"5"-1696"0,0-1-432 0,0 3 0 16,0-2 1600-16,4 8 224 0,0 0 48 0,-4-8 16 15,4 8-656-15,0 0-128 0,0 0-16 0,0 0-16 16,0 0-224-16,0 0-32 0,0 0-16 0,0 0 0 16,-2 12-432-16,-2 5-96 0,-3 4-16 0,1 3 0 15,-1 4 128-15,-2 3 32 0,-1 7 0 0,-2 2 0 16,-2 5-112-16,-1 3-32 0,1 1 0 0,1 5 0 0,-1-1-80 16,-1 3-32-16,-2 2 0 0,-2 3 0 0,-2 4 0 0,1 4 0 15,2 3 0-15,1-6 0 0,-1-6-160 16,2-4 0-16,2-5 0 0,2-2 0 0,2-6 128 0,3-3-128 15,3 0 0-15,2 1 128 0,-1-2-128 0,3-3 192 16,-1 0-192-16,2-6 192 0,4-3-192 0,1-1 0 16,-2-2 0-16,2-4 128 0,3-1-384 0,3-2-96 15,1-4-16-15,1 0 0 16,2-3-1936-16,2-2-400 0,3-3-80 0,1-4-12832 0</inkml:trace>
  <inkml:trace contextRef="#ctx0" brushRef="#br1" timeOffset="99684.14">23144 7601 26719 0,'0'0'2368'0,"-12"0"-1888"0,0 3-480 0,0 3 0 16,-1 1 1600-16,2 3 240 0,-1-1 32 0,0 6 16 15,-1 4-1088-15,0 1-224 0,-3-1-32 0,1 6-16 16,-2 1 0-16,0 7 0 0,-3-1 0 0,2 5 0 16,0-2-176-16,1 3-32 0,0 0-16 0,3 1 0 15,1 0-80-15,2-2-16 0,3-4 0 0,4 0 0 0,2 0 128 0,2-2 32 16,1-1 0-16,2-1 0 0,1-2-96 0,1-1-16 15,1 0 0-15,3-5 0 0,2-3-256 0,1-2 0 16,-1-3 128-16,4-1-128 0,-1-7 192 0,4-3 0 16,2-2-16-16,2-3 0 0,3-4 48 0,0-3 16 15,-1-9 0-15,0 1 0 0,-1-1-112 0,1-4 0 16,-1-1-128-16,-2-5 192 0,-1-1-192 0,-2-3 176 16,-2-1-176-16,-3-5 160 0,-2-4-160 0,0-1 0 15,-3-6 0-15,-1 1 0 0,-1-2 0 0,-4 0 0 0,1 3 0 0,-3 4 0 16,-3 1 0-16,-1 5 0 15,0 5-160-15,-1 2 160 0,-3 2-288 0,0 2 32 0,1 3 16 0,-1 6 0 32,1 4-272-32,1 2-64 0,-1 2-16 0,1 3 0 15,-2 3-2016-15,0 2-400 0,8 2-64 0</inkml:trace>
  <inkml:trace contextRef="#ctx0" brushRef="#br1" timeOffset="99982.11">23007 8115 28559 0,'0'0'2544'0,"-8"-4"-2032"0,0-3-512 0,8 7 0 0,0 0 2048 0,0 0 320 15,0 0 64-15,0 0 16 0,0 0-1888 0,0 0-384 16,9-6-176-16,2 2 160 0,3 0-160 0,-1 0 0 16,1 0 144-16,1 0-144 0,-1 1 0 0,3-1 0 15,1-3 0-15,-1 2 128 0,-1-2-128 0,-1 2 0 16,2 0 0-16,-1 1 0 16,-2-3-1808-16,1 4-384 0,-2 0-80 0,0 3-7584 15,-1 0-1504-15</inkml:trace>
  <inkml:trace contextRef="#ctx0" brushRef="#br1" timeOffset="100264.76">23743 8338 39103 0,'-11'1'1728'0,"11"-1"368"0,-10 8-1680 0,3 2-416 0,-1 3 0 0,3 0 0 15,-1 3 0-15,0 1 0 0,1 3 128 0,1-3-128 16,0 2 0-16,0-2 0 0,-1 0 0 0,-1 0 0 16,3-1 0-16,-1-1 0 0,1 0 0 0,0-2 0 15,2-2-256-15,1 0-16 0,0-11-16 0,4 10 0 16,3-2-1552-16,2-3-304 0,1-1-64 0,2-4-12496 15</inkml:trace>
  <inkml:trace contextRef="#ctx0" brushRef="#br1" timeOffset="101786.98">24475 7557 21183 0,'0'0'1888'0,"0"0"-1504"0,0 0-384 0,0 0 0 0,0 0 2176 0,0 0 352 16,0 0 80-16,-3 10 16 0,-3-2-2016 0,-1 3-400 15,-2 0-80-15,0 2 0 0,0 2 128 0,-2 0 16 16,0 2 16-16,-3 5 0 0,1 2-80 0,0 2-16 16,0 1 0-16,2-1 0 0,-2 2 464 0,2 2 96 15,1 4 16-15,1 1 0 0,-1-1-96 0,3 2-16 0,1 1 0 0,1-1 0 16,0 0-336-16,2-3-64 0,3 0 0 0,2-3-16 16,0-3-240-16,4-1 0 0,0 1 0 0,3-8 0 15,2-2 128-15,0-3-128 0,4-2 0 0,3-1 0 16,0-8 0-16,3 0 128 0,0-3-128 0,2-5 0 15,0-3 240-15,1-2 0 0,1-3 0 0,0-2 0 16,-2 0-32-16,-1-2 0 0,-1-3 0 0,-1-2 0 16,-2-2-64-16,-2-2-16 0,-3-4 0 0,-1-1 0 15,-3-1-128-15,0-5 128 0,-3-5-128 0,1-1 128 16,-3-1-128-16,-2 1 0 0,-2-1 144 0,-2 1-144 16,-2 0 0-16,-3 0 0 0,-3 1 0 0,-1 3 0 15,0 2 0-15,-4 6-208 0,-2 2 48 0,-2 3 16 16,-1 1-352-16,-1 7-64 0,-2 2-16 15,1 5 0-15,0 4-1536 0,2 5-304 0,-1 2-64 0,3 2-16 16,0 3-864-16,2 2-176 0</inkml:trace>
  <inkml:trace contextRef="#ctx0" brushRef="#br1" timeOffset="102177.77">24406 7955 19343 0,'-15'3'1728'0,"6"0"-1392"0,0-2-336 0,9-1 0 16,0 0 4144-16,0 0 752 0,0 0 160 0,0 0 16 15,9-2-4176-15,3-2-896 0,2 0 0 0,4-3-160 16,2 4 160-16,2-3 0 0,0 1 0 0,2 0 0 15,-2 1 0-15,1 0 0 0,1 1 0 0,-2 0 0 16,-1 0-128-16,-2 3 0 0,0 0 0 0,-4 3 0 16,1 0-2336-16,-3-1-464 0</inkml:trace>
  <inkml:trace contextRef="#ctx0" brushRef="#br1" timeOffset="102588.74">24823 8329 10127 0,'-15'-7'896'0,"15"7"-704"0,0 0-192 0,-7-4 0 15,0-1 6864-15,7 5 1344 0,0 0 272 0,0 0 48 16,0 0-6784-16,4-9-1360 0,1 0-256 0,2 2-128 15,1 2 0-15,2 1 0 0,0-1 0 0,2 1 0 16,2-1-192-16,1 1 48 0,2-1 16 0,1 1 0 16,2 1 128-16,-2 2 0 0,-1 1-144 0,0 1 144 15,-2 1 0-15,-2 1 0 0,-2 3 0 16,-2 0 0-16,-9-6 0 0,6 11 0 0,-6-11 0 0,3 13 0 16,-3 0 0-16,-3 1 0 0,0 0 0 0,-3 5 0 15,-1-2 144-15,-1 2-144 0,0-2 160 0,0 4-160 16,3 0 128-16,1 0-128 0,0-2 0 0,3 1 144 15,-2-1-144-15,4 0 0 0,2-4 0 0,0 2 0 0,1-1 0 16,1-1 0-16,-1 0 0 0,1-2 0 0,0-3 0 16,0 1-176-16,-5-11 176 0,9 9-192 15,-1 0-608 1,0-3-128-16,-8-6-32 0,11 4 0 0,-11-4-2160 0,13-2-432 0,-2-5-96 16,1-2-9152-16</inkml:trace>
  <inkml:trace contextRef="#ctx0" brushRef="#br1" timeOffset="103039.54">25103 7231 29951 0,'-13'-8'1328'0,"13"8"272"0,-9-1-1280 0,9 1-320 0,0 0 0 0,0 0 0 16,0 0 400-16,0 0 32 0,0 0 0 0,0 0 0 16,0 0 112-16,0 0 32 0,12 0 0 0,-1 2 0 15,1 1-64-15,0 2 0 0,0 3 0 0,1 4 0 16,0 2 96-16,1 6 16 0,2-2 0 0,-1 7 0 15,4 5 128-15,-3 1 16 0,3 3 16 0,0 2 0 16,3 4-208-16,2 0-64 0,-1 2 0 0,2 2 0 16,3 0-240-16,0-1-48 0,2 0-16 0,3 2 0 0,2 2-64 15,0 1-16-15,-1-4 0 0,-1 2 0 0,-3-1 32 0,-4 0 0 16,-4-2 0-16,-1 0 0 0,-6-1-32 0,-2-1 0 16,-1 4 0-16,-7-2 0 0,-3-2-128 0,-5 1 192 15,-2 1-192-15,-4-2 192 0,-3-2-16 0,-4-3 0 16,-4-2 0-16,-3 0 0 0,-1 0-176 0,-2 0 0 15,-6-2 0-15,0 2 0 16,-2-4-1632-16,1 0-352 0,-2-1-80 0,1 0-10192 16,3-3-2032-16</inkml:trace>
  <inkml:trace contextRef="#ctx0" brushRef="#br3" timeOffset="108396.79">18875 11186 5519 0,'0'0'496'0,"0"0"-496"16,0 0 0-16,0 0 0 0,0 0 2528 0,2-9 416 15,-2 9 64-15,3-9 32 0,-3 9-1600 0,6-8-320 16,0-2-64-16,-6 10-16 0,5-8-256 0,-5 8-48 15,0 0-16-15,0 0 0 0,0 0-336 0,0 0-64 16,0 0 0-16,0 0-16 0,0 0 112 0,0 0 32 16,-9 5 0-16,-1 2 0 0,-2-1 288 0,-1 2 64 15,-1 0 16-15,-2 0 0 0,-1 1 112 0,0 1 32 16,0-3 0-16,-1 2 0 0,0 0 64 0,-1 0 32 16,1 0 0-16,1 1 0 0,0 0-288 0,0 0-64 0,0 3-16 0,3-3 0 15,0 0-352-15,1 0-64 0,1-2-16 0,2 0 0 16,0 0-256-16,4 1 160 0,1-1-160 0,2 1 128 15,3 1-128-15,0-10 0 0,3 11 0 0,1-1 0 16,1 2 0-16,3-4 0 0,-1 1 0 0,4-3 0 16,-1-3-192-16,2 1 192 0,0 0-192 0,0 2 192 15,-1-2-128-15,2 0 128 0,0 0 0 0,0 0 0 16,-1 0 0-16,1 3 0 0,1-4 0 0,2 4 0 16,0-2 0-16,-2 3 0 0,0 0 0 0,1 1 128 15,-1 0-128-15,0 3 192 0,1 0-192 0,-1 2 192 16,-1 0-192-16,-2 2 0 0,-1 1 0 0,-2 1 128 15,-2 2-128-15,0-3 0 0,-4 0 0 0,1-1 0 16,-3 0 128-16,-1 0-128 0,-2-2 0 0,2 0 128 16,-5-1 48-16,1 3 0 0,-1-5 0 0,-1-1 0 0,-2 0 128 0,1 0 16 15,0-1 16-15,-1 1 0 0,-1-2-96 0,-1 0-32 16,0-2 0-16,-1 2 0 0,-1 2-208 0,0-2 0 16,0 0 128-16,0-1-128 0,-2-1 0 15,2 1-160-15,0-1 32 0,2-1 0 16,0 1-512-16,-1-4-112 0,2 2-16 15,0-3 0-15,-1 1-1728 0,1-2-336 0,1-2-80 0</inkml:trace>
  <inkml:trace contextRef="#ctx0" brushRef="#br3" timeOffset="108957.29">19708 10948 27647 0,'0'0'2448'0,"-6"-4"-1952"0,-3 1-496 0,9 3 0 0,-11 0 2224 0,2 3 336 16,9-3 80-16,-9 8 16 0,0 2-2240 0,1 2-416 15,0 1-144-15,-1 1 0 0,-1 3 16 0,-1 4 0 16,1 1 0-16,-2 4 0 0,0 4 128 0,1 3-128 16,-1 0 128-16,0 2-128 0,0 1 288 0,-1 2 64 15,0 0 16-15,2 2 0 0,-1-1 208 0,0 1 64 16,0-3 0-16,2 1 0 0,0 3-112 0,2-5-16 16,2-2 0-16,4-1 0 0,1-7 64 0,2 0 0 0,3-4 0 15,2-1 0-15,1-3-32 0,2-2 0 0,1-2 0 0,2 2 0 16,1-7-192-16,3-1-32 0,2-2-16 0,4-2 0 15,3-1-176-15,2-3 0 0,2 0 0 0,1-2 0 16,-1-2-256-16,-1 0-48 0,-2-2 0 0,1-1 0 31,-3 0-416-31,0 0-96 0,-3-2-16 0,-3 1 0 16,-4-2-320-16,-2 1-64 0,-3-3 0 0,-2 0-9808 0,-5-1-1968 0</inkml:trace>
  <inkml:trace contextRef="#ctx0" brushRef="#br3" timeOffset="109224.61">19262 11323 30399 0,'0'0'1344'0,"0"0"288"0,-6-4-1312 0,6 4-320 0,0 0 0 0,0 0 0 0,0 0 2976 0,12-3 528 16,2 1 96-16,3 2 32 0,1-1-2912 0,3 1-576 15,3-1-144-15,2-2 0 0,2-1 192 0,4 0 0 16,-1-1 0-16,3-2 0 0,2 1-192 0,2-3 0 16,1 1 144-16,0 0-144 0,-1 0 0 0,0 1 0 15,0-1 0-15,0 1 0 0,-3 1 0 0,0 0 0 16,-1 0-128-16,-4 2 128 16,-4 1-624-16,-4 0-32 0,-4 0-16 0,-2 3-11984 0,-3 0-2384 0</inkml:trace>
  <inkml:trace contextRef="#ctx0" brushRef="#br3" timeOffset="109484.95">19090 11894 37775 0,'0'0'1664'0,"0"0"368"0,-10 2-1632 0,10-2-400 0,-8 5 0 0,8-5 0 15,0 0 1968-15,4 12 304 0,-4-12 64 0,8 9 16 16,0-1-2352-16,1-2-256 0,1 1-144 0,-1-3-48 16,0 1-1552-16,2 0-320 0,-1 0-64 0,1-5-9392 15,-1 0-1888-15</inkml:trace>
  <inkml:trace contextRef="#ctx0" brushRef="#br3" timeOffset="109737.02">20133 11871 32255 0,'0'0'2864'0,"0"0"-2288"0,0 0-576 0,0 0 0 15,-9 5 4032-15,9-5 704 0,-6 7 144 0,0 2 32 32,3 1-4272-32,-1 1-832 0,1-1-192 0,0 2-16 15,3-12-1248-15,0 12-240 0,0-2-48 0,0-10-11248 0,0 0-2240 0</inkml:trace>
  <inkml:trace contextRef="#ctx0" brushRef="#br3" timeOffset="111926.16">21926 10893 30463 0,'0'0'1344'0,"0"0"288"0,-9 3-1312 0,9-3-320 0,-9 9 0 0,3-1 0 0,4 2 384 0,-1 3 16 15,2 3 0-15,1 3 0 0,0 0 80 0,1 3 16 16,3 0 0-16,-1 5 0 0,-2 3-96 0,2 3-16 16,1 3 0-16,-1-2 0 0,0 2 64 0,1-1 0 15,0 1 0-15,-1 3 0 0,-3-1 0 0,1 0 16 16,0-2 0-16,0 4 0 0,-2 0-208 0,-1 3-32 16,-2 3-16-16,0 1 0 0,1-1-80 0,2 0-128 15,-1-9 176-15,4-6-176 0,-2-2 160 0,1-3-160 16,2-2 128-16,-1-1-128 0,0-4 0 0,0-3-224 15,1-3 32-15,-1-1 0 16,-2-12-1552-16,0 0-304 0,0 0-64 0,8 5-8176 0,-8-5-1616 0</inkml:trace>
  <inkml:trace contextRef="#ctx0" brushRef="#br3" timeOffset="112310.08">22185 10910 25631 0,'0'0'1136'0,"0"0"224"0,0 0-1088 0,-9 5-272 0,9-5 0 0,-9 6 0 0,9-6 928 0,-6 7 128 16,0 1 32-16,2 3 0 0,1-1 256 0,0 4 48 16,0 1 16-16,2 4 0 0,0 2-176 0,1 4-16 15,0 2-16-15,0 5 0 0,0 1-256 0,2 4-48 16,2 1-16-16,-1 0 0 0,-1-1-448 0,2 2-96 16,-1-2-16-16,-2 2 0 0,-1 2-320 0,0-2 144 15,0 2-144-15,3 1 0 0,-2-2 128 0,0 1-128 16,1-1 0-16,-1-1 0 0,2-3 0 0,-1-2 0 15,1-2 0-15,-2-4 0 0,-1-2-256 0,2 1-96 16,-2-1-32-16,0-1 0 16,0-4-1264-16,0-2-256 0,0 1-48 0,-2-3-9344 15,2-6-1872-15</inkml:trace>
  <inkml:trace contextRef="#ctx0" brushRef="#br3" timeOffset="112943.45">22738 11218 28335 0,'0'0'1248'0,"-2"-8"272"0,-2-4-1216 0,1 2-304 0,2 2 0 0,1 8 0 0,-2-10 288 0,2 10 0 16,-1-10 0-16,1 10 0 0,0-9 48 0,0 9 16 15,0 0 0-15,0 0 0 0,0 0 32 0,0 0 0 16,0 0 0-16,0 0 0 0,0 0 320 0,0 0 80 16,0 0 16-16,0 0 0 0,-9 9 32 0,1 4 0 0,0-2 0 0,3 5 0 15,-1 4-288-15,-2 1-48 0,0 1-16 0,-1 4 0 16,1-1-144-16,0 4-16 16,2 1-16-16,0 3 0 0,3-2-112 0,-1 4-32 0,1-1 0 0,3 0 0 15,0 1-32-15,5-2 0 0,4-2 0 0,0-2 0 16,-1-3-128-16,1-3 160 0,2-2-160 0,1-1 160 15,1-5-160-15,1-2 0 0,-1-2 0 0,3-5 128 16,2-3-128-16,0-2 0 0,0-2 144 0,5-4-144 16,-1-5 128-16,3-1-128 0,-3-2 160 0,1-6-160 15,1 1 192-15,-4-1-64 0,0-5-128 0,-2 2 192 16,-1 1-48-16,-1-4-16 0,-3-2 0 0,-1 0 0 16,-3 0 16-16,-1 0 0 0,-3-2 0 0,-3 1 0 15,-2-2-144-15,-2 0 128 0,-2 0-128 0,-3-2 128 16,0 0-128-16,-3 1-144 0,0-1 144 0,-2 2-208 15,-3 3-64-15,0 1-16 0,0 2 0 0,-1 2 0 16,0 3-160-16,1 4-48 16,-4 4 0-16,2 2 0 0,-1 2-1248 0,1 2-256 15,-1 2-48-15,1 2-8864 0,3 0-1760 0</inkml:trace>
  <inkml:trace contextRef="#ctx0" brushRef="#br3" timeOffset="113243.35">22738 11449 10127 0,'0'0'896'0,"-9"5"-704"0,0-1-192 0,9-4 0 15,0 0 5600-15,0 0 1088 0,0 0 224 0,0 0 32 16,0 0-5472-16,0 0-1104 0,-1 10-224 0,1-10-144 15,0 0 560-15,5 11 0 0,-5-11 0 0,10 7 0 16,-10-7 112-16,15 8 32 0,-1-1 0 0,0-3 0 16,-1-2-176-16,4-1-16 0,1-1-16 0,2 0 0 15,1-1-352-15,1-1-144 0,0-2 128 0,0-2-128 16,-2 3 0-16,1-7 0 0,0 7 128 0,0-4-128 31,1 0-1200-31,-4 1-272 0,-1-3-48 0,-3 1-15680 0</inkml:trace>
  <inkml:trace contextRef="#ctx0" brushRef="#br3" timeOffset="113881.99">23266 10923 12895 0,'0'0'1152'0,"0"0"-928"0,0 0-224 0,0 0 0 0,0 0 2544 0,0 0 464 15,0 0 80-15,-2 12 32 0,0-3-1328 0,2 4-256 16,2 1-48-16,-2 2-16 0,0 2-64 0,1 4 0 15,0 5-16-15,0 1 0 0,2 5-496 0,0 1-112 16,-1 1-16-16,1 3 0 0,-1-1-240 0,1 1-48 16,1-1-16-16,-1 1 0 0,-2-1-272 0,2 3-48 15,-2 0-16-15,-1 0 0 0,0-2 0 0,0 3-128 16,1-8 192-16,0 3-64 0,1-2-128 0,0-6 0 0,1 0 0 16,0-5 128-16,-1-3-128 0,1-2 0 15,-1-2 0-15,2-2-176 16,-1-1-1280-16,1-1-256 0,-4-12-48 0,5 7-8912 0,-5-7-1776 0</inkml:trace>
  <inkml:trace contextRef="#ctx0" brushRef="#br3" timeOffset="114210.89">23666 10840 40831 0,'-14'10'1808'0,"6"2"368"0,-1 5-1728 0,1 5-448 0,2 3 0 0,1 5 0 0,-1 4 0 0,2 5 0 16,0 4 0-16,2 1 0 0,-1 3 0 0,2 0 0 15,1-1 0-15,1 1 0 0,3-3 0 0,-1 0 0 16,1-2 0-16,0 1 0 0,0-1 0 0,-1-1 0 15,1 1 192-15,2-2-64 0,-3 1 0 0,0-3 0 16,0-3 0-16,-1-3 0 0,1-2-128 0,-2-1 0 16,1-4 144-16,0-4-144 0,1-3 0 0,1-2-208 15,-2-2 16-15,2 2 16 16,0-7-2304-16,-4-9-464 0,5 6-80 0,-5-6-32 0</inkml:trace>
  <inkml:trace contextRef="#ctx0" brushRef="#br3" timeOffset="116596.9">24112 11814 12895 0,'-8'2'1152'0,"-1"2"-928"0,0-1-224 0,1 1 0 16,1-2 1952-16,0 2 352 0,7-4 64 0,-9 7 0 31,1-5-2688-31,2 2-528 0,-1-1-112 0,7-3-32 16,-8 5 160-16,8-5 16 0,-9 3 16 0,9-3 0 0,0 0 1280 0,-9 2 256 0,1 0 48 0,8-2 16 15,-8 0-160-15,8 0-48 0,-6-2 0 0,6 2 0 16,-9 0-448-16,9 0-144 0,0 0 0 0,-7 4 0 16,7-4 128-16,-6 7-128 0,6-7 0 0,0 0 0 15,-7 6 0-15,7-6 0 0,0 0 0 0,-6 7 0 16,6-7 720-16,0 0 144 0,0 0 32 0,-7 4 0 16,7-4 288-16,0 0 64 0,0 0 16 0,0 0 0 0,0 0-112 0,0 0 0 15,0 0-16-15,0 0 0 0,0 0-272 0,0 0-48 16,0 0-16-16,0 0 0 0,0 0-160 0,13-4-48 15,-1-3 0-15,1 3 0 0,1-1-144 0,1 0-16 16,-1 0-16-16,2-1 0 0,-1 1-160 0,3 1-48 16,1 2 0-16,-1-1 0 0,-2 6-208 0,-2-3 128 15,-1 2-128-15,-1 2 0 0,1-1 0 0,-4 2 128 16,-3 3-128-16,0 0 0 0,-2 1 160 0,-3 1-16 16,0 1 0-16,-3-1 0 0,-2 2-144 0,0 1 0 15,-2 1-160-15,-1 0 160 0,0 1 0 0,-2-1 0 16,-1 2 0-16,-2-1 160 0,-1 0-160 0,0 0 128 15,-2 4-128-15,1-1 128 0,1 0-128 0,0-1 0 0,-1 3 144 0,1-1-144 16,1 1 0-16,1-1 0 0,1-2 0 16,4 0 128-16,0-4-128 0,4 2 0 0,2-4 0 0,2 0 0 15,-2-11 0-15,8 10-192 0,1-3 192 0,2-5-192 32,2-2-288-32,2-2-64 0,4-5-16 0,1-4-10976 0,3-1-2208 0</inkml:trace>
  <inkml:trace contextRef="#ctx0" brushRef="#br3" timeOffset="117062.87">25287 11074 26719 0,'-12'0'2368'0,"4"0"-1888"0,-2 0-480 0,-1 2 0 0,1 0 3776 0,2 1 640 16,8-3 144-16,-8 4 32 0,8-4-3792 0,-9 5-800 16,1 0 0-16,1 0-192 0,7-5 320 0,-7 11 64 15,1-2 16-15,-1 1 0 0,1 1-208 0,-1 1 144 16,-3 2-144-16,-1-1 128 0,-1 3-128 0,-1 1 0 15,-1 2 0-15,-2 2 0 0,-1-4 128 0,1 2 0 16,-3 0 0-16,2-1 0 0,0 0 0 0,0 0-128 0,0-1 192 0,4-1-64 16,2-2 224-16,0-1 32 0,2-2 16 0,4-2 0 15,5-9-16-15,0 0-16 0,-1 9 0 0,1-9 0 16,0 0-240-16,14 7-128 0,2-2 160 0,2-4-160 16,0-1 0-16,3-1 128 0,4-2-128 0,2-1 0 15,2 0 0-15,2 1 0 0,0-1 128 0,2-2-128 16,-2-1 0-16,3-1 0 0,-3 0 0 0,-1 4 0 15,-2-2 0-15,-2 0 0 0,-1 0 0 0,-3 2 0 32,-3 1-608-32,0 1-16 0,-2-1 0 0,-3 0 0 0,-1 1-2000 15,-1 1-384-15,-12 1-96 0,11 0-13952 0</inkml:trace>
  <inkml:trace contextRef="#ctx0" brushRef="#br3" timeOffset="117351.72">24838 11737 25791 0,'0'0'1152'0,"0"0"224"0,0 0-1104 0,0 0-272 15,0 0 0-15,0 0 0 0,0 0 4352 0,19 0 832 16,-1-2 144-16,4 0 48 0,2-1-4368 0,2-1-880 0,0 2-128 16,4-4 0-16,2 1 0 0,1 3 0 0,-2-5 0 15,-1 3 0-15,3 2-256 0,-3-1 64 0,-2 0 0 0,0-1 0 32,-3 1-2224-32,-1-1-432 0,1 0-96 0,-3-2-13728 0</inkml:trace>
  <inkml:trace contextRef="#ctx0" brushRef="#br3" timeOffset="117696.85">25885 10816 47855 0,'0'0'2112'0,"-10"5"448"0,1 2-2048 0,4 3-512 16,2 3 0-16,2 3 0 0,2 4 0 0,2-1 0 16,-2 1 0-16,1 2 0 0,0 4 144 0,0 5-144 15,0 4 0-15,0 6 144 0,2 2-144 0,0 1 128 16,0 4-128-16,1-2 128 0,-1 0 48 0,0-1 0 15,0 5 0-15,1-1 0 0,-2 1-176 0,-1 0 160 16,0 0-160-16,0 0 160 0,4-3-160 0,-3-4 0 0,3-4 0 16,0-8 0-1,1-6-2240-15,0-5-336 0,4-6-64 0</inkml:trace>
  <inkml:trace contextRef="#ctx0" brushRef="#br3" timeOffset="123200.98">4798 13443 20271 0,'-6'-13'1792'0,"4"7"-1424"0,2 6-368 0,-3-9 0 0,1 1 2688 0,-1 1 448 16,3 7 112-16,0 0 16 0,-1-8-1984 0,1 8-384 15,0 0-64-15,0 0-32 0,0 0 96 0,1-7 0 16,-1 7 16-16,4-10 0 0,0 3-176 0,1 0-32 16,-1 1-16-16,3-1 0 0,-1 2-320 0,2-2-64 15,-2 2-16-15,-6 5 0 0,12-5-288 0,-3 0 0 16,-9 5 0-16,0 0 0 0,8-6 0 0,-8 6 0 16,0 0 0-16,0 0 0 0,0 0 256 0,0 0-64 15,0 0-16-15,0 0 0 0,0 0 176 0,0 0 32 16,0 0 16-16,0 0 0 0,0 0-80 0,0 0 0 15,0 0-16-15,0 0 0 0,0 0 96 0,0 0 32 16,0 0 0-16,0 0 0 0,0 0-176 0,0 0-48 0,0 0 0 16,0 0 0-16,0 0-80 0,0 0-128 0,10 3 176 0,-10-3-176 15,8 8 0-15,0 2 0 0,1 2 0 0,-2 1 0 16,-2 1 160-16,1 3-160 0,1 2 128 0,0 0-128 16,-4 2 144-16,1 3-144 0,0 3 160 0,0 0-160 15,-4 1 192-15,0-1-64 0,-1 2-128 0,1 1 192 16,0-3-64-16,0-1-128 0,-1 0 176 0,1-6-176 15,2 3 176-15,1-8-176 0,-1-2 160 0,-2-13-160 16,4 10 240-16,-4-10-48 0,0 0-16 0,0 0 0 16,0 0 16-16,8 4 16 0,-8-4 0 0,9-5 0 15,-4-2 64-15,-1-5 16 0,-1-1 0 0,-2-1 0 16,-1-2-80-16,-1-2-16 0,0-1 0 0,-2-2 0 0,-1-1-192 16,0-2 144-16,0 1-144 0,0-2 128 0,1-2-128 0,-3 0 0 15,1 1 144-15,1 2-144 0,2-2 0 0,-1 2 0 16,0-2 0-16,2 3 128 0,0 0-128 0,1 5 0 15,-2 2 0-15,1 3 0 0,0 2 0 0,1 3 0 16,0 8 0-16,0 0 0 0,-3-7 0 0,3 7 0 16,0 0 0-16,0 0 0 0,0 0 0 0,0 0-160 15,0 0 160-15,0 0 0 0,0 15-176 0,2-1 176 16,-1 0-160-16,3 5 160 0,0 0-144 0,1 1 144 16,3 1-128-16,0-4 128 0,-1 2 0 0,2-2 0 15,-1 3 0-15,0-1 0 0,0 1 0 0,0-1 0 16,-2 2 0-16,-1-4 0 0,1 0 0 0,-2-1 0 0,-2 1 0 15,0-4 0-15,-2-2 0 0,0 1 144 16,1-1-144-16,-1-11 0 0,0 0 160 0,0 0-160 0,0 0 128 0,0 0-128 16,0 0 160-16,0 0-160 0,0 0 192 0,0 0-192 15,0 0 240-15,8-10-64 0,-2-3-16 16,-1 2 0-16,-1 0-32 0,-4 11 0 0,3-11 0 0,-2 0 0 16,1 2-128-16,-2 9 192 0,0 0-192 0,0 0 192 15,0 0-192-15,0 0 0 0,0 0 0 0,0 0 128 16,0 0-128-16,0 0 0 0,0 0 0 0,0 0 0 15,0 0-192-15,0 0 192 0,0 0-192 0,0 0 192 32,-2-8-672-32,2 8-16 0,0 0 0 0,0 0 0 15,3-10-1056-15,-3 10-224 0,0-13-32 0,0 1-16 0,-1 0-592 0,-2 0-112 16,0-1-32-16</inkml:trace>
  <inkml:trace contextRef="#ctx0" brushRef="#br3" timeOffset="124102.46">3154 11705 23487 0,'0'0'1040'0,"-3"-10"224"0,-1 2-1008 0,0-1-256 0,0 0 0 0,2 0 0 16,-1 1 320-16,1 0 0 0,-1 2 16 0,3 6 0 15,-5-7-176-15,-2 2-32 0,-2 2-128 0,-1 2 192 16,-2 1 752-16,0 0 144 0,0 3 16 0,2 0 16 16,0 1 352-16,-1 2 64 0,-1-5 0 0,-1 4 16 15,2-2 32-15,-1 1 0 0,0-2 0 0,-2 2 0 16,-1-1-496-16,1-1-80 0,0 0-32 0,-1-1 0 16,0 2-160-16,0-3-48 0,1 0 0 0,1 0 0 15,0 0-352-15,3 0-80 0,1 1-16 0,9-1 0 16,0 0-64-16,0 0 0 0,-10 0-16 0,10 0 0 0,0 0-240 0,0 0 176 15,0 0-176-15,12 1 160 0,4 3-160 16,2-3 0-16,3 2 0 0,4 1 0 0,2 1 0 0,2 2 0 16,2-1 0-16,2 1 0 15,0-1 128-15,1-1-128 0,0 1 128 0,1-4-128 0,2 1 128 0,-3-2-128 16,-3-1 128-16,-1 1-128 0,-1-1 144 0,-2 2-144 16,1-4 160-16,-2 2-160 0,-3 0 208 0,-1 0-48 15,-2 0-16-15,-2 0 0 0,-1 2 32 0,-1-1 0 16,-2-1 0-16,2 3 0 0,-5-1-48 0,1 1-128 15,-12-3 192-15,12 2-64 0,-2 1-128 0,-10-3 0 16,11 4 0-16,-11-4 128 0,0 0-128 0,0 0 0 16,0 0 0-16,0 0 0 0,0 0 0 0,0 0 128 0,-7 9-128 15,-2-2 0-15,-1-5 128 0,-3 1-128 16,-4-1 128-16,-3 0-128 0,-2-1 128 0,-3 0-128 0,0-1 0 0,-1 3 128 16,0-2-128-16,-1 2 0 0,-2-1 0 0,1 1 0 15,-2 0 0-15,0 1 0 0,0-4 0 0,2 1 0 16,2 0 144-16,3-1-144 0,0 0 160 0,4 0-160 15,2 0 0-15,4 0 0 0,3-1 0 0,10 1 0 16,-10-1 0-16,10 1-128 0,0 0 128 0,0 0 0 16,0 0 0-16,0 0 0 0,7-7 176 0,3 1-176 15,2 0 0-15,2 1 0 0,3 0-192 0,3-2 48 16,1 0 144-16,1 0 0 0,1 2 0 0,2 0-128 16,0-1 128-16,0 1 0 0,-1 0 0 0,-1 1 0 15,-2-2 0-15,-1 0 0 0,1 2 0 0,-4 1 0 16,-4-1 0-16,-1 0 0 0,0-3 0 0,-3 5 0 15,-9 2 0-15,0 0 0 0,8-7 0 0,-8 7 0 16,5-6 0-16,-5 6 144 0,1-11-144 0,-1 11 0 0,-2-9 144 0,-1 2-144 16,-1 4 0-16,4 3 144 0,-6-7-144 0,-1 3 0 15,-1 0 0-15,-1 2-176 16,0 0-1312-16,-2 4-272 0,1 2-48 0,-2 2-12544 16,-3 4-2512-16</inkml:trace>
  <inkml:trace contextRef="#ctx0" brushRef="#br3" timeOffset="124852.6">1920 13154 34271 0,'0'0'1520'0,"-6"-5"304"0,-1-1-1456 0,7 6-368 0,0 0 0 0,0 0 0 0,-4-7 720 0,4 7 80 16,0 0 16-16,0 0 0 0,0 0-160 0,0 0-16 16,0 0-16-16,0 0 0 0,0 0-192 0,0 0-48 15,0 0 0-15,0 0 0 0,0 0 272 0,10 7 48 16,-7 5 16-16,0 1 0 0,-2 3-80 0,-2 3 0 15,-2 5-16-15,1 2 0 0,-2 3-112 0,0 2-32 16,-1 5 0-16,1 0 0 0,0-1-64 0,1 3-16 16,-1 1 0-16,1 2 0 0,-1-2 16 0,1 1 0 0,0-4 0 15,1-1 0-15,1-1-176 0,-1-6-48 0,2-2 0 16,-1-3 0-16,0-2-64 0,1-5 0 0,0-3-128 0,0-3 192 16,0-10-48-16,0 0-16 0,0 0 0 0,0 0 0 15,0 0 80-15,0 0 16 0,-2-12 0 0,2-1 0 16,0-1-80-16,-1-3-16 0,-2-4 0 0,1-1 0 15,-1-4-128-15,-1-3 128 0,-1-2-128 0,0 0 128 16,0-5-128-16,-1 0 0 0,1-2 144 0,0 3-144 16,0 0 0-16,0 1 0 0,-1 0 0 0,2 3 0 15,2 1 0-15,-1 5 0 0,1 4 0 0,0 4 0 16,5 4 0-16,0 4 0 0,-2 2 0 0,-1 7-192 16,0 0 192-16,0 0 0 0,0 0 0 0,10 10-128 15,-2 0 128-15,1 4-160 0,-1 1 160 0,1 2-160 16,-1 1 160-16,0 1 0 0,0 1-144 0,-2 0 144 0,1-1 0 15,-2 2 0-15,-1-3 0 0,1 0 0 16,-2 1 0-16,-1 0 0 0,0 0 0 0,0-1 0 0,-1-3 0 0,2 1 0 16,-2-3 0-16,1 0 0 0,-2 0 0 0,2-1 0 15,-2-12 0-15,4 13-176 16,-1-1-1520-16,-3-12-304 0,5 11-64 0,0 4-12272 16,0-1-2432-16</inkml:trace>
  <inkml:trace contextRef="#ctx0" brushRef="#br3" timeOffset="125444.8">2958 14905 14735 0,'0'0'1312'16,"-5"9"-1056"-16,-4-3-256 0,0 1 0 0,0 1 4064 0,2-1 752 15,1 0 160-15,6-7 16 0,-7 7-3392 0,7-7-704 16,0 0-128-16,-5 7-16 0,5-7 560 0,0 0 112 15,0 0 32-15,0 0 0 0,-2 8-368 0,2-8-80 16,0 0-16-16,0 0 0 0,7 8-208 0,1-1-32 16,-8-7-16-16,12 5 0 0,-1 0-208 0,1 0-32 15,0-1-16-15,1-1 0 0,0 2-96 0,1 0 0 16,2 0-16-16,1 2 0 0,1-1-160 0,2 1-16 16,-1-1-16-16,1 0 0 0,-1 0-32 0,1-2 0 0,1-1 0 15,1-2 0-15,3-1 48 0,-2-1 16 0,-1-3 0 0,-1 1 0 16,-1-1-80-16,0 2-128 0,3-2 176 0,-1 1-176 15,-1-2 128-15,0 1-128 0,-2 3 0 0,1-2 0 16,-3 2-160-16,0-1-96 0,-2 1 0 0,0 1-16 31,-2 0-1568-31,-2 1-304 0,-11-1-64 0,11 4-11648 0,-11-4-2336 0</inkml:trace>
  <inkml:trace contextRef="#ctx0" brushRef="#br3" timeOffset="128210.93">4923 13524 23039 0,'-3'-6'2048'0,"1"-1"-1648"0,-2 0-400 0,4 7 0 0,0 0 5184 0,4-9 960 15,1-1 192-15,1 2 48 0,2 2-5232 0,0-1-1024 16,-8 7-128-16,8-5-208 0,-8 5 208 0,0 0 0 15,9-5 0-15,-9 5-144 0,0 0 144 0,0 0 0 16,0 0 0-16,0 0 0 0,0 0 0 0,0 0 0 16,0 0 0-16,0 0 0 0,0 0 384 0,0 0 48 15,-4-7 16-15,0 2 0 0,0-2 96 0,-1 2 32 16,5 5 0-16,-3-9 0 0,2 0 48 0,0 1 16 16,-1-4 0-16,2 1 0 0,2-2-192 0,-1 0-16 0,-1-3-16 15,0 2 0-15,0-3-160 0,-1 0-16 0,-2-3-16 0,1 1 0 16,-2-4-48-16,0 0-16 0,0-4 0 0,0 0 0 15,-3 0 32-15,1 1 0 0,1 0 0 0,-3-1 0 16,-1-2-32-16,1 0 0 0,0-1 0 0,0 0 0 16,0-1 48-16,-1-2 16 0,-2-2 0 0,0-1 0 15,1-2-96-15,-1-1 0 0,1-4-128 0,-1 4 192 16,1 1-192-16,0 0 176 0,-2 0-176 0,-1 2 160 16,-2 2-160-16,1 1 0 0,0-1 0 0,-1-2 128 15,-2 2-128-15,2 0 192 0,-2-1-192 0,-1-2 192 16,-1 3-192-16,1 0 0 0,-1 3 0 0,-2-3-176 15,-1 4 176-15,1 2 0 0,-1 2 0 0,2 1-128 16,0 0 128-16,2 4 0 0,0 0 0 0,-2 3 0 16,1 0 0-16,-1 0 0 0,-1 1 0 0,2 1 0 15,2 2 0-15,-1 1 0 0,2-2 0 0,2 4 0 0,-1 0 0 0,2 1 0 16,2 1 0-16,-1-1 0 0,-1 4 0 0,1-1 0 16,0 0 0-16,2-3 0 0,-2 3 0 0,0 0 0 15,1-3 0-15,-2 2 0 0,-2 3 0 0,1-5 0 16,-3 7 0-16,0-4 0 0,0 2 0 0,-1 1 0 15,-3 1 0-15,1-1 0 0,2 3 0 0,0 0 0 16,0-1 0-16,1 2 0 0,0 0 0 0,1-1 0 16,2 0 0-16,-1 1 0 0,0 0 0 0,0 0 128 15,1 0-128-15,0-1 0 0,-2 1 0 0,2 0 0 16,-1 0 0-16,2 0 0 0,-2 1 0 0,0 0 0 16,0-2 0-16,0 1 128 0,1 0-128 0,0 0 0 0,-1 0 0 15,1 0 0-15,0 0 0 0,-1 0 0 0,0 0 0 0,0 0 0 16,1 0 0-16,0 0 0 0,-2-1 0 15,2 1 128-15,1 0-128 0,-3 0 144 0,-2 0-144 0,2 2 160 16,3 1-160-16,-1 1 0 0,-3-2 0 0,1 2-176 16,2-1 176-16,0 2 0 0,-1-1 0 0,0 1 0 15,-1 2 0-15,0-2 0 0,-1 0 0 0,2 0 0 16,-1 1 0-16,2 0 0 0,-1-2 0 0,1 1 0 16,0-1 0-16,-1 0 0 0,0 0 0 0,0 0 0 15,0 0 0-15,0 0 0 0,0 0 0 0,-1-1 0 16,-1 0 0-16,0 1 0 0,0 0 0 0,0 1 0 15,0-1 0-15,0 1 0 0,2 0 0 0,-2 2 0 16,-1 0 0-16,-1-1 0 0,2-1 0 0,0 2 0 16,-1-1 0-16,1 2 0 0,2-1 0 0,0 0 0 15,0 1 0-15,-1 0 0 0,0 0 0 0,-1 0 0 0,0 0 0 16,0-1 0-16,0 1 0 0,1 3 0 0,-3-4 0 0,0 3 0 16,-2-1 0-16,0 1 0 0,0-3 0 15,0 3 0-15,-1 3 0 0,0 0 0 0,-2-4 0 0,2 2 128 16,0-3-128-16,0 2 176 0,0 2-176 0,1 1 0 15,0 0-160-15,0 0 160 0,0 0 0 0,2 1 0 16,2-1 0-16,-1 0 0 0,-2 0 0 0,2 2 0 16,1 0 0-16,0 2 0 0,0 1 0 0,0 1 0 15,1-2 0-15,1-2 0 0,-1 2 0 0,0-1 0 16,1 1 0-16,0 0 0 0,1 0 0 0,0-2 0 16,-2 0 0-16,3 0 0 0,3 2 0 0,1 2 0 15,3-1 0-15,-1 1 0 0,-3-3 0 0,1 2 0 0,1-3 0 0,1 0 0 16,-1 0 0-16,0 0 0 0,1 1 0 0,1 1 0 15,-2-3 128-15,0 6-128 0,0 1 0 0,2-2 0 16,-1-1 0-16,0-1 0 0,1-1 0 0,1 2 0 16,-1 1 0-16,-2 1 0 0,0-3 0 0,1 4 0 15,2 3 0-15,0-6 0 0,-1-5 0 0,2 0 0 16,1 1 0-16,2 2 0 16,-2 1 0-16,0-1 0 0,2-1 128 0,1 1-128 0,0 1 0 0,0 1 0 15,0 0 0-15,1 1 0 0,1-1 0 0,-1 0 0 16,-1 2 0-16,3 0 0 0,-1 4 0 0,0-1 0 15,-4 0 0-15,2 0 0 0,0 1 0 0,0-1 0 16,-1 3 0-16,1-4 0 0,-1 2 0 0,1-2 0 16,0-1 176-16,-2 0-176 0,4 1 160 0,-1-1-160 0,2-4 0 15,-1-1 0-15,-2 0 0 0,2-2 0 0,0 3 0 16,2 2 0-16,-1-1 0 0,-1 1 0 16,1-3 0-16,1 1 0 0,0 1 0 0,0 1 0 0,0 0 0 0,-1 1 0 15,1 1 0-15,0 1 0 0,-1-3 160 0,1 5-160 16,1 2 160-16,-1-4-160 0,0-2 0 0,-2 0 0 15,1 4 0-15,1-1 0 0,-1-1 0 0,-1-1 0 16,1-1 0-16,1-2 0 0,-2-1 0 0,2 1 0 16,-3-1 0-16,2 2 0 0,0-1 144 0,2-1-144 15,-1-2 128-15,0 1-16 0,-2-2-112 0,4 3 0 16,-1-2 0-16,1 2 0 0,1 0 0 0,-1 1 0 16,2-1 0-16,1 2 0 0,2-2 0 0,-2 3 0 15,-3 1 0-15,2 1 0 0,-1-3 0 0,-2 5 0 16,1-3 0-16,1 1 0 15,-1 0-384-15,1-1-64 0,0 0 0 0,-1-2-16 0,1 0 736 0,-1-2 160 0,1-2 16 0,-1 1 16 16,2-1-464-16,0 1 0 0,0 0 0 0,1-2 0 16,0 0 0-16,1 1 0 0,1-2 0 0,-1 2 0 15,-1-2 0-15,3 2 0 0,2 0 0 0,-1 0 128 16,-1 2-128-16,2 1 0 0,1-1 0 0,-2 3 0 16,0-4 0-16,1 4 0 0,1-2 0 0,-1 1 0 15,-1-1 0-15,1 1 0 0,3 0 0 0,-1-1 0 16,-1-1 0-16,2 2 0 0,2 1 0 0,-1-6 0 15,-4-6 0-15,2 0 0 0,1 0 0 0,0 0 0 16,-2 1 0-16,2-2 0 0,0 3 0 0,-1-4 0 16,0 1 0-16,-2 0 0 0,0 0 0 0,-1 2 0 15,0-2 0-15,0 0 0 0,2 1 0 0,-1 0 0 16,-1 0 0-16,1 0 0 0,1 0 0 0,0-2 0 16,1 2 0-16,0-2 0 0,-2 1 0 0,2 2 0 0,1-2 0 15,1-1 0-15,0 1 0 0,2-5 0 0,-1 2 0 16,3 3 0-16,1-3 0 0,-1 1 0 0,0-1 0 0,1 0 0 15,0 0 0-15,-1-1 0 0,-1 0 0 0,-1 0 0 16,0-2 0-16,0 4 0 0,-3-5 0 0,1 3 0 16,0-2 0-16,-1 2 0 0,0-3 0 0,1 0 0 15,0 0 0-15,1 0 0 0,-1 0-208 0,0 0 16 16,0 0 0-16,1 0 0 0,-1 1 192 0,2-2 256 16,0-3-48-16,1 1-16 0,0 3-192 0,1 0 0 15,0-2 0-15,2 0 128 0,-2 1-128 0,2 0 0 16,-2-3 0-16,0 1 0 0,-1-2 0 0,0 1 0 15,-1 0 0-15,0 1 0 0,-2-2 0 0,2 0 0 0,-2 1 0 16,2-2 0-16,-2 2 0 0,1 0 0 16,1-1 0-16,0 1 0 0,-4-2 0 0,3 1 0 0,-1 3 0 0,0-2 0 15,0 1 0-15,2-2 0 0,1 0 0 0,0-1 0 16,-2 1 0-16,2 0 0 0,0-1 0 0,0-1 0 16,-2 3 0-16,0-2 0 0,-1-1 0 0,1 1 0 15,0-1 0-15,0 3 0 0,0-2 0 0,-1 0 0 16,-1 1 0-16,-2-1 0 0,1-1 0 0,-2 1 0 15,1 0 0-15,0 0 0 0,2-2 0 0,-1 0 0 16,0 0-176-16,-1 1-16 0,0-3-16 0,0 1 0 16,1 0 336-16,1-3 64 0,-2-1 0 0,4 0 16 15,-1 0-144-15,0 0-64 0,-1-1 0 0,0 0 0 16,0-2 0-16,0 0 0 0,0 2 0 0,-1 0 0 16,-2-2 0-16,0 0 0 0,1 2 0 0,-1-3 0 0,-1 3 0 15,0-2 0-15,0-1 0 0,-1 2 0 0,-2-2 0 16,1 1 0-16,-1 2 0 0,1-1 0 0,-1 0 0 0,0-1 0 15,0-1 0-15,-1 0 0 0,0 0 0 0,-1-1 0 16,-1 0 0-16,1-2 0 0,0-1 0 0,-1-2 0 16,-2-3 0-16,3-2 0 0,1 2-176 0,1-1-16 15,1-4-16-15,-1 2 0 0,0-1 336 0,2 2 64 16,-1 1 0-16,-1 2 16 0,0-2-144 0,1 2-64 16,-2 2 0-16,-1 1 0 0,-2 1 0 0,0 0 0 15,-1 1 0-15,-1-1 0 0,-2 2 0 0,1-1 0 16,0 1 0-16,-3-5 0 0,-2 0 0 0,0-4 0 15,-1 1 0-15,0-2 0 0,0-1 0 0,-3-2 0 0,1-2 0 16,0 0 0-16,1 0 0 0,0-1 0 0,0-1 0 16,0 3 0-16,2-1 0 0,0 0 0 0,1 1 0 0,0 1 0 15,-1 0 0-15,1 4 0 0,1-1 0 0,-1 3 0 16,-1 1 0-16,1-1 0 0,1 4 0 0,-1 0 0 16,0-1 0-16,-1 4 0 0,2 1 0 0,0-1 0 15,-1 2 0-15,0 1 0 0,-1 0 0 0,1 2 0 16,0 2 0-16,-2-1 0 0,-1-4 0 0,2 4 0 15,-1 0 0-15,0 1 0 0,0-1 0 0,-1 0 0 16,-2 1 0-16,0 0 0 0,-1 1 0 0,1-1 0 16,-1 0 0-16,-1 1 0 0,3-3 0 0,1 1 0 31,0 0-960-31,4-1-176 0,3-2-32 0,2 1-16 0,3-2-3808 0,4 0-752 0</inkml:trace>
  <inkml:trace contextRef="#ctx0" brushRef="#br3" timeOffset="128772.09">2825 11906 11055 0,'0'0'976'0,"0"0"-784"0,-5-6-192 0,5 6 0 0,-8-6 5056 0,8 6 960 16,0 0 192-16,0 0 32 0,0 0-4448 0,-9 0-896 15,9 0-192-15,-8 6-16 0,0 0-16 0,1 5 0 16,-3 4 0-16,0 5 0 0,-3 2-240 0,-4 5-48 16,-8 7-16-16,0 4 0 0,-1 9-144 0,-5 2-32 15,-4 2 0-15,-4 0 0 0,-3 3-192 0,-4 4 176 16,-2 4-176-16,-3-1 160 0,-3 1 224 0,-1 2 64 16,0 0 0-16,2-3 0 0,0-1 64 0,3-2 32 15,1-3 0-15,2-2 0 0,2-3-352 0,2-1-192 16,2-2 192-16,6-1-192 15,6-6-976-15,6-7-304 0,3-5-64 0,9-4-11072 0,4-6-2192 16</inkml:trace>
  <inkml:trace contextRef="#ctx0" brushRef="#br3" timeOffset="129104.87">3455 11871 43199 0,'0'-13'1920'0,"0"13"384"0,-4-9-1856 0,4 9-448 0,-7-5 0 0,7 5 0 15,-10 2 0-15,0 3 0 0,0 2 0 0,0 6 0 16,-7 0 0-16,0 9 0 0,-1 4-176 0,-3 7 176 16,-5 3-128-16,-3 10 128 0,-5 9 0 0,-2 2 0 15,-2 4 0-15,-2 2-144 0,-3 1 144 0,-3 4 0 16,-4 5 128-16,0 2 144 0,-4 3 32 0,1 2 0 0,1 1 208 15,-3 1 64-15,-3 1 0 0,1 3 0 0,0 4 32 16,-2-1 16-16,0 0 0 0,2-6 0 0,0-3-304 0,4-1-48 16,8-3-16-16,4-6 0 0,5-6-256 0,9-8 0 15,8-6 128-15,6-7-128 16,4-8-1120-16,7-8-288 0,4-6-48 0,9-5-16 16,7-12-1680-16,7-8-352 0,6-9-64 0</inkml:trace>
  <inkml:trace contextRef="#ctx0" brushRef="#br3" timeOffset="129388">3829 12387 40543 0,'-10'0'3600'0,"-7"4"-2880"0,-7 4-576 0,1 6-144 15,-2 6 2000-15,1 6 368 0,2 4 80 0,-1 2 16 16,-1 6-2112-16,0 8-352 0,-1 7-208 0,-4 2 16 15,-3 4 192-15,-5 5-160 0,-5 3 160 0,-2 6-160 16,-2 4 160-16,-3 8 0 0,-5 5 0 0,-2 0-128 16,-1 0 128-16,-3 5 0 0,-4 6 0 0,-1-2 0 15,-2 0 0-15,1-5 0 0,-1-6 192 0,4-2-64 16,1 0 176-16,5-5 32 0,2-5 16 0,4-7 0 16,4-9-224-16,8-4-128 0,4-7 128 0,8 0-128 15,5-6-1072-15,6-7-272 16,8-3-64-16,7-11-16 0,3-8-1792 0,10-7-368 15,8-8-64-15,7-12 0 0</inkml:trace>
  <inkml:trace contextRef="#ctx0" brushRef="#br3" timeOffset="129659.03">4478 12695 40543 0,'-9'-5'3600'0,"-3"3"-2880"15,-2 5-576-15,-3 7-144 0,0 2 1760 0,-1 6 320 16,0 5 64-16,-1 4 16 0,-3 4-1936 0,-1 7-384 0,-5 4-80 0,0 6-16 16,-5 4 256-16,-1 12-192 15,-2 5 192-15,-6 8-192 0,-4 0 192 0,-3 5 0 16,-3 4 0-16,-3 5-144 0,-1 7 144 0,-1 0 0 0,0 0-144 0,0-4 144 16,0-2 0-16,-1-2 0 0,1-1 128 0,2-6-128 15,4-7 192-15,6-7-32 0,4-7-16 0,6-5 0 16,4-8-144-16,7-3 0 0,6-3 0 0,6-9-176 31,7-7-2864-31,7-10-576 0,5-4-112 0</inkml:trace>
  <inkml:trace contextRef="#ctx0" brushRef="#br3" timeOffset="129905">4958 13523 50271 0,'-17'9'2240'0,"5"4"448"0,-6 5-2160 0,1 10-528 0,-1 8 0 0,-2 6 0 15,-2 5-256-15,1 2-144 0,2 3-48 0,-3 2 0 0,-3-1 304 0,-1 5 144 16,0 3-160-16,-3 5 160 0,-2 5-160 0,-1 1 160 16,-1-1-160-16,0 0 160 0,-1-4-160 0,0 4 160 15,2 1-160-15,-2 1 160 0,0 1 0 0,0-1 0 16,-3-1 0-16,2-6 0 0,1-9 0 0,3-1 0 15,0-2 0-15,1 1-14208 16,0-2-2832-16</inkml:trace>
  <inkml:trace contextRef="#ctx0" brushRef="#br1" timeOffset="136893.75">8591 5346 20271 0,'2'-12'896'0,"-2"12"192"0,2-10-880 0,2 1-208 0,2-1 0 0,1 3 0 0,1-3 2224 0,1 3 400 16,0 0 64-16,-1 1 32 0,-8 6-2176 15,9-6-544-15,-1 1 0 0,-8 5 0 0,0 0 176 0,0 0-176 16,0 0 160-16,0 0-160 0,0 0 416 16,0 0-16-16,0 0 0 0,0 0 0 0,0 0 112 0,0 0 0 15,0 15 16-15,-1-2 0 0,-3-2 48 0,-1 1 16 16,0-2 0-16,-2 2 0 0,-1-3-16 0,-1 2-16 15,0-1 0-15,0 1 0 0,0-1-80 0,0 0-16 16,1 2 0-16,3-4 0 0,-2-1-112 0,7-7-32 16,-6 7 0-16,6-7 0 0,0 0-112 0,0 0-16 15,0 0-16-15,0 0 0 0,0 0-48 0,0 0 0 16,9-6 0-16,1-3 0 0,0 0 0 0,1-2-128 16,-1-1 192-16,1 1-64 0,-2-4-128 0,0 2 0 0,-1 0 144 15,-2 2-144-15,0 0 0 0,-1 2 0 16,-1 1-192-16,-4 8 64 15,0 0-1984-15,2-9-400 0</inkml:trace>
  <inkml:trace contextRef="#ctx0" brushRef="#br1" timeOffset="141033.07">5735 2103 13823 0,'0'0'1216'0,"0"0"-960"0,0 0-256 0,0 0 0 16,0 0 1040-16,0 0 176 0,0 0 16 0,0 0 16 16,0 0-928-16,0 0-176 0,0 0-144 0,0 0 192 15,-10 2-192-15,-1 2 0 0,1-3-192 0,1 4 192 16,-2-2-848-1,1 2-48-15,-2 0-16 0,-1 3 0 0,-1 4 176 0,-2-2 32 0,-1 2 16 16,0 0 0-16,1 1 528 0,-2-2 160 0,0 4 0 0,0 2 0 0,-2-2 0 0,2 2 0 16,1 0 160-16,-3 3-32 0,-3 2 320 0,1-1 64 15,2-2 0-15,-1 5 16 0,-1-1 96 0,0 1 16 16,-1-1 0-16,0-1 0 0,1 2-208 0,0 3-48 16,1-1 0-16,0 4 0 0,2 0-208 0,-1 0-48 15,1-1-128-15,-1 2 192 0,1 2-192 0,-1-3 0 16,2 1 0-16,0 0 0 0,-1 1 0 0,1-1 0 15,0 3-160-15,1-4 160 0,-3 1 0 0,2 2 0 16,0 2 0-16,-3-1 0 0,-1 2 0 0,0 0 0 16,2-2 0-16,2-1 0 0,0 3 0 0,-1-2 0 0,1-2 0 0,2 1 0 15,1 1 0-15,0-4 0 0,2 1 0 0,2 0 176 16,0-1-176-16,1 0 0 0,-3 3 144 0,2 1-144 16,0 0 320-16,0 1 0 0,1-1 0 0,1 2 0 15,-2 3-128-15,1-2-48 0,1-1 0 0,-1 3 0 16,1-1-144-16,2 1 0 0,-3 2 0 0,3-1 0 15,-1 2 0-15,0 2 0 0,0 2 0 0,0 2 0 16,-1-1 0-16,0 0 0 0,0 0 0 0,0 0 0 16,-2 0-144-16,2 1 144 0,0-1 0 0,0 2 0 15,1 0 0-15,-1-1 0 0,0 0 0 0,1 2 0 16,2-2 0-16,-1 0 0 0,1 0 0 0,-2 1 0 16,0-1 384-16,1-1 0 0,1 1-16 0,-2 2 0 15,-1-1 96-15,2 2 32 0,3 0 0 0,1 2 0 16,-1-2-176-16,1 3-16 0,3-4-16 0,0 3 0 0,0-1-288 15,3 2 160-15,-1 2-160 0,3 2 128 0,1-3-128 16,0-1 0-16,1 0 0 0,1-1 0 0,1 1 0 0,-3-3 0 16,-1-2 0-16,1 2 128 0,0-2 96 0,2 0 16 15,-3 0 0-15,4 0 0 0,0-4-16 0,1-1 0 16,-1-1 0-16,1-1 0 0,3 0 48 0,1 4 16 16,2-1 0-16,1 2 0 0,0-3-160 0,4 1-128 15,1-2 144-15,1 1-144 0,0-1 176 0,1 0-176 16,0 1 192-16,2 2-192 0,1 0 128 0,2 1-128 15,0 1 0-15,1 3 0 0,0-2 128 0,1-2-128 16,0-1 0-16,1-3 0 0,-1-1 0 0,0-3 0 16,0-1 0-16,1 1 0 0,2 1 0 0,-2 0 0 15,-1 1 0-15,1 2 0 0,-2-3 0 0,1 2 0 0,0 0 0 16,1-1 0-16,-4-3 0 0,2 0 0 0,2-1 0 0,-2-1 0 16,-3 1 0-16,3-1 0 0,0 1 128 0,1 2-128 15,-1 1 144-15,4 2-16 0,0 0-128 0,1-2 192 16,0 0-192-16,2 0 144 0,-2-1-144 0,3-3 128 15,2 2-128-15,1-2 0 0,0 0 0 0,-1-1 0 16,-3-1 0-16,4-3 0 0,-1 2 0 0,-1-1 0 16,3 0 0-16,-2-1 0 0,-2-1 0 15,3 0 0-15,0 1 0 0,2-1 128 0,-1-3-128 0,0 1 0 16,-3-3 0-16,3-1 128 0,1 0-128 0,0 1 0 16,0-1 0-16,1 1 0 0,-1 0 128 0,3 1-128 15,1-1 0-15,-2 3 128 0,0 0-128 0,-1-2 128 16,2 0-128-16,-1-3 0 0,1 3 0 0,-2-1 0 0,-1 0 0 15,0-1 0-15,0-1 0 0,0 0 0 0,0 1 0 16,2-2 0-16,-1-2 0 0,-1-3 128 16,-1 0-128-16,-1-4 0 0,0 1 144 0,1 2-144 0,-2-2 176 15,0 2-48-15,1-1 0 0,-2 1 0 0,0-1-128 0,0 1 192 16,2-2-192-16,-1 1 192 0,-2-2-192 0,1 1 192 16,0-1-192-16,1 2 192 0,1-1-192 0,1-1 0 15,-1-1 0-15,2-2 128 0,0-1-128 0,2 3 128 16,-1 1-128-16,0-3 128 0,3 1 64 0,-1-1 16 15,-2-1 0-15,0 1 0 0,3-3-64 0,2 0-16 16,0-1 0-16,1 1 0 0,-2-1-128 0,2 1 0 16,2-2 144-16,0-4-144 0,0 1 176 0,1-2-48 0,0-2 0 15,1 1 0-15,2-3-128 0,2 2 128 0,-2-2-128 0,2-1 128 16,1-2-128-16,0-1 0 0,1-1 0 0,2 1 0 16,0-1 0-16,1 0 128 0,1-1-128 0,0-1 0 15,-1-1 0-15,1 2 128 0,-2 2-128 0,0 2 0 16,-1-4 0-16,0 3 0 0,0-1 128 0,-1 0-128 15,-2-1 0-15,2-2 0 0,2 0 0 0,0-1 128 16,-1-2-128-16,1-2 0 0,2-1 0 0,1-4 0 16,1-1 176-16,-1 0-48 0,0-2-128 0,-1-2 192 15,0-2-192-15,-2-2 128 0,0-3-128 0,0 0 0 16,2 1 192-16,-1-2-48 0,-2-1-16 0,0 2 0 16,1 1 16-16,-1 0 0 0,-3 1 0 0,2 1 0 15,2 0-144-15,-1 1 192 0,0 3-192 0,1-2 192 16,-3-1-192-16,1-1 0 0,-3-1 0 0,-1-1 128 15,-2 0-128-15,1-1 0 0,-1-1 0 0,-2 2 0 16,-1-1-384-16,-2 1 64 0,-1-4 0 0,2 2 0 16,-3-1-144-16,-2 0-32 15,-2-2 0-15,0 0 0 0,-2 0 208 0,-1-5 32 0,-2-1 16 0,-1 0 0 0,-3-1 240 0,-3 0 0 16,-3-1 0-16,2 1 0 0,-3 1 160 0,-1 3-32 16,-2-2 0-16,-1 2 0 0,-4-2 368 0,1 1 64 15,-1 1 16-15,-1 0 0 0,-1-2-288 0,2 0-48 16,-4 0-16-16,2 2 0 15,0-2-624-15,0 2-128 0,0-1-32 0,-3 1-9712 16,-1-2-1952-16</inkml:trace>
  <inkml:trace contextRef="#ctx0" brushRef="#br1" timeOffset="142848.37">5013 1182 6447 0,'-15'-5'576'0,"6"2"-576"0,-1-4 0 0,-1 0 0 15,0 1 3136-15,0 1 512 0,1 0 96 0,-1 1 32 0,1-1-3008 0,0 1-576 16,-2 0-192-16,-1 1 0 16,-2 3 320-16,2 0-32 0,-5 2 0 0,1 0 0 0,-1 1 352 0,1 1 80 15,-1 0 16-15,0 1 0 0,-2-2-80 0,2 2-16 16,-1 1 0-16,1 1 0 0,0-2-320 0,0 5-64 16,-1 1 0-16,0 2-16 0,-2-3-240 0,0 5 0 15,-1 0 128-15,0 5-128 0,-2 1 0 0,1 2 0 16,-2 2 0-16,2 2 0 0,-2 5 0 0,-1-1 0 15,-3 2-128-15,0 3 128 0,1 1 0 0,-2-1 0 16,-1 3 0-16,1 2 0 0,0-4 0 0,0 2 0 16,0 1 0-16,-2 0 0 0,0 2 0 15,-1 1 128-15,1 0-128 0,-1 2 192 0,-1 2 64 0,3 4 0 16,1 0 0-16,1 1 0 0,-1 2-48 0,3-1 0 0,1-2 0 0,2 0 0 16,1-6 96-16,1 4 16 0,1 0 0 0,1 1 0 15,1-2-16-15,0 3 0 0,2 0 0 0,0 0 0 16,-1-2-304-16,0 2 128 0,-3 0-128 0,0 3 0 15,-1 0 0-15,0 2 0 0,0 1 0 0,0-1 0 16,-1 0 128-16,3 1-128 0,-1-4 0 0,1 2 0 16,1 0 0-16,-2 1 0 0,1 2 0 0,-1 1 0 15,0 2 0-15,2-3 0 0,2-2 0 0,1-2 0 16,1 2 0-16,0-2 0 0,0 1 0 0,0-1 0 16,1 1 0-16,1 3 0 0,1 0 0 0,2-2 0 15,-1-1 0-15,2-2 0 0,0-2 0 0,-1 1 0 16,2 2 128-16,1-1-128 0,3-1 0 0,0-2 0 15,2 1 240-15,1 1-64 0,1-5-16 0,1-1 0 16,0-2-160-16,2 0 192 0,-2 2-192 0,0-1 192 0,3 1-192 16,0 1 0-16,0 0 0 0,0 1 128 0,0 0-128 0,1 1 160 15,0-5-160-15,1 2 160 0,0-2-32 0,1-1 0 16,-1 1 0-16,3 1 0 0,0 0 64 0,2 0 0 16,-1 0 0-16,2 1 0 0,1 1-48 0,0 0 0 15,0-2 0-15,0-2 0 0,1 0-144 0,0 0 0 16,0-1 0-16,0 2 128 0,1 0-128 0,-1 0 0 15,-1 4 144-15,-1 0-144 0,-1 1 0 0,1-3 128 16,0-1-128-16,0-1 0 0,-2 3 0 0,2-3 144 16,-1 3-144-16,3-1 0 0,-1 0 160 0,2-3-160 15,2 0 128-15,0 1-128 0,0-1 128 0,3-1-128 16,0-4 128-16,1-1-128 0,0 1 192 0,0 1-32 0,0-2-16 0,1 2 0 16,0 1-16-16,0-1 0 0,-1 3 0 0,0 0 0 15,-1 1-128-15,1 1 192 0,1-1-192 0,-1-1 192 16,-2-2-192-16,1 3 0 0,-2 0 144 0,0 0-144 15,-1 2 0-15,1 0 0 0,1 2 0 0,-1 2 128 16,0-1-128-16,3 0 0 0,1-5 0 0,2-1 128 16,-1-4-128-16,-1-1 0 0,2 2 128 0,0 1-128 15,1 0 0-15,1 2 0 0,0-1 0 0,2 1 0 16,0 0 0-16,1 0 0 0,0-2 0 0,1 0 0 16,0 1 128-16,0-2-128 0,-2-3 128 0,1 2-128 15,1 0 128-15,0 4-128 0,-1 1 160 0,2 1-160 16,0 2 144-16,1 1-144 0,-4 0 128 0,2 0-128 15,0-2 128-15,0 1-128 0,0-3 0 0,0 0 128 16,2 0-128-16,-2 0 0 0,1 0 144 0,1 0-144 16,-2-3 192-16,4 1-48 0,2 1 0 0,0-2 0 15,3-4-16-15,-1 0-128 0,1-2 192 0,1 2-64 0,3-2-128 16,-1 1 192-16,-1-1-192 0,0 3 192 0,0-1-192 0,2 2 0 16,2-2 144-16,2 5-144 0,0 0 0 0,-1 1 0 15,1-1 0-15,0-1 128 0,0-1-128 16,0 0 0-16,2-2 0 0,-1-1 128 0,-1 1-128 0,0 1 0 15,2-1 0-15,0 1 0 0,2-1 0 0,1 1 0 16,0 2 0-16,3-4 0 0,-2-2 160 0,2-2-32 16,0-2-128-16,2-2 192 0,2-2-64 0,1 0-128 15,2 1 176-15,1 0-176 0,1-4 192 0,0 1-64 16,1-1 0-16,2 1-128 0,0-2 192 0,2 1-192 16,1-2 192-16,1 4-192 0,1 0 144 0,1 1-144 15,1-3 0-15,3 2 144 0,4 0-144 0,0-3 0 16,-3-1 0-16,0 0 128 0,0-3-128 0,3 0 0 0,1 0 0 0,2-3 0 15,2 0 0-15,0-1 0 0,0-3 0 0,3-2 0 16,-3-2 128-16,4-1-128 0,1 0 128 0,2-2-128 16,-2-3 0-16,3-1 0 0,-1-1 0 0,4 1 0 15,-1 0 0-15,2-2 0 0,-4-3 0 0,4 0 0 16,0-2 0-16,-2 3 0 0,-1 0 0 0,0-1 0 16,-1-3 0-16,2 5 0 0,0-4 0 0,-1 0 0 15,-1 1 0-15,0-2 0 0,0 2 0 0,2-1 0 16,1 1 0-16,-2-1 0 0,-1 1 0 0,-2-1 0 15,0 1 0-15,0-1 0 0,2-2 0 0,0 0 0 16,0-3-208-16,-3-1 80 0,-1 0 128 0,3-1-208 16,0-1 48-16,1 2 16 0,0-2 0 0,-4-1 0 15,-4 0-144-15,1 2-32 0,-2-2 0 0,-1 3 0 16,-4 2-208 0,0-3-48-16,-6 0-16 0,-1 0 0 0,-2-1-1232 0,-6 2-240 0,-5 0-48 0</inkml:trace>
  <inkml:trace contextRef="#ctx0" brushRef="#br1" timeOffset="144610.84">3328 1028 27119 0,'-17'4'1200'0,"7"1"256"0,-2 2-1168 0,-1 2-288 0,2 5 0 0,-3-1 0 16,-1 1 256-16,2-2 0 0,0 2 0 0,1 1 0 15,0-1 0-15,2 2 0 0,-2 2 0 0,0 0 0 16,1-1-96-16,-2 3-32 0,0-1 0 0,0 2 0 16,-3 0-128-16,0 1 0 0,1 3 0 0,-2 1 128 15,-3-2-128-15,1 3 0 0,-4 3 0 0,1 3 0 16,-4 0 0-16,1 4 0 0,1 2 0 0,-1-1 128 16,-3 1-128-16,2 1 0 0,-1 2 0 0,1 1 0 0,0 0 192 15,-3 0 0-15,-1 0 0 0,0 0 0 0,0 3 32 0,0 1 16 16,0 1 0-16,2 0 0 0,-1-1 144 0,-1 1 48 15,3 1 0-15,0-1 0 0,1 1-80 0,3 4-16 16,-1 1 0-16,2 2 0 0,0 4-208 0,1 2-128 16,3-1 160-16,1 0-160 0,1 0 0 0,2-1 0 15,0-1 0-15,-1 5 0 0,0 0 0 0,0 1 0 16,2-1 0-16,0-1 0 0,0 0 0 0,0 0 0 16,0-3 0-16,1 0 0 0,1 1 0 0,2 0 0 15,-1 1 0-15,3-1 0 0,0-1 0 0,3 1 0 16,0-5 0-16,2 4 0 0,0-1 128 0,1 2-128 15,1 1 0-15,0 1 144 0,-2 4-144 0,-1-1 0 0,0 1 0 16,2 2 0-16,1-3 0 0,-1 7 0 0,-2 4 0 0,0 0 128 16,2-1-128-16,0-2 192 0,-2 1-192 0,3 1 192 15,-1 5 0-15,1-1 16 0,0-2 0 0,3-4 0 16,-1-2 48-16,2 0 16 0,3-2 0 0,0 1 0 16,3 0-64-16,0-2-16 0,-1-2 0 0,2-3 0 15,0-2-16-15,2 2-16 0,2 0 0 0,-2 1 0 16,0 0-160-16,1 2 192 0,3-2-192 0,-1 0 192 15,-3-1-192-15,0 3 160 0,0 3-160 0,1-2 160 16,0 2 0-16,1 1 0 0,-1-4 0 0,2 1 0 16,1 0-32-16,0 4-128 0,-2-2 192 0,4 2-64 15,-1 1-128-15,3-4 0 0,0-4 0 0,1 2 128 16,0-1-128-16,0 2 0 0,1 0 0 0,2 0 0 0,1 2 0 16,0-1 0-16,0-6 128 0,2 0-128 0,-1-3 0 15,2 2 0-15,-4 2 0 0,-1-1 0 16,0 4 0-16,2-2 0 0,1-5 0 0,2 0 0 0,0-3 0 0,2 5 0 15,-1-1 144-15,1 2-144 0,-1-1 144 0,2 1-144 16,-1-1 192-16,1-3-192 0,4-2 160 0,0-2-160 16,1 0 128-16,-1-2-128 0,2 3 128 0,1 0-128 15,2 2 0-15,0-2 128 0,2-1-128 0,2-3 0 16,-2-3 0-16,-2 0 0 0,1-1 0 0,1 0 128 16,-1-1-128-16,-2 1 0 0,1 2 0 0,0-1 0 15,0 0 0-15,2-3 0 0,-2-3 0 0,3-1 0 16,-3-1 0-16,1 0 0 0,0 4 0 0,-1-4 0 0,0 0 128 0,2 0-128 15,1 4 0-15,-1 2 0 0,-2-3 0 0,3-1 0 16,3-1 0-16,1-6 0 0,2 1 0 0,0-1 0 16,1 1 0-16,0 1 0 0,0-2 0 0,1 2 0 15,2 0 0-15,0 1 0 0,4-3 0 0,0 3 128 16,2 1-128-16,2-3 0 0,-2-3 0 0,-2-2 0 16,0-2 0-16,-1-3 0 0,2-1 128 0,1 0-128 15,1 1 0-15,-1 2 0 0,-1 1 0 0,1 1 128 16,1 2-128-16,0-2 0 0,0 3 0 0,2 1 0 15,2 1 0-15,0 0 128 0,2 1-128 0,-1-3 0 16,1-1 0-16,1 0 0 0,-1-6 128 0,2 1-128 16,3-1 0-16,2 2 0 0,2-2 0 0,1 1 0 15,0 0 0-15,-1 0 0 0,-1-2 0 0,3 0 0 16,1 1 0-16,1 1 128 0,3 0-128 0,-3 1 0 16,0 1 0-16,2-3 0 0,0-1 0 0,2 2 0 15,-4-2 0-15,0-3 0 0,-2 1 0 0,2 2 0 0,1 0 0 16,-1 3 0-16,3 2 0 0,1-1 0 0,-2 0 144 0,2-1-144 15,-1-2 160-15,3 3-160 0,4-3 240 0,0 1-48 16,0-2-16-16,0 0 0 0,0-3-48 0,5-1-128 16,4-5 192-16,-1 3-64 0,-1-4-128 0,4-1 0 15,2 0 0-15,0-2 128 0,0 0-128 0,4 1 0 16,0-8 0-16,0 4 128 0,0-1-128 0,1-1 0 16,0-2 0-16,3-1 0 0,1-2 144 0,2 0-144 15,-2-1 160-15,0-2-160 0,-1-2 0 0,2-1 0 16,3 3 0-16,-1-3 0 0,-4-2 0 0,2 0 0 15,2 1 0-15,1 0 0 0,-3 0 0 0,-1 0 0 0,-1-1 0 0,-1 1 0 16,-2 1 0-16,-1 0 0 16,0-4 0-16,-2 2 0 0,2-2 0 0,-1 1 0 0,0-2 0 15,-1 1-160 1,-4-3-256-16,-1 0-48 0,0 0-16 0,-3-3 0 16,-5 0-96-16,0-1-32 0,-6-2 0 0,-4-3 0 15,-3 2-1312-15,-2-5-272 0,-1-2-48 0</inkml:trace>
  <inkml:trace contextRef="#ctx0" brushRef="#br1" timeOffset="147841.84">2060 890 24879 0,'-9'0'2208'0,"0"0"-1760"0,-1 0-448 0,10 0 0 16,-10 2 1232-16,0-2 176 15,1 0 16-15,9 0 16 0,-10 0-608 0,10 0-128 0,-9 2-32 0,9-2 0 16,0 0-304-16,-6 6-64 0,1 2-16 0,-1 1 0 16,6-9-288-16,-5 14 0 0,0 1 0 0,0 0 0 15,-1 2 0-15,-1 3 0 0,-1 3 0 0,0 1 0 16,-1 2 0-16,-2 1 0 0,-2 1 0 0,0 3 0 15,-1 2 0-15,-2 0-144 0,-1 0 144 0,0 2 0 16,-1 2 0-16,-1 2 0 0,-2 1 0 0,0 3 0 16,0 2 0-16,2 2 0 0,-1 1 0 0,3 0 0 15,1-1 160-15,-1 0-32 0,-1-1-128 0,1 0 192 16,0 1-64-16,3 2-128 0,-2-2 176 0,2 2-176 16,0 2 176-16,1 1-176 0,-2 0 160 0,2 2-160 0,-1-5 192 15,1 1-48-15,1-2-16 0,0 0 0 0,1-1 128 0,-1 3 0 16,0 1 16-16,0 3 0 0,3-1-80 15,0 0 0-15,0 0-16 0,0 0 0 0,0 0-176 16,0 2 160-16,0 0-160 0,-1 1 160 0,1 1-160 0,-1 3 0 16,1 0 0-16,0-1 0 0,-1-7 192 0,3 2-64 15,0 1 0-15,1 0 0 0,-2 1 96 0,0 1 16 16,1 1 0-16,0 0 0 0,-1 4-80 0,0-6-16 16,1 0 0-16,1 0 0 0,-2 1 48 0,2 2 16 15,0 1 0-15,2 1 0 0,1-1-208 0,0-1 144 16,2-3-144-16,-1 0 128 0,2-4 32 0,0 5 0 15,0-4 0-15,3 1 0 0,1 0-160 0,-2-1 192 16,0 2-192-16,0-4 192 0,1-2-192 0,0 1 0 16,-2 2 0-16,0-2 128 0,1 0-128 0,-1 4 192 0,0 1-192 0,0-1 192 15,1 2-64-15,0 1-128 0,0-3 192 0,-2 0-64 16,0-2 0-16,2 1 0 0,1 2 0 0,-1 0 0 16,0 0 48-16,2 1 0 0,1-2 0 0,1-1 0 15,1-5 0-15,-1-3 0 0,0-2 0 0,1 2 0 16,1 0-176-16,1 0 0 0,1-1 0 0,-1-1 0 15,0 0 0-15,1 3 0 0,1 2 0 0,-2-2 0 16,-1-3 0-16,-1-2 0 0,1 0 0 0,0 3 0 16,0 4 0-16,0 2 0 0,0-1 0 0,-1 2 0 15,3 0 0-15,-3 0 0 0,0-1 0 0,-1-4 0 16,1 3 0-16,1-6 0 0,-2 1 0 0,2 0 0 16,0-1 160-16,-2 0-160 0,1 3 192 0,2-2-192 15,1 3 192-15,2-4-192 0,-1 0 192 0,-1 0-192 0,0-4 128 16,1 3-128-16,-2-3 0 0,0 0 0 15,2 1 144-15,0 0-144 0,0 0 0 0,-1 5 144 0,2-1-144 16,0 0 0-16,1 2 0 0,-2-3 0 0,0-4 192 0,-1-2-64 16,2-3 0-16,0 1 0 0,-3 1-128 0,3 2 160 15,1 1-160-15,2-1 160 0,1-3-160 0,-2 2 0 16,2-1 0-16,0 1 0 0,1-1 128 0,-1-3-128 16,0 1 128-16,-2-4-128 0,3-3 0 0,0 2 0 15,0-3 0-15,-1 2 0 0,-3 0 0 0,1 2 0 16,1-2 128-16,-2 2-128 0,0 2 0 0,0-5 0 15,1 1 0-15,0 0 0 0,-2 5 144 0,3-3-144 16,1 0 160-16,0-3-160 0,-3-1 176 0,4-1-176 16,3 0 192-16,-3-2-192 0,-3-2 160 0,0 0-160 0,1 0 128 15,-1 0-128-15,2 1 0 0,-1 1 128 0,-2 1-128 16,4-1 0-16,0 1 0 0,-1-1 0 0,-2-1 128 0,1 0-128 16,0-1 0-16,2 2 0 0,0-1 0 0,0-1 0 15,-1 1 0-15,-1 2 0 0,0-3 0 0,-1 1 128 16,0-2-128-16,2 1 0 0,0-2 0 0,-2 1 128 15,0-3-128-15,1 0 0 0,-2-1 0 0,1 1 128 16,-1-3-128-16,0 1 128 0,0 1-128 0,1 1 128 16,0-4-128-16,-1 1 0 0,-2 2 0 0,2 1 128 15,0-1-128-15,-1 1 0 0,-1-3 144 0,0 2-144 16,1 1 0-16,0 0 0 0,-3-2 0 0,0 2 0 16,3-1 0-16,-2 2 0 0,1 0 0 0,-1 3 128 15,-1-4-128-15,2 3 0 0,-4-3 0 0,2 0 0 16,2-2 0-16,-2 2 128 0,1-4-128 0,1-1 0 15,-1 0 128-15,1 1-128 0,1-3 160 0,-1 2-160 0,0 0 128 0,-1-2-128 16,-1 0 0-16,0 2 144 0,0-3-144 0,1 3 128 16,-1 0-128-16,0 1 128 0,-1-1-128 0,-1-1 0 15,0 2 0-15,1-1 0 0,0-2 0 0,1 2 0 16,-1 1 128-16,-1-4-128 0,0-1 0 0,1 0 0 16,1 0 0-16,-1 2 128 0,-2-3-128 0,3 1 0 15,2-1 144-15,-1 1-144 0,-3 0 128 0,1-1-128 16,2-2 128-16,0 3-128 0,0 1 0 0,-1-3 144 15,-1 3-144-15,1 2 0 0,0-1 144 0,0 3-144 16,-3-2 0-16,1 2 144 0,-1 1-144 0,1 0 0 16,-1 1 144-16,1-2-144 0,1 1 0 0,0 2 144 15,-2-3-144-15,1-3 0 0,-1 3 128 0,1-4-128 16,1 2 0-16,-1-2 0 0,-7-9 0 0,12 12 0 16,0-1 0-16,-3-1 0 0,-9-10 0 0,12 10 0 0,-1 0 0 0,0 1 0 15,-1-3 0-15,-1 1 0 0,-1-1 0 0,1 1 0 16,0 0 128-16,1-1-128 0,-3 1 0 0,1 0 0 15,0 3 0-15,0-2 0 0,-2-1 0 0,4 2 0 16,-3-1 0-16,2 2 0 0,1 1 128 0,-3-3-128 16,1-1 128-16,0 2-128 0,-1 2 192 0,0-3-192 15,1 2 160-15,0 0-160 0,1 0 128 0,0-1-128 16,-1 2 0-16,0 0 128 0,0-2-128 0,4 0 0 16,3 4 0-16,-2-5 0 0,-6-2 128 0,1 0-128 15,1-2 0-15,2 2 128 0,1-1-128 0,0-1 128 16,0 0-128-16,1 0 128 0,-3 1-128 0,2-1 128 0,-2-1-128 0,-1 2 0 15,-9-7 144-15,9 10-144 0,-1-1 128 16,-1 0-128-16,-7-9 160 0,8 12-160 0,-2-1 160 0,1-1-160 16,-7-10 160-16,7 13-160 0,0-1 128 0,1-2-128 15,0-1 0-15,-8-9 0 0,10 12 0 16,-1-1 128-16,2-4-128 0,-1 3 0 0,2-1 0 0,-3-2 0 16,-9-7 0-16,13 10 0 0,-1-3 0 0,-2 3 0 15,1-5 0-15,-11-5 0 0,11 10 0 0,0 1 128 16,-2-1-128-16,-1-1 0 0,0 0 0 0,-1 0 128 15,0 1-128-15,1 0 0 0,-1-1 128 0,1 2-128 16,0-2 0-16,0-2 144 0,-8-7-144 0,9 10 0 16,-1-1 0-16,0 0 128 0,0 0-128 0,-1-3 0 15,1 0 0-15,-8-6 0 0,9 6 0 0,-1 2 128 16,0-1-128-16,1-1 0 0,3 1 0 0,-3 0 128 0,-1 0-128 0,0 2 0 16,-1-2 0-16,3 0 0 0,-4 1 128 0,1 3-128 15,-1-1 0-15,2-1 0 0,0 0 0 0,0 0 0 16,-2 1 0-16,1 0 0 0,-1-1 128 0,2 0-128 15,-3 0 0-15,2 1 0 0,-1-1 0 0,1 0 0 16,-1 0 0-16,1-1 0 0,-1 0 128 0,1-1-128 16,-7-7 0-16,8 11 0 0,-1-3 0 0,-7-8 0 15,10 7 0-15,-10-7 0 0,9 8 0 0,-9-8 0 16,13 8 0-16,-2-1 0 0,-11-7 0 0,11 7 0 16,-11-7 0-16,12 8 0 0,-12-8 0 0,14 8 0 15,-14-8 0-15,14 9 128 0,-3-1-128 0,-1 1 0 16,-10-9 128-16,13 7-128 0,-1 2 0 0,-2-1 128 15,2-2-128-15,-1 1 0 0,-1 0 0 0,2 0 128 16,-1 0-128-16,0-1 0 0,-1-1 0 0,2 0 0 0,0 2 0 0,-1 0 0 16,0-2 0-16,1 1 0 0,-1 1 0 0,1-1 0 15,-1-1 0-15,-1 1 0 0,2 0 0 0,-1 1 0 16,0-1 0-16,1 2 0 0,-2 1 0 0,0-2 0 16,0 1 0-16,0-1 0 0,0 1 0 0,3 1 0 15,-1 2 0-15,1-1 0 0,0 1 0 0,0 0 0 16,2 1 0-16,0-1 0 0,-2 0 0 0,2 0 0 15,-2-1 0-15,1 1 0 0,0-2 0 0,1 1 0 16,-2 1 0-16,2 0 0 0,1-3 0 0,2 4 0 16,-1-3 0-16,2 1 0 0,-1 1 0 0,1-2 0 15,1 0 0-15,-1 0 0 0,0 0 0 0,-1-2 0 0,0 1 0 16,0-1 0-16,2 1 0 0,0 1 0 0,-1-1 0 0,-1 0 0 16,-1 0 0-16,3 2 0 15,2-3 0-15,-1-1 0 0,0 1 0 0,0-1 0 0,-1 1 0 0,1-1 0 16,0 1 0-16,3-1 0 0,0 0 0 0,1 0 0 15,1 2 0-15,2 0 0 0,-2-2 0 0,1 3 0 16,-1 2 0-16,0-1 0 0,-1 1 0 0,0-1 0 16,1 1 0-16,-3 0 0 0,1 2 0 0,1-1 0 15,-1 2 0-15,4 0 0 0,-2-3 0 0,0 2 0 16,0 0 0-16,3 2 0 0,-1 0 0 0,2 2 0 16,-1-1 0-16,4 1 0 0,0 0 0 0,1 0 0 15,0 1 0-15,1-1 0 0,2 1 0 0,-3-2 0 16,-2-1 0-16,2 0 0 0,3 0 0 0,-1-2 0 15,1 1 0-15,1-1 0 0,-2 0 0 0,5 0 0 16,2-2 0-16,1 1 0 0,-1 1 0 0,0 1 0 0,1 0 0 0,1 0 0 16,-1 2 0-16,-1-1 0 0,1 2 0 15,1 0 0-15,0 0 0 0,2 3 0 0,1-3 0 0,-1 3 0 16,3 3 0-16,-3-3 0 0,0 5 0 0,1 0 0 16,2 0 0-16,0-2 0 0,-3-2 0 0,5 0 0 15,6-3 0-15,-2-1 0 0,-1 0 0 0,-2-1 0 16,1-2 0-16,-1 2 0 0,0-2 0 0,1 2 0 15,-5-1 0-15,5 0 0 0,3-2 0 0,1 1 0 16,0 2 0-16,1-1 0 0,-4 1 0 0,1 2 128 16,0-1-128-16,3 0 0 0,1 0 0 0,-1-1 0 15,1-1 128-15,0 1-128 0,2 2 0 0,-2-2 0 16,-2 1 0-16,0 0 0 0,-1 0 0 0,3 0 0 0,1 0 0 16,2 0 0-16,-1-2 0 0,1 1 0 0,0-3 128 0,-3 1-128 15,-2 1 0-15,4-4 0 0,-2-2 0 0,2 2 0 16,2 1 0-16,0-1 0 0,-2 1 0 0,1 0 0 15,0-4 0-15,-3 2 0 0,-2 2 0 0,3-3 0 16,3 0 0-16,0 1 0 0,-1 1 0 0,-2-1 0 16,-2 1 0-16,1-1 0 0,0 1 0 0,2 0 0 15,2 2 0-15,1 0 0 0,1 0 0 0,-3-2 0 16,1-1 0-16,0 1 0 0,-4-1 0 0,0 1 0 16,1-2 0-16,2 0 0 0,3 0 0 0,0 0 0 15,-1-1 0-15,-1 0 0 0,-2-2 0 0,2-1 0 16,1-1 0-16,3 0 0 0,3-1 0 0,-1-2 0 15,2-1 0-15,-2 2 0 0,0-4 0 0,2 1 0 16,0-2 0-16,2 1 0 0,2-2 0 0,-2 0 0 16,-1 0-288-16,0 1 16 0,0-3 0 0,3 1 0 15,2-3-1328-15,0 0-272 0,2 0-48 16,4-4-19648-16</inkml:trace>
  <inkml:trace contextRef="#ctx0" brushRef="#br1" timeOffset="158073.81">4348 11790 17503 0,'0'-16'1552'0,"1"9"-1232"15,2-2-320-15,-1 1 0 0,1 0 2816 0,-3 8 512 16,0 0 112-16,4-8 16 0,-4 8-2336 0,0 0-464 16,0 0-80-16,0 0-32 0,3-8-176 0,-3 8-48 15,0 0 0-15,-3-6 0 0,3 6-128 0,-4-8-48 16,-1 1 0-16,0 1 0 0,-1-1 112 0,6 7 0 15,-6-9 16-15,1 0 0 0,-3 0 560 0,3-1 96 16,1-1 32-16,1-2 0 0,0 1-16 0,1 1 0 16,-1-2 0-16,2 2 0 0,0 1-384 0,-1 2-80 0,0-3-16 0,2 11 0 15,-4-7-80-15,4 7-32 0,-8-6 0 0,1 4 0 16,7 2-112-16,-9 1-32 0,-1 0 0 0,1 6 0 16,1 2-208-16,-1 1 0 0,-2 1 0 0,1 2 0 15,1 3 0-15,0-2 0 0,-2 2 0 16,4-1 0-16,-3 1 0 0,3 0 0 0,-1-3 0 0,0 1 0 15,0 0 0-15,2 1 0 0,0-2 128 0,4 0-128 16,-2-2 0-16,3 1 176 0,1-1-176 0,0-1 160 16,0-10-160-16,2 16 0 0,2-3 144 0,3-3-144 15,0 1 0-15,4-1 0 0,-1-2 0 0,2 0 0 16,0-1 0-16,-1-1 0 0,1-4 0 0,-3 2 0 16,0-3 0-16,2 2 0 0,-2-3 0 0,-9 0 128 15,10 0-128-15,0-3 144 0,-3 0-144 0,-7 3 160 16,8-7-160-16,-8 7 192 0,8-8-192 0,-3 2 192 0,-1-3-192 15,1-2 192-15,2 1-192 0,-2-2 192 16,0-1-64-16,1 0-128 0,-3 1 192 0,3-1-64 0,-2-3-128 0,-1 3 0 16,-1 0 0-16,0 2 128 0,1-1-128 0,-2 0 0 15,-1 2 0-15,0 1 128 0,-1 0-128 0,0 1 0 16,-2 0 144-16,3 8-144 0,-5-7 144 0,5 7-144 16,-8-2 192-16,0 2-192 0,-1 2 160 0,0 4-160 15,-1 0 128-15,-1 1-128 0,1-1 0 0,1 3 0 16,-1 2 0-16,1-1 0 0,1 2 0 0,1 0 0 15,1-3 0-15,6-9 0 0,-2 11 0 0,6 2 0 16,5 3 0-16,-4-5 0 0,-5-11 0 0,0 0 0 16,0 0-144-16,0 0 144 0,12 7 0 0,-2 0 0 15,1-2-128-15,-2 2 128 0,-9-7 0 0,12 4 0 0,-1-1 0 16,-11-3 0-16,0 0 0 0,11 6 0 0,-1-5 0 16,-2 4 0-16,-2 3 0 0,-6-8 0 0,6-8 128 0,-6 8-128 15,4-9 128-15,-4 9-128 0,4-10 176 0,-1-3-176 16,1 2 192-16,0-2-192 0,-1 0 192 0,-1 0-192 15,2-1 224-15,0-1-64 0,-2 1-16 0,-1 1 0 16,1 0-16-16,-2 1 0 0,-1 0 0 0,0 1 0 16,-2 2-128-16,-1 2 0 0,-1 1 0 0,-1 2 0 15,-3 2 0-15,-1 4 0 0,0 2 0 0,-3 2 0 16,-3 1 0-16,2-1 0 0,0 5 0 0,-2-4 0 16,0 1 0-16,2 1 0 0,0-2 0 0,1 1 0 15,2-1 0-15,2 0 0 0,3 0 0 0,6-7 0 16,0 0 0-16,-4 9 0 0,4-9 0 0,0 11 0 15,1 1 0-15,2-3 0 0,-3-9 128 0,5 13-128 0,0 2 0 0,1-5 0 16,1 0 0-16,-1 1 0 0,-6-11-192 0,7 12 192 16,0-5-160-16,-1 0 160 0,-6-7 0 0,0 0 0 15,8 4 0-15,-8-4 0 0,10 1 0 0,-10-1 0 16,11-5 0-16,-1-2 0 0,2 0 128 0,0-4-128 16,-2-2 192-16,0 0-192 0,2 0 144 0,0-3-144 15,-4 0 0-15,1 0 144 0,1 2-144 0,-1-1 0 16,-2 1 0-16,-2 0 128 0,-1 0-128 0,0 3 0 15,-3-1 0-15,-1 2 0 0,-2-1 0 0,-1 2 0 16,3 9 0-16,-6-9 128 0,-2 4-128 0,1 2 0 16,7 3 0-16,-10-4 0 0,-3 3 0 0,0 2 0 15,0 0 0-15,0 3 0 0,1 2 0 0,0-1 0 0,0 1 0 16,2 2 0-16,1 3 0 0,2-5 0 0,1 3 0 0,1 2 0 16,-1 0-128-16,4 1 128 0,1-1 0 0,1 2 0 15,1 0 0-15,0 0-144 0,0 0 144 0,1 1 0 16,-2 0-128-16,2 1 128 0,1-1 0 0,0-1 0 15,-2 0 0-15,1-2 0 0,2-2 0 0,-4-9 0 16,2 10 0-16,-2-10 0 0,0 0 0 0,4 9 0 16,-4-9 0-16,0 0 0 0,0 0 0 0,0 0 0 15,0 0 144-15,0 0-144 0,0 0 128 0,11-5-128 16,0-1 128-16,-2-1-128 0,-1-1 128 0,-2 2-128 16,-1-1 0-16,1-2 0 0,-1 0 128 0,-3 0-128 15,0 0 0-15,-2-1 0 0,0 0 0 0,-2 1 0 16,-1-1 0-16,-1-1 128 0,0-1-128 0,-1 2 0 0,-3-1 0 0,0 1 0 15,0 0 128-15,2-2-128 0,-1 0 0 0,2 2 0 16,0 1 0-16,1 2 128 0,4 7-128 16,0 0 0-16,0 0 0 0,0 0 0 0,0 0 0 0,0 0-176 15,0 0 176-15,-3 13-128 0,2 0 0 16,-1 2 0-16,2-1 0 0,-1 1 0 0,0 1 128 0,0-2 0 16,-1 2 0-16,1-4-128 0,0 0 128 0,-1 1 0 15,0-4 0-15,2-9 0 0,-4 10 0 0,4-10 0 16,0 0 0-16,0 0 0 0,0 0 0 0,0 0 144 15,0 0-144-15,0 0 0 0,0 0 176 0,0 0-176 16,6-9 160-16,1 0-160 0,-1 1 128 0,1-2-128 16,-2 1 0-16,0-1 144 0,-1 3-144 0,-4 7 0 15,3-11 0-15,-3 11 0 0,-3-10 0 0,1 1 0 16,-1 2 0-16,-2 1 128 0,-2-2-128 0,-1 1 0 0,-1 2 0 16,0-1 0-16,0-2 0 0,0 0 128 0,0 0-128 15,0 0 0-15,-2 0 0 0,2 2 0 0,0-1 128 0,3 3-128 16,6 4 0-16,0 0 160 0,0 0-160 0,0 0 160 15,0 0-160-15,0 0 128 0,-7 10-128 0,7-10 128 16,-4 13-128-16,3-4 0 0,1-9-160 0,0 11 160 31,0-11-720-31,2 14-48 0,-2-14-16 0,0 0-21168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862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EDBE4E5E-9FBB-4ED7-B025-E3CB41D2C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620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63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</a:t>
            </a:r>
            <a:r>
              <a:rPr lang="en-US" baseline="0" dirty="0"/>
              <a:t> notation: x, a, h, </a:t>
            </a:r>
            <a:r>
              <a:rPr lang="en-US" baseline="0" dirty="0" err="1"/>
              <a:t>etc</a:t>
            </a:r>
            <a:r>
              <a:rPr lang="en-US" baseline="0" dirty="0"/>
              <a:t>, </a:t>
            </a:r>
            <a:r>
              <a:rPr lang="en-US" baseline="0"/>
              <a:t>explain bias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6C15A-65A9-4188-BE47-91B53ACA74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7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3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66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6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84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2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1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45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640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938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6847755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7913566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5549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15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1DnltskkWk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HW4</a:t>
            </a:r>
          </a:p>
          <a:p>
            <a:pPr marL="917575" lvl="2" indent="-457200"/>
            <a:r>
              <a:rPr lang="en-US" sz="2800" dirty="0"/>
              <a:t>Wed, 10/14, 11:59 pm</a:t>
            </a:r>
          </a:p>
          <a:p>
            <a:endParaRPr lang="en-US" dirty="0"/>
          </a:p>
          <a:p>
            <a:r>
              <a:rPr lang="en-US" dirty="0"/>
              <a:t>Survey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Thanks!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We’ll talk </a:t>
            </a:r>
            <a:r>
              <a:rPr lang="en-US" dirty="0">
                <a:solidFill>
                  <a:schemeClr val="tx1"/>
                </a:solidFill>
              </a:rPr>
              <a:t>more</a:t>
            </a:r>
            <a:r>
              <a:rPr lang="en-US" sz="2800" dirty="0">
                <a:solidFill>
                  <a:schemeClr val="tx1"/>
                </a:solidFill>
              </a:rPr>
              <a:t> Wednesday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676" y="1211067"/>
            <a:ext cx="8229600" cy="14248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i="1" dirty="0"/>
              <a:t>In-class Exercise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train error vs. regularization weight (cartoon)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Plot test error vs . regularization weight (cartoon)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09795" y="2849901"/>
            <a:ext cx="4286205" cy="3077511"/>
            <a:chOff x="1284286" y="707085"/>
            <a:chExt cx="2092626" cy="19001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84286" y="2607272"/>
              <a:ext cx="2092626" cy="1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1284286" y="707085"/>
              <a:ext cx="0" cy="1900188"/>
            </a:xfrm>
            <a:prstGeom prst="line">
              <a:avLst/>
            </a:prstGeom>
            <a:ln>
              <a:tailEnd type="triangle" w="lg" len="lg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 rot="16200000">
            <a:off x="1043313" y="3945981"/>
            <a:ext cx="874059" cy="685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regularization weight,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𝜆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194" y="6118788"/>
                <a:ext cx="3341406" cy="365125"/>
              </a:xfrm>
              <a:prstGeom prst="rect">
                <a:avLst/>
              </a:prstGeom>
              <a:blipFill>
                <a:blip r:embed="rId3"/>
                <a:stretch>
                  <a:fillRect l="-1275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ECC8B885-71F0-49BD-89C5-3839A3234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170" y="2983167"/>
            <a:ext cx="3796544" cy="6508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7DAD2-FF17-4012-8AD0-2D1D921002D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435311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637130" y="1103928"/>
            <a:ext cx="6356316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we increase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from </a:t>
            </a:r>
            <a:r>
              <a:rPr lang="en-US" sz="2400" dirty="0">
                <a:solidFill>
                  <a:prstClr val="black"/>
                </a:solidFill>
                <a:latin typeface="Candara"/>
              </a:rPr>
              <a:t>zero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validation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error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increase, then decrease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…first decrease, then increase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E8ACE-B306-C340-B3C9-54276AC95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9F0F316-2B6F-B947-9DBD-AFEB1C47475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AF94490-DC3B-B54C-9442-FE4CA428789C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DA36CF30-890F-7E4F-8490-F1A5D2F28A0A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57AE14B-CD4E-1C43-98E7-3FB041C10C2B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F932B9-0A4F-F041-8BAD-B8E2AD583DB3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72B204ED-3529-3E46-A08F-3E324367F604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79351F9-72A7-EF4F-ABC5-8F51357EAA25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AB737C6-8CD3-6E47-8A74-47077881CC13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FD659876-020B-534F-A9DE-447AFEF0A2C0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C625B88-EFC9-0C45-BE0D-5EA13E0F7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59768BE-D760-5C40-BD26-6A9622D8AA10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997EC4AD-43EB-EE46-B63B-90724AEF8C4F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7A8C0F38-9CFC-5C48-8100-8202548CE97F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A6A7512C-E646-354E-B530-F906E29F8BF9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683F769A-823E-5D43-8DCE-FAC43A69091C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DD98D85D-B8C5-7447-A154-8B5EDC0B1710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EE190AD-0872-4242-8A84-E56758ADD3B4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217A178-C152-2B49-B409-BDF3D94C0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515FE2A-4F49-493A-A7FA-77465BEE146E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Piazza Poll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2AC44-91E9-4815-8DAD-AF75DAB8D1DE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18590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5"/>
              <p:cNvSpPr txBox="1">
                <a:spLocks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solidFill>
                <a:schemeClr val="accent2"/>
              </a:solid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Don’t Regularize the Bias (Intercept) Parameter!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In our models so far, the bias / intercept parameter is usually denoted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𝜃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-- that is, the parameter for which we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ndara" charset="0"/>
                            <a:cs typeface="Candara" charset="0"/>
                          </a:rPr>
                        </m:ctrlPr>
                      </m:sSub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𝑥</m:t>
                        </m:r>
                      </m:e>
                      <m:sub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ndara" charset="0"/>
                            <a:cs typeface="Candara" charset="0"/>
                          </a:rPr>
                          <m:t>0</m:t>
                        </m:r>
                      </m:sub>
                    </m:sSub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charset="0"/>
                        <a:ea typeface="Candara" charset="0"/>
                        <a:cs typeface="Candara" charset="0"/>
                      </a:rPr>
                      <m:t>=1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Regularizers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always avoid penalizing this bias / intercept parameter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Why? Because otherwise the learning algorithms wouldn’t be invariant to a shift in the y-values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Whitening Data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It’s common to </a:t>
                </a:r>
                <a:r>
                  <a:rPr kumimoji="0" lang="en-US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whiten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each feature by subtracting its mean and dividing by its variance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For regularization, this helps all the features be penalized in the same units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(e.g. convert both centimeters and kilometers to z-scores)</a:t>
                </a:r>
              </a:p>
            </p:txBody>
          </p:sp>
        </mc:Choice>
        <mc:Fallback xmlns="">
          <p:sp>
            <p:nvSpPr>
              <p:cNvPr id="8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1" y="997098"/>
                <a:ext cx="8014447" cy="535925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38100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657AFA-7AA9-407F-A2A7-B4BA2B49C7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67171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 with Nonlinear Features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 err="1"/>
              <a:t>Jupyter</a:t>
            </a:r>
            <a:r>
              <a:rPr lang="en-US" dirty="0"/>
              <a:t> notebook 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53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739" y="748553"/>
            <a:ext cx="4275744" cy="3206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8E3BC-E657-7842-8C8A-65D3801A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329" y="1210760"/>
            <a:ext cx="3944471" cy="504482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this example, we construct </a:t>
            </a:r>
            <a:r>
              <a:rPr lang="en-US" b="1" dirty="0"/>
              <a:t>nonlinear features </a:t>
            </a:r>
            <a:r>
              <a:rPr lang="en-US" dirty="0"/>
              <a:t>(i.e. feature engineering)</a:t>
            </a:r>
            <a:endParaRPr lang="en-US" b="1" dirty="0"/>
          </a:p>
          <a:p>
            <a:r>
              <a:rPr lang="en-US" dirty="0"/>
              <a:t>Specifically, we add </a:t>
            </a:r>
            <a:r>
              <a:rPr lang="en-US" b="1" dirty="0"/>
              <a:t>polynomials up to order 9 </a:t>
            </a:r>
            <a:r>
              <a:rPr lang="en-US" dirty="0"/>
              <a:t>of the two original features x</a:t>
            </a:r>
            <a:r>
              <a:rPr lang="en-US" baseline="-25000" dirty="0"/>
              <a:t>1</a:t>
            </a:r>
            <a:r>
              <a:rPr lang="en-US" dirty="0"/>
              <a:t> and x</a:t>
            </a:r>
            <a:r>
              <a:rPr lang="en-US" baseline="-25000" dirty="0"/>
              <a:t>2</a:t>
            </a:r>
          </a:p>
          <a:p>
            <a:r>
              <a:rPr lang="en-US" dirty="0"/>
              <a:t>Thus our classifier is </a:t>
            </a:r>
            <a:r>
              <a:rPr lang="en-US" b="1" dirty="0"/>
              <a:t>linear</a:t>
            </a:r>
            <a:r>
              <a:rPr lang="en-US" dirty="0"/>
              <a:t> in the </a:t>
            </a:r>
            <a:r>
              <a:rPr lang="en-US" b="1" dirty="0"/>
              <a:t>high-dimensional feature space</a:t>
            </a:r>
            <a:r>
              <a:rPr lang="en-US" dirty="0"/>
              <a:t>, but the decision boundary is </a:t>
            </a:r>
            <a:r>
              <a:rPr lang="en-US" b="1" dirty="0"/>
              <a:t>nonlinear</a:t>
            </a:r>
            <a:r>
              <a:rPr lang="en-US" dirty="0"/>
              <a:t> when visualized in </a:t>
            </a:r>
            <a:r>
              <a:rPr lang="en-US" b="1" dirty="0"/>
              <a:t>low-dimensions</a:t>
            </a:r>
            <a:r>
              <a:rPr lang="en-US" dirty="0"/>
              <a:t> (i.e. the original two dimensions)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8942" y="15273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Training Data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D3141-E39D-A642-AF62-32A5AE956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84" y="3247464"/>
            <a:ext cx="4376481" cy="3282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0F8A9-6522-B642-AD90-1D43D312B5AB}"/>
              </a:ext>
            </a:extLst>
          </p:cNvPr>
          <p:cNvSpPr txBox="1"/>
          <p:nvPr/>
        </p:nvSpPr>
        <p:spPr>
          <a:xfrm>
            <a:off x="887554" y="4156234"/>
            <a:ext cx="1272900" cy="95700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Test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42BE37-BEFE-4BDB-B2A8-0F93CFEDEEC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33802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483734-FD58-4574-BF8E-F1E960E14A5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91505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99EFEA-C6D8-489D-BDDB-B1B5D00D2C8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401315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009965-04D3-4E02-B6FB-C66C3E48ED0F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42020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68A84-5E28-471F-B0EE-7C845D17039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22438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984D2-7A13-4C45-8AE1-C8493047C9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874183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Feature engineering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Regularization with added penalty term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Wrap-up regularization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Perceptron</a:t>
            </a:r>
            <a:endParaRPr lang="en-US" sz="2800" dirty="0">
              <a:solidFill>
                <a:schemeClr val="tx1"/>
              </a:solidFill>
            </a:endParaRP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Multilayer perceptron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Building blocks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Objective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Optimization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438FFC-2CF5-41BC-88E4-DF4C72B1308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57018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A9C5E-AE70-47B8-A597-A409B4C17EB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566755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16B9E-7179-4CAF-B09C-A29C792F8358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9694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2FE206-255F-4DF6-86CF-42FB4ED6AAA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788788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F3D7F5-ACB5-4F89-A3C7-B513C52D9A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75531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1147B-23F3-4C1E-AF87-52A6B8C0A08D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62141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0A47C-BFBB-4A04-8A0F-A76B3F9BDA9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571120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4D4B6-FE7C-4AC8-8F09-E5FB23726AD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190492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685800"/>
            <a:ext cx="73152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25CED-8B0B-4F9F-810D-D6A4202B1569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04637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043" y="685800"/>
            <a:ext cx="730991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Logistic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1053" y="5881034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lambda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947582" y="2708535"/>
            <a:ext cx="1169894" cy="76648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error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4EAE7-9F39-4389-82D7-940E95B7616C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7545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Wrap-up Regularization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224140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52989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320400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311040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2586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05EF4-DCD4-49E4-9DD3-295DC6BA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9338B-4850-4D89-8CEB-696138B39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Combine original objective with penalty on parameters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4B2ED-6571-4DAB-A52A-2B894F8DC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73828"/>
            <a:ext cx="6402883" cy="3935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25D6FA-3E51-4BCA-AB6E-2CB1E8834493}"/>
              </a:ext>
            </a:extLst>
          </p:cNvPr>
          <p:cNvSpPr txBox="1"/>
          <p:nvPr/>
        </p:nvSpPr>
        <p:spPr>
          <a:xfrm>
            <a:off x="552099" y="6481755"/>
            <a:ext cx="248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Figures: Bishop, Ch 3.1.4</a:t>
            </a:r>
          </a:p>
        </p:txBody>
      </p:sp>
    </p:spTree>
    <p:extLst>
      <p:ext uri="{BB962C8B-B14F-4D97-AF65-F5344CB8AC3E}">
        <p14:creationId xmlns:p14="http://schemas.microsoft.com/office/powerpoint/2010/main" val="2186592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56B07-A81E-4DC2-9AF9-0F8F9616024A}"/>
              </a:ext>
            </a:extLst>
          </p:cNvPr>
          <p:cNvSpPr/>
          <p:nvPr/>
        </p:nvSpPr>
        <p:spPr>
          <a:xfrm>
            <a:off x="1818934" y="2218156"/>
            <a:ext cx="1604625" cy="631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44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159163" y="2065513"/>
            <a:ext cx="4288831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2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F3E7-89F7-4593-B197-4BFB1021F1F7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21877D-856C-4A43-B4CF-553A3537891D}"/>
              </a:ext>
            </a:extLst>
          </p:cNvPr>
          <p:cNvSpPr/>
          <p:nvPr/>
        </p:nvSpPr>
        <p:spPr>
          <a:xfrm>
            <a:off x="2359741" y="2065513"/>
            <a:ext cx="4088253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20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86A-6B02-4474-A3B2-CF3B35174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1868926"/>
            <a:ext cx="7705725" cy="4429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1046298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1975301" y="2065513"/>
            <a:ext cx="447269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486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377439" y="2065513"/>
            <a:ext cx="4070555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460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2979173" y="2065513"/>
            <a:ext cx="345112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51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Linear Regression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59011"/>
            <a:ext cx="6667500" cy="5000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8450" y="6300788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2650" y="3602111"/>
            <a:ext cx="749300" cy="55721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4264" y="1239948"/>
            <a:ext cx="2927350" cy="123655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Learn y =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</a:t>
            </a:r>
            <a:r>
              <a:rPr kumimoji="0" lang="en-US" sz="18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f(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+ b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where f(.) is a polynomial basis function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2664" y="4668373"/>
            <a:ext cx="1860636" cy="2022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true “unknown” target function is linear with negative slope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gaussian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noise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60762A1-D3CB-2D44-8F75-45345395AC90}"/>
              </a:ext>
            </a:extLst>
          </p:cNvPr>
          <p:cNvGraphicFramePr>
            <a:graphicFrameLocks noGrp="1"/>
          </p:cNvGraphicFramePr>
          <p:nvPr/>
        </p:nvGraphicFramePr>
        <p:xfrm>
          <a:off x="1682664" y="2476500"/>
          <a:ext cx="2011680" cy="1906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336">
                  <a:extLst>
                    <a:ext uri="{9D8B030D-6E8A-4147-A177-3AD203B41FA5}">
                      <a16:colId xmlns:a16="http://schemas.microsoft.com/office/drawing/2014/main" val="76531971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873953376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2521395069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1395875948"/>
                    </a:ext>
                  </a:extLst>
                </a:gridCol>
                <a:gridCol w="402336">
                  <a:extLst>
                    <a:ext uri="{9D8B030D-6E8A-4147-A177-3AD203B41FA5}">
                      <a16:colId xmlns:a16="http://schemas.microsoft.com/office/drawing/2014/main" val="711741587"/>
                    </a:ext>
                  </a:extLst>
                </a:gridCol>
              </a:tblGrid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8736947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(1.2)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0713430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0233421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0.1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2.7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(2.7)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9599683"/>
                  </a:ext>
                </a:extLst>
              </a:tr>
              <a:tr h="38135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1.9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(1.9)</a:t>
                      </a:r>
                      <a:r>
                        <a:rPr lang="en-US" sz="1300" baseline="30000" dirty="0">
                          <a:latin typeface="+mn-lt"/>
                          <a:ea typeface="Apple Symbols" panose="02000000000000000000" pitchFamily="2" charset="-79"/>
                          <a:cs typeface="Times New Roman" panose="02020603050405020304" pitchFamily="18" charset="0"/>
                        </a:rPr>
                        <a:t>9</a:t>
                      </a:r>
                      <a:endParaRPr lang="en-US" sz="1300" dirty="0">
                        <a:latin typeface="+mn-lt"/>
                        <a:ea typeface="Apple Symbols" panose="02000000000000000000" pitchFamily="2" charset="-79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240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BD23F1F-7972-48EE-8249-C7484488BB8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38519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B503FD-D4FC-405E-B767-84F45F032329}"/>
              </a:ext>
            </a:extLst>
          </p:cNvPr>
          <p:cNvSpPr/>
          <p:nvPr/>
        </p:nvSpPr>
        <p:spPr>
          <a:xfrm>
            <a:off x="6318209" y="3610404"/>
            <a:ext cx="1604625" cy="139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E4DEA8-D29E-44EE-B9E0-75EECD6FFB5A}"/>
              </a:ext>
            </a:extLst>
          </p:cNvPr>
          <p:cNvSpPr/>
          <p:nvPr/>
        </p:nvSpPr>
        <p:spPr>
          <a:xfrm>
            <a:off x="3575007" y="2065513"/>
            <a:ext cx="2890684" cy="3232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56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84C15-E19B-4CCD-91C7-DE01E4AF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vs L1: Housing Price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25052-F95A-494F-9031-A1478018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Predict housing price from several features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DCA3E-3360-490B-992D-2EC7CCA6B853}"/>
              </a:ext>
            </a:extLst>
          </p:cNvPr>
          <p:cNvSpPr txBox="1"/>
          <p:nvPr/>
        </p:nvSpPr>
        <p:spPr>
          <a:xfrm>
            <a:off x="462708" y="6490869"/>
            <a:ext cx="431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Figure: Emily Fox, University of Washington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4605-CB63-4B99-9427-C54C80E18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" y="1867993"/>
            <a:ext cx="7524012" cy="44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95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 as MAP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L1 and L2 regularization can be interpreted as </a:t>
            </a:r>
            <a:r>
              <a:rPr lang="en-US" b="1" dirty="0"/>
              <a:t>maximum a-posteriori (MAP) estimation </a:t>
            </a:r>
            <a:r>
              <a:rPr lang="en-US" dirty="0"/>
              <a:t>of the parameters</a:t>
            </a:r>
          </a:p>
          <a:p>
            <a:r>
              <a:rPr lang="en-US" dirty="0"/>
              <a:t>To be discussed later in the course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2A54A8-FD6D-4766-8C28-3C0ADF149B2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85444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Takeaways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Nonlinear basis functions </a:t>
            </a:r>
            <a:r>
              <a:rPr lang="en-US" dirty="0"/>
              <a:t>allow </a:t>
            </a:r>
            <a:r>
              <a:rPr lang="en-US" b="1" dirty="0"/>
              <a:t>linear models</a:t>
            </a:r>
            <a:r>
              <a:rPr lang="en-US" dirty="0"/>
              <a:t> (e.g. Linear Regression, Logistic Regression) to capture </a:t>
            </a:r>
            <a:r>
              <a:rPr lang="en-US" b="1" dirty="0"/>
              <a:t>nonlinear</a:t>
            </a:r>
            <a:r>
              <a:rPr lang="en-US" dirty="0"/>
              <a:t> aspects of the original input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Nonlinear features </a:t>
            </a:r>
            <a:r>
              <a:rPr lang="en-US" b="1" dirty="0"/>
              <a:t>require no changes to the model </a:t>
            </a:r>
            <a:r>
              <a:rPr lang="en-US" dirty="0"/>
              <a:t>(i.e. just preprocessing)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Regularization</a:t>
            </a:r>
            <a:r>
              <a:rPr lang="en-US" dirty="0"/>
              <a:t> helps to avoid </a:t>
            </a:r>
            <a:r>
              <a:rPr lang="en-US" b="1" dirty="0"/>
              <a:t>overfitting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(Regularization</a:t>
            </a:r>
            <a:r>
              <a:rPr lang="en-US" dirty="0"/>
              <a:t> and </a:t>
            </a:r>
            <a:r>
              <a:rPr lang="en-US" b="1" dirty="0"/>
              <a:t>MAP estimation</a:t>
            </a:r>
            <a:r>
              <a:rPr lang="en-US" dirty="0"/>
              <a:t> are equivalent for appropriately chosen priors)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E73592-4F37-4CF7-AFD0-5B995A028C9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948717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 Engineering / Regularization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/>
              <a:t>You should be able to</a:t>
            </a:r>
            <a:r>
              <a:rPr lang="mr-IN" i="1" dirty="0"/>
              <a:t>…</a:t>
            </a:r>
            <a:endParaRPr lang="en-US" i="1" dirty="0"/>
          </a:p>
          <a:p>
            <a:r>
              <a:rPr lang="en-US" dirty="0"/>
              <a:t>Engineer appropriate features for a new task</a:t>
            </a:r>
          </a:p>
          <a:p>
            <a:r>
              <a:rPr lang="en-US" dirty="0"/>
              <a:t>Use feature selection techniques to identify and remove irrelevant features</a:t>
            </a:r>
          </a:p>
          <a:p>
            <a:r>
              <a:rPr lang="en-US" dirty="0"/>
              <a:t>Identify when a model is overfitting</a:t>
            </a:r>
          </a:p>
          <a:p>
            <a:r>
              <a:rPr lang="en-US" dirty="0"/>
              <a:t>Add a </a:t>
            </a:r>
            <a:r>
              <a:rPr lang="en-US" dirty="0" err="1"/>
              <a:t>regularizer</a:t>
            </a:r>
            <a:r>
              <a:rPr lang="en-US" dirty="0"/>
              <a:t> to an existing objective in order to combat overfitting</a:t>
            </a:r>
          </a:p>
          <a:p>
            <a:r>
              <a:rPr lang="en-US"/>
              <a:t>Convert </a:t>
            </a:r>
            <a:r>
              <a:rPr lang="en-US" dirty="0"/>
              <a:t>linearly inseparable dataset to a linearly separable dataset in higher dimensions</a:t>
            </a:r>
          </a:p>
          <a:p>
            <a:r>
              <a:rPr lang="en-US" dirty="0"/>
              <a:t>Describe feature engineering in common application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018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“Dollar fifty in late charges at the public library”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800" dirty="0">
                <a:hlinkClick r:id="rId2"/>
              </a:rPr>
              <a:t>https://www.youtube.com/watch?v=e1DnltskkWk</a:t>
            </a:r>
            <a:endParaRPr lang="en-US" sz="2800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Breakout rooms: Why is a CMU course better than a library card?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245220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Neural Networks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</p:spPr>
            <p:txBody>
              <a:bodyPr/>
              <a:lstStyle/>
              <a:p>
                <a:r>
                  <a:rPr lang="en-US" sz="2800" dirty="0"/>
                  <a:t>Classification: Hard threshold on linear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charset="0"/>
                        </a:rPr>
                        <m:t>h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𝑏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485854" cy="965199"/>
              </a:xfrm>
              <a:blipFill>
                <a:blip r:embed="rId2"/>
                <a:stretch>
                  <a:fillRect l="-1711" t="-10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lang="en-US" sz="2800" i="1" dirty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cs typeface="Calibri"/>
                            </a:rPr>
                            <m:t>𝒛</m:t>
                          </m:r>
                        </m:e>
                      </m:d>
                      <m:r>
                        <a:rPr lang="en-US" sz="2800" b="0" i="1" dirty="0" smtClean="0"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eqArrPr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1,     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≥0</m:t>
                              </m:r>
                            </m:e>
                            <m:e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−1,  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𝑖𝑓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 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𝑧</m:t>
                              </m:r>
                              <m:r>
                                <a:rPr lang="en-US" sz="2800" b="0" i="1" dirty="0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&lt;0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330" y="229750"/>
                <a:ext cx="4691797" cy="10534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>
            <a:extLst>
              <a:ext uri="{FF2B5EF4-FFF2-40B4-BE49-F238E27FC236}">
                <a16:creationId xmlns:a16="http://schemas.microsoft.com/office/drawing/2014/main" id="{7F603AA8-6686-4F8E-B8D8-B3F5A331F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135" y="2610788"/>
            <a:ext cx="4381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23D6958-4A37-4D2B-89AC-49D4978FB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" y="2458727"/>
            <a:ext cx="3629411" cy="354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AC328EE-9BD2-47F4-AD79-00A9AC2AF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682" y="2974749"/>
            <a:ext cx="325755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761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charset="0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lang="en-US" sz="2800" i="1">
                        <a:latin typeface="Cambria Math" charset="0"/>
                        <a:cs typeface="Arial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dirty="0"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  <a:cs typeface="Calibri"/>
                          </a:rPr>
                          <m:t>𝒛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1,     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−1,  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5695096" y="364193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074118" y="366799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5449350" y="31048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6031973" y="332437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6496338" y="342345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6139950" y="382036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6359178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6657501" y="399515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6922252" y="321910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7238331" y="30478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6915335" y="362180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5870811" y="309908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5532000" y="41651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180793" y="405654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5895268" y="439976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5372800" y="462297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056283" y="480757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5656688" y="497647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5731407" y="537885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631430" y="491053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004561" y="540968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07542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635931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643403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5065643" y="506129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5916353" y="567296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5349531" y="54147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5424250" y="58171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133545" y="566502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015091" y="59472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>
            <a:off x="7305158" y="4740885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>
            <a:off x="7059412" y="42038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>
            <a:off x="7642035" y="442332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>
            <a:off x="7480873" y="419803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>
            <a:off x="7616490" y="499940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>
            <a:off x="7305158" y="372357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>
            <a:off x="7628740" y="357621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>
            <a:off x="7467578" y="335091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146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perceptron parameters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r="-346" b="-4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cs typeface="Arial" charset="0"/>
                      </a:rPr>
                      <m:t>h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charset="0"/>
                            <a:cs typeface="Arial" charset="0"/>
                          </a:rPr>
                          <m:t>𝒙</m:t>
                        </m:r>
                      </m:e>
                    </m:d>
                    <m:r>
                      <a:rPr lang="en-US" sz="2800" i="1">
                        <a:latin typeface="Cambria Math" charset="0"/>
                        <a:cs typeface="Arial" charset="0"/>
                      </a:rPr>
                      <m:t>=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sSupPr>
                          <m:e>
                            <m:r>
                              <a:rPr lang="en-US" sz="2800" b="1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𝒘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  <a:cs typeface="Calibri"/>
                              </a:rPr>
                              <m:t>𝑇</m:t>
                            </m:r>
                          </m:sup>
                        </m:sSup>
                        <m:r>
                          <a:rPr lang="en-US" sz="2800" b="1" i="1" dirty="0"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+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  <a:cs typeface="Calibri"/>
                          </a:rPr>
                          <m:t>𝒛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1,     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−1,  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𝑧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15318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 rot="16200000">
            <a:off x="5498192" y="5156326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5524250" y="5777304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 rot="16200000">
            <a:off x="4961121" y="54020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 rot="16200000">
            <a:off x="5180631" y="48194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 rot="16200000">
            <a:off x="5279707" y="43550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 rot="16200000">
            <a:off x="5676621" y="471147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 rot="16200000">
            <a:off x="6060070" y="44922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 rot="16200000">
            <a:off x="5851414" y="419392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 rot="16200000">
            <a:off x="5075356" y="392917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 rot="16200000">
            <a:off x="4904137" y="36130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 rot="16200000">
            <a:off x="5478063" y="39360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 rot="16200000">
            <a:off x="4955337" y="498061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6021417" y="53194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5912805" y="56706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6256016" y="495615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6479231" y="547862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6663833" y="479513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6832729" y="519473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7235109" y="512001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6766789" y="42199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7265939" y="384686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6966711" y="467116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7279734" y="426803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7673430" y="441739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6917552" y="578577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7529222" y="493506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7271050" y="550189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7673430" y="542717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7666382" y="353998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7803542" y="38363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us Sign 4">
            <a:extLst>
              <a:ext uri="{FF2B5EF4-FFF2-40B4-BE49-F238E27FC236}">
                <a16:creationId xmlns:a16="http://schemas.microsoft.com/office/drawing/2014/main" id="{F05418FD-F6A2-4FD7-A982-03C993F6D209}"/>
              </a:ext>
            </a:extLst>
          </p:cNvPr>
          <p:cNvSpPr/>
          <p:nvPr/>
        </p:nvSpPr>
        <p:spPr>
          <a:xfrm rot="16200000">
            <a:off x="6597141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us Sign 5">
            <a:extLst>
              <a:ext uri="{FF2B5EF4-FFF2-40B4-BE49-F238E27FC236}">
                <a16:creationId xmlns:a16="http://schemas.microsoft.com/office/drawing/2014/main" id="{2683F931-768E-4E71-9260-7B9BE5666C02}"/>
              </a:ext>
            </a:extLst>
          </p:cNvPr>
          <p:cNvSpPr/>
          <p:nvPr/>
        </p:nvSpPr>
        <p:spPr>
          <a:xfrm rot="16200000">
            <a:off x="6060070" y="379201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B68C1E59-1486-46E6-810A-148020A2B33A}"/>
              </a:ext>
            </a:extLst>
          </p:cNvPr>
          <p:cNvSpPr/>
          <p:nvPr/>
        </p:nvSpPr>
        <p:spPr>
          <a:xfrm rot="16200000">
            <a:off x="6279579" y="320938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Plus Sign 9">
            <a:extLst>
              <a:ext uri="{FF2B5EF4-FFF2-40B4-BE49-F238E27FC236}">
                <a16:creationId xmlns:a16="http://schemas.microsoft.com/office/drawing/2014/main" id="{35D9C3E2-3E1F-4A10-8866-BB5BCA0FA066}"/>
              </a:ext>
            </a:extLst>
          </p:cNvPr>
          <p:cNvSpPr/>
          <p:nvPr/>
        </p:nvSpPr>
        <p:spPr>
          <a:xfrm rot="16200000">
            <a:off x="6054285" y="337054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us Sign 10">
            <a:extLst>
              <a:ext uri="{FF2B5EF4-FFF2-40B4-BE49-F238E27FC236}">
                <a16:creationId xmlns:a16="http://schemas.microsoft.com/office/drawing/2014/main" id="{50EB1084-BD17-4807-8716-F8312BCB770A}"/>
              </a:ext>
            </a:extLst>
          </p:cNvPr>
          <p:cNvSpPr/>
          <p:nvPr/>
        </p:nvSpPr>
        <p:spPr>
          <a:xfrm rot="16200000">
            <a:off x="6855659" y="323493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Plus Sign 11">
            <a:extLst>
              <a:ext uri="{FF2B5EF4-FFF2-40B4-BE49-F238E27FC236}">
                <a16:creationId xmlns:a16="http://schemas.microsoft.com/office/drawing/2014/main" id="{B02789B8-0D43-4567-8EAE-22350FD6C0D2}"/>
              </a:ext>
            </a:extLst>
          </p:cNvPr>
          <p:cNvSpPr/>
          <p:nvPr/>
        </p:nvSpPr>
        <p:spPr>
          <a:xfrm rot="16200000">
            <a:off x="5579827" y="354626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DE914BCB-C92B-4655-B8D7-1A39981F1DE9}"/>
              </a:ext>
            </a:extLst>
          </p:cNvPr>
          <p:cNvSpPr/>
          <p:nvPr/>
        </p:nvSpPr>
        <p:spPr>
          <a:xfrm rot="16200000">
            <a:off x="5432468" y="3222682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lus Sign 13">
            <a:extLst>
              <a:ext uri="{FF2B5EF4-FFF2-40B4-BE49-F238E27FC236}">
                <a16:creationId xmlns:a16="http://schemas.microsoft.com/office/drawing/2014/main" id="{E9C0DA6F-6C5A-48EC-84BE-13EEB8AB3576}"/>
              </a:ext>
            </a:extLst>
          </p:cNvPr>
          <p:cNvSpPr/>
          <p:nvPr/>
        </p:nvSpPr>
        <p:spPr>
          <a:xfrm rot="16200000">
            <a:off x="5207174" y="33838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1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Over-fitting</a:t>
            </a:r>
          </a:p>
        </p:txBody>
      </p:sp>
      <p:pic>
        <p:nvPicPr>
          <p:cNvPr id="107522" name="Content Placeholder 3" descr="Figure1.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/>
          <a:stretch/>
        </p:blipFill>
        <p:spPr>
          <a:xfrm>
            <a:off x="3551013" y="1464630"/>
            <a:ext cx="4892794" cy="383381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5AD71-96FD-45AA-A40A-BFF673AE26BD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744532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53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</p:spPr>
            <p:txBody>
              <a:bodyPr/>
              <a:lstStyle/>
              <a:p>
                <a:r>
                  <a:rPr lang="en-US" sz="2800" dirty="0"/>
                  <a:t>Which of the following parameters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charset="0"/>
                            <a:cs typeface="Arial" charset="0"/>
                          </a:rPr>
                          <m:t>h</m:t>
                        </m:r>
                      </m:e>
                      <m:sub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𝐶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𝒛</m:t>
                        </m:r>
                      </m:e>
                    </m:d>
                  </m:oMath>
                </a14:m>
                <a:r>
                  <a:rPr lang="en-US" sz="2800" dirty="0"/>
                  <a:t> will perfectly classify this data?</a:t>
                </a:r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eqArr>
                      </m:e>
                    </m:d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sz="2800" dirty="0">
                    <a:solidFill>
                      <a:schemeClr val="tx1"/>
                    </a:solidFill>
                  </a:rPr>
                  <a:t>None of the above</a:t>
                </a:r>
              </a:p>
              <a:p>
                <a:pPr marL="514350" indent="-514350">
                  <a:buFont typeface="+mj-lt"/>
                  <a:buAutoNum type="alphaUcPeriod"/>
                </a:pPr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629" y="1015194"/>
                <a:ext cx="7051236" cy="965199"/>
              </a:xfrm>
              <a:blipFill>
                <a:blip r:embed="rId2"/>
                <a:stretch>
                  <a:fillRect l="-1817" t="-10759" b="-365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4951002" y="4622975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24" y="427531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6496338" y="3077473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𝑧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188" y="2539957"/>
                <a:ext cx="590227" cy="5232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charset="0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en-US" sz="28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Arial" charset="0"/>
                            </a:rPr>
                            <m:t>𝒛</m:t>
                          </m:r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charset="0"/>
                          <a:cs typeface="Arial" charset="0"/>
                        </a:rPr>
                        <m:t>=</m:t>
                      </m:r>
                      <m:r>
                        <a:rPr lang="en-US" sz="28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lang="en-US" sz="2800" b="1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lang="en-US" sz="2800" b="1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𝒛</m:t>
                          </m:r>
                          <m:r>
                            <a:rPr lang="en-US" sz="28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Calibri"/>
                      </a:rPr>
                      <m:t>𝑠𝑖𝑔𝑛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  <a:cs typeface="Calibri"/>
                          </a:rPr>
                          <m:t>𝒙</m:t>
                        </m:r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  <a:cs typeface="Calibri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800" b="0" i="1" dirty="0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eqArr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1,     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≥0</m:t>
                            </m:r>
                          </m:e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−1,  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𝑖𝑓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 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𝑥</m:t>
                            </m:r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  <a:cs typeface="Calibri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/>
                  <a:t> 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483" y="374987"/>
                <a:ext cx="4297458" cy="24016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us Sign 14">
            <a:extLst>
              <a:ext uri="{FF2B5EF4-FFF2-40B4-BE49-F238E27FC236}">
                <a16:creationId xmlns:a16="http://schemas.microsoft.com/office/drawing/2014/main" id="{0C96AF56-4B15-4A52-8C35-29693777FE99}"/>
              </a:ext>
            </a:extLst>
          </p:cNvPr>
          <p:cNvSpPr/>
          <p:nvPr/>
        </p:nvSpPr>
        <p:spPr>
          <a:xfrm rot="16200000">
            <a:off x="7407865" y="343874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2ECD5BA-7F3C-4882-B80B-571BEB3A981E}"/>
              </a:ext>
            </a:extLst>
          </p:cNvPr>
          <p:cNvSpPr/>
          <p:nvPr/>
        </p:nvSpPr>
        <p:spPr>
          <a:xfrm>
            <a:off x="7407865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B41865BC-0424-4A7B-A8F3-EF221D1E4D39}"/>
              </a:ext>
            </a:extLst>
          </p:cNvPr>
          <p:cNvSpPr/>
          <p:nvPr/>
        </p:nvSpPr>
        <p:spPr>
          <a:xfrm>
            <a:off x="5340109" y="555795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F36762C2-6607-4914-B00F-3B594717CC00}"/>
              </a:ext>
            </a:extLst>
          </p:cNvPr>
          <p:cNvSpPr/>
          <p:nvPr/>
        </p:nvSpPr>
        <p:spPr>
          <a:xfrm>
            <a:off x="5340109" y="343159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FC0836A-E3A0-45B8-871C-8AF65873335E}"/>
              </a:ext>
            </a:extLst>
          </p:cNvPr>
          <p:cNvCxnSpPr/>
          <p:nvPr/>
        </p:nvCxnSpPr>
        <p:spPr>
          <a:xfrm>
            <a:off x="6377203" y="3533714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EF01211-BBA9-4796-A0B4-49A7111E1AC2}"/>
              </a:ext>
            </a:extLst>
          </p:cNvPr>
          <p:cNvCxnSpPr/>
          <p:nvPr/>
        </p:nvCxnSpPr>
        <p:spPr>
          <a:xfrm>
            <a:off x="6377203" y="5668296"/>
            <a:ext cx="2418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6D4DFE3-A16E-4B71-9A5A-B175A8537FD2}"/>
              </a:ext>
            </a:extLst>
          </p:cNvPr>
          <p:cNvCxnSpPr>
            <a:cxnSpLocks/>
          </p:cNvCxnSpPr>
          <p:nvPr/>
        </p:nvCxnSpPr>
        <p:spPr>
          <a:xfrm>
            <a:off x="7561248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14BE9AE-13C6-4590-B43A-5187A26D2CF5}"/>
              </a:ext>
            </a:extLst>
          </p:cNvPr>
          <p:cNvCxnSpPr>
            <a:cxnSpLocks/>
          </p:cNvCxnSpPr>
          <p:nvPr/>
        </p:nvCxnSpPr>
        <p:spPr>
          <a:xfrm>
            <a:off x="5460095" y="4511039"/>
            <a:ext cx="0" cy="2438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2013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29" y="257527"/>
            <a:ext cx="10515600" cy="627812"/>
          </a:xfrm>
        </p:spPr>
        <p:txBody>
          <a:bodyPr/>
          <a:lstStyle/>
          <a:p>
            <a:r>
              <a:rPr lang="en-US" dirty="0"/>
              <a:t>Classification Design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29" y="1015194"/>
            <a:ext cx="7485854" cy="965199"/>
          </a:xfrm>
        </p:spPr>
        <p:txBody>
          <a:bodyPr/>
          <a:lstStyle/>
          <a:p>
            <a:r>
              <a:rPr lang="en-US" sz="2800" dirty="0"/>
              <a:t>How could you configure three specific </a:t>
            </a:r>
            <a:r>
              <a:rPr lang="en-US" sz="2800" dirty="0" err="1"/>
              <a:t>perceptrons</a:t>
            </a:r>
            <a:r>
              <a:rPr lang="en-US" sz="2800" dirty="0"/>
              <a:t> to classify this data?</a:t>
            </a:r>
          </a:p>
        </p:txBody>
      </p:sp>
      <p:sp>
        <p:nvSpPr>
          <p:cNvPr id="68" name="Line 6"/>
          <p:cNvSpPr>
            <a:spLocks noChangeShapeType="1"/>
          </p:cNvSpPr>
          <p:nvPr/>
        </p:nvSpPr>
        <p:spPr bwMode="auto">
          <a:xfrm flipV="1">
            <a:off x="768360" y="4322108"/>
            <a:ext cx="3090672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1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182" y="3974443"/>
                <a:ext cx="590227" cy="52322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Line 6"/>
          <p:cNvSpPr>
            <a:spLocks noChangeShapeType="1"/>
          </p:cNvSpPr>
          <p:nvPr/>
        </p:nvSpPr>
        <p:spPr bwMode="auto">
          <a:xfrm flipH="1" flipV="1">
            <a:off x="2313696" y="2776606"/>
            <a:ext cx="0" cy="309100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 type="none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𝑥</m:t>
                      </m:r>
                      <m:r>
                        <a:rPr kumimoji="0" lang="en-US" sz="2800" b="0" i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Calibri"/>
                        </a:rPr>
                        <m:t>2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46" y="2239090"/>
                <a:ext cx="590227" cy="5232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𝐴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5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𝐴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𝐵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B0F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00B0F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h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+mn-ea"/>
                              <a:cs typeface="Arial" charset="0"/>
                            </a:rPr>
                            <m:t>𝒙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charset="0"/>
                          <a:ea typeface="+mn-ea"/>
                          <a:cs typeface="Arial" charset="0"/>
                        </a:rPr>
                        <m:t>=</m:t>
                      </m:r>
                      <m:r>
                        <a:rPr kumimoji="0" lang="en-US" sz="2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/>
                        </a:rPr>
                        <m:t>𝑠𝑖𝑔𝑛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SupPr>
                            <m:e>
                              <m:r>
                                <a:rPr kumimoji="0" lang="en-US" sz="2800" b="1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𝒘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  <m:sup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𝑇</m:t>
                              </m:r>
                            </m:sup>
                          </m:sSubSup>
                          <m:r>
                            <a:rPr kumimoji="0" lang="en-US" sz="2800" b="1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𝒙</m:t>
                          </m:r>
                          <m:r>
                            <a:rPr kumimoji="0" lang="en-US" sz="2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𝑏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Calibri"/>
                                </a:rPr>
                                <m:t>𝐶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7580" y="191671"/>
                <a:ext cx="4171270" cy="15513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lus Sign 6">
            <a:extLst>
              <a:ext uri="{FF2B5EF4-FFF2-40B4-BE49-F238E27FC236}">
                <a16:creationId xmlns:a16="http://schemas.microsoft.com/office/drawing/2014/main" id="{C477D3DD-B43D-42C2-A578-1BEBEC625E9B}"/>
              </a:ext>
            </a:extLst>
          </p:cNvPr>
          <p:cNvSpPr/>
          <p:nvPr/>
        </p:nvSpPr>
        <p:spPr>
          <a:xfrm>
            <a:off x="1512454" y="3341069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A4AF09E3-FA1A-4DF0-9F30-742E7C24A472}"/>
              </a:ext>
            </a:extLst>
          </p:cNvPr>
          <p:cNvSpPr/>
          <p:nvPr/>
        </p:nvSpPr>
        <p:spPr>
          <a:xfrm>
            <a:off x="891476" y="3367127"/>
            <a:ext cx="274320" cy="274320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Plus Sign 21">
            <a:extLst>
              <a:ext uri="{FF2B5EF4-FFF2-40B4-BE49-F238E27FC236}">
                <a16:creationId xmlns:a16="http://schemas.microsoft.com/office/drawing/2014/main" id="{12DF9806-2F89-4EEB-BA02-6AE9A3F25DEB}"/>
              </a:ext>
            </a:extLst>
          </p:cNvPr>
          <p:cNvSpPr/>
          <p:nvPr/>
        </p:nvSpPr>
        <p:spPr>
          <a:xfrm>
            <a:off x="1266708" y="28039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Plus Sign 22">
            <a:extLst>
              <a:ext uri="{FF2B5EF4-FFF2-40B4-BE49-F238E27FC236}">
                <a16:creationId xmlns:a16="http://schemas.microsoft.com/office/drawing/2014/main" id="{63BEDD7C-5CDA-4929-A952-16B7E377D97A}"/>
              </a:ext>
            </a:extLst>
          </p:cNvPr>
          <p:cNvSpPr/>
          <p:nvPr/>
        </p:nvSpPr>
        <p:spPr>
          <a:xfrm>
            <a:off x="1849331" y="302350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Plus Sign 23">
            <a:extLst>
              <a:ext uri="{FF2B5EF4-FFF2-40B4-BE49-F238E27FC236}">
                <a16:creationId xmlns:a16="http://schemas.microsoft.com/office/drawing/2014/main" id="{244C0E9A-89C8-4047-A4F2-03083B95D781}"/>
              </a:ext>
            </a:extLst>
          </p:cNvPr>
          <p:cNvSpPr/>
          <p:nvPr/>
        </p:nvSpPr>
        <p:spPr>
          <a:xfrm>
            <a:off x="2313696" y="312258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Plus Sign 24">
            <a:extLst>
              <a:ext uri="{FF2B5EF4-FFF2-40B4-BE49-F238E27FC236}">
                <a16:creationId xmlns:a16="http://schemas.microsoft.com/office/drawing/2014/main" id="{3CA526B1-64A8-4744-9BED-3E8C5BD44B72}"/>
              </a:ext>
            </a:extLst>
          </p:cNvPr>
          <p:cNvSpPr/>
          <p:nvPr/>
        </p:nvSpPr>
        <p:spPr>
          <a:xfrm>
            <a:off x="1957308" y="3519498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Plus Sign 25">
            <a:extLst>
              <a:ext uri="{FF2B5EF4-FFF2-40B4-BE49-F238E27FC236}">
                <a16:creationId xmlns:a16="http://schemas.microsoft.com/office/drawing/2014/main" id="{7E6F6BC7-021B-4487-8E1F-C64E8E82095F}"/>
              </a:ext>
            </a:extLst>
          </p:cNvPr>
          <p:cNvSpPr/>
          <p:nvPr/>
        </p:nvSpPr>
        <p:spPr>
          <a:xfrm>
            <a:off x="2176536" y="3902947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5F7387C4-8CDE-407E-B571-D8E3A0F48777}"/>
              </a:ext>
            </a:extLst>
          </p:cNvPr>
          <p:cNvSpPr/>
          <p:nvPr/>
        </p:nvSpPr>
        <p:spPr>
          <a:xfrm>
            <a:off x="2474859" y="3694291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9CB6A410-578F-49E6-A21D-9E5B20F2DDFE}"/>
              </a:ext>
            </a:extLst>
          </p:cNvPr>
          <p:cNvSpPr/>
          <p:nvPr/>
        </p:nvSpPr>
        <p:spPr>
          <a:xfrm>
            <a:off x="2739610" y="2918233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Sign 28">
            <a:extLst>
              <a:ext uri="{FF2B5EF4-FFF2-40B4-BE49-F238E27FC236}">
                <a16:creationId xmlns:a16="http://schemas.microsoft.com/office/drawing/2014/main" id="{D32D2A08-18F4-441F-AF28-8E28E2309F9E}"/>
              </a:ext>
            </a:extLst>
          </p:cNvPr>
          <p:cNvSpPr/>
          <p:nvPr/>
        </p:nvSpPr>
        <p:spPr>
          <a:xfrm>
            <a:off x="3055689" y="27470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Sign 29">
            <a:extLst>
              <a:ext uri="{FF2B5EF4-FFF2-40B4-BE49-F238E27FC236}">
                <a16:creationId xmlns:a16="http://schemas.microsoft.com/office/drawing/2014/main" id="{B487CABA-0F1F-4A46-80AB-FB59AD360807}"/>
              </a:ext>
            </a:extLst>
          </p:cNvPr>
          <p:cNvSpPr/>
          <p:nvPr/>
        </p:nvSpPr>
        <p:spPr>
          <a:xfrm>
            <a:off x="2732693" y="3320940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Sign 30">
            <a:extLst>
              <a:ext uri="{FF2B5EF4-FFF2-40B4-BE49-F238E27FC236}">
                <a16:creationId xmlns:a16="http://schemas.microsoft.com/office/drawing/2014/main" id="{51992132-311D-47E2-BAF6-029814F71D05}"/>
              </a:ext>
            </a:extLst>
          </p:cNvPr>
          <p:cNvSpPr/>
          <p:nvPr/>
        </p:nvSpPr>
        <p:spPr>
          <a:xfrm>
            <a:off x="1688169" y="2798214"/>
            <a:ext cx="274320" cy="2743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Minus Sign 31">
            <a:extLst>
              <a:ext uri="{FF2B5EF4-FFF2-40B4-BE49-F238E27FC236}">
                <a16:creationId xmlns:a16="http://schemas.microsoft.com/office/drawing/2014/main" id="{76DF48D7-FFEA-4F20-B018-C7DD2E023E4E}"/>
              </a:ext>
            </a:extLst>
          </p:cNvPr>
          <p:cNvSpPr/>
          <p:nvPr/>
        </p:nvSpPr>
        <p:spPr>
          <a:xfrm>
            <a:off x="1349358" y="38642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Minus Sign 32">
            <a:extLst>
              <a:ext uri="{FF2B5EF4-FFF2-40B4-BE49-F238E27FC236}">
                <a16:creationId xmlns:a16="http://schemas.microsoft.com/office/drawing/2014/main" id="{04F26440-5494-46CB-82FF-C0F6472DA29A}"/>
              </a:ext>
            </a:extLst>
          </p:cNvPr>
          <p:cNvSpPr/>
          <p:nvPr/>
        </p:nvSpPr>
        <p:spPr>
          <a:xfrm>
            <a:off x="998151" y="3755682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Minus Sign 33">
            <a:extLst>
              <a:ext uri="{FF2B5EF4-FFF2-40B4-BE49-F238E27FC236}">
                <a16:creationId xmlns:a16="http://schemas.microsoft.com/office/drawing/2014/main" id="{EC944298-7E68-4B79-B48B-E748A863587C}"/>
              </a:ext>
            </a:extLst>
          </p:cNvPr>
          <p:cNvSpPr/>
          <p:nvPr/>
        </p:nvSpPr>
        <p:spPr>
          <a:xfrm>
            <a:off x="1712626" y="4098893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Minus Sign 34">
            <a:extLst>
              <a:ext uri="{FF2B5EF4-FFF2-40B4-BE49-F238E27FC236}">
                <a16:creationId xmlns:a16="http://schemas.microsoft.com/office/drawing/2014/main" id="{70AD2329-FF33-491B-9977-B3E21F263004}"/>
              </a:ext>
            </a:extLst>
          </p:cNvPr>
          <p:cNvSpPr/>
          <p:nvPr/>
        </p:nvSpPr>
        <p:spPr>
          <a:xfrm>
            <a:off x="1190158" y="432210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Minus Sign 35">
            <a:extLst>
              <a:ext uri="{FF2B5EF4-FFF2-40B4-BE49-F238E27FC236}">
                <a16:creationId xmlns:a16="http://schemas.microsoft.com/office/drawing/2014/main" id="{914FF665-80FC-4CA3-9F8D-D6D9640B68D3}"/>
              </a:ext>
            </a:extLst>
          </p:cNvPr>
          <p:cNvSpPr/>
          <p:nvPr/>
        </p:nvSpPr>
        <p:spPr>
          <a:xfrm>
            <a:off x="1873641" y="45067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Minus Sign 36">
            <a:extLst>
              <a:ext uri="{FF2B5EF4-FFF2-40B4-BE49-F238E27FC236}">
                <a16:creationId xmlns:a16="http://schemas.microsoft.com/office/drawing/2014/main" id="{018E9D35-9AB1-4427-9222-AB4C0DF445CD}"/>
              </a:ext>
            </a:extLst>
          </p:cNvPr>
          <p:cNvSpPr/>
          <p:nvPr/>
        </p:nvSpPr>
        <p:spPr>
          <a:xfrm>
            <a:off x="1474046" y="467560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Minus Sign 37">
            <a:extLst>
              <a:ext uri="{FF2B5EF4-FFF2-40B4-BE49-F238E27FC236}">
                <a16:creationId xmlns:a16="http://schemas.microsoft.com/office/drawing/2014/main" id="{2DA9BEA5-1196-418A-90EA-42870F620C3F}"/>
              </a:ext>
            </a:extLst>
          </p:cNvPr>
          <p:cNvSpPr/>
          <p:nvPr/>
        </p:nvSpPr>
        <p:spPr>
          <a:xfrm>
            <a:off x="1548765" y="50779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Minus Sign 38">
            <a:extLst>
              <a:ext uri="{FF2B5EF4-FFF2-40B4-BE49-F238E27FC236}">
                <a16:creationId xmlns:a16="http://schemas.microsoft.com/office/drawing/2014/main" id="{0923378C-3DFF-46F7-9115-085E5515C50B}"/>
              </a:ext>
            </a:extLst>
          </p:cNvPr>
          <p:cNvSpPr/>
          <p:nvPr/>
        </p:nvSpPr>
        <p:spPr>
          <a:xfrm>
            <a:off x="2463312" y="4352938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Minus Sign 39">
            <a:extLst>
              <a:ext uri="{FF2B5EF4-FFF2-40B4-BE49-F238E27FC236}">
                <a16:creationId xmlns:a16="http://schemas.microsoft.com/office/drawing/2014/main" id="{3537AFDB-E165-4DD1-9546-AB0777642547}"/>
              </a:ext>
            </a:extLst>
          </p:cNvPr>
          <p:cNvSpPr/>
          <p:nvPr/>
        </p:nvSpPr>
        <p:spPr>
          <a:xfrm>
            <a:off x="3146795" y="453754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Minus Sign 40">
            <a:extLst>
              <a:ext uri="{FF2B5EF4-FFF2-40B4-BE49-F238E27FC236}">
                <a16:creationId xmlns:a16="http://schemas.microsoft.com/office/drawing/2014/main" id="{0F85C068-C495-49BF-8110-CD203280007C}"/>
              </a:ext>
            </a:extLst>
          </p:cNvPr>
          <p:cNvSpPr/>
          <p:nvPr/>
        </p:nvSpPr>
        <p:spPr>
          <a:xfrm>
            <a:off x="2747200" y="470643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Minus Sign 41">
            <a:extLst>
              <a:ext uri="{FF2B5EF4-FFF2-40B4-BE49-F238E27FC236}">
                <a16:creationId xmlns:a16="http://schemas.microsoft.com/office/drawing/2014/main" id="{FD9B18D4-C21C-4962-B9AE-3126FE85A1D4}"/>
              </a:ext>
            </a:extLst>
          </p:cNvPr>
          <p:cNvSpPr/>
          <p:nvPr/>
        </p:nvSpPr>
        <p:spPr>
          <a:xfrm>
            <a:off x="2821919" y="510881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Minus Sign 50">
            <a:extLst>
              <a:ext uri="{FF2B5EF4-FFF2-40B4-BE49-F238E27FC236}">
                <a16:creationId xmlns:a16="http://schemas.microsoft.com/office/drawing/2014/main" id="{01214D43-FC6D-45A1-9C69-C13E79E8452E}"/>
              </a:ext>
            </a:extLst>
          </p:cNvPr>
          <p:cNvSpPr/>
          <p:nvPr/>
        </p:nvSpPr>
        <p:spPr>
          <a:xfrm>
            <a:off x="3424994" y="32899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Minus Sign 52">
            <a:extLst>
              <a:ext uri="{FF2B5EF4-FFF2-40B4-BE49-F238E27FC236}">
                <a16:creationId xmlns:a16="http://schemas.microsoft.com/office/drawing/2014/main" id="{A3D501F9-6582-4F16-8E9C-24F01002C79A}"/>
              </a:ext>
            </a:extLst>
          </p:cNvPr>
          <p:cNvSpPr/>
          <p:nvPr/>
        </p:nvSpPr>
        <p:spPr>
          <a:xfrm>
            <a:off x="3675420" y="358997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Minus Sign 53">
            <a:extLst>
              <a:ext uri="{FF2B5EF4-FFF2-40B4-BE49-F238E27FC236}">
                <a16:creationId xmlns:a16="http://schemas.microsoft.com/office/drawing/2014/main" id="{77476CF1-BA07-4211-A157-CC58AA36C88B}"/>
              </a:ext>
            </a:extLst>
          </p:cNvPr>
          <p:cNvSpPr/>
          <p:nvPr/>
        </p:nvSpPr>
        <p:spPr>
          <a:xfrm>
            <a:off x="3504703" y="396861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Minus Sign 54">
            <a:extLst>
              <a:ext uri="{FF2B5EF4-FFF2-40B4-BE49-F238E27FC236}">
                <a16:creationId xmlns:a16="http://schemas.microsoft.com/office/drawing/2014/main" id="{B9ACD4B3-B2B2-4D9C-8D77-38ED40EFC200}"/>
              </a:ext>
            </a:extLst>
          </p:cNvPr>
          <p:cNvSpPr/>
          <p:nvPr/>
        </p:nvSpPr>
        <p:spPr>
          <a:xfrm>
            <a:off x="189278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Minus Sign 55">
            <a:extLst>
              <a:ext uri="{FF2B5EF4-FFF2-40B4-BE49-F238E27FC236}">
                <a16:creationId xmlns:a16="http://schemas.microsoft.com/office/drawing/2014/main" id="{51ABD048-A203-4C8E-AA26-1BD681E75171}"/>
              </a:ext>
            </a:extLst>
          </p:cNvPr>
          <p:cNvSpPr/>
          <p:nvPr/>
        </p:nvSpPr>
        <p:spPr>
          <a:xfrm>
            <a:off x="2576264" y="4945031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Minus Sign 56">
            <a:extLst>
              <a:ext uri="{FF2B5EF4-FFF2-40B4-BE49-F238E27FC236}">
                <a16:creationId xmlns:a16="http://schemas.microsoft.com/office/drawing/2014/main" id="{617F9ED4-30B1-40F6-9E95-2FAD346B404B}"/>
              </a:ext>
            </a:extLst>
          </p:cNvPr>
          <p:cNvSpPr/>
          <p:nvPr/>
        </p:nvSpPr>
        <p:spPr>
          <a:xfrm>
            <a:off x="217666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Minus Sign 58">
            <a:extLst>
              <a:ext uri="{FF2B5EF4-FFF2-40B4-BE49-F238E27FC236}">
                <a16:creationId xmlns:a16="http://schemas.microsoft.com/office/drawing/2014/main" id="{C7451439-D6C8-4F27-B8A3-3EC2F6F7A120}"/>
              </a:ext>
            </a:extLst>
          </p:cNvPr>
          <p:cNvSpPr/>
          <p:nvPr/>
        </p:nvSpPr>
        <p:spPr>
          <a:xfrm>
            <a:off x="225138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Minus Sign 59">
            <a:extLst>
              <a:ext uri="{FF2B5EF4-FFF2-40B4-BE49-F238E27FC236}">
                <a16:creationId xmlns:a16="http://schemas.microsoft.com/office/drawing/2014/main" id="{81ECBAD7-9EE3-4F45-9505-A22FD08B3BC8}"/>
              </a:ext>
            </a:extLst>
          </p:cNvPr>
          <p:cNvSpPr/>
          <p:nvPr/>
        </p:nvSpPr>
        <p:spPr>
          <a:xfrm>
            <a:off x="883001" y="476042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Minus Sign 60">
            <a:extLst>
              <a:ext uri="{FF2B5EF4-FFF2-40B4-BE49-F238E27FC236}">
                <a16:creationId xmlns:a16="http://schemas.microsoft.com/office/drawing/2014/main" id="{1461C094-BE28-4BA1-9AEA-3E2041F20A8A}"/>
              </a:ext>
            </a:extLst>
          </p:cNvPr>
          <p:cNvSpPr/>
          <p:nvPr/>
        </p:nvSpPr>
        <p:spPr>
          <a:xfrm>
            <a:off x="1733711" y="537209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Minus Sign 61">
            <a:extLst>
              <a:ext uri="{FF2B5EF4-FFF2-40B4-BE49-F238E27FC236}">
                <a16:creationId xmlns:a16="http://schemas.microsoft.com/office/drawing/2014/main" id="{242C9734-4932-4056-9DDF-FF08B867FBC5}"/>
              </a:ext>
            </a:extLst>
          </p:cNvPr>
          <p:cNvSpPr/>
          <p:nvPr/>
        </p:nvSpPr>
        <p:spPr>
          <a:xfrm>
            <a:off x="1166889" y="511392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Minus Sign 62">
            <a:extLst>
              <a:ext uri="{FF2B5EF4-FFF2-40B4-BE49-F238E27FC236}">
                <a16:creationId xmlns:a16="http://schemas.microsoft.com/office/drawing/2014/main" id="{EDB4E91E-4852-498D-8844-92D9C4B8A96D}"/>
              </a:ext>
            </a:extLst>
          </p:cNvPr>
          <p:cNvSpPr/>
          <p:nvPr/>
        </p:nvSpPr>
        <p:spPr>
          <a:xfrm>
            <a:off x="1241608" y="551630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Minus Sign 63">
            <a:extLst>
              <a:ext uri="{FF2B5EF4-FFF2-40B4-BE49-F238E27FC236}">
                <a16:creationId xmlns:a16="http://schemas.microsoft.com/office/drawing/2014/main" id="{9276CFC0-81F7-45A9-A0B1-9E824894F65B}"/>
              </a:ext>
            </a:extLst>
          </p:cNvPr>
          <p:cNvSpPr/>
          <p:nvPr/>
        </p:nvSpPr>
        <p:spPr>
          <a:xfrm>
            <a:off x="3192849" y="489758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Minus Sign 64">
            <a:extLst>
              <a:ext uri="{FF2B5EF4-FFF2-40B4-BE49-F238E27FC236}">
                <a16:creationId xmlns:a16="http://schemas.microsoft.com/office/drawing/2014/main" id="{3E3F09F1-84EA-40C0-B64D-BEC80FF718F5}"/>
              </a:ext>
            </a:extLst>
          </p:cNvPr>
          <p:cNvSpPr/>
          <p:nvPr/>
        </p:nvSpPr>
        <p:spPr>
          <a:xfrm>
            <a:off x="3663483" y="4704994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Minus Sign 73">
            <a:extLst>
              <a:ext uri="{FF2B5EF4-FFF2-40B4-BE49-F238E27FC236}">
                <a16:creationId xmlns:a16="http://schemas.microsoft.com/office/drawing/2014/main" id="{828E0596-DF93-4DB1-B085-03BA91BCC5F8}"/>
              </a:ext>
            </a:extLst>
          </p:cNvPr>
          <p:cNvSpPr/>
          <p:nvPr/>
        </p:nvSpPr>
        <p:spPr>
          <a:xfrm>
            <a:off x="3476737" y="525108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Minus Sign 74">
            <a:extLst>
              <a:ext uri="{FF2B5EF4-FFF2-40B4-BE49-F238E27FC236}">
                <a16:creationId xmlns:a16="http://schemas.microsoft.com/office/drawing/2014/main" id="{DA6BC6B7-F807-4E15-84E2-40CBF083CA06}"/>
              </a:ext>
            </a:extLst>
          </p:cNvPr>
          <p:cNvSpPr/>
          <p:nvPr/>
        </p:nvSpPr>
        <p:spPr>
          <a:xfrm>
            <a:off x="3551456" y="5653467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Minus Sign 75">
            <a:extLst>
              <a:ext uri="{FF2B5EF4-FFF2-40B4-BE49-F238E27FC236}">
                <a16:creationId xmlns:a16="http://schemas.microsoft.com/office/drawing/2014/main" id="{D758D220-1D30-4291-B685-8846632F108A}"/>
              </a:ext>
            </a:extLst>
          </p:cNvPr>
          <p:cNvSpPr/>
          <p:nvPr/>
        </p:nvSpPr>
        <p:spPr>
          <a:xfrm>
            <a:off x="2950903" y="536415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Minus Sign 76">
            <a:extLst>
              <a:ext uri="{FF2B5EF4-FFF2-40B4-BE49-F238E27FC236}">
                <a16:creationId xmlns:a16="http://schemas.microsoft.com/office/drawing/2014/main" id="{4B578C5A-7B3C-4A97-B58D-37C48F285DD3}"/>
              </a:ext>
            </a:extLst>
          </p:cNvPr>
          <p:cNvSpPr/>
          <p:nvPr/>
        </p:nvSpPr>
        <p:spPr>
          <a:xfrm>
            <a:off x="2832449" y="5646419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Minus Sign 77">
            <a:extLst>
              <a:ext uri="{FF2B5EF4-FFF2-40B4-BE49-F238E27FC236}">
                <a16:creationId xmlns:a16="http://schemas.microsoft.com/office/drawing/2014/main" id="{FC4EB71E-963C-43AA-91CB-11168C159A15}"/>
              </a:ext>
            </a:extLst>
          </p:cNvPr>
          <p:cNvSpPr/>
          <p:nvPr/>
        </p:nvSpPr>
        <p:spPr>
          <a:xfrm>
            <a:off x="3768209" y="2989985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Minus Sign 78">
            <a:extLst>
              <a:ext uri="{FF2B5EF4-FFF2-40B4-BE49-F238E27FC236}">
                <a16:creationId xmlns:a16="http://schemas.microsoft.com/office/drawing/2014/main" id="{3033DC96-C645-4023-A2DD-2D60831FC5DB}"/>
              </a:ext>
            </a:extLst>
          </p:cNvPr>
          <p:cNvSpPr/>
          <p:nvPr/>
        </p:nvSpPr>
        <p:spPr>
          <a:xfrm>
            <a:off x="3102778" y="3665750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Minus Sign 79">
            <a:extLst>
              <a:ext uri="{FF2B5EF4-FFF2-40B4-BE49-F238E27FC236}">
                <a16:creationId xmlns:a16="http://schemas.microsoft.com/office/drawing/2014/main" id="{0576E346-DD32-4CC0-A432-C9396BFC1FC5}"/>
              </a:ext>
            </a:extLst>
          </p:cNvPr>
          <p:cNvSpPr/>
          <p:nvPr/>
        </p:nvSpPr>
        <p:spPr>
          <a:xfrm>
            <a:off x="2932061" y="4044386"/>
            <a:ext cx="274320" cy="274320"/>
          </a:xfrm>
          <a:prstGeom prst="mathMinus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964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</a:t>
            </a:r>
            <a:r>
              <a:rPr lang="en-US" dirty="0" err="1"/>
              <a:t>Perceptrons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785600" cy="4729164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b="1" i="1" dirty="0">
                <a:solidFill>
                  <a:srgbClr val="FF0000"/>
                </a:solidFill>
              </a:rPr>
              <a:t>multilayer perceptron </a:t>
            </a:r>
            <a:r>
              <a:rPr lang="en-US" dirty="0"/>
              <a:t>is a </a:t>
            </a:r>
            <a:r>
              <a:rPr lang="en-US" dirty="0" err="1"/>
              <a:t>feedforward</a:t>
            </a:r>
            <a:r>
              <a:rPr lang="en-US" dirty="0"/>
              <a:t> neural network with at least one </a:t>
            </a:r>
            <a:r>
              <a:rPr lang="en-US" b="1" i="1" dirty="0">
                <a:solidFill>
                  <a:srgbClr val="FF0000"/>
                </a:solidFill>
              </a:rPr>
              <a:t>hidden layer </a:t>
            </a:r>
            <a:r>
              <a:rPr lang="en-US" dirty="0"/>
              <a:t>(nodes that are neither inputs nor outputs)</a:t>
            </a:r>
          </a:p>
          <a:p>
            <a:r>
              <a:rPr lang="en-US" dirty="0"/>
              <a:t>MLPs with enough hidden nodes can represent any function</a:t>
            </a:r>
          </a:p>
        </p:txBody>
      </p:sp>
      <p:pic>
        <p:nvPicPr>
          <p:cNvPr id="4" name="Picture 3" descr="NeuralNet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443" y="3021495"/>
            <a:ext cx="5092977" cy="3703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9DDB7D-BECA-4308-ACB7-DF4ABFE346FE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2689553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r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04" y="4412974"/>
            <a:ext cx="6041596" cy="2270633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Loose Inspiration: Human Neurons</a:t>
            </a:r>
          </a:p>
        </p:txBody>
      </p:sp>
      <p:pic>
        <p:nvPicPr>
          <p:cNvPr id="2" name="Picture 1" descr="neuron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53" y="1219199"/>
            <a:ext cx="6477431" cy="3869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43888B-3396-4ED8-B357-4C6ACCA0B47A}"/>
              </a:ext>
            </a:extLst>
          </p:cNvPr>
          <p:cNvSpPr txBox="1"/>
          <p:nvPr/>
        </p:nvSpPr>
        <p:spPr>
          <a:xfrm>
            <a:off x="196249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17625612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Simple Model of a Neuron (McCulloch &amp; Pitts, 1943)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353800" cy="2667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Inputs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come from the output of node </a:t>
            </a:r>
            <a:r>
              <a:rPr lang="en-US" sz="2800" dirty="0" err="1">
                <a:solidFill>
                  <a:srgbClr val="CC00CC"/>
                </a:solidFill>
              </a:rPr>
              <a:t>i</a:t>
            </a:r>
            <a:r>
              <a:rPr lang="en-US" sz="2800" dirty="0">
                <a:solidFill>
                  <a:srgbClr val="000090"/>
                </a:solidFill>
              </a:rPr>
              <a:t> to this node </a:t>
            </a:r>
            <a:r>
              <a:rPr lang="en-US" sz="2800" dirty="0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000090"/>
                </a:solidFill>
              </a:rPr>
              <a:t> (or from “outside”)</a:t>
            </a:r>
            <a:endParaRPr lang="en-US" sz="2800" dirty="0">
              <a:solidFill>
                <a:srgbClr val="CC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Each input link has a </a:t>
            </a:r>
            <a:r>
              <a:rPr lang="en-US" sz="2800" b="1" i="1" dirty="0">
                <a:solidFill>
                  <a:srgbClr val="CC0000"/>
                </a:solidFill>
              </a:rPr>
              <a:t>weight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 err="1">
                <a:solidFill>
                  <a:srgbClr val="CC00CC"/>
                </a:solidFill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</a:rPr>
              <a:t>i,j</a:t>
            </a:r>
            <a:endParaRPr lang="en-US" sz="2800" dirty="0">
              <a:solidFill>
                <a:srgbClr val="CC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/>
              <a:t>There is an additional fixed input </a:t>
            </a:r>
            <a:r>
              <a:rPr lang="en-US" sz="2800" dirty="0">
                <a:solidFill>
                  <a:srgbClr val="CC00CC"/>
                </a:solidFill>
              </a:rPr>
              <a:t>a</a:t>
            </a:r>
            <a:r>
              <a:rPr lang="en-US" sz="2800" baseline="-25000" dirty="0">
                <a:solidFill>
                  <a:srgbClr val="CC00CC"/>
                </a:solidFill>
              </a:rPr>
              <a:t>0</a:t>
            </a:r>
            <a:r>
              <a:rPr lang="en-US" sz="2800" dirty="0">
                <a:solidFill>
                  <a:srgbClr val="CC00CC"/>
                </a:solidFill>
              </a:rPr>
              <a:t> </a:t>
            </a:r>
            <a:r>
              <a:rPr lang="en-US" sz="2800" dirty="0"/>
              <a:t>with </a:t>
            </a:r>
            <a:r>
              <a:rPr lang="en-US" sz="2800" b="1" i="1" dirty="0">
                <a:solidFill>
                  <a:srgbClr val="FF0000"/>
                </a:solidFill>
              </a:rPr>
              <a:t>bias</a:t>
            </a:r>
            <a:r>
              <a:rPr lang="en-US" sz="2800" dirty="0"/>
              <a:t> weight </a:t>
            </a:r>
            <a:r>
              <a:rPr lang="en-US" sz="2800" dirty="0">
                <a:solidFill>
                  <a:srgbClr val="CC00CC"/>
                </a:solidFill>
              </a:rPr>
              <a:t>w</a:t>
            </a:r>
            <a:r>
              <a:rPr lang="en-US" sz="2800" baseline="-25000" dirty="0">
                <a:solidFill>
                  <a:srgbClr val="CC00CC"/>
                </a:solidFill>
              </a:rPr>
              <a:t>0,j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The total input is 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The output is </a:t>
            </a:r>
            <a:r>
              <a:rPr lang="en-US" sz="2800" dirty="0" err="1">
                <a:solidFill>
                  <a:srgbClr val="CC00CC"/>
                </a:solidFill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 = g(</a:t>
            </a:r>
            <a:r>
              <a:rPr lang="en-US" sz="2800" dirty="0" err="1">
                <a:solidFill>
                  <a:srgbClr val="CC00CC"/>
                </a:solidFill>
              </a:rPr>
              <a:t>in</a:t>
            </a:r>
            <a:r>
              <a:rPr lang="en-US" sz="2800" baseline="-25000" dirty="0" err="1">
                <a:solidFill>
                  <a:srgbClr val="CC00CC"/>
                </a:solidFill>
              </a:rPr>
              <a:t>j</a:t>
            </a:r>
            <a:r>
              <a:rPr lang="en-US" sz="2800" dirty="0">
                <a:solidFill>
                  <a:srgbClr val="CC00CC"/>
                </a:solidFill>
              </a:rPr>
              <a:t>) = g(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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w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i,j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 </a:t>
            </a:r>
            <a:r>
              <a:rPr lang="en-US" sz="2800" dirty="0" err="1">
                <a:solidFill>
                  <a:srgbClr val="CC00CC"/>
                </a:solidFill>
                <a:sym typeface="Symbol"/>
              </a:rPr>
              <a:t>a</a:t>
            </a:r>
            <a:r>
              <a:rPr lang="en-US" sz="2800" baseline="-25000" dirty="0" err="1">
                <a:solidFill>
                  <a:srgbClr val="CC00CC"/>
                </a:solidFill>
                <a:sym typeface="Symbol"/>
              </a:rPr>
              <a:t>i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 = g(</a:t>
            </a:r>
            <a:r>
              <a:rPr lang="en-US" sz="2800" b="1" dirty="0" err="1">
                <a:solidFill>
                  <a:srgbClr val="CC00CC"/>
                </a:solidFill>
                <a:sym typeface="Symbol"/>
              </a:rPr>
              <a:t>w.a</a:t>
            </a:r>
            <a:r>
              <a:rPr lang="en-US" sz="2800" dirty="0">
                <a:solidFill>
                  <a:srgbClr val="CC00CC"/>
                </a:solidFill>
                <a:sym typeface="Symbol"/>
              </a:rPr>
              <a:t>)</a:t>
            </a:r>
            <a:r>
              <a:rPr lang="en-US" sz="2800" baseline="-25000" dirty="0">
                <a:solidFill>
                  <a:srgbClr val="CC00CC"/>
                </a:solidFill>
                <a:sym typeface="Symbol"/>
              </a:rPr>
              <a:t> 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pic>
        <p:nvPicPr>
          <p:cNvPr id="2" name="Picture 1" descr="neuron-uni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6793907" cy="274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52F857-A5A6-47B8-9949-35B9C04B6DFD}"/>
              </a:ext>
            </a:extLst>
          </p:cNvPr>
          <p:cNvSpPr txBox="1"/>
          <p:nvPr/>
        </p:nvSpPr>
        <p:spPr>
          <a:xfrm>
            <a:off x="9330624" y="6306203"/>
            <a:ext cx="265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from UC Berkeley AI</a:t>
            </a:r>
          </a:p>
        </p:txBody>
      </p:sp>
    </p:spTree>
    <p:extLst>
      <p:ext uri="{BB962C8B-B14F-4D97-AF65-F5344CB8AC3E}">
        <p14:creationId xmlns:p14="http://schemas.microsoft.com/office/powerpoint/2010/main" val="42134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8" y="855025"/>
            <a:ext cx="11406351" cy="610918"/>
          </a:xfrm>
        </p:spPr>
        <p:txBody>
          <a:bodyPr>
            <a:normAutofit/>
          </a:bodyPr>
          <a:lstStyle/>
          <a:p>
            <a:r>
              <a:rPr lang="en-US" dirty="0"/>
              <a:t>Inspired by actual human brain</a:t>
            </a:r>
          </a:p>
        </p:txBody>
      </p:sp>
      <p:sp>
        <p:nvSpPr>
          <p:cNvPr id="8" name="Rectangle 7"/>
          <p:cNvSpPr/>
          <p:nvPr/>
        </p:nvSpPr>
        <p:spPr>
          <a:xfrm>
            <a:off x="279400" y="6437121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ourier New"/>
              </a:rPr>
              <a:t>Image: https://en.wikipedia.org/wiki/Neuron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3431034"/>
            <a:ext cx="2235200" cy="167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83863" y="26670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83863" y="2667000"/>
            <a:ext cx="5267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83863" y="35052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83863" y="3505200"/>
            <a:ext cx="1550622" cy="304800"/>
          </a:xfrm>
          <a:prstGeom prst="rect">
            <a:avLst/>
          </a:prstGeom>
          <a:gradFill>
            <a:gsLst>
              <a:gs pos="0">
                <a:srgbClr val="00B050"/>
              </a:gs>
              <a:gs pos="85000">
                <a:srgbClr val="5BC450"/>
              </a:gs>
              <a:gs pos="90000">
                <a:srgbClr val="6CC850"/>
              </a:gs>
              <a:gs pos="100000">
                <a:srgbClr val="92D050"/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83863" y="4343400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83863" y="4343400"/>
            <a:ext cx="374337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83863" y="5176629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3863" y="5176628"/>
            <a:ext cx="221937" cy="304801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83863" y="5935493"/>
            <a:ext cx="1822137" cy="3048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083864" y="5935493"/>
            <a:ext cx="84084" cy="304800"/>
          </a:xfrm>
          <a:prstGeom prst="rect">
            <a:avLst/>
          </a:prstGeom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906000" y="1140967"/>
            <a:ext cx="2209800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Output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4"/>
          <p:cNvSpPr txBox="1">
            <a:spLocks/>
          </p:cNvSpPr>
          <p:nvPr/>
        </p:nvSpPr>
        <p:spPr>
          <a:xfrm>
            <a:off x="415158" y="2057400"/>
            <a:ext cx="2039883" cy="1221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Signal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24447" t="130" r="5951" b="5173"/>
          <a:stretch/>
        </p:blipFill>
        <p:spPr>
          <a:xfrm rot="16200000">
            <a:off x="3747033" y="1613433"/>
            <a:ext cx="3164660" cy="503847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829800" y="2430197"/>
            <a:ext cx="22860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DOG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TREE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CAR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MU Serif Roman"/>
              <a:ea typeface="+mn-ea"/>
              <a:cs typeface="CMU Serif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</a:rPr>
              <a:t>SKY</a:t>
            </a:r>
          </a:p>
        </p:txBody>
      </p:sp>
    </p:spTree>
    <p:extLst>
      <p:ext uri="{BB962C8B-B14F-4D97-AF65-F5344CB8AC3E}">
        <p14:creationId xmlns:p14="http://schemas.microsoft.com/office/powerpoint/2010/main" val="1477301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3" descr="TP_tmp.emf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9" y="1600201"/>
            <a:ext cx="67151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41394" y="2077826"/>
            <a:ext cx="648929" cy="3893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811" y="2136819"/>
            <a:ext cx="213593" cy="3680909"/>
          </a:xfrm>
          <a:prstGeom prst="rect">
            <a:avLst/>
          </a:prstGeom>
        </p:spPr>
      </p:pic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latin typeface="Arial" charset="0"/>
              </a:rPr>
              <a:t>Polynomial Coefficients   </a:t>
            </a:r>
            <a:endParaRPr lang="en-GB">
              <a:latin typeface="cmmi1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B8F0B-EE83-4CD1-A237-54CD0CAA6CC2}"/>
              </a:ext>
            </a:extLst>
          </p:cNvPr>
          <p:cNvSpPr txBox="1"/>
          <p:nvPr/>
        </p:nvSpPr>
        <p:spPr>
          <a:xfrm>
            <a:off x="406400" y="6444734"/>
            <a:ext cx="372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William Cohen</a:t>
            </a:r>
          </a:p>
        </p:txBody>
      </p:sp>
    </p:spTree>
    <p:extLst>
      <p:ext uri="{BB962C8B-B14F-4D97-AF65-F5344CB8AC3E}">
        <p14:creationId xmlns:p14="http://schemas.microsoft.com/office/powerpoint/2010/main" val="545408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Given</a:t>
                </a:r>
                <a:r>
                  <a:rPr lang="en-US" dirty="0"/>
                  <a:t> objective function: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/>
                  <a:t>Goal</a:t>
                </a:r>
                <a:r>
                  <a:rPr lang="en-US" dirty="0"/>
                  <a:t> is to find: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b="1" dirty="0"/>
                  <a:t>Key idea</a:t>
                </a:r>
                <a:r>
                  <a:rPr lang="en-US" dirty="0"/>
                  <a:t>: Define </a:t>
                </a:r>
                <a:r>
                  <a:rPr lang="en-US" dirty="0" err="1"/>
                  <a:t>regularizer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we tradeoff between fitting the data and keeping the model simple</a:t>
                </a:r>
              </a:p>
              <a:p>
                <a:pPr marL="0" indent="0">
                  <a:buNone/>
                </a:pPr>
                <a:r>
                  <a:rPr lang="en-US" b="1" dirty="0"/>
                  <a:t>Choose form of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l-GR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Example: q-norm (usually p-norm)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B7BC6B-B689-384B-A31C-0E9E2D0AB4D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9161" y="1172088"/>
                <a:ext cx="8229600" cy="3137122"/>
              </a:xfrm>
              <a:blipFill>
                <a:blip r:embed="rId3"/>
                <a:stretch>
                  <a:fillRect l="-1407" t="-2913" r="-148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05E137-493B-C54E-BD62-EF0AA781A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156" y="1682090"/>
            <a:ext cx="3643255" cy="6245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E0F92-61DB-7047-B8EC-EC92391DB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9233" y="3492364"/>
            <a:ext cx="4012606" cy="1017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8B823-25F6-FA4F-9A19-BB8C227C2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543" y="4710541"/>
            <a:ext cx="7691718" cy="1872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2D71BD-6B1B-4F58-B7CE-99F43129D57B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F5B4B40-CD9D-485F-B7F2-17AE055EA67B}"/>
                  </a:ext>
                </a:extLst>
              </p14:cNvPr>
              <p14:cNvContentPartPr/>
              <p14:nvPr/>
            </p14:nvContentPartPr>
            <p14:xfrm>
              <a:off x="784440" y="129600"/>
              <a:ext cx="10949760" cy="639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F5B4B40-CD9D-485F-B7F2-17AE055EA67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5080" y="120240"/>
                <a:ext cx="10968480" cy="641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9460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D86C6-839C-234F-A783-ABBB5D18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Regularization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8030A-779C-4D4F-93EC-82DCCE366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14:cNvPr>
              <p14:cNvContentPartPr/>
              <p14:nvPr/>
            </p14:nvContentPartPr>
            <p14:xfrm>
              <a:off x="411480" y="320400"/>
              <a:ext cx="11648520" cy="5185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F99FEBD-9F0B-48C9-BEEE-4480FA63F57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120" y="311040"/>
                <a:ext cx="11667240" cy="520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5511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CFEA4DC-1E39-004A-B6F9-6DDFEA2610EA}"/>
              </a:ext>
            </a:extLst>
          </p:cNvPr>
          <p:cNvSpPr txBox="1">
            <a:spLocks/>
          </p:cNvSpPr>
          <p:nvPr/>
        </p:nvSpPr>
        <p:spPr>
          <a:xfrm>
            <a:off x="552099" y="1103928"/>
            <a:ext cx="6441347" cy="549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Question: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Suppose we are minimizing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where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increases, the minimum of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will…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midpoint between J’(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and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J(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 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the minimum of r(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θ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positive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…move towards a theta vector of negative infinities</a:t>
            </a:r>
          </a:p>
          <a:p>
            <a:pPr marL="857250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…stay the same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36E26AF-C6A6-43EF-A301-AB7E8569A3D5}"/>
              </a:ext>
            </a:extLst>
          </p:cNvPr>
          <p:cNvSpPr txBox="1">
            <a:spLocks/>
          </p:cNvSpPr>
          <p:nvPr/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Previous Piazza Poll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458C-3A58-49C7-B153-7F18BA06ECA9}"/>
              </a:ext>
            </a:extLst>
          </p:cNvPr>
          <p:cNvSpPr txBox="1"/>
          <p:nvPr/>
        </p:nvSpPr>
        <p:spPr>
          <a:xfrm rot="16200000">
            <a:off x="9957682" y="4055497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F8185-5D05-41D2-BDE3-4C8073116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206" y="2169367"/>
            <a:ext cx="3134793" cy="37160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1C0B97D-61CB-48C8-B6F6-586791E7069C}"/>
              </a:ext>
            </a:extLst>
          </p:cNvPr>
          <p:cNvGrpSpPr/>
          <p:nvPr/>
        </p:nvGrpSpPr>
        <p:grpSpPr>
          <a:xfrm>
            <a:off x="7383305" y="1538136"/>
            <a:ext cx="3554612" cy="3440265"/>
            <a:chOff x="5743943" y="1538135"/>
            <a:chExt cx="3554612" cy="344026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497229A-25B5-4BD3-B8CD-BB8CCC96908F}"/>
                </a:ext>
              </a:extLst>
            </p:cNvPr>
            <p:cNvGrpSpPr/>
            <p:nvPr/>
          </p:nvGrpSpPr>
          <p:grpSpPr>
            <a:xfrm>
              <a:off x="5743943" y="2037969"/>
              <a:ext cx="3238218" cy="2940431"/>
              <a:chOff x="1268487" y="707084"/>
              <a:chExt cx="2092626" cy="1900188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C4F1512-4BFD-42D7-9185-A3FC9CC091F7}"/>
                  </a:ext>
                </a:extLst>
              </p:cNvPr>
              <p:cNvCxnSpPr/>
              <p:nvPr/>
            </p:nvCxnSpPr>
            <p:spPr>
              <a:xfrm>
                <a:off x="1268487" y="1629951"/>
                <a:ext cx="2092626" cy="1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A1E1877-7BFE-4805-9738-1E213A3265F2}"/>
                  </a:ext>
                </a:extLst>
              </p:cNvPr>
              <p:cNvCxnSpPr/>
              <p:nvPr/>
            </p:nvCxnSpPr>
            <p:spPr>
              <a:xfrm flipV="1">
                <a:off x="2314800" y="707084"/>
                <a:ext cx="0" cy="1900188"/>
              </a:xfrm>
              <a:prstGeom prst="line">
                <a:avLst/>
              </a:prstGeom>
              <a:ln>
                <a:headEnd type="triangle" w="lg" len="lg"/>
                <a:tailEnd type="triangle" w="lg" len="lg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BC37B8D-9AB6-4F3E-81B7-E0723AB25858}"/>
                </a:ext>
              </a:extLst>
            </p:cNvPr>
            <p:cNvGrpSpPr/>
            <p:nvPr/>
          </p:nvGrpSpPr>
          <p:grpSpPr>
            <a:xfrm>
              <a:off x="6604527" y="2731881"/>
              <a:ext cx="1508157" cy="1521933"/>
              <a:chOff x="6604527" y="2731881"/>
              <a:chExt cx="1508157" cy="1521933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2675063-C186-45FE-A2E8-005B73377BA8}"/>
                  </a:ext>
                </a:extLst>
              </p:cNvPr>
              <p:cNvSpPr/>
              <p:nvPr/>
            </p:nvSpPr>
            <p:spPr>
              <a:xfrm>
                <a:off x="7155543" y="3280229"/>
                <a:ext cx="406400" cy="39649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0150FE8-9597-44B4-AD58-E17208E3562F}"/>
                  </a:ext>
                </a:extLst>
              </p:cNvPr>
              <p:cNvSpPr/>
              <p:nvPr/>
            </p:nvSpPr>
            <p:spPr>
              <a:xfrm>
                <a:off x="6983527" y="3111691"/>
                <a:ext cx="738074" cy="731177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D7EB0C03-3451-453A-BC20-8A6D22B47C87}"/>
                  </a:ext>
                </a:extLst>
              </p:cNvPr>
              <p:cNvSpPr/>
              <p:nvPr/>
            </p:nvSpPr>
            <p:spPr>
              <a:xfrm>
                <a:off x="6812587" y="2921786"/>
                <a:ext cx="1100930" cy="1110986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A24D03B-C718-42D6-8AF0-C8F881959671}"/>
                  </a:ext>
                </a:extLst>
              </p:cNvPr>
              <p:cNvSpPr/>
              <p:nvPr/>
            </p:nvSpPr>
            <p:spPr>
              <a:xfrm>
                <a:off x="6604527" y="2731881"/>
                <a:ext cx="1508157" cy="1521933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98D5A3-E2D4-4886-9893-CCE0F98DF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6896" y="4283336"/>
              <a:ext cx="1422401" cy="317770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FC42A36-24C9-4617-BCC1-1EBE8F1BED17}"/>
                </a:ext>
              </a:extLst>
            </p:cNvPr>
            <p:cNvGrpSpPr/>
            <p:nvPr/>
          </p:nvGrpSpPr>
          <p:grpSpPr>
            <a:xfrm>
              <a:off x="6003813" y="1698171"/>
              <a:ext cx="3294742" cy="2208687"/>
              <a:chOff x="6003813" y="1698171"/>
              <a:chExt cx="3294742" cy="2208687"/>
            </a:xfrm>
          </p:grpSpPr>
          <p:sp>
            <p:nvSpPr>
              <p:cNvPr id="53" name="Freeform 40">
                <a:extLst>
                  <a:ext uri="{FF2B5EF4-FFF2-40B4-BE49-F238E27FC236}">
                    <a16:creationId xmlns:a16="http://schemas.microsoft.com/office/drawing/2014/main" id="{7A5DC463-DEB9-47C0-9595-981A4EB72F06}"/>
                  </a:ext>
                </a:extLst>
              </p:cNvPr>
              <p:cNvSpPr/>
              <p:nvPr/>
            </p:nvSpPr>
            <p:spPr>
              <a:xfrm>
                <a:off x="6003813" y="2751623"/>
                <a:ext cx="3294742" cy="1155235"/>
              </a:xfrm>
              <a:custGeom>
                <a:avLst/>
                <a:gdLst>
                  <a:gd name="connsiteX0" fmla="*/ 0 w 3294742"/>
                  <a:gd name="connsiteY0" fmla="*/ 198884 h 1155235"/>
                  <a:gd name="connsiteX1" fmla="*/ 1378857 w 3294742"/>
                  <a:gd name="connsiteY1" fmla="*/ 53741 h 1155235"/>
                  <a:gd name="connsiteX2" fmla="*/ 2191657 w 3294742"/>
                  <a:gd name="connsiteY2" fmla="*/ 997170 h 1155235"/>
                  <a:gd name="connsiteX3" fmla="*/ 2975428 w 3294742"/>
                  <a:gd name="connsiteY3" fmla="*/ 1127798 h 1155235"/>
                  <a:gd name="connsiteX4" fmla="*/ 3294742 w 3294742"/>
                  <a:gd name="connsiteY4" fmla="*/ 706884 h 1155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4742" h="1155235">
                    <a:moveTo>
                      <a:pt x="0" y="198884"/>
                    </a:moveTo>
                    <a:cubicBezTo>
                      <a:pt x="506790" y="59788"/>
                      <a:pt x="1013581" y="-79307"/>
                      <a:pt x="1378857" y="53741"/>
                    </a:cubicBezTo>
                    <a:cubicBezTo>
                      <a:pt x="1744133" y="186789"/>
                      <a:pt x="1925562" y="818161"/>
                      <a:pt x="2191657" y="997170"/>
                    </a:cubicBezTo>
                    <a:cubicBezTo>
                      <a:pt x="2457752" y="1176180"/>
                      <a:pt x="2791581" y="1176179"/>
                      <a:pt x="2975428" y="1127798"/>
                    </a:cubicBezTo>
                    <a:cubicBezTo>
                      <a:pt x="3159275" y="1079417"/>
                      <a:pt x="3227008" y="893150"/>
                      <a:pt x="3294742" y="70688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4" name="Freeform 41">
                <a:extLst>
                  <a:ext uri="{FF2B5EF4-FFF2-40B4-BE49-F238E27FC236}">
                    <a16:creationId xmlns:a16="http://schemas.microsoft.com/office/drawing/2014/main" id="{7E5157AC-C0B3-4721-8822-F385702D62C7}"/>
                  </a:ext>
                </a:extLst>
              </p:cNvPr>
              <p:cNvSpPr/>
              <p:nvPr/>
            </p:nvSpPr>
            <p:spPr>
              <a:xfrm>
                <a:off x="6212114" y="2582903"/>
                <a:ext cx="3052141" cy="822673"/>
              </a:xfrm>
              <a:custGeom>
                <a:avLst/>
                <a:gdLst>
                  <a:gd name="connsiteX0" fmla="*/ 0 w 3052141"/>
                  <a:gd name="connsiteY0" fmla="*/ 641 h 822673"/>
                  <a:gd name="connsiteX1" fmla="*/ 1422400 w 3052141"/>
                  <a:gd name="connsiteY1" fmla="*/ 131269 h 822673"/>
                  <a:gd name="connsiteX2" fmla="*/ 2249715 w 3052141"/>
                  <a:gd name="connsiteY2" fmla="*/ 813441 h 822673"/>
                  <a:gd name="connsiteX3" fmla="*/ 2931886 w 3052141"/>
                  <a:gd name="connsiteY3" fmla="*/ 494126 h 822673"/>
                  <a:gd name="connsiteX4" fmla="*/ 3048000 w 3052141"/>
                  <a:gd name="connsiteY4" fmla="*/ 44183 h 822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141" h="822673">
                    <a:moveTo>
                      <a:pt x="0" y="641"/>
                    </a:moveTo>
                    <a:cubicBezTo>
                      <a:pt x="523724" y="-1779"/>
                      <a:pt x="1047448" y="-4198"/>
                      <a:pt x="1422400" y="131269"/>
                    </a:cubicBezTo>
                    <a:cubicBezTo>
                      <a:pt x="1797353" y="266736"/>
                      <a:pt x="1998134" y="752965"/>
                      <a:pt x="2249715" y="813441"/>
                    </a:cubicBezTo>
                    <a:cubicBezTo>
                      <a:pt x="2501296" y="873917"/>
                      <a:pt x="2798839" y="622336"/>
                      <a:pt x="2931886" y="494126"/>
                    </a:cubicBezTo>
                    <a:cubicBezTo>
                      <a:pt x="3064933" y="365916"/>
                      <a:pt x="3056466" y="205049"/>
                      <a:pt x="3048000" y="4418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5" name="Freeform 42">
                <a:extLst>
                  <a:ext uri="{FF2B5EF4-FFF2-40B4-BE49-F238E27FC236}">
                    <a16:creationId xmlns:a16="http://schemas.microsoft.com/office/drawing/2014/main" id="{D0AB19F0-302C-410B-8955-093C813A103E}"/>
                  </a:ext>
                </a:extLst>
              </p:cNvPr>
              <p:cNvSpPr/>
              <p:nvPr/>
            </p:nvSpPr>
            <p:spPr>
              <a:xfrm>
                <a:off x="6328229" y="1698171"/>
                <a:ext cx="2752278" cy="1486014"/>
              </a:xfrm>
              <a:custGeom>
                <a:avLst/>
                <a:gdLst>
                  <a:gd name="connsiteX0" fmla="*/ 0 w 2752278"/>
                  <a:gd name="connsiteY0" fmla="*/ 595086 h 1486014"/>
                  <a:gd name="connsiteX1" fmla="*/ 1480457 w 2752278"/>
                  <a:gd name="connsiteY1" fmla="*/ 769258 h 1486014"/>
                  <a:gd name="connsiteX2" fmla="*/ 2075542 w 2752278"/>
                  <a:gd name="connsiteY2" fmla="*/ 1480458 h 1486014"/>
                  <a:gd name="connsiteX3" fmla="*/ 2670628 w 2752278"/>
                  <a:gd name="connsiteY3" fmla="*/ 1059543 h 1486014"/>
                  <a:gd name="connsiteX4" fmla="*/ 2598057 w 2752278"/>
                  <a:gd name="connsiteY4" fmla="*/ 333829 h 1486014"/>
                  <a:gd name="connsiteX5" fmla="*/ 1306285 w 2752278"/>
                  <a:gd name="connsiteY5" fmla="*/ 0 h 1486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52278" h="1486014">
                    <a:moveTo>
                      <a:pt x="0" y="595086"/>
                    </a:moveTo>
                    <a:cubicBezTo>
                      <a:pt x="567266" y="608391"/>
                      <a:pt x="1134533" y="621696"/>
                      <a:pt x="1480457" y="769258"/>
                    </a:cubicBezTo>
                    <a:cubicBezTo>
                      <a:pt x="1826381" y="916820"/>
                      <a:pt x="1877180" y="1432077"/>
                      <a:pt x="2075542" y="1480458"/>
                    </a:cubicBezTo>
                    <a:cubicBezTo>
                      <a:pt x="2273904" y="1528839"/>
                      <a:pt x="2583542" y="1250648"/>
                      <a:pt x="2670628" y="1059543"/>
                    </a:cubicBezTo>
                    <a:cubicBezTo>
                      <a:pt x="2757714" y="868438"/>
                      <a:pt x="2825448" y="510419"/>
                      <a:pt x="2598057" y="333829"/>
                    </a:cubicBezTo>
                    <a:cubicBezTo>
                      <a:pt x="2370667" y="157238"/>
                      <a:pt x="1838476" y="78619"/>
                      <a:pt x="1306285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6" name="Freeform 43">
                <a:extLst>
                  <a:ext uri="{FF2B5EF4-FFF2-40B4-BE49-F238E27FC236}">
                    <a16:creationId xmlns:a16="http://schemas.microsoft.com/office/drawing/2014/main" id="{DC24E88C-3BDC-43D3-96EA-2CFE26D99C5F}"/>
                  </a:ext>
                </a:extLst>
              </p:cNvPr>
              <p:cNvSpPr/>
              <p:nvPr/>
            </p:nvSpPr>
            <p:spPr>
              <a:xfrm>
                <a:off x="6589486" y="1817992"/>
                <a:ext cx="2313564" cy="1000447"/>
              </a:xfrm>
              <a:custGeom>
                <a:avLst/>
                <a:gdLst>
                  <a:gd name="connsiteX0" fmla="*/ 0 w 2313564"/>
                  <a:gd name="connsiteY0" fmla="*/ 228522 h 1000447"/>
                  <a:gd name="connsiteX1" fmla="*/ 1436914 w 2313564"/>
                  <a:gd name="connsiteY1" fmla="*/ 417208 h 1000447"/>
                  <a:gd name="connsiteX2" fmla="*/ 1814285 w 2313564"/>
                  <a:gd name="connsiteY2" fmla="*/ 997779 h 1000447"/>
                  <a:gd name="connsiteX3" fmla="*/ 2264228 w 2313564"/>
                  <a:gd name="connsiteY3" fmla="*/ 620408 h 1000447"/>
                  <a:gd name="connsiteX4" fmla="*/ 2148114 w 2313564"/>
                  <a:gd name="connsiteY4" fmla="*/ 315608 h 1000447"/>
                  <a:gd name="connsiteX5" fmla="*/ 899885 w 2313564"/>
                  <a:gd name="connsiteY5" fmla="*/ 10808 h 1000447"/>
                  <a:gd name="connsiteX6" fmla="*/ 246743 w 2313564"/>
                  <a:gd name="connsiteY6" fmla="*/ 97894 h 1000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3564" h="1000447">
                    <a:moveTo>
                      <a:pt x="0" y="228522"/>
                    </a:moveTo>
                    <a:cubicBezTo>
                      <a:pt x="567266" y="258760"/>
                      <a:pt x="1134533" y="288998"/>
                      <a:pt x="1436914" y="417208"/>
                    </a:cubicBezTo>
                    <a:cubicBezTo>
                      <a:pt x="1739295" y="545418"/>
                      <a:pt x="1676399" y="963912"/>
                      <a:pt x="1814285" y="997779"/>
                    </a:cubicBezTo>
                    <a:cubicBezTo>
                      <a:pt x="1952171" y="1031646"/>
                      <a:pt x="2208590" y="734103"/>
                      <a:pt x="2264228" y="620408"/>
                    </a:cubicBezTo>
                    <a:cubicBezTo>
                      <a:pt x="2319866" y="506713"/>
                      <a:pt x="2375504" y="417208"/>
                      <a:pt x="2148114" y="315608"/>
                    </a:cubicBezTo>
                    <a:cubicBezTo>
                      <a:pt x="1920724" y="214008"/>
                      <a:pt x="1216780" y="47094"/>
                      <a:pt x="899885" y="10808"/>
                    </a:cubicBezTo>
                    <a:cubicBezTo>
                      <a:pt x="582990" y="-25478"/>
                      <a:pt x="414866" y="36208"/>
                      <a:pt x="246743" y="97894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7" name="Freeform 44">
                <a:extLst>
                  <a:ext uri="{FF2B5EF4-FFF2-40B4-BE49-F238E27FC236}">
                    <a16:creationId xmlns:a16="http://schemas.microsoft.com/office/drawing/2014/main" id="{E69F7794-C253-4649-B8D0-865E105997C3}"/>
                  </a:ext>
                </a:extLst>
              </p:cNvPr>
              <p:cNvSpPr/>
              <p:nvPr/>
            </p:nvSpPr>
            <p:spPr>
              <a:xfrm>
                <a:off x="7605486" y="1988457"/>
                <a:ext cx="1133314" cy="609793"/>
              </a:xfrm>
              <a:custGeom>
                <a:avLst/>
                <a:gdLst>
                  <a:gd name="connsiteX0" fmla="*/ 0 w 1133314"/>
                  <a:gd name="connsiteY0" fmla="*/ 0 h 609793"/>
                  <a:gd name="connsiteX1" fmla="*/ 769257 w 1133314"/>
                  <a:gd name="connsiteY1" fmla="*/ 304800 h 609793"/>
                  <a:gd name="connsiteX2" fmla="*/ 870857 w 1133314"/>
                  <a:gd name="connsiteY2" fmla="*/ 609600 h 609793"/>
                  <a:gd name="connsiteX3" fmla="*/ 1132114 w 1133314"/>
                  <a:gd name="connsiteY3" fmla="*/ 348343 h 609793"/>
                  <a:gd name="connsiteX4" fmla="*/ 754743 w 1133314"/>
                  <a:gd name="connsiteY4" fmla="*/ 188686 h 609793"/>
                  <a:gd name="connsiteX5" fmla="*/ 145143 w 1133314"/>
                  <a:gd name="connsiteY5" fmla="*/ 0 h 60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3314" h="609793">
                    <a:moveTo>
                      <a:pt x="0" y="0"/>
                    </a:moveTo>
                    <a:cubicBezTo>
                      <a:pt x="312057" y="101600"/>
                      <a:pt x="624114" y="203200"/>
                      <a:pt x="769257" y="304800"/>
                    </a:cubicBezTo>
                    <a:cubicBezTo>
                      <a:pt x="914400" y="406400"/>
                      <a:pt x="810381" y="602343"/>
                      <a:pt x="870857" y="609600"/>
                    </a:cubicBezTo>
                    <a:cubicBezTo>
                      <a:pt x="931333" y="616857"/>
                      <a:pt x="1151466" y="418495"/>
                      <a:pt x="1132114" y="348343"/>
                    </a:cubicBezTo>
                    <a:cubicBezTo>
                      <a:pt x="1112762" y="278191"/>
                      <a:pt x="919238" y="246743"/>
                      <a:pt x="754743" y="188686"/>
                    </a:cubicBezTo>
                    <a:cubicBezTo>
                      <a:pt x="590248" y="130629"/>
                      <a:pt x="367695" y="65314"/>
                      <a:pt x="145143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  <p:sp>
            <p:nvSpPr>
              <p:cNvPr id="58" name="Freeform 45">
                <a:extLst>
                  <a:ext uri="{FF2B5EF4-FFF2-40B4-BE49-F238E27FC236}">
                    <a16:creationId xmlns:a16="http://schemas.microsoft.com/office/drawing/2014/main" id="{2DC0E8B5-01A8-41BB-8D2C-E657D4568CEC}"/>
                  </a:ext>
                </a:extLst>
              </p:cNvPr>
              <p:cNvSpPr/>
              <p:nvPr/>
            </p:nvSpPr>
            <p:spPr>
              <a:xfrm>
                <a:off x="8510110" y="2322286"/>
                <a:ext cx="114978" cy="161004"/>
              </a:xfrm>
              <a:custGeom>
                <a:avLst/>
                <a:gdLst>
                  <a:gd name="connsiteX0" fmla="*/ 9776 w 114978"/>
                  <a:gd name="connsiteY0" fmla="*/ 0 h 161004"/>
                  <a:gd name="connsiteX1" fmla="*/ 9776 w 114978"/>
                  <a:gd name="connsiteY1" fmla="*/ 159657 h 161004"/>
                  <a:gd name="connsiteX2" fmla="*/ 111376 w 114978"/>
                  <a:gd name="connsiteY2" fmla="*/ 72571 h 161004"/>
                  <a:gd name="connsiteX3" fmla="*/ 82347 w 114978"/>
                  <a:gd name="connsiteY3" fmla="*/ 0 h 16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978" h="161004">
                    <a:moveTo>
                      <a:pt x="9776" y="0"/>
                    </a:moveTo>
                    <a:cubicBezTo>
                      <a:pt x="1309" y="73781"/>
                      <a:pt x="-7157" y="147562"/>
                      <a:pt x="9776" y="159657"/>
                    </a:cubicBezTo>
                    <a:cubicBezTo>
                      <a:pt x="26709" y="171752"/>
                      <a:pt x="99281" y="99180"/>
                      <a:pt x="111376" y="72571"/>
                    </a:cubicBezTo>
                    <a:cubicBezTo>
                      <a:pt x="123471" y="45962"/>
                      <a:pt x="102909" y="22981"/>
                      <a:pt x="82347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9577FF-CAC7-40AE-96D6-55D245E41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6757" y="1538135"/>
              <a:ext cx="510540" cy="27432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3030597-A3DE-4C1A-BAFF-9BC2507FF21C}"/>
                  </a:ext>
                </a:extLst>
              </p14:cNvPr>
              <p14:cNvContentPartPr/>
              <p14:nvPr/>
            </p14:nvContentPartPr>
            <p14:xfrm>
              <a:off x="905040" y="2211840"/>
              <a:ext cx="9321120" cy="3009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3030597-A3DE-4C1A-BAFF-9BC2507FF21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5680" y="2202480"/>
                <a:ext cx="9339840" cy="302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80316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book}&#10;\pagestyle{empty}&#10;\input{C:/Users/markussv/depots/CMBBOOK/latex/prml-utils}&#10;\begin{document}&#10;\begin{tabular}{l|rrrr}&#10;&amp; $M = 0$ &amp; $M = 1$ &amp; $M = 3$ &amp; $M = 9$ \\ \hline &#10;$w_{ 0}^{\star}$ &amp;        0.19  &amp;       0.82  &amp;       0.31  &amp;       0.35 \\&#10;$w_{ 1}^{\star}$ &amp;    &amp;      -1.27  &amp;       7.99  &amp;     232.37 \\&#10;$w_{ 2}^{\star}$ &amp;    &amp;   &amp;     -25.43  &amp;   -5321.83 \\&#10;$w_{ 3}^{\star}$ &amp;    &amp;   &amp;      17.37  &amp;   48568.31 \\&#10;$w_{ 4}^{\star}$ &amp;    &amp;   &amp;   &amp; -231639.30 \\&#10;$w_{ 5}^{\star}$ &amp;    &amp;   &amp;   &amp;  640042.26 \\&#10;$w_{ 6}^{\star}$ &amp;    &amp;   &amp;   &amp; -1061800.52 \\&#10;$w_{ 7}^{\star}$ &amp;    &amp;   &amp;   &amp; 1042400.18 \\&#10;$w_{ 8}^{\star}$ &amp;    &amp;   &amp;   &amp; -557682.99 \\&#10;$w_{ 9}^{\star}$ &amp;    &amp;   &amp;   &amp;  125201.43 \\&#10;\end{tabular}&#10;\end{document}&#10;"/>
  <p:tag name="FILENAME" val="TP_tmp"/>
  <p:tag name="FORMAT" val="png256"/>
  <p:tag name="RES" val="600"/>
  <p:tag name="BLEND" val="0"/>
  <p:tag name="TRANSPARENT" val="1"/>
  <p:tag name="TBUG" val="0"/>
  <p:tag name="ALLOWFS" val="0"/>
  <p:tag name="ORIGWIDTH" val="211"/>
  <p:tag name="PICTUREFILESIZE" val="2751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20914</TotalTime>
  <Words>1717</Words>
  <Application>Microsoft Office PowerPoint</Application>
  <PresentationFormat>Widescreen</PresentationFormat>
  <Paragraphs>333</Paragraphs>
  <Slides>56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Candara</vt:lpstr>
      <vt:lpstr>CMU Serif Roman</vt:lpstr>
      <vt:lpstr>cmmi10</vt:lpstr>
      <vt:lpstr>Calibri</vt:lpstr>
      <vt:lpstr>Wingdings</vt:lpstr>
      <vt:lpstr>Arial</vt:lpstr>
      <vt:lpstr>Cambria Math</vt:lpstr>
      <vt:lpstr>Calibri Light</vt:lpstr>
      <vt:lpstr>Office Theme</vt:lpstr>
      <vt:lpstr>1_Office Theme</vt:lpstr>
      <vt:lpstr>Announcements</vt:lpstr>
      <vt:lpstr>Plan</vt:lpstr>
      <vt:lpstr>Wrap-up Regularization</vt:lpstr>
      <vt:lpstr>Example: Linear Regression</vt:lpstr>
      <vt:lpstr>Over-fitting</vt:lpstr>
      <vt:lpstr>Polynomial Coefficients   </vt:lpstr>
      <vt:lpstr>Regularization</vt:lpstr>
      <vt:lpstr>Regularization</vt:lpstr>
      <vt:lpstr>PowerPoint Presentation</vt:lpstr>
      <vt:lpstr>Regularization Exercise</vt:lpstr>
      <vt:lpstr>PowerPoint Presentation</vt:lpstr>
      <vt:lpstr>Regularization</vt:lpstr>
      <vt:lpstr>Logistic Regression with Nonlinear Features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Example: Logistic Regression</vt:lpstr>
      <vt:lpstr>Regularization</vt:lpstr>
      <vt:lpstr>Regularization</vt:lpstr>
      <vt:lpstr>L2 vs L1 Regularization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L2 vs L1: Housing Price Example</vt:lpstr>
      <vt:lpstr>Regularization as MAP</vt:lpstr>
      <vt:lpstr>Takeaways</vt:lpstr>
      <vt:lpstr>Feature Engineering / Regularization Objectives</vt:lpstr>
      <vt:lpstr>“Dollar fifty in late charges at the public library”</vt:lpstr>
      <vt:lpstr>  Introduction to Machine Learning  Neural Networks</vt:lpstr>
      <vt:lpstr>Perceptron</vt:lpstr>
      <vt:lpstr>Piazza Poll 2</vt:lpstr>
      <vt:lpstr>Piazza Poll 3</vt:lpstr>
      <vt:lpstr>Classification Design Challenge</vt:lpstr>
      <vt:lpstr>Piazza Poll 4</vt:lpstr>
      <vt:lpstr>Classification Design Challenge</vt:lpstr>
      <vt:lpstr>Multilayer Perceptrons</vt:lpstr>
      <vt:lpstr>Very Loose Inspiration: Human Neurons</vt:lpstr>
      <vt:lpstr>Simple Model of a Neuron (McCulloch &amp; Pitts, 1943)</vt:lpstr>
      <vt:lpstr>Neural Networks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864</cp:revision>
  <cp:lastPrinted>2020-03-04T16:45:08Z</cp:lastPrinted>
  <dcterms:created xsi:type="dcterms:W3CDTF">2018-10-11T11:39:27Z</dcterms:created>
  <dcterms:modified xsi:type="dcterms:W3CDTF">2020-10-14T10:54:31Z</dcterms:modified>
</cp:coreProperties>
</file>