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1.xml" ContentType="application/vnd.openxmlformats-officedocument.presentationml.tags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7.xml" ContentType="application/inkml+xml"/>
  <Override PartName="/ppt/notesSlides/notesSlide4.xml" ContentType="application/vnd.openxmlformats-officedocument.presentationml.notesSlide+xml"/>
  <Override PartName="/ppt/ink/ink18.xml" ContentType="application/inkml+xml"/>
  <Override PartName="/ppt/notesSlides/notesSlide5.xml" ContentType="application/vnd.openxmlformats-officedocument.presentationml.notesSlide+xml"/>
  <Override PartName="/ppt/ink/ink1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157" r:id="rId3"/>
    <p:sldId id="2142" r:id="rId4"/>
    <p:sldId id="1268" r:id="rId5"/>
    <p:sldId id="2183" r:id="rId6"/>
    <p:sldId id="2186" r:id="rId7"/>
    <p:sldId id="257" r:id="rId8"/>
    <p:sldId id="2155" r:id="rId9"/>
    <p:sldId id="2152" r:id="rId10"/>
    <p:sldId id="2160" r:id="rId11"/>
    <p:sldId id="2184" r:id="rId12"/>
    <p:sldId id="2161" r:id="rId13"/>
    <p:sldId id="2162" r:id="rId14"/>
    <p:sldId id="2167" r:id="rId15"/>
    <p:sldId id="2168" r:id="rId16"/>
    <p:sldId id="2185" r:id="rId17"/>
    <p:sldId id="2158" r:id="rId18"/>
    <p:sldId id="2156" r:id="rId19"/>
    <p:sldId id="2164" r:id="rId20"/>
    <p:sldId id="2165" r:id="rId21"/>
    <p:sldId id="2169" r:id="rId22"/>
    <p:sldId id="1753" r:id="rId23"/>
    <p:sldId id="1754" r:id="rId24"/>
    <p:sldId id="1755" r:id="rId25"/>
    <p:sldId id="1756" r:id="rId26"/>
    <p:sldId id="1757" r:id="rId27"/>
    <p:sldId id="1758" r:id="rId28"/>
    <p:sldId id="1759" r:id="rId29"/>
    <p:sldId id="1760" r:id="rId30"/>
    <p:sldId id="1761" r:id="rId31"/>
    <p:sldId id="1762" r:id="rId32"/>
    <p:sldId id="1763" r:id="rId33"/>
    <p:sldId id="1764" r:id="rId34"/>
    <p:sldId id="1765" r:id="rId35"/>
    <p:sldId id="1766" r:id="rId36"/>
    <p:sldId id="1767" r:id="rId37"/>
    <p:sldId id="1915" r:id="rId38"/>
    <p:sldId id="2166" r:id="rId39"/>
    <p:sldId id="839" r:id="rId40"/>
    <p:sldId id="1913" r:id="rId41"/>
    <p:sldId id="1911" r:id="rId42"/>
    <p:sldId id="1769" r:id="rId43"/>
    <p:sldId id="1774" r:id="rId44"/>
    <p:sldId id="1776" r:id="rId45"/>
    <p:sldId id="1777" r:id="rId46"/>
    <p:sldId id="1778" r:id="rId47"/>
    <p:sldId id="1779" r:id="rId48"/>
    <p:sldId id="1780" r:id="rId49"/>
    <p:sldId id="1781" r:id="rId50"/>
    <p:sldId id="1782" r:id="rId51"/>
    <p:sldId id="1783" r:id="rId52"/>
    <p:sldId id="1784" r:id="rId53"/>
    <p:sldId id="1785" r:id="rId54"/>
    <p:sldId id="1786" r:id="rId55"/>
    <p:sldId id="1787" r:id="rId56"/>
    <p:sldId id="1788" r:id="rId57"/>
    <p:sldId id="1789" r:id="rId58"/>
    <p:sldId id="1916" r:id="rId59"/>
    <p:sldId id="2187" r:id="rId60"/>
    <p:sldId id="2172" r:id="rId61"/>
    <p:sldId id="1256" r:id="rId62"/>
    <p:sldId id="1253" r:id="rId63"/>
    <p:sldId id="1254" r:id="rId64"/>
    <p:sldId id="1791" r:id="rId65"/>
    <p:sldId id="1793" r:id="rId66"/>
    <p:sldId id="1794" r:id="rId67"/>
  </p:sldIdLst>
  <p:sldSz cx="12192000" cy="6858000"/>
  <p:notesSz cx="9296400" cy="70104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Cambria Math" panose="02040503050406030204" pitchFamily="18" charset="0"/>
      <p:regular r:id="rId75"/>
    </p:embeddedFont>
    <p:embeddedFont>
      <p:font typeface="Candara" panose="020E0502030303020204" pitchFamily="34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8.fntdata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19:48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30888 733 33167 0,'-19'-17'1472'0,"8"7"304"0,-2 1-1424 0,1-4-352 16,0 2 0-16,0 0 0 0,2-1 1568 0,1 3 240 15,0 1 48-15,2 1 16 0,7 7-672 0,-8-9-144 16,-1-2-32-16,4 1 0 0,1 1-320 0,2 3-80 0,2 6-16 0,0-11 0 15,0 11-384-15,0 0-80 0,0 0-16 0,9 11 0 16,-1-1-128-16,-1 8 0 0,2 3 0 0,1 9-176 16,0 4 176-16,0 5-208 0,1 4 80 0,-1 7 128 15,1 3 0-15,-1 5 0 0,1 2 0 0,-2-4 0 16,-1-3 0-16,-2-3 0 0,-1-2 0 0,0-5 0 16,-1 0 0-16,-1 3 0 0,-3-2 0 0,0 3 0 15,-1 2 128-15,1 4 0 0,-2-3 0 0,2 1 0 16,0-3-128-16,3-2 128 0,0-7-128 0,2-4 128 15,1-2-128-15,3-3 0 0,1-1 0 0,0-6 0 16,2-5-400-16,1-2-112 0,0-3-32 0,1-2 0 16,-1-5-1888-16,-1-1-368 0,0-1-80 15</inkml:trace>
  <inkml:trace contextRef="#ctx0" brushRef="#br0" timeOffset="439.01">31556 647 15663 0,'0'0'1392'0,"0"0"-1120"0,-9 9-272 0,3 3 0 16,2 2 5248-16,4 5 976 0,3 4 208 0,3 6 32 15,3 3-5168-15,2 9-1040 0,0 3-256 0,2 7 0 16,-2 6 288-16,1-1 0 0,-2 2 0 0,2-2 0 15,-1 0 48-15,0 0 16 0,-3-1 0 0,0-1 0 16,-1 1 16-16,0 1 0 0,-2 4 0 0,-1-5 0 16,0-5-80-16,-2-6-16 0,-2-2 0 0,3-6 0 15,0-5-272-15,1-1 160 0,0-4-160 0,-1 1 128 16,0-5-128-16,2-1 0 0,2-2 0 0,-1 1 0 16,0-6-1824-16,-1 2-288 0,0-2-64 0,1 2-9472 15,1 1-1872-15</inkml:trace>
  <inkml:trace contextRef="#ctx0" brushRef="#br0" timeOffset="1033.18">30280 2109 21183 0,'0'0'944'0,"-2"-9"192"0,-2-2-912 0,0 2-224 0,1 2 0 0,3 7 0 16,0 0 4112-16,0 0 784 0,0 0 160 0,0 0 16 15,5 12-4176-15,2 3-896 0,-1 2 0 0,2 3-160 16,0 3 160-16,0 3-160 0,-2 1 160 0,3 4-160 16,2 3 160-16,2 1-160 0,0 2 160 0,0 3-160 15,0 5 160-15,0-1 0 0,0 3 0 0,1 0 0 0,2-2 0 0,1-2 144 16,3-2-16-16,2-5-128 0,3 2 304 0,3-3-48 15,4 1-16-15,0-6 0 0,3-3 192 0,4-1 32 16,3-1 16-16,2-3 0 0,2-1-96 0,5-2 0 16,4 0-16-16,3-2 0 0,1-3-224 0,-3 0-144 15,-1-1 192-15,0 0-192 0,1-2 144 0,2-2-144 16,4 0 0-16,0-2 144 0,2-4-144 0,-3 0 0 16,-1-3 0-16,-1-4 0 0,-3-2 176 0,-1-3-48 15,-2-3-128-15,3-4 192 0,2-3-192 0,-1-1 176 16,0-5-176-16,-3 2 160 0,-3-5 128 0,-2 0 32 15,-2-4 0-15,-4-1 0 0,-1-5 32 0,-3 0 16 0,-2-4 0 0,-2-2 0 16,0-3-144-16,-2-1-32 0,-3-3 0 0,-2 1 0 16,-2-2-48-16,-2 5-16 0,-5 3 0 0,0 1 0 15,-3 1-304-15,-4-1-64 0,-4 3-16 0</inkml:trace>
  <inkml:trace contextRef="#ctx0" brushRef="#br0" timeOffset="192872.67">15454 12638 12895 0,'-11'2'1152'0,"-4"1"-928"0,-2-1-224 0,3 1 0 16,1-2 3616-16,2-1 672 0,11 0 144 0,0 0 32 16,0 0-2960-16,0 0-592 0,11-2-112 0,3-1-32 15,3-2-192-15,4 0-64 0,6-1 0 0,5 0 0 16,0-1-288-16,6 2-64 0,5 1-16 0,0-1 0 16,-1 1-144-16,1 0 128 0,1-1-128 0,1 2 128 15,-2-2-128-15,-2 4 160 0,-3-3-160 0,1 1 160 0,0 1 144 0,0-1 16 16,-2 1 16-16,1-1 0 15,0 2 256-15,1-2 48 0,0-1 16 0,1 1 0 0,2 1 16 0,1-1 0 16,0 1 0-16,1 0 0 0,1 2-240 0,0 0-48 16,-2 0-16-16,-1 0 0 0,-2 0-208 0,-1 0-32 15,-2 0-128-15,-2 0 192 0,-2 0-192 0,-2 0 128 16,-2 0-128-16,-3 2 0 0,-3-2 128 0,-3 0-128 16,-3-2 0-16,-3 2 0 0,-3 2 224 0,-11-2-48 15,0 0-16-15,0 0 0 0,0 0 160 0,0 0 48 16,0 0 0-16,0 0 0 0,0 0-176 0,-10 7-16 15,0-1-16-15,1-2 0 0,-2-2-160 0,2 1 0 0,9-3 0 16,-10 1 0 0,10-1-448-16,-8 1-112 0,8-1-16 0,0 0-16 15,-9 0-1760-15,9 0-336 0,0 0-80 0</inkml:trace>
  <inkml:trace contextRef="#ctx0" brushRef="#br0" timeOffset="209396.01">4227 12561 2751 0,'0'0'256'0,"0"0"-256"0,0 0 0 0,7-8 0 0,0 1 2944 0,1 1 560 15,-8 6 96-15,10-4 32 0,2-1-2160 0,0 2-416 16,-2 2-96-16,1 1 0 0,0 0-672 0,1 2-128 15,0 1-32-15,0 1 0 0,-1-4-128 0,0 2 0 16,-1 2 0-16,1 0 0 0,-2 0 0 0,0 0 0 16,-1 1 0-16,-1 2 0 0,-7-7 0 0,8 6 0 15,0-3 0-15,0 1 0 0,-8-4 384 0,10 2 128 16,-1-2 48-16,2-1 0 0,-1 0 336 0,3-2 64 16,0-1 0-16,2 0 16 0,0-1-400 0,2 1-96 15,-1 0-16-15,1 2 0 0,1 0-224 0,2 2-48 16,-3 0-16-16,1 3 0 0,0 1-176 0,0 3 128 0,2 0-128 0,-3 0 128 15,-3 2-128-15,1 0 0 0,0 0 0 0,1 0 0 16,-2-1 0-16,1-1 0 0,0-2 0 0,0-1 0 16,0-2 0-16,1-2 0 0,-1-1 0 0,2-1 0 15,2-1 576-15,0-1 64 0,1 1 32 0,1-2 0 16,0 1-160-16,1 2-48 0,0 0 0 0,0 0 0 16,0 2-464-16,0 0 128 0,1 2-128 0,-3 0 0 15,0 0 0-15,-1 2 128 0,1 1-128 0,-2-2 0 16,-1 1 0-16,0 0 0 0,0 0 0 0,0 0 0 15,-1 1-128-15,2-3 128 0,0 2 0 0,0-1 0 16,1-3 0-16,0 1 0 0,0-2 0 0,0 0 0 16,2-1 0-16,1-3 0 0,2-3 0 0,0 1 0 15,1-1 0-15,0 1 0 0,0-1 0 0,-2 3 0 0,-1 1 0 0,0 2 0 16,2-1 128-16,-2 3-128 0,2 1 0 16,-2 3 128-16,0 1-128 0,1 2 0 15,0 1 0-15,0-2 0 0,0 1 0 0,1-2 0 0,-2-1 0 0,-1 0 0 16,0-4 0-16,1-3 0 0,3 3 0 0,0-2 0 15,-1-2 0-15,1-1 0 0,0-3 128 0,0 1-128 16,-1 1 0-16,1 0 0 0,-1 1 0 0,0 0 0 16,0 0 0-16,1 1 0 0,-3 0 0 0,0 1 0 15,0-1 0-15,0 2 0 0,0-1 128 0,1 3-128 16,-1 0 0-16,-1 3 0 0,-1-3 0 0,0 0 0 16,0 2 0-16,0 2 0 0,0-2 0 0,1 2 0 15,0 1 0-15,0 1 0 0,-2 1 0 0,2-1 0 16,-1-2 0-16,-1 1 0 0,-1 1 0 0,1-2 0 0,-1 0 0 0,1-2 0 15,1-2 0-15,0 0 0 0,-2-1 0 16,0 0 0-16,0-2-160 0,1 0-32 0,0 1 0 16,-1 0 0-1,2-3-656-15,-2 1-144 0,-1 0-32 0,1-1-7680 16,1 0-1552-16</inkml:trace>
  <inkml:trace contextRef="#ctx0" brushRef="#br0" timeOffset="-214497.84">21642 13407 12895 0,'0'0'1152'0,"0"0"-928"0,-7-3-224 0,7 3 0 15,0 0 1600-15,0 0 288 0,-8-4 48 0,8 4 16 16,0 0-1536-16,0 0-416 0,-4-8 128 0,4 8-128 16,0 0 336-16,0-9 16 0,2 1 0 0,-2 8 0 15,4-7 288-15,-4 7 48 0,4-11 16 0,-1 5 0 16,-3 6-128-16,0 0 0 0,4-8-16 0,-4 8 0 15,3-8 96-15,-3 8 32 0,3-8 0 0,-2 2 0 16,-1-1-48-16,0 7-16 0,0-9 0 0,-1 1 0 16,-2-1-96-16,0-1-16 0,2 1 0 0,0-1 0 15,-3 0 80-15,3 0 16 0,-1-4 0 0,2 4 0 16,-1-2-96-16,1 2 0 0,1-2-16 0,1 0 0 16,-1 2-304-16,1-2-48 0,0 3-16 0,-1 1 0 0,0 1-128 15,-1 0 0-15,0 7 144 0,-1-9-144 0,1 9 176 0,-3-11-48 16,2 4 0-16,-1-1 0 0,2 8 32 0,-4-9 0 15,4 9 0-15,-4-11 0 0,0 1 112 0,1 2 32 16,2-4 0-16,0 2 0 0,-2-1-16 0,2 1 0 16,-1-2 0-16,2 2 0 0,-1-2-144 0,0 0-16 15,0 2-128-15,-1-1 192 0,2 1-192 0,0 0 144 16,0 0-144-16,2-1 128 0,-1 0 48 0,-1 1 0 16,-1 1 0-16,1 1 0 0,0-2 16 0,0 0 0 15,-2 0 0-15,1 0 0 0,0 0-192 0,-1 1 192 16,1 0-192-16,1 1 192 0,-1 2-192 0,1-2 0 0,0-1 0 0,0-2 0 15,0 1 0-15,-2 0 0 0,4-2 128 0,0 1-128 16,1-2 0-16,0 2 128 0,-1 2-128 0,1-1 128 16,-1-3-128-16,1 0 128 0,0 3-128 0,-2-1 128 15,0 4-128-15,0 0 0 0,1-2 144 0,-2 2-144 16,0 7 0-16,0 0 0 0,-2-7 0 0,2 7 128 16,-1-8-128-16,1 8 0 0,-2-7 0 0,2 7 0 15,0 0 0-15,0 0 144 0,0 0-16 0,-3-9-128 16,3 9 0-16,0 0 0 0,-1-8 0 0,1 8-192 15,-2-9 192-15,2 9 0 0,0 0 0 0,0 0 0 16,0-9 0-16,0 9 0 0,0 0 0 0,0 0 0 16,0 0 0-16,0-10 0 0,0 10 0 0,-1-8 0 15,1 8 0-15,0 0 0 0,-4-9 0 0,4 9 0 16,0 0 0-16,0 0 0 0,0 0 0 0,0 0 0 16,-9-4 0-16,9 4 0 0,0 0 0 0,-9 0 0 15,9 0 0-15,-9 2 0 0,9-2 0 0,0 0 0 0,-11 4 0 0,2 3 0 16,3-3 0-16,-1 2 0 0,-1 1 0 0,2 1 0 15,-2-1 0-15,1 1 0 0,0-1 0 0,-2 1 0 16,-1-2 0-16,0 1 0 0,-2-1 128 0,2 1-128 16,-1 0 192-16,0 1-192 0,-1 0 224 0,1 0-64 15,1 0-16-15,1-2 0 0,0 0 16 0,1-1 0 16,8-5 0-16,-8 5 0 0,8-5-16 0,0 0 0 16,0 0 0-16,0 0 0 0,0 0-144 0,0 0 160 15,0 0-160-15,0 0 160 0,0 0-160 0,0 0 0 16,0 0 0-16,0 0 0 0,0 0 144 0,0 0-144 15,0 0 160-15,0 0-160 0,0 0 0 0,0 0 0 16,0 0 0-16,9-5-160 0,-1-2 160 0,0 1 0 0,-2-1 160 0,1 1-160 16,-1-2 0-16,2 0 0 0,-1 1-128 0,1 1 128 15,-1-2 0-15,1 2 0 0,-1-1 0 0,-1 1 0 16,1-2 0-16,-1 0 0 0,1-1 0 0,-7 9 0 16,6-8 0-16,-6 8-128 0,8-9 128 0,-1 0 0 15,-2 0 0-15,-5 9 0 0,6-8 0 0,1-1 0 16,0 1 0-16,-7 8 0 0,0 0 0 0,7-5 0 15,-7 5 0-15,11-7 0 0,-2 2 0 0,-9 5 0 16,0 0 0-16,0 0 0 0,9-3-128 0,-9 3 128 16,0 0 0-16,0 0 0 0,10-5 0 0,-10 5 0 15,0 0 0-15,0 0 0 0,11 1 0 0,-11-1 0 16,0 0 0-16,0 0 0 0,9 7 0 0,-2 1 0 16,-2 1 0-16,-1 0 0 0,-4-9 128 0,4 10-128 0,1 1 0 0,-5-11 0 15,5 10 0-15,-1 1 0 0,-4-11 128 16,6 10-128-16,1-1 0 0,-7-9 0 0,6 8 0 0,-6-8 128 15,12 7-128-15,-12-7 0 0,11 5 128 0,0-1-128 16,1-2 176-16,0-2-176 0,0 0 0 0,1 0 0 16,2 0-240-16,3 0-13408 15,3 0-2688-15</inkml:trace>
  <inkml:trace contextRef="#ctx0" brushRef="#br0" timeOffset="-209777.81">25939 7460 10127 0,'0'0'896'0,"0"0"-704"0,0 0-192 0,-5-5 0 15,-1-1 3520-15,6 6 688 0,-6-4 128 0,6 4 16 16,-7-7-3216-16,1 2-656 0,-2 1-128 0,-1 2-32 15,-2-1-192-15,0 0-128 0,-1-1 160 0,-1 2-160 16,-1 2 624-16,-1-3 16 0,-2 2 16 0,0 0 0 16,-1 1 336-16,-1 1 64 0,-2 3 16 0,0-3 0 15,-1 2-192-15,2 1-48 0,1 0 0 0,-1 1 0 16,0-1-240-16,1 2-48 0,-1 1-16 0,2 1 0 16,1-1-272-16,1 1-48 0,1 1-16 0,-1-2 0 15,1 2-64-15,0-1-128 0,1 1 176 0,1-1-176 16,1 1 208-16,2-3-64 0,-1 1-16 0,2 1 0 15,1-2 80-15,2 1 16 0,6-7 0 0,-8 9 0 16,1-4 80-16,7-5 16 0,0 0 0 0,0 0 0 16,-2 8-160-16,2-8-32 0,0 10 0 0,0-10 0 15,6 7-128-15,-6-7 128 0,7 8-128 0,1-2 128 0,-8-6 64 0,10 7 0 16,-1-2 0-16,-1 0 0 0,-8-5-48 0,10 9 0 16,0-1 0-16,-3 3 0 0,0-1-144 0,-1 2 160 15,1 1-160-15,-1 0 160 0,0 0-160 0,-1 1 0 16,0 2 144-16,0-1-144 0,-1-2 0 0,0 4 0 15,0-1 0-15,1 2 128 0,0 1 32 0,-1 1 16 16,-1-3 0-16,0 4 0 0,2 0 16 0,0 1 16 16,-1 2 0-16,0 0 0 0,-3 1-80 0,2-1-128 15,1 1 176-15,1-3-176 0,0 0 176 0,0 0-176 16,1-1 160-16,-1 1-160 0,0 1 0 0,0 1 0 16,0-2 0-16,1 2 0 0,-2-1 144 0,-1 1-16 0,1 2 0 0,0 1 0 15,0 0 64-15,0 2 0 0,-1 0 0 16,-2 1 0-16,2-2-192 0,-1 4 0 15,1-2 0-15,1-3 0 0,0 2 0 0,0 1 0 0,-1 0 0 0,1-2 0 16,2 2 0-16,-1 2 0 0,1 0 0 0,2 1 0 16,0 1 0-16,-2 0 0 0,1 0 0 0,0 1 128 15,0-1-128-15,1 1 0 0,-3-4 0 0,2 0 0 16,-2-2 0-16,2-2 0 0,-3 1 128 0,1-2-128 16,0 4 0-16,-1 0 0 0,-4-3 0 0,1 2 0 15,1 1 0-15,-2 1 0 0,-2 1 144 0,1 1-144 16,0 4 0-16,-1-2 0 0,1-1 0 0,2 1 0 15,5 0 0-15,-3-1 128 0,1-1-128 0,2-3 0 16,-1 0 0-16,0-1 0 0,0 1 0 0,2 0 0 16,1 1 0-16,-3 1 0 0,-3 4 0 0,1-3 0 0,-2 7 0 15,1-1 0-15,-1-4 0 0,0 0 128 0,0-1-128 0,1-3 0 16,-2-2 0-16,1 0 0 0,0-3 0 0,2 0 0 16,-2 1 0-16,2-3 128 0,1 0-128 0,0 3 176 15,-2-1-176-15,2 1 192 0,1-1-192 0,1 4 128 16,0 1-128-16,1 1 128 0,-2-4-128 0,0 2 0 15,2 2 0-15,0-2 0 0,0-4 128 0,1-2-128 16,-2-1 0-16,1-3 128 0,-2 1-128 0,0-1 0 16,-1-1 0-16,0 1 128 0,0-2-128 0,-1 2 0 15,-1-2 0-15,1 0 0 0,-2-1 0 0,0-1 0 16,-1-3 128-16,2 1-128 0,-2 2 0 0,0-2 0 16,0-3 0-16,1 0 0 0,0 0 0 0,-1 1 128 15,0-1-128-15,0 1 0 0,0 0 0 0,0-1 0 16,0 1 128-16,0 1-128 0,0 2 0 0,0-1 0 0,0 0 0 0,0 2 0 15,0-2 0-15,0-1 0 0,0 0 0 0,0-1 0 16,-1 0 0-16,0 0 0 0,-1-2 0 0,1 0 0 16,0-1 0-16,0 2 0 0,-1-2 0 0,1 1 0 15,1-10 0-15,-4 14 0 0,-1-3 0 0,1 1 0 16,0 1 0-16,1-3 128 0,-1 3-128 0,2-2 0 16,1-1 0-16,1 1 0 0,1-2 0 0,-1-9 0 15,1 10 0-15,-1 1 0 0,0-2 0 0,0 1 0 16,-1 2 0-16,1-12 0 0,0 10 0 0,0 1 0 15,-1-1 0-15,-1 2 0 0,1-1 0 0,0-2 0 16,1-9 0-16,-3 10 0 0,3-10 0 0,0 0 0 16,-3 8 0-16,3-8 0 0,-2 9 0 0,2-9 0 0,0 0 0 15,0 0 0-15,0 0 0 0,-3 9 0 16,3-9 0-16,0 0 0 0,0 0 0 0,0 0 0 0,0 0 0 0,0 0 0 16,0 0 0-16,-1 11 0 0,1-11 0 15,0 0 0-15,0 0 0 0,1 10 0 0,-1-10 0 16,0 0 0-16,3 10 0 0,-3-10 0 0,0 0-128 0,0 0 128 15,6 11 0-15,-6-11 0 0,0 0 0 0,7 8 0 16,-7-8 0-16,0 0 0 0,10 6 0 0,-10-6 0 16,11 5 0-16,-11-5 0 0,11 6 144 0,0-1-144 15,-11-5 160-15,12 4-160 0,-12-4 128 0,13 4-128 16,-13-4 0-16,11 6 0 0,-11-6 0 0,12 7 0 16,-12-7 0-16,9 6 0 0,-9-6 0 0,0 0 0 15,0 0 0-15,0 0-160 0,0 0-144 0,0 0-16 0,0 0-16 16,0 0 0-1,0 0-1968-15,0 0-400 0,-6-8-80 0,-3-5-16 0</inkml:trace>
  <inkml:trace contextRef="#ctx0" brushRef="#br0" timeOffset="-205534.3">26276 7690 18431 0,'0'0'1632'0,"0"-7"-1312"16,-2-4-320-16,2 11 0 0,0 0 608 0,4-9 48 16,-4 9 16-16,5-8 0 0,-4-4 144 0,2 3 16 15,-3 9 16-15,4-9 0 0,-4 9 48 0,2-9 16 16,-2 9 0-16,0 0 0 0,0 0 288 0,0 0 48 16,0 0 16-16,0 0 0 0,0 0-240 0,0 0-64 0,0 0 0 15,0 0 0-15,-7 2-240 0,7-2-48 0,-11 8-16 0,2 1 0 16,-1 3-368-16,0-3-80 0,0 3-16 0,0 1 0 15,-1 2-48-15,2 2-16 0,-1 0 0 0,-1 3 0 16,-1-3 0-16,-1 4-128 0,-2 2 192 0,0 2-64 16,1-3 64-16,0 3 16 0,-1 1 0 0,4-3 0 15,0 3 48-15,2-5 16 0,1-1 0 0,2-1 0 16,-1 1-144-16,3 0-128 0,2-2 144 0,0-1-144 16,2 1 0-16,3-2 0 0,-2-2 0 0,3 3 0 15,1 3 0-15,1-4 0 0,-2-3 0 0,2-2 0 16,1-2 0-16,0-1 0 0,-7-8 0 0,11 10 0 15,1-1 0-15,-1 1 0 0,1-7 0 0,1 3 0 16,1-1 0-16,1-1 128 0,-1-2-128 0,2-2 0 16,-1-2 144-16,2-1-144 0,2-2 128 0,-1 1-128 0,-1-2 192 0,0-2-32 15,-2-3-16-15,1 1 0 0,-3-1 0 0,-1 1 0 16,0-3 0-16,-2 3 0 0,-2-6-144 0,0-1 160 16,-2-3-160-16,1 1 160 0,-3-1-160 0,-1-1 128 15,1-2-128-15,0-1 128 0,-1-3-128 0,0 2 0 16,-1-1 0-16,-1-1 0 0,-1-2 0 0,0 4 128 15,0 1-128-15,-1 3 0 0,-3 1 0 0,2 2 0 16,-1 1 128-16,0 3-128 0,-2 2 0 0,0 2 0 16,-2 0 0-16,2 0 0 0,-1 1 0 0,1 1 0 15,-1 2 0-15,1-1 0 0,5 7 0 0,-9-5 0 16,0 1 0-16,1-1 0 0,1-1 0 0,0 3-144 16,-2 0 144-16,2 0-208 0,0-1 48 0,1 0 16 15,-1 2 0-15,1-3 0 0,-3 3-16 0,9 2 0 0,-7-4 0 0,7 4 0 31,-6-2-544-31,6 2-128 0,0 0 0 0,0 0-11040 0,0 0-2208 0</inkml:trace>
  <inkml:trace contextRef="#ctx0" brushRef="#br0" timeOffset="-205208.18">26047 7935 16575 0,'0'0'1472'15,"0"0"-1168"-15,0 0-304 0,0 0 0 16,-9 7 1856-16,9-7 320 0,0 0 64 0,-3 11 16 0,1 1-976 0,2-12-192 16,0 0-32-16,5 10-16 15,-1 1-32-15,-4-11-16 0,10 10 0 0,2-1 0 0,1-1-192 0,1 0-32 16,2-3-16-16,2 0 0 0,0-1-80 0,2-1-16 15,1-2 0-15,2-1 0 16,3-1-384-16,0-4-80 0,2 1 0 0,1 0-16 0,-2-3-176 0,0 0 160 16,1-1-160-16,-4 0 160 0,0 1-160 0,-2-2 0 15,0 2 0-15,-2 0 0 0,-3 0-144 0,0 2-112 16,0 0-32-16,-4 0 0 16,-4 0-2512-16,-9 5-496 0,0 0-96 0,14-6-32 0</inkml:trace>
  <inkml:trace contextRef="#ctx0" brushRef="#br0" timeOffset="-204285.01">26699 8179 11967 0,'0'0'1072'0,"0"0"-864"0,0 0-208 0,0 0 0 16,0 0 2384-16,0 0 432 0,0 0 96 0,0 0 16 16,-3 12-2240-16,3-12-448 0,-5 9-96 0,1 1-16 15,-1 1-128-15,1-1 0 0,-1 2 0 0,0-1 0 16,-2 1 0-16,1-1 0 0,-1-1 0 0,2 3 0 16,-2-3 128-16,2 2-128 0,0-1 192 0,0 0-64 15,-1 1-128-15,2 0 0 0,1-3 0 0,3-9 0 16,-4 13-288-16,1-1-96 0,0-2 0 0,3-10-6304 15,0 0-1248-15</inkml:trace>
  <inkml:trace contextRef="#ctx0" brushRef="#br0" timeOffset="-203302.69">27166 8179 11343 0,'0'0'496'0,"0"0"112"0,0 0-480 0,0 0-128 16,0 0 0-16,0 0 0 0,0 0 1280 0,0 0 224 0,0 0 48 0,0 0 16 15,0 0-96-15,0 0-32 0,0 0 0 0,0 12 0 16,0-12-256-16,-2 11-48 0,2 0-16 0,-2-1 0 16,-1 1-336-16,0-2-64 0,0 0-16 0,0 0 0 15,-1 0-304-15,4-9-64 0,-4 10-16 0,4-10 0 16,-3 11-48-16,3-11-16 0,-2 9 0 0,2-9 0 15,0 0 48-15,0 0 0 0,0 0 0 0,0 0 0 16,0 0-48-16,0 0 0 0,0 0 0 0,0 0 0 16,0 0-128-16,0 0-128 0,0 0 144 0,0 0-144 15,0 0 176-15,0 0-176 0,5-10 192 0,0-1-192 16,2-1 0-16,-1 1 0 0,1-1 0 0,-1 2 0 16,1-2 0-16,1 1 0 0,-2 2 0 0,1 1 0 15,-1 2 0-15,-6 6 0 0,7-7 0 0,-7 7 0 0,9-6 0 16,-1-1 0-16,-8 7 0 0,8-5 0 0,-8 5 0 0,0 0 0 15,10-2 0-15,-10 2 0 0,10-3 0 0,-10 3 0 16,0 0 0-16,11 0 0 0,-11 0 0 0,0 0 0 16,10 3 0-16,-10-3 0 0,0 0 0 0,11 6 0 15,-11-6 128-15,8 9-128 0,-2-1 0 0,-6-8 0 16,5 13 0-16,-1-3 0 0,-1 4 0 0,-1-5 0 16,0 1 0-16,-2-10 0 0,0 0-144 0,5 11 16 15,-1-2 0-15,0-2 0 16,-4-7-1664-16,5 10-336 0,-5-10-64 0</inkml:trace>
  <inkml:trace contextRef="#ctx0" brushRef="#br0" timeOffset="-202823.4">27429 8227 27647 0,'0'0'2448'16,"0"0"-1952"-16,0 0-496 0,0 0 0 0,0 0 224 0,0 0-48 0,0 0-16 0,0 0 0 16,10-4-32-16,1 3-128 0,1 0 192 0,-2-2-64 15,-10 3-128-15,13-3 0 0,0 2 0 0,-3-2 0 0,-10 3-128 0,11-4-16 16,-11 4 0-16,10-5 0 0,-10 5 144 15,8-5 0-15,-8 5 0 0,7-6 0 0,-7 6 0 0,6-7 0 16,-6 7 0-16,5-9 128 0,-5 9 64 0,3-8 0 16,-3 8 16-16,1-6 0 0,-1 6-208 0,-1-11 128 15,0 3-128-15,1 8 0 0,0 0 0 0,0 0 0 16,-6-6 0-16,6 6 0 0,0 0-160 0,-7-4-32 16,7 4 0-16,-9 1 0 0,-1 2 192 0,3 2 0 15,-1-1 0-15,0 1-128 0,0 2 128 0,2-1 256 16,-2 1-64-16,8-7-16 0,-7 10 48 0,2 1 16 15,0-5 0-15,5-6 0 0,-5 9 48 0,5-9 16 16,-4 11 0-16,4-11 0 0,-3 11-96 0,3-11-16 0,0 12 0 16,0-12 0-16,1 9-192 0,3 0 0 0,-4-9 0 15,7 9 0-15,-7-9 0 0,9 10-128 0,-1-4 128 0,0 1-208 32,-1-2-448-32,3 0-96 0,-10-5-16 0,11 1 0 15,0 1-1808-15,-1-2-368 0,-10 0-80 0</inkml:trace>
  <inkml:trace contextRef="#ctx0" brushRef="#br0" timeOffset="-202290.25">27797 8091 11967 0,'0'0'1072'0,"0"0"-864"0,0 0-208 0,0 0 0 0,0 0 2560 0,-7 10 480 16,7-10 96-16,-4 10 0 0,2 0-2272 0,2-10-464 16,-4 11-80-16,4-11-32 0,-3 12 80 0,2-2 16 15,-1-1 0-15,2-9 0 0,0 0 192 0,0 11 64 16,0-11 0-16,2 10 0 0,-2-10-64 0,0 0-16 16,0 0 0-16,2 8 0 0,-2-8-128 0,0 0-32 15,0 0 0-15,0 0 0 0,0 0-160 0,0 0-48 16,0 0 0-16,11 2 0 0,-11-2 16 0,11-2 0 15,-11 2 0-15,12-4 0 0,-3 0-208 0,-9 4 0 16,9-8 128-16,-9 8-128 0,11-6 0 0,-11 6 0 16,8-7 0-16,-8 7 0 0,0 0 0 0,0 0 0 0,0 0 0 15,0 0 0-15,0 0 0 0,0 0 0 0,9 5 0 0,-3 2 0 16,1 2 0-16,-2-1 0 0,0 0-128 0,1-1 128 16,-6-7 0-16,7 8 0 0,-7-8 0 0,11 7 0 15,-3-1 0-15,1 0 0 0,0-3 0 0,1 1 0 16,-10-4 0-16,9 0 176 0,-9 0-176 0,11-1 160 15,-11 1 160-15,12-3 48 0,-12 3 0 0,11-2 0 16,-2 1 32-16,-9 1 16 0,10-4 0 0,-10 4 0 16,10-6-48-16,-1 3-16 0,0-3 0 0,-1 4 0 15,0-2-160-15,1 0-16 0,-1-1-16 0,0-1 0 16,-2 0-160-16,-6 6 0 0,8-9 0 0,0 1 128 16,0-1-128-16,-2 1 0 0,1-1 0 0,-2 0 0 15,0-2 0-15,0 1 0 0,1-1 0 0,-1 5 0 16,-5 6-464-1,5-10-32-15,-2-9 0 0,0 5-10432 0,0 4-2080 0</inkml:trace>
  <inkml:trace contextRef="#ctx0" brushRef="#br0" timeOffset="-201055.44">26325 8913 21599 0,'0'0'960'0,"0"0"192"0,0 0-928 0,0 0-224 0,0-9 0 0,0 9 0 0,0-9 1360 0,0 9 240 16,-2-8 32-16,2 8 16 0,0 0-912 0,0 0-176 16,0 0-48-16,-2-11 0 0,2 11-368 0,0 0-144 15,0 0 0-15,-3-9 144 0,3 9-144 0,0 0 160 16,0 0-160-16,0 0 160 0,0 0 288 0,0 0 64 15,0 0 16-15,0 0 0 0,-9-4-80 0,1 2-32 16,-1 4 0-16,0 1 0 0,-3 3-128 0,2 4-32 16,-1 1 0-16,0 4 0 0,0 0-96 0,-1 5-32 15,1 3 0-15,-2 1 0 0,-2 2-128 0,1-1 0 16,0 2 0-16,1 0 0 0,0 1 0 0,1-1 0 16,1-2 0-16,2 0 0 0,0-2-144 0,1 2 144 0,2-4 0 0,2 1 0 15,1-1 0-15,2-3 0 0,0-1 0 0,1 0 0 16,2-4 0-16,1 1 0 0,1 2 0 0,1-7 0 15,-5-9 0-15,8 10 0 0,0 1 0 0,0-3 0 16,-1 0 0-16,-7-8 128 0,12 6-128 0,0-1 0 16,0-2 0-16,1-2 0 0,1-2 0 0,2 0 0 15,1-3 0-15,1-2 176 0,1 0-176 0,2-4 160 16,0 0-32-16,2 0 0 0,0-3 0 0,-1 0 0 16,0-1-128-16,-1 0 160 0,-2-1-160 0,0-1 160 15,-1-1-160-15,-2 0 0 0,-2 2 0 0,-1 0 0 16,-1 0 144-16,-2 0-144 0,1-2 160 0,-4 0-160 15,0-1 256-15,-2-1-64 0,-4-1 0 0,2 2 0 16,-3-3 48-16,-1 1 0 0,-1 0 0 0,0 1 0 0,-1-2-96 16,-1 2-16-16,-2 1 0 0,-2 1 0 0,0-2-128 0,-1 5 0 15,-1 1 0-15,-1 1 0 0,2 1 0 0,0 3 0 16,0-1 0-16,0 2 0 0,2 2 0 16,1 1 0-16,6 4-144 0,-10-4 144 15,1 1-624-15,9 3-16 0,0 0 0 0,-9-2 0 16,0-1-1728-16,9 3-336 0</inkml:trace>
  <inkml:trace contextRef="#ctx0" brushRef="#br0" timeOffset="-200727.79">26072 9181 17503 0,'0'0'1552'0,"0"0"-1232"0,0 0-320 0,0 0 0 16,0 0 2736-16,0 0 480 0,0 0 112 0,0 0 0 16,0 0-2048-16,0 0-400 0,10 0-96 0,1 2-16 15,-1-2-160-15,2-2-32 0,-1 0-16 0,3-1 0 16,-1 2 80-16,1-2 0 0,0 2 16 0,1 0 0 15,0-1-336-15,1 0-80 0,-2 0-16 0,2 1 0 16,0 0-224-16,0 1 0 0,0 0 0 0,-2-3 0 0,-3 1-128 16,-1-1-80-16,1 2-16 0,0-1 0 15,-11 2-688-15,11-1-144 0,-11 1-32 0,9-3-14128 16</inkml:trace>
  <inkml:trace contextRef="#ctx0" brushRef="#br0" timeOffset="-200034.66">26674 9446 18431 0,'0'0'1632'0,"0"0"-1312"0,-10 4-320 0,2 0 0 0,8-4 2448 0,0 0 432 16,0 0 64-16,0 0 32 0,0 0-2288 0,0 0-464 15,0 0-96-15,0 0 0 0,0 0-128 0,0 0 0 16,0 0 0-16,6-7-128 0,-6 7 128 0,11-7-128 16,-2-3 128-16,0 3-128 0,0-1 128 0,0 1 0 15,-1 1 160-15,0-1-160 0,0 3 384 0,0 0 0 16,-8 4-16-16,10-4 0 0,-10 4-224 0,10-1-144 16,-10 1 192-16,0 0-192 0,12 3 128 0,-12-3-128 0,0 0 0 0,8 8 0 15,-8-8 0-15,5 10 0 0,-5-10 0 0,3 10 0 16,-3-10 0-16,-2 12-144 0,0 0 144 0,-2-3-128 15,-3 1 128-15,2 0 0 0,0-1 0 0,-2-1 0 16,-2-1 0-16,0 2 0 0,1 2 0 16,2-1 0-16,-1 2 0 0,1-2 0 0,-1 2 0 0,1 0 0 15,-1-2 0-15,2 1 0 0,1-1 0 0,2 2 0 16,2-12 0-16,-2 10 0 0,1 1 0 0,2-1 0 16,2 1 0-16,-3-11 0 0,6 9 0 0,1 0 0 15,-7-9 0-15,9 6-160 0,-9-6 160 0,12 4-160 16,-12-4-224-1,13 3-32-15,-1-3-16 0,-2 0-8352 0,0 0-1680 0</inkml:trace>
  <inkml:trace contextRef="#ctx0" brushRef="#br0" timeOffset="-199351.25">27272 9274 25855 0,'0'0'1152'0,"0"0"224"0,0 0-1104 0,0 0-272 0,0 0 0 0,-6 6 0 15,1 2 192-15,5-8 0 0,-5 9-16 0,5-9 0 16,-3 11-176-16,2-1 0 0,-1 1 0 0,2-11 0 15,2 10 0-15,-1-1 208 0,-1-9-16 0,3 12-16 16,-1-2 656-16,-2-10 144 0,3 12 32 0,-2 0 0 16,-1-3 64-16,0 3 16 0,0-12 0 0,1 13 0 15,-1-13-336-15,0 15-64 0,0-4-16 0,0 1 0 16,0-12-416-16,0 11-64 0,0-11-32 0,0 12 0 0,0-12-160 16,0 0 0-16,0 0 0 0,0 0 128 0,0 0-128 0,0 0 0 15,0 0 144-15,0 0-144 0,0 0 192 0,0 0-48 16,0 0 0-16,0 0 0 0,0 0 96 0,3-8 16 15,-2-2 0-15,1-1 0 0,-2 2-48 0,1-2 0 16,0-3 0-16,2 1 0 0,-1-2-208 0,1 0 176 16,0 2-176-16,1 0 160 0,-1 2-160 0,1 2 0 15,-1 1 0-15,-3 8 0 0,4-8 0 0,-4 8 0 16,0 0 0-16,10-4 0 0,-10 4 0 0,12-1 0 16,-2 2-176-16,1 3 176 0,-11-4-144 0,10 2 144 15,1 2-160-15,-3 0 160 0,-8-4 0 0,7 7-144 16,0 1 144-16,-1-1 0 0,-6-7 0 0,7 12 0 0,-3-3 0 15,0 2 0-15,-4-11 0 0,5 13-128 0,-1-1 128 0,1-2 0 16,-5-10 0-16,5 10 0 0,-5-10 0 0,6 13-128 31,-6-13-560-31,5 11-96 0,-5-11-32 0,6 9-10384 0,-6-9-2064 0</inkml:trace>
  <inkml:trace contextRef="#ctx0" brushRef="#br0" timeOffset="-198970.27">27587 9400 11967 0,'0'0'1072'0,"0"0"-864"0,0 0-208 0,0 0 0 0,0 0 3472 0,0 0 656 16,11-2 128-16,0-1 32 0,-1 1-3408 0,-1-2-688 15,1 0-192-15,-1 0 0 0,-9 4 160 0,10-4-160 16,-10 4 160-16,9-7-160 0,-1 1 144 0,-8 6-144 15,8-7 128-15,-2 0-128 0,-2-1 128 0,-4 8-128 16,0 0 0-16,4-11 128 0,-1 1-128 0,-2 1 0 16,-1 9 0-16,-3-9 128 0,1-1-128 0,-2 4 128 15,0-1-128-15,0 1 128 0,0-1 0 0,-1 3-128 16,5 4 192-16,-10-2-64 0,-1 1 144 0,2 1 32 16,-1 1 0-16,0 1 0 0,1 2-144 0,0 2-32 15,0-1 0-15,0 1 0 0,1 2 16 0,2 1 0 16,-1 0 0-16,1 2 0 0,0-1 336 0,1 1 64 15,0 0 16-15,1 1 0 0,-1 1-240 0,1 0-64 0,3 0 0 16,-1-1 0-16,1-2-256 0,1 2 128 0,1 0-128 0,2-2 0 16,-3-10 0-16,3 11 0 0,-3-11 0 0,0 0 0 31,7 9-432-31,-7-9-144 0,0 0-16 0,13 6-9136 0,-1-3-1840 0</inkml:trace>
  <inkml:trace contextRef="#ctx0" brushRef="#br0" timeOffset="-198511.94">27845 9307 21935 0,'0'0'960'0,"0"0"224"0,-4 10-944 0,0 0-240 0,0 1 0 0,1-1 0 0,2 2 640 0,-1 1 64 16,-1 1 32-16,2-1 0 0,-1 0-32 0,1 0 0 15,1 2 0-15,-1-1 0 0,1-1-192 0,-2-1-64 16,2 1 0-16,2-4 0 0,-2-9-48 0,2 12-16 16,-2-12 0-16,0 0 0 0,0 0 64 0,0 0 0 15,8 9 0-15,-8-9 0 0,0 0-96 0,0 0-16 16,11-7 0-16,-4 2 0 0,-7 5-64 0,10-10-16 16,-4-2 0-16,-1 0 0 0,2 1-128 0,-2-1-128 15,-1 1 144-15,0 2-144 0,-4 9 0 0,5-8 0 16,-5 8 0-16,0 0 0 0,0 0 0 0,0 0 0 15,0 0 0-15,0 0 0 0,0 0 0 0,7 11 0 16,-2 2 0-16,0-4 0 0,0 1 160 0,2-2-160 16,-7-8 160-16,10 7-160 0,-1-2 240 0,-9-5-48 0,13 4-16 0,-1-4 0 15,0 0 64-15,0-3 16 0,-1 1 0 0,1 0 0 16,0-7 48-16,1 0 16 0,-2-1 0 0,1-2 0 16,-1 0-96-16,-2 1-16 0,-1-1 0 0,-1 1 0 15,1 0-208-15,1-1 128 0,-2-1-128 0,-1 0 0 16,1 0 0-16,-2-2-160 0,0 0 0 0,1-1 0 31,-3-1-672-31,3 0-144 0,-1 0-32 0,0 0 0 16,0 0-2128-16,-1 2-448 0</inkml:trace>
  <inkml:trace contextRef="#ctx0" brushRef="#br0" timeOffset="-192623.82">26618 11280 9215 0,'0'0'816'0,"0"0"-656"15,0 0-160-15,0 0 0 0,0 0 3456 0,8-9 640 16,-2 1 144-16,2 1 32 0,-1-1-3248 0,-1 0-656 16,1 0-128-16,-1 2-32 0,-6 6-48 0,7-8-16 15,-7 8 0-15,6-7 0 0,-6 7 256 0,0 0 48 16,0 0 16-16,0 0 0 0,0 0 624 0,0 0 128 16,0 0 32-16,0 0 0 0,0 0-336 0,-10 8-64 15,-1 1-16-15,1 3 0 0,0 1-448 0,-1-1-80 16,1 2-32-16,2 3 0 0,1 0-272 0,0 2 0 15,-1 0 0-15,-1 2 0 0,-2 3 0 0,2 1 0 0,1 0 0 16,3 4 0-16,-2-1 0 0,2 2 0 16,1 2 0-16,3-1 0 0,-2 4 0 0,2-2 0 0,0 3 0 15,1-2 0-15,0-1 0 0,2-2 0 16,2-2 0-16,0-3 0 0,0-3 0 0,1-3 0 0,3-3 0 0,0-2 0 16,0 0 0-16,0-2 0 0,-1-7 0 0,4 1 0 15,1-3 128-15,1-2-128 0,0-3 0 0,1-2 0 16,2-2 208-16,-1-1-64 0,1-5-16 0,0 1 0 15,-1-2 64-15,2-1 16 0,0 0 0 0,0-1 0 16,0-3 96-16,-1-4 16 0,-2 1 0 0,0-2 0 16,1-4 48-16,-4-1 16 0,0-3 0 0,-3 0 0 15,-2 0-48-15,1-2 0 0,-3-2 0 0,0 2 0 0,-2 1-192 16,1 1-144-16,-2 4 192 0,-1-1-192 0,-1 7 0 0,-2 0 0 16,-1-1 0-16,-1 6 0 0,-1-4 0 0,-1 4 0 15,-1 0 0-15,-1 2 0 0,0 0-208 0,-1 3 48 16,-3-1 16-16,-1 2 0 0,0 0 144 0,0 0-208 15,-3-1 80-15,1 3 128 0,2 2-224 0,0 0 80 16,-1-1 16-16,0 4 0 16,0 0-384-16,2 0-80 0,-1 1-16 0,2 4-10848 15,2 0-2160-15</inkml:trace>
  <inkml:trace contextRef="#ctx0" brushRef="#br0" timeOffset="-192314.82">26592 11572 21183 0,'0'0'1888'0,"0"0"-1504"0,-5 10-384 0,5-10 0 16,0 0 2816-16,1 13 512 0,-1-13 80 0,7 6 32 16,-7-6-2672-16,10 4-512 0,4-1-128 0,3-3 0 15,3 0-128-15,-1-4 176 0,1 1-176 0,1-2 192 16,1 1-192-16,0 0 0 0,0 0 0 0,0-1 128 0,-1 0-336 0,-1 2-80 16,-3-2-16-16,-2 4 0 15,-2-3-2208-15,-2 1-448 0</inkml:trace>
  <inkml:trace contextRef="#ctx0" brushRef="#br0" timeOffset="-190881.99">27086 11814 8287 0,'0'0'368'0,"0"0"80"0,0 0-448 0,0 0 0 16,0 0 0-16,0 0 0 0,0 0 4480 0,0 0 832 16,0 0 144-16,0 0 48 0,0 0-4176 0,0 0-832 15,0 0-176-15,0 0-16 0,-6 7 0 0,6-7 0 16,-6 10 0-16,6-10 0 0,-6 9 400 0,1-2 64 15,-1 1 32-15,1 0 0 0,5-8 48 0,-6 11 16 16,0-1 0-16,1-1 0 0,5-9-400 0,-5 13-80 16,1-4 0-16,4-9-16 0,-4 12-368 0,2-2 144 0,-1 0-144 0,3-10 0 15,0 0 0-15,0 10 0 0,0-10 0 0,0 0 0 16,0 0 0-16,6 8 0 0,-6-8 0 0,12 2 0 16,-1 0 0-16,-2-4-144 0,-9 2 16 0,13-4 0 15,-1 1-160-15,-1-1-32 0,1 0 0 0,-2 1 0 16,1-3-16-16,-2 0-16 0,1 1 0 0,2 0 0 15,0-2 64-15,-2 2 16 0,1 0 0 0,-1 1 0 32,1-4-1808-32,-4 3-352 0,0-1-80 0,-7 6-16 0</inkml:trace>
  <inkml:trace contextRef="#ctx0" brushRef="#br0" timeOffset="-190672.98">27266 11755 32943 0,'0'0'1456'0,"-9"6"304"0,1 0-1408 0,1 0-352 16,7-6 0-16,-7 9 0 0,1 2 528 0,1-1 48 16,0-1 0-16,1 2 0 0,1-1-576 0,1 3 0 15,-2-2 0-15,1 2 0 0,1-3 0 0,-1 3 0 16,1 0 0-16,0 1 0 0,0 2-144 0,-1 4 144 16,0-3-128-16,2 2 128 15,-1 2-416-15,-1 1 0 0,0 0 0 0,1 1 0 16,0-1-1712-16,1 0-352 0,0-1-64 0,-1-2-5712 15,2-2-1136-15</inkml:trace>
  <inkml:trace contextRef="#ctx0" brushRef="#br0" timeOffset="-190180.66">27614 12005 18431 0,'0'0'1632'0,"0"0"-1312"0,0 0-320 0,-8 8 0 15,8-8 3328-15,-8 7 608 0,8-7 112 0,0 0 32 0,-7 9-3536 0,0-1-704 16,7-8-144-16,-5 10-16 15,0-1-144-15,-1 0-32 0,2 0 0 0,-1 2 0 0,0-1 240 0,0 3 64 16,0-2 0-16,2 2 0 0,-1-4 672 16,0 1 144-16,2-1 16 0,0 2 16 0,1-1-80 0,1 1 0 15,3-2-16-15,-3-9 0 0,5 9-560 0,1-1 0 16,2-2 0-16,1-3 0 0,2 1 0 0,0-4-144 16,4 0-16-16,-1-5 0 0,0-1 160 0,2 0-208 15,1-2 80-15,1 0 128 0,2-2-224 0,-1 1 80 16,-2-2 16-16,2 2 0 0,-4 1 128 0,0 2 0 15,-2-6 0-15,-2 3 0 0,-1 0 0 0,-4 2 0 16,-6 7 0-16,3-10 0 0,-3 1 128 0,-3 0 64 16,-1 1 16-16,-1 1 0 0,-3-1 176 0,-2 2 16 15,-2 1 16-15,0-2 0 0,-1 1-96 0,0 2 0 0,-1-3-16 16,1 3 0-16,-2 0-304 0,4 3 128 0,0 0-128 0,2 2 0 31,-1 0-544-31,1 3-224 0,-1 0-32 0,10-4-16 16,-7 8-2672-16,0 0-544 0</inkml:trace>
  <inkml:trace contextRef="#ctx0" brushRef="#br0" timeOffset="-189693.66">28013 11858 10127 0,'0'0'896'0,"0"0"-704"0,0 0-192 0,0 0 0 15,0 0 5760-15,0 0 1104 0,0 0 240 0,0 0 32 16,0 0-5728-16,0 0-1136 0,0 0-272 0,-4 12 0 15,0 1 0-15,0 1 0 0,0 2-160 0,2-1 160 16,0 4-192-16,1-1 48 0,-1 3 16 0,0-2 0 16,1 5 128-16,1-3 0 0,-1 1-144 0,1-4 144 15,0 0 0-15,1 0 0 0,0 1-144 0,2-5 144 16,1-1 0-16,0 0-160 0,2-4 160 0,1-2-128 31,-7-7-512-31,9 5-112 0,1-2-16 0,1-5-9008 0,-4 1-1808 0</inkml:trace>
  <inkml:trace contextRef="#ctx0" brushRef="#br0" timeOffset="-189130.9">28331 12018 8287 0,'0'0'368'0,"0"0"80"16,0 0-448-16,0 0 0 0,0 0 0 0,-4-6 0 0,-1 1 3168 0,5 5 544 15,-9-3 128-15,1 3 0 0,-1 0-2416 0,0 1-480 16,-2 3-112-16,0 0 0 0,-2 1 16 0,1 2 16 16,3 3 0-16,-2 1 0 0,-2 2-368 0,0 0-80 0,1 0-16 0,2 0 0 15,1 1-64-15,2 0-16 0,2-1 0 0,0 1 0 16,2-1 32-16,2 2 0 0,0-2 0 0,2-2 0 15,0-1-352-15,2 1 0 0,-3-11 0 0,4 11 0 16,0-4 0-16,1 1 0 0,-5-8-160 0,8 5 160 16,-8-5-192-16,12 0 192 0,-1-1-192 0,0-2 192 15,-2-2 0-15,1-3 0 0,1-1 0 0,-1-2 0 16,-1 0 480-16,3-1 0 0,0-1 0 0,-1 0 0 16,0 0 80-16,-1-3 16 0,-1 0 0 0,1 0 0 15,-1-4-256-15,-3 2-64 0,-2-3 0 0,1 1 0 16,1 1-80-16,-3-1-32 0,0 2 0 0,0 1 0 15,-3 3-144-15,-3-1 0 0,0 2 144 0,1 2-144 16,-1-1 128-16,-1 3-128 0,0-3 160 0,1 2-160 16,-4 2 128-16,2 1-128 0,0 1 0 0,-1-1 144 0,1 2-400 15,0 1-64-15,5 4-32 0,-5-4 0 16,-1 0-672-16,6 4-128 0,0 0-16 0,0 0-16 16,0 0 32-16,0 0 0 0,0-6 0 0,0 6 0 15,0 0 416-15,0 0 96 0,0 0 0 0,0 0 16 16,0 0-32-16,0 0-16 0,12 6 0 0,-3 2 0 0,-9-8 672 0,9 9 0 15,-9-9 0-15,8 11 0 0,-1-2 288 0,-7-9-16 16,8 10 0-16,-8-10-7360 16,7 8-1472-16</inkml:trace>
  <inkml:trace contextRef="#ctx0" brushRef="#br0" timeOffset="-188629.81">28325 11829 16575 0,'0'0'1472'0,"0"0"-1168"16,0 0-304-16,0 0 0 0,0 0 2672 0,0 0 464 15,0 0 112-15,0 0 16 0,0 0-2496 0,0 0-512 16,0 0-80-16,0 0-32 0,0 0-144 0,0 0 0 16,0 0 0-16,0 0 128 0,0 0 128 0,1 12 0 15,-1-12 16-15,-3 14 0 0,-1 1 320 0,0-2 64 16,1-2 16-16,-1 4 0 0,1 0-240 0,2 4-48 16,-1-4-16-16,4 4 0 0,-1-1-112 0,4 0 0 0,-1-1-16 15,1 1 0-15,1-1 0 0,0-1 0 0,2-1 0 16,2 1 0-16,-2-4-240 0,3-2 0 0,-1 1 0 0,0-5 0 31,3 2-448-31,-2 0-96 0,-1-3-16 0,1-1 0 16,1-1-1600-16,-3-1-320 0,-9-2-64 0,9 0-9712 0</inkml:trace>
  <inkml:trace contextRef="#ctx0" brushRef="#br0" timeOffset="-185442.81">26591 10326 3679 0,'0'0'320'0,"0"0"-320"0,0 0 0 0,0 0 0 15,0 0 3472-15,0 0 624 0,-6-9 128 0,6 9 32 16,0 0-3376-16,2-8-688 0,-4-2-192 0,2 10 0 31,6-8-368-31,-2 0-160 0,-1 0-48 0,1-1 0 0,-4 9 336 0,6-10 64 0,-4-1 16 0,1 2 0 16,-2 1 720-16,-1 8 144 0,-1-9 16 0,-2 1 16 15,1 2 768-15,-1-2 160 0,0 0 16 0,1-1 16 16,-2 1-848-16,4 8-160 0,-3-9-48 0,3 9 0 16,0 0-208-16,-4-8-48 0,4 8-16 0,0 0 0 15,0 0 384-15,0 0 80 0,-5-6 0 0,5 6 16 16,0 0-80-16,0 0-32 0,0 0 0 0,-9 1 0 16,9-1-224-16,0 0-64 0,-10 5 0 0,2 2 0 15,8-7-128-15,-9 8-48 0,1-1 0 0,0 1 0 0,0-1-144 0,0 1-128 16,3-2 192-16,-1 2-192 15,0 0 0-15,1 2 0 0,-1-1 0 0,0 0 0 16,2 1 0-16,1 0 0 0,-3 0 0 0,2 3 0 0,1 2 128 16,-1 2-128-16,1 0 0 0,0 1 0 0,1 1 128 0,-1 4-128 15,1-1 144-15,2 1-144 0,-2 1 0 0,2 1 0 16,0-1 0-16,0 1 0 0,0 1 0 0,0-1 0 16,0-2 0-16,0 1 0 0,2-1 0 0,0-2 0 15,1-1-128-15,-1-2 128 0,1-1 0 0,1-4 0 16,-1-1 0-16,0-2 0 0,-3-10 0 0,7 9 0 15,-7-9 0-15,0 0 0 0,10 4 160 0,1-4-160 16,1-2 160-16,-2-2-160 0,0-2 0 0,1 0 128 16,-1-1-128-16,3-2 0 0,0-1 0 0,0-1 0 0,-1 0-192 0,1-1 192 15,2-2-192-15,-2 1 64 0,0 1 128 0,-2 0-208 16,1-1 208-16,-3 0 0 0,0-1 0 0,-1-2 0 16,-3-1 0-16,1 0 128 0,-1-1-128 0,-1-2 160 15,-2 1 64-15,1-5 16 0,-2 5 0 0,1-3 0 16,-1 1-112-16,-1 0 0 0,-1 0-128 0,-1 1 192 15,1 2-192-15,-3 0 0 0,0 4 0 0,-1-1 0 16,-2 2 128-16,1 0-128 0,-1 0 0 0,-1 1 0 16,-1 2 144-16,0 0-144 0,0 0 128 0,0 1-128 15,-3 0 0-15,3 3 0 0,-1-1 0 0,2 2 0 32,1 4-272-32,0-2-144 0,-3 3-32 0,3 3 0 15,-1-3-576-15,8 0-112 0,-11 4-16 0,4-1-16 0,7-3-2192 0,-10 7-432 0,3-2-96 0</inkml:trace>
  <inkml:trace contextRef="#ctx0" brushRef="#br0" timeOffset="-185177.84">26468 10387 9215 0,'0'0'816'0,"0"0"-656"0,0 0-160 0,0 0 0 0,0 0 3344 0,0 0 640 16,0 0 128-16,0 0 32 0,0 0-2672 0,0 0-544 15,0 0-96-15,0 0-32 0,0 0-288 0,8 11-64 16,-8-11-16-16,8 10 0 0,-3-1-16 0,-5-9 0 16,8 12 0-16,-2-2 0 0,2 1-96 0,-3-2-32 15,-5-9 0-15,6 12 0 0,-1-2-160 0,0 1-128 16,-5-11 144-16,6 9-144 0,-6-9 0 0,11 6 0 0,-1 1 0 0,-10-7 0 16,12-3 0-16,0 1-160 0,1 0 0 15,1-4 0 1,2-1-688-16,1-1-144 0,0 2-32 0,0-2-11648 0</inkml:trace>
  <inkml:trace contextRef="#ctx0" brushRef="#br0" timeOffset="-184490.12">26905 10666 18431 0,'0'0'1632'0,"0"0"-1312"16,0 0-320-16,0 0 0 0,0 0 2560 0,0 0 448 0,0 0 96 0,12-5 16 15,-2 4-2176-15,-10 1-432 16,10-3-96-16,1 2-16 0,-1-2-224 0,-1 3-48 0,-9 0-128 0,12-5 192 16,-1 1-192-16,-1 2 0 0,0-1 128 0,1 0-128 15,-1 1 0-15,-10 2 128 0,12-3-128 0,-2 2 0 16,-10 1 128-16,11 0-128 0,-11 0 0 0,0 0 0 15,0 0 144-15,0 0-144 0,0 0 128 0,0 0-128 16,0 0 128-16,5 8-128 0,-5-8 128 0,0 10-128 16,0-10 192-16,-4 13-64 0,-1-2 0 0,0-1 0 15,1 0-128-15,-1-2 0 0,5-8 0 0,-7 9 0 16,7-9-144-16,-6 8-16 0,6-8 0 0,0 0 0 16,-6 8 160-16,6-8-208 0,0 0 80 0,0 0 128 15,0 0-192-15,-2 9 192 0,2-9-160 0,0 0 160 16,0 0 0-16,2 9-144 0,-2-9 144 0,6 9 0 15,-1-1 0-15,-5-8 0 0,6 9 0 0,-6-9 0 16,8 7 0-16,0-1 0 0,-8-6 0 0,8 7 0 0,-8-7 0 16,8 8 0-16,-8-8 0 0,7 9-128 0,-7-9 128 0,6 10 0 15,-2 1 0-15,-2-1 0 0,1-1 0 0,-2 0 0 16,-1 0 0-16,0 1 0 0,0-10 0 0,0 11 0 16,-3 0 0-16,2-1 0 15,1-10 0-15,-4 11 128 0,0-4-128 0,4-7 128 0,-6 8-128 0,1 1 144 16,-1-2-144-16,6-7 160 0,-6 9-160 0,-1-1 0 15,0-2 0-15,7-6 0 0,-8 7 0 0,8-7 0 16,-7 8 0-16,7-8 0 0,-6 6-432 0,6-6 48 16,0 0 0-16,0 0 0 15,0 0-1968-15,0 0-384 0</inkml:trace>
  <inkml:trace contextRef="#ctx0" brushRef="#br0" timeOffset="-183991.63">27546 10880 18431 0,'0'0'1632'0,"0"0"-1312"0,0 0-320 0,0 0 0 16,0 0 2128-16,0 0 368 0,-9 3 64 0,9-3 0 0,-9 2-2048 0,9-2-512 15,-9 4 0-15,9-4 0 0,-9 7 0 16,1-1-176-16,1 1 32 0,1-1 0 0,-2 1 144 0,2-1 0 16,-1 2 0-16,1 1 0 0,-1 0 0 0,2 2 224 15,0 2-48-15,-1-3-16 0,1 3 32 0,3-2 16 16,0-1 0-16,1 1 0 0,1-11-208 0,0 13 176 15,0-2-176-15,0-11 160 0,0 0-160 0,10 7 0 16,1-2 0-16,1-2 0 0,-1-3 0 0,2 0 0 16,2 0 0-16,-1-3 0 0,-1-2-128 0,1-2 128 15,1-3-160-15,0 0 160 0,0-1-272 0,0 1 32 16,0-1 16-16,-1 1 0 0,-1-1 96 0,-1 0 128 16,-2-1-208-16,-1 2 80 0,-1 0 128 0,0-1 0 0,-3-1 0 15,0 1 128-15,-2 2 32 0,-2-2 16 0,-1-1 0 0,-1 3 0 16,-3 1 32-16,0 1 16 0,0 1 0 0,0 1 0 15,4 5-224-15,-6-6 144 0,-2 4-144 0,1 1 128 32,0-1-448-32,-1 2-80 0,0 2-32 0,8-2 0 15,-10 2-624-15,2 2-128 0,8-4-32 0,-9 7-6176 0,2-1-1248 0</inkml:trace>
  <inkml:trace contextRef="#ctx0" brushRef="#br0" timeOffset="-183560.2">27842 10608 11967 0,'0'0'1072'0,"0"0"-864"16,0 0-208-16,0 0 0 0,0 0 3200 0,0 0 576 0,0 0 128 0,0 0 32 15,0 0-2608-15,0 0-528 16,0 0-96-16,0 0-32 0,0 0 160 0,-6 10 48 0,-1 2 0 0,1 0 0 15,0 1-144-15,1 1-32 0,1 3 0 0,0 1 0 16,2-1-304-16,-1 1-64 0,1 1-16 0,2-1 0 16,-2-3-192-16,1 1-128 0,0 0 128 0,-1-1-128 15,2 2 0-15,0 0 0 0,2-1 0 0,-1 1 0 16,0-1 0-16,3-2-208 0,-1 0 16 0,1 2 16 31,0-3-848-31,1 0-192 0,1-3-16 0,1 1-16 0,-2-2-1280 16,0-4-256-16,2 2-48 0</inkml:trace>
  <inkml:trace contextRef="#ctx0" brushRef="#br0" timeOffset="-182958.83">28142 10922 11967 0,'0'0'1072'0,"0"0"-864"16,0 0-208-16,0 0 0 0,-4-8 2416 0,4 8 432 15,0 0 96-15,-4-8 0 0,0 2-2064 0,4 6-432 16,-4-7-64-16,4 7-32 0,0 0 96 0,-6-4 32 16,6 4 0-16,-9 0 0 0,0 3 240 0,0 1 48 15,-1 1 16-15,1 1 0 0,0 1-256 0,-1 1-48 0,-2 0-16 0,2-1 0 16,-1 1 64-16,2 1 16 15,0 2 0-15,0-2 0 0,0 1-48 0,-1 1-16 0,3-1 0 16,-1 2 0-16,0 0-480 0,1 1 128 0,1 0-128 0,2-3 0 16,4-10 0-16,0 0 0 0,0 11-144 0,0-11 144 15,0 0-336-15,0 0 16 0,12 7 16 0,0-1 0 16,-1-6 112-16,2 0 32 0,0-2 0 0,2-3 0 16,-1-3 160-16,0-1 0 0,1-2 0 0,-1-1 0 15,0-1 144-15,1 0-144 0,-2-2 192 16,0 1-192-16,0-2 400 0,0 2-16 0,0-2-16 0,-1-1 0 15,-1-1 32-15,0 1 16 0,-2 0 0 0,-1 0 0 16,-2 2-160-16,2-2-16 0,-1 0-16 0,-2 1 0 16,-1-1-32-16,-3-1-16 0,0-2 0 0,-1 2 0 15,-1 1-176-15,-2 3 128 0,-2 0-128 0,1 2 128 0,0 0 128 0,0 4 0 16,1 2 16-16,3 6 0 0,0 0 32 0,-8-3 0 16,8 3 0-16,-8 3 0 0,8-3-304 0,-7 8 0 15,1 1 0-15,2 2 0 0,0 5 0 16,1 2 0-16,1-1-160 0,-1 3 160 0,2-1-176 0,0 2 176 15,-1 1-128-15,2 2 128 0,0-2 0 0,0 3-128 16,2 1 128-16,-1 0 0 0,-1 1 0 0,1-1-160 16,1-3 160-16,0-1 0 0,1-1-384 0,2-3 48 15,0-3 0-15,3 5 0 16,1 5-2352-16,3-3-448 0,2-6-112 0,1-7-9872 0</inkml:trace>
  <inkml:trace contextRef="#ctx0" brushRef="#br0" timeOffset="-172394.34">21672 13295 1839 0,'0'0'0'0,"-3"9"160"0,-2-3-160 0,-2 2 0 0,7-8 0 0,-6 7 0 15,-1 0 6064-15,7-7 1168 0,-4 8 256 0,4-8 32 16,0 0-5888-16,0 0-1184 0,0 0-224 0,-2 9-48 16,2-9 80-16,0 0 0 0,0 0 16 0,0 0 0 15,0 0 96-15,0 0 16 0,0 0 0 0,9 6 0 16,-9-6 16-16,10 1 16 0,-1 1 0 0,-9-2 0 16,0 0 208-16,11 4 32 0,-11-4 16 0,0 0 0 15,0 0-16-15,8 6 0 0,-8-6 0 0,5 6 0 16,-5-6 336-16,0 0 64 0,0 0 16 0,0 0 0 15,0 0-224-15,0 0-32 0,0 0-16 0,0 0 0 16,0 0-320-16,0 0-64 0,6-9-16 0,0-1 0 0,-2-3-32 0,0-1-16 16,3 0 0-16,0-1 0 0,-2-1-144 0,0-1-16 15,0-1-16-15,-1-2 0 0,-1 1-176 16,-3-4 128-16,-1 3-128 0,-1-1 128 0,0 0 48 0,-3 1 0 16,-3-2 0-16,1 1 0 0,2 0 80 0,-1 2 32 15,-2-1 0-15,1 2 0 0,1 0 0 0,0 2 0 16,1 0 0-16,1 1 0 0,0-2 0 0,2 1 0 15,0 1 0-15,1-1 0 0,0-2-96 0,1 1 0 16,2 0-16-16,1 0 0 0,0 0-176 0,-1-3 128 16,0 1-128-16,0-1 128 0,1-1-128 0,-2 2 0 15,-1-2 0-15,0 3 0 0,0 1 0 0,-1 2 0 0,-3 2 0 0,1 3 0 16,-1 1 0-16,0 2 0 0,1 1 0 0,3 6 0 16,-7-7 0-16,7 7 0 0,-6-4 0 0,6 4 0 15,-10-4 0-15,10 4 0 0,-9 2 0 0,9-2 0 16,-10 2 0-16,1 1 0 0,9-3 0 0,-9 4 0 15,9-4 0-15,0 0 0 0,-10 4 0 0,10-4 0 16,0 0 0-16,0 0 0 0,0 0 0 0,0 0 0 16,-7 2 0-16,7-2 0 0,0 0 0 0,0 0 0 15,0 0 0-15,-8 4 0 0,8-4 0 0,-8 6 0 16,-1-1 0-16,9-5 0 0,-9 5 0 0,1 0 0 16,8-5 0-16,-9 7 0 0,1-3 0 0,8-4 0 15,-9 5 0-15,9-5 0 0,-8 6 0 0,0 1 0 16,0-1 0-16,1 1 0 0,0-1 128 0,-1 0-128 15,8-6 0-15,-8 9 0 0,2-3 0 0,6-6 0 16,-8 9 0-16,8-9 0 0,-6 10 0 0,-1-1 128 0,2-2-128 16,5-7 0-16,-8 11 0 0,1-5 0 0,1 1 0 0,6-7 0 15,-7 5 0-15,7-5 0 0,0 0 0 0,0 0 0 16,0 0 0-16,-7 4 0 0,7-4 0 0,0 0 0 16,-8 1 0-16,8-1 0 0,0 0 0 0,0 0 0 15,-8-2 128-15,8 2-128 0,-7-3 0 0,7 3 0 16,-7-4 0-16,7 4 128 0,-7-6-128 0,2 0 0 15,5 6 0-15,-5-6 0 0,5 6 0 0,0 0 0 16,-4-9 128-16,4 9-128 0,-2-9 0 0,2 9 128 16,4-8-128-16,-4 8 128 0,9-9-128 0,2 2 0 15,-1 2 0-15,2 1 128 0,-1 0-128 0,0 2 0 16,2 0 0-16,0 1 0 0,0 1 0 0,0 1 0 0,0 2 0 0,0 0 0 16,-1-1 0-16,1 1 0 0,0 1 0 0,0-2 0 15,0 1 0-15,0 1 0 0,-1 0 0 16,0 1 0-16,0-2 0 0,-1 2 0 0,1 0 0 0,0 0 0 15,-2 0 0-15,1-2 0 0,-1 1 0 0,1-3 0 16,-2 0 0-16,1-1 0 0,2 2 0 0,0-2 0 16,-1-2 0-16,-2 1 0 0,-9 1 0 0,11-1 128 15,-11 1-128-15,12-5 0 0,-12 5 144 0,10-4-144 16,-10 4 0-16,0 0 144 0,9-4-144 0,-9 4 0 16,0 0 144-16,0 0-144 0,0 0 0 0,0 0 144 15,0 0-144-15,0 0 192 0,4-8-192 0,-4 8 192 16,0 0-192-16,0 0 0 0,3-9 144 0,-3 9-144 15,2-9 0-15,-2 9 128 0,0-11-128 0,0 2 0 16,0 1 128-16,0 8-128 0,0 0 128 0,-2-13-128 0,-2 2 128 16,0 1-128-16,4 10 160 0,-7-9-160 0,1-1 128 15,-1 2-128-15,7 8 0 0,-9-8 144 0,0-1-144 0,0 1 0 16,0 2 0-16,0-3 128 0,1 2-128 0,0 1 0 16,-1-2 0-16,0 1 0 0,-2 1 0 0,2-2 0 15,0 1 0-15,0 1 0 0,0-1 0 0,1 1 0 16,0 1 0-16,8 5 0 0,-9-7 0 0,3 2 0 15,6 5 0-15,-8-4 0 0,8 4 0 0,-7-4 0 16,7 4 0-16,0 0 0 0,-8-5 0 0,8 5 0 16,0 0 0-16,0 0 0 0,0 0 0 0,0 0 0 15,0 0 0-15,0 0 0 0,0 0 0 0,0 0 0 16,0 0 0-16,0 0 0 0,0 0-144 0,0 0 144 16,0 0 0-16,3 10 0 0,-3-10-144 0,1 12 144 0,-1-12 0 15,0 12-144-15,0-12 144 0,-1 10 0 0,1-10 0 0,-3 12 0 16,3-12 0-16,0 0 0 0,-4 10 0 0,4-10 0 15,-5 11 0-15,0-3 0 0,5-8 0 0,-7 7 0 16,0 1 0-16,-1-1 0 0,-1-1 0 0,0 2 0 16,-1 0 0-16,1 0 0 0,0-2 0 0,-1 2 0 15,-2 0 0-15,3 0 0 0,-2-2 0 0,2 1 0 16,0-3 0-16,3 1 0 0,6-5 0 0,-8 5 0 16,8-5 0-16,0 0 0 0,-8 5 0 0,8-5 0 15,0 0 0-15,0 0 0 0,0 0 0 0,0 0 128 16,-5-6-128-16,5 6 0 0,0 0 0 0,0 0 0 15,1-7 0-15,-1 7 0 0,4-10 0 0,-4 10 0 16,8-7 0-16,-8 7 0 0,10-6 0 0,-1 1-128 0,-2-1 128 0,2 4 0 16,-9 2 0-16,11-4 0 15,-11 4 0-15,11 0-128 0,-11 0 128 0,13 4 0 0,-4-4 0 16,2 1 0-16,-11-1 0 0,12 3-128 0,-1-3 128 0,0 2 0 16,-1 1 0-16,1-2 0 0,-1-1 0 0,2-1 0 15,1 0 0-15,-1-1 0 0,-1 2 0 0,1-2 0 16,1 0 0-16,-1 2 0 0,-2 2 0 0,-10-2 0 15,11 2 0-15,-1 0 0 0,1 2 0 0,-11-4 0 16,0 0 0-16,0 0 0 0,0 0 0 0,5 7 0 16,-5-7 0-16,0 0 0 0,0 0 0 0,0 0 0 15,-3 11 0-15,3-11 0 0,0 0 0 0,-6 6 0 16,6-6 0-16,0 0 0 0,-10 3 0 0,10-3 0 16,0 0 128-16,0 0-128 0,0 0 0 0,0 0 128 0,0 0-128 0,0 0 0 15,-9-3 0-15,9 3 0 0,0 0 0 0,-9-4 0 16,9 4 0-16,0 0 0 0,-9-1 0 0,9 1 0 15,0 0 0-15,-9 1 0 0,9-1 0 0,0 0 0 16,-10 4 0-16,10-4 0 0,0 0 0 0,0 0 0 16,0 0 0-16,0 0 0 0,0 0 0 0,0 0 0 15,0 0 0-15,0 0 0 0,0 0 0 0,0 0 0 16,0 0 0-16,0 0 0 0,0 0 0 0,-2-10 0 16,2 10 0-16,0 0 0 0,0 0 0 0,5-9 0 15,-5 9 0-15,7-7 0 0,-7 7 0 0,9-4 0 16,0 0-368-16,-9 4 16 0,12-2 0 0,0 2 0 31,-2 0-3456-31,2 0-688 0</inkml:trace>
  <inkml:trace contextRef="#ctx0" brushRef="#br0" timeOffset="-155307.72">13346 10084 5519 0,'0'0'240'0,"0"0"64"16,0 0-304-16,11 5 0 0,-11-5 0 0,9 5 0 0,-9-5 3072 0,0 0 544 15,0 0 112-15,0 0 32 0,0 0-2512 0,0 0-496 16,0 0-112-16,0 0 0 0,0 0 384 0,0 0 96 15,0 0 16-15,-2-8 0 0,2 8-176 0,-1-9-16 16,1 0-16-16,0 9 0 0,1-9-256 0,-1 9-48 16,0 0-16-16,0 0 0 0,0 0-352 0,0 0-80 0,0 0-16 0,0 0 0 15,0 0-160-15,0 0 0 0,0 0 0 0,0 0 128 16,0 0 176-16,-11 1 16 0,-2 2 16 0,1 1 0 16,1 2 416-16,1-2 80 0,0 3 0 0,-1-1 16 15,1 1 352-15,1-1 64 0,0-3 16 0,9-3 0 16,-11 4-464-16,11-4-96 0,-9 1-16 0,9-1 0 15,0 0-496-15,0 0-208 0,0 0 176 0,0 0-176 16,-4-8 192-16,1-1-64 0,1-1-128 0,1-1 192 16,-1-3-192-16,1 1-160 0,-2 1 32 0,2-1 0 31,0 3-432-31,-2-1-80 0,-1-2 0 0,0 1-16 0,0 1 208 0,0-2 64 0,-1 1 0 0,0 1 0 16,0 1 208-16,0 1 176 0,-1 0-208 0,1 0 80 15,1-3 128-15,2 1 0 0,0 1 0 0,2-3 0 16,0-4 176-16,3 1 64 0,0-1 16 0,-1 0 0 15,2 1 32-15,0-4 16 0,0-1 0 0,1 2 0 16,-1-1-160-16,0 0-16 0,1 3-128 0,0-1 192 0,1 5-192 0,-3 3 0 16,0 2 128-16,-3 8-128 0,1-9 192 0,-1 9 0 15,0 0 0-15,0 0 0 0,0 0 0 0,0 0-16 16,0 0 0-16,-4 10 0 0,1 2-32 0,0-2 0 16,0 3 0-16,1-2 0 0,-2-1 144 0,1 1 32 15,1 0 0-15,0-1 0 0,1 0 48 0,0 3 16 16,-1-3 0-16,1 1 0 0,0 1-16 0,-1-1 0 15,1 1 0-15,2 2 0 0,-2 2-64 0,1 1-16 16,0 0 0-16,0-3 0 0,0 2-80 0,-1 1-16 16,1 1 0-16,0 3 0 0,0-3-192 0,0 3 128 15,0-1-128-15,-1-2 0 0,-1-2 0 0,0 1 128 0,-2-2-128 16,0 2 0-16,0 0 0 0,0-3 0 0,0 2 128 16,0-3-128-16,0-2 128 0,2-1 0 0,-1-1-128 0,0 0 192 15,3-9 32-15,-2 11 0 0,-1-2 0 0,3-1 0 16,0-8-96-16,0 0-128 0,2 9 176 0,0 0-176 15,-2-9 144-15,0 0-144 0,4 10 0 0,-4-10 144 16,4 11-144-16,-1-1 0 0,-3-10 0 0,1 7 128 16,-1-7-128-16,0 9 0 0,0-9 0 0,0 0 0 15,-1 9 0-15,1-9 0 0,-4 8 0 0,4-8 0 16,-9 5 128-16,9-5-128 0,-12 3 0 0,1-1 128 16,1-2 80-16,1 0 16 0,-2 0 0 0,1 0 0 15,0-2 32-15,-2-1 16 0,0 2 0 0,0-2 0 16,-1 2-144-16,-1 1-128 0,-2 0 192 0,1 0-192 15,-2 0 128-15,0 0-128 0,-3 1 0 0,1 2 0 0,-2-3 0 16,-1 2 0-16,-3 0 0 0,-1 0 0 16,-2-1 0-16,0 2 0 0,-4 0 0 0,0 1 0 0,-3 0 0 0,1 1 0 15,0-1 0-15,0 0 0 0,1-1 0 16,1 3 0-16,-1-6 0 0,3 4 0 0,2 0 0 0,0-1 0 16,1 0 0-16,-1 0 0 0,2-3 128 0,0 0-128 15,0 0 0-15,0 1 0 0,0-1 0 0,0 1 0 16,0-1 0-16,-2 2 0 0,1 0 0 0,0-1 0 15,1-1 0-15,1 2 0 0,0-1 0 0,2 2 0 16,-1-2 0-16,1 2 0 0,-2-1 0 0,3 1 0 16,1 1 0-16,0-3 0 0,0 2 0 0,0-1 0 15,2 1 0-15,1 1 0 0,-1-2 0 0,2 1 0 16,2 0 0-16,0-1 0 0,2-2 0 0,2 0 0 0,-1 0 0 0,1 0 0 16,1 0 0-16,1 0 0 0,0-2 0 0,0 2 0 15,9 0 0-15,-11-2 0 0,1 0 0 0,1 0 0 16,1-2 0-16,0 1 0 0,0-1 0 0,0 0 0 15,2-2 0-15,-1 3 0 0,1-1 128 0,6 4-128 16,-8-7 0-16,8 7 0 0,-7-5 0 0,7 5 0 16,-5-7 160-16,5 7-160 0,0 0 128 0,0 0-128 15,-5-6 0-15,5 6 0 0,0 0 0 0,0 0 0 16,0 0 0-16,0 0 0 0,-3-5 0 0,3 5 0 16,0 0 0-16,0 0 0 0,0 0 0 0,0 0 0 15,0 0 0-15,0 0 0 0,0 0 0 0,0 0 0 16,0 0 0-16,0 0 0 0,0 0 0 0,0 0 0 15,0 0 0-15,0 0 0 0,0 0 0 0,6-7 0 16,-6 7 0-16,0 0 0 0,0 0 0 0,0 0 0 16,0 0 0-16,0 0 0 0,0 0 0 0,0 0 0 0,7-6 0 0,-7 6 0 15,0 0 0-15,0 0 0 0,0 0 0 0,0 0 0 16,6-9 128-16,-6 9-128 0,0 0 0 0,6-7 0 16,1 0 0-16,-7 7 0 0,9-7 0 0,1-2 0 15,2-1 0-15,1 1 0 0,0 0 0 0,1 0 0 16,2-1 0-16,0 0 0 0,2 0 0 0,0 1 0 15,0-2 128-15,1 2-128 0,-1 2 0 0,-1-1 0 16,-1-1 0-16,-1 1 0 0,0 1 0 0,-2 1 0 16,0-2 0-16,-2 0 0 0,-2-1 0 0,2-1 0 15,-1 0 128-15,1 3-128 0,-2-4 0 0,0 1 0 16,-1 1 0-16,-2 2 0 0,1-2 0 0,-1 5 0 0,-6 4 128 0,0 0-128 16,0 0 0-16,0 0 0 0,8-5 0 15,-8 5 0-15,0 0 0 0,0 0 0 0,0 0 0 16,0 0 0-16,0 0 0 0,0 0 0 0,0 0 0 0,0 13 0 15,-1 0 0-15,-3-3 0 0,-3 2 0 0,-2 1 0 16,-1-4 0-16,-1 3 0 0,0-2 0 0,-1 2 0 16,0-3 0-16,1 0 0 0,-1 1 0 0,-1-1 0 15,0-2 0-15,0 1 0 0,0 0 0 0,0 1 0 16,0-1 0-16,0-1 0 0,0-1 0 0,1 1 0 16,0-1 0-16,2 1 0 0,-1-1 0 0,2 1 0 15,0-1 0-15,1 1 0 0,0-2 0 0,8-5 0 16,-6 6 0-16,6-6 0 0,-8 8 0 0,1-1 0 15,7-7 0-15,-6 8 0 0,1-1 0 0,-1 1 0 16,1-1 0-16,5-7 0 0,-6 8 0 0,6-8 0 0,-7 7 0 0,1 0 0 16,6-7 0-16,-7 5 0 15,7-5 0-15,0 0 0 0,0 0 0 0,-8 7 0 16,8-7 0-16,0 0 0 0,-7 4 0 0,7-4 0 0,0 0 0 0,0 0 0 16,0 0 0-16,0 0 0 0,0 0 0 0,0 0 0 15,0 0 0-15,0 0 0 0,-8 5 0 0,8-5 0 16,0 0 0-16,-9 5 0 0,-1-1 0 0,3 1 0 15,7-5 0-15,-9 5 0 0,9-5 0 0,-7 6 0 16,7-6 0-16,-7 5 0 0,7-5 0 0,-7 4 0 16,7-4 128-16,0 0-128 0,0 0 0 0,0 0 0 15,0 0 0-15,0 0 128 0,0 0-128 0,0 0 0 16,0 0 0-16,0 0 0 0,0 0 0 0,0 0 0 16,0 0 128-16,0 0-128 0,0 0 0 0,0 0 0 0,0 0 0 15,0 0 0-15,0 0 0 0,0 0 0 0,0 0 0 16,0 0 0-16,0 0 0 0,0 0 0 0,0 0 128 0,0 0-128 15,0 0 0-15,0 0 0 0,0 0 0 0,9-4 0 16,0-1 0-16,1 1 0 0,2 0 0 0,-1 1 0 16,-11 3 0-16,10-4 0 0,-10 4 128 0,12-4-128 15,-12 4 0-15,10-2 0 0,-10 2 0 0,0 0 0 16,0 0 0-16,0 0 0 0,0 0 0 0,0 0 0 16,11 0 0-16,-11 0 0 0,0 0 0 0,0 0 0 15,0 0 0-15,0 0 0 0,0 0 0 0,0 0 0 16,0 0 0-16,0 0 0 0,0 0 0 0,0 0 0 15,0 0 0-15,0 0 0 0,0 0 128 0,0 0-128 16,0 0 0-16,0 0 0 0,0 0 0 0,0 0 0 16,0 0 0-16,0 0 0 0,0 0 0 0,0 0 128 15,-10 0-128-15,10 0 0 0,0 0 0 0,0 0 0 0,-9 2 0 0,9-2 0 16,0 0 0-16,-8 4 0 0,8-4 0 0,0 0 0 16,0 0 0-16,0 0 0 0,0 0 0 0,0 0 0 15,0 0 0-15,0 0 0 0,0 0 0 0,0 0 0 16,-9 2 0-16,9-2 0 0,0 0 0 0,-9 1 0 15,9-1 0-15,0 0 0 0,-10 2 0 0,10-2 0 16,0 0 0-16,-8 7 0 0,8-7 0 0,-8 5 0 16,8-5 0-16,0 0 0 0,0 0 0 0,0 0 0 15,0 0 0-15,0 0 0 0,0 0 0 0,0 0-176 16,0 0 176-16,0 0-128 0,0 0-112 0,0 0-16 16,0 0 0-16,0 0 0 15,0 0-288-15,0 0-64 0,0 0-16 0,0 0 0 16,0 0-2848-16,0 0-576 0</inkml:trace>
  <inkml:trace contextRef="#ctx0" brushRef="#br0" timeOffset="-152921.58">3701 10411 20959 0,'0'0'928'0,"0"0"192"0,-15-4-896 0,2 1-224 16,13 3 0-16,0 0 0 0,-15-2 1296 0,15 2 224 15,0 0 32-15,0 0 16 0,0 0-256 0,0 0-48 16,0 0-16-16,0 0 0 0,0 0-480 0,0 0-112 15,0 0-16-15,0 0 0 0,3-6-128 0,3 3-48 0,0-1 0 0,3 1 0 16,-1 2 128-16,1 1 32 0,-2 0 0 0,3-3 0 16,-4 2 160-16,2 1 48 0,1 0 0 0,-1 0 0 15,0-2-16-15,3 2 0 0,0 3 0 0,-2 0 0 16,0-3-368-16,-1 0-80 0,-8 0-16 0,12 2 0 16,-2 0-96-16,-1 0-32 0,2-2 0 0,0 2 0 15,2-2 32-15,0-2 16 0,1 2 0 0,1-2 0 16,3 0-16-16,1 1-16 0,-2 0 0 0,1-3 0 15,0 2-48-15,0 1 0 0,1 1 0 0,0-2 0 16,-1 0 32-16,2 2 0 0,-2 0 0 0,0 0 0 16,-1-2-48-16,2 2-16 0,-1 0 0 0,-2 0 0 15,-2-2-160-15,0 2 192 0,2 0-192 0,-2 0 192 16,1-1-192-16,-1 0 192 0,2-1-192 0,-1 0 192 16,0 1 0-16,0-3 16 0,0-3 0 0,0 3 0 0,1-2 32 15,-2 0 0-15,1 0 0 0,0-1 0 0,3 2-240 0,-1 0 144 16,-4-2-144-16,2 2 128 0,-1 0-128 0,0 1 0 15,-1 2 0-15,0 0 128 0,1 1-128 0,-1 1 0 16,0 3 0-16,0-1 0 0,-2 1 0 0,1 1 0 16,0-3 0-16,0 4 0 0,-1-2 0 0,1 1 0 15,-2-3 0-15,1 2 0 0,-1 1 0 0,1-2 0 16,-11-2 0-16,11 1 0 0,1 1 0 0,-3-2 0 16,-9 0 0-16,11-3 0 0,-11 3 0 0,10-4 0 15,-10 4 0-15,9-4 128 0,-9 4-128 0,8-5 0 16,-8 5 0-16,0 0 128 0,0 0-128 0,0 0 0 0,8-4 0 0,-8 4 128 15,0 0-128-15,0 0 0 0,0 0 0 0,0 0 0 16,0 0 0-16,0 0 0 0,0 0 0 0,0 0 0 16,0 0 0-16,0 0 0 0,0 0 0 0,0 0 0 15,0 0 0-15,0 0 0 0,0 0 0 0,0 0 0 16,0 0 0-16,-7 7 0 0,7-7 0 0,-6 4 0 16,6-4 0-16,0 0 0 0,0 0 0 0,-9 5 0 15,9-5 0-15,-9 4 0 0,9-4 0 0,0 0 0 16,0 0 0-16,-9 4 128 0,9-4-128 0,-10 2 128 15,10-2-128-15,0 0 0 0,0 0 0 0,-7 5 0 16,7-5 0-16,0 0 0 0,0 0 0 0,0 0 0 16,0 0-128-16,-2 12 128 0,2-12-160 0,0 0 160 15,7 11 0-15,1-4-144 0,-8-7 144 0,11 6 0 16,1-2 0-16,1-2 0 0,0 1 0 0,2-2 0 0,0 2 0 16,2-3 0-16,-1 0 0 0,-1 0 0 0,1 0 0 15,2 0 0-15,2 1 0 0,1 0 0 0,0-1 0 0,2 0 0 16,1 0 0-16,0 0-128 0,2-1 128 0,0 0 0 15,1-2 0-15,-1 0 0 0,0 2 0 0,1-1 0 16,0-2 0-16,1 0 0 0,-2 0 0 0,1 0 0 16,-1-1 0-16,2-1 0 0,-1 5 0 0,0-1 0 15,0-2 0-15,0 1 0 0,2 2 0 0,-1-1 0 16,1 1 0-16,1 1 0 0,0 0 0 0,0 0 0 16,-1 1 0-16,1-1 0 0,0 0 0 0,0 0 0 15,-2 0 0-15,2-1 0 0,0-3 0 0,1 0 0 16,2 0 0-16,1-1 0 0,0 1 0 0,0-1 0 0,1-1 0 15,0 2 0-15,2-2 0 0,-2 3 0 16,0 0 0-16,-1 2 128 0,-1 1-128 0,-1 0 0 0,-1 1 0 0,1 0 0 16,-1 2 0-16,0-2 0 0,1 0 0 0,-1 1 0 15,-1 2 0-15,2-3 0 0,1 0 0 0,0 1 0 16,-1 0 0-16,1-1 0 0,-1 1 0 0,1 2 0 16,2-3 0-16,-1 0 0 0,-1 1 0 0,1-2 0 15,2 2 0-15,2 0 0 0,0-2 0 0,1 0 0 16,0 0 0-16,3 2 0 0,-1 1 0 0,1 1 0 15,-1 2 0-15,-1-2 0 0,-1 3 0 0,0-1 0 16,0 2 0-16,0 0 0 0,1-2 0 0,0-1 0 16,-1 1 0-16,1-4 0 0,1 2 0 0,1-4 0 15,1 0 0-15,-2 0 0 0,0 0 0 0,-1-2 0 16,1 0 0-16,-1 1 192 0,-1 0-64 0,2-3 0 16,-1 1-128-16,0-1-128 0,-1 3 128 0,3 1-192 0,1-3 192 15,0 2 0-15,0 0 0 0,0 2 0 0,0 0 0 0,-1 2 0 16,-2-2 0-16,2 3 0 0,-1-3 0 0,-1 2 0 15,-1 0 0-15,0-1 0 0,0 2 0 0,2-4 0 16,-1 0 0-16,2 0 0 0,-2 0 0 0,1 0 0 16,-2 0 0-16,-1 0 0 0,-2-2 0 0,1-2 0 15,-1-2 0-15,1 0 0 0,0-3 0 0,0 1 0 16,-1 3 0-16,2 0 0 0,1 1 0 0,-1 0 0 16,-1 1 0-16,-1 1 128 0,2-1-128 0,-3 2 0 15,0 3 128-15,-1 2-128 0,-1-4 176 0,-1 0-48 16,1 3 0-16,1-2 0 0,-3-1-128 0,-1 3 0 15,0-2-192-15,3 2 192 0,-2 0 0 0,0 0 0 16,1 0 0-16,-1-3 0 0,-2 0 0 0,1 0 0 0,-2 0 0 16,2 0 0-16,2 0 0 0,-2-3 0 0,0 0 0 0,1 0 192 15,0-1-192-15,2-2 0 0,-2 0-160 0,2 1 160 16,1-2 0-16,1 3 0 0,-1-2 0 0,-2 1 0 16,-1 1 0-16,1 1 0 0,-4 0 0 0,1 2 0 15,-1 1 0-15,-2 1 0 0,0 2 0 0,-2 0 0 16,1-3 128-16,1 2-128 0,3 2 0 0,0-1 0 15,-1-2 0-15,0 2 0 0,-1 2 0 0,2-1 0 16,-1 0 0-16,2-2 0 0,0 1 0 0,0 0 0 16,-1-1 0-16,0 1 0 0,-3 1 0 0,1-3 0 15,1 0 0-15,-2 1 0 0,-3-2 0 0,1 2 0 16,-2-2 0-16,-1 1 0 0,-1 1 0 0,1-2 0 16,-1 0 0-16,-1 0 0 0,1 0 0 0,0 0 0 15,0-2 128-15,-1 2-128 0,-4 2 0 0,2-2 0 0,2-2 160 16,-1 1-160-16,0 1 128 0,-1 0-128 0,-1-2 128 0,-1 2-128 15,0-2 0-15,-2 1 128 0,-2 0-128 0,1 1 0 16,-1-3 0-16,-1 2 128 0,-10 1-128 0,9-2 0 16,-9 2 0-16,0 0 0 0,0 0 0 0,9-1 0 15,-9 1 0-15,0 0 0 0,0 0 0 0,0 0 0 16,0 0 128-16,0 0-128 0,0 0 0 0,0 0 0 16,0 0 0-16,0 0 128 0,0 0-128 0,0 0 0 15,0 0 0-15,0 0 0 0,0 0 0 0,0 0 0 16,0 0 0-16,0 0 0 0,0 0 0 0,-9 4 128 15,9-4-128-15,-10 3 0 0,-1-1 0 0,11-2 0 16,-13 2 0-16,3 0 0 0,-1-2 0 0,11 0 0 0,-11 3 128 0,0-2-128 16,2-1 0-16,9 0 0 0,-10 4 0 15,10-4 0-15,-11 3 0 0,11-3 0 0,-10 2 0 0,10-2 0 16,-12 2 0-16,12-2 0 0,-10 2 0 0,10-2 0 16,-11 3-272-16,11-3 16 0,-9 4 0 0,9-4 0 31,0 0-1296-31,-10 4-256 0,10-4-48 0,-10 3-12736 0,10-3-2560 0</inkml:trace>
  <inkml:trace contextRef="#ctx0" brushRef="#br0" timeOffset="-149503.25">14549 7548 6447 0,'0'0'272'0,"0"0"80"0,0 0-352 0,11-1 0 0,-11 1 0 0,10-7 0 15,-1 0 2400-15,1 0 416 0,-3 1 64 0,-7 6 32 16,10-6-1456-16,-3 1-304 0,1-1-48 0,-8 6-16 15,9-6 0-15,-1 1 0 0,-1-2 0 0,-7 7 0 16,9-9-320-16,-3 1-80 0,0 0-16 0,-3-1 0 16,0-2 48-16,0 0 16 0,-2 1 0 0,-1-1 0 15,-3-2 64-15,1-1 16 0,-1 1 0 0,-1-1 0 16,-1-1-368-16,0 2-64 0,-2 0 0 0,-1 1-16 0,-2 3-368 0,-2-1 0 16,1 1 0-16,-4 2 0 0,0 3 0 15,-2 2 0-15,0 0 0 0,0 4 0 0,-2 2 256 0,3 1-32 16,0 3 0-16,-1 2 0 0,-1 2 224 0,1 3 32 15,1 6 16-15,0 3 0 0,1-3-288 0,-2 5-48 16,2 1-16-16,2 2 0 0,2 3-144 0,-2-2 0 16,0 2 144-16,1 3-144 0,0 1 128 0,2 3-128 15,1 1 160-15,1 1-160 0,3 2 304 0,1 0-48 16,0-1 0-16,1-2 0 0,2-2 48 0,1-3 0 16,0-3 0-16,1-2 0 0,2-2-176 0,-1-2-128 15,1-2 192-15,0-3-192 0,-1-3 128 0,1 0-128 0,-1 1 0 16,0-1 0-16,-2-3 0 0,0 1 0 0,0-2 128 0,-2 1-128 15,0-3-128-15,-1-3-96 0,-1-2-16 0,4-7 0 32,-5 10-1584-32,5-10-320 0,-8 6-64 0,8-6-8112 0,-10 0-1632 0</inkml:trace>
  <inkml:trace contextRef="#ctx0" brushRef="#br0" timeOffset="-149202.72">13890 8007 15663 0,'0'0'1392'0,"0"0"-1120"0,0 0-272 0,0 0 0 15,-5-9 4992-15,5 9 928 0,4-8 192 0,1 0 32 16,3 0-4368-16,2 2-880 0,0-1-192 0,3 2-16 16,2 1-304-16,0-1-48 0,2 1-16 0,2 1 0 0,-1 3-80 0,3-1-32 15,-2 0 0-15,2-1 0 0,1 1-64 0,3 0-16 16,1 1 0-16,-1 0 0 0,-2-2-128 0,2 1 0 15,1-2 0-15,-1 1 128 0,0-2-128 0,-3-1 0 16,0 1 0-16,0 0 0 16,0-3-688-16,-1 2-16 0,-2-1 0 0,-1 0 0 15,-3 1-320-15,1 1-80 0,-2 0-16 0,1 2 0 16,-1 1 352-16,-2 1 64 0,0 3 0 0,-1-1 16 16,0 0-752-16,-2 4-160 0,0-1-16 0,0 0-11648 0</inkml:trace>
  <inkml:trace contextRef="#ctx0" brushRef="#br0" timeOffset="-148736.22">14819 8025 13823 0,'0'0'608'0,"0"0"128"0,0 0-592 0,0 0-144 0,0 0 0 0,0 0 0 15,0 0 2368-15,0 0 448 0,0 0 96 0,0 0 16 16,0 0-2160-16,0 0-416 0,0 0-96 0,0 0 0 15,0 0 208-15,0 0 48 0,0 0 16 0,-5-8 0 16,5 8-16-16,0 0 0 0,-9 1 0 0,0 2 0 16,0 1-192-16,1 2-32 0,1 1-16 0,1-2 0 15,-1 2 160-15,3 1 16 0,1-1 16 0,0 3 0 16,-1 1-96-16,0 0-32 0,2-1 0 0,-1 2 0 16,3-2-112-16,0 2-32 0,0 1 0 0,3-1 0 15,-1 1 96-15,2 1 16 0,0 0 0 0,1 1 0 0,2-1-112 0,1 2-32 16,2 2 0-16,2-6 0 0,-2-2-160 0,2 1 0 15,1-4 0-15,1-1 0 0,1-4 0 0,0 0 0 16,1-4 0-16,-1-2 0 0,1-1 176 0,0-3-48 16,-2-2-128-16,-1-1 192 0,-1-3 0 0,-2-1 0 15,-1 0 0-15,-1 0 0 0,-1-5 192 0,-1 0 16 16,-2 2 16-16,0 0 0 0,-1-2 128 0,-2-1 32 16,-2 1 0-16,1-1 0 0,0 1-160 0,-2-1-32 15,1 0 0-15,0-2 0 0,-2 1-256 0,-1 0-128 16,0 3 128-16,-1 0-128 0,0 3 208 0,-2 3-32 15,0 3-16-15,-3 2 0 0,0 3-16 0,0 1 0 16,-2 1 0 0,0 2 0-16,0 1-144 0,1 3-176 0,-1 0 48 0,2 3 0 15,-1 0-608-15,1 2-112 0,1 2-32 0,1 0-11088 0,0 1-2208 0</inkml:trace>
  <inkml:trace contextRef="#ctx0" brushRef="#br0" timeOffset="-148197.81">15134 8072 8287 0,'0'0'736'0,"0"0"-592"16,0 0-144-16,0 0 0 0,0 0 5344 0,0 0 1040 15,0 0 208-15,9 9 32 0,-3-4-4832 0,1 3-960 16,-1 2-192-16,1 0-32 0,-1 0-464 0,1 0-144 16,-1 0 0-16,1 1 0 0,-2 1 0 0,0 0 0 15,-1 0 0-15,0-1 0 0,0 2-128 0,-3-1 128 16,-1 1-208-16,2-2 80 0,-2 2 128 0,1-3 224 15,-1-10-48-15,1 10-16 0,-1-2 560 0,0-8 112 16,-1 9 32-16,1-9 0 0,0 0 96 0,0 0 32 0,0 0 0 0,0 0 0 16,0 0-352-16,0 0-80 0,0 0-16 0,0 0 0 15,0 0-288-15,0 0-48 0,5-9-16 0,-1-1 0 16,0-2-64-16,-1-4 0 0,-2 3-128 0,-1-1 192 16,0-3-192-16,0 4 128 0,-1-4-128 0,-1-1 0 15,1-3 144-15,1 0-144 0,-1-1 128 0,1-1-128 16,0 0 176-16,2 2-48 0,1 2-128 0,1-1 192 15,1 1-32-15,4 1-16 0,0-2 0 0,0 3 0 16,-1-1 16-16,3 3 0 0,2 4 0 0,1-1 0 16,0 2-160-16,2 0 0 0,1 1 144 0,-1 3-144 15,1-1 0-15,-2 2 0 0,1 1-160 0,-1 2 160 16,1 0-1328-16,-2 1-144 16,-2 1-48-16,0 0 0 15,-12 0-2016-15,0 0-416 0</inkml:trace>
  <inkml:trace contextRef="#ctx0" brushRef="#br0" timeOffset="-145781.58">16562 7342 24879 0,'0'0'1088'0,"0"0"256"0,-2 14-1088 0,-1 2-256 0,2 3 0 0,2 5 0 15,3-1 2304-15,4 3 416 0,-2 0 80 0,2 3 16 16,-1 1-2240-16,-1 1-448 0,0-1-128 0,-1-2 0 16,-1 0 0-16,1 0 0 0,-1-1 128 0,-2 2-128 15,0-6 0-15,-1 3 0 0,0-2 0 0,1 2 0 0,-1 1 128 0,0 2-128 16,-1 1 0-16,0 0 144 0,-1-5-144 0,-2 0 128 16,1-2-128-16,-2 0 128 0,0-3-128 0,0-2 0 15,-1 1 0-15,0-5 0 16,1-1-256-16,1-3-144 0,-2-1-32 15,5-9 0-15,0 0-1744 0,0 0-368 0,0 0-64 0</inkml:trace>
  <inkml:trace contextRef="#ctx0" brushRef="#br0" timeOffset="-145367.09">16875 7634 30927 0,'0'0'1360'0,"0"0"304"0,8-7-1344 0,-8 7-320 0,11-2 0 0,-11 2 0 16,10-3 256-16,-10 3 0 0,0 0-16 0,10 3 0 16,-10-3-240-16,0 0 0 0,0 0 0 0,3 13 0 15,-4 0 0-15,-2 1 144 0,-2 0 16 0,-4 1 0 16,-2-1 176-16,0 2 48 0,-1-1 0 0,0 2 0 16,-1-1 272-16,0 1 64 0,0 0 16 0,0 0 0 15,0-1-16-15,0 0 0 0,1 1 0 0,0-2 0 16,-1-1-288-16,2 0-64 0,-2-1-16 0,1 1 0 15,1-3-208-15,2 1-144 0,2-5 192 0,0-1-192 16,7-6 128-16,-6 7-128 0,6-7 0 0,0 0 0 0,-7 6 0 0,7-6 128 16,0 0-128-16,0 0 0 0,-5 10 128 0,5-10-128 15,0 0 0-15,-2 11 0 0,2-1 176 0,0-10-32 16,4 12 0-16,3-1 0 0,2-4 176 0,3 2 48 16,1-5 0-16,2 2 0 0,2-1-48 0,3 0 0 15,0 2 0-15,0-4 0 0,3 0-176 0,-1 0-144 16,0-2 192-16,0 0-192 0,0 1 0 0,-1 1 0 15,-1 0 0-15,-2 1 0 16,-1-4-352-16,-2 3-128 0,-2 1-32 0,-1-1 0 16,0 1-1760-16,-4 2-352 0,-8-6-80 0,6 6-13312 0</inkml:trace>
  <inkml:trace contextRef="#ctx0" brushRef="#br0" timeOffset="-144788.02">17887 7812 14735 0,'0'0'1312'0,"0"0"-1056"0,-4 11-256 0,1-1 0 16,3-10 5712-16,-2 19 1088 0,1 1 224 0,-1-1 32 15,1 0-5392-15,1 2-1088 0,0 0-224 0,0 0-32 16,0 1 32-16,-1-2 16 0,1 0 0 0,-2 1 0 16,1 0-368-16,0-1 144 0,-1 1-144 0,1-2 0 31,-1-1-352-31,-1-3-176 0,0-1-48 0,2-5 0 15,0 0-1088-15,1-9-240 0,0 0-32 0,0 0-14208 0</inkml:trace>
  <inkml:trace contextRef="#ctx0" brushRef="#br0" timeOffset="-144619.65">18103 7503 46015 0,'0'0'2048'0,"0"0"400"0,0 0-1952 0,0 0-496 0,0 0 0 0,0 0 0 16,0 0-1424-16,0 0-384 0,0 0-80 0,0 0-10592 15,10 8-2128-15</inkml:trace>
  <inkml:trace contextRef="#ctx0" brushRef="#br0" timeOffset="-144249.28">18266 8063 38703 0,'0'0'1712'0,"-7"-2"352"0,-3-1-1648 0,10 3-416 0,-7-2 0 16,7 2 0-16,0 0 2000 0,0 0 320 0,0 0 64 0,0 0 16 31,5-8-2400-31,-5 8-320 0,8-9-128 0,-1 1-48 16,0 2-112-16,-2-3-32 0,0 0 0 0,-1-2 0 15,0 0 112-15,0-2 16 0,0-3 0 0,0 0 0 0,1-2 288 0,0 0 64 0,1-1 16 0,0 0 0 16,2 1 416-16,1 1 96 0,0 1 16 0,0 2 0 16,-1 2 64-16,1 2 32 0,0 0 0 0,-1 4 0 15,-8 6-96-15,12 0 0 0,0 0-16 0,-1 6 0 16,1 0-368-16,1 3 0 0,-1 1 0 0,2 3 128 0,3 3-128 16,0 1 0-16,-2-3 0 0,0 2 0 0,0-1 0 0,0 0 0 15,-1 0 0-15,1 2 128 0,-1-1-128 0,-1 1 128 16,-1-5-128-16,0 1 128 0,-2-2-128 0,1 1 144 15,-2 0-144-15,-2 1 160 0,1-4-160 0,0 2-144 16,-1-1 144-16,0-3-208 16,-7-7-1184-16,11 6-224 0,-2 2-48 0,1-4-10848 15,1-3-2160-15</inkml:trace>
  <inkml:trace contextRef="#ctx0" brushRef="#br0" timeOffset="-143932.78">19626 7266 33167 0,'0'0'1472'0,"0"0"304"0,0-10-1424 0,0 10-352 0,0 0 0 0,0 0 0 15,0 0 3712-15,1 14 656 0,2 6 144 0,0 2 32 16,-1 3-3760-16,1 3-784 0,0 5 0 0,-1 1-192 15,-1 1 192-15,-1 1 0 0,0 0 0 0,0-1-128 16,0-3 128-16,-1 2-128 0,0-2 128 0,0 2-128 16,-1-1-80-16,1 4-16 0,-2-2 0 0,1 2 0 15,-1 0 80-15,2-4 16 0,-1-2 0 0,1 1 0 16,0-2 128-16,1-2-192 0,0-3 192 0,1-4-192 16,0-2-272-16,2-3-64 15,0-2-16-15,1-3 0 0,1-2-1872 0,-5-9-368 0,0 0-80 0,10 1-14288 16</inkml:trace>
  <inkml:trace contextRef="#ctx0" brushRef="#br0" timeOffset="-143623.52">20029 8118 20271 0,'0'0'1792'0,"0"0"-1424"0,-5-6-368 0,5 6 0 16,0 0 6912-16,0 0 1328 0,0 0 256 0,0 0 48 31,0 0-7312-31,8-4-1456 0,-8 4-288 0,9-4-64 16,-9 4-1072-16,10 0-208 0,-10 0-32 0,12-2-16 15,-12 2-1744-15,9-3-336 0</inkml:trace>
  <inkml:trace contextRef="#ctx0" brushRef="#br0" timeOffset="-143436.93">20440 8075 28559 0,'0'0'2544'15,"0"0"-2032"-15,-7 11-512 0,3 0 0 0,4-11 3456 0,-2 14 608 16,0-4 112-16,1 1 32 0,1-11-3472 0,-1 12-736 16,-1-2 0-16,2-10-160 15,0 0-2016-15,0 0-416 0,0 0-80 0,11 3-8528 16,-11-3-1696-16</inkml:trace>
  <inkml:trace contextRef="#ctx0" brushRef="#br0" timeOffset="-143263.71">20630 8134 28559 0,'0'0'1264'0,"0"0"272"0,0 0-1232 0,0 0-304 0,0 0 0 0,0 0 0 15,0 0 4576-15,0 0 864 0,0 0 160 0,0 0 32 16,10-3-6336 0,0 0-1264-16,-10 3-256 0</inkml:trace>
  <inkml:trace contextRef="#ctx0" brushRef="#br0" timeOffset="-142681.84">21195 7322 41055 0,'0'0'1824'0,"0"0"368"0,0 0-1744 0,0 0-448 0,0 0 0 0,9 8 0 0,1 0 400 0,-2 4 0 16,-2 1 0-16,0 1 0 0,-2 2-400 0,-2 3 0 15,-1 5 0-15,-1 2 0 16,0 0 0-16,0 1 240 0,2 1-64 0,2-1-16 0,-2 0 176 0,1 2 48 15,0-3 0-15,0 1 0 0,1 1-64 0,2-2-16 16,-1 0 0-16,1 0 0 0,1 1-304 0,-2-2 160 16,0 0-160-16,0-2 128 0,-1 1-128 0,0-2-224 15,-1-1 48-15,-1-1 16 16,0-2-400-16,-2 10-720 0,1-15 624 16,0-1-432-16,1 0-96 0,-2-12-16 0,4 9 0 15,-4-9-1488-15,0 0-288 0,0 0-64 0,0 0-6496 16,0 0-1312-16</inkml:trace>
  <inkml:trace contextRef="#ctx0" brushRef="#br0" timeOffset="-142295.35">21647 7367 23039 0,'0'0'2048'0,"0"0"-1648"0,0 0-400 0,0 0 0 15,0 0 3648-15,0 0 656 0,0 0 128 0,0 0 32 16,0 0-3312-16,0 0-640 0,0 0-144 0,0 13-32 16,-1-2-176-16,-2 4-32 0,-2 0-128 0,-2 2 192 15,-2-2-192-15,-3 2 0 0,-3 1 0 0,-2-1 0 16,-3 2 0-16,1 0 0 0,-3-1 0 0,1-1 0 16,0 2 0-16,0 0 0 0,-1-4 0 0,2 1 144 15,2-6 176-15,2 3 16 0,2-4 16 0,0 3 0 16,-1 1-144-16,4 0-16 0,-1 2-16 0,3-1 0 0,1-4 16 0,3 1 0 15,1-1 0-15,4 2 0 0,2 2 192 0,5-1 64 16,1 0 0-16,5-2 0 0,2-1-80 0,4 1-16 16,2 0 0-16,3-3 0 0,2-1-160 0,0-1-16 15,-1 1-16-15,1-2 0 0,-1-1-160 0,0 2 0 16,0-2 0-16,-3 3 0 0,-1-1-272 0,-2 2-96 16,-1 1-16-16,-2 0 0 15,-2-1-384-15,-1 1-64 0,1 2-32 0,-3-1 0 16,0-1-2128-16,-1-1-416 0</inkml:trace>
  <inkml:trace contextRef="#ctx0" brushRef="#br0" timeOffset="-140761.52">16858 8973 2751 0,'0'0'256'0,"0"0"-256"0,0 0 0 0,-2-9 0 15,-1 1 5728-15,3 8 1104 0,-1-11 208 0,1 2 64 16,0-2-5264-16,1 1-1056 0,-1 10-208 0,3-9-32 16,-2-2-288-16,2 0-48 0,-1-1-16 0,0 3 0 15,-2 9-192-15,1-9 144 0,-1-1-144 0,0 10 128 16,-3-11-128-16,2 2 0 0,1 9 0 0,-5-9 128 15,0 1 176-15,5 8 16 0,-10-8 16 0,1 4 0 16,0 1 304-16,0 0 64 0,0 2 16 0,0-1 0 0,-2 1-176 0,1 2-32 16,0 3-16-16,-2 1 0 0,-3 1-208 15,1 0-32-15,-2 2-16 0,2 1 0 0,0 2-240 16,-2 2 0-16,0 2 128 0,2-2-128 0,1 4 0 0,1 0 0 16,-1 3 0-16,2-1 0 0,1 5 0 0,3-2 0 15,0 0 0-15,2 0 0 0,1-1 0 0,1 1 0 16,3-2 0-16,0-3 0 0,3 0 0 0,1-2 0 15,1 2 0-15,3-6 0 0,2-3 0 0,1-2 0 16,1 1 176-16,-1-5-176 0,1-2 208 0,0-1-64 16,-1-2-16-16,3-1 0 0,0-1-128 0,1-4 0 15,1-3 144-15,0-1-144 0,-2-1 0 0,-1 0 0 0,0-1 0 0,-1 1 0 16,0-2 0-16,-1 1 0 0,1-2 0 16,-1 0 128-16,-4 0-128 0,1 1 176 0,-1 2-176 0,-1-3 192 15,-2 0-192-15,0 1 128 0,0-2-128 0,-1 1 128 16,-3 3 32-16,0-3 0 0,0 4 0 0,0-2 0 15,-2 4 96-15,1 0 0 0,1 11 16 0,0 0 0 16,-5-6 64-16,5 6 16 0,0 0 0 0,0 0 0 16,0 0-176-16,0 0-48 0,-5 10 0 0,1 3 0 15,1 2-128-15,3 0 0 0,0 1 0 0,1 2 0 16,2 0 0-16,-2 2 0 0,1-2 0 0,-2 2 0 16,0 1 0-16,0 1 0 0,0 0 0 0,-2 1 0 15,0 2 0-15,-1 1 0 0,2 4-144 0,-1-1 144 16,2-4 0-16,0 1 0 0,0 0 0 0,2 1 0 15,-2-1 0-15,2 0 0 0,1 0 128 0,0-1-128 16,-1 3 0-16,1-1 0 0,-3-2 128 0,0-1-128 0,1 1 0 16,-1 0 0-16,0-2 0 0,-1 1 0 0,-2-1 0 0,1 0 0 15,-4 0 0-15,0-2 0 0,-2-3 0 0,0 0 0 16,-1 1 128-16,-1-4-128 0,-2-3 0 0,0 1 144 16,0-3-144-16,1 1 128 0,-1-2-128 0,2 0 0 15,-4-4 0-15,3 1 128 0,-1-3-416 0,0 0-96 16,1-2 0-16,-1-2-16 15,0-3-576-15,2-1-112 0,-1-4-32 0,2-2 0 16,-1 1-2432-16,1-3-480 0,-3-13-112 0,4 2-16 0</inkml:trace>
  <inkml:trace contextRef="#ctx0" brushRef="#br0" timeOffset="-140296.86">17295 8944 36799 0,'0'0'1632'0,"-9"3"336"0,1 2-1584 0,0 5-384 0,2 7 0 0,1-1 0 16,-1 2 384-16,2 0 0 0,2-2 0 0,1 1 0 15,2-1-384-15,1 1 0 0,0-2 0 0,0 0 0 0,1-1 0 0,0-2 0 16,1-2 0-16,-1-1 0 16,0 0 0-16,0-1 0 0,-1-1 0 0,-2-7 0 0,0 0 0 0,0 0 0 15,0 0 0-15,0 0 0 0,0 0 224 16,0 0-32-16,0 0-16 0,0 0 0 0,0 0 400 0,0 0 96 16,-6-11 16-16,1 2 0 0,5 9-16 0,-4-10 0 15,-2-2 0-15,4 0 0 0,-1-1-272 16,3 0-48-16,1-1-16 0,2-3 0 0,0 0-144 0,1-1-48 15,1-4 0-15,1 3 0 0,2-3-144 0,1 3 0 16,-1 0 0-16,0 4 0 0,0 0 0 0,0 2 0 16,-1 0 0-16,4-1 0 0,-1 1 0 0,1 1 0 0,-2 2 0 15,3-1 0-15,-1 2 0 0,4 0-192 16,0 1 32-16,1-1 16 16,0 3-272-16,1 0-48 0,-2 4-16 0,1-1 0 15,-2 2-352-15,-1 1-80 0,0 1-16 0,-1 4 0 16,-2 2-2400-16,0 2-464 0</inkml:trace>
  <inkml:trace contextRef="#ctx0" brushRef="#br0" timeOffset="-139793.21">17853 8945 9215 0,'0'0'816'0,"0"0"-656"0,0 0-160 0,1-9 0 16,2 0 4544-16,2 1 896 0,2 0 160 0,2 3 32 15,1-1-4592-15,1 1-912 0,-1-2-128 0,1 1-160 16,-1 0-400-16,-1 1-80 0,-1 0 0 16,-8 5-16-16,8-7 272 0,-8 7 48 0,0 0 16 0,0 0 0 15,0 0 320-15,0 0 256 0,0 0-32 0,-11-2-16 0,0-1 752 0,-1 6 160 16,-1-2 32-16,0 4 0 0,0-2-160 0,0 3-32 16,0 1 0-16,1 2 0 0,0 3-256 0,2-1-64 15,-1 4-16-15,2 2 0 0,1 0-400 0,2 4-80 16,1 1-16-16,2-3 0 0,0 2-128 0,2-3 0 15,0 1 0-15,0-2 0 0,-1-2 0 0,1 1 0 16,0-2 0-16,-1 1 0 0,1-4 0 0,1-3 0 16,0-8 0-16,3 8 0 0,-3-8 0 0,0 0 0 15,0 0 0-15,0 0 0 0,10-3 0 0,2-3 0 0,0-3 128 16,-2-2-128-16,0 0 128 0,1-1-128 16,-1-1 0-16,1 0 128 0,-1-2 0 0,1 2 0 0,-2 0 0 15,-1 0 0-15,-1-1-128 0,1 2 128 0,0 2-128 0,-1-2 128 16,-4 2-128-16,1 1 0 15,-4 9 0-15,0 0 128 0,4-10-128 0,-4 10 0 0,0 0 0 0,0 0 0 16,0 0 0-16,0 0 0 0,11-2 160 0,-11 2-160 16,0 0 592-16,0 0 16 0,10 0 0 0,-10 0 0 15,0 0-32-15,12 4 0 0,-3 1 0 0,-9-5 0 16,8 8-320-16,-3 0-64 0,0 1 0 0,-1 1-16 16,-1 1-176-16,-1-1 0 0,1 0-192 0,-2 1 192 31,1-1-768-31,-2 1-16 0,0 0-16 0,1 0 0 0,0-1-2192 15,2-1-432-15,-1-1-96 0</inkml:trace>
  <inkml:trace contextRef="#ctx0" brushRef="#br0" timeOffset="-139029.34">18487 9018 26895 0,'0'0'1184'0,"0"0"256"0,0-9-1152 0,0 9-288 15,0-10 0-15,0 10 0 0,-2-11 960 0,2 2 128 16,-1 0 16-16,1 0 16 0,-1-1-800 0,1 10-144 16,-3-11-48-16,1 2 0 0,-2 0 48 0,-2 0 0 0,0 2 0 0,-2 1 0 15,0 1-48-15,-1 3 0 0,0-2 0 0,-1 3 0 16,-1 1 336-16,-1 1 64 0,-1 3 16 0,0-1 0 15,-1 2 160-15,0 2 48 0,-3 0 0 0,1 1 0 16,-1 0-176-16,2 1-16 0,0 0-16 0,1 2 0 16,-2 2-384-16,2-1-160 0,1 2 128 0,1 0-128 15,2 1 240-15,1-1-48 0,-1-1 0 0,4 1 0 16,2 1-192-16,1 0 0 0,2 1 0 0,1 1 0 16,1-4 0-16,3 1 0 0,1-1 0 0,2 0 0 15,3-4 0-15,1-1 176 0,-1-1-32 0,2 2 0 16,1-5-16-16,1 1 0 0,1-1 0 0,-1 0 0 15,0-2 0-15,1 0-128 0,-1 0 192 0,2-4-64 16,1 0-128-16,-3 0 0 0,-2-2 144 0,0 0-144 16,-1-3 160-16,1 1-32 0,0-3-128 0,-1 0 192 0,1-3 128 0,0 0 0 15,0 2 16-15,-1-5 0 0,0-3 48 16,2 3 0-16,0-1 0 0,-1 0 0 0,-2-3-224 16,0-1-32-16,1-1-128 0,-2 2 192 0,-2-3-192 0,-1-1 144 15,-1-1-144-15,0-1 128 0,-2 0-128 0,-2 2 160 16,-1 2-160-16,-1 1 160 0,-2 1-160 0,0 2 128 15,-4-3-128-15,1 5 128 0,-2 1 48 0,0 3 0 16,0 0 0-16,0 2 0 0,-1-3-32 0,1 2 0 16,2 0 0-16,1-1 0 0,-1 1 32 0,2 1 0 15,2-1 0-15,1-1 0 0,-1 2-176 0,1-3 0 16,0 3 0-16,1 1 128 0,-2 1-128 0,2 7 0 16,0-6 0-16,0 6 0 0,0 0 0 0,0 0 0 15,0 0 0-15,0 0 0 0,0 0 0 0,0 0-144 0,0 0 144 0,-5 12 0 16,0 1-144-16,1 0 144 0,1 0 0 15,2 1-144-15,0 2 144 0,-1-2 0 0,2 0 0 0,2 1 0 16,-1 2 0-16,2-3 0 0,-1 2 0 0,1 1 0 16,-2 2 0-16,2-1 0 0,1 2 0 0,1 2 0 15,0 0 0-15,2 3 144 0,0 0-144 0,0 0 0 16,-2-3 128-16,0 1-128 0,1-3 0 0,-2-1 0 16,-3 1 0-16,0-2 0 0,0-2 128 0,-1-2-128 15,-2 2 0-15,-1-4 0 0,-1-1-128 0,2 2 128 31,-2-2-704-31,0-2-32 0,0-1-16 0,1 1 0 16,1-3-2592-16,2-6-528 0</inkml:trace>
  <inkml:trace contextRef="#ctx0" brushRef="#br0" timeOffset="-136851.71">19290 8373 25631 0,'0'0'1136'0,"0"0"224"0,-9 1-1088 0,9-1-272 15,-11 3 0-15,2 0 0 0,9-3 384 0,-10 2 32 16,1 2 0-16,1 0 0 0,-1 0 240 0,1 0 48 0,-1 0 16 0,9-4 0 16,-11 4-304-16,2 0-64 0,-1-1-16 15,-1 1 0-15,1-1 16 0,-2 0 0 0,0-2 0 0,-1 2 0 16,0-1 160-16,-1 1 16 0,-3 1 16 0,-1-3 0 16,-1 3-128-16,1 0-32 0,0 0 0 0,0 1 0 15,-2 0-240-15,3 2-144 0,2-3 160 0,0 1-160 16,2 0 0-16,1-1 0 0,2 0 0 0,1-2 0 15,0 0 400-15,9-2-16 0,0 0 0 0,0 0 0 16,0 0-128-16,0 0-16 0,0 0-16 0,0 0 0 16,0 0-224-16,0 0 144 0,0 0-144 0,0 0 128 15,0 0-128-15,0 0 0 0,0 0 144 0,0 0-144 16,0 10 0-16,1 1 0 0,-1-11 0 0,3 14 0 16,1 0 0-16,0 1 0 0,-2 0 0 0,1 2 0 15,-1 0 0-15,1 3 0 0,1-3 0 0,-2 2 0 0,0 1 0 16,0-1 0-16,2 2 0 0,0-1 0 0,-1-2 0 0,-1 2 0 15,1-2 0-15,-2 3 0 0,-1-1 0 0,0 3 0 16,0-1 0-16,-1 3 0 0,0-1 0 0,-1 4 0 16,1 0 0-16,-1 1 0 0,-2 0 0 0,0-3 0 15,0 1 0-15,0-1 0 0,0 0 0 0,-1 0 0 16,-2-1 0-16,2-1 0 0,1-5 0 0,3-1 0 16,-2-1 0-16,1 0 0 0,0-5 0 0,2 0 144 15,2 1-144-15,1-7 0 0,-3-6 128 0,11 8-128 16,-1-1 0-16,2-3 0 0,1-2 128 0,1 1-128 15,2-3 0-15,0 0 0 0,2-3 0 0,0 2 0 16,2 0 0-16,-1-1 0 16,2-2-416-16,0 3-96 0,-1 1 0 0,-2 0-16 15,-1-4-2752-15,-3 2-560 0</inkml:trace>
  <inkml:trace contextRef="#ctx0" brushRef="#br0" timeOffset="-136498.41">19305 8575 44063 0,'-10'-6'1952'0,"10"6"400"0,-8-3-1888 0,8 3-464 0,0 0 0 0,0 0 0 0,0 0 0 0,-4 13-160 15,4 3 0-15,2 2 0 16,-1 0-272-16,1 3-48 0,2 3-16 0,2 2 0 16,-1 1 32-16,1 3 0 0,2 1 0 0,0-1 0 0,-3 0 80 0,2 2 32 15,-2-1 0-15,0 0 0 0,-2 2 208 0,1-5 144 16,-3-2-192-16,-1-1 192 0,-3-1 0 0,-1-2 0 15,2-4 0-15,-1 2 0 0,-1-5 0 0,0 0-128 16,1-1 128-16,0 0 0 16,-1-3-752-16,4-11-80 0,-1 9-32 0,1-9 0 15,0 0-2912-15,0 0-592 0</inkml:trace>
  <inkml:trace contextRef="#ctx0" brushRef="#br0" timeOffset="-136125.96">19604 8792 21183 0,'0'0'1888'0,"0"0"-1504"0,0 0-384 0,0 0 0 15,0 0 3216-15,0 0 576 0,0 0 112 0,0 0 32 16,0 0-3216-16,0 0-720 0,0 0 0 0,-4 10 0 16,-2-2 0-16,-2 2 0 0,-1-1 0 0,-2 2 0 15,-1-1 0-15,1 3-144 0,-1-2 144 0,-1 2 0 16,0 1 0-16,0 2 0 0,1-1 0 0,0 1 0 15,1-2 240-15,-1-1 16 0,0 2 16 0,0-1 0 16,-1 0 48-16,2-1 0 0,-1-1 0 0,0 0 0 0,1-3-192 0,-1-1-128 16,1 2 192-16,1-1-192 0,-2 2 144 0,2-5-144 15,2 1 0-15,8-7 144 0,-7 5 208 0,7-5 32 16,0 0 16-16,0 0 0 0,0 0-16 0,0 0 0 16,0 0 0-16,12-1 0 0,-1-2-256 0,0 1-128 15,2 0 128-15,3 2-128 0,0 0 0 0,1 0 0 16,1 2 0-16,1-2 0 0,2 0-304 0,-1 2-32 15,-1 1-16-15,2 1 0 16,0-2-608-16,0 2-112 0,0 0-16 0,-2 1-16 16,0-3-1472-16,-2 2-304 0,-2-1-48 0,-2 1-9840 0</inkml:trace>
  <inkml:trace contextRef="#ctx0" brushRef="#br0" timeOffset="-135304.8">19707 8498 27759 0,'0'0'1216'0,"0"0"272"0,0 0-1184 0,0 0-304 16,0 0 0-16,0 0 0 0,0 0 416 0,0 0 32 0,10 5 0 0,-10-5 0 15,11 6-448-15,-1-2 0 16,-10-4-192-16,13 3 192 0,-2 0 0 0,-1-3 0 0,-10 0 0 16,15-3 0-16,-1 1 0 0,0-2 0 0,1-1 0 0,-1 0 0 15,-1-2 256-15,0-1 0 0,0-1 16 0,-1 0 0 16,-2 1 96-16,1-1 16 0,-4 2 0 0,1 1 0 15,0-1-128-15,-8 7-32 0,0 0 0 0,8-5 0 16,-8 5-224-16,0 0 0 0,0 0 0 0,0 0 0 16,0 0 128-16,0 0-128 0,0 0 0 0,0 0 0 15,0 0 0-15,0 0 128 0,0 0-128 0,4 11 0 16,-4-11 0-16,1 14 144 0,2-1-144 0,-3 0 128 16,-2 1-128-16,2 1 0 0,0-1 144 0,0 2-144 15,0-2 128-15,0 2-128 0,2 1 160 0,-2 1-160 16,0 0 128-16,1 3-128 0,2 1 0 0,-1-1 144 15,2 1-144-15,-1 2 0 0,-1-2 0 0,1 0 0 16,1 0 0-16,0 2 0 0,-2-4 0 0,1 1 0 16,0-1 0-16,-1 1 0 0,1 1 0 0,-1 0 0 15,2-2 128-15,0-1 0 0,-1 1 0 0,-1-1 0 0,0-3 64 0,-1 0 0 16,2-2 0-16,-2 0 0 0,0-3-192 0,2-1 0 16,-1 1 0-16,0-2 0 0,-2-9 0 0,0 10 128 15,0 1-128-15,0-2 0 0,0 0 144 0,0-9-144 16,0 9 160-16,0-1-160 0,0-8 288 0,0 10-32 15,-2-1-16-15,2-9 0 0,-2 11-48 0,-1-2-16 16,-1-1 0-16,-1 0 0 0,5-8 48 0,-10 7 16 0,-2 1 0 0,0 0 0 16,1 0 208-16,-1-2 32 0,0 1 16 0,0-1 0 15,1-3-48-15,-1 1-16 16,1-2 0-16,1 2 0 0,1-4-288 0,0 0-144 0,0 0 160 16,9 0-160-16,0 0-208 0,-11-2-144 0,2-1-32 15,9 3 0 1,0 0-2080-16,-9-1-416 0,9 1-96 0</inkml:trace>
  <inkml:trace contextRef="#ctx0" brushRef="#br0" timeOffset="-134341.85">21243 8682 19343 0,'0'0'848'0,"0"0"192"0,0 0-832 0,0 0-208 0,0 0 0 0,0 0 0 16,0 0 2048-16,-5 9 352 0,5-9 80 0,0 0 16 15,0 0-1776-15,0 0-336 0,-6 8-80 0,6-8-16 16,0 0 400-16,0 0 80 0,0 0 0 0,0 0 16 16,0 0-48-16,-9 1-16 0,0-1 0 0,9 0 0 15,-10 0-128-15,-1-1-16 0,1 0-16 0,-2-2 0 16,-1 3 32-16,-1 0 16 0,-3 0 0 0,-3 3 0 16,-1 1-80-16,-2 0-16 0,-3 1 0 0,0-3 0 15,-2 2-208-15,1-1-48 0,0-2-16 0,0 2 0 16,3 1-96-16,-1-2-16 0,0 2 0 0,0-3 0 15,1 5 96-15,0-4 16 0,1 4 0 0,1-4 0 16,1-2-240-16,1 1 176 0,1 1-176 0,2 2 160 16,2 0-160-16,1-1 160 0,0 3-160 0,1-5 160 0,0 2-160 0,1-1 128 15,0 1-128-15,-1 1 128 16,-1-3-128-16,-1 3 0 0,1 0 0 0,1 1 128 0,0-2-128 0,0 1 0 16,1-1 0-16,0 3 0 0,2-6 160 0,1 2 0 15,1 2 0-15,8-4 0 0,-9 0 96 0,9 0 0 16,-8-4 16-16,8 4 0 0,0 0-16 0,0 0-16 15,0 0 0-15,0 0 0 0,-5-9-48 0,4-1 0 16,1 1 0-16,0 9 0 0,0-8-192 0,0 8 176 16,0-9-176-16,0 9 160 0,0 0-160 0,1-9 0 15,-1 9 0-15,0-10 0 0,0 10 0 0,0-9 0 16,0 9 0-16,0-9 0 0,1-1 0 0,0 3 0 0,-1 7 0 16,4-9 0-16,2 0 128 0,-1-1-128 0,0 2 0 0,0 0 128 15,-1 3-128-15,-1-2 0 0,-1 1 0 16,-2 6 128-16,3-9-128 0,-3 9 0 0,1-7 0 0,-1 7 0 15,0-8 0-15,0 8 0 0,0 0 0 0,0 0 128 16,-5-5-128-16,5 5 0 0,-8-1 0 16,8 1 0-16,0 0 0 0,-9 2 0 0,0 0 0 0,9-2 0 15,-8 6 0-15,0 1 0 0,-1-2 0 0,3 0 0 16,-2 0 0-16,0 2 0 0,0-2 0 0,0 2 0 16,-1-1-128-16,1 3 128 0,1-1 0 0,-1 1 0 15,1-1 0-15,1 0 0 0,1 0 0 0,5-8 0 16,-3 13 0-16,3-2 0 0,1 1 0 0,3-1 0 15,3-1 0-15,2 0 0 0,3 1 144 0,-1-1-144 0,1-3 0 16,1 1 0-16,0-1 0 0,1 1 128 16,-1-1-128-16,2-3 0 0,-2 0 0 0,0-1 0 0,0 1 0 15,0 0-208-15,-1 0 48 0,-1-1 16 16,-11-3-1568 0,13 4-304-16,-2 0-64 0</inkml:trace>
  <inkml:trace contextRef="#ctx0" brushRef="#br0" timeOffset="-125977.71">15349 12265 20031 0,'0'0'896'0,"0"0"176"0,0 0-864 0,0 0-208 0,0 0 0 0,0 0 0 0,10-4 1856 0,1 0 336 15,-2 0 64-15,1 3 16 0,-10 1-976 0,13-2-192 16,-1 2-32-16,-2 2-16 0,-10-2-448 0,13 4-96 16,-2 1 0-16,-2 1-16 0,-9-6-128 0,9 11-32 15,-2-1 0-15,-2 1 0 0,-3 0 256 0,0 0 48 16,-1 0 16-16,-1 1 0 0,0 1 176 0,0 0 16 16,0 0 16-16,0-1 0 0,-1 0-288 0,1 1-48 15,0 0-16-15,0 0 0 0,-2-1-256 0,2-1-48 16,0 1-16-16,2 0 0 0,-2-12 0 0,0 0 0 0,0 0 0 0,1 13 0 15,-1-13 16-15,3 10 0 0,-3-10 0 0,1 12 0 16,-1-12-16-16,0 0 0 0,0 14 0 0,-1-3 0 16,1-11-32-16,-4 12-16 0,4-12 0 0,-4 10 0 15,4-10-144-15,0 0 128 0,-4 10-128 0,4-10 128 16,0 0 32-16,0 0 0 0,0 0 0 0,0 0 0 16,0 0 0-16,0 0 0 0,0 0 0 0,0 0 0 15,0 0 0-15,12 0 0 0,-2-4 0 0,0 2 0 16,0-2-160-16,-10 4 128 0,11-3-128 0,0 3 128 15,-11 0-128-15,13 0 0 0,0 0 0 0,-1 0 0 16,-1 2 0-16,1 0 0 0,1 2 0 0,0 1 0 0,0-2 0 16,0 1 0-16,-1 0 0 0,0 1 0 15,-1-1 0-15,2 0 0 0,0 2 0 0,2-2 0 0,0-1 0 16,2-2 0-16,0-1 0 0,2-1 0 0,0-2 192 0,2 1-64 16,0 0 0-16,1-3 0 0,0 0 48 0,0 1 0 15,-1 1 0-15,0 2 0 0,1 0 16 0,-1-1 0 16,0 4 0-16,-2 0 0 0,1 2-192 0,0 0 128 15,-1 0-128-15,1 1 128 0,-1-2-128 0,2 1 0 16,1 2 0-16,0-4 0 0,-1-1 0 0,0 2 0 16,0-3 0-16,4 0 0 0,0-2 0 0,-1 1 128 15,0 0-128-15,1-1 0 0,-1 0 0 0,0-1 128 16,-1-1-128-16,1 3 0 0,-2 0 176 0,3 1-48 16,-1 0-128-16,0 0 192 0,-2 1-64 0,-1 0-128 15,-3 2 176-15,2-1-176 0,-1 2 128 0,1 0-128 16,-1 0 0-16,1 0 0 0,-2-1 144 0,2-1-144 0,1-2 0 0,-1 0 144 15,1 0-16-15,0 2 0 0,1-2 0 0,2 0 0 16,-1 1 32-16,-1-2 0 0,3-2 0 0,0 0 0 16,0 0-160-16,1-3 160 0,0 0-160 0,0 2 160 15,-3-3-160-15,1 2 192 0,-1 1-192 0,1 0 192 16,-3 2-192-16,1 0 0 0,-1 1 0 0,0 1 0 16,-1 0 128-16,3 1-128 0,-1 2 0 0,0 1 128 15,-1 0-128-15,1-2 0 0,1 2 0 0,2 0 0 16,1-1 0-16,-1-1 0 0,0 2 0 0,1-4 0 15,1 0 0-15,2 0 0 0,-2 0 0 0,1 0 0 16,-1 0 144-16,2-2-144 0,-1 2 160 0,1-2-160 16,-1 0 224-16,0 3-48 0,2-1-16 0,1 0 0 15,1-1-32-15,-1 1 0 0,0 0 0 0,2 0 0 16,1 0-128-16,-2 1 128 0,1 0-128 0,0 3 128 16,-2-2-128-16,0 2 0 0,0 0 0 0,2-2 0 0,0 1 0 0,2-1 0 15,0 0 0-15,3-1 0 0,0 0 0 0,2-1 0 16,3 0 0-16,0 0 0 0,1 0 128 0,1-1 0 15,0-3 0-15,0 0 0 0,-1 0-128 0,0 0 0 16,1 0-192-16,0 2 192 0,1-1 0 0,2 2 0 16,0-3 0-16,3 1 0 0,1-3 0 0,2-1 0 15,-5 5 128-15,2-1-128 0,-2 0 0 0,0 3 0 16,1 0 0-16,-1 0 0 0,2-2 0 0,2-1 0 16,1 1 0-16,-1 0 0 0,1-2 0 0,-2 2 0 15,-1-1 0-15,0 1 0 0,1-2 0 0,1 1 0 16,1 1 0-16,0-1 0 0,0 0 0 0,-1 2 0 0,0 0 0 15,-3-1 0-15,-3 1 0 0,-1 0 0 16,0 1 0-16,-1 0 0 0,3 0 0 0,2 1 0 0,1 0 0 0,1 2 0 16,1 0 0-16,0-1 0 0,-5 2 0 0,0 1 0 15,-2-2 0-15,1 2 0 0,1 0 0 0,1-1 0 16,2 0 0-16,1-1 0 0,1-3 0 0,-1 0 0 16,-3 2 0-16,-1 1 0 0,-2-2 0 0,0 2 0 15,-1 2 0-15,0-2 0 0,-1-3 0 0,2-2 0 16,1 0 0-16,-1-2 0 0,1 3 0 0,-2-2 0 15,-2-1 0-15,-2 1 0 0,0 3 0 0,-2 0 0 16,-2 0 0-16,0 2 128 0,2 0-128 0,2 1 0 16,-1 0 0-16,3-2 0 0,3-1 0 0,-2 1 0 15,2 2 0-15,-3-2 0 0,-4 4 0 0,0-1 0 16,-1 3 0-16,-3-1 0 0,-2 0 0 0,1 0 0 0,1-2 0 0,1 0 0 16,-2-4 0-16,0 0 0 0,0 0 0 0,-1 0 0 15,-3 0 0-15,0 0 128 0,0 0-128 0,-3 0 128 16,-1 0-128-16,-4 0 128 0,-1-3-128 0,0 3 128 15,-2 0-128-15,1 0 128 0,-2-1-128 0,1 1 0 16,-1 1 144-16,1-1-144 0,0-1 0 0,-2 1 0 16,-1 0 0-16,1 0 128 0,0 0-128 0,-2 0 0 15,-2 0 0-15,0 1 0 0,0-1 0 16,0 3 0-16,0-3 0 0,-3 0 0 0,1 1 0 0,-2 0 0 16,-9-1 0-16,12 2 0 0,-2-2 0 0,-10 0 0 15,10 0 0-15,1 0 0 0,-11 0 0 0,10-2 128 16,-10 2-128-16,11 0 0 0,-2-1 0 0,-9 1 0 15,10 0 0-15,-10 0 128 0,12 0-128 0,-2 0 0 0,-10 0 0 0,11 0 0 16,-11 0 0-16,10 0 0 0,-10 0 0 0,11 1 0 16,-2-1 0-16,-9 0 0 0,10-1 0 0,-1 1 0 15,-9 0 0-15,12 0 0 0,-12 0 0 0,0 0 0 16,9 1 0-16,-9-1 0 0,9 2 0 0,-9-2 0 16,10 2 0-16,-10-2 0 0,0 0 0 0,10 4 0 15,-10-4 0-15,9 4 0 0,-9-4 0 0,0 0 0 16,9 4 0-16,-9-4 0 0,8 4 0 0,-8-4 0 15,9 1 0-15,-9-1 0 0,0 0 0 0,9 0 0 16,-9 0 0-16,11 0 0 0,-2-2 0 0,-9 2 0 16,8-3 0-16,-8 3 0 0,0 0 0 0,9-4 128 15,-9 4-128-15,9-1 0 0,-9 1 0 0,0 0 0 16,9-5 0-16,-9 5 0 0,11 0 0 0,-11 0 0 0,9-2 0 16,-9 2 0-16,0 0 0 0,0 0 0 15,10-6 0-15,-10 6 0 0,8-5 128 0,-8 5-128 0,8-6 0 0,-8 6 0 16,6-6 0-16,-6 6 0 0,0 0 0 0,8-7 0 15,-8 7 0-15,8-6 0 0,-8 6 0 0,9-11 0 16,-2 2 0-16,-2 1 0 0,0 1 160 0,-5 7-32 16,6-8-128-16,0-1 192 0,-6 9-192 0,5-9 0 15,-5 9-144-15,5-10 144 0,-5 10 0 0,0 0 0 16,5-9-128-16,-5 9 128 0,0 0 0 0,0 0 0 16,4-9 0-16,-4 9 0 0,0 0 0 0,0 0 160 15,3-10-160-15,-3 10 192 0,0 0-192 0,1-11 0 16,-1-2 0-16,1 4 0 0,-1 9 0 0,0 0 0 15,-1-12 0-15,1 12 128 0,0-11 0 0,0 0-128 16,0 11 192-16,0-11-64 0,0 0 0 0,0 11-128 16,0 0 192-16,0 0-64 0,-1-17 0 0,1 3-128 0,-1 2 192 15,1 12-64-15,0 0-128 0,-3-12 192 0,3 12-192 0,-3-17 192 16,2-3-192-16,-2 3 0 0,1 4 0 0,2 1 128 16,-2 3-128-16,0 0 0 0,-1 1 0 0,3 8 0 15,-4-7 0-15,2 1 0 0,2 6 0 0,-3-9 0 16,-1 2-224-16,4 7 80 0,-2-8 16 0,2 8 0 15,-3-9-80-15,2 1-16 0,1 8 0 0,-2-7 0 32,2 7-160-32,-1-10-48 0,0 1 0 0,0 3 0 15,1 6-1168-15,-6-9-256 0,0-1-32 0,-3 0-13520 0,-3-3-2704 0</inkml:trace>
  <inkml:trace contextRef="#ctx0" brushRef="#br0" timeOffset="-125281.95">19501 11515 2751 0,'0'0'128'0,"0"0"16"0,0 0-144 0,0 0 0 0</inkml:trace>
  <inkml:trace contextRef="#ctx0" brushRef="#br0" timeOffset="-123351.77">19461 11562 10127 0,'0'0'896'0,"0"0"-704"0,0 0-192 0,0 0 0 0,0 0 3728 0,-7 9 720 16,7-9 144-16,0 0 16 0,0 0-3040 0,0 0-608 15,0 0-128-15,0 0-32 0,0 0-256 0,0 0-48 16,0 0-16-16,0 0 0 0,0 0 192 0,0 0 32 15,0 0 16-15,0 0 0 0,-9 0 128 0,9 0 32 16,0 0 0-16,0 0 0 0,-8-5 128 0,8 5 16 16,-6-8 16-16,0 2 0 0,1-2-128 0,5 8-16 0,-6-9-16 0,0 2 0 15,1 1-400-15,5 6-80 0,-6-7-16 0,0-2 0 16,3 1-192-16,3 8-32 0,-4-10-16 0,1 1 0 16,3 9 32-16,-3-11 0 0,1 2 0 0,1-1 0 15,1-1-16-15,0 2 0 0,0-1 0 0,1-1 0 16,-1 2 16-16,0-3 0 0,0 2 0 0,0-2 0 15,0 0 16-15,0 1 16 0,0-1 0 0,1 1 0 16,0-4 48-16,2 0 16 0,-2 2 0 0,2-2 0 16,1-2 0-16,1 1 0 0,0-1 0 0,2 2 0 15,-1-1-80-15,2-4-32 0,3 0 0 0,-1 0 0 16,0 0-160-16,1 1 0 0,-1-5 144 0,2 0-144 16,-2 3 0-16,1 0 0 0,1 1 0 0,-2 2 128 15,1 0-128-15,-2 0 0 0,0-1 0 0,1 4 0 16,1 0 0-16,-1 2 0 0,-1-1 0 0,2 2 0 15,-2 2 0-15,2-3 0 0,1 1 0 0,1 2 0 16,0-1 0-16,2 3 0 0,0-2 0 0,1 1 0 0,1 0 0 16,1 2 0-16,3-1 0 0,0 2-128 0,-2-1 128 0,2 2 0 15,0 0 0-15,-1 0-128 0,-1 1 128 0,2 0 0 16,0 0 0-16,0 0 0 0,-2 1 0 0,2 0 0 16,-1 0 0-16,1 2 0 0,-1-1 0 0,3 2 0 15,-1-2 0-15,0 2 0 0,0-2 0 0,2 2 0 16,-1 0 0-16,1 0 0 0,-1-1 0 0,0 0 0 15,1 1 0-15,-2 0 128 0,0 0-128 0,0 1 0 16,-1-1 0-16,0 1 0 0,0 1 128 0,-1 0-128 16,-1-2 128-16,1 0-128 0,-2 2 0 0,1-2 0 0,2 0 0 15,0 1 0-15,-1 0 0 0,-1 1 144 0,2-2-144 0,1 0 0 16,0 1 144-16,2-1-144 0,1 0 0 0,-1 0 144 16,1 0-144-16,0 0 0 0,0-1 0 0,1 1 0 15,0 0 0-15,0 0 0 0,-3-2 128 0,1 1-128 16,-2 0 0-16,0-1 0 0,0 0 0 0,-1 0 0 15,0 0 144-15,0-1-144 0,0 1 160 0,0-2-160 16,-2 0 0-16,2 0 0 0,1 0 0 0,0 0 0 16,-1-1 0-16,2 0 144 0,0-2-144 0,2 1 192 15,0-2-192-15,-1 0 160 0,1 0-160 0,0 0 160 16,1-1-16-16,-1-1 0 0,-2 1 0 0,1 1 0 16,-2-3-144-16,1 1 0 0,1-3-160 0,-1 0 160 15,-1 1 0-15,1 0 0 0,-3-1 0 0,0 0 0 16,-1 0 0-16,2 0 0 0,-1-1 0 0,-1 0 0 15,-2-1 0-15,0-2 0 0,0 4 128 0,3-2-128 16,-3 0 0-16,1 2 160 0,0 0-160 0,-1 0 128 0,0-1-128 0,1-1 160 16,1 1-160-16,-1-2 160 0,0 1-32 0,-1-1-128 15,-3-2 192-15,1 1-64 0,-2 0-128 0,0-1 0 16,0-1 0-16,-1 0 0 0,-1-2 0 0,0 2 0 16,-1-2 0-16,1 1 0 0,-1-1 128 0,-1 0-128 15,0 1 128-15,-1-1-128 0,-1-2 144 0,-1 0-144 16,1 0 160-16,-2-1-160 0,0 2 144 0,0 1-144 15,1 2 128-15,-1-4-128 0,-1 2 144 0,1-2-144 16,0-2 160-16,0 2-160 0,1-1 144 0,0 3-144 16,1-1 128-16,0 1-128 0,1 1 0 0,-1 0 0 0,-1 3 0 15,0 1 0-15,-1-3 0 0,0 2 0 16,0 0 0-16,0 0 0 0,1-1 0 0,0 1 0 0,1 2 0 16,-1 1 0-16,-2 0 0 0,0-1 0 0,0 0 0 0,0-1 0 15,-2-1 0-15,2 3 0 0,-1 1 0 0,0-3 0 16,-1 3 0-16,1-1 0 0,-1-2 0 0,1 2 0 15,0 1 0-15,-1-4 0 0,1 0 0 0,1-1 0 16,1-1 0-16,-1 1 128 0,0 0-128 0,1 0 0 16,0-1 0-16,-1 4 0 0,-1 0 0 0,1 0 0 15,0-6 0-15,-1 1 0 0,-1 1 0 0,-1 2 0 16,0 1 0-16,1 2 0 0,-2 1 0 0,0 0 0 16,0 0 0-16,0 0 0 0,0-2 0 0,0 4 0 15,-2-2 0-15,1 1 0 0,0 1 0 0,-1 1 0 16,0 0 0-16,-1-1 0 0,-1 2 0 0,4 9 0 15,-5-10 0-15,0 2 0 0,0 0 0 0,-1 0 0 16,1-1 0-16,0 1 0 0,-2 2 0 0,2-2 0 0,5 8 0 0,-9-7 0 16,-1 1 0-16,-1 1 0 0,0 1 0 0,0-3 0 15,2 2 0-15,-1 4 0 0,-1-2 0 0,1 3 0 16,-1-1 0-16,1-1 0 0,-2 1-144 0,0 1 144 16,1 0 0-16,-1 1 0 0,-1 1 0 0,0 2 0 15,-1-3 0-15,0 7 0 0,4 3 0 0,-2 0 0 16,1-3 0-16,-1-4-160 0,-1-2 368 0,-2 0 80 15,0 0 16-15,-1-2 0 0,-1 0-304 0,0 0 0 16,0 0 0-16,-1 0 0 0,0 0-176 0,-2 0-80 16,-1 0-32-16,1 0 0 0,-1-2 288 0,1-1 0 15,1-2-128-15,-1 3 128 0,-2 2 0 0,2 3 0 0,2 1 0 0,1 1 0 16,-1-1 0-16,1 0-128 0,1 0 128 0,1 0 0 16,0-3 0-16,0 3 0 0,-2-1 0 0,1-1 0 15,2 2 0-15,-1-3 0 0,1 1 0 0,1-1 0 16,0-1 0-16,0-1 0 0,-1 1 0 0,1 0 0 15,-1 0 0-15,1 0 0 0,-2 0 0 0,0 1 0 16,1 2 0-16,1-3 0 0,-1 0 0 0,1 1 0 16,0 0 0-16,0 1 0 0,-2 0 0 0,2 1 0 15,0-2 0-15,1-1 0 0,1 0 0 0,0 3 0 16,2-3 0-16,0 0 0 0,-1 0 0 0,1 0 0 16,9 0 0-16,-11 0 0 0,2 0 0 0,9 0 0 15,-8-3 0-15,8 3 0 0,-9-1 0 0,9 1 0 16,-8-3 0-16,8 3 0 0,0 0 0 0,-9-2 0 15,1-2 0-15,8 4 0 0,-6-4 0 0,6 4 0 0,-9-3 0 0,9 3 0 16,-7-6 0-16,7 6 0 0,0 0 0 0,0 0 0 16,-6-4 0-16,6 4 0 0,-7-5 0 0,7 5 0 15,0 0 0-15,0 0 0 0,0 0 0 0,0 0 0 16,-6-6 0-16,6 6 0 0,0 0 0 0,0 0 128 16,0 0-128-16,0 0 0 0,0 0 0 0,0 0 0 15,0 0 0-15,-6-5 0 0,6 5 0 0,0 0 0 16,-6-6 0-16,6 6 0 0,0 0 0 0,0 0 0 15,0 0 0-15,0 0 0 0,-7-4 0 0,7 4 0 16,0 0 0-16,0 0 0 0,0 0 0 0,0 0 0 16,0 0 0-16,0 0 0 0,0 0 0 0,0 0 0 15,-9 0 0-15,9 0 0 0,0 0 0 0,0 0-128 16,0 0 128-16,0 0 0 0,0 0 0 0,0 0 0 0,0 0 0 0,0 0 0 16,0 0 0-16,0 0 0 0,0 0 0 15,0 0 0-15,-8 0 0 0,8 0 0 0,0 0 0 16,0 0 0-16,0 0 0 0,0 0 0 0,0 0 0 15,0 0 0-15,0 0 0 0,0 0 0 0,0 0 0 0,0 0 0 16,0 0 0-16,0 0 0 0,0 0 0 0,0 0 0 16,0 0-208-16,0 0 64 0,0 0 16 0,0 0 0 31,0 0-1440-31,0 0-288 0,0 0-48 0,-13 0-20432 0</inkml:trace>
  <inkml:trace contextRef="#ctx0" brushRef="#br0" timeOffset="-120332.86">15504 13240 19695 0,'0'0'864'0,"0"0"192"0,0 0-848 0,0 0-208 0,0 0 0 0,0 0 0 16,0 0 544-16,0 0 64 0,0 0 16 0,0 0 0 15,9 5-480-15,-9-5-144 0,0 0 0 0,0 0 0 16,0 0 0-16,0 0 0 0,0 0-192 0,0 0 48 16,0 0 144-16,0 0 176 0,0 0-48 0,0 0 0 0,0 0 528 0,0 0 112 15,0 0 0-15,0 0 16 0,0 0 112 0,0 0 32 16,0 0 0-16,-4-6 0 0,-4-4-352 0,3 5-80 15,-2 0-16-15,7 5 0 0,-6-8-192 0,-1 2-32 16,1-1-16-16,1 2 0 0,5 5-240 0,-8-5 144 16,0-1-144-16,8 6 128 0,-9-3-128 0,0-3 0 15,0 5 144-15,0-3-144 0,-1 2 224 0,1 2-32 16,0 0 0-16,0 2 0 0,-1 2-16 0,0 3-16 16,0-4 0-16,0 4 0 0,-1 0 0 0,1 2 0 15,-1 2 0-15,1 2 0 0,-2 0-160 0,0 2 0 16,1-1 144-16,0 3-144 0,1 0 0 0,1 3 0 15,1-5 0-15,1 1 0 0,1-2 0 0,2-2 0 0,1 0 0 0,2-2 0 16,1-1 0-16,3 0 0 0,-1 0 0 0,3-2 0 16,-5-7 256-16,8 5 0 0,0 2-16 0,0-3 0 15,-8-4-48-15,12 4 0 0,-2-1 0 0,1 1 0 16,-1-1-192-16,0 2 176 0,1-1-176 0,-1-4 160 16,1 0-160-16,-1 0 0 0,2-2 0 0,0-1 128 15,-2 2-128-15,0-5 0 0,1 2 0 0,1-1 0 16,-1-3 144-16,1 1-144 0,0-5 160 0,0 1-160 15,-2-2 192-15,0 0-48 0,2 0-16 0,-1 2 0 16,-4-2-128-16,1 0 0 0,0-1 144 0,-1 4-144 16,-2 0 0-16,-1 1 144 0,-3 1-144 0,-1 8 0 15,-1-8 256-15,1 8-64 0,-2-8-16 0,2 8 0 16,-2-8 48-16,2 8 16 0,0 0 0 0,0 0 0 16,0 0-64-16,0 0-16 0,0 0 0 0,0 0 0 0,0 0-160 0,-2 15 0 15,2-2 0-15,2 0 0 0,-1-2 0 0,2 1 0 16,1 1 0-16,-2 0 0 0,-1 0 0 0,1 2 0 15,-1-1 0-15,0 0 0 0,1 1 0 0,-1-2 0 16,0 0 0-16,2 0 0 0,-2 0 0 0,1 1 0 16,-2-5 0-16,1 3 0 0,0 1 0 0,0 1 0 15,1 1 0-15,-1 0 128 0,0 2-128 0,2 1 0 16,0 15 0-16,-1-4 0 0,-1-2 0 0,1-1 0 16,-2-2 0-16,0-5 0 0,1 1 0 0,-1-1 0 15,0 0 0-15,-1-4 0 0,-1 0 0 0,1-2 128 16,0-2-128-16,-2 0 0 0,1-2 0 0,-2 1 0 15,-1 1 128-15,-2-3-128 0,-1 1 0 0,-1-1 0 16,0 1 144-16,-1-3-144 0,-4 1 0 0,3-2 0 16,-4 0-160-16,1 2 160 15,-2-3-576-15,1-2 0 0,-2 1 0 0,0-3 0 16,1 0-416-16,2-3-96 0,1 2 0 0,2-2-16 16,1-5-464-16,1-1-96 0,0-2 0 0,1-2-11136 0</inkml:trace>
  <inkml:trace contextRef="#ctx0" brushRef="#br0" timeOffset="-119858.2">15667 13418 14735 0,'0'0'1312'0,"0"0"-1056"0,0 0-256 0,0 0 0 0,0 0 3712 0,0 0 704 15,-2 11 128-15,2-11 16 0,6 12-3552 0,-1-5-720 16,-5-7-144-16,6 8-16 0,-6-8-128 0,8 9 0 16,-1-1 0-16,-7-8 0 0,0 0 208 0,6 11 32 15,-6-11 0-15,5 10 0 0,-5-10 560 0,0 0 112 16,3 10 32-16,-3-10 0 0,0 0-32 0,0 0 0 16,-1 11 0-16,1-11 0 0,0 0-464 0,0 0-112 15,0 0-16-15,0 0 0 0,0 0-128 0,0 0-48 16,0 0 0-16,0 0 0 0,0 0 16 0,0 0 0 15,0 0 0-15,6-7 0 0,-6 7 32 0,7-10 0 16,-2 0 0-16,0-1 0 0,-1 1 0 0,0 1 16 0,-1-2 0 0,-1 1 0 16,-2-2 0-16,0 0 0 15,0-1 0-15,-1 0 0 0,0 0-64 0,-1 0-16 0,1-1 0 0,0 1 0 16,-2 0-128-16,2 1 0 0,0-1 144 0,1 0-144 16,0-3 0-16,1 1 0 0,1-4 0 0,1 5 128 15,2 0-128-15,2 1 176 0,-1-3-176 0,2 3 192 16,0 0-192-16,1 1 0 0,0 3-192 0,2 3 192 15,-2 0-144-15,1 4 144 0,-10 2 0 0,13 0 0 16,-1 4-208-16,-3 2 64 0,-9-6 16 0,11 13 0 31,-2-1-1328-31,-3 1-256 0,-1 0-48 0,1 1-16 16,-2 2-1632-16,-2 0-336 0</inkml:trace>
  <inkml:trace contextRef="#ctx0" brushRef="#br0" timeOffset="-119231.02">16287 13253 10127 0,'0'0'896'0,"0"0"-704"15,0 0-192-15,0 0 0 0,-5-8 4496 0,1 2 880 16,4 6 160-16,-2-10 32 0,-2 3-3840 0,1 0-784 16,3 7-160-16,-4-10-16 0,2 2-560 0,-1 1-208 15,-1 1 176-15,1 1-176 0,3 5 0 0,0 0 0 0,0 0 0 0,0 0 0 16,-7-7 0-16,7 7 0 0,-10 0 0 0,3 1 0 16,-2 5 288-16,-1-1-32 0,1 4-16 0,-1 3 0 15,-3 1 128-15,1 2 16 0,2 1 16 0,-1 1 0 16,1 0-80-16,1 0 0 0,0 1-16 0,1-1 0 15,0-1-128-15,3 1-32 0,1-2 0 0,1 1 0 16,3-3-144-16,0-1 0 0,0-1 0 0,3-1 0 16,1-1 128-16,1-3-128 0,0 2 0 0,0-1 128 15,-5-7-128-15,6 10 192 0,-1-2-192 0,0 0 192 16,-5-8-192-16,7 7 0 0,-1 0 0 0,-6-7 0 16,0 0 0-16,10 5 0 0,0-1 0 0,-10-4 128 15,11 3-128-15,0-3 0 0,-11 0 144 0,13-6-144 16,-1 3 0-16,-2-1 0 0,-2-6 0 0,1 1 0 15,0 0 144-15,0 0-144 0,0-1 192 0,0-1-192 0,2 2 240 0,-2-4-64 16,0 0-16-16,0 0 0 0,0-1-160 16,0-2 128-16,1-1-128 0,-1-1 128 0,0 2-128 15,-1 2 0-15,-3 1 0 0,-1 1 128 0,-2-1-128 0,1 0 0 16,0 4 0-16,-3 2 0 0,0 7 0 0,0 0 0 16,0 0 0-16,0 0 0 0,0 0 160 0,0 0 0 15,0 0 0-15,0 0 0 0,0 0 64 0,0 0 16 16,0 0 0-16,-3 12 0 0,3-12-240 0,1 14 0 15,2-1 0-15,0-1 0 0,-1 0 0 0,1 0 0 16,-2 1 0-16,2 0 0 0,-2 1 0 0,-1-1-128 16,0 0 128-16,1 1 0 15,-2 2-640-15,0-3 0 0,-1-1-16 0,1 0 0 16,0-1-3040-16,-1 1-592 0</inkml:trace>
  <inkml:trace contextRef="#ctx0" brushRef="#br0" timeOffset="-118541.08">16754 13395 3679 0,'0'0'320'0,"0"0"-320"0,7-5 0 0,-7 5 0 0,6-7 2016 0,-6 7 336 16,7-8 64-16,-7 8 16 0,0 0-1952 0,0 0-480 16,0 0 0-16,0 0 0 0,0-6 624 0,0 6 16 15,0 0 16-15,-6-5 0 0,0-1 1456 0,-1 3 304 16,7 3 48-16,-9-6 16 0,0 2-672 0,1 1-128 15,2-3-16-15,-1 2-16 0,-1-1-752 0,3 0-160 16,1-3-32-16,0-1 0 0,0 1-496 0,1 0-208 16,-1 1 176-16,0-4-176 0,-1 3 128 0,-1 2-128 15,0 1 0-15,1-2 144 0,-2 2 48 0,7 5 0 0,-9-1 0 16,0 3 0-16,9-2 0 0,-12 8 16 0,0 1 0 16,1 2 0-16,-1-2-16 0,0 4 0 15,0 2 0-15,2 4 0 0,0-2-192 0,0 2 144 0,3 1-144 0,1-1 128 16,4 1-128-16,0-2 0 0,1 0 0 0,2-2 0 15,2-2 304-15,1 1 16 0,0-2 16 0,1 0 0 16,2-2 16-16,-1 1 0 0,1-4 0 0,1 0 0 16,-1 0-160-16,1-2-48 0,0 1 0 0,0-1 0 15,2-2-144-15,1 0 0 0,-1-1 144 0,2-3-144 16,0-3 0-16,1 2 0 0,0-5 0 0,1 1 128 16,0-4-128-16,3 0 144 0,2-1-144 0,-3-3 160 15,0-3 112-15,0 0 32 0,-2 1 0 0,0-2 0 16,-1 0-16-16,1 0 0 0,-3-3 0 0,1 1 0 15,-2-5-48-15,0 1-16 0,-4 1 0 0,1-1 0 0,-2-4 48 0,-1 1 16 16,0 0 0-16,1-2 0 16,-1-2 16-16,0 0 0 0,-2 2 0 0,1 0 0 0,-2 2-96 0,0 3-16 15,1 1 0-15,-2 3 0 0,0 0-192 0,0 5 128 16,-2 1-128-16,1 2 0 0,0 3 0 0,1 8 0 16,-3-8 0-16,3 8 0 0,-4-6-288 0,4 6 0 15,0 0 0-15,-6-5 0 16,6 5-336-16,0 0-64 0,-7-4-16 0,7 4 0 15,0 0-1888-15,0 0-384 0,0 0-80 0</inkml:trace>
  <inkml:trace contextRef="#ctx0" brushRef="#br0" timeOffset="-117888.5">17531 12888 23039 0,'0'0'1024'0,"-9"4"192"0,-1-3-960 0,-1 0-256 0,1-1 0 0,-1 3 0 16,2-2 2864-16,0 2 528 0,0-1 96 0,0-2 32 15,0 2-2800-15,-1-1-544 0,1-1-176 0,0 0 0 16,-1 0 0-16,-1 0 0 0,1-1 0 0,-2-1 0 16,0 2 0-16,1 0 0 0,-2 0 0 0,0 2 0 0,-2 0 0 0,1 1 0 15,-2 1 128-15,2 0-128 0,1 0 384 0,0 1 64 16,-1 1 0-16,2-2 0 0,1 2 80 0,2-1 32 16,3 0 0-16,6-5 0 0,-7 8-112 0,7-8-32 15,-5 9 0-15,5-9 0 0,-1 10-224 0,1 1-32 16,1-1-16-16,-1-10 0 0,0 0-144 0,4 13 0 15,0-1 0-15,0-2 128 0,0 0-128 0,0 0 0 16,-4-10 0-16,5 14 0 0,0 2 0 0,-1-3 0 16,0 1 0-16,-2 5 0 0,0 0 0 0,-1 2 0 15,-1 3 0-15,0 0 0 0,0 1 0 0,0 1 0 16,-3 0 160-16,1 2-160 0,-1-4 0 0,1 2 0 16,0 0 0-16,1-1-192 0,-2-3 192 0,2 1 0 15,0-4 0-15,0 1 0 0,-1-2 0 0,1 2 0 0,1-5 0 0,0 1 0 16,0-2 128-16,0 0-128 0,0-2 0 0,3 1 0 15,-1 2 0-15,2-1 0 0,-1 0 128 0,-1-1-128 16,-2-13 0-16,3 13 160 0,-3-13-160 0,2 12 128 16,-2-12 160-16,4 12 32 0,-4-12 0 0,0 0 0 15,11 8-192-15,-1-3-128 0,2-3 144 0,2 0-144 16,2-4 160-16,0 1-160 0,1-3 160 0,1 2-160 16,0-2 160-16,0 0-160 0,2-3 160 0,1-1-160 15,0 1 0-15,-1-1-320 0,0-1 64 0,-2 2 0 31,-2 1-256-31,0-2-64 0,-3 0 0 0,-2 3 0 16,0-2-1216-16,-3 1-256 0,-1-1-64 0,-7 7 0 0,7-9-848 0,-7 9-176 16</inkml:trace>
  <inkml:trace contextRef="#ctx0" brushRef="#br0" timeOffset="-117559.7">17664 13022 11967 0,'0'0'528'0,"0"0"112"0,0 0-512 0,0 0-128 0,0 0 0 0,0 0 0 15,0 11 4592-15,0 0 880 16,0-11 176-16,0 16 48 0,-1-2-4528 0,1 2-896 0,0 1-272 0,0 2 128 15,-2 2-128-15,2 0 0 0,2 4 0 0,-1 1 128 16,-1 0-128-16,0 1 0 0,0 0 0 0,0-1 0 16,-1-2 0-16,-2 1 0 0,1-1 0 0,0-2 0 15,0 0 128-15,0-1 112 0,0-3 16 0,-1 0 0 16,2-2-16-16,0-2 0 0,-2-1 0 0,2 2 0 16,-1-6-240-16,1-1 0 0,1-8 0 0,0 0 0 31,-4 7-1536-31,4-7-256 0,0 0-64 0</inkml:trace>
  <inkml:trace contextRef="#ctx0" brushRef="#br0" timeOffset="-117123.42">17801 13258 24879 0,'0'0'2208'0,"0"0"-1760"16,0 0-448-16,0 0 0 0,0 0 1424 0,0 0 208 16,0 0 32-16,-9 5 16 0,9-5-1680 0,-8 6-224 15,8-6-96-15,-10 6-32 0,-1-2 352 0,2 1-176 16,0-1 176-16,0 3-128 0,-2-3 128 0,1 2 0 0,1 1 0 0,0-1 0 16,0 1 480-16,-2 0 32 0,2 4 0 0,1-3 0 15,0-1-160-15,2 3-32 16,-1-4 0-16,2 2 0 0,1 2-320 0,0-1 128 0,-1 1-128 0,0-1 0 15,1 2 0-15,0 0 0 0,-1-3 0 0,1 0 0 16,4-8 0-16,-3 9 0 0,3-9 0 0,0 0 0 16,0 0 0-16,0 0 128 0,0 0-128 0,7 6 0 15,-7-6 192-15,10 4-16 0,1-1-16 0,2 1 0 16,0-3-160-16,0 4 128 0,0-2-128 0,0-1 128 16,1-2-128-16,1 3 0 0,-2 0 0 0,0-1 128 15,-2 1-128-15,1 1-176 0,1 0 48 0,-1 0 0 16,-2 5-224-16,1-3-32 0,-3 1-16 0,-1-1 0 15,1 1 160-15,0-1 48 0,-8-6 0 0,10 5 0 16,1 1-112-16,-1-6-16 0,1-3 0 0,-1 0 0 31,2 0-1696-31,0-1-352 0</inkml:trace>
  <inkml:trace contextRef="#ctx0" brushRef="#br0" timeOffset="-116445.39">17956 12897 30399 0,'0'0'1344'0,"0"0"288"0,0 0-1312 0,0 0-320 0,0 0 0 0,0 0 0 16,0 0 2256-16,5 9 384 0,3 0 80 0,1-1 16 16,0-1-2304-16,2-2-432 0,1 0-144 0,1-2 0 15,1 0-144-15,2 1-32 0,1-1 0 0,-1 0 0 16,1-2 96-16,2-1 16 0,-1 0 0 0,0-1 0 16,-1-1 208-16,0 1 0 0,-1 0 0 0,-1 1-144 15,0 0 144-15,-2 0 0 0,0-2 0 0,-1 2 0 16,-12 0 0-16,11 3 0 0,-11-3 0 0,0 0 0 15,11 4 128-15,-11-4-128 0,0 0 128 0,0 0-128 16,0 0 144-16,6 8-144 0,-6-8 192 0,4 9-192 16,-4-9 176-16,3 12-176 0,-2-1 160 0,-1-2-160 15,0-9 0-15,0 0 128 0,-3 14-128 0,2-3 0 16,0-2 0-16,-2 2 128 0,-1-1-128 0,0 2 0 16,0 1 208-16,1 0-48 0,-1 0-16 0,0 4 0 0,0 3-16 0,0-2 0 15,0 1 0-15,0 4 0 0,-1 0 32 0,1 2 0 16,1 0 0-16,2-2 0 0,0 3-160 0,1-2 192 15,1 0-192-15,2 1 192 0,1-1-192 0,1-1 0 16,-1-3 0-16,1-1 0 0,0-3 0 0,0 1 0 16,2-4 0-16,-1 1 0 0,0-1 0 0,-1 0 0 15,-1-2 0-15,0-1 0 0,-4-10 128 0,4 12-128 16,-1-3 128-16,-3-9-128 0,0 0 304 0,0 0-32 16,4 12 0-16,-1-3 0 0,-3-9 80 0,0 0 16 0,0 0 0 0,5 10 0 15,-5-10-176-15,0 0-48 0,0 0 0 0,5 9 0 16,-5-9-144-16,0 0 0 0,7 11 0 0,-7-11 0 15,5 10 128-15,-5-10-128 0,0 0 0 0,0 0 128 16,0 0-128-16,0 0 160 0,0 0-160 0,-1 12 160 16,-3-2 64-16,4-10 16 0,-8 8 0 0,0-1 0 15,-1-6 80-15,-1 0 32 0,-3 3 0 0,0 0 0 16,0 0-160-16,0-3-16 0,-3 2-16 0,0 0 0 16,1-2-160-16,-1 0-176 0,-1-1 48 0,-1 0-13776 15,0-1-2752-15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8:09.12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24222 3484 20271 0,'0'0'1792'0,"0"0"-1424"0,0 0-368 0,0 0 0 16,0 0 2848-16,0 0 496 0,0 0 112 0,0 0 0 15,0 0-2080-15,8 11-416 0,-1 0-96 0,1 1-16 16,-1-2-256-16,1 2-48 0,-1 1-16 0,3 4 0 15,-1-2 368-15,1 4 64 0,-1 1 0 0,0 6 16 16,0 4-416-16,2-2-96 0,-2 5-16 0,0 0 0 16,-2 2-208-16,-2 1-48 0,-1-2-16 0,0 5 0 15,-2-1-176-15,1-1 0 0,0-5 0 0,-1 2 128 16,1 1-128-16,-1-1 0 0,1-1 144 0,0-1-144 0,-2 0 0 16,1-4-160-16,0-2 16 0,0-2 0 15,1-2-624 1,0-1-128-16,-1-2-32 0,0-2 0 0,0 0-1696 0,1-4-320 15,1-4-80-15,-4-9-11680 0</inkml:trace>
  <inkml:trace contextRef="#ctx0" brushRef="#br0" timeOffset="551.35">24226 3230 34095 0,'-13'-21'3024'0,"0"0"-2416"0,-2 2-480 0,4 2-128 15,1 2 1216-15,5 2 240 0,1 2 32 0,2 1 16 16,2 10-736-16,0 0-128 0,0 0-48 0,0 0 0 16,0 0-320-16,0 0-64 0,0 0-16 0,0 0 0 15,2 11 0-15,1-1-16 0,-3-10 0 0,5 15 0 16,2-1 48-16,-1 2 16 0,2-1 0 0,2 1 0 15,2 0-16-15,1-3 0 0,1 1 0 0,3 3 0 16,2 1-64-16,3 2-16 0,3-3 0 0,2 0 0 16,4 0 80-16,3-1 16 0,1 0 0 0,5 2 0 15,3 5-96-15,2-1-16 0,1 1 0 0,-3 1 0 16,-3-1-128-16,-2 2 0 0,-3 0 144 0,-1 1-144 16,0 1 0-16,0 0 0 0,0 0 0 0,-4-1 0 0,-4 0 0 15,-1 0 0-15,-1 0 0 0,-1 8 128 0,-4 2-128 16,-2 1 0-16,-4-1 0 0,-1-3 0 0,-4-3 0 0,-3-3 0 15,-4-1 0-15,-2 2 0 0,-2-1 128 0,-3-1-128 16,-5 0 128-16,-2-1-128 0,-2-3 144 0,-4 0-144 16,-1 0 192-16,-3 1-192 0,1-3 192 0,-4 1-192 15,-3-1 192-15,1-2-192 16,-2 0 192-16,-1 2-192 0,-2-3 192 0,2-1-192 0,-5-2 208 0,-1-1-64 16,-4-5-16-16,1 1 0 0,1-1 0 0,5-2 0 15,2 1 0-15,3-2 0 0,0 0-128 0,4 0 0 16,4-1 144-16,3 0-144 0,1 1 0 0,3-2 0 0,1 1 0 15,2-3 0-15,2 4-144 0,1-1-112 16,2 3 0-16,6-7-16 16,-7 6-432-16,7-6-96 0,0 0-16 0,0 10 0 15,3 0-2128-15,-3-10-448 0,10 8-64 0</inkml:trace>
  <inkml:trace contextRef="#ctx0" brushRef="#br0" timeOffset="1057.18">25219 4411 13823 0,'0'0'608'0,"0"0"128"0,0 0-592 0,0 0-144 16,0 0 0-16,8-8 0 0,0 2 4048 0,0 1 784 15,-8 5 160-15,10-7 16 0,-1-1-3040 0,0 2-624 16,0-2-112-16,2 1-16 0,1 3-768 0,1-2-160 16,0-1-32-16,1 1 0 0,0 1-48 0,2-1-16 15,0 1 0-15,-1 1 0 0,2 0 16 0,-2 0 0 16,0 3 0-16,1 1 0 0,-2 5 128 0,-2-2 32 15,-12-3 0-15,10 8 0 0,-3 0-32 0,-2 1 0 16,-5-9 0-16,4 13 0 0,-3-1 0 0,-1-1 0 0,0-11 0 0,-2 13 0 16,0 2-336-16,0-2 0 0,-6 0 0 0,-3 0 0 15,0-2 0-15,-2 1 0 0,0 0 0 0,-2 2 128 16,0 2-128-16,-1 1 0 0,0 2 0 0,2-3 0 16,-3-2 0-16,1 1 128 0,2-1-128 0,2 0 128 15,1 1 0-15,2-2 0 0,1-1 0 0,4 1 0 16,1-2 48-16,6 1 16 0,2-2 0 0,5 1 0 15,5-5-64-15,4-2-128 0,2-2 192 0,5-5-64 16,6-2-128-16,5-3-176 0,6-4 48 0,8-2 0 31,8-2-544-31,5 3-96 0,1 4-32 0,1 0 0 16,1 0-3104-16,2-4-608 0</inkml:trace>
  <inkml:trace contextRef="#ctx0" brushRef="#br0" timeOffset="17993.18">5588 5257 2751 0,'0'0'256'0,"0"0"-256"0,-5 12 0 0,-2 1 0 0,0 1 1888 0,1 2 336 16,-2 2 64-16,0 4 16 0,-1 4-1456 0,1 2-272 16,1 0-64-16,-3 4-16 0,0 2-112 0,-2 2 0 15,1 2-16-15,-1 1 0 0,0 2-368 0,-2 2 128 16,-2 1-128-16,-1 4 0 0,1 3 0 0,-2 5 0 16,-4 1 0-16,-3 2 0 0,1 1 0 0,-8 3 128 15,-3 2-128-15,0 6 0 0,-2 2 192 0,-2 0-48 16,-1 2 0-16,-2 2 0 0,-1 2 64 0,1 9 16 15,3 2 0-15,-1 3 0 0,-5 3 272 0,-1 3 48 16,-4 1 16-16,0 4 0 0,1 5-64 0,-2-1-16 16,-1 1 0-16,2 6 0 0,2 5-224 0,1 2-64 0,2-3 0 0,-1 6 0 15,0 2-192-15,-2 3 0 0,-3-1 128 16,0 5-128-16,2 7 0 0,-1 1 0 0,1-1 0 0,3 5 0 16,2 5 0-16,-1-7 0 0,0-5 0 0,-1 2 0 15,-1 3 0-15,0-2 0 0,-1-5 0 0,1 1 0 16,3 1 0-16,0-2 0 0,-1 1 0 0,5 1 144 15,2-3 64-15,0 3 16 0,0 1 0 0,2 0 0 16,1-2-224-16,-3-1 128 0,-4-1-128 0,0-1 0 16,2 1 128-16,0-1-128 0,-2-2 0 0,0 0 0 15,2-2 0-15,1-2 0 0,1-4 0 0,3-3 0 16,-1-2 128-16,3-5-128 0,-4-3 0 0,-1-1 0 16,-1 1 0-16,1-9 0 0,2-9 0 0,1-3 0 15,2-2 0-15,3-3 0 0,1-3 0 0,2-7 0 16,3-6-832-16,4-3-176 0,0-4-16 0</inkml:trace>
  <inkml:trace contextRef="#ctx0" brushRef="#br0" timeOffset="19014.18">1078 14589 14735 0,'0'0'1312'0,"-14"-8"-1056"15,-1 2-256-15,4 2 0 0,11 4 2144 0,0 0 368 16,0 0 80-16,0 0 16 0,-11-7-1984 0,11 7-400 15,0 0-80-15,0 0-16 0,0 0-128 0,7-3 0 16,-1-1 144-16,3 2-144 0,2 1 176 0,1 1-48 16,-1 0 0-16,5 3 0 0,1-1-128 0,4 2 0 15,1 1 0-15,3 4 0 0,1-2 0 0,4 5 0 16,2 1 0-16,4 2 0 0,1 2 0 0,3 2 0 16,1 0 0-16,1 3 0 0,1 0 0 0,0-1 0 0,0-2 0 0,3 0 0 15,3-1 0-15,5 1 0 0,3-2 0 0,3 1 0 16,4-1 0-16,1 1 0 0,2-1 0 0,2 0 0 15,4-1 128-15,6-1 112 0,9 1 16 0,0 0 0 16,1 0 32-16,-2 0 16 0,-1 0 0 0,7 1 0 16,6 1-304-16,1 0 128 0,-2 0-128 0,4 1 0 15,3-1 192-15,4 4-64 0,1 2 0 0,1 2-128 16,-5 1 160-16,6 3-160 0,7 1 128 0,-5 2-128 16,-3 0 128-16,3 2-128 0,8-1 0 0,-3-1 128 15,-3 0-128-15,1-2 0 0,2-2 0 0,1 1 0 16,2 1 0-16,-1 1 0 0,-3-4 0 0,3-2 0 15,4 0 0-15,-1 2 0 0,-3-1 0 0,4 1 0 0,6 0 0 0,-3 0 0 16,-3-2 0-16,4 1 0 0,4 4 0 0,-4-1 0 16,-5-4 0-16,1 3 128 0,3 2 64 0,-2-1 16 15,-3-2 0-15,0 0 0 0,4 2-208 0,-5 0 176 16,-2-1-176-16,0 2 160 0,0 2-160 0,-1-2 0 16,-2 4 144-16,-2-3-144 0,-4-1 0 0,2 0 128 15,5-1-128-15,-4-1 0 0,-7-3 0 0,1-1 144 16,3-3-144-16,1 0 0 0,-1 0 192 0,-4 1-64 15,-5-4 0-15,-1-2-128 0,6 3 0 0,-5-5 0 16,-4 2 0-16,-4 0 0 0,-2-3 0 0,1 3 0 16,-1-1 0-16,-3 0 0 0,-4 1 0 0,-4-3 0 15,-3 2 0-15,1-1 0 0,1 1 0 0,-3-2 0 0,-3 1 0 16,-5-1 0-16,-7 0 0 0,-4 1 0 0,-3-1-192 16,-2 2 48-1,1-3-304-15,-1 1-48 0,-1-1-16 0,-1-1 0 0,0-1 96 0,-3-1 16 16,-2-3 0-16,-3-1 0 0,-4-2 400 0,0-2-128 0,-1 1 128 0,1-2 0 31,2-1-1312-31,-2-1-176 0</inkml:trace>
  <inkml:trace contextRef="#ctx0" brushRef="#br0" timeOffset="19711.36">11870 17692 28559 0,'-13'7'2544'0,"2"3"-2032"0,1 3-512 0,5-3 0 16,3 0 512-16,2-10 16 0,0 0 0 0,0 0 0 15,10 0-656-15,2-6-144 0,0-3-32 0,1-5 0 16,2-6 304-16,2-3 0 0,1-5 0 0,3-3 0 16,3-4 0-16,2-3 0 0,5-2 144 0,4-5-144 15,3-4 0-15,4-2 0 0,2 0 128 0,3-5-128 16,-1-4 0-16,-1-6 128 0,2-11-128 0,2-3 128 16,1-6 0-16,6-1-128 0,6-3 192 0,3-8-64 15,1-7 32-15,3-5 0 0,1 0 0 0,1-6 0 16,2-6 48-16,4-1 16 0,7-3 0 0,0-4 0 15,2-7-80-15,2-3-16 0,-2-2 0 0,6-8 0 16,7-5-128-16,-2-1 0 0,-3-2 144 0,0-5-144 0,1-4 0 16,4-4 144-16,3-2-144 0,-1-2 0 15,-2 3 0-15,6-3 0 0,2-2 0 0,1-2 0 16,-1-1 128-16,-3 3-128 0,-2 1 0 0,3 3 0 0,9-1 0 16,-5 1 0-16,-4-4 0 0,0 5 0 0,2 2 0 0,1 2 0 15,2-2 0-15,-6 4 0 0,-6-1 0 0,2 1 0 16,8 6-192-16,-5-3 48 0,-5-2-192 0,-3 5-48 15,-6 5 0-15,4 1 0 0,-1 0 0 0,-1 4 0 16,-7 6 0-16,-3 0 0 0,-4 1 384 0,0 6 0 16,-1 7 0-16,0 3 0 0,-3 5-144 0,-4 6 144 15,-5 0 0-15,-3 6 0 0,-2 3 0 0,-2 8 0 16,-1 8 0-16,-2 6 0 0,-3 5-208 0,-3 5-48 16,-2 2 0-16,-2 6-12544 0</inkml:trace>
  <inkml:trace contextRef="#ctx0" brushRef="#br0" timeOffset="20522.56">18612 7075 2751 0,'0'0'256'0,"-12"-2"-256"16,-2 0 0-16,-3-1 0 0,0-1 2528 0,-1 0 464 16,-1 0 80-16,0 2 32 0,-5-2-1232 0,0 1-240 15,-1 1-48-15,-1 0-16 0,0-2-464 0,-4 2-80 0,-3-2-32 16,-2 1 0-16,-3 1-480 0,-1-1-80 0,-4-1-32 0,-1 0 0 15,-2-2-144-15,-1 0-16 16,-1 0-16-16,-2 1 0 0,1 0-32 0,-6-2-16 0,-4-1 0 0,-2-4 0 16,-4 2 16-16,-2-3 16 0,-2-3 0 0,0 1 0 15,0-4 304-15,-4 0 48 0,-5 1 16 0,-3-3 0 16,-4 0-48-16,2 1 0 0,3 2 0 0,-6-1 0 16,-5-4-128-16,-5 3-16 0,-5-3-16 0,2 5 0 15,0-1-48-15,-4-1 0 0,-4-2 0 0,-2 1 0 16,-2 1 16-16,-1 1 0 0,-4-2 0 0,-4 0 0 15,-3 0-128-15,1 3-16 0,-1-4-16 0,-3 1 0 16,-6-2-176-16,2-2 160 0,-1 0-160 0,-4 0 160 16,-2-3-16-16,1 1 0 0,2-1 0 0,-4-1 0 0,-5 0 32 0,1-3 0 15,2 1 0-15,-3-1 0 0,-1 1 192 16,-1 0 32-16,0-3 16 0,1 0 0 0,-1 1 80 0,-4-1 16 16,-2-1 0-16,0 1 0 0,1 2-144 0,-3-1-32 15,-4-1 0-15,5 4 0 0,5 2-80 0,-4-1 0 16,-8-1-16-16,4 2 0 0,3 1-48 0,1 1 0 15,0 1 0-15,1 1 0 0,0-1-64 0,1-1-128 16,1 2 176-16,-1 1-176 0,-2-5 128 0,4 2-128 16,2 2 0-16,-1-3 0 0,1 3 0 0,3-5 160 15,4 2-160-15,0-3 128 0,0 0-128 0,3-2 0 16,6 6 0-16,0 0 0 0,0 0 0 0,4-1 0 16,2 2 0-16,5 0 0 0,2-1 192 0,5 0 0 15,1 4 0-15,7 2 0 0,7 2-192 0,1 1 128 0,-2-1-128 0,6 4 128 16,5-2-128-16,6 4-176 0,7 0 48 0,6 2 0 31,3 1-1504-31,2 1-288 0,4 2-64 0,2-1-9776 0,2-3-1936 0</inkml:trace>
  <inkml:trace contextRef="#ctx0" brushRef="#br0" timeOffset="21037.81">5284 5530 27647 0,'0'0'2448'0,"0"0"-1952"0,0 0-496 0,0 0 0 0,6 14 848 0,9-1 80 16,7-1 16-16,5-4 0 0,5-2-816 0,4 3-128 15,7-2 0-15,8-1 0 0,8 1-192 0,5 2 192 16,7 1-160-16,4 1 160 0,0-1-192 0,6 2 192 16,5 0-208-16,5 3 80 15,6 0-272-15,3 2-48 0,-1 0-16 0,8 1 0 16,8-1-96-16,1 4-16 0,0 2 0 0,4 2 0 0,2 0 304 0,6 1 48 16,3 2 16-16,4 2 0 0,5-1 80 0,2 0 128 0,1-1-208 15,8 2 80-15,7 3 128 0,1 1-128 0,-2-2 128 16,8 6-128-16,7 4 128 0,7 2 0 15,5-1 160-15,1 3-160 0,-1-3 176 0,6 0-176 0,4 3 192 0,7 1-192 16,6 3 272-16,3 0-48 0,4 1-16 0,0 2 0 16,0 5 0-16,1-4 0 0,1 1 0 0,6-5 0 15,3-1-48-15,4 1-16 0,0 3 0 0,0-5 0 16,2 2 64-16,3 1 16 0,-2 2 0 0,-5 1 0 16,-5-2 32-16,-1-1 16 0,-2-2 0 0,-1 0 0 15,-6-1-128-15,1 0-16 0,-1 2-128 0,-5-1 192 16,-3 2-192-16,-10-2 176 0,-9 1-176 0,-1-2 160 15,0 0-160-15,-7-2 128 0,-9-3-128 0,-7-1 128 32,-8-2-688-32,-5 1-144 0,-7-4-16 0,-11 1-12032 0</inkml:trace>
  <inkml:trace contextRef="#ctx0" brushRef="#br0" timeOffset="21745.39">4989 7679 34895 0,'0'0'1536'0,"0"0"336"0,0 0-1488 0,11 7-384 0,7 0 0 0,11 3 0 16,8 3 0-16,8 3 0 0,6-1-160 0,5 1 160 15,4-2-208-15,7 2 64 0,5 1 16 0,10 2 0 16,11-2-16-16,3 3 0 0,2 1 0 15,8 1 0-15,7 1 16 0,6 1 0 0,6-2 0 0,4 4 0 0,4 1 128 0,5 3-128 16,4-1 128-16,6 1-128 16,3 1 128-16,7 2-128 0,2 4 128 0,7 0-128 0,6 5 128 0,3 4 0 15,2 3-144-15,3 2 144 0,3 1 0 0,6 3-144 16,5 0 144-16,6-1 0 0,4-1 0 0,2 0 0 16,1 2 0-16,0 1 0 0,2 3-128 0,5-2 128 15,4 0 0-15,4-3 0 0,4 2 0 0,1-4 0 16,-1 1 0-16,0 2 0 0,0 0 0 0,-3 2 0 15,-4 3 0-15,-1-1 0 0,-1-6 304 0,0 1-48 16,1-2 0-16,2 1 0 0,5 2-64 0,-6 3 0 16,-5-6-16-16,0 5 0 0,1-1-176 0,-9-2 0 15,-5-2 144-15,-3-1-144 0,0-3 0 0,-4 0 0 16,-6-1 0-16,-12 1 0 16,-10-2-736-16,-2 2-64 0,-2 4-16 0,-15-2 0 15,-14-5-544-15,-4 2-112 0,-3 0-32 0,-12-4 0 16,-11-6-48-16,-6-1-16 0,-5 0 0 0,-6-1-5088 15,-6-1-1008-15</inkml:trace>
  <inkml:trace contextRef="#ctx0" brushRef="#br0" timeOffset="22371.31">4935 10275 31327 0,'-25'-6'1392'0,"13"2"272"0,2 4-1328 0,3 4-336 15,7-4 0-15,0 0 0 16,0 0-256-16,21 13-128 0,4-2-32 0,11 5 0 16,7 1-64-16,11 3-16 0,6 2 0 0,7 1 0 0,6 1 288 0,4 2 48 0,2-3 16 0,13 2 0 15,13 0 144-15,3 5-128 0,0 0 128 0,13 2-128 16,11 1 128-16,5 1 0 0,2 2-144 0,11 1 144 16,12-1 0-16,1 3 0 0,-2 2 0 0,6-1 0 15,8 6 0-15,10 1 0 0,9 2 0 0,5 1 0 16,-1 1 0-16,3 0 0 0,3-1 0 0,3-3 0 15,3 0 192-15,5 4 48 0,7 3 16 0,2 2 0 16,5 1 128-16,-4 4 48 0,-1 1 0 0,3-5 0 16,0-1 32-16,-3 0 16 0,-2 1 0 0,-1 2 0 0,1 4 0 15,1-5 0-15,-1 1 0 0,-3 0 0 0,-3-2-224 0,-1-2-64 16,-6-4 0-16,-3-2 0 0,-4 1-48 0,-1 1-16 16,-3 1 0-16,-4 0 0 0,-4-1-128 0,-11-2 0 15,-8-1 0-15,-3-1 0 16,-4 0-2192-16,-11-5-368 0,-15-4-80 15</inkml:trace>
  <inkml:trace contextRef="#ctx0" brushRef="#br0" timeOffset="23016.05">3639 11688 28559 0,'41'17'1264'0,"-7"2"272"0,9 1-1232 0,16 7-304 16,15 1 0-16,11 6 0 0,10-1 0 0,6 2 128 15,3 1-128-15,9 5 0 0,10 3 320 0,5 0-64 0,1 5 0 16,11 3 0-16,10 5 176 0,6-3 16 0,-5-1 16 0,8 6 0 16,8-3-144-16,6 5-48 0,7 2 0 0,3 2 0 15,3 1-272-15,3 1 160 16,3-6-160-16,6 0 128 0,4-1-128 0,3 0 160 15,1 3-160-15,1 0 160 0,-2-2 32 0,-1 3 16 16,0-3 0-16,3 3 0 0,2 1 112 0,0 0 0 0,0 0 16 16,-2 6 0-16,-1 3-32 0,-4 2-16 0,-5-6 0 15,1 2 0-15,2-2-160 0,2 5-128 0,-1 0 192 16,-7 2-192-16,-6 1 144 0,-4-3-144 0,-3-8 0 0,0 0 144 16,1-3-144-16,-9-2 0 0,-13-2 0 0,0 0 0 15,2-1-256-15,-10-3-128 0,-8-6-16 0,-3-3-16 16,-2-3-656-1,-10-4-128-15,-11-2-16 0,-1-1-8384 0,-1-1-1680 0</inkml:trace>
  <inkml:trace contextRef="#ctx0" brushRef="#br0" timeOffset="23546.89">4237 13269 33167 0,'43'13'2944'0,"16"4"-2352"16,14 9-464-16,15 1-128 16,13 3-352-16,6 1-96 0,1 1 0 0,14 1-16 15,13 9 464-15,2 1-144 0,-4-2 144 0,9 7 0 0,10 3 0 0,6 5 0 16,1-2 0-16,3 3 0 0,1-4 0 15,5 2 0-15,8 1 144 0,-1-3-144 0,-2 3 256 0,2-1-48 16,1 2-16-16,5 3 0 0,4 0-192 0,1-1 0 16,0-2 0-16,1 3-9536 15,4 3-2000-15</inkml:trace>
  <inkml:trace contextRef="#ctx0" brushRef="#br0" timeOffset="26268.93">22320 15777 25791 0,'0'0'2304'0,"0"0"-1856"16,0 0-448-16,-3 10 0 0,3 3 2944 0,4 2 480 15,2 0 96-15,4 5 32 0,0 3-2880 0,2 1-672 16,-1 2 0-16,3 1 0 0,-3 1 0 0,1-1 0 16,0 0 0-16,-1-2-128 0,2 0 128 0,1-2 0 15,-3-3 0-15,1 3 0 0,0-4 0 0,-1 0 144 16,-1-1-144-16,-3-1 0 0,1-2 0 0,0-1 0 15,-1-2 0-15,2-2-192 16,-3-1-752-16,1-1-144 0,-1-1-16 0,-6-7-9536 0,9 6-1904 0</inkml:trace>
  <inkml:trace contextRef="#ctx0" brushRef="#br0" timeOffset="26583.83">22879 15755 24879 0,'0'0'1088'0,"0"0"256"0,-8-2-1088 0,8 2-256 0,-9 4 0 0,9-4 0 0,-8 9 2432 0,2 3 416 16,0 4 96-16,1-2 0 0,-1 3-2416 0,-2 3-528 16,-1 2 0-16,0 3 0 0,-3-1 224 0,0 6 128 15,0 0 32-15,1 3 0 0,0 1 576 0,0 0 112 16,-1 1 16-16,0 3 16 0,-1 3-128 0,3-1-16 15,-3 3-16-15,0 1 0 0,-1 2-512 0,3 0-112 16,-2 1 0-16,-2-1-16 0,1 0-144 0,0-2-32 16,-2-4 0-16,0 0 0 0,1-3-128 0,-1 1-272 15,-1 1 64-15,2-1 16 16,-1-3-832-16,3-3-176 0,2-4-16 0,2-4-16 16,3-6-1072-16,1-5-192 0,5-13-64 0,0 0-12848 0</inkml:trace>
  <inkml:trace contextRef="#ctx0" brushRef="#br0" timeOffset="27066.1">23207 16001 7359 0,'0'0'656'0,"0"0"-528"16,0 0-128-16,0 0 0 0,2-9 4720 0,-2 9 912 15,4-9 176-15,-4 9 32 0,5-9-3808 0,0 1-768 16,2 1-160-16,-7 7-16 0,7-6-80 0,3 2-16 16,-1 1 0-16,-9 3 0 0,13 0-208 0,1 0-32 15,0 3-16-15,2 1 0 0,2 2-352 0,1-2-64 16,0 3 0-16,3 1-16 0,2-2-304 0,1 1 0 0,-1-2 0 0,2 0 0 15,0-1 0-15,2-1 0 0,-1-3 0 16,1 0 0-16,-2 0 0 0,1-2-256 0,2 0 64 0,-2-1 0 31,-2-1-464-31,-2 0-96 0,0 0-16 0,-4-2 0 16,-2 1-2352-16,-3-1-464 0</inkml:trace>
  <inkml:trace contextRef="#ctx0" brushRef="#br0" timeOffset="27362.28">23103 16258 3679 0,'0'0'320'0,"0"0"-320"15,0 0 0-15,0 0 0 0,13 0 6192 0,3 0 1168 16,5-4 224-16,1 1 48 0,0 0-5360 0,4-3-1072 16,3 1-224-16,2 2-32 0,2-3-32 0,2 2 0 15,3 1 0-15,-1 3 0 0,0 0-464 0,-2 3-112 16,-1 1-16-16,-1-3 0 0,-3 2-320 0,0-1 0 16,-4 1 0-16,-1 1 0 15,-2 0-624-15,-2 1-32 0,-3-1-16 0,0 3 0 16,-2-4-2256-16,0 1-448 0,-3 0-80 0</inkml:trace>
  <inkml:trace contextRef="#ctx0" brushRef="#br0" timeOffset="28400.55">24928 15787 22911 0,'0'0'1024'0,"0"0"192"0,0 0-960 16,0 0-256-16,0 0 0 0,0 0 0 0,0 0 1216 0,0 0 208 0,0 0 48 0,0 0 0 15,0 0-224-15,-9 9-32 0,1 1-16 0,2-1 0 16,1 0 272-16,-2 4 48 0,-1-1 16 0,1 3 0 16,-1 1-128-16,-1 1-32 0,-1 0 0 0,0 1 0 15,-2 4-336-15,-2-1-64 0,-3 1-16 0,-1 3 0 16,0 1-576-16,-6 1-112 0,-2-3-16 0,-1 2-16 16,-1 0-240-16,0 1 0 0,-2-1 128 0,1 2-128 15,-2-2 0-15,2 0 0 0,4-1 0 0,2-4-160 0,2-3-160 0,4-2-48 16,1-3 0-16,4 0 0 15,2-6-1168-15,1-1-224 0,9-6-48 0,0 0-16 16,0 0-1568-16,-9-9-304 0</inkml:trace>
  <inkml:trace contextRef="#ctx0" brushRef="#br0" timeOffset="29302.62">24313 15875 4607 0,'0'0'192'0,"-4"-8"64"0,-1-4-256 0,0 3 0 0,1 0 0 0,0 2 0 16,4 7 1152-16,-4-11 176 0,0 0 32 0,0 1 16 15,2-1-1072-15,-1 2-304 0,3 9 0 0,-3-10 128 16,3 10 1600-16,-2-9 304 0,2 9 64 0,-3-8 16 16,3 8 384-16,0 0 64 0,0 0 32 0,0 0 0 15,0 0-832-15,0 0-160 0,0 0-48 0,0 0 0 16,0 0-464-16,0 0-80 0,-5 6-32 0,5-6 0 0,-3 11-208 0,2 2-64 15,1 0 0-15,1 1 0 0,1 2-112 0,1 1-16 16,3 2-16-16,0 3 0 16,1 3-32-16,-1 1 0 0,1 3 0 0,-1-4 0 0,-3-6-64 0,1 2-16 15,0 3 0-15,0 0 0 0,-3 1-288 0,2 3-160 16,-1-1 160-16,-2-4-160 0,-1 1 128 0,2-1-128 16,-1 0 0-16,0 0 144 0,0-3-144 0,0-2 160 15,0-3-160-15,1 0 160 0,-1-2 0 0,2-1 0 16,-1-2 0-16,2 0 0 0,-3-10-160 0,2 11 0 15,-2-11 0-15,2 9 128 0,-2-9-128 0,0 0 0 16,0 0 0-16,0 0 0 16,0 0-512-16,0 0-48 0,0 0 0 0,0 0 0 15,10 0-2288-15,-10 0-464 0,12-4-80 0</inkml:trace>
  <inkml:trace contextRef="#ctx0" brushRef="#br0" timeOffset="30085.36">24795 15910 21135 0,'0'0'928'0,"0"0"208"0,0 0-912 0,0 0-224 16,0 0 0-16,0 0 0 0,0 0 0 0,0-11 0 16,3 2 0-16,-3 9 0 0,4-9-240 0,-4 9 64 15,5-10 16-15,-5 10 0 0,5-9 1120 0,-5 9 240 16,0 0 32-16,4-10 16 0,-4 10 704 0,0 0 144 15,4-9 16-15,-4 9 16 0,0 0-560 0,0 0-112 16,0 0-32-16,0 0 0 0,0 0-464 0,0 0-80 16,0 0-32-16,0 0 0 0,9 0-272 0,-9 0-64 15,0 0-16-15,8 7 0 0,0 3-128 0,-2 1-32 16,0 2 0-16,-2 2 0 0,-1 4 48 0,3-2 0 16,-2-2 0-16,0 5 0 0,1 2-64 0,0 0-16 0,0 0 0 0,0 2 0 15,1-3-64-15,-1-2-16 0,0 1 0 0,-1-3 0 16,0-2 0-16,0 1 0 0,2 1 0 0,0-3 0 15,0 3-32-15,1-2-16 0,0-1 0 0,1 0 0 16,0 1 16-16,0-1 0 0,0-1 0 0,-1 0 0 16,1-1 16-16,0-1 16 0,0-1 0 0,1 0 0 15,-1-1-96-15,0-1 0 0,-2 0-128 0,2 0 192 16,2-1-192-16,-10-7 176 0,11 8-176 0,-2-1 160 16,-9-7-160-16,9 5 160 0,-9-5-160 0,11 4 160 15,-11-4-32-15,0 0 0 0,0 0 0 0,0 0 0 16,0 0 48-16,10-4 0 0,-10 4 0 0,9-7 0 15,-2 0-16-15,-2-1 0 0,-1 0 0 0,-4 8 0 0,5-12-160 0,0 1 192 16,0-2-192-16,1 1 192 16,-2-3-64-16,-1 2 0 0,1 0 0 0,0-1 0 0,-1 1-128 0,1-3 0 15,0 1 0-15,1-2 0 0,1 0 0 16,1-1 0-16,0-1 0 0,-1 1 0 0,-1-2 0 0,2 1 0 16,1-2 128-16,-2 0-128 0,-1-1 0 0,1 0 0 15,-3 1 0-15,1 1 0 0,2 1 0 0,-3-1 0 16,-1 1 0-16,2-1 0 0,-2-1 0 0,2 3-144 15,-1 2 144-15,1 2-160 0,0 0 0 0,0 1 0 16,-1 0 0-16,3 2 0 0,-2 1-160 0,1 2-16 16,-5 8-16-16,6-8 0 15,1 2-288-15,-7 6-64 0,8-4-16 0,-8 4 0 16,0 0-1600-16,0 0-320 0,10 1-64 0,-10-1-16 16,8 9-1056-16,-2 3-224 0</inkml:trace>
  <inkml:trace contextRef="#ctx0" brushRef="#br0" timeOffset="30402.34">25580 16362 14735 0,'0'0'1312'0,"-5"-5"-1056"0,-4-1-256 0,2-4 0 0,1 4 5712 0,6 6 1088 16,0 0 224-16,0 0 32 0,-8-5-5408 0,8 5-1088 15,0 0-224-15,0 0-32 0,-9 7-96 0,2 1-16 16,1 3 0-16,1 2 0 0,1 2-192 0,0 4 0 16,1 2 0-16,1-2 0 0,-1 1 0 0,2 0 176 15,-1 1-48-15,1-1-128 0,0-3 0 0,1 0 0 16,0 1 0-16,0-4 0 15,0-1-240-15,1-1-144 0,2-1-48 0,-3-11 0 16,2 9-1792-16,-2-9-352 0,0 0-80 0,6 8-12768 0</inkml:trace>
  <inkml:trace contextRef="#ctx0" brushRef="#br0" timeOffset="30752.75">26228 15889 5519 0,'0'0'240'0,"0"0"64"0,0 0-304 0,0 0 0 0,0 0 0 0,0 0 0 15,-5 10 7824-15,0 1 1520 0,5-11 288 0,-5 13 64 16,-2-1-7600-16,2 2-1520 0,-2 3-320 0,-1 1-48 16,-2 0 192-16,0 3 48 0,-1 5 0 0,-2-5 0 0,-4-4 32 15,0 1 16-15,0 1 0 0,0 2 0 0,-2-1-192 0,1 1-48 16,1 0 0-16,0 0 0 0,1-3-128 0,0 2-128 16,2-1 144-16,1 1-144 0,0-2 0 0,0-2 0 15,0-4 0-15,1-2-160 16,0 0-1824-16,1-3-384 0,-1-3-64 0,2-3 0 15,0-1-1056-15,1-3-208 0</inkml:trace>
  <inkml:trace contextRef="#ctx0" brushRef="#br0" timeOffset="30979.72">25871 15841 5519 0,'0'0'496'0,"0"0"-496"0,0 0 0 0,0 0 0 16,0 0 8144-16,6 11 1536 0,0 4 304 0,0-1 64 15,2 2-7936-15,0 1-1600 0,0 0-320 0,0 2-64 16,-1 2-128-16,2 4 176 0,1-2-176 0,-1 1 192 16,-1 2 0-16,1-5 0 0,0-2 0 0,1 3 0 15,2 3 160-15,1-1 32 0,-3-2 16 0,2 0 0 16,0 0-192-16,1 0-32 0,0-2-16 0,0-1 0 16,0 1-160-16,3-3-224 0,-3-4 48 0,0-1 16 31,1-1-2336-31,-1-3-448 0,-1 0-112 0</inkml:trace>
  <inkml:trace contextRef="#ctx0" brushRef="#br0" timeOffset="31265.31">26767 16400 21183 0,'0'0'1888'0,"-6"12"-1504"0,1 0-384 0,-3-5 0 0,-2 2 5072 0,0 1 944 16,4 0 192-16,2 2 48 0,0-1-5024 0,2 5-992 15,1 2-240-15,-1 1 0 0,0-5 128 0,0 0 16 16,0 1 0-16,2 0 0 0,1 1 48 0,2 0 0 16,-2-3 0-16,2 1 0 0,-1 0-192 0,1 1 128 15,-1-1-128-15,2 0 128 0,0 1-128 0,1-2-176 0,1-3 48 0,-1-1 0 31,-5-9-1600-31,9 9-304 0,0-2-64 0,2-2-9856 16,-11-5-1968-16</inkml:trace>
  <inkml:trace contextRef="#ctx0" brushRef="#br0" timeOffset="31652.71">27800 15950 21183 0,'0'0'944'0,"0"0"192"0,-10 4-912 0,1-1-224 16,9-3 0-16,0 0 0 0,-7 6 4224 0,3 2 816 15,2 1 144-15,2 2 48 0,1 0-4128 0,3 8-816 16,0 3-160-16,0-1-128 0,-1-3 336 0,0 5-16 16,0 2 0-16,0 5 0 0,-1-1 48 0,1 3 0 0,-1 1 0 15,1 1 0-15,-3 0-368 0,0-2 0 16,0 1 0-16,0-3 0 0,0-7 0 0,0 0-240 0,0-3 48 0,0 0 0 31,0-4-576-31,1-2-96 0,-1-6-32 0,0-8 0 16,0 0-2704-16,0 0-560 0</inkml:trace>
  <inkml:trace contextRef="#ctx0" brushRef="#br0" timeOffset="31845.87">27535 16164 43775 0,'0'0'1936'0,"0"0"400"0,0 0-1872 0,0 0-464 0,0 0 0 0,11 4 0 16,1-1 0-16,2-1 0 0,3 3 0 0,4-5 0 15,1 2-704 1,4-2-96-16,2 0-16 0,3-2 0 0,2 2-80 0,-1 0-32 0,1 0 0 0,-1 0 0 16,-2 0-944-16,0 3-192 0,0 1-48 0,-1-4-12352 15</inkml:trace>
  <inkml:trace contextRef="#ctx0" brushRef="#br0" timeOffset="32347.39">28528 15996 35007 0,'0'0'3120'0,"0"0"-2496"15,-5 9-496-15,0 1-128 0,-1 3 2464 0,4 1 480 0,0-1 80 16,4 1 32-16,0 0-2528 0,1 2-528 0,-2 0 0 0,2-1 0 15,-1 1-128-15,2 1 128 0,0 1 0 0,0-2 0 16,-1-1 0-16,2 1 128 0,-2-3 0 0,-1 1 0 16,1-2 112-16,-1 0 16 0,1-2 0 0,-3-10 0 15,5 12 0-15,0-4 0 0,-5-8 0 0,7 5 0 16,-7-5-112-16,0 0-16 0,9 3 0 0,-1-1 0 16,-8-2-128-16,10 3 0 0,-1-1 0 0,2 4 128 15,-1-1-128-15,1 1 0 0,-2 4 0 0,1-3 0 16,2 4-192-16,0 3 192 0,0 0-192 0,-1 1 192 15,2-1-224-15,0 0 80 0,0 1 16 0,0-2 0 16,-1-1 128-16,0-2 0 0,0-1-144 0,-1-1 144 16,1-3 0-16,0 0 0 0,-2-2 0 0,2-2 0 15,0-2 0-15,-1-2 128 0,1-2-128 0,0-1 128 16,0-3 0-16,1-2 0 0,1 1 0 0,-1-2 0 0,-3-1-128 0,2 0 160 16,-1-4-160-16,-2 0 160 0,-3 0-160 0,-1-1 128 15,1-4-128-15,-2-1 128 0,0 1 0 0,-2 0-128 16,1 0 192-16,-2-2-64 0,-1 2-128 0,0 1 160 15,0 2-160-15,-1 3 160 0,-1 2-160 0,2 2 192 16,2 0-192-16,-2 2 192 0,0-2-192 0,1 2 0 16,0-1 0-16,2 0 0 15,1 0-416-15,-2 1-16 0,2 1 0 0,2 1 0 16,-1 1-1120-16,1-2-240 0,2 0-32 0,0 1-16 16,-1 0-496-16,0 2-96 0,2 1-32 0,1 1 0 15,-1 1-576-15,-9 3-112 0,0 0-32 0</inkml:trace>
  <inkml:trace contextRef="#ctx0" brushRef="#br0" timeOffset="33103.58">29022 15942 15663 0,'0'0'1392'0,"0"0"-1120"0,0 0-272 0,0 0 0 16,0 0 2368-16,0 0 400 0,0 0 96 0,0 0 16 16,0 0-1744-16,12 4-352 0,-12-4-64 0,0 0-16 15,9 2 608-15,-9-2 112 0,0 0 32 0,6 7 0 16,-6-7-48-16,6 11-16 0,-4-1 0 0,0 3 0 16,-2-2-304-16,0 2-48 0,1 0-16 0,-1 3 0 15,0-2-336-15,0 2-80 0,2 0-16 0,0 3 0 16,0 2-208-16,2-1-64 0,0 3 0 0,1 0 0 15,1 1-112-15,1 2-16 0,0-2-16 0,2 0 0 16,2-2-32-16,-1 1 0 0,0 0 0 0,1-3 0 16,-2 0 48-16,1-3 0 0,2-3 0 0,-1 1 0 15,-4-4-16-15,1 0 0 0,0-2 0 0,-1-1 0 16,-7-8 64-16,9 6 16 0,-9-6 0 0,10 6 0 0,-1-6 96 16,-9 0 32-16,11-4 0 0,-4 1 0 0,1-6-48 15,1 0 0-15,-1-3 0 0,-1-2 0 0,-1-2-80 16,1-4 0-16,-2-3-16 0,0-6 0 0,0-1-80 0,2-1-16 15,-2-2 0-15,2-2 0 0,-1 3-144 0,1-1 0 16,-1 3 0-16,1 3 0 0,-2 1 0 0,1 0 0 16,1 1 0-16,-2 4 0 0,0 1 0 0,1 3 0 15,-2 4 0-15,-1 0 0 0,1 2-320 0,2-1 0 16,-1 3 0-16,0 0 0 16,-1 1-464-16,-4 8-96 0,5-9-16 0,-1 1 0 15,-1 1-1568-15,-3 7-320 0,0 0-64 0,0 0-9856 16,0 0-1968-16</inkml:trace>
  <inkml:trace contextRef="#ctx0" brushRef="#br0" timeOffset="33538.11">29570 16362 21183 0,'0'0'1888'0,"0"0"-1504"0,0 0-384 0,0 0 0 16,0 0 3264-16,0 0 576 0,0 0 112 0,0 0 16 15,0 0-2880-15,0 0-592 0,6-9-112 0,-6 9-32 16,8-8 368-16,0 2 80 0,0-1 16 0,1 2 0 16,0 0 224-16,1 0 48 0,3-1 16 0,0 2 0 15,2-1-464-15,-1 0-80 0,2 2-32 0,-1-2 0 0,0 1-272 0,0 2-48 16,0 0-16-16,-1 2 0 0,-1 0-192 0,-1 2 0 15,-3 0 0-15,-9-2 0 0,9 6 0 0,-9-6 0 16,5 10 0-16,-2-2 0 0,-3-8-192 0,-4 15-16 16,-3 1-16-16,-2 2 0 0,-2 1-144 0,-1-1-16 15,-1 0-16-15,0 0 0 0,0-1 160 0,0 2 48 16,1-5 0-16,0 3 0 0,2 1 192 0,-1-1 256 16,4 0-48-16,-1-1-16 0,0 1-64 0,3 0-128 15,1 2 176-15,0-1-176 0,0 1 160 0,3-2-160 16,2-2 128-16,2 3-128 0,0-1 0 0,3-2 0 15,1-2 0-15,1-3-176 16,1-2-336-16,2-1-64 0,-1-2 0 0,3-4-16 16,2-2-1920-16,0-1-384 0,4 1-80 0,-1-3-12768 0</inkml:trace>
  <inkml:trace contextRef="#ctx0" brushRef="#br0" timeOffset="71914.2">31008 15868 6447 0,'0'0'272'0,"0"0"80"0,0 0-352 0,0 0 0 0,0 0 0 0,0 0 0 0,0 0 4672 0,0 0 848 15,0 0 176-15,0 0 48 0,0 0-4144 0,0 0-832 16,0 0-176-16,0 0-16 0,-11 5 144 0,1-1 48 15,-1 0 0-15,11-4 0 0,-10 5 112 0,1 2 16 16,2 1 16-16,1-2 0 0,-1 5-16 0,-1 0-16 16,1 2 0-16,-1 4 0 0,0 0-160 0,0 3-16 15,-5-1-16-15,0 2 0 0,-1 3-272 0,-1-2-48 16,-3 1-16-16,-1 3 0 0,-4 3-224 0,1-1-128 16,-3-1 128-16,-1-1-128 0,-2 1 0 0,-1 1 0 15,0-3 0-15,2-1 128 0,1 0-128 0,1-3 0 16,3-3 128-16,4-2-128 0,2-6 0 0,3 0 0 15,1 0 0-15,3-7 128 16,9-3-448-16,-8 3-96 0,8-3-16 0,-9-3 0 16,3 0-3136-16,0-8-624 0,-3-8-128 0,7 2-32 0</inkml:trace>
  <inkml:trace contextRef="#ctx0" brushRef="#br0" timeOffset="72189.92">30542 15932 21183 0,'-8'-4'1888'0,"8"4"-1504"0,-7-3-384 0,7 3 0 15,0 0 2880-15,0 0 496 0,0 0 96 0,0 0 32 16,0 0-2800-16,13 7-544 0,-2 1-160 0,2 2 0 16,2 3 288-16,0 3 0 0,0 2 0 0,-1 2 0 15,-2 2 544-15,-1-3 96 0,1 4 32 0,-1-1 0 0,0 0-128 16,-1 1 0-16,-1-2-16 0,-3 1 0 0,1 2-512 0,-2-1-112 15,-1-2 0-15,0 3-16 0,1 0-176 0,0 1 0 16,-1 0 0-16,0 0 0 0,2-3 0 0,0 0-192 16,-1-2 32-16,0-2 16 15,2 0-656-15,-1-2-128 0,1-2-32 0,-1-2 0 16,2-2-1520-16,-1 2-304 0</inkml:trace>
  <inkml:trace contextRef="#ctx0" brushRef="#br0" timeOffset="73132.3">31088 16412 3679 0,'0'0'320'0,"0"0"-320"0,0 0 0 0,0 0 0 0,0 0 5296 0,6-11 976 16,-2 2 208-16,2 0 48 0,5 0-4544 0,0 2-912 15,0 2-176-15,-1-3-48 0,1 1 64 0,-1-1 16 16,0-1 0-16,0 2 0 0,-1 1 96 0,1-1 32 16,1 2 0-16,0 1 0 0,-3 0-96 0,0 1-32 15,-8 3 0-15,12-5 0 0,-1 1-432 0,0 3-96 16,-11 1-16-16,10 0 0 0,-10 0-160 0,9 3-32 16,-9-3-16-16,0 0 0 0,8 9-176 0,-4 2 0 15,-3 0 0-15,-1 1 0 0,-2-1 0 0,-2 2 0 16,-1 3 0-16,-2 1 0 0,-2 1-160 0,-1 1 160 15,-1-1 0-15,-1 1-144 0,-1 1 144 0,0 2 0 16,0-4 0-16,2 2 0 0,-4-2 0 0,2 0 0 0,1 1 0 0,2-2-128 16,1-2 128-16,2 0 0 0,3-2 0 15,2 0 0-15,2 0 0 0,1-2 0 0,2 1 0 0,3-3 0 16,2-1 0-16,4 1 128 0,-2-2-128 0,3-2 0 16,3 0 0-16,1 0 0 0,1-1 0 0,2-1 0 31,-1-1-1008-31,2-2-112 0,3-1-32 0,-1-1 0 15,2-4-1088-15,0 1-208 0,1-1-48 0</inkml:trace>
  <inkml:trace contextRef="#ctx0" brushRef="#br1" timeOffset="76735">28906 4704 35999 0,'-16'3'1600'0,"6"-2"320"0,-2 2-1536 0,-1-2-384 0,3 2 0 0,1 1 0 16,1 2 256-16,0-1 0 0,8-5-16 0,-9 7 0 15,1 0 80-15,2 0 0 0,-2 1 16 0,1 0 0 16,-1 0 80-16,3 4 16 0,1 1 0 0,-1 4 0 15,-2-3 128-15,-2 5 16 0,-1 5 16 0,0 1 0 16,-1-1-96-16,-1 2-32 0,1 3 0 0,-4 0 0 16,0 0-224-16,0-1-48 0,0 0-16 0,0 2 0 15,-2-6-176-15,0 2 0 0,-1 3 0 0,1-3 0 16,-1-1-448-16,-2-2-128 0,1 2-32 16,-1-5 0-16,1-2-624 0,0-2-128 0,1-3-32 0,1-4 0 15,4-1-848-15,0-2-192 0,0-2-16 0,1-1-11472 16</inkml:trace>
  <inkml:trace contextRef="#ctx0" brushRef="#br1" timeOffset="77016.67">28508 4836 11055 0,'0'0'976'0,"0"0"-784"0,0 0-192 0,12 1 0 16,-1 1 5952-16,0 0 1152 0,2 1 240 0,0 2 32 16,0 2-5408-16,0 0-1088 0,0 1-224 0,1 4-32 15,-1 2 96-15,0 1 32 16,0-1 0-16,0 2 0 0,0-1-560 0,1 4-192 0,2-4 144 0,-2 2-144 16,-2-2 0-16,2 0 0 0,0 3 0 0,1-1 0 15,-2 2-176-15,1-5-112 0,0-1-32 0,1 0 0 31,-2 0-576-31,-1 0-112 0,-2 0-16 0,0-1-16 16,0-2-1824-16,-3-1-352 0,-3 1-80 0,-4-10-16 0</inkml:trace>
  <inkml:trace contextRef="#ctx0" brushRef="#br1" timeOffset="77306.53">29165 5208 20271 0,'0'0'1792'0,"-7"6"-1424"15,-1 1-368-15,3 4 0 0,-1 4 4176 0,4-1 768 16,-1-1 160-16,2 1 16 0,0 2-3936 0,-1 0-800 15,2-2-144-15,2 3-48 0,-1 0 16 0,1 0 0 16,1 1 0-16,0-2 0 0,-1-1-208 0,1 0 0 0,1-1-144 0,-2-1 144 31,1-2-768-31,-3-11-64 0,3 10-16 0,-3-10-10480 0,0 0-2080 0</inkml:trace>
  <inkml:trace contextRef="#ctx0" brushRef="#br1" timeOffset="77987.37">29493 4257 20271 0,'0'0'1792'0,"0"0"-1424"16,0 0-368-16,0 0 0 0,0 0 1712 0,2-9 272 15,5 0 48-15,-1 1 16 0,1 0-1008 0,2-1-192 16,1 0-32-16,1-1-16 0,-1-2-208 0,1 1-32 15,-1 0-16-15,1 0 0 0,-1 0-64 0,0-1-16 16,2 1 0-16,-1 2 0 0,-1-1 80 0,2 2 16 16,-1 0 0-16,0 2 0 0,-2 2 32 0,3-3 16 15,-3 1 0-15,1 2 0 0,1 0-112 0,-1 1-32 0,2 2 0 0,0 1 0 16,-1 0-176-16,2 1-32 0,0-1-16 0,0 3 0 16,1 1-112-16,-4 1 0 0,-10-5-128 0,10 12 192 15,0 1-192-15,-3 2 128 0,-1 2-128 0,-3 4 0 16,0 0 128-16,-3 3-128 0,-1 0 0 0,-1 2 144 15,-1 2-144-15,-1-5 0 0,-2 1 0 0,0-2 0 16,-2 1 0-16,-1-2 0 0,-1 1 0 0,-1-3 0 16,1-1 0-16,-1-2 0 0,1-1 0 0,-1 0 0 15,1-4 0-15,0 0 0 0,-1 0 0 0,2-3 0 16,-1 1 0-16,2-1 0 0,-1-3 0 0,-2-1 0 16,1-1 0-16,-1-3 0 0,1 0 0 0,-1-4 0 15,1 1-256-15,1-2 64 0,-2 1 0 0,4-2 16 0,1-3 32 0,1 0 0 16,0-1 0-16,1 0 0 0,4 10 144 0,0-9 0 15,0 9 0-15,0 0 0 0,4-9 0 0,-4 9 0 16,0 0 0-16,10-2 128 0,1 5 256 0,-1 2 48 16,2 2 16-16,0 1 0 0,1-1 176 0,0 3 32 15,1 0 16-15,1-1 0 0,1-1-288 0,0 0-64 16,1 0-16-16,1 1 0 0,1-1-176 0,-1-2-128 16,-3-2 144-16,4 0-144 0,0 0 0 0,1-2 0 15,-1 1 0-15,2-2 0 16,0 1-1408-16,1-1-240 0,0 0-32 0</inkml:trace>
  <inkml:trace contextRef="#ctx0" brushRef="#br1" timeOffset="86660.77">30845 17676 19807 0,'0'0'880'0,"0"0"176"0,0 0-848 0,0 0-208 0,0 0 0 0,0 0 0 15,0 0 1104-15,0 0 176 0,0 0 48 0,0 0 0 16,0 0-112-16,0 0-32 0,0 0 0 0,0 0 0 15,0 0-224-15,0 0-64 0,0 0 0 0,0 0 0 16,0 0 128-16,0 0 32 0,0 0 0 0,0 0 0 16,0 0 0-16,5 12 0 0,-4 0 0 0,-2 1 0 15,-3-3-384-15,-1 5-80 0,-3 0-16 0,-1 2 0 16,-4 2-160-16,0 0-32 0,-2 2-16 0,-3 4 0 16,-3 1-208-16,-1 0-32 0,0 0-128 0,-2 1 192 15,1 2-192-15,0 1 0 0,0-3 128 0,3 2-128 16,-3-6 0-16,5 0 0 0,0-5 0 0,4-1 0 15,0-3-560-15,4-2 0 0,0-3 0 16,3-6 0-16,7-3-2192 16,0 0-432-16,-6-2-80 0,6 2-11840 0</inkml:trace>
  <inkml:trace contextRef="#ctx0" brushRef="#br1" timeOffset="86962.42">30444 17656 20271 0,'0'0'1792'0,"0"0"-1424"15,0 0-368-15,0 0 0 0,0 0 2864 0,0 0 496 16,0 0 96-16,0 0 32 0,0 0-1504 0,0 0-320 16,11 7-48-16,2 2-16 0,4 5-448 0,-2-1-80 15,0 1-32-15,0 0 0 0,0 3-320 0,-1 1-64 16,2-3-16-16,-2 2 0 0,2 1-96 0,-6 0-32 0,-5 0 0 0,3 3 0 15,3 2-272-15,3-3-64 0,0 1-16 0,2 0 0 16,0 1-160-16,1 2 0 0,0-3 0 0,-2 1 0 16,-2-1 0-16,3-2 128 0,-2-2-128 0,1 0 0 15,-2-5 0-15,0 0-272 0,-2-2 32 0,1 0 16 32,0-2-1952-32,-2 0-384 0,-10-8-64 0,9 9-15360 0</inkml:trace>
  <inkml:trace contextRef="#ctx0" brushRef="#br1" timeOffset="87353.32">31238 18157 20271 0,'0'0'1792'0,"0"0"-1424"0,0 0-368 0,0 0 0 15,0 0 3488-15,0 0 624 0,0 0 128 0,0 0 32 16,-5 10-2864-16,5-10-560 0,-6 7-112 0,0 3-32 15,4 0 176-15,-1 2 16 0,-1-1 16 0,6 2 0 16,4 3-416-16,-2 1-96 0,-1-5-16 0,-3 1 0 16,-7-4 32-16,5 1 0 0,5 2 0 0,-3 0 0 15,-5 0-224-15,0-3-64 0,2 1 0 0,2 1 0 16,1-1-128-16,0-10 0 0,-1 10 0 0,1-10 0 31,2 11-528-31,-2-11-144 0,0 0-32 0,0 0 0 16,0 0-2848-16,0 0-576 0</inkml:trace>
  <inkml:trace contextRef="#ctx0" brushRef="#br1" timeOffset="87894.61">31353 17495 11055 0,'0'0'976'0,"0"0"-784"15,0 0-192-15,3-8 0 0,2-2 5312 0,0 2 1008 16,-5 8 208-16,9-9 32 0,-1 0-4272 0,1 2-864 16,0 1-160-16,0-1-48 0,1 1-352 0,0-1-80 15,2 2-16-15,1 0 0 0,1-2-448 0,3 1-80 16,1-1-32-16,-1 1 0 0,-2 1-16 0,-2-1-16 0,0 2 0 0,0 2 0 15,0 2-48-15,-1 0 0 0,-12 0 0 0,11 1 0 16,-11-1 0-16,9 5 0 0,-9-5 0 0,9 6 0 16,-9-6 64-16,6 10 16 0,-2-1 0 0,-2 3 0 15,-2-2-64-15,0 5-16 0,0 0 0 0,-1 1 0 16,-3 1-128-16,0-3 0 0,-2 2 0 0,0 1 128 16,0-2-128-16,-1 2 0 0,-2-2 0 0,0 0 128 15,1 0-128-15,-1-2 0 0,-3 0 0 0,-1 2 128 16,0-2-128-16,0 0 0 0,-1-1 0 0,0 0 0 15,1 0 0-15,1-1-256 0,0-4 64 0,2 1 16 16,-1 0 176-16,2-1 0 0,1 0 0 0,8-7 0 16,0 0 0-16,-6 6 0 0,6-6 0 0,0 0 0 15,0 0 0-15,0 0 0 0,5 10 0 0,-5-10 0 16,9 7 0-16,2 0 128 0,-1-1-128 0,3-3 176 16,1 1 0-16,2-3 0 0,1 3 0 0,1-1 0 15,0-1-176-15,2 1 0 0,-2-2 144 0,2 1-144 0,-1-1 0 0,1-1 0 16,2 1 0-16,-2-1-128 15,-2 0-1728-15,1 0-320 0,1 1-80 0,0-1-15920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1:45.71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2369 7644 28559 0,'-11'-8'2544'0,"2"2"-2032"0,1 2-512 0,8 4 0 16,0 0 2528-16,0 0 416 0,0 0 64 0,0 0 32 0,15 8-2672 0,0 1-544 15,1 1-96-15,2 2-32 0,2 1 176 0,2 4 128 16,3 1-192-16,4 2 192 0,2 3 0 0,1 0 0 16,1 0 0-16,1 0 0 0,1 2 0 0,3 4-192 15,1 1 192-15,4-1-160 0,1 2 160 0,5 1 0 16,3-2 0-16,3 2-128 0,2 2 128 0,0 1 0 16,-1-1 160-16,2 1-160 0,-4-1 272 0,5 5-32 15,4 3-16-15,4 5 0 0,4 3 32 0,-1 3 0 16,-2-4 0-16,1 1 0 0,-1-2-64 0,6 3 0 15,2 2 0-15,2 3 0 0,0 3-192 0,2 2 144 16,-3-1-144-16,2 3 128 0,5-5-128 0,3 2 0 0,2-1 0 16,-3 2 0-16,-4-2 0 0,5 5 0 0,2 2 0 0,3-2 0 15,6 4 128-15,-4-4-128 0,-7-7 0 0,5 3 128 16,2 3-128-16,1 5 192 0,1 3-192 0,-1 1 192 16,-1-2-16-16,4 0 0 0,5-4 0 0,0 4 0 15,-1 3-176-15,-2 6 128 0,1-2-128 16,5 1 128-16,9-1-128 0,-4 2 0 0,-4-3 0 0,2 3 0 15,5 5 0-15,1-2 128 0,-1-1-128 0,5-2 0 16,1-3 0-16,2 5 0 0,1 4 0 0,-1-1 0 16,0 1 0-16,4-2 0 0,3 0 0 0,-4 3 0 15,-5 1 0-15,7 4 0 0,6 3 0 0,-5-3 0 16,-7-3 176-16,4 4 48 0,5 6 16 0,-5 1 0 16,-6-2 16-16,5-2 0 0,2-3 0 0,0 5 0 15,-6 5-32-15,3-6 0 0,5-2 0 0,-3 0 0 16,-2 0-80-16,2 3-16 0,1 4 0 0,2-6 0 0,1-5-128 0,-2 1 192 15,-3 0-192-15,2 3 192 0,3 1-64 16,0-3 0-16,-4-8 0 0,3 3 0 0,3 2-128 16,-4 1-144-16,-4 4 144 0,3-5-208 0,6-4 208 0,-4 1 0 15,-6 0 0-15,5 4 0 0,2 0 0 0,-3-6 160 16,-6-5-160-16,7-2 192 0,4 1-192 0,-4 1 0 16,-9 3 0-16,1-2 0 0,2-6 0 0,-2-1 0 15,-2-2 0-15,-5 2 0 0,-2 0 160 0,-2 0-160 16,2 0 192-16,-7-4-192 0,-9-4 256 0,1-4-64 15,1 1-16-15,-1 1 0 0,-3-1-176 0,-5 2 160 16,-6-4-160-16,-3-3 160 0,2-2-160 0,-4-4 0 0,1-5 0 16,-4 0 128-16,-6 0-128 0,-3-3 0 0,-4-4 0 15,0 1 0 1,-3 1-704-16,2-2-128 0,-1-3-32 0,1 1 0 16,-3-6-2304-16,-2-1-464 0,-2-3-80 0</inkml:trace>
  <inkml:trace contextRef="#ctx0" brushRef="#br1" timeOffset="15483.74">23402 1762 8287 0,'0'0'368'0,"0"0"80"15,0 0-448-15,0 0 0 0,0 0 0 0,0 0 0 0,-2-7 3824 0,2 7 672 16,0 0 144-16,0 0 32 0,2-9-2944 0,-2 9-576 16,4-9-112-16,-4 9-16 0,0 0-368 0,5-9-64 15,-5 9-16-15,6-8 0 0,-6 8 112 0,6-9 16 16,-6 9 0-16,0 0 0 0,0 0-48 0,0 0 0 15,0 0 0-15,0 0 0 0,0 0 32 0,0 0 0 16,0-9 0-16,0 9 0 0,0 0-144 0,0 0-32 16,0 0 0-16,0 0 0 0,0 0-64 0,0 0-32 15,-8 0 0-15,8 0 0 0,-8 4-16 0,1 1 0 0,1 2 0 0,-1 0 0 16,0 4 16-16,-1 1 0 0,0 3 0 0,-3 1 0 16,-2 2-240-16,-1 2-48 0,-2 3-128 0,0 1 192 15,-3 2-64-15,1 1-128 0,0 0 176 0,-2 1-176 16,-2-1 144-16,1 1-144 0,2 0 0 0,0 0 144 15,1-1-144-15,1-2 0 0,2-4 0 0,0-3 128 16,2-1-128-16,0-3 0 0,-1-1 0 0,1 0 0 16,1-5-464-16,2 0-128 15,0-2-32-15,4 0 0 0,6-6-736 0,-8 2-160 0,8-2-16 0,-6-2-16 32,6 2-1456-32,-6-8-304 0,4-3-48 0</inkml:trace>
  <inkml:trace contextRef="#ctx0" brushRef="#br1" timeOffset="15784.43">22923 1748 17503 0,'0'0'768'0,"0"0"176"0,-9-3-752 0,9 3-192 15,-9-1 0-15,9 1 0 0,0 0 3200 0,-9 4 624 16,9-4 112-16,-7 9 32 0,7-9-2592 0,-5 10-512 15,1 1-96-15,4-11-32 0,-1 13-96 0,4-4 0 16,0 2-16-16,4 1 0 0,1 0-48 0,2 1-16 0,3 1 0 0,2 1 0 16,2-2-64-16,3-2-16 0,5 4 0 15,0 0 0-15,1 4-144 0,0-5-16 0,0 0-16 0,0 1 0 16,0-1-112-16,-1 3-32 0,-3 1 0 0,2-2 0 16,-1 1-160-16,2-2 0 0,0 4 144 0,-3-5-144 15,-4 0 0-15,-1 1 0 0,0-2-192 0,-3-2 64 31,-2-1-1520-31,-1-1-288 0,-11-9-64 0,7 6-9200 0,-7-6-1824 0</inkml:trace>
  <inkml:trace contextRef="#ctx0" brushRef="#br1" timeOffset="20687.02">23961 1951 15711 0,'0'0'704'0,"0"0"128"0,0 0-656 0,0 0-176 15,0 0 0-15,0 0 0 0,0 0 1392 0,0 0 240 16,0 0 48-16,0 0 16 0,0 0-224 0,0 0-64 16,0 0 0-16,0 0 0 0,0 0-384 0,0 0-64 0,0 0-32 0,7-4 0 15,-2-1-224-15,1 0-64 16,1 1 0-16,-1 0 0 0,2 1 80 0,0-1 16 16,0 3 0-16,0 0 0 0,1 1-160 0,1-3-16 15,2 3-16-15,1 0 0 0,0-1-160 0,1-1-48 0,1 1 0 0,0 1 0 16,1 0 16-16,1 0 0 0,-1 0 0 0,2-2 0 15,0 0-352-15,0 4 128 0,2-2-128 0,1-2 0 16,0 1 128-16,2 0-128 0,-1 1 160 0,2 0-160 16,0-2 128-16,1 1-128 0,-1 1 0 0,11 0 144 15,-1 0-144-15,-3 0 0 0,-2-1 0 0,1-1 0 16,-2 1 0-16,0 1 0 0,-3 0 0 0,-2 0 0 0,-2-1 0 16,0 1 0-16,-2 0 0 0,0 0 0 15,-3-2 0-15,1 0 0 0,0-1 0 0,2 3 0 0,-1 0 0 0,1-1 0 16,1-3 128-16,2 0-128 0,0 0 0 0,2 2 0 15,-1-1 144-15,2 0-144 0,0 2 0 0,1 1 128 16,-1-2-128-16,-1 0 0 16,2 1 0-16,-1 1 0 0,-4 0 0 0,0 0 0 0,-1 0 0 0,-1 0 0 15,-1 0 0-15,-1 0 128 0,-1 3-128 0,0-1 0 16,-2-2 0-16,0-2 0 0,1 0 0 0,-2 1 0 16,-2 0 0-16,2-1 0 0,-1 0 0 0,1 0 0 15,0 1 0-15,0-2 0 0,0 0 0 0,-1 0 128 16,0 2-128-16,-1-3 0 0,1 1 0 0,-1 1 0 15,-1-2 0-15,-10 4 0 0,11-3 0 0,-11 3 0 16,10-4 0-16,-10 4 128 0,0 0 32 0,0 0 16 16,0 0 0-16,0 0 0 0,4-8 128 0,-4 8 16 15,0 0 16-15,0 0 0 0,-5-9-160 0,-3-3-48 16,-4 5 0-16,2-1 0 0,-1 0-128 0,1 1 0 16,-2 0 0-16,-1 0 0 0,-1-3 0 0,-1 2 0 0,1 0 128 0,-2 1-128 15,-1 1 0-15,2-1 128 16,-1 2-128-16,-1 1 128 0,0 0-128 0,3 3 0 0,2-3 144 0,2 4-144 15,-1 0 0-15,2 2 0 0,9-2 0 16,-9 2 0-16,9-2 0 0,0 0 0 0,0 0 0 16,0 0 0-16,0 0 0 0,0 0 0 0,0 0 0 0,0 0 0 15,0 0 0-15,0 0 0 0,0 0 0 0,0 0 0 16,0 0 0-16,0 0 0 0,0 0 0 0,10 4-128 16,-10-4-48-16,14 4 0 0,0-1 0 0,1-1 0 15,0 2-64-15,0 0-16 0,2 0 0 0,-1 1 0 16,0-1 0-16,1 0 0 0,1 0 0 0,-2 0 0 0,-2 0 80 0,0 0 16 15,1-1 0-15,-1 1 0 0,0 2 160 0,-2 0-128 16,-12-6 128-16,10 5-128 0,0 2 128 0,-10-7 0 16,7 8 128-16,-7-8-128 0,7 8 0 0,-7-8 0 15,4 10 0-15,-4-10 0 0,0 0 0 0,-1 13 128 16,-2-1 0-16,0-2 0 0,-2 1 48 0,0-1 16 16,0 2 0-16,-3-1 0 0,-3-1-48 0,1 3 0 15,-2 1 0-15,2 0 0 0,-2 1-144 0,2-2 128 16,-2-2-128-16,1 4 128 0,0 2-128 0,0-6 0 15,1 1 0-15,1 1 0 16,1-4-512-16,1 0-64 0,1-2-32 0,6-7-11504 16,0 0-2304-16</inkml:trace>
  <inkml:trace contextRef="#ctx0" brushRef="#br1" timeOffset="21340.6">26512 1399 13823 0,'0'0'1216'0,"0"0"-960"0,0 0-256 0,0 0 0 0,0 0 3072 0,0 0 560 16,0 0 112-16,0 0 32 0,0 0-2368 15,0 0-480-15,0 0-96 0,-7 7 0 0,-1 0 64 0,1-1 32 16,-1 2 0-16,1 2 0 0,-1 3-96 0,-1 0 0 16,-3 0-16-16,0 3 0 0,0 4-336 0,1 3-64 15,-1 1-16-15,2-1 0 0,-2 3-80 0,0-1 0 16,-1 0-16-16,1 1 0 0,1 0 128 0,-1-1 16 15,0-2 16-15,2 0 0 0,2-3-128 0,0 0-16 16,2-1-16-16,2 1 0 0,1-1-160 0,3-1-16 16,0 1-128-16,4-4 192 0,2 0-48 0,4-1-16 15,0-1 0-15,2 0 0 0,-1-4-128 0,2-1 0 16,1-1 0-16,0-2 0 0,0-1 0 0,3-2-176 16,0-2 48-16,1-1 0 0,2-2 128 0,1 0 0 15,1-4 0-15,0-1 0 0,0-1 0 0,2 0 128 16,-1-1-128-16,1-1 176 0,-1-2-176 0,1 0 0 15,0 0 0-15,0 0 0 0,-3 0 0 0,0-1 0 0,-2-1 0 0,-1 0 0 16,-2-1 0-16,-2-1 0 16,-1-1 0-16,-1-3 0 0,-4-1 128 0,-2-3-128 0,-2 0 128 0,-1 0-128 15,-3-1 0-15,-3 0 128 0,-3 0-128 0,-2 0 0 16,-1 0 128-16,-3 3-128 0,-3 2 0 0,-1 2 128 16,0 2 80-16,1 4 16 0,-4 3 0 15,1 0 0-15,-1 0 48 0,0 3 16 0,1 0 0 0,-2 2 0 16,1 4-288-16,-1-2 0 0,1 0 0 0,1 3 0 15,-1 3 0-15,2 0 0 0,0 1 0 0,3-2-144 0,1 2-176 16,3 1-16-16,-1-1-16 0,3 1 0 16,2 2-1472-16,6-7-288 0,0 0-64 0,-4 9-9424 15,4-9-1888-15</inkml:trace>
  <inkml:trace contextRef="#ctx0" brushRef="#br1" timeOffset="21673.65">26892 1226 11967 0,'0'0'528'0,"0"0"112"0,0 0-512 0,0 0-128 15,0 0 0-15,0 0 0 0,-9 3 4240 0,9-3 816 0,-8 5 176 0,0 1 16 16,1 1-3776-16,-2 1-768 0,-2 2-160 0,-1 2-32 15,-1 1 0-15,-3 1 0 0,-1 5 0 0,2 0 0 16,-2 2 80-16,0 5 16 0,0 4 0 0,0 3 0 16,-1 2-96-16,1 1 0 0,0 2-16 0,0 3 0 15,-2-2-96-15,1 2-16 0,0 1 0 0,1-3 0 16,-3-2-384-16,2-1 128 0,0 1-128 0,0-1 0 16,-1-1 128-16,1 1-128 0,0-1 0 0,1-1 128 15,1-2-128-15,3 0 0 0,3-5 0 0,1-1 0 16,1-4-208-16,3-1-128 0,1-3-32 0,3-2 0 15,3-2-2592-15,2-6-528 16</inkml:trace>
  <inkml:trace contextRef="#ctx0" brushRef="#br1" timeOffset="22240.02">27535 1200 10127 0,'0'0'896'0,"-2"-8"-704"0,1-1-192 0,1 9 0 16,0 0 4864-16,0 0 960 0,0 0 176 0,0 0 32 15,0 0-4016-15,0 0-800 0,0 0-176 0,0 0-16 0,-9 5-672 0,2 2-128 16,1-1-32-16,-1 3 0 0,-1 4-192 0,1-1 0 16,-3 3 128-16,1 0-128 0,-1 0 272 15,-2 1 16-15,-1 4 0 0,-1 4 0 0,-2-1 240 0,-2 2 48 16,-4 2 16-16,0 7 0 0,-1 0-16 0,3 2-16 16,0 1 0-16,2 2 0 0,-1-1-128 0,4 0-32 15,0-1 0-15,5-3 0 0,2-2-208 0,2-2-64 16,1 0 0-16,2 0 0 0,3-4-128 0,3-2 0 15,0 1 0-15,4 0 128 0,-1 1-128 0,4-1-192 16,1-2 32-16,2-2 16 16,0-1-256-16,2-2-48 0,2 2-16 0,2-1 0 15,2-1-288-15,3 1-48 0,0-4-16 0,2 0 0 16,0 0-528-16,2-4-96 0,1-2-32 0,-2-7 0 16,-2 0-1664-16,-1-5-352 0</inkml:trace>
  <inkml:trace contextRef="#ctx0" brushRef="#br1" timeOffset="22689.15">28237 1501 17503 0,'0'0'768'0,"0"0"176"15,0 0-752-15,0 0-192 0,0 0 0 0,0 0 0 0,0 0 3264 0,0 0 640 16,0 0 112-16,-5 9 16 0,-2 0-2512 0,1 2-512 16,-1-1-112-16,0 2 0 0,-1-2-96 0,-1 3-16 15,0 2 0-15,-2 3 0 0,-1 2-176 0,-1 3-32 16,-1-2-16-16,0 4 0 0,-2 3-48 0,-1 1-16 16,0-4 0-16,0 4 0 0,0-2-240 0,0 0-32 15,0 1-16-15,0-5 0 0,0-1-208 0,-1 0 128 16,0-1-128-16,1 0 0 0,1-1 0 0,2-2 0 0,-2-4 0 15,3 1 0 1,2-2-384-16,0-2-160 0,1 1-32 0,1-4-16 16,1-3-2416-16,8-5-496 0,-8 3-80 0</inkml:trace>
  <inkml:trace contextRef="#ctx0" brushRef="#br1" timeOffset="22955.25">27851 1602 23039 0,'0'0'2048'0,"-5"-6"-1648"0,5 6-400 0,0 0 0 0,0 0 3504 0,0 0 608 15,0 0 128-15,0 0 32 0,7 13-3056 0,-1 0-624 16,2 3-112-16,2-2-32 0,1 2-160 0,2 1-32 16,0 1-16-16,1 3 0 0,3-1-80 0,1-2-16 15,-1-1 0-15,3 1 0 0,3-4-144 0,1-1 0 16,-2-1 0-16,0 1 128 0,0-2-272 0,1-1-64 15,-4 1-16-15,2 0 0 16,0 1-448-16,-3 0-96 0,-4-2 0 0,-1-1-16 16,-1 0-1456-16,-3 1-272 0,-2-1-64 0,-7-9-16 0</inkml:trace>
  <inkml:trace contextRef="#ctx0" brushRef="#br1" timeOffset="23688.88">28365 1190 14735 0,'0'0'640'0,"0"0"160"0,0 0-640 0,0 0-160 16,0 0 0-16,0 0 0 0,0 0 3568 0,0 0 672 15,0 0 144-15,0 0 32 0,0 0-2944 0,0 0-576 0,6 9-112 0,4-1-16 16,1-2-240-16,1 2-32 0,0 1-16 0,1 3 0 16,0-1 160-16,1 0 48 0,-1 2 0 15,0 3 0-15,2-1 0 0,-1 3 0 0,0-1 0 0,1 3 0 16,0 2-48-16,1 2-16 0,0-2 0 0,1 3 0 15,1 5-176-15,1 0-16 0,1-4-16 0,-1 4 0 16,1 0-96-16,1-2 0 0,-2 2-16 0,1-1 0 16,0 0 0-16,-1-2 0 0,-1 3 0 0,1-1 0 15,-5-5-144-15,-2 4-32 0,-6-1 0 0,-2-1 0 0,-3 2-128 0,-2 2 160 16,-1 2-160-16,-1 1 160 0,-1-2-160 0,-1 0 192 16,-2 2-192-16,-1-2 192 0,-1-5-192 0,-1 0 0 15,1-5 0-15,-2 0 0 0,1-3 0 0,-2 2 0 16,-1-3 0-16,1-3 0 0,1-1-128 0,0-2-128 15,3-2 0-15,1-3-16 16,-3 2-1008-16,3-1-208 0,7-7-48 0,-8 5-11200 16,8-5-2256-16</inkml:trace>
  <inkml:trace contextRef="#ctx0" brushRef="#br1" timeOffset="27609.14">23406 3637 18431 0,'0'0'1632'0,"0"0"-1312"0,0 0-320 0,-8 4 0 0,-1 1 2576 0,9-5 448 15,-11 5 96-15,3 0 16 16,8-5-1120-16,0 0-224 0,0 0-32 0,-5 8-16 15,5-8-864-15,-4 9-176 0,4-9-48 0,-1 11 0 0,1-11-208 16,-1 13-64-16,-3-2 0 0,2 4 0 0,2-4 272 0,0 4 48 16,-1-1 16-16,-1 2 0 0,-2 1 48 0,-2 2 0 15,1 5 0-15,-4-3 0 0,-1 2-320 0,-2 3-48 16,-1-1-16-16,0 4 0 0,-3 1-144 0,1 2-48 16,-1 1 0-16,-1 1 0 0,-4 1-16 0,0 3-16 15,0 3 0-15,1 0 0 0,-3-2-160 0,3 0 0 16,-3-1 0-16,3-4 0 0,0-4-128 0,2-2 128 15,-1-4 0-15,3 2 0 0,0-3-176 0,0-2 48 16,2-2 0-16,0-1 0 16,0-1-336-16,1 1-64 0,0-5-16 0,0 1 0 15,0-1-512-15,2-1-96 0,0-1-32 0,1-1 0 16,-2 0-1680-16,0 0-336 0,2-4-64 0,1 1-6848 0,1-4-1392 0</inkml:trace>
  <inkml:trace contextRef="#ctx0" brushRef="#br1" timeOffset="28060.71">22695 3862 26719 0,'-14'2'1184'0,"3"-2"240"0,-2 0-1136 0,2 1-288 0,-1 3 0 0,0-3 0 0,2 2 2432 0,1-1 416 15,9-2 96-15,0 0 0 0,-10 7-1376 0,10-7-288 16,0 0-48-16,0 0-16 0,0 0-384 0,0 11-96 16,3 0-16-16,2-2 0 0,3-1-272 0,4 1-64 15,2 0-16-15,0 2 0 0,2 0-128 0,2 1-32 16,2 6 0-16,1-3 0 0,0-4 144 0,1 4 32 15,3 0 0-15,1 4 0 0,0 0-128 0,1 3-32 16,0 0 0-16,1 3 0 0,-1 0-96 0,-1 2 0 16,-1 5-128-16,0-1 192 0,-2 0-192 0,-1 2 128 15,-1-1-128-15,2 0 0 0,-1 0 128 0,1 1-128 0,1-1 0 0,-1 6 0 16,2 4 0-16,0 1 128 0,-1-3-128 0,-4-3 0 16,-3-6 0-16,-1-2 176 0,0-2-176 0,1-2 160 15,0-1-160-15,-1-5 0 0,-2 1 0 0,2-2 0 16,0-2 0-16,1-3-224 0,-2-3 80 0,1-3 16 31,0-4-1312-31,-2 1-256 0,0-1-48 0,2-4-11760 0,0-5-2336 0</inkml:trace>
  <inkml:trace contextRef="#ctx0" brushRef="#br1" timeOffset="30062.18">24215 4275 18303 0,'0'0'816'0,"0"0"160"0,-11 4-784 0,0-2-192 0,1-1 0 0,10-1 0 16,-7-1 960-16,7 1 128 0,0 0 48 0,-5-4 0 16,5 4-192-16,0 0-48 0,-5-7 0 0,3 1 0 15,2 6-192-15,2-8-64 0,-2 8 0 0,0 0 0 16,4-9-144-16,-4 9-48 0,0 0 0 0,0 0 0 16,0 0 144-16,0 0 32 0,0 0 0 0,0 0 0 15,0 0-48-15,0 0-16 0,0 0 0 0,0 0 0 16,10-2-32-16,-10 2 0 0,0 0 0 0,12 4 0 15,-12-4-80-15,10 4-32 0,-10-4 0 0,12 4 0 16,-2-1-32-16,2-1 0 0,-1 0 0 0,0 0 0 16,1-2-64-16,0 0-32 0,-1 0 0 0,3 0 0 0,-1 0-160 15,2-2-128-15,1 0 144 0,2 1-144 0,0 0 128 0,2 1-128 16,-3-3 0-16,2 3 0 0,2 3 0 16,0-2 0-16,1 0 0 0,0 3 0 0,1-2 0 0,-1 0 0 15,0 1 0-15,1-3 0 0,1 1 0 0,-1-1 0 16,-1 0 0-16,1-1 0 0,-2 1 0 0,1-3 128 15,0 2-128-15,-1 0 0 0,0-1 0 0,-2 2 0 16,1-4 128-16,-2 2-128 0,0-1 0 0,0 2 0 16,1 0 0-16,-2-1 0 0,-2 1 0 0,1 1 0 15,1 0 0-15,0 0 0 0,1 0 0 0,0 1 0 16,1 1 0-16,-1-1 0 0,0-1 0 0,2 0 0 0,-1 0 128 16,1 0-128-16,1 0 0 0,-1 0 0 0,0-1 128 0,0 1-128 15,-1-2 0-15,1 2 0 0,-1-1 0 16,1 1 0-16,1-1 0 0,-2-1 0 0,-1 1 0 0,1 0 0 15,-2-2 0-15,-2 1 0 0,1-1 0 0,1 0 0 16,0 1 0-16,-2 0 0 0,0 0 0 0,-1-1 0 16,2 1 0-16,-1 0 0 0,1-2 0 0,0 2 0 15,-1-2 128-15,2 1-128 0,-1 1 0 0,0 0 0 16,-1 0 176-16,1 0-176 0,-2 1 192 0,1 0-192 16,-1-2 0-16,-1 2 0 0,-3 0 0 0,1-1-192 15,-1 0 192-15,-1-1 0 0,-9 3 0 0,11-1 0 16,-11 1 0-16,10-4 0 0,-10 4 128 0,9-4-128 15,-9 4 0-15,8-5 128 0,-8 5-128 0,0 0 0 16,11-7 176-16,-4 3-176 0,-7 4 160 0,0 0-160 0,6-10 336 16,-6 10-16-16,0 0-16 0,0 0 0 15,1-12 0-15,-1 3 0 0,0 9 0 0,-4-9 0 0,0 1-80 16,-1 2-16-16,5 6 0 0,-8-10 0 0,-1 1-32 0,-1 3-16 16,-2-3 0-16,1 2 0 0,1 1-160 0,0-1 192 15,-3-1-192-15,-1 2 192 0,3-1-192 0,0 2 160 16,1 0-160-16,2 0 160 0,-1-1-160 0,0 1 128 15,0-1-128-15,1 2 128 0,8 4-128 0,-9-7 0 16,2 2 0-16,7 5 128 0,-6-6-128 0,6 6 0 16,0 0 0-16,0 0 0 0,0 0 0 0,0 0 0 15,0 0 0-15,0 0 0 0,0 0 0 0,0 0 0 16,-7-4 0-16,7 4 0 0,0 0-128 0,0 0 128 16,0 0 0-16,0 0 0 0,0 0 0 0,0 0-144 15,0 0 144-15,0 0 0 0,8 7 0 0,2 1-128 0,1-4 128 16,1 0 0-16,-1 1-144 0,4-2 144 0,2 1-208 0,0 0 80 15,-2 0-64-15,1 1-16 0,-1-1 0 0,0-2 0 16,-2 2 16-16,-1 0 16 0,-1 0 0 0,0 1 0 16,-3 2 176-16,-2-1 0 0,-6-6 0 0,5 11-128 15,-5-11 128-15,4 13 0 0,-2-3 0 0,-2-10-128 16,-2 13 128-16,0-4 0 0,2-9 0 0,-6 13 0 16,0-1 0-16,1 0 0 0,-2-2 0 0,1 1 0 15,-1-3 0-15,1 1 128 0,-4 0-128 0,4 1 0 16,-1 1 0-16,0-1 0 0,-4 2 0 0,2 0 0 15,1-1 0-15,0-2 0 0,-2 1 0 0,1 0 128 16,1-1-1312-16,0 3-256 16,2-2-48-16</inkml:trace>
  <inkml:trace contextRef="#ctx0" brushRef="#br1" timeOffset="33979.6">26986 3723 15951 0,'0'0'704'0,"0"0"144"0,0 0-672 0,0 0-176 0,5-9 0 0,-5 9 0 0,4-10 1312 0,-4 10 224 15,5-9 64-15,-5 9 0 0,4-8-576 0,-4 8-128 16,0 0 0-16,0 0-16 0,4-7-304 0,-4 7-64 16,0 0-16-16,0 0 0 0,0 0 208 0,0 0 32 15,0 0 16-15,0 0 0 0,0 0 272 0,0 0 64 0,-4-9 16 0,4 9 0 16,-7-4-176-16,7 4-32 0,-9-3-16 0,9 3 0 16,-11-1-304-16,1 2-48 0,1 2-16 0,0-1 0 15,0 2-192-15,0-1-64 0,-2 2 0 0,1 0 0 16,-2 2 32-16,-1-1 0 0,0 2 0 0,-1 1 0 15,-3 0-16-15,1 2 0 0,-1-1 0 0,0-1 0 16,0 2-272-16,0-2 128 0,-1 1-128 0,1 2 0 16,2 0 192-16,0 1-64 0,1 0 0 0,1 1-128 15,1 1 208-15,3-1-64 0,1 1-16 0,0 0 0 16,-1-1 96-16,0 2 16 0,3-2 0 0,-1 3 0 16,-1 0-64-16,2 1-16 0,1 1 0 0,1-1 0 15,1 1-160-15,0 1 0 0,0 1 144 0,0 1-144 16,-1 1 0-16,1 0 0 0,1-4 0 0,1-1 128 15,-1 1-128-15,2-2 0 0,2-2 128 0,0 1-128 16,1-4 0-16,-1 1 128 0,2 0-128 0,0-2 0 0,0 0 176 16,1 2-48-16,3-3 0 0,0 2 0 0,0 0 64 15,0 1 0-15,1-3 0 0,1 1 0 0,2 0 64 0,1 0 32 16,1-2 0-16,2 1 0 0,2-3-288 0,2 1 128 16,1-2-128-16,1 1 0 0,2-2 144 0,1 1-144 15,0-2 0-15,-2-1 144 0,-2-2-144 0,0 2 160 16,-1-3-160-16,-1-3 160 0,0 1-160 0,-2 0 128 15,-3-2-128-15,0-1 128 0,1 0-128 0,-1 0 0 16,0 1 0-16,1-3 128 0,-1-3-128 0,2 1 0 16,2 0 144-16,0 1-144 0,-2-4 128 0,2 2-128 15,0-1 128-15,0 1-128 0,1-3 0 0,-1 1 144 0,-1 0-144 0,-1-1 0 16,-2-2 160-16,0 0-160 0,-1 0 128 0,0 0-128 16,-2-4 0-16,-2 2 0 0,-1 0 128 0,-3-1-128 15,-1-3 0-15,-2 1 128 0,-2 3-128 0,0-1 128 16,-1 0 0-16,0 0 0 0,-2 1 0 0,1-2 0 15,-1 0-128-15,-2-2 128 0,-2 3-128 0,1 1 128 16,-1 0-128-16,-1 1 0 0,-1-1 0 0,0 2 128 16,-1 0-128-16,-1 1 0 0,0-2 0 0,-2 2 0 15,-3-2 128-15,0 3-128 0,-1 0 128 0,2 0-128 16,-1 0 0-16,-1-1 0 0,-1 2 0 0,1 0 0 16,4-1 0-16,-2 0 0 0,0 1 0 0,2 1 0 15,0-1-128-15,1 4 128 0,0-1 0 0,2 1 0 16,-1 0 0-16,1 2 0 0,-3 1 0 0,1-2 0 15,0 2 0-15,2 1-144 0,0 1 144 0,-1 1 0 0,-1-1-368 16,3 1 48-16,0 0 0 0,0 2 0 16,0 2-224-16,0 0-32 0,1 1-16 0,0-1 0 15,0 4-480-15,-1-2-80 0,-1 2-32 0,1 2 0 16,0 0-2448-16,-1 2-480 0</inkml:trace>
  <inkml:trace contextRef="#ctx0" brushRef="#br1" timeOffset="34563.61">27031 3480 20271 0,'0'0'1792'0,"0"0"-1424"0,0 0-368 0,-5-5 0 15,5 5 3344-15,0 0 608 0,0 0 112 0,0 0 32 16,0 0-2528-16,0 0-496 0,0 0-112 0,0 0 0 16,-9 3-176-16,9-3-16 0,0 0-16 0,-5 7 0 15,0 1-272-15,1 0-48 0,1 1-16 0,0 2 0 16,3-11 16-16,-4 10 0 0,1 2 0 0,-1 0 0 15,1-1 144-15,0 2 48 0,1 2 0 0,-2-1 0 16,1 6-48-16,1 2 0 0,-2-3 0 0,1 5 0 16,3 0-224-16,-1 3-48 0,0 0-16 0,1 4 0 0,0 2-160 15,1-2-128-15,0 0 192 0,2 1-192 0,-1 0 160 0,2-2-160 16,0 4 128-16,0-1-128 0,-1 1 256 0,-1 1-48 16,1 3 0-16,0-1 0 0,-1-1-208 0,2-1 176 15,-3-1-176-15,-1 0 160 0,0-2-160 0,0-3 0 16,0-2 0-16,0-1 128 0,0-3-128 0,-1 0 128 15,0 2-128-15,-1-3 128 0,2-2-128 0,-1-2 0 16,0-1 144-16,1-2-144 0,0 2 128 0,0-4-128 16,0-2 128-16,0 1-128 0,-1-3 0 0,1-9 0 15,0 11 0-15,0-2 128 0,0-9-128 0,0 0-128 16,0 0 128-16,0 10-192 0,0-10-144 0,0 0-48 0,0 0 0 0,0 0 0 31,0 0-64-31,0 0 0 0,0 0-16 0,-2 10 0 16,0 0-96-16,-1-2-16 0,-1 1 0 0,0-1 0 15,0 1 32-15,4-9 0 0,-6 9 0 0,1-1 0 16,5-8-864-16,-4 8-160 0,4-8-32 0,0 0-10624 0,0 0-2128 0</inkml:trace>
  <inkml:trace contextRef="#ctx0" brushRef="#br1" timeOffset="35238.08">26801 3564 7359 0,'0'0'656'0,"0"0"-528"0,0 0-128 0,1-9 0 15,-1 9 3568-15,-1-11 672 0,1 11 144 0,0-9 32 16,0 9-2528-16,-2-8-496 0,2 8-112 0,0 0 0 16,-6-9-448-16,-3 4-64 0,-2 1-32 0,3 1 0 15,8 3-352-15,0 0-80 0,-10-2-16 0,10 2 0 16,0 0 176-16,0 0 48 0,0 0 0 0,0 0 0 16,-8-6 0-16,8 6 16 0,0 0 0 0,0 0 0 15,0 0-32-15,0 0-16 0,0 0 0 0,0 0 0 16,0 0 16-16,0 0 0 0,0 0 0 0,0 0 0 15,0 0 16-15,0 0 0 0,0 0 0 0,0 0 0 16,0 0-48-16,0 0 0 0,7-6 0 0,-7 6 0 16,9-5-48-16,-9 5-16 0,10-3 0 0,-10 3 0 15,11 0-208-15,-11 0-32 0,11 0-16 0,0 1 0 0,-1 2-144 0,-1 1 0 16,-9-4 0-16,12 3 0 0,1-1 0 0,-1-2 0 16,-2 0 128-16,2 0-128 0,-2 0 0 0,2 0 0 15,1-4 144-15,3 2-144 0,1-4 256 0,-2 5 0 16,1-5-16-16,0 0 0 0,2 0-64 0,0 1-16 15,0 1 0-15,1-1 0 0,-1-2-160 0,0 3 0 16,0-2 0-16,1 2 128 0,-2 2-128 0,0 1 0 16,-2 0 0-16,0-1 0 0,-4 1 0 0,0 1 0 15,-11 0 0-15,10 0 0 16,-10 0-832-16,0 0-160 0,0 0-32 0,11 3 0 16,-11-3-2368-16,0 0-496 0,0 0-80 0</inkml:trace>
  <inkml:trace contextRef="#ctx0" brushRef="#br1" timeOffset="35987.86">26712 4758 6447 0,'0'0'576'0,"-9"-3"-576"0,0 1 0 0,-1 0 0 16,3 2 4544-16,0-1 784 0,1 1 176 0,-1-3 16 15,7 3-3488-15,-9 0-704 0,9 0-144 0,-8 0-32 16,2 0-80-16,6 0-32 0,0 0 0 0,0 0 0 16,0 0 80-16,0 0 16 0,0 0 0 0,0 0 0 15,0 0-160-15,0 0-16 0,11 6-16 0,2-1 0 0,3-1-16 16,2-2 0-16,2 0 0 0,3-1 0 0,5-1-352 0,0 0-80 16,1-1-16-16,-2-1 0 0,0-2-32 15,-1 1-16-15,0-1 0 0,0 1 0 0,-1 0-192 0,-1 1-48 16,0-3 0-16,-1 2 0 0,-1 3-192 0,-1-3 128 15,-1 1-128-15,-1 0 0 0,1 0 0 0,-1-1 128 16,1 1-128-16,0-1 0 0,-1-1-160 0,-1 0-80 16,1-1-16-16,-1 0 0 15,1-2-1024-15,2 2-224 0,0 0-32 0,0 0-16 16,0-1-912-16,0 3-176 0,-2-4-48 0</inkml:trace>
  <inkml:trace contextRef="#ctx0" brushRef="#br1" timeOffset="40521.44">18401 6461 20271 0,'0'0'1792'0,"0"0"-1424"0,0 0-368 0,0 0 0 15,0 0 2624-15,0 0 464 0,0 0 96 0,0 0 16 16,0 0-2368-16,0 0-480 0,0 0-96 0,-4 9 0 16,0-2 16-16,0 3 16 0,1 0 0 0,1 0 0 15,0 1-32-15,2 1-16 0,0-1 0 0,2 2 0 16,0 0 464-16,1 3 80 0,0 1 32 0,0 3 0 15,1-2-48-15,2 3 0 0,-3 2 0 0,1 5 0 16,0-1-272-16,-1 0-64 0,0 2-16 0,-2 2 0 16,-1 3-192-16,0-4-32 0,-1 0-16 0,-2 0 0 15,0 0-48-15,-1-1-128 0,-1-1 192 0,0-1-64 0,-3-4-128 0,0 0 0 16,-1 2 0-16,1-5 0 0,1-2-256 0,-1-2 80 16,0-2 16-16,1-1 0 15,2-1-224-15,1-2-64 0,4-10 0 16,0 0 0-16,0 0-1808 0,0 0-368 0,0 0-80 0</inkml:trace>
  <inkml:trace contextRef="#ctx0" brushRef="#br1" timeOffset="41035.75">18026 6483 19231 0,'0'0'848'0,"0"0"176"0,0 0-816 0,0 0-208 0,0 0 0 0,0 0 0 16,0 0 720-16,11-2 112 0,-11 2 0 0,12-2 16 15,-12 2-160-15,11-3-48 0,-1 1 0 0,-10 2 0 16,9-3 352-16,-9 3 64 0,7-4 16 0,-7 4 0 15,10-5 176-15,-10 5 32 0,7-4 16 0,-7 4 0 16,8-5-160-16,-8 5-48 0,9-8 0 0,-1 3 0 16,-8 5-144-16,9-6-48 0,-9 6 0 0,11-3 0 15,-11 3-208-15,9-6-48 0,-9 6-16 0,0 0 0 16,10-4-160-16,-10 4-16 0,11-4-16 0,-2 2 0 16,-9 2 32-16,10-4 16 0,-10 4 0 0,12-3 0 0,-2 1-128 0,1 0-32 15,-11 2 0-15,14-1 0 0,-1 0-96 0,2 0-32 16,0-1 0-16,2 1 0 0,1 0 0 0,1-1-16 15,0 1 0-15,3-3 0 0,3 1-176 0,3 0 0 16,-1 0 144-16,2-1-144 0,1 1 0 0,1 1 128 16,0-1-128-16,0-1 0 0,-1 2 0 0,0 0 128 15,-1 1-128-15,-1 1 0 0,-4-1 0 0,0 1 0 16,-3 0 0-16,-1 0 0 0,1 1 0 0,-1 2-240 16,-2-2 48-16,-1 0 0 15,-3 1-576-15,1-2-96 0,-2 0-32 0,-1 0 0 16,-2-2-1360-16,0 1-288 0,1 0-48 0,-11 1-16 15,0 0-96-15,0 0-32 0,0 0 0 0,0 0 0 0</inkml:trace>
  <inkml:trace contextRef="#ctx0" brushRef="#br1" timeOffset="41568.15">18079 7226 6447 0,'0'0'272'0,"0"0"80"0,-8 0-352 0,8 0 0 16,0 0 0-16,0 0 0 0,0 0 5056 0,0 0 928 15,0 0 192-15,0 0 32 0,0 0-4480 0,0 0-896 16,0 0-176-16,0 0-32 0,8 10 48 0,-1-2 16 15,-7-8 0-15,12 7 0 0,0-2-128 0,0-3-32 0,-1 1 0 0,2 0 0 16,0-5 16-16,1 4 0 16,-1-2 0-16,0 0 0 0,1 0 96 0,2 0 0 0,-1-2 16 0,2 1 0 15,0 0-32-15,3-1-16 0,2 1 0 0,0 0 0 16,0-4-224-16,2 1-64 0,0 0 0 0,1 1 0 16,1 2-128-16,0 0-48 0,0-1 0 0,0 2 0 15,-1 2-144-15,-1 0 0 0,-2 2 0 0,-1 1 0 16,-2-3 0-16,0 3-224 0,-5-4 48 0,0 3 16 31,-1-1-416-31,0-2-64 0,0-1-32 0,-1 0 0 16,-12 0-1328-16,12-3-272 0,-2-1-48 0,1 2-8304 0,-11 2-1664 0</inkml:trace>
  <inkml:trace contextRef="#ctx0" brushRef="#br1" timeOffset="42352.25">18595 6686 11967 0,'0'0'528'0,"0"0"112"0,-5-9-512 0,-1 1-128 0,6 8 0 16,0 0 0-16,0 0 2928 0,0 0 544 0,-7-4 112 0,7 4 32 15,-9-5-2896-15,9 5-576 0,-10-3-144 0,10 3 0 16,-10-4 0-16,1 2 0 0,9 2 0 0,-11-1 128 16,1-1 256-16,1 1 32 0,0 0 16 0,9 1 0 15,-11-3 464-15,2 0 112 0,0 1 16 0,9 2 0 16,-10-3 128-16,1 2 16 0,-1 0 16 0,10 1 0 15,-11 0-352-15,0 1-64 0,1 2 0 0,1-1-16 16,0-1-368-16,-1 2-64 0,0 1 0 0,1 1-16 16,0 2-176-16,-3-1-128 0,-1 1 192 0,1 1-192 15,2-1 144-15,-1 5-144 0,1-1 0 0,0-1 144 16,-1-1-144-16,2 0 0 0,0 2 144 0,0-1-144 16,1 0 128-16,0 1-128 0,0-2 128 0,2 3-128 0,-1 2 192 15,1 0-16-15,0 2-16 0,1 4 0 16,-1-2 96-16,1 1 0 0,-1 1 16 0,2 0 0 0,0 0-128 15,1 3-16-15,0 0-128 0,2-1 192 0,-1-2-192 0,2-2 0 16,0-2 128-16,3-1-128 0,0-2 0 0,2-1 0 16,1-3 128-16,2-1-128 0,0 2 0 0,2 2 144 15,2-3-144-15,0-1 128 0,1-1-128 0,0-2 160 16,1-1-160-16,2 0 160 0,0 2-160 0,0-3 0 16,1 1 0-16,3-4 128 0,-2 0 0 0,1-3-128 15,-1 1 192-15,0 0-64 0,0-4-128 0,1-2 160 16,-1 1-160-16,0 0 160 0,-1-1-160 0,0-3 0 0,0 2 144 0,0 1-144 15,-2-1 0-15,1-1 0 0,-2 1 0 16,1-2 128-16,-1 0-128 0,-1-3 0 0,0-2 0 0,0 1 128 16,0-2-128-16,0 0 0 0,-1-1 0 0,0-2 128 15,-2 1-128-15,1 1 0 0,-2-4 128 0,0 1-128 16,-1 0 192-16,-2 1-48 0,-1-1 0 16,-1 1 0-16,-2 1 0 0,-2 4 0 0,-3-4 0 0,-1 5 0 15,0 0 32-15,-1-1 0 0,-2-2 0 0,1 2 0 16,-3-1-16-16,-2 3 0 0,-2-4 0 0,0 4 0 15,-1 1-160-15,0 2 160 0,-1-1-160 0,0 1 160 16,-2 1-160-16,0 1 0 0,1 0 0 0,0 3 0 16,1 2 0-16,1 1-192 0,-1 1 0 0,1 1 16 15,-3 0-1328 1,3 3-272-16,-1 3-48 0,1 0-16544 0</inkml:trace>
  <inkml:trace contextRef="#ctx0" brushRef="#br1" timeOffset="52142.33">18921 7706 13823 0,'0'0'608'0,"0"0"128"0,0 0-592 0,0 0-144 0,0 0 0 0,0 0 0 15,-7-7 3376-15,7 7 640 0,0 0 128 0,-2-9 16 16,0 0-3200-16,2 0-656 0,0 1-128 0,0 8-32 15,0 0 176-15,-1-7 48 0,0-1 0 0,1 8 0 16,-3-9 112-16,1 3 32 0,2 6 0 0,-3-8 0 16,3 8 112-16,-4-8 16 0,-1 2 16 0,0 0 0 0,-1 1 32 15,1-1 0-15,0-1 0 0,-2 2 0 0,0 0 0 0,-2 1 0 16,-2-1 0-16,1-1 0 0,-3 1-304 0,0 1-48 16,0-1-16-16,0 1 0 0,-2-1-128 0,1 1-48 15,-2 0 0-15,-1 3 0 0,0-2 32 0,-1 2 0 16,1 2 0-16,0 2 0 0,0-3-176 0,2 2 192 15,-1 1-192-15,2 0 192 0,-1-2-32 0,2 3 0 16,0-1 0-16,3-1 0 0,10-2 112 0,-11 3 32 16,2-1 0-16,0 1 0 0,0 1-144 0,9-4-32 15,-9 6 0-15,0 1 0 0,0-3-128 0,1 1 0 16,8-5 0-16,-8 8 128 0,0-2-128 0,8-6 0 16,-9 7 0-16,9-7 0 0,-7 8 0 0,7-8 192 0,-6 9-192 0,6-9 192 15,0 0-48-15,-4 8 0 0,4-8 0 0,0 0 0 16,-3 11-144-16,3-11 0 0,-1 9 144 15,1-9-144-15,1 12 128 0,2 0-128 0,0-2 128 0,1 2-128 16,-1 0 144-16,3-2-144 0,-1 1 192 0,0-1-192 16,0 2 192-16,1 1-64 0,-1-1 0 0,1 2-128 15,-2 3 192-15,3-1-192 0,0 4 192 0,1-1-192 16,-1 0 192-16,-3 2-192 0,-2 1 192 0,2 2-192 16,1-1 144-16,1 3-144 0,-1 0 0 0,0 0 144 15,0 2-144-15,1 2 160 0,0 2-160 0,-1 1 160 16,1 1-160-16,-3 1 0 0,1 4 144 0,0 3-144 15,-1 4 144-15,-1-1-144 0,1 2 192 0,0 0-192 16,1-1 144-16,-1-2-144 0,1-2 0 0,2 1 144 16,0 0-144-16,-1 4 0 0,-1-3 0 0,1 4 0 15,-1-2 0-15,2 0 0 0,-2-2 128 0,1 0-128 0,-1 2 144 0,0-3 0 16,-2-3 0-16,2 3 0 0,0 2 32 0,0 3 0 16,0 3 0-16,0 3 0 0,0 1-176 0,0 0 192 15,1-2-192-15,0 0 192 0,0-3-192 0,-1 1 0 16,0 0 0-16,-1 4 0 0,-2 0 0 0,-1 2 0 15,0 2 128-15,0 1-128 0,0-2 0 0,0 0 0 16,-4-2 0-16,0-4 0 0,0 1 0 0,0 2 0 16,-1 1 0-16,0 3 0 0,-2-2 0 0,2-1 128 15,0-1-128-15,0-3 0 0,-1-1 144 0,3 0-144 16,-3 1 160-16,2 1-160 0,1 2 192 0,-1 1-64 16,0 3-128-16,0-2 192 0,-1 1-192 0,-1-1 0 15,0-5 0-15,-1 4 0 0,1 3 0 0,-1 2 128 0,1 0-128 0,-1 2 0 16,1-2 0-16,1-2 0 0,-1-6 0 0,2 1 0 15,2-1 0-15,-1 1 0 0,2 0 128 0,1 3-128 16,0-1 0-16,0-2 0 0,0 1 128 0,1-3-128 16,-1-5 0-16,0 3 0 0,0-2 0 0,0 0 0 15,0 2 0-15,0 2 0 0,0 1 0 0,1 1 0 16,1 2 0-16,-1-4 128 0,0-4-128 0,1 0 0 16,0 1 0-16,0 2 0 0,-1 2 0 0,0-2 0 15,2-3 0-15,-1 2 128 0,1 0-128 0,0 0 0 16,-1-3 144-16,1-1-144 0,-2-6 128 0,0 2-128 15,1-1 0-15,-1 2 0 0,0 2 128 0,1 0-128 16,-2-2 0-16,1 2 0 0,0-1 0 0,1 2 0 16,-1-6 0-16,1-1 0 0,0-2 128 0,-1-5-128 15,0 2 0-15,1 0 0 0,-2-1 0 0,1 3 0 0,0 1 0 16,1 2 128-16,-2-3-128 0,1 2 0 0,0 1 144 16,1 0-144-16,-2 0 160 0,1-1-160 0,0-4 176 0,0 1-176 15,1-1 192-15,-1 0-192 0,0 0 128 0,1 1-128 16,-2 3 0-16,1-1 0 0,2-3 0 0,-2-2 160 15,0 2-160-15,-1-3 128 0,0 1-128 0,0-2 0 16,1 0 0-16,1-7 0 0,-1-2 0 0,-1-3 0 16,0 0 0-16,0-2 0 0,0-2 0 0,0 2 0 15,-1-2 0-15,-2 1 0 0,1-1 0 0,-1 2 0 16,0 1 0-16,1-3 0 0,-1 2 0 0,1 3 0 16,-1 1 0-16,0-2 0 0,-1-1 0 0,0 1 0 15,2-5 0-15,-1 2 0 0,2-2 0 0,0 0 0 0,-1 0 128 0,1-4-128 16,1-9 0-16,0 10 0 0,0-10 0 0,0 11 128 15,0-11-128-15,0 0 0 0,1 10 0 0,-1-10 0 16,3 11 0-16,-3-11 0 0,0 0 0 0,1 10 0 16,-1-10 0-16,0 0 0 0,0 9 128 0,0-9-128 15,0 0 0-15,-1 10 0 0,1-10 0 0,0 0 0 16,-3 10 0-16,3-10 128 0,0 0-128 0,0 0 0 16,0 0 128-16,0 0-128 0,0 0 0 0,0 0 128 15,0 0-128-15,0 0 160 0,0 0-160 0,0 0 160 16,0 0-160-16,0 0 0 0,0 0 0 0,0 0 128 15,0 0-128-15,0 0 0 0,0 0 144 0,0 0-144 16,0 0 0-16,0 0 0 0,12 0 0 0,-12 0 0 16,12 0 0-16,-12 0 144 0,12 2-144 0,-12-2 0 15,11 0 128-15,2 2-128 0,0-1 0 0,-1 0 0 0,0 0 128 0,1 1-128 16,0-1 0-16,3 0 0 0,1-1 0 16,-1 0 0-16,1 0 128 0,2-1-128 0,0 0 0 0,2-1 160 15,3 0-160-15,-2 1 128 0,-1-1-128 0,1 2 0 16,0 0 144-16,0 0-144 0,0 0 0 0,0 3 0 15,1 1 0-15,0 1 128 0,2 3-128 0,-2-2 0 16,-2 0 0-16,0-1 0 0,0-4 0 0,0 2 0 16,-2-3 0-16,2 2 0 0,1-4 0 0,0-1 0 15,-1-2 0-15,1 0 0 0,-1-2 0 0,1-1 0 16,2 0 0-16,-1 1 128 0,1-1-128 0,-3 1 0 16,-2 2 0-16,0 0 0 0,-4 1 0 0,0 1-320 15,-2 1 64-15,-13 2 16 16,0 0-2320-16,0 0-448 0,0 0-112 0</inkml:trace>
  <inkml:trace contextRef="#ctx0" brushRef="#br1" timeOffset="54627.35">17156 11110 11231 0,'0'0'496'0,"0"0"96"0,0 0-464 0,0 0-128 0,0 0 0 0,0 0 0 16,0 0 832-16,0 0 160 0,0 0 32 0,0 0 0 16,0 0-448-16,11-3-64 0,-11 3-32 0,9-4 0 15,-9 4 208-15,7-6 32 0,-7 6 16 0,8-10 0 16,0-1-80-16,-2 0-16 0,1 1 0 0,-1-1 0 15,1-2 192-15,-1 3 16 0,1-3 16 0,-1 0 0 0,2-2-272 0,1 0-48 16,-1-2-16-16,0 1 0 0,-2-2-192 0,1-2-32 16,1 0-16-16,-2-3 0 0,1 0-160 15,-2-2-128-15,0-1 144 0,0 1-144 0,-1 1 128 0,0 1-128 16,0 3 0-16,-1 1 0 0,-1 2 0 0,1 4 128 16,0 3-128-16,-1 2 0 0,-2 8 144 0,0 0-16 15,0 0 0-15,0 0 0 0,0 0-128 0,0 0 0 16,9 7 0-16,0 2 0 0,-1 1-144 0,0 1 144 15,0 0-192-15,2 2 192 0,1 2 0 0,-1 3 0 16,-1 0 0-16,2 2 0 0,-1 1 0 0,1-1 0 16,-1 1 0-16,0 1 0 0,2 1 0 0,0-1 0 0,-2 1 0 15,1-1 0-15,-2-1 0 0,0 0 0 0,-1-1 0 0,1-2 0 16,-1-1 0-16,0-5 0 0,-1-1 0 0,1 0 0 16,-8-11 128-16,9 9-128 0,-9-9 0 0,11 6 0 15,-11-6 224-15,12 2-48 0,-12-2-16 0,10-5 0 16,-2-2 288-16,-2-2 64 0,1-4 16 0,-2 0 0 15,0-2-112-15,0-1-32 0,2 0 0 0,1-5 0 16,-2 0-32-16,2-2-16 0,0-3 0 0,-1 1 0 16,-1-5-144-16,2 0-16 0,1-3-16 0,0 1 0 15,-2-1-160-15,2-1 0 0,0-1 0 0,1-1 0 16,-1-2-288-16,3 2-96 0,0 5 0 0,0 1-16 31,1 4-1936-31,-2 3-384 0</inkml:trace>
  <inkml:trace contextRef="#ctx0" brushRef="#br0" timeOffset="61515.21">19807 7825 13823 0,'0'0'1216'0,"0"0"-960"16,0 0-256-16,0 0 0 0,0 0 3248 0,0 0 592 16,0 0 128-16,0 0 32 0,0 0-1856 0,0 0-368 15,0 0-80-15,0 0-16 0,0 0-992 0,0 0-208 16,0 0-32-16,0 0-16 0,0 0-176 0,0 0-16 16,0 0-16-16,0 0 0 0,0 0 144 0,3 12 16 15,-3-12 16-15,3 12 0 0,-2 0 128 0,-1-1 32 0,0 2 0 0,1 2 0 16,-2-2 32-16,1 4 16 0,-1 1 0 0,1 2 0 15,0 0-208-15,-2 1-32 0,1 4-16 0,1 2 0 16,0 0-192-16,-1 3-32 0,-2-4-128 0,3 4 192 16,-1-2-192-16,-2 1 144 0,-2 1-144 0,0 3 128 15,-2 0-128-15,2 1 0 0,1-1 0 0,0-2 0 16,0-2 0-16,2-4 0 0,0-2 128 0,2-5-128 16,2 1 0-16,0-6 0 0,1-3 0 0,1-1-176 31,-4-9-1600-31,10 8-320 0,1-4-64 0,-2-4-15248 0</inkml:trace>
  <inkml:trace contextRef="#ctx0" brushRef="#br0" timeOffset="63350.44">21932 8192 15135 0,'0'0'672'0,"0"0"144"0,0 0-656 0,0 0-160 0,2-8 0 0,-2 8 0 16,-3-10-128-16,3 10-64 0,5-10-16 0,1 1 0 16,-4 2-368-16,2-3-80 0,-4 10-16 0,8-10 0 0,-3 0 496 0,0 3 176 15,-5 7 0-15,8-9-144 0,-1 1 1088 0,-1 2 208 16,1-1 64-16,-7 7 0 0,8-4 352 0,-8 4 80 15,7-2 16-15,-7 2 0 0,0 0-432 0,11-6-80 16,-11 6 0-16,9-1-16 0,-9 1-240 0,0 0-64 16,0 0 0-16,0 0 0 0,0 0-256 0,0 0-48 15,0 0-16-15,0 0 0 0,0 0 240 0,0 0 32 16,0 0 16-16,-7 13 0 0,0 0-80 0,-4 4-16 16,-1-3 0-16,1 2 0 0,-1-3-256 0,-2 1-64 15,-2 2-16-15,0-2 0 0,1 2-96 0,-1 1-16 16,0 0 0-16,1 0 0 0,-2-2-48 0,-1 2-16 15,-2 2 0-15,0 2 0 0,2-2-192 0,-3 2 128 0,-2 1-128 0,1 2 0 16,2-5 0-16,2 2 0 0,1-1 0 0,3-3 0 16,-1-3 0-16,4-1-256 0,0-1 16 0,3-6 16 31,8-6-656-31,0 0-128 0,-9 0-16 0,9 0-9856 0,0 0-1984 0</inkml:trace>
  <inkml:trace contextRef="#ctx0" brushRef="#br0" timeOffset="63630.45">21655 8082 33567 0,'0'0'1488'0,"-7"-6"304"0,2 1-1424 0,5 5-368 0,0 0 0 0,0 0 0 0,0 0 656 0,0 0 64 15,0 0 16-15,8 10 0 0,0-2-336 0,1 2-64 16,1 2-16-16,2 2 0 0,1 2 64 0,1 4 0 15,-1 0 0-15,3 3 0 0,1 0-224 0,1-1-32 16,-1 2-128-16,0 3 192 0,0-1-192 0,0 2 128 16,-4-2-128-16,1-2 0 0,1 1 128 0,-1-1-128 15,0-2 0-15,1-1 144 0,-2-3-144 0,0 0 0 16,0-2 0-16,-1-1 0 16,-1 1-288-16,1-3-144 0,-2-1-16 0,2 0-16 15,1 1-2016-15,0-3-400 0,-1-2-64 0</inkml:trace>
  <inkml:trace contextRef="#ctx0" brushRef="#br0" timeOffset="64359.99">22708 7258 5519 0,'0'0'496'0,"0"0"-496"0,0 0 0 0,0 0 0 16,0 0 2624-16,0 0 448 0,0 0 64 0,0 0 32 15,0 0-1504-15,0 0-288 0,0 0-64 0,0 0-16 16,0 0-336-16,0 0-64 0,0 0 0 0,-9 3-16 16,0 1-144-16,0 1-32 0,0 0 0 0,0 1 0 15,-2 0 96-15,1 2 16 0,-2 0 0 0,1 1 0 16,1 1 32-16,1-1 16 0,0 2 0 0,0 1 0 16,0 1-240-16,-2 1-48 0,2 2-16 0,1 2 0 15,0 0-368-15,1 2-192 0,0 2 192 0,-1 0-192 0,2 1 0 16,-1 4 0-16,2 0 0 0,2-1 0 0,2-1 144 0,1-1-144 15,1 0 0-15,3-1 144 0,1 2-144 0,2-3 0 16,1-1 144-16,2-1-144 0,3-2 0 0,-1-1 0 16,-2 0 0-16,2-4 0 15,0 0-560-15,2-1-176 0,1-3-32 0,0-1-16 16,1-2-1648-16,0-1-320 0,-2-1-64 0,-1-1-9120 0</inkml:trace>
  <inkml:trace contextRef="#ctx0" brushRef="#br0" timeOffset="64686.45">22893 7574 27647 0,'0'0'2448'0,"0"0"-1952"0,-9 2-496 0,9-2 0 15,-6 7 1600-15,0 1 208 0,1 1 48 0,3 3 16 16,0-1-1488-16,1 1-384 0,1 0 0 0,0 0 128 16,1 1 64-16,1-2 0 0,-1 1 16 0,2 2 0 15,0 0-208-15,1-1 0 0,0-2 0 0,0 1 0 16,-4-12 0-16,4 12 0 0,-4-12 0 0,4 10 0 15,0-1-576-15,-4-9-48 0,0 0-16 0,0 0 0 16,0 0-2384-16,0 0-496 0,0 0-80 0,0 0-32 0</inkml:trace>
  <inkml:trace contextRef="#ctx0" brushRef="#br0" timeOffset="65352.21">23142 7333 6447 0,'0'0'576'0,"-6"-7"-576"0,-1-1 0 0,2 2 0 0,1-1 4560 0,4 7 816 15,0 0 144-15,-2-6 48 0,2 6-3984 0,0 0-800 16,0 0-144-16,0 0-48 0,0 0 16 0,0 0 0 15,0 0 0-15,0 0 0 0,0 0-48 0,0 0-16 16,0 0 0-16,0 0 0 0,0 0 80 0,0 0 16 16,0 0 0-16,7 12 0 0,0-1-256 0,-1 2-64 0,2-2 0 0,0 2 0 15,-1-3-144-15,2 3-48 0,1 0 0 0,1 2 0 16,-2-1-128-16,-2 0 160 0,1 1-160 16,0-2 160-16,0 0-160 0,1 0 0 0,-1 1 0 0,2 2 0 15,-1 1 128-15,-1 0-128 0,-1 1 0 0,-1-4 128 16,0 2-128-16,-3-2 160 0,1-1-160 0,-1 3 160 15,-2 0-160-15,-1-1 128 0,0 1-128 0,-1-2 128 16,-2 1-128-16,1-1 0 0,-1 0 144 0,-1 1-144 16,0-2 0-16,-1-2 0 0,0 1 0 0,-2 0 0 31,0-1-672-31,-1 1-48 0,-1 0-16 0,-1 0-15296 0</inkml:trace>
  <inkml:trace contextRef="#ctx0" brushRef="#br0" timeOffset="66736.03">19794 9377 4607 0,'0'0'400'0,"0"0"-400"0,-5-5 0 0,5 5 0 0,0 0 5888 0,0 0 1104 16,0 0 224-16,0 0 32 0,0 0-5008 0,0 0-992 16,0 0-208-16,0 0-32 0,12 5-496 0,-2 3-112 15,-2 5-16-15,0 6 0 0,0 7-192 0,-2 4-64 16,-1 8 0-16,1 4 0 0,-1 1-128 0,1 3 0 15,-2-3 0-15,-1 1 0 0,0-1 144 0,-1 0-144 16,-3-3 160-16,0 3-160 0,-1 3 128 0,1-2-128 16,0 1 0-16,1-1 144 0,-2-2-144 0,1 1 0 15,-3-3 0-15,-1-1 128 16,0-4-480-16,1 1-96 0,4-6-32 0,0-6 0 16,1-3-2608-16,0-5-528 0</inkml:trace>
  <inkml:trace contextRef="#ctx0" brushRef="#br0" timeOffset="67402.48">22060 9734 2751 0,'0'0'128'0,"0"0"16"0,0 0-144 0,0 0 0 0,0 0 0 0,0 0 0 16,0 0 3968-16,0 0 768 0,0 0 160 0,0 0 32 15,0 0-3392-15,0 0-656 0,0 0-144 0,-2 16-32 16,-4-1 112-16,0 2 16 0,-2-1 0 0,-2 2 0 16,-3 1 48-16,0-1 16 0,-2 0 0 0,1 2 0 15,0-1-128-15,-2 3-32 0,-1 3 0 0,0 0 0 0,-3 0-448 0,2 2-96 16,-3 2 0-16,0-1-16 0,-1 0-176 16,1-1 0-16,1-2 0 0,0 0 128 0,0-2-384 0,4-2-96 15,1-3-16-15,2-5 0 16,1-5-528-16,3-3-96 0,9-5-32 0</inkml:trace>
  <inkml:trace contextRef="#ctx0" brushRef="#br0" timeOffset="67595.03">21796 9855 32255 0,'0'0'2864'0,"0"0"-2288"0,0 0-576 0,2 16 0 15,3 4 1136-15,3 0 112 0,0 3 32 0,2 0 0 16,1-1-1072-16,-1 3-208 0,-1 4 0 0,2-1 0 16,-1-2-368-16,1 3 0 0,-2-4 0 0,0 0 0 31,-1-2-1680-31,1-2-320 0,0-1-80 0,0-5-10800 0</inkml:trace>
  <inkml:trace contextRef="#ctx0" brushRef="#br0" timeOffset="68026.67">22601 9099 28623 0,'0'0'1264'0,"0"0"272"0,0 0-1232 0,0 0-304 16,0 0 0-16,0 0 0 0,0 0 0 0,0 0 160 16,0 0-160-16,-9 5 128 0,1-1-128 0,0 3 0 0,1-1 0 0,-1 2 0 15,0 1 0-15,0-2 208 0,0 1-16 0,2 1-16 16,-2-1 400-16,0 1 64 0,0 0 32 0,1 3 0 15,0 2 16-15,1 2 0 0,-1-1 0 0,0 3 0 16,1 3-96-16,-1 2-16 0,0-1 0 0,1 2 0 16,1 1-320-16,1 1-64 0,3-1 0 0,2 0-16 15,3-3-176-15,0 0 0 0,1-1 0 0,3-1 0 16,3-5 0-16,0 1 0 0,2-3 0 0,2 0 0 31,2-5-736-31,1-2-32 0,0-2 0 0,0-1 0 16,-1-3-528-16,2 0-112 0,-1-3-32 0,-1 1-7776 0,-2-1-1568 0</inkml:trace>
  <inkml:trace contextRef="#ctx0" brushRef="#br0" timeOffset="68421.13">22819 9262 26719 0,'0'0'2368'0,"-8"-4"-1888"0,8 4-480 0,0 0 0 0,0 0 1600 0,0 0 240 16,-4-8 32-16,4 8 16 0,0 0-1504 0,0 0-384 15,0 0 0-15,0 0 128 0,7-6-320 0,-7 6-48 16,9-5-16-16,-9 5 0 0,10-4 256 0,1 1-176 16,-11 3 176-16,13-1-160 0,-1 1 160 0,-1 1 0 0,0 3 0 0,-1-1 0 15,1-1 0-15,-11-2 0 16,10 7 0-16,-1-1 0 0,-9-6 0 0,8 8 0 0,-8-8 0 0,5 12 0 15,-1-2 0-15,-1 1 0 0,-3 1 0 0,-2-1 0 16,1 0 0-16,-2-1 0 0,-2 2 0 0,0 1 0 16,0-3-208-16,-2 3 32 0,-1 0 16 0,-1 2 0 15,1-1 32-15,1 0 0 0,0-1 0 0,2-1 0 16,5-12 128-16,-4 12 0 0,4-12 0 0,0 0 0 16,-1 10 0-16,1-10 0 0,4 11 0 0,-4-11 0 15,0 0 0-15,10 10-128 0,-10-10 128 0,13 8 0 31,-1-3-512-31,0 2-32 0,-2-5 0 0,2 0 0 0,-1-1-752 0,1-1-160 0,-1-3-16 0</inkml:trace>
  <inkml:trace contextRef="#ctx0" brushRef="#br0" timeOffset="68824.4">23076 8994 16575 0,'-15'1'1472'15,"5"0"-1168"-15,-3 1-304 0,1 3 0 0,3-3 2816 0,9-2 512 0,0 0 112 0,0 0 16 0,0 0-2832 0,-2 11-624 0,2-11 0 0,0 0 0 16,6 10 0-16,1-1 0 15,-7-9 0-15,11 11 128 0,0-1 240 0,2 1 32 0,1-2 16 0,0 4 0 16,1-3 16-16,0 5 0 0,1 0 0 0,1 2 0 16,-1 1-176-16,1-1-16 0,-3 0-16 0,0-1 0 15,-1 1-224-15,0 0 144 0,-2 0-144 0,-1 2 128 16,2-3-128-16,-4 2 0 0,0 1 144 0,-2-3-144 16,-1 1 0-16,1 3 144 0,-1 0-144 0,0 2 0 15,0 0 416-15,3 4-32 0,1 4 0 0,-2-3 0 16,-2-2-192-16,-3-1-64 0,-2-1 0 0,-1 0 0 15,-1-3-128-15,-2 1 160 0,-3-2-160 0,-1 2 160 16,2-2-160-16,-3 0-176 0,-2 1 48 0,1 1 0 16,-1-3-1488-1,1 0-304-15,-3 2-48 0</inkml:trace>
  <inkml:trace contextRef="#ctx0" brushRef="#br0" timeOffset="70571.77">20990 11554 36863 0,'-13'-12'3264'0,"4"7"-2608"15,-3 0-528-15,4 1-128 0,3 0 2176 0,5 4 384 16,0 0 96-16,0 0 16 16,0 0-3168-16,0 0-624 0,0 0-128 0,9 12-11744 0,-9-12-2368 0</inkml:trace>
  <inkml:trace contextRef="#ctx0" brushRef="#br0" timeOffset="70729.67">20785 12072 15663 0,'-12'24'1392'0,"3"-5"-1120"0,-1-2-272 0,1 4 0 16,1 3 5072-16,3 1 960 0,2-1 192 0,3-1 48 15,3-1-5376 1,1 0-1056-16,1-3-224 0,0-4-32 0,2-2-2400 0,-1 2-496 0</inkml:trace>
  <inkml:trace contextRef="#ctx0" brushRef="#br0" timeOffset="70857.53">20790 12596 16575 0,'-7'10'1472'0,"0"-1"-1168"0,-2 4-304 0,1-2 0 0,0-2 3584 0,2 1 640 16,1-2 144-16,5-8 32 0,-4 12-3312 0,4-12-672 15,0 10-128-15,0-10-32 16,5 13-1888-16,3-6-384 0,-8-7-80 0,13 5-16 0</inkml:trace>
  <inkml:trace contextRef="#ctx0" brushRef="#br0" timeOffset="70988.59">21008 12933 15663 0,'0'0'1392'0,"-10"7"-1120"16,-1-3-272-16,1 2 0 0,-1 1 5824 0,2-1 1120 0,1-2 224 15,8-4 32-15,0 0-5696 0,0 0-1136 0,0 0-240 0,0 0-128 32,0 0-1872-32,0 11-480 0,0-11-80 0</inkml:trace>
  <inkml:trace contextRef="#ctx0" brushRef="#br0" timeOffset="71643.03">19807 14107 23039 0,'0'0'1024'0,"0"0"192"0,0 0-960 0,-4-7-256 0,-2 1 0 0,6 6 0 16,0 0 3184-16,0 0 592 0,0 0 112 0,0 0 16 0,0 0-2672 0,-3 13-528 15,3 0-128-15,2 4 0 16,0 2-336-16,3 6-64 0,1 4-16 0,0 5 0 0,1 4-160 0,1 2 0 16,-1 3 0-16,1 0 0 0,-1 1 0 0,1 2 0 15,-3-2 0-15,-3 1 0 0,-2-2 0 0,-2 5 0 16,-2 4 0-16,-3-1 0 0,-1 2 0 0,-1-3 0 16,0-5 0-16,0-3 0 15,0-1-432-15,1-9-16 0,2-1 0 0,2-1 0 16,0-3-2112-16,1-5-416 0</inkml:trace>
  <inkml:trace contextRef="#ctx0" brushRef="#br0" timeOffset="72323.45">22125 14452 6447 0,'0'0'576'0,"0"0"-576"0,0 0 0 0,0 0 0 16,2-6 6848-16,-2 6 1280 0,0 0 240 0,0 0 48 15,0 0-6560-15,0 0-1328 0,0 0-256 0,0 0-48 16,0 0 224-16,1 13 32 0,-4-1 16 0,-1 1 0 16,-1 1 64-16,-4 2 16 0,-1-1 0 0,-1 3 0 15,1-1-64-15,-3 4 0 0,-3 1 0 0,-1 3 0 16,0 1 16-16,-2 3 0 0,-3 1 0 0,-1 4 0 16,1 2-176-16,0 1-32 0,1-2-16 0,-1-2 0 15,0 2-304-15,1-4 0 0,1-3 0 0,2-2 0 16,3-6 0-16,0 0-304 0,2-6 64 0,3-1 16 15,1-1-544-15,3-1-128 16,6-11 0-16,0 0-16 0,0 0-1648 0,0 0-320 0,-6-4-64 0,2-7-7760 16,4-2-1568-16</inkml:trace>
  <inkml:trace contextRef="#ctx0" brushRef="#br0" timeOffset="72540.53">21721 14547 34095 0,'0'0'3024'0,"0"0"-2416"16,0 0-480-16,0 0-128 0,0 0 1968 0,0 0 368 16,9 12 80-16,0 1 16 0,3 2-2048 0,1 0-384 15,2 3-128-15,2 3 0 0,-1 3 128 0,3 2 0 0,0 1 0 0,2 2 0 16,0-2 0-16,0 3 0 0,0-1 0 0,0 0-128 16,-2-2 128-16,-2-1-208 0,-3-2 80 0,-1-1 128 31,-1-3-800-31,-1 0-32 0,-2-3-16 0,-3-1 0 15,0-3-1584-15,-1-1-320 0,1-3-64 0,-6-9-11616 0</inkml:trace>
  <inkml:trace contextRef="#ctx0" brushRef="#br0" timeOffset="73023.73">22708 13554 12895 0,'0'0'1152'0,"0"0"-928"15,0 0-224-15,-9-3 0 0,0 3 4336 0,0 3 816 16,9-3 160-16,-12 7 48 0,0-2-4320 0,2 3-848 16,-1-1-192-16,1 5 0 0,-4-3 0 0,1 4 0 0,0 2 0 0,0 4 0 15,-3 2 0-15,0 4 0 16,1 2-144-16,-1 1 144 0,2 2 0 0,1-2 0 0,0 2 0 0,1 0 0 15,1-2 192-15,1-1-16 0,1-1 0 0,0 0 0 16,0 2 160-16,1-1 48 0,0 0 0 16,3-1 0-16,1 0-80 0,1 0-16 0,1-1 0 0,2-1 0 15,2-1-288-15,3-1 0 0,2-3 128 0,2-1-128 32,2-5-304-32,2 0-112 0,1-3-32 0,2-1 0 15,2-2-624-15,3-2-128 0,0-1-16 0,1-1-16 16,0-1-1712-16,0-2-352 0,7-1-64 0,-6 0-16 0</inkml:trace>
  <inkml:trace contextRef="#ctx0" brushRef="#br0" timeOffset="73616.7">22708 14150 20271 0,'0'0'896'0,"0"0"192"0,-9 0-880 0,9 0-208 16,0 0 0-16,0 0 0 0,0 0 3712 0,0 0 688 15,0 0 144-15,0 0 16 0,10-7-3952 0,1 1-800 16,-2-2-144-16,0 0-48 0,2 0 384 0,-4-1 0 16,0-1 128-16,-1-2-128 0,1 0 448 0,-1-2 16 0,1 1 0 0,-2 0 0 15,0-1 240-15,1-2 32 0,-2 2 16 0,1-1 0 16,0-2-192-16,1 0-48 0,1-1 0 0,0-1 0 15,-4 0-320-15,4 0-64 0,-1 4 0 0,1 4-128 16,0 0 0-16,-1 2 0 0,1 3 0 0,0 0-192 16,2 4 192-16,-9 2 0 0,12 0 0 0,-12 0 0 15,13 4 0-15,-2 3 0 0,-2 1 0 0,-1 4 0 16,-3 1 0-16,0 3 0 0,-1 1 0 0,-1 1 0 16,-1-1 0-16,1 1 160 0,-2 0-160 0,2 1 128 15,-2-1-128-15,0-1 192 0,-1 1-192 0,3 0 192 16,1-1-192-16,0-1 0 0,0 0 0 0,0-2 128 15,-1 0 0-15,3-1 0 0,-1 0 0 0,1-2 0 16,1-1-128-16,-1-2 128 0,-6-8-128 0,8 8 128 16,-8-8-128-16,8 6 0 0,-8-6 144 0,0 0-144 15,11 2 240-15,-11-2-32 0,9-2 0 0,-9 2 0 0,10-4 272 0,-2-1 48 16,-8 5 16-16,8-9 0 0,-2 0-96 16,1 0 0-16,-2-2-16 0,0 1 0 0,-1-2-192 0,1 2-48 15,1-5 0-15,-1 1 0 0,0-3-64 0,0 0-128 16,2 0 176-16,1 0-176 0,-1-1 0 0,2-1 0 15,1-2 0-15,-1 1 0 0,0 1 128 0,0-1-128 16,-1-1 0-16,0 2 0 0,-2 0 128 0,1 1-128 16,-1 0 0-16,-1 0 0 0,-1-1 0 0,0 5-192 15,-1 2 16-15,-2 3 16 16,-1 1-1152-16,0 8-224 0,0 0-64 0,0 0 0 16,-6-5-1152-16,6 5-256 0,0 0-32 0</inkml:trace>
  <inkml:trace contextRef="#ctx0" brushRef="#br0" timeOffset="74059.05">23313 13514 24879 0,'0'0'2208'0,"0"0"-1760"0,-5-6-448 0,5 6 0 0,0 0 4096 0,0 0 752 15,0 0 144-15,0 0 16 0,0 0-4192 0,0 0-816 16,0 0-224-16,10 6-16 0,-10-6 240 0,12 7 0 15,0 3 0-15,-2 0 0 0,-1 2 256 0,0 2 32 16,1 2 16-16,0 3 0 0,0 3 144 0,1 3 48 16,1 0 0-16,-1 1 0 0,2-1-208 0,0 2-32 15,0-1-16-15,0 3 0 0,1 0-240 0,-1-1 144 16,0 0-144-16,1-1 128 0,0-1-128 0,-1-2 128 16,-1-5-128-16,0 2 128 0,-1-1-128 0,-1-2 0 0,-3-1 0 15,-1-2 0-15,-2 1 0 0,-4 0-256 0,-3-1 64 0,-2 2 16 31,-4 2-368-31,-4 1-80 0,-6 3-16 0,-3 1 0 16,-3-1-1648-16,-6 4-336 0</inkml:trace>
  <inkml:trace contextRef="#ctx0" brushRef="#br2" timeOffset="89151.5">25197 8047 13823 0,'0'0'608'0,"0"0"128"0,0 0-592 0,0 0-144 16,0 0 0-16,0 0 0 0,0 0 2048 0,0 0 384 16,0 0 80-16,0 0 16 0,0 0-1312 0,9-5-272 15,-9 5-48-15,0 0-16 0,0 0 176 0,0 0 32 16,0 0 16-16,0 0 0 0,0 0 192 0,0 0 48 16,8 8 0-16,-8-8 0 0,0 0 0 0,-8 9 0 0,-4 0 0 0,1 0 0 15,-2 3-336-15,-2 3-64 0,0-1-16 0,0 0 0 16,-2-1-368-16,-1 3-80 0,-2-3-16 0,0 4 0 15,-3 2-288-15,3-1-176 0,-3 2 192 0,1-1-192 16,-1 2 128-16,-1 0-128 0,1 1 0 0,-1 1 0 16,1 0 0-16,-1 0 0 0,0 1 0 0,0-3 0 15,2 0-160-15,0-3-96 0,0 0 0 0,1-5-16 32,1 0-784-32,2-1-160 0,1-3-16 0,4-2-16 15,1-5-624-15,3 1-128 0,9-3-32 0,0 0 0 16,0 0-320-16,-6-3-64 0,2-3-16 0,3-1-9520 0</inkml:trace>
  <inkml:trace contextRef="#ctx0" brushRef="#br2" timeOffset="89435.63">24849 8038 32831 0,'0'0'1456'0,"0"0"288"0,-7-4-1392 0,7 4-352 0,0 0 0 0,0 0 0 0,0 0 704 0,0 0 80 16,0 0 16-16,0 0 0 0,0 0-320 0,0 0-64 16,-5 11-16-16,3-1 0 0,0 0 48 0,2 6 0 15,3 1 0-15,-2-1 0 0,-1-5 48 0,3 2 16 16,1 3 0-16,0-3 0 0,1 4-208 0,0-4-48 16,0 1 0-16,2 2 0 0,1-2-80 0,1 1-32 15,1-1 0-15,1 0 0 0,-1 2-144 0,2-3 0 0,1 1 0 0,0-1 0 16,0-1 0-16,1 0 0 0,2 0 0 0,1-1 0 31,-2 0-368-31,2-1-96 0,2-2-32 0,-1-1 0 16,0-1-1744-16,-1-2-336 0,-1-1-80 0</inkml:trace>
  <inkml:trace contextRef="#ctx0" brushRef="#br2" timeOffset="90552.64">25673 7313 4607 0,'0'0'192'0,"0"0"64"0,0 0-256 0,0 0 0 0,0 0 0 0,0 0 0 16,0 0 2496-16,0 0 448 0,0 0 80 0,0 0 32 16,0 0-2224-16,0 0-448 0,0 0-96 0,0 0-16 15,4-9 48-15,-4 9 16 0,0 0 0 0,0 0 0 16,0 0 416-16,0 0 80 0,0 0 0 0,0 0 16 0,6-5 288 0,-6 5 48 16,0 0 16-16,0 0 0 0,0 0-144 0,0 0-32 15,0 0 0-15,0 0 0 0,0 0-160 0,0 0-32 16,0 0-16-16,0 0 0 0,0 0-336 0,0 0-64 15,-10-3-16-15,10 3 0 0,-11-1-192 0,11 1-32 16,-11 4-16-16,2 2 0 0,-2 2-160 0,1 4 192 16,-1 1-192-16,2 3 192 0,0 2-192 0,1 0 0 15,-1 3 0-15,0 0 0 0,1 0 0 0,0 2 0 16,3-1 0-16,0 0 128 0,1 1-128 0,1 1 192 16,1-4-192-16,2 1 192 0,0 0-192 0,1 1 0 15,0-3 0-15,3 1 0 0,1-2 0 0,1 0 0 0,0-5 0 0,2 2 0 31,0-5-528-31,2-2-144 0,1-3-32 0,0-1 0 16,2-1-2272-16,0-3-464 0</inkml:trace>
  <inkml:trace contextRef="#ctx0" brushRef="#br2" timeOffset="91300.18">25871 7442 15135 0,'0'0'672'0,"0"0"144"0,0 0-656 0,-7 7-160 16,7-7 0-16,0 0 0 0,-6 8 1888 0,1-1 352 15,0 1 64-15,1 1 0 0,4-9-704 0,-4 13-160 16,1-1-32-16,3 1 0 0,0 0-752 0,0 0-144 16,0 0-48-16,0 0 0 0,1-2-320 0,2-1-144 15,0 2 128-15,-1-3-128 0,0 1 0 0,-1 1 0 16,0-5 128-16,-1-6-128 0,3 9-192 0,-3-9-64 15,2 8 0-15,-2-8-16 16,0 9-2048-16,0-9-416 0,0 0-80 0</inkml:trace>
  <inkml:trace contextRef="#ctx0" brushRef="#br2" timeOffset="91704.28">25940 7296 22111 0,'0'0'1968'16,"0"0"-1584"-16,0 0-384 0,0 0 0 0,0 0 1488 0,0 0 224 16,4 12 32-16,0 0 16 0,1 1-1440 0,0-2-320 15,-5-11 0-15,6 15 0 0,-1 0 0 0,0 1 0 16,0 0 0-16,0-1 0 0,1 0 0 0,-1-2 0 16,0-2 0-16,-1 4 0 0,0-2 0 0,0-1 0 0,-2 1 0 15,1 1 0-15,-3 2 0 0,0-1 0 16,-1 2 0-16,-2 1 0 0,0-1 0 0,1 0 0 0,-3-1 0 0,1 0 0 15,1-1 0-15,1 2 0 0,-4-4 0 0,1 0 0 16,1 2 0-16,0-2 0 0,-1-2-176 0,1 0 176 31,4-11-2560-31,-5 8-400 0</inkml:trace>
  <inkml:trace contextRef="#ctx0" brushRef="#br2" timeOffset="92464.69">26146 7099 6447 0,'0'0'576'0,"0"0"-576"16,0 0 0-16,0-9 0 0,0 9 4032 0,1-9 704 15,1 1 144-15,-2 8 32 0,4-9-3440 0,1 1-672 16,0 0-144-16,0 1-16 0,-1-1-320 0,0 1-48 15,1 1-16-15,-5 6 0 0,7-9-80 0,1 2-32 0,-1-1 0 0,0 2 0 16,-1-1 384-16,1 1 80 16,1-1 16-16,0 1 0 0,-1 1 16 0,3-2 16 0,-3 3 0 0,3 0 0 15,0-2-320-15,0 0-64 0,1 1-16 0,-1 0 0 16,-1 0-16-16,0 0-16 0,1-1 0 0,-1 1 0 16,-1 0-80-16,-8 5-16 0,9-4 0 0,0 1 0 15,-9 3-128-15,12 2 0 0,-12-2 0 0,9 5 128 16,-9-5-128-16,7 10 0 0,1 1 0 0,-2-1 0 15,-3 1 0-15,0 0 0 0,0 1 0 0,-2 1 0 16,-1 0 0-16,1 2 0 0,-1 0 0 0,0 1 0 16,0-2 128-16,-1 1-128 0,0-2 128 0,1 0-128 15,1 0 0-15,-1 1 0 0,-3-2 128 0,2-2-128 16,1-10 0-16,-4 13 0 0,0 0 0 0,0-4 128 0,0 2-128 0,-1-1 0 16,0 1 144-16,-2-2-144 15,1-1 0-15,-2-1 144 0,-1 1-144 0,0-1 0 0,0-1 192 16,0 1-192-16,-1-1 192 0,1 1-192 0,0-2 0 0,0 0 0 15,-1-5 0-15,1 2 0 0,9-2-144 16,-10-2 144-16,3 0-128 0,7 2 128 0,-8-4 0 0,8 4 0 16,-7-8 0-16,5 0 128 0,0 0-128 0,4 2 0 15,-1-5 0-15,2 3 0 0,-3 8 0 0,5-7 0 16,-5 7 0-16,10-4 0 0,-1-1 0 0,0 3 0 16,-9 2-128-16,13 0 128 0,-1 0 0 0,1 4 0 15,2 1 144-15,-1 1-144 0,3 0 0 0,0 1 0 16,0-2 0-16,-2 0 0 0,0 0 0 0,-1 2 0 15,-1-5 160-15,-1 2-160 0,0 0 0 0,-1 0 128 0,0-1-128 16,-11-3 0-16,12 4 0 0,-2 0 0 0,-10-4 0 0,12 5 0 31,-12-5-1584-31,11 4-288 0,0 2-64 0</inkml:trace>
  <inkml:trace contextRef="#ctx0" brushRef="#br2" timeOffset="94133.18">25274 9513 4607 0,'0'0'400'0,"0"0"-400"16,0 0 0-16,0 0 0 0,0 0 2768 0,0 0 480 15,0 0 80-15,0 0 32 0,0 0-1824 0,0 0-384 16,0 0-64-16,0 0 0 0,0 0-32 0,0 0 0 16,0 0 0-16,0 0 0 0,0 0 368 0,0 0 80 15,0 0 16-15,0 0 0 0,0 0-256 0,0 13-48 0,-3-2-16 16,1 1 0-16,-2 0-464 0,-1-1-96 16,-1 3 0-16,-3 0-16 0,0 0-256 0,-1 1-48 0,-1-1-16 0,1 2 0 15,-2 0-48-15,0-1 0 0,-1 0 0 0,0 2 0 16,0 2 128-16,-1-2 0 0,-2-2 16 0,-1 4 0 15,0-3-224-15,2 4-48 0,-1-4-128 0,0 1 192 16,2 0-192-16,2-1 0 0,1 0 0 0,-1-3 0 16,0-1 0-16,2 0 0 0,1 2 0 0,-1-1 0 15,1-3-208-15,1 0-96 0,2-3-16 0,-1 3 0 32,1-4-384-32,6-6-96 0,-7 8-16 0,7-8 0 15,0 0-352-15,0 0-80 0,0 0-16 0,0 0 0 16,0 0-1504-16,0 0-304 0</inkml:trace>
  <inkml:trace contextRef="#ctx0" brushRef="#br2" timeOffset="94403.81">24927 9622 26719 0,'0'0'2368'16,"0"0"-1888"-16,0 0-480 0,-8 0 0 0,8 0 2048 0,0 0 320 15,0 0 64-15,0 0 16 0,0 0-2000 0,0 0-448 16,-1 12 0-16,4-1 0 0,-1 1 0 0,3 1 0 16,1 2 0-16,1-1 0 0,4 0 128 0,-1 2-128 15,1 0 192-15,0 2-64 0,4 0-128 0,-1 0 0 16,2 1 144-16,-2-1-144 0,2-1 0 0,-2 1 0 16,-1-5 0-16,0-1 0 0,0 0 0 0,-1-3 0 0,0-3 0 0,-2 1 0 31,1-1-272-31,-1-1-128 0,0-1-32 0,2-1 0 15,-1-3-1728-15,-1 0-336 0,2 0-80 0</inkml:trace>
  <inkml:trace contextRef="#ctx0" brushRef="#br2" timeOffset="94854.68">25625 9042 25743 0,'0'0'1136'0,"0"0"240"0,-11 4-1104 0,11-4-272 16,-10 1 0-16,10-1 0 0,-9 3 896 0,9-3 128 15,-8 2 32-15,8-2 0 0,0 0-544 0,-9 7-96 16,9-7-32-16,-8 6 0 0,0 2-208 0,1 1-48 16,1 2-128-16,-1 0 192 0,1 4-16 0,1 0-16 15,-1 0 0-15,3 2 0 0,-3 1 32 0,4 0 16 0,-2 0 0 0,1 1 0 16,1-1-32-16,0 0-16 0,1-2 0 15,1 1 0-15,0 2-32 0,1-3 0 0,2 0 0 0,1-1 0 16,0 1-128-16,2-2 0 0,-1-1 0 0,2-1 0 31,0-1-304-31,2-4-80 0,0 1-32 0,1-1 0 16,2-2-1824-16,0-3-352 0,-2 2-80 0,7-6-8944 0</inkml:trace>
  <inkml:trace contextRef="#ctx0" brushRef="#br2" timeOffset="95271.65">25695 9184 16575 0,'0'0'1472'0,"0"0"-1168"0,0 0-304 0,-1-9 0 0,1 9 2256 0,2-9 400 16,-2 9 80-16,8-7 16 0,0 1-1888 0,1-1-368 15,1 1-80-15,1-1-16 0,-1 2-160 0,2-2-48 16,0 2 0-16,0-1 0 0,-2 0 0 0,2 1-16 16,-1 3 0-16,1 0 0 0,-1-2 32 0,0 3 16 15,1 0 0-15,-12 1 0 0,0 0-80 0,10 4-16 16,-10-4 0-16,8 9 0 0,0-1 16 0,-4 2 0 16,-4 2 0-16,0-3 0 0,0 1-144 0,-1 1 0 0,-3-1 144 15,1 2-144-15,-1 2 0 0,-1-1 128 16,0-1-128-16,0 0 0 0,-1-2 0 0,1 1 0 0,0-2 0 0,0 1 128 15,-2 1-128-15,1 0 0 0,-1-3 0 0,1 1 0 16,-1-1 0-16,1 1 0 0,-2-1 0 0,1 0 0 16,7-8 0-16,-6 8 0 0,1 1 0 0,5-9 128 15,0 0-128-15,0 0 0 0,0 0 0 0,2 10 128 16,-2-10-128-16,7 8 0 0,-7-8 0 0,10 7 0 16,1-3-384-16,-1-2 0 0,0-2 0 0,1 0 0 31,1-2-704-31,1-1-128 0,0 0-16 0,0 1-10912 0</inkml:trace>
  <inkml:trace contextRef="#ctx0" brushRef="#br2" timeOffset="95905.86">26126 8852 19343 0,'0'0'848'0,"0"0"192"0,0 0-832 0,0 0-208 0,0 0 0 0,4-10 0 16,-4 10 816-16,6-7 112 0,-2-1 32 0,-4 8 0 15,5-11-672-15,0 3-128 0,-5 8-32 0,8-9 0 16,-2 0-128-16,-6 9 192 0,8-6-192 0,-8 6 192 15,8-9 384-15,1 5 64 0,-9 4 32 0,11-8 0 16,-1 1-176-16,0 2-48 0,1 1 0 0,-1 0 0 16,-1 2-128-16,2-2-48 0,-1 1 0 0,2-2 0 15,-2 4-16-15,2-2 0 0,-12 3 0 0,11-3 0 0,-11 3-112 16,11-1-16-16,-11 1-128 0,11 1 192 16,-11-1-192-16,0 0 128 0,6 6-128 0,-6-6 0 0,7 6 128 0,-7-6-128 15,0 0 0-15,0 0 0 0,1 13 0 0,-1-5 0 16,0-8 0-16,-3 12 0 0,0-2 144 0,-1-3-144 15,4-7 128-15,-8 10-128 0,-1 1 0 0,2-1 0 16,1-1 0-16,0-1 0 0,6-8 0 0,-5 12 0 16,1-2 0-16,4-10 0 0,-2 12 144 0,2-12-144 15,2 14 160-15,2-1-160 0,-4-13 288 0,7 11-32 16,1-2-16-16,-1-1 0 0,-7-8-96 0,11 4-16 16,-11-4 0-16,12 5 0 0,-1-1-128 0,0 0 0 15,-11-4 0-15,11 5 0 16,-1-3-640-16,-3 2-96 0,-7-4-32 0,8 8-8256 15,-8-8-1648-15</inkml:trace>
  <inkml:trace contextRef="#ctx0" brushRef="#br2" timeOffset="96390.48">25994 8914 19583 0,'0'0'864'16,"0"0"176"-16,0 0-832 0,0 0-208 0,0 0 0 0,0 0 0 0,0 0 1104 0,0 0 176 16,0 0 48-16,0 0 0 0,0 0-752 0,0 0-160 15,0 0-32-15,-3 9 0 0,3-9-16 0,-1 11-16 16,1-11 0-16,0 11 0 0,1 0 464 0,2 1 80 16,0-1 32-16,0 0 0 0,1 2-128 0,0 0-32 15,0-4 0-15,0 3 0 0,0-2-384 0,1 2-64 16,1-3-32-16,3 5 0 0,1-3-160 0,-3 2-128 15,0 0 144-15,-1 0-144 0,2 0 128 0,0 1-128 0,0-1 0 16,0 0 144-16,0 2-144 0,-2 0 0 16,-1 1 0-16,-1 1 0 0,-3 0 0 0,-1 0 0 15,0-2 0-15,-1 1 0 0,-1-2 0 0,0 3 0 0,-2-1 144 0,-1-2-144 16,0-2 0-16,-2 2 0 0,1-1 0 0,-1 0 0 31,1 1-576-31,-3-1-48 0,-2-2 0 0,1 1 0 16,-1-2-1808-16,0 1-384 0</inkml:trace>
  <inkml:trace contextRef="#ctx0" brushRef="#br2" timeOffset="97473.64">25481 14707 22111 0,'0'0'1968'0,"0"0"-1584"16,0 0-384-16,0 0 0 0,0 0 2816 0,0 0 496 15,0 0 80-15,0 0 32 0,0 0-2240 0,-9 1-448 16,-1 1-96-16,-1 4 0 0,1 0-16 0,-1 5 0 16,0 0 0-16,-2 2 0 0,0-1-336 0,-3 2-64 15,-1 5-16-15,1-1 0 0,-1 0 160 0,-1 3 16 16,0 3 16-16,-2-2 0 0,-1 2 16 0,1 0 0 15,-4-2 0-15,3 2 0 0,0-1-416 0,2-1 0 0,-1-1 0 0,2 0 0 32,1 0-304-32,0 0-144 0,0-4-16 0,1 2-16 15,3-2-800-15,2-3-176 0,-1-4-16 0,4-4-16 16,8-6-2032-16,0 0-384 0</inkml:trace>
  <inkml:trace contextRef="#ctx0" brushRef="#br2" timeOffset="97681.76">25245 14657 23039 0,'0'0'2048'0,"0"0"-1648"0,0 0-400 0,-2 10 0 16,2 1 3968-16,1 1 704 0,1 1 128 0,2 2 48 16,2 5-3808-16,1-1-752 0,4 0-160 0,1 0-128 15,-1 2 0-15,2-1 0 0,0-1 0 0,0 2 0 0,-1-1-144 0,0-1 16 16,0-2 0-16,-1-1 0 15,1-2-336-15,0-1-64 0,0-2-16 0,-1-4 0 16,0 0-1824-16,0-2-352 0,0-5-80 0</inkml:trace>
  <inkml:trace contextRef="#ctx0" brushRef="#br2" timeOffset="98074.34">25888 13755 11967 0,'0'0'528'0,"0"0"112"0,0 0-512 0,-3-7-128 0,3 7 0 0,0 0 0 15,0 0 5344-15,0 0 1040 0,0 0 208 0,0 0 32 16,0 0-5280-16,0 0-1040 0,-6 11-304 0,-2-1 0 16,-1 3 256-16,0 3-64 0,-2 1-16 0,2 1 0 15,-3 2-16-15,1 2 0 0,-2-3 0 0,0 5 0 16,-3-1-16-16,2-1 0 0,-1 1 0 0,2 1 0 16,2 1 0-16,1 0 0 0,4-2 0 0,2 2 0 15,1 0 48-15,2 2 0 0,0 2 0 0,3-2 0 0,4-5-192 0,0 1 0 16,2-2 0-16,2-1 0 0,2-5-208 0,1 2-128 15,1-3-32-15,2-2 0 16,0-2-592-16,-1-2-112 0,2-2-16 0,0 0-16 16,0-4-1536-16,-2-2-304 0,-1-1-64 0</inkml:trace>
  <inkml:trace contextRef="#ctx0" brushRef="#br2" timeOffset="98591.58">26009 14250 33567 0,'0'0'1488'0,"0"0"304"0,-6 4-1424 0,6-4-368 0,0 0 0 0,0 0 0 15,0 0 784-15,0 0 96 0,0 0 16 0,0 0 0 16,0 0-576-16,0 0-96 0,1-12-32 0,2 1 0 15,-1-1-64-15,2 0-128 0,0 0 176 0,0-2-176 16,1 0 320-16,0-2-64 0,1-1 0 0,-1 0 0 16,0 0-112-16,-2-2-16 0,-1 2-128 0,1-1 192 15,-1 1-64-15,2 1-128 0,0 3 176 0,-1 0-176 16,2 0 224-16,0 1-64 0,0 2-16 0,1 1 0 16,0-1-144-16,2 3 128 0,1 0-128 0,2-1 128 15,-2 2-128-15,1-1 0 0,1 3 0 0,-2 0 0 16,-9 4-128-16,10-4 128 0,-10 4 0 0,0 0 0 0,12-1 0 0,-12 1 0 15,0 0-144-15,10 5 144 0,-10-5 0 0,7 10 0 16,-7-10 0-16,8 14 0 0,-2 2 0 16,1 2 176-16,-1-1-176 0,1 2 160 0,-1 0-160 0,1 0 0 15,-1 1 144-15,1-1-144 0,-1-1 0 0,1-1 0 16,-1 0 0-16,3-2 0 0,-1-2 0 0,0-2 128 16,-1 0-128-16,-1-2 0 0,2-1 128 0,-2-2-128 15,1-3 128-15,-7-3-128 0,8 4 128 0,-8-4-128 16,9 0 160-16,-9 0-160 0,0 0 176 0,9-7-176 15,-2 1 192-15,-1-2-192 0,2-1 0 0,-3 0 0 16,-1 0 0-16,0-3 0 16,-1 0-640-16,-1-2-16 0,-2-3-16 0,0 0 0 15,1 1-1728-15,1 2-352 0,-2 1-64 0,-2-1-11600 0</inkml:trace>
  <inkml:trace contextRef="#ctx0" brushRef="#br2" timeOffset="99192.31">26459 13600 11055 0,'0'0'976'0,"0"0"-784"0,0 0-192 0,0 0 0 15,0 9 3904-15,3 3 752 0,0-1 144 0,1 0 16 16,-4-11-3472-16,4 13-704 0,0 0-144 0,1 0-32 16,2 1-320-16,1-1-144 0,0-4 128 0,1 6-128 15,-1 0 0-15,2 2 128 0,0 0-128 0,2 3 0 16,0-3 368-16,1 2-16 0,-1 2 0 0,-1 1 0 16,2-3-128-16,-1-1-32 0,-3 0 0 0,0 0 0 15,-1-1-192-15,-1 3 0 0,-3-3 0 0,-2 0 0 16,0 0 160-16,-2 0-160 0,-2-2 160 0,0 1-160 15,-2 1 128-15,0-3-128 0,-1 3 0 0,-2-1 0 16,-1-2 0-16,0 2-208 0,-1-1 16 0,1-2 0 16,-1-1-2000-16,-4 1-400 0</inkml:trace>
  <inkml:trace contextRef="#ctx0" brushRef="#br2" timeOffset="100158.83">26662 13382 23615 0,'0'0'1040'0,"0"0"224"0,2-8-1008 0,-2 8-256 0,0-6 0 0,0 6 0 15,0 0 1472-15,5-10 256 0,0 4 64 0,0-1 0 16,2 1-768-16,-1 1-160 0,2-1-32 0,0 3 0 15,1-3-352-15,0 2-80 0,2 1-16 0,-1-1 0 16,0-2-96-16,0 3-32 0,-3-1 0 0,4 0 0 0,-1 1 16 0,1-1 0 16,-2 2 0-16,-9 2 0 0,12-3 80 0,-12 3 16 15,10 0 0-15,-10 0 0 0,0 0-48 0,0 0 0 16,9 3 0-16,-9-3 0 0,0 0-176 0,0 0-144 16,4 10 192-16,-1 2-192 0,-5-1 0 0,2 1 0 15,-4 0 0-15,-1 1 0 0,-1 0 0 0,-1 0 0 16,1 1 0-16,-2 1 0 0,0 0 0 0,-1 1 0 15,1 0-160-15,0-3 160 0,0 4 0 0,2-6 0 16,1 0-144-16,1-2 144 0,4-9 0 0,-3 12 0 16,2-5 0-16,1-7 0 0,0 0 0 0,0 0 128 15,0 0-128-15,10 10 144 0,1-3-144 0,0 0 0 16,0-2 0-16,1 2 0 0,1-6 0 0,0 2 0 16,1-2 0-16,0 0 128 0,1 0-128 0,0-1 0 0,2-1 0 15,0 1 0-15,-1 0-320 0,1-1-64 0,-1 0 0 16,0-1 0-1,0 2-1568-15,0 2-320 0,1-2-64 0</inkml:trace>
  <inkml:trace contextRef="#ctx0" brushRef="#br2" timeOffset="109765.25">166 2276 11967 0,'0'0'1072'0,"-8"6"-864"0,8-6-208 0,-8 7 0 15,8-7 2848-15,-7 7 528 0,7-7 96 0,0 0 32 16,-6 8-2784-16,6-8-544 0,0 0-176 0,0 0 0 15,-5 9 336-15,5-9-16 0,-4 10 0 0,4-10 0 16,0 0 352-16,1 10 64 0,-1-10 16 0,5 10 0 16,0 1-112-16,2-3-32 0,1-1 0 0,0 1 0 15,-1 1-224-15,1 2-32 0,0-2-16 0,-1-3 0 16,0 2-144-16,1 0-16 0,1 1-16 0,1 2 0 16,-1 0 64-16,0 2 16 0,1 0 0 0,8 11 0 15,-2-5 32-15,-3 2 16 0,-1-4 0 0,0 0 0 16,-2-1 160-16,2 1 48 0,-2-3 0 0,1 4 0 0,0-1 48 0,0 2 16 15,-2-1 0-15,3 1 0 0,-1 1-240 16,1 1-64-16,-1-2 0 0,2 2 0 0,1-2-128 16,-2 0-128-16,-2 2 192 0,-1 0-192 0,0 4 288 0,-1 2-48 15,-3-1-16-15,1 1 0 0,-1-1 64 0,-1 4 16 16,2-1 0-16,-1 2 0 0,-1 2-128 0,3-3-32 16,-2 0 0-16,3 0 0 0,-2-1 16 0,1-1 0 15,1-2 0-15,0-3 0 0,1-3 32 0,-1 0 16 16,-1 0 0-16,4-1 0 0,-2-3-208 0,3 2 144 15,-2 3-144-15,-5-8 128 0,4 3-128 0,1 2 192 16,1 3-192-16,0 0 192 0,2 2-64 0,0 2 0 16,-1 0 0-16,11 16 0 0,-2-6 48 0,-4-5 0 15,-2-3 0-15,0-1 0 0,-1-4-48 0,-1-1 0 16,0-3 0-16,0 0 0 0,-1-1-128 0,1 3 0 0,0-5 0 0,-3 1 128 16,2 0-128-16,-1-1 0 0,-2 0 144 0,3 0-144 15,-1 1 160-15,0 2-32 0,-3 0-128 0,2 1 192 16,2-1-32-16,-2 0-16 0,1 2 0 0,-1 2 0 15,-1-1 16-15,2 1 0 0,0 1 0 0,0 1 0 16,-1-3 16-16,2 1 0 0,0 0 0 0,-1-1 0 16,-2-2 16-16,2 1 0 0,2-1 0 0,-1 0 0 15,-3-1-192-15,-1 0 0 0,1 0 144 0,1 3-144 16,1-1 192-16,-2-1-16 0,0-4-16 0,1 0 0 16,1 1 48-16,0 0 16 0,0-2 0 0,-1 0 0 15,-1 2-96-15,1 1 0 0,-1-4-128 0,1 1 192 16,-1 2 64-16,-1 1 16 0,0-3 0 0,0 2 0 15,1 0-144-15,1 2-128 0,1 0 144 0,-1-1-144 16,1 0 128-16,-1-1-128 0,0 2 0 0,1 1 144 0,-1 1-144 16,1 0 0-16,2-1 0 0,-2 1 128 0,1-1-128 0,0 2 0 15,0-3 0-15,-1 3 0 0,1-1 128 0,0 1-128 16,-2-2 0-16,1 1 128 0,0 1 0 0,0-2-128 16,-1-1 192-16,1 1-64 0,2 0 0 0,-2 1-128 15,0-1 192-15,1 0-64 0,1-4-128 0,-2 2 0 16,0-1 144-16,1-2-144 0,-1-1 0 0,1 0 128 15,-2 2-128-15,2 0 0 0,1-3 0 0,0 1 0 16,-1-1 0-16,1 1 128 0,-1 0-128 0,1-1 0 16,-1-2 0-16,-1-1 128 0,2 0-128 0,0-2 0 15,-1-1 0-15,1 1 128 0,0-1-128 0,2 1 0 16,-4-1 0-16,1 2 128 0,1-1-128 0,-1 0 0 16,-2 1 0-16,2 0 0 0,0-1 0 0,-1 3 0 0,1 0 0 15,1 2 0-15,0-3 0 0,0 3 128 0,2 2-128 0,-1 2 0 16,-1 1 0-16,1 3 0 0,1 2 0 0,-1 4 128 15,0 0-128-15,3 1 128 0,-1 1-128 0,1-2 128 16,-4-3-128-16,0-1 0 0,0-2 0 0,0-3 0 16,-1-3 0-16,1 2 0 0,0-3 0 0,1-1 128 15,0-2-128-15,1 0 0 0,0 1 0 0,1-3 0 16,-3 0 0-16,2 1 0 0,-1 0 0 0,0 3 128 16,1 2-128-16,0-1 0 0,-2-1 128 0,0 1-128 15,-1 1 0-15,1 2 128 0,1 2-128 0,-1 1 0 16,-1 0 0-16,0 0 144 0,0 3-144 0,-1-1 0 15,1 1 128-15,0-1-128 0,0-1 0 0,-1-1 0 16,1-2 128-16,0-1-128 0,-2-3 0 0,3 1 0 16,2-1 0-16,-4 2 0 0,0-2 0 0,0 0 0 15,2 0 0-15,1 3 0 0,-3-3 0 0,1 4 0 0,-3-3 0 0,3 3 0 16,1 1 0-16,1-1 0 0,2 3 0 0,0-3 0 16,0-1 0-16,0 1 0 0,0 0 128 15,-2 0-128-15,-1 2 0 0,0-1 0 0,0 1 128 0,0 2-128 16,0 0 0-16,2 1 0 0,-4 0 128 0,1 3-128 15,-1 0 0-15,0-2 0 0,2-2 0 0,-1 1 0 16,-2 2 0-16,1-2 0 0,1 0 128 0,1-1-128 16,-2-3 0-16,1 3 0 0,0-1 0 0,-2 1 0 15,2-2 0-15,0 1 0 0,-2-5 128 0,2 2-128 16,1 0 0-16,0 3 0 0,-4-2 0 0,4 2 0 16,4-1 0-16,-3 3 0 0,-2 3 128 0,1 1-128 0,-1 0 0 15,1 0 0-15,1 0 0 0,1 2 0 0,0-2 0 0,1 1 0 16,0 1 0-16,-1-2 0 0,0-3 0 0,0 2 0 15,0 0 128-15,-2-2-128 0,-2-1 0 0,1-2 0 16,0-1 128-16,0 1-128 0,1 1 0 0,-3-2 0 16,-1-2 0-16,0 3 0 0,0 1 128 0,0 1-128 15,2 1 0-15,-2 0 0 0,1-1 0 0,1 1 0 16,-2-1 128-16,1 4-128 0,2-1 0 0,1 0 0 16,2 0 128-16,-1-2-128 0,-1-2 0 0,0 0 0 15,1 0 0-15,-1 0 0 0,-2 0 0 0,3-3 0 16,2 0 0-16,-2-4 0 0,-1 1 0 0,-1 0 0 15,-2 0 0-15,1 0 0 0,0 1 0 0,4 1 0 16,-1 0 0-16,1 0 0 0,-1 1 0 0,0 2 0 16,2-2 0-16,1 1 0 0,0 1 0 0,-2 0 0 0,0-1 0 15,0 1 0-15,0 1 0 0,2 1 0 16,1-1 0-16,-2-1 0 0,-3 0 0 0,2-2 0 0,2-1 0 0,0 1 0 16,-3 1 0-16,2-1 0 0,1 0 0 0,-1-2 0 15,-2 1 0-15,3 0 0 0,0-3 0 0,0 3 0 16,-1-1 0-16,2 1 0 0,1 1 0 0,0 0 0 15,-2 2 0-15,-1-1 0 0,4 1 0 0,1-1 0 16,-2 1 0-16,2 1 0 0,1-2 0 0,1 1 0 16,-2-1 0-16,-1 2 0 0,0-1 0 0,-1-3 0 15,1 0 0-15,-2-2 0 0,-1 0 0 0,0-2 0 16,-1-2 0-16,3 4 0 0,0-2 0 0,-2 0 0 16,0 1 0-16,-1 1 0 0,4-2 0 0,-2 1 0 15,-1 2 0-15,1-3 0 0,2 0 0 0,0 1 0 0,-3 0 0 0,1 1 0 16,1-1 128-16,1 3-128 0,-1-1 144 0,2 2-144 15,0-2 0-15,0 0 0 0,0 1 0 16,-2 0-160-16,0 0 160 0,-1 0 0 0,0-1 0 0,2-3 0 16,-3 3 0-16,0 1 0 0,-3 0 0 0,3-1 0 15,0-1 0-15,1-1 0 0,-3 0 0 0,0 1 0 16,2-1 0-16,0 2 0 0,0 1 0 0,0 1 0 16,0-4 0-16,1 1 0 0,2 0 0 0,-2 0 0 15,-2-1 0-15,1-1 0 0,-1-1 0 0,3 1 0 16,0-1 0-16,1 1 0 0,-2 0 128 0,2 1-128 15,-1-2 0-15,-1 2 0 0,-2-1 0 0,1 0-128 16,0 4 128-16,1-3 0 0,-1-1 0 0,-1 3 0 16,-2 1 0-16,2-1 0 0,-2-2 0 0,2 3 0 0,1 0 0 15,0 1 0-15,0-1 0 0,0 1 0 16,0 1 0-16,1-4 0 0,0 1 0 0,0 0 0 0,1-1 0 16,0 2 0-16,2-1 0 0,-1 1 0 0,-3 0 0 0,1-4 0 15,1 0 0-15,1 0 0 0,-1 0 0 0,1 1 0 16,-2-1 0-16,2-1 0 0,-1 0 0 0,1 1 0 15,-2-3 0-15,-1 2 0 0,0 0 0 0,0-1 0 16,0 2 0-16,-1 2 0 0,-1-2 0 0,2 0 0 16,-1 1 0-16,1 0 0 0,1 1 0 0,0-1 0 15,1 1 0-15,-1-1 0 0,0-1 0 0,2 0 0 16,0 1 0-16,1 1 0 0,-1-2 0 0,-2 0 0 16,2 0 0-16,-1 1 0 0,1 0 0 0,1-1 0 15,-1-1 0-15,1 0 0 0,3 0 0 0,-3 1 0 16,-2 0 0-16,1 0 0 0,-1 0 0 0,1 0 0 0,-4-3 0 15,1 1 0-15,-1-1 0 0,1 2 0 0,-1 1 0 0,1-3 0 16,1 3 0-16,-1 0 0 0,0 0 0 16,0 2 0-16,1-2 0 0,1 2 0 0,0 4 0 0,-1-1 0 15,2 0 0-15,-2-1 0 0,0-1 0 0,1-1 0 16,-1 1 0-16,0 1 0 0,2-1 0 0,1 2 0 16,1-2 0-16,0 1 0 0,-1-1 0 0,1 1 0 15,-2 0 0-15,-1-1 0 0,1 1 0 0,-1-3 128 16,1 1-128-16,1 0 0 0,-3 2 0 0,1 1 0 15,1-3 0-15,0 0 0 0,-1 0 0 0,1 0 0 16,-1 1 0-16,1 1 0 0,-1 0 0 0,2 0 128 16,1-1-128-16,1 1 0 0,-5 1 0 0,3 4 0 15,-1-1 0-15,5 0 0 0,3 0 0 0,0 1 0 0,0 1 0 0,-4 1 0 16,0-1 0-16,-3-1 0 16,0-1 0-16,-3 0 128 0,0 1-128 0,0-4 0 15,1 2 0-15,0 0 0 0,1-2 0 0,-1 0 128 0,1 0-128 16,-1-1 0-16,1 0 0 0,1 1 0 0,1 1 0 0,0-2 0 15,-1 2 0-15,1 1 128 0,0-5-128 0,2 4 0 16,-1 0 0-16,2 1 0 0,0-1 0 0,-2 2 0 16,-1 0 0-16,1 0 0 0,0 0 0 0,-2 0 0 15,-1 1 0-15,-1-4 0 0,-1 2 0 0,2-1 0 16,-1-1 0-16,2 2 0 0,0-2 0 0,0 0 0 16,-1 1 0-16,0-1 0 0,1-1 0 0,1 0 0 15,2-3 0-15,-2 2 0 0,-1-2 0 0,1 2 0 16,2-1 0-16,0 0 128 0,1-2-128 0,0 2 0 0,-2 2 0 0,2 0 0 15,-1 0 0-15,0 0 0 0,-1 2 0 0,-3-1 0 16,-1 0 0-16,0 0 0 0,-1-1 0 0,2 0 0 16,1 1 0-16,0 1 0 0,1-1 0 0,0-2 0 15,0 1 0-15,3-1 0 0,1 1 0 0,-1-1 0 16,-4 0 0-16,2-1 0 0,2 1 0 0,1-2 0 16,0 2 0-16,1-3 0 0,-2-4 0 0,0 2 0 15,-2-1-128-15,0-1-64 0,-3 0 0 0,3 3 0 16,-4 1 320-16,1-1 48 0,-1 1 16 0,1 0 0 15,1 0-192-15,0 3 0 0,1 0 0 0,0 4 0 16,1 0 0-16,1-3 0 0,1-1 0 0,-2 1 0 16,1 2 0-16,-1-1 0 0,3 1 0 0,0 1 0 15,0 0 0-15,-1-3 0 0,0-1 0 0,-2 1 0 16,-2-1 0-16,0-2 0 0,-1-1 0 0,-2 3 0 16,1-3 0-16,0 0 0 0,-2 0 0 0,-1 0 0 0,3 2 0 15,-2-2 0-15,0 0 0 0,1-3 0 0,0 3 0 0,2 0 0 16,-1 1 0-16,1 2 0 0,-2-2 128 0,0 2-128 15,-1-2 0-15,0 2 128 0,0 0-128 0,1 1 0 16,-1 1 0-16,2 0 0 0,-1-3 0 0,1 0 0 16,1 1 0-16,-2 1 0 0,-1 0 0 0,1-2 0 15,-1 4 0-15,0-1 0 0,0-1 0 0,-1-2 0 16,-2 0 0-16,2-1 0 0,-2 1 0 0,3-1 0 16,0-1 0-16,1 0 0 0,-1-1 0 0,0 1 0 15,2-2 0-15,-1 4 0 0,-1-2 0 0,2-3 0 16,1 2 0-16,-1 0 0 0,1-1 0 0,-1 2 0 0,2-1 0 0,0 0 0 15,1 1 0-15,1-1 0 0,-1-1 0 16,0 1 0-16,-1 0 0 0,0 0 0 0,-2-1 0 0,1 2 0 16,-2 0 0-16,2 0 0 0,-4 1 0 0,1 0 0 15,-1-2 0-15,0 1 0 0,1 0 0 16,0-2 0-16,-2 1 0 0,3 0 0 0,1 1 0 0,-1-3 0 16,-1 3 0-16,1-2 0 0,2 2 0 0,-1 0 0 15,0-4 0-15,-1 1 0 0,0 1 0 0,2-1 0 16,-1 1 0-16,2-1 0 0,0 1 0 0,0-1 0 15,0 0 0-15,-1 1 0 0,0-1 0 0,0 1 0 16,-2 0 0-16,1-1 0 0,-2 0 128 0,0 0-128 16,-1 0 0-16,0-1 0 0,2 2 0 0,-1-3 0 15,-2 4 0-15,2-3 0 0,0 2 0 0,0-1 0 16,0 0 0-16,1 1 0 0,-1-2 0 0,3 0 0 16,1 2 0-16,-2-2 0 0,0 0 0 0,0 3 0 15,1-5 0-15,2 4 0 0,0 0 0 0,3 3 0 16,-2-4 0-16,2 0 0 0,-1 1 0 0,0 1 0 0,-2-1 0 15,1 1 0-15,-3 1 0 0,0-1 0 0,0 1 0 0,-1 0 0 16,2 0 0-16,0 0 0 16,0 0 0-16,1 0 0 0,0 0 0 0,3 0 0 0,0-2 0 0,-1 0 0 15,0 1 0-15,1 0 0 0,1-1 0 0,1 1 0 16,0-1 0-16,1-1 0 0,-1 0 0 0,-1 0 0 16,-1-1 0-16,0 0 0 0,0-1 0 0,1-1 0 15,-4 3 0-15,1-4 0 0,2 3 0 0,0 2 0 16,0-1 128-16,1 3-128 0,0-4 0 0,1 2 0 0,1-1 0 0,-1 1 0 15,-1-1 0-15,1-1 0 0,2 0 0 0,0 2 0 16,-1 0 0-16,2 1 0 0,-1 1 0 0,-2-2 0 16,0-1 0-16,-1 2 0 0,-2 1 0 0,4 1 0 15,-1 1 0-15,2 0 0 0,-1-2 0 0,2 2 0 16,0 0 0-16,0 1 0 0,-1-1 0 0,2 4 128 16,1-5-128-16,0 2 0 0,1-2 0 0,-2-1 0 15,0 0 0-15,1-1 0 0,-2 0 0 0,-3-1 0 16,-2 0 0-16,0 2 0 0,1-1 0 0,-2-1 0 15,3 0 0-15,-1 0 0 0,1 1 0 0,2 0 0 16,1 0 0-16,-2-1 0 0,0 2 0 0,0 0 0 16,4-1 0-16,-1 0 0 0,0-2 0 0,-1 2 0 15,-1 1 0-15,-2 0 0 0,1 0 128 0,-2 3-128 16,-1-3 0-16,1-1 0 0,1 1 0 0,0 0 0 16,1 0 0-16,2 2 0 0,0-2 0 0,0 0 0 0,-2 2 0 0,2 0 128 15,2 0-128-15,0 0 128 0,1-2-128 16,-1 0 0-16,1-1 0 0,-3 0 0 0,-3 1 0 0,-1-1 0 15,1-3 0-15,-1 3 0 0,-2 2 0 0,2-1 0 16,2-1 0-16,1 2 0 0,-1-1 0 0,2 0 0 16,0-1 0-16,1 0 0 0,2-2 0 0,0-1 0 15,-1 0 0-15,1 0 0 0,-1 0 0 0,0-3 0 16,-1 2 0-16,-2 2 0 0,-2-4 0 0,0 4 0 16,0-3 0-16,0 1 0 0,0 1 0 0,2 0 0 15,0 2 0-15,1-1 0 0,0 2 0 0,1 0 0 16,0 0 0-16,1-1 0 0,0-2 0 0,-1 1 0 15,-1 0 0-15,0 0 0 0,-1 3 0 0,-3-2 0 16,-1-2 0-16,0 1 0 0,-2 2 0 0,2 0 0 16,0-2 0-16,1 2 0 0,0-3 0 0,1 2 0 0,1-1 0 0,-1 0 0 15,-1 0 0-15,1-1 0 0,2 0 144 0,1 0-144 16,0 0 0-16,0-1 0 0,0 0 0 0,-1 0 0 16,-2-2 0-16,0 1 0 0,-3-1 0 0,-1 2 0 15,1 1 0-15,-1-2 0 0,1 0 0 0,1 1 0 16,-1 0 0-16,4 1 128 0,-2-1-128 0,0 1 128 15,0-4-128-15,3 2 0 0,-1-1-128 0,2 2 128 16,-1 0 0-16,4 0 0 0,0-2 0 0,1 3 0 16,-1 1 0-16,-4 0 0 0,-3 0 0 0,0 1 0 15,-3 1 0-15,2-3 0 0,1 2 0 0,0 1 0 16,0 0 0-16,3 1 0 0,1 3 0 0,-1-3 0 16,-2-3 0-16,2 3 0 0,1 0 160 0,1-2-160 15,0 2 0-15,1 0 0 0,-4-2 0 0,0 4 0 0,-2-2 0 16,0 0 0-16,-2-1 0 0,3-1 0 0,-1 2 0 0,0-1 0 15,1 0 0-15,0 0 0 0,1-1 0 0,2 1 0 16,1 0 0-16,0-2 0 0,-1 3 0 0,2-2 0 16,-2-1 0-16,1-1 0 0,-1-1 0 0,-1 1 0 15,-1 0 0-15,1-1 0 0,-3 0 0 0,0 1 0 16,-1 0 0-16,1 0 0 0,0-1 0 0,3 3 0 16,-1 0 0-16,4-2 0 0,-1 2 0 0,-1-1 0 15,-1-1 0-15,1 1 0 0,2-4 0 0,1 3 0 16,-2 0 0-16,0 0 0 0,-1 2 0 0,-1-2 0 15,-2 1 0-15,1 1 0 0,-1-1 0 0,2 1 0 16,0-1 0-16,-1-1 0 0,2-1 0 0,2 0 0 0,-1-2 0 0,0 1 0 16,-2 1 0-16,-1-2 0 0,2-1 0 0,0 1 0 15,0-1 0-15,-1 0 0 0,-3 0 0 0,-1-3 0 32,-2 0-496-32,-2-2-192 0,-1-2-32 0,1-2-16 15,1-5-1696-15,1-7-352 0,-2-8-64 0,-1-4-19104 0</inkml:trace>
  <inkml:trace contextRef="#ctx0" brushRef="#br3" timeOffset="121491.48">27928 7955 5519 0,'0'0'496'0,"0"0"-496"0,9-6 0 0,-9 6 0 16,11-4 3968-16,-2 1 688 0,-9 3 144 0,12-2 16 16,-12 2-3280-16,0 0-640 0,10-1-144 0,-10 1-32 15,0 0 112-15,0 0 32 0,0 0 0 0,0 0 0 16,0 0 288-16,4 13 64 0,-4-4 16 0,-1 2 0 16,-2-1-112-16,-2 3-32 0,-2-3 0 0,1 2 0 15,-1 2-384-15,-2-2-64 0,-1 3-32 0,-2-1 0 16,0 2-256-16,-1 0-48 0,-1 0-16 0,-2 1 0 15,-2 0-80-15,0-1-16 0,-2 1 0 0,-2 3 0 16,-1 4-192-16,0 1 128 0,1 1-128 0,-1 0 0 16,-2 0 0-16,2 1 0 0,0 1 0 0,3-1 0 15,0-3-256-15,2-2-128 0,2-1-48 0,2-2 0 16,2-6-1168-16,0-1-256 0,2 0-32 16,2-6-8672-16,8-6-1744 0</inkml:trace>
  <inkml:trace contextRef="#ctx0" brushRef="#br3" timeOffset="121816.29">27662 8039 20271 0,'0'0'1792'0,"0"0"-1424"0,-9 0-368 0,9 0 0 16,0 0 2688-16,0 0 480 0,0 0 96 0,0 0 0 15,0 0-2144-15,-4 8-432 0,4-8-96 0,-1 12-16 16,0 0-48-16,2-2-16 0,2 0 0 0,-1 3 0 16,1-2 192-16,-1 1 48 0,0-1 0 0,0 2 0 15,2 0-96-15,3 3-16 0,-1-2 0 0,2 1 0 16,0-1-144-16,0 3-48 0,0-3 0 0,1 2 0 16,0 0-80-16,1-1-32 0,1 2 0 0,-1-1 0 15,-1 0-144-15,0-1-48 0,2 0 0 0,-1-2 0 16,1 0-144-16,0-3 0 0,1 1 0 0,0-2 128 15,-2-4-464-15,1 0-112 0,-2-1 0 16,-9-4-16-16,9 4-1392 0,-9-4-256 16,0 0-64-16,10 1-9200 0,-10-1-1824 0</inkml:trace>
  <inkml:trace contextRef="#ctx0" brushRef="#br3" timeOffset="122560.81">28425 7286 9215 0,'0'0'816'0,"0"0"-656"15,0 0-160-15,0 0 0 0,0 0 2752 0,0 0 528 16,0 0 112-16,0 0 0 0,0 0-1920 0,0 0-400 0,0 0-80 0,0 0-16 16,0 0-208-16,0 0-64 15,0 0 0-15,0 0 0 0,0 0 16 0,0 0 0 0,0 0 0 0,0 0 0 16,0 0 112-16,0 0 32 0,-8 6 0 0,2 1 0 15,-2-3-160-15,-1 5-16 0,-2 3-16 0,-1 1 0 16,1 0-208-16,-1 2-32 0,2 0-16 0,-2 2 0 16,0 1-128-16,-1-1-32 0,4 0 0 0,-1 1 0 15,-1 0-256-15,2 2 0 0,0-1 128 0,2 1-128 16,2-1 0-16,0 0 0 0,1-2 0 0,1 0 0 16,2 1 0-16,2 0 0 0,1 0 0 0,0-1 0 15,2-1-128-15,1-2 128 0,1-1-208 0,1-1 80 16,1-2-272-16,3 1-48 15,-1-2-16-15,2-1 0 0,1-2-352 16,0 1-64-16,0-4-16 0,0 0 0 0,1 4-1536 0,1-6-304 0,-2-1-64 16</inkml:trace>
  <inkml:trace contextRef="#ctx0" brushRef="#br3" timeOffset="122865.9">28609 7459 32479 0,'0'0'1440'0,"0"0"288"0,0 0-1376 0,-5 8-352 0,-1 0 0 0,4 2 0 16,0 1 192-16,2 2-16 0,0 2-16 0,2 0 0 15,-1 2-160-15,2 1 0 0,-2-2 0 0,2-2 0 16,-2-1 0-16,0 0-144 0,0 0 144 0,-1-1-208 16,0-3-112-16,0 1-32 0,0 1 0 0,0-1 0 15,0-10-32-15,0 11-16 0,0-11 0 0,-2 10 0 32,2-10-704-32,-3 8-144 0,3-8-32 0,0 0-10752 0</inkml:trace>
  <inkml:trace contextRef="#ctx0" brushRef="#br3" timeOffset="123341.4">28679 7252 6447 0,'0'0'576'0,"0"0"-576"0,0 0 0 0,0 0 0 16,0 0 4352-16,0 0 752 0,0 0 144 0,0 0 48 15,0 0-3760-15,0 0-768 0,0 0-128 0,0 0-48 16,0 0 48-16,7 14 0 0,-2 1 0 0,1 0 0 16,2 2-208-16,0-1-48 0,1-2 0 0,2 2 0 15,-1-2-112-15,-1 3-16 0,-2-1-16 0,1-1 0 16,-1 2 16-16,1-2 0 0,1-1 0 0,-1 2 0 16,1-1-64-16,-2 2 0 0,-1 0 0 0,-1 0 0 15,1 3-192-15,-1-3 176 0,0 1-176 0,0-4 160 16,1 2-160-16,-1-3 0 0,0 0 0 0,-1 4 0 15,-1-4 0-15,-1 0 128 0,1 0-128 0,-3-1 0 16,0-2 0-16,0 2 0 0,0-12-192 0,-3 10 192 16,1 1-336-16,-2-2 48 0,-2-1 16 0,0-2 0 15,-3-1-1904-15,0-2-368 16</inkml:trace>
  <inkml:trace contextRef="#ctx0" brushRef="#br3" timeOffset="124003.54">29043 7065 34607 0,'-7'-11'1536'0,"5"4"320"0,-1-2-1488 0,3 9-368 0,0 0 0 0,0-8 0 16,0 8 576-16,4-9 32 0,0 1 16 0,1 2 0 16,2-1-240-16,1 1-32 0,-1-1-16 0,4 2 0 15,1 1-336-15,1 1 0 0,0 2 0 0,0-1 0 16,0 0 0-16,0 1 0 0,0 0 0 0,1 1 0 15,0 1 0-15,2 0 0 0,-2-2 0 0,2 2 0 16,-2 1 0-16,-1 0 0 0,-2-2 0 0,-11 0 0 16,13 1 208-16,-3 2-16 0,-10-3-16 0,0 0 0 15,0 0 80-15,0 0 32 0,0 0 0 0,0 0 0 0,3 11-80 0,-3-11-16 16,-3 11 0-16,-3 1 0 0,-5 0-192 0,1-3 144 16,-2 0-144-16,-1-1 128 0,0-2-128 0,0 2-176 15,0-1 48-15,1-1 0 0,1 1 128 0,0-1-192 16,3 1 192-16,8-7-192 0,-10 4 192 0,10-4 0 15,-9 2 0-15,9-2-128 0,0 0 128 0,0 0 0 16,0 0 0-16,0 0 0 0,0 0-176 0,0 0 176 16,10 0-208-16,2-2 80 0,0-1 128 0,-1 2-192 15,1 1 192-15,1-4-192 0,2 1 192 0,-1 3 0 16,2-2 0-16,-2 0-128 0,-1 1 128 0,1 0 0 16,2-2 0-16,-2 6 0 0,-1-3 0 0,0 4 0 15,-1 1 0-15,-2 0 0 0,-10-5 0 0,12 7 0 16,-4 0 0-16,-1 2 0 0,-7-9 128 0,3 15-128 0,-3-1 128 0,0-1-128 15,-1-2 144-15,-1-1-144 0,-4 0 192 0,1 2-192 16,0-1 192-16,-2-1-192 0,0-1 192 0,-3 2-192 16,1 0 0-16,-1 2 0 0,-1-1 0 0,2 1 0 15,0 3-128-15,-1 1-144 0,-3-4-32 0,-2 4 0 32,0 2-1648-32,-1 5-336 0,0-2-64 0,1 3-12496 0</inkml:trace>
  <inkml:trace contextRef="#ctx0" brushRef="#br3" timeOffset="124684.32">28006 9382 24879 0,'0'0'2208'0,"0"0"-1760"16,-10 5-448-16,1 2 0 0,1 2 2352 0,2 3 384 16,-1 1 80-16,-1 2 0 0,-1 4-2208 0,0 2-448 15,0 2-160-15,0 3 0 0,-2-1 176 0,0 2-176 16,-4 1 160-16,1-1-160 0,0-1 176 0,-2-1-176 16,0 0 192-16,-1-2-192 0,-2 1 480 0,-1-2-16 15,1 2 0-15,-1 0 0 0,1-3-144 0,3-2-48 16,3 0 0-16,0-2 0 0,0-3-272 0,2-2 0 15,5-2 0-15,-1-3 0 16,7-7-1280-16,0 0-224 0,0 0-32 0,0 0-8912 0,-9-11-1776 0</inkml:trace>
  <inkml:trace contextRef="#ctx0" brushRef="#br3" timeOffset="124888.75">27666 9493 9215 0,'0'0'400'0,"0"0"96"0,0 0-496 0,0 0 0 0,0 0 0 0,0 0 0 16,0 0 6512-16,0 0 1200 0,12 5 240 0,1 0 48 16,0 1-6192-16,3 1-1232 0,1 4-256 0,1 1-64 15,0 2-128-15,2-1-128 0,-1-1 144 0,1 3-144 16,1 2 0-16,-1 0 0 0,4 1 0 0,-3-2 0 16,-3 2-144-16,-1 1-128 0,-1-1-32 0,-3-1 0 15,-2-2-1696-15,0 1-352 0,-3-3-64 0,-2-1-12112 16</inkml:trace>
  <inkml:trace contextRef="#ctx0" brushRef="#br3" timeOffset="125259.81">28382 8837 28559 0,'0'0'2544'0,"0"0"-2032"16,-9-4-512-16,9 4 0 0,0 0 2352 0,0 0 368 0,0 0 80 0,0 0 16 15,-9 2-2208-15,9-2-432 0,-8 7-176 0,1 4 128 16,2 1-128-16,0 1 128 0,0 2-128 0,1 1 128 15,0 2-128-15,0 2 0 0,0 1 0 0,1-1 0 16,1 3 0-16,-1-3 0 0,-1 1 0 0,2 1 0 16,-1 1 0-16,0-1 0 0,1-1 0 0,1 1 0 15,1-3 0-15,1 0 0 0,-1-4 0 0,2 0 0 16,1-2-336-16,2 0 48 0,2-2 16 0,-1 0 0 16,2-2-2160-16,3-1-448 0,0-3-64 0,2-1-10976 15</inkml:trace>
  <inkml:trace contextRef="#ctx0" brushRef="#br3" timeOffset="125626.81">28538 8973 22111 0,'0'0'1968'16,"0"0"-1584"-16,3-7-384 0,2-2 0 0,2 1 2080 0,3 2 336 15,2-5 64-15,0 4 16 0,-1-1-1856 0,1 1-352 16,1 3-80-16,0-2-16 0,-1-1 0 0,1 1 0 0,-1 1 0 16,-1 1 0-16,-1 2-192 0,-10 2 0 0,10 0 128 0,-10 0-128 15,10 4 0-15,-10-4 0 0,0 0 0 0,4 13-160 16,-2-2-64-16,-4 2-16 0,-3 0 0 0,0 0 0 16,0-3 112-16,-1 3 128 0,1-4-208 0,-1 3 80 15,-1 0 128-15,1 0 0 0,0-1 0 0,1 0 0 16,0-2 0-16,5-9 0 0,-5 10 0 0,1-1 0 15,4-9 0-15,-5 12 0 0,2-1 0 0,0 0 0 16,0-2 0-16,0 2 0 0,0-1 0 0,3-10 0 16,-2 11 0-16,2-11 0 0,-2 10 0 0,2-10 0 15,3 11 0-15,-3-11 0 0,0 0 0 0,7 9 0 16,-1 0-176-16,-6-9 0 0,10 1 0 0,0 0 0 16,-10-1-2432-16,11-2-480 0</inkml:trace>
  <inkml:trace contextRef="#ctx0" brushRef="#br3" timeOffset="126063.52">28856 8728 10127 0,'0'0'896'0,"-10"-3"-704"0,-3-1-192 0,3 2 0 16,10 2 5696-16,-8 0 1120 0,8 0 224 0,0 0 32 15,0 0-5568-15,0 0-1120 0,0 0-208 0,-3 10-48 16,3-10 0-16,0 16 0 0,1-1 0 0,2 2 0 15,1-4-128-15,1 4 0 0,2-1 0 0,1 2 0 16,1 0 0-16,1 1 176 0,1-2-176 0,0-1 192 16,2 3-48-16,0-4 0 0,0 1 0 0,2 2 0 15,0-2-144-15,0 1 0 0,-2-1 0 0,-2-1 128 16,-1 1-128-16,-3-2 0 0,1 3 144 0,-4-1-144 16,-3-1 0-16,-1 2 0 0,-1 0 0 0,0-1 0 15,-3 1 0-15,-1-3-240 0,-1 2 48 0,1-4 0 16,-1-1-208-16,-3 2-48 0,-3-2 0 0,1-1 0 15,0 1-384-15,-1 0-64 0,-2-3-32 0,-1 0 0 16,1 0-2304-16,2-4-464 0,-9 1-80 0,4-5-32 0</inkml:trace>
  <inkml:trace contextRef="#ctx0" brushRef="#br3" timeOffset="126594.15">29132 8565 37663 0,'0'0'1664'0,"-2"-9"352"0,2-1-1616 0,0 10-400 0,4-7 0 0,1-2 0 15,2 2 320-15,1 0-32 0,1 1 0 0,1-1 0 16,-1 1-48-16,3 1-16 0,0-1 0 0,1 3 0 15,0-1-224-15,4 0 144 0,2 1-144 0,1 1 128 16,-2-2-128-16,3 1 192 0,1-1-192 0,-1 1 192 16,-3 1-64-16,1 1-128 0,-4 1 192 0,-2 1-64 15,-13-1-128-15,11 5 0 0,-11-5 0 0,0 0 0 16,4 13 448-16,-6-4 48 0,-4 2 16 0,-3 0 0 16,-2 2-208-16,-2 1-48 0,-4-3 0 0,0 2 0 15,0 0-256-15,0 2 0 0,2-6 0 0,3 0-144 0,0-1 144 16,2-2-128-16,1 2 128 0,1-3-128 0,0 0 128 0,8-5 0 15,0 0 0-15,-6 7 0 0,6-7-272 0,0 0 16 16,0 0 16-16,0 0 0 0,0 0 240 0,0 8-192 16,0-8 192-16,6 8-192 0,-6-8 192 0,9 6 0 15,-9-6 0-15,12 4 0 0,1-1 0 0,0-1 0 16,1 0 0-16,1-1 0 0,-2 0-128 0,0 1 128 16,-13-2 0-16,10 3-144 0,1 1 144 0,-11-4 0 15,0 0 0-15,6 9 0 0,-6-9 0 0,4 12 0 16,-4-4 0-16,-1 2 128 0,-2 2 160 0,1-3 32 15,-4 0 16-15,1 2 0 0,-1-1-144 0,-1 2-16 16,-1-3-16-16,0 2 0 0,-1-1-160 0,0 2 128 16,0-2-128-16,0 3 128 0,0-4-128 0,1 2-144 0,-1 1 144 0,-2-1-208 31,0 2-1488-31,0 0-288 0,1 0-64 0</inkml:trace>
  <inkml:trace contextRef="#ctx0" brushRef="#br3" timeOffset="134499.63">263 2592 17151 0,'0'0'768'0,"-2"-6"144"0,2 6-720 0,-3-11-192 16,3 11 0-16,-2-7 0 0,2 7 464 0,0 0 64 15,0 0 16-15,0 0 0 0,0 0 512 0,0 0 96 16,0 0 32-16,0 0 0 0,0 0-400 0,0 0-80 15,0 0 0-15,0 0-16 0,0 0-144 0,9 6-32 16,-2 1 0-16,4-1 0 0,-1 2-32 0,1 0-16 16,0 2 0-16,0-1 0 0,-1 2-112 0,1-1-32 0,-1 1 0 0,1 0 0 15,-1 1 96-15,1 1 16 0,-2 1 0 0,-2 2 0 16,-1 2 32-16,0 1 16 0,-1 0 0 0,-1 1 0 16,-2 2 144-16,-1-1 16 0,0 2 16 0,1 2 0 15,0 1-112-15,-1-1-32 0,1-2 0 0,0 1 0 16,1-2-192-16,0 1-32 0,-1 1-16 0,1 2 0 15,1 1-48-15,0 2-16 0,-2 1 0 0,2-1 0 16,0 1 0-16,0-2 0 0,0 1 0 0,0-2 0 16,0-1 96-16,0 1 16 0,0-1 0 0,-1 1 0 15,1 0-64-15,-1 1 0 0,-2-3 0 0,1 1 0 16,-2 1 0-16,1 3 0 0,1 5 0 0,0 2 0 16,-2 0-96-16,1 3-32 0,2-1 0 0,-1-1 0 15,1-3-128-15,-1-1 192 0,2 0-192 0,0-4 192 0,-2-3-32 16,2 0 0-16,-1-1 0 0,3-2 0 0,-1 1-160 0,3 2 128 15,0 2-128-15,-2 2 128 0,1 0-128 0,2 2 0 16,0 1 0-16,1-2 128 0,2 1-128 0,-3-15 0 16,2 2 0-16,2 1 0 0,-3-1 0 0,-1 0 0 15,3 2 0-15,0 3 0 0,2-4 0 0,12 22 0 16,1-5 0-16,-8-2 0 0,-13-2 0 0,2 0 0 16,1-2 0-16,2 1 128 0,-1-2-128 0,0 2 0 15,1 0 144-15,2-2-144 0,-1 1 160 0,-1-2-32 16,0-2-128-16,-1-2 192 0,2-1-192 0,5 1 128 15,5 1-128-15,-8-1 0 0,-7-2 128 0,2 0-128 16,1 4 0-16,1 0 144 0,-2 1-144 0,1 1 0 16,1-1 0-16,-1 2 128 0,-1 2-128 0,2-1 0 15,-2 2 0-15,-1-4 128 0,0 1-128 0,1-2 128 0,0-1-128 16,0-2 128-16,0-2-128 0,-1 4 192 0,0-3-192 16,2 1 192-16,3-2-192 0,0 1 160 0,-2-3-160 0,2 2 160 15,0-1-160-15,1-1 0 0,0-1 0 0,2 3 0 16,0 0 0-16,1 1 0 0,2 1 0 0,-2-2 0 15,-2 2 0-15,0-1 0 0,0-3 128 0,-1 0-128 16,-1-1 0-16,-1 0 0 0,1 1 0 0,-2 0 0 16,2 0 0-16,-7-1 0 0,-9 0 0 0,8 2 0 15,12 3 0-15,-1-2 0 0,-4 2 128 0,-1-3-128 16,0-3 0-16,0 3 192 0,0 0-192 0,-1 4 192 16,1-4-192-16,-1 0 0 0,1-1 0 0,-2-1 128 15,-1 0-128-15,1-5 0 0,0 4 0 0,0-3 0 16,1-1 128-16,1 1-128 0,3 1 0 0,0 0 128 0,1-1-128 15,2-1 0-15,0-2 0 0,0 3 0 0,1 0 0 16,1 2 0-16,1-2 0 0,2 2 0 0,2 0 0 0,-2 3 0 16,-3-1 0-16,1 0 0 0,1-1 0 0,-2 3 0 15,0 2 128-15,0 1-128 0,-1 0 128 0,-1-1 0 16,-1 0 0-16,-2-3 0 0,3 1-128 0,-1-2 0 16,-2 1 0-16,-1-4 0 0,0 1 0 0,0-1-144 15,0 0 144-15,-1 0-208 0,1-2 208 0,0 1 0 16,-1 1 144-16,2 3-144 0,1 0 192 0,3 0-48 15,1 0-16-15,1-2 0 0,-2 5-128 0,1-5 128 16,-3 1-128-16,4 1 128 0,0 1-128 0,0 1 128 16,0 0-128-16,0-1 128 0,-1 0-128 0,1 1 0 15,1 0 144-15,-1-3-144 0,-1 0 0 0,-1 1 128 0,-1 0-128 16,1 0 0-16,0-1 128 0,1 1-128 0,-1 3 128 0,-1-1-128 16,-3 2 0-16,3-2 0 0,1 2 0 15,1 0 0-15,-4 0 0 0,5-3 0 0,1 0 0 0,0 0 128 16,-1 0-128-16,3 2 0 0,0-2 0 0,-1 1 0 15,0-3 0-15,0 1 0 0,1-3 0 0,-1-1 0 16,3 0 0-16,-3 0 0 0,0 3 0 0,0-5 128 16,0 0-128-16,3 0 0 0,0 1 0 0,0 2 128 15,-2-1-128-15,0 3 0 0,1 0 128 0,1 3-128 16,-1-3 0-16,3 4 128 0,0-2-128 0,0 0 0 16,2-1 0-16,-2 3 0 0,1-1 0 0,-1 1 128 15,1 0-128-15,-1 1 0 0,-1-1 0 0,1-2 128 16,-1-3-128-16,2 1 0 0,-1-2 0 0,1 0 0 15,-1-1 0-15,-1 0 128 0,0-2-128 0,4 0 0 0,3 2 0 0,-1 0 128 16,0 0-128-16,-1-1 0 0,0-2 0 0,0 4 128 16,1-1-128-16,-1 3 0 0,0-5 0 0,1 4 128 15,-2 0-128-15,0 1 0 0,1-2 0 0,0 3 0 16,0 0 0-16,1 1 128 0,-4-1-128 0,5 2 0 16,3 1 0-16,1-1 128 0,-1-1-128 0,0 0 0 15,-1 1 0-15,0-1 0 0,0-3 0 0,-1 1 0 16,-1-1 0-16,1 1 128 0,1 1-128 0,-1-3 0 15,-2 2 0-15,4 1 0 0,0 1 0 0,-1 0 0 16,-1-3 0-16,3 0 0 0,-1 0 0 0,1 1 0 16,-2 1 0-16,0 0 0 0,-1 2 0 0,1 0 0 15,-1 1 0-15,0-1 128 0,0 3-128 0,0-2 0 16,-2-2 0-16,2 0 128 0,3 0-128 0,-2 1 0 0,1-4 0 0,1 2 128 16,-1-1-128-16,1 3 0 0,-1-2 128 0,1 1-128 15,1-1 0-15,-2 1 144 0,-2-1-144 0,3 1 0 16,0-4 128-16,3 2-128 0,-1-2 0 0,0 0 0 15,-1-1 128-15,2 2-128 0,2-4 0 0,2 4 0 16,-1 0 0-16,-2 1 0 0,-5-5 0 0,3 2 0 16,-1 0 0-16,0-1 0 0,-2-1 0 0,1 1 0 15,1 0 128-15,1 1-128 0,1-3 0 0,-1 2 0 16,0-1 0-16,-1 4 0 0,-1 0 0 0,0 1 0 16,0-1 128-16,-2 1-128 0,-1-1 0 0,1 2 0 15,0 0 0-15,2-1 0 0,1-2 128 0,-2-1-128 16,2 0 0-16,1-3 0 0,0 2 128 0,0-1-128 15,-1 2 0-15,1 2 0 0,2-4 128 0,-2 1-128 0,1 0 0 0,1-1 0 16,-2 1 0-16,1-3 0 16,-1 1 0-16,3-1 0 0,1-1 0 0,1 2 0 0,-1-1 0 15,0 0 0-15,-2 4 0 0,-1-2 0 0,-1 0 0 16,2 0 0-16,-3 2 0 0,1 1 0 0,-1-1 128 0,1 2-128 16,1 2 0-16,2 1 0 0,-2-3 0 0,2 0 0 15,1 1 0-15,-1-1 0 0,-2 1 0 0,0 1 0 16,1 0 0-16,-2 1 0 0,0 1 0 0,2-1 0 15,-1-2 0-15,3 1 0 0,0 1 128 0,1-2-128 16,1-1 0-16,-1-1 0 0,-1 1 0 0,-1 0 0 16,-3 2 0-16,0-3 0 0,1 2 128 0,1-1-128 15,-2 4 192-15,0-3-192 0,3 4 0 0,1-1 0 16,1 2 0-16,0-1 0 0,-1 0 0 0,0 1 0 16,-1 1 0-16,1 2 0 0,-2-1 0 0,-1 2 0 0,-1-3 0 15,2 0 0-15,-4-3 0 0,4 1 0 0,0-1 0 16,2-2 0-16,1 1 128 0,-1-1-128 0,-2 1 0 0,1 2 0 15,-4-2 0-15,1 3 0 0,1-1 0 0,-1 4 0 16,1-2 0-16,0-1 0 0,2-1 0 0,-1 4 0 16,1-3 128-16,0 2-128 0,-2 0 0 0,1 3 0 15,-2-4 0-15,0 0 0 0,0 2 0 0,-1-5 0 16,0 1 128-16,-2 0-128 0,-2 1 0 0,3 1 0 16,0-2 144-16,2 3-144 0,2 2 0 0,2 1 144 15,1-3-144-15,-2 2 0 0,-3 1 0 0,0-1 128 16,-1 1-128-16,1 0 0 0,0 0 144 0,-1-2-144 15,0 0 0-15,1-1 0 0,-1-4 0 0,3 2 128 0,2-3-128 16,-1 2 0-16,-1 1 0 0,-1-1 0 16,-1 1 0-16,2 3 0 0,-2-2 0 0,-3 2 0 15,-3 1 0-15,1 0 144 0,1-1-144 0,1 2 0 0,0 2 128 16,1-2-128-16,2 0 0 0,2-3 0 0,-1 2 128 16,1-5-128-16,-2 1 0 0,-1 0 0 0,-2-2 128 15,1 2-128-15,-1 1 0 0,1 2 0 0,-2-1 0 0,1 2 0 16,1 1 0-16,-1-3 0 0,1 2 0 0,1 1 0 15,-2 0 0-15,1 1 0 0,-2 2 128 0,-1-2-128 16,-2-2 0-16,1-1 0 0,-2 0 0 0,1-2 0 16,-1-3 0-16,0 2 0 0,-1 2 0 0,3-2 0 15,1 1 0-15,-2 3 0 0,-2-2 0 0,1 2 0 16,2 1 0-16,-2 0 0 0,1 0 128 0,0 0-128 16,0 2 0-16,-3 0 0 0,0-2 128 0,1 0-128 15,1-3 0-15,2 0 0 0,-4-3 0 0,1 2 0 0,-2-1 0 0,2 1 0 16,2 0 0-16,-2 3 0 0,1 2 0 0,0 0 0 15,-1-1 128-15,0 1-128 0,1 2 0 0,-1 4 0 16,-1-4 0-16,0 1 0 0,-2-1 0 0,-2-2 0 16,0-2 128-16,0 0-128 0,-1-5 0 0,1 2 0 15,-4 0 0-15,2 1 0 0,0 0 0 0,1 3 0 16,2 0 0-16,-2 0 0 0,-1-1 0 0,1 1 0 16,-1 0 128-16,1 1-128 0,-1 1 0 0,1 2 0 15,-1 0 0-15,1-4 0 0,-2 0 0 0,1-1 0 16,-2 0 0-16,0-1 0 0,-1 0 128 0,-1 2-128 15,2 1 0-15,1 0 0 0,2 0 0 0,0 1 0 16,-3 0 128-16,1 0-128 0,1 0 0 0,0 0 0 0,2-1 0 16,0-1 0-16,-3-2 128 0,0 0-128 0,1-2 0 0,1-1 0 15,-1-3 0-15,-1 0 0 0,1 0 0 0,-1 2 0 16,-1 0 0-16,1 1 0 0,-3 3 128 0,1-1-128 16,-2 2 0-16,0-2 0 0,1 0 0 0,0 3 0 15,-1 2 0-15,2-1 0 0,0-1 128 0,-1 0-128 16,-2-1 0-16,1-2 0 0,1-1 128 0,-1-2-128 15,1 0 0-15,0 1 0 0,0 1 0 0,2 0 0 16,0 2 0-16,1 0 0 0,-1 2 0 0,1 0 0 16,0 2 0-16,-1 0 0 0,0 1 0 0,0-1 0 15,0 2 0-15,0-1 0 0,-1-2 128 0,0-1-128 16,0-3 0-16,-2 1 0 0,0-1 0 0,2-1 0 16,-1 4 0-16,1 0 0 0,-3 4 0 0,1 0 0 15,0 0 0-15,0 1 0 0,-1 2 128 0,0-1-128 16,4 2 0-16,-1-2 0 0,-3 0 0 0,0-1 0 0,0-5 0 0,1 1 0 15,0 0 0-15,-1 1 0 0,0 0 128 0,2 2-128 16,-2 1 0-16,0 2 0 0,-2-3 0 0,0 4 0 16,2 3 0-16,2 0 0 0,-4 0 0 0,1-4 0 15,-2-2 0-15,1-4 0 0,-1-2 0 0,-1 0 0 16,0 0 0-16,0 1 0 0,-1 2 0 0,-1-2 0 16,1-1 0-16,-1 2 0 0,-1 2 128 0,-1 3-128 15,0 1 0-15,0-1 0 0,1 1 0 0,-3-5 0 16,-1-2 128-16,0-1-128 0,1-3 0 0,0-1 0 15,0-2 0-15,-1-2 0 0,-2 1 0 0,4 2 0 16,1-1 128-16,-1 1-128 0,-1 2 0 0,-1-3 0 16,1 1 0-16,-1-2 0 0,-1 1 0 0,1-2 0 15,-2 1 128-15,2-2-128 0,2 1 0 0,0-2 0 16,0 0 0-16,-1-4 0 0,1-2 0 0,3-2 0 16,-1-4-1904-16,7-5-384 0,8-6-80 15</inkml:trace>
  <inkml:trace contextRef="#ctx0" brushRef="#br4" timeOffset="147031.37">30403 8179 13823 0,'0'0'1216'0,"0"0"-960"16,0 0-256-16,2-5 0 0,2-1 5504 0,5 6 1072 16,3 6 208-16,0-5 32 0,-6-6-4128 0,2 2-832 15,3 4-176-15,-4 2-16 0,3-2 16 0,-4 1 16 16,-6-2 0-16,0 0 0 0,8 2-864 0,-8-2-160 15,5 5-32-15,-5-5-16 0,0 0 288 0,0 0 64 0,1 11 16 0,-1-11 0 16,-11 6-768-16,2 0-224 0,9-6 0 0,-7 11 128 16,0 1 0-16,2-2 0 0,1 2 0 0,-1-1 0 15,5-11-128-15,-6 10 0 0,6-10 128 0,-7 12-128 16,7-12 0-16,-5 8 0 0,5-8 0 0,0 0 0 16,0 0 0-16,0 0-320 0,-7 10 64 0,7-10 16 31,0 0-1552-31,0 0-304 0,0 0-64 0,0 0-16 15,0 0-1344-15,0 0-288 0,-5-9-48 0</inkml:trace>
  <inkml:trace contextRef="#ctx0" brushRef="#br4" timeOffset="147382.31">30969 8104 26719 0,'0'0'2368'0,"-11"7"-1888"16,-2-4-480-16,1 1 0 0,1-1 3456 0,1 7 608 16,5 1 112-16,-1 1 32 0,-2-5-2448 0,8-7-480 15,-14-3-112-15,1 6-16 0,2 0 144 0,2 5 32 16,0 0 0-16,2 3 0 0,1-4-496 0,1 4-112 15,1 1-16-15,0-3 0 0,1 1-192 0,2 1-64 0,1-2 0 0,1 1 0 16,-1-2-208-16,0-8-48 0,4 12-16 16,0-2 0-16,-4-10-176 0,0 0 0 0,6 8 0 0,-6-8 0 15,0 0 0-15,0 0 0 0,8 5 0 0,-8-5 0 32,0 0-352-32,11 0-160 0,-11 0-16 0,10-5-16 15,-2 0-2080-15,0-2-400 0,0 1-96 0,-1-6-17600 0</inkml:trace>
  <inkml:trace contextRef="#ctx0" brushRef="#br4" timeOffset="147733.81">31339 8178 32015 0,'0'0'1408'0,"0"0"320"0,0 0-1392 0,0 0-336 15,1 13 0-15,-1-13 0 0,0 0 1936 0,0 0 320 16,0 0 64-16,0 0 16 0,0 0-160 0,-1 11-48 16,1 4 0-16,-2-5 0 0,2-10-720 0,0 0-128 15,-7 8-48-15,0 0 0 0,2 0-368 0,0-1-80 16,1 1-16-16,0 0 0 0,4-8-320 0,-5 9-80 15,-1-1-16-15,1 1 0 0,0-2-224 0,5-7-128 16,-5 10 160-16,5-10-160 0,-4 9 0 0,4-9 0 16,0 0 0-16,0 0 0 0,0 0 0 0,2 11-288 0,-2-11 32 0,0 0 16 31,8 3-1488-31,-8-3-320 0,12 3-48 0,0-3-16 16,1-4-2112-16,-4-4-448 0</inkml:trace>
  <inkml:trace contextRef="#ctx0" brushRef="#br4" timeOffset="148409.97">32426 8108 2751 0,'0'0'256'0,"0"0"-256"0,9-4 0 0,-1-1 0 15,-8 5 3680-15,8-6 688 0,-8 6 144 0,8-5 32 16,-8 5-1536-16,0 0-320 0,11 2-48 0,-11-2-16 16,6-9-368-16,-1 0-80 0,-5 9 0 0,0 0-16 15,4-7-496-15,-4 7-112 0,0 0-16 0,0 0 0 16,0 0 0-16,0 0-16 0,0 0 0 0,0 0 0 16,0 0-432-16,0 0-64 0,0 0-32 0,-9 4 0 15,-1 2-288-15,1 1-64 0,0 4-16 0,0 0 0 0,-1 3-176 0,-1-1-48 16,1 1 0-16,-3 4 0 0,-3 4-128 15,2 3-16-15,-2 1-16 0,-1 2 0 0,-1-1-96 0,1 3-16 16,0 0 0-16,-1 1 0 0,0 0-128 0,-1-1 128 16,2-1-128-16,2-5 128 0,-1-4-128 0,3-1 128 15,1-2-128-15,1 0 128 0,0-2-128 0,2 0 0 16,1-2 0-16,2-4-176 16,-1 1-208-16,2-3-32 0,5-7-16 0,0 0 0 15,-7 8-1456-15,7-8-288 0,0 0-64 0,0 0-16 16,0 0-528-16,-5-8-96 0,1-4-32 0,2-2-9120 15,-1-9-1808-15</inkml:trace>
  <inkml:trace contextRef="#ctx0" brushRef="#br4" timeOffset="148675.51">32181 8171 9215 0,'0'0'400'0,"-4"-5"96"0,-2 0-496 0,6 5 0 0,0 0 0 0,0 0 0 16,6 6 6496-16,-6-6 1200 0,-8-6 240 0,8 6 64 15,0 0-5232-15,0 0-1040 0,0 0-192 0,0 0-64 16,0 0 0-16,-5 7 0 0,5-7 0 0,-1 13 0 15,2-1-640-15,2 1-144 0,-1 2-32 0,1-2 0 16,-1 2-128-16,4 1-16 0,-2-1-16 0,2 5 0 16,1-3-208-16,-1 3-32 0,1-1-16 0,2-1 0 15,1 2-112-15,1-1-128 0,-1 0 176 0,3-1-176 16,-1-1 160-16,1-3-160 0,1 1 128 0,1-2-128 16,-2-4 0-16,0 1 128 0,0 1-128 0,-2-2 0 15,-1-1 0-15,-3-1 0 0,0 0 128 0,-1 1-128 16,-6-8 0-16,0 0-144 0,7 10 144 0,-7-10-208 15,0 0-1584-15,0 0-320 16,0 0-64-16,0 0-12496 0,0 0-2496 0</inkml:trace>
  <inkml:trace contextRef="#ctx0" brushRef="#br4" timeOffset="149226.51">32884 7528 13823 0,'0'0'1216'0,"0"0"-960"0,0 0-256 0,0 0 0 16,7-6 3008-16,-7 6 544 0,8-7 112 0,-8 7 32 15,7-6-1648-15,2 2-320 0,3 2-64 0,-12 2 0 16,0 0-256-16,0 0-64 0,0 0 0 0,0 0 0 16,0 0-400-16,0 0-96 0,0 0-16 0,0 0 0 0,0 0-256 0,0 0-48 15,-9 6-16-15,-1 3 0 0,1-3 240 0,0 5 32 16,0-1 16-16,-1 2 0 0,-1 1-352 0,-2 0-64 16,-1 5 0-16,-1 1-16 0,1-1-176 0,0 0-16 15,-2-1-16-15,3 0 0 0,-1 0-160 16,1-1 0-16,1 0 0 0,0 3 128 0,2 2-128 0,1-1 0 15,1-3 0-15,1 3 0 0,3-2 0 0,2-2 0 16,2-1 0-16,0-15 0 0,4 20-240 0,1-3-80 16,-5-17 0-16,10 17-16 15,-10-17-336-15,0 0-64 0,16 16-16 0,0-5 0 16,-16-11-1488-16,18 7-320 0,-4-3-48 0</inkml:trace>
  <inkml:trace contextRef="#ctx0" brushRef="#br4" timeOffset="149516.64">32987 7717 28223 0,'0'0'1248'0,"0"0"256"0,0 0-1200 0,0 0-304 15,0 0 0-15,10 11 0 0,-1 3 1664 0,-2-4 256 0,-7-10 64 0,0 0 16 0,0 0-400 0,1 14-64 16,-1-1-32-16,-1 1 0 0,-2-1-576 0,1-1-112 16,-2-1-32-16,0 2 0 15,0-2-352-15,0 2-80 0,0-3-16 0,0 2 0 0,0 0-336 0,0 0 144 16,0-1-144-16,0 0 0 0,2-2 0 0,2-9-272 16,0 10 16-16,0-10 16 15,4 12-720-15,-4-12-160 0,0 0-32 0</inkml:trace>
  <inkml:trace contextRef="#ctx0" brushRef="#br4" timeOffset="149951.51">33109 7569 15663 0,'0'0'1392'16,"0"0"-1120"-16,0 0-272 0,0 0 0 0,0 0 2960 0,0 0 544 15,0 0 96-15,0 0 32 0,5 2-2096 0,1 1-400 0,-6-3-96 0,6 4-16 16,-1 0 256-16,1 1 32 0,-1 0 16 0,0 2 0 15,3 7-336-15,-2 0-64 0,0 1-16 0,-1-1 0 16,-1 2 0-16,1-1 0 0,-1 2 0 0,0-1 0 16,0 0-320-16,-2-1-64 0,1 0-16 0,-1-1 0 0,0 0-288 0,-1 2-64 15,-1-2-16-15,-1 2 0 0,-1 2-144 0,1 0 128 16,-1 1-128-16,0-1 128 0,1 0-128 16,0 0 0-16,1 1 0 0,0-2 128 0,0-1-128 0,1-2 0 15,-1-1 0-15,0-2 128 0,0 0-128 0,0-11 0 16,-1 11 0-16,1-11 0 0,-4 11-160 0,4-11-112 15,-7 9-32-15,1-5 0 16,6-4-1792-16,-11 3-352 0,1-3-80 0</inkml:trace>
  <inkml:trace contextRef="#ctx0" brushRef="#br4" timeOffset="150296.25">33361 7295 8287 0,'0'0'368'0,"0"0"80"0,0 0-448 0,0 0 0 0,0 0 0 0,6-7 0 15,3 5 6336-15,2 2 1168 0,1 1 240 0,-12-1 64 16,0 0-4736-16,0 0-928 0,0 0-192 0,0 0-32 16,2 12-896-16,1-2-160 0,-1 3-32 0,-2 0-16 15,-1 0 256-15,0 4 48 0,0-2 16 0,-1 2 0 0,0 1-576 0,-1-3-112 16,0 2-32-16,2-1 0 0,0-3-272 0,-2 0-144 16,-1-1 160-16,2 0-160 0,0-1 0 0,2-11 0 15,-4 9 0-15,4-9 0 0,-1 11-192 0,1-11-144 16,0 0-32-16,0 0 0 15,0 0-1776-15,0 0-352 0,0 0-80 0</inkml:trace>
  <inkml:trace contextRef="#ctx0" brushRef="#br4" timeOffset="150802.18">33538 7194 15663 0,'0'0'1392'16,"0"0"-1120"-16,0 0-272 0,0 0 0 0,0 0 3920 0,8-5 736 15,-8 5 144-15,0 0 16 0,9-2-2432 0,-9 2-480 16,0 0-112-16,0 0 0 0,0 0-608 0,0 0-112 0,0 0-32 0,8 7 0 16,-8-7-448-16,4 12-80 15,-4-12-32-15,-1 13 0 0,-3-4 64 0,-2 2 16 0,1-1 0 0,-1-2 0 16,-2 1-160-16,0 0-16 0,0-1-16 0,2 1 0 15,-1-2-112-15,2 1-32 0,5-8 0 0,-5 7 0 16,5-7-224-16,0 0 144 0,-6 8-144 0,6-8 128 16,0 0-128-16,0 0 128 0,0 0-128 0,0 0 128 15,0 0-128-15,0 0 0 0,0 0 0 0,0 0 128 16,12 4-128-16,-1-1 0 0,-11-3 0 0,0 0 0 0,10-3 0 0,-10 3 0 16,11-1 128-16,-11 1-128 0,0 0 0 0,10-1 0 15,-10 1 0-15,10 1 0 0,-10-1 0 0,11 4 0 16,-1-2 0-16,-10-2 0 0,11 7 0 0,-1-1 0 15,-1 1 0-15,0 1 0 0,-1 0 0 0,-1-1 0 16,-2 3 0-16,0-1 0 0,-1 1-128 0,0 2 128 16,-1-3 0-16,-1 3 0 0,-1 1 0 0,-1 0 0 15,-1 0 0-15,-1 0 0 0,-2 0 0 0,0 0 0 16,-1 0 0-16,-2-1 0 0,-1-1 0 0,2 1 0 16,-2 0 128-16,0-3-128 0,-1 0 128 0,1 0-128 15,0 0 0-15,-1-2 128 0,0 1-128 0,1 1 0 0,0-3 0 0,2 1 0 16,-1-2-224-16,7-5-128 15,-9 5-32-15,9-5 0 16,0 0-2080-16,0 0-416 0,0 0-96 0</inkml:trace>
  <inkml:trace contextRef="#ctx0" brushRef="#br4" timeOffset="151026.44">33575 7303 4607 0,'0'0'400'16,"0"0"-400"-16,0 0 0 0,0 0 0 0,11-3 6752 0,0 2 1264 0,-11 1 256 0,8-7 48 16,-8 7-5232-16,9-4-1040 0,-9 4-224 0,0 0-32 15,9-2-256-15,-9 2-64 0,12 0 0 0,-6 0 0 0,1 0-672 16,0 0-144-16,1 1-16 0,0 0-16 16,1 1-432-16,0 0-192 0,2-2 160 0,8 4-160 0,0 0 0 0,-1 0 0 15,-1 0-176-15,1 0 176 16,-1-2-2704-16,-4 1-432 15,-13-3-64-15</inkml:trace>
  <inkml:trace contextRef="#ctx0" brushRef="#br4" timeOffset="159616.74">2617 7359 17503 0,'0'0'768'0,"-10"1"176"0,10-1-752 0,-6 5-192 0,6-5 0 0,-4 9 0 16,4-9 2032-16,0 13 368 0,0-1 80 0,3 0 16 16,1-2-1680-16,-1 1-336 0,0-1-64 0,0 1-16 15,-2 0 64-15,2 1 16 0,-1 2 0 0,1-1 0 16,-3 2-16-16,1 0 0 0,-1 1 0 0,0 0 0 16,1-1 48-16,-2 2 16 0,-3 3 0 0,2-2 0 15,0-1 64-15,1 1 16 0,0 2 0 0,1-3 0 16,0 2-16-16,-2-2 0 0,1 0 0 0,1 2 0 15,0-2-112-15,0 3-32 0,0 4 0 0,1 2 0 16,1-1-64-16,0 1 0 0,0 2-16 0,-1 0 0 0,1 0-48 0,0 2 0 16,0 0 0-16,1 0 0 0,-2 3-112 0,2-2-16 15,1-1-16-15,1 2 0 0,-1-1-48 0,1-1-128 16,2-1 192-16,0 1-64 0,3 0 0 0,-1 2-128 16,0 1 192-16,1-2-64 0,1-2 0 0,-1-1-128 15,1 0 192-15,-1 0-64 0,0 1-128 0,2 0 128 16,0-2-128-16,0-2 128 0,-2 2-128 0,3 2 0 15,1 0 0-15,-1-1 128 0,-2 2 0 0,1 4-128 16,1-2 192-16,2 3-64 0,1-3 64 0,4 6 0 16,2 1 0-16,-4-6 0 0,-5-8-32 0,3-1 0 0,2 2 0 15,1 2 0-15,1-3-32 0,0 1-128 0,0 2 192 16,1-2-64-16,0 3-128 0,0-1 0 0,-1-1 144 16,0 2-144-16,1 2 0 0,0 1 144 0,-1 1-144 15,-1-2 0-15,-1-1 144 0,2-1-144 0,0 1 0 0,-1-3 144 16,-1 1 0-16,3-3 0 0,0-6 0 0,3-1 0 15,-1-1-16-15,-1 2-128 0,0-4 192 0,2 3-64 16,-1-1-128-16,2-1 192 0,-1-2-192 0,-1 2 192 16,0 0-64-16,1-1-128 0,-1 1 192 0,2 0-64 15,1 1 0-15,0-1 0 0,-1 0 0 0,0 1 0 16,1 0-128-16,0 0 0 0,1 0 144 0,-1 0-144 16,-2-3 160-16,1 1-32 0,0-2-128 0,-1 0 192 15,1 0-192-15,-1 0 0 0,-4-2 0 0,3 1 0 16,-1-4 0-16,0-3 0 0,0-1 0 0,0-1 0 15,-1-3 224-15,4 5-48 0,2 3-16 0,-3-10 0 16,-6-11 80-16,0 2 16 0,2-1 0 0,1 0 0 0,1 0 0 16,-1 1 16-16,-1-1 0 0,0-1 0 0,-2 1-64 0,1 0-16 15,-1 1 0-15,0-1 0 0,0-1-32 16,-1 3-16-16,1-3 0 0,1-1 0 0,-1 0-144 0,0-1 0 16,0 0 0-16,1 1 0 0,-1-2 128 0,0 1-128 15,2-1 0-15,-2-1 128 0,0-4-128 0,2-1 0 16,-1-2 0-16,0 1 128 0,0 1-128 0,-2-3 160 15,-2-1-160-15,1-4 160 0,-1 0-160 0,-1-1 160 16,-1-2-160-16,2 1 160 0,-1-1-16 0,0-4 0 16,-1 1 0-16,-1 2 0 0,-2 1 0 0,1 2 0 15,1 0 0-15,-1 2 0 0,1 2-144 0,1 1 192 16,0 1-192-16,0 1 192 0,0 2-192 0,0-2 0 0,0 0 0 16,2 1 128-16,-1-1-128 0,0-1 0 0,-3-3 0 15,2-2 0-15,1-2 272 0,-1 1 32 0,0 0 0 0,1 2 0 16,1 0-448-16,-3 2-96 0,-2 0-16 0,0 2 0 15,2 3 256-15,0 1 0 0,-2 3 0 0,-1-2 0 16,1 3 0-16,-1 2 0 0,0 0 0 0,1 2 0 16,1 1 0-16,2 3 0 0,-2 0 0 0,1-1 0 15,1 3 0-15,2 1 0 0,0 0 0 0,2 3 0 16,-1-1 0-16,1 0 0 0,1 1 0 0,0 3-144 16,1-4 144-16,-1 3 0 0,0 1 0 0,-1 0 0 15,0 0 0-15,-1 1 0 0,-2 1 0 0,0 1 0 16,1 3 0-16,-1-2 0 0,-1 1 0 0,0 1 0 15,-1 2 0-15,-2 1 0 0,1 2 0 0,-1 0 0 16,0 2 0-16,0 0 0 0,-3 1 0 0,1-1 128 0,0-3-128 0,0 2 0 16,1-1-128-16,0 1 128 0,2 0 0 0,-1 0 0 15,0 1 0-15,2-3 0 0,1 2 0 16,0 2 0-16,0-3 0 0,0 0 0 0,0 0 0 0,0 1 0 16,2-1 0-16,-1 4 0 0,-1 0 0 0,0 2 0 15,1 0 0-15,0 0 0 0,-1-1 0 0,0-1 0 16,-2 4 0-16,0 2 0 0,-1 1 0 0,-1-1 0 15,-1-1 0-15,-1 1 0 0,0 1 0 0,0 1 0 16,-1-3 0-16,0 0 0 0,-1-2 0 0,0 0 0 16,0 1 0-16,1-1 0 0,-1-1 0 0,0 1 0 15,0 2 0-15,2-1 128 0,-1 1-128 0,2 1 0 16,-1 1 128-16,-1-3-128 0,1 5 0 0,-1-1 0 16,1 0 0-16,-2 1 0 0,0 4 0 0,0 0 0 0,-1-4 0 15,0 2 0-15,0 1 0 0,1-1 0 0,-2-1 0 16,-1 0 0-16,1 1 0 0,0-5 0 0,-2 1 0 0,0-1 0 15,1 1 0-15,0 0 0 0,2-1 0 0,-1-1 0 16,-2 0 0-16,2 0 0 0,1 1 0 0,-1 1 0 16,0-2 0-16,1-1 0 0,1 3 0 0,2 3 0 15,-1-1 0-15,1-1 0 0,-2-2 0 0,1 1 0 16,1 0 0-16,0 0 0 0,-1-1 0 0,2 1 128 16,-3-2-128-16,0-2 0 0,1-1 0 0,-1 0 0 15,1-1 0-15,1 2 0 0,-2 0 0 0,0 0 0 16,0-1 0-16,1 2 0 0,0-1 0 0,1 0 128 15,-1 0-128-15,2 2 0 0,-1 0 128 0,0-2-128 16,1-1 128-16,0-3-128 0,0 2 128 0,0-1-128 16,1 0 0-16,0-1 144 0,0 0-144 0,1 1 0 15,1-2 144-15,1-3-144 0,1 1 0 0,0 0 144 16,-2 0-144-16,2-1 0 0,-1 1 0 0,0-1 128 0,0-1-128 16,-1 2 0-16,1-2 0 0,-1 1 128 0,-1 2-128 0,0-2 0 15,1 1 0-15,-1-1 0 0,1 1 0 0,0-1 0 16,0 2 0-16,-1 0 0 0,1-2 0 0,-1 0 0 15,1 1 0-15,0 1 0 0,2-1 0 0,0 2 0 16,-1-5 0-16,0 1 0 0,0 0 0 0,1 2 0 16,-2-1 0-16,2-1 0 0,0 2 0 0,-1-3 0 15,0 1 0-15,1 0 0 0,1 1 0 0,1-1 0 16,-1-1 128-16,0 0-128 0,-1 1 0 0,2 0 0 16,0-2 0-16,1 2 0 0,0 0 0 0,2 3 0 15,1-4 128-15,0 1-128 0,-4 0 0 0,1 0 0 0,1-1 0 0,1 0 0 16,2 0 0-16,-1-1 0 0,0 0 0 0,-1-1 128 15,0-2-128-15,0-1 0 0,-1 0 0 0,0-2 128 16,1 1-128-16,1-2 0 0,-2-3 0 0,1 1 128 16,1-2-128-16,1 0 128 0,0-6-128 0,0 0 128 15,3-2-128-15,0-1 0 0,0-2 144 0,1 0-144 16,-2-1 176-16,0-1-48 0,0 0 0 0,1-1 0 16,-1-3-128-16,0 3 0 0,-1-2 144 0,1 3-144 15,-1-1 0-15,0 1 0 0,-2-1 0 0,-1 1 0 16,1 1 0-16,-1 1 0 0,2-2 0 0,-4 0 0 15,1 0 0-15,-1-1 0 0,0-3 0 0,1 0 0 16,1-1 0-16,0-2 0 0,2 1 0 0,-1-2 128 16,0 0-128-16,-1-2 0 0,0 2 0 0,0-1 0 0,-1-3 0 15,0 2 144-15,3 1-144 0,-2 1 160 0,-2 2-160 0,-2 0 0 16,0 1 0-16,1 3 0 0,-1 1 0 16,0 3 0-16,1 1 128 0,-4 2-16 0,1 2-112 15,0-1 0-15,0 3 0 0,-1 2 0 0,0 1-144 0,-1-2 144 16,-1 3-208-16,2 2 80 0,-1-4 128 0,2 5 0 15,0-3 0-15,-1 0 0 0,1 0 0 0,0 0 0 16,1 2 0-16,0-1 0 0,0 1 0 0,1-1 0 16,2 0 0-16,1 2 0 0,0 1 0 0,-1 0 0 15,-1 1 0-15,0 2-128 0,-2 1 128 0,1 1 0 16,-1 0 0-16,0 2 0 0,-1 1 0 0,-1 0 0 16,1 1 0-16,0-1-128 0,0 1 128 0,-2 0 0 15,-1 1 0-15,2-2 0 0,-1 4 0 0,0 2 0 0,2 0 0 16,0 1 0-16,0-4 0 0,1 3 0 0,1 1 0 0,0-2 128 15,1 0-128-15,0 2 0 0,2-4 0 0,0 4-128 16,0-2 128-16,0 2 0 0,0 4 0 0,0-2 0 16,-1-3 0-16,-2 3 0 0,0 1 0 0,2 0 0 15,0 2 0-15,-1-2 0 0,0-2 0 0,-1 1 0 16,0 2 0-16,-1-2 0 0,-1 3 0 0,0-3 0 16,0 4 0-16,-2-3 0 0,0 0 0 0,2-1 0 15,-1 1 0-15,-1-1 0 0,0 3 0 0,1-1 0 16,-1-2 0-16,2 3 0 0,0-2 0 0,0 3 128 15,-1 1-128-15,1 0 0 0,0 0 0 0,1 1 0 16,-2-1 0-16,1-1 0 0,-1 3 0 0,0 1 0 16,1-1 0-16,-1 0 0 0,-1 4 0 0,0-2 0 15,0 0 0-15,-3-3 0 0,0 1-128 0,-1-1 128 0,1 1 0 16,-1 1 0-16,1 2 0 0,-1-2 0 0,0 1 0 16,-1 0 0-16,0 1 0 0,2 2 0 0,-1-2 0 15,1 2 0-15,-1 2 0 0,-1-2 0 0,1-2 0 0,-1 1 0 16,0-2 0-16,0 0 0 0,2 3 0 0,-1-5 0 15,-2 1 0-15,0-4 0 0,1 1 0 0,2 3 0 16,-2-2 0-16,2 0 0 0,-2-1 0 0,1 1 0 16,1-1 0-16,-1 6 0 0,2-4 0 0,-1 3 0 15,-1-3 0-15,2 1 0 0,1 1 0 0,0 0 0 16,-1-2 0-16,0 2 0 0,0-1 0 0,-2-1 0 16,2 0 0-16,-1-1 0 0,-2 1 0 0,1-2 0 15,1 0 0-15,-1 3 0 0,0-2 0 0,-1-1 0 16,1 1 0-16,1 1 0 0,1 4 0 0,-2-1 0 15,1-1 0-15,-1-1 0 0,-1-3 0 0,2 2 0 0,-1 0 0 16,2-1 0-16,0 0 0 0,0 0 0 0,-2 0 0 0,1 1 0 16,0-3 0-16,-1 1 0 0,2-1 0 0,-2 1 0 15,0 2 0-15,0-2 0 0,1 2 0 0,-2-1 128 16,-1 1-128-16,0-1 0 0,0 4 0 0,1 2 0 16,-1-3 0-16,1 0 0 0,-1-2 0 0,0 0 0 15,0 1 0-15,0 0 0 0,1-2 0 0,0 1 0 16,-1-2 0-16,1 0 0 0,-1-1 0 0,1 0 0 15,0-2 0-15,2 1 0 0,-3 0 0 0,0-3 0 16,1 2 0-16,0 1 0 0,0-1 0 0,1 1 0 16,-2-2 0-16,-1 3 0 0,0 4 0 0,1-3 0 15,0 0 0-15,0-1 0 0,0 1 0 0,0 3 0 16,0 1 0-16,-1 1 0 0,1-3 0 0,2 0 0 0,-2 1 0 0,-1-1 0 16,1-2 0-16,0 0 0 0,1 0 0 15,-1-2 0-15,0-2 0 0,1 0 0 0,-1 2 0 0,2-1 0 16,-2 1 0-16,1 1 0 0,0-3 0 0,0 2 0 15,0 0 0-15,2 1 0 0,-3-1 0 16,1 1 0-16,2 0 0 0,-1 1 0 16,1 1 0-16,0-1 0 0,1-1 0 0,-1 1 0 0,1-3 0 0,-1 0 0 15,3 1 0-15,-1-1 0 0,-2 2 0 0,1-1 0 16,1-2 0-16,1 0 0 0,-1-1 0 0,1 1 0 16,2-1 0-16,0 3 0 0,1-3 0 0,0 2 0 0,-2-4 0 15,4 0 0-15,2 2 0 0,0 0 0 0,-3 0 0 0,2 0 128 16,-1 1-128-16,1-2 128 0,-2 0-128 15,1-1 128-15,-1 0-128 0,0-1 0 0,1 0 0 16,-2 1-128-16,0 0 128 0,0 1 0 16,-2-2 0-16,1 2 0 0,0-3 0 0,0 1 0 0,-1 2 0 0,1-2 0 15,0-1 0-15,0 0 0 0,-2 1 0 0,2 0 0 16,-1-2 0-16,3-1 0 0,0 1 0 0,3-4 0 16,0 0 0-16,0 1 0 0,-2 0 0 0,1 3 0 15,1-2 0-15,0-1 0 0,-1-1 0 0,0 0 0 16,1 4 0-16,2-3 0 0,-1 0 0 0,0 0 0 15,-1 0 0-15,0-1 128 0,-1 1-128 0,1 0 0 16,0 2 0-16,0-4 0 0,-2 1 0 0,1 0 0 16,-2 0 0-16,1 0 0 0,-2-2 0 0,0 1 0 15,1-2 0-15,0 2 0 0,-1-1 0 0,0 1 0 16,-1-1 0-16,1 1 0 0,-1-1 0 0,0 1 0 0,-1-3 0 0,2-1 128 16,-1 3-128-16,2-4 96 0,1 2-96 0,-1 0 0 15,0-1 0-15,1-1 0 0,-1 0 0 0,2-1 0 16,1 0 0-16,0-1 0 0,0 0 0 0,0-1 0 15,1 0 0-15,1-1 0 0,0 0 0 0,-1-1 0 16,0 0 0-16,0 2 0 0,1 1 0 0,-1-2 0 16,0 0 0-16,0 1 0 0,2 0 0 0,-2-5 0 15,0 5 0-15,1-3 0 0,-2 2 0 0,1-2 0 16,-1-1 0-16,0-1 0 0,-2 1 0 0,4 1 0 16,0-1 0-16,0 1 0 0,-3 0 0 0,1-4 0 15,0 0 0-15,0 2 0 0,2-2 0 0,-2 2 0 16,-1-2 0-16,3-1 0 0,-1-2 0 0,0 2 0 15,-1 0 0-15,0 0 0 0,0 1 0 0,1-2 0 0,-1-2 0 0,3 0 0 16,-2 0 0-16,-1-2 0 0,0 0 0 0,-1-1 0 16,-2 1 0-16,0-2 0 0,1 2 0 0,-1-4 0 15,-1 1 0-15,0-1 0 0,0-1 0 0,-1 0 0 16,-2 1 0-16,2-5 0 0,0 3 0 0,-1-5 0 16,1 1 0-16,1 0 0 0,0 1 0 0,-1 0 0 15,1-2 0-15,0 3 0 0,0-2 0 0,1 1 0 16,1 0 0-16,0-1 0 0,0 2 0 0,0 0 0 15,2 2 0-15,0 2 0 0,-1-2 0 0,1 2 0 16,0 1 0-16,0 0 0 0,0 0 0 0,0 0 0 16,0 2 0-16,1 0 0 0,0-2 0 0,0 4 0 15,-1-2 0-15,2 0 0 0,-1 2 0 0,-1-1 0 0,0 0 0 16,-2 2 0-16,2 0 0 0,0 3 0 16,0 1 0-16,0 2 0 0,1-1 0 0,1 1 0 0,-1-1 0 15,-1 3 0-15,-1 0 0 0,-1 3 0 16,1 0 0-16,-2 1 0 0,-1 0 0 0,0 1 0 0,2 2 0 0,-1 1 0 15,2-1 0-15,-2 3 0 0,-2-2 0 0,1 1 0 16,-2-3 0-16,2 4 0 0,-1 0 0 0,0 1 0 16,0-1 0-16,-1 3 0 0,1-1 0 0,0 1 0 15,0 3 0-15,-1 0 0 0,0-1 0 0,-1 3 0 16,-1 0 0-16,0-1 0 0,1-1 0 0,-1 2 0 16,0 0 0-16,-1 2 0 0,1-2 0 0,0 1 0 15,-1-2 0-15,0 1 0 0,-2-1 0 0,2 1 0 16,1-3 0-16,-1 1 0 0,-2-1 0 0,2 1 0 0,0 0 0 0,1 1 0 15,0 2 0-15,2-2 0 16,0 2 0-16,1 0 0 0,0-1 0 0,0 2 0 0,-2 3 0 0,0 0 0 16,1 2 0-16,-1-3 0 0,1 1 0 0,-1 1 0 15,1 0 0-15,0 1 0 0,0-2 0 0,-1 1 0 16,2 1 0-16,0-2 0 0,-1 0 0 0,1-1 0 16,0 0 0-16,0 0 0 0,-2-2 0 0,2 0 0 15,-1-1 0-15,1 2 0 0,-1 3 0 0,-1-2 0 16,1 0 0-16,-1 1 0 0,-1-1 0 0,2 1 0 15,-1 4 0-15,0-1 0 0,-2 0 0 0,1 1 0 16,-1 2 0-16,1-1 0 0,0 2 0 0,-1 0 0 16,-1 1 0-16,-1-3 0 0,1 2 0 0,1-3 0 15,-1 1 0-15,1-2 0 0,0 0 0 0,0-1 0 16,0-3 0-16,0 0 0 0,-1-1 0 0,0 2 0 16,-2 0 0-16,2 1 0 0,-1-1 0 0,1 1 0 0,-1-1 0 15,2 0 0-15,0 1 0 0,-2 3 0 0,0-1 0 16,-1 4 0-16,0-4 0 0,0 3 0 0,0 1 0 0,1-4 0 15,-1 0 0-15,1 0 0 0,0 0 0 0,0 1 0 16,-1-2 0-16,1-1 0 0,-1 0 0 0,1-3 0 16,-1 0 0-16,1 0 0 0,1 1 0 0,0 0 0 15,0 1 0-15,-1-3 0 0,1 1 0 0,0-2 0 16,1 0 0-16,0 0 0 0,-1-1 0 0,2 2 0 16,1 2 0-16,1-1 0 0,-2-1 0 0,0-1 0 15,0 1 0-15,0 1 0 0,1 0 0 0,1 1 0 16,-2 2 0-16,0-1 0 0,-1-1 0 0,1 2 0 15,2-1 0-15,-1 1 0 0,-1-3 0 0,0 3 0 16,-1-5 0-16,1 1 0 0,0-2 0 0,2 1 0 16,-1-1 0-16,1 0 0 0,-2 1 0 0,1 0 0 0,-1 0 0 15,2-1 0-15,-1-1 0 0,1 0 0 0,-1 0 0 0,2-1 0 16,-1 1 0-16,1 1 0 0,-3-3 0 0,2 0 0 16,-1 1 0-16,2 1 0 0,-2 0 0 0,1 0 0 15,-1 0 0-15,2 0 0 0,0-1 0 0,-1 0 0 16,0 1 0-16,-1-3 0 0,1 3 0 0,-1-2 0 15,2 0 0-15,0 0 0 0,-1-3 0 0,1 1 0 16,-3-1 0-16,3-1 0 0,2 1 0 0,1 0 0 16,-2 1 0-16,1-1 0 0,-1-2 0 0,1 1 0 15,-1-1 0-15,2 2 0 0,-2-1 0 0,0 1 0 16,0 1 0-16,0-1 0 0,-1-2 0 0,-1 1 0 16,1-1 0-16,0 1 0 0,0-2 0 0,-1 0 0 15,1-1 0-15,0 1 0 0,-2-3 0 0,-10-2 0 16,13 1 0-16,-1 3 0 0,-12-4 0 0,13 0 0 0,-3 0 0 0,1-3 0 15,-11 3 0-15,13-2 0 0,-3 0 0 0,1-3 0 16,-11 5 0-16,11-7 0 0,0 1 0 0,1-1 0 16,-1 0 0-16,1-1 0 0,-1-1 0 0,0-2 0 15,1 1 0-15,0 1 0 0,-2-4 0 0,2 0 0 16,-2-2 0-16,2 1 0 0,0 0 0 0,-2-1 0 16,-1-3 0-16,0 1 0 0,3 0 0 0,0 0 0 15,-2 0 0-15,1-1 0 0,-3-2 0 0,-1 0 0 16,1-3 0-16,-1 1 0 0,-1 0 0 0,2-1 0 15,-3-1 0-15,1-1 0 0,-1 1 0 0,0-4 0 16,-1 1 0-16,1-3 0 0,0 0 0 0,-1-1 0 0,0-2 0 0,0-1 0 16,1 1 0-16,0 0 0 0,2-4 0 0,0 4 0 15,-1-2 0-15,1 3 0 0,0-1 0 0,1 4 0 16,-1-1 0-16,-1 2 0 0,1 2 0 16,1-2 0-16,-1 1 0 0,3-4 0 0,-5-1 0 0,1 0 0 15,1-6 0-15,-1 0 0 0,1 0 0 0,-1 2 0 16,1-3 0-16,-1 1 0 0,1 0 0 0,-1 2 0 15,1-1 0-15,-1-1 0 0,1-2 0 0,1 1 0 16,-2-4 0-16,2-3 0 0,1-1 0 0,0 0 0 16,0 3 0-16,1 0 0 0,0 3 0 0,3 1 0 15,1 2 0-15,2 0 0 0,-2 2 0 0,3-1 0 16,0-3 0-16,2-5 0 0,-1 1 0 0,3-2 0 16,2 1 0-16,1-1 0 0,-4-1 0 0,3 2 0 15,-3 0 0-15,1 4 0 0,0-1 0 0,-1-1 0 16,-2-2 0-16,0 0 0 0,1-3 0 0,0-1 0 15,1 1 0-15,-3 4 0 0,0-2 0 0,-1 4 0 0,0 2 0 0,1 0 0 16,0-2 0-16,1 0 0 0,3-1 0 16,0-2 0-16,0-4 0 0,1 1 0 0,1 2 0 0,2 1 0 15,0-1 0-15,1 3 0 0,0 3 0 0,3 1 0 16,1 0 0-16,0 1 0 0,0 0 0 0,1 0 0 16,0-5 0-16,-1 1 0 0,-1-2 0 0,0 1 0 15,1 7 0-15,0-4 0 0,-2 4 0 0,0 2 0 16,-1-1 0-16,1 3 0 0,-1 1 0 0,2 3 0 15,-3-4 0-15,-2 2 0 0,-1 0 0 0,-1 0 0 16,0-1 0-16,-1 1 0 0,-2 1 0 0,0-1 0 16,-1 0 0-16,-1 3 0 0,0 1 0 0,0 1 0 0,-3 2 0 0,0 2 0 15,-1-1-160-15,2 1-32 0,-1 1 0 0,3 1 0 32,1-2-2112-32,4-1-448 0,5-3-64 0,1-4-20240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7:03.8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22357 6549 14399 0,'-2'-15'640'0,"1"3"128"0,-2 1-624 0,-1 1-144 0,0-1 0 0,-1 2 0 16,0 3 1472-16,-2 1 272 0,1 2 48 0,6 3 16 16,-9 0-368-16,-1 1-80 0,1 5-16 0,0 1 0 15,0 4-768-15,0 1-144 0,0-2-48 0,0 4 0 16,-3 5-192-16,0-3-64 0,0 4 0 0,2 2 0 15,-2 6-128-15,-1 2 0 0,0 0 0 0,3 6 0 16,-3 2 176-16,0 6-48 0,-2 4-128 0,0 5 192 16,-1 3-64-16,0 1 0 0,1 2-128 0,-5 3 192 15,-1 2-192-15,-3 8 0 0,-4 7 128 0,0 5-128 16,-2 2 0-16,-4 3 0 0,-3 4 0 0,-1 5 0 0,1 6 128 16,-3 2-128-16,1-2 0 0,-2 6 0 0,-2 6 0 0,-4 1 0 15,-2-1 0-15,-1 4 0 0,-5 3 0 0,-1 1 0 16,0-2 0-16,1 6 0 0,1 5 272 0,2 0-32 15,1 0-16-15,-2 4 0 0,-2-2 320 0,-1 2 64 16,-6 0 16-16,0 3 0 0,0 2 16 0,2 0 16 16,4 0 0-16,-3 3 0 0,-1 2-208 0,-4-4-64 15,-4-3 0-15,-1 2 0 0,0 3 112 0,1-2 16 16,3-9 0-16,1 3 0 0,-1 3-32 0,-1-6 0 16,-5-5 0-16,3 0 0 0,1 3-112 0,3-8-32 15,4-6 0-15,4 1 0 0,0 1-336 0,2-7 144 16,1-7-144-16,1-3 0 0,0-1 144 0,-1-3-144 15,1-1 0-15,5-6 144 0,4-6-144 0,3-2 0 16,1-2 0-16,2 0 0 0,2-3 0 0,1-4 0 0,2-4 0 0,-1-4 0 16,-1-5 0-16,1 1 0 0,1 0 0 0,2-3 0 15,1-3-224-15,2-2 80 0,-1-2 16 0,4-5 0 16,2-6-32-16,2-4 0 0,0-3 0 0,3-4 0 31,3-2-272-31,2-2-48 0,2-2-16 0,1-1 0 16,1-5-512-16,3-2-96 0,1-2-32 0,3-4-9344 0,2 0-1872 0</inkml:trace>
  <inkml:trace contextRef="#ctx0" brushRef="#br0" timeOffset="696.94">17956 14993 35647 0,'-29'13'1584'0,"12"-1"320"0,2 0-1520 0,2 1-384 0,2 1 0 0,5 1 0 15,2-2 0-15,3 1 0 0,3-1 0 0,5 0-192 31,3-1-288-31,5 1-64 0,3-1-16 0,4-1 0 16,5 0 96-16,6-2 16 0,3 0 0 0,6-1 0 0,5 0 224 0,3-1 48 0,3 1 16 0,3 3 0 16,-1-4 160-16,5 3-128 0,5-1 128 0,5 1-128 15,7-1 128-15,2 3 0 0,-1 0 0 0,4-1-128 16,3 1 128-16,6 0 0 0,7 1-144 0,-1 0 144 16,0-1 0-16,5 1-144 0,5 0 144 0,5 2 0 15,5 4-128-15,3-5 128 0,-3 2 0 0,7-2 0 0,8 2 0 16,-1-1 0-16,1-2 0 0,5 2 0 0,5-5-128 0,3 1 128 15,-3-2 0-15,3 0 0 0,2 1-144 0,3 1 144 16,2-1 0-16,1 1-144 0,0-2 144 0,6 1 0 16,6 2 0-16,-2 1 0 0,-4-3 0 0,3 2 0 15,3 4 0-15,1-1 0 0,0 2 0 0,-2 0 0 16,-1 3 0-16,4-1 0 0,6 0 0 0,-5-1 0 16,-5-3 0-16,-1 1 0 0,-2-2 0 0,2 1 0 15,1-2 0-15,-5-3 0 0,-10 2 0 0,5 2 0 16,6-1 0-16,-12-1 128 0,-13 1-128 0,5 2 192 15,5-1-64-15,-7 0 0 0,-12 1-128 0,3-1 0 0,4 2 0 16,-11-3 128-16,-8 1-128 0,0-5 0 0,0 1-128 16,-1 1 128-1,0 2-800-15,-11-4-80 0,-11 0-16 0,1 0 0 16,3 2-1824-16,-4 0-368 0</inkml:trace>
  <inkml:trace contextRef="#ctx0" brushRef="#br0" timeOffset="1840.84">26587 16164 3679 0,'-6'14'160'0,"6"-14"32"0,-5 11-192 0,1 1 0 0,2-2 0 0,-3 2 0 15,-1-1 3120-15,2 1 576 0,2 0 112 0,-1-3 32 16,-1 1-1936-16,0 0-384 0,4-10-80 0,-4 10-16 16,4-10-240-16,-2 10-48 0,2-10-16 0,-1 11 0 15,1-11-480-15,0 0-80 0,0 0-32 0,0 0 0 16,0 0-528-16,0 0 0 0,13 0 0 0,-2-3 0 16,0-1 0-16,0-3-272 0,4-3 16 0,3-4 16 15,0-2-96-15,3-3-32 0,3 2 0 0,2-7 0 16,0 1 224-16,4-2 144 0,2-2-192 0,0-3 192 0,0-3 0 15,1-3 176-15,1-5 0 0,1-6 0 0,0-3 320 0,7-3 64 16,4-3 16-16,7-1 0 0,7 0-80 0,4-6-16 16,1-5 0-16,1-5 0 0,0-5-256 0,3-4-48 15,4-5-16-15,6-2 0 0,9-2-160 0,-1-5 0 16,-2-4 0-16,1-2 0 0,4-1 144 0,5-6-144 16,5-3 160-16,1-2-160 0,-5 1 144 0,6-6-144 15,5-3 128-15,4-5-128 0,2 1 0 0,-1-5 128 16,-4-3-128-16,7 0 0 0,5-2 0 0,-3-3 0 15,-3-6 128-15,3 0-128 0,4 6 0 0,-3-5 0 16,-8-3 0-16,1 5 128 0,3 3-128 0,-3 2 0 16,-1-5 0-16,-3 9 0 0,-6 4 0 0,3 1 0 15,4-1 0-15,-4 7 0 0,-7 9 0 0,-3 0-272 16,-3-1 64-16,4 3 16 16,4 7-2112-16,-9 4-400 0</inkml:trace>
  <inkml:trace contextRef="#ctx0" brushRef="#br0" timeOffset="2565.77">32217 9244 26655 0,'-23'-3'1184'0,"9"-1"240"0,-3 2-1136 0,-2-1-288 0,0 2 0 0,-2-2 0 16,0-1 512-16,-2-2 64 15,-1-1 0-15,-1 1 0 0,2-1 0 0,0-2 0 0,-1 0 0 0,-1-1 0 16,1-1-384-16,-4-1-64 0,-1-2 0 0,-3 0-128 15,-6-2 144-15,-5-1-144 0,-5-2 0 0,-6-2 144 16,-3-1 48-16,-2-2 0 0,3-2 0 0,-1-1 0 16,0 1 128-16,-6 0 48 0,-5-2 0 0,-4-1 0 15,-4-2 16-15,-3 1 0 0,1 2 0 0,-3-5 0 16,-2-2 32-16,-8-3 16 0,-9 0 0 0,4-1 0 16,5-3 64-16,-7-1 16 0,-6-1 0 0,-5 2 0 15,-3 3-32-15,0-1 0 0,1 2 0 0,-7 1 0 16,-10 1-80-16,2 2-16 0,3 1 0 0,-9-1 0 0,-10-2-176 0,4-1-32 15,5-2-16-15,-8 2 0 16,-9-3-32-16,3 4 0 0,4-3 0 0,-2 2 0 16,-2 3 96-16,-2-2 16 0,0 2 0 0,1 0 0 15,-1 3 16-15,-3-4 16 0,-6-2 0 0,8 2 0 0,5 2-80 0,-3-1-32 16,-8-2 0-16,9-1 0 0,6 1-32 0,-5 2-128 16,-8 3 192-16,10-2-64 0,7 4 128 0,0 1 0 15,-3 2 16-15,10 0 0 0,10 1-112 0,-2 0-32 16,-6-2 0-16,10 1 0 0,12-2-128 0,4 1 0 15,3-2 0-15,2 1 0 0,6-2-208 0,8 1-80 16,11-1-16-16,9 3 0 16,6 2-512-16,5 1-96 0,2 2-32 0,6 0 0 15,5-2-2192-15,5 4-432 0,5 0-80 0</inkml:trace>
  <inkml:trace contextRef="#ctx0" brushRef="#br0" timeOffset="3115.96">21751 7507 13823 0,'-14'8'608'0,"14"-8"128"0,-5 9-592 0,5-9-144 0,6 12 0 0,11-3 0 0,9 0 2880 0,9-2 560 15,8-1 96-15,7 1 32 0,5-2-3008 0,6 3-560 16,2 2-192-16,8-1 0 0,10 1 192 0,6 1-144 15,6 5 144-15,2 0-128 0,-1 2 128 0,9 3-192 16,9 5 192-16,3 2-192 0,1 1 192 0,6 5 0 16,8 1-144-16,3 4 144 0,2 4 0 0,12 0 0 15,12 0-144-15,2 0 144 0,-5 0 0 0,10 1 224 16,10 0-32-16,6 1-16 0,6 2 576 0,2 2 112 16,2 4 32-16,5-1 0 0,5 2 256 0,7 0 48 15,3 1 16-15,5 0 0 0,4 0-208 0,0-4-48 0,0 1 0 0,-3 2 0 16,-3 5-560-16,0 1-112 0,0-1-32 0,3-3 0 15,4-3 48-15,1-1 0 0,1 1 0 0,-1-3 0 16,-2 1-64-16,-3 1-16 0,-7-1 0 0,-2 1 0 16,-3-2-224-16,-3-3 144 0,-3 0-144 0,-3 0 128 15,-2-4-128-15,-14-1 0 0,-13-6 144 0,-1 1-144 32,-1-2-528-32,-14 3-176 0,-16-2-48 0,-6 1 0 15,-2-2-1664-15,-17-1-336 0,-15-7-64 0,-12-1-10944 0</inkml:trace>
  <inkml:trace contextRef="#ctx0" brushRef="#br0" timeOffset="3693.06">21318 9960 39103 0,'-57'-2'1728'0,"23"2"368"0,0 2-1680 0,7 2-416 0,6 1 0 0,9 3 0 16,6-2 0-16,8 5 0 0,7-2 0 0,11 4 0 15,10 1-320-15,12 2-32 0,11 1-16 0,11 0 0 16,8-2 160-16,6 2 16 0,7-2 16 0,13 2 0 16,12 2 176-16,8 1-208 0,0-2 80 0,15 3 128 15,13 2-208-15,2-2 80 0,-4-1 128 0,13 3-208 16,11 4 208-16,5 1-192 0,5-3 192 0,2 1-192 15,-1 2 192-15,9 2-144 0,6 2 144 0,12 3-128 16,7 3 128-16,2 1 0 0,1-3 0 0,2 2 0 16,1-1 128-16,2-1 48 0,-1-2 16 0,4 1 0 0,2 2 96 0,3 2 32 15,1-1 0-15,2-1 0 0,1 1-112 0,2 1-16 16,-5 0 0-16,0-1 0 0,-5 0 128 0,-6-3 32 16,-6 0 0-16,-3-5 0 0,-2 0-192 0,-2 0-32 15,0 3-128-15,-9-7 192 0,-6-1-64 0,-14 0 0 16,-11-1-128-16,-5 0 192 0,-2-2-192 0,-13 1 0 15,-15 4 0-15,-2-4 0 0,-4-1-224 0,-12-1-144 16,-12 0-16-16,-14-3-16 16,-11-1-816-16,-7-5-144 0,-5 0-48 0,-11-2 0 15,-7-1-1376-15,-11-1-288 0,-9-2-48 0,-12-3-16 0</inkml:trace>
  <inkml:trace contextRef="#ctx0" brushRef="#br0" timeOffset="4199.62">20524 11236 27295 0,'41'12'1216'0,"-3"-1"240"0,12 4-1168 0,17 2-288 0,13 1 0 0,4 0 0 0,5 1 496 0,10-1 32 16,12 3 16-16,6 0 0 0,6-3 288 0,8 1 48 16,11 1 16-16,6 2 0 0,3 0 32 0,9 0 16 15,12 1 0-15,8 1 0 0,6 2-240 0,-1 0-64 16,0 1 0-16,9 0 0 0,8 2-160 0,8-2-32 16,9 2-16-16,1-2 0 0,3-2-224 0,-5 0-32 15,-4-3-16-15,0 0 0 0,-1 3-160 0,4-3 0 0,2 0 144 16,0 0-144-16,1-1 0 0,-2 1 0 0,-3-1 0 15,-5 1 0-15,-5 0 0 0,-6 1 0 0,-3-1 0 16,-1 1 0-16,1 3 0 0,-5-1 0 0,-4 0 0 0,-9-3 0 16,-11 3 0-16,0 1-192 0,1-1 32 0,-14 1 0 31,-14-4-2048-31,-6-1-416 0,0 2-64 0,-14 1-12336 0</inkml:trace>
  <inkml:trace contextRef="#ctx0" brushRef="#br0" timeOffset="4766.58">19105 12746 35871 0,'-33'10'1600'0,"19"-2"320"0,5 2-1536 0,5 5-384 0,4 3 0 16,10 2 0-16,10 0 0 0,10 0 0 0,9 3 0 0,10 0 0 16,10 1 0-16,5 2 0 0,6-2 0 0,11 2 0 15,12-4 0-15,8 3 0 0,10 1 0 0,7 0-128 16,7-1 128-16,8 0 0 0,6-2 128 0,11 3-128 16,9-1 0-16,3 0 0 0,1-1 0 0,9 1 0 15,10 0 0-15,9 1 0 0,2 1 0 0,5 0 176 16,3-1 80-16,2 0 0 0,2 4 16 0,6 2 0 15,1 0 144-15,5 3 32 0,3 5 0 0,2 1 0 16,2 4-144-16,-4-2-32 0,-2 2 0 0,-4-2 0 16,-3-2-16-16,2-2-16 0,2-2 0 0,2 2 0 15,5-1 272-15,-7-2 64 0,-6 1 16 0,-10-1 0 0,-10 1-80 0,-1-1-32 16,0 3 0-16,1 2 0 0,-2-1-224 16,-11-3-64-16,-13-5 0 0,2 1 0 0,3-3-192 15,-5-3 128-15,-7-3-128 0,-2-1 0 16,-1 1-832-16,-2-6-256 0,-1-4-48 0,-2-3-17776 15</inkml:trace>
  <inkml:trace contextRef="#ctx0" brushRef="#br0" timeOffset="10953.97">2658 6666 16575 0,'0'0'736'0,"-4"15"160"0,-2-1-720 0,5 3-176 15,4 0 0-15,0-3 0 0,0-1 1376 0,1-1 240 16,1-1 48-16,1 3 16 0,1 2-912 0,1-2-176 16,-2 3-32-16,1 1-16 0,-1 2-112 0,1 1-32 0,-2-1 0 0,0 3 0 15,-1-1-176-15,1 3-32 0,-2-1-16 0,1 4 0 16,0-1 48-16,0 2 16 0,0-3 0 0,-2 4 0 15,-1 1-64-15,3 2-16 0,0-1 0 0,0 2 0 16,-1 0 64-16,2 0 16 0,0-3 0 0,0 2 0 16,-1-1 64-16,3 2 16 0,2-2 0 0,1 0 0 15,1 1 48-15,-2-1 16 0,-4-4 0 0,4 4 0 16,0 0-32-16,2 3 0 0,-1-1 0 0,2 1 0 16,0-1-144-16,0 2-16 0,1 1-16 0,0-1 0 15,0 0-48-15,0 0-128 0,0 1 192 0,0-2-64 16,-2-3-128-16,1 4 128 0,-1 0-128 0,-1-2 128 15,-1 2 32-15,2 0 0 0,-1 0 0 0,0 1 0 0,1-1 96 16,-1 1 32-16,2-2 0 0,1 0 0 0,-1 0 0 0,0-1 0 16,-1-3 0-16,4-2 0 0,-2-1 32 0,0 0 0 15,1-2 0-15,0 4 0 0,-1-1-128 0,0 0-32 16,-1-1 0-16,1 2 0 0,0 3-160 0,2 1 160 16,-4 0-160-16,5 0 160 0,0 1-160 0,-1-3 0 15,1 1 0-15,1-2 0 0,1 2 0 0,0-3 0 16,3 0 128-16,0 0-128 0,1 0 0 0,0 2 0 15,-1 0 0-15,1 2 0 0,1-1 0 0,-1 4 0 16,0 1 0-16,1 0 0 0,-2-1 0 0,0 3 0 16,-1-3 0-16,1 1 128 0,-1-1-128 0,0-1 0 15,-3 2 0-15,1 1 0 0,0-1 0 0,2 4 0 16,-3-2 0-16,0 4 0 0,0 1 0 0,1 0 0 16,2 1 0-16,-1-2 0 0,2-2 0 0,0 1 0 0,-2 0 144 15,2 1-144-15,-1 1 0 0,-1 0 0 0,1 2 0 0,1-1 0 16,-2 2 0-16,1 0 0 0,1-1 0 0,-2-1 0 15,2-2 0-15,-1-1 0 0,-1 0 0 0,1 0 0 16,-2 2 144-16,0 0-144 0,1 3 192 0,0 1-192 16,2-1 144-16,0 0-144 0,0-1 0 0,1-1 144 15,-1-2-144-15,1 0 0 0,0-1 0 0,3 2 0 16,0 0 128-16,-1 4-128 0,1-1 0 0,0 1 128 16,0 0-128-16,0-1 128 0,-1-3-128 0,0-1 128 15,-3-3-128-15,-1 2 0 0,1-2 0 0,0-2 128 16,-1 1-128-16,-1-1 160 0,0 3-160 0,-1 0 160 15,1-3-16-15,1 1 0 0,-1-3 0 0,1-1 0 16,1-3-144-16,1 1 128 0,2-6-128 0,0 2 128 16,2-2-128-16,0-1 0 0,-1 2 0 0,0-3 0 15,0-1 0-15,0-1 128 0,-1 1-128 0,0 1 0 0,-3 2 128 16,1-2-128-16,0-1 128 0,1-1-128 0,-2 2 192 16,0-3-64-16,-1-1 0 0,1 1 0 0,-1-2 96 0,1 0 16 15,1-2 0-15,1 0 0 0,-3 0-64 0,3 1-16 16,1-2 0-16,1-1 0 0,0 0-160 0,0 0 128 15,-1-1-128-15,1 1 128 0,0 1-128 0,-2 0 160 16,1-4-160-16,-2 3 160 0,0 2-160 0,0 0 0 16,1 1 0-16,0 1 0 0,1-3 0 0,-2 0 0 15,-1-1 0-15,-1 3 0 0,1-3 0 0,1 2 0 16,2 1 0-16,-2-2 0 0,-1 0 0 0,1-1 0 16,0 3 0-16,0-2 128 0,2 0-128 0,-1-2 0 0,0 2 0 15,-1 2 0-15,-1-1 0 0,1 1 0 16,0-2 0-16,0 0 0 0,-1-1 0 0,2 1 0 15,0 1 0-15,-1 0 0 0,1-2 0 0,1 3 0 0,-1-5 0 0,1 2 0 16,-2 0 0-16,2 0 0 0,3-1 0 0,-3 1 0 16,0 0 0-16,-1 0 0 0,2 0 0 0,1 0 0 15,0 0 0-15,0-2 0 0,-1 0 0 0,1-1 0 16,-1 0 0-16,-2 1 0 0,0 0 0 0,0 0 0 16,2-2 0-16,0 0 0 0,-2 1 0 0,-1 0 0 15,-1-1 0-15,1 0 0 0,-1 4 0 0,4-4 0 16,0 0 0-16,-1 0 0 0,-3 0 128 0,4-1-128 15,0 1 0-15,1-1 0 0,0-2 0 0,0 2 0 16,0 0 0-16,0 0 128 0,-1-1-128 0,0-3 128 16,-1 1 0-16,1 2-128 0,1 0 192 0,0 1-64 0,-1 0-128 15,-1 0 160-15,-2-1-160 0,1 2 160 0,1-3-160 0,0 0 0 16,1 0 144-16,0 2-144 0,-2-1 0 0,2-1 0 16,0 0 0-16,1 0 128 0,0-3-128 0,0 1 0 15,0 0 0-15,0-1 0 0,0-2 128 0,1 0-128 16,-1 0 128-16,-2 0-128 0,1-1 144 0,1 0-144 15,0 1 192-15,-1-1-192 0,0-1 176 0,0 1-176 16,1-2 160-16,1 1-160 0,2 1 128 0,-1 0-128 16,4 0 0-16,-1 0 0 0,0 1 0 0,1-2 0 15,-1 2 0-15,-1 0 0 0,0-1 128 0,-3 1-128 16,-1-1 0-16,2 0 0 0,0 0 0 0,1 0 0 16,0-2 0-16,-3 1 0 0,0 1 0 0,1 0 0 15,5 0 0-15,-1 0 0 0,-4-2 176 0,4 2-176 16,2-1 192-16,1-1-192 0,0 1 0 0,0-2 0 0,-3 2 0 0,0-1-192 15,2 0 192-15,-2 0 0 0,1-2 0 0,-3-1 0 16,0-2 128-16,1 3-128 0,0 0 144 16,0 0-144-16,1 0 176 0,2 0-176 0,1 0 192 0,0 0-192 15,0 0 0-15,0 0 0 0,-1-2 0 0,1 2 0 16,-1 0 192-16,1-1-192 0,-2-2 192 0,1-1-192 16,1-1 144-16,0 0-144 0,0-1 0 0,1 2 144 15,-1-2-144-15,2 1 0 0,2 0 0 0,0 1 0 16,0-2 0-16,0 2 0 0,-2-1 128 0,-1 0-128 15,-1-3 0-15,3 0 0 0,-3 1 0 0,-1-3 0 16,-1 1 0-16,0 0 0 0,2-1 0 0,1-1 0 16,1-2 128-16,0-1-128 0,1 0 128 0,-2-1-128 15,1 0 160-15,1-2-160 0,-2-2 192 0,0-3-192 16,-1-1 240-16,3 1-64 0,0 2-16 0,3-2 0 16,-3-3-32-16,3 0 0 0,-1 1 0 0,1-1 0 0,2-1-128 0,-1 2 0 15,1 1 0-15,-1 1 128 0,-1-2-128 0,-1-1 160 16,0-1-160-16,-1-4 160 0,0-2-160 0,0-3 0 15,2-1 0-15,1 0 128 0,0 1-128 0,2-4 0 16,0-1 0-16,-1 3 128 0,1 0-128 0,-3 1 0 16,0-3 0-16,-3 1 0 0,1-1 128 0,0-3-128 15,-2-2 0-15,2-5 128 0,1 1-128 0,-1-1 0 16,0-1 144-16,1 0-144 0,2 4 128 0,-2 0-128 16,0 2 160-16,-3-2-160 0,-1-4 208 0,1 0-48 15,-1-3-16-15,0 1 0 0,0 0-16 0,3 0 0 16,1-1 0-16,2 0 0 0,0 4-128 0,2-6 128 0,2-2-128 15,-1-2 128-15,0-2-128 0,-1-1 0 0,-1 1 0 0,2 0 128 16,-1 0-128-16,2-1 0 0,-1-1 0 0,2-1 0 16,-1-7 0-16,2 2 0 0,1-3 128 0,1 5-128 15,-5 3 0-15,0-1 0 0,-1-5 0 0,0 0 0 16,0-4 0-16,3 1 128 0,0 0-128 0,2 2 0 16,1 2 128-16,2 0-128 0,0-4 0 0,0 0 128 15,0-4-128-15,-2 3 0 0,0 2 0 0,-2 2 128 16,1-3-128-16,0-3 0 0,0-2 0 0,3 0 0 15,1-1 0-15,0 4 0 0,1 2 0 0,-4-1 0 16,-2-5 0-16,1-1 0 0,2-4 128 0,-2-1-128 16,0 4 0-16,1 1 0 0,-3-1 0 0,3-1 0 15,-1-4 0-15,0 1 0 0,-1 3 0 0,-3 0 0 16,-2 0 0-16,1-3 0 0,0-4 0 0,2 2 0 16,-1 1 0-16,2 1 0 0,-2 3 128 0,0-3-128 0,2-4 0 15,-2 2 0-15,-1 1 0 0,-1 1 0 0,-2 2 0 0,1-2 0 16,-2-2-128-16,0-2 128 0,-3 2-128 0,1 2 128 15,-1 7-160-15,2 0 160 0,-1-2-208 0,-1 1 48 16,-1-1 16-16,1 7 0 16,-2 7-288-16,-3-1-48 0,-2 2-16 0,-2 0 0 15,0-3-1520-15,2 4-304 0,2 1-64 0,-1 3-17568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8:41.9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14380 6745 12895 0,'0'0'1152'0,"0"0"-928"0,0 0-224 0,0 0 0 15,0 0 2240-15,0 0 416 0,0 0 80 0,0 0 16 16,0 0-1648-16,-9 1-320 0,9-1-64 0,-11 7-16 15,1-4-384-15,1 1-64 0,0 0-32 0,1 1 0 16,-1 5-96-16,0-4-128 0,-2 2 176 0,1 1-176 16,-2 0 128-16,0 2-128 0,2-1 0 0,-2 3 0 15,-1 3 0-15,0-1 0 0,1 1-128 0,-1 0 128 16,0-2 0-16,2 2 0 0,3-2 0 0,0-1 0 0,3-4 0 16,0 0 0-16,1 0 0 0,1-1 0 0,3-8 192 15,0 8 128-15,0-8 16 0,0 0 16 0,4 9-160 0,-4-9-16 16,0 0-16-16,9 3 0 0,0-2-16 0,3-2 0 15,-3-2 0-15,-9 3 0 0,10-5-16 0,0 0-128 16,-3-2 192-16,3 2-64 0,-3-3-128 0,2 2 192 16,1-5-192-16,-1 1 192 0,-1 2-192 0,-1 0 0 15,0-2 0-15,-1 1 0 0,1-2 0 0,-1 1 0 16,0-2 0-16,-1 2 0 0,-1 0 0 0,-2 4 0 16,-2 6 0-16,4-7 0 0,-4 7 0 0,0 0 0 15,0-7 0-15,0 7 0 0,0 0 0 0,0 0 0 0,0 0 0 16,0 0 0-16,-5-6 0 0,5 6 160 0,0 0-160 0,-6-1 160 15,6 1 80-15,0 0 16 0,-10 0 0 0,10 0 0 16,0 0-64-16,-9 0 0 0,9 0 0 0,-9 1 0 16,9-1 720-16,-9 2 144 0,9-2 32 0,-9 1 0 31,0 2-1696-31,9-3-336 0,-9 0-64 0,9 0-16 0,-9 0 880 0,9 0 144 0,-11 0 0 0,11 0 128 16,0 0-128-16,-9 4 0 0,9-4 0 0,-10 5 0 15,-1-1 0-15,3 1 0 0,8-5 0 0,-6 9 0 16,1 0 0-16,5-9 128 0,-4 11-128 0,4-11 0 15,-3 11 0-15,3-11 0 0,0 9 0 0,0-9 0 16,0 0 0-16,8 8 0 0,0-3 0 0,-8-5 0 16,13 0 0-16,-3-1 0 0,-10 1 0 0,9-4 0 15,-9 4 160-15,11-6-32 0,-3-2-128 0,-2 0 192 16,1-1 32-16,-2 2 0 0,-5 7 0 0,5-9 0 0,-1 0 32 0,-1 3 16 16,-1-3 0-16,-2 9 0 0,0-10-272 0,-1 3 160 15,0-1-160-15,1 8 128 0,-4-9-128 0,4 9 160 16,0 0-160-16,0 0 160 0,-8-7-160 0,8 7 0 15,0 0 144-15,-8 4-144 0,0 0 208 0,8-4-16 16,0 0-16-16,-6 6 0 0,0 1-176 0,6-7 160 16,0 0-160-16,-2 10 160 0,2-10 48 0,0 0 16 15,0 0 0-15,-1 12 0 0,1-12-32 0,0 0 0 16,0 0 0-16,3 9 0 0,-3-9-192 0,0 0 128 16,0 0-128-16,0 0 0 0,10 8 144 0,-10-8-144 15,10 4 128-15,0 0-128 16,-10-4-656-16,13 5-224 0,-1-2-32 0,-1 1-14880 0</inkml:trace>
  <inkml:trace contextRef="#ctx0" brushRef="#br0" timeOffset="899.28">15036 8247 13823 0,'0'0'1216'0,"0"0"-960"0,0-11-256 0,1 3 0 16,-1 8 2720-16,0 0 496 0,0 0 112 0,0 0 0 15,0 0-2624-15,0 0-544 0,12 6-160 0,-4 0 0 16,-8-6 0-16,6 11-176 0,-6-11 16 0,7 14 0 15,-3-1-48-15,-2 0-16 0,1 0 0 0,-1-1 0 16,-2-12 224-16,4 14 0 0,0-1 0 0,1-4 0 16,1 3 320-16,-6-12 0 0,10 10 0 0,1-2 0 15,0-3 0-15,0 1 0 0,0-6 0 0,2-3 0 16,0 0-80-16,1-1-16 0,-1 1 0 0,0-5 0 16,0-1-224-16,1-2 0 0,-1-1 128 0,0 1-128 0,0-2 160 0,-1 1-16 15,-2-1 0-15,2 1 0 0,-2 0-144 0,-2 2 0 16,-1 0-192-16,-2-1 192 0,-1 2 0 0,-4 9 0 15,2-12 0-15,-2 12 0 0,0-9 0 0,0 9 0 16,-2-9 0-16,2 9 192 0,-5-9 128 0,5 9 16 16,-7-8 16-16,7 8 0 0,-9-4 160 0,9 4 48 15,-8-2 0-15,8 2 0 0,-10 0-240 0,10 0-64 16,-11 5 0-16,2 1 0 0,0 1-256 0,1 1 0 16,0-1 0-16,2 4 0 0,-1 1 0 0,2-1 0 15,-1 1 0-15,-1 0 0 0,1 0 0 0,0-3 0 16,1 0 0-16,5-9 0 0,-6 9 0 0,6-9 0 0,0 0 0 0,-7 6 0 15,7-6 0-15,0 0 0 0,0 0 128 0,0 0-128 16,0 0 320-16,0 0 16 0,0 0 0 0,0 0 0 16,0 0-96-16,-1-10-32 15,0 2 0-15,1 8 0 0,0-9-208 0,0 9 0 0,0 0 0 0,0 0 0 16,1-13 128-16,0 3-128 0,-1 10 0 0,0 0 0 16,1-12 0-16,1 4 0 0,-2 8 0 0,0 0 0 15,0 0 0-15,0 0 0 0,0 0 0 0,0 0 0 31,8-6-432-31,-8 6-16 0,9 1-16 0,1 4 0 16,1 0-2368-16,0 3-480 0,1 4-80 0,8 2-32 0</inkml:trace>
  <inkml:trace contextRef="#ctx0" brushRef="#br0" timeOffset="1883.95">17831 9679 22111 0,'-8'6'1968'0,"-1"0"-1584"16,-1 3-384-16,0 3 0 0,0-3 704 0,1 3 48 15,0-2 16-15,0 2 0 0,1-3-768 0,1 0-320 16,1-1 32-16,-1 0 0 0,1 1 288 0,1-1 0 16,-1 2-128-16,6-10 128 0,-5 12 0 0,1-4 0 15,-1 2-128-15,5-10 128 0,-4 9 0 0,4-9 0 16,-3 11 0-16,3-11 0 0,0 0 128 0,0 0 0 16,0 0-128-16,0 0 192 0,0 0 256 0,0 0 64 15,0 0 0-15,0 0 0 0,0 0-160 0,0 0-32 16,12-1 0-16,-3-7 0 0,-1-1-320 0,-1-1 0 15,-1 1 0-15,-1 0 0 0,-1 0 0 0,0-1 0 16,0 1 0-16,-1-2-128 0,-1 1 128 0,1 1 0 16,-2-3 0-16,1 3 0 0,-2 9 224 0,-2-11-32 15,0 2 0-15,2 9 0 0,-4-6 304 0,0-1 48 16,-1-1 16-16,1 2 0 0,4 6-160 0,-7-5-16 0,7 5-16 0,-8-6 0 16,2 2 0-16,6 4 0 0,-9-2 0 0,1 0 0 15,-1 2-64-15,1 0-16 0,-1 0 0 0,0 2 0 16,1 0 128-16,8-2 32 0,-9 3 0 0,9-3 0 15,-9 1 48-15,9-1 16 0,-10 8 0 0,10-8 0 16,-6 9-192-16,1 0-48 0,0 0 0 0,5-9 0 16,-3 8-272-16,3-8 0 0,0 0 0 0,-1 11 0 15,1 0 128-15,0-11-128 0,0 0 0 0,0 0 0 16,0 0 144-16,6 8-144 0,-6-8 0 0,0 0 144 16,11 7 48-16,-11-7 16 0,10 2 0 0,-10-2 0 15,10 3-80-15,-10-3 0 0,11-4-128 0,-11 4 192 0,8-2-64 0,-8 2 0 16,7-7-128-16,-7 7 192 0,0 0-32 0,0 0-16 15,8-7 0-15,-8 7 0 16,0 0-16-16,6-6 0 0,-6 6 0 0,0 0 0 0,0 0 0 0,0 0-128 16,0 0 192-16,0 0-64 0,-3-9 16 0,3 9 0 15,0 0 0-15,0 0 0 0,-5-5-144 0,5 5 128 16,0 0-128-16,0 0 128 0,0 0-128 0,0 0 0 16,0 0 0-16,0 0 0 0,0 0 0 0,0 0 0 15,0 0 0-15,0 0 0 0,0 0 0 0,11 6-256 16,2-1 64-16,1 2 16 15,-1-1-2672-15,2 4-544 0</inkml:trace>
  <inkml:trace contextRef="#ctx0" brushRef="#br0" timeOffset="2785.55">19737 11133 33119 0,'-10'8'1472'0,"3"-2"288"0,-1 3-1408 0,2 3-352 0,-1 3 0 0,1 2 0 31,0 1-256-31,1 0-128 0,1-1-32 0,0-1 0 16,2-1-96-16,-1 0-32 0,2-4 0 0,1 0 0 0,0-3 384 0,1 1 160 0,0-1-128 0,-1-8 128 16,4 10 0-16,2-4 192 0,-1 2 0 0,0 0-16 15,-5-8 16-15,8 7 16 0,0-1 0 0,-8-6 0 16,8 5-208-16,-8-5 176 0,7 6-176 0,-7-6 160 16,0 0-160-16,0 0 128 0,11 0-128 0,-11 0 128 15,0 0 0-15,9-7-128 0,-3-1 192 0,1-1-64 16,-2 0-128-16,0 0 192 0,-1-2-192 0,0 0 192 15,-1-1-64-15,-2-2-128 0,-1 1 192 0,0 0-64 0,-1 1 32 0,-1 0 0 16,-1 0 0-16,-1 2 0 16,-2-2 96-16,3 3 0 0,-1 1 16 0,-2 2 0 0,0 1-48 15,1-1-16-15,-1 1 0 0,1 0 0 0,0 1-16 0,5 4-16 16,-6-4 0-16,6 4 0 0,-8-1-176 0,8 1 128 16,-9 0-128-16,9 0 128 0,-10 1-128 0,10-1 0 15,-9 4 0-15,9-4 0 0,-8 8 224 0,3 1-32 16,5-9-16-16,0 0 0 0,-4 9 80 0,4-9 32 15,-2 10 0-15,2-10 0 0,0 0-112 0,0 0-32 16,0 0 0-16,0 0 0 0,0 0-144 0,0 0 160 16,4 10-160-16,-4-10 160 0,0 0-160 0,0 0 0 0,0 0 144 0,0 0-144 15,0 0 0-15,0 0 0 0,0 0 0 0,0 0 128 16,0 0 96-16,0 0 32 0,0 0 0 0,0 0 0 16,5-7 208-16,-5 7 48 0,0 0 16 0,1-9 0 15,-1 0-128-15,0 9-16 0,0 0-16 0,0-9 0 16,0 9-176-16,0 0-48 0,0-8 0 0,0 8 0 15,0 0-144-15,0 0 0 0,0 0 0 0,0 0 128 32,0 0-1552-32,13 5-320 0,-1 4-64 0,0 3-15568 0</inkml:trace>
  <inkml:trace contextRef="#ctx0" brushRef="#br0" timeOffset="3872.22">22417 13422 11967 0,'0'0'1072'0,"0"0"-864"0,0 0-208 0,0 0 0 0,-9-2 3584 0,9 2 688 15,-6-4 128-15,6 4 16 0,0 0-3552 0,-8-4-720 16,8 4-144-16,0 0 0 0,-8-5 0 0,8 5 0 16,0 0 0-16,-9-2 0 0,9 2 0 0,0 0 0 15,0 0 0-15,0 0 0 0,-9 6 0 0,9-6 240 16,-8 5-48-16,8-5 0 0,-8 10 256 0,2-1 32 16,0-1 16-16,6-8 0 0,-6 8-144 0,1 0-32 15,5-8 0-15,0 0 0 0,0 0-96 0,-4 9-32 16,4-9 0-16,0 0 0 0,0 0 48 0,0 0 0 0,0 0 0 0,0 0 0 15,0 0-48-15,12 4-16 16,-12-4 0-16,11-1 0 0,0-2 112 0,-3 0 32 16,2-1 0-16,-10 4 0 0,10-3-64 0,-10 3 0 15,10-7 0-15,-10 7 0 0,0 0-256 0,7-6-176 0,-1-2 32 0,-6 8 0 16,0 0 384-16,0 0 80 0,2-9 0 0,-2 9 16 16,-1-10-208-16,1 10-128 0,-4-7 160 0,-1 1-160 15,-2 1 400-15,7 5-16 0,-8-2 0 0,2-2 0 16,-2 0-16-16,8 4-16 0,-9-2 0 0,9 2 0 15,-9 0-176-15,9 0-48 0,-9 3 0 0,9-3 0 16,-9 7-128-16,9-7 160 0,-8 6-160 0,1 1 160 16,2 0-160-16,0 3 0 0,0-1 144 0,1 1-144 0,0 1 0 0,1-1 0 15,1 0 0-15,-1 2 0 16,3-12 0-16,-1 12 0 0,1 0 0 0,0-12 0 0,0 0 0 0,4 9 0 16,-4-9 0-16,6 6 0 0,-6-6 0 0,0 0 0 15,11 0 0-15,-11 0 128 0,10-2 64 0,-1-4 0 16,-1 0 16-16,-8 6 0 0,8-9 224 0,-2 1 32 15,-1 0 16-15,1-2 0 0,-6 10 16 0,4-9 0 16,-2-2 0-16,-2 11 0 0,1-9-176 0,-1 9-16 16,-1-9-16-16,1 9 0 0,0 0-96 0,-2-8-32 15,2 8 0-15,-2-9 0 0,2 9 64 0,0 0 16 16,0 0 0-16,0 0 0 0,0 0-240 0,0 0 0 16,0 0 0-16,0 0 0 0,0 0-128 0,0 0-128 15,0 0-32-15,0 0 0 16,0 0-1856-16,7 10-368 0,-2 2-80 0,2-1-15264 0</inkml:trace>
  <inkml:trace contextRef="#ctx0" brushRef="#br0" timeOffset="4854.35">23709 14623 26719 0,'0'0'2368'0,"0"0"-1888"15,0 0-480-15,0 0 0 0,0 0 2368 0,0 0 384 16,0 0 80-16,0 0 16 0,0 0-2496 0,0 0-496 16,0 0-112-16,0 0 0 0,0 0 256 0,7 12 0 0,-2-2 0 0,-5-10 0 15,5 13 0-15,1-2-192 0,-3-1 192 0,-3-10-208 16,6 11 208-16,-6-11 0 0,5 13 0 0,-5-13-144 15,5 10 144-15,-5-10 128 0,7 13-128 0,-7-13 176 16,6 11-48-16,-6-11-128 0,0 0 192 0,0 0-64 16,12 7 144-16,-12-7 32 0,12 6 0 0,-2-5 0 15,-10-1 64-15,12-4 16 0,-3 0 0 0,-1-2 0 0,-8 6-64 0,8-10-16 16,-2 1 0-16,1 0 0 0,-3 0 16 0,-2-3 0 16,-1 1 0-16,1-1 0 0,-2 1-112 15,-2 1-16-15,-1 1 0 0,-1 1 0 0,-2 1 32 0,6 7 0 16,-9-10 0-16,1 4 0 0,1-2 0 0,-1 2 0 15,-3 3 0-15,2 1 0 0,3-3 48 0,6 5 16 16,-12 0 0-16,0 0 0 0,2 1-32 0,1 2-16 16,0 0 0-16,-1 2 0 0,0 0-64 0,1 0-16 15,1 0 0-15,2 3 0 0,-1 0-160 0,1 1 128 16,0 2-128-16,2-1 128 0,0 0-128 0,2 1 0 16,2-11 0-16,-1 13 0 0,1-13 0 0,2 13 128 15,-2-13-128-15,4 12 128 0,-4-12 0 0,7 11-128 0,-7-11 192 0,7 10-64 16,3-4 0-16,-10-6 0 0,10 4 0 0,2-3 0 15,-2-1 32-15,1-1 0 0,-1-2 0 0,0 0 0 16,0-1 0-16,-1 1 0 16,0 0 0-16,1-1 0 0,-1-2 32 0,2 1 16 15,-1 0 0-15,1-1 0 0,-1 1 0 0,-1 0 0 0,0 1 0 0,0-1 0 16,-9 5-208-16,10-3 144 16,-10 3-144-16,0 0 128 0,0 0-128 0,0 0 0 0,0 0 144 0,0 0-144 15,0 0 128-15,0 0-128 0,-12-1 128 16,-1 1-128-16,0 0 176 0,0 1-48 15,-2 2 0-15,1 2 0 0,-2 1 80 0,1-2 16 0,-2 0 0 0,2 2 0 16,1-1-64-16,2 0-16 0,2-1 0 0,10-4 0 16,-9 5-144-16,2-1 0 0,7-4 0 0,0 0 128 15,0 0-128-15,-4 9 0 0,4-9 0 0,0 0 0 0,0 0 0 0,4 12-224 16,-4-12 80-16,8 9 16 16,-8-9-208-16,13 9-48 0,0-2 0 0,2-2 0 15,-1 0-2400-15,3-2-480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9:16.42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16508 14730 4607 0,'-11'1'400'0,"0"-1"-400"0,-3 0 0 0,1-1 0 15,2 1 2928-15,-2 0 496 0,-2 0 96 0,2 1 32 16,0-1-2816-16,0 2-560 0,0-1-176 0,0 2 0 16,0-1 176-16,0 2-48 0,1-3-128 0,1 2 192 15,-1 0-400-15,1-2-96 0,1-1-16 0,0 0 0 16,-1 0 512-16,11 0 80 0,-9 0 32 0,9 0 0 15,0 0 768-15,0 0 144 0,0 0 48 0,0 0 0 16,0 0-176-16,14-4-48 0,5 3 0 0,4 2 0 16,4 0-368-16,6 2-80 0,2-2-16 0,3 3 0 15,2 0-400-15,3 2-176 0,3 1 128 0,2 0-128 16,3-1 0-16,-1-2 0 0,-3 1 0 0,1 0 0 16,1 1 0-16,1-2 0 0,-4-1 0 0,1 1 0 0,-1 2 0 15,0-6 0-15,-2 0 0 0,1-3 0 0,-2 2 448 0,-3-1 0 16,-2 1 0-16,-1-3 0 0,-4 2 176 0,0-1 32 15,-3 3 16-15,-3-1 0 0,-1 1-304 0,-5 0-64 16,-4 0-16-16,-4 1 0 0,-13-1-288 0,0 0 128 16,0 0-128-16,0 0 0 0,0 0 0 0,-6 9 0 15,-6-1 0-15,-5-2 0 0,-2 0 0 0,-6-1-192 16,-5 0 48-16,-1-1 16 0,-1 0-80 0,-4 1-16 16,-3-4 0-16,-2 3 0 0,-1 0 224 0,1 0-176 15,-4 0 176-15,1 0-160 0,-2 1 160 0,0-1 0 16,-1 0 0-16,-2 1 0 0,1 0 0 0,2 2 0 0,0 1 0 15,-1-3 0-15,0-1 0 0,2-2 0 0,2 1 0 16,2-3 0-16,-1 0 0 0,4 1 0 0,2 1 0 0,4-2 0 16,5 0 0-16,3-2 0 0,5 1 0 0,6-2 0 15,1 1 0-15,6-2 0 0,6 4 0 0,0 0 0 16,0-10 0-16,5 2 0 0,3 0 0 0,5 0 0 16,4 2 0-16,2-5 0 0,6 3 0 0,4 3 0 15,2-4 0-15,2 1 192 0,-1 0-32 0,2 0-16 16,3 1 48-16,0-1 0 0,0 0 0 0,1 1 0 15,2 0-32-15,-1 0 0 0,-1 1 0 0,1 0 0 16,1 2 32-16,0 1 16 0,-4-3 0 0,-1 0 0 16,-1-2-208-16,-1 2 176 0,-2-1-176 0,-1-1 160 15,-3 3-160-15,-2 0 0 0,-4 1 0 0,-4 3 0 16,-4-3 0-16,-1 2 128 0,-12 2-128 0,0 0 0 16,0 0 128-16,0 0-128 0,0 0 0 0,-11 2 128 15,-2-1-128-15,-5 2 192 0,-4-1-192 0,-4 2 192 0,-4-1-192 0,-1 1 192 16,-5 1-192-16,-1 1 192 0,-6 0-192 0,1-4 0 15,-3 2 0-15,0 0-176 0,-2-1-64 0,1 0-16 16,-1 1 0-16,3 0 0 16,0 1-1360-16,2-1-288 0,3 0-48 15</inkml:trace>
  <inkml:trace contextRef="#ctx0" brushRef="#br0" timeOffset="3103.68">21708 12935 5519 0,'0'0'496'0,"0"0"-496"16,0 0 0-16,0 0 0 0,0 0 800 0,0 0 64 0,0 0 16 0,0 0 0 16,0 0-368-16,-2-8-80 0,2 8-16 0,0-10 0 15,0 10 432-15,2-10 96 0,2 1 16 0,-4 9 0 16,4-8-192-16,1-2-16 0,-1 1-16 0,0 0 0 15,0-2-352-15,0 1-64 0,0-3 0 0,1-1-16 16,0-2 288-16,0-1 64 0,1-1 16 0,-1-1 0 16,0-3 64-16,0 1 16 0,1-5 0 0,1 3 0 15,-1-5-304-15,-1 2-48 0,-1 0-16 0,1-2 0 16,0 0-128-16,0 0-16 0,-2-2-16 0,1 0 0 16,0 0-224-16,1-2 128 0,-2-2-128 0,-2 2 0 15,-1-1 0-15,1 3 0 0,2-2 0 0,-2 0 0 16,-1 1 0-16,1 0 0 0,-1 0 0 0,3-1 0 15,0 1 0-15,-1 0 0 0,1-3 0 0,-1 1 0 0,1-3 0 0,0-3 0 16,-1-2 0-16,2 2 0 0,-3-1 0 0,1-2 0 16,-2-1 0-16,1 1 0 0,0 0 0 15,1 2 0-15,-1-2 0 0,0 4 0 0,-1-3 0 0,2-2 144 16,-2-3-144-16,0 0 192 0,0 1-192 0,0-1 0 16,0-1 0-16,0 3-176 0,0 0 176 0,0 1 128 15,-3 0-128-15,3 1 176 0,0 0-176 0,0-1 0 16,0-1 0-16,1-3 0 0,2 0 0 0,0 0 0 15,-2-1 0-15,3 0 0 0,0 1 0 0,0 1 0 16,-2 0 0-16,1 1 0 0,-1-1 0 0,1-1 0 16,0-2 0-16,-2 0 0 0,-2 1 0 0,2 1 0 15,1-1 0-15,1 2 0 0,-3 1 0 0,0 0 0 16,0 1 0-16,3-3 128 0,-1-1-128 0,0-2 0 0,-1-1 0 16,2-1 0-16,-1 1 128 0,2 2-128 0,0-1 192 0,1 2-64 15,0 1 0-15,-1-1-128 0,-1-2 192 0,1 1-64 16,1-1-128-16,0 2 0 0,0 0 0 0,1 0 128 15,-2 1-128-15,1 2 0 0,-1 1 0 0,0 1 128 16,-2 0-128-16,1-1 0 0,-1 1 0 0,0-3 0 16,-2 0 0-16,1 1 0 0,0-1 0 0,1 3 0 15,-1 0 0-15,-1 0 0 0,0 3 0 0,0 1 0 16,0-3 0-16,-1 1 0 0,-2 2 0 0,-1-1 0 16,0-3 0-16,-1 2 0 0,0-2 0 0,1 2 128 15,-3-1-128-15,3 0 0 0,2 2 0 0,-1 1 0 16,2 1 0-16,-2 1 0 0,1 1 0 0,-2-2 0 15,-1-1 0-15,-1 0 0 0,2-3 0 0,1 3 0 16,-4 0 0-16,4 1 0 0,3-1 0 0,0 3 0 0,-2-1 0 0,1 3 0 16,1 3 0-16,1 0 128 0,1-2-128 15,1 3 0-15,0 3 0 0,-1-1 0 0,2-2 0 0,-1 2 0 16,-1-2 0-16,2 1 0 0,0-1 0 0,1 3 0 16,-1 0 0-16,0 1 0 0,-2 2 0 0,1 0 0 15,1-1 0-15,0 2 0 0,-1-1 0 0,-2 4-176 16,0-4 48-16,-1 2 0 15,-2 1-352-15,1-1-64 0,-1 1-16 16,0 2 0-16,0-2 176 0,0 2 48 0,-2 1 0 0,1 3 0 0,1-4 96 0,-2 5 32 16,0 0 0-16,1 2 0 0,1 0 32 0,-1 3 16 15,-1 0 0-15,4 9 0 0,-4-7 32 0,4 7 0 16,-6-5 0-16,6 5 0 0,0 0-144 0,0 0-32 0,-7 8 0 0,2 4 0 16,1 2 144-16,1 0 32 0,1 5 0 0,-1 1 0 15,1 1 128-15,0 0 0 0,1 3 0 0,2 3-128 16,1-2 128-16,0 2 0 0,1 1 128 0,-1-2-128 15,1 0 352-15,1 1 0 0,0 0 0 0,0 2 0 16,0-1-192-16,0 2-32 0,-1 1-128 0,1 3 192 16,0 0-192-16,0 1 0 0,0 1 0 0,0 2 0 15,-1-1 224-15,-1 2 0 0,2-1 0 0,-1 3 0 16,-2-2 112-16,2 4 32 0,-2 2 0 0,0 2 0 16,2 2-208-16,-1 3-32 0,2-2-128 0,-1 1 192 15,0-2-192-15,-2 1 0 0,0 2 0 0,1 3 0 16,-2 1 0-16,0 2 0 0,0 2-160 0,-2 0 160 15,1-1-256-15,1-2 16 0,-1 2 16 0,-1-2 0 16,1 2 224-16,0 1 0 0,-1-4 0 0,2 4 0 0,0-4 0 0,-1 0 0 16,0-1 0-16,1-2 0 15,0 2 0-15,1-1 0 0,0 0 0 0,1 4 0 0,-1-5 0 16,2 3-144-16,2-2 144 0,0 0 0 0,0 0 0 0,0-1 0 16,1 0 0-16,0-1 0 0,-1-1 0 0,5 2 0 15,0 3 128-15,0 0-128 0,-2-1 0 0,1-2 0 16,-1-3 0-16,0 2 0 15,-1-1-416-15,-2 1-160 0,-1-1-16 0,0 4-5840 16,-1 1-1168-16</inkml:trace>
  <inkml:trace contextRef="#ctx0" brushRef="#br0" timeOffset="3569.3">22082 10900 10127 0,'-1'32'896'0,"-2"5"-704"0,1 2-192 0,2 1 0 16,-1 1 1696-16,2 0 304 15,1-1 64-15,1 0 16 0,0-1-1696 0,1-2-384 0,-1-4 0 0,1 1 0 31,0-2-928-31,0-1-192 0,0-2-32 0,0-2-16 16,-3-1-416-16,3 0-80 0,0 2 0 0,0-1-16 0,-1 2 1248 0,-1-2 256 0,1 3 176 0,0 1-208 16,-2 1 208-16,0 0 0 0,-1-1 0 0,0 2 0 15,0-3 0-15,0 0 0 0,-1-1 0 0,0 1 0 16,-2-2 0-16,0 0-144 0,1-2 144 0,-2 0-128 16,0 1 128-16,0-2 0 0,-1 0 0 0,0 0 0 15,-1-3 0-15,1 0 0 0,1 0 0 0,-1 0 0 16,1 2 272-16,0-1-16 0,-1-1 0 0,0-1 0 15,0-1 0-15,-1 2-16 0,1-1 0 0,1 0 0 16,-1 1-240-16,0-1 0 0,2-3 0 0,-1 0 0 0,0 0 0 16,2 1 176-16,-2-1-176 0,1-1 160 15,4-3 576-15,-1 0 112 0,0 1 32 0,2 0 0 16,-2 0-416-16,0-1-80 0,0-1 0 0,1-1-16 0,-1-2-368 0,0 1 0 16,0-1 0-16,-1 1 0 0,-1-2 0 0,2-9 0 15,2 10 0-15,-2 1 0 0,-2-2 0 0,2-9 0 16,0 10 0-16,0 2 0 0,0-12 320 0,0 10-16 15,0-10 0-15,2 11 0 0,-2-11-80 0,0 0-16 16,0 0 0-16,0 0 0 0,0 0-208 0,0 0 0 16,0 0 128-16,0 0-128 0,0 0 224 0,0 0 0 15,0 0 0-15,0 0 0 0,0 0 64 0,-5-12 16 16,-1 0 0-16,2-1 0 0,2-1-176 0,1 1-128 16,-1-3 192-16,0-1-192 0,-1 0 0 0,2-3 0 0,-1 0 0 15,1 0 0 1,-3 2-592-16,0 1-32 0,0-2 0 0,2 0-6432 0</inkml:trace>
  <inkml:trace contextRef="#ctx0" brushRef="#br0" timeOffset="4285.78">21931 12585 3679 0,'1'20'320'0,"2"-3"-320"0,0 0 0 0,1 2 0 16,-1-2 1936-16,1 3 320 0,0-1 64 0,0 1 16 16,-1 0-1168-16,1 0-224 0,1-1-48 0,0-1-16 15,-1-4-208-15,1 1-32 0,0-1-16 0,2-1 0 16,1 0-192-16,0-3-48 0,1 0 0 0,-1-3 0 15,-1 0-192-15,1-1-64 0,-8-6 0 0,9 7 0 16,2-3-128-16,-11-4 0 0,0 0 0 0,13 2 0 16,-13-2 0-16,10-2 0 0,-10 2-192 0,11-8 192 15,-5-1-256-15,-1-2 80 0,-1 0 16 0,-1-4 0 16,-2-2-80-16,-2-2-16 0,1-5 0 0,0-2 0 16,0 0 256-16,0-4 0 0,-1-1 0 0,-1-2 0 15,1 0 0-15,0-3-192 0,-2-1 192 0,1-3-192 16,-1-1-592-16,0-2-112 0,-1-2-32 0,-1-3 0 15,-1-1-576-15,-1 0-112 0,-1 1-32 0,2 1 0 0,-2 0 1120 0,1 0 208 16,1-1 64-16,-1 1 0 0,0 0 464 0,0-2 112 16,2-1 0-16,0 1 16 0,-2 2 768 0,1-3 160 15,0 1 16-15,2 0 16 0,1 1-208 0,0-1-32 16,2-2-16-16,-2-1 0 0,-1-5-592 0,2-1-128 16,-1 0-32-16,2-3 0 0,1 1-288 0,0 0 0 0,0-2 0 15,2 0 0-15,1-3 0 0,-2 1 0 16,-2-2 0-16,2 1 0 0,3 1 0 0,0 4 0 15,0-2 0-15,0 4 0 0,-2-1 208 0,1-1-16 0,-2-2 0 0,2-1 0 16,1 3 368-16,0 1 64 0,-2 2 16 0,2 0 0 16,0-1-224-16,0 1-32 0,0-3-16 0,0 0 0 15,-1 0-144-15,0 0-32 0,3 1 0 0,-2 1 0 16,-2 0-192-16,1 1 128 0,-1 1-128 0,0 0 0 16,-4-5 128-16,1 1-128 0,0 1 0 0,1 2 0 15,-2-1 0-15,1 3 0 0,-1 2 0 0,-2 0 0 16,-2-2 0-16,0-1 0 0,1 1 0 0,1-1 0 15,0-1 128-15,1 3-128 0,1-1 0 0,-1 2 0 16,0-1 0-16,2 2 0 0,1 1 0 0,0-1 0 16,-1-1 0-16,1 1 0 0,0-2 0 0,2 3 0 15,1 2 128-15,0 2-128 0,-3-1 0 0,0 3 0 16,0-3 0-16,0 3 0 0,-2-1 0 0,1 0 0 0,0 6 176 0,1-2-176 16,-2 4 192-16,2-2-192 0,0 2 352 0,-1 2-32 15,1 2-16-15,0 1 0 0,-1 3-80 0,1 3-16 16,1-3 0-16,-1 0 0 0,-2 0-208 0,2 0 128 15,0 4-128-15,0-3 0 0,-2 3 128 0,2 2-128 16,2 4 0-16,-1-1 0 0,-1 0 0 0,1 3 0 16,-1-2 0-16,1 3 0 0,-1 0 0 0,0 3 0 15,0-2 0-15,2 3 0 0,-2-1 0 0,1 2-240 16,0-1 32-16,-1 1-10992 0</inkml:trace>
  <inkml:trace contextRef="#ctx0" brushRef="#br0" timeOffset="6554.42">17522 6431 20159 0,'0'0'896'0,"0"0"176"0,0 0-864 0,0 0-208 0,0 0 0 0,0 0 0 15,0 0 512-15,0 0 64 0,0 0 16 0,0 0 0 16,0 0-416-16,0 0-176 0,0 0 128 0,0 0-128 15,0 0 0-15,0 0 0 0,-8-7 0 0,-1 2 0 16,0 3 0-16,-2 2 0 0,-2-2 0 0,-1 2 0 16,-3 0 224-16,-1 0-32 0,-2 0-16 0,-1 2 0 15,-2-2 272-15,-2 2 48 0,-2-4 16 0,-4 4 0 16,-2-1-48-16,-1 3 0 0,-2-4 0 0,-1 1 0 16,-1-1 144-16,-1 3 32 0,-1 0 0 0,-1 0 0 15,0 3-144-15,3-1-32 0,0 0 0 0,1 2 0 0,0-1-48 16,1 1-16-16,3 0 0 0,0 0 0 15,0-2-160-15,3 0-48 0,0 1 0 0,4-1 0 0,2 0-192 16,0-1 0-16,1 0 0 0,0 1 0 0,4-1 0 0,1 0 0 16,1-1 0-16,2 0 0 0,2 1 144 0,3 2-144 15,1-5 128-15,9-1-128 0,0 0 0 0,0 0 0 16,0 0 0-16,0 0 0 0,0 0 0 0,0 0 0 16,0 0 0-16,10-5 0 0,1-1 0 0,-1 3 208 15,0-4-48-15,4 2-16 0,-1 0 64 0,1 1 16 16,0-4 0-16,1 3 0 0,-1-2-224 0,0 2 0 15,1-2 0-15,-2 2 0 0,-2 0 0 0,1 1 0 16,-1-2 0-16,-2 0 0 0,-9 6 128 0,9-8-128 0,-9 8 0 0,6-7 0 16,-6 7 128-16,0 0-128 0,3-9 0 0,-3 9 0 15,0 0 0-15,-1-7 0 0,1 7 0 0,-2-7 0 16,2 7 0-16,-2-7 0 0,-1 0 0 0,3 7 0 16,0 0 0-16,-3-6 128 0,3 6-128 0,0 0 0 15,-3-7 0-15,0 1 0 0,3 6 0 0,-7-6 0 16,1 2 0-16,-2 2 0 0,8 2 0 0,-9-1 0 15,0-1 0-15,1 1 0 0,0 0 0 0,8 1 0 16,-9-2 0-16,1 0 0 0,8 2 0 0,-8-2 0 16,1 2 0-16,7 0 0 0,0 0 0 0,-8 3 0 15,8-3 0-15,0 0 0 0,-7 5 0 0,7-5 0 16,-6 7 0-16,6-7 0 0,-7 8 0 0,7-8 0 16,-5 7 0-16,5-7 0 0,0 0 0 0,0 0 0 15,0 0 0-15,0 0 0 0,0 0 0 0,0 0 0 16,0 0 0-16,0 0 144 0,0 0 16 0,0 0 0 15,0 0 32-15,0 0 0 0,13-4 0 0,1-2 0 0,1-3-192 16,2 0 192-16,1 0-192 0,3-1 192 0,0 0-192 0,1 2 0 16,1 0 0-16,-1 1 0 0,1-1 0 0,-1 0 0 15,3-1 0-15,-3 1 0 0,-3 1 0 0,1-2 0 16,-1 2 0-16,0 0 0 0,-4-1 0 0,0 0 0 16,-2 1 128-16,-2 0-128 0,1-1 208 0,-1 2-32 15,-4 0-16-15,-7 6 0 0,0 0 32 0,0 0 16 16,0 0 0-16,0 0 0 0,0 0 32 0,0 0 0 15,0 0 0-15,0 0 0 0,0 0-240 0,0 0 176 16,0 0-176-16,-6 7 160 0,-2 1-160 0,-1 1 128 16,-2 0-128-16,1 1 128 0,0 2-128 0,-2 0 192 0,-1 1-192 0,-1-3 192 15,-3 1-32-15,0 1 0 0,-2 1 0 0,0 1 0 16,-2-1 48-16,1-3 16 0,1 1 0 0,-1-2 0 16,1 0 32-16,-1 0 16 0,1-1 0 0,-1 0 0 15,1 1-112-15,0-1-32 0,2 0 0 0,2-1 0 16,-1 3-128-16,2 0 0 0,-1-1 144 0,2-1-144 15,2-2 0-15,1 2 0 0,0 0 0 0,0 1 128 16,0 0-128-16,1 2 0 0,0-2 0 0,1 0 0 16,1-4 0-16,1 2 0 0,6-7 0 0,-4 9 0 15,4-9 128-15,-1 9 0 0,1-9 0 0,4 9 0 16,-4-9 64-16,7 9 0 0,0-1 16 0,1-1 0 16,-8-7-48-16,13 7-16 0,0 3 0 0,0-5 0 15,-1 0-16-15,1 2 0 0,1-1 0 0,1-2 0 16,-2 0-128-16,1 1 192 0,-1-1-192 0,2 1 192 0,-1 0-192 0,0 2 128 15,-1-2-128-15,0 0 128 0,-1 1-128 0,-2-2 0 16,-10-4 0-16,15 6 0 0,-1-1 0 0,-1 0 128 16,-1-1-128-16,0-1 128 0,1 0-128 0,0-1 0 15,-2 2 0-15,2-3 0 0,1 2 0 0,-1 0 0 16,0 1-160-16,-2-2 160 16,1 1-1536-16,0 2-192 0,1 4-64 0,-1-2-10480 15,-1-1-2096-15</inkml:trace>
  <inkml:trace contextRef="#ctx0" brushRef="#br0" timeOffset="7088.74">17573 6368 23039 0,'-4'-8'2048'0,"0"2"-1648"0,0-1-400 0,4 7 0 16,-4-5 2576-16,4 5 432 0,0 0 96 0,0 0 16 15,0 0-2032-15,0 0-416 0,0 0-80 0,0 0-16 16,0 0-64-16,0 0-32 0,0 0 0 0,11 6 0 15,-2 4-64-15,-1-4-16 0,-2 2 0 0,1 1 0 16,-2 0-48-16,0 2-16 0,-1 0 0 0,-1 1 0 0,-1-2 32 0,1 2 0 16,-1 3 0-16,1-2 0 0,1 3 96 0,0 4 32 15,0-3 0-15,0 0 0 0,0-1 16 0,-1 1 16 16,3-4 0-16,-1 4 0 0,0 2-208 0,0-3-64 16,2-1 0-16,-1 0 0 0,1-4-256 0,-1 1 128 15,2-1-128-15,-1-1 0 0,-7-10 160 0,9 10-160 16,-1-3 128-16,-8-7-128 0,0 0 128 0,13 4-128 15,-3-1 0-15,2-3 128 0,-2-3 0 0,2-2 0 16,1-2 0-16,-1-2 0 0,0-1 0 0,-1-3 0 0,0-3 0 16,-1 2 0-16,-1-6 0 0,2 3 0 0,-1-1 0 15,1 0 0-15,-2-7 0 0,0 0-128 16,0-1 192-16,1-1-64 0,-1 1-128 0,1-3 0 0,-1 0 0 0,0 3 128 16,0 1-128-16,-1 3 0 0,-2 0 0 0,0 1 0 15,-1 2-176-15,0 2-16 0,0 2 0 0,-1 7 0 31,-1-1-1136-31,-3 9-224 0,0 0-48 0,0 0-11776 0,0 0-2336 0</inkml:trace>
  <inkml:trace contextRef="#ctx0" brushRef="#br0" timeOffset="7654.91">18287 6398 35711 0,'-8'-9'1584'0,"8"9"320"0,-6-7-1520 0,6 7-384 0,0 0 0 0,0 0 0 0,0 0 368 0,-9-1 0 16,9 1 0-16,-9 1 0 0,0 2-368 0,-1 2 0 15,1-1 0-15,0 1-128 0,0 0-80 0,-1 2-16 16,-3-1 0-16,0 2 0 0,-1-1 80 0,3 1 16 15,-2-1 0-15,0 4 0 0,-2-1 128 0,2 1 256 16,2-2-64-16,0 1-16 0,1 2 352 0,1 0 80 16,2 0 16-16,2 1 0 0,1 0-96 0,1 1-16 15,2 2 0-15,2-2 0 0,2 2-144 0,2-2-48 16,0 3 0-16,2 1 0 0,1-4-176 0,2 2-144 0,2 0 192 16,1-5-192-16,1-1 144 0,1-3-144 0,0-1 0 0,1-4 144 15,1 1-144-15,1-3 128 0,2-3-128 0,-2-2 128 16,-1-3-128-16,0-1 0 0,-2-4 144 0,2-1-144 15,-2-1 128-15,-1 0-128 0,-1-1 128 0,-1-2-128 16,0 2 0-16,-3-1 144 0,-3 2-144 0,1-4 0 16,-1 2 160-16,1-1-160 0,-2 0 128 0,0 1-128 15,-1 0 128-15,0 3-128 0,-1 2 128 0,-2 3-128 16,-1 9 144-16,0 0-144 0,0 0 160 0,0 0-160 16,0 0 320-16,-7 6-48 0,1 6 0 0,1 0 0 15,1 3-144-15,0 4-128 0,1-2 144 0,1 0-144 16,0-2 0-16,2 1 128 0,0-1-128 0,3 2 0 15,0 0 0-15,0 0 0 0,1 2 0 0,0-5 0 0,0-1 0 16,1 0 0-16,2 0 0 0,-1-3 0 0,-6-10-432 16,8 12 32-16,-8-12 0 0,11 11 0 15,-11-11-496-15,0 0-80 0,10 2-32 16,-10-2 0-16,11-2-1936 0,-5-2-400 0,1-3-80 0</inkml:trace>
  <inkml:trace contextRef="#ctx0" brushRef="#br0" timeOffset="7973.21">18592 5882 10127 0,'0'0'448'0,"-4"-11"96"0,0 2-544 0,4 9 0 0,0 0 0 15,0 0 0-15,0 0 6848 0,0 0 1248 0,0 0 256 0,10 9 48 16,-3 4-6608-16,3 2-1344 0,-1 0-256 0,0 5-48 15,0 3 112-15,0 3 0 0,-1 2 16 0,-2 2 0 16,0-2-128-16,-2 4-16 0,-1 0-128 0,0 2 192 16,-3 0 0-16,-1 3 0 0,-1-1 0 0,1 2 0 15,1-2 16-15,-1-2 0 0,-2-2 0 0,2-2 0 16,0 0-48-16,1-3-16 0,0-2 0 0,0-2 0 16,1-3-144-16,2 1 192 0,-2-6-192 0,1 3 192 15,1-1-192-15,1-1 0 0,0-2 0 0,1-2 0 16,-1-1-1312-1,-4-11-240-15,7 6-48 0,-1 1-16 16,-6-7-1920-16,0 0-384 0</inkml:trace>
  <inkml:trace contextRef="#ctx0" brushRef="#br0" timeOffset="8728.54">18993 5947 8287 0,'0'0'368'0,"0"0"80"0,0 0-448 0,3-9 0 16,-3 9 0-16,3-9 0 0,0 3 1840 0,-1 0 272 15,1-3 64-15,-3 9 16 0,0 0-1488 0,0 0-288 0,0 0-64 0,0 0-16 16,0 0 368-16,0 0 80 0,0 0 16 0,0 0 0 15,0 0 272-15,0 0 48 0,0 0 16 0,0 0 0 16,0 0 176-16,0 0 32 0,0 0 16 0,-4 10 0 16,3 1 64-16,1 0 16 0,0 2 0 0,0 0 0 15,0-2-416-15,1 2-96 0,2 1-16 0,-1 2 0 16,0-1-304-16,-1 2-64 0,0 2-16 0,-1-2 0 16,0-2-288-16,0 4-64 0,0-1-16 0,0 0 0 15,0 0-160-15,0 2 0 0,0-1 0 0,0 1 0 16,1-6 0-16,2 2-192 0,0 0 0 0,1-3 16 15,-4-13-880 1,5 11-176-16,-5-11-48 0,8 11-9680 0,-8-11-1952 0</inkml:trace>
  <inkml:trace contextRef="#ctx0" brushRef="#br0" timeOffset="8961.28">18951 6687 24879 0,'-9'-2'2208'0,"1"0"-1760"16,8 2-448-16,0 0 0 0,0 0 4800 0,0 0 864 15,0 0 176-15,0 0 48 0,6 11-4848 0,-6-11-1040 16,13 8 0-16,0-3-176 15,1-1-1440-15,0-2-304 0,2-2-48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9:57.7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9212 5723 40831 0,'-9'-8'1200'0,"-3"-5"240"0,2-2 80 0,2 0-1216 0,1-2-304 0,0 1 0 0,0-1 0 0,1 2 0 0,-2 0 128 16,-1-2-128-16,0 2 0 0,-2-1 0 0,1-1 0 15,-3 0 0-15,-2 3-192 16,-2-6-576-16,-1 3-128 0,-3 0 0 0,-2 2-16 15,-2 2-400-15,-5 3-80 0,-4 4-16 0,-4 5 0 16,-3 1-64-16,-4 6-32 0,0 5 0 0,-6 4 0 16,-5 4 528-16,-3 4 96 0,0 2 32 0,-2 5 0 0,-3 2 848 0,0 9 0 15,-1-1 0-15,1 10 192 0,0 4 752 0,2 4 144 16,1 2 48-16,3 2 0 0,2 2-560 0,3 4-96 0,-1 4-32 0,3 7 0 16,4 9-320-16,0 2-128 0,1 1 0 0,0 4 0 15,0-1 0-15,3 8-320 0,3 3 64 0,1 2 0 31,2 1-160-31,1 8-32 0,-2 6 0 0,0 3 0 0,2 1 288 0,0 8 160 0,1 9-192 0,0 0 192 16,-1-4-144-16,2 9 144 0,1 6 0 0,3-1-144 16,3 1 0-16,-1 0 0 0,1-3 0 0,5 6 0 15,2 2 144-15,2 0 0 0,0 0 0 0,1 0 128 16,0 4 128-16,0 1 16 0,1 1 16 0,2-4 0 16,-1-2 208-16,4 0 32 0,0 3 16 0,2-2 0 15,3-2 96-15,0 0 32 0,4 1 0 0,1 1 0 16,-1 2-304-16,2-3-64 0,3-7-16 0,2 5 0 15,2-2-288-15,2-4 0 0,1-5 128 0,4 2-128 16,3 3 0-16,0-4 0 0,2-2 0 0,0-2 0 0,2 1 0 0,3-3 128 16,-2-3-128-16,2 0 0 15,1-2 192-15,1-6-64 0,3-8 0 0,2 1-128 0,2-3 128 16,2-7-128-16,-1-7 0 0,4-3 0 0,1 3 176 0,3-7-32 16,2-6 0-16,0-1 0 0,1-8 32 0,0 4 0 15,0-2 0-15,3-5 0 0,4-6-176 0,0-6 128 16,0-5-128-16,2-1 128 0,-1-1-128 0,1 2 0 15,-1-1 0-15,0 0 128 0,1-6-128 0,-1 2 0 16,1-10 144-16,-1 1-144 0,-1-1 0 0,2-2 128 16,1-4-128-16,-3-2 0 0,-1-2 128 0,-2-3-128 15,-1-6 128-15,-1-2-128 0,-1-5 128 0,-3-5-128 0,-1-5 160 0,-1-4-160 16,0-2 176-16,-2-4-176 0,-1-3 192 0,-2-4-192 16,-1-3 368-16,1-2-48 0,-4-3 0 0,1-2 0 15,-2-3 512-15,0-3 80 0,-1-2 32 0,0-1 0 16,2-3-144-16,-2 0-32 0,-3-4 0 0,2-3 0 15,-1-2-304-15,1-6-64 0,0-3-16 0,-2-5 0 16,1-6-128-16,-2-4-48 0,0-6 0 0,0 0 0 16,0-2-80-16,0-1 0 0,-3-2-128 0,1-9 192 15,-2-10-192-15,1 3 0 0,1-3 0 0,-1-1 0 16,0-5 0-16,0-5 0 0,3-6-128 0,-2 2 128 16,-1-1 0-16,1 0 0 0,-2-6 0 0,0-2 0 15,1 1 0-15,1-1 128 0,-2 0-128 0,0-3 0 16,0-4 0-16,0 1 0 0,-2 2 0 0,-3-7 0 0,0-2 0 15,-1-1 0-15,-3 6 0 0,-3-4 0 16,-2-6 160-16,-2 2-160 0,-3 2 160 0,-2-4-160 0,-3-4 144 16,-1 2-144-16,-1 0 128 0,-1-3-128 0,0-3 304 15,-1 2-32-15,0 1 0 0,2-2 0 0,1-5 64 0,1 0 16 16,2 4 0-16,2-7 0 0,2 0-160 0,2 0-48 16,0 0 0-16,2 4 0 0,0 0-144 0,0-2 0 15,-2-3 0-15,2 5 0 0,0 8 0 0,-3-6 0 16,-2-5 0-16,-2 7 0 0,-2 8 0 0,-2-2-144 15,-4-2 144-15,1 2 0 0,-3 3 0 0,-2 1 0 16,-2-2 0-16,-1 3 144 0,0 4-144 0,-2 0 0 16,-2 1 0-16,1-1 0 0,-1-2 0 0,1 5 128 15,0-1-128-15,-2 3 128 0,-1-2 0 0,0 8 0 16,3 0 0-16,-1 1 0 0,0-1 32 0,-1 4 0 0,1 4 0 16,-2 2 0-16,1 0-160 0,-1 7 128 0,2 4-128 0,-1 7 128 15,-1 5-128-15,0 2 0 0,-2 4 0 0,-3 0 0 16,-2 3 0-16,-3 4 0 0,-2 8 0 0,-5 6 0 15,-2 5 0-15,-3 6-192 0,-2 5 64 0,-2 6 128 16,-2 0-304-16,0 5 64 0,0 3 16 0,-1 2 0 16,0 2-48-16,-1 4-16 0,1 3 0 0,2 3 0 31,2 6-208-31,5 2-32 0,3 2-16 0,6 5 0 16,5 2-2512-16,8 4-496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23:33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3413 12709 7359 0,'0'0'656'0,"0"0"-528"0,1-8-128 0,1 2 0 15,-2-1 2272-15,0 7 416 0,1-10 96 0,2 1 16 16,-2 2-1264-16,-1 7-256 0,3-6-64 0,-3 6 0 16,0-7-240-16,0 7-48 0,0 0-16 0,0 0 0 15,0 0-128-15,0 0-16 0,0 0-16 0,0 0 0 16,0 0-16-16,0 0 0 0,-15 3 0 0,3 1 0 15,5 1-96-15,-4 2-32 0,-2 0 0 0,1 2 0 16,-1 2-96-16,0-1 0 0,0 2-16 0,-1 2 0 0,-2-3-112 0,1 1-32 16,-1-1 0-16,0 5 0 15,-2-2-32-15,1 3 0 0,-1 1 0 0,1 2 0 0,-1 1-64 0,1 5 0 16,-3-4-16-16,1 4 0 0,-1 3-96 0,1 1-16 16,-1 5 0-16,2 3 0 0,0 2-128 0,1 2 128 15,2 1-128-15,2-4 128 0,1 2-128 0,3-5 0 16,2 1 0-16,0-4 128 0,2 1-128 0,2 2 0 15,2-3 0-15,1 5 0 0,1 0 0 0,3-1 0 16,1-5 0-16,2 5 0 0,2-3 0 0,1-1 0 16,2 0 0-16,2 0 0 0,1-5 0 0,2 1 0 15,1-2 0-15,2-2 0 0,0-3-240 0,4-1-128 16,-1 0-16-16,2-1-16 16,3-2-1968-16,-1-1-384 0,0-2-64 0</inkml:trace>
  <inkml:trace contextRef="#ctx0" brushRef="#br0" timeOffset="1368.23">25149 12639 6447 0,'-15'0'576'0,"5"0"-576"16,-4-1 0-16,1 1 0 0,3 0 5424 0,1 1 976 16,0 1 192-16,4 1 32 0,5-3-5024 0,0 0-992 15,0 0-208-15,0 0-32 0,0 0-240 0,0 0-128 16,5 12 160-16,3 0-160 0,0-2 160 0,0 0-160 0,1 5 160 0,3-1-160 15,1 0 352-15,1 2-32 0,-1 1 0 0,3 1 0 16,-1 0-112-16,2 2-16 0,-1 1-16 0,-1 0 0 16,4 1-48-16,-2 1 0 0,0-2 0 0,1 1 0 15,0 2 176-15,0 1 16 16,-1-1 16-16,2 4 0 0,-4 0-192 0,1 5-144 0,1 2 192 0,-2 2-192 16,-2 1 160-16,3 2-160 0,1 3 128 0,0 0-128 15,-4 0 0-15,-1-3 128 0,-2 0-128 0,-1-5 0 16,-3-1 0-16,-3 0 0 0,-3 1 128 0,0 1-128 15,-1 1 0-15,-1-2 160 0,-2 0-160 0,-3-4 160 16,-1 1-160-16,0-2 0 0,-1-3 144 0,0-3-144 16,-3-5 144-16,1 1-144 0,-1-1 192 0,0-3-192 15,1-4 0-15,-1-1 0 0,1-1 0 0,2-1 0 16,-1 0-528-16,1-3-224 0,0-2-32 16,9-4-9760-16,-11 5-1936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29:50.83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13539 6088 2751 0,'-26'0'128'0,"6"-2"16"0,-6 0-144 0,0 2 0 0,-1-2 0 0,-2 2 0 16,-1 0 5440-16,4 0 1072 0,1-2 208 0,3 1 32 15,3-2-5216-15,0 3-1024 0,3-4-224 0,1 1-32 16,1 1 0-16,2 0 16 0,2 1 0 0,10 1 0 16,-11-1-144-16,11 1-128 0,-8-3 144 0,8 3-144 15,0 0 272-15,0 0-32 0,0 0-16 0,0 0 0 16,0 0 64-16,0 0 16 0,8 4 0 0,5-1 0 16,3 1-112-16,2-2-32 0,3 1 0 0,5 0 0 15,5-2 32-15,3 1 0 0,3-2 0 0,3 0 0 0,3-2 224 16,2 1 48-16,1-2 16 0,4-2 0 0,5-1-96 0,3 4-32 15,5 2 0-15,0-3 0 0,-2-1-224 0,0-1-128 16,-1-3 160-16,1 0-160 0,2-1 128 0,1 0-128 16,2 1 0-16,1-1 0 0,1 0 0 0,-4 0 128 15,-2-1-128-15,-3-1 0 0,-4 1 0 0,-2-1 0 16,-2 2 0-16,-3 3 0 0,-4 0 0 0,-3 4 0 16,-3-3 0-16,-4 3 0 0,-6 0 0 0,-4 0 0 15,-5 1 128-15,-4 0-128 0,-4 1 0 0,-11 0 128 16,0 0-128-16,0 0 0 0,0 0 192 0,0 0-48 15,-11 6-16-15,-4-2 0 0,-3 0 96 0,-6 1 16 16,-3-2 0-16,-4 2 0 0,0 2-64 0,-7 2-16 0,-4-5 0 16,0 2 0-16,-1 1-160 0,-1-1 160 0,-3 2-160 0,-1-1 160 15,-2-1-160-15,-5 1 192 0,-2-1-192 0,-3 1 192 16,-2-2-192-16,-1 3 192 0,2 1-192 0,1 0 192 16,-2-1-192-16,1-2 128 0,-1 1-128 0,-1-3 128 15,0 5 128-15,2-3 0 0,3 2 16 0,3 1 0 16,3-1-80-16,3 1 0 0,4 0-16 0,3-2 0 15,2-4 80-15,3 0 32 0,2 1 0 0,4 0 0 16,1 0-96-16,4-1 0 0,1-1-16 0,3-2 0 16,2 0-32-16,3 0 0 0,3 2 0 0,2-2 0 15,3 0-144-15,9 0 192 0,0 0-192 0,0 0 192 16,0 0-192-16,0 0 192 0,0 0-192 0,16 1 192 16,2-1-192-16,4 4 0 0,4-3 144 0,5 2-144 15,5-1 0-15,3 0 0 0,4-4 0 0,2 2 0 0,4 0 0 0,1-1 0 16,1-1 0-16,5-1 128 0,4 0-128 0,3 2 0 15,1 0 0-15,-2-1 0 16,-2 0 0-16,-4-1 0 0,-2 2 0 0,-1-4 0 0,1-1 0 0,-1 0 0 16,1-1 0-16,-4 1 0 0,0 1 0 0,-2 0 0 15,-5 2 0-15,-2-5 0 0,-4 0 0 0,-1 0 0 16,-5 2 0-16,-5-1 0 0,-5 2 0 0,-3 0 144 16,-2 0-144-16,-4 0 0 0,-12 5 128 0,9-6-128 15,-9 6 0-15,0 0 0 0,0 0 208 0,0 0-64 16,0 0-16-16,-7-6 0 0,-3 2 0 0,-3 0-128 15,-2 3 192-15,-3 1-64 0,-3 0-128 0,-1 2 192 0,-1 3-192 0,-1-1 192 16,-3 0-192-16,-2 0-192 0,-2 1 32 0,-1 1 16 16,0-1-176-16,-2 1-16 0,0 1-16 15,-1 2 0 1,-2 1-1344-16,2 2-272 0,3 3-48 0,-1-2-15408 0</inkml:trace>
  <inkml:trace contextRef="#ctx0" brushRef="#br1" timeOffset="14575.44">24247 819 20735 0,'0'0'912'0,"0"0"192"0,-8-6-880 0,0-1-224 15,0 3 0-15,8 4 0 0,-5-6 576 0,5 6 80 16,0 0 16-16,0 0 0 0,0 0-112 0,0 0-32 15,0 0 0-15,0 0 0 0,0 0-144 0,0 0-48 16,0 0 0-16,0 0 0 0,0 0 368 0,0 0 80 16,0 0 16-16,4 12 0 0,0-1-224 0,-2 2-32 15,0 2-16-15,0 0 0 0,-1 1-256 0,2 1-48 16,-2 0-16-16,1 2 0 0,-2 1-80 0,2 2 0 16,0 2-128-16,0 0 192 0,1 1 16 0,2 3 0 0,0-1 0 15,0-2 0-15,1 1 112 0,0 2 0 0,1-3 16 0,-1 3 0 16,-1-1-96-16,2 0-32 0,0-1 0 0,-2 3 0 15,0 2-80-15,0 2-128 0,2-4 176 0,-1 2-176 16,1 3 144-16,-1 1-144 0,1 2 0 0,1 0 144 16,-1-1-144-16,3 0 0 0,-1 1 0 0,2-1 128 15,2-2-128-15,-1 1 0 0,0 0 0 0,1 2 0 16,0-2 0-16,3 3 0 0,-1 0 0 0,2 2 0 16,-1 1 0-16,2-1 192 0,-1 0-192 0,1 2 192 15,2 1 16-15,-2-2 16 0,0-4 0 0,1 2 0 16,-2 2-64-16,-1-1-16 0,0-1 0 0,1 4 0 15,0 4 48-15,0-2 0 0,-1-1 0 0,2 2 0 16,0-2 0-16,0-1 0 0,2-3 0 0,-1 2 0 16,1-3-192-16,2 2 0 0,0-2 0 0,2 0 0 0,-1 1 0 15,3 2 0-15,3 1 0 0,2-3 0 0,2 0 0 0,2-1 0 16,0 1 0-16,-1-3 0 0,-2-4 0 0,1 3 128 16,4-2-128-16,-1-2 128 0,-4-1-128 0,4 5 192 15,2-2-192-15,1 1 192 0,2-1-192 0,0-2 0 16,2 2 144-16,2-1-144 0,0-2 0 0,0 2 0 15,-5-5 0-15,2 2 0 0,-1-6 0 0,2-1 128 16,0-1-128-16,2 2 0 0,0-1 0 0,5-3 0 16,2 1 0-16,2 0 128 0,-1-2-128 0,-1-1 0 15,-1 1 0-15,0 0 128 0,-2 3-128 0,1-5 0 16,3-1 0-16,5 1 128 0,2 0-128 0,-2 1 0 16,0 0 128-16,-1-2-128 0,1-2 0 0,-1 1 128 0,2-2-128 0,1 0 0 15,2 0 0-15,2 0 0 0,2-1 0 16,-2 2 0-16,-1-4 0 0,0 1 0 0,-4-2 0 0,5-3 128 15,4 2-128-15,1 0 0 0,0 0 0 0,-1-2 0 16,-1 1 0-16,-2-4 192 0,1-2-64 0,3 1 0 16,4-2-128-16,2 4-160 0,-1-1 160 0,-1-3-208 15,-3-4 208-15,1 1 0 0,1-2 0 0,1 1 0 16,2-2 0-16,-1-1 0 0,-1-1 0 0,0-2 0 16,-1-3 144-16,1-1-144 0,2-5 0 0,0 1 144 15,3 0-144-15,-3 0 0 0,-6-1 0 0,0-5 0 16,-1-4 128-16,2 1-128 0,2-3 0 0,1-3 128 15,0 2-128-15,-3 2 0 0,-3-5 0 0,-2-1 0 16,-3 1 128-16,5-4-128 0,-2-1 0 0,2 0 128 16,-2-6-128-16,-1-2 0 0,-3-4 0 0,-1 0 128 15,-3 0-128-15,2-2 0 0,0-1 0 0,1 2 128 16,0-4-128-16,-2 0 160 0,-2-3-160 0,-2-2 160 0,-5-7-160 0,0 3 0 16,-5 2 0-16,0-3 0 0,0 1 0 0,1-3 0 15,0-4 0-15,1-1 0 0,-2-1 176 0,-1 4-48 16,0 2-128-16,-3 1 192 0,-4-2 0 0,-2-1 0 15,-1-4 0-15,-1 2 0 0,1 3 112 0,-2 0 16 16,-1 2 0-16,1 1 0 0,3-1-320 0,0-1 0 16,-1 1 0-16,2 0 0 0,0-2 128 0,0 5-128 15,-3 3 0-15,-1 1 0 0,-1-1-256 0,-3-1-96 16,-2 0-32-16,1-1 0 0,1-1 528 0,0 7 112 16,-5 1 0-16,0 2 16 0,0 5-272 0,-1 2 0 15,-3 4-208-15,-1 0 80 0,0 1 128 0,-1 3-128 0,-3 1 128 16,1 3-128-16,-2 0 0 0,0 2 0 0,-2 2 0 0,-1 6 0 31,-1 4-1408-31,0 3-288 0,-2 2-48 0</inkml:trace>
  <inkml:trace contextRef="#ctx0" brushRef="#br1" timeOffset="16092.54">25990 647 3679 0,'0'0'160'0,"0"0"32"16,0 0-192-16,-4 9 0 0,4-9 0 0,-3 12 0 0,2-1 4160 0,1-1 768 15,1 0 176-15,2 2 16 0,1 0-3952 0,0 0-784 16,-1 2-176-16,1-1-16 0,0 1-192 0,1-1 128 0,1-1-128 0,-1 4 128 15,3-1-128-15,0 2 0 16,-1 3 0-16,2-3 0 0,-1 2 0 0,1 1 0 16,2 3 0-16,-1 2 0 0,2 1 0 0,0 3 128 0,-1 1 0 0,3 0 0 15,-1 0 16-15,0 2 0 0,-2 5 0 0,2 1 0 16,-1-3-16-16,1 1 0 0,0 1 0 0,3 1 0 16,-1 4 48-16,1 2 0 0,-2 1 0 0,1 5 0 15,-1 1 0-15,0 1 0 0,0 1 0 0,-1 1 0 16,-2-5 80-16,4 1 0 0,-1-2 16 0,2 2 0 15,-2-1-144-15,0 2-128 0,-2 3 144 0,2-1-144 16,1 1 160-16,-1-4-160 0,0-1 160 0,1-1-160 16,-2 1 304-16,1 2-48 0,2 3 0 0,-2 0 0 15,-2 0 272-15,0-1 48 0,1 1 16 0,1-2 0 16,-1-4-16-16,1 2 0 0,-1-2 0 0,0 1 0 16,-1 1-16-16,1 1-16 0,0 1 0 0,2-4 0 0,-1 1-112 0,2-3-32 15,-1 0 0-15,2 0 0 0,0-5 0 0,0 1 0 16,-3-4 0-16,2 4 0 0,1-3-80 0,0 2-32 15,0 4 0-15,1-2 0 0,2 0-144 0,-1-3-16 16,-1 1-128-16,2-3 192 0,1-5-192 0,0 0 0 16,2-2 128-16,1 1-128 0,-1-6 0 0,1 1 0 15,-1-1 0-15,2 0 0 0,0 0 160 0,-1-2-160 16,0-5 160-16,1 2-160 0,1 0 0 0,-2 0 128 16,0-3-128-16,-2 0 0 0,0-5 0 0,-1-1 144 15,0-3-144-15,1 0 128 0,0-2 32 0,0-2 0 16,-1-1 0-16,0-1 0 0,0-1 48 0,1 0 16 0,3-2 0 15,-2 0 0-15,-2 0-32 0,1-2 0 0,3 1 0 16,0 0 0-16,1-1-192 0,0 0 144 0,0-2-144 0,0 0 128 16,0-1-128-16,0-1 0 0,-1-1 0 15,1-1 128-15,2-3-128 0,-1-2 0 0,0-2 0 0,2 0 0 16,1-2 0-16,1-1 0 0,2-3 0 0,1-1 128 16,-2-1 0-16,2 2-128 0,0-3 192 0,1 2-64 15,1-1-128-15,-2-1 0 0,-2 1 0 0,-1-2 0 16,1 0 0-16,-2-2 0 0,0-3 0 0,0 0 0 15,0-1 0-15,1-3 0 0,0-3 160 0,2 2-160 16,-1 0 240-16,2-2-64 0,0-1-16 0,3 2 0 16,-1 1-160-16,1 1 0 0,-1 3 144 0,-3-3-144 15,-2-3 176-15,2-2-48 0,-3-3 0 0,-2-2 0 16,1-4 48-16,0-2 0 0,-2 2 0 0,2-2 0 16,0 0 16-16,-2 3 16 0,-1-2 0 0,-1 0 0 0,1-7 48 0,0 0 0 15,0-4 0-15,0 0 0 0,-1-3-256 0,0 3 0 16,-1 0 0-16,0 0 0 0,-3-2 128 0,0-3-128 15,-2-3 0-15,1 0 144 0,0 3-144 0,0 1 0 16,-3 3 0-16,-1 1 0 0,-2 1 0 0,2-2 0 16,-1-3 0-16,1 0 0 0,-3 0 0 0,1 2 0 15,1 4 128-15,-1 6-128 0,0-3 0 0,-2 2 0 16,-2-1 0-16,1 2 0 0,-1 0 0 0,1-3 0 16,-1-1 0-16,1 4 0 0,-2 4 0 0,0-2 0 15,0 5 128-15,0 4-128 0,-2 5 0 0,0-1 0 0,1 2 0 16,1-1 0-16,-1 0 0 0,1 1-144 0,-1 1 144 0,0 0-160 31,0 0-240-31,1 4-48 0,-1 6-16 0,1 4 0 16,0 3-1552-16,1 2-304 0,0 3-64 0,0 3-14976 0</inkml:trace>
  <inkml:trace contextRef="#ctx0" brushRef="#br1" timeOffset="17243.77">30004 1604 15663 0,'13'-31'1392'0,"-4"10"-1120"15,1-2-272-15,-1 0 0 0,1 3 2352 0,0 0 400 0,0-1 96 0,-2 0 16 16,-3 3-2256-16,-1-3-448 16,-1 2-160-16,-3 0 0 0,-4 0 224 0,-1 1-64 0,-4-1-16 15,-4 2 0-15,-3-1 0 0,-2 0 0 0,-3 1 0 0,-4 0 0 16,-1 1-144-16,-4 2 128 0,-4 1-128 0,-2 2 128 16,-3 1-256-16,-3 1-64 0,-2-2-16 0,-3 2 0 15,-3-1-112-15,-3-2-32 0,-7-1 0 0,-4 3 0 16,-3-1 96-16,1 2 32 0,-1-1 0 0,-3-1 0 15,-6 2 224-15,-2 1 128 0,-7-2 0 0,2 3-128 16,-2 4 448-16,-2 0-32 0,-4 3 0 0,-6 1 0 16,-5 3-176-16,-1 4-48 0,0 2 0 0,-1-1 0 15,-3 2-192-15,-1 1 0 0,-2 1 128 0,1 2-128 16,-1 0 0-16,-3-1 0 0,-4 0 0 0,2 2 0 16,3 2 0-16,-2-1 0 0,-3-2 128 0,2 3-128 0,5 4 0 15,-1-4 0-15,-3-2 0 0,1 1 0 0,1 1 0 16,4 2 0-16,2 0 0 0,-4-1 0 0,-4 0 192 0,3 3-16 15,3 2 0-15,2-1 0 0,0 1-16 0,5 1 0 16,2-1 0-16,5 1 0 0,4 3 256 0,3-2 48 16,1 0 16-16,5-2 0 0,4 1 160 15,5 3 16-15,3-1 16 0,5 3 0 0,4-1-288 0,4 1-64 16,4-7-16-16,2 1 0 0,3-1-304 0,6 0 0 16,2 0 128-16,7-2-128 0,6-2 0 0,5 1 0 15,6-1 0-15,4-1 0 0,7-2 0 0,4 0 0 16,6-2 0-16,4-2 0 0,6 1-144 0,5 0 144 15,3 1-128-15,8-1 128 0,7 0-160 0,2 0 160 16,5-2-192-16,5-2 192 0,4 0-128 0,6-1 128 16,8-2 0-16,8 2 0 0,5 1 0 0,2 2-128 15,-1-5 128-15,6 1 0 0,4-2 0 0,7 1 0 0,3 2-128 0,1-1 128 16,1-3 0-16,10 2 0 0,8 2-128 0,-2-1 128 16,-5-2 0-16,5 3 0 0,7-2 0 0,-2 1 0 15,0-2 0-15,3 1 0 0,4 0 0 0,1-1 0 16,-2-1 0-16,6-3 0 0,4 2 0 0,0-1 0 15,-2 0 0-15,3 0 0 0,4 2 0 0,1 1 0 16,-1-7 0-16,3 4 0 0,1 1 0 0,-1 0 0 16,-3-5 0-16,2 2 0 0,1 2 0 0,-2-2 144 15,-3-6-144-15,-1 2 0 0,-4 2 0 0,1-2 0 16,-3-3 0-16,-1 2 0 0,-2 0 0 0,-4-3 0 16,-3-2 128-16,-3-1-128 0,-4-2 128 0,-3-1-128 15,-6-2 128-15,-3-1-128 0,0 0 0 0,-8 0 128 16,-6-1-128-16,-5-3 0 0,-4-2 0 0,-3-2 0 0,-5-2 192 0,-4-1-64 15,-6 4 0-15,-6-1 0 0,-7 0-128 0,-7-1 0 16,-6-3 0-16,-5 3 128 0,-6 0-128 0,-5 1 0 16,-2 1 0-16,-6-1 0 0,-5-3-176 0,-5 1-64 15,-6 0-16-15,-4-2 0 0,-6 2 64 0,-3-3 16 16,-2 1 0-16,-4-1 0 0,-3-3 176 0,-4 3-128 16,-2 0 128-16,-5 2-128 0,-4-2-96 0,-6 2-16 15,-5 1 0-15,-2 1 0 0,-3 0 656 0,-5 1 128 16,-4 5 32-16,0 0 0 0,-1 0-272 0,0 2-48 15,-4 0-16-15,-6 1 0 0,-4 1-48 0,-4 0-16 16,-1 3 0-16,-1 5 0 0,0-1-176 0,-3 0 160 16,-3 0-160-16,0 1 160 0,-2 2-160 0,2 2 0 0,-1 0 0 0,0 0 0 15,-3 1-336-15,-1 5 0 0,1 3 0 16,0-1-9904-16,1 1-1984 0</inkml:trace>
  <inkml:trace contextRef="#ctx0" brushRef="#br1" timeOffset="18249.91">29519 3063 4607 0,'-34'-5'192'0,"9"1"64"0,-4 0-256 0,-4-1 0 16,-5 1 0-16,0 0 0 0,-1 1 3584 0,-2 1 656 16,-2-1 144-16,-1 1 32 0,-4-4-3520 0,-3 1-688 0,-5-1-208 0,-1-1 0 15,-2-1 0-15,-1 2 128 0,-1 0-128 16,-2 0 0-16,-2 2 0 0,-3-1 0 0,-5 0 0 0,-3-1 0 15,-3 3 624-15,-2 1 128 0,-1 5 16 0,-3-1 16 16,-2 0 32-16,-4 0 0 0,-2 2 0 0,0 4 0 16,4 2-336-16,-4-3-64 0,-2-2-16 0,0 2 0 15,-2-2-112-15,5 4-32 0,0 2 0 0,1 0 0 16,-3 1-400-16,0 1-96 0,2 3-16 0,0 1 0 16,3 2 560-16,-3 3 96 0,-3 2 32 0,3 2 0 15,0 3-432-15,6-2 0 0,4 2 0 0,3-2 0 16,0 2 0-16,5-3 0 0,4-1 0 0,4 1 0 0,5 1 0 15,6 0 0-15,7 2 0 0,4 0 0 16,2-3 0-16,6 1 0 0,3 1 128 0,4-1-128 0,6-1 0 16,3 3 0-16,3-3 0 0,7 0 0 0,5-1 0 0,5-2 0 15,6-1 0-15,7 0 0 0,4 1-144 0,5-1 144 16,3-1 0-16,6-3 0 0,7-1 0 0,5-2 0 16,4 0 0-16,9-4 144 0,8 3-144 0,8-1 0 15,6 0 0-15,3-2 128 0,0-3-128 0,6-1 0 16,7-1 0-16,5 2 0 0,4 1 0 0,1 0 0 15,1-6 0-15,5 2 0 0,6 2 0 0,-1-2 0 16,-1-3 0-16,4 2 0 0,6 2 256 0,0-1 0 16,-3-1 16-16,3-2 0 0,3 1 0 0,0-3 0 15,0 1 0-15,2-1 0 0,1 0-96 0,1-1-32 16,-2-2 0-16,0-1 0 0,0-2-144 0,-1 1 0 0,-2-1 144 0,-1-1-144 16,-5-4 0-16,-1 3 128 0,-3 1-128 0,-5-4 0 15,-6-2 0-15,1 0 144 0,-1 3-144 0,-4-3 0 16,-7-2 176-16,-4 0-176 0,-7-2 160 0,-1-2-160 15,-1 0 160-15,-4-1-160 0,-4-2 160 0,-7 1-160 16,-6-2 160-16,-4-3-160 0,-3-4 160 0,-5 0-160 16,-4 0 144-16,-3-2-144 0,-6 1 128 15,-4-3-128-15,-4 3 144 0,-6-2-144 0,-4 3 160 0,-5 0-160 16,-3 0 224-16,-6 0-48 0,-6 0-16 0,-5 0 0 16,-6 0 96-16,-6 2 0 0,-4-1 16 0,-6 3 0 15,-6-3-128-15,-5 3-16 0,-6 3-128 0,-7 1 192 16,-3 0-192-16,-8-3 0 0,-6 4 0 0,-4 3 0 15,-6 2 0-15,-4 3 0 0,-3 0 0 0,-8 0 0 16,-4 0 0-16,0 2 0 0,-1 4 0 0,0-3 0 0,-1 0 0 16,0 2 0-16,-2 0 0 0,2 4 0 0,3 4-128 0,0-2 128 15,0-1-192-15,0 3 192 16,2 5-896-16,5 2-80 0,3 1-16 0,3 1-8896 16,1 0-1776-16</inkml:trace>
  <inkml:trace contextRef="#ctx0" brushRef="#br1" timeOffset="19553.8">28106 4605 14735 0,'0'0'1312'0,"-10"-4"-1056"0,-1 2-256 0,0-2 0 15,2 0 2240-15,3-3 400 0,-1 2 80 0,-1 0 16 16,0 0-1424-16,2 0-288 0,-1-1-48 0,1 2-16 15,6 4-96-15,-8-6-32 0,2-1 0 0,6 7 0 16,-7-6 64-16,2-1 0 0,0 2 0 0,5 5 0 16,-10-4-192-16,3 0-48 0,7 4 0 0,-12-2 0 15,0 0-208-15,0 2-32 0,1 2-16 0,-1 0 0 16,2 1-176-16,-2 1-32 0,-1 0-16 0,-2 1 0 16,4 2 64-16,0-1 16 0,1 1 0 0,1 0 0 15,0 0 128-15,2 1 16 0,1 0 16 0,2 2 0 16,4-10-64-16,-3 10-16 0,2 1 0 0,2 1 0 15,-1-12-208-15,7 14-128 0,0-1 128 0,3-3-128 16,0-3 0-16,3-2 0 0,1-4 0 0,3 2 0 16,0-2 0-16,-1-1 0 0,1-1 0 0,-2-2 0 0,1 0 0 0,-2-4 144 15,1 0-144-15,-1 0 0 0,-1-2 272 0,-1-2-48 16,-2-1-16-16,-1 2 0 0,1-3 128 0,-3-1 32 16,1 1 0-16,-3-1 0 0,-1-1-48 0,-1 0 0 15,-2 2 0-15,-1 2 0 0,2 0-80 0,-5 1-32 16,-2 1 0-16,-2 1 0 0,-1 1-80 0,-1 2 0 15,-1 3-128-15,-2 0 192 0,-1 2-192 0,0 3 144 16,0-1-144-16,-1 2 128 0,-1-1-128 0,1 1 0 16,-2-1 0-16,3 0 0 0,0 4 0 0,2-2 0 15,-1 3 0-15,1 0 0 0,4-2 0 0,1 3 0 16,6-9 0-16,-4 10 0 0,4-10 0 0,4 14 0 0,2-4 192 16,3-1-64-16,1-2-128 0,2-2 0 0,3-2 0 15,4-1 0-15,-1 1 0 0,3-2 0 0,1-1 0 0,1-1 0 16,4-3 0-16,-4-1 0 0,-2-2 0 0,-2 1 0 15,-2-3 0-15,-1 1 160 0,0-4-160 0,-2 3 160 16,0 0 48-16,-1 0 16 0,-1 0 0 0,-3 1 0 16,-2 0-48-16,-7 8-16 15,2-9 0-15,-2 9 0 0,-5-12 0 0,-1 4 0 0,-2 2 0 0,-3 2 0 16,0-3-160-16,-2 5 0 0,-3 0 144 0,-1 6-144 16,-1-1 0-16,-2 2 0 0,-1 2 0 0,-1 1 0 15,0 1 0-15,1 0 0 0,2 1 0 0,-1 2 0 16,0 0 0-16,4 1-128 0,0 1 128 0,4 0 0 15,3-1 0-15,3-2 0 0,0-1 0 0,4 2-128 16,2-12 128-16,2 14 0 0,-2-14 0 0,8 15-128 16,1-4 128-16,2-3 0 0,0 0 0 0,2-3 0 0,0-2 0 15,2-3 0-15,-1 0 0 0,3-1 0 0,0-3 0 16,1-1 0-16,-1-2 0 0,-1 0 0 0,-2-2 0 16,-1 0 128-16,0-1-128 0,-1-2 0 0,-3-1 0 0,-1 0 144 15,-1 0-144-15,-1 0 0 0,-2 1 176 0,-1 0-176 16,-3-1 160-16,0 2-160 0,-4 0 192 0,0 3-64 15,-1-1-128-15,-2 3 192 0,0 2-192 0,-2 1 144 16,0 2-144-16,-1 1 128 0,-2 0-128 0,-1 3 0 16,0 0 144-16,0 3-144 0,1 0 176 0,2 2-48 15,-1 0 0-15,2 0 0 0,0-2-128 0,3 1 128 16,6-7-128-16,-7 8 128 0,7-8-128 0,-4 9 0 0,4-9 0 16,0 0 0-16,0 0 0 0,0 0 0 15,7 7 0-15,-7-7 0 0,11 6 0 0,4-4 0 16,3-2-192-16,4-4 192 15,4-3-2736-15,7-8-416 0</inkml:trace>
  <inkml:trace contextRef="#ctx0" brushRef="#br0" timeOffset="32826.93">16689 5655 1839 0,'0'0'0'0,"0"0"160"0,0 0-160 0,0 0 0 0,4-11 0 0,-3 2 0 15,-1 9 3088-15,0 0 592 0,4-10 112 0,-4 10 32 16,0 0-2208-16,0 0-432 0,0 0-96 0,0 0 0 15,0 0 16-15,0 0 16 0,-9-9 0 0,9 9 0 16,0 0-752-16,-12-3-160 0,12 3-16 0,0 0-16 16,0 0-176-16,-10-1 0 0,10 1 0 0,0 0 0 15,0 0 0-15,0 0 0 0,0 0 0 0,0 0 128 16,0 0 352-16,0 0 64 0,0 0 16 0,0 0 0 16,0 0 464-16,0 0 80 0,0 0 32 0,0 0 0 15,0 0-272-15,0 0-48 0,0 0-16 0,0 0 0 16,0 0-400-16,0 0-80 0,4 6 0 0,-4-6-16 0,0 0-160 0,5 6-16 15,-5-6-128-15,0 0 192 0,0 0 0 0,0 0-16 16,0 0 0-16,0 0 0 0,0 0 80 0,0 0 32 16,8 3 0-16,-8-3 0 0,0 0 96 0,0 0 32 15,0 0 0-15,2 8 0 0,-2-8-144 0,3 9-16 16,-3-9-16-16,1 12 0 0,-1-12 16 0,1 13 0 16,-1-1 0-16,0 2 0 0,0-1 0 0,0 0 0 15,0 2 0-15,-1 0 0 0,0 1 16 0,0 1 16 16,-1 1 0-16,1 2 0 0,-2-1-96 0,-1-1 0 15,-1 1-16-15,1-2 0 0,0 0 16 0,2-2 0 16,-2 0 0-16,0-1 0 0,0 0 64 0,1-1 32 0,2 0 0 0,-3-1 0 16,0-3-32-16,2 0-16 0,2-9 0 0,-4 9 0 15,0 2-80-15,0 1-16 0,0-5 0 0,4-7 0 16,-4 11-144-16,-1-2 128 0,1-1-128 0,4-8 128 16,-5 8-128-16,5-8 0 0,0 0 0 0,0 0 128 15,-7 6-128-15,7-6 192 0,0 0-192 0,-6 7 192 16,6-7 0-16,0 0 0 0,-9 5 0 0,9-5 0 15,-9 0 32-15,9 0 16 0,0 0 0 0,0 0 0 16,-10 1-48-16,10-1-16 0,0 0 0 0,0 0 0 16,0 0-176-16,0 0 160 0,0 0-160 0,0 0 160 15,0 0-160-15,0 0 0 0,0 0 144 0,4 12-144 16,0-4 0-16,1 1 0 0,-5-9 0 0,11 6 0 16,1-2 0-16,-1 0 0 0,1 0 0 0,1 0 0 15,1-1 0-15,3 1 0 0,4 1 0 0,0-3 0 0,-1-2 0 0,2 0 128 16,3 2-128-16,1 0 0 0,2 1 0 0,5 0 0 15,3 0 0-15,2 0 128 0,-1 1-128 0,3 0 0 16,2-2 0-16,0 1 0 0,-1 1 0 0,2 0 0 16,0-1 0-16,2 0 128 0,0 4-128 0,2-2 0 15,2 2 0-15,0-2 0 0,-2-1 0 0,0 1 0 16,0 2 0-16,-3-1 0 0,-1-1 0 0,2 2 0 16,0-1 0-16,1 0 0 0,-3-3 0 0,1 0 0 15,2-2 0-15,-2 2 0 0,-1-3 0 0,0 0 128 16,-2 0-128-16,-2-4 0 0,-1 1 0 0,-1 1 0 15,0-1 0-15,-1 1 128 0,0-1-128 0,-3 0 0 0,0 0 0 0,-2 0 0 16,-1 0 0-16,-1 2 128 0,-3-4-128 0,0 1 0 16,-5 0 128-16,-1 4-128 0,-4-5 128 0,0 1-128 15,-3-1 0-15,-1 3 144 16,-2 2-144-16,-1 0 0 0,-9 0 128 0,0 0-128 0,10-1 0 0,-10 1 0 16,0 0 192-16,0 0-64 0,0 0 0 0,0 0-128 15,0 0 288-15,0 0-48 0,0 0-16 0,0 0 0 16,1-9 16-16,-1 0 0 0,-3 1 0 0,3 8 0 15,-2-12 112-15,-1 2 32 0,0-2 0 0,1 0 0 16,-1 1-128-16,2-2 0 0,0-2-16 0,-1 1 0 16,0 1 0-16,2 0 0 0,-3-2 0 0,1 2 0 15,-1-2-80-15,0-2-16 0,-1-1 0 0,0 2 0 16,-1-2-16-16,1 3 0 0,-1 0 0 0,0 0 0 16,0 0-128-16,-2-2 0 0,1 0 0 0,-1 0 128 15,1-1-128-15,-1 1 0 0,-1 2 0 0,2 5 0 0,1 1 0 16,-1 2 0-16,6 7 0 0,0 0 0 0,-2-8-128 0,2 8-64 15,0 0-16-15,0 0 0 16,-4-6-1568-16,4 6-304 0,0 0-64 0,0 0-20352 16</inkml:trace>
  <inkml:trace contextRef="#ctx0" brushRef="#br0" timeOffset="46264.2">21346 3448 11967 0,'0'0'1072'0,"0"0"-864"0,-9-10-208 0,2 5 0 15,7 5 2336-15,0 0 416 0,0 0 96 0,0 0 16 16,-10-4-2320-16,1 0-544 0,-2 1 0 0,2 0 0 15,-1-4 608-15,-1 2 96 0,2-1 0 0,0-1 16 16,-2-1 304-16,2 2 64 0,0-2 16 0,0 1 0 0,0 1-464 0,-1-2-80 16,-2 0-32-16,0 3 0 0,-1-1-144 0,0 2-16 15,-1-2-16-15,-1 4 0 0,-2 1-96 0,2-3 0 16,-1 1-16-16,-1 2 0 0,-1-1 32 0,0 1 16 16,-1-1 0-16,2 2 0 0,2 0 176 0,0 0 48 15,2 0 0-15,2 0 0 0,-1-2-112 0,1 2-16 16,1 0 0-16,10 0 0 0,-10 0-192 0,10 0-64 15,0 0 0-15,-9 2 0 0,9-2-128 0,0 0 0 16,0 0 144-16,-10 5-144 0,4 0 0 0,6-5 0 16,-7 10 0-16,5 2 128 0,-2-4-128 0,1 2 0 15,1 2 0-15,-1 0 0 0,2 0 0 0,-1 1 0 16,1 0 0-16,0 2-128 0,-1 1 128 0,1 2 0 0,-1 3 0 16,0 1 0-16,1 2 160 0,1-1-32 0,0 2-128 0,0 4 192 15,1 3 0-15,2 1-16 0,-1 2 0 0,2 1 0 16,0 2 48-16,0 0 16 0,-1 0 0 0,1 1 0 15,0-1-240-15,0 1 128 0,-2 1-128 0,1 3 0 16,-2 0 288-16,0 4-32 0,-1 0-16 0,3 0 0 16,0-1-112-16,-2-2 0 0,-1-1-128 0,1-1 192 15,3-4-192-15,-3 3 0 0,-1-1 128 0,-1 1-128 16,0 2 128-16,1 3 0 0,-1 2-128 0,1 0 192 16,-2-2 80-16,2 0 16 0,0-2 0 0,2-2 0 15,1-2-160-15,1-2-128 0,-1 1 144 0,0 0-144 16,-2-2 176-16,1 2-176 0,0 1 192 0,2-1-192 15,0 2 128-15,-2 2-128 0,-1-4 0 0,-1 1 0 16,0-3 0-16,-1-3 0 0,-1-2 0 0,-2 2-144 16,0 0 144-16,-1-1 0 0,-2-1 0 0,2 1 0 0,-2-3 0 0,2-2 0 15,-1 1 0-15,0 0 0 0,1-4 0 16,1-1 0-16,2 0 0 0,-1-6 128 0,0 0-128 0,1-1 0 16,0-1 0-16,1-2-128 0,0-1 128 0,0 0 0 15,-1 0 0-15,1-1 0 0,0 2 0 0,-1-1 0 16,1 1 0-16,0 0 0 0,-2-1 0 0,-1-1 0 15,2 2 0-15,-2 0 0 0,0 2 0 0,1-2 0 16,1 2 0-16,-1-3 0 0,-1 4 0 0,0-4-160 16,0 1 160-16,2-1 0 0,-1-1 0 0,0 0-128 15,0-3 128-15,-3 0 0 0,4-1 0 0,-1 0 0 0,3-8-128 16,-3 11 128-16,0-3 0 0,3-8 0 0,0 0-128 0,0 0 128 16,0 0 0-16,-3 9 0 0,3-9-128 0,-1 8 128 15,1-8 0-15,0 0 0 0,-3 9 0 0,3-9 0 16,0 0 0-16,0 0 0 0,-1 9 0 0,1-9 0 15,0 0 0-15,0 0 0 0,0 0 0 0,5 11 0 16,-5-11 0-16,0 0 0 0,0 0 0 0,9 9 0 16,-2-2 0-16,-7-7 0 0,10 5 0 0,0 1 0 15,1-1 0-15,-2 2 0 0,-9-7 0 0,13 7 0 16,0 0 0-16,0 4 0 0,0 1 0 0,2 2 0 16,0 3 0-16,-1-2 0 0,0 0 0 0,-3-3 0 15,1-3 0-15,0-2 128 0,-1 1-128 0,0 0 0 16,-1-3 0-16,1 1 144 0,-1 0-144 0,-1-2 128 15,-1 1-128-15,1 0 0 0,0-1 0 0,-9-4 128 16,0 0-128-16,12 6 0 0,-12-6 0 0,0 0 0 16,12 1 0-16,-12-1-224 0,0 0 32 0,10-1 0 15,-10 1-384-15,12-4-80 0,-12 4-16 0,12-7 0 16,-2-1-256-16,-1 0-48 0,-1-2-16 0,3-2 0 16,-1 2-1680-16,0-2-336 15</inkml:trace>
  <inkml:trace contextRef="#ctx0" brushRef="#br0" timeOffset="47981.31">21346 2380 21183 0,'0'0'944'0,"0"0"192"0,0 0-912 0,0 0-224 15,0 0 0-15,0 0 0 0,0 0 1056 0,0 0 160 16,0 0 48-16,0 0 0 0,0 0-288 0,0 0-48 16,0 0-16-16,0 0 0 0,0 0 112 0,-9 1 32 15,9-1 0-15,0 0 0 0,-9 3-272 0,9-3-48 16,0 0-16-16,-8 4 0 0,-1 1-96 0,2 1-32 16,1 1 0-16,6-7 0 0,-8 9-32 0,2 0-16 15,1 2 0-15,0-1 0 0,0-1-32 0,0 2-16 16,-2 0 0-16,-1 2 0 0,2 2-112 0,-1 2 0 0,-1 2-16 15,2 1 0-15,-2 1-80 0,2 0-16 0,0-1 0 16,2 3 0-16,1 1 16 0,0 0 0 0,0-2 0 0,2 1 0 16,1-2-64-16,1 1-16 0,1-1 0 0,-1 1 0 15,-1-5-32-15,3 0-16 0,-1-1 0 0,1 1 0 16,-1-4-32-16,1 1-128 0,1 2 192 0,2-3-64 16,0-4-128-16,0 2 160 0,2-4-160 0,1 2 160 15,0-3-160-15,2-1 0 0,-1 0 144 0,2-1-144 16,0 0 128-16,1-3-128 0,1 1 160 0,0-1-160 15,-1-1 128-15,2 0-128 0,0-1 0 0,1-2 0 16,0 0 144-16,-1 1-144 0,2-2 128 0,-1-1-128 16,-2-1 0-16,0 0 128 0,1-2-128 0,-1 0 0 15,2 0 0-15,-2-1 128 0,-1-1-128 0,2-1 0 16,-2 1 128-16,0 0-128 0,-2 0 0 0,2-3 128 0,-1 0-128 0,0-1 0 16,0-2 0-16,-1-1 128 0,0-2-128 0,-2-1 0 15,-1-1 144-15,-3 2-144 0,0-5 128 0,-2 2-128 16,-2-1 128-16,0-1-128 0,-1-2 0 0,-1 2 144 15,-2-3-144-15,0 3 0 0,-3 0 128 0,0 3-128 16,1 3 0-16,-3 0 0 0,-1 0 0 0,-1 1 0 16,0 2 0-16,0 1 0 0,-1 0 144 0,1 2-144 15,-1 1 0-15,1 2 144 0,-1 3-144 0,1-1 0 16,-3 1 0-16,1-1 0 0,-1 2 0 0,2 0 0 16,0 1 0-16,1 1 0 0,-1 1 0 0,2 0 0 15,0 1 0-15,9 1 0 0,-10-1 0 0,0 1-176 0,10 0 176 16,-9-4-128-16,0 3-80 0,9 1-16 15,-10-2 0-15,2-2 0 0,8 4-96 0,-9-2 0 0,1-2-16 0,1 1 0 32,1-1-240-32,6 4-64 0,-9-2 0 0,9 2 0 15,-9-2-1616-15,9 2-336 0,-9 3-64 0,9-3-14304 0</inkml:trace>
  <inkml:trace contextRef="#ctx0" brushRef="#br0" timeOffset="48298.84">21228 2611 18431 0,'-9'0'1632'0,"0"0"-1312"0,9 0-320 0,-10 2 0 0,10-2 3984 0,0 0 736 15,0 0 144-15,-7 7 16 0,7-7-3680 0,0 0-752 16,0 0-128-16,0 10-48 0,0-10-144 0,0 0-128 16,9 9 192-16,3-2-192 0,2-3 336 0,2-2-32 15,2-2-16-15,2 0 0 0,1-2-144 0,0-1-16 16,-1-1-128-16,1 2 192 0,1-2-192 0,-2 0 128 16,-2 0-128-16,-2 0 0 0,0 1 0 0,-1-2 0 15,1 1 0-15,0 2 0 16,-1 0-640-16,1 4-64 0,-3-2 0 0,-1-3-16 15,-2-1-1712-15,-1-1-320 0,-1-2-80 0</inkml:trace>
  <inkml:trace contextRef="#ctx0" brushRef="#br0" timeOffset="48966.81">21251 1997 18303 0,'0'0'816'0,"0"0"160"0,0 0-784 0,0 0-192 0,0 0 0 0,0 0 0 0,0 0 1312 0,0 0 224 16,0 0 32-16,0 0 16 0,0 0-368 0,0 0-80 16,11 0-16-16,1 0 0 0,-2-2 32 0,2 1 0 15,0 0 0-15,1 1 0 0,0-4-128 0,0 1 0 16,0 3-16-16,1-2 0 0,3-1-368 0,0 2-64 16,2-1 0-16,-1 1-16 0,-1 0-240 0,1-1-64 15,2 1 0-15,-1 0 0 0,3 0-64 0,-1 1-32 16,-1-2 0-16,1 1 0 0,-2 0-32 0,2 1-128 15,0 0 192-15,-2 0-64 0,0 0-128 0,-2 1 0 0,-3 0 144 0,-1 1-144 16,0-1 128-16,-1 0-128 0,-12-1 160 16,12 1-160-16,-12-1 208 0,10 0-48 0,-10 0-16 0,0 0 0 15,0 0 96-15,0 0 16 0,0 0 0 0,0 0 0 16,0 0-64-16,0 0 0 0,0 0 0 0,0 0 0 16,0 0 0-16,0 0-16 0,0 0 0 0,0 0 0 15,0 0-176-15,0 0 128 0,-5-9-128 0,0 3 128 16,5 6-128-16,-6-7 160 0,6 7-160 0,-6-6 160 15,6 6 48-15,-7-9 16 0,2 1 0 0,5 8 0 16,-4-9-32-16,4 9-16 0,-4-12 0 0,2 1 0 16,0 1-16-16,1 1 0 0,0-3 0 0,-1 2 0 15,1 1-32-15,0 0-128 0,1 9 192 0,0-12-64 16,-2 0-128-16,1 2 128 0,0-3-128 0,-2 1 128 16,-1 3-128-16,-2 0 160 0,-2 2-160 0,0 1 160 15,-1-1-160-15,0 1 128 0,0 2-128 0,0-2 128 0,0 2-128 0,1 2 0 16,8 2 0-16,-11-1 0 0,11 1 0 0,-9 0-176 15,9 0 16-15,0 0 0 16,0 0-1568-16,-2 10-304 0,3 2-64 16,4-2-16-16,3 1-1552 0,4-2-320 0</inkml:trace>
  <inkml:trace contextRef="#ctx0" brushRef="#br0" timeOffset="50400.61">22008 3326 11055 0,'0'0'976'15,"0"0"-784"-15,0 0-192 0,0 0 0 0,0 0 2896 0,0 0 544 0,0 0 96 0,0 0 32 16,0 0-2752-16,0 0-560 0,10 6-96 0,-10-6-32 16,11 3 64-16,-11-3 16 0,12 3 0 0,-2 0 0 15,-1 1 416-15,-9-4 80 0,9 6 0 0,0-1 16 16,2 1 176-16,-2-3 16 0,-9-3 16 0,12 6 0 15,-1-1-112-15,1-1-32 0,0-2 0 0,0 0 0 16,-2-1-256-16,3-1-48 0,1 0-16 0,1 1 0 16,-1-1-144-16,1 2-48 0,-2-1 0 0,1 2 0 15,-1-2 16-15,1 1 0 0,-1 1 0 0,0 0 0 16,-1 1 32-16,1-2 16 0,0 2 0 0,-1 0 0 16,0-1-80-16,-12-3 0 0,13 4-16 0,-2 1 0 15,0 0-48-15,-11-5 0 0,9 6 0 0,-9-6 0 0,10 6 96 0,-2-1 16 16,-8-5 0-16,7 9 0 15,-7-9-48-15,5 9-16 0,-5-9 0 0,4 11 0 0,-2-1-64 0,0 0-16 16,-2-10 0-16,0 13 0 0,0 1-32 0,0-1-128 16,-2 1 192-16,2 2-64 0,0-1-128 0,-1 3 192 15,0 1-192-15,0 0 192 0,-1 1-32 0,2 1 0 16,-1 2 0-16,2 3 0 0,1-2-32 0,-1 2-128 16,-1 1 192-16,1 3-64 0,2 3-128 0,-2-2 0 15,-1 0 0-15,0 3 0 0,-1 3 0 0,-1-1 0 16,1 3 128-16,0 2-128 0,-2 0 224 0,1 1-32 15,-1 0-16-15,2 1 0 0,-1 0 96 0,1-1 32 16,0-3 0-16,-2 0 0 0,1 1-160 0,-1 2-16 0,0-2-128 16,2 3 192-16,0 2-192 0,-1-1 0 0,0 3 0 0,1-1 0 15,-1 1 144-15,2-3-144 0,-1-1 128 0,1-4-128 16,3-1 224-16,-1 0-32 0,-1-1-16 0,2 3 0 16,0-4-176-16,-1 3 160 0,0 0-160 0,-2 2 160 15,0 0-160-15,0 1 128 0,0-4-128 0,-2 0 128 16,1-3-128-16,-2-1 0 0,-1-2 0 0,-1 1 128 15,-1-2-128-15,-1-1 0 0,1-1 144 0,-1 2-144 16,1-1 0-16,-1-2 128 0,1-1-128 0,-1-1 0 16,1-1 128-16,0 1-128 0,1-1 160 0,3-2-160 15,0 1 144-15,2-2-144 0,0-1 128 0,0 1-128 16,2-4 0-16,-1 0 128 0,0-1-128 0,0 0 0 16,-1-1 0-16,0 1 0 0,0 0 0 0,0-2 0 0,-1 2 0 15,0-2 0-15,0-1 128 0,-2 2-128 16,0 1 0-16,1-2 0 0,-2 1 144 0,0-2-144 0,-1-1 0 15,-1 0 144-15,1 0-144 0,0 0 0 0,0 2 128 0,0-2-128 16,-2-3 0-16,-1 2 0 0,3 0 0 0,1-1 160 16,2 2-160-16,-2-1 128 0,-2 0-128 0,1 1 128 15,0 0-128-15,0 1 128 0,-2 2-128 0,3 0 0 16,2-1 144-16,-1 0-144 0,-1-2 0 0,0 1 0 16,0-4 0-16,2 1 0 0,0-1 0 0,1-1 0 15,1-9 0-15,0 11 128 0,0-11-128 0,0 9 0 16,0-9 0-16,0 0 0 0,3 9 0 0,-3-9 0 15,0 0 0-15,4 12 0 0,-4-12 0 0,0 0 0 16,4 8 0-16,-4-8 0 0,0 0 0 0,0 0 128 16,0 10-128-16,0-10 0 0,0 0 0 0,0 9 0 15,0-9 0-15,0 0 128 0,0 0-128 0,0 0 0 0,0 0 0 0,0 0 0 16,1 9 0-16,-1-9 0 0,0 0 0 0,0 0 0 16,0 0 0-16,0 0 0 0,0 0 0 0,0 0 128 15,0 0-128-15,0 0 144 0,0 0-144 0,0 0 160 16,-5-4-160-16,5 4 160 0,0 0-160 0,-8-3 160 15,0 0-160-15,0-1 128 0,-2 0-128 0,2 2 128 16,-1 0-128-16,1 0 0 0,-1-1 0 0,1 0 128 16,-1 2-128-16,0-2 0 0,0 0 0 0,-2 0 0 15,0 0 0-15,0 2 0 0,2-3 128 0,0 0-128 16,1-1 0-16,8 5 0 0,-10-5 0 0,2 1-176 31,8 4-1216-31,0 0-240 0,-9-7-48 0,9 7-16 0,0 0-2400 0,-3-11-496 16</inkml:trace>
  <inkml:trace contextRef="#ctx0" brushRef="#br0" timeOffset="51184.11">21672 1897 6447 0</inkml:trace>
  <inkml:trace contextRef="#ctx0" brushRef="#br0" timeOffset="51788.98">21407 3750 4607 0,'0'0'400'0,"0"0"-400"16,0 0 0-16,0 0 0 0,0 0 128 0,-3 12-128 16,1-2 0-16,1 1 128 0,-1-1-128 0,2-10 0 0,-2 11-160 0,2-11 160 15,0 0 0-15,0 0-144 0,0 0 144 0,2 9 0 16,-2-9 0-16</inkml:trace>
  <inkml:trace contextRef="#ctx0" brushRef="#br0" timeOffset="52385.92">21616 3607 24879 0,'0'0'2208'0,"0"0"-1760"0,-8-3-448 0,8 3 0 16,0 0 1984-16,0 0 304 0,-8-3 64 0,8 3 16 0,0 0-1504 0,0 0-288 15,0 0-64-15,0 0-16 0,-10-1-144 0,0 1-32 16,10 0 0-16,-9 7 0 0,-1-5-16 0,1 3-16 15,-2 2 0-15,2 2 0 0,-1 4 160 0,-1-1 16 16,1 2 16-16,-1 3 0 0,1 0 0 0,1 3 0 16,-2-1 0-16,2 2 0 0,0-1-48 0,0 1-16 15,1 1 0-15,2 0 0 0,-1 1-16 0,1 1 0 16,-1-3 0-16,2 0 0 0,1 1-192 0,0-1-32 16,2-1-16-16,0 0 0 0,2 1-160 0,3-6 0 0,-1 2 144 15,2-2-144-15,0-2 0 0,0 0 0 0,-1-1 0 0,2-2 0 16,2-1 0-16,-1-1 0 0,-6-8 0 0,9 8 0 15,2-3 0-15,-2-1 0 0,-9-4 0 0,11 0 0 16,1-1 0-16,0-2 128 0,0-2-128 0,-1 1 0 16,2-3 176-16,2 1-48 0,-2-5 0 0,1 1 0 15,1-2-128-15,-1-1 192 0,-2 0-192 0,-1-1 192 16,0-6-192-16,-1 3 192 0,-2-4-192 0,0 2 192 16,-2-1-192-16,0 1 160 0,-3-6-160 0,0-1 160 15,0-3-160-15,-3 2 0 0,-2-2 144 0,1 0-144 16,0 0 0-16,-2 1 0 0,1 1 0 0,-2 1 128 15,-2 1-128-15,0 0 0 0,-1 4 0 0,1 3 0 16,-1 4 0-16,1 2 0 0,-1 4-144 0,1 0 144 0,-3 2-224 16,9 6 32-16,-9-4 0 0,9 4 0 15,-11-1-320-15,2 3-48 0,9-2-16 16,-8 5 0-16,8-5-1984 0,-6 8-384 0,6-8-96 0,-4 11-13152 16</inkml:trace>
  <inkml:trace contextRef="#ctx0" brushRef="#br0" timeOffset="52636.04">21509 3840 10127 0,'-15'3'448'0,"15"-3"96"0,-11 4-544 0,-1-1 0 16,0 1 0-16,0 0 0 0,1 0 4000 0,0 3 688 16,1-3 144-16,1 1 32 0,0-1-3200 0,9-4-640 15,0 0-128-15,-7 6-32 0,7-6-64 0,-3 9-16 0,3-9 0 0,0 0 0 16,4 11-256-16,-4-11-48 0,8 10-16 0,0-2 0 15,-8-8-16-15,13 7 0 0,-1-2 0 0,0-1 0 16,-1-2-16-16,2 2-16 0,0-2 0 0,0 0 0 16,2 1-240-16,-1-2-48 0,-1-1-128 0,1 0 192 15,1 0-192-15,-2-1 0 0,0 1 0 0,0 0 0 32,0 0-1632-32,0 0-320 0,-1-4-64 0,-1 1-13152 0</inkml:trace>
  <inkml:trace contextRef="#ctx0" brushRef="#br0" timeOffset="52912.38">21781 4081 26143 0,'0'0'1152'0,"0"0"256"16,0 0-1136-16,-2 11-272 0,2-11 0 0,-2 11 0 0,1 1 1088 0,1 1 176 16,0 0 16-16,0 3 16 0,-1-4-496 0,1 2-96 15,0 3-32-15,0-1 0 0,0 2-480 0,0 0-192 16,0-1 176-16,1 0-176 0,0-3 0 0,2 2 0 16,0 1 0-16,-1 2 0 0,1-3 0 0,-1 2-336 15,0-1 48-15,-2 1 16 16,0 3-1440-16,-2 0-272 0,-2 1-64 0</inkml:trace>
  <inkml:trace contextRef="#ctx0" brushRef="#br0" timeOffset="53485.68">21483 4566 27519 0,'0'0'1216'0,"0"0"256"0,-3-10-1168 0,3 10-304 0,0-8 0 0,0 8 0 0,0 0 320 0,0 0 16 16,0 0 0-16,0 0 0 0,0 0-336 0,0 0 0 15,0 0 0-15,0 0 0 0,-12 6 0 0,2 1 128 16,-1 2-128-16,2 3 0 0,-1 0 384 0,1 2 0 16,-2 2 0-16,2 2 0 0,0 1 496 0,-1 4 96 15,-1 0 32-15,1 4 0 0,-1 3-272 0,2 0-48 16,-1 0-16-16,2 0 0 0,0 3-272 0,2-2-48 16,-1-2-16-16,3 0 0 0,0-6-144 0,3 3-16 0,0-1-16 15,2-2 0-15,2-2-160 0,-1 0 0 0,2 0 0 0,1-2 128 16,2 0-128-16,1-4 0 0,1-2 0 0,0-1 0 15,0-1 0-15,1 0 0 0,2-3 0 0,0-1 0 16,1-6 0-16,0 0 0 0,1-1 0 0,1-1 0 16,-2-3 0-16,1 0 0 0,0-5 0 0,1 1 0 15,0-2 0-15,-2-2 0 0,-1-1 0 0,0-1 0 16,-2-3 128-16,-2 1-128 0,-1 0 192 0,-2-2-64 16,-1-1 16-16,-2-5 0 0,0 2 0 0,-1-1 0 15,-5-4-144-15,0 0 192 0,-1-6-192 0,0 2 192 16,-2 0-192-16,-1 0 0 0,1-2 0 0,-2 3 0 15,-3 3 0-15,1 2 128 0,1 1-128 0,-1 4 0 16,0 3 0-16,-2 1 0 0,1 2 0 0,0 1 0 16,1 3-240-16,-1-1-16 0,0 2-16 0,2 2 0 15,0 2-1808-15,3 1-352 16,0-4-80-16,1 3-16 0</inkml:trace>
  <inkml:trace contextRef="#ctx0" brushRef="#br0" timeOffset="53760.31">21346 4903 21183 0,'-12'3'1888'0,"2"3"-1504"16,0-1-384-16,4 1 0 0,6-6 3056 0,0 0 528 15,-3 10 128-15,2-1 0 0,2 0-2544 0,3-1-512 16,-4-8-96-16,8 6-32 0,1-1-272 0,3 1-48 0,-2-4-16 0,3 2 0 15,2-4-192-15,2 0 0 16,0 0 128-16,1 0-128 0,-1-3 0 0,-2 2-256 0,1 0 48 0,2 1 16 31,-1-1-576-31,0-3-128 0,0 1 0 0,-1-2-16 16,-3 1 64-16,1 1 16 0,-1-1 0 0,-1 2 0 16,0 0-128-16,-2 2-32 0,1 0 0 0,-11 0-11504 0</inkml:trace>
  <inkml:trace contextRef="#ctx0" brushRef="#br0" timeOffset="54169.09">21652 5110 2751 0,'0'0'256'0,"0"0"-256"0,0 0 0 0,0 0 0 0,0 0 5696 0,0 0 1104 16,0 0 224-16,0-11 32 0,1 1-5200 0,3 1-1024 15,2 1-224-15,0 2-32 0,1-1 96 0,3 3 32 16,2-2 0-16,0-2 0 0,-1 1-272 0,2 1-48 16,2-2-16-16,-1 3 0 0,0-1-176 0,1 4-48 15,-1 1 0-15,-1-3 0 0,-3 0-144 0,-10 4 0 16,11-2 144-16,-11 2-144 0,0 0 128 0,0 0-128 16,8 7 160-16,-8-7-160 0,2 10 160 0,-2 2-160 15,-2-3 160-15,-2 3-160 0,-3 0 176 0,-2 2-176 16,-1 0 192-16,-2 2-192 0,0 0 128 0,1 1-128 15,-1 1 0-15,0 1 0 0,0 1 144 0,3-2-144 16,3-2 0-16,0 0 144 0,1-1 176 0,1 1 48 16,2-2 0-16,2-1 0 0,0 0-144 0,1 0-32 0,0-2 0 0,2-1 0 15,-3-10-192-15,8 13 128 0,0-4-128 0,2 0 0 16,0-2 0-16,1-1 0 0,-1 0 0 0,2 0 0 31,0-2-576-31,-1 1-64 0,1-1-16 0,-1 0 0 16,-1 3-1904-16,1-3-384 0,-11-4-80 0,11 5-9776 0</inkml:trace>
  <inkml:trace contextRef="#ctx0" brushRef="#br0" timeOffset="54778.34">21487 5697 4607 0,'0'0'400'0,"0"0"-400"16,0 0 0-16,0 0 0 0,1-8 5760 0,-1 8 1056 15,0-9 224-15,0 9 32 0,0 0-5504 0,0 0-1104 0,0 0-208 16,0 0-64-16,0 0-192 0,0 0 144 0,-8-6-144 0,8 6 128 16,-10 0-128-16,-1 4 160 0,-1-1-160 15,1 3 160-15,-1 0 144 0,-1 3 16 0,0 4 16 0,0 0 0 16,0 0 432-16,0 4 96 0,0 1 16 0,0 3 0 16,-2 2-32-16,4 3 0 0,0 2 0 0,1 1 0 15,1 3-400-15,-2 1-64 0,3-2-32 0,2 0 0 16,1-2-224-16,1 0-128 0,0-1 160 0,3 1-160 15,1-3 176-15,2 1-176 0,1-3 192 0,1-1-192 16,1-2 144-16,0-1-144 0,0-3 0 0,2-3 144 16,1-1-144-16,1-2 0 0,1-4 0 0,2-1 0 15,1-2 0-15,1-3 0 0,1-2 0 0,-1-3 0 16,0-4 0-16,1 0 0 0,-1-1 0 0,0-3 0 16,-1-2 0-16,2-1 160 0,-5-2-160 0,1 1 160 15,-1-3-160-15,-1 0 192 0,-1-2-192 0,-1 0 192 0,-2-4-192 16,-1-1 128-16,0-1-128 0,-2-1 128 15,-1-2-128-15,-1-3 0 0,-2-3 144 0,-1 1-144 0,-1-1 0 16,0 2 0-16,-1 0 0 0,0 4 128 0,0-1-128 0,0 4 0 16,-2 5 0-16,1 3 0 0,-2 2 0 0,-1-1-192 15,-1 1 64-15,1 4 0 0,0 1-192 0,1 3-16 16,2 2-16-16,-1 3 0 16,0-1-1456-16,-1 4-304 0,0-2-48 0,1 3-13520 0</inkml:trace>
  <inkml:trace contextRef="#ctx0" brushRef="#br0" timeOffset="55053.05">21305 6006 36335 0,'-15'6'1600'0,"6"-2"352"0,1 0-1568 0,8-4-384 0,0 0 0 0,-5 10 0 16,2 1 384-16,3-11 0 0,-1 10 0 0,1-10 0 16,0 0-384-16,7 9 0 0,1-2 0 0,3-1 0 15,-1 0-224-15,3-3 32 0,0-3 0 0,2 0 0 16,0 0-80-16,1 0-16 0,-1 0 0 0,4 0 0 16,-1 0 0-16,-1-3 0 0,-1 0 0 0,1 3 0 15,1 0-272-15,-1 1-48 16,0 1-16-16,0-2 0 0,-2-2-1680 15,1 2-320-15,0 0-80 0,-3 0-9040 0</inkml:trace>
  <inkml:trace contextRef="#ctx0" brushRef="#br0" timeOffset="55570.07">21643 6115 19343 0,'0'0'848'0,"0"0"192"15,0 0-832-15,0 0-208 0,0 0 0 0,0 0 0 0,0 0 2800 0,0 0 512 16,0 0 96-16,0 0 32 0,0 0-2528 0,0 0-496 0,0 0-96 0,0 0-32 16,0 0-96-16,10 4-32 15,-10-4 0-15,16 1 0 0,-2-2 80 0,2-2 16 0,0 1 0 0,1 0 0 16,1-1 32-16,1 0 16 0,1-1 0 0,-2 1 0 16,-1 1 48-16,0 0 16 0,-1 0 0 0,-3 1 0 15,-3 1-64-15,1 1-16 0,-11-1 0 0,0 0 0 16,8 4-48-16,-8-4-16 0,0 0 0 0,0 0 0 15,0 0-80-15,0 12-16 0,-3-2 0 0,0-1 0 16,-3 0-128-16,-1 0 192 0,-1 0-192 0,-1-2 192 16,0-1-192-16,0 2 0 0,0 1 144 0,2-2-144 15,1-3 0-15,-1 1 0 0,7-5 0 0,0 0 0 16,0 0 0-16,-4 8 0 0,4-8 0 0,0 0 0 16,0 0 0-16,7 8 0 0,-7-8 0 0,10 6-128 15,1-1 128-15,-1 2 0 0,2-3-144 0,0 0 144 16,0-2 0-16,-2 1 0 0,0 0 0 0,1-1 0 15,-2 3 0-15,-1-2 0 0,1 1 0 0,-9-4 0 16,0 0 0-16,6 8 0 0,-6-8 0 0,4 10 0 0,-4-10 0 0,2 12 208 16,-5-2-16-16,3-10-16 0,-5 11 304 0,0-1 64 15,-2 2 16-15,1 1 0 0,-4-3 96 0,1 2 32 16,0 0 0-16,0 0 0 0,-1-1-144 0,-1 1-32 16,-1 0 0-16,2 0 0 0,0-1-208 0,0 1-48 15,1-3-16-15,1 2 0 0,-1-1-240 0,4-3 0 16,5-7 128-16,0 0-128 0,-5 6 0 0,5-6 0 15,0 0 0-15,0 0 0 16,0 0-592-16,0 0-64 0,0 0-16 0,-3-6-12832 16,3-8-2576-16</inkml:trace>
  <inkml:trace contextRef="#ctx0" brushRef="#br0" timeOffset="60840.87">24436 17644 11055 0,'0'0'976'0,"5"-9"-784"0,-1 1-192 0,1-3 0 0,0 1 2640 16,2 1 496-16,-1 2 80 0,2 1 32 15,0-3-2512-15,1 1-496 0,1 1-112 0,1 1 0 0,-3-1-128 0,-1 3 128 16,-7 4-128-16,11-5 128 0,-3 0 416 0,-8 5 96 15,8-5 0-15,-8 5 16 0,0 0 704 0,0 0 144 16,0 0 32-16,0 0 0 0,0 0-384 0,0 0-80 16,0 0-16-16,0 0 0 0,0 0-160 0,0 0-16 15,0 0-16-15,0 0 0 0,0 0 48 0,0 0 16 16,0 0 0-16,0 0 0 0,-8-3-192 0,8 3-32 16,-11-1-16-16,1-2 0 0,-1-1-368 0,1 4-64 15,-2 0 0-15,-1 0-16 0,-1-2-112 0,0 2-128 16,-3 2 176-16,-2 0-176 0,0 0 192 0,-1 2-192 15,-1 0 192-15,-2 0-192 0,-3 0 144 0,-2 1-144 0,0-2 0 16,-2 2 144-16,-2 0-16 0,-1 0-128 0,-3 2 192 0,1-3-64 16,0 1 144-16,0 2 32 0,0-4 0 0,1 1 0 15,0-1-64-15,2 2-16 0,4 0 0 0,0-1 0 16,1 0-64-16,0-1-16 0,-2 2 0 0,2-1 0 16,-1-3-16-16,1 2-128 0,-1-3 192 0,1 2-64 15,-2 0-128-15,1 0 0 0,-2-2 0 0,0 3 0 16,0 1 0-16,0 0 0 0,1 1 0 0,2 0 0 15,1 0 0-15,2-1 0 0,1 0 128 0,1 0-128 16,-2 1 0-16,3 2 0 0,0-6 0 0,4 1 128 16,3-1-128-16,1 1 128 0,0 1-128 0,1-2 128 15,2-2-128-15,1 0 192 0,1-1-192 0,8 2 192 16,-9-3-192-16,2 0 192 0,7 3-192 0,0 0 192 0,-8-4-48 16,8 4 0-16,0 0 0 0,-7-3 0 15,7 3-144-15,0 0 0 0,-7-6 144 0,7 6-144 0,0 0 0 16,-6-7 0-16,-1 1 0 0,7 6 128 0,0 0-128 0,-5-8 0 15,1 0 0-15,4 8 128 0,0 0-128 0,3-8 144 16,-3 8-144-16,3-10 160 0,3-2-32 0,-1 4-128 16,1-1 192-16,2 3-64 0,0-5-128 0,0 2 192 15,0 1-192-15,1 2 192 0,0-3-192 0,1 0 0 16,0-1 0-16,0 1 128 0,0 3-128 0,1-5 0 16,-2 2 0-16,0 0 0 0,-1 1 0 0,1-2 0 15,-1-2 128-15,1 2-128 0,-1 1 0 0,-2 1 0 16,2 0 0-16,0 3 0 0,-8 5 0 0,9-4 0 15,0-3 0-15,-1 2 0 0,-8 5 0 0,10-4 0 16,0 0 0-16,-10 4 0 0,0 0 0 0,0 0 0 0,10 0 0 0,-10 0 0 16,0 0 0-16,0 0 0 0,0 0-144 0,0 0 144 15,0 0 0-15,0 13 0 0,0-13-128 0,-7 11 128 16,-2-1 0-16,-1 1 0 0,-2 0 0 0,-1-2 0 16,-1 2 0-16,-3-1 0 0,-3-2 0 0,1 3 0 15,-1-1 0-15,2-1 0 0,0 0 0 0,-2 0-160 16,-1 0 160-16,0 2 0 0,-1 1 0 0,1-1 0 15,1 1 0-15,1 0 0 0,2-3 0 0,3 3 0 16,1-2 0-16,3 2 0 0,-1-3 128 0,3 0-128 16,3-1 0-16,5-8 144 0,-1 12-144 0,3-2 0 15,4 1 192-15,3-1-192 0,1 0 192 0,3 2-192 16,2 1 128-16,1-1-128 0,5-2 0 0,1 1 0 16,2-1 176-16,-2-1-176 0,-1-1 160 0,0 0-160 15,-2-2 128-15,1 1-128 0,-2 0 0 0,0-1 0 0,-2-1 176 0,-3 0-176 16,0 5 192-16,-1-3-192 0,0 0 0 15,-2-1 0-15,-2 2 0 0,0 1 0 0,0 1 0 0,-1 0-304 16,-7-10 48-16,11 10 0 16,-1 5-1984-16,1-1-400 0,0 0-80 0,2 6-17872 15</inkml:trace>
  <inkml:trace contextRef="#ctx0" brushRef="#br0" timeOffset="65632">2310 17413 3679 0,'0'0'320'0,"0"0"-320"15,0 0 0-15,0 0 0 0,0 0 4304 0,0 0 800 16,0 0 144-16,8-5 48 0,-8 5-3024 0,7-7-608 15,-7 7-112-15,7-5-16 0,-7 5-480 0,0 0-96 16,7-5 0-16,-7 5-16 0,0 0-128 0,0 0-32 0,0 0 0 0,0 0 0 16,0 0-80-16,0 0-32 0,0 0 0 0,0 0 0 15,0 0-32-15,0 0 0 0,0 0 0 0,0 0 0 16,0 0-80-16,0 0-32 0,0 0 0 0,0 0 0 16,0 0 32-16,-1 12 0 0,1-12 0 0,0 0 0 15,0 13-208-15,1-2-32 0,0 1-16 0,2 0 0 16,-1 0-80-16,1 2-16 0,0 2 0 0,-1 2 0 15,1 1-48-15,1 2-16 0,-3 3 0 0,-1-1 0 16,0-1-144-16,-1 2 128 0,-2 2-128 0,1-3 128 16,-1 1 0-16,0-1 0 0,-1-1 0 0,2-2 0 15,-2 0 240-15,1 0 32 0,-1-4 16 0,0 4 0 16,-1 0-80-16,0 1-16 0,1-2 0 0,-1-1 0 16,0-3-192-16,-1 2-128 0,1 3 160 0,0-4-160 0,1-2 144 0,0-1-144 15,0-3 128-15,0 1-128 0,2 1 0 0,-2-2 128 16,1-2-128-16,1 1 0 0,-1 0 128 15,3-9-128-15,0 0 128 0,-6 8-128 0,0-2 128 0,6-6-128 16,0 0 128-16,0 0-128 0,0 0 256 0,-4 7-16 16,4 3-16-16,0-10 0 0,0 0 32 0,0 0 0 15,0 0 0-15,3-10 0 0,1 0-128 0,1 3 0 16,-5 7-128-16,11-4 192 0,-1 8-192 0,2 0 144 16,-1 0-144-16,2-2 128 0,-1 1-128 0,3-2 0 15,0 2 0-15,1 0 0 0,2-2 0 0,0-1 0 16,-1 1 0-16,0-1 0 0,-1 0 0 0,0 0 0 15,-2-1 0-15,0 0 0 0,-1 1 0 0,0-2 0 0,0 0 0 0,0-1 0 16,-1-3 0-16,0 0 0 0,0 0 0 0,-1-2 128 16,0 0-128-16,-1 0 0 0,-1 1 0 0,-3-3 0 15,-3-1 0-15,3 2 0 0,0 2 0 16,3 3-176 0,2 1-1872-16,-11 3-368 0,11-5-80 0,0 4-18160 0</inkml:trace>
  <inkml:trace contextRef="#ctx0" brushRef="#br0" timeOffset="71281.14">4077 17839 911 0,'0'0'0'0,"0"0"0"0,0 0 0 0,0 0 0 16,0 0 0-16</inkml:trace>
  <inkml:trace contextRef="#ctx0" brushRef="#br0" timeOffset="88301.17">2182 15203 4607 0,'0'0'192'0,"0"0"64"0,0 0-256 0,0 0 0 0,0 0 0 0,0 0 0 0,0 0 3040 0,0 0 560 16,0 0 112-16,0 0 32 0,10-2-2480 0,-10 2-496 15,0 0-112-15,0 0-16 0,0 0 240 0,0 0 32 16,0 0 16-16,0 0 0 0,0 0-96 0,0 0-32 16,0 0 0-16,9-6 0 0,-9 6-80 0,0 0-16 15,10-3 0-15,-10 3 0 0,0 0-160 0,11-2-32 16,-11 2-16-16,10 0 0 0,-10 0 16 0,0 0 0 15,0 0 0-15,9 7 0 0,-9-7 16 0,7 10 16 16,-3-1 0-16,-2 2 0 0,-1-1-32 0,-1 1-16 0,-1-1 0 16,1-10 0-16,0 12-64 0,-1-1-16 0,0 2 0 0,-1 2 0 15,1-1-80-15,1 1-16 0,1 0 0 0,2 0 0 16,-2 1-96-16,2 3-32 0,1 0 0 0,-2 2 0 16,1 1-48-16,1-1-16 0,1-1 0 0,-1 1 0 15,-3-2 64-15,1 1 16 0,-1-2 0 0,0 3 0 16,-1-3 16-16,0 2 0 0,-1-5 0 0,0 1 0 15,-2-2 80-15,0 1 16 0,1-4 0 0,-1 1 0 16,0 1-32-16,0-1 0 0,-3-6 0 0,1 2 0 16,0 1 16-16,5-9 0 0,-8 9 0 0,2-1 0 15,-1-1-48-15,7-7-16 0,0 0 0 0,-10 4 0 16,0-2-64-16,10-2-16 0,-7 2 0 0,7-2 0 16,-8-2-160-16,8 2 128 0,0 0-128 0,0 0 128 0,0 0 16 0,0 0 0 15,0 0 0-15,0 0 0 0,-8-4-16 0,8 4 0 16,-6-5 0-16,6 5 0 0,0 0-128 0,0 0 192 15,0 0-192-15,0 0 192 0,0 0-64 0,0 0 0 16,0 0 0-16,0 0 0 0,0-8-128 0,0 8 128 16,0 0-128-16,0 0 128 0,5-8-128 0,-5 8 0 15,10-2 0-15,-1-1 0 0,0-2 128 0,2 1-128 16,-1 3 0-16,3-3 128 0,0 1 16 0,0-2 0 16,0 4 0-16,2-3 0 0,2 1-144 0,0-1 0 15,-2 0 144-15,1 2-144 0,0 1 0 0,2-1 0 16,1 0 0-16,1 0 128 0,-2 1-128 0,2 1 0 15,-1 0 0-15,1 0 0 0,-1 0 0 0,1 0 0 16,-2-1 0-16,0-1 0 0,-2 1 0 0,0 0 128 16,-1 1-128-16,0-3 0 0,-2 2 0 0,1-2 128 0,0 1-128 0,0-1 0 15,-1 2 0-15,-2-3 128 0,0 0-128 0,-1 1 0 16,-1 1 0-16,-9 2 0 0,11 0 0 0,-2 0 128 16,-9 0-128-16,10 0 0 0,-10 0 0 0,0 0 0 15,11 2 0-15,-11-2 0 0,9 4-176 0,-9-4 176 31,0 0-1376-31,0 0-176 0,6 7-48 0,-6-7-19008 0</inkml:trace>
  <inkml:trace contextRef="#ctx0" brushRef="#br0" timeOffset="105522.28">14057 15344 14511 0,'0'0'640'0,"0"0"128"0,0 0-608 0,0 0-160 0,0 0 0 16,0 0 0-16,0 0 1264 0,0 0 208 15,-2-8 64-15,2 8 0 0,0-6-864 0,0 6-160 0,0 0-48 0,0 0 0 16,0-11-80-16,0 11 0 0,0 0-16 0,0 0 0 16,0 0 16-16,0 0 16 0,0 0 0 0,0 0 0 15,-6-2-32-15,6 2-16 0,-9 0 0 0,9 0 0 16,-11 6 112-16,1-2 32 0,-1 3 0 0,1-1 0 15,0 2 48-15,-1 0 16 0,-1 0 0 0,2 1 0 16,1-3-112-16,0 2 0 0,1 1-16 0,3-1 0 16,5-8-32-16,-6 9 0 0,1-1 0 0,5-8 0 15,-4 12-208-15,4-12-32 0,-5 8-16 0,5-8 0 16,-4 9-144-16,4-9 0 0,0 0 144 0,-2 9-144 16,2-9 0-16,0 0 128 0,0 0-128 0,-2 9 0 15,2-9 0-15,0 0 0 0,0 0 0 0,0 0 0 16,0 0 128-16,0 0-128 0,0 0 128 0,0 0-128 0,0 0 0 0,0 0 128 15,0 0-128-15,12 2 0 0,-2 0 0 16,-10-2 0-16,12 1 0 0,0-1 0 0,-2 0 0 0,1 3 0 16,-1-3 0-16,2 2 0 0,1 0 0 0,1 0 0 15,-1-2 0-15,0 2 0 0,0 0 0 0,1 2 0 16,-3-1 0-16,0-1 0 0,-11-2 0 0,13 5 0 16,-2 1 0-16,0 0 0 0,-3 2 0 0,-2 0-128 15,-6-8 128-15,4 10 0 0,-1 2 0 0,-3 0-160 16,0-4 160-16,-2 1 0 0,-1-1-144 15,0 3 144-15,-1 0 0 0,0-1-144 0,-1 1 144 0,0 0 0 16,-2-2 0-16,2 2 0 0,-2 1 0 0,1-1 0 16,-1 0 0-16,0-1 0 0,-1 1 0 0,0-1 0 0,0 0 0 15,-1 1 128-15,0-1-128 0,0-1 0 0,1-1 0 0,0 0 0 16,-1-1 0-16,9-7-192 0,-7 6 64 0,7-6 0 31,-7 5-1600-31,7-5-304 0,0 0-64 0,-10 2-10352 0</inkml:trace>
  <inkml:trace contextRef="#ctx0" brushRef="#br0" timeOffset="106315.08">14170 15452 6447 0,'0'0'272'0,"0"0"80"0,0 0-352 0,0 0 0 0,0 0 0 0,0 0 0 0,0 0 4928 0,0 0 928 16,0 0 176-16,0 0 48 0,0 0-4800 0,0 0-960 16,7 12-192-16,-1 0-128 0,2-4 256 0,-2 2-16 15,0 2-16-15,-1 1 0 0,-1-2 64 0,0 3 16 16,0 0 0-16,-2 3 0 0,0 0-32 0,-2 1 0 15,0 2 0-15,0 0 0 0,-2 1-16 0,1-1-16 16,0 3 0-16,-2-2 0 0,-1 1 16 0,2 2 16 16,-2-1 0-16,1 1 0 0,0-1 64 0,2-1 16 15,0 1 0-15,1-3 0 0,0-3-112 0,1 3-32 0,2-3 0 0,-1 2 0 16,2-2-208-16,-1-1 128 0,-1-2-128 0,1-1 0 16,-2 0 128-16,-1-2-128 0,0-11 0 0,0 10 0 15,0-10 128-15,0 0-128 0,0 0 0 0,0 0 144 16,0 0-144-16,0 0 192 0,0 0-192 0,0 0 192 15,0 0 32-15,-9-4 16 0,3-2 0 0,0-3 0 16,1-2 112-16,1 0 32 0,-1-4 0 0,1-2 0 16,0-6-224-16,2-1-32 0,-1 0-128 0,0-4 192 15,1-3-192-15,1-3 0 0,-1-4 0 0,2 2 0 16,0 0 0-16,0 3-240 0,0-3 80 0,0 4 16 16,0 3 144-16,0 2 0 0,2-1-144 0,-2 2 144 15,0 1 0-15,1 2 0 0,0 0 0 0,0 3 0 16,1 3 0-16,0 3 0 0,0-1 0 0,2 1 0 0,0 2 0 15,2 3 0-15,1-1 0 0,0 2 0 0,3-1 0 0,0 2 0 16,2 2 0-16,1 0 0 0,1 0 0 0,2 1-176 16,-1 0 176-16,1 2-128 0,-3 1 128 0,1 2 0 15,1 1-144-15,-2 2 144 0,0 0 0 0,-1 2-144 16,-3 2 144-16,-2 4 0 0,-1-2-192 0,-2 3 192 16,-2 0-192-16,0-1 192 0,-1 0-144 0,0 1 144 15,-1-3 0-15,1 2-144 0,1 2 144 0,-2-1 0 16,0-2 0-16,1-1 0 0,-1-1 0 0,1 0 0 15,-1 2 0-15,0-11 0 0,0 12 0 0,-1-3 0 16,1-9 0-16,-3 9 128 0,1-1-128 0,-3-2 0 16,-2-1 128-16,-1 2-128 0,-1-2 0 0,0 0 0 15,-1 2 0-15,-1-2 128 0,1-1-128 0,-1 0 0 16,0 0 0-16,0 0 128 0,1 0-128 0,-1-3 0 0,2-1 0 0,0 1 0 16,9-1 0-16,-12 3 0 0,2-3 0 0,-1 0 0 15,2 0-176-15,9 0-48 0,-9 1-16 0,9-1 0 31,-9 0-496-31,9 0-96 0,-8 0-32 0,8 0 0 16,0 0-320-16,0 0-64 0,0 0-16 0,0 0-7904 0,0 0-1584 0</inkml:trace>
  <inkml:trace contextRef="#ctx0" brushRef="#br0" timeOffset="107206.38">14671 15335 1839 0,'0'0'160'0,"0"0"-160"0,0 0 0 0,0 0 0 15,0 0 3280-15,0 0 624 0,0 0 128 0,0 0 32 16,2-9-2912-16,-2 9-592 0,4-9-112 0,-4 9-32 16,5-8-416-16,-5 8 128 0,0 0-128 0,0 0 0 15,0 0 160-15,0 0-160 0,0 0 192 0,0 0-192 16,0 0 448-16,0 0-32 0,0 0 0 0,-9 0 0 15,0 0 544-15,9 0 128 0,-10 2 0 0,1 1 16 16,9-3 80-16,-11 4 16 0,1 1 0 0,1-1 0 16,1 1-576-16,1 2-112 0,0-1-32 0,-1 2 0 0,-1 0-352 15,2 1-128-15,1-2 0 0,0 0 144 0,1 1-144 0,1 3 0 16,0-3 0-16,2 2 0 0,-1 2 0 16,2-2 0-16,1 1 0 0,0 0 0 0,0 2 0 0,2-2 0 15,1-2 0-15,0 1 0 0,-1 2 0 0,1-2 0 16,1 1 0-16,0-2 0 0,-4-9 0 0,5 9 0 15,0 0 0-15,-5-9 0 0,7 7 0 0,-7-7 128 16,0 0-128-16,9 6 128 0,-9-6-128 0,10 3 0 16,-10-3 144-16,11-3-144 0,-11 3 128 0,11-4-128 15,0-1 160-15,-2 1-160 0,-9 4 128 0,9-10-128 16,-1 1 0-16,-2-2 0 0,1 1 128 0,-2 1-128 16,0-3 0-16,0 0 0 0,-1 1 128 0,0-1-128 0,0 0 0 0,0 2 144 15,-1-1-144-15,-1 1 0 0,1 1 0 16,-2 0 0-16,1 1 0 0,-1-3 0 0,0 1 0 0,-1 10 0 15,0-9 0-15,0 9 0 0,-1-9 0 0,1 9 128 16,0 0 224-16,0 0 32 0,0 0 16 0,0 0 0 16,0 0 48-16,0 0 0 0,0 0 0 0,0 0 0 15,0 0-320-15,1 13-128 0,2-2 128 0,-1 1-128 16,1 0 128-16,1 0-128 0,0-1 0 0,0 1 128 16,0 0 32-16,0 1 0 0,-1 0 0 0,1-1 0 15,-1-1-160-15,0 1 0 0,-1 0 0 0,-1-2 0 16,1 1 0-16,-2-1 0 0,0-10 0 0,0 12 0 31,0-2-304-31,0-10-144 0,0 0-16 0,2 9-16 0,-2-9-560 0,0 0-112 16,0 0-32-16,0 0-8096 0,0 0-1600 0</inkml:trace>
  <inkml:trace contextRef="#ctx0" brushRef="#br0" timeOffset="107606.66">14911 15519 27695 0,'0'0'1216'0,"0"0"272"0,0 0-1184 0,0 0-304 15,0 0 0-15,0 0 0 0,0 0 560 0,0 0 48 16,0 0 16-16,0 0 0 0,0 0-624 0,0 0 0 16,0 0-224-16,0 0 64 0,0 0 160 0,0 0 0 15,0 0 0-15,0 0 0 0,0 0 144 0,0 0 64 0,0 0 16 16,0 0 0-16,0 0 512 0,-7-4 96 0,1-1 32 0,6 5 0 15,-7-10-48-15,3 3-16 0,0-2 0 0,3-2 0 16,0-1-400-16,-1 1-80 0,1-2 0 0,1 0-16 16,0-2-304-16,1 2 160 0,-1-6-160 0,2 2 128 15,-2-2-128-15,0 2 0 0,0 2 0 0,0-1 0 16,0 1 0-16,-2 0 160 0,1 3-160 0,0 5 160 16,-1-4-16-16,1 5 0 0,1 6 0 0,0 0 0 15,0-8-144-15,0 8 0 0,0 0 0 0,4-8 0 16,-4 8 0-16,5-8 0 0,0 0 0 0,-5 8 0 15,8-6-192-15,-8 6 192 0,12-5-192 0,-2 1 192 16,1 1-576 0,-1-2 16-16,-10 5 0 0,15-1 0 0,-2-2-528 15,-3 2-128-15,-10 1 0 0,12 0-16 0,-12 0-2160 0,10 4-416 0</inkml:trace>
  <inkml:trace contextRef="#ctx0" brushRef="#br0" timeOffset="108223.75">15273 15122 19119 0,'0'0'832'0,"0"0"192"0,0 0-816 0,0 0-208 0,0 0 0 0,0 0 0 16,-8 6 1536-16,8-6 272 0,-9 6 48 0,9-6 16 15,0 0-768-15,-8 5-144 0,8-5-48 0,-6 7 0 16,6-7-416-16,-8 9-96 0,1 0-16 0,1-2 0 15,-1-1-384-15,1 2 128 0,-1-1-128 0,1 2 0 16,-3-5 0-16,1 5 0 0,-1-3 0 0,0 3 0 16,-1 0 176-16,3 1-48 0,-1-1-128 0,0 0 192 15,-1-1 0-15,1-1 0 0,2 1 0 0,6-8 0 16,0 0-192-16,0 0 176 0,0 0-176 0,0 0 160 0,0 0-160 0,0 0 0 16,0 0 144-16,0 0-144 0,0 0 0 0,9 8 128 15,-9-8-128-15,11 4 0 0,-11-4 0 0,13 3 0 16,-1-2 0-16,-1 0 0 0,-11-1 0 0,10 2 0 15,-10-2 0-15,12 1 0 0,-12-1 0 0,10 5 0 16,-10-5 0-16,9 7 0 0,-9-7 0 0,7 9 0 16,-7-9 0-16,6 9 0 0,-6-9 0 0,7 10 0 15,-2 1 0-15,-5-11 128 0,5 9-128 0,-5-9 0 16,6 10 128-16,-6-10-128 0,6 12 0 0,-1 0 128 16,-5-12-128-16,4 10 0 0,-3 1 0 0,-1-1 0 0,-2-1 0 15,-1 2 0-15,-1 0 0 0,-1 0 0 0,-3-2 0 16,1 1 0-16,-3-1 0 0,1 2 0 0,1-1 0 0,1 1 0 15,-3-2 0-15,3 1 0 0,-2-3 0 0,-1 1 0 32,3 1-368-32,-1-1-32 0,0-2-16 0,1 1 0 15,1-2-784-15,6-5-144 0,0 0-48 0,0 0-11024 0</inkml:trace>
  <inkml:trace contextRef="#ctx0" brushRef="#br0" timeOffset="108742.95">15398 15370 13823 0,'0'0'608'0,"0"0"128"0,0 0-592 0,0 0-144 16,0 0 0-16,0 0 0 16,0 0 4240-16,0 0 816 0,0 0 176 0,0 0 16 15,0 0-4240-15,0 0-864 0,0 0-144 0,0 0 0 0,0 0-144 0,12-1 144 16,-2-2-192-16,1-1 192 0,-1 2 0 0,2-1 0 15,-2 0 0-15,2 2 0 0,1-1 0 0,0 0 0 16,0 0 0-16,-1-1 0 0,0 0 0 0,-1 1 0 16,0-1 0-16,-1-1 144 0,-10 4-16 0,11-5 0 15,-3 1 0-15,-8 4 0 0,9-6 96 0,-2-2 16 16,-1 1 0-16,-6 7 0 0,5-8-32 0,-1 1 0 16,-3 0 0-16,0-2 0 0,1 1-16 0,-1-1 0 15,0 0 0-15,2 1 0 0,-3 8-64 0,4-13 0 16,-2 3-128-16,1-1 192 0,0 2-192 0,-3 9 144 0,2-9-144 0,-2 9 128 15,0-12-128-15,0 12 0 0,-2-8 0 0,2 8 0 16,0 0 0-16,0 0 0 0,-11-1 0 0,1 2 0 16,-1 2-160-16,0 1 160 0,-1 2 0 15,-1 1-144-15,-1 0 144 0,-2 2 0 0,-1 1 0 0,1 2 0 16,1 0 128-16,2 3-128 0,0-2 128 0,2 4-128 16,1-3 176-16,1 3-48 0,1 2 0 0,3-4 0 15,-1 2-128-15,2-1 192 0,2-2-192 0,-1 1 192 16,-1-1-192-16,2-1 0 0,-1 0 0 0,2 0 128 15,0 0-128-15,-1 3 0 0,1-7 0 0,1 1 0 16,1 1 0-16,1-3 0 0,-2-8 0 0,2 7 0 16,-2-7 0-16,4 8 0 0,-4-8 0 0,0 0 0 15,7 7-496-15,2-1-128 0,-9-6-16 16,11 4-9872-16,0-1-1968 0</inkml:trace>
  <inkml:trace contextRef="#ctx0" brushRef="#br0" timeOffset="115329.8">24765 15351 13823 0,'0'0'608'0,"-10"5"128"0,-2-1-592 0,2 0-144 0,-1 0 0 0,4 1 0 15,7-5 5072-15,0 0 992 0,-7 5 192 0,7-5 32 16,0 0-4688-16,0 0-960 0,0 0-176 0,-1 10-32 15,2 1 160-15,-1-11 48 0,4 10 0 0,0 1 0 16,0 2 0-16,2-4 0 0,0 1 0 0,-1 2 0 16,-1 2-256-16,0 3-64 0,-2 2 0 0,1 3 0 15,-1-1-160-15,1 2-32 0,1 2-128 0,-1 1 192 16,-2-4-192-16,1 0 0 0,0 0 0 0,0 2 0 16,0-5 0-16,0 1 0 0,3-1 0 0,1-3 0 0,0-4 0 0,1 1 0 15,1-3 0-15,-1-2-160 16,0-1-496-16,-7-7-112 15,10 4 0-15,-1-3-16 0,-9-1-736 0,11-3-144 0,-1-1-16 0,-2-1-16 16,-8 5-1840-16,9-10-368 0,-1-3-80 0,-1 0-16 0</inkml:trace>
  <inkml:trace contextRef="#ctx0" brushRef="#br0" timeOffset="115640.5">24997 15293 19343 0,'0'0'848'0,"0"0"192"0,-7-4-832 0,7 4-208 0,-9-1 0 0,9 1 0 16,-10 1 4416-16,10-1 832 0,0 0 160 0,0 0 32 16,0 0-4272-16,-6 7-848 0,6-7-192 0,0 0-128 15,-4 12 480-15,3-1-16 0,2 4 0 0,2 0 0 16,-1 4 240-16,2 1 32 0,0 3 16 0,0 1 0 15,-3 4-192-15,2-2-48 0,1-1 0 0,0-2 0 16,-2-1-352-16,2 0-160 0,0-1 128 0,-1 0-128 16,-1 0 128-16,2-2-128 0,-1 2 0 0,1-2 128 15,1-1-128-15,0-4 0 0,0 2 0 0,3-3-176 16,-1-4-400 0,-1 0-96-16,1-1-16 0,-7-8 0 0,8 6-2000 0,-8-6-416 0,0 0-80 15,7 7-7696-15,-7-7-1552 0</inkml:trace>
  <inkml:trace contextRef="#ctx0" brushRef="#br0" timeOffset="116081.52">24580 15657 27647 0,'0'0'2448'0,"-6"-4"-1952"0,6 4-496 0,-8-4 0 16,1-1 1632-16,7 5 224 0,0 0 64 0,0 0 0 15,-5-7-720-15,5 7-144 0,0 0-32 0,0 0 0 16,0 0 304-16,3-9 48 0,1 0 16 0,2 3 0 15,3 0-352-15,3 1-64 0,1-1-16 0,1 2 0 16,3-1-320-16,3 1-80 0,0-3-16 0,0 2 0 16,3 2-320-16,0-3-64 0,2 1-16 0,1-1 0 15,-1 0-144-15,-1-2 0 0,1 0 144 0,3 0-144 16,2 1 0-16,0-3 0 0,-2 1 0 0,1 0 0 16,0 0 0-16,-2 0 0 0,-2 1 0 0,0 0 0 31,-2 2-512-31,-1-3-64 0,-1 1 0 0,-1 0-16 0,-1 1-592 0,-1 2-112 0,-2 0-32 0,-2 0 0 15,1 0-1280-15,-1 1-256 0,-1-2-48 0,1 3-16 16,-1-3 32-16,-1 4 0 16,1-7 0-16,-13 9 0 0</inkml:trace>
  <inkml:trace contextRef="#ctx0" brushRef="#br0" timeOffset="116464.13">24572 15816 21183 0,'0'0'944'0,"-10"8"192"0,0-6-912 0,0 2-224 0,10-4 0 0,-7 7 0 16,7-7 2512-16,0 0 464 0,0 0 96 0,0 0 0 16,0 0-1632-16,0 0-336 0,0 0-64 0,0 0-16 15,10 0 240-15,1 0 32 0,-1-4 16 0,2 3 0 16,1 1-80-16,1-2-16 0,2 0 0 0,2 0 0 16,2 0-576-16,-2-1-128 0,0 1-32 0,3-1 0 15,1-1-240-15,3-1-48 0,1-2-16 0,0 2 0 16,1 0-176-16,2 0 0 0,1-3 0 0,4 0 128 0,-2-1-128 0,2 0 0 15,0 0 0-15,0 1 0 16,-1 0-464-16,-2 3-80 0,-1 0-16 0,-1-1 0 16,-1 1-2832-16,-2 1-560 0</inkml:trace>
  <inkml:trace contextRef="#ctx0" brushRef="#br0" timeOffset="119081.98">25891 15452 23487 0,'0'0'1040'0,"0"0"224"0,0 0-1008 0,0 0-256 0,0 0 0 0,0 0 0 15,0 0 960-15,0 0 160 0,-6 9 32 0,2-1 0 16,4-8 112-16,-1 13 16 0,-2-2 16 0,2 2 0 16,0 1-240-16,1 2-48 0,0-1-16 0,0 2 0 0,-1-1-240 0,1 0-48 15,1 1-16-15,0 1 0 0,-1-4-144 0,0 3-32 16,0 1 0-16,0-1 0 0,0-1-208 0,0 0-48 16,1-1-16-16,-1 1 0 0,0-1-64 0,2 0-16 15,-2-5 0-15,1-1 0 0,-1-9 32 0,0 0 16 16,0 0 0-16,0 0 0 0,0 0-16 0,0 0-16 15,0 0 0-15,0 0 0 0,0 0 16 0,0 0 0 16,0 0 0-16,0 0 0 0,5-9-64 0,-1-1 0 16,-1-1 0-16,-2 0 0 0,0-1-128 0,1-1 0 15,0-3 0-15,1 1 0 0,-4 0 0 0,1 0 0 16,0-2 128-16,1 0-128 0,0 0 0 0,1 0 0 16,0 4 0-16,1 0 0 0,1 0 0 0,0 2 0 15,0 1 0-15,-1 1 0 0,-3 9 0 0,7-9 0 16,-2 1-128-16,2 1 128 0,-1-3 0 0,2 3 0 0,-8 7 0 0,10-6 0 15,1-1 0-15,-2 1 0 0,0 1 0 0,-9 5 0 16,13-6 0-16,-1 4 0 0,-2-1 0 0,-10 3 0 16,12 3 0-16,-2 1 0 0,-10-4 0 0,15 10 0 15,-2 0 0-15,-1 2 160 0,-1 1-16 0,-2-1 0 16,2 1 64-16,-1 0 16 0,2 0 0 0,-2 3 0 16,-2-3-224-16,0 2 0 0,0 1 0 0,-2 0 0 15,1-2 0-15,0-1 0 0,-2 0 0 0,0-1 0 16,0 1 0-16,-1-3-160 0,0-1 0 0,-4-9 0 31,6 8-544-31,-6-8-96 0,7 7-32 0,-7-7 0 16,0 0-1632-16,0 0-336 0,10 0-64 0,-10 0-7808 0,11-7-1552 0</inkml:trace>
  <inkml:trace contextRef="#ctx0" brushRef="#br0" timeOffset="119625.39">26426 15448 29823 0,'0'0'1328'0,"0"0"272"0,0 0-1280 0,0 0-320 15,0 0 0-15,-9 4 0 0,9-4 1024 0,0 0 128 16,0 0 48-16,-6 8 0 0,-1-1-96 0,7-7-16 16,-5 10 0-16,1 2 0 0,0-3-192 0,0 1-32 15,2 1-16-15,-1 2 0 0,0 1-336 0,2 2-80 0,1-2-16 0,1 2 0 16,1-3-208-16,-1 2-32 0,0 1-16 0,2 1 0 15,1-1-160-15,1-1 128 0,0-2-128 0,-1 0 128 16,0 0-128-16,1 0 0 0,1-1 144 0,0-1-144 16,-1-1 0-16,0-1 144 15,2 0-144-15,1-2 0 0,-8-7 128 0,8 6-128 0,-1-3 0 0,-7-3 0 16,0 0 0-16,13-1 0 0,-2-1 128 0,-1-2-128 16,-10 4 144-16,12-6-16 0,-1-5-128 0,-1 1 192 15,-1-2-192-15,0 1 144 0,-1-4-144 0,2 1 128 16,1 1-128-16,-2 0 0 0,-2 0 0 0,-2-3 0 15,0 2 0-15,0 1 0 0,0-3 0 0,-1 3 0 16,-1 1 0-16,1 2 0 0,-2-2 0 0,1 3 0 16,-3 9 0-16,1-8 0 0,-1-2 0 0,-1 3 0 15,1 7 0-15,0 0 0 0,0 0 0 0,0 0 0 0,0-6 0 0,0 6 0 16,0 0 0-16,0 0 0 0,0 0 0 0,0 0 0 16,0 0 0-16,0 0 0 0,5 12 0 0,0-1 0 15,-5-11 0-15,6 15 0 0,-1-2 0 0,0 0 0 16,-1-2 0-16,-1 1 0 0,1 0 0 0,-2 0 0 15,1-1 0-15,-1 0 0 0,-2-11 0 0,4 10 0 16,-4-10 0-16,4 12-176 16,-4-12-288-16,3 10-64 0,-3-10-16 0,2 11 0 15,-2-11-1392-15,0 0-288 0,0 0-48 0,0 0-16 16,0 0-784-16,0 0-144 0,0 0-48 0,0 0 0 0</inkml:trace>
  <inkml:trace contextRef="#ctx0" brushRef="#br0" timeOffset="120222.37">26939 15503 24879 0,'0'0'1088'0,"-4"11"256"0,1-2-1088 0,1 1-256 0,-1 2 0 0,2 1 0 15,2 0 2720-15,2 1 480 0,-1 1 112 0,2-1 16 16,-1 0-2688-16,-2 2-512 0,-1 0-128 0,0-1 0 15,0-2 384-15,1 0 64 0,1 2 32 0,-1-2 0 16,-1-3 224-16,0 2 32 0,0-3 16 0,0-9 0 16,0 9-416-16,0-9-80 0,0 0 0 0,0 0-16 15,0 0-240-15,0 0 176 0,0 0-176 0,0 0 160 16,0 0-160-16,0 0-192 0,0 0 32 0,5-12 16 16,-1-1-48-16,-1-1-16 0,-1 0 0 0,1-1 0 0,-2 2 208 0,0-2-176 15,-1-2 176-15,0 0-160 0,0 0 160 0,2 0 0 16,0-3 0-16,0 3 0 0,-2 4 0 0,2-1 0 15,1 0 0-15,1 2 0 0,-2 1 0 0,2 2 0 16,-4 9 128-16,4-10-128 0,0 1 160 0,1 0-32 16,-5 9-128-16,6-8 192 0,-6 8-48 0,7-7-16 15,-7 7 0-15,10-5 0 0,-10 5 64 0,11-1 0 16,-11 1 0-16,13 6 0 0,-2 1 32 0,-1 4 16 16,2 1 0-16,0 3 0 0,-2 0 64 0,2 2 16 15,0 0 0-15,-2 1 0 0,-2-1-32 0,0 0 0 16,1-2 0-16,0 0 0 0,-1 1-160 0,0-2-128 0,-1-1 192 15,0 0-192-15,-1-1 128 0,1 0-128 0,-1-3 0 16,1 1 0-16,-2-2 128 0,0 1-128 0,-5-9 0 0,7 7 0 16,-7-7 0-16,8 6 0 0,-8-6 0 0,0 0 0 15,0 0 0-15,9 0-304 0,-9 0 48 0,0 0 0 32,10-6-272-32,-10 6-48 0,5-11-16 0,1 1 0 15,-1 1 80-15,-1 0 0 0,0 0 16 0,1-1 0 0,-5 10 320 0,5-9 176 0,-5 9-192 0,4-11 192 16,-1 3 0-16,-3 8 0 0,0-9 0 0,0 9 0 15,-3-7 0-15,3 7 128 0,-4-8-128 0,0 3 0 16,4 5 0-16,0 0 0 0,-8-6 0 0,8 6 0 31,-7-6-1424-31,0 2-240 0,1-1-32 0,6 5-9504 0,-8-2-1888 0</inkml:trace>
  <inkml:trace contextRef="#ctx0" brushRef="#br0" timeOffset="121499.46">27162 15806 6447 0,'0'0'576'0,"0"0"-576"0,0 0 0 0,0 0 0 15,0 0 4544-15,0 0 784 16,0 0 176-16,0 0 16 0,-9-4-4208 0,9 4-848 0,0 0-160 0,0 0-48 16,0 0 400-16,-4-7 80 0,4 7 16 0,0 0 0 15,-2-10 240-15,4 1 48 16,-2 9 16-16,4-11 0 0,1 3-32 0,0-1 0 0,0 0 0 0,-1 1 0 16,3 0-256-16,-1 1-48 0,-1-1-16 0,1 0 0 15,-1 1-192-15,0 0-64 0,0-1 0 0,0-3 0 16,-1 2-144-16,0 0-48 0,0 1 0 0,0-2 0 15,0 1-48-15,0 0-16 0,-3 1 0 0,3-4 0 16,0 0-48-16,0 1-16 0,0-1 0 0,1-1 0 16,0-2-128-16,0 1 192 0,1 1-192 0,-2 1 192 15,0 1-32-15,-1 0 0 0,1 2 0 0,-4 9 0 16,0 0-160-16,0 0 0 0,0 0-160 0,0 0 160 16,0 0 0-16,0 0 0 0,0 0 0 0,0 0 0 15,12 7 0-15,-2 2 0 0,0 1 0 0,0 3 0 0,0 2 0 0,2 0 0 16,0 5 0-16,1-6 0 0,0 0 0 0,0 1 0 15,1 0 0-15,1 1 0 0,-2 0 0 0,0-3 0 16,1 0 0-16,-1 0 0 0,0-4 0 0,-1 1 0 16,0 1 0-16,-2-1 0 0,-1-1-176 0,0 0 176 15,-1 1-192-15,-1-3 192 16,-7-7-1840-16,6 7-256 0,1-2-48 0,-7-5-15264 16</inkml:trace>
  <inkml:trace contextRef="#ctx0" brushRef="#br0" timeOffset="122449.38">28332 15476 16863 0,'0'0'752'0,"0"0"144"0,0 0-704 0,0 0-192 0,0 0 0 0,0 0 0 0,-7 4 1280 0,7-4 240 16,0 0 32-16,0 0 16 0,0 0-944 0,0 0-192 16,0 0-48-16,0 0 0 0,0 0 624 0,0 0 112 15,0 0 32-15,0 0 0 0,0 0 16 0,0 0 16 16,0 0 0-16,0 0 0 0,0 0-16 0,0 0 0 0,0 0 0 0,0 0 0 16,0 11-208-16,-3 0-64 0,0-1 0 0,1-1 0 15,-2 3-192-15,-1 0-32 0,-1 0-16 0,1 1 0 16,0 1-272-16,1 2-48 15,0-1-16-15,2 1 0 0,-1 1-176 0,0-3-144 0,3 2 192 0,-1-3-192 16,1 1 240-16,0-2-64 0,0-2-16 0,0-10 0 16,3 11 64-16,-3-11 16 0,0 0 0 0,0 0 0 15,0 0-32-15,0 0 0 0,0 0 0 0,0 0 0 16,0 0-208-16,6-7 176 0,-2-2-176 0,0-1 160 16,-1-1-160-16,-1 1 0 0,-1-2 144 0,1-1-144 15,-1-1 0-15,2-1 0 0,-1 1 0 0,1 0 0 16,0-2 0-16,0 0 0 0,1 1 0 0,2-1 0 0,-1-1 0 15,1 3 0-15,1 1 0 0,1 1-128 0,-2 0 128 0,2 2 0 16,0 1 0-16,0 2 0 0,1-2 0 0,-1 1-192 16,-1 0 192-16,3 3-192 0,-1 0 192 15,-9 5 0-15,7-4 0 0,-7 4 0 0,0 0 0 16,12-2 0-16,-12 2 0 0,0 0 0 0,11 2 0 0,-2 2 0 16,-1 3 0-16,-2 2 0 0,-1-1 128 0,2 3-128 15,-1-2 128-15,0 3-128 0,-1 0 0 0,0 1 0 16,0 1 0-16,3-1 128 0,-1-1-128 0,-1 1 0 15,1 0 0-15,-2-1 0 0,0 1 0 0,0-1 128 16,2-2-128-16,-2 0 0 0,0 1 0 0,0-1 0 16,-2-1 0-16,0 1 128 0,-3-10-128 0,4 11 0 15,-2-2 0-15,1 1 128 0,-3-10-128 0,1 11 192 16,0-2-64-16,-1 2 0 0,0-3-128 0,0 1 128 0,0 1-128 0,0-10 128 16,0 9-128-16,0 0 0 0,0 1 0 0,-1-3 0 15,1-7-160-15,0 0 0 0,-3 11 0 0,3-11 0 31,0 0-464-31,0 0-80 0,0 0-32 0,0 0 0 16,0 0-272-16,0 0-48 0,0 0-16 0,0 0 0 16,0 0-2192-16,0 0-448 0,0 0-96 0</inkml:trace>
  <inkml:trace contextRef="#ctx0" brushRef="#br0" timeOffset="122983.99">28828 15493 12895 0,'0'0'576'0,"0"0"112"0,0 0-560 0,0 0-128 16,0 0 0-16,0 0 0 0,0 0 2432 0,0 0 464 15,0 0 96-15,0 0 16 0,0 0-1360 0,0 0-272 16,-9-4-48-16,1 1-16 0,8 3 352 0,-9 0 64 16,1 0 0-16,-1 3 16 0,0 2-368 0,1 0-80 15,-1 2-16-15,0 1 0 0,-2-1-368 0,1 2-80 16,-1 1 0-16,0 0-16 0,-1 2-432 0,3-1-96 0,0 1-16 0,1 3 0 16,0 0-272-16,3 5 0 0,-1-6 0 0,3 3 0 15,3 1 0-15,0-2 0 0,0 1 0 0,2 0 0 16,1 0 144-16,2-4-144 0,2 1 0 0,2-2 144 15,1 0-144-15,2-2 0 0,0-2 0 0,2-2 0 16,2-2 0-16,-1-1 0 0,2-3 0 0,3 0 0 16,1-3 0-16,1-2 0 0,0-1 0 0,1-4 0 15,1 1 0-15,-2-2 0 0,-1 0 0 0,-2-1 0 16,0 1 144-16,-2-2-144 0,-3 0 160 0,-2 0-160 16,-1 0 192-16,-3-2-48 0,-1-2-16 0,-3 0 0 15,-2 0 64-15,-2 0 16 0,-2-1 0 0,-2 0 0 16,-3-2-64-16,-1 2-16 0,-2 0 0 0,0 0 0 0,-4 1-128 15,1 2 0-15,-1 1 0 0,1 4 128 0,-1 2-320 0,-1 3-80 16,0 1-16-16,0 2 0 16,2 4-1296-16,2 0-256 15,-1 1-48-15,1 2-16 0,11-5-1344 0,-6 8-272 0</inkml:trace>
  <inkml:trace contextRef="#ctx0" brushRef="#br0" timeOffset="123436.62">29130 15533 5519 0,'0'0'496'0,"5"9"-496"15,-5-9 0-15,3 11 0 0,-2 0 6048 0,1 1 1120 0,-2-1 208 0,0 0 48 16,0 1-5488-16,0 1-1104 16,0 0-208-16,-2 0-48 0,0 1 512 0,-1 1 96 0,1 0 32 0,-1 0 0 15,0-2-256-15,2 0-64 0,-2-1 0 0,1-1 0 16,1 1-304-16,-1-2-64 0,1 0-16 0,1-10 0 15,0 11-224-15,0-11-48 0,0 0-16 0,0 0 0 16,0 0 16-16,0 0 0 0,0 0 0 0,0 0 0 16,0 0-240-16,0 0 144 0,9-6-144 0,-1-3 128 15,-2 0-128-15,0-2 0 0,-2-2 0 0,-1 0 128 16,1 0-128-16,0-4 0 0,0 0 144 0,0-2-144 16,0-2 0-16,0 0 128 0,1-1-128 0,-1 1 0 15,0 1 0-15,1-2 0 0,0-1 0 0,-1 3 128 16,0 3-128-16,0 4 0 0,1 1 0 0,1 5 0 15,-6 7 0-15,0 0 0 0,0 0 0 0,13-2 0 0,-2 2 0 16,2 4 0-16,-1 0 0 0,2 4 0 16,-1 1 0-16,2 3-128 0,0-3 128 0,2 3 0 0,0-1 0 0,0 1-128 15,-1-1 128-15,0 0 0 0,-1 0 0 16,1-1 0-16,-2 1 0 0,-1 0 128 0,0-2-128 0,-1 1 0 16,-2-3 0-16,-2 4 0 15,-1-3-416-15,-1 1-96 0,0-1-32 0,-1-1 0 16,-5-7-1168-16,0 0-224 0,5 11-48 0,-5-11-16 15,0 0-1232-15,0 0-240 0</inkml:trace>
  <inkml:trace contextRef="#ctx0" brushRef="#br0" timeOffset="123884.47">29583 15468 21183 0,'0'0'1888'0,"0"0"-1504"0,-9 1-384 0,9-1 0 16,0 0 4288-16,0 0 800 0,0 0 160 0,0 0 16 16,0 0-4160-16,0 0-832 0,0 0-272 0,10-1 160 15,-10 1 160-15,13-1 48 0,-1-1 0 0,-1 0 0 16,0-1 208-16,-1 2 32 0,1-1 16 0,0 0 0 16,1-1-240-16,1-1-64 0,0 2 0 0,0-1 0 15,-1 1-144-15,0 0-48 0,-2 0 0 0,1 2 0 16,-11 0-128-16,11 0 0 0,0 0 144 0,-11 0-144 15,12 2 0-15,-12-2 128 0,9 7-128 0,-9-7 0 16,5 8 0-16,-3 2 0 0,-3 2 0 0,-1-2 0 16,-4-1 0-16,-1 2 144 0,-3-1-144 0,0 1 0 0,-2-2 144 15,-1 1-144-15,-1 1 0 0,1 0 144 16,-1 0-144-16,2-1 0 0,-3 1 0 0,2-1 0 0,0 0 0 0,0 1 0 16,2-1 0-16,0 1 0 0,2-1 0 0,1 1 0 15,2 0 0-15,0 0 0 0,3-1 0 0,-1 1 0 16,1-1 0-16,3 0 128 0,3 0-128 0,-1-1 192 15,2 1-192-15,1-1 192 0,2-1-192 0,-1-1 128 16,2-1-128-16,3-1 128 0,0 1-128 0,4-3-272 16,2 0 64-16,0-2 16 0,1-2-48 0,1-2 0 15,2 0 0-15,4 0 0 16,2 0-208-16,0-1-64 0,0-2 0 0,-2-1 0 16,-3 1-2048-16,-1-1-400 0,-4 1-96 0,-2-1-13216 0</inkml:trace>
  <inkml:trace contextRef="#ctx0" brushRef="#br0" timeOffset="124351.81">30043 15682 17503 0,'0'0'768'0,"0"0"176"0,-13 5-752 0,1-1-192 0,2 0 0 0,1 0 0 15,9-4 4512-15,0 0 864 0,-8 5 192 0,8-5 16 16,0 0-4064-16,0 0-816 0,0 0-176 0,0 0-16 15,0 0 32-15,0 0 16 0,0 0 0 0,0 0 0 16,13 0-96-16,0-1-16 0,0-1 0 0,0 0 0 16,-1-2-112-16,1 1-16 0,0-1-16 0,2 0 0 0,0-2-144 0,-2-1-32 15,-2 1 0-15,1-1 0 0,1 1 0 0,-1-1 0 16,-2 1 0-16,1-1 0 0,-2 1-128 0,-1-1 0 16,0 1 0-16,-2-2 0 0,-2-1 0 15,-1 0 0-15,-2-1 0 0,-1 1 0 0,0 0 128 0,-1-1 0 16,-2-1 0-16,-1 1 0 0,-2 1-128 0,-1-2 0 15,-1 5 0-15,-1 1 0 0,-3 1 0 0,2 2 0 16,-2 2 0-16,2 2 0 0,-1 2 0 0,0 1 0 16,-2 1 0-16,2 5 0 0,1-3 128 0,-1 3 0 15,1 2 0-15,1 2 0 0,2-1 64 0,2 2 0 16,0-1 0-16,0 2 0 0,1 3 48 0,1-3 16 16,0 0 0-16,2 0 0 0,1 0-128 0,1 0 0 15,3-2-128-15,0 1 192 0,0-2-192 0,0 2 0 16,1-3 0-16,2-3 0 0,-1-1 0 0,2-2-208 0,3-1 32 15,-1 0 16 1,2-2-320-16,-1-2-64 0,1-2-16 0,3-1 0 16,0-3-192-16,2 1-32 0,0-1-16 0,3-2 0 15,-2-3-1632-15,0-4-336 0,-1 0-64 0,0 2-13232 0</inkml:trace>
  <inkml:trace contextRef="#ctx0" brushRef="#br0" timeOffset="124752.22">30525 15691 11967 0,'0'0'1072'0,"-4"10"-864"0,-2-2-208 0,-1 0 0 15,2 1 5568-15,0-1 1056 0,5-8 224 0,-5 10 32 16,1-2-5536-16,4-8-1088 0,-5 12-256 0,-1-4 0 0,6-8 384 0,-5 7 64 16,5-7 32-16,0 0 0 0,-6 8 176 0,6-8 48 15,0 0 0-15,0 0 0 0,0 0-48 0,-7 7 0 16,7-7 0-16,0 0 0 0,0 0 176 0,0 0 16 15,0 0 16-15,0 0 0 0,-6-7-256 0,3-1-48 16,2-2-16-16,1-2 0 0,1-3-288 0,0-2-64 16,1 0-16-16,0-1 0 0,1-3-176 0,-1 1 0 15,0-1 144-15,0 0-144 0,0 2 0 0,0 1 0 16,1-1 0-16,-1 2 128 0,1 2-128 0,-2 0 0 16,2 5 0-16,0 1 128 0,0 0-128 0,-3 9 128 15,4-9-128-15,2 2 128 0,-6 7-128 0,6-8 0 0,-6 8 0 0,7-6 0 16,-7 6 0-16,7-7 0 0,1 2-128 0,-8 5 128 15,12-4 0-15,1 1-160 0,-1 1 160 16,-1 1 0-16,-11 1-352 0,14-2 32 0,0 1 16 16,-1 4 0-1,-1-1-976-15,-2 2-192 0,2 0-32 0,0 1-16 16,-12-5-960-16,10 7-192 0,0 1-32 0,-2-2-16 16,-8-6-1056-16,8 9-192 0,-8-9-64 0,7 11 0 0</inkml:trace>
  <inkml:trace contextRef="#ctx0" brushRef="#br0" timeOffset="125237.47">30918 15477 15663 0,'0'0'1392'0,"-9"7"-1120"0,-3-1-272 0,1-2 0 0,1-3 5968 0,2 2 1136 15,8-3 240-15,-9 4 32 0,1 0-5792 0,0 0-1168 16,1 0-224-16,-1 1-64 0,-1 1 16 0,-2-1 0 15,1 3 0-15,-2 0 0 0,0 1 192 0,1 2 48 16,-1-1 0-16,-1 1 0 0,0 0 48 0,0 0 16 16,4 2 0-16,-1 0 0 0,1 0-112 0,1 0-16 15,3 0 0-15,1 0 0 0,2 0-144 0,-1 1-48 16,1-2 0-16,2 1 0 0,2 1-128 0,2-1 0 16,1 0 144-16,0 2-144 0,2-3 0 0,1-2 0 15,2-2 0-15,2-2 128 0,1 1-128 0,1-1 0 0,2 0 0 16,1-3 0-16,-1 3 0 0,1-4 144 0,-1-2-144 0,3 0 0 15,-2-2 0-15,1-1 0 0,1 0 0 0,0 0 0 16,-2-3 128-16,0 1-128 16,0-3 0-16,0 2 0 0,-1-3 160 0,-1 0-160 0,-2-2 128 0,-1 1-128 15,-2-2 128-15,-1 0-128 0,-2-1 0 0,-3-1 128 16,-2 1-128-16,-1-5 160 0,-1 1-160 0,-2 0 160 16,-3 0-32-16,-1 1-128 0,1 2 192 0,0 2-64 15,-1 0 64-15,-2 3 0 0,0 0 0 0,0 1 0 16,-1 2 16-16,0 2 16 0,-2-1 0 0,1 3 0 15,1-3-224-15,0 4 0 0,0-3-144 0,1 3 144 16,-1-1-400-16,2 1 16 0,1 0 0 0,6 1 0 16,0 0-384-16,-7-3-64 15,2-1 0-15,5 4-16 0,0 0-1584 16,-3-8-304-16,2-1-64 0,2 0-14960 0</inkml:trace>
  <inkml:trace contextRef="#ctx0" brushRef="#br0" timeOffset="126011.42">31510 15400 36623 0,'0'0'1616'0,"0"0"352"0,-8 3-1584 0,8-3-384 0,-11-3 0 0,2 6 0 16,9-3 320-16,0 0-32 0,-12 1 0 0,3 2 0 0,9-3 48 15,-9 4 16-15,9-4 0 0,-9 5 0 0,1-1 272 0,2 1 48 16,-3 0 16-16,1 2 0 0,-1 2-128 0,1-3-32 15,-4 2 0-15,0 1 0 0,1 0-192 0,-2 2-32 16,0-1-16-16,-2 1 0 0,-3-2-128 0,1-3-32 16,0 2 0-16,1 0 0 0,2 0-128 0,0-2 160 15,-2 1-160-15,4-3 160 0,3 1-160 0,9-5 0 16,-8 4 0-16,8-4 128 0,0 0-128 0,0 0 192 16,0 0-192-16,0 0 192 0,0 0-192 0,0 0 128 15,12 8-128-15,1-3 128 0,-1-1-128 0,1-2 0 16,1-2 0-16,1 2 0 0,0 0 0 0,1 1 0 15,0 1-160-15,1-2 160 0,-2 0 0 0,1 0 0 0,-2 2-128 0,2 0 128 16,2 0 0-16,0 1 0 0,1 2 0 0,-1 1 0 16,-1-1 0-16,0 1 0 0,0 3 0 15,-2-2 0-15,0 0 0 0,-4 0 0 16,1-1 0-16,-4 2 0 0,-4 2 128 0,0-2-128 16,-2 0 192-16,-2 1-192 0,-1 0 480 0,0-1-16 15,-2 1 0-15,2 0 0 0,-4 1 0 0,-1 0 0 16,0-2 0-16,-3 1 0 0,0 0-192 0,-2 1-32 0,1 0-16 15,-3-3 0-15,0 1-48 0,-2 1-16 0,0-1 0 0,-1-1 0 16,0 1-160-16,1-3 160 0,0 1-160 0,1 0 160 16,0-1-160-16,1-2 0 0,0 0 0 0,1-1 0 15,2-2-256-15,-1 0-16 0,2-4-16 0,0 1 0 16,0 0-1248 0,1-4-240-16,1-1-48 0,1 0-11824 0,-1-1-2368 0</inkml:trace>
  <inkml:trace contextRef="#ctx0" brushRef="#br0" timeOffset="132440.43">23741 3879 2751 0,'0'0'256'0,"0"0"-256"0,0 0 0 0,0 0 0 16,0 0 832-16,-9 3 128 0,9-3 32 0,0 0 0 0,0 0-768 15,0 0-224-15,-10 0 0 0,10 0 128 0,0 0 320 0,0 0 80 16,-10 1 16-16,10-1 0 0,-10 1 848 0,0 3 160 15,3-4 48-15,7 0 0 0,-11 0-80 0,2 0-16 16,-1 0 0-16,-1-4 0 0,-1 4-432 0,2 0-96 16,0 0-16-16,-1 0 0 0,-1 0-352 0,-1 0-80 15,-1-2-16-15,0 2 0 0,-2 0-256 0,-1-4-64 16,0 3-16-16,-2-1 0 0,-1 2-176 0,1 0 128 16,-2 0-128-16,0 0 128 0,0 0-128 0,1 0 160 15,1-2-160-15,-1 2 160 0,2-2 64 0,0 2 16 16,1 0 0-16,0 0 0 0,0 0 32 0,1 2 16 15,-1-2 0-15,2 0 0 0,-1 0-160 0,0 2-128 16,1 0 144-16,0-1-144 0,1-2 128 0,0-1-128 0,-1 0 0 16,2 2 0-16,2 2 144 0,0-2-144 0,-1 0 128 15,3 0-128-15,2 0 272 0,7 0-16 0,-10 3-16 0,10-3 0 16,0 0-240-16,0 0 0 0,0 0 128 0,0 0-128 16,0 0 0-16,0 0 128 0,0 0-128 0,0 0 0 15,10-3 128-15,0-1-128 0,0 2 0 0,2-3 0 16,0 5 128-16,0-2-128 0,-1-2 0 0,1 2 0 15,1-1 0-15,0-1 0 0,-1 0 0 0,1 0 0 16,0 2 128-16,0-2-128 0,0-1 0 0,-1-1 0 16,-2 0 0-16,1 1 0 0,-2-2 0 0,-1 3 0 15,-8 4 0-15,10-6 0 0,-1-1 0 0,-1 2 0 16,-2-2 0-16,-6 7 128 0,8-6-128 0,0 1 0 16,-8 5 0-16,7-5 0 0,-7 5 0 0,0 0 0 15,0 0 0-15,0 0 0 0,0 0 0 0,0 0 0 0,0 0 0 0,0 0 0 16,0 0 0-16,0 0 0 0,0 0 0 0,0 0 144 15,-4-7-144-15,4 7 128 0,-8-1-128 0,8 1 0 16,-11 1 0-16,2 2 0 0,0-1 0 0,9-2 0 16,-9 3 0-16,1 1 0 0,8-4 0 0,-10 2 0 15,-1 2 0-15,1 1 0 0,1-1 0 0,-2 0 0 16,1 0 0-16,0 0 0 0,0 3 0 0,1-2 0 16,-1 0 0-16,2 0 0 0,8-5 0 0,-9 7 0 15,1-1 0-15,8-6 0 0,-6 7 0 0,6-7 0 16,-6 6 0-16,6-6 0 0,-5 8 0 0,5-8 0 15,0 0 0-15,0 0 0 0,-5 9 0 0,5-9 0 16,0 0 0-16,0 0 0 0,0 0 0 0,-4 8 0 0,4-8 0 0,0 0 0 16,-5 7 0-16,5-7 0 0,-5 9 0 0,5-9 0 15,0 0 0-15,0 0 0 0,-2 9 0 0,2-9 0 16,0 0 0-16,5 9 0 0,-5-9 0 0,11 8 0 16,-1-3 0-16,2 0 0 0,0-2 0 0,0 1 0 15,1-2 0-15,0 1 0 0,-2 0 0 0,1-1 128 16,0 2-128-16,-2 1-144 0,-2 1 144 0,-8-6-208 31,11 6-288-31,-11-6-48 0,9 9-16 0,-2-1-12240 0</inkml:trace>
  <inkml:trace contextRef="#ctx0" brushRef="#br0" timeOffset="133644.51">23629 4890 13823 0,'0'0'1216'0,"0"0"-960"0,-7 7-256 0,7-7 0 15,-8 6 1120-15,8-6 176 0,-9 1 48 0,9-1 0 16,-10 1-128-16,1 0 0 0,9-1-16 0,-11 0 0 15,2 0-256-15,0 0-48 0,0 2-16 0,0-2 0 16,-1 0-128-16,1 0-32 0,-1 0 0 0,-2 0 0 16,-1-2 16-16,0 1 0 0,0 0 0 0,-1 1 0 15,-2-1-32-15,2 1 0 0,1 0 0 0,-2-3 0 16,-2 0-64-16,0 2 0 0,2-3-16 0,1 2 0 16,-2-1-176-16,2 0-16 0,-1 1-16 0,1 0 0 15,-1 1-256-15,1 1-160 0,-1 1 192 0,-2-1-192 16,0-1 0-16,1 0 0 0,0-2 0 0,2 1 0 0,0-1 128 0,-1 0-128 15,1 2 0-15,1-3 0 0,1 2 0 0,2-1 0 16,-1-1 128-16,2 0-128 0,1 2 0 16,8 2 0-16,-7-3 0 0,7 3 0 15,0 0 128-15,0 0-128 0,0 0 0 0,0 0 0 0,0 0 128 0,5-8-128 16,1 3 0-16,3 0 0 0,2-1 0 0,1 3 128 16,1-3-128-16,0 2 0 0,0-1 128 0,1 1-128 15,2-1 0-15,-1 0 0 0,0 0 0 0,-1-1 0 16,-1 2 0-16,1-2 0 0,-1 1 128 0,0-2-128 15,-1 2 0-15,0-1 0 0,-2 2 0 0,1 1 0 16,-11 3 0-16,10-7 0 0,-2 2 0 0,-8 5 0 16,0 0 0-16,0 0 0 0,0 0 0 0,0 0 0 15,0 0 0-15,0 0 0 0,0 0 0 0,0 0 0 16,0 0 0-16,-10 3 0 0,-2-1 0 0,1 5 0 0,1 0 0 16,-2 0-144-16,1 4 144 0,-1 0-160 0,-1 3 160 15,0-1-160-15,0 0 160 0,0-2-192 0,-2 0 192 0,4-1-192 16,1 1 192-16,0-1-208 0,0-1 80 0,0 0 128 15,3-1 0-15,1 0 0 0,6-8 0 0,-5 10 0 16,5-10-192-16,-2 12 192 0,2-12-160 0,0 11 160 16,0-11-368-16,5 10 32 0,1-2 0 0,1 0 0 15,1-2-48-15,1 1-16 0,3-1 0 0,-1 2 0 16,2-1 16-16,2-1 16 0,0 1 0 0,1-1 0 31,0 1-592-31,-1 0-112 0,1 3-16 0,1-1-8096 0,1-2-1616 0</inkml:trace>
  <inkml:trace contextRef="#ctx0" brushRef="#br0" timeOffset="134529.54">23524 6082 13823 0,'0'0'1216'0,"0"0"-960"0,5-6-256 0,-5 6 0 15,0 0 1776-15,0 0 304 0,0 0 64 0,0 0 16 16,8-7-1264-16,-8 7-240 0,0 0-48 0,0 0-16 16,0 0 256-16,0 0 48 0,0 0 16 0,0 0 0 15,-6-6-80-15,-2 2 0 0,-1 0-16 0,-2 3 0 16,0 1-96-16,-2 0-16 0,-3 0 0 0,-1 0 0 15,-1-2-192-15,1 1-64 0,1 0 0 0,-1-2 0 16,0 1 144-16,-1 0 32 0,0 2 0 0,0-1 0 16,-1 0-112-16,1-1-32 0,0 2 0 0,-2-2 0 15,-1 0-304-15,2 1-176 0,-5 0 192 0,2-2-192 0,-1-1 128 0,2 0-128 16,0-1 0-16,0 1 0 0,-1 0 208 0,2-2-64 16,1 1-16-16,1-1 0 0,3 0 64 0,2 1 0 15,2 0 0-15,-1 1 0 0,1-2-192 0,2 4 128 16,0-1-128-16,1 2 128 0,2-3-128 0,6 4 0 15,-7-1 0-15,7 1 128 0,0 0-128 0,0 0 0 16,0 0 0-16,0 0 0 0,0 0 0 0,2-8 160 16,-2 8-16-16,6-7 0 0,1 1-144 0,3 2 160 15,0 0-160-15,2 1 160 0,0 1-160 0,2 0 0 16,1 1 0-16,2 1 128 0,1 0-128 0,1 0 0 16,1-1 0-16,-1 1 0 0,1-3 0 0,0 2 0 0,-2-2 0 0,0 1 0 15,-1-2 0-15,0 0 0 0,-3 0 0 16,-1 0 0-16,-2 1 0 0,-1 1 0 0,-2-3 0 0,-8 5 0 15,0 0 0-15,8-7 0 0,-2 1 0 0,-6 6 0 16,0 0 0-16,0 0 0 0,0 0 0 0,2-8 0 16,-2 8 0-16,0 0 0 0,-6-7 0 0,6 7 0 15,-9-4 0-15,0 2-144 0,-1 0 144 0,-2 2-208 16,0-1 208-16,-1 4-192 0,-1-1 192 0,1 1-192 16,0 0 192-16,0 0-144 0,-3 1 144 0,-1 2-128 15,0-1 128-15,0-1 0 0,-2 0 0 0,1 1-128 16,-1 1 128-16,2 1 0 0,2-1 0 0,0 2 0 15,1 1 0-15,1-3 0 0,3 1 0 0,0 1 0 16,4 1 0-16,2 0 0 0,0 1 0 0,3 0 0 0,1 0 192 0,1 2-16 16,2 0-16-16,1 1 0 0,1-3-160 0,1 2 160 15,2 0-160-15,0-3 160 0,1 3-160 0,0-1 0 16,0 0 0-16,0 2 128 0,1-1-128 0,-1 1 0 16,0-2 0-16,0 1 0 0,0-1-384 0,2 0 0 15,-2 1 0-15,1-3-11456 16,2-2-2288-16</inkml:trace>
  <inkml:trace contextRef="#ctx0" brushRef="#br0" timeOffset="182642.9">19745 14941 16575 0,'0'0'1472'0,"-11"-2"-1168"0,0-5-304 0,-1 3 0 15,1 2 1552-15,1-1 256 0,0 2 48 0,-1-2 16 16,1-1-1376-16,-1 2-288 0,0-1-48 0,-1 2-16 15,-4-5-144-15,1 2 0 0,-2 2 144 0,0 1-144 16,0-3 336-16,0 1 0 0,-1-3 0 0,-1 2 0 16,1 0 128-16,-2 0 32 0,0 0 0 0,0 0 0 15,0 0 16-15,1 0 0 0,-3 2 0 0,4-4 0 16,-2 2-64-16,0 2 0 0,1-2 0 0,-1 1 0 16,1-1-192-16,-1 2-32 0,-1-1-16 0,-1 3 0 0,-1 0 16 0,-1 3 0 15,1-1 0-15,-1 1 0 16,0 1-224-16,-1 0 176 0,0 1-176 0,0 2 160 0,2-1-160 15,-3 2 0-15,-2-2 0 0,2 1 0 0,0-1 0 0,1 1 0 16,-1-1 0-16,0 1 0 0,1 0 176 0,1-2-48 16,0 0-128-16,2 1 192 0,0 1 32 0,1-1 0 15,-1 1 0-15,0 2 0 0,0-1-80 0,-1 1-16 16,1 0 0-16,1 0 0 0,0 0-128 0,1 2 0 16,-1-1 0-16,1 2 0 0,1 1 0 0,-2-1 0 15,-3 2 0-15,1 1 0 0,-2 0 0 0,2 2 0 16,-1-1 0-16,-1 1 0 0,1 0 0 0,0 1 0 0,1 0 0 15,2-1 0-15,1 3 0 0,2-5 0 0,0 0 0 16,1 0 128-16,0 2 32 0,1 0 0 0,2 0 0 0,-3 3 0 16,-1-3-160-16,-1 0 0 0,2 0 0 15,1-1 0-15,-1 3 0 0,0-1 0 0,0 2 0 0,1-1 0 16,0-2 0-16,1 1 0 16,-2-1 0-16,1 1 0 0,-1 1 0 0,3-1 0 0,0 0 0 0,1-1 0 15,1-1 0-15,1 1 192 0,0 0-192 0,1 0 192 16,3 1-192-16,1 0 0 0,1 2 144 0,3-1-144 15,3-3 0-15,2 1 128 0,0 0-128 0,3-2 0 16,-1 1 0-16,3 0 0 0,1-2 0 0,0 2 128 16,0-2-128-16,0 4 0 0,-1-3 0 0,1 0 0 15,-1 0 0-15,1-1 0 0,0 0 0 0,0 1 0 16,0-2 0-16,1-2 0 0,-1 1 0 0,1 0 0 0,1 1 0 16,-1-1 0-16,2 1 0 0,-1 1 0 0,1 0 0 0,1-1 0 15,0-1 0-15,3 0 128 0,0 0-128 0,1-2 144 16,-1 1-144-16,0-1 160 0,2 0-16 0,1 0 0 15,-1 0 0-15,0-4 0 0,0 2 32 0,1 0 0 16,-1 1 0-16,1 3 0 0,1-3-32 0,0 0 0 16,-1-4 0-16,1 2 0 0,-3 1-144 0,0 0 0 15,0-2 144-15,-1 2-144 0,0 0 0 0,0 0 144 16,1-2-144-16,-2 1 0 0,1-1 224 0,0 1-64 16,-1 0-16-16,1 0 0 0,0 0 32 0,1 0 0 15,-1 1 0-15,3-1 0 0,-1 1-176 0,2-2 160 16,-1 1-160-16,1-1 160 0,-1 2-160 0,2-2 192 15,0 0-192-15,0-1 192 0,0 1-64 0,1 1-128 0,-1-3 192 16,1 1-64-16,0 2-128 0,0-1 0 0,-1 1 144 0,1-1-144 16,0 2 0-16,-1-2 128 0,1 1-128 15,-2 2 0-15,-1-2 0 0,1-1 128 0,0 1-128 0,-1-1 0 16,-1-1 0-16,2 1 0 0,1 0 0 0,2 1 128 16,1-5-128-16,0 2 0 0,1 0 0 0,1 0 128 15,0 0-128-15,2-2 0 0,-1 2 0 0,2-1 128 16,0 0-128-16,1-1 0 0,3-1 0 0,-1 2 128 15,-2-3-128-15,0 0 0 0,-2 0 128 0,2 1-128 16,2 3 128-16,-1-1-128 0,-1 0 128 0,0 0-128 16,-1 1 128-16,-2 2-128 0,-1-4 128 0,1 2-128 15,1 0 128-15,0 1-128 0,1-1 128 0,0-1-128 16,-2-3 208-16,1 0-16 0,-1 0-16 0,0-3 0 16,1-1 352-16,-1 2 80 0,2-4 16 0,3 2 0 15,2 1-384-15,1-4-80 0,1 3-16 0,1 2 0 16,1-1-144-16,-1 0 128 0,-2 1-128 0,0-1 128 0,-1 3-128 0,0-4 0 15,1 2 0-15,-1-4 0 0,0 1 0 0,1 1 0 16,0-1 0-16,2 1 0 0,-1 2 0 0,1-1 0 16,-2-1 128-16,0 1-128 0,0 2 128 0,-1-2 0 15,-1 1 0-15,-2 1 0 0,-1-5 0 0,2 2 0 16,0-2 0-16,2-1 0 0,-1 1 48 0,2-2 0 16,3 2 0-16,1-4 0 0,1 3 0 0,1 0 0 15,-1-2 0-15,2 2 0 0,-1 1-176 0,0-1 0 16,-3 0 0-16,1 0 0 0,0-2 0 0,1 1 0 15,-2 2 0-15,0-1 0 0,0 1 0 0,0-1 0 16,-1 2 0-16,0 0 0 0,-2-1 0 0,2 1 0 0,-1-3 0 0,-1 1 0 16,-1 0 0-16,3-5 128 15,0 2-128-15,0-1 0 0,-1 1 0 0,2 1 0 0,1 1 128 0,2 2-128 16,-1-8 0-16,1 4 0 0,-2 0 144 0,1 0-144 16,2 4 0-16,-3-1 0 0,-4-3 0 0,-1 5 0 15,0 0 0-15,-1 2 0 0,-1-4 0 0,-1 2 0 16,1 0 0-16,0 0 0 0,1 1 0 0,0 0 0 15,-1-1 0-15,-1 0 128 0,1-1-128 0,-2 2 0 16,0-2 0-16,0 1 144 0,0-1-144 0,-2 0 0 16,0-1 128-16,-1 1-128 0,0-1 0 0,2-3 0 15,-1 1 160-15,0 0-160 0,1-2 128 0,1 2-128 16,1 0 144-16,0 0-144 0,1 2 160 0,-1-2-160 16,-1 1 128-16,-3 2-128 0,-1-1 0 0,-1-3 0 15,0 1 128-15,-3-2-128 0,-1 1 0 0,-1 1 0 16,-1 0 128-16,-2-2-128 0,0-2 0 0,-1 3 0 0,1-3 176 0,0 2-176 15,0-2 192-15,-2-2-192 0,0 0 192 0,-2 0-64 16,-2-2 0-16,1 0-128 0,-2 0 160 0,1 1-160 16,-2-1 128-16,-1 0-128 0,1-1 128 0,-1 0-128 15,0-2 128-15,-2 1-128 0,-1-2 128 0,1 1-128 16,-3-4 0-16,0 1 128 0,-2 1-128 0,-1 0 0 16,0 0 144-16,-1 0-144 0,0-2 0 0,-2-2 0 15,-1-1 0-15,2 1 128 0,-4 1-128 0,1 0 128 16,0-3-128-16,0 3 128 0,-2 3-128 0,-1-1 0 15,1 0 0-15,-3 2 0 0,1 2 0 0,0 0 0 16,-1 1 0-16,-2 2 0 0,0-1 0 0,-1 3 0 16,-2-2 0-16,-2 2 0 0,0 0 0 0,0 1 0 0,0 1 0 15,-3-1 0-15,-2-1 0 0,-1 1 0 0,-3 0-144 0,0-1 144 16,-2 0 0-16,-2 0 0 0,-2 2 0 0,-2-1 0 16,-2 3-160-16,4-1 160 0,-1 2 0 0,1-1-144 15,2 2 144-15,-2 0 0 0,1 0 0 0,0 0 0 16,0 1 0-16,-5-3 0 0,-3 3 0 0,-1 0-128 15,-2 1 128-15,-1 0 0 0,-1 1 0 0,-2 0 0 16,-1 2 0-16,0 1 0 0,-1-1 0 0,0-1 0 16,1 2 0-16,-5-5-128 0,-4 2 128 0,-2 1 0 15,1 0 0-15,0 1 0 0,0 1 0 0,1 0 0 16,0 1 0-16,4 1 0 0,3-1 0 0,-1 0 0 16,1-2 0-16,-2 0 0 0,0 2 0 0,1 1 0 15,2-5 0-15,0 4 0 0,1-3 0 0,1 1 0 16,1 0 0-16,0 2 0 0,1 0 0 0,-2 1-128 15,-1 2 128-15,-1 1 0 0,0-2 0 0,-2 1 0 16,1 2 0-16,1-4 0 0,-1 2 0 0,3 2 0 0,-1-4 0 0,-2 0 0 16,0 0 0-16,-1-3 0 0,2 2 0 0,0 0 0 15,1 0 0-15,1 1 0 0,3-6 0 0,1 2 0 16,1 0 0-16,3 1 0 0,1-1 0 0,1 1 0 16,-1 2 0-16,1 1 0 0,-2 1 0 0,2 0 0 15,-2 1 0-15,-1-1 0 0,0 0 0 0,-1 2 0 16,3 1 0-16,-2 1 0 0,-2-2-128 0,2 2 128 15,0 1-128-15,0 1 128 0,0-1-128 0,0 1 128 16,-2-2-128-16,1 2 128 0,1-1 0 0,0 1-128 16,-2-2 128-16,2 0 0 0,0 2 0 0,1-1-128 0,0-1 128 15,3 2 0-15,2-2-224 0,1-1 32 16,2 0 16-16,0 0 0 16,1-2-208-16,3 2-64 0,3-1 0 0,2 1 0 15,3 2-1888-15,1 0-384 0,2-1-80 0</inkml:trace>
  <inkml:trace contextRef="#ctx0" brushRef="#br0" timeOffset="189930.61">14080 16614 13535 0,'0'0'592'0,"0"0"128"0,0 0-576 0,0 0-144 0,0 0 0 0,0 0 0 0,0 0 272 0,0 0 32 15,0 0 0-15,0 0 0 0,0 0-176 0,0-9-128 16,0 9 144-16,0 0-144 0,-2-9 400 0,2 9-16 15,0 0 0-15,0 0 0 0,0 0-256 0,0 0-128 16,0 0 0-16,0 0 128 0,0 0-128 0,0 0 192 16,0 0-192-16,0 0 192 0,0 0 384 0,0 0 64 15,0 0 32-15,0 0 0 0,0 0 224 0,0 0 32 16,0 0 16-16,0 0 0 0,0 0 256 0,0 0 48 16,0 0 16-16,0 0 0 0,-7-3-336 0,7 3-64 0,0 0-16 0,0 0 0 15,0 0-480-15,0 0-112 0,0 0 0 0,0 0-16 16,0 0-240-16,0 0 0 0,-9 0 0 0,9 0 0 15,-9 4 0-15,0 1 0 0,0 0 128 0,-1 1-128 16,0 0 0-16,0-2 128 0,-1 3-128 0,1-1 0 16,1 1 256-16,-2-1-64 0,1-2 0 0,-1 1 0 15,1 2 80-15,1-2 16 0,0 0 0 0,1 0 0 16,8-5-288-16,-8 8 160 0,1-1-160 0,7-7 128 16,-6 10-128-16,-1-2 0 0,1-2 0 0,6-6 0 15,0 0 0-15,-7 10 0 0,2-1 0 0,5-9 0 16,0 0 0-16,-2 10 128 0,2-10-128 0,0 0 128 15,0 0-128-15,0 0 0 0,0 0 0 0,0 0-176 0,0 0 176 0,10 7 0 16,-10-7 128-16,12 4-128 0,-12-4 0 0,13 2 0 16,-13-2 0-16,14 0 0 0,-2-1 0 0,0 1 0 15,-2 0 0-15,0 0 0 0,1-1 0 0,2 1 0 16,1 0 0-16,2 1 0 0,-2 0 0 0,-1 0 0 16,0 2 0-16,-1-2 0 0,0 2-144 0,-2 1 144 15,-10-4-160-15,11 8 160 0,-11-8-224 0,7 11 48 16,-1 0 16-16,-2 1 0 0,-4-12-16 0,0 15 0 15,0 1 0-15,-2-3 0 0,-2-1 176 0,0-1-160 16,0 1 160-16,1-4-160 0,-3 2 160 0,1 2 0 16,0-4 160-16,0 1-160 0,1 0 192 0,4-9-64 15,-7 11-128-15,2-4 192 0,5-7-192 0,-5 12 128 16,0 0-128-16,-2 0 0 0,-1-5 0 0,0 3 0 0,-1-1 0 16,2 1 0-16,-1-2 0 0,0 0 0 0,-1 0-176 15,0-2 176-15,0-1-336 0,-1 1 48 0,3-3 16 0,-1 3 0 31,-1-2-448-31,9-4-96 0,-10 2-16 0,10-2-12160 0</inkml:trace>
  <inkml:trace contextRef="#ctx0" brushRef="#br0" timeOffset="191593.91">14276 16786 19231 0,'0'0'848'0,"0"0"176"0,0 0-816 0,-6-8-208 15,6 8 0-15,0 0 0 0,-3-6 288 0,3 6 16 16,-7-7 0-16,7 7 0 0,0 0-48 0,0 0-16 16,-6-6 0-16,6 6 0 0,0 0 400 0,0 0 96 15,0 0 16-15,0 0 0 0,0 0 336 0,0 0 64 0,0 0 0 0,0 0 16 16,0 0-224-16,0 0-48 0,0 0-16 0,0 0 0 15,2 10-448-15,1 0-96 0,-1 2-16 0,1-1 0 16,-2-1-192-16,1 3-128 0,-2 4 128 0,0 0-128 16,0-1 0-16,0 3 0 0,0 2 0 0,-2 1 0 15,1-2 0-15,0 1 0 0,-1-1 0 0,1 1 0 16,0 0 272-16,-1 0-16 0,2 1 0 0,0-5 0 16,2-1 64-16,-2 1 0 0,-2-3 0 0,1 2 0 15,1-3-160-15,0 1-32 0,-1-1 0 0,0-1 0 16,-2 10-128-16,3-22 144 0,-3 12-144 15,3-12 128-15,-4 9-128 0,4-9 160 0,0 0-160 16,-5 8 144-16,5-8-144 0,0 0 128 0,0 0-128 16,0 0 160-16,-9-2-160 0,9 2 192 0,0 0-192 15,-5-9 368-15,1-1-48 0,0-3 0 0,0-2 0 0,0 0-64 0,0 0 0 16,0-1-16-16,2-3 0 0,-2 0-240 0,0-6 0 16,0-2 0-16,0 1 0 15,0-1 0-15,0 0 0 0,-1 0 0 0,1-1 0 0,2 0 0 0,-1-1 0 16,0 2 0-16,2 0 0 0,1 1 0 0,0 3 0 15,1 2 0-15,1 2 0 0,0-1 0 0,1 2 0 16,1 2 0-16,0 0 0 0,0 3 0 0,1 2 0 16,0 0 0-16,0 1 0 0,0-1 0 0,2 4 0 15,-2-4 0-15,2 3 0 0,-2 3 0 0,3-1 0 16,0 0 0-16,1 2 0 0,1 2-144 0,-10 2 144 16,14-1 0-16,0 3-144 0,-1 2 144 0,0 3-128 15,0-4 128-15,0 5-128 0,-2 1 128 0,1 2-160 16,-1-2 160-16,-1 1-160 0,0 0 160 0,1 0 0 15,-3-1 0-15,0 2 0 0,-1-2 0 0,0 1-128 0,-2 1 128 0,0-1 0 16,-5-10 0-16,3 12 0 0,-1-2 0 0,-2 2 0 16,0-12 0-16,0 0 0 0,-3 12 0 0,-3-2 0 15,1-1 0-15,5-9 0 0,-8 8 0 0,-1 0 0 16,0 0 0-16,-1-1 128 0,-1 1-128 0,1 1 0 16,-1-1 0-16,1 3 0 0,-1-1 0 0,1-1 0 15,1-2 0-15,0 1 0 0,-2 1 0 0,1-3 0 16,1 2-240-16,0 0 48 0,1 0 0 0,1-1 0 31,1 1-192-31,6-8-48 0,-7 8 0 0,7-8 0 0,0 0-336 0,0 0-64 0,0 0 0 0,0 0-16 16,0 0-368-1,0 0-80-15,0 0-16 0,0 0-7392 0,0 0-1472 0</inkml:trace>
  <inkml:trace contextRef="#ctx0" brushRef="#br0" timeOffset="192369.42">14705 16679 3679 0,'0'0'160'0,"0"0"32"0,0 0-192 0,0 0 0 0,0 0 0 0,0 0 0 0,0 0 1920 0,0 0 320 0,-4-6 80 0,4 6 16 16,0 0-560-16,0 0-112 0,-7-7-32 0,7 7 0 15,-5-7-272-15,5 7-48 0,-7-6-16 0,7 6 0 16,-7-4 144-16,1-1 32 0,6 5 0 0,-6-4 0 16,6 4-272-16,-9-3-48 0,1-1-16 0,8 4 0 15,-9 2-480-15,0 0-80 0,0 2-32 0,1 1 0 16,0 1-368-16,-1 0-176 0,0 1 160 0,0 1-160 15,-2-1 0-15,2 1 128 0,0-1-128 0,2-1 0 16,1 3 272-16,-1-1 16 0,2 0 0 0,5-8 0 16,-6 10-96-16,0 1 0 0,6-11-16 0,-2 12 0 15,2-12-176-15,-2 14 0 0,1-1 144 0,0 0-144 16,1-1 0-16,0 1 144 0,0-2-144 0,1 3 0 16,0-3 0-16,-1-11 0 0,3 13 0 0,-3-13 0 15,8 15 0-15,-8-15 208 0,0 0-32 0,8 9-16 16,-8-9 80-16,0 0 16 0,13 4 0 0,-13-4 0 0,11 0 0 0,-11 0 0 15,11-6 0-15,-2 1 0 0,-9 5-48 0,9-6 0 16,-2-1 0-16,-2 1 0 0,-2-2-16 0,-1 0 0 16,1-1 0-16,-3 9 0 0,2-11-192 0,-2 11 0 15,0-11 0-15,0 2 0 0,0 9 0 0,0-11 144 16,-1 2-144-16,1 0 128 0,-1 1-128 0,1 8 0 16,-2-13 0-16,1 4 0 0,1 9 0 0,-1-12 128 15,0 3-128-15,1 9 0 0,0 0 0 0,0 0 0 16,0-10 128-16,0 10-128 0,0 0 0 0,0 0 0 15,5-8 0-15,-5 8 0 0,0 0 0 0,8-5 192 16,-8 5-192-16,10-3 192 0,-10 3 0 0,10 1 0 0,0 3 0 16,-10-4 0-16,10 7-32 0,-2 1 0 0,-8-8 0 0,0 0 0 15,8 10-32-15,-3 0 0 0,0 1 0 0,-1 1 0 16,0 1-128-16,0-3 128 0,-2 3-128 0,2-2 128 16,-1 0-128-16,1 4 0 0,0-2 144 0,0 0-144 15,1-2 0-15,0 2 0 0,2-1 0 0,-1-1 128 16,1 2-128-16,-1-4 0 0,-1 0 0 0,-5-9 0 15,7 12 0-15,-7-12 0 0,6 7 0 0,-6-7 0 16,0 0 0-16,0 0 0 0,0 0 0 0,0 0 0 16,0 0-352-16,0 0-32 0,0 0-16 0,0 0 0 31,0 0-688-31,0 0-128 0,0 0-16 0,7-7-16 0,-2-5-1888 0,0 1-384 0,-1 1-80 16</inkml:trace>
  <inkml:trace contextRef="#ctx0" brushRef="#br0" timeOffset="192782.54">14818 16868 9215 0,'0'0'816'16,"0"0"-656"-16,0 0-160 0,0 0 0 0,0 0 2368 0,0 0 432 15,0 0 80-15,0 0 32 16,0 0-3344-16,7-5-1888 0,-7 5 1056 0,0 0 800 0,0 0 144 16,0 0 48-16,0 0 0 0,7-3 1440 0,-7 3 304 15,0 0 48-15,0 0 16 0,0 0 128 0,0 0 48 16,0 0 0-16,0 0 0 0,0 0-64 0,0 0-16 15,0 0 0-15,0 0 0 0,0 0-288 0,0 0-48 16,0 0-16-16,0 0 0 0,0 0-272 0,0 0-64 0,0 0-16 0,7-6 0 16,-3-2-288-16,-4 8-48 0,2-9-16 0,1 1 0 15,-2 0-256-15,1-2-64 0,-2 10-16 0,1-13 0 16,0 0-240-16,1 0 0 0,-1 1 128 0,-1 0-128 16,0 0 0-16,0 1 0 0,0-2 0 0,0 0 0 15,-1 0 0-15,-1 0 176 0,1-1-176 0,0 1 160 16,-1 2 32-16,1-1 0 0,-2 2 0 0,2-1 0 15,0-1 32-15,0 1 16 0,-1 3 0 0,1-1 0 16,0-2-240-16,-1 3 0 0,2 8 0 0,0-10 0 16,0 0 0-16,2 0 0 0,-1 3 0 0,-1 7 0 15,3-9 0-15,-1 2 0 0,-2 7 0 0,5-9 0 16,-5 9-160-16,7-5 160 0,-7 5-128 0,0 0 128 16,9-3-512-16,-9 3-32 15,12 4 0-15,-2 1 0 0,-10-5-2256 0,13 8-448 0,-1 0-80 16,-2 0-32-16</inkml:trace>
  <inkml:trace contextRef="#ctx0" brushRef="#br0" timeOffset="193287.77">15104 16546 21183 0,'0'0'1888'0,"0"0"-1504"16,-10-4-384-16,10 4 0 0,0 0 1712 0,0 0 272 0,0 0 48 0,0 0 16 16,0 0-1584-16,0 0-304 15,0 0-160-15,0 0 160 0,0 0-32 0,0 0-128 0,0 0 192 0,0 0-64 16,0 0 32-16,0 0 0 0,0 0 0 0,-3 11 0 16,-3-2 400-16,0 0 80 0,-2 0 0 0,-1 1 16 15,0 1 160-15,0-2 16 0,-1 0 16 0,1-1 0 16,0 0-352-16,3 0-80 0,-1-1-16 0,2 0 0 15,5-7-272-15,-7 8-128 0,7-8 0 0,0 0 128 16,0 0-128-16,0 0 0 0,0 0 0 0,2 10 0 16,-2-10-256-16,5 11-48 0,-5-11 0 0,0 0 0 15,12 3-80-15,-2 3 0 0,-2-1-16 0,-8-5 0 16,0 0 256-16,12 5 144 0,-1-2-160 0,0-1 160 16,-11-2 0-16,10 3 0 0,-10-3 0 0,12 5 0 15,-2 0 0-15,-10-5 0 0,12 6 0 0,-3-3 0 16,-9-3 0-16,0 0 0 0,0 0 0 0,8 10 0 0,-1-4 0 0,-7-6 160 15,0 0-160-15,4 12 192 0,-4-12-192 0,3 12 0 16,-3-12 0-16,2 10 128 0,-2-10-128 0,-2 12 0 16,1-2 0-16,-1 1 0 0,2-11 0 0,-6 11-144 15,0 2 144-15,-1-1 0 0,-1 0-368 0,2 0 48 16,-1 1 0-16,0 0 0 16,-1-4-80-16,0 3-16 0,0-1 0 0,2 0 0 15,-1-3-608-15,1-2-112 0,6-6-16 0,0 0-16 16,0 0-1584-16,0 0-320 0,0 0-64 0,0 0-16 0</inkml:trace>
  <inkml:trace contextRef="#ctx0" brushRef="#br0" timeOffset="193784.07">15229 16735 22111 0,'0'0'976'0,"0"0"208"0,0 0-944 0,0 0-240 0,0 0 0 0,0 0 0 16,0 0 3200-16,0 0 608 0,0 0 112 0,0 0 32 31,8-12-3552-31,1 5-704 0,0 1-144 0,0-1-16 0,0-1 208 0,-1 1 32 0,-8 7 16 0,8-6 0 16,-2-1 208-16,-6 7 0 0,0 0 0 0,8-6 0 16,-1-1 0-16,-7 7 160 0,7-6-160 0,-7 6 192 15,7-7-64-15,-7 7 0 0,8-9 0 0,-8 9 0 16,6-9-128-16,-6 9 160 0,5-9-160 0,-1 1 160 15,-1-1-160-15,-2 1 0 0,-1 0 0 0,0-2 0 16,0 2 0-16,-1-1 0 0,0 0 0 0,-1 2 0 0,-2-2 0 0,2 2 0 16,-1 1 0-16,3 6 0 0,-4-7 0 0,4 7 128 15,-6-4-128-15,6 4 0 0,-9 2 0 0,0 2 0 16,-1 1 0-16,0 4 0 0,-2 0 0 0,1 3 0 16,-1 1 160-16,0 3-160 0,0-2 192 0,2 3-192 15,-1-1 192-15,2 0-192 0,-1 3 320 0,2-1-64 16,2 2 0-16,-1-2 0 0,1-3 80 0,2 1 16 15,1 1 0-15,2-1 0 0,1-1-16 0,2 0 0 16,2-2 0-16,1 0 0 0,2 0 64 0,1-2 16 16,2-1 0-16,3-3 0 0,0 0-80 0,4-2-16 0,3-2 0 15,1-2 0-15,0-1-112 0,1-1-16 0,0-2-16 0,1-1 0 16,-1 2-176-16,1-4 0 0,-1 0-160 16,0-2 160-1,-2 0-832-15,0 0-64 0,0 1 0 0,-1-3-16 16,1 1-2352-16,-4 0-448 0</inkml:trace>
  <inkml:trace contextRef="#ctx0" brushRef="#br0" timeOffset="212966.87">19214 3639 10127 0,'0'0'896'0,"0"0"-704"0,-9-2-192 0,0 2 0 0,0 1 2128 0,9-1 400 15,-11 5 80-15,4 2 16 0,7-7-1664 0,-10 5-320 16,1 0-64-16,1 2 0 0,1-1-64 0,-1 2-16 16,-1 1 0-16,1 0 0 0,-1 0-320 0,-2 2-176 15,0-1 192-15,-2-2-192 0,-3 1 0 0,0 2 0 16,-1 0 0-16,-1 4 0 0,-1 0 224 0,-1 4-64 15,-1-2-16-15,-2 1 0 0,-2 1 192 0,0 1 48 16,0-3 0-16,1 1 0 0,-1 0 80 0,0 3 32 16,-1 1 0-16,1 1 0 0,2-3-112 0,-1 4 0 15,2 2-16-15,1 1 0 0,0-1-240 0,2 2-128 16,1-2 160-16,2 0-160 0,2-1 128 0,-1-2-128 16,0-2 0-16,2 0 0 0,1-2 128 0,0 2-128 0,0-1 0 15,1-1 0-15,-1-3 128 0,0-2-128 0,0-1 0 0,-1 0 0 16,0-1 128-16,-1 0-128 0,-2-3 0 15,1-1 144-15,-1-2-144 0,0 1 0 0,-1-1 0 0,2-3 128 16,0 1 0-16,2-3 0 0,0 1 0 0,3 1 0 16,1-1 304-16,0-2 48 0,9 0 16 0,-8 1 0 15,8-1-192-15,-8 3-48 0,8-3 0 0,0 0 0 16,0 0-256-16,0 0 160 0,0 0-160 0,0 0 128 16,0 0-128-16,0 0 0 0,0 0 0 0,4-8 0 15,-4 8 144-15,4-9-144 0,-4 9 160 0,5-12-160 16,-1 0 128-16,0 2-128 0,-1-1 0 0,-1-2 0 15,1 3 128-15,-1-3-128 0,0-4 0 0,0 4 144 16,0-1 32-16,0-1 0 0,1 1 0 0,1-3 0 16,1 0 16-16,0 1 16 0,0 1 0 0,3 0 0 15,0 0-208-15,1 0 0 0,-1 2 128 0,2 2-128 0,1 1 0 0,-3 5 0 16,-8 5 0-16,0 0 0 0,9-1-176 0,-9 1 176 16,0 0-160-16,5 12 160 0,-2 1-128 0,-5 2 128 15,-2 0 0-15,-1 2-144 0,0-2 144 0,-3 5 0 16,0-3 0-16,-2 2 0 0,-1 1 0 0,1-2 0 15,0 0 0-15,-1 1 0 0,-2-1 0 0,0 0 0 16,-3 0 0-16,1-2 0 0,-1 1 0 0,0 1 128 16,2-1-128-16,0 1 176 0,-1-4 64 0,2 0 16 15,0 0 0-15,2-2 0 0,-1 1-16 0,3-4 0 16,1-1 0-16,3 0 0 0,5-8 96 0,0 0 32 16,0 0 0-16,0 0 0 0,0 0-48 0,11 4-16 15,4-4 0-15,3-2 0 0,2 1 48 0,3-2 16 0,3 0 0 0,3-1 0 16,3 1 0-16,5 0 0 0,3-1 0 0,1 1 0 15,-2 0-240-15,-1-4-128 0,-3 1 160 0,-1-1-160 16,-3 1 144-16,-1 2-144 0,-1-1 128 0,-3 3-128 31,-1 0-1264-31,-2 2-336 0,-2 2-64 0</inkml:trace>
  <inkml:trace contextRef="#ctx0" brushRef="#br0" timeOffset="-100850.08">30725 6273 2751 0,'0'0'256'0,"0"0"-256"0,9 12 0 0,-1-3 0 16,-8-9 3840-16,9 10 704 0,-3-2 160 0,-6-8 32 16,7 9-3056-16,-7-9-592 0,0 0-128 0,8 7-32 15,-8-7 112-15,0 0 32 0,0 0 0 0,0 0 0 16,0 0-240-16,10-4-32 0,-10 4-16 0,10-8 0 15,-2 0 112-15,0-4 0 0,0 1 16 0,0-3 0 16,0-5-80-16,1 2-32 0,0-4 0 0,0 2 0 16,0-5-272-16,2-2-48 0,-1-4-16 0,0-1 0 0,0-3-80 15,0-4-32-15,-4-4 0 0,1-3 0 0,-2-4-64 16,2-3-16-16,-2 0 0 0,-1 1 0 0,-2-3 32 0,1 0 0 16,-3 1 0-16,-1-2 0 15,-3 0-128-15,-1 2-32 0,-2-3 0 0,-1 2 0 0,0-5-144 0,-2 9 192 16,-2 0-192-16,-1 7 192 0,0 3-64 0,-1 2 0 15,-2 0 0-15,2 3 0 0,0 4-128 0,1 1 160 16,-1 2-160-16,0 3 160 0,-3 2-160 0,2 3 0 16,-1 2 144-16,0 3-144 0,1 3 0 0,2 1 0 15,1 2 0-15,0 0 0 0,0 3 0 0,3 0 0 16,3 2 0-16,-1-1 0 0,1 0 0 0,0 1 0 16,6 4 0-16,0 0-128 0,-2-6 128 0,2 6 0 0,-4-7 0 0,4 7 0 15,0-9 0-15,0 9-128 0,3-9 128 0,0 2 0 16,-3 7 0-16,6-6 0 0,-6 6 0 0,5-8 0 15,-1 1 0-15,-4 7 0 0,0 0 0 0,5-6 0 16,-5 6 0-16,0 0 0 0,7-7 0 0,-7 7 0 16,0 0 0-16,0 0 0 0,0 0 0 0,0 0 0 15,0 0 0-15,7-6 0 0,-7 6 0 0,8-4 0 16,-8 4 0-16,9-7 0 0,-9 7 0 0,11-3 0 16,-11 3 0-16,10-3 0 0,-10 3 0 0,0 0 0 15,11-5 0-15,-11 5 0 0,10-4 0 0,-10 4 0 16,0 0 0-16,9-5 0 0,-9 5 0 0,8-6 0 15,-8 6 0-15,0 0 144 0,0 0-144 0,0 0 160 16,0 0-160-16,0 0 0 0,0 0 144 0,0 0-144 16,0 0 128-16,0 0-128 0,0 0 128 0,3 11-128 0,-3 1 128 15,-4 1-128-15,-4 2 128 0,-1 3-128 0,-2 3 128 0,0 4-128 16,-2 2 160-16,0 5-160 0,-2 0 160 0,0 1-160 16,-4 0 160-16,0-1-160 0,-2 3 128 0,0-2-128 15,-1-3 0-15,0 1 144 0,-2 3-144 0,1-3 0 16,-2 1 0-16,2-1 128 0,2 0-128 0,-2-3 0 15,1-4 0-15,0 0 0 0,1-3 128 0,3-3-128 16,0-1 0-16,2-4 128 0,3-4-128 0,1-2 128 16,1-5-128-16,2 0 128 0,9-2-128 0,0 0 160 15,-8-10-160-15,4 0 160 0,1-3-160 0,3-1 160 16,1-1-160-16,2-2 160 0,1-2-160 0,1-1 0 16,2 1 0-16,-1-5 128 0,1 1-128 0,1-1 0 15,-1 2 0-15,3-5 0 0,0 1 0 0,0 0 0 0,2-1 0 16,1 0 0-16,0-2 0 0,0 2 0 0,0-3 0 0,3 3 0 15,1-1 0-15,-1 1 0 0,-2 0 0 0,0 0 0 16,2 1 0-16,-2 2 0 0,1 1 0 0,-1 4 0 16,-1 2 0-16,-3 0 0 0,1 4 0 0,-1 0 128 15,-1 1-128-15,-1 3 0 0,-1 1 0 0,-1 2 0 16,-1-1 0-16,-5 7 0 0,8-6 0 0,-8 6 0 16,7-7 0-16,-7 7 0 0,0 0 0 0,0 0 0 15,0 0 0-15,10 0 0 0,-10 0 0 0,11 4 0 16,-11-4 0-16,10 8 192 0,0-2-32 0,0 4 0 15,-1 0-32-15,1 2-128 0,1-1 192 0,-1-1-64 16,2 0 128-16,1 0 0 0,1 1 16 0,4-2 0 16,3 0 48-16,4 0 0 0,4-1 0 0,5-1 0 15,5-3-176-15,4-1-16 0,1 0-128 0,2-2 192 0,2-1-192 0,0 0 0 16,-4 0 128-16,2-1-128 16,0 0-576-16,-1-2-176 0,0 1-16 0,2-5-16 15,1 0-1760-15,3-3-336 0,1-2-80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6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8:20.1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15440 6338 23039 0,'-8'-8'2048'0,"0"2"-1648"15,-1 0-400-15,1 2 0 0,8 4 2112 0,-6-6 352 16,-1-1 64-16,2-2 16 0,1 0-1728 0,0 4-352 15,4 5-64-15,-4-9-16 0,2 2-192 0,2 7-64 16,-3-7 0-16,3 7 0 0,-4-10-128 0,0 4 0 16,4 6 0-16,-5-7 0 0,-1 3 0 0,-2-1 0 15,-3 4 0-15,0-2 0 0,-4 2 320 0,-2 1 16 0,-2 4 16 0,-2-1 0 16,-4 0 240-16,-2 0 48 16,-3 1 16-16,-3-1 0 0,-1 0 48 0,-1 1 0 0,0 0 0 0,-2 0 0 15,0 1-48-15,-1 2 0 0,3-1 0 0,-3 1 0 16,0 0-240-16,1-1-48 0,1 1-16 0,-1-1 0 15,0 1-192-15,-3 0-32 0,-1 1-128 0,-1 1 192 16,-1 0-192-16,1-2 0 0,-1 0 0 0,2-4 0 16,-1 1 0-16,3 0 0 0,0 0 0 0,1 0 0 15,1 0 224-15,1-1-48 0,1 0-16 0,1-1 0 16,1 0 32-16,2 1 16 0,2-3 0 0,2 0 0 16,-1 1-64-16,2-1-16 0,2 0 0 0,1 2 0 15,4-1 32-15,2 0 0 0,3-1 0 0,1 0 0 16,2 0-16-16,11 0 0 0,-10 0 0 0,10 0 0 15,0 0-144-15,0 0 0 0,0 0 0 0,0 0 0 16,0 0 144-16,7-9-144 0,4 0 160 0,1 0-160 16,1 0 0-16,1-2 0 0,3 1 0 0,1-1 0 15,0 0 0-15,2 0 0 0,-2-2 0 0,1 2 0 0,-3-3 0 0,1 1 0 16,2 3 0-16,-1 0 0 0,0 0 0 0,-1 0 0 16,-1 2 0-16,-1 0 0 0,1 1 0 0,1-1 0 15,1 3 0-15,-1-1 0 0,-1 1 0 0,-1 1 0 16,1 0-128-16,-2 0 128 0,0 0 0 0,-1 2 0 15,-2 1 0-15,1-1 0 0,-12 2 0 0,12-1 0 16,-12 1 0-16,10 0 0 0,-10 0 0 0,0 0 0 16,0 0 0-16,0 0 0 0,0 0 0 0,0 0 0 15,0 0 0-15,0 0 0 0,-9-3 0 0,-1 2 0 16,-3 0 0-16,-3 2 0 0,-2 3 0 0,-1 0 0 0,0 0 0 16,-2 1 0-16,0 0 0 0,2 2 0 0,-1-1 0 0,2 1 0 15,0-1 0-15,-1 2 0 0,2 0 0 16,2 1 0-16,0-1 0 0,1 2 0 0,0 3 0 0,-3 0 0 15,-3 0 0-15,1 0 0 0,-2 2 0 0,0 2 0 16,1 2 0-16,2 0 0 0,0-8 0 0,4 2 0 16,2 0 0-16,1-1 0 0,4 0 0 0,1 1 0 15,4-1 160-15,0-1-16 0,2 1 0 0,3-2 0 16,4 1 16-16,-1-2 0 0,3-2 0 0,3 2 0 16,1 0-32-16,3-1 0 0,-1 2 0 0,3-3 0 15,1-4-128-15,0 4 128 0,0-2-128 0,-1 2 128 16,-3 1-128-16,1-2-224 0,-2 2 48 0,1 2 16 15,-2 2-1792 1,1 2-352-16,-1 6-80 0</inkml:trace>
  <inkml:trace contextRef="#ctx0" brushRef="#br0" timeOffset="9231">28364 6607 11967 0,'0'0'1072'0,"0"0"-864"0,0 0-208 0,0 0 0 15,0 0 2800-15,0 0 512 0,0 0 96 0,0 0 32 16,0 0-1328-16,0 0-256 0,0 0-48 0,0 0-16 16,0 0-576-16,0 0-128 0,0 0-32 0,0 0 0 15,0 0-640-15,0 0-128 0,0 0-32 0,0 0 0 16,0 0-128-16,0 0-128 0,0 0 192 0,0 0-192 15,0 0 656-15,0 0 32 0,0 0 0 0,0 0 0 16,0 0-224-16,0 0-32 0,0 0-16 0,0 0 0 16,0 0 160-16,0 0 48 0,-6 6 0 0,0 1 0 15,6-7-96-15,-9 3-16 0,1 0 0 0,8-3 0 16,0 0 0-16,-8 4 0 0,8-4 0 0,0 0 0 16,0 0-224-16,0 0-48 0,0 0-16 0,0 0 0 15,0 0-224-15,0 0 0 0,0 0 0 0,0 0 0 0,0 0 0 0,0 0 0 16,3 10 0-16,-3-10 0 0,0 0 0 0,8 10 128 15,-8-10-128-15,0 0 0 0,0 0 0 0,0 0 144 16,0 0-144-16,0 0 128 0,0 0 16 0,0 0 0 16,0 0 0-16,0 0 0 0,10-3 80 0,-10 3 16 15,7-8 0-15,-2 2 0 0,0-1-112 0,0-2 0 16,-1 0-128-16,-4 9 192 0,4-11-192 0,-4 11 144 16,4-7-144-16,-4 7 128 0,0-13-128 0,0 3 160 15,0 10-160-15,0 0 160 0,0 0 32 0,0 0 0 16,-5-7 0-16,5 7 0 0,0 0 64 0,-9-4 32 15,-1 2 0-15,10 2 0 0,-10 3-128 0,1 0-32 16,0-1 0-16,9-2 0 0,-9 5-128 0,0 1 0 16,-1-2 0-16,10-4 0 0,0 0 0 0,-6 7 0 0,6-7 0 0,0 0 0 15,0 0 0-15,0 0 0 0,0 0 0 0,4 12 0 16,-4-12 0-16,6 9 0 0,-6-9 0 0,11 8 0 16,-11-8 0-16,13 3 0 0,-3 1 0 0,1-4 0 15,-1 0 0-15,-1 0 0 0,-9 0 0 0,9 0 0 16,-9 0 0-16,11-6 0 0,-11 6 128 0,0 0-128 15,0 0 128-15,8-4 0 0,-8 4 0 0,5-7 0 16,-5 7-128-16,2-10 0 0,-2 10 0 0,0-9 0 16,0 9 0-16,-2-7 0 0,0-4 0 0,2 11 0 15,0 0 0-15,-5-6 0 0,5 6 0 0,-8-4 0 16,8 4 0-16,-9-2 0 0,0 2 128 0,0 4-128 16,1 1 0-16,0 1 0 0,-1-2 0 0,1 2 128 15,8-6-128-15,-7 11 0 0,0-5 0 0,7-6 0 16,0 0 0-16,-5 9 0 0,5-9 0 0,0 0 0 15,-3 11 0-15,3-11 0 0,0 0 0 0,0 0 0 0,0 0 0 0,0 0 0 16,0 0 0-16,0 0 0 0,0 0 128 0,0 0-128 16,0 0 0-16,0 0 128 0,0 0-128 0,0 0 0 15,9 6 0-15,-9-6 0 0,11 0 0 0,-11 0 0 16,12-2 0-16,-3-4 0 0,-9 6 0 0,9-5 0 16,-9 5 0-16,8-6 0 0,-8 6 0 0,7-7 0 15,-7 7 0-15,0 0 0 0,4-9 0 0,-4 9 0 16,0 0 128-16,0 0-128 0,0 0 0 0,0 0 0 15,0 0 0-15,0 0 128 0,0 0-128 0,0 0 0 16,-9-1 0-16,9 1 0 0,-10 4 0 0,10-4 0 0,-9 1 0 16,9-1 0-16,-8 6 0 0,8-6 0 15,-8 8 0-15,8-8 0 0,-6 5 0 0,6-5 0 16,0 0 0-16,0 0 0 0,0 0 0 0,0 0 0 0,0 0 128 0,0 0-128 16,0 0 0-16,0 0 0 0,0 0 0 0,0 0 0 15,0 0 0-15,0 0 0 0,0 0 0 0,0 0 0 16,0 0 0-16,10 6 0 0,-10-6 0 0,0 0 0 15,0 0 0-15,10 4 0 0,-10-4 128 0,0 0-128 16,0 0 0-16,0 0 0 0,0 0 0 0,10-3 0 16,-10 3 0-16,0 0 0 0,0 0 0 0,0 0 128 15,0 0-128-15,0 0 0 0,0 0 0 0,0 0 128 16,0 0-128-16,0 0 0 0,0 0 0 0,0 0 128 16,0-9-128-16,0 9 0 0,0 0 0 0,0 0 128 15,0 0-128-15,-2-9 0 0,2 9 0 0,0-9 0 16,0 9-512-16,4-10-176 0,1 4-32 0,4-5-22304 15</inkml:trace>
  <inkml:trace contextRef="#ctx0" brushRef="#br1" timeOffset="30529.34">21309 14390 33055 0,'0'0'1472'0,"0"0"288"0,-11 1-1408 0,1 2-352 16,10-3 0-16,-7 7 0 0,7-7 480 0,-7 8 32 0,7-8 0 0,-5 9 0 16,5-9-688-16,0 0-128 0,0 0-16 0,0 0-16 15,4 11 96-15,1-2 32 0,-5-9 0 0,9 8 0 16,2-2 208-16,-1 0 0 0,0-3 0 0,1 1 0 16,1 0 448-16,1 0 16 0,1 0 16 0,0 0 0 15,-1 0 0-15,2 0 0 0,0 0 0 0,4 1 0 16,0-4-160-16,1 2-48 0,-1-3 0 0,2-1 0 15,3-1-128-15,-1-2-16 0,0 0-128 0,2-3 192 16,0-1 160-16,4 0 32 0,3-4 0 0,3 0 0 16,3-1-80-16,3-2-16 0,0-2 0 0,1 0 0 15,-1-1-112-15,-1-1-32 0,-1-1 0 0,-1-1 0 16,-4-3-144-16,-3-2 0 0,-1-3 144 0,-1 1-144 16,-1-1 0-16,0 0 128 0,-1-1-128 0,1-1 0 0,-2-1 128 0,0-2-128 15,-2 0 160-15,1-1-160 0,0-1 176 0,0-1-176 16,-2 0 192-16,-1-3-192 0,1-3 224 0,-4 2-64 15,-1 2-16-15,-1 3 0 0,-2 2 16 0,-2 0 0 16,-2 2 0-16,1 4 0 0,-1 0-32 0,-1 4-128 16,-1-2 192-16,-2 2-64 0,-2 3-128 0,0 3 192 15,-1 0-192-15,0 2 192 0,0 0-192 0,-2 2 0 16,-2 1 144-16,2-3-144 0,-1 3 0 0,0 0 0 16,-1 2 0-16,-1-1 128 0,1 1-128 0,-1 2 0 15,-2 0 128-15,2 3-128 0,0-1 0 0,1 7 144 16,-2-8-144-16,2 8 0 0,-4-7 0 0,4 7 0 15,0 0 0-15,0 0 0 0,-5-7 0 0,5 7 0 16,0 0 0-16,0 0 0 0,-5-4 0 0,5 4 0 0,0 0 0 0,0 0 0 16,0 0 128-16,0 0-128 0,0 0 0 0,-9 5 0 15,9-5 128-15,-11 6-128 0,1 0 144 0,1-3-144 16,9-3 224-16,-9 6-48 0,-2 1-16 0,2-1 0 16,0 2-32-16,-1-1-128 0,-3 0 192 0,-1 2-64 15,-1-1-128-15,-1 4 160 0,-1-3-160 0,-1 2 160 16,0-1-160-16,1-1 0 0,-1 2 144 0,1-2-144 15,1 0 0-15,3 0 144 0,2 0-144 0,5-4 0 16,6-5 176-16,-7 8-176 0,7-8 160 0,0 0-160 16,0 0 0-16,0 0 0 0,0 0 0 0,0 0 0 15,0 0 0-15,0 0 0 0,0 0 0 0,0 0 0 16,0 0 0-16,0 0 128 0,0 0-128 0,0 0 0 16,0 0 0-16,11-5 0 0,1-2 0 0,1 0 0 15,0 0 0-15,2-3 0 0,4-2 128 0,1 0-128 0,3-1 0 16,-1 0 0-16,0 0 0 0,-1-1 0 0,-2-1-144 0,1 4 144 15,-2-1-208-15,0 1 80 0,-2 1 128 0,-2 0 0 16,-2 0 0-16,0 3 0 0,-2 0 0 0,1 2 0 16,-3 1 0-16,-1-1-128 0,-7 5 128 0,9-4 0 15,-9 4 0-15,10-4 0 0,-10 4 128 0,0 0-128 16,0 0 160-16,0 0-160 0,0 0 288 0,10 9-32 16,-3 2-16-16,-2 0 0 0,-1 2 48 0,0 0 16 15,-2 0 0-15,1 3 0 0,-1 0 32 0,1-1 16 16,-2-2 0-16,2 0 0 0,0-1-192 0,-1 2-32 15,3 0-128-15,-1-3 192 0,1 1-192 0,2 0 0 16,0-2 0-16,0 1 0 16,1-1-1040-16,3 0-256 0,3 2-48 0,-1-1-19520 15</inkml:trace>
  <inkml:trace contextRef="#ctx0" brushRef="#br1" timeOffset="-205901.17">3478 11299 26143 0,'0'0'1152'0,"0"0"256"0,-9 2-1136 0,0 0-272 0,9-2 0 0,-9 1 0 0,0-1 224 0,9 0-16 16,-9 0 0-16,0 0 0 0,-2 0 64 0,1 1 16 16,-1 0 0-16,0-1 0 0,-2-1-288 0,1 1 128 15,0-1-128-15,0 1 0 0,1-1 128 0,-1-1-128 16,-1 1 0-16,-2 0 0 0,1-1 0 0,-3 2 0 16,-1-1 0-16,0 2 0 0,-2 1 192 0,1 0-192 15,-2 1 192-15,-4 1-192 0,-4 1 576 0,1 1 0 16,-2 2 0-16,-2 3 0 0,0 3-64 0,-2 3 0 15,-1 0 0-15,-1 4 0 0,4 1-272 0,1 1-64 0,-1 1-16 0,2-1 0 16,-1 1-160-16,2 1 0 0,2-1 0 16,3 2 0-16,4 1 256 0,0-1-16 0,0-3-16 0,5 2 0 15,2 0 80-15,1-1 16 0,2 0 0 0,3 1 0 16,3-3-16-16,3-1 0 0,0 0 0 0,2 1 0 16,1 1-48-16,1 1-16 0,1-2 0 0,1 0 0 15,0 3-240-15,2-2 176 0,1-1-176 0,1 0 160 16,0-2-160-16,1 2 0 0,3-2 0 0,1 1 0 15,-3-3 192-15,4-1-32 0,2-2-16 0,2 0 0 16,2-3 64-16,0-1 16 0,0-2 0 0,2-2 0 16,2-2-48-16,2-2-16 0,3-2 0 0,2 0 0 15,-1-1-32-15,3-1 0 0,0 0 0 0,1 1 0 16,1-3-128-16,0 3 192 0,-1 3-192 0,0-3 192 16,0 1-192-16,-1-1 0 0,-1 0 0 0,-2-1 128 15,-2 1-128-15,2-4 0 0,2 0 0 0,-1 0 0 0,1-1 0 0,-1 0 0 16,1-3 128-16,-1 1-128 15,1-3 0-15,-3-2 0 0,-1-2 144 0,-3-5-144 0,-3 1 128 0,-2-3-128 16,-1 2 128-16,-1 1-128 0,-1-1 192 0,-1 0-48 16,-2-1 0-16,-2-2 0 0,-1 1 192 0,-3-2 48 15,-3-1 0-15,-1-1 0 0,-1 1-128 0,-1-1 0 16,-3 0-16-16,-3-4 0 0,-2-1-48 0,-1 1 0 16,-2-1 0-16,-3-2 0 0,-3-2 80 0,0 3 16 15,-2-2 0-15,-1 6 0 0,-2 1-48 0,-2 3-16 16,-2 0 0-16,1 5 0 0,-1 1-32 0,-1 3-16 15,0-1 0-15,-1 4 0 0,0-1-32 0,-1 3 0 0,-1 0 0 16,1 2 0-16,-1 2-144 0,0 0 0 0,0-2 0 0,1 2 0 16,0 2 0-16,1-2 0 0,-1 0 0 0,1 0 0 15,0 0 0-15,2-2 0 0,2-1 0 0,0 0 0 16,-1-5 0-16,1 3 0 0,1-3 144 0,2 1-16 16,1 0-128-16,2 3-160 0,-1 0 160 0,3 3-208 31,1 1-768-31,0 3-160 0,1 5-16 0,-1 2-18576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1:58.0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3799 5655 19343 0,'0'0'848'0,"-1"-9"192"0,1 9-832 0,0 0-208 0,1-11 0 0,2 3 0 16,-3 8 2048-16,6-9 352 0,1 3 80 0,-2-1 16 15,0-3-1936-15,-5 10-384 0,8-8-176 0,-8 8 160 16,0 0-160-16,0 0 0 0,0 0 0 0,0 0 128 16,0 0-128-16,0 0 0 0,0 0 0 0,-5 12 0 15,-3 1 0-15,-3-3 256 0,-2 3-32 0,0 0-16 16,0 0 224-16,-1 2 32 0,-2 0 16 0,1 1 0 0,2 5 224 0,-2-3 64 16,0 0 0-16,-2 2 0 15,1 3-32-15,-2 1 0 0,-2-2 0 0,2 1 0 0,-2 2-240 0,1 1-48 16,-2 0-16-16,2-3 0 0,-1 0-272 0,2 0-160 15,1-2 192-15,1-1-192 0,-1-1 0 0,3-2 0 16,2-2 0-16,3-2 0 16,2-4-464-16,2-1-208 0,5-8-32 0,0 0-16 15,0 0-2160-15,0 0-448 0</inkml:trace>
  <inkml:trace contextRef="#ctx0" brushRef="#br0" timeOffset="288.46">3361 5577 2751 0,'0'0'256'0,"-8"-6"-256"0,8 6 0 0,-9-1 0 16,9 1 6336-16,0 0 1232 0,0 0 240 0,0 0 64 16,0 0-5888-16,0 0-1184 0,5 10-224 0,2 2-64 15,-2 1-64-15,2-1-32 0,2 1 0 0,2 3 0 16,2 2-96-16,0 3 0 0,-1-7-16 0,1 3 0 15,3 4-144-15,1 0-32 0,0-2 0 0,2 5 0 16,1 1-128-16,1 1 0 0,1-2 0 0,1 0 0 16,1 1 0-16,-2-3 128 0,-1-3-128 0,-2 0 0 15,0 0 0-15,-1-3 0 0,1-3-144 0,1-1 144 16,-2-2-416-16,1-1 32 0,-1 3 0 0,-1-4 0 16,0 0-1424-16,0-1-288 15,1 3-48-15</inkml:trace>
  <inkml:trace contextRef="#ctx0" brushRef="#br0" timeOffset="636.72">4377 5728 13823 0,'-3'-9'1216'15,"3"9"-960"-15,0 0-256 0,0 0 0 0,5-9 4672 0,6 2 880 0,3 4 176 0,3 0 32 16,2-3-4704-16,6 0-1056 0,4 2 0 0,4-1 0 15,0 1-176-15,1-3 176 0,0 6-192 0,0 0 192 16,-1 1-240-16,-2 0 64 0,-2 1 16 0,-2 0 0 16,0 2-288-16,-1-2-48 0,-1 2-16 0,-3-3 0 15,-1 1-1504-15,-1-1-304 0,-3-1-64 0,-2-2-9168 16</inkml:trace>
  <inkml:trace contextRef="#ctx0" brushRef="#br0" timeOffset="887.06">4379 5957 34895 0,'0'0'1536'0,"0"0"336"0,0 0-1488 0,0 0-384 0,0 0 0 0,9-4 0 0,4 2 576 0,4-1 64 16,2 2 0-16,4-3 0 0,4 1-640 0,3 1-128 0,0-1-32 0,2 0 0 31,-1 1-432-31,0 1-96 0,1 1-16 0,-4 0 0 16,0-2-2624-16,-1 0-544 0</inkml:trace>
  <inkml:trace contextRef="#ctx0" brushRef="#br0" timeOffset="2089.44">6264 5023 20031 0,'0'0'896'0,"0"0"176"0,-10 2-864 0,10-2-208 0,-9-2 0 0,9 2 0 16,-9-4 864-16,9 4 128 0,0 0 32 0,0 0 0 16,-8-3-384-16,8 3-64 0,0 0 0 0,0 0-16 15,0 0-240-15,0 0-64 0,0 0 0 0,-9-4 0 0,9 4-256 0,-9 0 160 16,9 0-160-16,-11 0 128 15,1-3-128-15,-1 6 160 0,1 1-160 0,-2 0 160 0,0 1-160 0,-1 0 128 16,-1 2-128-16,1-1 128 0,0 1-128 0,1 1 0 16,1 0 0-16,-1 1 0 0,0-2 144 0,2 3 0 15,-1-4 0-15,3 1 0 0,1 2 224 0,0 0 32 16,2 0 16-16,0 1 0 0,-2 1-160 0,2 1-16 16,0 1-16-16,-1-3 0 0,0-2-224 0,1 4 144 15,-1-2-144-15,1 2 128 0,1 0-128 0,0 1 0 16,2 0 0-16,-1 0 0 0,1 0 0 0,0-3 0 15,2-10 0-15,3 11 0 0,-3-11 0 0,5 9 0 16,-5-9 144-16,9 6-144 0,0-3 128 0,2 1-128 0,-1-3 160 16,1 0-160-16,0 1 160 0,1-2-160 15,0-2 160-15,1 2-160 0,0 0 160 0,0 0-160 0,1 0 160 0,2 3-160 16,0-2 208-16,-1 2-48 0,0-1-16 16,-1 2 0-16,-1 2 0 0,-1-1 0 0,-2 0 0 0,-1 2 0 15,0-1-144-15,-1 2 128 0,-3 1-128 0,1-1 128 16,-6-8-128-16,5 12 0 0,-1-2 0 0,-2-1 0 15,-2 0 0-15,0 0 0 0,0-9 0 0,-2 13 0 16,-1-2 0-16,-1-1 128 0,0-1-128 0,-1-1 0 16,-1-1 0-16,-2-1 0 0,0 1 0 0,0-1 0 15,0 2 0-15,-1 0 128 0,0 0-128 0,0 0 0 16,-1-2 0-16,-1 2 0 0,-1 2 0 0,1 1 0 16,-1-5 0-16,0 1 0 0,0-1 0 0,2 1 0 15,0 3 0-15,-1-2 0 0,1 0 128 0,1 0-128 16,1 0 0-16,1-1 0 0,1 0 0 0,6-7 0 15,-6 8 0-15,6-8 0 0,0 0 0 0,0 0 0 0,-1 10 0 16,1-10 0-16,0 12 0 0,0-12 0 0,4 10 0 0,0-1 0 16,-4-9 0-16,5 11 0 0,-5-11 0 0,7 12 0 15,-2-1 0-15,-5-11 0 0,6 11 0 0,1-1 0 16,1-1 0-16,0 0 0 0,-1 2 0 0,3-2 0 16,0-1 0-16,2 0 0 0,1-1 0 0,0 3 0 15,-1-4 0-15,1 1 128 0,0-2 32 0,0 1 0 16,0 1 0-16,-2 1 0 0,0-2-160 0,-1 1 0 15,-1-1 0-15,-1 3 0 0,-1 0 0 0,-2 2 0 16,-2-1 0-16,-2 3 0 0,-1 2 0 0,-1 0 0 16,-2-2 0-16,-2 4-176 0,-2 2 176 0,-1 3 0 0,1 0 0 15,-3 1 0-15,0-3 0 0,1 3 0 0,0-3 0 0,2 3 0 16,3-3 0-16,2-2 0 0,-1-5 0 0,2 3 0 16,1-3 0-16,0-1 0 0,0-12 0 0,0 14 0 15,0-1-128-15,0 0 0 0,0 1 0 0,0 0 0 31,-1 1-608-31,1 2-112 0,0-1-32 0,0 2 0 16,-2 2-1776-16,2-2-352 0</inkml:trace>
  <inkml:trace contextRef="#ctx0" brushRef="#br0" timeOffset="2812.47">7191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3009.9">6991 5725 31327 0,'0'0'2784'0,"0"0"-2224"0,11-8-560 0,2 2 0 0,2 1 1872 0,3 1 272 15,3 0 48-15,1 0 16 0,0-1-1760 0,2 1-448 16,0-1 128-16,1 1-128 0,-3 2 0 16,0 1-144-16,-1 0 144 0,0 1-208 15,-1 0-1792-15,-1 2-368 0,1 2-64 0</inkml:trace>
  <inkml:trace contextRef="#ctx0" brushRef="#br0" timeOffset="3403.7">7512 5770 24879 0,'0'0'1088'0,"0"0"256"0,0 0-1088 0,0 0-256 16,0 0 0-16,10 0 0 0,2 0 2320 0,1 0 416 15,2-2 80-15,-1 2 0 0,0-4-2224 0,2 2-448 0,0 0-144 16,0 1 0-16,0 0 0 0,1-3 0 16,1 1 0-16,2-3 0 15,-1 1-448-15,1-1 0 0,0 0-16 0,-1-3 0 16,-1 1-192-16,-2 0-48 0,0 0 0 0,-5 0 0 0,0-1 320 0,-3 0 48 0,-3-1 16 0,-1-1 0 15,-2 1 320-15,-2-1 0 0,-1 0 0 0,-3 2 0 16,-1 1 0-16,-2-1 128 0,0 2 0 0,-3 2 0 16,0 1 256-16,-2 1 64 0,-1 3 0 0,0 3 0 15,0 1 48-15,1 1 16 0,-2 2 0 0,0 2 0 16,-1 0-368-16,1 3-144 0,1 1 128 0,1 2-128 16,1 0 0-16,-1 3 0 0,0 0 0 0,0 2 0 15,-1 1 224-15,3-1-32 0,-1 0-16 0,4 1 0 16,0 2 80-16,2-2 0 0,2-3 16 0,2 1 0 15,2-2-272-15,3 1 0 0,1-5 128 0,2 0-128 16,-1-1 128-16,2-1-128 0,3-1 144 0,0-3-144 0,3 0-176 16,1-1-128-16,5-3-16 0,1 1-16 15,3-4-576 1,4 1-112-16,3-1-32 0,2-1 0 0,-1-4-2208 0,2-1-448 0</inkml:trace>
  <inkml:trace contextRef="#ctx0" brushRef="#br0" timeOffset="3668.53">8367 5635 11967 0,'0'0'1072'0,"0"0"-864"0,-9-8-208 0,0 2 0 15,0 1 5376-15,0 2 1040 0,9 3 208 0,-11 3 32 16,1 1-5024-16,1 1-1008 0,0 1-208 0,1 5-32 15,-1-2-384-15,1 4 0 16,1 4 0-16,1 2 0 0,1 4 0 0,-1-1 0 0,0 0-144 0,-1 3 144 16,-2 2 0-16,0 0 0 0,0 1 0 0,-1-1 0 15,-2 1-144-15,0-2 144 0,0 1 0 0,-1-3 0 32,0-4-480-32,0 0 16 0,0-6 0 0,1-2 0 15,2-2-2160-15,1 0-448 0,9-10-64 0,0 0-32 0</inkml:trace>
  <inkml:trace contextRef="#ctx0" brushRef="#br0" timeOffset="3860.79">8155 5639 39103 0,'0'0'1728'0,"0"0"368"0,-2 12-1680 0,2 0-416 15,4 1 0-15,2 2 0 0,1 5 736 0,4 1 64 16,1-2 16-16,-1 1 0 0,0-3-688 0,0 2-128 15,0 0 0-15,2-1 0 16,1-3-416-16,2 0-32 0,0-2-16 0,2 0 0 16,0 1-2400-16,3-2-464 0,1-3-112 0</inkml:trace>
  <inkml:trace contextRef="#ctx0" brushRef="#br0" timeOffset="4755.82">8897 5122 16575 0,'0'0'1472'0,"-3"-10"-1168"0,3 10-304 0,0 0 0 0,0 0 4528 0,0 0 848 15,0 0 160-15,0 0 32 0,0 0-4288 0,16 0-880 16,-2 2-160-16,3-1-48 0,2 0-192 0,4 2 0 16,1 1 0-16,4 1-160 0,0-4-80 0,4 2-16 15,-1 0 0-15,0-3 0 16,1 1-208-16,-2-1-48 0,-4 0-16 0,-2 1 0 0,-3 3 240 0,-1-4 48 15,-3 4 16-15,-3 0 0 0,-1 0 224 0,-13-4 0 16,9 8 144-16,-9-8-144 0,0 0 480 0,2 13 0 16,-6-2 0-16,-3 0 0 0,-3-3 32 0,-2 2 0 15,0-1 0-15,-2 2 0 0,-3-1-240 0,0-3-32 16,-1 4-16-16,-2 1 0 0,-2 1-224 0,1-2 0 16,2 0 0-16,0 0 0 0,4-1 128 0,2-3-128 0,1 1 0 15,3-3 0-15,1 0 0 0,8-5 0 0,-9 5 0 0,9-5 0 16,-7 7 0-16,7-7 128 0,0 0-128 15,0 0 0-15,0 0 0 0,0 0 0 0,-4 6 128 0,4-6-128 16,0 0 0-16,0 0 0 0,0 0 0 0,0 0 0 16,6 9 0-16,-6-9 128 0,6 8-128 0,-6-8 0 15,8 8 0-15,-1-2 128 0,-7-6-128 0,6 8 0 16,-6-8 0-16,7 9 0 0,-7-9 0 0,6 10 0 16,-2-1 0-16,-4-9 0 0,3 6 0 0,-3-6 0 15,0 12 0-15,0-12 0 0,-3 8 0 0,0 2 0 16,1-2 0-16,-2 1 0 0,4-9 0 0,-5 8 0 15,-1 0 0-15,1-2 0 0,-1 0 0 0,6-6 0 16,-5 9 0-16,2 0 0 0,3-9 0 0,-3 12 0 16,3-12 0-16,-1 11 0 0,1-11 0 0,1 12 0 15,2 0 0-15,0 1 0 0,-3-13 0 0,5 13 0 0,-1-4 0 16,-4-9 0-16,6 12 0 0,-1-3 0 0,-5-9 0 0,7 12 0 16,-2-1 0-16,0 0 0 0,-5-11 0 0,8 13 0 15,0-3 0-15,-2-1 0 0,-6-9 0 0,11 11 0 16,-1-5 0-16,1-1 0 0,1 3 0 0,-1 0 0 15,1-3 0-15,0-1 0 0,-1-1 0 0,1-1 0 16,0 0 0-16,0 0 0 0,-2 0 0 0,1 0 0 16,-11-2 0-16,11 4 0 0,0 0 128 0,-11-4-128 15,0 0 0-15,10 4 144 0,-10-4 32 0,8 9 0 16,-2 0 0-16,-2 0 0 0,-4-9-176 0,3 15 0 16,0-2 0-16,-2 1 128 0,0-2-128 0,-1 1 0 15,0-4 0-15,0 3 0 0,-1-2 0 0,0 3 0 16,-2-1 0-16,-1 0 0 0,0-1-144 0,-1 0 144 0,0-1-192 15,-2 1 192-15,2 0-176 0,-2 0 176 0,1 2-160 0,-1-3 160 16,-2 1-240-16,1-1 48 0,1 2 16 0,0-2 0 31,1 2-1056-31,-1 0-224 0,2 0-32 0,0-2-14064 0</inkml:trace>
  <inkml:trace contextRef="#ctx0" brushRef="#br0" timeOffset="12660.96">3725 7728 17391 0,'0'0'768'0,"0"0"160"0,0 0-736 0,0 0-192 0,0-21 0 0,0 21 960 0,1-9 176 15,-1 9 16-15,0 0 16 16,1-13-560-16,-1 1-112 0,-1 2-32 0,1 10 0 0,-4-10-80 0,4 10 0 15,-5-10-16-15,0 3 0 0,-3 2 96 0,0 1 32 16,-1 0 0-16,-2 2 0 0,0-1 240 0,-1 3 48 16,-1 0 16-16,-1 0 0 0,-2 2 16 0,0 0 0 15,1 1 0-15,-1 1 0 0,0 1-16 0,1-3 0 16,-2 4 0-16,0-1 0 0,1 0-352 0,2 3-80 16,0 2-16-16,-2 1 0 0,-2 1-176 0,1 1-48 15,1 1 0-15,0 3 0 0,1 2 0 0,-1 1-128 16,-1 3 192-16,2 1-64 0,-2 5-128 0,1 2 0 15,0 3 0-15,2-2 0 0,2 0 0 0,2-4 0 16,2 1 0-16,3-4 0 0,1 0 0 0,3-2 0 0,3-5 0 16,2 1 128-16,1-1-128 0,2-3 0 0,2 1 144 0,3-2-144 15,-2 5 192-15,1-4-16 0,-1-2-16 0,2 2 0 16,1 0-160-16,0 1 192 0,0-2-192 0,1 1 192 16,2-1-192-16,1-2 0 0,0-2 0 0,1 1 0 15,1-5 0-15,1-2-144 0,0 0 144 0,0-3-160 16,1-2 160-16,1 0 0 0,1-6 0 0,-1 1 0 15,-1-4 0-15,1 1 144 0,-1 0-144 0,-2 0 0 16,-1 0 192-16,-1-1-192 0,0-1 192 0,-1-1-192 16,-3-1 128-16,1-1-128 0,1 1 0 0,-1-1 0 15,-2 1 272-15,0-3-48 0,1 2-16 0,-3 1 0 16,0-4-208-16,1 1 128 0,-2-4-128 0,0 1 0 16,0-2 160-16,-1 0-160 0,-3-1 160 0,1 0-160 15,0-2 0-15,-1 3 0 0,-2 2 0 0,-2 2 0 0,-1-1 0 16,0 3 0-16,0 0 0 0,-2 0-160 0,-1 0 160 0,0 0-208 15,1 1 80-15,-1 1 128 0,-1 0-176 0,0 0 176 16,2 1-128-16,-2 3 128 0,-1 0-144 0,-2 2 144 16,1 1-160-16,6 6 160 0,-10-5-384 0,1 3 0 15,0 2 16-15,9 0-10912 16,-9 2-2192-16</inkml:trace>
  <inkml:trace contextRef="#ctx0" brushRef="#br0" timeOffset="13875.63">3850 7369 3679 0,'0'0'160'0,"0"0"32"0,0 0-192 0,0 0 0 0,0 0 0 0,0 0 0 16,0 0 3136-16,0 0 592 0,0 0 112 0,0 0 32 15,0 0-2816-15,0 0-560 0,-9 0-112 0,9 0-32 16,-9 3 176-16,9-3 48 0,0 0 0 0,-8 2 0 15,8-2 768-15,0 0 144 0,-9 3 48 0,9-3 0 16,0 0-160-16,-8 4-32 0,8-4 0 0,-8 5 0 16,8-5-304-16,-8 9-64 0,3-2-16 0,1 2 0 15,-1 1-416-15,1 1-96 0,1 2 0 0,2-3-16 16,0 1-240-16,1-1-64 0,1 2 0 0,0 2 0 16,-1 2-128-16,0 1-144 0,2 0 144 0,-2 1-208 15,1 0 208-15,-1 2 0 0,-1-1 0 0,-1 1 0 16,0-1 0-16,-2 2 0 0,-1 0 144 0,-2 0-144 0,-1 0 352 15,0 0-32-15,-1 1 0 0,0 1 0 0,-1 5 208 0,-1 3 48 16,-2 4 0-16,0 0 0 0,-1-2 16 0,0 2 16 16,-1 3 0-16,0-3 0 0,0 0-272 0,0 2-48 15,-1-1-16-15,2 5 0 0,-2 1-272 0,2 1 128 16,-2 2-128-16,0 1 0 0,-1-1 144 0,2 1-144 16,0-3 0-16,2-5 144 0,2-2-144 0,-1-6 0 15,-2-3 0-15,2-4 0 0,1-1 0 0,0-2 0 16,-4-2-224-16,2-4 80 15,2-1-320-15,0-1-64 0,1-5-16 0,-1-2 0 16,2-1-352-16,9-4-80 0,-9 0-16 0,9 0 0 16,0 0-1568-16,0 0-304 0,0 0-64 0,-6-9-6416 15,0-2-1280-15</inkml:trace>
  <inkml:trace contextRef="#ctx0" brushRef="#br0" timeOffset="17245.09">4776 7451 4607 0,'0'0'192'0,"0"0"64"0,2-9-256 0,-2 9 0 0,1-10 0 0,2 2 0 16,-3 8 3840-16,0 0 736 0,0 0 144 0,5-5 16 16,-5 5-2880-16,0 0-592 0,0 0-112 0,0 0-32 15,0 0-736-15,0 0-128 0,0 0-48 0,0 0 0 16,-2 10-16-16,2-10 0 0,-7 11 0 0,-1 0 0 16,-2-2 80-16,-1 2 16 0,0-1 0 0,-2 3 0 15,-2-1 272-15,1 4 48 0,-3-3 16 0,-1 4 0 16,0 1 192-16,-2 0 32 0,-2 0 16 0,0 2 0 15,-1 5-320-15,0 1-64 0,0-1-16 0,0 3 0 16,3 2-160-16,-1 4-48 0,0 1 0 0,1 5 0 16,2 1-256-16,0 1 160 0,1 1-160 0,1-4 128 15,2 3-128-15,3 0 0 0,1-3 0 0,0-2 128 16,0 0-128-16,3 2 0 0,0-5 0 0,3 5 0 0,2-1 0 0,0 0 160 16,2-3-160-16,5 0 160 0,1-4-160 0,3-2 128 15,3-3-128-15,1-1 128 0,1 0-128 0,3-7 0 16,0-2 0-16,2-2 0 0,2-1 0 0,3-1-192 15,2-4 32-15,1 1 16 0,2 0-176 0,1-3-48 16,-2 1 0-16,1 1 0 16,-1-1-1616-16,-1 1-320 0,3-3-64 0</inkml:trace>
  <inkml:trace contextRef="#ctx0" brushRef="#br0" timeOffset="17763">5279 8025 2751 0,'0'0'256'0,"0"0"-256"0,-2-12 0 0,1 4 0 0,1 8 5584 0,0 0 1072 16,0 0 224-16,0 0 32 0,0-7-5440 0,0 7-1088 15,0 0-208-15,0 0-48 0,0 0 240 0,0 0 48 16,0 0 16-16,0 0 0 0,0 0 208 0,0 0 64 16,0 0 0-16,0 0 0 0,-10 1-32 0,-1 3 0 15,2 2 0-15,-1 2 0 0,1 3 32 0,-3 2 16 16,-2 2 0-16,-2 4 0 0,-2-3-32 0,-2 4-16 16,-2-2 0-16,-3 3 0 0,-2 3-208 0,-2 0-32 15,0 2-16-15,1 1 0 0,-1-1-112 0,2-3-32 16,-1 2 0-16,2 0 0 0,0-1-112 0,1 2-32 0,3 1 0 15,3-3 0-15,0-2-128 0,2-2 0 0,2-4 144 0,2-3-144 16,1-3 0-16,3-2-288 0,9-8 48 0,-8 5 16 31,8-5-1440-31,0 0-304 0,0 0-48 0,0 0-9184 0,0 0-1856 0</inkml:trace>
  <inkml:trace contextRef="#ctx0" brushRef="#br0" timeOffset="18028.5">4732 8141 29487 0,'0'0'2624'0,"0"0"-2112"0,0 0-512 0,0 0 0 16,0 0 1536-16,0 0 192 0,0 0 32 0,11 3 16 16,-1 1-1392-16,3 2-256 0,3 2-128 0,2 2 0 15,2 2 160-15,2 1-160 0,0 1 160 0,2 3-160 0,-2 2 176 0,0-1-176 16,0-1 192-16,3 4-192 0,0 2 176 0,-1 1-176 15,-1-6 160-15,-1 0-160 0,-1-4 128 0,-1 2-128 16,1-3 0-16,-1-2 144 0,-1-1-144 0,0 0 0 16,-2-2 0-16,-2-1 0 0,0-2 0 0,-2-1 0 15,-2-2-144-15,0 1 144 16,-11-3-1792-16,13 0-256 0,-1-1-64 0,-2-2-12160 0</inkml:trace>
  <inkml:trace contextRef="#ctx0" brushRef="#br0" timeOffset="18495.91">5550 7532 37311 0,'-7'-10'1664'0,"7"10"320"0,0 0-1584 0,0 0-400 0,0 0 0 0,-2 10 0 16,4 3 176-16,4 3-48 0,0-6-128 0,5 3 192 16,0 2-192-16,0 0 0 0,-3 1 0 0,1 1-160 15,-1 1 160-15,1 3 0 0,-2 0 0 0,3 1-128 16,-1 1 128-16,0 2 0 0,0 1 0 0,1 2 0 0,1-2 0 15,1 2 128-15,1 2-128 0,0 0 176 0,1-1-48 0,3 0 0 16,0-1 0-16,1 4 0 0,0-4 192 0,1 1 48 16,-1-1 0-16,-1-1 0 0,0-1-32 0,-2 0 0 15,1 0 0-15,-2 1 0 0,-1 3-80 0,-1 0-32 16,-4-1 0-16,-3 2 0 0,-2 5-96 0,-3-4 0 16,-3 0-128-16,-2-2 192 0,-2-1-192 0,0 1 0 15,-6 0 128-15,0-3-128 0,-2-4 0 0,0 0 144 16,-1 1-144-16,-1-2 128 0,0 0-128 0,-1-1 0 15,-4-1 0-15,1-1 0 0,-1-2 0 0,-2 0-224 16,-1 3 48-16,2-3 16 16,-2-4-272-16,0-4-48 0,1-5-16 0,0-2 0 15,3-3-1872-15,2-3-384 0</inkml:trace>
  <inkml:trace contextRef="#ctx0" brushRef="#br0" timeOffset="42996.21">7403 7779 13823 0,'0'0'1216'0,"0"0"-960"15,0 0-256-15,-2-10 0 0,2 10 2288 0,-1-9 400 16,0 0 96-16,1 9 16 0,0 0-2032 0,0-9-384 15,-2 0-96-15,2 9-16 0,0 0-80 0,0-9 0 16,0 9-16-16,4-11 0 0,-1 2-32 0,1 1 0 16,-4 8 0-16,8-9 0 0,-2 1-144 0,-6 8 192 15,9-9-192-15,-1 2 192 0,0 1-192 0,-8 6 160 16,9-6-160-16,-9 6 160 0,0 0 32 0,0 0 16 16,0 0 0-16,0 0 0 0,5-8 160 0,-5 8 16 0,0 0 16 15,0 0 0-15,0 0 112 0,-6-5 32 16,6 5 0-16,-11-4 0 0,2 1-32 0,0 2 0 0,-1 1 0 0,0 1 0 15,0 2-16-15,0-1-16 0,-1 0 0 0,1 2 0 16,1 1-224-16,-1 1-64 0,-1 0 0 0,-1 1 0 16,0 4-48-16,1 2-16 0,-3 0 0 0,1 4 0 15,-1-3-128-15,-2 4 0 0,1 2 0 0,-2 1 128 16,-1 0-128-16,1 2 0 0,1 2 0 0,0 1 0 16,-1-1 0-16,3-2 0 0,1-3 0 0,0-1 0 15,1-2 0-15,2 0 128 0,1 0-128 0,2 0 128 16,3 1 384-16,0-2 64 0,3 2 0 0,0 2 16 15,-1-2-144-15,2 3-16 0,2-3-16 0,0 4 0 16,2 5-128-16,0-1-32 0,0 1 0 0,1 2 0 16,1-1-128-16,0 4-128 0,1-1 144 0,-1-1-144 0,-1-1 128 15,2-3-128-15,-1-5 0 0,1-3 0 0,-1-3 128 0,2 0-128 16,0-2 0-16,0-3 144 0,-2-2-144 0,5-3 0 16,1-1 0-16,1-3 128 0,0-1 16 0,4-1 0 15,0 1 0-15,1-4 0 0,0-1-144 0,0 1 128 16,2-1-128-16,-2 0 128 15,0-1-464-15,1 1-112 0,-1-1 0 0,-3 1-16 16,0 1-768-16,-3-3-160 0,-2 1-16 0,-2-1-16 16,-3 1-2048-16,-5 6-416 0</inkml:trace>
  <inkml:trace contextRef="#ctx0" brushRef="#br0" timeOffset="43329.2">7083 8211 13823 0,'0'0'1216'0,"0"0"-960"0,0 0-256 0,0 0 0 16,0 0 3904-16,0 0 752 0,0 0 144 0,0 0 16 15,0 0-3504-15,0 0-704 0,11 7-144 0,-11-7-16 16,10 5-128-16,-10-5 0 0,10 8-16 0,0-3 0 16,-10-5-176-16,10 1-128 0,-10-1 144 0,14-2-144 15,-1 1 192-15,2-3-48 0,-1 1-16 0,2-2 0 16,-1 1 128-16,2-1 32 0,1-1 0 0,1 1 0 0,-1 0-288 16,0-1 160-16,0 0-160 0,1 5 128 0,-1 1-128 0,-1-3 0 15,-1 2 0-15,-2 1 0 16,-1 1-832-16,0 2-64 0,-1-3 0 0,-12 0-14080 15</inkml:trace>
  <inkml:trace contextRef="#ctx0" brushRef="#br0" timeOffset="44250.31">8150 7554 11967 0,'0'0'1072'0,"0"0"-864"0,-3-11-208 0,3 11 0 16,0 0 3024-16,0 0 560 0,0 0 128 0,0 0 0 0,-4-8-2752 16,4 8-544-16,0 0-112 0,0 0-32 0,0 0-272 0,0 0 0 15,0 0 0-15,0 0 0 0,0 0 128 0,0 0-128 16,0 0 144-16,0 0-144 0,0 0 560 0,0 0 16 15,9 9 0-15,-1 3 0 0,-3 1 112 0,2 1 16 16,-2 0 16-16,1 3 0 0,1-1 96 0,-2 3 16 16,0 4 0-16,-1 3 0 0,0 2-48 0,0 6 0 15,0 5 0-15,-1 4 0 0,-3 6-192 0,-2-2-32 16,0-2-16-16,-1 1 0 0,-1 0-224 0,2-3-64 16,-1-6 0-16,0 2 0 0,2 1-256 0,0-3 160 15,-1 0-160-15,4-2 128 0,0-2-128 0,2-2 128 16,0-2-128-16,3-3 128 0,-2-5-128 0,0-2 0 0,0-2 144 0,2-3-144 15,-2-2 0-15,0-3 0 0,-5-9 0 16,6 8 0 0,-6-8-384-16,0 0-80 0,0 0-32 0,0 0 0 15,0 0-1600-15,0 0-320 0,0 0-64 0,5-10-12272 0</inkml:trace>
  <inkml:trace contextRef="#ctx0" brushRef="#br0" timeOffset="44680.98">8328 7475 10127 0,'0'0'448'0,"0"0"96"0,-10 1-544 0,1 0 0 0,9-1 0 0,-8 4 0 0,8-4 4016 0,0 0 688 15,0 0 144-15,0 0 16 0,0 0-3632 0,-3 13-720 16,2 0-160-16,2 0-32 0,2 0-32 0,-1 1-16 16,2-3 0-16,0 2 0 0,0 3-64 0,0 1-16 15,0 0 0-15,0 2 0 0,0 1 64 0,0 3 16 16,0 3 0-16,-1 7 0 0,1 2 304 0,0 4 48 15,0 6 16-15,0-1 0 0,1 0 144 0,1-1 48 0,-1-1 0 0,1-4 0 16,1-4-240-16,-1 1-32 0,1-2-16 0,-1 0 0 16,0 0-352-16,-1 0-64 0,0-2 0 0,0-2-128 15,0-1 192-15,-1 0-64 0,0-4 0 0,-1-1-128 16,-3-3 0-16,0 0 0 0,-1-4-192 0,-1-3 48 31,-2-4-496-31,4-9-80 0,0 0-32 0,0 0 0 16,-5 6-2096-16,5-6-416 0,0 0-96 0</inkml:trace>
  <inkml:trace contextRef="#ctx0" brushRef="#br0" timeOffset="45315.08">8246 7438 2751 0,'0'0'128'15,"-1"-9"16"-15,-2 1-144 0,0 2 0 0,3 6 0 0,0 0 0 0,0 0 6288 0,0 0 1232 16,0 0 240-16,0 0 48 0,0 0-5904 0,0 0-1200 16,11 0-224-16,-11 0-48 0,12 0 144 0,-12 0 16 15,11 2 16-15,0 0 0 0,-11-2-32 0,13 4 0 16,-1-2 0-16,-1 1 0 0,1-1-16 0,1 1-16 15,-1-2 0-15,2 3 0 0,2-1-288 0,1 1-64 16,2 0-16-16,2 1 0 0,1 0-176 0,2 3 0 16,-1 0 144-16,-2 2-144 0,-3 1 0 0,1 2 0 15,-2 0 0-15,0 2 0 0,-2 2 0 0,0 0 0 0,-4 0 0 0,0 3 0 16,-5-1 0-16,-1 2 0 0,-1 1 0 0,-1 1 0 16,-3-1 0-16,-1 1 0 0,-2-1 0 0,-1 3 0 15,-4 0 0-15,-1 1 0 0,-1 0 0 0,-1-1 0 16,0-2 0-16,0-2 0 0,1-3 0 0,-1-2 0 15,0 0 128-15,0-2-128 0,1-5 128 0,1-1-128 16,-1-2 0-16,1 1 144 0,-1-1-144 0,-2 1 0 16,0 0 144-16,1-1-144 0,-1 1 0 0,2-1 144 15,-1 1-144-15,11-7 0 0,-8 5 0 0,8-5 0 16,-5 6 0-16,5-6 128 0,0 0-128 0,-1 8 0 16,1-8 0-16,5 11 0 0,0-4 0 0,3 3 0 15,2-3 0-15,2 2 0 0,1-1 128 0,2 4-128 0,0-3 128 16,2 3-128-16,1 0 192 0,1 2-64 0,0 0 80 0,-1 5 16 15,1-4 0-15,-1 3 0 0,0 1-96 0,-1 2 0 16,0-3-128-16,-1 3 192 0,-2-2-64 0,0 2 0 16,1-3-128-16,0 1 192 0,0-2-192 0,-1-3 144 15,-1-1-144-15,0-1 128 0,0-1-128 0,2 1 0 16,-4-5 0-16,1-1 0 0,0 1 0 0,-1-2-224 16,0 0 32-16,-2 2 0 15,-1-5-672-15,-8-2-128 0,0 0-32 0,9 4 0 16,-9-4-2016-16,0 0-416 0,0 0-64 0</inkml:trace>
  <inkml:trace contextRef="#ctx0" brushRef="#br0" timeOffset="46199.05">8865 7537 25391 0,'0'0'1120'0,"0"0"240"0,0 0-1088 0,0 0-272 0,0 0 0 0,11 2 0 15,0-1 656-15,1-1 80 0,0 0 16 0,0 0 0 0,-1-3-496 0,0 1-112 16,-1-2-16-16,2 0 0 0,0-1 0 0,-1 1-128 16,2-3 192-16,-1 1-64 0,-1-1 240 0,-2 1 32 15,-3-3 16-15,2 1 0 0,0-1 416 0,-2 0 96 16,1-2 16-16,-2 1 0 0,0-3 176 0,1-2 32 15,-1-2 16-15,0 0 0 0,2-1-208 0,-1 0-64 16,2-2 0-16,0 3 0 0,0 2-320 0,1-3-80 16,0-1-16-16,1 1 0 0,1-3-320 0,-1 2-160 15,-2 0 160-15,0 2-160 0,-2 3 128 0,-1 1-128 16,1 0 0-16,-2 1 144 0,-1 1-144 0,1-1 0 16,0 0 0-16,0 2 0 0,-4 10 0 0,4-10 0 15,-4 10 0-15,4-7 0 0,-1-1 0 0,-3 8 0 16,0 0 0-16,5-8 0 0,-5 8 0 0,0 0 0 15,0 0 128-15,0 0-128 0,0 0 0 0,0 0 0 16,10 1 0-16,-10-1 128 0,9 9-128 0,-2 3 0 16,-2-3 0-16,-1 3 0 0,0 0 0 0,1 0 0 0,0 1 0 0,1 2 0 15,-1 1 0-15,0 2 0 0,-1 0 0 0,1 1 0 16,-1-4 0-16,1 1 0 16,-1-3 0-16,0 1 0 0,0-2 0 0,0 0 0 0,-1-2 0 0,-3-10 0 15,0 0 0-15,6 9 128 0,-6-9-128 0,8 8 128 16,-8-8-128-16,0 0 160 0,10 5-160 0,-10-5 160 15,11-2-160-15,-2-2 128 0,-1-3-128 0,0 2 128 16,-2 0-128-16,-1-2 0 0,0-2 144 0,1 0-144 16,-2-1 128-16,0-2-128 0,-1 0 128 0,0-1-128 0,0-1 0 0,-1 1 144 15,0 0-144-15,0-3 0 0,1 2 128 0,-1 1-128 16,1-3 0-16,0 2 0 0,1 2 0 16,-1-1 0-16,1 1 0 0,2-1 0 0,0 1 0 0,1 2 0 15,-1 2 0-15,-6 8 0 0,8-6 0 0,-8 6 0 16,0 0 0-16,0 0 0 0,10 0 128 0,-10 0-128 15,11 7 0-15,-2 5 0 0,-1 5 0 0,-2-2 0 16,-1 1 0-16,1 0 0 0,-1-2 0 0,1 2-144 16,2 2 144-16,0 5 0 0,0 3 0 0,0-3 128 15,1 1 0-15,-1-2 0 0,-1-1 32 0,1-1 16 16,1 1 0-16,2 0 0 0,1 1-48 0,2-2 0 16,-1 1 0-16,0-6 0 0,0-4-128 0,1-3 0 15,1-2 0-15,0 1 128 16,0-1-1280-16,-1-3-256 0,2-1-48 0,1-2-11472 15,1-1-2288-15</inkml:trace>
  <inkml:trace contextRef="#ctx0" brushRef="#br0" timeOffset="55157.27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56507.27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56959.86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57718.74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58358.02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58917.14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59324.15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60107.7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63468.7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64810.83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65163.98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65679.88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66214.45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66536.57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66812.52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67313.27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67807.38">5091 13574 53967 0,'-13'-8'2384'0,"3"5"496"0,-5 3-2304 0,1 4-448 0,1 4-128 0,2 2 0 16,5 5-1040-16,2 0-240 15,1 6-32-15,2-3-16 0,-2 1-1104 0,2-1-208 0,0 0-48 16</inkml:trace>
  <inkml:trace contextRef="#ctx0" brushRef="#br0" timeOffset="67989.48">5103 14541 29487 0,'0'0'2624'0,"-12"-4"-2112"15,-5 1-512-15,3 3 0 0,1 0 5600 0,5 2 1008 16,8-2 208-16,0 0 32 16,0 0-6848-16,10 11-1312 0,1-3-288 0,0 0-13440 15,1 0-2688-15</inkml:trace>
  <inkml:trace contextRef="#ctx0" brushRef="#br0" timeOffset="68169.05">5120 15022 25791 0,'0'0'1152'0,"0"0"224"0,-11 1-1104 0,1 2-272 0,1 0 0 0,9-3 0 16,0 0 5248-16,-2 10 1008 0,4 0 192 0,2 2 32 16,2 1-6832-16,1 4-1376 0,-1-5-256 0,-1 2-17808 15</inkml:trace>
  <inkml:trace contextRef="#ctx0" brushRef="#br0" timeOffset="68317.97">5150 15626 32591 0,'-13'5'1440'0,"2"3"304"0,-1 3-1392 0</inkml:trace>
  <inkml:trace contextRef="#ctx0" brushRef="#br0" timeOffset="69117.87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69498.17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70357.78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70866.23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71366.23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71649.27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72099.28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  <inkml:trace contextRef="#ctx0" brushRef="#br0" timeOffset="76586.31">9601 10565 18431 0,'0'0'1632'0,"0"0"-1312"0,0 0-320 0,-10-2 0 15,10 2 1984-15,-9 3 320 0,9-3 64 0,-10 4 0 16,-1 0-1728-16,2 0-368 0,9-4-64 0,-10 4-16 15,1 1 16-15,1-3 0 0,0 2 0 0,0-1 0 16,-1 0-208-16,0-1 176 0,-1 2-176 0,-2 1 160 16,-1-1 96-16,-1 0 0 0,-3 1 16 0,-2-1 0 0,0 1 304 0,-3 1 64 15,-2-2 16-15,-1 1 0 0,1 1 48 0,-1 1 0 16,-1-3 0-16,0 1 0 16,-3-1-112-16,2 0-16 0,-1 1 0 0,1-2 0 0,-2-1-48 0,0 1-16 15,0-3 0-15,0 1 0 0,-1 0-160 0,0 1-32 16,0 0-16-16,0-2 0 0,-1 2-176 0,1 3-128 15,1-5 144-15,2 2-144 0,-1 0 128 0,-2 0-128 16,-2 0 0-16,-1-1 144 0,0-1-144 0,1 1 0 16,-1 1 0-16,1-2 0 0,-1-2 0 0,0 2 192 15,1 0-192-15,-1 0 192 0,-1 0 128 0,2 0 16 16,0 0 16-16,2 0 0 0,2 0-48 0,2 0-16 16,2-1 0-16,1 1 0 0,-1 0-112 0,3 0-32 0,2-1 0 15,1 1 0-15,1-2-144 0,2 2 0 0,1-4 0 0,0 4 0 16,-2 0 176-16,2 2-48 0,1-4-128 0,0 1 192 15,-2 0-192-15,2 1 0 0,2-3-144 0,-1 2 144 16,-1 1 0-16,0 0 0 0,0 0 0 0,0 0 160 16,1 0-32-16,0 0 0 15,2 0 0-15,-1 0 0 0,1 1-128 0,10-1 0 0,-11 0 0 0,2 3 128 16,9-3-128-16,0 0 192 0,-9 2-192 0,9-2 192 16,0 0-64-16,0 0-128 0,-8 2 192 0,8-2-64 15,0 0 112-15,0 0 16 0,0 0 0 0,0 0 0 16,0 0-32-16,0 0 0 0,0 0 0 0,0 0 0 15,11-4 0-15,-1 1 0 0,1 1 0 0,0 0 0 16,1-2-224-16,1 2 144 0,0-2-144 0,0 0 128 16,0 1-128-16,2 1 0 0,-1-1 0 0,0 1 0 0,2-2 0 15,-2 0 0-15,1-3 0 0,0 3 0 0,2-2 0 0,-1-1 0 16,0 1 0-16,-2-1 0 0,0-2 0 0,1-1 0 16,-1-2 0-16,2 3 0 0,0-3 0 0,0 4 0 15,-2-1 0-15,1 3 0 0,-3 0 0 0,-2 4 0 16,-10 2 0-16,10-4 0 0,-10 4 0 0,0 0 0 15,0 0 0-15,0 0 0 0,0 0 128 0,0 0-128 16,0 0 0-16,0 0 128 0,0 0-128 0,0 0 0 16,-5 8 0-16,-3-1 0 0,-2 1 0 0,-2 3-176 15,-2-5 176-15,-2 2-128 0,1 0 128 0,-1 0 0 16,-1-2 0-16,-1 1 0 0,-1-1 0 0,1 1 0 16,0 1 0-16,0-1 0 0,-2 1 0 0,1-1 0 0,0-1 0 15,1 2 0-15,0 0 0 0,0 1 0 0,-2 0 0 0,0 3 0 16,0-2 0-16,0 1 0 15,-1-1 0-15,3 2 0 0,0 0 0 0,2-1 0 0,2 0 0 16,1 1 0-16,1-1 0 0,3-2 0 0,2 1 0 0,3-3 0 16,4-7 0-16,-1 12 0 0,1 0 0 0,4-4 0 15,-4-8 0-15,10 10 256 0,2-2-64 0,1-2-16 16,2-2 32-16,1 0 16 0,4 0 0 0,0-1 0 16,-1-1-224-16,1 1 128 0,-1 0-128 0,0-1 0 15,-1 3 0-15,-1-1 0 0,-2-1 0 0,0 2 0 31,-1 0-400-31,0 2-128 0,-1 1-32 0,-1 2 0 16,-1 2-2224-16,-2 2-448 0,-1 3-96 0</inkml:trace>
  <inkml:trace contextRef="#ctx0" brushRef="#br0" timeOffset="86728.1">10475 10243 17503 0,'0'0'1552'0,"0"0"-1232"0,0 0-320 0,0 0 0 15,0 0 2800-15,0 0 496 0,0 0 96 0,0 0 32 16,0 0-2320-16,0 0-464 0,0 0-80 0,0 0-32 15,0 0-208-15,0 0-64 0,4 11 0 0,-4 0 0 16,-1-1 240-16,0-5 32 0,-2 3 16 0,-1 3 0 16,0 2 96-16,-1 1 32 0,-1 2 0 0,-1-1 0 0,0 2-80 15,-6 24-16-15,3-2 0 0,1 1 0 0,0-5-240 0,2 1-48 16,2-2-16-16,0-2 0 0,1-1-272 0,0-1 128 16,0-1-128-16,1-2 0 0,1-4 128 0,-1-3-128 15,2 1 0-15,0-4 0 0,-1-1 0 0,1 1-192 16,1-1 16-16,0-2 16 15,-1-5-672-15,1-9-128 0,0 10-16 0,0-10-16 16,0 0-2448-16,0 0-480 0</inkml:trace>
  <inkml:trace contextRef="#ctx0" brushRef="#br0" timeOffset="87062.72">10711 10114 28559 0,'0'0'2544'0,"0"0"-2032"0,-6-7-512 0,-1 3 0 16,-1-1 1616-16,8 5 240 0,0 0 32 0,-6 6 16 15,6-6-1312-15,-4 13-256 0,3 0-48 0,1 3-16 16,2-2-128-16,2 6-16 0,1 1-128 0,2 4 192 15,0-2-192-15,2 3 0 0,0 0 0 0,0 3 0 16,0 2 0-16,-2 2 0 0,-2 1 0 0,-1 0 0 16,-2 5 0-16,-2 0 0 0,-1-3 0 0,-2 0 0 15,-2-4 0-15,-1-1 0 0,-2-2 0 0,0-4 0 0,-1-3 0 0,-2 0 128 16,1-5-128-16,1-1 0 0,0-2 0 0,1-1 128 16,1-1-128-16,2-4 0 15,5-8-1280-15,0 0-288 0,-2 9-64 0,2-9-8352 16,0 0-1664-16</inkml:trace>
  <inkml:trace contextRef="#ctx0" brushRef="#br0" timeOffset="87429.78">10117 10488 10127 0,'-4'-7'896'0,"-1"-1"-704"0,0 2-192 0,-2 1 0 16,2 1 5072-16,5 4 992 0,0 0 192 0,0 0 32 15,0 0-4368-15,0 0-864 0,0 0-176 0,9-4-48 16,1 2-256-16,2 2-48 0,0-1-16 0,3 2 0 16,4 1-112-16,2-2-16 0,1 0-16 0,4-2 0 15,5 0-16-15,2-1 0 0,2-1 0 0,4 0 0 16,3-3-96-16,1-1 0 0,-2 0-16 0,0 0 0 15,-1 0-112-15,-1 1-128 0,-2-1 176 0,1-3-176 16,0 1 128-16,-3 1-128 0,-3-3 0 0,0 4 0 16,-2-2 0-16,-2 5 0 0,1-1 0 0,-3 4 0 0,-4-2-256 15,-2 2-48-15,-2 1-16 0,-4 2 0 16,-1 1-560-16,-2 2-112 0,-11-4-32 0,10 2 0 16,-2 2-1520-16,-8-4-304 0,0 0-64 0,0 0-6176 15,0 0-1248-15</inkml:trace>
  <inkml:trace contextRef="#ctx0" brushRef="#br0" timeOffset="87782.23">9997 10791 44175 0,'0'0'960'0,"0"0"208"0,16 15 48 0,-2-19 32 0,2-4-992 0,6 0-256 15,6 4 0-15,5-1 0 0,2 0 0 0,4-2-128 0,3-2 128 0,1 3-208 16,1 2 208-16,3-3 0 0,2 1 0 0,-1-2 0 15,-4 1-192-15,0 1 48 0,-1-2 16 0,-2 3 0 16,-3 0 0-16,-1 1 0 0,0-4 0 0,-2 0 0 16,-1 2 128-16,-3-1 0 0,-1 2 0 0,0 0 0 15,-1 1 0-15,-3 0-128 0,-1 0 128 0,-3 0-128 16,-1 1-368 0,-3 1-64-16,-2 2-16 0,-2-3-11680 0,-1 2-2336 0</inkml:trace>
  <inkml:trace contextRef="#ctx0" brushRef="#br0" timeOffset="89834.83">11939 10125 32479 0,'0'0'1440'0,"-3"-5"288"0,-4-4-1376 0,3 4-352 0,4 5 0 0,0 0 0 0,0 0 464 0,0 0 32 16,0 0 0-16,0 0 0 0,0 0-496 0,0 0 0 15,0 0 0-15,0 0 0 0,0 0 0 0,5 13 0 16,3 0 0-16,0 1-160 0,1-1 160 0,0 1 0 16,0 2 0-16,2 0 0 0,-1 2 0 0,1 2 176 15,-1-1-48-15,0 5 0 0,0-1 192 0,-3 3 16 16,-1 2 16-16,-2 2 0 0,-3 1 16 0,-2 3 0 16,-2-2 0-16,-2 2 0 0,-2 0-368 0,-1-3 144 15,1-3-144-15,1-3 0 0,0-1 0 0,-1-3-256 16,2-3 32-16,1-2 0 15,0-2-1536-15,2-1-304 0,0-3-64 0,2-10-11904 0</inkml:trace>
  <inkml:trace contextRef="#ctx0" brushRef="#br0" timeOffset="90074.62">11801 10550 27647 0,'0'-18'2448'0,"0"6"-1952"0,0-1-496 0,0 0 0 16,0 1 3584-16,3 3 608 0,-3 9 128 0,5-7 32 16,2 0-3296-16,0 2-656 0,-7 5-128 0,13-4-16 15,-1-1-432-15,1 1-80 0,2 1 0 0,2 1-16 16,-1-2-112-16,4 1 0 0,2 2-16 0,4-2 0 31,2 2-304-31,3 0-48 0,3 1-16 0,1 1 0 0,0-1-144 16,2 1-48-16,1 2 0 0,-3-2 0 0,0-1-272 15,-5 1-64-15,-4 1-16 0,-1 0-8432 0,-4 0-1696 0</inkml:trace>
  <inkml:trace contextRef="#ctx0" brushRef="#br0" timeOffset="90301.32">12529 10537 38703 0,'0'0'1712'0,"0"0"352"0,-12 0-1648 0,2 4-416 16,-1 3 0-16,11-7 0 0,-8 9 576 0,2 0 16 16,1-1 16-16,2 1 0 0,3-9-608 0,1 12-192 0,1-2 0 0,0 2 0 15,2-4-128-15,1 1-16 16,3 0-16-16,0-1 0 16,1 1-288-16,0-3-64 0,-1 1-16 0,1-1 0 15,0-2-448-15,-1 0-96 0,-8-4-16 0,9 0-8704 0,-9 0-1760 0</inkml:trace>
  <inkml:trace contextRef="#ctx0" brushRef="#br0" timeOffset="90495.1">12653 10177 15663 0,'0'0'1392'0,"-6"-4"-1120"0,-1-1-272 0,-1 1 0 0,0 0 6432 0,8 4 1232 15,0 0 240-15,0 0 48 0,0 0-6416 0,0 0-1296 16,8 15-240-16,1-1 0 16,1-1-2256-16,2-1-368 0,1-3-80 0,0-2-14160 15</inkml:trace>
  <inkml:trace contextRef="#ctx0" brushRef="#br0" timeOffset="91096.45">12870 10544 41695 0,'0'0'1856'0,"0"0"368"0,0 0-1776 0,-9 4-448 0,9-4 0 0,-6 9 0 15,3 1 400-15,3-10 0 0,-3 13 0 0,2-1 0 16,0 0-400-16,0 1 0 0,-1-3 0 0,2 2 0 16,0-2 0-16,0 1-144 0,0-11 144 0,4 10-160 15,-4-10-160-15,7 8-16 0,-7-8-16 0,9 7 0 16,-9-7 96-16,12 0 0 0,-2-4 16 0,2-2 0 15,1-3 240-15,0-1 0 0,-2-2 0 0,3-2-144 16,-1-4 144-16,0-2 0 0,-2 2 0 0,1-6 128 16,-2 1-128-16,0 1 128 0,-1 2-128 0,0 2 128 15,0 1-128-15,0 3 0 0,-1 2 0 0,1 3 128 16,-1 2-128-16,1 2 0 0,0 1 0 0,2 1 0 16,-11 3 0-16,13 2 0 0,0 0 0 0,0 2-128 15,-2 0 128-15,1 3 0 0,0-3 0 0,0 2 0 16,-1 1 0-16,0 0 0 0,-1 1 0 0,-2 0 128 0,-8-8-128 15,10 11 0-15,-2-4 0 0,-8-7 0 16,8 11 0-16,-8-11 144 0,7 10-144 0,-7-10 0 0,0 0 224 0,0 0-64 16,6 8-16-16,-6-8 0 0,0 0 112 0,11-1 0 15,-2-3 16-15,1 1 0 0,-1-5-272 0,2 2 0 16,-2-3 0-16,3 0 0 0,-1-2 0 0,2 1 0 16,-1-1 0-16,1 0 0 0,0-2-160 0,-1-2 16 15,-2 2 0-15,1 0 0 0,0-1-48 0,1 2 0 16,-1 2 0-16,-2 3 0 0,-1 1 192 0,-8 6 0 15,9-4 0-15,0-2-128 0,-9 6 128 0,12-1 224 16,-2-1-48-16,0 2-16 0,-10 0-32 0,13 2-128 16,-1 2 192-16,0 1-64 0,-2 2-128 0,-1 1 0 15,-1-1 0-15,0 5 0 0,0 0 0 0,0 1 160 16,-2 1-160-16,1 2 160 0,-1 2-160 0,0-1 160 0,-1 3-160 0,0-3 160 16,0 2-160-16,0 1 0 0,1-6 0 0,0 2 0 15,1-5-160-15,0 0-16 0,3-2 0 0,0-1 0 31,0-3-272-31,1-1-48 0,-11-4-16 0,13 0 0 16,-1-1-1696-16,-2-3-352 0,-1-1-64 0,6-2-12656 0</inkml:trace>
  <inkml:trace contextRef="#ctx0" brushRef="#br0" timeOffset="91523.84">13928 10496 22111 0,'0'0'1968'0,"0"0"-1584"0,0 0-384 0,0 0 0 16,0 0 4384-16,0 0 800 0,0 0 144 0,0 0 48 0,0 0-4288 0,9 6-864 15,1-1-224-15,2-5 0 0,2 0 0 0,4-2 0 16,2-5-192-16,2-1 64 0,0-1-192 0,3-1-16 16,0-2-16-16,1-1 0 0,1 1 32 0,-2-5 16 15,0 2 0-15,-3 0 0 0,-2 1 304 0,-3 1 0 16,-3 1 0-16,-4-1 0 0,-2-1 0 0,-4 5 0 15,-4-3 192-15,-1 2-48 0,-3 0 96 0,-3 1 16 16,-2 0 0-16,-1 0 0 0,-2-1-256 0,-1 0-288 16,-3 4 64-16,1-1 16 0,-2 2-80 0,0 1-16 15,0 0 0-15,1 2 0 0,-1 0 304 0,3 4-160 0,1 0 160 0,0 4-128 16,0 0 128-16,0 3 0 0,0 2 0 16,0 2-128-16,0 1 128 0,1 3 176 0,-1 1-48 0,0 3 0 15,0 1 144-15,0 3 32 0,-2 2 0 0,4 5 0 16,2-2-64-16,3 2-16 0,2 0 0 0,4-2 0 15,3-2 16-15,4-2 0 0,2-2 0 16,2-6 0-16,3 0-240 0,1-2 176 0,2-2-176 0,1-3 160 16,2-5-384-16,1-1-80 0,0-2-16 0,1-4 0 31,0-2-1808-31,4-2-368 0,1-4-80 0,6 2-12720 0</inkml:trace>
  <inkml:trace contextRef="#ctx0" brushRef="#br0" timeOffset="92029.63">14780 10172 19343 0,'-9'1'1728'0,"-1"-1"-1392"15,-3 2-336-15,0 0 0 0,1 4 4176 0,1 0 768 16,1 1 160-16,1-1 16 0,0 2-4224 0,0 1-896 0,-2-2 0 0,2 0-256 31,0 1-304-31,0 0-64 0,1 1-16 0,1-1 0 16,1-1-128-16,6-7-16 0,-7 6-16 0,7-6 0 0,0 0 352 0,0 0 80 0,0 0 16 0,-7 7 0 15,7-7 352-15,0 0 0 0,0 0 128 0,0 0-128 16,0 0 384-16,0 0-16 0,0 0 0 0,6 7 0 16,-6-7 0-16,12 7 0 0,-2-1 0 0,3 0 0 15,2-1-368-15,0 1 144 0,0 1-144 0,2 5 0 16,2-2 0-16,1 3 0 0,-2 0 0 16,0 2-144-16,0-1-112 0,-1 2-32 0,-1 0 0 0,-3 3 0 15,-1-5 0-15,-3 3 0 0,-2 1 0 0,-4 0 0 16,-3 1 288-16,-1-2 0 0,-3 2-128 0,-2-3 128 15,-3 1 320-15,-2 0 112 0,-2-5 16 0,-1 1 16 16,-2 0 256-16,-1-2 48 0,0 1 16 0,2 0 0 16,-1 0-368-16,0-2-80 0,2-1-16 0,0-1 0 0,-1 0-320 15,2 0 0-15,0-2 0 0,1-1 0 16,1 2-368-16,0-6-144 16,1-1-16-16,-2-1-15392 0</inkml:trace>
  <inkml:trace contextRef="#ctx0" brushRef="#br0" timeOffset="94282.8">16508 9820 25343 0,'0'0'1120'0,"0"0"224"0,-7-5-1072 0,2-2-272 0,5 7 0 0,-3-7 0 0,3 7 432 0,0-9 16 16,2-1 16-16,0 1 0 0,1 0-208 0,1 0-64 16,0-4 0-16,0 0 0 0,-1-1-64 0,1-3 0 15,0-2-128-15,0 2 192 0,-1 0 128 0,-2 2 32 16,0-1 0-16,-2 2 0 0,-1 0 320 0,-2 0 64 0,-2 1 16 0,-1 2 0 15,-3 2 144-15,0 2 16 0,-3 1 16 0,-1 3 0 16,-3 3-320-16,0 0-64 0,-2 6-16 0,-1 2 0 16,-3 4-368-16,3 1-160 0,-1 0 128 0,1 1-128 15,1 2 0-15,0 2 0 0,1 4 0 0,1-2 0 16,2 4 160-16,2-1-160 0,1-2 192 0,3 4-192 16,1-1 432-16,1 2-32 0,3 1 0 0,2 3 0 15,0-1 192-15,5 3 48 0,2 3 0 0,3 4 0 16,0 2-176-16,2-1-16 0,3 0-16 0,0-1 0 15,0-2-288-15,3-2-144 0,-3-2 160 0,2-2-160 16,-1 2 0-16,-1-5 0 0,0 0 0 0,0-1 0 16,0 2-416-16,-3-3 32 0,0-3 0 0,-1-2 0 15,-1-4-432 1,-1-1-80-16,0-5 0 0,-2 0-16 0,0-3-1264 16,-5-8-240-16,0 0-48 0,0 0-7472 0,0 0-1504 0</inkml:trace>
  <inkml:trace contextRef="#ctx0" brushRef="#br0" timeOffset="94631.66">16171 10240 31327 0,'-14'-13'1392'0,"5"5"272"0,0-1-1328 0,2 0-336 16,2 4 0-16,5 5 0 0,0 0 2304 0,1-9 400 0,-1 9 80 0,9-8 16 15,2 1-2464-15,1 2-480 0,1 0-112 0,0 2 0 16,0-1 256-16,1 3-128 0,2 0 128 0,2-2 0 16,0 2 0-16,3 1-128 0,1-2 128 0,2 1 0 15,-1-1 0-15,2 0 0 0,1 1 0 0,-1 0 0 16,0 1 0-16,-3-3 0 0,0 2 0 0,0-1 0 15,-1 0 0-15,0-1 0 0,-3 1 128 0,0 0-128 32,-2 2-304-32,0 0-144 0,-1 0-48 0,1 3 0 15,-2-1-2016-15,0 2-416 0,1 2-80 0,-2-4-11168 0</inkml:trace>
  <inkml:trace contextRef="#ctx0" brushRef="#br0" timeOffset="95158.92">17059 10299 21183 0,'0'0'1888'0,"0"0"-1504"0,-8-4-384 0,8 4 0 0,-8-5 2512 0,8 5 432 16,-6-6 96-16,6 6 16 0,-7-5-2352 0,1 1-448 16,-1-1-112-16,1 1-16 0,6 4 0 0,-11-4 0 15,2 2 0-15,2-1 0 0,-3 0-128 0,3 2 0 16,7 1 0-16,-11 1-176 0,1 2 176 0,1 0 0 15,-1-1 0-15,0 2-128 0,-2 0 128 0,1 1 224 16,-1 2-48-16,0 1-16 0,-1 1 80 0,0 1 16 16,-1 2 0-16,-1 2 0 0,1-1 64 0,0 4 32 0,-1 0 0 0,2 0 0 15,0-1 96-15,2 1 0 0,-1 0 16 0,3 1 0 16,2-3-32-16,2 4-16 0,2-1 0 0,2 0 0 16,1-1-416-16,4-1 128 0,1-3-128 0,2 0 0 15,0-1 0-15,3-3 0 0,0-3 0 0,0-3 0 16,2 1-320-16,1-4 48 0,2-4 16 0,0 1 0 15,1-3 16-15,0-1 16 0,-1-4 0 0,2 0 0 16,0-1 80-16,0 1 16 0,-3-1 0 0,1 0 0 16,-5-2 128-16,2 1-128 0,-2-4 128 0,-1 2-128 15,-1 0 128-15,-1 0 0 0,-2 0 0 0,0-1 0 16,0 2 0-16,-1-2 0 0,-1 1 0 0,0 0 128 16,-1 2-128-16,1 1 0 0,-1 2 0 0,-2 10 0 15,4-9 208-15,-4 9-16 0,0 0-16 0,0 0 0 0,0 0 288 0,0 0 64 16,0 0 16-16,0 0 0 0,0 0-64 0,8 9-16 15,-3 3 0-15,-1 2 0 0,0 3-320 0,0 1-144 16,-1 1 128-16,-1 0-128 0,1 2 0 0,1 1 0 16,0-1 0-16,0 1 0 0,-1-1 0 0,1 0 0 15,0 0 0-15,2-2 0 16,-1 0-544-16,0-5 16 0,1-2 0 0,1-2 0 16,0-2-2480-16,-7-8-480 0,10 4-96 0</inkml:trace>
  <inkml:trace contextRef="#ctx0" brushRef="#br0" timeOffset="95605.28">17276 10387 22111 0,'0'0'976'0,"0"0"208"0,0 0-944 0,0 0-240 0,0 0 0 0,0 0 0 15,0 0 3872-15,0 13 736 0,0-13 128 0,1 15 48 16,0-5-3840-16,0 2-768 0,1 0-176 0,-1-1 0 15,-1-11 0-15,4 15 0 0,0-2-192 0,-4-13 192 16,3 13 0-16,-3-13 0 0,2 13-128 0,-2-13 128 16,0 0 0-16,0 0 0 0,5 10 0 0,-5-10 0 15,0 0 176-15,0 0 16 0,0 0 16 0,7-6 0 16,-1-1 128-16,0-2 32 0,-4-1 0 0,2-1 0 16,0 1-112-16,-1-3 0 0,-1 0-16 0,1 0 0 15,-1 2-240-15,1-4 128 0,-2-4-128 0,2 1 0 16,-2-2 0-16,2 4 128 0,1-4-128 0,2 2 0 0,1-1 0 15,1 3 0-15,1 0 0 0,0 2-160 0,1 3 160 16,2-1 0-16,0 3-144 0,1 3 144 0,0 1 0 0,1 1 0 16,1 1 0-16,0 3 0 0,2 0 128 0,0 4-128 15,-1 1 128-15,-1 2-128 0,-2 2 0 0,0 1 0 16,-1 2 0-16,-1 4 0 0,-4-1 0 0,3 2 0 16,0-4 0-16,-1 4 0 0,-1-4 0 0,0 4 0 15,-2-3 0-15,1 3 0 0,-2 2 0 0,-1-5 0 16,0 2 0-16,0-2 0 0,0-1 0 0,-2 0-256 15,-2-13 64-15,2 16 16 16,-2-16-336-16,1 11-64 0,-1-11 0 0,0 0-16 16,0 0-1616-16,0 0-320 0,0 0-64 0</inkml:trace>
  <inkml:trace contextRef="#ctx0" brushRef="#br0" timeOffset="96182.53">17950 9871 18431 0,'0'0'1632'0,"0"0"-1312"0,0 0-320 0,0 0 0 15,0 0 3936-15,0 0 720 0,0 0 144 0,0 0 16 16,0 0-3472-16,0 0-688 0,0 0-144 0,5 13-16 15,-1 0-112-15,0 7-32 0,0 3 0 0,-1 3 0 16,0 3-144-16,-2 6-16 0,2 2-16 0,-3 0 0 16,-1 5-176-16,-1-4 160 0,0 0-160 0,-1 0 160 15,1-3-160-15,-1-3 160 0,-1 1-160 0,1-4 160 16,1-1-160-16,-1 0 0 0,1-2 144 0,-1-5-144 16,2 1 0-16,-1-4-192 0,0 0 32 0,0-3 0 31,0-2-672-31,-1-3-144 0,3-10-32 0,0 0-15600 0</inkml:trace>
  <inkml:trace contextRef="#ctx0" brushRef="#br0" timeOffset="96376.85">17809 10299 26719 0,'0'0'2368'0,"0"0"-1888"16,4-13-480-16,1 5 0 0,-5 8 4272 0,10-8 752 15,2 0 160-15,2 2 16 16,5-1-4576-16,0-1-928 0,3-1-176 0,4-1-32 16,2-1-160-16,1 1-32 0,0-1 0 0,1 4 0 15,-1-3-2464-15,0 3-496 0,-3 0-112 0</inkml:trace>
  <inkml:trace contextRef="#ctx0" brushRef="#br0" timeOffset="96836.48">18380 10226 32943 0,'0'0'1456'0,"0"0"304"0,0 0-1408 16,0 0-352-16,0 0 0 0,0 0 0 0,0 0 688 0,0 0 64 0,0 0 16 0,0 0 0 15,0 0-576-15,-4 13-192 0,-1-5 0 0,-2 1 144 16,-2 0-144-16,-1 1 0 0,-1-1 0 0,-1 3 0 16,1 0-192-16,-2 2 192 0,0-1-160 0,1 1 160 15,0 2 0-15,2-2 0 0,-1 0 0 0,2 0 0 16,3-2 0-16,0-1 192 0,1 0-16 0,3-1 0 15,2-10 208-15,0 13 64 0,0-13 0 0,2 13 0 16,-2-13-48-16,8 11 0 0,-8-11 0 0,10 8 0 0,-10-8-144 0,14 5-48 16,0-3 0-16,-1 0 0 15,-1-4-208-15,-1 1 128 0,1 0-128 0,0-3 0 0,1-1 0 16,-1-1 0-16,-1 1 0 0,1-1 0 0,-1-1 0 0,-2-1 0 16,-2 0 0-16,1-1 0 0,-1 0 0 0,-1 0 0 15,0 0 0-15,0 0 0 0,1 0 0 0,-2-2 128 16,0 0-128-16,0-2 0 0,2-1 0 0,1 1 0 15,-3 2 128-15,1-1-128 0,2 2 0 0,0 0 0 16,-2 1 0-16,-6 9 0 0,8-8 0 0,-8 8 128 16,8-5-128-16,-8 5 0 0,0 0 208 0,0 0 0 15,0 0 0-15,0 0 0 0,0 0 80 0,0 0 16 16,4 12 0-16,-4 1 0 0,-3 0-304 0,1 1 128 0,-2 1-128 16,0 2 0-16,0 0 0 0,0 2 0 0,0-3-192 0,2 1 48 31,-1-3-320-31,0 2-64 0,1-2-16 0,2-2 0 15,0-12-1632-15,0 12-336 0,0-1-64 0,0-11-12576 0</inkml:trace>
  <inkml:trace contextRef="#ctx0" brushRef="#br0" timeOffset="97266.37">18792 10185 11967 0,'0'0'528'0,"0"0"112"0,0 0-512 0,0 0-128 0,0 0 0 0,0 0 0 16,0 0 6240-16,0 0 1216 0,0 0 240 0,0 0 48 15,0 0-6400-15,0 0-1344 0,-8 11-176 0,1-4-80 0,1 4 96 0,-1 1 16 16,2 1 0-16,-4-2 0 0,-3 2 144 0,1 2-128 16,-1-2 128-16,0 1-128 0,2-1 128 0,-1-1 0 15,2 0 0-15,1-2 0 0,2 1 176 0,1-4 16 16,5-7 0-16,0 0 0 0,0 0-48 0,-6 8 0 15,6-8 0-15,0 0 0 0,0 0-144 0,0 0 128 16,0 0-128-16,8 8 128 0,0-3-128 0,1-1 0 16,-9-4 0-16,13 4 0 0,-1 0-368 0,-2 1 48 15,-10-5 16-15,12 7 0 0,-1-3 176 0,-4 2 128 16,-7-6-192-16,7 12 192 0,-7-12 0 0,5 12 0 0,0-2 0 0,-5-10 0 16,4 12 128-16,-4-12 48 0,5 13 0 15,1-1 0-15,-6-12 16 0,5 11 0 16,-1 1 0-16,-4-12 0 0,0 0-192 0,6 10 0 0,-6-10 0 0,7 11 0 15,-7-11-176-15,0 0 176 0,0 0-128 0,2 13 128 32,-2-3-448-32,0-10 0 0,-4 12 0 0,-1-3 0 15,-3-2-512-15,-2-1-96 0,-3-1-32 0,0-1 0 16,0 0-2496-16,0-4-496 0,-9-2-96 0,5-4-32 0</inkml:trace>
  <inkml:trace contextRef="#ctx0" brushRef="#br0" timeOffset="97583.88">19161 9832 21183 0,'0'0'944'0,"0"0"192"0,0 0-912 16,0 0-224-16,0 0 0 0,0 0 0 0,0 0 5312 0,8 14 1008 15,-3 2 208-15,0 3 32 0,-1 4-5472 0,-1 3-1088 16,-2 8-256-16,-1 2-16 0,-1 2 272 0,-1 1 0 16,0 1-128-16,-1 0 128 0,0-1 0 0,2-7 0 15,-2 2 0-15,2-6 0 0,0-1-192 0,0-1 192 16,-1-1-192-16,1 1 192 0,0-4 0 0,-1-1-128 16,0 0 128-16,-1-3 0 0,-1 2 0 0,0-2 0 15,-1-5 0-15,1 0 0 0,0 0-256 0,0-1 0 0,0-2 0 16,4-10 0-1,-5 12-1760-15,5-12-352 0,0 0-64 0,0 0-13936 0</inkml:trace>
  <inkml:trace contextRef="#ctx0" brushRef="#br0" timeOffset="97807.9">18999 10190 36863 0,'0'0'3264'0,"0"0"-2608"0,0 0-528 0,0 0-128 0,7-7 2288 0,3 1 416 16,6 1 96-16,2 1 16 15,1 0-2256-15,2 0-560 0,0 1 0 0,3 0 0 0,-1 2 0 0,3-2 0 16,-1 2 0-16,1 1 0 16,0 1-528-16,-1 2-112 0,-2-3-32 0,0 2 0 15,-3 0-1888-15,-1 0-368 0,-2-2-80 0,-3 0-13728 16</inkml:trace>
  <inkml:trace contextRef="#ctx0" brushRef="#br0" timeOffset="97989.52">19547 10306 13823 0,'0'0'1216'0,"6"11"-960"16,1-2-256-16,-2 0 0 0,-5-9 3408 0,6 14 640 16,0 1 128-16,-1-1 32 0,-1-1-2176 0,0 0-432 15,0 2-96-15,-2 0-16 0,-1-2 48 0,1 2 0 0,-1 2 0 0,0-2 0 16,-1 1-544-16,0-2-96 0,2-1-32 0,-1 0 0 15,0-2-672-15,2 2-192 0,-3-13 0 0,3 10 128 32,-3-10-1536-32,0 0-288 0,0 0-64 0,0 0-9936 0,0 0-1984 0</inkml:trace>
  <inkml:trace contextRef="#ctx0" brushRef="#br0" timeOffset="98167.77">19673 9964 32255 0,'-4'-13'2864'0,"0"6"-2288"0,-4 1-576 0,2-1 0 0,-1 2 3968 0,7 5 672 16,0 0 144-16,0 0 16 16,0 0-5728-16,0 0-1152 0,0 0-224 0,11 4-10960 15,-2 0-2192-15</inkml:trace>
  <inkml:trace contextRef="#ctx0" brushRef="#br0" timeOffset="98537.26">19973 10271 37375 0,'0'0'1664'16,"0"0"320"-16,0 0-1584 0,0 0-400 0,0 0 0 0,8-5 0 15,-8 5-576-15,0 0-192 0,9-4-32 0,-9 4-16 16,0 0 32-16,5-8 0 0,-5 8 0 0,0 0 0 16,0 0 16-16,-5-7 0 0,-3 0 0 0,-2 3 0 0,-2 3 768 0,-1-1 272 0,0 2 0 0,0 0 0 15,-2 0 1024-15,2 2 208 0,0 2 32 0,0-3 16 16,2 2-336-16,0 1-80 0,1-1-16 0,1 3 0 16,1 0-352-16,1 3-80 0,3 0-16 0,2 3 0 15,-1-1-384-15,1 0-80 0,-1 4-16 0,0-1 0 16,1 2-192-16,-1-1 0 0,-1 2 0 0,2 1 0 15,-1 1 0-15,-1 0 0 0,-1 1 0 0,1 1 0 16,0 0 0-16,3-3 144 0,-1-1-144 0,4-3 128 16,0 2 256-16,4-3 64 0,1 0 0 0,4-1 0 15,1-1-64-15,5-4-16 0,3-2 0 0,5-2 0 16,4-5-608-16,6-2-112 0,7-3-32 0,3-4 0 16,5-3-2400-16,3-2-480 0,3-1-112 0</inkml:trace>
  <inkml:trace contextRef="#ctx0" brushRef="#br0" timeOffset="121083.93">24479 4050 11455 0,'0'0'512'0,"0"0"96"0,0 0-480 0,0 0-128 0,0 0 0 0,0 0 0 0,0 0 1040 0,0 0 192 16,0 0 48-16,0 0 0 0,0 0 144 0,0 0 48 15,0 0 0-15,0 0 0 0,0 0 128 0,0 0 48 16,0 0 0-16,0 0 0 0,0 0-80 0,0 0-16 15,0 0 0-15,0 0 0 0,0 0-368 0,0 0-80 16,0 0-16-16,0 0 0 0,0 0-512 0,4 5-128 16,-4-5 0-16,3 7-16 0,0 2-96 0,2-3-16 15,-2 2 0-15,1 1 0 0,0 0 224 0,1 10 32 16,0 0 16-16,-1 1 0 0,0-1 48 0,-1 2 16 16,-2 1 0-16,0-2 0 0,2-1-208 0,1 1-32 15,0-2-16-15,1-1 0 0,1-1-112 0,1 1-32 0,1-2 0 0,-1 2 0 16,3-2-256-16,-1-2 0 0,-1-3 0 0,-1 2 0 15,2-6 0-15,-1 1 128 0,0-2-128 0,1 2 160 16,2-2-32-16,-2-1 0 0,-9-4 0 0,12 2 0 16,-1 0 80-16,-11-2 16 0,12 1 0 0,-2-1 0 15,0-1-48-15,-10 1-16 0,10 0 0 0,-10 0 0 16,10-4-32-16,-10 4-128 0,8-4 192 0,-8 4-64 16,8-7-128-16,1 2 0 0,-2 0 144 0,-7 5-144 15,5-10 128-15,-1 0-128 0,-2-1 128 0,2 2-128 16,0-1 0-16,0 0 128 0,0-2-128 0,-1 1 0 15,-1-1 128-15,1 1-128 0,0-3 128 0,0 0-128 16,1-2 0-16,2 0 0 0,0-2 0 0,1 1 128 0,0 3-128 16,1-4 0-16,0 1 0 0,1-2 0 15,2 1 0-15,0 1 0 0,1 0 0 0,0 2 0 0,0 0 0 0,2 1 0 16,2 1 0-16,-2 0 0 0,-2 0 0 0,-1 1 0 16,0 2 0-16,-1-1 0 0,1 2 0 0,-2 1 0 15,-3 2 0-15,-6 6 0 0,5-7 0 0,-5 7 0 16,6-6 0-16,-6 6 0 0,0 0 0 0,0 0 0 15,0 0 0-15,0 0 0 0,0 0 0 0,0 0 0 16,0 0 0-16,0 0 0 0,-9-6 0 0,9 6 0 16,-10 0 0-16,1 2 0 0,0 0 0 0,0 4 0 15,1 1 0-15,0 1 0 0,-2 0 0 0,0 3-160 16,-2 0 160-16,0 4 0 0,2-1 0 0,-2 2 0 16,0-1 0-16,-1 5 0 0,-1 2 0 0,-1 1 0 0,1 2 0 15,-1 4 0-15,-2-2 0 0,0 2 0 0,0-2 0 0,0 1 0 16,-2 0 144-16,1-2-144 15,-1 2 128-15,0-2-128 0,0-4 160 0,-1 0-160 0,1-1 192 0,0 1-192 16,1 0 0-16,0 2 0 0,-3-3 0 0,2 0 0 16,3-1 256-16,3 1-64 0,1 1-16 0,2-3 0 15,-1-1-176-15,3 0 0 0,2 0 0 0,-1-2 0 16,0 1 0-16,-1 0 0 0,-1 0 0 0,1-1 0 16,-1 1-192-16,0-3-112 0,1 2-16 0,0-2-16 31,-1 2-368-31,1-6-64 0,1 0 0 0,7-10-16 15,-6 7-1184-15,6-7-224 0,0 0-48 0,0 0-10288 0,-3-8-2048 0</inkml:trace>
  <inkml:trace contextRef="#ctx0" brushRef="#br0" timeOffset="121971.89">24511 3638 9215 0,'0'0'400'0,"0"0"96"0,0 0-496 0,0 0 0 16,7-9 0-16,-7 9 0 0,0 0 3776 0,10-7 640 15,-1 1 144-15,-1 1 32 0,-8 5-3056 0,8-4-592 16,-8 4-128-16,12-4-32 0,-2 1-16 0,-2-2 0 15,0-2 0-15,1 2 0 0,1 0 128 0,1 1 0 0,-2-2 16 0,1-1 0 16,2-1 0-16,0-1 0 0,-1 0 0 0,0-1 0 16,-2-1-208-16,0 2-64 0,0-3 0 0,-1 1 0 15,0-3-256-15,0 0-64 0,1 1-16 0,0 0 0 16,0-1-144-16,0-1-32 0,-1 0 0 0,0-1 0 16,1 0-128-16,-1 2 0 0,0-2 0 0,-1 2 128 15,-1 1-128-15,-1 0 0 0,-1 0 0 0,0 3 0 16,-4 10 0-16,5-11 128 0,-5 11-128 0,0 0 0 15,0 0 240-15,6-5-48 0,-6 5 0 0,0 0 0 16,0 0 0-16,0 0 0 0,0 0 0 0,0 0 0 16,0 0-192-16,7 9 128 0,-3 0-128 0,-2 3 0 15,0 1 144-15,0 3-144 0,1-2 128 0,-2 2-128 0,1-1 176 16,0 1-48-16,2-2-128 0,-1-1 192 16,-2 2-32-16,2-2-16 0,-1-2 0 0,1 1 0 0,-3-12-144 0,4 13 160 15,0 0-160-15,0-2 160 0,-4-11-160 0,5 13 0 16,0-6 144-16,0 1-144 15,-5-8-1152-15,7 11-288 0,-1-1-64 0,-6-10-16 16,11 7-1616-16,-11-7-320 0</inkml:trace>
  <inkml:trace contextRef="#ctx0" brushRef="#br0" timeOffset="122668.11">25788 4008 18431 0,'0'0'1632'0,"0"0"-1312"0,0 0-320 0,0 0 0 16,-8-1 2752-16,8 1 496 0,0 0 80 0,0 0 32 16,0 0-1888-16,0 0-368 0,0 0-80 0,0 0 0 15,0 0-320-15,0 0-64 0,0 0-16 0,0 0 0 16,13 3-96-16,1-1-16 0,0-1 0 0,3-1 0 15,3 0-128-15,-1 0-48 0,2-1 0 0,2 0 0 16,-1-2-208-16,1 2-128 0,1 0 160 0,0-1-160 16,4 0 128-16,-1-1-128 0,-1 2 0 0,-1-3 0 15,0 1 0-15,-3-1-128 0,-1 0-16 0,-3 2 0 16,-4 1-240-16,-1 1-64 0,-1-2 0 16,-12 2 0-16,12 0-512 0,-12 0-96 15,0 0-32-15,0 0-9424 0,0 0-1904 0</inkml:trace>
  <inkml:trace contextRef="#ctx0" brushRef="#br0" timeOffset="122967.97">25774 4239 33407 0,'0'0'1472'0,"0"0"320"0,0 0-1440 0,11-3-352 0,-1 3 0 0,2-2 0 16,1 0 864-16,0 2 96 0,3-1 32 0,-1 0 0 16,2 1-320-16,2-4-64 0,-1 1-16 0,1 1 0 15,2 0-464-15,0 1-128 0,0-1 0 0,1-1 0 16,3 0 0-16,0 1-208 0,1-2 48 0,0 0 16 31,-1 1-1712-31,1-1-352 0,-1 0-64 0,1-1-12592 0</inkml:trace>
  <inkml:trace contextRef="#ctx0" brushRef="#br0" timeOffset="123731.67">27004 3277 13823 0,'0'0'608'0,"-11"-3"128"0,0-2-592 0,2 1-144 0,-1 0 0 0,10 4 0 15,-9-1 4080-15,9 1 784 0,0 0 144 0,0 0 48 16,0 0-3056-16,0 0-592 0,-2 13-128 0,2 4-32 16,2 0-544-16,1 2-128 0,0 1 0 0,-1 3-16 15,2 2-48-15,-1 4-16 0,-2 3 0 0,2 4 0 16,-1-2-48-16,0 5-16 0,-1 1 0 0,0 2 0 16,0 5-160-16,-1-6-16 0,0-1-16 0,2-3 0 15,-2-1-16-15,0-1 0 0,-2-8 0 0,1 1 0 0,1 0 48 0,-1 0 16 16,-2-4 0-16,1 0 0 0,0-3 112 0,1 1 32 15,0-9 0-15,1 4 0 0,0-5-16 0,0-1 0 16,0 0 0-16,0-11 0 0,0 0-144 0,0 10-16 16,0-10-16-16,0 0 0 0,0 0-64 0,0 0-16 15,0 0 0-15,2-10 0 0,1-3 0 0,-2-2 0 16,-1-3 0-16,-1 0 0 0,0-4-160 0,-1 1 0 16,2-3 0-16,-1 2 0 0,0 1 0 0,1 2 0 15,1 2-192-15,2 0 192 0,-2 3-176 0,2 2 176 16,0 0-128-16,4 4 128 0,-1-1 0 0,2 3-128 15,0-1 128-15,3 2 0 0,0 2 0 0,2-2 0 16,2 1 0-16,0 3 0 0,2 1 0 0,2 0 0 16,1 0 0-16,3 1 0 0,-1 2 0 0,1 1 0 15,1 0 0-15,-2 3 0 0,-1 1 0 0,0 1 0 0,-3 2 0 0,0 2 0 16,-1-1 0-16,-1 1 0 0,-3 0 0 0,-2 2 128 16,0 1-128-16,-1 1 0 0,-1 1 0 0,0 0 0 15,-1-1 0-15,0-1 128 0,-1-2-128 0,-1-1 0 16,1 0 0-16,-1-2 0 0,1-1 0 0,-1-1-192 31,-6-9-384-31,9 8-96 0,-9-8-16 0,9 7 0 16,-9-7-1872-16,10 4-368 0,-10-4-80 0</inkml:trace>
  <inkml:trace contextRef="#ctx0" brushRef="#br0" timeOffset="124202.14">28232 3053 18431 0,'0'0'816'0,"0"0"160"15,0 0-784-15,0 0-192 0,0 0 0 0,0-8 0 0,0 8 3072 0,0 0 560 16,0 0 112-16,0 0 32 0,0 0-2528 0,0 0-496 16,-10 0-112-16,0 2 0 0,10-2-240 0,-9 9-32 15,0 1-16-15,1 3 0 0,1 1 208 0,-1-1 32 0,-3 4 16 0,1 3 0 16,-2 0 208-16,0 4 32 0,-1 1 16 0,0 1 0 16,-1 2 32-16,2 6 0 0,2 8 0 0,-2-2 0 15,-4-3-272-15,-1-2-48 0,-3-4-16 16,-1 5 0-16,1 0-208 0,2 7-32 0,1 0-16 0,3 0 0 15,3-2-160-15,2-2-16 0,3 0-128 0,2-5 192 16,5-3-64-16,0 0-128 0,1-2 176 0,2 0-176 16,1-1 128-16,1 0-128 0,2-2 0 0,1 0 0 15,0-1 0-15,0-1 0 0,1 4 0 0,-1-5 0 16,1 1-464 0,2 1 0-16,1 1 0 0,4 0 0 0,1 1-272 15,3 0-48-15,1-2-16 0,2-5 0 0,-1-3-272 16,3-6-48-16,3-1-16 0,2 0 0 0,2 0-704 0,1-2-144 0,1 1-16 0,1-3-8400 15,1-5-1680-15</inkml:trace>
  <inkml:trace contextRef="#ctx0" brushRef="#br0" timeOffset="124637.82">28864 3790 3679 0,'0'0'320'0,"0"0"-320"0,2-5 0 0,-2 5 0 16,1-6 5376-16,-1-1 992 0,0-2 208 0,3 3 32 15,-1 2-4112-15,-1-3-816 0,1-1-160 0,-2 3-48 16,0 5-208-16,1-6-48 0,-1 6-16 0,0-7 0 16,0 7-240-16,0 0-32 0,0 0-16 0,0 0 0 15,0 0 112-15,0 0 0 0,0 0 16 0,-8 9 0 16,-1 0-592-16,1 2-128 0,-1 1-32 0,0 2 0 16,-1 1 128-16,-2 4 32 0,-1-1 0 0,-3 3 0 15,-2 2 16-15,0 2 16 0,1-3 0 0,-2 0 0 16,1 2-224-16,0-1-32 0,0 2-16 0,1-1 0 0,-1-2-208 15,1-3 176-15,1-2-176 0,3-1 160 16,0-3-160-16,2 0 0 0,2-1-192 0,0-3 192 16,1-1-1456-16,8-8-160 0,-9 5-48 15,9-5 0-15,-9 0-2000 0,9 0-416 0,-10-5-80 0</inkml:trace>
  <inkml:trace contextRef="#ctx0" brushRef="#br0" timeOffset="124869.4">28448 3763 21183 0,'0'0'1888'0,"-3"-8"-1504"16,0 0-384-16,3 8 0 0,0 0 2928 0,0 0 512 16,0 0 96-16,0 0 32 0,0 0-2016 0,0 0-400 15,0 0-64-15,12 7-32 0,-2 0 96 0,0 3 0 16,1 3 16-16,-1 3 0 0,1-1-272 0,2 10-48 16,4 6-16-16,0-7 0 0,-4-10-208 0,4-1-48 0,2 2-16 0,3 3 0 15,2-1-192-15,2 2-48 0,0 0 0 0,3-1 0 16,-1-5-320-16,2 1 128 0,2-2-128 0,-2 0 0 15,-2-1 0-15,1-2 0 0,-2-1 0 0,1-4-128 32,-3 1-560-32,-3-1-96 0,0-1-32 0,-3-2 0 15,1-2-2752-15,-3-2-544 0</inkml:trace>
  <inkml:trace contextRef="#ctx0" brushRef="#br0" timeOffset="129506.62">28584 3399 7359 0,'0'0'320'0,"0"0"80"0,0 0-400 0,0 0 0 0,0 0 0 0,0 0 0 16,0 0 4944-16,0 0 912 0,0 0 176 0,0 0 48 15,1 12-3856-15,-1-12-768 0,0 0-160 0,0 0-16 16,0 0-128-16,0 0 0 0,0 0-16 0,0 0 0 15,11 3-368-15,-11-3-80 0,11 1-16 0,1-1 0 16,0-1 0-16,-2-1 0 0,2 1 0 0,0 1 0 16,-2-2-128-16,3 0-32 0,3 0 0 0,-3-1 0 15,-1-1-192-15,1 1-64 0,1 2 0 0,0 0 0 16,-1 1-32-16,2-1-16 0,-2-1 0 0,1 2 0 16,1-1-208-16,-1 2 144 0,0 1-144 0,1 0 128 15,-1-1-128-15,0 2 128 0,-1-2-128 0,2 1 128 0,-1-2-128 16,-1 0 0-16,-1 0 0 0,-2 1 0 15,-10-1 128-15,11 0-128 0,-2-1 0 0,0-1 128 0,-9 2 32 0,13-1 0 16,-13 1 0-16,10-5 0 0,-2 0-160 0,0-1 0 16,-8 6 144-16,8-6-144 0,-8 6 0 0,6-7 128 15,-6 7-128-15,7-6 0 0,-7 6 0 0,0 0 128 16,4-9-128-16,-4 9 0 0,0 0 160 0,2-9-32 16,-2 9-128-16,0 0 192 0,-2-11 0 0,-1 3-16 15,-2 1 0-15,0 0 0 0,-1 1-16 0,1-1 0 16,-1 0 0-16,-1 1 0 0,1-1-32 0,6 7-128 15,0 0 192-15,0 0-64 0,-20-11 0 0,4 2-128 16,5 2 192-16,-2 1-64 0,0-1 0 0,0 2 0 16,0 0 0-16,1 1 0 0,-1 1-128 0,2-2 160 15,2 4-160-15,3-3 160 0,1 1-160 0,5 3 0 0,0 0 0 0,0 0 0 16,0 0 0-16,0 0 0 0,0 0 0 0,0 0 0 16,0 0 0-16,0 0 0 0,0 0 0 0,0 0 0 15,0 0 0-15,0 0-176 0,0 0 176 0,0 0-128 16,0 0-128-16,0 0-32 0,0 0 0 0,11 1 0 31,-11-1-352-31,0 0-64 0,0 0 0 0,12 2-16 16,-12-2-1120-16,13 4-208 0,-3-4-64 0,1 2 0 15,-1 2-608-15,1-3-128 0,-11-1-32 0,12 6 0 16,-2-2-720-16,-10-4-160 0</inkml:trace>
  <inkml:trace contextRef="#ctx0" brushRef="#br0" timeOffset="130206.66">29193 2944 4607 0,'0'0'192'0,"0"0"64"0,0 0-256 0,-9-1 0 0,9 1 0 0,-8 0 0 16,8 0 4384-16,0 0 832 0,0 0 160 0,0 0 48 15,-9-3-3296-15,9 3-656 0,0 0-128 0,0 0-16 0,0 0-176 16,0 0-48-16,0 0 0 0,0 0 0 0,0 0-32 0,0 0-16 16,0 0 0-16,0 0 0 0,0 0-80 0,0 0-16 15,9 12 0-15,-1-4 0 0,-8-8-320 0,11 7-64 16,1 0 0-16,1 2-16 0,2 1-128 0,-1 1-32 16,2 1 0-16,-2 2 0 0,0 2-16 0,3 2-16 15,3 2 0-15,1 1 0 0,-1 1-48 0,3 3-16 16,-1-1 0-16,0 3 0 0,-1 0-64 0,-2 2-16 15,-2 1 0-15,-1 2 0 0,-2-2-32 0,-2 1-16 16,-2 1 0-16,0 2 0 0,-4 2-176 0,-1-2 160 16,1 1-160-16,-3 3 160 0,0 0-160 0,-2 0 192 15,2-1-192-15,-3-1 192 0,-1-6-192 0,-2-2 128 0,0 0-128 0,1-2 128 16,-2-3-128-16,0-1 128 0,0-3-128 0,-1-1 128 16,1-1-128-16,-3-2 0 0,-2 1 0 0,0 0 128 15,0-2-272-15,-1-1-64 0,-2 3-16 0,1-6 0 31,2 1-1408-31,2-2-288 0,-1-5-48 0</inkml:trace>
  <inkml:trace contextRef="#ctx0" brushRef="#br0" timeOffset="131368.15">25777 6039 26143 0,'0'0'1152'0,"0"0"256"0,0 0-1136 0,0 0-272 16,0 0 0-16,0 0 0 0,0 0 1024 0,13 2 128 15,-4-1 48-15,2 0 0 0,-1 1-112 0,2-1 0 16,0-1-16-16,1 3 0 0,1-2-400 0,0-1-80 16,1-1-16-16,-1 1 0 0,2 0-208 0,1 0-48 15,1 0-16-15,0-2 0 0,-1 0-160 0,1-1-16 0,1 0-128 0,0 1 192 16,2-1-192-16,1 2 0 15,0-2 0-15,0 2 0 0,1-2-240 0,0 3-80 16,1-2-32-16,-1 0 0 16,0 0-448-16,0 1-96 0,-4 1 0 0,-1 1-16 15,-2 0-1344-15,-3 2-272 0,-2 1-48 0</inkml:trace>
  <inkml:trace contextRef="#ctx0" brushRef="#br0" timeOffset="131740.74">25943 6214 26607 0,'0'0'1168'0,"0"0"256"0,0 0-1136 0,0 0-288 0,0 0 0 0,0 0 0 0,0 0 928 0,0 0 128 16,0 0 32-16,0 0 0 0,0 0-80 0,0 0-16 15,0 0 0-15,0 0 0 0,0 0-352 0,0 0-80 16,0 0-16-16,9 8 0 0,-9-8 32 0,10 6 16 16,2-3 0-16,0 1 0 0,-2-4 0 0,2 1 0 15,1 1 0-15,0-1 0 0,0 0-304 0,3-1-64 0,2-2-16 16,1-1 0-16,2 3-80 0,0 0-128 0,-1 0 176 15,-1 0-176 1,1 0-560-16,-1 0-208 0,0 0-64 0,-1 0 0 16,0-3-2368-16,-2 3-496 0,-2 3-80 0</inkml:trace>
  <inkml:trace contextRef="#ctx0" brushRef="#br0" timeOffset="132945.6">27564 5943 6447 0,'0'0'576'0,"0"0"-576"0,0 0 0 0,0 0 0 0,0 0 3360 0,0 0 560 16,0 0 112-16,0 0 32 0,0 0-2736 0,0 0-560 15,0 0-96-15,0 0-32 16,6-8 112-16,-6 8 16 0,0 0 0 0,5-9 0 0,-5 9 256 0,4-9 64 15,-2 2 16-15,-2 7 0 0,3-9 112 0,-3 9 32 16,0 0 0-16,0 0 0 0,0 0-304 0,0 0-64 16,-3-9-16-16,3 9 0 0,-7-9-256 0,-3 2-48 15,0 0-16-15,0 1 0 0,-1 2-224 0,1 4-64 16,-2 3 0-16,0 2 0 0,1 3-256 0,-2 4 0 16,-4-3 128-16,0 5-128 0,-2-1 0 0,-1 4 0 15,-4 3 0-15,1-1 0 0,-1 2 0 0,3 0 0 16,2-3 0-16,0 2 0 0,4 0 0 0,2 0 0 0,1 0 0 0,3-2 0 15,2-2 0-15,3-2 128 0,2-1-128 16,1 0 0-16,3 0 128 0,3 0-128 0,3-2 0 0,4-3 0 16,1-3 128-16,3 0-128 0,1-1 0 0,2-1 0 15,3-3 0-15,2 0 0 0,-2-2 0 0,0 1 0 16,0 0 0-16,-2-2 0 0,-2-2 0 0,-1 0 0 16,-1 2 0-16,-2-4 0 0,0 2 0 0,-1 0 0 15,-2-2 0-15,-1 1 0 0,-1-3 0 0,0 0 0 16,-1-2 0-16,-1 2 0 0,-1-1 0 0,1-2 0 15,-3 0 128-15,0 1-128 0,0-1 0 0,-2 0 0 16,-3-2 144-16,0 2-144 0,-1 0 0 0,1 1 144 16,-2 1-144-16,1-1 0 0,-2 0 0 0,1 1 0 15,-1 1 128-15,0 1-128 0,1 1 0 0,3 7 128 0,0 0 0 0,0 0-128 16,-8-2 192-16,8 2-64 16,0 0-128-16,0 0 0 0,0 0 0 0,-7 5 0 0,7-5 0 15,-5 10 0-15,2-2 0 0,3-8 0 0,0 11 0 0,0-11 0 16,2 13 0-16,0-2 0 0,0 0 0 0,0 2 0 15,1-4 0-15,-1 3 0 0,1 1 0 0,0 2 0 16,-1 4 0-16,2 0 0 0,-1 1 0 0,1 2 0 16,1-1 0-16,0 4 0 0,0-1 0 0,1 2 192 15,-3 0-192-15,4 1 192 0,-1-1-64 0,1 1-128 16,0-1 192-16,2 0-64 0,-2 2-128 0,1-2 0 16,-1-2 0-16,-2 2 0 0,-2 2 0 0,1 2 0 15,-2 0 0-15,1-2 0 0,-3 0 0 0,0-1 160 16,0-2-160-16,-2-3 160 0,-1 0-32 0,-1-1 0 15,0-1 0-15,0 1 0 0,-3-6 144 0,2 2 32 16,0 0 0-16,0-2 0 0,-1 0-128 0,1-4-32 0,-1 0 0 0,-2 0 0 16,0-1-144-16,-1-1 128 0,-2-1-128 0,0-1 128 15,-1-1-128-15,-1 2 0 0,-3-2 144 0,-1 0-144 16,-2-5 176-16,-2 2-48 0,-1-1 0 0,-3 0 0 16,-4-2-400-16,-3 0-96 0,-3-2-16 0,-2-2 0 31,1-1-1680-31,-1-3-352 0,2-1-64 0</inkml:trace>
  <inkml:trace contextRef="#ctx0" brushRef="#br0" timeOffset="134226.22">28617 5145 29823 0,'0'0'1328'0,"0"0"272"0,0 0-1280 0,0 0-320 0,0-8 0 16,0 8 0-16,0 0 704 0,0 0 96 16,0 0 16-16,0 0 0 0,0 0 96 0,-6-8 32 0,6 8 0 0,0 0 0 15,0 0-48-15,0 0-16 0,0 0 0 0,0 0 0 16,0 0-176-16,-9 3-48 0,9-3 0 0,-8 9 0 16,2-1-128-16,1 4-16 0,-1 2-16 0,0 3 0 15,-2 3-80-15,0 6-16 0,-2 4 0 0,-2 2 0 16,-1 1-64-16,-3 3-16 0,-2 5 0 0,-1-3 0 15,-6 1-112-15,-2 4-16 0,-2 1-16 0,-1 4 0 16,0 4-176-16,2 2 0 0,5-5 144 0,0 5-144 16,-1-5 0-16,5 0 0 0,3-4 0 0,3-2 0 15,2-2 0-15,5-2 0 0,1-4 0 0,2 0 128 16,2 3-128-16,2-2 128 0,2-2-128 0,1-1 128 16,1 0-128-16,4-2 0 0,1-1 128 0,3-1-128 15,2-5 0-15,-1 1 0 0,0-1 0 0,3-4-192 16,3 0-224-16,-1-3-48 15,1-1-16-15,1-3 0 0,-2-2-1440 0,2 1-272 0,0 1-64 0,0-5-16 16,-3-3-1104-16,1-1-208 0,-1-3-64 0</inkml:trace>
  <inkml:trace contextRef="#ctx0" brushRef="#br0" timeOffset="134977.81">28999 5537 25631 0,'0'0'1136'0,"0"0"224"0,0 0-1088 16,0 0-272-16,0 0 0 0,0 0 0 0,0 0 896 0,0 0 112 16,0 0 16-16,0 0 16 0,0 0-336 0,0 0-64 15,-8 2 0-15,8-2-16 0,-8 5-64 0,8-5-16 16,0 0 0-16,-7 8 0 0,7-8 144 0,-9 8 16 16,1 1 16-16,1 2 0 0,-1 1 112 0,-1 1 32 15,-3 0 0-15,2 4 0 0,-1-2-64 0,-2 7-16 16,-1 0 0-16,-2 5 0 0,-1-1-160 0,0 4-48 15,-1 2 0-15,2 0 0 0,2 1-352 0,0-3-80 16,-1 1-16-16,4 2 0 0,3-3-128 0,-1-2 128 16,1 1-128-16,3-2 128 0,1 0-128 0,1-5 0 0,0-3 144 15,3 1-144-15,0-1 160 0,3 0-32 0,2 1-128 16,0-5 192-16,1-2-192 0,3-1 176 0,3-5-176 16,1 0 160-16,-2-2-16 0,4-1 0 0,3-3 0 0,1-1 0 15,2-2-144-15,0-1 192 0,0-1-192 0,0-1 192 16,0-2-192-16,0-3 128 0,-1 0-128 0,0-1 128 15,-2-1-128-15,1-1 160 0,-1 0-160 0,-3-2 160 16,0-4-160-16,0 0 192 0,0-2-192 0,-1-1 192 16,0-4-192-16,-1-2 192 0,-1-3-192 0,-1 0 192 15,-1-4-192-15,0-3 0 0,1 1 144 0,-2-2-144 16,-2 1 0-16,-1 3 0 0,-1 1 0 0,-1 6 0 16,-4 2 0-16,0 2 0 0,-2 3 0 0,-2-1 0 15,-3 3 0-15,1 0 0 0,-2 4 0 0,-1 3 0 16,-2 0-304-16,1 4-16 0,-2 2-16 0,0 1 0 15,-2-1-1328-15,0 4-272 16,-2-1-48-16,-1 4-16 0,0 3-1712 0,-1 2-320 0</inkml:trace>
  <inkml:trace contextRef="#ctx0" brushRef="#br0" timeOffset="135294.6">28786 5844 31503 0,'0'0'1392'0,"0"0"288"0,0 0-1344 0,4 9-336 16,3 1 0-16,-1-2 0 0,-6-8 928 0,12 9 112 0,-2-1 32 0,1 1 0 15,-1-1-240-15,0 1-32 0,0 0-16 0,-1-2 0 16,-1-1-384-16,-8-6-80 0,9 11 0 0,0-3-16 15,0-1 16-15,-1 1 16 0,0 0 0 0,-1 0 0 16,1-3-176-16,1 2-32 0,0-2-128 0,3 0 192 16,-1 0-192-16,0 1 128 0,2-3-128 0,0 1 0 15,0-4 0-15,-1 0 0 0,0-4 0 0,0 2 0 32,-1-2-704-32,2-1-64 0,-2-2-32 0,1-1 0 15,-1-2-2080-15,0 0-432 0,-3-5-80 0</inkml:trace>
  <inkml:trace contextRef="#ctx0" brushRef="#br0" timeOffset="135953.72">28935 5324 31263 0,'0'0'1392'0,"0"0"272"0,0 0-1328 0,0 0-336 0,0 0 0 0,0 0 0 16,0 0 480-16,0 0 32 0,0 0 0 0,0 0 0 15,0 0 256-15,0 0 64 0,0 0 16 0,11 0 0 16,1 0-16-16,0 0-16 0,0 0 0 0,1 0 0 16,1 0-256-16,0 0-48 0,2 1-16 0,-2-1 0 15,2-1-272-15,0 1-48 0,-1-4-16 0,2 1 0 16,0 1 64-16,1-1 16 0,1 0 0 0,-1 1 0 16,-2-1-112-16,1 2 0 0,1 0-128 0,0-1 192 15,0 2-192-15,-2 0 176 0,-2 0-176 0,1 0 160 16,-1 0-160-16,2 0 128 0,-1-2-128 0,0 2 128 15,-2-2-128-15,0 0 0 0,0 2 0 0,-2 0 0 16,1-4 0-16,-1 1 0 0,-2-2 0 0,0 4 0 0,0-5 128 16,-9 6 0-16,0 0 0 0,10-5 0 0,-10 5-128 15,10-5 0-15,-10 5 0 0,6-8 0 0,1 2 0 0,-7 6 0 16,2-9 0-16,-2 9 0 0,0-11 176 0,0 3-48 16,0 8-128-16,-4-8 192 0,4 8-192 0,-6-6 0 15,-1-1 0-15,-1 2 0 0,-1-1 0 0,0 0 0 16,-1 1 0-16,-1 0 0 0,1 1 0 0,-1 0 0 15,0 2 0-15,0-4 0 0,0 1 208 0,0 0-48 16,1 0-16-16,1 2 0 0,9 3-144 0,-11-4 128 16,2 2-128-16,9 2 128 0,-10-3-128 0,10 3 0 15,-10-1 0-15,10 1 0 0,0 0 0 0,0 0 0 16,0 0 0-16,0 0 0 0,0 0-160 0,0 0 160 0,-9-2 0 16,9 2-144-16,0 0-112 0,0 0-32 0,0 0 0 0,0 0 0 31,0 0-1344-31,0 0-272 0,-9 2-48 0,9-2-15456 0</inkml:trace>
  <inkml:trace contextRef="#ctx0" brushRef="#br0" timeOffset="136329.23">29746 5055 32191 0,'0'0'1424'0,"0"0"304"0,0 0-1392 0,0 0-336 16,0 0 0-16,0 0 0 0,-2-10 512 0,2 10 16 15,0 0 16-15,0 0 0 0,0 0-400 0,0 0-144 16,0 0 0-16,0 0 144 0,0 0-144 0,0 0 0 15,0 0 0-15,0 0 0 0,4 11 416 0,1 2 48 16,1 3 16-16,-1-3 0 0,-1 1 368 0,0 3 80 16,-2 2 16-16,1 2 0 0,-2 1-304 0,-1 1-64 15,0-3-16-15,0 3 0 0,-1-3-160 0,1 3-16 16,0-3-16-16,-1-1 0 0,-1 0-368 0,2-1 0 0,0 3 0 16,-1-6 0-16,-2 1-160 0,2-2 0 15,0 1 0-15,-1-4 0 16,2 0-672-16,-1-3-144 0,1-8-32 0,0 0 0 15,0 0-1216-15,0 0-240 0,0 0-48 0,0 0-12064 0</inkml:trace>
  <inkml:trace contextRef="#ctx0" brushRef="#br0" timeOffset="136613.79">29601 5072 28559 0,'0'0'2544'0,"-8"-3"-2032"0,8 3-512 0,0 0 0 16,-9-1 1584-16,9 1 208 0,0 0 64 0,0 0 0 0,0 0-752 15,0 0-144-15,0 0-16 0,0 0-16 0,10 1-352 0,1 1-80 16,-1-4-16-16,2 2 0 0,1 0-80 0,1 0-16 16,5 0 0-16,-1-1 0 0,0 0-192 0,2-2-64 15,-1 1 0-15,5-2 0 0,0 2-128 0,3 1 0 16,-1-3 144-16,1 2-144 0,2 2 0 0,1-4 0 15,-2 5 0-15,2-1 0 16,0 0-528-16,-2 0-176 0,-4 0-48 0,-1 3 0 16,-3-3-2128-16,0 2-448 0,-2 2-64 0</inkml:trace>
  <inkml:trace contextRef="#ctx0" brushRef="#br0" timeOffset="137244.49">30485 5824 2751 0,'0'0'256'16,"6"-8"-256"-16,0 1 0 0,1 0 0 0,4 2 6592 0,2 0 1264 0,0-1 256 0,0 0 48 15,0-2-6192-15,0 2-1248 0,0-1-240 0,-3 2-48 16,0 0-176-16,-10 5-48 0,0 0 0 15,0 0 0-15,0 0 400 0,0 0 80 0,0 0 16 0,0 0 0 16,0 0 496-16,0 0 96 0,2 9 32 0,-3 1 0 16,-4 1-224-16,-3 2-32 0,-3 4-16 0,0 5 0 15,-1-1-304-15,-1 2-64 0,-5 2-16 0,-1 1 0 16,1 1-240-16,-1-2-48 0,-1 3-16 0,0-4 0 16,2 0-240-16,0 1-128 0,1-1 160 0,1 0-160 15,1-2 0-15,-1-3 0 0,2 5 0 0,2-6 0 16,-1-2-336-16,1-2-16 0,1-1 0 0,-1-1 0 15,1-6-240-15,1 1-48 0,0 0-16 0,0-4 0 16,0 0-1856 0,0-3-368-16,-1-3-80 0,2 0-16 15,0-4-1040-15,0 0-208 0</inkml:trace>
  <inkml:trace contextRef="#ctx0" brushRef="#br0" timeOffset="137440.7">30233 5923 15663 0,'0'0'1392'0,"0"0"-1120"15,0 0-272-15,11-2 0 0,-11 2 4352 0,13 5 832 16,0 0 144-16,-2 3 48 0,1 1-3056 0,1 3-592 16,0-2-128-16,2 5-32 0,0 3-576 0,2-2-112 15,0 0-32-15,3 3 0 0,1-2-464 0,2 0-112 16,2 1-16-16,0-2 0 0,-1 0-80 0,-2 1-32 16,1-2 0-16,-4 0 0 0,-1 0-144 0,-1-2 0 15,-1-1-160-15,-4-2 160 16,-4-5-1792-16,-8-5-272 0,0 0-48 0,0 0-9920 0,0 0-1968 0</inkml:trace>
  <inkml:trace contextRef="#ctx0" brushRef="#br0" timeOffset="138020.07">30231 5596 31103 0,'0'0'1376'0,"-11"3"288"0,1-3-1344 0,1-3-320 0,-1 2 0 0,10 1 0 0,0 0 896 0,-9-1 96 16,2 1 32-16,7 0 0 0,0 0 64 0,0 0 32 15,0 0 0-15,0 0 0 0,0 0-320 0,0 0-64 16,9-7-16-16,1 3 0 0,1 0-208 0,0 2-32 15,1-1-16-15,1 2 0 0,0-1-32 0,3 1-16 16,1 1 0-16,4-1 0 0,1 1-80 0,0-4-16 16,0 1 0-16,4-1 0 0,1 2-64 0,1-1 0 15,-1 1-16-15,1-1 0 0,0-1-112 0,0 1-128 16,-2-1 176-16,-3 2-176 0,-2-1 0 0,-3 1 0 16,-1-1 0-16,-2 2 0 0,-4-4 128 0,0 1-128 15,-11 4 0-15,11-4 0 0,-11 4 0 0,12-2 0 0,-12 2 0 0,0 0 0 16,0 0 128-16,9-1-128 0,-9 1 0 15,0 0 0-15,0 0 0 0,0 0 0 0,0 0 0 0,0 0 0 16,0 0 144-16,0 0-144 0,0 0 0 0,0 0 144 16,0 0-144-16,0 0 0 0,-6-6 144 15,-1 0-144-15,1 1 192 0,6 5-16 0,-9-4-16 0,0-1 0 16,9 5 96-16,-11-1 32 0,1-4 0 0,1 3 0 16,-1-2-48-16,1 2-16 0,0-1 0 0,-1 0 0 15,-1 2-96-15,1-1 0 0,1-1-128 0,0 0 192 16,0 1-192-16,9 2 128 0,-8-5-128 0,1 1 0 15,1 0 128-15,6 4-128 0,-6-7 0 0,6 7 0 16,0 0 0-16,0 0 0 0,-3-6 0 0,3 6 0 16,0 0-320-16,0 0-16 0,-4-6 0 0,4 6 0 31,0 0-432-31,0 0-96 0,-6-3-16 0,6 3 0 0,0 0-2576 0,0 0-512 16</inkml:trace>
  <inkml:trace contextRef="#ctx0" brushRef="#br0" timeOffset="138612.18">30813 4875 24879 0,'-6'-9'2208'0,"-2"-3"-1760"0,1 2-448 0,1-2 0 16,-1 0 1616-16,1 2 240 0,-2-4 64 0,2 1 0 15,-1 1-1408-15,1 1-288 0,-1 2-48 0,1 3-16 16,-1 1-160-16,7 5 0 0,0 0 144 0,0 0-144 15,0 0 224-15,-7 10-32 0,4 0 0 0,1 5 0 16,2-1 448-16,4 3 64 0,1 1 32 0,3 1 0 16,0 0 224-16,2 3 32 0,2-1 16 0,1 1 0 15,2 0-144-15,3 2-32 0,1 1 0 0,6 2 0 16,1-2-128-16,3 2-48 0,1 2 0 0,3 4 0 0,2 2-192 0,3 1-32 16,-1 1-16-16,0 1 0 0,-3 2-256 0,-4 2-160 15,-4-2 192-15,-3-1-192 0,-1-1 128 0,-2 0-128 16,-2-2 0-16,-3 2 0 0,-4 1 0 0,0-1 0 15,-3 4 0-15,-2 1 0 0,-1 0 192 0,-1-4-64 16,-1 1 0-16,-2-2-128 0,0-1 384 0,-2-2-48 16,-2-3 0-16,0 0 0 0,-1-2-80 0,-2 0-32 15,-1 1 0-15,-2-2 0 0,-3-1 32 0,-1 0 16 16,-2 0 0-16,2-3 0 0,2 1 16 0,-4-1 0 16,-2 0 0-16,2-3 0 0,-2-2-288 0,-3-1 160 15,-3-1-160-15,-2 1 128 0,-1-2-128 0,0-2 0 16,-2 0 0-16,2-5 0 0,-2 0-128 0,2 2-64 15,1-4-16-15,4-2 0 16,3-2-320-16,1-1-64 0,1-2-16 0,3-1 0 16,4 2-2848-16,9-2-576 0</inkml:trace>
  <inkml:trace contextRef="#ctx0" brushRef="#br0" timeOffset="144016.79">30581 7154 8927 0,'0'0'384'0,"-6"-5"96"0,1 0-480 16,5 5 0-16,-7-4 0 0,7 4 0 0,-3-7 1984 0,3 1 288 16,0-2 64-16,0 8 16 0,3-7-752 0,0 1-128 15,2-3-48-15,-1 2 0 0,-4 7-192 0,4-6-32 16,-2-3-16-16,-2 9 0 0,4-6 32 0,-4 6 16 16,0 0 0-16,0 0 0 0,0 0-304 0,0 0-64 15,0 0-16-15,0 0 0 0,0 0-112 0,0 0-32 0,0 0 0 0,0 0 0 16,-8 12 80-16,2-1 16 0,6-11 0 0,-5 9 0 15,5-9 32-15,-6 11 16 0,3 0 0 16,3-11 0-16,-2 13-352 0,0 0-80 0,-4-1-16 0,4 1 0 16,-2 1 48-16,0 0 0 15,-1-1 0-15,2 3 0 0,2 2 64 0,0 1 0 0,-2 1 16 0,0 3 0 16,3 1-224-16,-1 0-48 0,0 2-16 0,-2 4 0 16,1 0-80-16,0 0-16 0,1 2 0 0,0 1 0 15,-1 1-144-15,2-3 0 0,0 0 0 0,0 1 0 16,0-1 0-16,2 2 0 0,-2 2 0 0,1 1 0 15,-1 3 0-15,0-1 0 0,0 1 0 0,1 2 0 16,1 0 144-16,-2-3-144 0,-2-2 160 0,2-3-160 16,0 0 224-16,0 0-48 0,-1-2-16 0,1 0 0 0,-3 0-32 15,-1 2-128-15,0-2 192 0,-1 3-64 16,-3 0-128-16,2 0 0 0,-1-1 0 0,1 1 0 0,-2 1 128 16,3 0-128-16,1-2 0 0,1-2 128 0,1-1-128 0,-1-2 192 15,2 0-192-15,1-1 192 0,0-1-192 0,0 2 0 16,-2-1 144-16,2-1-144 0,2 0 0 0,-2-2 0 15,-3-2 0-15,3 0 128 0,0 0-128 0,-1 2 0 16,-2-1 0-16,-1-1 0 0,0-1 0 0,1 1 128 16,-4 0-128-16,2-1 0 0,0-6 0 0,-1 0 128 15,1 1-128-15,0-2 0 0,-2 2 0 0,1-4 128 16,-1-3-128-16,2-1 0 0,0-2 0 0,5-6 144 16,-5 7-144-16,5-7 0 0,-3 7 128 0,3-7-128 15,0 0 0-15,0 0 0 0,0 0 0 0,-1 11 0 16,1-11 128-16,0 0-128 0,0 0 0 0,0 0 0 15,-1 10 0-15,1-10 0 0,0 0 0 0,0 0 0 0,0 9 0 0,0-9 0 16,0 0 128-16,0 0-128 0,0 0 0 0,0 0 0 16,0 0 128-16,0 0-128 0,0 0 0 0,0 0 0 15,0 0 144-15,0 0-144 0,0 0 0 0,0 0 144 16,0 0-144-16,0 0 0 0,0 0 144 0,0 0-144 16,-7-5 128-16,7 5-128 0,-4-9 160 0,-1 0-160 15,-2 1 160-15,0 0-160 0,1-2 160 0,0-1-160 16,-1 2 128-16,-1-4-128 0,3-2 0 0,0 0 144 15,-1-3-144-15,-1 0 0 0,-1 0 144 0,0 1-144 16,3 0 0-16,0 0 0 0,-2 0 0 0,2 2 0 16,0 2 0-16,1 2 0 0,0-1 0 0,2 0 0 15,-1 2 0-15,3 10 0 0,0-11 0 0,0 11 0 16,0-10 0-16,0 10 0 0,0 0 0 0,0 0-128 16,0 0 128-16,0 0 0 0,0 0 0 0,0 0-128 0,0 0 128 0,8 10 0 15,-2 2 0-15,-2 2 0 0,0 5 0 0,-1 2 0 16,-2 1 0-16,0 4-128 0,2 0 128 0,0 0 0 15,-2-1 0-15,1-1 0 0,2-1 0 0,0-1 0 16,3-1 0-16,-1-1 0 0,1 1 0 0,3-1 0 16,5-2 0-16,-2-1-128 0,-4-1 128 0,1-1 0 15,2-3 0-15,1 0 0 0,1-4 0 0,1-2 0 16,-2-1 0-16,0 1 0 0,0-2 0 0,-2-3 0 16,1-1 0-16,4-4 128 0,5-3 0 0,-7 1 16 15,-5-5 0-15,2 0 0 0,0-4 16 0,4-2 0 16,2-1 0-16,-2-3 0 0,1-1-32 0,0-3-128 15,-1-1 192-15,1-6-64 0,1-2-128 0,-3-3 128 0,-1 1-128 0,0-2 128 16,0 3-128-16,-1 5 0 0,-3 4 0 0,-2 4 0 31,-2 3-448-31,-1 5-64 0,-2 4 0 0,-2 10-16 16,0 0-2304-16,0 0-464 0,0 0-96 0</inkml:trace>
  <inkml:trace contextRef="#ctx0" brushRef="#br0" timeOffset="145763.87">30607 10306 8287 0,'0'0'736'0,"0"0"-592"0,0 0-144 0,0 0 0 16,3-7 2432-16,-3 7 448 0,4-9 80 0,-4 9 32 16,0 0-1328-16,0 0-272 0,0-11-48 0,0 11-16 15,-1-9-528-15,1 9-96 0,0 0-32 0,-6-7 0 16,0 4 64-16,6 3 16 0,0 0 0 0,0 0 0 16,0 0 208-16,-8-6 64 0,0 1 0 0,8 5 0 15,-8-4-160-15,8 4-32 0,-6-5 0 0,-1 1 0 0,1 0 144 0,-1 0 32 16,7 4 0-16,0 0 0 15,0 0-176-15,0 0-48 0,0 0 0 0,-15-2 0 0,-6-5-144 0,1 3-16 16,2 2-16-16,0 2 0 0,-2 0-128 0,1 2-32 16,-2 2 0-16,0 3 0 0,0-3-256 0,2 2-48 15,-1 1-16-15,0 3 0 0,0 2 80 0,0 2 16 16,0 0 0-16,1 5 0 0,-2-2-32 0,3 3-16 16,1 1 0-16,1 4 0 0,1 1-176 0,1-1 192 15,3 2-192-15,0 3 192 0,2 2-192 0,3 0 0 16,0 1 144-16,3-1-144 0,0 2 0 0,2-4 0 15,2-2 0-15,3-1 0 0,1 0 0 0,2-4 0 16,0-4 0-16,4 1 0 0,1-2 0 0,2 0 0 16,2-2 0-16,1-2 0 0,2 1 0 0,1-4 0 15,0 0 0-15,1-2 0 0,1-3 0 0,2 1 144 0,2-3-144 0,-2-2 0 16,-2-2 144-16,2 0-144 0,3 0 0 0,-3-5 144 16,1 0-144-16,-1-3 192 0,-2-1-192 0,-1 0 192 15,-2-2-192-15,-1 0 192 0,-1-2-192 0,-1-2 192 16,-3 0-192-16,-3-2 192 0,-2-2-192 0,0 0 192 15,-3-3-192-15,0-2 192 0,-1-2-192 0,-2-1 192 16,-1-2-192-16,0-1 128 0,-1-2-128 0,-1 0 128 16,0 2-128-16,1 4 0 0,0-1 0 0,0 2 0 15,0 2 0-15,0 2 0 0,0 1 128 0,-2 2-128 16,0 0 0-16,0 2 0 0,1 2 0 0,0 2 0 16,-2 0 0-16,-1 3 0 0,0 0 0 0,1 2 0 15,-3 1 0-15,0 1 0 0,-2-2 0 0,0 2 0 16,-1 1 0-16,1 0 0 0,-1 2 0 0,-1-2 0 15,-1 4 0-15,1 0 0 0,-2 0 0 0,0 0 0 0,3 0-320 0,1 0 16 16,1-3 0-16,7 3 0 16,-8 0-288-16,8 0-64 0,0 0-16 0,0 0 0 15,0 0-1568-15,0 0-304 0,0 0-64 0,0 0-16 16,0 0-1408-16,0 0-304 0</inkml:trace>
  <inkml:trace contextRef="#ctx0" brushRef="#br0" timeOffset="146217.75">30743 10009 21311 0,'0'0'944'0,"0"0"192"0,1-9-912 0,2 0-224 0,1 0 0 0,-4 9 0 16,6-8 512-16,-6 8 48 0,0 0 16 0,4-9 0 16,-1 1 288-16,-3 8 64 0,0 0 16 0,0 0 0 15,0 0 352-15,0 0 80 0,-11-3 16 0,2 6 0 16,0-3 16-16,1 7 0 0,0-1 0 0,1 5 0 16,-4 2-304-16,2 0-48 0,1 5-16 0,-1 1 0 15,-1 4-32-15,1-1-16 0,-1 3 0 0,1 3 0 16,-1 3-336-16,-2 2-64 0,-1 0-16 0,-1 3 0 15,-2 2-32-15,1 1-16 0,-2 3 0 0,-3 2 0 0,-2 2-144 16,-2 2-48-16,-3 3 0 0,0 0 0 0,-2-2-176 0,0-2-32 16,1-4-128-16,0-1 192 0,3 0-192 15,1-1 144-15,0-2-144 0,5-2 128 0,0-3 16 0,5-2 0 16,2 2 0-16,2-1 0 0,1-3-144 0,2-4 0 16,3-1 144-16,2-2-144 0,-1-3 0 0,2-5 0 15,1-2-160-15,2-1 160 16,2-3-1200-16,-4-9-128 0,8 6-16 0,3-3-16 15,-1-3-1392-15,2-5-256 0,2-1-64 0,-1-5-14048 0</inkml:trace>
  <inkml:trace contextRef="#ctx0" brushRef="#br0" timeOffset="148321.94">31201 10147 4607 0,'0'0'400'0,"5"-11"-400"0,1-2 0 0,2 0 0 0,1 0 2624 0,2 0 448 16,0-2 96-16,1 0 16 0,-1-1-2096 0,-1 2-432 16,-2 1-80-16,-2 2 0 0,0 1 736 0,-3 1 160 15,-3 9 16-15,3-7 16 0,-3 7 176 0,0 0 48 16,0 0 0-16,0 0 0 0,-4-9-320 0,4 9-48 15,0 0-16-15,-8-5 0 0,2 2-288 0,6 3-64 16,0 0-16-16,-9-3 0 0,0 1-16 0,9 2-16 16,-8 0 0-16,8 0 0 0,-11 2-208 0,2 4-32 15,0 0-16-15,0 3 0 0,0 3-288 0,0 1-48 16,-2-1-16-16,0 6 0 0,-1 3-192 0,-4 1-144 16,-2 2 192-16,0 2-192 0,-2 4 304 0,-2 1-48 15,-2 4-16-15,1 0 0 0,-3 3-240 0,-1 5 144 0,-2 0-144 0,3 7 128 16,1-1-128-16,3 3 0 0,0 1 0 0,3-1 0 15,4-1 0-15,0-6 0 0,4-3 0 16,3-2 0-16,3-3 0 0,3-3 0 0,4-3 0 0,2-4 0 16,2-2 0-16,5-3 128 0,0-2-128 0,5-4 0 15,2-2 0-15,2-1 0 0,1-1 128 0,3-5-128 16,4-1 0-16,0-1 0 0,2-4 0 0,0 2-176 31,0-1-320-31,0-2-64 0,-1 0-16 0,-2 0 0 16,1 0-1600-16,-2 0-320 0,-1 0-64 0,1-4 0 0,-4 2-960 15,-1 2-192-15</inkml:trace>
  <inkml:trace contextRef="#ctx0" brushRef="#br0" timeOffset="148653.71">31710 10496 25631 0,'0'0'1136'0,"0"0"224"0,0 0-1088 0,0 0-272 15,0 0 0-15,0 0 0 0,-9-6 1808 0,9 6 304 16,-10-1 64-16,1 2 16 0,-2 1-384 0,1 2-80 16,-1 2 0-16,0 6-16 0,-4-2-368 0,1 5-80 15,-2 3-16-15,-1 1 0 0,-1 1-336 0,0 1-64 0,-2 1-16 0,2 3 0 16,-2 1-336-16,1 1-80 0,-1 2-16 15,1-6 0-15,-2 1-176 0,0 2-32 0,0-3-16 0,3 3 0 16,-2-2-176-16,0-2 0 0,-3 1 0 16,5-2 0-16,-1-1 0 0,3-3 0 0,3-2 128 0,1-1-128 31,3-4-320-31,3-4-80 0,6-6-32 0,0 0 0 16,0 0-1488-16,0 0-320 0,-2-11-48 0,9 0-10496 0,8-2-2096 0</inkml:trace>
  <inkml:trace contextRef="#ctx0" brushRef="#br0" timeOffset="148866.79">31307 10630 23951 0,'0'0'2128'0,"0"0"-1696"0,0 0-432 0,3 13 0 16,2 0 2944-16,1 1 512 0,0-1 112 0,2 2 16 16,0-2-2048-16,2 1-384 0,1 0-96 0,-1 1-16 0,2 0-16 0,1-2-16 15,0 0 0-15,2 0 0 0,4-1-368 0,0 1-64 16,1 0 0-16,-1 0-16 0,0-1-368 0,-1 0-64 15,1-2 0-15,-2 2-128 16,-1-4-656-16,0 2-240 0,1-1-64 0,-2 0 0 16,-4-5-1280-16,-1 3-256 0,2-3-48 0,0-2-14096 0</inkml:trace>
  <inkml:trace contextRef="#ctx0" brushRef="#br0" timeOffset="149374.57">31833 10141 29247 0,'-11'-8'1296'0,"11"8"272"0,0 0-1248 0,0 0-320 0,-9-9 0 0,3 2 0 16,6 7 848-16,0 0 112 0,0 0 32 0,0 0 0 0,0 0 128 0,0 0 32 16,0 0 0-16,0 0 0 0,0 0-128 0,0 0 0 15,0 0-16-15,0 0 0 0,0 0-224 0,5 13-32 16,0 1-16-16,0 1 0 0,2-1-160 0,1 2-16 15,1 1-16-15,0 3 0 0,0-3-112 0,2 2-32 16,0 1 0-16,2 3 0 0,-1-1-48 0,1 6-16 16,1-4 0-16,1 5 0 0,-3 2-128 0,-1 1-16 15,0-1-16-15,-1 2 0 0,-1-2-32 0,0 0 0 16,-1 2 0-16,-1-1 0 0,-1 2 0 0,-1 0 0 16,-1 0 0-16,-1-3 0 0,-3-1-144 0,-1-4 192 15,-1-1-192-15,-2 0 192 0,-1 0 0 0,0-2 0 16,-3-1 0-16,0 1 0 0,1-3-64 0,0 1 0 0,3-2 0 15,-2-4 0-15,-4-2-128 0,1 0 160 16,0-2-160-16,1-1 160 0,2-2-160 0,6-8-192 0,-9 3 32 0,9-3 16 31,-9-2-2144-31,9 2-416 0,-8-6-96 0</inkml:trace>
  <inkml:trace contextRef="#ctx0" brushRef="#br0" timeOffset="152163.84">29139 10124 11967 0,'0'0'1072'0,"0"0"-864"16,0 0-208-16,0 0 0 0,-9-7 2176 0,9 7 400 16,-5-7 80-16,5 7 16 0,0 0-1248 0,-1-10-240 15,1 10-48-15,0 0-16 0,2-10-96 0,-2 10 0 0,0-9-16 0,0 9 0 16,4-8 208-16,-4 8 64 0,0 0 0 0,5-10 0 16,-5 10-480-16,0 0-96 0,3-8 0 0,-3 8-16 15,1-8-112-15,-1 8 0 0,0 0-16 0,0 0 0 16,0-9-144-16,0 9-32 0,0 0 0 0,0 0 0 15,0 0 128-15,0 0 0 0,-2-8 16 0,2 8 0 16,0 0-48-16,0 0-16 0,0 0 0 0,-7-5 0 16,-1 4-144-16,8 1-16 0,-9 0-16 0,9 0 0 15,0 0 32-15,-9 10 0 0,-5 0 0 0,1 2 0 16,1 1-80-16,2 2-16 0,-2-1 0 0,1 4 0 16,0 0-96-16,-1 3-128 0,-1 0 176 0,0 3-176 15,1-1 128-15,-1 3-128 0,0-2 0 0,1 3 0 0,1 3 176 0,0 3-176 16,1-2 160-16,1 3-160 15,2 0 176-15,2 1-176 0,1 0 192 0,0 0-192 0,0 0 192 0,0 1-64 16,2-1 0-16,0-3-128 16,0-3 176-16,0-3-176 0,2-4 160 0,0-1-160 0,0-1 144 0,3-2-144 15,0-2 128-15,1-1-128 0,1 1 128 0,1-3-128 16,1-1 0-16,2-2 128 0,1-1-128 0,2 0 0 16,-1-2 0-16,2-3 128 0,1-2-128 0,0 0 0 15,1-2 0-15,0 0 128 0,1-3-128 0,1-1 0 16,-1-1 144-16,2 0-144 0,0-4 128 0,-1-2-128 15,0 1 160-15,0-1-160 0,-3-4 208 0,2-1-48 16,-2 0-16-16,2 1 0 0,-2-2 48 0,1-4 0 16,-1-1 0-16,-1-6 0 0,-1 0-16 0,-1-2 0 15,1-7 0-15,1 2 0 0,-1 0-176 0,0-2 160 0,-2 0-160 0,-1 0 160 16,-2 1-160-16,-1 2 0 0,-1 2 144 0,-1 4-144 16,-2 0 0-16,-4 2 128 0,-2 0-128 0,0 3 0 15,-1 1 0-15,-1 1 128 0,-2 0-128 0,-2 1 0 16,0 1 0-16,1 2 0 0,0 1 0 0,-3 3 128 15,-1 0-128-15,0 3 0 0,0-2 0 0,0 3-128 16,2 0 128-16,-1 2-192 0,1 1 192 0,0-2-192 16,1 1 192-16,1 1-160 0,0-1 160 0,1 1-160 15,-1-1 32-15,9 7 0 0,-10-6 0 0,1 0 0 32,1 0-272-32,8 6-48 0,-8-7-16 0,8 7 0 15,-6-4-1856-15,6 4-368 0,0 0-80 0</inkml:trace>
  <inkml:trace contextRef="#ctx0" brushRef="#br0" timeOffset="152507.09">29010 10425 20271 0,'-23'7'896'0,"10"-2"192"0,0 0-880 0,1 2-208 16,2-1 0-16,2-1 0 0,8-5 3200 0,0 0 576 15,-7 7 128-15,7-7 32 0,0 0-2224 0,-1 12-448 16,1-12-96-16,6 10-16 0,4-3-448 0,0 0-80 0,2 0-32 16,1-1 0-16,1 1 0 0,-1-1 0 0,3 2 0 15,1-4 0-15,-2-1-112 0,1-2-32 0,0 4 0 0,-1-3 0 16,1 0-224-16,-2 1-48 0,1-1-16 0,-1 0 0 15,-1-4-160-15,0 1 0 0,0 0 0 0,-1-1 128 16,-12 2-352-16,16-2-80 0,-5-3-16 0,1 1 0 31,-2-3-2688-31,1-3-528 0,-2 2-112 0</inkml:trace>
  <inkml:trace contextRef="#ctx0" brushRef="#br0" timeOffset="153343.63">28901 9689 14735 0,'0'0'1312'0,"0"0"-1056"0,0 0-256 0,0 0 0 16,0 0 2688-16,0 0 496 0,0 0 80 0,0 0 32 16,6 10-1440-16,-6-10-272 0,0 0-64 0,9 5-16 15,-9-5-16-15,12 5 0 0,-1 1 0 0,-1-3 0 16,-1 1-336-16,0 0-64 0,-1 0 0 0,3-2-16 15,-2-1-368-15,0 1-80 0,-9-2-16 0,12 2 0 16,-2-2-96-16,2 0-32 0,-2 1 0 0,-10-1 0 16,12-1-176-16,0 2-48 0,-1-2 0 0,1 1 0 0,1-2-64 0,-1 2 0 15,0 0-16-15,-1 0 0 0,1-2-176 0,0-1 128 16,-1 2-128-16,1 1 128 0,1 0-128 0,0-1 0 16,-1-2 0-16,0 3 0 0,0-3 0 0,-12 3 0 15,0 0 128-15,11 0-128 0,0 0 0 0,-11 0 0 16,11-1 0-16,-11 1 128 0,0 0-128 0,12 0 0 15,-12 0 144-15,0 0-144 0,11-1 0 0,-11 1 0 16,0 0 0-16,0 0 128 0,10-2-128 0,-10 2 0 16,0 0 0-16,9-6 128 0,-9 6-128 0,8-8 0 15,-2 2 0-15,-6 6 0 0,0 0 0 0,7-9 128 16,-2-1-128-16,-5 10 0 0,0 0 0 0,4-7 128 16,-4 7-128-16,3-10 0 0,-1 3 0 0,-2 7 0 15,0-8 0-15,0 8 0 0,0 0 0 0,0 0 0 0,-5-8 0 0,1-1 128 16,4 9-128-16,-5-5 0 0,-2-1 128 0,1 3-128 15,-2 0 0-15,2-1 128 0,-2 0-128 0,1 1 0 16,-1-3 0-16,2 1 144 0,-2 0-144 0,-1 1 0 16,0 0 160-16,-2-2-160 0,1 0 128 0,1-1-128 15,0 2 0-15,0 0 128 0,-1 0-128 0,1 0 0 16,0 1 0-16,0 1 0 0,0-2 128 0,0 2-128 16,1-1 0-16,8 4 0 0,0 0 0 0,0 0 0 15,-9-1 0-15,9 1 0 0,0 0-160 0,0 0 160 31,0 0-704-31,0 0-64 0,0 0 0 0,0 0 0 16,0 0-1776-16,14 5-352 0,1-2-80 0,-1 2-14336 0</inkml:trace>
  <inkml:trace contextRef="#ctx0" brushRef="#br0" timeOffset="154039.54">29764 9647 3679 0,'0'0'320'0,"0"0"-320"16,0 0 0-16,0 0 0 0,0 0 3936 0,0 0 720 16,-9-2 144-16,9 2 16 0,0 0-2416 0,0 0-480 15,0 0-112-15,0 0-16 0,0 0 32 0,0 0 0 16,-11 4 0-16,11-4 0 0,0 0-416 0,-6 7-96 16,6-7-16-16,-5 8 0 0,1 0-256 0,1 2-48 15,0 0-16-15,1 1 0 0,-1-1-384 0,1 2-80 0,0-2 0 0,0 3-16 16,-1 2-272-16,1 2-48 0,-1-2-16 15,0 1 0-15,2 1-160 0,0-3 0 0,-1 1 144 0,1 0-144 16,-2-2 0-16,2 0 128 0,0-1-128 0,0 0 0 16,-2 0 0-16,0-2 0 0,3-10-192 0,-4 13 64 31,1-5-704-31,3-8-144 0,-4 12-32 0,4-12 0 16,-4 10-1872-16,4-10-368 0,-7 7-80 0,7-7-11504 0</inkml:trace>
  <inkml:trace contextRef="#ctx0" brushRef="#br0" timeOffset="154293.91">29628 9669 26607 0,'0'0'1168'0,"0"0"256"0,-9 0-1136 0,9 0-288 0,-10 0 0 0,10 0 0 0,0 0 1776 0,0 0 288 15,-9 0 64-15,9 0 16 0,0 0-256 0,0 0-48 16,0 0-16-16,0 0 0 0,0 0-656 0,0 0-128 15,11 0-16-15,4-3-16 0,0 2-368 0,2 0-80 16,0-1-16-16,3 1 0 0,1 0-336 0,1-2-64 16,4 1-16-16,1-2 0 0,-1-2-128 0,3 1 0 15,1 1 0-15,1 0 128 16,2 1-1072-16,-1 0-208 0,2-1-64 0,0-1 0 16,-1-2-2368-16,1-1-464 0</inkml:trace>
  <inkml:trace contextRef="#ctx0" brushRef="#br0" timeOffset="155790.47">27566 10471 21183 0,'0'0'944'0,"0"0"192"0,0 0-912 0,0 0-224 0,0 0 0 0,0 0 0 16,-5-7 1456-16,5 7 240 0,-6-6 48 0,6 6 16 16,-4-8-1376-16,4 8-256 0,-2-8-128 0,2 8 0 15,-5-8 752-15,5 8 48 0,0 0 16 0,-7-6 0 16,1-1 288-16,6 7 64 0,-8-6 16 0,1-1 0 16,-1 3-208-16,8 4-32 0,-10-2-16 0,10 2 0 15,-13-3-304-15,3 3-64 0,-1 1-16 0,1 2 0 16,-1 1-320-16,1 4-64 0,-2-2-16 0,0 5 0 0,1-1-144 0,-2 3 0 15,0 3 144-15,0 2-144 16,-1 3 144-16,1 0-144 0,-1 0 192 0,2 1-192 0,-1 0 224 16,3-1-64-16,-1-3-16 0,2 2 0 0,2-2-144 0,0 0 0 15,2-2 144-15,1-3-144 0,1 0 0 0,3-13 128 16,0 0-128-16,2 10 0 0,-2-10 0 0,7 9 0 16,3-3 0-16,1-4 128 0,1-2-128 0,1-2 0 15,1-2 0-15,2-2 0 0,4 0 0 0,-3-2 128 16,-2-1-128-16,1-1 0 0,-1-2 0 0,2 0 0 0,-2-1 0 15,-2 1 128-15,-1-1-128 0,-2 2 128 0,0-1-128 0,-2-1 128 16,-1-2-128-16,-2 4 128 0,-1-2-128 0,-2 1 128 16,0 0-128-16,-1 2 192 0,0-1-64 15,-1 1 0-15,0 1-128 0,0 9 144 0,-1-9-144 0,1 9 160 16,0 0-160-16,0 0 160 0,-4-9-160 0,4 9 160 16,0 0-160-16,0 0 0 0,0 0 0 0,0 0 0 15,0 0 0-15,0 0 0 0,-6 6 0 0,6-6 0 16,-6 12 0-16,4-3 0 0,2 1 0 0,0 2 0 15,1 1 0-15,0 3 0 0,5 2 0 0,-1 0 0 16,-1 2 160-16,1-1-160 0,0 2 192 0,3 1-192 16,0 2 176-16,1-1-176 0,0 1 160 0,3-1-160 15,0-1 128-15,1 2-128 0,1 2 0 0,2 1 144 16,-1 1-144-16,0 2 160 0,-5 1-160 0,0 3 160 16,1-4-32-16,-2 1-128 0,-1 0 192 0,-3 2-64 15,-1 1 0-15,-3-4 0 0,-2 1 0 0,-2-2 0 0,-2-3 128 16,-3-1 32-16,-2-1 0 0,-2 0 0 15,-1-3 80-15,-1 1 16 0,-1-1 0 0,-2-2 0 0,-2 2-208 0,-1-1-48 16,-1-2 0-16,-1-1 0 0,-1-1-128 0,-2-1 192 16,0 0-192-16,2-2 192 0,-1-2-192 0,1-4 0 15,-2-1 0-15,0-3 0 16,1-2-624-16,-1-1-48 0,-1-1-16 0,4-3 0 16,-1-2-1456-16,5-3-288 0,1-2-64 0,3-7-9760 15,2-3-1952-15</inkml:trace>
  <inkml:trace contextRef="#ctx0" brushRef="#br0" timeOffset="156524.87">28493 9226 3679 0,'0'0'320'0,"0"0"-320"16,0 0 0-16,0 0 0 0,0 0 2944 0,0 0 512 15,0 0 96-15,0 0 32 0,0 0-1728 0,0 0-352 0,0 0-64 0,0 0-16 16,0 0 80-16,0 0 16 0,0 0 0 0,0 0 0 16,0 0-80-16,0 0-16 0,0 0 0 0,0 0 0 15,0 0-176-15,0 0-32 0,0 0-16 0,0 0 0 16,0 0-304-16,0 0-48 0,-3 11-16 0,1 0 0 15,2-11-240-15,-6 10-48 0,1 5-16 0,0-1 0 16,-2 0-144-16,1 3-48 0,-2 2 0 0,-2 1 0 16,-1 6 32-16,1 7 0 0,-3 5 0 0,-2 6 0 15,-2 4 64-15,0 3 16 0,-2 3 0 0,-2 3 0 16,1 0-64-16,0 7-16 0,-4 5 0 0,1 6 0 16,-1 2-112-16,3-2-32 0,1-3 0 0,0 0 0 15,3-2-224-15,1 0 128 0,3-3-128 0,4 1 0 16,3-4 128-16,3-4-128 0,3-4 0 0,3-3 0 15,-1-1 208-15,5 2-48 0,3-2-16 0,5 0 0 0,3-2-144 0,4 0 128 16,3 0-128-16,6-7 128 0,7-3-128 0,5-4 0 16,4-3 0-16,4-6 0 15,3-1-544-15,4-6-32 0,2-3-16 0,5-1 0 16,5-2-2160-16,6-1-416 0,5 0-96 0</inkml:trace>
  <inkml:trace contextRef="#ctx0" brushRef="#br0" timeOffset="157393.51">31696 9459 21183 0,'-5'-3'1888'15,"-2"1"-1504"-15,1-2-384 0,6 4 0 0,0 0 1968 0,0 0 320 0,0 0 64 0,0 0 16 16,0 0-1312-16,0 0-256 0,0 0-48 0,0 0-16 16,11 3-64-16,0 2-16 0,-2 4 0 0,1 4 0 15,3 0 32-15,2 1 0 0,-1 6 0 0,4-1 0 16,2 5-96-16,1 2-16 0,1 1 0 0,5 3 0 15,2 6-192-15,4-5-32 0,2 4-16 0,3 2 0 0,2 0 48 0,2 5 16 16,-2 1 0-16,-1 3 0 0,-2 2 128 0,-3 1 32 16,-2-2 0-16,-2 2 0 0,-2-4-80 0,-2 4-16 15,-5-3 0-15,-2 4 0 0,-1 3-96 0,-3 3-32 16,-2 6 0-16,-1-1 0 0,-3 2-80 0,-4-2 0 16,-3-1-16-16,0 2 0 0,-5 2-64 0,-1-2-16 15,-1 0 0-15,-1-2 0 0,-1-2-32 0,-1-4-128 16,0-4 192-16,1-5-64 0,0-5 192 0,1-3 48 15,0-3 0-15,1-1 0 0,-1-4-176 0,-1-3-48 16,-1-3 0-16,0-3 0 0,-1-5-144 0,1 1 0 16,-1-4 0-16,-1-5 0 15,-1 0-1296-15,0-3-192 0,-2-4-48 0,0-1 0 16,-3-2-2176-16,-5-5-432 0</inkml:trace>
  <inkml:trace contextRef="#ctx0" brushRef="#br0" timeOffset="158743.15">26072 10395 4607 0,'0'0'192'0,"0"0"64"0,0 0-256 0,0 0 0 0,0 0 0 0,0 0 0 16,0 0 7424-16,0 0 1456 0,0 0 272 0,10-4 64 16,1 0-7008-16,-1 2-1408 0,2 2-288 0,-2-3-48 15,2 0-176-15,1 2-32 0,0-1-16 0,3 0 0 16,-1 1-112-16,2 0 0 0,0-1-128 0,1 1 192 16,2-2-192-16,-2 2 128 0,0 1-128 0,1-1 0 15,0-2 0-15,0 2 0 0,0 0 0 0,1-2 0 16,-1 2 0-16,-1-3 0 0,-2 1 0 0,0 3 0 31,-2-2-544-31,2 2 0 0,-2 0 0 0,0 2 0 0,1-1-272 16,-2 5-48-16,-1-5-16 0,-1 4 0 0,0 2-1328 0,-1-1-272 0,1 2-48 0</inkml:trace>
  <inkml:trace contextRef="#ctx0" brushRef="#br0" timeOffset="158988.14">26168 10722 35935 0,'0'0'3200'0,"0"0"-2560"15,0 0-512-15,0 0-128 0,18 3 1344 0,3-2 240 16,4 1 48-16,1-2 16 0,2-2-1280 0,3 1-368 0,1-3 144 0,1-1-144 15,1-2 0-15,1 1 0 0,0-3 0 0,3 1 0 32,1-1-448-32,0-2-144 0,0 1-48 0,1-2-11424 0,-3 0-2288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4:59.94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18501 5303 6447 0,'0'0'576'0,"-6"-3"-576"16,-1 1 0-16,2-2 0 0,1-3 2496 0,1 1 384 16,1-3 64-16,0 2 32 0,2 0-1632 0,3 0-320 0,1-5-64 0,0 0 0 15,-2 0-368-15,2 1-64 16,0-1-16-16,1 0 0 0,1 3 192 0,-1-3 48 15,-1-1 0-15,1 3 0 0,2-1-64 0,2 1-16 0,0 0 0 0,1 1 0 16,1-1-272-16,0 0-48 0,2 2-16 0,0 2 0 16,0-1 32-16,1 2 0 0,-3 1 0 0,1 0 0 15,-2 0 48-15,0 2 16 0,-10 2 0 0,11-2 0 16,-11 2-144-16,0 0-32 0,0 0 0 0,11 5 0 16,-11-5-128-16,8 11-128 0,-8-11 144 0,5 13-144 15,-4 0 0-15,-1 0 0 0,-1-1 0 0,-2-1 0 16,-1 2 0-16,-1 3 0 0,-2-3 0 0,2 4 0 15,0-4 0-15,0 4 0 0,-2-1 0 0,0 2 0 16,-3 2 0-16,1-1 0 0,0 1 0 0,-1-1 0 16,-2 1 0-16,0-1 0 0,-1 2 0 0,0-4 0 15,1-1 128-15,3-1-128 0,-1-2 0 0,1 1 0 0,1-1 128 0,1-2-128 16,2 1 0-16,1-3 0 0,0-1 0 0,2 1 128 16,0 0-128-16,2 2 0 0,0-11 0 15,0 11 0-15,2 0 0 0,0-1 0 0,1 1 0 16,1-1 0-16,-4-10 0 0,5 12 0 0,2-2 0 0,-1-2 144 15,-6-8-144-15,11 12 128 0,-2-2-128 0,0-2 0 16,0-3 144-16,0 3-144 0,1 0 0 0,1 0 0 16,-1-4 0-16,1 1 0 15,-11-5-320-15,12 5-144 0,-2-2-32 0,0-1 0 16,-10-2-2048-16,13-4-400 0,0-2-96 0,-13 6-16 0</inkml:trace>
  <inkml:trace contextRef="#ctx0" brushRef="#br0" timeOffset="699.49">19004 5025 27807 0,'0'0'1232'0,"0"0"256"0,0 0-1184 0,0 0-304 0,0 0 0 0,0 0 0 16,0 0 464-16,0 0 48 0,0 0 0 0,0 0 0 16,-10 1-512-16,1 2 0 0,9-3 0 0,-8 5 0 15,-1 0-208-15,0 2 64 0,1-1 16 0,0 4 0 16,-1-5-48-16,0 3 0 0,0 2 0 0,-2-2 0 16,-1 1 176-16,-1 1 0 0,0 1 0 0,-1 1-128 15,-2-5 128-15,3 4 0 0,2-2 0 0,0 1 0 0,1 0 0 0,2 0 0 16,1 0 0-16,2 2 0 0,1-1 208 0,3-1-16 15,1-10-16-15,3 13 0 0,1-3-48 0,2 0 0 16,3-4 0-16,3 1 0 0,1-3-128 0,1-1 160 16,2 0-160-16,1-3 160 0,1-1-160 0,2 1 192 15,-1-3-192-15,1 3 192 0,-2 0-192 0,0 0 0 16,-1 3 0-16,0 1 0 0,-1-3 0 0,-2 4-176 16,-2-1 176-16,-2 3-128 0,1-1 128 0,-3 1 0 15,-8-7 0-15,7 10 128 0,0 2-128 0,-2-3 0 16,0-1-128-16,-2 2 128 0,-2-2 0 0,-1 2 0 15,-1 2 0-15,0-1 176 0,-2 0-176 0,-1 1 160 0,-1 0-160 0,-2 1 160 16,-2 3-160-16,0-1 0 0,0-1 0 16,-1 2 128-16,-3 0-128 0,1 1 0 0,0-3 144 0,0 2-144 15,1-1 0-15,-1 0 0 0,-1-4 0 0,1 1 0 16,2-3 0-16,1-1 0 0,-2-1 0 0,2-2 0 16,-1-1 128-16,0-4-128 0,1 0 128 0,0 0-128 15,0-3 128-15,1 1-128 0,2-4 160 0,1 0-160 16,2-1 320-16,2-4-48 0,1-2 0 0,1 1 0 15,2-4 48-15,2 2 16 0,4-3 0 0,1 0 0 16,1-4-336-16,-1-2 144 0,1-3-144 0,-1 1 0 16,0 0 128-16,1 0-128 0,-2 0 0 0,1-1 0 15,0 0 0-15,-1 2 0 0,0-3 0 0,0 3 0 16,-1-1 128-16,1 1-128 0,0 2 0 0,1 1 0 16,0 1 0-16,-3-1 0 0,0 2 0 0,-1 2 0 15,1-1 0-15,-2 3 0 0,-1 0 128 0,-1 1-128 0,-1 0 0 0,-2 2 0 16,0 0 0-16,-1 0 0 15,-2-1-608-15,1 2-80 0,-1-1-16 16,1 4-8816-16,2 8-1760 0</inkml:trace>
  <inkml:trace contextRef="#ctx0" brushRef="#br0" timeOffset="1583.4">17472 6112 9215 0,'0'0'400'0,"0"0"96"0,0 0-496 0,0 0 0 0,0 0 0 0,0 0 0 16,0 0 3248-16,0 0 544 0,0 0 112 0,0 0 32 16,0 0-2976-16,0 0-608 0,10-6-112 0,-3-1-32 15,0 0 48-15,1 0 16 0,0 2 0 0,1 1 0 16,0-3 16-16,1 1 0 0,-1-2 0 0,2 2 0 15,2-1 32-15,-3-1 0 0,-2 0 0 0,1 2 0 16,-1 1 64-16,-8 5 0 0,9-4 16 0,-9 4 0 16,9-2-208-16,-9 2-32 0,0 0-16 0,9 2 0 15,-9-2-144-15,10 2 0 0,-10-2 0 0,10 4 128 16,-10-4 0-16,12 2 0 0,-12-2 0 0,11 2 0 16,0 1 80-16,-1-1 16 0,-1 0 0 0,-9-2 0 15,11 2-80-15,-3 1-16 0,-8-3 0 0,9 6 0 0,0 0-128 16,-9-6 0-16,6 9 0 0,-6-9 128 15,4 11-128-15,-1 1 0 0,-3 0 144 0,0 1-144 0,-3-1 0 0,1-1 0 16,-1 2 0-16,1-2 0 0,-2 2 0 0,0-3 0 16,0 3 0-16,0-2 0 0,0-1 0 0,0 2 128 15,-1-2-128-15,1 5 0 0,-1 0 320 0,-1 2 0 16,1 0 0-16,0 3 0 0,0-1 16 0,1 1 0 16,0-3 0-16,1-1 0 0,-1-1-96 0,2 0-32 15,1-2 0-15,-1 0 0 0,2-2-208 0,0 1 0 16,-1-1 128-16,2-4-128 0,-1-7-224 0,4 9-96 15,-4-9 0-15,0 0-16 16,0 0-816-16,9 3-176 0,-9-3-16 0,11-3-12208 0</inkml:trace>
  <inkml:trace contextRef="#ctx0" brushRef="#br0" timeOffset="2253.09">18137 5955 31215 0,'0'0'1376'0,"-10"0"288"0,-1-2-1328 0,2 5-336 0,0 1 0 0,1 2 0 15,1-2 320-15,0 3-16 0,-1-1 0 0,0 1 0 16,-1-1-304-16,-1 1 0 0,-2-2 0 0,0 2 0 0,-1 0-192 0,0 1 0 15,0 1 0-15,2-2 0 0,0 1 0 16,1 1 0-16,-1-3 0 0,1 4 0 0,-1 0 192 0,1 2 0 16,1-1 0-16,1 1 0 0,0-3 0 0,3 0 0 15,1-2 0-15,4-7 0 0,0 0 0 0,0 0 0 16,0 0 0-16,0 0 0 0,0 0 256 0,7 9-16 16,-7-9 0-16,10 7 0 0,0-2-240 0,-10-5 176 15,12 6-176-15,-1 1 160 0,-1-2-160 0,2-1 0 16,1 2 0-16,0-2 0 0,-1 2 0 0,1-1 0 15,0-1 0-15,0 1 0 0,-2 1-160 0,1 1 160 16,-1 1 0-16,-1-2-144 0,2 0 144 0,-3 0 0 16,-9-6 0-16,9 10 0 0,-2 2 0 0,-7-12 0 0,0 0 0 0,6 12 0 15,-1 1 0-15,-5-13 0 0,4 12 0 0,-1 1 0 16,-2-2 0-16,-1 0 0 0,0-1 0 16,0-10 128-16,-3 12-128 0,2-2 0 0,-1 0 0 0,0-1 128 15,-2 2-128-15,-1-3 0 0,-1 0 0 0,-1-1 0 16,-1-1 0-16,-1 1 0 0,-1 1-176 0,-1-1 176 15,1 0 0-15,-2-1-144 0,0 1 144 0,1-2 0 16,2-1 0-16,-1 0 0 0,1-4 0 0,9 0 0 16,-9 3 0-16,9-3 0 0,-9 0 128 0,9 0-128 15,0 0 192-15,0 0-16 0,0 0-16 0,0 0 0 16,-7-7 16-16,7 7 0 0,0 0 0 0,0-13 0 16,2 0 64-16,3 0 16 0,3-1 0 0,0 1 0 15,-1-6 0-15,4 1 0 0,-1-4 0 0,2-3 0 0,0-2 128 0,1 1 48 16,0-2 0-16,0 1 0 0,-1-1-128 15,1 2-32-15,-2-4 0 0,2 0 0 16,0 3-80-16,-1-2-32 0,-1 3 0 0,-1-1 0 0,1-2-160 0,-1 2 192 16,0-1-192-16,1 4 192 0,-2 0-192 0,1 1-272 15,-1-1 64-15,2 1 16 16,2 3-2496-16,0 1-480 0</inkml:trace>
  <inkml:trace contextRef="#ctx0" brushRef="#br0" timeOffset="3554.9">17577 6548 13823 0,'-12'0'608'15,"12"0"128"-15,-12 1-592 0,3 0-144 0,1-2 0 0,8 1 0 0,0 0 2112 0,0 0 384 16,0 0 64-16,0 0 32 0,0 0-1904 0,0 0-384 16,7-6-80-16,3-1-16 0,2-1 112 0,1 2 0 15,1-1 16-15,2 2 0 0,2 1 624 0,1 2 128 16,-1-5 32-16,0 3 0 0,0 0-528 0,1 2-96 0,-4-1-32 0,2 0 0 16,0 2-272-16,0 1-64 0,0-1-128 0,-1 1 192 15,-2 0-192-15,-1 1 0 0,-3 2 0 0,1-1 0 31,-1 1-592-31,1 1-16 0,-1 1 0 0</inkml:trace>
  <inkml:trace contextRef="#ctx0" brushRef="#br0" timeOffset="6758.8">3454 5686 12895 0,'0'0'576'0,"6"-5"112"0,-6 5-560 0,7-9-128 0,-1 2 0 0,-6 7 0 0,9-6 2480 0,-9 6 464 16,9-5 80-16,-9 5 32 0,8-8-2176 0,-8 8-432 15,0 0-96-15,0 0-16 0,0 0-80 0,0 0 0 16,0 0-16-16,0 0 0 0,0 0 448 0,0 0 80 0,0 0 32 0,0 0 0 16,0 0-80-16,0 0-16 0,0 0 0 0,-6 8 0 15,-1 2-176-15,1 2-32 0,-2-1-16 0,-1 4 0 16,-3 0-112-16,-1 5-32 0,-4 3 0 0,-1 5 0 16,-3 3 160-16,-3 2 16 0,-2-2 16 0,-1 3 0 15,-4 4-96-15,-5-2-32 0,-1-1 0 0,-1 2 0 16,-1-2-128-16,1 0-16 0,0-2-16 0,2-1 0 15,-1 2-240-15,3-1 128 0,0-7-128 0,6 1 0 16,3-1 0-16,4-6 128 0,3-2-128 0,3-2 0 16,4-3 0-16,3-3 0 0,4-3-192 0,4-7 192 31,-4 9-1056-31,4-9-96 0,0 0-32 0,0 0-14704 0</inkml:trace>
  <inkml:trace contextRef="#ctx0" brushRef="#br0" timeOffset="7087.92">3094 5685 30399 0,'-5'-11'2704'0,"-2"2"-2160"16,-1 3-544-16,8 6 0 0,0 0 2080 0,0 0 304 15,0 0 64-15,0 0 16 0,0 0-1808 0,0 0-352 0,0 0-80 0,8 6-16 16,1 3 48-16,3 2 16 0,0 1 0 0,1 2 0 16,-2 4-144-16,1 4-128 15,1 0 144-15,0 6-144 0,-1-1 176 0,0 1-176 0,-1-1 192 0,1 0-192 16,0 2 272-16,1 5-48 0,-3 4-16 0,2-10 0 16,0-11 16-16,1 3 0 0,0 3 0 15,1-2 0-15,1-3-96 0,1 2-128 0,1-2 176 0,0 1-176 16,-1-3 128-16,0 1-128 0,-2-1 0 0,-1 0 0 15,-3-2-208-15,-2-1-112 0,-1 1 0 0,-2-3-16 32,-1-1-576-32,-3 1-112 0,-1 0-32 0,0-11-10864 0,-2 10-2176 0</inkml:trace>
  <inkml:trace contextRef="#ctx0" brushRef="#br0" timeOffset="7895.48">3074 5311 4607 0,'0'0'400'0,"0"0"-400"0,-9-4 0 0,9 4 0 16,-9-4 3648-16,9 4 640 0,-9-5 128 0,9 5 16 16,-8-4-2096-16,8 4-416 0,0 0-96 0,0 0-16 15,0 0-416-15,0 0-96 0,0 0-16 0,0 0 0 16,0 0-176-16,9-9-32 0,2 5-16 0,0-2 0 0,2 4-208 0,2 1-32 15,-2-1-16-15,1 1 0 16,2 1-320-16,-1 0-64 0,1-1-16 0,2-1 0 0,0 2-144 0,2 0-16 16,0-1-16-16,-1 1 0 0,-1-1-48 0,1 1-16 15,0-2 0-15,1 1 0 0,-1-3-160 0,2 2 160 16,0-1-160-16,1 2 160 0,-1-3-32 0,-1 1-128 16,-2-2 192-16,0 1-64 0,-2 0-128 0,-2-1 192 15,-1 0-192-15,-1-1 192 0,-12 6-192 0,12-1 0 16,-12 1 0-16,10-2 0 0,-10 2 144 0,10-2-144 15,-10 2 160-15,0 0-160 0,0 0 176 0,0 0-176 16,0 0 192-16,0 0-192 0,0 0 240 0,0 0-64 16,0 0-16-16,0 0 0 0,0 0 16 0,0 0 0 15,0 0 0-15,-1-9 0 0,1 9 0 0,-2-10 0 0,-1 1 0 16,3 9 0-16,-5-10-48 0,1 4-128 0,0-1 192 0,-1 1-64 16,-2-2-128-16,1 2 128 0,-2-2-128 0,-1 1 128 15,-2 2-128-15,0 0 160 0,-3 1-160 0,0 0 160 16,-2-1-160-16,0 2 160 0,-3-1-160 0,1 2 160 15,0-4-160-15,1 2 0 0,3 2 0 0,-1 1 128 16,1-1-128-16,-1 1 0 0,1 0 0 0,1 2 128 16,1-1-128-16,1 1 0 0,-1 1 0 0,1 0 0 15,2 2-160-15,2-1 160 0,-3 1-208 0,10-4 80 16,0 0-1648 0,0 10-320-16,6 0-64 0,4 1-15984 0</inkml:trace>
  <inkml:trace contextRef="#ctx0" brushRef="#br0" timeOffset="10375.32">4705 5489 12207 0,'0'0'528'0,"0"0"128"0,0 0-528 0,0 0-128 16,0 0 0-16,0 0 0 0,0 0 1184 0,0 0 208 16,0 0 32-16,3-9 16 0,-3 9-464 0,4-9-80 0,-2 1-32 0,-2 8 0 15,5-8 64-15,-5 8 16 0,6-7 0 0,-1 0 0 16,-1-1-112-16,-4 8-32 0,4-9 0 0,-4 9 0 15,0 0-160-15,4-6-16 0,-4 6-16 0,0 0 0 16,1-8-240-16,-1 8-48 0,0 0-16 0,0 0 0 16,0 0-80-16,-7-3-16 0,0 2 0 0,-1 1 0 15,-1 0 144-15,0 4 32 0,-2-2 0 0,1 4 0 16,1-1 144-16,-2 1 48 0,1 1 0 0,-2 1 0 16,-1 1-160-16,0 0-32 0,0 1 0 0,-2 1 0 15,1-1-48-15,0 1-16 0,-2-2 0 0,-1 1 0 16,-1 2-128-16,0 1-48 0,-2 1 0 0,2 1 0 15,0 3 96-15,-1 0 16 0,2-1 0 0,2 1 0 16,0-1-48-16,2 0 0 0,0-1 0 0,4 2 0 16,4 3 192-16,2 0 48 0,2-4 0 0,2 2 0 0,3 1-192 0,2 1-16 15,0 0-16-15,2 1 0 0,-2 1-224 0,2 2 0 16,1 0 128-16,0 1-128 0,-1 0 0 0,1 1 0 16,1-2 128-16,-1 2-128 0,-1-2 0 0,1 0 0 15,0-2 0-15,0-3 0 0,0 0 0 0,1-4 128 16,2-1-128-16,0-2 0 0,0-3 0 0,1-3 0 15,0-2 0-15,1-4 0 0,0-2 0 0,5-2-160 16,0-4 32-16,1-1 0 16,-1 0-384-16,3-1-64 0,1 0 0 0,-1 0-16 15,-1-1-368-15,0 1-80 0,-1 0-16 0,0 0 0 16,-4 0-1888-16,1 0-384 0,-3-2-80 0</inkml:trace>
  <inkml:trace contextRef="#ctx0" brushRef="#br0" timeOffset="10710.47">4511 5789 14735 0,'0'0'1312'0,"0"0"-1056"0,-12-1-256 0,0 2 0 15,2 2 3936-15,10-3 736 0,-10 9 128 0,2 0 48 16,1 1-3696-16,2 1-720 0,1-1-160 0,0 1-16 16,2 0 64-16,2-11 32 0,0 12 0 0,1 0 0 15,0-3-112-15,-1-9-32 0,8 9 0 0,0-2 0 0,2-2-32 0,2-1-16 16,1 1 0-16,1-2 0 0,2-2 32 0,2-1 0 16,2 0 0-16,2-1 0 0,1-2 96 0,4 0 32 15,1-3 0-15,3 1 0 0,2-3-112 0,2 1-16 16,2-1 0-16,-1 1 0 0,2-1-192 0,-1-3 0 15,-2 2 0-15,1 0 0 16,-1 1-464-16,-1-3-144 0,-1 1-32 0,-3 3-15680 0</inkml:trace>
  <inkml:trace contextRef="#ctx0" brushRef="#br0" timeOffset="17996.95">6086 5260 23951 0,'0'0'2128'0,"-5"-7"-1696"0,-2 1-432 0,7 6 0 16,0 0 2112-16,0 0 320 0,-10-3 80 0,10 3 16 15,-10-2-2048-15,10 2-480 0,-7 0 0 0,7 0 0 16,0 0 0-16,0 0 0 0,0 0 0 0,0 0 0 16,0 0 0-16,0 0 0 0,0 0 0 0,0 0 0 15,0 0 0-15,0 0 0 0,-7 6 0 0,7-6 176 16,-6 9 432-16,2-1 96 0,0 2 0 0,1 2 16 15,1 1 240-15,-1 0 32 0,-1-1 16 0,1 4 0 16,1 3-384-16,1-3-80 0,-1-3-16 0,1 2 0 16,0 5-304-16,-1 2-64 0,1 0-16 0,1 2 0 15,0 1-144-15,0 2 192 0,1 6-192 0,1 2 192 16,-2-3-192-16,1 5 128 0,0 1-128 0,1 1 128 16,-1 4 0-16,-1-7-128 0,1-3 192 0,0 0-64 0,1-1 16 15,0-3 0-15,1-3 0 0,0-1 0 0,-1-1-144 16,1-3 0-16,-1 1 0 0,1 3 0 15,1-3 0-15,0 2 0 0,-2-1 0 0,1 1 0 0,-2-2 0 0,1 1 0 16,-1 3 0-16,0-3 0 16,1-3-576-16,-1-3 0 15,1-1 0-15,1-4 0 0,-3-12-48 0,0 0 0 0,4 8 0 16,-4-8 0-16,0 0-1584 0,0 0-320 0,7-9-64 0</inkml:trace>
  <inkml:trace contextRef="#ctx0" brushRef="#br0" timeOffset="18395.14">6194 5321 25791 0,'0'0'2304'0,"0"0"-1856"0,0 0-448 0,0 0 0 16,0 0 1664-16,0 0 256 0,-10 3 32 0,10-3 16 16,-10 6-1520-16,3 1-320 0,0-2-128 0,7-5 128 15,-6 10 128-15,0 1 32 0,1-1 0 0,1 1 0 16,4-1-64-16,0 2-16 0,0 0 0 0,3 2 0 16,-1 3-16-16,2-2-16 0,0 4 0 0,0-2 0 15,0 2 208-15,1 2 64 0,-1 5 0 0,0 3 0 0,0-2-16 0,0 8 0 16,-1 5 0-16,-1 1 0 0,-1 4-16 0,-1 0 0 15,-1-2 0-15,-1-1 0 0,-1 0-224 0,-1-3-32 16,0 0-16-16,0-3 0 0,2 1-144 0,-1-1 192 16,2 0-192-16,1-3 192 0,0 0-192 0,1-3 128 15,0-3-128-15,2-3 128 0,-1-3-416 0,1-3-96 16,0-1 0-16,1-7-16 16,1 1-1648-16,-5-11-320 0,0 0-64 0,0 0-7904 15,0 0-1584-15</inkml:trace>
  <inkml:trace contextRef="#ctx0" brushRef="#br0" timeOffset="19113.02">6100 5463 2751 0,'-17'-13'128'0,"8"5"16"0,0-1-144 0,0 0 0 0,2-1 0 0,2-1 0 15,0 2 4720-15,1 3 912 0,1-1 176 0,3 7 32 16,0 0-3808-16,0 0-768 0,0 0-160 0,-2-8-16 16,0 2-32-16,2 6 0 0,0-7 0 0,0 7 0 15,2-10-48-15,0 1-16 0,2-1 0 0,-1 3 0 16,2-5-128-16,0 2-32 0,2-2 0 0,1 3 0 16,2-3-192-16,3 1-32 0,4-2-16 0,0 0 0 15,0-4-192-15,1 4-32 0,2 0-16 0,1 2 0 16,1-1-144-16,-1 4-16 0,1 3-16 0,1 2 0 0,2 1 16 0,0 0 16 15,1 4 0-15,0 2 0 0,-1-1-64 0,1 7-16 16,-1-1 0-16,-2 5 0 0,-2 6-128 0,-2-3 0 16,1 2 0-16,-2 3 128 0,-1 3-128 0,-1 0 0 15,-1-3 0-15,0 3 0 0,-3 0 0 0,-2-1 0 16,-1-2 0-16,-2-1 128 0,-2 0-128 0,1 0 0 16,-2-3 0-16,-1 1 128 0,-2-4-128 0,-1 2 0 15,-2 0 0-15,-2 0 0 0,-3-3 0 0,-2 2 0 16,-3 0 0-16,-1 2 0 0,-2 0 0 0,-2 2 0 15,-2 1 0-15,0-1 0 0,-2-1 0 0,-1 0 0 16,-2 2 0-16,1 0 0 0,-1-3 0 0,5-2 0 16,-1-3 128-16,2-1-128 0,1-2 0 0,3-3 0 15,-1-3 144-15,4-2-144 0,0 1 144 0,2-3-144 16,9 0 192-16,0 0-192 0,0 0 160 0,0 0-160 0,-6-5 128 0,6 5-128 16,0 0 0-16,0 0 0 0,0 0 0 0,0 0 0 15,0 0 0-15,0 0 0 0,0 0 0 0,0 0 0 16,0 0 0-16,-4 7-144 0,0 1 144 0,0 3 0 15,0-1-144-15,-1 0 144 0,0 2 0 0,1-3-144 16,0-1 144-16,4-8 0 0,0 0 0 0,0 0 0 16,0 0 0-16,4 9 0 0,-4-9 0 0,11 9 128 15,1-5-128-15,1 3 144 0,3-2-144 0,2 2 160 16,0 0 0-16,2 2 0 0,1 1 0 0,2 1 0 16,2 2-160-16,0 2 160 0,-3 2-160 0,1 2 160 15,1 1-160-15,-1 2 0 0,2-2 0 0,-2 0 0 16,1 0 0-16,-2-1 0 0,-1 0 128 0,0-4-128 15,0 0 0-15,0-2 0 0,-2-2 0 0,1-3-176 0,1-1-48 0,-2-2-16 16,1-1 0-16,-1-1 0 0,1 0-128 0,-2-3-16 16,-1 0-16-16,0-3 0 15,0 1-1296-15,-2 1-256 0,0-3-48 0,-2 0-15056 16</inkml:trace>
  <inkml:trace contextRef="#ctx0" brushRef="#br0" timeOffset="22507.08">6891 4524 2751 0,'0'0'256'0,"0"0"-256"0,0 0 0 0,0 0 0 16,0 0 2704-16,0 0 496 0,0 0 112 0,0 0 16 16,0 0-1440-16,0 0-288 0,0 0-48 0,0 0-16 15,0 0-384-15,0 0-96 0,0 0-16 0,0 0 0 0,0 0 112 0,0 0 0 16,0 0 16-16,0 0 0 0,10-5-176 0,-1 1-32 16,-1 0-16-16,-8 4 0 0,10-2-432 0,-1 1-96 15,-1-1-16-15,2 1 0 0,1-2-144 0,-1 1-16 16,2-2-16-16,0 1 0 0,-2 3 96 0,1-1 0 15,-2-2 16-15,0 1 0 0,1-1-64 0,1 2-16 16,-2-1 0-16,1 1 0 0,-10 1-256 0,12 0 128 16,-2-1-128-16,1 1 0 0,-2 0 128 0,-9 0-128 15,10 1 0-15,-1-1 0 0,-9 0 0 0,11 0 0 16,-11 0 0-16,10 0 0 0,-10 0 0 0,9 0 0 16,-9 0 128-16,0 0-128 0,11 0 160 0,-11 0-32 15,0 0 0-15,0 0 0 0,0 0 64 0,0 0 16 16,0 0 0-16,0 0 0 0,9 5-48 0,-9-5-16 15,0 0 0-15,0 0 0 0,0 0-16 0,3 13 0 0,-3-2 0 16,-2-1 0-16,2-10-128 0,-5 9 0 0,1 1 144 0,-1 0-144 16,0-1 0-16,0 2 0 0,-1-1 0 0,0 0 128 15,-1 2-128-15,1 2 0 0,-1-1 0 0,1-1 0 16,-3 3 128-16,-1-1-128 0,0 4 160 0,1 0-160 16,0-1 208-16,0 0-48 0,0 0-16 0,1 1 0 15,1-1-16-15,2-1-128 0,-3-2 192 0,2 1-64 16,0-2-128-16,3 0 0 0,-1 0 144 0,1 3-144 15,2-6 0-15,-1 2 144 0,1-1-144 0,1 1 0 16,0 0 0-16,1-2 0 0,-1-10 0 0,4 12-192 31,-2-3-224-31,0-1-32 0,-2-8-16 0,3 9 0 0,-3-9-1680 16,0 8-336-16,0-8-64 0,0 0-11936 0</inkml:trace>
  <inkml:trace contextRef="#ctx0" brushRef="#br0" timeOffset="23635.77">7734 4462 22175 0,'0'0'480'0,"0"0"96"0,0 0 32 0,0 0 32 0,-7-7-512 0,7 7-128 0,-8-5 0 0,8 5 0 0,-9-4 640 0,9 4 128 16,-9-2 0-16,9 2 16 0,-10 0-432 0,10 0-96 16,-12 0 0-16,12 0-16 0,-12 2 16 0,12-2 0 15,-9 3 0-15,9-3 0 0,-10 1-64 0,10-1-16 16,-10-2 0-16,10 2 0 0,-10 1 80 0,1-1 32 16,0 0 0-16,9 0 0 0,-12 0 256 0,2 0 48 15,-1 2 16-15,1 2 0 0,-3-4-16 0,0 2 0 16,-2-1 0-16,1 3 0 0,0 2-176 0,-2-2-32 15,-2 4-16-15,1 0 0 0,0 0-176 0,3 1-48 16,-1 1 0-16,2 1 0 0,0-2-144 0,4 0 160 16,1 1-160-16,3-2 160 0,0 4-32 0,1 0-128 0,1-1 192 0,3-11-64 15,0 14-128-15,0-3 0 0,0-11 0 0,3 13-176 16,-3-13 176-16,0 0 0 0,8 11 0 0,-8-11 128 16,10 8 16-16,-10-8 16 0,12 3 0 0,0-1 0 15,-2-2 128-15,0 0 32 0,1 0 0 0,-1 0 0 16,-10 0-144-16,13 0-32 0,0 2 0 0,-4 1 0 15,-9-3-144-15,12 7 0 0,-12-7 0 0,11 10 0 16,-2 0 0-16,-1 1 0 0,-3-1 0 0,0 1 0 16,-1 0 0-16,-1 1 0 0,-2 0 0 0,0 0 0 15,-1-1 0-15,0 2 0 0,0-1 0 0,1 0 0 16,1 0 0-16,0-3 0 0,2 0 0 0,0 3 0 0,0-5 0 16,1 1 0-16,2 0 0 0,-1 0 0 15,-6-8 0-15,7 8 128 0,-2-1-128 0,-5-7 0 0,5 8 0 0,-5-8 0 16,6 9 128-16,-4 1-128 0,-2-10 0 0,-1 10 0 15,-2 0 0-15,-1 0 0 0,-1-3 0 0,-3 1 0 16,-1 1 0-16,-1-1 0 0,-2 0 0 0,3 1 0 16,-2-2 0-16,1-3 0 0,-2-2 0 0,2 2 0 15,1-3 0-15,0-2 128 0,-1-2-128 0,3 0 192 16,7 3-192-16,-10-7 192 0,1 0-192 0,0 1 192 16,0-3-192-16,0 2 192 0,-1 2-192 0,-1-1 0 15,1-1 144-15,1 2-144 0,-2 0 0 0,1-1 0 16,-2 2 0-16,0 2 0 0,1 1 0 0,-1 1-160 15,0 0 160-15,3 0 0 0,0 0 0 0,9 0 0 16,0 0 0-16,0 0 0 0,0 0 0 0,0 0 0 16,0 0 0-16,1-11 0 0,3 2 144 0,3-1-144 15,2-2 128-15,1-1-128 0,4-2 256 0,3-1-16 0,0-1-16 0,2-2 0 16,0-3 16-16,2 0 0 0,1-7 0 0,2 2 0 16,-4 0-64-16,1 1-16 0,-1-1 0 0,-1 4 0 15,0-4-160-15,-2 3 192 0,-3 3-192 0,-1 2 192 16,-1 0-192-16,-2 2 0 0,1 3 0 0,-2 2 128 15,-1 2-128-15,-1 2 0 0,1 2 0 0,1 0 0 16,0 1-160-16,1 1-16 0,-1 2 0 0,1 0 0 31,2 2-352-31,0 0-80 0,-2 0-16 0,0 0 0 16,1 0-1232-16,1 2-240 0,-2 0-48 0,-10-2-16 16,12 6-720-16,-2-3-160 0,-10-3-32 0,0 0 0 0</inkml:trace>
  <inkml:trace contextRef="#ctx0" brushRef="#br0" timeOffset="24116.34">8019 4343 6447 0,'0'0'272'0,"0"0"80"0,0 0-352 0,0 0 0 0,-10 0 0 0,10 0 0 0,0 0 5248 0,-9-1 960 0,9 1 208 0,0 0 48 15,0 0-4496-15,0 0-896 0,0 0-176 0,0 0-48 16,0 0-512-16,0 0-96 0,0 10-32 0,0-10 0 16,0 11-208-16,0-11 0 0,0 10 0 0,1 2 0 15,0 0 0-15,-1 1 0 0,-2-2 0 0,-2 5 0 16,-2-2 192-16,0 0-64 0,-4-4-128 0,0-1 192 15,0 5 80-15,0-1 16 0,-1 0 0 0,1 2 0 16,-2-2 0-16,3 0 0 0,2 0 0 0,2 0 0 16,0-1 64-16,1-1 16 0,4-11 0 0,-3 10 0 15,3 0-144-15,0-10-32 0,3 10 0 0,-3-10 0 16,8 10-192-16,-8-10 128 0,10 7-128 0,1-1 0 16,0-2 128-16,1-3-128 0,0 0 0 0,1 0 144 15,0-1-144-15,0 2 0 0,-1-2 0 0,1 0 128 0,-2 0-128 16,3 0 0-16,-1 0 0 0,1 0 0 0,0-2-320 0,1 1 16 15,-1 0 0-15,-1 0 0 16,0-5-464-16,0 2-80 0,1 0-32 16,1-2 0-16,-2 1-256 0,0-2-48 0,1 2-16 0,-1-2 0 15,0-3-1552-15,-1 0-304 0,-2-2-64 0,-1 1-16 0</inkml:trace>
  <inkml:trace contextRef="#ctx0" brushRef="#br0" timeOffset="24367.97">8299 4303 27647 0,'0'0'1216'0,"0"0"256"0,0 0-1168 0,0 0-304 0,-1 15 0 0,0 2 0 16,0 0 1072-16,-1 0 144 0,1 3 48 0,0-1 0 15,-2 5-480-15,0-1-80 0,0 0-32 0,-3 5 0 16,0 4-352-16,-2 3-80 0,-1 1-16 0,-2 3 0 15,0 2-48-15,-1 0-16 0,0-3 0 0,2-3 0 16,-2 1-160-16,0-2 128 0,3-2-128 0,-1-2 128 16,-1-4-128-16,3 0 0 0,1 0 0 0,1-1 0 31,1 0-1152-31,3-2-256 0,2 0-48 0</inkml:trace>
  <inkml:trace contextRef="#ctx0" brushRef="#br0" timeOffset="31239.98">8207 7634 14159 0,'0'0'624'0,"0"0"144"0,0 0-624 0,0 0-144 0,0 0 0 0,0 0 0 16,0 0 640-16,0 0 112 0,0 0 16 0,0 0 0 15,0 0-512-15,0 0-112 0,0 0-16 0,0 0 0 16,0 0-128-16,0 0 0 0,9 2 0 0,-9-2-176 16,0 0-48-16,0 0-16 0,0 0 0 0,0 0 0 15,0 0 240-15,0 0 0 0,0 0 0 0,0 0-144 16,0 0 656-16,0 0 144 0,0 0 32 0,0 0 0 16,0 0 528-16,0 0 96 0,0 0 32 0,0 0 0 15,0 0-192-15,0 0-16 0,0 0-16 0,0 0 0 16,1-9-352-16,1 0-80 0,-1 1-16 0,-1 8 0 15,5-10-384-15,2 2-80 0,-1 2-16 0,1-1 0 16,1 2-192-16,-1-2 0 0,1 1 0 0,0-1 0 0,-3-2 0 0,0 3 0 16,-1-1 0-16,-4 7 0 0,0 0 0 0,4-8 0 15,-1-2 0-15,-1 2 0 0,-2 8 384 0,0-10 48 16,0 2 0-16,0-3 0 0,-1 1 336 0,0 0 80 16,0-1 16-16,-1 3 0 0,1-2-160 0,0 2-16 15,1 8-16-15,-4-5 0 0,-1-2-224 0,-2 5-64 16,-2-1 0-16,0 2 0 0,0-2-208 0,-1 3-48 15,1 3-128-15,-1 1 192 0,-3 2-192 0,0 2 128 16,-1 2-128-16,-2 2 0 0,-1 0 128 0,-1 1-128 16,-1 1 0-16,1 3 144 0,-1 3-144 0,-1-1 0 0,1 0 144 15,0-1-144-15,2 1 128 0,0 1-128 16,2-3 160-16,0 1-160 0,1 2 208 0,2 2-48 0,3-1-16 16,4 0 0-16,1-1-16 0,3 1-128 0,2 0 192 0,3-1-64 15,1-2-128-15,3 0 128 0,2 1-128 0,2-3 128 16,2-2-128-16,1-3 0 0,0-2 144 0,2-2-144 15,2-2 0-15,2-2 0 0,1-5-160 16,0-2 160-16,-1-1-160 0,0-1 160 0,-1-2-128 0,1-2 128 16,0-4 0-16,1 1 0 0,0-4 0 0,-1 2-128 15,-1-1 128-15,-2 1 0 0,-2-1 0 0,-1-2 0 16,0 2 0-16,-3 0 0 0,-2 1 0 0,-2 0 0 16,-2-3 0-16,-2 2 128 0,-1 1-128 0,-3 0 128 15,-1 1-128-15,-3 1 0 0,-2 1 128 0,2 1-128 16,-2-1 0-16,-3 1 0 0,-2 2 0 0,1 0 0 15,-2 0 0-15,3 1 0 0,0 0 0 0,1 2 0 16,0 1 0-16,8 5 0 0,-9-4 0 0,3 0 0 0,6 4 0 0,0 0 0 16,-9 1 0-16,9-1 0 0,0 0 0 0,-7 9 144 15,2-1-144-15,1 3 0 0,1 0 128 0,2 5-128 16,0 0 0-16,2-2 0 0,-1 0 0 0,0 1 0 16,0 0 0-16,0 4 0 0,0 1 0 0,1 3 0 15,1-1 0-15,0 0 0 0,2 0 0 0,1 5 0 16,2-1 0-16,2 3 0 0,0-1 0 0,2 0 0 15,2 2 0-15,1 2 0 0,0-3 0 0,1 3 0 16,-1-1 0-16,0 0 0 0,-1-1 0 0,-1 0 0 16,0 0 0-16,-2 2 0 0,-1 0 0 0,-2 2 0 15,-2 0 0-15,-1 1 0 0,-4 0 0 0,0 2 0 16,0-1 0-16,-4 0 0 0,-2-4 176 0,-2-1-176 16,-1-1 160-16,-2 2-160 0,-1-1 128 0,-2 0-128 0,-2 2 0 0,1-2 0 15,-2-7 0-15,-1-3 0 0,-2-3 0 16,-1-1 0-16,-1-3 320 0,0-1-16 0,0-1-16 0,0-3 0 15,1-4-288-15,-1-1 0 0,-2-1 0 0,1-3-144 32,-2-4-256-32,0-3-48 0,2-1-16 0,-1-3 0 15,1-4-1968-15,2 0-400 0,3-1-80 0,1-3-12512 16</inkml:trace>
  <inkml:trace contextRef="#ctx0" brushRef="#br0" timeOffset="31804.46">9303 6833 23951 0,'0'0'2128'0,"0"0"-1696"15,-2-7-432-15,2 7 0 0,-4-11 1872 0,4 11 304 0,0 0 48 0,0 0 16 16,0 0-1792-16,0 0-448 0,0 0 0 0,0 0 0 15,0 0 0-15,-9 4 0 0,0 1 0 0,-1 3 0 16,1 4-192-16,-1 2 192 0,-3 2-160 0,0 2 160 16,-3 0-128-16,-1 3 128 0,-1 0 0 0,-2 1-144 15,1 0 272-15,-2 3 48 0,-1 1 16 0,0-1 0 16,-2 1 336-16,1 3 80 0,-2 1 16 0,1 4 0 16,-2 2-160-16,0 5-16 0,0 3-16 0,3 3 0 15,-1-2-48-15,3 0-16 0,2-2 0 0,2-2 0 16,3 0-32-16,3-3 0 0,3-1 0 0,3 0 0 15,1 1-48-15,3 2-16 0,1-1 0 0,3 0 0 16,0-2-128-16,3-3-16 0,0 0-128 0,3-2 192 16,3-3-192-16,2-3 128 0,3-2-128 0,2-1 0 15,0-3 0-15,3-2 0 0,2-4 0 0,1-2 0 0,1 0 0 16,2-5-320-16,2-1 64 0,0 0 0 16,-2-2-640-16,-1 0-128 15,-1-4-32-15,-1 0 0 0,0-4-480 0,-3-1-80 0,-3-2-32 0,-2 0 0 16,-2-4-1680-16,-2-1-352 0</inkml:trace>
  <inkml:trace contextRef="#ctx0" brushRef="#br0" timeOffset="32338.68">9668 7210 8287 0,'0'0'736'0,"-7"-4"-592"0,-3 2-144 0,10 2 0 16,-9-3 5152-16,9 3 992 0,-10 1 208 0,1 5 48 16,0 0-5024-16,-1 2-992 0,1 0-208 0,-1 2-48 15,-2 2-128-15,-1 1 128 0,-1 1-128 0,-1-1 128 16,1 2-128-16,0 3 0 0,-1 3 0 0,1 1 0 15,-2 3 144-15,2 1 0 0,0 1 0 0,-1 2 0 16,2 1 352-16,0 0 64 0,0 2 16 0,0 0 0 16,-1 3-192-16,2-3-16 0,2 5-16 0,1-2 0 0,1-1-160 0,4 0-48 15,3 0 0-15,1-2 0 0,0-4-16 0,4-2 0 16,1 0 0-16,3-8 0 0,3-2 0 0,2-3 0 16,3-1 0-16,2-6 0 0,2-2 0 0,1-3-128 15,0-2 192-15,1-3-64 0,1 0-128 0,2-4 160 16,0-2-160-16,-2-7 160 0,-2-1-160 0,-1-2 0 15,-2-1 144-15,-1-1-144 0,0-3 192 0,0 1-16 16,-2-1-16-16,-2-1 0 0,-2-2 192 0,-1-2 32 16,-1 0 16-16,-2-1 0 0,-2-3-208 0,0 0-64 15,-1-1 0-15,-1 3 0 0,-3-1-128 0,-1 0 0 16,-2 1 0-16,-1-3 0 0,-3 3 0 0,1 4-176 0,-2 0 176 16,0 5-192-16,-1-3 192 0,0 4 0 15,1 1 0-15,2 1 0 0,-3 1 0 0,2 0-128 0,2 1 128 0,0 1 0 31,-2 0-448-31,3 2-16 0,0 0 0 0,0 2 0 16,-1 7-1632-16,5 6-320 0,-6-4-64 0,6 4-12096 0</inkml:trace>
  <inkml:trace contextRef="#ctx0" brushRef="#br0" timeOffset="32611.75">9474 7620 31215 0,'0'0'1376'0,"0"0"288"0,0 0-1328 0,-4 14-336 15,3-5 0-15,1-9 0 0,1 10 448 0,3 1 0 16,-4-11 16-16,7 14 0 0,-1-1-112 0,2-1-32 16,2-2 0-16,2-3 0 0,0-1-320 0,2-3 0 15,1 0 0-15,0 1 0 0,1-4 0 0,2 0 0 16,0-2 0-16,1-2 0 0,-1 0-288 0,1-2 32 15,0-1 0-15,0 0 0 0,2 0-64 0,-3 3-16 16,1-1 0-16,-2-2 0 16,-1-2-128-16,1 3-32 0,2-1 0 0,-1 1-8608 15,0-1-1728-15</inkml:trace>
  <inkml:trace contextRef="#ctx0" brushRef="#br0" timeOffset="32916.14">10301 6869 35871 0,'-3'-11'1600'0,"3"11"320"0,-4-6-1536 0,4 6-384 0,0 0 0 0,0 0 0 15,-4 9 576-15,3 5 64 0,0 3 0 0,2 3 0 16,2 2-640-16,0 0-192 0,1 3 0 0,0 1 0 16,0 5 192-16,1-1 0 0,1-1 0 0,-1-2-128 15,-1 0-16-15,0 0 0 0,0-1 0 0,-2 0 0 16,-1 0-352 0,1-7-64-16,-1 0-16 0,-1-1 0 0,0-1-144 0,-1-3-48 0,-1-3 0 0,2-11 0 15,-2 11-352-15,2-11-80 0,0 0-16 0,0 0-11792 16</inkml:trace>
  <inkml:trace contextRef="#ctx0" brushRef="#br0" timeOffset="33149.43">10096 6972 39615 0,'0'0'1760'0,"-1"-10"352"15,1 10-1680-15,0 0-432 0,5-9 0 0,5 3 0 0,3 3 320 0,3-2 0 16,0 0-16-16,1 2 0 0,1-3-304 0,3 0 0 16,1 0 128-16,3 1-128 0,-1-2 0 0,2 2 0 0,2 0 0 0,1 2 0 15,-1-1 0-15,1 2 0 0,-3-1-192 0,0 2 48 32,0-1-720-32,0 2-144 0,-2 2-16 0,-2-1-16 15,0-1-2112-15,0 1-432 0,-1 1-64 0</inkml:trace>
  <inkml:trace contextRef="#ctx0" brushRef="#br0" timeOffset="33621.75">11473 7352 29951 0,'0'0'1328'0,"0"0"272"0,0 0-1280 15,-9 7-320-15,-1-1 0 0,3-2 0 0,-1 1 864 0,0 3 112 0,-1 3 32 0,-2 2 0 16,1 2-400-16,-2 2-80 0,-1 0-16 0,-2 3 0 16,-2 1-192-16,0 2-64 0,-2 3 0 0,1 0 0 15,-3 0 112-15,-2 2 16 0,-5-5 0 0,2 3 0 16,0 2 112-16,2 3 16 0,-1-1 16 0,0 0 0 15,2-3-288-15,2 1-64 0,2-2-16 0,3-1 0 16,0-2-160-16,3-5 0 0,1 2 0 0,2-6 0 31,2-2-496-31,3-3-16 0,5-9-16 0,0 0 0 0,0 0-1712 0,0 0-352 0,0 0-64 0</inkml:trace>
  <inkml:trace contextRef="#ctx0" brushRef="#br0" timeOffset="33873.04">11045 7532 21183 0,'0'0'1888'0,"0"0"-1504"15,0 0-384-15,0 0 0 0,8 11 4496 0,0 0 832 16,2 2 176-16,1 3 16 0,-1 0-4368 0,3 2-896 16,0 0-256-16,0 2 128 0,0-1 128 0,2 2 0 15,1 4 16-15,0-4 0 0,-2 1-272 0,2 1 0 16,1 1 128-16,0-1-128 0,0 2 0 0,0-1-144 15,0-2 16-15,0-1 0 16,0-1-416-16,0-3-80 0,-2-1-16 0,0-2 0 16,-2-3-464-16,-2-3-112 0,1-2 0 0,0-1-16 15,-2-1-16-15,1-2 0 0,-11-2 0 0,11-3 0 16,-1-1-1648-16,-3-2-336 0,3-10-64 0,-1-4-16 0</inkml:trace>
  <inkml:trace contextRef="#ctx0" brushRef="#br0" timeOffset="34322.81">11464 6670 25855 0,'0'0'1152'0,"0"0"224"0,0 0-1104 0,0-10-272 0,0 10 0 0,0 0 0 0,0 0 784 0,0 0 112 16,0 0 0-16,0 0 16 0,0 0-752 0,10 9-160 16,-1 2 0-16,2 2 0 0,-2 4 400 0,2 2 128 15,1 3 32-15,3 3 0 0,0 1 448 0,3 5 80 16,2 5 32-16,2 0 0 0,3-1-304 0,0 3-64 15,2 1-16-15,2-2 0 0,-1 2-480 0,0 1-80 16,-2-1-32-16,0 2 0 0,0-3-144 0,-1 3 192 16,-4 5-192-16,-2 1 192 0,-2-2 64 0,-1 2 0 0,-2 0 16 0,-1 0 0 15,-2-1-144-15,-4 1-128 0,-1-3 192 0,-4 0-192 16,-3 3 144-16,-2-4-144 0,-2 0 0 0,-3-1 144 16,-2-1-144-16,-3-4 0 0,-2 0 144 15,-3-1-144-15,-1-2-208 0,-3-2-112 0,-3-8-32 0,-1 2 0 31,-4 3-416-31,0 0-96 0,-4-3-16 0,1-7 0 16,3-3-1104-16,0-11-208 0,-1-5-48 0</inkml:trace>
  <inkml:trace contextRef="#ctx0" brushRef="#br0" timeOffset="35023.55">10878 7146 28047 0,'0'0'1232'0,"0"0"272"0,-9-5-1200 0,9 5-304 16,-6-5 0-16,6 5 0 0,0 0 896 0,0 0 112 0,0 0 16 15,0 0 16-15,0 0-368 0,0 0-80 0,0 0-16 0,7-7 0 16,4 5-320-16,-11 2-80 0,12-4-16 0,-1 1 0 16,0 1-160-16,-1 0 160 15,2 1-160-15,1 0 160 0,0 1-160 0,3 0 160 0,-1 0-160 0,2 1 160 16,1-1-160-16,-1 1 0 0,0 2 144 0,0-1-144 15,0 1 144-15,-1 0-144 0,-2-2 192 0,2 0-192 16,0 1 128-16,-2 0-128 0,-1-2 0 0,0 2 0 16,0 0 144-16,0 1-144 0,-1-2 0 0,-2 0 144 15,1 1-144-15,-11-2 0 0,11 2 0 0,0 0 0 16,-1-1 0-16,-10-1 0 0,12 2 0 0,0-2 0 16,-2 0 0-16,1-1 0 0,-1 0 0 0,-10 1 0 15,10-1 0-15,-10 1 0 0,12-3 0 0,-12 3 0 16,9-3 0-16,-9 3 128 0,8-6-128 0,-8 6 0 15,0 0 128-15,8-5-128 0,-8 5 0 0,0 0 128 0,5-8 160 0,-5 8 32 16,3-9 0-16,-3 9 0 0,0-8-32 0,0 8 0 16,0 0 0-16,0 0 0 0,-4-9-48 0,0-2-16 15,-1 2 0-15,5 9 0 0,-4-9 64 0,-1 1 16 16,-2 2 0-16,1-1 0 0,-1-2-80 0,0 3-16 16,0-2 0-16,-2 1 0 0,-1 1-80 0,1-1 0 15,-1 1-128-15,1-1 192 0,0-2-192 0,-1 1 0 16,-1-1 128-16,2 3-128 0,2-1 208 0,1-1 0 15,-2 2 0-15,1 0 0 0,1 1-16 0,0 1 0 16,6 4 0-16,0 0 0 0,-5-4-192 0,5 4 0 16,0 0 0-16,0 0 0 0,0 0-144 0,0 0-80 15,0 0-16-15,0 0 0 16,0 0-336-16,0 0-64 0,8 10 0 0,0-4-16 16,-8-6-336-16,13 5-64 0,-3-1-16 0,2-3-10064 0,0 1-2000 0</inkml:trace>
  <inkml:trace contextRef="#ctx0" brushRef="#br0" timeOffset="35832.5">9474 6896 9215 0,'-14'-1'816'0,"3"1"-656"0,0-4-160 0,-1 2 0 15,0 1 3712-15,3 1 704 0,9 0 128 0,0 0 48 16,0 0-3536-16,0 0-704 0,0 0-144 0,0 0-16 16,0 0-192-16,3-10 160 0,-3 10-160 0,7-7 160 15,4 2-160-15,1 0 0 0,-1 2 0 0,2-1 0 16,0 3 128-16,2 1 0 0,0 0 0 0,1 1 0 16,-2 1 256-16,2 0 64 0,0-1 0 0,1 2 0 15,1 0-64-15,-1-3-16 0,0 0 0 0,0 0 0 16,0 0 80-16,1 0 0 0,0 0 16 0,-1-4 0 15,-1 1-64-15,-1-1-16 0,1 2 0 0,0-4 0 0,2 2-112 0,-1-1-16 16,-1-1-16-16,0-1 0 0,0 1-64 0,0-1-16 16,-2 1 0-16,-1-1 0 0,-2 1 32 0,-4 0 0 15,-7 6 0-15,0 0 0 0,7-6-16 0,-7 6 0 16,0 0 0-16,0 0 0 0,0 0 0 0,0 0 0 16,0 0 0-16,0 0 0 0,-5-8-48 0,5 8 0 15,-5-8 0-15,5 8 0 0,-6-8 0 0,6 8-128 16,-5-7 192-16,5 7-64 0,0 0 16 0,-4-7 0 15,4 7 0-15,0 0 0 0,-5-12 112 0,0 5 32 16,0 0 0-16,5 7 0 0,-10-6-16 0,3-1 0 16,7 7 0-16,-10-4 0 0,4-2 0 0,6 6 0 15,-9-8 0-15,1 3 0 0,8 5-128 0,-10-4-16 0,-1 1-128 0,11 3 192 16,-12-4-192-16,3 1 0 0,9 3 0 16,-10-1 0-16,10 1 0 0,-9-1 0 0,9 1 0 0,0 0 0 15,-9-1 0-15,9 1 0 0,0 0 128 0,0 0-128 16,0 0 0-16,0 0 0 0,0 0 128 0,0 0-128 15,0 0 0-15,0 0 0 0,0 0 0 0,0 0 0 32,0 0-1872-32,0 0-368 0</inkml:trace>
  <inkml:trace contextRef="#ctx0" brushRef="#br0" timeOffset="111927.15">3302 10269 20959 0,'0'0'928'0,"0"0"192"0,0 0-896 0,0 0-224 0,-1-11 0 0,1 11 0 16,-3-8 576-16,3 8 80 0,0 0 16 0,0 0 0 15,0-9-480-15,0 9-192 0,0 0 128 0,0 0-128 16,0 0 0-16,0 0 128 0,-6-6-128 0,6 6 0 15,-9-3 176-15,0-1-48 0,-3 2-128 0,1 2 192 16,1-3 400-16,0 3 80 0,-3-1 16 0,1 1 0 16,0-2 128-16,0 1 16 0,-2 1 16 0,2-2 0 15,1 2-48-15,1 0-16 0,-1-2 0 0,0 2 0 16,0 4-400-16,0-1-64 0,1 1-32 0,-1 2 0 16,1 1-288-16,-1-1 0 0,0 3 0 0,0 2 0 15,1-1 0-15,-1 2 0 0,0 1 0 0,-1 1 0 0,1 2 0 0,1 2 0 16,-2 3 0-16,1-1 0 0,0 2 0 0,2 1 0 15,0 1 0-15,1 2 0 0,3 1 304 0,0 2-48 16,-3 0-16-16,3-1 0 0,-1 0 80 0,1 0 32 16,3 1 0-16,-1 1 0 0,2-1-176 0,1-1-48 15,1-4 0-15,2 2 0 0,2-3-128 0,1 1 0 16,3 2 144-16,2-7-144 0,1 0 160 0,2-2-32 16,3-2-128-16,1-2 192 0,0-4-192 0,3-2 0 15,0-2 128-15,3-2-128 0,2-1 144 0,0-2-16 16,-2 0 0-16,1-2 0 0,-1-2 0 0,-1-1-128 0,1-2 192 15,-2-1-64-15,-1-1-128 0,0-1 0 16,-1-2 0-16,0-2 128 0,-3-2-128 0,1 0 0 0,0-2 0 0,1 1 0 16,-1 0 128-16,0 0-128 0,-1 2 0 0,-3-2 128 15,-1-2-128-15,-1 1 0 0,-1-3 0 0,-1 0 128 16,-1 1-128-16,-2-3 192 0,-1 1-192 0,-1-5 192 16,-1 0-64-16,-1-2-128 0,-4-2 192 0,-1 3-64 15,0 2 16-15,-1 1 0 0,-1 1 0 0,-2-1 0 16,-2 3-16-16,-1-1 0 0,0 1 0 0,-2 3 0 15,-1-1 0-15,1 2-128 0,-2 0 192 0,0 1-64 16,-3 0 0-16,2 1-128 0,-2 2 192 0,2 1-64 16,-2 0 32-16,2 1 0 0,-1 2 0 0,1 0 0 15,0 3-32-15,-1-1-128 0,1 3 192 0,-2 1-64 16,-1 1-128-16,0 2 0 0,-1 1 0 0,1 2 0 16,-1 1-256-16,-2 1 64 0,0 1 0 0,-1 2 16 15,0 0-336-15,1 3-80 16,2 0-16-16,1 0 0 0,0 2-624 0,3-3-128 0,1 2-32 0,2 0-9232 15,2 1-1856-15</inkml:trace>
  <inkml:trace contextRef="#ctx0" brushRef="#br0" timeOffset="112343.71">3442 9904 32015 0,'0'0'1408'0,"-12"-6"320"0,-1 1-1392 0,1 1-336 0,12 4 0 0,-9-4 0 16,9 4 512-16,0 0 16 0,0 0 16 0,0 0 0 15,0 0-544-15,-9 7 0 0,1 1 0 0,3 2 0 16,1 3 0-16,0 3-144 0,-1 2 144 0,0 4-192 16,0 2 192-16,-1 3 0 0,-1 2-144 0,0 2 144 15,-1 0 0-15,2 5 0 0,-2-1 0 0,-1 3 0 16,0 2 288-16,-3 2 80 0,-2 3 16 0,-2 6 0 16,-4 7 144-16,2 1 48 0,-1 3 0 0,-2 2 0 15,-4-2-128-15,0 2-32 0,-2 0 0 0,1 2 0 0,0 5-240 16,1-7-48-16,1-4-128 0,2-4 192 0,0-7-192 0,1-3 0 15,3-3 0-15,4-5 0 0,-1 0 0 0,3-4-128 16,3-7 128-16,3-1-208 16,2-6-1728-16,1-6-352 0,2-4-64 0</inkml:trace>
  <inkml:trace contextRef="#ctx0" brushRef="#br0" timeOffset="113362.8">4143 9947 2751 0,'0'0'256'0,"0"0"-256"0,0 0 0 0,0 0 0 0,0 0 2176 0,0 0 384 16,0 0 64-16,5-8 32 0,-5 8-944 0,8-8-192 16,-1 1-48-16,-7 7 0 0,8-6-320 0,-2 2-64 15,-6 4 0-15,0 0-16 0,0 0-432 0,0 0-64 16,8-6-32-16,-8 6 0 0,0 0-16 0,0 0 0 16,0 0 0-16,0 0 0 0,0 0 176 0,0 0 48 15,-9 0 0-15,0 2 0 0,-3 3-32 0,0 1 0 16,0 0 0-16,1 3 0 0,0 2-16 0,0 2-16 15,-1 2 0-15,0 1 0 0,0 0-304 0,2 2-48 16,0 3-16-16,0 0 0 0,0-3-64 0,1 3-32 16,1 1 0-16,-1 3 0 0,0-1-224 0,0 1 128 15,0 1-128-15,-1 2 0 0,1 0 0 0,1 6 0 0,-1 0 0 16,1 1 0-16,2 2 128 0,-2 3-128 0,-1 1 0 0,1 0 0 16,2 0 160-16,-1-3-160 0,-1-3 160 0,4-1-160 15,2 0 128-15,2-4-128 0,-1-2 0 0,2 0 144 16,1-2-144-16,4 0 128 0,0 1-128 0,2-2 128 15,1-2-128-15,4-3 160 0,4 1-160 0,1 1 160 16,2 1-160-16,1 1 0 0,2-5 144 0,2 1-144 16,1-2 0-16,0 1-160 0,2-5 16 0,-1-1-10592 15,0 0-2112-15</inkml:trace>
  <inkml:trace contextRef="#ctx0" brushRef="#br0" timeOffset="130222.57">2662 9835 7359 0,'0'0'656'0,"0"0"-528"0,0 0-128 0,-9-7 0 16,9 7 3584-16,0 0 704 0,-10-8 128 0,10 8 16 16,0 0-3248-16,-8-8-656 0,8 8-128 0,-9-7-16 15,9 7 128-15,-8-11 16 0,0 3 16 0,8 8 0 16,-10-6-352-16,0 2-192 0,10 4 192 0,-13-4-192 15,2 0 128-15,-1 0-128 0,0 3 0 0,1 1 0 0,-1 0 0 0,0 1 0 16,-1 0 0-16,0 2 0 0,1-3 288 0,-1 0-48 16,-1 1-16-16,0-1 0 0,-1 0 288 0,0 2 64 15,-2-1 16-15,1 0 0 0,2-1 160 0,-3 0 16 16,0 0 16-16,1 0 0 0,2-1-208 0,-1 1-32 16,0 0-16-16,0 0 0 0,2 1-96 0,2 1-32 15,0-2 0-15,1 0 0 0,1 1-96 0,9-1-32 16,0 0 0-16,-9 4 0 0,-1-4-144 0,10 0-128 15,0 0 144-15,0 0-144 0,0 0 0 0,0 0 128 16,-1 12-128-16,1-12 0 0,5 7 0 0,-5-7 0 16,7 11 128-16,1-1-128 0,1 1 0 0,0-1 144 0,-1-1-144 15,0 3 128-15,2 1-128 0,-1 0 0 0,-1 3 144 0,0 3-144 16,1 3 0-16,0 1 144 0,-2-1-144 0,-1 4 0 16,1 4 128-16,-1 1-128 0,3 2 0 0,-1-2 0 15,0 3 160-15,0 2-160 0,-2 0 128 0,2 0-128 16,-1 2 192-16,-1 4-32 0,1 3-16 0,-1 5 0 15,1-1-16-15,-2 2-128 0,0 4 192 0,-1 0-64 16,0-1-128-16,-2 0 192 0,-2-2-192 16,0 3 192-16,-1-1-192 0,-1 3 192 0,-1 0-192 0,-1 0 192 15,1 2 0-15,1-4 0 0,-1 1 0 0,1-2 0 16,0-1-32-16,2 0 0 0,0 2 0 0,3 0 0 16,-1-1 16-16,2 4 0 0,3-1 0 0,-1-3 0 15,2-1 208-15,0 2 64 0,0 1 0 0,0 4 0 16,0 2-448-16,-1 5 0 0,0 3 0 0,-2-2 0 0,0-4 0 0,-1 2 0 15,0-2 0-15,-1 0 0 16,-1 1 0-16,1-2 0 0,-2 0 0 0,1-2 128 0,-2-5-128 0,1 0 0 16,1-4 144-16,-2-1-144 0,0-2 128 0,2 1-128 15,-1 1 128-15,4 4-128 0,3 2 272 0,-4-5-16 16,-5-6 0-16,1 1 0 0,2-3-16 0,1 2-16 16,0 1 0-16,0 3 0 0,3 1-32 0,-1 4 0 15,-1 4 0-15,1 1 0 0,3-2-32 0,0-3-16 16,1-3 0-16,4-2 0 0,0-5 0 0,-1 2 0 15,-2-2 0-15,0 5 0 0,0 1 80 0,-4-1 16 16,-2-7 0-16,3 4 0 0,3 1-240 0,0-4 0 16,-3-11 0-16,-2 0 0 0,0-5 0 0,-1 1 0 0,-2 1 0 0,-2 1 0 15,-6 2 128-15,2-1-128 0,2 1 0 0,-1 0 144 16,1-2-144-16,0 0 160 0,2 0-160 0,0-2 160 16,0-1 0-16,-1-2 0 0,-2-3 0 0,2-1 0 15,1 0 16-15,0 2 0 0,-3 1 0 0,2-2 0 16,1 2-176-16,0 9 0 0,-1 2 144 0,0 5-144 15,-2-2 0-15,0-1 0 0,1-4-192 0,-2-3 64 16,0-3 128-16,0 0 0 0,-1-5 0 0,1-1 128 16,1-1-128-16,-1-1 0 0,-1-4 128 0,0-1-128 15,2 0 0-15,2-4 144 0,-2 0-144 0,2-1 0 16,0 1 0-16,0 0 0 0,-1 0 0 0,2-2 0 16,0-9 0-16,0 12 0 0,-2-1 0 0,0-2 0 15,2 3 0-15,-1 1 0 0,-2 2 0 0,1-2 0 16,-1 0 0-16,1 0 0 0,-1 0 0 0,0 0 0 15,1-2 0-15,-1 0 0 0,3-11 0 0,-2 13 0 0,-2-1 0 0,1 1 0 16,0 0 0-16,1 0 0 0,-2-3 0 16,0-1 0-16,-1-1 0 0,1 0 0 0,4-8 128 0,-4 10-128 15,0 0 0-15,1-1 0 0,3-9 0 0,-2 11 0 16,-1 0 0-16,3-11 0 0,-4 9 0 0,4-9 0 16,0 0 0-16,0 0 0 0,0 0 0 0,-1 10 0 15,1-10-128-15,0 0 128 0,0 0 0 0,0 0 0 16,-1 10 0-16,1-10 0 0,0 0 0 0,4 10 0 15,-4-10 0-15,5 12 0 0,0-1 0 0,-5-11 0 16,5 10 0-16,0 0 0 0,2-2 0 0,-7-8 0 16,8 6 0-16,-8-6 0 0,0 0 0 0,13 9 0 0,4 1 0 15,-3-5 0-15,-2-1 0 0,-12-4 0 0,0 0 128 16,0 0-128-16,13-2 0 0,-1 0 0 0,-1 0 0 0,-11 2 0 16,13 0 0-16,-2 0 0 0,-1 0 0 0,1 0 0 15,-11 0-240-15,13-1 48 0,-2-3 16 0,0 0 0 16,-11 4 48-16,13-4 0 0,0-2 0 0,-1 2 0 15,-2 1-192-15,1-3-16 0,-1 2-16 0,2-1 0 32,1 0-1184-32,2-2-256 0,4 0-32 0,2-4-16 15,1-5-1184-15,4-5-240 0</inkml:trace>
  <inkml:trace contextRef="#ctx0" brushRef="#br0" timeOffset="131156.72">3709 11052 17503 0,'-9'-8'1552'0,"9"8"-1232"0,-7-6-320 0,0 1 0 16,-3 2 4384-16,1 2 816 0,9 1 176 0,0 0 16 15,0 0-4256-15,0 0-864 0,-7 8-272 0,7-8 160 16,-6 10-160-16,4 0 0 0,0 1 0 0,4 2 0 15,0 1-160-15,2 3 160 0,1-1 0 0,2-1-144 16,2 2 144-16,-1 0 0 0,0 0 0 0,0 2 0 16,-1 0 192-16,1 2-48 0,-1-3 0 0,-2 0 0 0,0 2-144 0,-1-2 0 15,-1-1 144-15,-2 1-144 0,-2-2 0 0,-1 0 0 16,0-2 0-16,0-2 0 16,1 0-784-16,1-12-128 0,-2 10-32 0,2-10-9616 15,0 0-1920-15</inkml:trace>
  <inkml:trace contextRef="#ctx0" brushRef="#br0" timeOffset="131868.21">4830 10393 12895 0,'0'0'576'0,"0"0"112"0,0 0-560 0,-1-8-128 16,1 8 0-16,0 0 0 0,0 0 2432 0,0 0 464 0,0 0 96 0,-4-7 16 16,4 7-1920-16,0 0-368 0,0 0-80 0,-9 0 0 15,1 4-368-15,2 5-64 0,0-2-16 0,0 2 0 16,-3-1 512-16,0 5 112 0,-2 0 16 0,1 4 0 16,-2-3-32-16,0 6 0 0,1 2 0 0,-4 1 0 15,2 3-160-15,-1 0-16 0,-1 2-16 0,1-3 0 16,0 2-128-16,-2 0-32 0,1 2 0 0,-2-3 0 15,0-1-256-15,0-3-48 0,0 1-16 0,1 0 0 16,3-1-128-16,0-1 0 0,0-2 0 0,1-2 0 16,2-3 0-16,2 0 0 0,3-3 0 0,5-11 0 15,0 0-768-15,0 0-64 0,0 0-32 0,0 0-9488 16,0 0-1888-16</inkml:trace>
  <inkml:trace contextRef="#ctx0" brushRef="#br0" timeOffset="132191.37">4545 10455 24879 0,'-9'-8'1088'0,"9"8"256"0,-11-1-1088 0,2 1-256 15,0 1 0-15,9-1 0 0,0 0 2064 0,-7 5 368 0,7-5 64 0,0 0 0 16,0 0-1936-16,-1 12-400 0,1-12-160 15,5 9 128-15,-5-9 64 0,11 9 16 0,2 1 0 0,1-1 0 16,0 0 48-16,1 0 0 0,-1-1 0 0,1 2 0 16,0 1 0-16,0 2 16 0,-1 1 0 0,0 2 0 15,-1-1-64-15,-1 2-16 0,-3-2 0 0,0 0 0 16,0 1-64-16,-1-2-128 0,0-1 176 0,-3 2-176 16,0-1 128-16,-1 0-128 0,0 1 0 0,0-4 0 15,1 0 0-15,1-1-176 0,0-1 32 0,2 2 0 31,1-2-784-31,1-1-160 0,4 0-16 0,0-2-16 0,0-1-2592 0,3 2-528 0</inkml:trace>
  <inkml:trace contextRef="#ctx0" brushRef="#br0" timeOffset="133257.29">4451 10117 23839 0,'0'0'1056'0,"-9"-1"224"0,0-1-1024 0,9 2-256 0,0 0 0 0,0 0 0 15,0 0 464-15,0 0 48 0,0 0 16 0,0 0 0 16,0 0-528-16,0 0 0 0,0 0 0 0,0 0 0 16,7-4 0-16,1-3 0 0,-8 7 0 0,12-5 0 15,-2 1 128-15,1 1 32 0,-11 3 0 0,12-2 0 16,-1 0 160-16,1 0 16 0,1 1 16 0,1-1 0 15,1 1 96-15,0 1 0 0,0-1 16 0,2 1 0 16,0 0-96-16,1 0-32 0,-1 0 0 0,0 0 0 16,1 1-144-16,-2 0-16 0,-2-1-16 0,0 2 0 15,-1-1-160-15,0-1 0 0,-1 0 144 0,0 1-144 16,-2-1 128-16,-10 0-128 0,12 1 128 0,-12-1-128 16,13 3 128-16,-2-2-128 0,-11-1 160 0,11 0-160 0,-11 0 176 0,11 0-176 15,-11 0 192-15,10 0-192 0,-10 0 128 0,0 0-128 16,11-4 0-16,-11 4 0 0,7-5 0 0,-7 5 0 15,0 0 0-15,8-5 0 0,-8 5 176 0,0 0-176 16,4-9 160-16,-4 9-160 0,3-8 320 0,-3 8-16 16,0 0-16-16,-4-8 0 0,4 8 96 0,-7-6 32 15,0 1 0-15,0 1 0 0,0-2-160 0,0 2-16 16,-2 1-16-16,1-4 0 0,0 1-32 0,3-1-16 16,5 7 0-16,-7-8 0 0,-1-4 48 0,2 2 16 15,2 0 0-15,1 0 0 0,1 0-16 0,0 1 0 16,1 1 0-16,0-1 0 0,1 0-224 0,0 1 128 15,0 8-128-15,-2-9 0 0,2 9 0 0,0 0 0 16,-2-8 0-16,2 8 0 0,0 0 0 0,0 0 0 0,0 0 0 0,0 0 0 16,0 0-160-16,0 0-32 0,0 0 0 0,0 0 0 31,0 0-688-31,-4 9-144 0,4-9-16 0,1 12-16 16,-1-12-2464-16,7 9-512 0</inkml:trace>
  <inkml:trace contextRef="#ctx0" brushRef="#br0" timeOffset="134246.4">4942 9810 17151 0,'0'0'768'0,"0"0"144"0,0 0-720 0,0 0-192 16,0 0 0-16,-9 1 0 0,0-2 768 0,9 1 128 15,0 0 32-15,0 0 0 0,0 0 64 0,0 0 16 16,0 0 0-16,0 0 0 0,0 0-224 0,0 0-32 15,0 0-16-15,0 0 0 0,0 0-352 0,0 0-80 0,0 0-16 0,4 11 0 16,0 0-48-16,2-1-16 16,1-1 0-16,1 2 0 0,0-1 48 0,1 2 16 0,0-3 0 0,3 3 0 15,1-2 208-15,0 2 32 0,1 2 16 16,0 2 0-16,1-4 0 0,0 2 0 16,1-1 0-16,2 2 0 0,1 0-224 0,-1 3-64 0,-1 2 0 0,1 0 0 15,2 2-256-15,-1 0 0 0,1 3 0 0,-1-2-144 16,-2 2 144-16,-1 1 0 0,-3-3 0 0,-1 2 0 15,-2-1 0-15,-2 2 176 0,-2-3-48 0,0 1 0 16,-3-1 160-16,0 1 32 0,-2-1 0 0,-1 2 0 16,-1 2 32-16,1 3 16 0,0 7 0 0,0-3 0 15,1-2-48-15,1 1 0 0,-2-6 0 0,-2-1 0 16,-2 0 0-16,2-2-16 0,-1 1 0 0,-1-3 0 16,-1 0-304-16,1-1 128 0,-1 0-128 0,0-3 0 15,-2-1 128-15,-1 0-128 0,-1-2 0 0,0 1 0 16,-1-2 144-16,-2-1-144 0,-2-1 0 0,1 0 144 0,-2 1-144 0,1-1 0 15,0-1 0-15,-2 0 0 0,-2-1-256 0,-1 1-48 16,3-2 0-16,-1 0 0 16,0-1-144-16,1 1-16 0,2-1-16 0,1 0 0 15,0-1-464-15,2 0-80 16,2-2-32-16,9-5-9280 0,-7 5-1856 0</inkml:trace>
  <inkml:trace contextRef="#ctx0" brushRef="#br0" timeOffset="137034.64">3386 11934 19343 0,'-9'-6'1728'0,"9"6"-1392"15,-9-5-336-15,2 1 0 0,7 4 2800 0,0 0 480 16,-4-6 112-16,4 6 0 0,-1-11-2816 0,1 11-576 16,1-8 0-16,-1 8-240 0,0 0 240 0,3-7 0 0,-1 0 0 0,-2 7 0 15,0-6-144-15,0 6 144 0,0 0-128 0,0 0 128 16,-6-4 0-16,6 4-128 0,-9 0 128 0,-2 4 0 15,-1 2 0-15,1 2 0 0,-2 2 0 0,0 5 0 16,-3 0 304-16,0 4 32 0,-2 0 16 0,1 1 0 16,2 2 144-16,-2 3 16 0,2 2 16 0,2 3 0 15,0 4-48-15,1 2-16 0,2 1 0 0,1 1 0 16,1 1-240-16,2 0-48 0,-1-1-16 0,2 1 0 16,2-7-160-16,2 2 0 0,1-1 0 0,3-3 0 15,0 0 0-15,4-4-224 0,1 1 80 0,1-1 16 16,1-2 128-16,1-2 0 0,-1-1 0 0,1-7 128 15,2-1-128-15,1-2 0 0,2-3 0 0,1-2 0 16,1-2 0-16,0-3 0 0,-2-2 0 0,3-2 0 16,3-3 0-16,1-2 0 0,-1-2 0 0,3-2 0 0,1-1 0 0,0-3 0 15,1-2 128-15,-1-2-128 0,-1-1 0 0,-2 2 128 16,-2 1-128-16,0-2 0 0,0-1 0 0,-1 2 0 16,-4 0 0-16,-1 1 0 0,-3-1 0 0,-3-1 0 15,-3 2 0-15,-2-4 0 0,-1 1 0 0,-3-4 0 16,-3-2 0-16,-2 1 0 0,-3-3 0 0,-1 0 0 15,-3-1 0-15,-1 0 0 0,-1-2 128 0,-2 2-128 16,-1 1 128-16,0 4-128 0,-1-1 272 0,0 4-16 16,0 4 0-16,-1 5 0 0,1-3 32 0,0 4 0 15,0 3 0-15,-1 0 0 0,1 1-160 0,1 6-128 16,1-1 192-16,2 3-192 0,0 3 0 0,1-1-192 16,1 3 0-16,0 2 0 15,0-1-688-15,2 2-128 0,1 3-16 0,2-1-9616 16,2 2-1920-16</inkml:trace>
  <inkml:trace contextRef="#ctx0" brushRef="#br0" timeOffset="137450.91">3739 11768 30399 0,'0'0'2704'0,"-13"0"-2160"0,0 0-544 0,3 1 0 0,2 2 800 0,8-3 48 16,-9 5 16-16,9-5 0 0,-7 8-864 0,7-8-368 15,-5 8 32-15,5-8 0 0,-1 10 48 0,1-10 16 16,-3 11 0-16,0-1 0 0,1 0 80 0,-2 2 32 15,-1-3 0-15,-2 3 0 0,-2 0 160 0,-1 3 224 16,-3 4-48-16,-3 2-16 0,-1 3 480 0,-1 4 112 16,-2 3 16-16,-2 4 0 0,-3 4 16 0,-2 3 16 15,-3 2 0-15,0 1 0 0,1 0-288 0,0 0-48 16,1 0-16-16,-2 0 0 0,0-1-304 0,2 0-144 16,1-2 128-16,2 1-128 0,2 0 0 0,2-3 128 15,3-3-128-15,3-5 0 0,2 0 0 0,3-5 0 16,1-1 0-16,1-4 0 15,1-2-496-15,2-2-80 0,1-2 0 0,2-1-16 16,-2-5-2240-16,4-10-448 0</inkml:trace>
  <inkml:trace contextRef="#ctx0" brushRef="#br0" timeOffset="138778.37">3892 12580 11055 0,'0'0'480'0,"0"0"112"16,0 0-464-16,-6-6-128 0,2-1 0 0,4 7 0 0,-1-10 3680 0,1 10 720 16,1-11 144-16,-1 11 16 0,4-10-3552 0,0 1-720 15,-4 9-144-15,6-8-16 0,-6 8 0 0,6-7 16 16,-6 7 0-16,8-9 0 0,-2 3-144 0,-6 6 160 16,8-7-160-16,-8 7 160 0,11-5-16 0,-11 5 0 15,11-4 0-15,1 1 0 0,0 1 176 0,0 1 16 16,-1-1 16-16,1 4 0 0,0 0-160 0,1 2-48 15,-1 1 0-15,-1 2 0 0,1-1-144 0,-2 1 0 16,0-1 144-16,-3 2-144 0,-7-8 224 0,7 12-32 0,-2 0 0 0,-1-1 0 16,-4-11 16-16,1 13 0 0,-1 0 0 0,-1 0 0 15,-2-1-80-15,-1 0 0 0,-2 1-128 0,-1 0 192 16,-2-1-64-16,0 0-128 0,-1-1 176 0,-1 1-176 16,0 0 208-16,-1-1-64 0,0 0-16 0,2-2 0 15,-1-1 0-15,2-2-128 0,0 0 192 0,1-1-64 16,0 0 112-16,8-5 16 0,0 0 0 0,-7 6 0 15,7-6 16-15,0 0 16 0,-4 12 0 0,2-1 0 16,2-11-160-16,4 13-128 0,1 0 192 0,1-2-192 16,0 1 0-16,2 0 0 0,1 0 0 0,0-2 0 15,2-1 0-15,-1 0-256 0,-1 0 80 0,2-2 16 16,-1-2-224 0,1-1-32-16,-1 0-16 0,0 0 0 0,-10-4-432 0,13 0-96 15,-1 0 0-15,0 0-8640 0,-2 0-1712 0</inkml:trace>
  <inkml:trace contextRef="#ctx0" brushRef="#br0" timeOffset="139362.44">4762 11660 8287 0,'0'0'368'0,"3"-9"80"0,-3 9-448 0,0-11 0 0,0 2 0 0,0 9 0 16,0 0 3264-16,0 0 576 0,0 0 128 0,0 0 0 16,-5-6-3008-16,5 6-592 0,0 0-128 0,0 0-32 15,-9 6 240-15,0 1 64 0,-1-1 0 0,1 5 0 0,-1 2-96 0,0 0-16 16,-2 1 0-16,0 3 0 0,-1 0 544 0,0 1 96 15,0 3 32-15,-3 1 0 0,-1 2-32 0,0-2 0 16,-1 0 0-16,1 5 0 0,0 1-336 0,2 3-64 16,-2-1 0-16,1 3-16 0,0-1-112 0,3 5-32 15,0 2 0-15,2-1 0 0,-1 3-96 0,3-2-32 16,2 2 0-16,2-5 0 0,0 1-352 0,2-5 144 16,1 0-144-16,2-1 0 0,2-2 0 0,2-1 0 15,0-3 0-15,1 4 0 0,3-3 0 0,0 0 0 16,1 0 0-16,1-1 0 0,1-2 0 0,2-1 0 15,0-2 0-15,1-3 0 0,1-3-416 0,0-2 16 0,1-2 0 0,2-2 0 32,2-1-192-32,1-3-48 0,-1-2 0 0,4 0 0 15,2-4-608-15,0 0-128 0,0-4-32 0,0 0-8320 0,2-1-1680 0</inkml:trace>
  <inkml:trace contextRef="#ctx0" brushRef="#br0" timeOffset="139746.97">5181 12179 31503 0,'0'0'1392'0,"0"0"288"0,0 0-1344 0,0 0-336 0,-8-2 0 0,8 2 0 0,-8 4 368 0,8-4 0 16,-6 7 0-16,6-7 0 0,-7 6-240 0,1 2-128 16,1 0 128-16,-1 0-128 0,0 0 304 0,-2-1-16 15,-1 2 0-15,0 3 0 0,-2 3 352 0,0 0 64 16,-2 1 0-16,-2 2 16 0,-2 2-112 0,0 2-32 15,-1-1 0-15,0 0 0 0,0-1-320 0,-1 1-80 16,1 1-16-16,0 2 0 0,0-1-160 0,-1-4 0 16,1-1-192-16,2-1 192 15,-1-3-592-15,4-1 0 0,2-1 0 0,2-2 0 16,1-3-560-16,8-7-128 0,0 0 0 0,-8 0-8864 0,1-4-1760 0</inkml:trace>
  <inkml:trace contextRef="#ctx0" brushRef="#br0" timeOffset="140007">4786 12246 28559 0,'0'0'2544'0,"0"0"-2032"0,0 0-512 0,0 0 0 16,4 11 2208-16,2 1 352 0,2-2 64 0,3 3 0 15,0 1-2064-15,5 2-432 0,1 2-128 0,3 1 0 16,-1-1 176-16,2 0-48 0,0 0-128 0,2 2 192 15,2-1-192-15,0 1 0 0,-2 1 0 0,1-2 0 0,0 1 0 0,-1-1 0 16,-4 2-192-16,-1-4 192 16,-2 0-704-16,-2-1-48 0,-1-4 0 0,1-1 0 15,-3 2-496-15,0-5-96 0,-3 0-32 0,-8-8 0 16,0 0-688-16,9 7-144 0,-9-7-32 0,0 0-9104 0</inkml:trace>
  <inkml:trace contextRef="#ctx0" brushRef="#br0" timeOffset="140603.69">4769 12010 33055 0,'-12'-6'1472'0,"12"6"288"0,-6-5-1408 0,6 5-352 0,0 0 0 0,0 0 0 16,0 0 0-16,0 0 0 0,11-7-192 0,3 1 64 16,-1 3-64-16,2 2-16 0,1 1 0 0,3 4 0 15,0-3 208-15,0 2 0 0,1-1 0 0,-2 2-144 16,-1-1 144-16,0 1 0 0,0 1 0 0,0 1 0 0,-2 2 0 0,1 0 0 15,-2-1 0-15,-1-1 0 16,-1-1 176-16,0-1-48 0,-2-1 0 0,2-2 0 0,-1-1 384 0,0-1 64 16,1-2 0-16,1 1 16 0,-1-1-144 0,1 0-16 15,0 1-16-15,0-1 0 0,-1-1-256 0,-1 2-160 16,1 0 192-16,-1 1-192 0,-2 0 0 0,-9 1 0 16,0 0 0-16,10 0 0 0,-10 0 0 0,0 0 0 15,0 0 0-15,0 0 0 0,0 0 0 0,0 0 0 16,0 0 128-16,0 0-128 0,0 0 240 0,0-11-16 15,0 11 0-15,-3-9 0 0,0 0 288 0,3 9 64 16,-4-8 16-16,4 8 0 0,-4-13-144 0,1 3-16 16,1 1-16-16,-2 1 0 0,-2 0-208 0,6 8-32 15,-9-9-16-15,1 1 0 0,-1 0-160 0,-1 2 160 0,-2-1-160 16,0 1 160-16,-2 2 32 0,0 1 0 0,-3 0 0 0,1 1 0 16,0-1-64-16,2 2-128 0,1 0 192 0,1-2-64 15,2 2-128-15,10 1 0 0,-9-3 0 0,9 3 0 16,0 0 0-16,0 0 0 0,0 0 0 0,0 0 0 15,0 0-288-15,0 0-32 0,5-6-16 0,-5 6 0 32,10-6-560-32,1 4-96 0,-1-1-32 0,1 2 0 15,-1 1-1760-15,-10 0-352 0,12 3-80 0</inkml:trace>
  <inkml:trace contextRef="#ctx0" brushRef="#br0" timeOffset="141413.43">5334 11574 21711 0,'0'0'960'15,"0"0"192"-15,0 0-912 0,0 0-240 0,0 0 0 0,0 0 0 0,0 0 1088 0,0 0 160 16,0 0 32-16,0 0 16 0,0 0-240 0,2 11-48 16,-2-11-16-16,1 12 0 0,3 1-96 0,2 0-32 15,-1-2 0-15,4 0 0 0,1 2-304 0,5-2-64 16,0 1-16-16,2-3 0 0,-1 1-192 0,2 1-32 15,3-1-16-15,-1 3 0 0,0 1-48 0,3 5 0 16,-1-1 0-16,-1 1 0 0,-2 4-192 0,1-1 176 16,-2 0-176-16,-4 4 160 0,-2 3 32 0,-3 1 16 15,-2 1 0-15,-2 4 0 0,0 3 256 0,0 0 48 16,-2 0 16-16,0-3 0 0,-2-1-32 0,0 0-16 16,-1-2 0-16,1 1 0 0,1-5 48 0,-2 0 16 0,1-5 0 15,-1-1 0-15,0 2-272 0,-1-2-48 0,-1 2-16 16,2-4 0-16,2 1-208 0,-4 3 0 0,-1 1 128 0,-1 2-128 15,-2 4 0-15,1 2 0 0,-1-1 0 0,-2-3 0 16,-1-2-384-16,-2-3 0 0,1-1-16 0,-3 0 0 16,-1-1 64-16,-2-1 16 0,-1-2 0 0,0-3 0 31,-3-5-400-31,2 0-80 0,0-1-16 0,1-1 0 16,-3-2-528-16,3-4-128 0,2-3 0 0,0-2-16 15,2-2-1648-15,2-2-336 0,-4-8-64 0,13-9-16 0</inkml:trace>
  <inkml:trace contextRef="#ctx0" brushRef="#br0" timeOffset="144606.38">5575 9536 27935 0,'-9'-13'1232'0,"3"3"256"0,0-2-1184 0,3 1-304 0,-1 4 0 0,3-3 0 0,1-1 1776 0,0 2 288 15,3-1 64-15,1 4 16 0,-2-2-1152 0,3 0-224 16,-5 8-64-16,8-8 0 0,-3-1-448 0,1 1-80 15,-6 8-32-15,9-7 0 0,0 0-144 0,1 2 0 16,-1-2 0-16,2 3 0 0,1 2 0 0,1-1 0 16,1 1 0-16,3 0 0 0,0 2 0 0,2 0 0 15,2 0 0-15,4 0 0 0,1 0 0 0,0 2 0 16,-1 0 0-16,0 2 0 0,-1-1 0 0,-1 2 0 16,-1 2 192-16,-1-1-64 0,-2 1 64 0,1 0 0 15,-1 1 0-15,0 3 0 0,-4 0 0 0,1 0 16 0,1-1 0 0,0 1 0 16,-2-2-32-16,0 1-16 0,-3 2 0 15,-1 0 0-15,0-1-32 0,-2 2 0 0,-3-1 0 0,1 0 0 16,-1 1 32-16,1-1 0 0,-2-1 0 0,0 2 0 16,1 2-32-16,0 0 0 0,-1 0 0 0,0 0 0 15,2 1 0-15,0 0 0 0,0 2 0 0,1-2 0 16,0 1-128-16,0 1 160 0,0 0-160 0,-1 2 160 16,1 2-160-16,-1 1 0 0,-1 2 144 0,1 0-144 15,-1 1 0-15,1 3 0 0,-2 2 0 0,0 0 128 16,3 2 16-16,-1 1 16 0,-2-3 0 0,0 4 0 15,0-1-160-15,-1 1 160 0,-1 0-160 0,-2 2 160 16,-1-1-160-16,0 2 0 0,0 0 0 0,-1 2 128 16,-1 5-128-16,1 0 0 0,-1 2 0 0,2-2 0 15,-3-2 160-15,0-2-160 0,1 1 192 0,0-3-192 16,0 0 176-16,-1-1-176 0,1 4 160 0,-1-2-160 16,0 3 144-16,2 2-144 0,0 0 128 0,-1 1-128 15,2-3 160-15,3 0-160 0,2 5 192 0,-2-3-192 0,-4-12 240 0,2 4-64 16,2 2-16-16,-1 3 0 0,-2 1 16 15,3 4 0-15,1 1 0 0,0-1 0 0,-2-3-48 0,-1 2 0 16,-1-1 0-16,0 0 0 0,2-2-128 0,-2 2 160 16,-2 4-160-16,1-1 160 0,0 3-160 0,1 2 192 15,0-2-192-15,0 1 192 0,0 0-192 0,-1-5 128 16,-3-10-128-16,2 6 128 0,5-4-128 0,-2 1 128 16,-2 1-128-16,1 2 128 0,1 2-128 0,1 4 0 15,-1-1 144-15,1-1-144 0,0-3 128 0,2 0-128 16,-2 1 128-16,-2-1-128 0,-2 0 0 0,-1-1 0 0,2 0 0 15,-2 2 128-15,1 3-128 0,-1 0 0 0,0-2 0 0,2 0 0 16,-2-2 0-16,1-1 144 0,-1-1-144 0,1-3 0 16,0 1 128-16,5-2-128 0,2 1 0 0,-2 1 0 15,-7 4 144-15,1-1-16 0,3 0-128 0,3-2 192 16,1 0-192-16,0-2 128 0,0-1-128 0,-1 1 0 16,1-4 128-16,0 0-128 0,0 0 0 0,1 3 144 15,-3 0-144-15,3 2 128 0,1 5-128 0,-3-1 128 16,-6-2-128-16,1-2 0 0,1-1 0 0,-1 0 128 15,2-2-128-15,-1-2 0 0,0 0 0 0,-1 0 128 16,0-3-128-16,-1 3 0 0,1-6 0 0,0 5 128 16,2 1-128-16,0 1 0 0,0 2 0 0,0-4 128 15,-1 0-128-15,0-2 0 0,-1 0 0 0,2-1 128 16,0-1-128-16,0 0 0 0,0-1 144 0,0 1-144 16,-1 1 0-16,0 0 0 0,1 1 0 0,-2-1 128 15,1 1-128-15,0 1 0 0,-1 0 0 0,1-3 128 0,0-2-128 0,1-2 0 16,-1-1 0-16,-1 0 128 0,0-3-128 0,0 0 0 15,1 0 0-15,1-1 128 0,0-5-128 0,0 1 0 16,0 0 128-16,0-3-128 0,0 2 0 16,0 1 128-16,0-2-128 0,1 0 0 0,1-1 0 0,-1 0 128 15,0 1-128-15,1-2 0 0,-2 0 0 0,1 0 144 16,0-1-144-16,0 1 0 0,2 0 128 0,0 0-128 16,-2 0 0-16,2 0 0 0,-2 0 128 0,2 0-128 15,0 0 0-15,1 0 0 0,-1 0 0 0,0-1 0 16,0-2 128-16,1 1-128 0,-4-11 0 0,4 11 0 0,0 0 0 0,-4-11 0 15,5 11 144-15,-1 0-144 0,-4-11 0 0,6 10 144 16,-6-10-144-16,5 12 0 0,-1-3 0 0,-4-9 0 16,5 12 0-16,-5-12 0 0,6 9 0 0,0-1 128 15,-6-8-128-15,0 0 128 0,4 9-128 0,-4-9 128 16,5 10-128-16,-5-10 0 0,5 7 144 0,-5-7-144 16,0 0 128-16,4 9-128 0,-4-9 128 0,0 0-128 15,0 0 160-15,0 0-32 0,5 8-128 0,-5-8 192 16,0 0 0-16,0 0-16 0,0 0 0 0,0 0 0 15,0 0-176-15,0 0 192 0,0 0-192 0,0 0 192 16,0 0-64-16,0 0-128 0,0 0 192 0,0 0-64 16,0 0 0-16,0 0 0 0,0 0 0 0,-5 6 0 15,5-6 64-15,-9 4 16 0,9-4 0 0,-9 4 0 16,-3-4 0-16,0 0 0 0,0 0 0 0,3 5 0 16,4 5-80-16,-4-5 0 0,-5-7-128 0,-1-1 192 0,1 3-192 0,-2 0 0 15,2 1 0-15,-2 1 0 0,2 1 0 16,0 0 0-16,-1-1 0 0,1 2 0 0,0 0 0 0,1 0 0 15,0 1-128-15,-1 0 128 16,1-1-512-16,2 2 16 0,0-3 0 0,1 1 0 16,1-1-1568-16,9-3-320 0,-9 4-64 0,2 1-16 15,1 3-2048-15,6-8-416 0</inkml:trace>
  <inkml:trace contextRef="#ctx0" brushRef="#br0" timeOffset="145800.24">3545 15331 25167 0,'0'0'1104'0,"-4"-8"240"0,0-2-1072 0,1 2-272 16,3 8 0-16,-2-8 0 0,0-2 1488 0,2 1 240 15,-1-1 64-15,1 1 0 0,-1 1-544 0,1 8-96 16,0 0-32-16,0 0 0 0,0 0-416 0,-5-6-64 16,5 6-32-16,0 0 0 0,-9-1-432 0,-1 1-176 15,0 0 128-15,0 6-128 0,-1 1 0 0,-1-1 0 16,-2 2 0-16,0 2 0 0,-3 2 0 0,1 0 192 15,3 6-192-15,-1-2 192 0,-2-2 128 0,3 1 48 16,1-2 0-16,1 2 0 0,-1 3 112 0,1 2 32 0,1 1 0 16,2 2 0-16,3 1-272 0,0 1-48 0,-2-1-16 0,2 4 0 15,0-2-176-15,1 1 0 0,0 1 0 16,1-1 128-16,2 0-128 0,2 1 0 0,3-2 0 0,0 0 0 16,1-5 0-16,2 1 0 0,2-4 0 0,3-2 0 15,-2-3 0-15,3-3 0 0,3-1 128 0,1-2-128 16,0-3 0-16,2 0 0 0,5-4 0 0,2-2 128 15,3 0-128-15,1-1 160 0,0-2-160 0,1 0 160 16,1-3-32-16,0 0-128 0,-4 0 192 0,1-1-64 16,0 0-128-16,-3 0 0 0,-1-2 0 0,-3 2 0 15,-1 0 0-15,-3 0 0 0,-3-3 0 0,0 2 0 16,-3-1 0-16,-2 1 0 0,-1 0 0 0,-4-1 0 16,-1-1 192-16,0 1-32 0,0-2-16 0,-3 0 0 15,1 0 112-15,-2-2 0 0,0-2 16 0,-2-1 0 0,-2 1-64 16,-1-1-16-16,0-2 0 0,-1 1 0 0,-2-6-192 0,-1 0 176 15,-3-1-176-15,0 1 160 0,-1 1-160 0,-3-4 128 16,-2 2-128-16,1 0 128 0,0 0 48 0,-1 1 0 16,-3-1 0-16,-1 5 0 0,-1 6 16 0,-1 0 16 15,3 4 0-15,2 1 0 0,0 3-208 0,2 1 0 16,1 3 0-16,0 0 0 0,0 2 0 0,2-1 0 16,1 2-144-16,0 3 144 15,1 0-560-15,2 2-16 0,1 0 0 0,1 1 0 16,8-6-1536-16,-8 10-304 0,1-3-64 0,2 3-9344 15,5-10-1872-15</inkml:trace>
  <inkml:trace contextRef="#ctx0" brushRef="#br0" timeOffset="146183.43">3836 14948 37375 0,'-3'-15'1664'0,"3"15"320"0,0 0-1584 0,0 0-400 0,0 0 0 0,0 0 0 16,0 0 560-16,-5 9 16 0,2 6 16 0,-1 3 0 16,0 6-592-16,-2-2 0 0,-3-1 0 0,-2-1 0 15,1 7 0-15,-3 1 0 0,-3 2 0 0,-1 5 0 16,0 2 0-16,0 3 0 0,-1 3 192 0,1 0-64 15,-1-1 384-15,0 1 64 0,-1 0 32 0,0-1 0 0,-2-2 0 0,-1 5 0 16,-3 0 0-16,0 5 0 16,0 3-176-16,2 1-48 0,1-2 0 0,1-3 0 0,1-3-144 0,2-3-48 15,2-5 0-15,3-4 0 0,3-3-192 0,2 0 176 16,2-2-176-16,2-6 160 0,4 1-400 0,0-5-80 16,0-3 0-16,4-4-16 15,1-3-1840-15,1-1-384 0,-6-8-64 0,12 5 0 16,1-5-1360-16,0 0-272 0,4-9-48 0,0-3-7248 0</inkml:trace>
  <inkml:trace contextRef="#ctx0" brushRef="#br0" timeOffset="146886.97">3992 16021 20271 0,'0'0'1792'0,"0"0"-1424"0,0 0-368 0,0 0 0 15,0 0 3520-15,0 0 640 0,0 0 128 0,0 0 32 16,0 0-3456-16,0 0-688 0,0 0-176 0,0 0 0 16,0 0 0-16,0 0 0 0,0 0 0 0,0 0 0 15,-4 9 144-15,4-9-144 0,0 0 160 0,0 0-160 16,0 0 640-16,0 0 16 0,0 0 16 0,0 0 0 0,0 0 288 0,0 0 64 15,0-9 16-15,3-2 0 0,-1-2-544 0,5 1-112 16,1 1-32-16,1-4 0 0,0 0-48 0,3-2-16 16,-1 0 0-16,1-3 0 0,0-1-80 15,0 1-16-15,1-4 0 0,0 3 0 0,1 2-192 0,-1 0 0 16,0 5 0-16,-1 2 0 0,-3 2 0 0,1 2 0 16,-2 2 0-16,1 0 0 0,0 4 0 0,-9 2 0 15,11-5 0-15,-11 5 0 0,0 0 0 0,0 0-128 16,12 5 128-16,-12-5 0 0,10 8 0 0,-2 3 0 15,-2 1 0-15,-2 4 0 0,-2 2 0 0,-1 0 0 16,0 4 0-16,2 2 0 0,-1 1 0 0,2-2 0 16,-1-2 128-16,-2-2-128 0,0 0 0 0,2-2 0 15,1-3 0-15,-1 0 0 0,-2-4 128 0,-1-10-128 16,6 9 0-16,-6-9 144 0,0 0-144 0,8 5 128 0,-8-5-128 16,9 1 128-16,-9-1-128 0,11-4 192 0,-5-2-192 0,2-2 192 15,-1-3-192-15,-2 1 192 0,-1 0-192 16,0-2 192-16,0 0-192 0,-2-1 128 0,0-1-128 0,-1-2 128 15,1-1-128-15,0-1 0 0,-1 0 0 0,0-2 0 16,-1-1 0-16,3 4 0 0,0-1 128 0,0 4-128 16,1 1 0-16,0 1 0 0,0 3 0 0,0-2 0 15,0 4 0-15,-4 7 0 0,7-8-144 0,-7 8 144 16,7-5 0-16,-7 5-128 0,10-3 128 0,-10 3 0 16,9 4-144-16,-2 2 144 0,-7-6 0 0,8 17-144 15,0 0 144-15,-1 4 0 0,-2 0 0 0,0 0 0 16,2 1 0-16,-1 3 0 0,1 1 0 0,-2-5 128 15,0 1-128-15,0-3 0 0,0 2 0 0,2 0 0 0,0-3 128 0,-1-1-128 16,1-1 128-16,-1-2-128 16,2-1 0-16,-2-2 0 0,1-2 0 0,-1-1 0 15,0-2-288-15,0 1-128 0,-6-7-32 0,8 6 0 16,-8-6-2224-16,10 3-448 0,-10-3-80 16,11-3-13616-16</inkml:trace>
  <inkml:trace contextRef="#ctx0" brushRef="#br0" timeOffset="147302.16">5074 15014 38991 0,'-6'-18'1728'0,"2"8"352"0,-2-1-1664 0,1 2-416 0,1 1 0 0,2 0 0 16,2 8 416-16,-3-9 0 0,0 1 0 0,3 8 0 31,-3-6-752-31,3 6-160 0,-8-4-16 0,0 1-16 16,-1 3-64-16,9 0-16 0,-12 6 0 0,0 0 0 0,1 2 416 0,-1 2 192 0,1 2-192 0,0 1 192 16,-4 0 320-16,2 5 176 0,2 2 32 0,-1 2 16 15,-4 0 32-15,3 6 0 0,0-1 0 0,0 6 0 16,-3 2-112-16,5 4-16 0,-1 5 0 0,0 1 0 15,2 0-256-15,1-2-48 0,1-4-16 0,4 2 0 16,1-5-128-16,3-3 0 0,2 1 0 0,0-4 128 16,1 1-128-16,1-2 0 0,0-3 0 0,1 0 0 0,1 0 0 0,1-1 0 15,1-3 0-15,0-3 0 0,-1 1 0 0,5-4 0 16,1-3 0-16,3-2 0 0,-2 0 0 0,2-2-320 16,1-3 48-16,1 0 16 15,2-1-448-15,0-4-64 0,3 0-32 0,0 1 0 16,1-1-1376-16,0-1-288 0,1 0-48 0,0-1-7392 15,-2-2-1472-15</inkml:trace>
  <inkml:trace contextRef="#ctx0" brushRef="#br0" timeOffset="147781.87">5622 15231 6447 0,'0'0'576'0,"0"0"-576"0,-11 7 0 0,-1 5 0 0,1 4 6208 0,-1-2 1152 16,-1 0 208-16,3 3 48 0,-1 3-5840 0,-1 0-1184 15,1-2-224-15,-2 0-48 0,0-1-320 0,1 3 0 16,-3-2 0-16,0 0 0 0,-2 2 176 0,-1-1-176 15,-1 1 160-15,1-2-160 0,2 0 160 0,0-1-160 16,-3-1 160-16,1 1-160 0,-2-2 208 0,1 1-48 16,-1 1-16-16,2-1 0 0,1-1-144 0,0-2 0 15,0 2 0-15,0-1 0 16,0-1-992-16,3-1-128 0,1-6-32 0,1 1 0 16,1-3-2400-16,1-2-480 0</inkml:trace>
  <inkml:trace contextRef="#ctx0" brushRef="#br0" timeOffset="147998.81">5210 15407 41871 0,'0'0'1856'0,"0"0"384"0,0 0-1792 0,0 0-448 0,1 14 0 0,3 0 0 15,4 3 400-15,1 1 0 0,1 1 0 0,3 0 0 16,0 2-400-16,2 1 128 0,-1 2-128 0,0-1 0 15,2 2 0-15,-2 0 0 0,-2-2 0 0,1-2 0 16,1 1-608-16,-1-2 0 16,-2 1 0-16,-1-3 0 0,1-1-448 0,1-3-96 0,-2-1 0 0,2-4-16 15,-2 2-336-15,1-5-64 0,0-3-16 0,0-2 0 16,-1-2-1600-16,1-2-320 0,-1-2-64 0</inkml:trace>
  <inkml:trace contextRef="#ctx0" brushRef="#br0" timeOffset="148501.41">5290 15171 21183 0,'-9'-12'944'0,"5"4"192"0,4 8-912 0,-3-8-224 0,-3 0 0 0,6 8 0 15,0 0 2512-15,0 0 464 0,0 0 96 0,0 0 0 16,0 0-2432-16,0 0-512 0,0 0-128 0,0 0 0 16,0 0 208-16,0 0-16 0,0 0 0 0,0 0 0 15,0 0 256-15,11-1 64 0,-1 1 0 0,1 0 0 16,-1 0-208-16,2 0-48 0,0-4 0 0,1 2 0 16,2-2 64-16,2 1 0 0,0-3 0 0,3 0 0 15,1 0-112-15,-1-2-16 0,0-1 0 0,1 2 0 16,1 2-192-16,0 0 128 0,0-2-128 0,2 2 0 15,-2 3 0-15,-1-1 0 0,-2 0 0 0,0 2 0 16,-4-2 0-16,0 2 0 0,-2-1 0 0,-2 2 0 16,0-3 256-16,-11 3-32 0,0 0-16 0,10-3 0 15,-10 3 192-15,0 0 48 0,0 0 0 0,0 0 0 0,0 0 0 16,0 0 16-16,5-7 0 0,-5 7 0 0,0 0-80 0,2-8 0 16,-2 8-16-16,-3-8 0 0,-1 0-160 0,0 2-16 15,-1-2-16-15,-1 1 0 0,-1-1 0 0,-1 2 0 16,-1-1 0-16,-1 1 0 0,-2-1 0 0,-1 2 0 15,-1 0 0-15,-1 1 0 0,0 0-176 0,-1 1-224 16,0 1 48-16,1 1 16 0,-1 1-160 0,3 1-16 16,0 1-16-16,2 2 0 15,11-4-752-15,-10 6-160 0,10-6-16 0,-8 5-16 16,8-5-2176-16,0 0-432 0,0 0-96 0</inkml:trace>
  <inkml:trace contextRef="#ctx0" brushRef="#br0" timeOffset="149219.64">5858 14700 18431 0,'0'0'1632'0,"0"0"-1312"0,0 0-320 0,0 0 0 16,0 0 3808-16,-6 10 688 0,4 2 144 0,2 3 32 16,1-4-3360-16,3 4-672 0,1 2-128 0,2-1-16 15,1 1 144-15,2 2 48 0,3-1 0 0,3 1 0 16,2 1-416-16,1-2-80 0,1 2 0 0,1-1-16 15,0 4-176-15,2-3 0 0,1 3 0 0,0 0 128 16,-1 2-128-16,-3 2 0 0,1 3 0 0,-2 1 0 16,-4 5 336-16,-2 1-16 0,-4 4 0 0,-2-1 0 15,-4-2 144-15,-3-1 32 0,-3-2 0 0,-1-1 0 0,-3-4 16 16,0-2 16-16,-4-2 0 0,1 1 0 16,-2 0-144-16,2-1-48 0,-2 0 0 0,3 1 0 0,-2 1-336 0,0 2 144 15,-2-3-144-15,1 2 0 0,0 1 0 0,0 1 0 16,-1-1 0-16,0-1 0 0,-2-2 0 0,0 2 0 15,1-3 0-15,0 1 0 0,1-1 0 0,-2-1-144 16,1 0-16-16,1 0 0 16,0-2-2064-16,0-2-400 0,0-1-96 0</inkml:trace>
  <inkml:trace contextRef="#ctx0" brushRef="#br0" timeOffset="165680.19">7997 10352 11967 0,'0'0'1072'0,"0"0"-864"15,0 0-208-15,8-6 0 0,-2-1 1536 0,-6 7 256 16,0 0 48-16,0 0 16 0,8-6-1472 0,-8 6-384 16,0 0 128-16,0 0-128 0,8-7 384 0,-8 7 32 15,0 0 0-15,0 0 0 0,0 0 368 0,0 0 80 16,0 0 16-16,0 0 0 0,0 0-416 0,0 0-80 0,0 0 0 0,0 0-16 15,0 0 80-15,-9-5 32 0,-2 2 0 0,-2 1 0 16,-1 0 48-16,-4 1 16 0,-3 0 0 0,-1 1 0 16,-2-3 112-16,-2 3 32 15,-1 0 0-15,-1 0 0 0,0 0 16 0,-1 3 16 0,-1-3 0 0,3 0 0 16,-1 1-64-16,2 2-16 0,2 1 0 0,-4-1 0 16,-2 1-208-16,1 0-48 0,0 0-16 0,-1 0 0 15,0-1-224-15,0-1-144 0,-2 2 192 0,2-4-192 16,3 1 128-16,0-1-128 0,-1 0 0 0,2 0 0 15,0 0 128-15,1 0-128 0,2-1 0 0,2 1 0 16,1-2 0-16,2 2 160 0,0-2-160 0,1 1 128 16,0 0-128-16,1-3 160 0,2 1-160 0,1 1 160 15,0-1-32-15,1-1-128 0,2 0 192 0,1 0-64 16,1 2-128-16,8 2 192 0,-9-4-192 0,9 4 192 16,-8-4-16-16,8 4 0 0,0 0 0 0,0 0 0 0,-5-7-176 0,5 7 0 15,0 0 0-15,0 0 0 0,0 0 0 0,0 0 0 16,0 0 0-16,4-8 0 0,-4 8 0 0,7-5 0 15,2 1 0-15,1 2 0 0,-10 2 0 0,13-3 0 16,-2 2 0-16,2-1 0 0,0 1 0 0,0 1 0 16,-1-4 0-16,0 2 0 0,0 2 0 0,1-3 0 15,-3 2 0-15,-10 1 0 0,12-3 0 0,-2-1 0 16,1 2 0-16,-11 2 0 0,10-6 0 0,1 3 0 16,-1-1 0-16,-1 0 0 0,-9 4 0 0,12-6 0 15,-2 1 0-15,-1 3 0 0,-9 2 0 0,12-4 0 16,-3 1 128-16,-9 3-128 0,0 0 0 0,0 0 0 15,0 0 0-15,0 0 0 0,0 0 0 0,0 0 0 0,0 0 0 16,0 0 0-16,0 0 0 0,0 0 0 0,-10 7 0 0,-2-3 0 16,-1-1-128-16,1 3 128 0,1-1 0 0,-2-1 0 15,-2 0 0-15,1-2 0 16,0 2 0-16,1 0 0 0,-2 0 0 0,1 0 0 0,-2-1 0 0,-1 0 0 16,0 1 0-16,0 2 0 0,0 0 0 0,0 1 0 15,1-1 0-15,1 1 0 0,1-2 0 0,-1 3 0 16,1 0 0-16,0 1 0 0,1-3 0 0,2 1 0 15,2 2 0-15,0-1 0 0,1-1 0 0,8-7 0 16,-5 10 0-16,1 0 0 0,2 0 0 0,2-10 0 16,0 14 0-16,2-1 0 0,-2-13 0 0,5 14 0 15,2-4 0-15,1 2 0 0,2-2 0 0,2 2-176 16,0 1 176-16,1-4 0 0,0-1 0 0,0 1 0 0,0 3 0 0,0 0 0 16,0 2 0-16,0 2-192 15,0-3-384-15,1 1-96 16,2 2-16-16,0 1 0 0,-2 0-1824 0,0-2-368 0,2-2-80 0,-1-1-10368 15</inkml:trace>
  <inkml:trace contextRef="#ctx0" brushRef="#br0" timeOffset="166431.81">8591 10252 11967 0,'0'0'1072'0,"-1"-9"-864"0,1 9-208 0,-1-10 0 0,1 10 3856 0,0 0 736 15,0 0 144-15,0 0 16 0,0 0-3184 0,0 0-640 16,0 0-128-16,0 0-32 15,0 0-192-15,10 8-32 0,-3 3-16 0,-2 0 0 0,-1 1-320 0,-1 3-64 16,-3 1-16-16,0 4 0 0,-2 2-128 0,0-1 192 16,-2 1-192-16,-3 2 192 0,-2-1 112 0,1 3 16 15,-1-1 16-15,1 2 0 0,1 2 256 0,-1-3 48 16,0-4 16-16,1-2 0 0,1-2-16 0,1-2 0 16,-1-3 0-16,2-5 0 0,4-8-96 0,0 0-32 15,0 0 0-15,0 0 0 0,0 0-128 0,0 0-48 16,0 0 0-16,0 0 0 0,3-12-144 0,1-2-48 15,1-3 0-15,0-3 0 0,1-1-144 0,0-2 0 0,-1-1 144 0,1 1-144 16,-2-1 0-16,-1 1 0 0,1 2 0 16,0 0 0-16,-1 0 0 0,1 3 0 0,0-2 0 0,1 2 0 15,0-1 0-15,2 2 0 0,3-3 0 0,2 3-128 16,1 0 128-16,0 3 0 0,0 0 0 0,0 1 0 16,1 3 0-16,1 1-160 0,-2 3 160 0,0 3 0 15,-2-1-144-15,1 4 144 0,0 2 0 0,1 0-144 16,0 5 144-16,-1-2-160 0,-1 1 160 0,2 2-160 15,-1 3 160-15,0-1 0 0,-2 1 0 0,1 0 0 16,-2 2 0-16,-1 2 0 0,-2-1 0 0,1 2-128 16,-2 1 128-16,-1-2 0 0,-1 1 0 0,0-1 0 15,0 1 0-15,1 0 0 0,-1 1 0 0,0-2 0 16,1 2 0-16,0 0 0 0,-1 0 0 0,1-2 0 16,0-2 0-16,0 2-192 0,1 0 64 0,-1 2 0 15,0 1-1328 1,0-4-256-16,-1-2-48 0,1-2-16 0,-4-10-736 0,0 0-160 0,0 0-16 0,0 0-10800 15</inkml:trace>
  <inkml:trace contextRef="#ctx0" brushRef="#br0" timeOffset="166965.94">9206 10219 8287 0,'0'0'736'0,"-8"-6"-592"0,-1-1-144 16,1 3 0-16,8 4 6480 0,0 0 1264 0,-8 5 256 0,8-5 64 15,-4 8-6608-15,1 3-1328 0,3-2-128 0,-1 3-272 16,0-1 80-16,1 2 32 0,-1 0 0 0,1 2 0 16,0 0 160-16,0 1-128 0,0 0 128 0,0-1-128 15,0 2 128-15,0-4 0 0,-3 3 0 0,3 0 0 16,0-1 160-16,0 1 16 0,0-3 0 0,1 2 0 15,1 1 16-15,0 0 0 0,1-6 0 0,-3-10 0 16,5 13-64-16,0 0 0 0,2-4 0 0,-1-1 0 16,-6-8 16-16,9 8 0 0,-9-8 0 0,12 5 0 15,-12-5-144-15,13 2 128 0,-1-4-128 0,-2 0 128 16,-1-2-128-16,1-4 0 0,0 0 0 0,0 2 0 16,-2-1 0-16,0-1-224 0,0-4 80 0,1 1 16 15,1-5 128-15,1 2 0 0,-2-2-144 0,-1 0 144 16,-2 0 0-16,1-1 0 0,-2 1 0 0,0 0 0 0,0-2 0 0,1 1 0 15,-1 3 0-15,0-1 0 0,0 1 0 0,1 4 0 16,-1 1 0-16,-5 9 0 0,0 0 0 0,0 0 0 16,0 0 144-16,0 0-144 0,0 0 0 0,6 9 0 15,-1 4 0-15,1 1 128 0,-4 2-128 0,-2 2 0 16,0 0 0-16,-1-2 0 0,0 5 0 0,1-2 0 16,-2 1 0-16,2-1 0 0,2 0 0 0,0-4 0 15,1 0 0-15,0-2 128 0,0 0-128 0,1 0 0 16,0 0 0-16,0 0 128 15,-4-13-528-15,5 10-112 0,-5-10 0 0,7 8-16 16,-7-8-768-16,0 0-160 0,0 0-16 0,0 0-16 16,0 0-496-16,0 0-112 0,0 0-16 0,5-8 0 0</inkml:trace>
  <inkml:trace contextRef="#ctx0" brushRef="#br0" timeOffset="167583.06">9588 10275 37551 0,'0'0'1664'0,"0"0"336"0,0 0-1600 0,0 0-400 0,0 0 0 0,0 0 0 16,0 0 640-16,7 12 32 0,0 2 16 0,1 2 0 16,1 2-688-16,-1 2 0 0,-1-1-128 0,1 3 128 15,0 1-240-15,-1-1 80 0,-2 1 16 0,-1-1 0 16,-3 1-48-16,0-3 0 0,-1 1 0 0,0-4 0 0,0-2 192 0,0-2-128 15,2-3 128-15,-2-10-128 16,0 0 128-16,0 0 0 0,0 0 128 0,0 0-128 0,0 0 352 0,0 0 0 16,2-12 0-16,3-1 0 0,-1-6-160 0,2 2-16 15,0-4-16-15,3 1 0 0,2 1-160 0,0-1-256 16,0-1 64-16,-1 1 16 16,-1-4-256-16,1 1-48 0,-1-1-16 0,0 3 0 15,-1 3 0-15,-1 1 0 0,1 3 0 0,-1 2 0 0,-2 2 352 0,2 2 144 16,-7 8-128-16,7-8 128 0,-7 8 0 0,0 0 272 15,0 0-32-15,11-1-16 0,-11 1 144 0,10 4 16 16,1-1 16-16,-1 3 0 0,2 0-160 0,0 1-48 0,-1-1 0 16,1 1 0-16,0 1-192 0,-1 1 0 0,0 1 0 0,-1 1 0 15,-1-2 0-15,-1 1 0 0,-1 0 0 0,-2 1 0 16,-5-11 0-16,0 0 0 0,3 12 0 0,-3-12 0 16,0 0 128-16,0 0-128 0,0 0 0 0,0 0 0 15,0 0 192-15,0 0-64 0,0 0-128 0,10 4 192 16,0-2 48-16,0-4 0 0,-1-1 0 0,1-1 0 15,2-1-96-15,0 1-16 0,-1 1 0 0,2 2 0 16,-2 1-128-16,-1 1 0 0,1 3 0 0,-1 1 0 16,-1 3 0-16,0 3-144 0,-1-5 144 0,-1 5-160 15,-2-1 160-15,0 1 0 0,0 0 0 0,-5-11 0 16,4 12 0-16,0 0 128 0,0 1-128 0,-4-13 176 16,3 11-176-16,-1 3 128 0,1-1-128 0,0-2 128 15,-3-11-128-15,1 12 0 0,-1-12 0 0,2 14 128 16,0-2-304-16,-1 0-64 0,-1 0-16 0,1-2 0 15,-1-10-720-15,0 10-160 0,0-10-16 0,-1 10-16 16,1-10-1712-16,0 0-320 0,0 0-80 16,0 0-9376-16</inkml:trace>
  <inkml:trace contextRef="#ctx0" brushRef="#br0" timeOffset="168183.08">10273 9825 28559 0,'0'0'2544'0,"0"0"-2032"0,-11 3-512 0,1 4 0 16,5 4 1728-16,1 2 240 0,3 3 48 0,1 3 16 16,3 4-1680-16,2 4-352 0,1 4 0 0,3 5 0 15,2 1 0-15,-1 4-128 0,-1-2 128 0,1 0 0 16,-3 1 0-16,1 0-128 0,0-4 128 0,-1-1 0 15,-2-1 0-15,-1 0 0 0,-2-3 0 0,1-1 0 16,-3-1 0-16,0-3 0 0,0-4 0 0,-1-1 0 16,-1-1 0-16,1-3 0 0,0-3 128 0,-1-2-128 15,1-3 256-15,1-9-32 0,0 0 0 0,0 0 0 16,0 0 16-16,0 0 0 0,0 0 0 0,0 0 0 16,3-11-96-16,2 0-16 0,0-9 0 0,0 0 0 15,-1-2-320-15,1-1-80 0,-1-2-16 0,2 0 0 16,-2-3-32-16,-1-1 0 0,3 0 0 0,-1 3 0 0,-1-1 176 0,1 5 144 15,3-2-208-15,0 2 80 0,1 4 128 0,0 2 144 16,1 0-16-16,2 5-128 0,0 2 464 0,2-1-16 16,2 4 0-16,2 2 0 0,0 1-320 0,2 2-128 15,1-1 0-15,1 2 0 0,0 2 0 0,-1-1 0 16,-2 3 0-16,0 2 0 0,-2 1-144 0,-3 1 144 16,-4 3-208-16,0-1 80 0,-3 4-32 0,-1 2 0 15,-4 0 0-15,-1 1 0 0,-1 1 160 0,0 0 0 16,-1 0-144-16,0 1 144 0,0-1 0 0,-2 0 256 15,0-5-32-15,1 2-16 0,-2-2-208 0,-1 0 0 16,-1 0 0-16,1 0 0 0,-1 0 160 0,-2-4-160 16,-1 5 160-16,-2-3-160 0,0-1 0 0,-4 0 128 0,-2 2-128 15,0-3 0-15,-1 2 0 0,-3-2 0 0,-4 0 0 0,-1-1 0 16,-1 0-224-16,-2-2-144 0,-1-2-16 0,3-1-16 31,2-2-384-31,4-2-80 0,3-3-16 0,5-3 0 16,3-2-208-16,4-1-32 0,4-3-16 0,3 2-7856 0,3-2-1568 0</inkml:trace>
  <inkml:trace contextRef="#ctx0" brushRef="#br0" timeOffset="168554.65">10843 10357 30399 0,'0'0'2704'0,"0"0"-2160"0,0 0-544 0,7-6 0 15,0 3 1952-15,5-1 288 0,1 2 48 0,1-1 16 16,3-1-1920-16,3-1-384 0,2-2 0 0,2 2-160 16,-1 0-96-16,1 0-32 0,-1-2 0 0,0 1 0 0,-2-2 48 0,0 0 16 15,-3-1 0-15,2-1 0 0,-2-1 224 0,-2 1 0 16,-3-2 0-16,-1 2-144 0,-5-1 144 0,-1 1 0 16,-4-1 0-16,0 1 0 0,-4 1 224 0,-2-2-32 15,-3 3 0-15,-4 1 0 0,-2-1 32 0,0 3 0 16,-1 1 0-16,-1 1 0 0,1 2-224 0,0 3 128 15,-1 2-128-15,1 3 0 0,1 3 0 0,0 5 0 16,0 3-208-16,1 3 64 0,2 2 144 0,-1-1 0 16,1 2-144-16,1 2 144 0,-2 3 0 0,1 0 0 15,-1 0 0-15,2 2 0 0,0 3 0 0,3-2 0 16,0-4 0-16,4 0 0 0,1 2 128 0,3-3-128 0,3-1 0 0,5-5 128 16,1-3 0-16,4 1 0 0,2-4 0 0,2-2 0 15,2-4-128-15,1 0 0 0,2-3-160 0,2-4 160 31,2-2-2432-31,1-2-400 0</inkml:trace>
  <inkml:trace contextRef="#ctx0" brushRef="#br0" timeOffset="168900.61">11449 10486 24879 0,'0'0'1088'0,"0"0"256"0,-9 4-1088 0,9-4-256 0,-9 11 0 0,2-2 0 16,2 3 2752-16,1-3 480 0,4-9 96 0,0 0 32 0,-1 13-2768 16,0-5-592-16,1-8 0 0,0 0 0 15,0 0-272-15,0 0 48 0,0 0 16 0,9 3 0 0,-9-3 208 0,9-3 0 16,-9 3 0-16,7-8 0 0,-5-4 0 0,-1 2 256 16,-1-1-16-16,-1 1-16 0,-1-5 352 0,-1 2 64 15,-1 0 0-15,0-1 16 0,0-2 96 0,0 1 16 16,2-4 0-16,-1 1 0 0,2 0-256 0,1 0-32 15,1-3-16-15,2 1 0 0,-1 1-336 0,2-1-128 16,0-1 0-16,3 2 0 0,-1 0 0 0,2 5 0 16,0-2 0-16,0 5 0 0,-2 2-128 0,2 0-32 15,0 2 0-15,-8 7 0 16,11-4-400-16,1 3-80 0,0 1 0 0,-2 2-16 16,-10-2-1936-16,13 6-384 0,0 0-80 0,2 1-16 15,-1 0-656-15,2 0-144 0</inkml:trace>
  <inkml:trace contextRef="#ctx0" brushRef="#br0" timeOffset="169433.33">12434 10265 26719 0,'0'0'1184'0,"0"0"240"0,0 0-1136 0,0 0-288 0,-2-9 0 0,2 9 0 0,0 0 2304 0,5-9 416 16,-5 9 80-16,0 0 16 0,0 0-2304 0,2-8-512 15,-2 8 0-15,0 0 0 0,0 0 0 0,-9-7-240 16,0 7 80-16,-2 1 16 0,-1 5 144 0,-1-1-160 15,-1 3 160-15,-2 2-160 0,-18 11 288 16,17-9-128-16,-1 1 176 0,0 1 64 0,2 3 16 16,2 0 0-16,1 0 0 0,3-1-96 0,0-1-16 15,4 2 0-15,1-2 0 0,2 1-144 0,2 3 0 16,2-4 144-16,4 0-144 0,4-2 0 0,3-3 0 0,1-3 0 0,3 1 0 16,3-2-192-16,1 1 0 0,-1-4 0 0,1 0 0 15,0-3 192-15,-1-1 0 16,1-3-144-16,-2 1 144 0,-1-2 0 0,-1 0 0 0,-1-3 0 0,-2 0 0 15,-1-1 0-15,-2 1 208 0,0-1-16 0,-3-1-16 16,-1-2 320-16,-3 0 64 0,0 2 16 0,-2-2 0 16,-1-1-128-16,-1 1-32 0,-2 1 0 0,0-1 0 15,-3-1-192-15,1 1-32 0,-1 0-16 0,-2 3 0 16,-1-1-176-16,0 1 0 0,-1 1-160 0,0 1 160 31,-3 2-592-31,1 2-32 0,0-2 0 0,3 3 0 16,2-4-672-16,7 6-144 0,-7-5-32 0,7 5 0 15,0 0-2016-15,0 0-416 0</inkml:trace>
  <inkml:trace contextRef="#ctx0" brushRef="#br0" timeOffset="169834.61">13198 9957 28559 0,'-3'-23'2544'0,"0"10"-2032"16,-1 1-512-16,-1-1 0 0,-1 2 1920 0,0 0 304 16,1-2 48-16,1 1 16 0,-1 0-1712 0,0 0-352 15,-2 1-64-15,0 2-16 0,-3-3-144 0,1 3 0 0,-1 1 0 0,-1 1 0 16,0 1-256-16,-1 1 64 0,-2-1 0 0,-1 5 16 15,0 0 0-15,-2 2 0 0,-2 3 0 0,1 3 0 16,-1 3 176-16,-1 3 0 0,1 3 0 0,-1 3 0 16,-2 5 0-16,0 4 304 0,-2 5-48 0,2 6-16 15,2 0 272-15,4 8 64 0,0 5 16 0,3 0 0 16,1-1-16-16,3 0-16 0,2 0 0 0,4-3 0 16,1-2-352-16,4-2-64 0,0 2-16 0,3-3 0 15,2 0-128-15,2-4 0 0,0-5-160 0,2-2 160 16,-1 2-464-16,0-8 0 15,1 0 0-15,1-5 0 16,-1-4-512-16,1-1-112 0,0-3 0 0,-2-3-16 0,-2-3-1456 16,-8-7-272-16,0 0-64 0,10-4-9904 0</inkml:trace>
  <inkml:trace contextRef="#ctx0" brushRef="#br0" timeOffset="170050.12">12483 10219 35007 0,'0'0'3120'0,"-1"-10"-2496"0,1 10-496 0,0 0-128 0,0 0 2832 0,8-4 560 15,2 2 96-15,6 5 32 0,2 1-2832 0,5 0-560 16,6 1-128-16,2-1 0 0,2 3-272 0,1 2-48 16,1-1-16-16,2 1 0 15,-1 0-448-15,-1 1-96 0,-1-1-16 0,0-1 0 16,0-1-1600-16,-1-1-320 0,-3 1-64 0,-3-2-8176 15,-1 0-1632-15</inkml:trace>
  <inkml:trace contextRef="#ctx0" brushRef="#br0" timeOffset="170618.37">13903 9784 11967 0,'0'0'1072'0,"0"0"-864"0,0 0-208 0,0 0 0 0,-9 8 5952 0,2 5 1152 15,3 1 240-15,3 4 32 0,2 4-5776 0,2 4-1168 16,0 3-240-16,-1 8-32 0,1 7-352 0,-2 2-80 16,-1 0-16-16,0 3 0 0,-1-1 96 0,1 0 32 15,0-5 0-15,0-5 0 0,0-2 160 0,-2 0 0 16,1-5 0-16,0-1 0 0,1-3 160 0,0-2 64 16,0-4 16-16,0-1 0 0,1-1 544 0,0-3 112 0,1-3 32 15,0-1 0-15,1-5-192 0,-3-7-32 0,0 0-16 0,0 0 0 16,0 0-448-16,0 0-96 0,10-6-16 0,1-3 0 15,-2-4-128-15,-1-4 0 0,1-3 0 16,1-1 0-16,2-3 0 0,1-1-144 0,0-3 144 0,3 0-208 16,2-6 208-16,2 2-176 0,0 0 176 0,1 1-160 15,-1 2 160-15,-1 5-192 0,0 6 192 0,-2 4-192 16,-2 5 192-16,1 2 0 0,0 5 128 0,-2 2-128 16,-1 2 176-16,0 5-48 0,0 3 0 0,0 3 0 15,-1 2-128-15,-1 0 0 0,0 2 0 0,-1-1 0 16,-1 2 0-16,1 3-144 0,-4 1 144 0,1 2 0 15,-1-5 0-15,-1 2 0 0,1 0 0 16,-3 0 0-16,1 1-256 0,-1 0 48 0,-2 0 16 0,1-1 0 31,-2-1-816-31,0-1-144 0,-2-1-48 0,1-3 0 16,-2-5-1984-16,3-10-400 0</inkml:trace>
  <inkml:trace contextRef="#ctx0" brushRef="#br0" timeOffset="171085.57">14604 10355 18431 0,'0'0'816'0,"-1"-11"160"0,1 11-784 0,-4-8-192 0,-1 1 0 0,5 7 0 0,0 0 4672 0,0 0 896 16,0 0 192-16,0 0 16 0,0 0-4816 0,0 0-960 15,-11 7-224-15,1 5-32 0,0-1-16 0,-2 2-16 16,-3 0 0-16,1 1 0 0,-2 2 288 0,2-3-192 15,0 2 192-15,2 0-160 0,2-2 288 0,0 2 48 16,4 1 16-16,2-2 0 0,1-3 160 0,3 1 32 16,3-1 16-16,-3-11 0 0,7 13-192 0,-1-2-32 15,-6-11-16-15,12 9 0 0,0-3-160 0,1-2 0 16,0-1 0-16,2 0 0 16,0-3-336-16,0 0-112 0,2 0 0 0,1-2-16 15,-1 1 0-15,0 0 0 0,0-3 0 0,-1 0 0 0,-2-1 320 0,1-1 144 0,-1-1-128 0,-1 0 128 16,-3 2 0-16,1-2 0 15,-2-2 0-15,-1 0 0 0,-2 0 320 0,0 0 0 0,-3-4 0 0,1-2 0 16,0 2 320-16,-1-1 48 0,0 0 16 16,-2-1 0-16,0 1-208 0,-1-2-48 0,0 1 0 15,-1-2 0-15,0 1-288 0,-2 3-160 0,0 1 160 16,-1 2-160-16,-2-1 0 0,-1 4 0 0,-2 1 0 0,0 3 0 16,-1 0 0-16,-1 0 0 0,1 1-128 0,-2 0 128 15,0 2-320-15,1 0 0 0,-1 2 0 0,1-2 0 16,1 0-320-16,1 0-64 0,0 0 0 15,9 0-16-15,-9 0-1168 0,9 0-224 0,0 0-64 0,0 0-12480 16</inkml:trace>
  <inkml:trace contextRef="#ctx0" brushRef="#br0" timeOffset="171402.62">14929 9623 29487 0,'0'0'2624'0,"0"0"-2112"16,0 0-512-16,0 0 0 0,0 0 3264 0,-4 17 560 15,3 5 96-15,3 5 32 0,2-1-3312 0,3 4-640 16,-1 1-144-16,2 3-32 0,1 1 32 0,0 4 0 15,0 4 0-15,1 3 0 0,-3 5 144 0,0-2-128 16,-3-1 128-16,0 2-128 0,-2-2 128 0,1-5 0 16,0 0 0-16,-1-4 0 0,-1-4 0 0,2 1 0 0,0-6 0 0,-1 1 0 15,1-2 0-15,1-1 0 0,-2 1 0 0,2-4 0 16,2-4 0-16,-1-3 0 0,0-2 0 0,1-1 0 31,2-2-1392-31,0-5-240 0,-8-8-48 0,9 7-9840 0,-9-7-1984 0</inkml:trace>
  <inkml:trace contextRef="#ctx0" brushRef="#br0" timeOffset="171891.13">15240 10434 12895 0,'0'0'1152'0,"0"0"-928"16,0 0-224-16,0 0 0 0,0 0 4752 0,0 0 912 16,11-5 176-16,1 1 48 0,-1 2-4768 0,2 0-944 15,0 0-176-15,0 0 0 0,1 0-304 0,-1 2 16 16,-2-3 0-16,1 2 0 0,-2 1 160 0,-10 0 128 16,12-3-192-16,-1 1 192 0,-11 2 192 0,11-3 160 15,-2-1 32-15,2 0 0 0,-1 0 576 0,1-2 128 16,-1-1 32-16,2-1 0 0,1 1-224 0,1-1-64 15,2-1 0-15,1 1 0 0,-1 0-576 0,-1-1-112 16,1 0-16-16,-1 0-128 0,0-1 0 0,-2 3 0 0,-1-3-160 0,-5 3 160 16,-7 7-272-16,4-9 64 0,-4 9 16 0,-1-10 0 15,-4 4 192-15,-2 2-176 0,-2 3 176 16,-3-2-160-16,-2 3 160 0,-4 3 0 0,-2-3 0 16,-2 4 128-16,-1 0 64 0,-1 1 32 0,2 1 0 0,1 1 0 15,2 1-64-15,2 1-16 0,2 1 0 0,4 3 0 16,1-1 48-16,4 2 0 0,2 3 0 0,1 1 0 0,2 2-192 15,1 0 0-15,0 2 144 0,1-1-144 16,1 1 0-16,-1-3 0 0,0 1 0 0,1-1 128 0,-1 2-128 16,2 0 0-16,-1-1 0 0,2-1-128 0,0-4-144 15,2-1-32-15,1-2 0 0,2-1 0 16,3-1-496-16,1-3-96 16,3 0-32-16,2-1 0 0,3-2-2336 0,1-6-448 0</inkml:trace>
  <inkml:trace contextRef="#ctx0" brushRef="#br0" timeOffset="174853.83">16023 10258 8287 0,'0'0'368'0,"0"0"80"0,0 0-448 0,0 0 0 0,8-6 0 0,-8 6 0 16,6-5 3552-16,-6 5 624 0,0 0 128 0,0 0 32 15,8-6-2928-15,-8 6-576 0,0 0-112 0,0 0-16 16,0 0-256-16,0 0-32 0,0 0-16 0,0 0 0 0,0 0-80 0,0 0-32 15,-11 6 0-15,0 0 0 0,-1-2 48 0,-1 2 16 16,-3 1 0-16,-1 1 0 0,0-2 160 0,0 2 16 16,-1-1 16-16,1 0 0 0,2 3 192 0,0-1 32 15,1-1 16-15,1 1 0 0,1-3-288 0,3 2-64 16,0 0-16-16,2 0 0 0,2 1-240 0,0 1-48 16,0-2-128-16,1 2 192 0,0 2-192 0,0-3 0 15,1 3 0-15,2 0 0 0,1-12 0 0,3 13 0 16,-3-13 0-16,6 14 0 0,2-1 0 0,2-5-128 15,2-3 128-15,1 2 0 0,0-1-128 0,2 1 128 16,-1-1 0-16,0 0 0 0,2-1 0 0,0-3 0 16,-2 4 0-16,2 0 0 0,-2 1 0 0,0 2 0 15,-1-1 0-15,-1 2 0 0,0-1 0 0,-2 3 0 16,1 0 0-16,-4-1 0 0,1-2 0 0,-1 2 0 16,-1-1 0-16,-1 2 0 0,-1 0 0 0,0 1 0 15,-2-4 0-15,-2 1 0 0,-2 1 0 0,1-3 0 16,0 1 0-16,-5 1 144 0,0-1-144 0,-3-1 160 0,-3 0-160 15,0-2 160-15,-1 1-160 0,0-2 0 0,-1 0 0 0,-2 1 0 32,-2 0-1456-32,-1-1-160 0,-2 2-48 0,-3-2-13024 0</inkml:trace>
  <inkml:trace contextRef="#ctx0" brushRef="#br1" timeOffset="183599.87">19053 6399 16575 0,'0'0'736'0,"-10"3"160"0,-1-1-720 0,0 1-176 0,0 0 0 0,0 1 0 0,-1 1 2016 0,2 0 368 15,-1-4 80-15,2 5 16 0,0-4-1984 0,9-2-496 16,-9 4 0-16,9-4 0 0,0 0 208 0,0 0-48 16,0 0-16-16,0 0 0 0,0 0 352 0,0 0 64 15,0 0 16-15,5-10 0 0,-1 2-192 0,3 0-16 16,-1 0-16-16,1 0 0 0,-2 0 64 0,-1-2 16 16,-1 1 0-16,-1 0 0 0,-1 1 16 0,-1-2 0 15,-1 0 0-15,-1 1 0 0,-2 1-48 0,0-2 0 0,0 0 0 0,-1-1 0 16,-2-1-112-16,2-1-32 15,0 3 0-15,1-2 0 0,0-1 64 0,2 0 0 16,2-1 0-16,2-2 0 0,0 1 176 0,4-1 32 0,0-1 16 0,3 4 0 16,0 0-304-16,1 4-64 0,-3 2-16 0,-7 7 0 15,0 0-160-15,0 0 0 0,6 8 0 0,-5 6 128 16,-4 2 0-16,-2 5-128 0,-3 2 192 0,-4 3-64 16,-1-2 48-16,0 2 0 0,0 4 0 0,-2 0 0 15,-4 0-48-15,1-1 0 0,0-2 0 0,0-1 0 16,-3 1-128-16,1 1 160 0,1-2-160 0,2-5 160 15,1-6 128-15,3-3 32 0,3-4 0 0,3-2 0 16,7-6 272-16,0 0 64 0,0 0 16 0,11-3 0 16,3-7-256-16,5-3-48 0,4-4-16 0,4-5 0 15,4-2-352-15,2-8 144 0,0 0-144 0,3-1 0 16,1 0 128-16,-4 0-128 0,-1 0 0 0,-2-1 0 16,-3 4 192-16,-2 1-64 0,-4 2 0 0,-3 2-128 0,-4 2 0 0,-2 3-176 15,-3 2 0-15,-2 2 0 0,-5 2 176 0,-2 1 0 16,-2 1 0-16,2 12 128 0,-9-6-128 0,-2 3 0 15,-3 3 0-15,-2 5 0 0,-1 4 0 0,-1 3 0 16,-2 1 0-16,3 3-128 0,2-2 128 0,-1 3 128 16,0 1-128-16,3 1 176 0,2-1-176 0,2-2 160 15,1-1-160-15,-1 0 160 0,0-4-32 0,1 2 0 16,0 3 0-16,0-6 0 0,0-2-128 0,0 1 0 16,-1 0 0-16,1-1 0 0,-1-1 0 0,0-1 0 15,-1 0 0-15,1-3 128 0,0-1-128 0,1 0 0 16,8-2 0-16,-9 6 128 0,-1-3-128 0,10-3 0 0,-9 6 0 0,9-6 0 15,-7 4 0-15,7-4 0 16,0 0 0-16,0 0 0 0,-8 2 144 0,8-2-144 0,0 0 160 16,0 0-160-16,-4-8 256 0,4-2-32 0,4-3-16 0,2-1 0 15,1-2-208-15,3-4 176 0,2 3-176 0,1-2 160 16,0-1-160-16,-1 1 0 0,-2 1 0 0,1-1 0 16,-2 1 0-16,-2 4 128 0,-1 2-128 0,-2 3 0 15,-4 9 0-15,0 0 0 0,0 0 0 0,0 0 0 16,0 0 0-16,0 0 0 0,-12 6 0 0,0 5 0 15,-1 1 0-15,-1 2 0 0,-2 0-144 0,-1 1 144 16,0 0 0-16,0 1 0 0,0 1 0 0,0-2 0 16,0 0 0-16,2 2 0 0,-1 1 0 0,2-5 0 15,-1-1 0-15,4-1 128 0,2 2-128 0,1-3 144 16,1 0-144-16,3-2 128 0,4-8-128 0,-2 9 128 16,2-9-128-16,0 0 0 0,0 0 0 0,0 0 0 0,10 7 0 0,1-7 0 15,0 0 0-15,1-6 0 16,0 0 0-16,0-1 0 0,-1-2 0 0,1 0 0 15,-2-1 0-15,1 0 128 0,-2-3-128 0,0 3 0 0,-1-3 0 0,1-1 128 16,0-1-128-16,-1 1 0 0,-3-4 0 0,0 1 128 16,1 0-128-16,-1 0 0 0,-1-1 0 0,2 2 128 15,2 0-128-15,-1 2 0 0,-2 1 0 0,-1 0 0 16,0 1 0-16,-4 12 0 0,0 0 0 0,0 0 0 16,0 0 0-16,0 0 0 0,0 0 0 0,0 0 0 15,-11 12 0-15,0 4 0 0,-3 3 0 0,0 2 0 16,0 0 0-16,-1 2 0 0,1 2 0 0,1 1 0 15,0 0 0-15,1-1 0 0,2-3 0 0,-1 0 0 16,1 3 0-16,1-1 0 0,1-6 0 0,2 0 0 0,0-6 0 0,2-1 0 16,4-11 0-16,0 0 0 0,0 0 128 0,0 0-128 15,0 0 160-15,11 2 0 0,-11-2 0 0,14-5 0 16,2-2-160-16,-2-3 0 0,1-5 0 0,-1 0 0 16,2-4 0-16,0 2 0 0,0 2 0 0,0-2 0 15,-3-3 0-15,0 1 0 0,0 2 0 0,-3 2 0 16,-2 0 0-16,-3 0 0 0,-1 2 128 0,-1 3-128 15,-3 1 0-15,-1 1 0 0,1 8 0 0,0 0 0 16,-6-9 0-16,6 9-272 0,0 0 64 0,0 0 16 31,0 0-1552-31,0 0-304 0,0 0-64 0</inkml:trace>
  <inkml:trace contextRef="#ctx0" brushRef="#br1" timeOffset="186446.89">23133 6102 15663 0,'-13'-5'688'0,"5"1"144"16,-1 0-656-16,1 0-176 0,2 1 0 0,6 3 0 0,-5-5 3776 0,5 5 736 16,0 0 144-16,0 0 16 0,0 0-3680 0,-4-6-736 15,4 6-256-15,-6-6 144 0,6 6-144 0,-6-2 0 16,6 2 0-16,-12 0 0 0,1 0 0 0,-1 1 0 16,-1 4 0-16,0-2 0 0,-2 1 320 0,1 0-32 0,0 0 0 0,-1 1 0 15,1 0 336-15,0-1 64 0,-1 1 16 0,1 2 0 16,1-1-192-16,1 1-48 15,2-1 0-15,2 0 0 0,8-6-256 0,0 0-48 0,0 0-16 0,0 0 0 16,0 0 48-16,10-3 0 0,3-2 0 0,6 0 0 16,2-2-192-16,2-1 192 0,2 0-192 0,1 1 192 15,1-1-192-15,-1 1 0 0,-1 2 0 0,0-2 0 16,-2 0 0-16,-1-1 0 0,-2 1 0 0,-2 1 0 16,-2-2 0-16,-2 1 0 0,-2 2 0 0,-3 1 0 15,-9 4 0-15,0 0 0 0,0 0 128 0,0 0-128 16,0 0 0-16,0 0 192 0,0 0-192 0,0 0 192 15,0 0 96-15,-6 7 32 0,-2-1 0 0,-1 1 0 0,-2 1-64 16,1 0-16-16,-1-1 0 0,1 1 0 16,-2 1-240-16,0 0 176 0,1-1-176 0,-1 1 160 0,-1-1-160 15,1 1 0-15,2 0 144 0,1-2-144 0,0-2 0 0,9-5 144 16,-10 7-144-16,10-7 0 0,0 0 0 0,0 0 0 16,0 0 0-16,0 0 0 0,0 0 0 0,11-2 0 15,1-2 0-15,-2 1 0 0,-10 3 0 0,13-6 0 16,0 1 0-16,-1 1 0 0,-2-1 0 0,1 0 0 15,-1 1 0-15,1-3 0 0,-1 3 0 0,-1 1 0 16,0 0 0-16,0-1 0 0,0-1 0 0,2 1 0 16,-1-3 0-16,-1 3 0 0,-9 4 0 0,11-2 0 15,-2-3 0-15,-9 5 0 0,0 0 0 0,0 0 0 0,0 0 0 0,0 0 0 16,0 0 0-16,0 0 0 16,0 0 0-16,0 0 0 0,0 0 0 0,-12 5 0 0,-1 1 0 15,0 1 0-15,-1-1 128 0,-2 2-128 0,-1 1 0 16,0-1 0-16,0-1 0 0,2-1 0 0,0 1 0 15,1-1 0-15,1 1 0 0,-1-2 0 0,1 2 0 0,0-1 0 16,1-1 0-16,1 0 0 0,4 1 0 0,7-6 0 16,-10 4 0-16,10-4 0 0,0 0 0 0,0 0 0 15,0 0 0-15,0 0 0 0,0 0 0 0,0 0 0 16,0 0 128-16,0 0-128 0,0 0 0 0,11-7 0 16,-1-2 128-16,2 2-128 0,1-3 0 0,0 1 0 15,1 0 0-15,1 1 0 0,-1-1 0 0,1 2 0 16,-2 1 0-16,0 1 0 0,-2 2 0 0,0 0 0 15,-11 3 0-15,11-2 0 0,-11 2-128 0,0 0 128 16,0 0 0-16,0 0 0 0,0 0 0 0,0 0 0 16,0 0 0-16,0 0 0 0,0 0 0 0,-2 9 0 15,2-9 160-15,-9 8-160 0,-2-2 128 0,1 1-128 0,-2-2 128 0,0 0-128 16,-1-1 128-16,0-1-128 0,0-1 192 16,0 2-32-16,-1 1-16 0,0-3 0 0,-1-1-16 0,2-1-128 15,0 1 192-15,0 2-64 0,0 1-128 0,1 0 0 16,2 1 0-16,1-2 128 0,1 0-128 0,8-3 0 15,0 0-160-15,0 0 160 16,0 0-3008-16,0 0-512 0</inkml:trace>
  <inkml:trace contextRef="#ctx0" brushRef="#br1" timeOffset="188776.76">27463 7189 24479 0,'0'0'1088'0,"0"0"208"0,-8-4-1040 0,8 4-256 0,-9-4 0 0,9 4 0 16,0 0 480-16,-9 0 32 0,9 0 16 0,0 0 0 15,-9-2-160-15,9 2-48 0,-11 0 0 0,11 0 0 16,-10-1 64-16,10 1 16 0,-11 2 0 0,2 2 0 16,0-4 272-16,9 0 48 0,-10 3 16 0,1-1 0 15,1 2 32-15,8-4 16 0,-8 7 0 0,8-7 0 16,-8 6-352-16,8-6-80 0,-8 4-16 0,8-4 0 15,-8 5-192-15,8-5-144 0,0 0 192 0,0 0-192 16,0 0 0-16,0 0 0 0,0 0 0 0,0 0 0 16,0 0 144-16,0 0-144 0,0 0 0 0,0 0 144 15,0 0 48-15,12 0 0 0,0-1 0 0,0 0 0 16,-2-6-16-16,2 2 0 0,-1 0 0 0,0 0 0 16,-2 1 16-16,-1-3 16 0,-2 1 0 0,-6 6 0 0,0 0 48 15,6-8 0-15,-6 8 0 0,2-9 0 16,-2 9 80-16,-1-9 32 0,0 1 0 0,1 8 0 15,0 0-112-15,-6-9-32 0,1 2 0 0,5 7 0 0,-8-4-96 0,8 4-128 16,-9-2 176-16,9 2-176 0,-10-2 224 0,10 2-64 16,-11 2-16-16,1 0 0 0,1 1 32 0,0 1 0 15,1 2 0-15,0 1 0 0,0-1-176 0,0 1 0 16,-1-2 0-16,3 2 0 0,-1 0 0 0,2 1 0 16,0 0 128-16,5-8-128 0,0 0 0 0,-3 12 0 15,3-12 128-15,0 0-128 0,0 0 0 0,0 0 0 16,0 0 0-16,11 6 0 0,-11-6 0 0,11 2 0 15,1-2 144-15,0-2-144 0,0-3 128 0,1 0-128 16,0 0 160-16,0-2-160 0,1-1 160 0,2 6-160 16,3 2 160-16,-2 0-160 0,-1-4 128 0,-3-1-128 0,0 1 0 15,-3-3 144-15,1 2-144 0,-3-3 0 0,-8 8 0 0,6-8 0 16,-6 8 128-16,5-10-128 0,-5 10 128 0,0 0-128 16,0 0 240-16,0 0-48 0,0 0 0 0,0 0 0 15,0 0 0-15,0 0 0 0,0 0 0 0,0 0 0 16,-10 5-192-16,1 0 176 0,0 2-176 15,2-1 160-15,1 2-160 0,-1 1 0 0,-1-1 0 0,0 2 0 16,1 1 0-16,-1-1 0 0,0-2-192 0,1 1 192 16,1 0 0-16,6-9 0 0,-7 11 0 0,1-3 0 15,-5-4 0-15,11-4 0 0,0 0 144 0,0 0-16 16,0 0-128-16,0 0 144 0,0 0-144 0,0 0 160 16,0 0-32-16,0 0 0 0,0 0 0 0,0 0 0 15,7-6 16-15,-1 1 0 0,-6 5 0 0,7-9 0 16,-2 0-144-16,0 1 0 0,-1 0 144 0,-4 8-144 15,6-6 0-15,-6 6 128 0,0 0-128 0,0 0 0 0,5-8 128 0,-5 8-128 16,0 0 128-16,0 0-128 0,0 0 0 0,0 0 0 16,0 0 0-16,0 0-128 0,0 0 128 0,0 0 0 15,0 0 0-15,0 0 0 0,0 0 0 0,0 0 0 16,0 0 0-16,0 0 0 16,0 0-432-16,0 0 0 0,0 0 0 0,0 0 0 15,0 0-2368-15,0 0-464 0,0 0-112 0</inkml:trace>
  <inkml:trace contextRef="#ctx0" brushRef="#br1" timeOffset="189430.55">27250 7591 11967 0,'0'0'1072'0,"0"0"-864"0,0-8-208 0,0 8 0 15,3-9 3312-15,1 2 608 0,-4 7 128 0,6-6 32 16,-6 6-2944-16,8-7-592 0,-8 7-112 0,8-7-32 0,-8 7 288 0,0 0 48 15,7-7 16-15,-7 7 0 0,0 0 0 0,0 0 0 16,0 0 0-16,0 0 0 0,0 0 144 0,0 0 16 16,0 0 16-16,0 0 0 0,0 0-112 0,0 0-32 15,0 0 0-15,-10 4 0 0,10-4-272 0,-9 8-48 16,3-2-16-16,6-6 0 0,-8 9-112 0,1-1-16 16,1-1-16-16,1 1 0 0,1 1 0 0,0 0 0 15,4-9 0-15,-4 10 0 0,3 2-176 0,1-12-128 16,0 0 192-16,0 0-192 0,0 0 128 0,0 0-128 15,0 0 0-15,0 0 0 0,0 0 176 0,0 0-176 16,0 0 160-16,0 0-160 0,9 5 160 0,-9-5-160 16,0 0 160-16,10-1-160 0,-10 1 176 0,11-7-176 15,-4 1 192-15,0-1-192 0,1-1 128 0,0 1-128 0,-3-2 0 0,3 1 0 16,-1 0 0-16,1 3 0 0,-8 5 0 0,8-7 0 16,1 1 0-16,-1 0 0 0,-8 6 0 0,0 0 0 15,8-5 0-15,-8 5 0 0,0 0 0 0,0 0 0 16,0 0 0-16,0 0 0 0,0 0 0 0,0 0 0 15,-7-4 0-15,-2 3 0 0,-1 2 0 0,-1 1 0 16,1 0 0-16,0 2 160 0,-2 3-160 0,0-2 128 16,0 1 16-16,2 1 0 0,-1-1 0 0,4 1 0 15,7-7-16-15,-7 8-128 0,3 1 192 0,4-9-64 16,0 0-128-16,-2 8 0 0,2-8 0 0,0 0 0 16,0 10 0-16,0-10 0 0,0 0 128 0,2 9-128 15,-2-9 0-15,0 0 0 0,0 0 0 0,4 12 0 16,0-2-432-16,-4-10 48 0,3 12 0 0,1 0-13024 15,-4-12-2592-15</inkml:trace>
  <inkml:trace contextRef="#ctx0" brushRef="#br0" timeOffset="-211008.95">8245 12091 16575 0,'0'0'1472'0,"0"0"-1168"0,-2-9-304 0,2 9 0 16,0 0 2464-16,0 0 432 0,0 0 96 0,0 0 16 15,0 0-2320-15,0 0-464 0,0 0-96 0,-7-4 0 16,-1-1-128-16,-1 5 128 0,0 3-128 0,-2 2 128 15,-1 0-128-15,1 2 0 0,-1 2 0 0,-1-3 0 16,0-2 144-16,-2 1 16 0,-1 1 0 0,-3-1 0 0,1-1 480 0,0 0 112 16,0-2 16-16,-1-1 0 0,0-1 160 0,-1 0 32 15,-1-1 16-15,0 1 0 0,1-2-192 16,-3 2-32-16,0 0-16 0,-1 0 0 0,0 0-304 0,-2 2-64 16,-2 2-16-16,1-1 0 0,-2 1-224 0,2 0-128 15,1 1 160-15,-2-1-160 0,1 0 0 0,0-1 128 16,-1-1-128-16,1 0 0 0,1 0 0 0,1-2 0 15,0-2 0-15,0 0 0 0,2-2 160 0,2 0-16 16,0-1 0-16,3 0 0 0,0-1 112 0,2 1 32 16,2-1 0-16,1 0 0 0,1 1 128 0,0 0 32 15,2 0 0-15,1 0 0 0,0-2-272 0,1 2-48 16,0 1-128-16,0 0 192 0,-1 0-192 0,0 1 0 0,0 0 0 16,0 1 0-16,-1 2 0 0,3 0 0 0,-1 0 0 0,-1 2 0 15,-2-4 0-15,3 2 0 0,8 0 0 0,-10 2 0 16,0-2 0-16,0 0 0 0,10 0 0 0,-9 0 0 15,3-2 0-15,6 2 0 0,0 0 0 0,0 0 0 16,-4-6 240-16,3-1 0 0,1 7 0 0,1-9 0 16,3 0-48-16,-4 9 0 0,6-5 0 0,-6 5 0 15,8-9-192-15,0 5 0 0,-8 4 0 0,10-6 0 16,-10 6 0-16,12-3 0 0,-1 3 0 0,-1-2 0 16,0 1 0-16,2 0 0 0,1 1 0 0,2-2 0 15,0 0 0-15,1-1 0 0,0 1 0 0,-1-1-160 16,1 0 32-16,-1 1 0 0,0-2 0 0,-1 1 0 15,-1-1 128-15,0 2 0 0,-1-2 0 0,-2 1 0 0,1-1 0 0,-1 0 0 16,1 0 0-16,-11 4 0 0,0 0 0 16,0 0 0-16,0 0 0 0,0 0 0 0,0 0 0 0,0 0 0 15,0 0 0-15,0 0 0 0,0 0 0 16,0 0 0-16,0 0 0 0,-6 10 0 0,6-10 0 0,-9 9 0 16,0-3 0-16,0-2 0 0,0 0 0 0,0 0 0 15,-2-1 0-15,0-1 0 0,-1 1 144 0,-1-1-144 16,0 1 192-16,0 2-192 0,-2-2 0 0,0 2 0 15,-2 2 0-15,-1 2 0 0,-3 0 0 0,2 2 0 16,3 4 0-16,-3-1 0 0,0 1 0 0,0 0 0 16,1 2 0-16,0 0 0 0,1 0 0 0,1-3 0 15,3-1 160-15,2 2-160 0,-1-2 0 0,1-3 0 16,1 1 0-16,2-2 0 0,2 0 0 0,2 4 0 16,4 8 0-16,-3-12 128 0,3-9 0 0,0 0-128 0,0 0 192 0,0 0-64 15,-1 9 0-15,3 0-128 0,4 0 192 0,0 2-64 16,-6-11-128-16,12 11 0 0,1-3 0 0,3 0 0 15,1-1-272-15,1-1 64 0,0 1 16 0,2-1 0 32,0-1-320-32,1 2-48 0,2-1-16 0,0 2 0 15,0 3-1152-15,1 0-256 0,-2 1-32 0,2 1-14672 0</inkml:trace>
  <inkml:trace contextRef="#ctx0" brushRef="#br0" timeOffset="-209193.79">8692 12126 34607 0,'0'0'1536'0,"0"0"320"0,0 0-1488 0,0 0-368 0,-5 8 0 0,-1 0 0 16,6-8 320-16,-2 12-16 0,1 0 0 0,-1-1 0 16,2 2-304-16,0-1 0 0,0 1 0 0,3 0 0 15,-1 0 0-15,1 0 0 0,0 0 0 0,-2 0 0 16,-1 2 0-16,1-2 0 0,1-2 0 0,-1 2 0 15,-2-2 0-15,-2 1 0 0,0-2 128 0,-1 2-128 16,1-6 464-16,-1 2 48 0,4-8 0 0,-6 7 0 16,6-7 176-16,0 0 32 0,0 0 16 0,0 0 0 15,0 0-48-15,0 0-16 0,0 0 0 0,0 0 0 16,-1-11-288-16,2 1-64 0,1-5-16 0,0 0 0 16,1-3-176-16,1 1-128 0,0-2 192 0,0 0-192 0,0-2 128 0,1-1-128 15,0-4 0-15,-1 2 0 16,0-2 128-16,0 0-128 0,0 0 144 0,-2 3-144 0,0 2 0 15,-1 4 0-15,-1-3 0 0,2 5 0 0,1 1 0 0,0 1 0 16,-1 0 0-16,4 2 0 0,-1-1 0 0,1 2 0 16,3-1 0-16,2 3 0 0,-1 2-176 0,2-1 176 15,1 1-160-15,1 2 160 0,1 1-160 0,0 1 160 16,1-1-160-16,0 2 160 0,1 1-208 0,-2 0 48 16,0 1 16-16,-2 2 0 15,0-1-496-15,-2 2-112 0,-11-4-16 0,13 7 0 16,0-1-1600-16,-2 1-320 0,-3-1-64 0,-8-6-12448 0</inkml:trace>
  <inkml:trace contextRef="#ctx0" brushRef="#br0" timeOffset="-208025.82">9352 12000 16703 0,'0'0'736'0,"0"0"160"0,0 0-720 0,0 0-176 15,1-8 0-15,-1 8 0 0,0-13 800 0,0 4 128 16,0 9 32-16,0-10 0 0,0 10-384 0,0-11-64 0,-1 2 0 0,1 9-16 15,0 0-80-15,-4-9-16 0,4 9 0 0,-7-8 0 16,-1 0 160-16,0 3 16 16,1 1 16-16,-2 4 0 0,-2 0 384 0,1 1 80 0,-1 5 16 0,0-2 0 15,-3 1-272-15,0 3-48 0,-3 2-16 0,2 3 0 16,-1 1-288-16,-1 1-64 0,-1 2-16 0,1-2 0 16,-1 4-240-16,2-1-128 0,2 3 128 0,2-3-128 15,0 0 192-15,2-1-16 0,2 0-16 0,3-1 0 16,2-2 0-16,0 2 0 0,2-5 0 0,4 3 0 15,2-3-16-15,0 2 0 0,2-4 0 0,0 2 0 16,3-1-16-16,0-1-128 0,0-1 192 0,2-1-64 16,0-1-128-16,1-4 0 0,1-1 144 0,1-1-144 15,-1 0 128-15,0-1-128 0,-1-3 128 0,0 1-128 16,0-3 128-16,-1-1-128 0,-1 2 160 0,-1-4-160 16,0 0 128-16,0 1-128 0,-3-1 0 0,1 1 144 0,-1-4-144 0,-2 2 160 15,0-3-160-15,2 0 160 0,-2-2 0 0,0 0 0 16,0 0 0-16,1-2 0 0,-3 0-160 0,0 0 192 15,-2 2-192-15,-1-2 192 0,-1 1-192 0,0 3 0 16,-2 1 0-16,1 3 128 0,-1 3-128 0,3 6 0 16,0 0 0-16,0 0 0 0,0 0 0 0,0 0-144 15,0 0 144-15,-7 6 0 0,7-6-144 0,-4 12 144 16,2 4 0-16,2 1-144 0,2 1 144 0,1 3 0 16,1 1 160-16,0 3-160 0,1 2 192 0,0 0-64 15,-1 1-128-15,0-1 192 0,0 2-192 0,1 1 0 16,-1-7 128-16,1 1-128 0,1-2 0 0,-1-4-160 0,1-2 32 0,1-3 0 31,1-3-768-31,0-2-128 0,1-1-48 0,-9-7 0 16,10 0-720-16,-1-2-128 0,-9 2-48 0</inkml:trace>
  <inkml:trace contextRef="#ctx0" brushRef="#br0" timeOffset="-207692.83">9584 11591 10127 0,'0'0'448'0,"-4"-9"96"0,0-2-544 0,0 2 0 0,-1 1 0 0,5 8 0 16,-4-6 5488-16,4 6 976 0,0 0 208 0,0 0 48 15,0 0-5344-15,0 0-1056 0,0 0-320 0,0 0 128 0,0 0-128 0,8 10 0 16,-2 3 0-16,1 1 0 0,-1 5 0 0,-1 2 0 15,1 2 0-15,0 3 0 0,1 4 192 0,-1 3 64 16,-1 1 16-16,1-1 0 0,-1 3 96 16,0 0 16-16,-1 1 0 0,0-3 0 0,0-1-64 15,-2 4-16-15,0 1 0 0,-1 0 0 0,-1-1-144 0,1-1-32 16,2-4 0-16,-1 1 0 0,0-6-128 0,0-1 0 16,1 0 0-16,2-6 0 0,0-2 0 0,1 0-224 15,0-6 32-15,1-4 0 16,0-3-1824-16,-7-5-352 0,8 3-80 0,-8-3-11856 0</inkml:trace>
  <inkml:trace contextRef="#ctx0" brushRef="#br0" timeOffset="-207488.75">9535 11824 32255 0,'0'0'1424'0,"-6"-5"304"0,-1 1-1392 0,7 4-336 0,0 0 0 0,0 0 0 16,0 0 3072-16,0 0 528 0,11 13 112 0,2-1 32 16,2-5-3152-16,4 4-592 0,0-2-192 0,2 0 0 31,1-2-400-31,2-1-96 0,2 1-16 0,-1-2 0 0,-2 0-1968 0,1 2-400 16,-2-5-64-16</inkml:trace>
  <inkml:trace contextRef="#ctx0" brushRef="#br0" timeOffset="-207302.56">9951 12106 38063 0,'0'0'1680'16,"-1"13"368"-16,-2 2-1648 0,1 4-400 0,0 1 0 0,4 3 0 0,0-4 624 0,1 1 32 16,1-2 16-16,1 0 0 0,0-2-400 0,1 1-80 15,-1-2 0-15,0 1-16 0,1-3-176 0,1 0 0 16,0-5 0-16,-1 0 0 15,1-4-1808-15,-7-4-400 0,0 0-80 0,0 0-8512 16,10-3-1696-16</inkml:trace>
  <inkml:trace contextRef="#ctx0" brushRef="#br0" timeOffset="-207138.78">10006 11754 9215 0,'5'-12'400'0,"-5"12"96"0,4-9-496 0,-1 1 0 0,-2 0 0 0,-1 8 0 15,0 0 5472-15,0 0 992 0,0 0 208 0,0 0 48 16,0 0-5296-16,7-5-1040 0,-7 5-224 0,0 0-32 31,9-1-496-31,0-2-80 0,-9 3-32 0,13 0-14064 0</inkml:trace>
  <inkml:trace contextRef="#ctx0" brushRef="#br0" timeOffset="-206659.93">10439 11893 24703 0,'0'0'1088'0,"0"0"240"0,0 0-1072 0,8 9-256 16,0-1 0-16,-1-1 0 0,-7-7 688 0,13 3 80 16,0 0 0-16,2-2 16 0,-1-1-528 0,-1-1-128 15,0 1 0-15,-1-3-128 0,0 2 0 0,-2-1 0 16,-10 2 0-16,10-2 0 0,-10 2 0 0,0 0 0 16,0 0 0-16,0 0 0 0,0 0 448 0,0 0 96 15,0 0 16-15,0 0 0 0,-7 5 592 0,-2 2 112 16,-2 0 16-16,1 2 16 0,-3-2-208 0,0 5-64 15,-2-3 0-15,1 3 0 0,0 0-256 0,-1 1-64 16,0 1-16-16,2 1 0 0,2 0-368 0,3 1-64 0,2 1 0 0,1 0-16 16,1 0-240-16,1 2 0 0,0-2 128 0,2 3-128 15,0-1 0-15,1 0 0 0,0-4 0 0,2 1 0 16,1 1 0-16,2-3 0 0,2-1 0 0,1-1 0 16,2-2 0-16,2-2 0 0,1-1 0 0,1-3 0 15,2-2 128-15,1-2-128 0,1-2 0 0,0-1 144 16,1 0-144-16,-1-2 0 0,-1-3 144 0,1 2-144 15,0-5 128-15,-3 2-128 0,-4-4 128 0,0 3-128 16,-1-3 128-16,-1 0-128 0,-1 0 160 0,-1-3-160 16,-2-2 192-16,0-3-64 0,-2 0-128 0,-3-2 192 15,-3-4 0-15,-1 3-16 0,-1 0 0 0,-3-1 0 16,-2 1-48-16,-2-4-128 0,-2 4 192 0,-1 0-64 16,0 2-128-16,-1 1 0 0,-1 4 144 0,-1 0-144 15,-2 2 128-15,1 1-128 0,-1 3 160 0,2 2-160 0,0 3 0 16,1 5 0-16,1-2 0 0,3 3 0 15,1 3-240-15,3 1-144 16,9-4-16-16,-8 9-16 0,3-2-2240 0,5-7-448 16,1 11-96-16</inkml:trace>
  <inkml:trace contextRef="#ctx0" brushRef="#br0" timeOffset="-206008.23">11936 11665 25791 0,'0'0'2304'0,"0"0"-1856"16,-2-10-448-16,2 0 0 0,0 3 2560 0,3 0 400 15,-1-3 96-15,1 2 16 0,1 0-2352 0,0-1-464 16,0-2-80-16,0 0-32 0,0-2-144 0,0 1 160 16,-2 1-160-16,-1 1 160 0,-1-3-160 0,-1-1 0 15,-1 1 0-15,-2 4 0 0,-2-3 0 0,1 4 0 16,0 0 144-16,-3 3-144 0,-2 2 128 0,-2 2-128 15,-1 1 128-15,-1 1-128 0,-5 5 384 0,2-3 16 16,-1 4 0-16,1-1 0 0,0 2 112 0,0 1 32 16,0 3 0-16,2 4 0 0,-1 3-176 0,3 6-48 15,0 4 0-15,3 3 0 0,-1 4-320 0,3 0 144 16,2 3-144-16,1 2 0 0,-1-1 0 0,2 4 0 0,1-1 0 0,0 2 0 16,0-1 0-16,2 2 0 0,1 1 0 15,1-3 0-15,1-4 160 0,0-3-160 0,1-3 128 0,-1-3-128 16,2-4 0-16,2-2 0 0,-4-3 0 0,-1-1 0 31,1-5-448-31,-2 1-192 0,0-7-16 0,0 1-16 16,0-2-544-16,0-9-96 0,0 0-32 0,0 0 0 15,0 0-2208-15,0 0-448 0,0 0-96 0,-16-7 0 0</inkml:trace>
  <inkml:trace contextRef="#ctx0" brushRef="#br0" timeOffset="-205833.51">11354 12096 34095 0,'5'-13'1504'0,"-5"13"320"0,4-11-1456 0,3 0-368 0,1 1 0 0,2 2 0 0,2 0 2592 0,2 2 448 15,4-1 96-15,4 2 0 0,5 1-2624 0,0 0-512 16,0-1-160-16,3 2 0 16,3 1-432-16,-1 2-96 0,4 0-16 0,-2 0 0 15,-1 1-1216-15,1 2-256 0,0-1-64 0,-1 1-8960 16,-2-1-1792-16</inkml:trace>
  <inkml:trace contextRef="#ctx0" brushRef="#br0" timeOffset="-205221.03">12539 11983 26719 0,'-9'-5'2368'0,"-3"-2"-1888"0,-3 1-480 0,-2 1 0 15,-2 2 3584-15,0 2 608 0,-2-3 128 0,0 4 32 16,2 1-3712-16,-1 2-640 0,2-1-304 0,0 2 32 31,-1 1-240-31,1 3-64 0,0 3 0 0,2 2 0 0,3-3 256 0,0 4 64 0,-1 5 0 0,-1-1 0 16,1 4 256-16,0 2 0 0,1-1 0 0,0-1 0 16,0 0 240-16,1-1 96 0,1-5 32 0,5 0 0 15,1-3-80-15,2-2-16 0,3-11 0 0,3 12 0 16,2 0-272-16,3-6 128 0,3-3-128 0,4-2 0 15,0-2 0-15,2-2 0 0,2-1 0 0,2-2 0 16,2-2 0-16,0-1-224 0,0 0 32 0,-1-3 16 0,0-1 32 0,-1 0 0 16,-2-1 0-16,-2-1 0 0,-1 0 144 0,-2 0 128 15,-1 2-128-15,-2-1 176 0,-3 0-176 0,-1-1 128 16,0 2-128-16,-2 0 128 0,-2-1 80 0,-1 2 16 16,1 2 0-16,-2-2 0 0,-1 2 0 0,0 10 0 15,-1-8 0-15,1 8 0 0,0 0-96 0,0 0 0 16,0 0-128-16,0 0 192 0,0 0-192 0,0 0 0 15,-8 5 0-15,2 4 0 0,0 3 0 0,1 2 0 16,-1 0 0-16,-1 5 0 0,1-1 0 0,-2 7 0 16,0-2-128-16,0 5 128 0,0 0 0 0,2 0 0 15,-2 0 0-15,3 2 0 0,0 2 0 0,2-4 128 0,0 0-128 0,2-1 144 16,1 0-144-16,3 1 192 0,1-2-192 16,-1 0 192-16,3-1-192 0,-1-3 0 0,0 1 0 0,2-2 128 15,-1 3 64-15,-1-1 0 0,-1 2 0 0,-1-4 0 16,-2 1-64-16,-1-1 0 0,-1-3 0 0,-3-1 0 15,-1 0-128-15,-2-3 192 0,-2 2-192 0,-1 0 192 16,-3-1-64-16,-2-2-128 0,0 0 192 0,-2-1-64 16,-4 1-128-16,-1-1 192 0,-3-3-192 0,0-1 192 15,-1 0-192-15,-3-3 0 0,-2 0 0 0,0-2 0 32,-2-2-1168-32,3-2-272 0,2-2-48 0,2-4-16 15,2-2-1264-15,4-4-256 0,5-4-48 0,2 0-11488 0</inkml:trace>
  <inkml:trace contextRef="#ctx0" brushRef="#br0" timeOffset="-204823.18">13092 11351 40079 0,'0'0'1776'0,"0"0"368"0,-7-5-1712 0,7 5-432 16,0 0 0-16,0 0 0 0,0 0 544 0,0 0 32 16,0 0 0-16,0 0 0 0,-3 10-576 0,3-10 0 15,-3 13 0-15,2 3 0 0,-2 1 0 0,0 2 0 0,1 2 0 0,-2 4-144 16,-3 2 144-16,0 7 0 0,-4 3-144 0,-1 6 144 15,-1 0 272-15,-2 5 128 0,-2 1 32 0,-2 1 0 16,0-1-112-16,1 4-32 0,1 0 0 16,0 3 0-16,-1 3-32 0,2-1 0 0,2 1 0 0,-1-9 0 15,1-7-16-15,2-3-16 0,3-1 0 0,2-4 0 16,2-1-224-16,1-4 0 0,2-1 128 0,-1-2-128 16,1-3 0-16,0-3-160 0,0 1 32 0,0-5 0 31,1-2-1312-31,0 0-256 0,-1-3-48 0,2-12-10736 0,0 0-2128 0</inkml:trace>
  <inkml:trace contextRef="#ctx0" brushRef="#br0" timeOffset="-200597.26">13538 11645 34271 0,'0'0'1520'0,"0"0"304"0,-11-5-1456 0,2 0-368 15,0 1 0-15,9 4 0 0,-6-4 896 0,6 4 128 0,0 0 0 0,0 0 16 16,0 0-736-16,0 0-160 0,0 0-16 16,0 0-128-16,0 0 128 0,10-4-128 0,0 2 0 0,1 3 0 15,-1 2 0-15,1 3 0 0,0 1 0 0,1 3 0 16,1 3 0-16,-1 3 0 0,0 1 0 0,-2 0 0 15,-1-4 176-15,0 4 80 0,2 3 0 0,-5 6 16 16,0 1 160-16,-3 1 16 0,0 4 16 0,-3 0 0 16,0-2 32-16,-1 1 0 0,-2 2 0 0,1 0 0 15,-1-1-208-15,0 1-32 0,1-2-16 0,0-2 0 16,1-4-240-16,2-3 0 0,-1-3 0 0,0-4 0 16,2-1 0-16,-1 0 0 0,0-2 0 0,1-2 0 15,-2-2 176-15,0-8-176 0,0 0 192 0,0 0-192 16,0 0 224-16,0 0-64 0,0 0-16 0,0 0 0 15,0 0 48-15,0 0 16 0,4-11 0 0,-2-1 0 0,-1-4-16 16,1 2 0-16,-2-3 0 0,1-1 0 0,2-3-64 16,-1-3-128-16,2-2 176 0,0 3-176 0,1-3 0 0,1 3 0 15,-1 3 0-15,1 3 0 0,1-2 0 0,-1 8-144 16,1-1 144-16,-1 3 0 0,0 1-144 0,-6 8 144 16,10-5-160-16,-1 0 160 0,0 1-160 0,2 0 160 15,-1 4-160-15,2 0 160 0,0 1 0 0,1-1-144 16,0 3 144-16,1-1 0 0,2 2-128 0,-1-1 128 15,0 1-128-15,-2 1 128 0,0 0-192 0,0 2 64 16,-2 0 0-16,1 1 0 0,-3 0 128 0,0 1-208 0,-1 2 80 16,-1-2 128-16,-2 0-160 0,-2 3 160 15,-1 1 0-15,0 0-144 0,-1 0 144 0,-2 0 0 0,-2 1 0 16,0 0 0-16,1 0 160 0,-2-1-32 0,-1 0-128 0,-1-3 192 16,1-1-32-16,0 0-16 0,0-1 0 0,-2 1 0 15,-1-2-144-15,-1-1 160 0,-1-1-160 0,-1 2 160 16,1-2-160-16,-2 2 0 0,-2-5 0 0,0 2 128 15,-1 0 16-15,1-1 0 0,-2-1 0 0,1 0 0 16,-1-1-144-16,-1 0 0 0,0 1 0 0,0-1 0 16,-1 0 0-16,1 1 0 0,1-2 0 0,3 0 0 15,0 0-128-15,3 0-16 0,1-2 0 0,9 2 0 32,0 0-416-32,-7-5-80 0,7 5 0 0,-1-9-16 15,5 1-1968-15,4-1-384 0,2-2-64 0,3 0-12976 0</inkml:trace>
  <inkml:trace contextRef="#ctx0" brushRef="#br0" timeOffset="-199921.86">14548 11986 6447 0,'0'0'576'0,"0"0"-576"16,-8-7 0-16,2 3 0 0,-1 2 5456 0,7 2 992 16,-9-4 192-16,-1 4 32 0,10 0-5216 0,-11 1-1056 15,2 0-208-15,9-1-32 0,-9 3-160 0,0-2 0 0,0-1 0 0,0 2-176 16,0-1 176-16,9-1 0 0,-11 4 128 0,2 1-128 16,-1 0 432-16,-1 2 16 15,-1 1 0-15,-1 1 0 0,0 0 384 0,0 3 64 0,-1 1 32 0,0 3 0 16,-3 3-128-16,2-2-32 0,1 0 0 0,1 2 0 15,0-2-496-15,3 1-96 0,0-1-32 0,5-2 0 16,1-2-144-16,3 0 128 0,0-4-128 0,1-9 128 16,5 10-128-16,3-2 0 0,0-1 0 0,2-3 128 15,2-2-128-15,2-2-272 0,0-1 64 0,2 0 16 16,0-1 192-16,-1-2-192 0,2-1 192 0,0 0-192 16,0 0 192-16,-1-1 0 0,-1 1 0 0,0-1 0 15,-2-1 0-15,-1 1 0 0,-1-2 128 0,0 1-128 16,-2 1 176-16,-1-1-32 0,-2 0 0 0,-1-1 0 15,2 0 48-15,-3 0 0 0,0 0 0 0,0-4 0 16,0 2-192-16,-1 0 128 0,1-1-128 0,-1 1 128 0,0 2-128 16,-2-1 0-16,-1 9 0 0,0-8 0 0,0 8 0 15,0 0 0-15,0 0 0 0,0 0 0 0,0 0 352 0,0 0-16 16,0 0 0-16,-9 5 0 0,1 3 48 0,1 2 16 16,2 2 0-16,1 3 0 0,-2 1-272 0,2 3-128 15,1-1 128-15,1 0-128 0,0 1 0 0,1 0 0 16,0 1 0-16,-1 2 0 0,2-4 0 0,0 4 0 15,2 2 0-15,-1 3 0 0,2-2 128 0,-1-2 32 16,3 2 16-16,-1 2 0 0,2-2 96 0,-2 0 32 16,-1 0 0-16,0 1 0 0,-3 2-176 0,0 4-128 15,0 0 144-15,0 1-144 0,-3-3 128 0,0 0-128 16,-5 0 0-16,-1 0 0 0,-3 0 128 0,-1-1-128 16,-2-2 0-16,0 0 144 0,-2 2 0 0,-1-3 0 0,-1-1 0 0,1 1 0 15,-4 1-144-15,-2 2 0 0,0-3 0 0,-4 1 0 16,0 1-144-16,-2-2-64 0,-2 0-16 0,0 0 0 31,-3-5-2464-31,-2-4-480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0:03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18287 6548 15663 0,'0'0'688'0,"-9"5"144"0,-1-5-656 0,-1 0-176 0,2-3 0 0,9 3 0 16,0 0 3184-16,0 0 592 0,0 0 128 0,0 0 32 15,0 0-2784-15,0 0-544 0,0 0-112 0,0 0-32 16,0 0-272-16,0 0-64 0,-4-6-128 0,4 6 192 16,0 0-192-16,0 0 0 0,0 0 0 0,-6-4 0 15,-2-1 192-15,8 5-16 0,-8-1 0 0,8 1 0 0,-9-3 336 0,9 3 80 16,0 0 16-16,0 0 0 0,0 0 160 0,0 0 48 15,0 0 0-15,0 0 0 0,0 0-256 0,9-4-48 16,1 1-16-16,0 1 0 0,1-2-272 0,0 0-48 16,-1 0-16-16,1 0 0 0,-1 2-160 0,2-4 0 15,-2 5 144-15,1-3-144 0,-11 4 0 0,11-3 0 16,0 0 0-16,-11 3 128 0,9-4-128 0,-9 4 0 16,0 0 0-16,0 0 0 0,9-4 0 0,-9 4 0 15,0 0 0-15,8-5 0 0,-8 5 0 0,0 0 144 0,6-7-144 16,-6 7 0-16,0 0 320 0,8-5-64 15,-8 5 0-15,8-5 0 0,-8 5-80 0,9-4-32 16,-9 4 0-16,0 0 0 0,0 0-144 0,11-3 0 0,-11 3 144 16,0 0-144-16,0 0 0 0,0 0 0 0,0 0 0 0,0 0 128 15,0 0-128-15,0 0 128 0,0 0-128 0,0 0 128 16,0 0-128-16,0 0 176 0,-2 12-176 0,-2 0 192 16,-1-6-192-16,-1 2 0 0,-2 1 0 0,0-2 0 15,0 0 0-15,0 1 192 0,1-1-192 0,0 1 192 16,7-8-192-16,-6 6 0 0,6-6 144 0,0 0-144 15,-7 8 0-15,7-8 144 0,0 0-144 0,0 0 0 16,0 0 128-16,0 0-128 0,0 0 0 0,0 0 0 16,0 0 144-16,0 0-144 0,0 0 0 0,0 0 144 15,0 0-144-15,0 0 160 0,0 0-160 0,0 0 160 16,5-8-160-16,0 2 160 0,-2-5-160 0,-3 11 160 16,4-8-160-16,-4 8 0 0,3-10 144 0,-1 2-144 0,-2 8 0 0,1-12 128 15,1 3-128-15,-2 1 0 0,0 8 0 16,0-7 0-16,-2-3 0 0,1 3 0 0,1 7 0 0,-5-7 0 15,-2 1 0-15,1-1 0 0,-1 2 0 0,7 5 0 16,-9-4 0-16,3 1 128 0,6 3-128 16,-9-1 0-16,-1 1 0 0,10 0 128 0,-10-1-128 0,10 1 176 15,-9 2-176-15,9-2 192 0,-9 7-192 0,2 1 0 16,1-2 0-16,1 2 0 0,-1 2 0 0,1 0 0 16,1-1 0-16,4-9 0 0,-4 10 0 0,2 0 0 15,-2 0 0-15,4-10 0 0,-3 11 0 0,2 0 0 16,1-11 0-16,-1 12 0 0,1-12 0 0,0 9 0 0,0-9 0 0,0 0 0 15,0 0 0-15,3 10 0 16,-3-10 128-16,0 0-128 0,4 10 0 0,-4-10-224 0,3 11 48 0,-3-11 16 31,0 0-528-31,4 12-96 0,-4-12-32 0,5 10 0 16,-5-10-2064-16,8 8-432 0,-8-8-80 0</inkml:trace>
  <inkml:trace contextRef="#ctx0" brushRef="#br0" timeOffset="857.2">19162 6445 32191 0,'0'0'1424'0,"0"0"304"0,0 0-1392 0,0 0-336 0,0 0 0 0,0 0 0 16,-1-8 576-16,1 8 32 0,0 0 16 0,0 0 0 16,0 0-112-16,0 0 0 0,0 0-16 0,0 0 0 15,0 0-496-15,0 0 0 16,-11 0 0-16,11 0 0 0,-9 3 0 0,9-3 0 0,-9 1 0 0,9-1 0 15,-9 3 192-15,9-3-48 0,0 0-16 0,-8 3 0 16,8-3 448-16,0 0 64 0,-8 6 32 0,8-6 0 16,0 0-64-16,-5 9-16 0,0-1 0 0,5-8 0 15,-5 7-240-15,5-7-48 0,-6 11-16 0,1-2 0 16,1 0-288-16,-1-1 0 0,-1 0 0 0,-1-2 0 16,7-6 0-16,-8 8 0 0,2-1 0 0,6-7 0 15,-8 5 0-15,8-5 0 0,0 0 0 0,0 0 0 16,0 0 128-16,0 0-128 0,0 0 0 0,0 0 0 15,0 0 0-15,0 0 0 0,0 0 128 0,0 0-128 16,10 0 0-16,-10 0 0 0,12-5 0 0,-2-1 0 0,0 3 128 0,-1-4-128 16,-9 7 0-16,9-7 0 0,-1 1 0 0,-2 2 0 15,-6 4 128-15,7-9-128 0,-7 9 0 0,6-8 0 16,-2 0 0-16,-4 8 0 0,5-8 0 0,-5 8 0 16,0 0 0-16,3-9 0 0,-2 2 0 0,-1 7 0 15,0 0 0-15,0 0 0 0,-4-7 0 0,4 7 0 16,0 0 0-16,-6-4 0 0,6 4 208 0,0 0-64 15,-8-1-16-15,8 1 0 0,0 0-128 0,0 0 0 16,-9 2 0-16,9-2 0 0,-7 6 0 0,7-6 0 16,-6 7 0-16,6-7 0 0,-7 10 0 0,7-10 0 0,-5 6 0 0,-1 2 0 15,-1-2 0-15,1 1 128 0,6-7-128 0,-7 6 192 16,-1-2 48-16,8-4 16 0,-8 6 0 0,8-6 0 16,-7 1-128-16,7-1 0 0,0 0-128 0,0 0 192 15,0 0-64-15,0 0-128 0,0 0 176 0,0 0-176 16,0 0 0-16,0 0 0 0,0 0 0 0,0 0 0 15,0 0 0-15,0 0-176 0,10 0 0 0,-10 0 0 32,10-1-1168-32,-10 1-224 0,13-3-48 0,-1 2-16 15,-12 1-1648-15,15 0-336 0</inkml:trace>
  <inkml:trace contextRef="#ctx0" brushRef="#br0" timeOffset="1626.66">19857 6528 15663 0,'0'0'1392'15,"0"0"-1120"-15,0 0-272 0,3-9 0 0,-2-3 2016 0,-1 12 352 16,1-9 64-16,-1 9 0 0,3-9-1872 0,-3 9-384 16,2-9-176-16,-2 9 160 0,4-10 16 0,0 2 0 15,0 0 0-15,-4 8 0 0,4-9 240 0,0 1 48 16,-4 8 16-16,3-6 0 0,-3 6 272 0,0 0 48 16,0 0 16-16,0 0 0 0,0 0 128 0,0 0 16 15,-8 0 16-15,8 0 0 0,-11 1-240 0,3 4-48 16,8-5-16-16,-10 4 0 0,1 2-304 0,1 1-64 15,-1 0-16-15,1-1 0 0,-1 1-16 0,0 0 0 16,0 1 0-16,0 0 0 0,1 1-272 0,1-1 160 16,7-8-160-16,-5 8 128 0,5-8-128 0,-4 9 0 15,4-9 144-15,0 0-144 0,0 0 0 0,0 0 144 16,0 0-144-16,4 10 0 0,-4-10 144 0,0 0-144 16,0 0 0-16,0 0 144 0,0 0-144 0,0 0 0 0,0 0 0 0,0 0 0 15,0 0 128-15,0 0-128 0,0 0 0 0,0 0 128 16,0 0-128-16,0 0 0 0,0 0 0 0,0 0 128 15,10-1-128-15,-10 1 0 0,8-6 0 0,-8 6 0 16,8-8 0-16,-3 1 0 0,-5 7 0 0,6-8 0 31,-6 8-832-31,7-5-64 0,-7 5 0 0,11-2 0 16,-2-2-2112-16,-9 4-416 0,14-2-96 0,-14 2 0 0</inkml:trace>
  <inkml:trace contextRef="#ctx0" brushRef="#br0" timeOffset="2170.65">20350 6527 7359 0,'0'0'320'0,"13"-5"80"0,-4-2-400 0,0 2 0 15,-1-1 0-15,-8 6 0 0,10-7 3200 0,-1 2 544 16,-9 5 112-16,10-5 32 0,-10 5-3088 0,0 0-608 16,0 0-192-16,0 0 0 0,0 0 400 0,0 0 0 15,0 0 0-15,0 0 0 0,0 0 368 0,0 0 80 0,0-10 16 0,0 10 0 16,0 0 672-16,1-7 144 0,-1 7 32 0,0 0 0 16,-1-8-112-16,1 8-32 0,0 0 0 0,0 0 0 15,0 0-768-15,-2-8-160 0,2 8-16 0,0 0-16 16,0 0 80-16,0 0 16 0,0 0 0 0,0 0 0 31,0 0-1088-31,0 0-192 0,0 0-64 0,-8 7 0 0,2-1 512 0,-1 1 128 0,0 0 0 0,0 4 0 16,2 1 0-16,0-3 0 0,-1-2 0 0,2 1 0 15,4-8 0-15,-1 9 0 0,1-9 0 0,0 0 0 16,0 0 0-16,5 10 0 0,-5-10 0 0,11 6 0 16,-11-6 0-16,10 0 0 0,-1 0 128 0,-9 0-128 15,12-5 128-15,-1 1-128 0,-4 0 0 0,-7 4 128 16,9-6-128-16,-1-1 0 0,-8 7 144 0,7-8-144 15,-7 8 0-15,4-8 0 0,-4 8 0 0,0 0 128 16,4-7 16-16,-4 7 16 0,0 0 0 0,0 0 0 16,0-11 64-16,0 11 16 0,-2-8 0 0,2 8 0 0,0 0 16 0,0 0 0 15,0 0 0-15,0 0 0 0,0 0-112 0,0 0-16 16,0 0 0-16,0 0 0 0,0 0-128 0,0 0 0 16,0 0 0-16,0 0 0 15,0 0-1120-15,0 0-256 0,9 7-48 0,2-2-10672 16,-1 2-2112-16</inkml:trace>
  <inkml:trace contextRef="#ctx0" brushRef="#br0" timeOffset="2917.23">18875 7351 9215 0,'0'0'400'0,"0"0"96"0,-12 0-496 0,12 0 0 16,-7 4 0-16,7-4 0 0,0 0 4768 0,0 0 864 15,0 0 160-15,0 0 32 0,0 0-4096 0,0 0-816 16,0 0-160-16,0 0-48 0,0 0 0 0,0 0-16 0,-7-4 0 0,7 4 0 16,0 0-128-16,0 0-32 15,0 0 0-15,0 0 0 0,-5-4-272 0,5 4-48 0,0 0-16 0,0 0 0 16,0 0 0-16,0 0 0 0,0 0 0 0,0 0 0 15,0 0 240-15,0 0 32 0,0 0 16 0,12 5 0 16,-12-5-256-16,10 4-48 0,-10-4-16 0,0 0 0 16,12 3-160-16,-12-3 0 0,0 0 0 0,10 2 0 15,-10-2 0-15,0 0 128 0,0 0-128 0,0 0 0 16,0 0 0-16,0 0 0 0,0 0 128 0,0 0-128 16,0 0 0-16,0 0 0 0,0 0 0 0,0 0 0 15,0 0 144-15,0 0-144 0,0 0 160 0,0 0-160 16,-10 6 256-16,10-6-32 0,-8 5-16 0,8-5 0 15,-7 8 112-15,7-8 32 0,-5 7 0 0,5-7 0 16,0 0-96-16,0 0-32 0,0 0 0 0,-4 8 0 16,4-8-96-16,0 0 0 0,0 0-128 0,0 0 192 15,0 0-192-15,-4 9 0 0,4-9 128 0,0 0-128 0,-3 11-160 0,3-11-80 16,-2 9-16-16,2-9 0 16,-1 12-624-16,1-3-128 0,0-9-16 0,1 10-16 15,2 1-1776 1,1-2-368-16,1-3-64 0</inkml:trace>
  <inkml:trace contextRef="#ctx0" brushRef="#br0" timeOffset="3452.66">20046 7476 10127 0,'0'0'896'0,"0"0"-704"0,-8-8-192 0,3 2 0 15,0-1 4912-15,5 7 944 0,-4-6 192 0,4 6 32 16,-2-9-4896-16,2 9-992 0,-1-10-192 0,1 10 0 15,0 0 0-15,0 0 0 0,0 0 0 0,0 0-128 16,0 0 256-16,0 0 64 0,-8 0 16 0,8 0 0 16,-7 8 176-16,1-1 48 0,1-1 0 0,-1 3 0 0,-1 1 144 0,1 1 48 15,-1-2 0-15,1 4 0 0,0 2-240 16,4-5-64-16,-2 2 0 0,1-3 0 0,3-9 0 0,0 0-16 16,0 0 0-16,0 12 0 0,1-6-48 0,-1-6-16 15,0 0 0-15,0 0 0 0,0 0-112 0,12-2 0 16,-1-2-128-16,-2-3 192 0,-1-2-192 0,2-1 0 15,0-1 0-15,1-2 0 0,-1 2-160 0,1-1 160 16,-1 0-128-16,1 0 128 0,-2 1 0 0,-1 0-128 16,-3 3 128-16,-5 8 0 0,4-7 0 0,-4 7 0 15,0 0 0-15,0 0-128 0,0 0 128 0,0 0 0 16,0 0 0-16,0 0 0 0,0 0 0 0,0 0 0 16,-4 11 128-16,4-11-128 0,0 0 128 0,0 0-128 15,0 0 128-15,-2 11-128 0,2-11 0 0,0 0 0 0,0 0 0 0,0 0 0 31,3 10-656-31,-3-10-160 0,0 0-16 0,0 0-10432 16,4 9-2064-16</inkml:trace>
  <inkml:trace contextRef="#ctx0" brushRef="#br0" timeOffset="4164.17">19367 7204 4607 0,'0'0'400'0,"0"0"-400"0,0 0 0 16,0 0 1824-16,-9-2 288 0,9 2 48 0,-11-1 16 15,11 1-832-15,-9-4-144 0,3 0-48 0,6 4 0 16,0 0 0-16,0 0 0 0,0 0 0 0,0 0 0 16,0 0-544-16,6-9-112 0,1 3-32 0,-7 6 0 15,13-4-128-15,-3 0-16 0,0 0-16 0,1 1 0 16,-11 3 80-16,12 0 32 0,-2 0 0 0,-10 0 0 0,10 3 0 16,1 1 0-16,-11-4 0 0,10 1 0 0,-10-1-160 0,12 0-16 15,-12 0-16-15,10 0 0 0,-10 0 192 0,0 0 32 16,11-1 16-16,-11 1 0 0,0 0 176 0,10-4 16 15,-10 4 16-15,0 0 0 0,8-5-48 0,-8 5-16 16,0 0 0-16,0 0 0 0,0 0-288 0,0 0-64 16,0 0-16-16,0 0 0 0,0 0-240 0,0 0 0 15,-13 0 128-15,1 4-128 0,-1 2 0 0,-1 2-160 16,-3 1 32-16,0 0 0 16,0 0-352-16,2-2-64 0,0-1-16 0,1 1 0 15,1-2-144-15,1-1-48 0,-1 0 0 0,1 0-8304 16,1-2-1664-16</inkml:trace>
  <inkml:trace contextRef="#ctx0" brushRef="#br0" timeOffset="15938.81">18424 6526 9215 0,'0'0'400'0,"-9"2"96"0,9-2-496 0,-10 0 0 16,0 0 0-16,10 0 0 0,-10 0 2352 0,1 0 368 15,9 0 80-15,-9 2 16 0,9-2-2080 0,-9 4-416 0,9-4-64 0,0 0-32 16,0 0-96-16,0 0-128 0,-8 2 176 0,8-2-176 15,0 0 640-15,0 0 32 0,0 0 0 0,0 0 0 16,0 0 528-16,0 0 96 0,0 0 32 0,12 4 0 16,-2 0-304-16,0-1-64 0,1-2-16 0,1 0 0 15,-1 0-320-15,4 2-64 0,-1-3-16 0,0 1 0 16,1 2-320-16,2 0-64 16,2-2-16-16,1 1 0 0,-1 1-144 0,1 0 128 0,-1-1-128 0,2 1 128 15,-1 0-128-15,1-2 0 0,-2 1 0 0,1 1 0 16,-1 1 0-16,1-1 0 0,-1-1 0 0,0-1 0 15,-1 1 128-15,0-2 0 0,-1-2 0 0,1 2 0 16,2-1 64-16,-2 0 16 0,-1 0 0 0,-2 1 0 16,-2-4-80-16,-2 1-128 0,0 0 176 0,-11 3-176 15,10-3 320-15,-1-1-32 0,0 0-16 0,-9 4 0 16,0 0 160-16,11-6 16 0,-2 3 16 0,-9 3 0 0,8-6-128 0,-8 6-16 16,8-5-16-16,-8 5 0 0,0 0-304 0,0 0 0 15,6-8 0-15,-6 8 0 0,0 0 0 0,0 0 0 16,0 0 0-16,0 0 0 0,0 0 0 0,0 0 0 15,5-7 0-15,-5 7 0 0,0 0 0 0,0 0 0 16,0 0 0-16,0 0 0 0,0 0 0 0,0 0 0 16,0 0 0-16,0 0 0 0,0 0 0 0,0 0 0 15,0-10 0-15,0 10 0 0,0 0 0 0,0 0 0 16,-7-5 0-16,7 5 0 0,-11-1 0 0,2 1 0 16,0 0 0-16,0 0 0 0,0 0 0 0,-1 0 0 15,1 0 0-15,-1 0 0 0,-1-1 0 0,0-1 0 16,-1 0 0-16,-1-1 0 0,-1 3 144 0,1-3-144 0,1 0 0 15,0 0 144-15,-1 2-144 0,-1-1 0 0,-1 1 144 0,1-2-144 16,-2 2 0-16,1 0 128 0,-2 1-128 0,1 0 0 16,1 0 0-16,0 0 0 0,1 0 0 0,0 0 128 15,-1 1-128-15,2 0 0 0,0 2 0 0,0-3 0 16,0 0 0-16,1 0 0 0,1 0 0 0,-1 0 0 16,-1 0 0-16,0 0 0 0,1-3 0 0,2 2 0 15,0-2 144-15,10 3-144 0,-9-2 192 0,9 2-192 16,-9-3 192-16,9 3-64 0,-8-5 0 0,8 5-128 15,-5-6 192-15,5 6-64 0,0 0 0 0,0 0-128 16,0 0 144-16,0 0-144 0,-4-10 0 0,4 10 144 16,0 0-144-16,0 0 0 0,0 0 0 0,0 0 0 15,0 0 0-15,0 0 0 0,0 0 0 0,0 0 0 16,0 0 0-16,0 0 0 0,0 0 0 0,0 0 0 0,-6-3 0 0,6 3 0 16,0 0 0-16,0 0 0 0,0 0 0 0,0 0 0 15,0 0 0-15,0 0 0 0,0 0 0 0,0 0-256 16,0 0 64-16,0 0 16 15,0 0-2160-15,0 0-432 0,0 0-96 0</inkml:trace>
  <inkml:trace contextRef="#ctx0" brushRef="#br0" timeOffset="16876.62">19815 6511 4607 0,'0'0'400'0,"-10"-1"-400"0,1 1 0 0,0-4 0 15,-1 2 3936-15,10 2 704 0,-9-4 144 0,9 4 16 16,0 0-2688-16,-9-2-528 0,9 2-112 0,-9-1-32 16,9 1-608-16,0 0-128 0,0 0-32 0,0 0 0 15,0 0-288-15,0 0-64 0,0 0-16 0,0 0 0 16,0 0 0-16,0 0 0 0,0 0 0 0,0 0 0 16,12-3 64-16,-1 2 16 0,1 1 0 0,1 0 0 0,0 1-32 15,2 2 0-15,-2-3 0 0,0 3 0 16,0 1-352-16,1-3 0 0,0 1 0 0,1 1 128 15,-1 0-128-15,2-2 0 0,-1 0 128 0,2 1-128 0,-1 0 0 0,0-1 144 16,-2-1-144-16,2 2 0 0,1-5 176 0,-2 2-176 16,0-2 160-16,0 2-160 0,1 0 128 0,-1-1-128 15,-1 1 0-15,-1 1 144 0,-2 0-16 0,0 0-128 16,-11 0 192-16,11 0-64 0,0-3-128 0,-1 3 192 16,-10 0-192-16,11 0 192 0,-11 0-64 0,11 3-128 15,0-3 192-15,-11 0-64 0,12 1-128 0,-12-1 128 16,11 0-128-16,0 0 128 0,-1 0-128 0,1 2 0 15,-2-2 0-15,1 0 0 0,1-2 0 0,-1 1 0 16,1 1 0-16,-11 0 0 0,13 0 0 0,-2 0 128 0,0 0-128 0,-1 0 0 16,-10 0 0-16,11 0 0 0,-11 0 0 15,0 0-176 1,10 1-1472-16,-10-1-288 0,0 0-64 0</inkml:trace>
  <inkml:trace contextRef="#ctx0" brushRef="#br0" timeOffset="20449.41">18270 6258 6447 0,'0'0'272'0,"0"0"80"0,0 0-352 0,0 0 0 0,0 0 0 0,0 0 0 0,0 0 2400 0,0 0 416 16,0 0 64-16,0 0 32 0,0 0-1872 0,0 0-368 15,0 0-80-15,0 0-16 0,11 2-16 0,-11-2-16 16,10-2 0-16,1-1 0 0,-1-1 112 0,0 0 32 16,1-2 0-16,-1 3 0 0,1-3 144 0,-1 2 48 15,1-2 0-15,-1 1 0 0,-2 1 16 0,1 0 0 16,0 0 0-16,-9 4 0 0,12-3-64 0,-12 3-16 16,12-2 0-16,-2 0 0 0,-10 2-224 0,10-2-32 15,-10 2-16-15,12-1 0 0,-12 1-288 0,12 0-48 0,-12 0-16 0,12 0 0 16,-2 0-64-16,-10 0 0 0,12 0-128 15,-2 0 192-15,-10 0-64 0,12 0 0 0,-12 0-128 0,13-2 192 16,-3 1 96-16,2 1 16 0,-1-3 0 0,0 2 0 16,2 1 32-16,0 0 16 0,0 1 0 0,0-1 0 15,2 0-128-15,-1-1-32 0,0 2 0 0,1 2 0 16,0-3-192-16,1 1 0 0,1-1 0 0,-1 0 0 16,-2 0 0-16,0 0 0 0,1 0 0 0,-1 2 0 15,0-1 128-15,2 1-128 0,0 1 0 0,-1 0 0 16,0-2 224-16,-1 2-48 0,0-1-16 0,1 1 0 15,0-1-160-15,2 0 128 0,0 0-128 0,3 1 128 16,2-3-128-16,0 3 128 0,2-3-128 0,0 0 128 0,1-2-128 16,0 2 128-16,-3 0-128 0,-1-1 128 15,0 1-128-15,1-3 0 0,0 2 0 0,-1 1 128 0,-3 0 0 0,0 0-128 16,1 1 192-16,0 2-64 0,-2 0 48 0,1 0 0 16,2-1 0-16,0 0 0 0,-1 1-48 0,1 1-128 15,1 0 192-15,-2 0-64 0,-1-4-128 0,3 2 0 16,0 2 0-16,1-1 128 0,2-6-128 0,-1 3 0 15,1 0 144-15,0 0-144 0,0-1 0 0,1 0 144 16,-2-1-144-16,2 2 0 0,1-1 128 0,-1 0-128 16,-3-2 0-16,-1 2 0 0,-2-2 192 0,1 2 0 15,-1 0-16-15,0 1 0 0,-1 0 48 0,0 0 16 16,-2 0 0-16,-1 1 0 0,1-1-64 0,1 0-16 16,-1 1 0-16,1-1 0 0,0 0-160 0,0 0 192 0,1 1-192 0,0-1 192 15,-1-1-192-15,-1 0 128 0,-1 0-128 16,1-1 128-16,0 2-128 0,-1-1 0 0,0 1 144 0,0-4-144 15,0 1 0-15,0 1 128 0,2-1-128 0,-1 2 0 16,-2-3 0-16,-1 3 144 0,-1-2-144 0,0 2 0 16,-2-1 128-16,-10 2-128 0,9-2 0 0,-9 2 0 15,12-1 160-15,-12 1-160 0,10-3 128 0,-10 3-128 16,11-4 128-16,-11 4-128 0,0 0 128 0,0 0-128 16,0 0 0-16,10-3 128 0,-10 3-128 0,0 0 0 15,8-3 0-15,-8 3 0 0,0 0 0 0,0 0 0 16,0 0-144-16,10-3-16 0,-10 3 0 0,11 0 0 15,-11 0-2208 1,12 1-432-16,-12-1-80 0</inkml:trace>
  <inkml:trace contextRef="#ctx0" brushRef="#br0" timeOffset="21646.6">19212 6526 2751 0,'0'0'128'0,"0"0"16"0,0 0-144 0,0 0 0 16,0 0 0-16,0 0 0 0,0 0 3824 0,0 0 720 0,0 0 160 15,0 0 32-15,0 0-3616 0,0 0-720 0,10 5-144 0,3 0-16 16,1-1-240-16,1-1 0 0,0-3 128 0,2 0-128 16,2-2 0-16,-1 1 0 0,-1-2 128 0,0 2-128 15,-2 1 0-15,1 0 0 0,0-1 128 0,-3 0-128 16,-2 1 128-16,0-3 0 0,-1 3-128 0,-10 0 192 16,12-1 112-16,0-1 16 0,-2 0 0 0,-10 2 0 15,13 0 240-15,-1 0 48 0,-12 0 16 0,13-2 0 16,-1 1-32-16,-2 1 0 0,-10 0 0 0,12 0 0 15,-12 0-304-15,12 0-64 0,-12 0-16 0,0 0 0 16,10 3-208-16,-10-3 0 0,0 0 0 0,0 0 0 16,0 0 0-16,0 0 128 0,0 0-128 0,0 0 0 15,-8 5 0-15,-1-1 0 0,-3-2-192 0,1 1 192 16,-2 0-192-16,-2 1 64 0,-2-2 128 0,2 2-8160 16,0-4-1504-16</inkml:trace>
  <inkml:trace contextRef="#ctx0" brushRef="#br0" timeOffset="26433.95">19346 6209 2751 0,'0'0'256'0,"0"0"-256"0,0 0 0 0,0 0 0 16,0 0 3472-16,0 0 656 0,0 0 128 0,0 0 32 16,0 0-2288-16,0 0-448 0,0 0-80 0,0 0-32 15,0 0-288-15,0 0-48 0,0 0-16 0,0 0 0 16,0 0-320-16,0 0-80 0,0 0-16 0,0 0 0 16,0 0 176-16,0 0 48 0,0 0 0 0,0 0 0 15,0 0-128-15,0 0 0 0,-8 5-16 0,8-5 0 16,0 0-64-16,-9 4-16 0,9-4 0 0,0 0 0 15,-11 4-128-15,11-4-32 0,-10 4 0 0,10-4 0 16,-9 4-48-16,9-4-16 0,0 0 0 0,0 0 0 16,0 0-80-16,0 0-32 0,0 0 0 0,0 0 0 15,0 0-192-15,0 0-144 0,0 0 192 0,0 0-192 16,0 0 144-16,0 0-144 0,0 0 0 0,0 0 144 0,0 0-144 0,0 0 128 16,0 0-128-16,0 0 128 0,0 0-128 0,0 0 192 15,0 0-192-15,0 0 192 0,0 0-16 0,0 0 0 16,0 0 0-16,0 0 0 0,0 0 0 0,0 0 0 15,0 0 0-15,3 10 0 0,-3-10-176 0,0 0 128 16,0 0-128-16,0 0 128 0,0 0-128 0,0 0 0 16,0 0 0-16,3 11 0 0,-3-11 0 0,0 0 0 15,0 0 128-15,4 10-128 0,-4-10 0 0,0 0 160 16,3 10-160-16,-3-10 160 0,0 0-160 0,0 0 192 16,4 11-192-16,-4-11 192 0,0 0-192 0,0 0 0 15,5 10 144-15,-5-10-144 0,3 11 0 0,-3-11 144 0,1 11-144 0,2 0 0 16,-3-11 192-16,1 10-192 15,-1-10 192-15,3 11-192 0,-3-11 176 0,3 12-176 0,-3-12 160 0,3 11-160 16,-3-11 128-16,3 12-128 0,-3-12 0 0,1 10 0 16,0 2 128-16,-1-1-128 0,0-11 0 0,2 11 144 15,0 1-144-15,-2-3 0 0,0 2 0 0,0-1 0 16,-1-1 0-16,1-9 0 0,-1 12 0 0,1 0 0 16,0-2 0-16,0 0 0 0,0-10 0 0,0 14 128 15,1-5-128-15,-1-9 0 0,0 11 0 0,0 0 0 16,0-11 0-16,1 12 0 0,0-2 128 0,-1-10-128 15,4 10 0-15,-4-10 0 0,3 12 0 0,-2-1 0 16,-1-11 0-16,3 10 0 0,-3-10 0 0,3 12 0 16,-3-12 0-16,1 11 0 0,-1-11 0 0,1 12 0 15,-1 0 0-15,1-2 0 0,-1-10 128 0,2 12-128 16,-2-12 0-16,0 13 0 0,0-2 0 0,0-1 0 0,0-10 0 0,2 10 0 16,-2-10 0-16,3 13 128 0,0-2-128 0,-3-11 0 15,1 12 0-15,1-2 0 0,-2-10 0 0,3 10 0 16,-3-10 0-16,3 11 0 0,-3-11 0 0,2 12 0 15,-2-12 0-15,0 0 0 0,2 9 0 0,-2-9 0 16,5 13 128-16,-3-3-128 0,-2-10 0 0,3 11 0 16,-3-11 0-16,4 10 0 0,-4-10 0 0,3 13 0 15,-2-4 0-15,-1-9 0 0,1 11 0 0,-1-1 0 16,0-10 0-16,1 13 128 0,-1-13-128 0,2 11 0 16,-2-1 0-16,1 0 0 0,-1-10 0 0,1 12 0 15,-1-12 0-15,2 9 0 0,-2-9 0 0,1 11 0 0,-1-11 0 16,1 10 0-16,-1-10 0 0,2 9 0 0,-2-9 0 0,0 11 0 15,-2-2 0-15,2-9 0 0,0 12 128 0,0-12-128 16,-1 11 0-16,0 0 0 0,1-11 0 0,-2 10 128 16,2-10-128-16,-1 11 0 0,1-11 0 0,0 10 0 15,0-10 0-15,-1 9 0 0,1-9 0 0,1 11 0 16,-1-2 0-16,0-9 0 0,1 10 0 0,-1-10 0 16,0 11 0-16,2-2 0 0,-2-9 0 0,1 9 0 15,-1-9 0-15,0 0 0 0,0 10 0 0,0-1 0 16,0-9 0-16,0 11 0 0,0-11 0 0,0 12 0 15,0-12 0-15,0 11 0 0,0-11 0 0,0 11 0 16,0-11 0-16,0 13 0 0,-3-4 0 0,3-9 0 16,-2 12 0-16,0-2 0 0,2-10 0 0,0 12 0 0,-1 1 0 15,0-4 0-15,1-9 0 0,0 12 0 0,0-2 0 16,0-10 0-16,0 0 0 0,0 12 0 0,0-12 0 16,0 0 0-16,2 9 0 0,-2-9 0 0,0 0 0 0,0 0 0 15,3 10 128-15,-3-10-128 0,0 0 0 0,0 0 0 16,0 0 0-16,4 11 0 0,-4-11 0 0,0 0 0 15,3 10 0-15,-3-10 0 0,1 11 0 0,-1-11 0 16,0 0 0-16,2 9 0 0,-2-9 0 0,3 10 0 16,-3-10 0-16,0 0 0 0,1 11 0 0,-1-11 0 15,0 0 0-15,0 0 0 0,0 0 0 0,0 0 0 16,0 0 0-16,0 0 0 0,0 0 0 0,0 0 0 16,0 0 0-16,0 0 0 15,0 0-400-15,0 0-112 0,0 0-32 0,0 0 0 16,0 0-2432-16,6-15-480 0,-2 0-112 0</inkml:trace>
  <inkml:trace contextRef="#ctx0" brushRef="#br0" timeOffset="27793.74">18920 7503 5519 0,'0'0'240'0,"-10"0"64"0,0-1-304 0,0 1 0 0,-1 0 0 0,11 0 0 16,-13 0 2032-16,1 0 336 0,2-2 80 0,-2 0 16 15,0 1-1312-15,1 0-256 0,0-1-48 0,11 2-16 0,-10-4 592 0,-1 2 112 16,4-5 32-16,7 7 0 0,0 0-32 0,-6-9 0 15,2 1 0-15,4 8 0 0,-2-9-192 0,2 9-32 16,-1-9-16-16,1 9 0 0,0 0-160 0,0 0-48 16,0 0 0-16,0 0 0 0,0 0-384 0,-12 0-64 15,12 0-32-15,-12 5 0 0,2-1-208 0,2 3-32 16,8-7-16-16,-7 8 0 0,7-8 48 0,0 0 16 16,-2 11 0-16,2-11 0 0,0 0-192 0,0 0-32 15,0 0-16-15,8 7 0 0,-8-7-16 0,0 0 0 16,10 1 0-16,-1-1 0 0,-9 0 80 0,11-1 16 15,-11 1 0-15,10 0 0 0,-1 0 0 0,-9 0 16 16,0 0 0-16,11 2 0 0,-11-2 16 0,0 0 0 0,10 6 0 0,-10-6 0 16,9 6-96-16,-9-6-32 0,12 5 0 0,-2 1 0 15,-10-6-160-15,12 5 0 0,-12-5 144 0,12 4-144 16,-12-4 0-16,13 2 128 0,-13-2-128 0,13 0 0 16,-3 0 128-16,-10 0-128 0,15 0 160 0,-4 0-160 15,-11 0 192-15,12 0-64 0,-12 0-128 0,13 0 192 16,-13 0-16-16,13 0-16 0,-13 0 0 0,13 0 0 15,-1 2 16-15,-12-2 0 0,13 1 0 0,-13-1 0 16,13 4-48-16,-1-3-128 0,1 3 192 0,0-3-64 16,-2-2-128-16,0 1 128 0,-1-1-128 0,3 1 128 15,2 0-128-15,0 0 0 0,0-2 0 0,0 1 0 16,2 0 0-16,-1 1 0 0,0-3 128 0,1 2-128 16,-2 0 0-16,0-1 0 0,-2 2 0 0,1 0 0 0,-2-2 0 0,-1 0 0 15,1 2 0-15,-1 0 0 0,-1-1 0 16,0 1 0-16,2-1 0 0,-1 1 0 0,0 0 0 0,0 0 0 15,0 0 128-15,0 0-128 0,-11 0 0 0,12 0 0 16,-1 0 0-16,-11 0 0 0,12 0 0 0,-12 0 0 16,14 0 0-16,-1 0 0 0,-13 0 0 0,15 1 0 15,-2 0 0-15,-3-1 128 0,-10 0-128 0,15 0 0 16,-1-1 144-16,-1 0-144 0,-13 1 0 0,14 0 128 16,-1-4-128-16,-1 3 0 0,1-1 0 0,-1 1 144 15,-12 1-144-15,13-1 0 0,-1 1 144 0,-2 0-144 16,-10 0 0-16,12 1 144 0,-2 2-144 0,-10-3 160 15,12 2-160-15,-3 2 160 0,-9-4-160 0,12 3 160 0,-2-1-160 16,-1 1 160-16,1 1-160 0,-10-4 0 0,10 0 0 0,-1 0 0 16,0 0 0-16,2 0 0 0,-2-3 128 0,0 2-128 15,0 0 0-15,0-1 0 0,0 0 0 0,0-1 0 16,-1 2 0-16,1-4 0 0,0 1 128 0,1 0-128 16,-3 0 0-16,1 0 0 0,0 1 144 0,-8 3-144 15,0 0 0-15,10-2 144 0,-10 2-144 0,11 0 0 16,-11 0 144-16,0 0-144 0,9 0 0 0,-9 0 144 15,0 0-144-15,0 0 0 0,0 0 0 0,0 0 128 16,0 0-128-16,0 0 0 0,0 0 0 0,0 0 128 16,0 0-128-16,0 0 0 0,0 0 0 0,0 0 128 15,0 0-128-15,0 0 0 0,0 0 0 0,0 0 128 16,0 0-304-16,10-3-64 0,-10 3-16 0,11-5 0 16,-2 0-1344-1,3-2-256-15,1-1-64 0,2 1-16 0,4-3-1168 16,3 1-224-16,3-4-64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2:03.1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25472 5646 5519 0,'0'0'496'0,"0"0"-496"16,0 0 0-16,0 0 0 0,-9 0 1248 0,9 0 160 15,-9-2 16-15,9 2 16 0,0 0-576 0,-9 0-112 16,9 0-32-16,0 0 0 0,-9-1 176 0,9 1 48 16,-11-1 0-16,3 1 0 0,8 0 224 0,-9 0 48 15,-1 0 16-15,1 1 0 0,9-1-16 0,-11 1 0 0,-1-1 0 0,2 2 0 16,2 0-256-16,8-2-48 0,-10 3-16 0,1 0 0 15,9-3-256-15,-10 1-48 0,10-1-16 0,0 0 0 16,0 0 16-16,0 0 0 0,0 0 0 0,0 0 0 16,0 0-208-16,0 0-64 0,0 0 0 0,0 0 0 15,0 0-144-15,11-4-48 0,-1 1 0 0,2-1 0 16,2 2-128-16,1 2 0 0,-2 0 0 0,0 0 0 16,1 0 128-16,2 2-128 0,-1 2 0 0,2 0 128 15,2-1-128-15,2 1 0 0,2 0 0 0,2 0 0 16,1-3 0-16,0 0 128 0,1 2-128 0,3-3 0 15,0 0 0-15,3-4 128 0,1 1-128 0,-2 1 0 16,1-2 160-16,0 0-160 0,-1-1 192 0,1 1-192 16,-2 0 0-16,2 0 0 0,-1 1 0 0,2 3 0 15,1-2 0-15,-1 2 0 0,-1 2 0 0,1 0 0 0,1 0 0 0,-1 2 0 16,0 1 0-16,-2-1 0 0,0 1 0 0,-1 1 0 16,0-2 0-16,-1 1 0 15,-3-4-272-15,1 0-112 0,1 1-32 0,1-2 0 16,2-2-96-16,1 0-32 0,1-2 0 0,0 0 0 15,-2 0-624-15,3-1-128 0,6-2-32 0</inkml:trace>
  <inkml:trace contextRef="#ctx0" brushRef="#br0" timeOffset="17144.41">23282 5751 4607 0,'0'0'192'0,"-9"0"64"0,-3 0-256 0,-2 0 0 15,-2 0 0-15,-1 0 0 0,-3-2 832 0,1 2 128 16,-1 2 32-16,-1-2 0 0,-1 0-624 0,-2 0-128 16,-3 2-32-16,1 0 0 0,0 1-208 0,0-2 0 15,-2 2 128-15,-1-1-128 0,0 0 0 0,-1 0 0 0,0 1 0 0,-1-2 0 16,0 0 0-16,-2 1 0 0,-1-1 0 16,-2 0 0-16,-1 1 0 0,-2-2 0 0,-4 0 0 0,-1 0 0 15,-2 0 464-15,-1 1 48 0,-1-1 16 0,0 0 0 16,1 0 304-16,-2 0 48 0,-3 0 16 0,0-1 0 15,-1-2-448-15,-1 2-96 0,2-1-16 0,0 1 0 16,-1-3-336-16,0 2 0 0,4 0 0 0,-3-2 0 16,-3 2-192-16,-1 2-128 0,-3-3 0 0,2 3-16 31,-1 3-144-31,0-3-32 0,-2 2 0 0,2 2 0 0,1-2 192 0,-2 0 48 0,-2-2 0 0,-1 0 0 16,-4 2 272-16,4-1 0 0,1 0-128 0,1-1 128 15,1 0 0-15,-1 1 0 0,-3-1 0 0,1 2 0 16,-2-2 208-16,1 0 0 0,2 1 0 0,1 0 0 0,0-1 240 15,1 2 64-15,2 0 0 0,0 0 0 0,-3-1-144 0,0-1-32 16,-2 0 0-16,4 0 0 0,3 1-208 0,2-1-128 16,0 0 128-16,4 0-128 0,-1 1 0 15,2 1 0-15,-1-2 0 0,0 0 0 0,-1 0 0 16,3 0 0-16,0 0 0 0,2 1 0 0,2 2 0 0,2 1 0 16,-2 1 0-16,2-1 0 0,2 0 0 0,0 0 0 15,-1-1 0-15,3 1-128 0,3-1 128 0,2 0 0 16,-1-2 0-16,6 3 0 0,0-3 0 0,4 2 0 15,2-1 0-15,2 1 0 0,0 1 0 0,2-4 0 16,2 1 0-16,0 2 0 0,2-1 0 0,2 1 0 16,-1 0 0-16,1 2 0 0,2-1 0 0,0 1 0 15,0 0 0-15,0 0-128 0,1 2 128 0,0-3 0 0,8-4 0 16,-6 9 0-16,-1 1 0 0,2-2 0 0,0 1 0 16,1 0 0-16,0 2 0 0,1-3 0 0,1-1 0 0,2-7-128 15,-3 14 128-15,3-4 224 0,0-10-48 0,2 12-16 16,0-1 160-16,1 0 48 0,-3-11 0 0,2 13 0 15,-2-13-208-15,4 14-32 0,0 2-128 0,-1-3 192 16,-1 0-192-16,1 1 0 0,0 2 0 0,-1-2 0 16,1 3 176-16,-1 0-176 0,0 3 192 0,3 2-192 15,0 5 320-15,0 2-64 0,-1 0 0 0,-1 3 0 16,-1 2-128-16,2 5-128 0,0 3 192 0,-1 2-192 16,-2-1 128-16,3 3-128 0,0 1 0 0,0 5 0 15,0 4 0-15,0 0 0 0,1 0 0 0,0 4 0 16,2 4 0-16,1-3 0 0,-1-2 0 0,1 4 0 15,0 4 0-15,1 1 0 0,0 1 0 0,0 3 0 0,1 1 0 0,-3 1-144 16,-1 2 144-16,-1 1 0 0,0 5 0 0,-1 3 0 16,-1 2 0-16,-2 3 0 0,-1-4 192 0,0 4-48 15,-1 6 0-15,-2 2 0 0,-1 0 384 0,-1 1 80 16,-2 1 16-16,1 2 0 0,2 1 16 0,-1 0 0 16,1-1 0-16,1 2 0 0,0 4-416 0,2-1-80 15,2 1-16-15,2-2 0 0,0-2-128 0,2 2 192 16,0 0-192-16,2-2 192 0,0-2-192 0,1-1-176 15,0 4 48-15,0 0 0 0,0 2 128 0,-2-1-192 16,1-5 192-16,-2 9-192 0,0 2 64 0,-1 1 0 16,-1-4 0-16,-2 0 0 0,0 2 128 0,1 1 0 15,-2-1 0-15,-2-3 0 0,0-5 0 0,-1 4 0 16,1 4 0-16,-2-3 0 0,-3-6 0 0,2 3 0 0,0 0 0 0,1 0 0 16,0-2 0-16,1-1 0 0,-1-6 0 0,-1 2 0 15,-3 3 0-15,0-8 0 0,1-1 0 0,0-2 0 16,1-4 0-16,-1-3 0 0,1 1 0 0,0-2 0 15,1-4 0-15,1-2 0 0,-1-6 0 0,1 0 0 16,0-3 0-16,0-1 0 0,2-1 0 0,-1-2 0 16,0-4 0-16,2-2 128 0,0-6 0 0,1-2 0 15,0-4 384-15,0-1 64 0,0 0 32 0,0 2 0 16,0 1 32-16,0-4 0 0,0-3 0 0,1 0 0 16,-1-1-368-16,1-5-64 0,-1-4-16 0,2-2 0 15,-1 0-192-15,0-1 0 0,2-5 128 0,0-2-128 16,-1-5 0-16,2 0 144 0,0-4-144 0,0 1 128 15,-4-12-128-15,0 0 160 0,6 11-160 0,-6-11 160 16,0 0-160-16,0 0 160 0,10 6-160 0,-10-6 160 16,10 1 64-16,-10-1 16 0,10 0 0 0,-10 0 0 0,0 0-240 15,11-2 0-15,-11 2 128 0,10-1-128 0,-10 1 0 0,0 0 128 16,0 0-128-16,0 0 0 0,0 0 0 0,11 1 0 16,-11-1 0-16,0 0 0 0,0 0-160 0,0 0-80 15,10 2-16-15,-10-2 0 16,0 0-176-16,11 0-32 0,-11 0-16 0,0 0 0 15,11-2-16-15,0-1 0 0,-11 3 0 0,11-4 0 0,-1 0 320 0,0 0 176 16,2-1-192-16,-2 3 192 0,1-1 0 0,0 2 0 16,4-1 0-16,2 2 0 0,2 0 160 0,6 2-160 15,2-1 160-15,2 2-160 0,2-2 0 0,5 0 0 16,4 3 0-16,4-3 0 0,3 1-272 0,4-1 0 0,2 0 0 16,5-1 0-16,2 0-96 0,1-1-16 0,-1-3 0 0,4-1 0 15,4 1 240-15,1 0 144 0,3 2-192 0,1-2 192 16,2 0 0-16,3-3 0 0,1-1 0 0,3 3 0 15,4 1 320-15,4 2 80 0,1-1 16 0,4 0 0 16,2 2-144-16,4-3-16 0,5 3-16 0,1-3 0 16,0-3-240-16,5 2 0 0,4 0 128 0,3 1-128 15,-1-6 0-15,3 2 0 0,2 0 0 0,2 0 0 16,0 0 0-16,3 2 0 0,0-3 128 0,1 1-128 16,0 0 160-16,1-2-16 0,1-2 0 0,0 0 0 15,1 3 160-15,0-3 16 0,-3 1 16 0,2 0 0 16,4 2-64-16,0-3-16 0,0 1 0 0,2 0 0 15,-1 2-112-15,1 3-16 0,-1-1-128 0,1 2 192 16,1 2-192-16,-2 1 128 0,-3 0-128 0,0 2 0 0,-1 0 128 0,1 0-128 16,0 3 0-16,0-1 0 0,-1 1 0 15,-2 0 0-15,-2-3 0 0,0 1 0 0,1 2 128 0,-4-2-128 16,-4-1 0-16,1 3 0 0,0-2 0 0,-3 0 0 16,-4-2 0-16,1 0 0 0,1 1 0 0,-1 0 0 15,-4 0 0-15,0 0 0 0,0 0 192 0,1 1-48 16,-3 4-16-16,2-1 0 0,-2-1 96 0,1 3 16 15,1 2 0-15,-4 0 0 0,-5 0-240 0,0-2 0 16,1 2 128-16,-1 1-128 0,-2 1 0 0,-5 0 0 16,-3-7 0-16,-2 3 0 0,0-2 0 0,-2 1 0 15,-3 1 0-15,-1-2 0 0,-4-1-128 0,-2-2 128 16,-1-1-192-16,1 1 192 0,-3 2-240 0,-1 4 64 16,-3-6 16-16,-2 0 0 0,-5-1-80 0,0 0-16 0,-1 4 0 15,-1-3 0-15,-3 3-112 0,-2 0-16 0,-3 3-16 0,-1-3 0 31,-4 0-32-31,-1-4 0 0,-4 0 0 0,1 0 0 16,-2 0-160-16,1 1-48 0,-2 0 0 0,-2 3 0 16,0-3 128-16,-1 5 32 0,1-5 0 0,-4 2 0 0,1-1 128 0,0-2 32 0,-2-1 0 0,0 0 0 15,-2-2 128-15,-1 2 48 0,3-2 0 0,-2 0 0 16,-2-1 144-16,1 2 0 0,-2 1 0 0,0-2 0 16,1 2 512-16,-4 1 48 0,-2 1 0 0,0-1 0 15,2-1-48-15,-2-1-16 0,-3 0 0 0,0-1 0 16,-4-1-112-16,1-1 0 0,-1-3-16 0,-1 2 0 15,-1-2 144-15,0-1 16 0,-2 0 16 0,-1-3 0 0,-1 1 32 16,0 0 0-16,-1-2 0 0,-2-2 0 0,1-2-64 0,-1-1-16 16,1-1 0-16,-1-4 0 0,2-3-48 15,-2 2 0-15,-1-1 0 0,3-3 0 0,-2-4-192 0,1-1-32 16,-2 1-16-16,0-2 0 0,0-3-208 0,0-1 0 16,-1-5 0-16,-1-4 0 0,-2-2 0 0,0-5 0 15,0 0 0-15,1 0 0 0,-4 1 0 0,3-2-192 16,-1 0 192-16,-1-6-160 0,0-5 160 0,-2-2-160 15,0-5 160-15,0-2-160 0,1 2 160 0,-2 0 0 16,-2-1-144-16,0-5 144 0,-1-6 0 0,-1-1 0 16,-1 1 0-16,-1-5 0 0,-2 0 0 0,-1-1 0 15,-3-6 0-15,-1-3 0 0,-1 0-192 0,-1-1 192 16,0 1-160-16,0-6 160 0,1-2 0 0,0 0 0 16,-1 1 0-16,3-5 0 0,3-7 0 0,2 3 0 0,0 4 0 0,2-7 160 15,2-3 16-15,2 1 0 0,-2 1 0 0,3 0 0 16,0 0 160-16,2 0 48 0,-2 2 0 0,0 2 0 15,-2 2-176-15,1-1-16 0,0 0-16 0,-1 4 0 16,-2 6-176-16,2-3 0 0,-1-4 0 0,-2 1 0 31,-2 1-576-31,1 1 16 0,-1-2 0 0,2 0 0 16,-1 0-528-16,-1 2-96 0,1-3-32 0,-1-2 0 16,2-1 16-16,-2 5 0 0,1 4 0 0,-1-2 0 15,2-6 384-15,1 5 80 0,0 3 16 0,3 2 0 0,2-2 576 0,2 2 144 0,0 0 0 0,2 2 0 16,1 6 608-16,2 0 160 0,-1 1 16 0,0 3 16 15,0 0-160-15,-2 6-48 0,0 6 0 0,-1 0 0 16,-2 2-320-16,-1 4-64 0,-1 1-16 0,-1 2 0 16,-2 2-192-16,-1 6 0 0,-2-2 0 0,-1 3 0 0,-1 0-320 15,-1 1 64-15,0 1 0 0,1 1 0 0,-1 5 256 0,1 3 0 16,-1 5 0-16,1 3 0 0,0 2 0 0,1 3 0 16,-2 1 0-16,1 5 0 0,1-1 0 0,-1 3 0 15,1 1 0-15,-1 3 0 0,1 2 0 0,-1 1-160 16,1 1 160-16,-3 4-128 0,0 4 128 0,-2 1 0 15,2 1 0-15,-2 3-128 0,0 2 128 0,1 1 0 16,-1-1-144-16,0-1 144 0,-1 3 0 0,1 0 0 16,1 0 0-16,-1 1 0 0,0 1 0 0,2-1 160 15,-2 2-16-15,0-2 0 0,1 1 112 0,-1 3 0 16,-1 0 16-16,-2 0 0 0,0 3-16 0,-2 2-16 16,0 1 0-16,-1 2 0 0,-3-1-96 0,-4 2-16 0,-4 3 0 0,-1-2 0 15,-1 4-128-15,-7 2 0 0,-5-2 0 16,-4 1 128-16,-1-1-128 0,-4 0 0 0,-4-2 0 0,-3 1 0 15,-3 0 0-15,-4-2 0 0,-1-2 0 0,-5-1 128 16,-6-1-128-16,-2 1 160 0,-1 0-160 0,-3 1 160 16,-4-2 0-16,-4 1 0 0,-7-2 0 0,0 3 0 15,-1-2-160-15,-1-1 128 0,-4-3-128 0,-1 1 128 16,-4 0-128-16,2 0 0 0,0 1 144 0,-6-1-144 16,-7-3 160-16,2 4-32 0,2 2-128 0,-4-1 192 15,-7-4-64-15,0 5 0 0,-1 5-128 0,-1-3 192 16,-2-2-192-16,3 1 0 0,1 1 0 0,0 1 0 15,-1-1 0-15,3 2 0 0,2 2 0 0,2 0 0 32,0-5-1600-32,5-1-432 0,-39 4-80 0,25-3-9888 0</inkml:trace>
  <inkml:trace contextRef="#ctx0" brushRef="#br0" timeOffset="34872.68">23868 8215 14399 0,'-10'-9'640'0,"4"5"128"0,6 4-624 16,-10-5-144-16,1-1 0 0,1 2 0 0,1-2 320 0,7 6 48 16,-11-5 0-16,1 1 0 0,-1 0-224 0,1 2-144 15,1 0 192-15,-3 1-192 0,-2 1 0 0,-1 0-352 16,1 0 48-16,0 0 16 0,-3-1 32 0,1 1 16 15,-1 0 0-15,1 0 0 0,0-1 240 0,-1-3 0 16,-2 1 0-16,1 0 0 0,0 1 272 0,1 1 112 16,-1 1 0-16,-1-3 16 0,0 2 256 0,-1 1 48 15,-2-2 16-15,1 2 0 0,0 0-16 0,1 2 0 16,-1-2 0-16,1 4 0 0,1-2-320 0,0 3-64 16,2 1 0-16,-1 0-16 0,-1 1-304 0,-1-1 0 0,0 1 128 15,1-1-128-15,-1 1 0 0,1-1 0 16,-1 1 0-16,1 1 0 0,-2-2 0 0,1 1 0 0,-1-5 0 15,4 5 0-15,0-1 0 0,2-1 0 0,-1 1 0 0,2-1 0 16,-2 0 0-16,2 2 0 0,0 0 0 0,0 1 0 16,0 3 0-16,-1 0 0 0,1 1 0 0,0 1 0 15,0 0 0-15,-1 3 0 0,1 2 0 0,1-2 0 16,1 1 0-16,1 1 0 0,0 0 0 0,1 0 0 16,-2-2 0-16,2 0 0 0,0-2 0 0,1 3 0 15,0 1 0-15,0-1 0 0,0 0 0 0,0 0 0 16,-2 4 0-16,2-1 0 0,0-2 0 0,0 0 0 15,0-1 0-15,0 0 0 0,1-1 0 0,1-1 0 16,1 1 0-16,-1 0 0 0,1-2 0 0,-1 0 0 16,2 1 0-16,0-1 0 0,-2 0 0 0,2 1 0 15,-1 2 0-15,-1 2 0 0,-1 1 0 0,1 3 0 0,-1 6 0 16,-1-4 0-16,-1-1 0 0,1 0 0 0,-1-5 0 0,1 2 0 16,1-1 0-16,1-1 0 0,1 0 0 0,-1-1 0 15,2-4 0-15,1 0 0 0,0 1 128 0,0-2-128 16,2-1 192-16,-1-1-192 0,1 2 160 0,0-2-160 15,2 2 128-15,-1 0-128 0,2-5 192 0,2 3-64 16,0 1 0-16,0 0 0 0,1 0-128 0,2-1 0 16,-3 2 0-16,3 0 0 0,-1 4 0 0,1 0 0 15,0 3 0-15,1 2 0 0,1 3 0 0,-1 1 0 16,-2 0 0-16,0 0 0 0,-1 0 0 0,0-1 0 16,-1-4 0-16,1-3 0 0,1-1 0 0,1 0 0 15,0-4 0-15,-1 0 0 0,1-3 0 0,1 1 0 16,-1-3 128-16,1 1-128 0,1 0 256 0,1 3-48 15,1-2 0-15,1 1 0 0,-2-5-208 0,2 3 144 0,2 0-144 0,1 0 128 16,-1 3-128-16,0-1 0 0,0 0 0 0,0 1 128 16,-2 1-128-16,2-3 0 0,0 4 0 0,1-1 0 15,-3-4 0-15,2 5 0 0,0-1 0 0,2 0 0 16,0-1 0-16,0 1 0 0,-2 1 0 0,1 2 128 16,0 2-128-16,1 0 0 0,-2 1 0 0,0-2 0 15,1-3 0-15,-1 2 0 0,0-2 0 0,2-1 0 16,-1-1 0-16,0-3 0 0,2-1 0 0,1-2 0 15,1-3 144-15,2 2 0 0,0 0 0 0,1-1 0 16,0 0-16-16,1 0 0 0,3-1 0 0,0-1 0 16,-2-1-128-16,1 2 0 0,-2 1 0 0,1-3 0 15,1-1 0-15,2 2 0 0,-1 0 0 0,1-1 0 16,0-1 160-16,0 2-160 0,-1-1 192 0,1 2-192 16,0-1 0-16,0 0 0 0,-1-2 0 0,1 0-192 0,1 0 192 0,2-3 0 15,0-2 0-15,-1-2 0 0,2-1 0 0,-1-1 0 16,0 0 0-16,1 3 0 0,1-3 0 0,0 1 0 15,0-1 128-15,2 1-128 0,-2 1 0 0,-1 2 0 16,-1-1 128-16,1-1-128 0,1-1 0 0,-2 2 0 16,-2-1 0-16,-1 1 0 0,1-1 0 0,-1-2 0 15,0 1 0-15,-2 2 0 0,-1-6 0 0,-1 3 0 16,0-2 0-16,-1 1 0 0,0-1 0 0,1 1 0 16,0 1 0-16,0-3 0 0,0-1 0 0,-1 0 0 15,-1 0 0-15,-1 0 0 0,0 0 0 0,-1 0 0 0,-1-1 128 0,0-1-128 16,0 0 0-16,1-2 0 15,-1-3 0-15,0 1 0 0,-3-1 0 0,0-1 0 0,1-1 128 0,-2-4-128 16,-1 0 0-16,-2-2 0 0,-1 0 0 16,0-2 0-16,0-1 0 0,0-2 0 0,-1-4 0 0,-1 4 0 15,-5-3 128-15,1 2-128 0,-2 1 0 0,-2 1 0 16,-2 1 272-16,0 1-48 16,-1 0-16-16,1 0 0 0,-2-1 96 0,-3 1 16 0,-1 0 0 0,0 0 0 15,0-2-48-15,-2 0 0 0,-2-5 0 0,-1 5 0 16,-1-2-16-16,-2 1 0 0,1 5 0 0,-3 0 0 15,1 1-48-15,0-1-16 0,-2 1 0 0,-2 1 0 16,0 1-192-16,-3 0 128 0,0 1-128 0,-1 0 0 16,-4 1 0-16,2-1 0 0,-1 0 0 0,-1-3 0 15,-3-1 0-15,-2-1 0 0,-1 0 0 0,-2 2 0 16,-4-3 0-16,0 3 0 0,-1 1 0 0,-1-2 0 16,-3 0 0-16,3-2 0 0,-1 1 0 0,4 0 0 0,0 1 0 15,1-2 0-15,-2-3 0 0,3 3 0 16,3 1 0-16,0 4 0 0,1 3 0 0,3 3 0 15,0 4-1792-15,4 6-384 0</inkml:trace>
  <inkml:trace contextRef="#ctx0" brushRef="#br0" timeOffset="36592.01">28619 9065 4607 0,'-8'-10'400'0,"3"2"-400"0,-3-1 0 0,2-1 0 16,1-1 3056-16,-1 1 528 0,1-2 96 0,1 3 32 15,0 2-2688-15,0 1-544 0,1-1-96 0,-3 1-32 16,0-1-128-16,-1 5-32 0,-1 0 0 0,-2 2 0 16,-3 2 176-16,-1 2 16 0,-3-1 16 0,-2 3 0 15,-3 0-64-15,-1 3-16 0,-2-2 0 0,-2 3 0 0,-3 3 160 0,-2-2 32 16,0 0 0-16,-1 4 0 0,-1 0-384 0,2 4-128 15,0 0 0-15,0 2 0 0,-2 1 0 0,1 2 0 16,2-1 0-16,1 3 0 0,0 2 0 0,1 2 0 16,2 1 0-16,2 2 0 0,0 0 0 0,3 4 0 15,0-1 144-15,3 2-144 0,0-1 0 0,2-2 128 16,2-5-128-16,0 0 0 0,5 0 0 0,-2-4 128 16,1-1-128-16,-1-1 0 0,0 3 0 0,2 0 0 15,-2 3 128-15,1-3-128 0,1-1 0 0,1 0 0 16,0 1 0-16,0-3 0 0,1 2 0 0,1 3 0 15,2-2 0-15,0 2 0 0,1 1 0 0,1-4 0 0,1 2 0 16,-1 0 0-16,2 2-176 0,1-2-16 16,0-2 0-16,2 0 0 0,2-4 192 0,2 0 176 0,0-1-48 0,3 0 0 15,0-2-128-15,2 2 0 0,1 3 0 16,-1-1-176-16,0 1 176 0,-1-1 0 0,2 2 0 0,-2 0-128 16,1 1 128-16,-1-3 0 0,1-2 0 0,-1 0 0 15,0-4 0-15,2-3 0 0,1-1 0 0,2-1 0 16,-1-2 0-16,2-2 0 0,-1-1 0 0,3-1-128 15,1 2 128-15,0-1 0 0,3-2 0 0,2 1-128 16,-1-2 128-16,2 0 0 0,1 1 0 0,2-2 0 16,-1-3 0-16,2-1 0 0,-1-2 0 0,4 0 0 15,0 1 0-15,1-3 128 0,1-1-128 0,1 1 176 16,0 0-176-16,0-2 128 0,0 0-128 0,3-1 128 16,0 1-128-16,0-3 0 0,-2 1 0 0,1 1-176 0,-2-1 176 15,-1-4 176-15,0 1-48 0,2-2 0 16,1-2-128-16,-1-1 0 0,0-2 0 0,-4 0-176 0,-1 0 176 0,-1-1 0 15,-3 1 128-15,-1-1-128 0,-2 0 128 0,0 2-128 16,-3-5 160-16,0 1-160 0,-4-3 256 0,-1 0-32 16,-1 0-16-16,0-2 0 0,1-4-208 0,0-2 128 15,-3 0-128-15,0-3 0 0,0-2 128 0,-3-5-128 16,2-4 0-16,-2 0 0 0,0 2 0 0,-3-2 0 16,0-2 0-16,-1 3 0 0,0-3 192 0,-4 1-48 15,-2-2-16-15,0 1 0 0,-2-3 64 0,-2 1 0 16,-1 1 0-16,-3 7 0 0,-4 0 128 0,0 3 16 15,-2 2 16-15,-2 0 0 0,-1-1-176 0,-1 1-48 16,-2 1 0-16,0 0 0 0,-4-1-128 0,-1-1 0 16,-2 1 0-16,0 2 128 0,-3 5-128 0,1 2 0 0,-1 0 0 0,0 6 0 15,0-3-176-15,0 4-64 0,0-2-16 0,3 7 0 32,-1 4-416-32,2 1-96 0,0 1 0 0,1 0-16 15,1 1-336-15,-2 1-64 0,-1 1-16 0</inkml:trace>
  <inkml:trace contextRef="#ctx0" brushRef="#br0" timeOffset="38167.94">25402 12624 2751 0,'-17'-24'256'0,"5"9"-256"0,-1 0 0 0,0-1 0 0,0 0 2192 0,-2 2 400 16,1 0 80-16,1 1 16 0,0 0-880 0,-1 0-160 16,1 1-48-16,0 3 0 0,0 1-256 0,0 1-48 15,1 1-16-15,0 3 0 0,0-1-336 0,12 4-80 16,-9-1-16-16,9 1 0 0,0 0-496 0,0 0-96 15,3 13-32-15,3 3 0 0,2 1-224 0,4 4 0 16,2 3 0-16,5 6 0 0,1 4 0 0,4 8 0 16,-1 5 0-16,5 1 0 0,0 2-128 0,2 2 128 15,2 1 0-15,0 6 0 0,2 0-320 0,4 4 32 16,1-1 16-16,3 0 0 16,-2-2-112-16,3-1-32 0,2 0 0 0,0-6 0 0,-3-3 48 0,-2-5 16 15,-1 1 0-15,-2-3 0 0,-2-1 352 0,2-2 0 0,0-1 0 0,0-2 0 16,-2-2 0-16,-2-1 0 0,-2-2 160 0,-1 2-160 15,-1-4 0-15,-1 2 0 0,-3-2-192 0,-1 1 48 16,-4-1-16-16,0 0 0 0,-3-3 0 0,0 6-9696 16</inkml:trace>
  <inkml:trace contextRef="#ctx0" brushRef="#br0" timeOffset="38576.14">27622 12605 18431 0,'-21'17'816'0,"5"-1"160"0,-2 4-784 0,-7 8-192 0,-2 4 0 16,-3 6 0-16,0 4 608 0,-3 1 80 15,-2 4 16-15,0 1 0 0,-3 4-224 0,-1 7-32 0,0 6-16 0,-4 2 0 16,-1 0-432-16,1 2 0 0,-2 2 0 0,0-3 0 16,-4-1-176-16,-1 5 176 0,-7 2-128 0,-1-2 128 15,-2-4 0-15,2-4-128 0,2-5 128 0,4-2 0 32,5-2-816-32,2-5-80 0,-17 17 0 0,18-15-16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3:09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11285 6137 17039 0,'-23'5'752'0,"7"2"160"0,-1-1-720 0,-1 2-192 0,-2 0 0 0,2-1 0 0,1-2 416 0,3 1 48 16,1 0 16-16,1-3 0 0,0 0-272 0,3 1-48 15,1-1-16-15,8-3 0 0,0 0 256 0,0 0 48 16,-6 2 16-16,6-2 0 0,0 0 480 0,0 0 80 16,0 0 32-16,0 0 0 0,0 0-320 0,0 0-64 15,0 0-16-15,6-8 0 0,1 1-256 0,0-1-48 16,1 0-16-16,0 0 0 0,1 0 48 0,0 0 0 15,2-2 0-15,2 1 0 0,2-2-64 0,1 2-16 16,-3 0 0-16,4-3 0 0,3-1 32 0,2 0 16 16,0 0 0-16,3-2 0 0,0-2 80 0,1 0 16 15,0 0 0-15,1 0 0 0,2-1-16 0,2 1 0 16,3 2 0-16,2-3 0 0,1 1-208 0,2-2-32 16,3-4-16-16,-1 0 0 0,1-2-176 0,0 0 192 0,0 1-192 0,-2 0 192 15,-2 1-192-15,0 1 0 0,-1-1 144 0,3 4-144 16,-1 1 128-16,0 1-128 0,-1 1 128 0,1 0-128 15,2 2 240-15,2 0-32 0,0-1 0 0,1 1 0 16,-1 1 32-16,1 1 0 0,0 1 0 0,1 0 0 16,-1 2-112-16,0 4-128 0,-1-2 176 0,0 5-176 15,0-1 144-15,-2 2-144 0,-2 1 0 0,0-3 144 16,1 2-144-16,-3 1 192 0,-3 1-192 0,-2 2 192 16,1-1-64-16,-1 2-128 0,0-1 192 0,-2 2-64 15,-2 0 16-15,0 2 0 0,-2-2 0 0,-3 2 0 16,1 2-144-16,-2 0 0 0,-1 0 144 0,-2 1-144 15,1 1 0-15,-2-1 0 0,-2 1 0 0,1 0 128 16,0 1-128-16,2 1 176 0,1 0-176 0,-2 3 192 16,-1-4-64-16,-1 1-128 0,-1-2 192 0,1 1-64 0,-2 0-128 0,1-2 128 15,-1 1-128-15,2-1 128 0,-1 2-128 16,2-3 0-16,0 1 144 0,-1-2-144 0,-2-3 176 0,1 1-48 16,-2-1 0-16,-2 1 0 0,1-2-128 0,-2 0 160 15,-10-4-160-15,11 5 160 0,-1 1-160 0,-10-6 0 16,11 3 0-16,-2 1 0 0,-1 2 0 0,-8-6 0 15,9 5 0-15,-1 1 128 0,-8-6-128 0,10 6 0 16,-2 0 0-16,1-1 0 0,-9-5 128 0,8 7-128 16,-8-7 0-16,0 0 128 0,9 4-128 0,-9-4 0 15,0 0 0-15,9 4 128 0,-9-4 48 0,9 2 0 16,-9-2 0-16,0 0 0 0,0 0 32 0,9 4 16 16,-9-4 0-16,9 4 0 0,-9-4-224 0,0 0 176 0,8 5-176 15,-8-5 160-15,0 0-160 0,0 0 0 16,0 0 0-16,0 0 128 0,6 7-128 0,-6-7 0 0,0 0 0 0,0 0 128 15,0 0-128-15,0 0 160 0,0 0-160 0,0 0 160 16,0 0 32-16,0 0 16 0,0 0 0 0,0 0 0 16,0-9 32-16,-3 1 0 0,-4-5 0 0,5 1 0 15,-1 0-48-15,1-1-16 0,-2-2 0 0,0 0 0 16,1-2-48-16,1 2 0 0,-2-2 0 0,0 0 0 16,1 0-128-16,0 1 192 0,0-1-192 0,-1 0 192 15,0 0-192-15,0 2 0 0,0-4 0 0,1 5 0 16,-1 1 0-16,3 1 0 0,-3 3 0 0,2-1 0 15,2 10 0-15,-3-9 0 0,2 1 0 0,1 8 0 16,0 0 0-16,0 0 0 0,0 0-128 0,0 0 128 16,0 0 0-16,0 0-144 0,0 0 144 0,0 0 0 0,0 0-176 0,0 0 176 15,0 0-160-15,0 0 160 0,0 0-144 0,0 0 144 16,-3 10-128-16,2 1 128 0,2 0 0 0,-1 0-160 16,0-11 160-16,1 12 0 0,1 1 0 0,0 0 0 15,1 0 0-15,-1 0 0 0,1-1 0 0,1 1 0 16,-1-2 0-16,1 1-160 0,1 0 160 0,0-2 0 15,3 1 0-15,0-2 0 0,-1 0 0 0,1 3 0 16,-1-1 0-16,1 1 0 0,-2 0 0 0,1-3 0 16,-3 1 0-16,-1 1 0 0,1-1 0 0,-1 2 0 15,1 0 0-15,-3 1 0 0,0-3 0 0,1 1 0 16,-1 0 0-16,-1-3 128 0,0 1-128 0,1-1 0 16,-1-8 0-16,0 9-128 0,0-9 128 0,0 0 0 0,0 0 0 0,-1 11 0 15,0-2 0-15,1-9 0 0,0 0 0 0,1 8 0 16,-1-8 0-16,0 0 0 0,0 0 0 0,3 7 128 15,-3-7-128-15,2 8 0 0,-2-8 0 0,0 9 0 16,0-9 0-16,0 0 0 0,-2 11 0 0,0-2 0 16,0-1 0-16,-2 1 0 0,-1-3 0 0,-2 4 0 15,-1-3 0-15,-1 0 0 0,-3-1 0 0,2 1 0 16,-3-3 0-16,0 2 128 0,-1 1-128 0,-1-2 0 16,1-1 128-16,-2 1-128 0,-1 0 160 0,0 2-160 15,0-3 144-15,0 0-144 0,1-2 128 0,0 2-128 16,-1-1 128-16,4-1-128 0,0 1 0 0,1-2 128 15,0-1-128-15,3-1 0 0,9 1 0 0,-9-1 0 16,9 1-1712 0,-10 0-208-16,10 0-64 0,-9-3-10944 0,9 3-2176 0</inkml:trace>
  <inkml:trace contextRef="#ctx0" brushRef="#br0" timeOffset="1818.12">12439 4243 4607 0,'0'0'192'0,"0"0"64"0,0 0-256 0,-3-7 0 0,1-4 0 0,2 11 0 16,-2-9 3904-16,2 9 720 0,3-11 160 0,1 2 16 0,0 0-3408 0,0 1-688 16,1 0-144-16,0 2-32 0,0-1-32 0,-5 7-16 15,7-8 0-15,-1 2 0 0,-6 6-480 0,0 0 0 16,8-7 0-16,-8 7 0 0,0 0 0 0,0 0 0 15,7-6 0-15,-7 6 0 0,0 0 416 16,0 0 32-16,0 0 16 0,0 0 0 0,0 0 224 0,0 0 32 16,0 0 16-16,0 0 0 0,-11 5 32 0,2 0 16 15,0 2 0-15,0-1 0 0,-2 1-256 0,1-1-48 16,-2 1-16-16,0-1 0 0,-1 1-160 0,0-3-48 16,-1 1 0-16,0 1 0 0,-1 0 128 0,0 0 0 15,-2 1 16-15,-1-1 0 0,-2 1-48 0,-1-1-16 16,-1 2 0-16,1 0 0 0,0 2-80 0,0-2 0 15,-1 1-16-15,1 2 0 0,0-1-64 0,2 2-16 0,2 0 0 16,0 2 0-16,1 3-160 0,2-1 0 0,1 1 0 16,1 1 128-16,2-1-128 0,1 1 0 0,1 0 0 0,1 3 0 15,1 0 128-15,2 0-128 0,1 2 0 16,2-1 128-16,0 1-128 0,1-3 0 0,1 1 0 0,2 1 0 16,1-1 128-16,1 1-128 0,3-5 0 0,-1 3 128 15,3-4-128-15,1-1 0 0,1 1 144 0,2-3-144 16,1 0 0-16,-1 0 144 0,0-3-144 0,3 2 0 15,2-4 144-15,0 1-144 0,1-1 0 0,-1 1 144 16,2-1-144-16,0-2 0 0,1 1 144 0,0-3-144 16,0-2 0-16,1 1 128 0,-4-2-128 0,1 1 0 15,-1-1 0-15,1-1 144 0,-2-1-144 0,0-1 0 16,-1-2 144-16,-1 1-144 0,0-4 0 0,-1 1 144 16,0-1-144-16,-1 0 0 0,0 1 144 0,2-2-144 0,0-1 128 0,-1-1-128 15,1-1 160-15,-2-1-160 16,-2-1 208-16,0-1-48 0,1 1-16 0,0-5 0 0,-2 1-144 0,1-3 160 15,0-2-160-15,0-1 160 0,-3 0-160 0,1-3 0 16,-1 2 0-16,0-2 0 0,-1-1 0 0,0 3 128 16,-1-1-128-16,-2 0 0 0,-1 0 0 0,0 2 0 15,-2-4 128-15,0 0-128 0,-2 3 0 16,-2-1 0-16,1-1 144 0,-2-2-144 0,-2 2 128 0,-1 0-128 16,-2 0 128-16,-1 3-128 0,1 2 208 15,0 1-16-15,-2 2-16 0,-1 0 0 0,-1 2-48 0,1 2-128 16,-2 2 192-16,1 2-64 0,-1 1 0 0,1 2 0 15,2 2 0-15,-1 1 0 0,0 0-128 0,0 3 0 16,2 1-160-16,9 0 160 0,-10 4-256 0,2 0 32 0,0 1 16 0,1 1 0 31,0-2-400-31,0 3-80 0,-1 2-16 0,0 1 0 16,2 1-400-16,-2-1-96 0,-1 2-16 0,0 0 0 16,0-1-224-16,-2 4-48 0,-2 0-16 0,0 0 0 15,0-1-80-15,0 2-16 0,0-2 0 0</inkml:trace>
  <inkml:trace contextRef="#ctx0" brushRef="#br0" timeOffset="2303.34">12703 3847 25167 0,'0'0'1104'0,"-7"-2"240"0,-4 2-1072 0,2 0-272 0,0 0 0 0,1 5 0 16,0 2 624-16,0 2 64 0,2 2 16 0,-2 2 0 15,-1 0-576-15,1 2-128 0,0 1 0 0,-1 2 0 16,-1 3 224-16,-1 4 16 0,1-2 0 0,-1 3 0 16,1 2 112-16,0 4 32 0,-1 0 0 0,-1 4 0 15,-1 2 64-15,0 1 0 0,-1 0 16 0,-2 2 0 16,1 3 32-16,-3-1 0 0,-2 0 0 0,-1 3 0 15,0 0 80-15,0 3 0 0,-1 3 16 0,0 0 0 16,0-1 96-16,2-3 16 0,2 0 0 0,2-5 0 16,2-4-320-16,2 1-64 0,1-4-16 0,2-2 0 15,-1 0-304-15,4-4 128 0,1-3-128 0,-1-2 0 16,3-4 0-16,0-2 0 0,2 0-240 0,-1-5 80 16,2-14-2256-16,0 10-448 0,0-10-80 15</inkml:trace>
  <inkml:trace contextRef="#ctx0" brushRef="#br0" timeOffset="3652.87">6507 4948 23951 0,'0'0'2128'0,"0"0"-1696"0,0 0-432 0,0 0 0 0,0 0 1888 0,0 0 288 16,0 0 64-16,-5 11 16 0,1-1-1808 0,0-1-448 15,-1 3 0-15,-1 0 0 0,0-2 0 0,-1 3 0 16,0 1 0-16,-3 2 0 0,0 2 0 0,-2 1 0 16,-1-1 0-16,-1 1 0 0,-3 0 192 0,-1 4-64 15,-2 3-128-15,-3 2 192 0,-2 2 80 0,-1-2 16 16,-2 1 0-16,0 0 0 0,-2-1 32 0,1 1 16 15,0 2 0-15,1-2 0 0,-1-3-144 0,3 0-48 16,0 0 0-16,1 0 0 0,0-1-144 0,2-3 0 16,1-2 0-16,3-3 0 15,2-4-336-15,2-3-112 0,1-1 0 0,0-5-9728 0,3-1-1920 16</inkml:trace>
  <inkml:trace contextRef="#ctx0" brushRef="#br0" timeOffset="3938.05">5948 5135 23039 0,'0'0'2048'0,"0"0"-1648"0,0 0-400 0,0 0 0 16,0 0 2048-16,0 0 336 0,0 0 64 0,5 10 16 15,-5-10-1568-15,10 12-320 0,-1 0-64 0,2 1-16 16,0 2 256-16,3 3 48 0,0-1 16 0,3 3 0 15,1 0-304-15,3 2-48 0,1-3-16 0,4 2 0 16,4 1-224-16,0 0-48 0,1 1-16 0,1 0 0 0,2 1-160 16,-3-1 0-16,-1-2 0 0,0 1 128 0,-3-2-128 0,-1-2 0 15,-1-1 0-15,-4-3 0 0,-3 2-400 0,-2-3 32 16,-2-1 16-16,-1-1 0 16,-1 2-480-16,-2-4-80 0,0-1-32 15,-1 0 0-15,-9-8-2160 0,9 8-432 0,-9-8-96 0</inkml:trace>
  <inkml:trace contextRef="#ctx0" brushRef="#br0" timeOffset="8706.17">13025 4000 911 0,'0'0'0'0,"0"0"0"0,7-9 0 0</inkml:trace>
  <inkml:trace contextRef="#ctx0" brushRef="#br0" timeOffset="9066.15">13143 3856 1839 0,'0'0'0'0,"8"-7"160"0,-2 1-160 0,1-3 0 0,-1 1 0 0,1 0 0 16,-1 1 4016-16,1 1 768 0,1-1 144 0,-1 1 48 16,-7 6-3888-16,9-5-768 0,-9 5-144 0,0 0-48 15,0 0 144-15,0 0 32 0,0 0 0 0,0 0 0 16,0 0 336-16,0 0 64 0,0 0 0 0,0 0 16 15,0 0-272-15,0 0-64 0,0 0-16 0,-6 11 0 16,-1 2 160-16,1 0 48 0,-2 2 0 0,0-2 0 0,-1 4 0 16,0-3 0-16,-1 3 0 0,-1 1 0 0,-1 2-64 0,-1 5 0 15,-1 3 0-15,-2 2 0 0,1 3-224 0,-1 3-48 16,-1 6-16-16,0 2 0 0,0 5-224 0,2-1 128 16,-1-5-128-16,0-3 0 0,1 1 128 0,0-2-128 15,2-5 0-15,4-3 144 0,0-2-16 0,0-2 0 16,1-2 0-16,3 0 0 0,1-1 224 0,1 2 32 15,1 3 16-15,2 2 0 0,0 2-80 0,1-2 0 16,2-1-16-16,1 2 0 0,1 0-176 0,1-2-128 16,2 0 192-16,3-2-192 0,2-4 128 0,-2 1-128 15,2-4 0-15,0 1 0 16,0-4-240-16,1-2-144 0,-1-3-48 0,2-3 0 16,1 0-1488-16,1-8-288 0,-2 2-64 0</inkml:trace>
  <inkml:trace contextRef="#ctx0" brushRef="#br0" timeOffset="9507.91">13719 4316 28047 0,'0'0'1232'0,"0"0"272"16,-10 0-1200-16,0-3-304 0,1 3 0 0,9 0 0 0,0 0 880 0,-9 5 112 16,0 2 32-16,0 1 0 0,0 2-784 0,0 2-240 15,-2 1 128-15,1 3-128 0,-1 1 0 0,0 1 0 16,-2 1 128-16,-2 1-128 0,0 1 0 0,0 2 0 0,-2 2 0 16,-1 2 0-16,-1-2 256 0,-2 0-48 0,-3 0-16 0,3 0 0 15,1-1 80-15,-1 1 16 0,0 2 0 0,1-3 0 16,1-1-112-16,0-3-32 0,2-3 0 0,3-4 0 15,2-1-144-15,3-3 0 0,1-4 0 0,8-5 0 32,0 0-1344-32,0 0-320 0,0 0-48 0,-2-8-11808 0</inkml:trace>
  <inkml:trace contextRef="#ctx0" brushRef="#br0" timeOffset="9724.92">13324 4436 13823 0,'0'0'608'0,"0"0"128"0,0 0-592 0,0 0-144 0,0 0 0 0,5 10 0 0,0 2 5312 0,3 1 1024 15,3 0 192-15,-1 1 64 0,2 3-5056 0,1 3-992 16,0-3-208-16,4 0-32 0,0 1-80 0,2 0-16 16,1 1 0-16,1-2 0 0,-2-1-208 0,2 1 0 15,0 3 0-15,0-4 0 16,-2-3-352-16,1-2-112 0,-2 1-32 0,-1-1 0 15,-1-2-1712-15,0-2-352 0,-2 1-64 0</inkml:trace>
  <inkml:trace contextRef="#ctx0" brushRef="#br0" timeOffset="10208.04">13752 3664 23039 0,'-10'-4'2048'0,"-1"0"-1648"0,-2 3-400 0,1 2 0 16,2 3 4272-16,3 5 768 0,3 4 144 0,3 3 48 15,2 3-4240-15,4 1-848 0,-1 0-144 0,3 2 0 16,1 3-144-16,2 3 144 0,2-3-192 0,1 1 192 16,0 0-128-16,2 2 128 0,1-1 0 0,2 3 0 0,1 1-144 0,0 0 144 15,1 1 0-15,-1 2-144 0,0 1 144 0,-3-1-208 16,0 2 80-16,0-2 128 0,-2 0 0 0,0-3 0 16,1-1 0-16,-2 0 0 0,1 0 0 0,-3-1 0 15,-4-2 0-15,0 3 0 0,-2-2 0 0,-1 0 0 16,-1 0 224-16,-2 0-64 0,-2 1 224 0,-1 0 64 15,0-1 0-15,-1 2 0 0,1-1-48 0,0-1 0 16,-3-2 0-16,0 1 0 0,-2-1-112 0,-1-2-32 16,-2-4 0-16,1 4 0 0,-3-3-112 0,0 0-16 15,-1-2-128-15,-1 1 192 0,-2-5-192 0,1 1 144 16,-3 1-144-16,-1-3 128 0,-2 1-128 0,1-4 0 0,0 1 0 16,0 1 0-1,1-5-432-15,1 0-64 0,-1-2-16 0,4-2 0 16,3-1-2624-16,2-3-544 0,-5-5-96 0,15 5-32 0</inkml:trace>
  <inkml:trace contextRef="#ctx0" brushRef="#br0" timeOffset="11561.64">17616 4715 33807 0,'-8'-12'1488'0,"8"12"320"0,-7-3-1440 0,7 3-368 0,0 0 0 0,0 0 0 15,-2-9 128-15,2 9-128 0,0 0 160 0,0 0-160 16,8-6 0-16,0 2 0 0,2 1-176 0,-10 3 176 16,12-1 0-16,-1 2 0 0,0 1 0 0,-1 0 0 15,1 0 0-15,-1 0 0 0,2 2 0 0,0 0 0 16,-1-4 0-16,4 1 192 0,-1-1-64 0,3 0 0 0,3-1 144 0,-1 1 32 16,1 0 0-16,-1-3 0 0,2 2-48 0,0 0-16 15,0-2 0-15,-2 1 0 0,0-1-16 0,-1 2 0 16,0 1 0-16,-1 1 0 0,0-1-224 0,-3 0 176 15,-2 1-176-15,0 2 160 0,-2-2-160 0,-10-1 0 16,12 5 144-16,-2 1-144 0,-10-6 0 0,10 6 0 16,-10-6 0-16,0 0 0 0,0 0 0 0,6 11 0 15,-6-11 0-15,0 11 0 0,-1 1 128 0,-2-3-128 16,-2 0 128-16,-2 0-128 0,0 0 176 0,-3 2-48 16,0 1 0-16,1-2 0 0,-4 1-128 0,0-4 128 0,-2 2-128 0,-1 2 128 15,-5 2-128-15,0 0 192 16,0 1-192-16,-1 2 192 0,-2 0-192 0,0 2 0 15,-3-1 0-15,1 1 0 0,0-2 0 0,0-1 0 0,0 0 0 0,3-2 0 16,2-2 256-16,0 1-16 0,0 0-16 0,2 0 0 16,2-2 144-16,1 3 16 0,2-1 16 0,1 1 0 15,1 0-176-15,1 0-32 0,1 3-16 0,2-3 0 16,3 0-176-16,1-2 0 0,3 1 0 0,1-1 0 16,0-11 272-16,4 10-16 0,-4-10-16 0,9 9 0 15,1-2 96-15,3-3 32 0,2 1 0 0,0-1 0 16,2 0-112-16,4 1-32 0,3 0 0 0,0 0 0 15,0-1-32-15,1 0-16 0,2 0 0 0,0 1 0 16,2-3-16-16,1 0 0 0,0 1 0 0,3-1 0 16,2 0-160-16,-1-1 0 0,-2-1 144 0,2 0-144 0,1-1 0 0,2-1 128 15,-1 0-128-15,1-1 0 16,-2-1 128-16,2 0-128 0,-1 2 128 0,1-5-128 0,-2 2-240 0,-1 1-112 16,-2 0-32-16,2 2-13152 15,0-1-2640-15</inkml:trace>
  <inkml:trace contextRef="#ctx0" brushRef="#br0" timeOffset="18512.84">23677 5234 25743 0,'-15'1'1136'0,"15"-1"240"0,-10 0-1104 0,1 1-272 0,9-1 0 0,0 0 0 16,0 0 544-16,-8 6 48 0,8-6 16 0,0 0 0 16,0 0-352-16,0 0-64 0,0 0 0 0,0 0-16 15,0 0 16-15,0 0 0 0,0 0 0 0,0 0 0 0,0 0 368 0,0 0 80 16,13-2 0-16,0-2 16 0,2 0 48 0,-2-3 0 15,-2-4 0-15,4 1 0 0,0-1-192 0,4 0-16 16,0-2-16-16,5-2 0 0,0 0-96 0,6-1 0 16,4 0-16-16,5 1 0 0,3-2-192 0,2 1-48 15,2 0 0-15,1 2 0 0,-3 1-128 0,2-3 0 16,1-1 0-16,-2 0 0 0,1 2 0 0,1 3 0 16,0-4 0-16,1 5 0 0,-1-2 0 0,0 4 0 15,-1-2 0-15,-1 5 0 0,0-4 0 0,-2 3 0 16,-2-1 0-16,1 1 0 0,-2 1 0 0,4 1 0 0,1 1 0 15,3 1 0-15,-1-1 0 0,2 2 0 0,-3 2 0 0,1-3 0 16,-2 0 0-16,-1 2 0 0,-1-3 0 0,0 1 0 16,0 1 0-16,1 2 0 0,3 1 0 0,3 2 0 15,-1-1 0-15,1 4 0 0,0-1 0 0,-1 1 0 16,-3 1 0-16,-3-1 0 0,-2 1 0 0,1-1 0 16,0 1 0-16,0-1 0 0,-1 1 0 0,1-2 0 15,-3 0 0-15,-2 1 0 0,-2-1 0 0,-3 0 0 16,0-1 0-16,-2 1 0 0,-4-1 0 0,-1 1 0 15,-3 1 0-15,0 0 128 0,-1-2-128 0,0 5 0 16,-3 0 0-16,-2-1 0 0,-2 0 0 0,0 0 0 16,-1 2 0-16,0-2 0 0,-2 1 0 0,-1 0 0 15,1-1 0-15,-1 1 0 0,0 2 0 0,0-2 0 16,0-2 0-16,-2 3 0 0,-2-3 128 0,1 1-128 0,-7-8 0 0,8 8 0 16,0-1 144-16,-8-7-144 0,9 6 176 0,0-1-48 15,-9-5 0-15,8 8 0 0,-8-8 0 0,9 7 0 16,-9-7 0-16,9 4 0 0,-9-4 0 0,0 0 0 15,0 0 0-15,9 3 0 0,-9-3-128 0,0 0 128 16,0 0-128-16,0 0 128 0,0 0 16 0,0 0 0 16,0 0 0-16,0 0 0 0,0 0 0 0,0 0 0 15,-1-6 0-15,1 6 0 0,0 0 0 0,-6-8 0 16,6 8 0-16,-7-10 0 0,-2-2-144 0,1 2 128 16,0 0-128-16,1 3 128 0,1-5-128 0,-1 1 0 15,1 2 144-15,-2-1-144 0,0-2 0 0,0 0 128 16,0-1-128-16,2 3 0 0,-1-3 0 0,1 0 0 15,-2 0 0-15,2 0 0 0,0 1 0 0,2 0 0 0,-1 5 0 0,0-3 0 16,1 4 0-16,4 6 0 0,-6-7 0 0,2 2 0 16,4 5 0-16,0 0 0 0,-6-5-128 0,6 5 128 15,0 0 0-15,0 0 0 0,0 0 0 0,0 0-128 16,0 0 128-16,0 0 0 0,0 0-144 0,0 0 144 16,0 0 0-16,11-1 0 0,-11 1-144 0,10 1 144 15,-10-1 0-15,11 9 0 0,-3-2 0 0,-1 0 0 16,1 3-160-16,1-1 160 0,2 1-128 0,1 1 128 15,-2 2 0-15,2 0-128 0,-1-2 128 0,2 2 0 16,2 0 0-16,-1 3 0 0,2-2 0 0,1 2-128 16,-3-2 128-16,0 1 0 0,-2-2 0 0,-1 1 0 15,-1 0 0-15,-1-1 0 0,-1-1 0 0,-2 0 0 16,1-2 0-16,-2 1 0 0,-1-1 0 0,-4-10 0 16,7 12 128-16,-2-2 16 0,-4 0 0 0,-1-1 0 15,0-9 96-15,-4 13 16 0,-2-3 0 0,-2 1 0 16,-3-1 0-16,1 0 0 0,0 1 0 0,-5-3 0 0,-2-2-64 0,0 1 0 15,2-1 0-15,0-1 0 0,1 2-192 0,0-2 176 16,1-1-176-16,0 0 160 0,0 1-160 0,2-4-192 16,2-2 32-16,9 1-12816 15,0 0-2560-15</inkml:trace>
  <inkml:trace contextRef="#ctx0" brushRef="#br0" timeOffset="19650.49">27261 4715 25103 0,'0'0'1104'0,"0"0"240"0,0 0-1072 0,0 0-272 0,0 0 0 0,0 0 0 16,0 0 512-16,0 0 32 0,0 0 16 0,0 0 0 15,0 0-48-15,0 0 0 0,0 0 0 0,0 0 0 16,0 0-48-16,4 13-16 0,-2 3 0 0,0-3 0 16,-2 3 304-16,1-1 48 0,0 0 16 0,4 9 0 15,5 9 208-15,0-2 32 0,-5 1 16 0,0-2 0 16,1-1-176-16,0 1-16 0,-1-3-16 0,-2 5 0 16,-4-2-432-16,3 4-96 0,7 5-16 0,-1 2 0 15,-3 4-128-15,1-2-48 0,-2-3 0 0,1-2 0 16,-1-1-144-16,0-2 0 0,-2-4 144 0,1 0-144 0,-2-1 128 0,0-1-128 15,-1 0 128-15,-1-2-128 0,-3-1-160 0,0-2-96 16,0-4-32-16,2-1 0 16,0-2-576-16,1-2-112 0,0-4-32 0,1-11 0 15,-1 9-1584-15,1-9-320 0,0 0-64 0,0 0-6448 16,0 0-1296-16</inkml:trace>
  <inkml:trace contextRef="#ctx0" brushRef="#br0" timeOffset="23586.26">27946 5304 13823 0,'0'0'608'15,"0"0"128"-15,2-10-592 0,-1 1-144 0,-1 9 0 0,1-10 0 0,-1 10 3280 0,0 0 624 16,0 0 128-16,0 0 32 0,0 0-2128 0,0 0-416 15,0 0-96-15,0 0-16 0,0 0-256 0,0 0-64 16,0 0-16-16,6 13 0 0,-2 1-176 0,1 0-48 16,1 0 0-16,2 2 0 0,3 1-464 0,-1 2-80 15,-1 2-32-15,1 3 0 0,1-2-144 0,-2 0-128 16,-1 0 144-16,-3 4-144 0,0-5 0 0,-2 1 128 16,-2 2-128-16,-1-3 0 15,0-1-448-15,-2-1-144 0,-2-2-32 0,0-2 0 16,-1-4-592-16,-1-2-112 0,6-9-16 0,-7 6-14864 0</inkml:trace>
  <inkml:trace contextRef="#ctx0" brushRef="#br0" timeOffset="23759.18">27988 5029 33167 0,'0'0'1472'0,"0"0"304"0,-9-1-1424 0,9 1-352 0,-8 5 0 0,8-5 0 16,-4 12 1728-16,3-2 288 0,1-10 48 0,0 13 16 16,0-1-3984-16,0 0-784 15</inkml:trace>
  <inkml:trace contextRef="#ctx0" brushRef="#br0" timeOffset="24150.08">28207 5515 27183 0,'0'0'1200'0,"0"0"256"0,3 15-1168 0,1-4-288 16,1 0 0-16,-5-11 0 0,6 10 288 0,-6-10 0 15,7 8 0-15,-7-8 0 0,5 8 496 0,-5-8 112 16,0 0 0-16,0 0 16 0,0 0-112 0,0 0-32 16,0 0 0-16,0 0 0 0,0 0 64 0,0 0 16 15,0 0 0-15,-4-8 0 0,2-2-208 0,-1-2-32 16,0 0-16-16,2-1 0 0,0-1-144 0,1-3-48 15,-1-1 0-15,2-2 0 0,1-1-96 0,2 2-32 16,0-2 0-16,2 1 0 0,-1 3-64 0,0 3-16 0,1 2 0 16,2 0 0-16,0 3 256 0,0 3 32 0,0-2 16 0,1 3 0 15,1 2-144-15,1-1-32 0,0 3 0 0,0 1 0 16,2 3-192-16,0 2-128 0,0 0 128 0,0 3-128 16,1 2 128-16,-1 2-128 0,0 1 160 0,2 1-160 15,-3 1 192-15,-2 2-48 0,0 0-16 0,1 2 0 16,-3 2-128-16,-2 0 160 0,2 0-160 0,0-2 160 15,-2 1-160-15,1-1 160 0,-1 2-160 0,2-4 160 16,-1 3-160-16,1-6-176 0,-1 2 48 0,0-3 0 16,-1-4-1392-1,1-1-272-15,-1-2-48 0,-6-6-16 16,10 4-1712-16,-10-4-336 0</inkml:trace>
  <inkml:trace contextRef="#ctx0" brushRef="#br0" timeOffset="24653.43">28785 5455 29487 0,'0'0'2624'0,"0"0"-2112"15,-8 4-512-15,8-4 0 0,0 0 1536 0,0 0 192 16,0 0 32-16,0 0 16 0,0 0-1264 0,0 0-240 0,10-2-48 0,2-1-16 16,0-1-80-16,1 0 0 0,0-5-128 0,3 3 192 15,-1-1-192-15,2 1 0 0,1-1 128 0,1 0-128 16,-1 1 0-16,-1 1 128 0,-3 0-128 0,2-1 0 16,-2 0 256-16,-1 1-64 0,-1-2 0 0,0 1 0 15,-2-1 192-15,-1 1 16 0,-1-2 16 0,1 1 0 16,-4-2-160-16,1 0-48 0,-2 0 0 0,-2 0 0 15,-2 2-80-15,0 7-128 0,-1-10 176 0,-2 2-176 16,-2 0 160-16,-1 4-160 0,-2-2 128 0,-3 3-128 16,-3 0 144-16,-3 3-144 0,0 2 160 0,-1 2-160 15,-2 2 192-15,-2-1-64 0,-1 5-128 0,-1 1 192 16,1 1 0-16,-1 1-16 0,-1 3 0 0,5 1 0 16,3 2 96-16,1-1 32 0,2 5 0 0,1-3 0 15,1 1-304-15,3 0 0 0,4-1 0 0,2-1 0 0,2 1 0 0,2-1 0 16,2 2 0-16,3-3 0 0,4 1-224 0,1-4 48 15,-2-3 16-15,3 0 0 16,3-2-544-16,4-2-128 0,1-3 0 0,3-2-16 16,1-2-1680-16,3-1-336 0,0-2-64 0,0-1-16 15,3-1-288-15,-2 0-64 0,-1-4-16 0</inkml:trace>
  <inkml:trace contextRef="#ctx0" brushRef="#br0" timeOffset="25086.15">29439 5354 2751 0,'0'0'128'0,"0"0"16"0,0 0-144 0,8-7 0 16,-8 7 0-16,0 0 0 0,3-9 5984 0,-3 9 1168 0,-3-8 224 0,-1 2 48 16,4 6-4880-16,-8-7-992 0,-2 3-192 15,-2 3-32-15,-1 1-496 0,-1 3-80 0,-3 2-32 0,-1 3 0 16,-1 2-64-16,-2 2-16 0,-1-1 0 0,1 3 0 16,1-1-256-16,1 2-64 0,5 0-16 0,1-1 0 15,1 0-112-15,3-2-32 0,1 2 0 0,3-1 0 16,1 0 0-16,3-1 0 0,1-1 0 0,1-2 0 15,2-2-160-15,1 1 0 0,2 0 0 0,1-3 128 16,-7-5-128-16,13 6 0 0,0-4 0 0,1 1 128 16,-1-6-128-16,3 2 0 0,3 0 0 0,0-3 0 15,-1 0 0-15,0-4 0 0,2 1 0 0,1 0 0 16,-2-1 0-16,2-4 0 0,-1 0 0 0,-2 1 0 16,-1-1 0-16,-2 0 0 0,1-1 0 0,-3 0 0 15,-3 0 0-15,-2-1 0 0,-2-1 0 0,-3 0 0 0,0 2 128 16,-2 0-128-16,-3 0 128 0,0 2-128 0,0 3 0 15,2 8 128-15,-8-2-128 0,0-1 0 0,0 6 144 0,8-3-144 16,-9 7 160-16,1 3-160 0,2 0 416 0,1 0-16 16,1 2 0-16,1 3 0 0,1 1-208 0,0 1-32 15,2-1-16-15,3 0 0 0,1-1-144 0,1 1 0 16,1-2 0-16,2 2 0 0,0-3-224 0,3 0-32 16,0-1 0-16,0 0 0 15,-1-1-1200-15,-1 1-240 0,-1 0-48 0,1-4-16 16,-1-1-1440-16,-1 1-304 0</inkml:trace>
  <inkml:trace contextRef="#ctx0" brushRef="#br0" timeOffset="25521.28">29912 5393 27647 0,'-1'14'2448'0,"-1"2"-1952"0,-2 2-496 0,1 0 0 15,2 1 1648-15,-1-1 224 0,2-5 48 0,-1 1 16 16,0 0-1136-16,0 0-224 0,-1-3-64 0,2 0 0 0,-2-1-48 0,0-1-16 15,2-9 0-15,-1 9 0 0,1-9 80 0,-1 8 16 16,1-8 0-16,0 0 0 0,0 0 448 0,0 0 96 16,0 0 0-16,0 0 16 0,0 0-80 0,0 0 0 15,-3-10-16-15,3-5 0 0,0 1-320 0,3 0-64 16,-1-6-16-16,2-1 0 0,0-2-352 0,0-3-64 16,3-4 0-16,0-2-16 0,3-1-176 0,0-1 0 15,0-1 0-15,2 2 128 0,-3 2-128 0,3 5 0 16,1 2 0-16,0 2 0 0,0 2 0 0,1 3 0 15,1 3 0-15,0 1 0 0,1 3 0 0,1-1-144 16,0 5 144-16,0-1 0 0,1 1-256 0,0 2 48 16,2 1 16-16,-2 0 0 15,-2 0-1520-15,0 3-288 0,-3-3-64 0,-3 6-11376 0,-10-3-2288 16</inkml:trace>
  <inkml:trace contextRef="#ctx0" brushRef="#br0" timeOffset="26135.22">27657 6607 28559 0,'0'0'1264'0,"-10"-2"272"0,1 1-1232 0,2-2-304 0,7 3 0 0,-7-4 0 0,1 0 2176 0,6 4 368 15,-5-3 80-15,0-4 0 0,-2 1-1792 0,2-1-352 16,0-1-80-16,-1 2-16 0,1-2-256 0,-1 1-128 0,-1 1 128 16,-1-1-128-16,-2 1 128 0,-1-1-128 15,1 2 128-15,-2-1-128 0,-1 0 384 0,0 0 0 0,-1 2 0 0,-2 0 0 16,-1 1 240-16,-1 2 32 0,-3 2 16 0,0 2 0 15,-2 3-128-15,-1 4-32 16,0 0 0-16,-1 3 0 0,0 0-256 0,0 0-48 0,0 3-16 0,3 2 0 16,3-1-32-16,-1 3-16 0,1 0 0 0,3 3 0 15,3-1-16-15,1 4 0 0,2 3 0 0,1 3 0 16,0 5-128-16,1-1 0 0,1 2 144 0,3 1-144 16,3 1 128-16,2-2-128 0,2-3 128 0,1-3-128 15,4-6 0-15,-1 0 0 0,3-5 0 0,3-2 128 16,2-2-128-16,4-2-240 0,0 0 64 0,3-7 16 15,2-3-528 1,0-1-96-16,1-1-32 0,0-3 0 0,-3-2-1872 0,2 1-384 0,-1-3-80 16,-1-1-16-16,-1-5-928 0,0-3-192 0,6-12-48 0,-6 1 0 0</inkml:trace>
  <inkml:trace contextRef="#ctx0" brushRef="#br0" timeOffset="26419.78">27744 6268 16575 0,'0'0'1472'0,"0"0"-1168"16,0-12-304-16,0 3 0 0,0 9 4192 0,0-9 784 15,0 9 144-15,0 0 48 0,0 0-3424 0,0 0-672 16,0 0-144-16,0 0-32 0,0 0 160 0,0 0 32 0,-2 14 0 0,-1 5 0 16,-1 0-320-16,0 5-48 0,0 4-16 0,1 3 0 15,-1 2-304-15,2 1-64 16,0 1-16-16,-1 1 0 0,-1 3-144 0,2 1-48 0,-1 0 0 0,2 3 0 15,1 1-128-15,0 2 128 0,0 0-128 0,2-3 128 16,1 0-128-16,1 0 0 0,1-6 0 0,2 0 0 31,0-4-512-31,2-5-48 0,2 0 0 0,-1-5 0 16,1-2-320-16,-2 0-64 0,0-4-16 0,1-3 0 16,0-3-1216-16,-1-2-240 0,-1-2-48 0,1-3-13344 0</inkml:trace>
  <inkml:trace contextRef="#ctx0" brushRef="#br0" timeOffset="26870.31">28128 6858 8287 0,'0'0'368'16,"-3"-12"80"-16,-2-1-448 0,0 2 0 0,-2-2 0 0,2 2 0 0,0 2 6768 0,-2 3 1264 15,-1 2 256-15,-1 4 48 0,0 0-6320 0,-1 2-1264 16,-5 2-256-16,2 4-48 0,-1 5-272 0,0 4-48 15,-1 2-128-15,1 5 192 0,-3 2-192 0,1 0 0 16,3 0 0-16,0-1 0 0,2 2 0 0,0 1 0 16,2-2 128-16,4-1-128 0,2-2 192 0,2-3-16 15,2-2 0-15,3-3 0 0,1 1-176 0,4-3 128 16,2-2-128-16,2-2 128 0,1-7-128 0,2 0 0 16,-2-5 0-16,4-2-176 0,3-2-48 0,-1-1-16 15,-1-3 0-15,1-4 0 0,0 0 48 0,-2-5 0 0,0-1 0 16,-1 2 0-16,-1-1 192 0,-2 1-192 0,0-2 192 0,-1 0-192 15,-2 0 192-15,-1 0 0 0,-2 2 0 0,-1-2 0 16,-4 3 0-16,0 3 0 0,1 5 0 0,-1 2 0 16,-3 8 192-16,0 0 0 0,0 0-16 0,0 0 0 15,0 0 192-15,-2 10 32 0,1 2 16 0,0 2 0 16,-2 2 64-16,0 1 16 0,1 0 0 0,1 3 0 16,1 0-224-16,2 1-32 0,1-1-16 0,-1-2 0 15,1-4-224-15,2 1 0 0,2-2 0 0,1 0 0 16,1-3 0-16,2 1-336 0,0-3 48 0,-1-1 16 15,1-1-1584 1,0-4-304-16,1 1-64 0,0-2-16 0,-12-1-1376 0,13 0-288 0</inkml:trace>
  <inkml:trace contextRef="#ctx0" brushRef="#br0" timeOffset="27295.05">28713 6608 29487 0,'-9'1'2624'0,"-1"3"-2112"16,-1 3-512-16,-1-1 0 0,1 1 3072 0,-1 3 496 15,-1 3 96-15,-1 0 32 0,-3 0-2992 0,-2 4-704 16,0 0 0-16,-2 3 0 0,-1-1 0 0,-2 2 0 16,-1-1 0-16,2 0 0 0,0 1 0 0,2-4 0 15,2 0 0-15,4-2 0 0,2-2 0 0,1-2 0 0,6-3 0 0,6-8 176 16,0 0-176-16,0 0-176 0,0 0 48 0,0 0 0 15,15 0-112-15,2-1-16 0,1-4 0 0,2-1 0 16,-1 1 256-16,2 1-144 0,-1 2 144 0,1-4-128 16,-2 5 128-16,2-3 0 0,0 2 0 0,0 0 0 15,0 2 0-15,0 2 0 0,1 0 0 0,-1 2 0 16,-2 0 0-16,1 1 0 0,-1 0 0 0,0 2 0 16,-4 1 0-16,-2 2 0 0,-1 2 0 0,-3 1 0 15,-4 3 0-15,-1-2 0 0,-4 2 128 0,-1 3-128 16,-3-3 224-16,0 2-32 0,-2-1 0 0,-4 0 0 15,-3 1 176-15,0-1 16 0,-1 3 16 0,-2-2 0 16,-2 2-80-16,0 2-32 0,-2-3 0 0,2 1 0 16,-3-2-160-16,2-1-128 0,-2-1 144 0,1-2-144 15,2-2-800-15,1-3-256 0,1-3-48 16,2-2-11520-16,1-4-2304 0</inkml:trace>
  <inkml:trace contextRef="#ctx0" brushRef="#br0" timeOffset="27746.25">29104 6646 12895 0,'0'0'1152'0,"0"0"-928"15,0 0-224-15,-9 1 0 0,0 2 6320 0,9-3 1216 16,-10 3 240-16,0 4 48 0,1-1-5888 0,-2 2-1168 0,-1 0-256 0,-3 3-32 15,1-1-48-15,-2 3-16 0,1 0 0 0,-2 3 0 16,-3 2-288-16,2 0-128 0,1 0 0 0,0 1 128 16,-1-1-128-16,1-1 0 0,0-1 0 0,1-2 0 15,1-2 0-15,4-2 0 0,3-2 0 0,8-8 0 16,-7 6 0-16,7-6 0 0,0 0 0 0,0 0 0 16,0 0 0-16,0 0-144 0,0 0 144 0,11-2 0 15,4-2-320-15,0-1 32 0,4-2 16 0,1 2 0 16,1-2 16-16,3 1 16 0,1-1 0 0,1 3 0 15,1-2 240-15,0 2 0 0,1 0 0 0,-1 4-144 16,2 0 144-16,-2 4 0 0,-2 0 0 0,-3 1-128 0,-1 0 128 16,-1 3 0-16,-5 0 0 0,0 2 0 0,-4 1 0 15,0 1 0-15,-3 1 0 0,-3 0 0 0,0 1 0 16,-4 2 176-16,-2-1-48 0,-2 4 0 0,-2 0 160 0,0 1 32 16,-3-3 0-16,-1 2 0 0,-3-2 0 15,2 3 0-15,-3-3 0 0,1 4 0 0,0-1-112 0,-1 1-16 16,-1-3 0-16,0 1 0 0,-1 0-192 0,4-2-240 15,-3-2 48-15,3-2 16 16,0-2-1680-16,2 1-352 0,0-4-64 0,9-8-9664 16,0 0-1936-16</inkml:trace>
  <inkml:trace contextRef="#ctx0" brushRef="#br0" timeOffset="27956.26">29498 6882 39615 0,'-4'13'3520'0,"-3"0"-2816"0,0 5-560 0,0 3-144 15,2 2 1712-15,0 2 304 0,-1 0 64 0,1-2 16 16,0-1-1328-16,0-1-272 0,1 0-48 0,0 0-16 16,1 0-432-16,3 0 0 0,0-3-144 0,3-2 144 31,0-1-2448-31,1-3-384 0,1 0-80 0,0-6-9664 0,-5-6-1936 0</inkml:trace>
  <inkml:trace contextRef="#ctx0" brushRef="#br0" timeOffset="28133.21">29572 6540 26719 0,'0'0'2368'0,"-12"-3"-1888"16,-2 1-480-16,1 2 0 0,3 2 3968 0,-1 1 704 15,2 0 144-15,0 1 32 0,9-4-3888 0,-9 3-768 16,0 3-192-16,2 0 0 16,2 1-1520-16,2 1-336 0,2 2-80 0,1-10-15744 0</inkml:trace>
  <inkml:trace contextRef="#ctx0" brushRef="#br0" timeOffset="28491.89">30151 6610 13823 0,'5'-13'1216'0,"-2"3"-960"0,-2-3-256 0,2-1 0 16,-2-5 5232-16,2 0 992 0,-1-5 208 0,1 0 32 16,0-1-4976-16,-1-3-992 0,1-2-208 0,-3 0-32 15,-2 0-96-15,1 4-16 0,-1 4 0 0,-1 4 0 16,-2 4 64-16,0 2 16 0,-3 3 0 0,-1 2 0 15,-2 2 592-15,-1 2 112 0,-2 5 32 0,0 3 0 16,-1 4-320-16,1 3-64 0,-2 5-16 0,2 4 0 16,-2 3-304-16,1 5-64 0,0 1-16 0,4 4 0 15,0 2 16-15,1 4 16 0,-1-4 0 0,4 2 0 16,0-2 96-16,2 6 16 0,1 1 0 0,1 3 0 0,2 2-320 0,1 2 160 16,0-2-160-16,1 1 128 0,2 2-128 0,1-7 0 15,1-4 0-15,-1-4 0 0,0-3-256 0,1-1-48 16,2 0 0-16,-1-4 0 15,2-4-1776-15,0-2-352 0,-2-4-80 16,1-5-16-16,-2-4-976 0,-5-9-192 0</inkml:trace>
  <inkml:trace contextRef="#ctx0" brushRef="#br0" timeOffset="28690.24">29812 6910 7359 0,'0'0'320'0,"-10"0"80"15,1-1-400-15,-1 0 0 0,1 1 0 0,9 0 0 0,0 0 7808 0,0 0 1488 16,0 0 304-16,0 0 48 0,-9 2-6864 0,9-2-1376 0,0 0-256 0,0 0-64 16,0 0-576-16,0 0-96 0,11 4-32 0,2-1 0 15,1 2-384-15,2 0 0 0,1-1 0 0,1 0 0 32,1 0-1312-32,1 1-192 0,1-4-32 0,0 2-16 15,0 0-1568-15,2-2-304 0,2-2-64 0</inkml:trace>
  <inkml:trace contextRef="#ctx0" brushRef="#br0" timeOffset="28863.35">30481 6858 37199 0,'0'0'1648'0,"0"11"336"0,-1 0-1584 0,-1 5-400 0,2 2 0 0,0 2 0 0,-1 1 1120 0,0 1 144 16,-1 1 16-16,0 2 16 15,-1-2-288-15,2 1-64 0,-2-3-16 0,1 0 0 0,-1 0-640 0,0-2-128 16,0 1-32-16,-1-2 0 15,1 0-1840-15,-1-4-368 0,-1-2-80 0,0-3-16 16,-2-1-1552-16,7-8-320 0</inkml:trace>
  <inkml:trace contextRef="#ctx0" brushRef="#br0" timeOffset="29011.1">30443 6620 26719 0,'0'0'1184'0,"0"0"240"0,-12-3-1136 0,3 3-288 0,9 0 0 0,0 0 0 16,0 0 704-16,-5 9 96 0,5-9 16 0</inkml:trace>
  <inkml:trace contextRef="#ctx0" brushRef="#br0" timeOffset="29424.4">31056 6891 16575 0,'0'0'736'0,"-11"-2"160"0,0-1-720 0,-1-1-176 0,2 0 0 0,-1 1 0 0,1-1 5136 0,-1 0 1008 15,1 2 192-15,-2-2 32 0,0 2-4928 0,1 4-992 16,-1 2-192-16,0-2-32 0,-1 3 32 0,1 3 16 16,2 1 0-16,0 3 0 0,-1 1-272 0,2 2 160 15,0 0-160-15,0 2 128 0,0 3-128 0,1-1 0 16,0 1 0-16,3-1 128 0,-1 0-128 0,4 0 128 15,-1 1-128-15,3-1 128 0,0 2-128 0,3-1 192 16,1-1-192-16,0-1 192 0,2 1-192 0,1-5 0 0,2 2 0 16,1-1 128-16,1 1-128 0,2-2 0 0,2-1 0 0,4 0 0 31,0-3-688-31,3-4-160 0,1-1-48 0,-1-3 0 16,0 0-2048-16,1-3-400 0,1-2-96 0,-1-2-16 0</inkml:trace>
  <inkml:trace contextRef="#ctx0" brushRef="#br0" timeOffset="29854.03">31456 6969 6447 0,'0'0'576'0,"0"0"-576"0,1-7 0 0,-1 7 0 16,-4-7 5616-16,-1 1 1008 0,-1 2 208 0,6 4 32 16,-12-1-4528-16,0 1-912 0,-1 4-176 0,0 1-32 0,-1-1-192 0,-2 4-16 15,-1 1-16-15,0 3 0 0,-2 2-480 0,-1 1-112 16,-1 0-16-16,2 2 0 0,2-1-128 0,0-1-16 15,0 4-16-15,3-5 0 0,1 2 48 0,1-3 16 16,0 0 0-16,2 1 0 0,2 0-32 0,4-1-16 16,4-1 0-16,0-4 0 0,1 1-240 0,-1-9-128 15,4 11 128-15,3-2-208 0,1-3-80 0,2-3-16 16,2-2 0-16,1 2 0 0,1-3 112 0,0-3 0 16,-1 1 16-16,2-2 0 0,0 0 176 0,1-4-128 15,1 0 128-15,-1-2-128 0,-2-1 128 0,0 1-192 16,-1-1 192-16,0 2-192 0,-1-2 192 0,-1 0-208 15,-4-1 80-15,0 3 128 0,-1-1 0 0,0 3 0 16,-6 7 0-16,6-8 0 0,-6 8 0 0,0 0 160 0,0 0 16 0,0 0 0 16,0 0 320-16,0 0 64 0,0 0 16 0,5 11 0 15,-1-1-160-15,0 1-32 0,-1 0 0 0,2 1 0 16,0 1-384-16,3-1 0 0,0 1 128 0,1-1-128 16,0-1-240-16,2 1-80 0,-1 1 0 0,-1-2-16 31,-2-1-832-31,0-1-176 0,1 0-16 0,-1-2-16 15,-7-7-1088-15,0 0-224 0,6 8-32 0,-6-8-6912 0,0 0-1376 0</inkml:trace>
  <inkml:trace contextRef="#ctx0" brushRef="#br0" timeOffset="30978.48">31830 6475 21183 0,'0'0'1888'0,"0"0"-1504"15,0 0-384-15,0-8 0 0,0 8 2208 0,0 0 368 16,4-6 80-16,-4 6 16 0,0 0-1728 0,0 0-352 15,0 0-64-15,0 0-16 0,0 0-272 0,0 0-64 16,0 0-16-16,5 10 0 0,-1 3 416 0,2 0 96 16,-4 1 16-16,-1 5 0 0,2 4 176 0,-3 1 32 15,0 0 16-15,0 5 0 0,-1 6-272 0,-2 0-48 0,2 3-16 0,-2 3 0 16,1 2-320-16,-1-3-80 16,0 0-16-16,1 2 0 0,0-4-160 0,2-2 0 0,2-3 0 0,-2-3 0 15,1-4-128-15,0 0-128 0,2-5 0 0,0-1-16 31,-1-5-640-31,1 2-128 0,2-6-32 0,-2-4-10352 0,-3-7-2080 0</inkml:trace>
  <inkml:trace contextRef="#ctx0" brushRef="#br0" timeOffset="31162.09">31760 6862 17503 0,'0'0'1552'0,"0"0"-1232"0,0 0-320 0,0 0 0 0,0 0 5824 0,0 0 1088 16,12-4 240-16,-1 2 32 0,2-1-5744 0,2 2-1152 16,0 1-288-16,2-3 0 15,2 2-272-15,-1-2-112 0,1 0-32 0,1 1 0 16,-1-1-2864-16,1 2-576 0</inkml:trace>
  <inkml:trace contextRef="#ctx0" brushRef="#br0" timeOffset="31322.72">32087 6974 30111 0,'0'0'1344'0,"-4"13"256"0,0 4-1280 0,3 3-320 0,0-3 0 0,1 2 0 0,0-3 896 15,0 0 96-15,0-2 32 0,0 1 0 0,0 5-336 0,-2 0-64 0,1-1-16 0,0 1 0 16,2-6-368-16,-1 0-80 0,0 1-16 0,1-1 0 16,1 0-144-16,0-2 0 0,1-3-160 0,-3-9 160 31,0 0-2496-31,0 0-416 0</inkml:trace>
  <inkml:trace contextRef="#ctx0" brushRef="#br0" timeOffset="31505.46">32122 6656 40479 0,'-10'-8'1792'0,"10"8"384"0,-12-4-1744 0,3 3-432 0,9 1 0 0,0 0 0 15,0 0 496-15,0 0 16 0,0 0 0 0,0 0 0 16,0 0-512-16,0 0-320 0,0 0 64 0,3 13 0 16,-3-13-2240-16,7 9-432 0,0 2-80 0</inkml:trace>
  <inkml:trace contextRef="#ctx0" brushRef="#br0" timeOffset="31880.22">32361 6872 27519 0,'0'0'1216'0,"0"0"256"0,4 11-1168 0,0 1-304 0,0-5 0 0,-4 3 0 0,0-10 848 0,-3 13 112 16,3-13 32-16,-4 13 0 0,-1-4 224 0,0 1 32 16,-1 1 16-16,0-1 0 0,-1 2 16 0,1 2 16 15,-2-1 0-15,2 2 0 0,-2 0-416 0,1 0-96 16,2 1-16-16,0 0 0 0,-2-2-512 0,3 1-96 0,-1-1-32 0,3 2 0 16,0-2-128-16,1 0 0 0,0-1 0 0,2 1 0 15,2-3 0-15,0-4 0 0,-3-7 0 0,8 9 0 16,0-1 0-16,1 0-144 0,0-3 144 0,3-1 0 15,0-4-192-15,2 0 64 0,2-3 128 0,-1 2-208 16,0-3 208-16,0 1-144 0,1-3 144 0,0-1-128 16,-1-1 128-16,0-1 0 0,-2 3 0 0,-2-5 0 15,1 2 0-15,-1 0 0 0,-4-1 0 0,0-1 0 16,-2-1 128-16,-1 1-128 0,-1-5 128 0,-2 2-128 16,0 1 128-16,-2-4-128 0,-2 0 160 0,-2-1-160 15,-4-2 128-15,0 2-128 0,-3 0 0 0,-1 3 144 16,0 2-144-16,0 3 0 0,0-1 144 0,0 2-144 15,0 1 0-15,1 3 128 0,2 1-128 0,1 2 0 0,1 0-256 16,8 2-112-16,-7-1-16 0,7 1-16 16,0 0-1920-16,0 0-384 0,0 0-80 0</inkml:trace>
  <inkml:trace contextRef="#ctx0" brushRef="#br0" timeOffset="32292.98">32671 7026 35935 0,'0'0'3200'0,"-6"13"-2560"15,-1-1-512-15,1 1-128 0,0 1 1536 0,2 0 272 0,-1-1 64 0,1-2 16 16,2 1-992-16,0 0-192 16,1-2-32-16,2-1-16 0,2 2-448 0,0-5-80 15,1 2-128-15,-4-8 176 0,6 9-176 0,-6-9 0 0,8 7 0 0,-8-7 0 16,10 0 0-16,1-3 0 0,-1 0 0 0,1-2 0 15,-2-1 0-15,0-1 128 0,-1 1-128 0,2-3 128 16,-1-1 240-16,-1 1 32 0,-1 0 16 0,0-3 0 16,1-1 16-16,-1-1 0 0,-1-3 0 0,1 0 0 15,-2-5-224-15,0 1-32 0,0-2-16 0,1 3 0 16,-1-2-160-16,0 2 0 0,2 2 0 0,-2 5 0 16,-1 0 0-16,0 3 0 0,-4 10 0 0,6-6 0 15,-6 6 192-15,0 0-64 16,12 0 0-16,-12 0 0 0,14 6 128 0,-1 0 0 0,0 5 16 0,-1-1 0 15,0 3-272-15,0 1 160 0,-1 2-160 0,1 4 128 16,0-2-128-16,-1 3 0 0,2 1 144 0,-1 3-144 16,-3-3 0-16,2 0 128 0,-1-1-128 0,1 0 0 0,-2-2 0 0,-4-8 0 15,0-1 0-15,0 1 0 16,1 0-1216-16,-1 1-320 0,1 0-64 0</inkml:trace>
  <inkml:trace contextRef="#ctx0" brushRef="#br0" timeOffset="42079.4">28525 8047 3679 0,'0'0'320'0,"0"0"-320"0,0 0 0 0,0 0 0 16,0 0 1024-16,6-8 144 0,-6 8 32 0,0 0 0 16,5-8-704-16,-5 8-144 0,0 0-32 0,0 0 0 15,4-9 592-15,-4 9 112 0,0 0 32 0,0 0 0 16,4-9 288-16,-4 9 64 0,0 0 16 0,0 0 0 16,0 0-128-16,0 0-16 0,2-9-16 0,-2 9 0 15,0 0-496-15,0 0-80 0,0 0-32 0,0 0 0 0,0 0-384 0,0 0-80 16,0 0 0-16,0 0-16 15,-9 1 80-15,0 2 32 0,0 1 0 0,0 1 0 16,0 0 288-16,-1 2 48 0,0 2 16 0,0-2 0 16,-1 0-112-16,-1 4-16 0,1 2 0 0,-2 1 0 0,0 0-64 15,-2 3-32-15,0 3 0 0,-2 1 0 0,0 4-160 0,-2 3-48 16,0 4 0-16,-1 1 0 0,1 4-208 0,-1 2 0 16,1 0 0-16,0 3 0 0,1 0 0 0,3-2 0 15,0 0 0-15,2 0 0 0,1-1 352 0,3-3-32 16,1 1 0-16,5-5 0 0,0 2 368 0,2-1 64 15,1-1 16-15,2 4 0 0,2-1-320 0,3 1-64 16,-1 2-16-16,5 1 0 0,2 0-368 0,1 3 144 16,2-3-144-16,2-1 0 0,1-2 128 0,4 2-128 0,0 3 0 15,2-2 0 1,0-4-768-16,1-1-192 0,-2-4-64 0,4-3 0 16,-2-1 128-16,-1-2 0 0,-3-3 16 0,-1-8 0 15,-2-2-768-15,0-3-144 0,-2-1-48 0,-3-5-10432 0</inkml:trace>
  <inkml:trace contextRef="#ctx0" brushRef="#br0" timeOffset="42673.28">28894 8351 4607 0,'0'0'400'0,"-1"-8"-400"15,1 8 0-15,-3-9 0 0,3 9 6000 0,0 0 1104 16,0 0 240-16,0 0 32 0,-9-5-5216 0,9 5-1056 15,-9-2-208-15,9 2-32 0,-10 6-464 0,1 0-80 16,-2 2-32-16,1 2 0 0,-2 2-288 0,-1 2 0 16,-1 1 0-16,-2-1-144 0,0-1 144 0,-1 3 224 15,0-2-48-15,0 3-16 0,-1 1 160 0,0 1 48 0,1-2 0 16,-1 0 0-16,-2-1-208 0,2 0-32 0,1-3-128 0,3 0 192 16,1 2-64-16,2-4-128 0,2 1 176 0,3-3-176 15,2-1 192-15,4 4-192 0,5 7 192 0,1-7-192 16,1-4 128-16,1-3-128 0,0 0 0 0,3-2 0 15,1-3 128-15,0-3-128 0,-1-8 0 0,1 3 0 16,1 5 0-16,2 2 0 0,-1 2 0 0,2 2 0 16,-1 1 0-16,2 1 0 0,0 3 0 0,0 2 0 15,-1 2 0-15,-1 1 0 0,1 1-128 0,-2 1 128 16,-1-1 0-16,-1 0 0 0,-1 2 0 0,-4 1 0 16,0 0 0-16,-3 0 0 0,-2 0 0 0,0 0-144 15,-2-2 144-15,-3 2 0 0,-1 0 0 0,-1 0 0 16,-3 0 0-16,-1 1 0 0,0-2 0 0,-2 0 128 15,0 2-128-15,-2-4 176 0,-3 2-176 0,0-2 192 0,-1 2-64 16,1-1-128-16,-1 0 192 0,1-1-64 0,0-1-128 0,2-1 0 16,0 0 0-16,1-1 128 15,2 0-448-15,2-5-112 0,-1-8-16 0,10 2 0 16,-10-4-2160-16,4 0-432 0,1-7-96 0</inkml:trace>
  <inkml:trace contextRef="#ctx0" brushRef="#br0" timeOffset="43597.33">29160 8430 14735 0,'0'0'1312'0,"0"0"-1056"0,0 0-256 0,0 0 0 15,0 0 1056-15,0 0 160 0,0 0 16 0,0 0 16 16,0 0-592-16,0 0-112 0,0 0-32 0,0 0 0 16,0 0 688-16,0 0 128 0,0 0 16 0,0 0 16 15,0 0 112-15,0 0 32 0,0 0 0 0,-9-1 0 16,9 1-160-16,0 0-48 0,0 0 0 0,0 0 0 15,0 0-560-15,0 0-112 0,0 0-32 0,0 0 0 16,0 0-384-16,0 0-80 0,0 0 0 0,0 0-128 0,0 0 368 0,0 0-48 16,0 0 0-16,0 0 0 15,-9 0 64-15,9 0 0 0,0 0 0 0,0 0 0 0,0 0-48 0,0 0 0 16,0 0 0-16,0 0 0 0,0 0-16 0,0 0-16 16,-9 1 0-16,9-1 0 0,0 0-48 0,0 0-16 15,0 0 0-15,0 0 0 0,0 0-112 0,0 0-128 16,0 0 176-16,-4 11-176 0,3-1 128 0,1-10-128 15,0 11 0-15,0-11 0 0,-3 10 0 0,3-10 0 16,0 0 0-16,-3 9 0 0,3-9 128 0,-1 12-128 16,5-2 0-16,-3-2 0 0,-1-8 256 0,0 0-64 15,-2 9-16-15,2-9 0 0,-4 10 128 0,0-1 16 16,1 1 16-16,2 0 0 0,0 2-336 0,1 1 0 0,0 2 0 16,0 2 0-16,1 1 0 0,2 0 0 0,-1-1 0 0,2 0 0 15,-1-3 0-15,-1 1 0 0,1-2 0 0,0 1 0 16,-1-1 0-16,-1 0 0 0,1 0 0 0,0-1 128 15,-2-2-128-15,2 2 128 0,-2 0-128 0,0-1 128 16,0 1-128-16,2-1 0 0,1 2 0 0,0 0 128 16,-2 0-128-16,1 1 176 0,1 2-176 0,0-3 192 15,-2 2-192-15,2 1 0 0,-1-2 144 0,2 1-144 16,-1-2 0-16,1-1 144 0,-2-2-144 0,1 0 0 16,-2 1 128-16,2-2-128 0,-1 1 0 0,0 1 0 15,-2 2 128-15,0-3-128 0,0 3 0 0,1 2 0 16,2 7 0-16,-3-3 0 0,-2-4 0 0,2 0 0 15,0-4 176-15,0-1-32 0,2 1 0 0,-2 0 0 16,1-3 0-16,0 1 0 0,-1-9 0 0,0 0 0 0,0 0-272 0,0 0-64 16,0 0-16-16,0 0 0 0,0 0 208 0,0 0 0 15,0 0 0-15,0 0 160 0,0 0-160 0,0 0 128 16,0 0-128-16,0 0 128 0,0 0 0 0,0 0-128 16,0 0 192-16,0 0-64 0,5-10 0 0,1 1-128 15,-1-2 192-15,0 1-64 0,2-2-128 0,-1-2 160 16,-1-3-160-16,3-3 160 0,1-3-160 0,2-2 128 15,-2 0-128-15,2-3 128 0,3-6-128 0,-1 0 0 16,0-3 0-16,1 1 128 0,2-1-128 0,-1 1 0 16,1-2 0-16,0 3 0 0,-1 2 0 0,1 1 0 15,-3-4 0-15,2 1 0 0,1 0 0 0,-2-3 0 16,2 0 0-16,-2 2 0 0,0-1 0 0,-3 6-176 0,1 2 176 0,-2 5-192 16,0 4-144-16,-1 4-48 0,-2 3 0 15,0 3 0 1,0 3-976-16,-7 7-208 0,0 0-32 0,0 0-16 15,0 0-1472-15,0 0-304 0,9 10-48 0</inkml:trace>
  <inkml:trace contextRef="#ctx0" brushRef="#br0" timeOffset="44335.2">29807 9003 32943 0,'-11'9'1456'0,"5"-1"304"0,-1 0-1408 0,2 2-352 0,0 2 0 0,1-1 0 0,1 2 528 0,2-3 48 16,1-10 0-16,0 9 0 0,1-3-240 0,-1-6-32 15,0 0-16-15,0 0 0 0,0 0 416 0,0 0 96 16,0 0 16-16,0 0 0 0,7-8 336 0,0 1 64 15,0-3 0-15,-1 1 16 0,0 0-192 0,2-1-32 16,0-3-16-16,2-2 0 0,1 0-336 0,-1-5-64 16,0-1-16-16,2-2 0 0,0-5-336 0,1-1-80 15,1-3-16-15,2 0 0 0,-2-1-144 0,1 2 0 16,-2-1 0-16,0 1 0 0,-2 1 0 0,1 0 0 0,-3 4 0 16,0 5 0-16,1 4 0 0,-5 4 0 0,0 0 0 0,0 4 0 15,0 0 0-15,1 2 0 0,-6 7 0 0,0 0 0 16,6-6-160-16,-6 6 160 0,0 0 0 15,0 0-144-15,0 0 144 0,12 5-192 0,-12-5 192 16,9 12-192-16,-1 1 192 0,-2 3-208 0,1 3 80 0,-2 1 128 16,-1 1-176-16,1-1 176 0,0 3-128 0,1-4 128 15,-1-3 0-15,-1 1 0 0,0-3 0 0,1 2 0 16,0-5 0-16,0 2 0 0,1-1 0 0,-1-3 0 16,1-2 0-16,-6-7 0 0,9 5 0 0,-9-5 0 15,13 3 128-15,-1-3-128 0,0-3 128 0,-2 0-128 16,1-2 128-16,-1 0-128 0,-1-3 160 0,2-2-160 15,-1-2 144-15,1 0-144 0,-1-1 128 0,0 0-128 16,1 0 128-16,-1-4-128 0,-1-1 0 0,2-2 128 16,-2-3-128-16,0 0 0 0,2-4 144 0,-2 3-144 15,-3-6 0-15,1-2 128 0,-1 2-128 0,2 2 0 0,-1 0 0 0,-1 7 0 16,-1 5 0-16,0 5 0 0,1-1 0 0,-2 6 0 16,-4 6 0-16,0 0-192 0,0 0 192 0,0 0-160 15,0 0 160-15,7 14-160 0,-1 2 160 0,-1 2-208 16,0 0 80-16,2 5 128 0,2 3-160 0,-3 0 160 15,-1-3 0-15,2 3-144 0,0 3 144 0,-1 0 0 16,-1-2 0-16,2 0-128 0,-1 1 128 0,-1-2 0 16,1 2 0-16,0 0 0 0,-1-1 0 0,1-2 0 15,-1 0 0-15,1-2 0 0,1-3 0 0,-1 3 128 16,2-3-128-16,-1-2 0 0,-1-4 0 0,2 1 0 16,0-2 0-16,-2-1 0 15,0-2-496-15,0-2-112 0,-6-8-32 0,0 0 0 16,0 0-1568-16,11 2-320 0,-11-2-64 0,0 0-15360 0</inkml:trace>
  <inkml:trace contextRef="#ctx0" brushRef="#br0" timeOffset="44948.21">30577 8021 10127 0,'-5'-6'896'0,"1"-2"-704"16,3-1-192-16,1-1 0 0,0 0 4224 0,3 0 832 15,0 0 144-15,3-1 48 0,-2 0-3392 0,1 2-688 16,0 1-128-16,3 4-16 0,2 1-160 0,-10 3-32 16,0 0 0-16,9-6 0 0,2 2 0 0,1 4-16 15,-1 3 0-15,0 1 0 0,-2 0-336 0,1 2-64 0,1 1-16 0,-3 1 0 16,-8-8-176-16,9 14-32 15,4 3-16-15,2 0 0 0,0 2-16 0,2 1 0 0,0 4 0 0,1-1 0 16,1 0 160-16,2 4 16 0,3-4 16 0,2 4 0 16,-3-1-32-16,2 2 0 0,0-1 0 0,0 3 0 15,-1 1-320-15,0 2 0 0,-5 4 0 0,2-1 128 16,1 1 0-16,-1-1 0 0,-2-2 0 0,-3-1 0 16,0-1-128-16,-2 2 0 0,-1-1 0 0,-2-2 0 15,-1 3 0-15,-2-2 0 0,-1 2 0 0,-1 4 0 16,-2 5 0-16,-1 5 0 0,-1 3 0 0,-2-5 0 15,-2-6 0-15,-2-6 192 0,-1-4-64 0,-1-2 0 16,1-2-128-16,-3-4 0 0,-1-1 0 0,-1 1 0 16,-2-3 352-16,0 1 0 0,-5-2 0 0,0 2 0 0,0-2-160 0,-2-1-16 15,-3-3-16-15,0 3 0 0,1-2-160 0,-3-1 128 16,-1 0-128-16,1-2 128 0,-2-2-272 16,0-2-64-16,1-1-16 0,0-2 0 15,2-2-2240-15,0-3-448 16,3-3-96-16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4:27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8738 5385 11967 0,'0'0'1072'0,"0"0"-864"16,0 0-208-16,0 0 0 0,2-10 1424 0,-2 10 240 15,4-8 64-15,-4 8 0 0,5-13-768 0,-1 5-160 0,-4 8-32 0,0 0 0 16,5-9-192-16,2 0-64 0,-7 9 0 0,8-7 0 15,-2 1-64-15,-6 6 0 0,9-4-16 0,-9 4 0 16,0 0-16-16,0 0 0 0,0 0 0 0,0 0 0 16,9 6 80-16,-9-6 16 0,0 0 0 0,6 13 0 15,-5-1 192-15,-1 1 64 16,0 0 0-16,-3 1 0 0,-3 2 128 0,-3 2 16 0,-2-1 16 0,0 3 0 16,-1-3-176-16,0 4-48 0,-2-2 0 0,-2 6 0 15,-1 2-192-15,0 3-32 0,-2-6-16 0,-1 3 0 16,-1 2-48-16,0-3-16 0,-1 1 0 0,0 2 0 15,3 1-128-15,0-3-16 0,4-1-16 0,-2-5 0 16,0 1-240-16,1-5 176 0,3 0-176 0,0 0 160 16,1-1-160-16,2-3 0 0,-1-4 0 0,2 0 128 15,0-2-1216 1,0-2-240-16,0-3-48 0,9-2-16 0,-8-2-1504 0,3-6-304 16,-2 0-64-16,3-2-9344 0</inkml:trace>
  <inkml:trace contextRef="#ctx0" brushRef="#br0" timeOffset="271.18">8258 5605 19231 0,'-3'-15'848'0,"1"5"176"0,2 10-816 0,-6-10-208 16,2-2 0-16,2 3 0 0,2 9 1296 0,0-9 224 15,0 9 32-15,0 0 16 0,6-12-688 0,0 5-144 16,-6 7-32-16,5-8 0 0,-5 8 0 0,9-6 0 16,-9 6 0-16,12-1 0 0,-2 1 192 0,0 3 48 15,1 1 0-15,1 2 0 0,1 2-112 0,1 1-32 16,0 2 0-16,2 2 0 0,1 1-304 0,2-1-64 0,2 1-16 0,2 2 0 15,0 2-96-15,2-2-32 16,0 1 0-16,1 2 0 0,2 4-80 0,0 0-16 0,-1-1 0 0,-1 2 0 16,0-1-192-16,0-1 144 0,2 0-144 0,-1-1 128 15,-1 0-128-15,1 1 192 0,1-2-192 0,-1-1 192 16,-1 0-192-16,3-2 0 0,-3 1 144 0,0-5-144 16,-1-1 0-16,-2-1 0 0,0 0 0 0,-1 2-11904 15,2-4-2368-15</inkml:trace>
  <inkml:trace contextRef="#ctx0" brushRef="#br0" timeOffset="3101.64">11877 6347 4607 0,'0'0'192'0,"0"0"64"0,-7 7-256 0,7-7 0 0,0 0 0 0,0 0 0 16,-7 5 1952-16,7-5 352 0,0 0 64 0,0 0 0 15,0 0-1856-15,0 0-384 0,0 0-128 0,0 0 0 16,0 0 0-16,0 0 0 0,0 0 0 0,0 0 0 15,0 0 0-15,-10 4 0 0,10-4 0 0,0 0 0 16,0 0 448-16,0 0 32 0,0 0 0 0,-6 5 0 16,6-5 608-16,0 0 112 0,0 0 16 0,0 0 16 15,0 0 0-15,0 0 0 0,0 0 0 0,0 0 0 16,0 0-224-16,0 0-48 0,0 0-16 0,5-9 0 16,-1 1-352-16,1 1-64 0,2-2-16 0,-1 2 0 15,1 0-96-15,-7 7-32 0,6-9 0 0,1 2 0 16,-7 7-112-16,6-6-16 0,1-3-16 0,-1 1 0 15,1 0-48-15,-2 2 0 0,0-1 0 0,-5 7 0 16,7-9 48-16,-1 2 0 0,-6 7 0 0,7-9 0 0,-3 1 112 16,-4 8 32-16,6-6 0 0,1-2 0 0,-7 8 96 0,6-9 32 15,0 2 0-15,-6 7 0 0,6-9-112 0,2 3-16 16,0 1 0-16,0-1 0 0,1 0-144 0,1-1-48 16,-1 1 0-16,3-1 0 0,1-1-192 0,0 1 128 15,1-2-128-15,1-1 0 0,0 1 128 0,1 0-128 16,-2 0 0-16,2 1 0 0,-2 2 0 0,1 0 0 15,-2 0 0-15,1 1 0 0,0-2 0 0,1 2 0 16,-2 0 0-16,2 1 0 0,1 1 128 0,0-1-128 0,-1-1 0 16,2 1 144-16,-1 2-144 0,1-1 128 0,0 0-128 0,0 1 128 15,-2 1-128-15,4-2 0 0,-1 0 144 0,1-1-144 16,1-1 0-16,2 1 0 0,2 0 0 0,-1 0 128 16,2-1-128-16,0 0 192 0,-1 0-64 0,3 1 0 15,-1-1-128-15,0 1 0 0,0 1 0 0,0 2 0 16,1-3 0-16,1 1 0 0,-2-1 0 0,1 2 0 15,0 0 0-15,1 1 144 0,-2 0-16 0,0 2-128 16,-1 0 144-16,1 1-144 0,0 0 0 0,-1 1 144 16,-2 0-144-16,1-1 0 0,-2 1 0 0,0-1 128 15,-1 0-128-15,0 0 0 0,-3 1 0 0,0 1 0 16,0 0 0-16,-1 0 0 0,-1-2 128 0,0 2-128 16,2 0 0-16,-1 1 160 0,-2 2-160 0,1-3 160 15,1 1-160-15,1 0 160 0,2 0-160 0,-2 2 160 16,-2-1-160-16,-1 0 192 0,1-1-192 0,0-1 192 15,-1 2-192-15,1 1 0 0,0-1 144 0,1 2-144 0,0 0 0 0,-1 0 128 16,1 1-128-16,2-1 0 0,-4 1 0 0,0-3 128 16,-1 2-128-16,0 0 0 0,-1-1 0 0,-1 0 0 15,0 0 0-15,-2-1 0 0,1 1 0 0,-1-1 0 16,-1 4 0-16,2-3 128 0,0 0-128 0,1 2 0 16,0 0 0-16,1-1 0 0,-1 0 0 0,-1 1 0 15,1-4 0-15,0 3 0 0,-2 0 0 0,1 1 0 16,-1-3 0-16,1 1 0 0,2 0 128 0,-3-1-128 15,0-2 160-15,1 0-160 0,-11-4 144 0,12 6-144 16,-1 0 128-16,0 0-128 0,-3 1 0 0,-2-1 0 16,-6-6 128-16,8 9-128 0,-2-2 0 0,-6-7 0 15,8 8 0-15,-8-8 0 0,8 6 128 0,-8-6 0 0,9 5 0 0,-9-5 0 16,0 0-128-16,9 4 192 0,-9-4-192 0,8 3 192 16,-8-3-192-16,0 0 0 0,9 0 0 0,-9 0 0 15,0 0 128-15,0 0-128 0,0 0 128 0,0 0-128 16,0 0 0-16,0 0 128 0,0 0-128 0,0 0 0 15,9 2 0-15,-9-2 0 0,0 0 0 0,0 0 0 16,0 0 0-16,0 0 0 0,0 0 0 0,8 7 0 16,-8-7 0-16,0 0 0 0,0 0 0 0,8 4 0 15,-8-4 0-15,0 0 0 0,0 0 128 0,0 0-128 16,0 0 0-16,8 2 0 0,-8-2 144 0,0 0-144 16,0 0 0-16,0 0 0 0,0 0 0 0,0 0 128 15,0 0-128-15,0 0 0 0,0 0 0 0,8-2 128 16,-8 2-128-16,0 0 0 0,0 0 0 0,8-4 0 0,-8 4 0 15,0 0 0-15,6-7 0 0,-6 7 0 0,0 0 0 0,8-5 0 16,-8 5 0-16,0 0 0 16,6-6 0-16,-6 6 144 0,8-5-144 0,-8 5 0 0,4-11 176 0,0 3-176 15,-1 0 160-15,-3 8-160 0,0-9 0 0,0 9 0 16,0-11 0-16,0-1 0 0,-4-1 0 0,1 1 0 16,1 0 0-16,-2-1 144 0,0-1-144 0,0-2 128 15,0 1-128-15,0-1 128 0,1-1-128 0,-1-1 0 16,-1-2 0-16,0 2 128 0,-1 1-128 0,0 3 0 15,1-1 0-15,-1 1 0 0,-1 1 0 0,1 0 0 16,-1 3 0-16,2-1 0 0,-2 2 0 0,7 9 0 16,0 0 0-16,0 0 0 0,-8-5 0 0,8 5-144 15,0 0 144-15,0 0-160 0,0 0 160 0,0 0-128 0,0 0 128 16,0 0-128-16,0 0 128 0,0 0 0 0,2 10 0 16,3 1-128-16,0 0 128 0,2 2-192 0,-1-1 192 0,3 2-192 15,2 1 192-15,-1 0 0 0,-1 2 0 0,2 0 0 16,0 0 0-16,3 0 0 0,-1-1 0 0,0 3-128 15,-2-3 128-15,1 1 0 0,0-1 0 0,-2-2-128 16,-1-1 128-16,-1-1-160 0,-1-2 160 0,1 2-160 16,-2-4 160-16,-6-8 0 0,5 12 0 0,-1-2 0 15,-4-10 0-15,3 10 0 0,-3-10 0 0,0 12 0 16,-2 0 0-16,2-12 0 0,-5 10 0 0,1 2 0 16,-1-4 0-16,0 1 0 0,-2-1 0 0,1 1 0 15,-3 0 0-15,0-1 0 0,0 2 0 0,-1-1 0 16,0 1 0-16,0-3 0 0,-1 1 0 0,1 1 0 0,-1 0 0 15,1-1 144-15,1 0-16 0,-2-1-128 16,0-2 0-16,0 0 0 0,1-4 0 0,-1-1 0 16,1-1-400-16,-2-5-96 0,0-4-16 0,-1-1-12096 15,-1-4-2416-15</inkml:trace>
  <inkml:trace contextRef="#ctx0" brushRef="#br0" timeOffset="3807.68">12775 4955 26607 0,'-5'-20'1168'0,"2"8"256"0,-2-1-1136 0,2 0-288 0,2 2 0 0,0-1 0 16,1 0 512-16,1 0 32 0,2 1 16 0,-1-1 0 15,0 2-288-15,-1 0-48 0,-1 0-16 0,0 0 0 16,0-2-64-16,-1-1-16 0,-1 2 0 0,-2 4 0 15,2-3 112-15,-2 4 16 0,-1 1 0 0,0 2 0 16,5 3 80-16,-11-1 32 0,1-1 0 0,-1 5 0 16,1 0-128-16,-2 2-32 0,0 4 0 0,-1 1 0 0,-1 5 0 15,-2 3 0-15,1-2 0 0,-2 5 0 0,-2 2 64 16,3 3 16-16,1 4 0 0,5-5 0 0,-2 0 16 0,3 1 0 16,1 0 0-16,3 2 0 0,1 1-144 0,3 1-32 15,-1-3 0-15,4 3 0 0,-1 0-128 0,3-1 0 16,0-2 144-16,1 0-144 0,0-1 0 0,4-3 0 15,2-2 0-15,2-1 128 0,1-2-128 0,2 0 128 16,1-2-128-16,2-6 128 0,0 1-128 0,0-4-240 16,1 0 64-16,-1-3 16 0,1 0-16 0,-1-4 0 15,2-6 0-15,0 3 0 0,-1-4 176 0,-1-1 0 0,-1-1 0 16,1-1 0-16,-4-7 0 0,2 1 128 0,-1 0-128 0,1-1 0 16,0-1 128-16,-3-1-128 0,-1-1 128 0,-1-1-128 15,-2-2 0-15,1 1 128 0,-2-4-128 0,-3 1 0 16,1-1 0-16,-2-2 0 0,-2 1 0 0,-2 1 128 15,-1 1-128-15,-1 0 0 0,-2 1 0 16,-1-3 128-16,-1 4-128 0,-3 1 0 0,-1 0 0 0,0 2 0 16,0 1 0-16,-3 2 128 0,-2 1-128 0,-1 0 0 15,1 3 128-15,0 2-128 0,-1 0 160 0,2 2-160 16,0 0 0-16,2 5 0 0,-1-3 0 0,0 4 0 16,0 0 0-16,1-1 0 0,-2 3 0 0,1-1 0 15,1 2 0-15,1 2-240 0,0 0 80 0,2 1 16 16,8-3-688-16,-9 6-144 15,1-2-32-15,8-4 0 16,0 0-2064-16,0 0-400 0,0 0-96 0</inkml:trace>
  <inkml:trace contextRef="#ctx0" brushRef="#br0" timeOffset="4237.22">13198 4465 14735 0,'0'0'1312'0,"-10"-6"-1056"0,0 4-256 0,0 0 0 15,0 2 2224-15,1 3 384 0,9-3 80 0,-10 5 0 16,-1 0-1920-16,2 2-384 0,0-2-64 0,0 4-32 16,1 2-160-16,2 0-128 0,-2 2 192 0,1 2-192 15,0 0 0-15,-3 2 0 0,-1 0 0 0,-1 3 0 16,-1-1 144-16,-1 6 32 0,-3 3 0 0,0 2 0 16,-2 4 528-16,0-2 96 0,-1 2 32 0,2 4 0 15,-1 1 144-15,-1 1 48 0,-1-2 0 0,0 3 0 16,0-1-304-16,1 3-48 0,-3 4-16 0,2 1 0 15,-1 4-240-15,0-1-48 0,1-1-16 0,0-2 0 16,1 0-160-16,-1-1-48 0,0-5 0 0,4-2 0 16,3-3-144-16,3-3 0 0,3-2 0 0,3-2 128 15,0-2-1792 1,2-4-352-16,2-5-80 0</inkml:trace>
  <inkml:trace contextRef="#ctx0" brushRef="#br0" timeOffset="6211.5">13623 4493 9839 0,'0'0'432'0,"0"0"96"0,0 0-528 0,0 0 0 0,10-2 0 0,-1-1 0 16,-9 3 240-16,0 0-64 0,11-3-16 0,-11 3 0 15,0 0-160-15,0 0 0 0,0 0 0 0,0 0 0 0,0 0 0 0,0 0 0 16,-3 9 0-16,3-9 0 0,-7 8 208 0,7-8 16 15,-7 7 0-15,0-2 0 0,7-5 928 16,-8 5 176-16,8-5 32 0,-8 3 16 0,8-3 16 0,0 0 0 16,-9 1 0-16,9-1 0 0,-9 1-496 0,9-1-80 15,0 0-32-15,0 0 0 0,0 0-400 0,0 0-96 16,0 0-16-16,-8 6 0 0,8-6-272 0,0 0 0 16,-7 8 128-16,7-8-128 0,0 0 0 0,-7 7 160 15,7-7-160-15,-7 9 128 0,7-9 16 0,-6 7 0 16,6-7 0-16,0 0 0 0,0 0 112 0,-7 7 32 15,7-7 0-15,0 0 0 0,-6 6-64 0,6-6-16 0,0 0 0 16,-7 10 0-16,7-10-32 0,0 0-16 0,0 0 0 0,0 0 0 16,0 0-160-16,-5 7 0 0,5-7 0 0,0 0 128 15,0 0-128-15,0 0 160 0,0 0-160 0,0 0 160 16,0 0 96-16,-5 10 32 0,5-10 0 0,0 0 0 16,-5 8 32-16,0 1 0 0,1 0 0 0,-2-1 0 15,6-8-128-15,-7 13-32 0,-1 3 0 0,-1-3 0 16,0 0-160-16,1 4 128 0,0-3-128 0,0 3 128 15,2 2-128-15,0 0 0 0,2-1 0 0,1 2 0 16,-1-1 0-16,2 2 0 0,0 1 0 0,0 5 0 16,1-1 0-16,0 1 0 0,-1 2 0 0,2 1 0 15,-1 0 0-15,1 1 0 0,1 0 0 0,1 3 0 0,-2-1 0 16,0 2 0-16,0 1 0 0,0 0 0 16,1-5 0-16,2 0 0 0,-1-1 0 0,2-2 0 0,0-2 0 15,1-3 0-15,2-2 0 0,1 0 128 0,-1-3-128 0,4-2 0 16,2-2 0-16,1-1 0 0,1-1 0 0,-1-2 0 15,2-3 0-15,-1-1 0 16,1 0-752-16,1-1-224 0,0-4-48 0,1 2-16 16,-1-1-2064-16,-1 2-416 15</inkml:trace>
  <inkml:trace contextRef="#ctx0" brushRef="#br0" timeOffset="6570.89">14032 4970 18431 0,'-4'-11'1632'0,"0"0"-1312"0,-1 2-320 0,2 3 0 15,3 6 3328-15,0 0 608 0,0 0 112 0,0 0 32 16,0 0-3264-16,0 0-656 0,0 0-160 0,0 0 0 16,0 0 0-16,-6 13 0 0,-3-2 0 0,1 5 0 15,-1 1-192-15,0 1 192 0,-2 0-160 0,-1 5 160 16,-2-3-128-16,-2 4 128 0,-2 1 0 0,0-2-144 16,0 3 144-16,-1 2 0 0,0-1 0 0,1 2 0 15,-2-5 160-15,0 3 64 0,1-3 16 0,1-2 0 16,1-2-112-16,1-2-128 0,0-3 176 0,3-2-176 0,0-2 0 0,3 0-144 15,1-1-16-15,1-6 0 16,8-4-2752-16,-9-2-544 0</inkml:trace>
  <inkml:trace contextRef="#ctx0" brushRef="#br0" timeOffset="6782.03">13705 5023 18431 0,'0'0'1632'15,"0"0"-1312"-15,0 0-320 0,10-2 0 0,1 4 2272 0,-1 1 384 16,0 4 80-16,1 1 16 0,1 0-2208 0,-1 2-544 16,0 3 0-16,0 3 0 0,1-1 0 0,1 4 0 0,-1 0 0 0,2-1 0 15,2 3 0-15,0 0 0 0,-1 0 0 0,2 1 0 16,0-4 128-16,4 1-128 0,2 0 0 0,2-4 0 16,0-2 144-16,0-2-144 0,1-2 0 0,0 1 144 31,-1-1-1680-31,-1-3-320 0,1-3-80 0</inkml:trace>
  <inkml:trace contextRef="#ctx0" brushRef="#br0" timeOffset="7255.7">14160 4427 23039 0,'-9'-11'2048'0,"-1"2"-1648"15,1 3-400-15,1 2 0 0,8 4 2864 0,0 0 480 16,0 0 112-16,0 0 0 0,0 0-2800 0,0 0-656 16,0 0 0-16,0 13 0 0,2-2 0 0,2 0 0 15,1-1 0-15,1 1-128 0,1-1 128 0,2 2 0 16,1 0 0-16,4 2-128 0,-1 0 128 0,1 2-160 15,-1-2 160-15,1 3-160 0,-1 0 160 0,0 0 0 16,-1 1 0-16,0 2 0 0,0-3 0 0,-1 3-128 16,1 0 128-16,1 5-192 0,1 3 192 0,1-2 0 15,-1 1 0-15,3 2-128 0,3 1 128 0,0 1-128 0,1 3 128 0,1-2-128 16,2-2 128-16,2 0 0 0,0 0 0 16,-1-2 0-16,-4-3 0 0,-4 1 0 0,-3-3 0 0,-2 3 128 15,-3 0-128-15,-4-1 0 0,-2-3 0 0,-3 0 128 16,-2 0-128-16,-2-1 0 0,-2 0 0 0,-3-3 128 15,0 1-128-15,0-2 0 0,-3 0 128 0,-4 0-128 16,-2-1 192-16,0 3-16 0,-2-5-16 0,-1-1 0 16,-2 0-160-16,-1-1 0 0,1-2 0 0,-1 1 128 15,1-5 32-15,2-2 0 0,0 1 0 0,2-1 0 16,0-1-304-16,2-2-64 0,2-1-16 0,2-2-15552 16</inkml:trace>
  <inkml:trace contextRef="#ctx0" brushRef="#br0" timeOffset="8705.92">15828 5333 14735 0,'-7'-3'1312'0,"-1"-1"-1056"16,0 2-256-16,8 2 0 0,-8-6 3056 0,8 6 544 15,-6-5 112-15,6 5 32 0,0 0-2528 0,0 0-496 16,-4-5-96-16,4 5-32 0,0 0-32 0,0 0-16 15,0 0 0-15,0 0 0 0,9-5-224 0,1 2-64 16,2-1 0-16,2 3 0 0,1 1 80 0,2 3 16 16,1 1 0-16,0 1 0 0,2 0-80 0,-1 0-16 15,2 2 0-15,3-3 0 0,0 1 0 0,1-1-16 16,0 0 0-16,1-2 0 0,1 0-80 0,2-1-16 0,1 0 0 0,-1 0 0 16,-3-1 48-16,-1 0 16 0,-1 0 0 0,1 2 0 15,0-1-16-15,-3 2-16 0,-1-2 0 16,0 2 0-16,0-1-176 0,-2 1 0 0,-1-2 144 0,1 2-144 15,-4-3 0-15,1 0 144 0,-2 1-144 0,-1-1 0 16,-1 0 128-16,-2 0-128 0,0 0 0 0,-1 1 0 16,-9-1 0-16,11 0 128 0,-11 0-128 0,0 0 0 15,0 0 160-15,0 0-160 0,0 0 128 0,0 0-128 16,0 0 128-16,0 0-128 0,0 0 0 0,0 0 128 16,0 0-128-16,0 0 0 0,0 0 144 0,0 0-144 15,0 0 0-15,0 0 128 0,-7 4-128 0,-2 0 0 16,-1-1 0-16,0-1 0 0,0 1 0 0,-1 1 0 15,1 1 0-15,-2 0 0 0,-2 0 0 0,-1 2 0 0,-2 1 0 16,-1 2 0-16,-2 2 0 0,0 0 0 0,-3-1 0 16,3 1 0-16,0-1 0 0,1 0 0 0,-1 2 0 0,2 2 0 15,-1-5 0-15,1 2 0 0,-1 2 0 0,0-2 0 16,1 0 0-16,-1 1 0 0,-1 0 0 0,0 0 0 16,2-1 0-16,-1-1 0 0,-4 0 0 0,1 2 0 15,0 0 0-15,1-1 0 0,2 1 0 0,2-2 0 16,0 1 0-16,3-2 0 0,0 0 192 0,3-3-16 15,0 1-16-15,2-3 0 0,9-5 48 0,-8 6 16 16,8-6 0-16,-6 6 0 0,6-6-80 0,0 0-16 16,-1 11 0-16,1-11 0 0,0 0 32 0,6 11 0 15,2-3 0-15,2 0 0 0,5 0-160 0,-1-2 160 0,0 1-160 0,5-2 160 16,0-1-160-16,5-1 192 0,3-2-192 0,2 3 192 16,-1-3-48-16,5 0 0 15,5-1 0-15,1 0 0 0,0 0-144 0,1 0 0 0,2 0 144 0,0 0-144 16,-3 0 0-16,-1 4 0 0,-3-1 0 0,-2 1 0 15,-3-3 0-15,-3 2 0 0,-2-1-160 0,-3 2 160 32,-3 0-1808-32,-2 1-256 0,0 1-48 0,-5 0-14816 0</inkml:trace>
  <inkml:trace contextRef="#ctx0" brushRef="#br0" timeOffset="12425.44">16508 6550 22175 0,'0'0'976'0,"0"0"208"0,0 0-944 0,0 0-240 0,0 0 0 0,0 0 0 0,0 0 720 0,0 0 112 16,0 0 0-16,0 0 16 0,0 0-640 0,0 0-208 15,0 0 128-15,0 0-128 0,0 0 0 0,0 0 160 16,0 0-160-16,0 0 128 0,-9 0 208 0,-2 0 48 16,1 0 0-16,-1 0 0 0,0-1 288 0,-3 0 64 15,1 1 16-15,-1-1 0 0,-2 1 224 0,0 0 48 16,0 1 16-16,-2-1 0 0,-2 0-272 0,2-1-48 15,0 1-16-15,-1 1 0 0,0 1-368 16,-1 1-80-16,1 1 0 0,0 0-16 0,-1 0-112 0,-1 0-128 16,1 0 176-16,2 0-176 0,0 2 304 0,-1-2-48 15,1 0-16-15,1 0 0 0,0-2 144 0,2 1 48 16,-1-2 0-16,3 2 0 0,1 0-160 0,2-1-16 16,1-1-16-16,-1 2 0 0,10-3-240 0,-10 0 128 0,1 1-128 15,9-1 0-15,-8 3 192 0,8-3-48 0,0 0-16 0,-6 5 0 16,6-5 32-16,-6 8 0 0,6-8 0 0,-5 10 0 15,1 0-32-15,4-10 0 0,0 0 0 0,-2 13 0 16,0-2-128-16,1 1 0 0,1-12 0 0,0 14 0 16,0-1 128-16,0-1 64 0,0-12 0 0,0 13 0 15,-1 2-48-15,1-2 0 0,0 0 0 0,0-2 0 16,0 5 160-16,1 0 16 0,0-5 16 0,2 4 0 16,0-2-80-16,0 2-32 0,1 1 0 0,0 1 0 15,1 0-224-15,1 1 128 0,-1 2-128 0,0 1 0 16,2 2 128-16,-2 1-128 0,0-1 0 0,0 2 0 15,-1 0 192-15,-1 3-64 0,-2 0-128 0,-1 2 192 16,-1 1-192-16,0 3 0 0,-1-3 0 0,1 4 0 16,-2-1 144-16,1 1-16 0,-2-1 0 0,1 1 0 15,-1-1 144-15,2-2 32 0,-1 0 0 0,2 1 0 0,1-1-48 16,0 1 0-16,1 1 0 0,0-1 0 0,1 0-112 0,-1 4-16 16,0-1-128-16,2 2 192 0,-2 1-64 0,0 0-128 15,-1-1 176-15,2 1-176 0,-1 0 128 0,0-2-128 16,-1-1 0-16,0 4 0 0,0 3 128 0,0 0-128 15,-1 1 0-15,0 4 0 0,-2 3 0 0,2-3 0 16,0-2 128-16,-1 0-128 0,1-1 128 0,1-1-128 16,-1 0 144-16,-1-1-144 0,2-2 240 0,0 2-48 15,0 2-16-15,0 0 0 0,0 5-176 0,0-6 160 16,2-1-160-16,-1-1 160 0,0 0-160 0,1-5 0 16,-2-1 0-16,1-1 128 0,0 3-128 0,3 2 192 15,-3 0-192-15,1 2 192 0,-1 1-192 0,2 0 192 0,-1 0-192 16,1 2 192-16,-2-1-192 0,2-1 0 0,-1-1 0 0,1-2 128 15,-2 0-128-15,2 2 0 0,-2-1 0 0,0 0 128 16,1 1-128-16,-2-2 0 0,0 2 0 16,1-4 128-16,2-3-128 0,-2-1 128 15,-1-1-128-15,1-2 128 0,1-1 48 0,-1 0 0 0,-1-4 0 0,1 0 0 16,0 0-176-16,1 0 0 0,-2-1 0 0,1 1 128 16,2 3-128-16,-2-2 0 0,-1 4 0 0,0 1 0 15,0 0 0-15,0-2 0 0,0 0 0 0,0-1 0 16,3 1 128-16,-3 0-128 0,-2-4 192 0,4 0-64 15,-2 0-128-15,1-1 0 0,0 0 0 0,-1-1 0 16,0 3 0-16,0 0 0 0,0-1 0 0,0 0 0 16,0-3 0-16,0 2 128 0,0 1-128 0,0 0 0 15,0-2 128-15,0 1-128 0,-1 1 0 0,1-2 128 0,0 3-128 16,-1-3 0-16,-1 1 144 0,2-1-144 0,0-2 0 16,0 1 0-16,0 2 0 0,0-2 128 0,0 4-128 0,0-4 0 15,-1 2 0-15,1 1 0 0,0 3 0 0,0-5 0 16,0 1 0-16,1 0 128 0,1-2-128 0,-1 2 0 15,0 1 0-15,2-1 0 0,-2-2 0 0,2 1 128 16,-1 1-128-16,1-2 0 0,1-1 0 0,0 2 128 16,-2-3-128-16,1-1 0 0,0 1 0 0,-1 0 128 15,1-3-128-15,-1 2 0 0,0 1 0 0,-2 1 128 16,0-1-128-16,1 2 0 0,-1 2 0 0,0 1 0 16,-1 2 0-16,-1-2 0 0,1-2 0 0,0 1 0 15,0 3 0-15,-1-4 128 0,0 1-128 0,0-3 0 16,1 0 0-16,0-1 0 0,-1 1 0 0,1-1 0 0,0-2 0 0,-1-1 0 15,1-1 0-15,0 0 0 0,0-2 0 0,-1 1 128 16,1 0-128-16,0 1 0 0,-5 2 0 0,4-1 128 16,1 1-128-16,-1 0 0 0,0 1 0 0,0-1 0 15,1 1 0-15,0-5 0 0,-2 2 0 0,0 0 0 16,2-2 0-16,0 0 0 0,0 0 0 0,1 0 128 16,0 0-128-16,-2 0 0 0,1-2 0 0,0 2 0 15,1-2 0-15,-2 0 0 0,2-1-144 0,0 1 144 16,0 1 0-16,0-1 0 0,-1 0 0 0,0-1 0 15,-1-1-128-15,1 2 128 0,1-2 0 0,-1 2 0 16,-3-4 0-16,3 0-144 0,-1 0 144 0,2-9 0 16,-1 11 0-16,1-11-128 0,-3 8 128 0,3-8 0 15,0 0 0-15,-1 10 0 0,1-10 0 0,0 0 0 16,0 0 0-16,0 0 0 0,-4 5 0 0,4-5 0 16,0 0 0-16,0 0 128 0,0 0-128 0,0 0 0 15,0 0 0-15,0 0 0 0,0 0 0 0,0 0 0 0,0 0 0 0,0 0 0 16,0 0 0-16,0 0 0 0,0 0 0 0,0 0 0 15,0 0 0-15,0 0 0 0,0 0 0 0,0 0 0 16,0 0 0-16,0 0 0 0,0 0 0 0,0 0 0 16,0 0 0-16,13 4 0 0,-13-4 0 0,0 0 0 15,15 1 0-15,-15-1 0 0,14 0 0 0,-14 0-128 16,16 0 128-16,-2-1 0 0,-1 0 0 0,0 0 0 16,0-1 0-16,0 1 0 0,-1-2-128 0,2 2 128 15,-1-3 0-15,2 3 0 0,-1-1-128 0,1-1 128 0,0 0 0 16,0 3 0-16,0 0 0 0,-1 0 0 15,0 0 0-15,2 0 0 0,0 0 0 0,2 0-128 0,0 0 128 0,1 0 0 16,-1 0 0-16,0-3 0 0,2 2 0 0,0 0 0 16,0 1 0-16,0-2 0 0,-2 2 0 0,0 0 144 15,-1 0-144-15,-3 0 0 0,-1 0 0 0,2 0-176 16,-1 0 176-16,-1 0 0 0,-1 0 0 0,-2 0 0 16,1 0 0-16,-2 2 0 0,-9-2 0 0,10 0 0 15,-10 0 0-15,12-2 0 0,-12 2 0 0,0 0 0 16,9-2 0-16,-9 2 0 0,0 0 0 0,0 0 128 15,9-4-128-15,-9 4 0 0,0 0 0 0,0 0 0 16,0 0 0-16,0 0 128 0,9-4-128 0,-9 4 0 16,0 0 0-16,0 0 0 0,0 0 0 0,0 0 0 15,0 0 0-15,10-4 0 0,-10 4 0 0,0 0 0 0,0 0 0 0,0 0 0 16,0 0 0-16,0 0 0 0,9-8 0 0,-3 0 0 16,-6 8 0-16,5-10 0 0,-1-2 0 0,0 1 0 15,0-1 0-15,0-1 0 0,-1 0 0 0,-1-2 0 16,2-3 0-16,-1 0 128 0,-1 0-128 0,1-1 0 15,0-3 0-15,-2-1 128 0,-1-2-128 0,2-2 128 16,1-3-128-16,-3-2 128 0,-1 2-128 0,-2-4 0 16,1 2 0-16,0 1 128 0,0-1-128 0,0 0 0 15,1 0 0-15,1 1 0 0,0-1 0 0,-1 0 0 16,-2 2 0-16,2 0 0 0,0-1 0 0,-1 0 0 16,1-3 0-16,1 1 0 0,0-1 128 0,-1 2-128 15,-2-1 128-15,2 1-128 0,-1 0 0 0,2 0 144 16,-1-2-144-16,0-4 0 0,-2-4 128 0,1-2-128 15,-1-3 0-15,2-5 0 0,-3-6 0 0,2 1 0 0,1 1 0 0,-3 0 0 16,0 3 0-16,2 0 0 0,-1 0 0 0,1 5 0 16,-2 1 0-16,1 2 0 0,0 2 0 0,-1 2 0 15,2 3 0-15,-1 4 160 0,-1 1-32 0,2 2 0 16,-2 2-128-16,1 3 0 0,1-1 0 0,-2-2 128 16,0 2-128-16,0-3 0 0,1-1 144 0,-2-3-144 15,0-3 0-15,0-1 0 0,-1-2 0 0,1 0 128 16,1-2-128-16,-1 0 0 0,-3 0 0 0,3 1 0 15,0-1 0-15,-2-1 0 0,1-1 0 0,2-3 128 16,1 1-128-16,2 2 0 0,0 1 0 0,-1 1 0 16,2 3 0-16,0 4 0 0,-1 2 0 0,1 2 0 15,1 3 0-15,-1 5 0 0,2 0 0 0,0 2 128 16,1 0-128-16,1-1 0 0,-2-3 0 0,1 4 0 16,-2-2 0-16,3-1 0 0,-1 2 0 0,-1-2 0 0,0 1 0 0,2-6 0 15,-2 2 0-15,1 0 0 0,-1-2 0 16,1 0 0-16,0-2 0 0,1 1 0 0,-1 0 0 0,1 1 0 15,-1 2 0-15,1-1 0 0,0 2 0 0,0 2 0 16,-3-4 0-16,2 3 0 0,-1 3 0 0,0-1 0 16,-2-1 0-16,0 1 128 0,0-2-128 0,0 0 0 15,0 2 0-15,0-1 0 0,-2 0 0 0,2 1 128 16,0 3-128-16,2-3 0 0,-4 3 0 0,1-1 128 16,1-1-128-16,-1 1 0 0,-1-1 0 0,1 1 0 15,-2-1 0-15,1 1 128 0,-1-1-128 0,2 1 0 16,1-3 0-16,0 2 128 0,-1 1-128 0,1-2 0 15,0-2 0-15,0-1 128 0,1-2-128 0,0-2 0 0,1 1 128 16,0 1-128-16,1 1 0 0,-1 2 144 0,1 2-144 16,2 3 0-16,6 4 128 0,-4 2-128 0,-1-2 0 0,-6-2 0 15,-7-5 144-15,2 3-144 0,2 1 0 0,1-1 144 16,-1 3-144-16,0 0 0 0,2 1 0 0,0 1 128 16,-2-2-128-16,2 2 0 0,-2 1 0 0,1-2 0 15,-1 0 0-15,6-1 0 0,3-2 0 0,-3 0 0 16,-7-5 0-16,-1 0 0 0,0 0 0 0,2 2 0 15,0-2 144-15,2 1-144 0,1 3 160 0,0-2-160 16,1 1 0-16,2-1 0 0,0 1 0 0,2 8 0 16,4 7 0-16,-3-2 0 0,0-4 0 0,-4-1 0 15,-2-1 0-15,3-4 0 0,-3 1 0 0,0 2 0 16,0-2 0-16,0 0 0 0,1 1 0 0,0-3 0 16,-1 1 0-16,2-3 0 0,-2 2 0 0,0-2 0 15,0-1 0-15,2-2 0 0,1-1 0 0,0 2 0 0,-1 1 0 0,1 0 0 16,-2 1 0-16,0 1 0 0,1 2 0 0,0 1 0 15,0 1 0-15,-1 1 0 0,-1 0 0 0,1 2 0 16,-1-2 0-16,-2-4 0 0,-6-5 0 0,3 3 0 16,2 2 0-16,2 5 0 0,-1 1 0 0,1-1 0 15,-2 1 0-15,2 1 0 0,-1 0 0 0,0 2 0 16,1-2 0-16,0 2 0 0,-1-1 0 0,1 1 0 16,0-3 0-16,-1 0 0 0,1 0 0 0,0 0 0 15,-2-2 0-15,2 1 0 0,-3 0 0 0,3-3 0 16,-1 4 0-16,1-3 0 0,0 2 0 0,1 1 0 15,0 0 0-15,0 2 0 0,0 1 0 0,0 1 0 0,0-1 0 16,0 10 0-16,0-9 0 0,0 2-128 0,0-3 128 0,0 10 0 16,0-7 0-16,-2-1 0 0,0 1 0 15,2 7 0-15,0 0 0 0,-3-9 0 0,3 9 0 16,-2-6 0-16,2 6 0 0,-4-10 0 16,0 3 0-16,4 7 0 0,0 0 0 0,0 0 0 0,-3-9 0 0,3 9 0 15,-2-10 0-15,0 3 0 0,2 7 0 0,-1-7-160 16,1 7 160-16,0 0 0 0,-1-10 0 0,1 10 0 15,0 0 0-15,0 0 0 0,-2-10 0 0,2 10 0 16,0 0 0-16,0 0 0 0,0 0 0 0,0 0 0 16,0 0 0-16,0 0-128 0,-6-6 128 0,6 6 0 15,0 0 0-15,0 0 0 0,0 0 0 0,0 0-128 16,-8-4 128-16,8 4 0 0,-8-5 0 0,8 5 0 16,0 0 0-16,0 0 0 0,0 0 0 0,-5-7 0 15,5 7 0-15,0 0 0 0,0 0 0 0,0 0 0 0,-5-6 0 0,5 6 0 16,0 0 0-16,0 0 0 0,0 0 0 0,0 0 0 15,-7-8 0-15,7 8 0 0,0 0 0 0,0 0 0 16,-8-4 0-16,8 4 0 0,0 0 0 0,-7-5 0 16,7 5 0-16,-10-1 0 0,1-3 0 0,9 4 0 15,0 0 0-15,-9-2 0 0,9 2 0 16,-9-1 0-16,9 1 0 0,0 0 0 0,0 0 0 0,-8-4 0 16,8 4 0-16,0 0 0 0,-8-2 0 0,8 2 0 15,-5-8-144-15,5 8 144 16,0 0-1760-16,3-9-288 0,1-1-48 0,4 1-13584 15,3-2-2736-15</inkml:trace>
  <inkml:trace contextRef="#ctx0" brushRef="#br0" timeOffset="30020.95">13148 5411 4607 0,'0'0'400'0,"0"0"-400"0,0 0 0 0,0 0 0 16,-4-7 2688-16,4 7 448 0,-4-7 80 0,4 7 32 15,0 0-1920-15,-1-11-384 0,1 11-80 0,0 0-16 16,0-9-384-16,0 9-80 0,0-8 0 0,0 8-16 15,0 0 16-15,0 0 0 0,0 0 0 0,0 0 0 16,0-8 304-16,0 8 64 0,0 0 16 0,0 0 0 16,0 0-160-16,0 0-32 0,4-7 0 0,-4 7 0 15,0 0 0-15,0 0 0 0,0 0 0 0,0 0 0 16,0 0-64-16,0 0 0 0,0 0-16 0,0 0 0 16,0 0 16-16,0 0 16 0,0 0 0 0,0 0 0 15,0 0-80-15,0 0-32 0,0 0 0 0,-7 7 0 16,7-7-176-16,0 0-48 0,-4 12 0 0,4-12 0 15,-1 11-192-15,1-1 144 0,0 0-144 0,1 2 128 0,1 1-128 0,-1 0 192 16,-1 2-192-16,0 0 192 0,0 4-192 16,0-1 0-16,-1 0 0 0,-1 3 128 0,1 1-128 15,0 0 0-15,-2 0 0 0,2 1 128 0,0 0-128 0,1-2 128 16,0-3-128-16,2-2 128 0,1-2-128 0,1-2-256 16,2-2 64-16,-6-10-15584 0</inkml:trace>
  <inkml:trace contextRef="#ctx0" brushRef="#br0" timeOffset="31722.48">13175 5369 8287 0,'0'0'368'0,"0"0"80"0,-11 4-448 0,0-4 0 0,2 3 0 0,0-2 0 15,0 0 3824-15,9-1 672 0,-9 0 144 0,9 0 32 16,0 0-2976-16,0 0-592 0,0 0-112 0,-3-7-32 15,3 7-304-15,3-10-64 0,2 3-16 0,1-1 0 16,1 0 48-16,-1 1 0 0,-6 7 0 0,7-6 0 0,-7 6-48 0,0 0-16 16,0 0 0-16,0 0 0 15,0 0 64-15,0 0 16 0,0 0 0 0,0 0 0 0,0 0 0 0,0 0 0 16,0 0 0-16,0 0 0 0,0 0-256 0,0 0-64 16,0 0 0-16,0 0 0 0,0 0-80 0,0 0-32 15,0 0 0-15,0 0 0 0,0 0-64 0,0 0-16 16,0 12 0-16,3-3 0 0,1 1-128 0,1 1 0 15,1-1 0-15,1 3 0 0,2 1 0 0,-1 1 128 16,-2 0-128-16,1 4 0 0,-1-1 192 0,-1 0-64 16,-1-1 0-16,0 3 0 0,0-3-128 0,-1 2 160 15,-2 2-160-15,0-3 160 0,1-2-160 0,0-2 128 16,1 1-128-16,1-1 128 0,0-1-128 0,1 0 0 16,2-1 144-16,0-2-144 0,1-2 0 0,0 0 128 0,1-2-128 0,2 1 0 15,-2-2 0-15,1 0 128 0,1 1-128 0,-1 0 0 16,-1 1 0-16,0-1 0 0,-1-1 0 0,-8-5 0 15,7 7-240-15,-1 3 48 0,-6-10 0 0,4 9 0 32,-1 2-368-32,-3-11-64 0,0 0-16 0,0 10 0 15,0-10-1600-15,0 0-320 0,0 0-64 0,0 0-12624 0</inkml:trace>
  <inkml:trace contextRef="#ctx0" brushRef="#br0" timeOffset="32017.92">13125 5648 18431 0,'0'0'1632'0,"-15"4"-1312"16,0 0-320-16,2 0 0 0,1 0 2016 0,12-4 336 15,0 0 64-15,0 0 16 0,0 0-1392 0,0 0-272 16,0 0-48-16,0 0-16 0,0 0-32 0,0 0-16 16,10-7 0-16,1 1 0 0,-2-1-464 0,2 2-192 15,5 1 176-15,1-1-176 0,1 1 0 0,2 2 0 16,-1-2 0-16,2 1 0 0,-1 2 0 0,1-1 0 16,0 1 0-16,-2 1 0 15,-1 1-1216-15,-1 2-304 0,-1 0-48 0</inkml:trace>
  <inkml:trace contextRef="#ctx0" brushRef="#br0" timeOffset="37793.65">17085 5700 5519 0,'0'0'496'0,"0"0"-496"0,0 0 0 0,0 0 0 0,0 0 3168 0,0 0 544 16,0 0 96-16,0 0 32 0,0 0-2432 0,0 0-464 16,4-7-112-16,-4 7 0 0,0 0-208 0,0 0-48 15,0 0 0-15,0 0 0 0,0 0-352 0,0 0-80 16,0 0-16-16,0 0 0 0,0 0 16 0,1 11 0 15,-3 2 0-15,-3 2 0 0,-2 4 416 0,-1 1 80 16,-1 3 0-16,-1 2 16 0,-2 1 160 0,-1 0 16 16,-1 2 16-16,-1-1 0 0,0 2-96 0,-1-2-32 15,2-1 0-15,1 0 0 0,-2 0-80 0,4 2-32 16,0-4 0-16,2 1 0 0,0-3-368 0,0 2-80 0,0-3-16 16,3-2 0-16,2-2-144 0,2-2-256 15,-1-2 64-15,3-3 16 16,0-10-1808-16,0 0-352 0,0 0-80 0,0 0-16 0</inkml:trace>
  <inkml:trace contextRef="#ctx0" brushRef="#br0" timeOffset="38096.78">17126 5715 6447 0,'0'0'576'0,"0"0"-576"0,0 0 0 0,0 0 0 16,0 0 4944-16,0 0 880 0,0 0 192 0,0 0 16 15,0 0-4432-15,0 0-896 0,0 0-192 0,0 0-16 0,0 0 80 0,0 0 0 16,4 10 16-16,-2 2 0 0,1 2-176 0,-3 2-32 16,0 1-16-16,0 2 0 0,0 1-368 0,0 1 144 15,0 0-144-15,0 3 0 0,1 1 224 0,2 0-64 16,-2 0-16-16,2 1 0 15,0-4-16-15,1 0 0 0,0 0 0 0,3-1 0 0,-2 0-128 0,3 0 0 16,0-2 0-16,-2 0 0 0,-1-2 0 0,1-3-320 16,-1 0 48-16,1-2 16 15,1-3-2096-15,-7-9-400 0</inkml:trace>
  <inkml:trace contextRef="#ctx0" brushRef="#br0" timeOffset="38309.9">16925 6120 33167 0,'0'0'2944'0,"0"0"-2352"0,0 0-464 0,0 0-128 16,12-6 2272-16,6 2 432 0,4 0 96 0,5 1 16 15,6 1-2272-15,2-1-544 0,3-1 0 0,2 0 0 16,3-1 0-16,0-1-240 0,0-2 48 0,0 1 0 31,2-1-2048-31,-1-1-416 0</inkml:trace>
  <inkml:trace contextRef="#ctx0" brushRef="#br0" timeOffset="49584.77">20133 7535 9215 0,'0'0'816'0,"-4"-9"-656"0,-1-2-160 0,-1 2 0 0,-1 1 4416 16,2 0 864-16,1-1 160 0,3 0 48 0,-1-1-3600 0,2-1-720 15,3 0-144-15,2-1-16 0,0 1-288 0,1 2-48 16,-1-1-16-16,1 2 0 0,0 2-240 0,-6 6-48 16,7-7-16-16,-7 7 0 0,8-5 96 0,-8 5 0 15,0 0 16-15,0 0 0 0,0 0 48 0,0 0 0 16,0 0 0-16,11 6 0 0,-11-6 0 0,5 13 0 15,-2 2 0-15,-1 2 0 0,1 2 48 0,-3 2 16 16,-2 1 0-16,0-1 0 0,1-1-192 0,-2 4-16 16,0 9-16-16,2 0 0 0,-2 0-32 0,1 4 0 15,0 3 0-15,0 6 0 0,1 5-96 0,1 9-32 16,0 9 0-16,1-5 0 0,0-2-192 0,3-3 0 16,-1-3 0-16,-2 5 0 0,0 3 0 0,1 1 128 15,-1 1-128-15,0-1 0 0,1-1 0 0,-1 1 128 0,-4 3-128 16,1 0 0-16,-1 6 0 0,0 0 0 0,-1 2 0 0,1-6 0 15,-1 1 192-15,1-4 0 0,-1-4 0 0,0 3 0 16,-1 2 176-16,1 0 16 0,1-3 16 0,1-1 0 16,-1-4-144-16,1 1-48 0,0 5 0 0,0-4 0 15,-1 2-80-15,1 0-128 0,-1 2 176 0,2-2-176 16,-1-3 160-16,1-2-160 0,0-1 128 0,1 0-128 16,-2-2 176-16,2 4-48 0,0-2-128 0,0-5 192 15,0-3 0-15,-1-5 0 0,0 1 0 0,1-6 0 16,-3-1-48-16,2-1-16 0,-2 1 0 0,2-2 0 15,-2-1-128-15,2-1 128 0,0 1-128 0,1-4 128 16,-3-2-128-16,1-1 0 0,0-2 144 0,0-1-144 16,-1-3 0-16,0-1 144 0,1-1-144 0,-1-1 0 0,-1-1 128 0,0 0-128 15,-1-2 0-15,0 1 0 0,-2-3 0 0,2 0 0 16,-1 0 0-16,0 0 0 0,1 0 144 0,1-1-144 16,0-2 0-16,1-2 144 0,-1-1-144 0,4-9 192 15,-6 10-192-15,4-4 192 0,2-6-16 0,0 0 0 16,-7 7 0-16,7-7 0 0,-6 6-48 0,-1-1-128 15,7-5 192-15,-6 9-64 0,-1-2-128 0,2 1 0 16,1 0 0-16,0-1 128 0,-2 0-128 0,2 2 0 16,0-2 0-16,0 2 0 0,4-9 0 0,-5 9 0 15,1-1 0-15,4-8 0 0,-3 10 0 0,3-10 0 16,-2 9 0-16,2-9 0 0,0 11 0 0,0-11 0 16,0 0 0-16,0 0 0 0,0 0 0 0,-3 10 0 0,3-10 0 15,-3 10 0-15,3-10 0 0,-2 11 0 0,-1-2 0 0,3-9 0 16,-4 10 0-16,0 2 0 0,4-12 0 0,-1 12 0 15,-2-3 0-15,3-9 0 0,0 0 0 0,0 9 0 16,0-9 0-16,0 0 0 0,0 0 0 0,0 0 0 16,0 0 128-16,0 0-128 0,0 0 128 0,12 5-128 15,-12-5 0-15,12 3 0 0,-12-3 128 0,12 0-128 16,-1-3 0-16,1 2 0 0,0 1 0 0,0 0 128 16,-12 0-128-16,15-2 0 0,0-1 0 0,0 2 0 15,1-5 0-15,-2 2 0 0,3 1 0 0,1-1 0 16,1 1 0-16,0-1 0 0,-1 2 0 0,2-1 0 15,1 2 0-15,-2-3 0 0,0 1 0 0,-1 3 0 16,1-3 0-16,-2 2 0 0,0 1 0 0,0 1 0 16,0 2 0-16,0-2 0 0,-1 2 0 0,1 0 0 0,0-1 0 0,0 1 0 15,-2 1 0-15,1 1 0 0,0 0 0 0,-2-1 0 16,0 0 0-16,-1 0 0 0,-1 1 0 0,0-1 0 16,0 0 0-16,-1 0 0 0,0 1 0 0,0-1 0 15,1 0 0-15,0-2 0 0,0 1 0 0,1 0 0 16,0-2 0-16,0-1 0 0,1 0 0 0,0-1 0 15,-1-1 0-15,2 1 0 0,-1-3 0 0,-1 2 0 16,-1-1 0-16,-2 2 0 0,-1-2 0 0,-9 3 128 16,11-4-128-16,-11 4 0 0,9-5 0 0,-9 5 128 15,8-5-128-15,-8 5 0 0,0 0 144 0,6-8-144 16,0 0 160-16,-6 8-160 0,5-9 128 0,-1 0-128 16,-2 0 0-16,-2 9 0 0,3-9 128 0,0-4-128 0,-1-2 0 15,1 1 0-15,-2 0 144 0,0-3-144 0,2-3 128 0,0 0-128 16,-2 0 160-16,1-3-160 0,0-1 192 0,0-1-192 15,1-1 160-15,-2-3-160 0,1-3 128 0,0-6-128 16,1-5 0-16,-1-8 0 0,1-3 0 0,0-4 0 16,-2-5 128-16,3 2-128 0,-2-4 128 0,1-3-128 15,-2-4 0-15,3-2 0 0,-1-6 0 0,0 2 0 16,-2-1 0-16,3 2 0 0,0-3 0 0,0-3 0 16,1 1 0-16,1-1 0 0,-1 4 0 0,3 1 0 15,0 2 0-15,-1 0 0 0,-1-6 0 0,2 2 0 16,-1-3-144-16,0 5 144 0,1 3 0 0,0-1 0 15,-1 2 0-15,0-3-128 0,0-3 128 0,-2 5 0 16,2 3 0-16,-2 7 0 0,0 5 0 0,-1 5 0 16,-3 1 0-16,2 6 0 0,-2 1 0 0,-1-1 0 0,-1 1-144 15,0 2 144-15,-1 4 0 0,0-1-144 0,-2 5 144 0,0-3 0 16,0 7 0-16,0-3 0 0,-1 4 0 0,0-2 0 16,1 3 0-16,0-1 0 0,1 1 0 0,1-6 0 15,0 1 0-15,2-3 0 0,0 1 0 0,2 4 0 16,0 0 0-16,1 0 0 0,1 0 0 0,0 2-160 15,-1-1 160-15,3 3 0 0,-1 2 0 0,1-1-128 16,0 0 128-16,-1 5 0 0,0 1 0 0,0 1 0 16,-1 3-128-16,0-1 128 0,-3 2 0 0,1-3 0 15,-2 5-128-15,0 1 128 0,0 2 0 0,0 0-128 16,-2-3 128-16,1 4 0 0,0 2-144 0,-1-1 144 16,1 0 0-16,-1 3-144 0,-1-3 144 0,2 5 0 15,1 6 0-15,-2-9 0 0,-2 1 0 0,1 1 0 16,3 7 0-16,0 0-128 0,0 0 128 0,0 0 0 0,-2-7 0 0,2 7-128 15,0 0 128-15,0 0 0 16,0 0 0-16,0 0-128 0,0 0 128 0,0 0 0 0,0 0-144 0,0 0 144 16,0 0 0-16,0 0 0 0,-12 5 0 0,12-5 0 15,-11 5 0-15,0 0 0 0,1 0 0 0,10-5 0 16,-12 6 0-16,3-1 0 0,-1-1 0 0,-1-3 0 16,1 2 0-16,-1 1 0 0,0-2 0 0,-1 1 0 15,-1-3 0-15,0 2 0 0,0 1 0 0,-2 0 0 16,1 1 0-16,-2 1 0 0,-1 1 0 0,2-3 0 15,-2 1 0-15,0-3 0 0,-1 0 0 0,1 1 0 16,-3-2 0-16,1 2 0 0,-2-2 0 0,0 0 0 16,0-2 0-16,1-1 0 0,0-1 0 0,0 0 0 15,-1 0 0-15,0 3 0 0,3 1 128 0,-1-1-128 0,0-3 0 0,2 3 0 16,2-1 0-16,0 1 0 0,1 0 0 16,-2 2 0-16,1 3 0 0,-1-3 0 0,2-1 0 0,-1 1 0 15,2 1 0-15,0 0 0 0,2 2 0 0,-1 0 0 16,0-1 0-16,3-1 0 0,9-2 0 0,-9 4 0 15,0-4 0-15,9 0 0 16,0 0-1056-16,0 0-144 0,-7-5-16 0,7 5-16 16,0 0-2176-16,0-8-432 0</inkml:trace>
  <inkml:trace contextRef="#ctx0" brushRef="#br0" timeOffset="50637.88">20459 5805 20383 0,'0'0'896'0,"0"0"192"0,0 0-864 0,-8 2-224 0,8-2 0 0,0 0 0 16,0 0 608-16,0 0 80 0,0 0 16 0,0 0 0 15,0 0-128-15,0 0-32 0,0 0 0 0,0 0 0 16,0 0-32-16,0 0-16 0,0 0 0 0,0 0 0 16,0 0 64-16,0 0 16 0,0 0 0 0,8 8 0 15,-8-8-64-15,12 5-16 0,0-1 0 0,-1 0 0 0,0-1-160 0,-1-1-16 16,1 2-16-16,0-2 0 0,1-1 80 0,0 0 0 15,1-1 16-15,0 0 0 0,1-1 112 0,1-2 32 16,2-1 0-16,1 2 0 0,-1-1-32 0,1 1 0 16,0-2 0-16,1 0 0 0,0-1-224 0,-1 1-48 15,-1 0-16-15,-1 0 0 0,-2 0-96 0,-2 1-128 16,-2 3 176-16,-10 0-176 0,0 0 144 0,11 2-144 16,-11-2 0-16,0 0 144 0,0 0-144 0,4 11 0 15,-4 0 0-15,-1 2 0 0,-3-3 128 0,-2 2-128 16,0 0 0-16,-2-1 128 0,-1 1-128 0,-1 0 0 15,-2 1 0-15,0 1 0 0,0 1 0 0,-2 3 0 16,-2-1 0-16,1 0 0 0,-2 0 0 0,-2 1 0 0,0 2 0 16,-1 0 0-16,1 1 0 0,1 3 0 0,-1-1 0 0,1 2 0 15,0 0 0-15,0-1 0 0,-1 0 0 0,2-1 0 16,2-3 0-16,2 0 0 0,1-2 0 0,3 0 0 16,1-1 0-16,3-3 0 0,2-1 0 0,3-2 0 15,0-11 0-15,5 13 0 0,3-1 0 0,3 1 128 16,3 4-128-16,-1-7 128 0,-3-10-128 0,2 1 128 15,3 5 0-15,0-4-128 0,2-3 192 0,1 1-64 16,1 2 0-16,1 1 0 0,3 0 0 0,0 1 0 16,-3-3-128-16,-1-1 0 0,-1 0 0 0,-2 2 128 15,0 1-128-15,-3 0 0 0,-3-1 0 0,-10-2 128 16,11 0-464-16,-11 0-112 0,10 2 0 0,-10-2-16 16,12 2-2112-16,-12-2-432 0,10 1-64 15</inkml:trace>
  <inkml:trace contextRef="#ctx0" brushRef="#br0" timeOffset="51148.98">21158 6225 35999 0,'0'0'1600'0,"0"0"320"0,-9 6-1536 0,0 6-384 0,1 5 0 0,1 1 0 0,4 3 448 0,-1 2 0 16,1 3 16-16,2 0 0 0,-1-1-464 0,1 1 0 15,0 0 0-15,1 2 0 0,0 0 0 16,0 1 0-16,0-3 0 0,1 2 0 0,-2-4 0 0,-1 2 0 16,1-1 0-16,0-3 0 0,0 1 0 0,-1-4 0 15,1 1 0-15,0-5 144 0,-2 1-144 0,0 0 0 16,1-1 0-16,1-3 128 0,1-12-128 0,0 0-272 16,0 0 64-16,0 0 16 15,0 0-1856-15,0 0-384 0,0 0-64 0,0 0-11504 0</inkml:trace>
  <inkml:trace contextRef="#ctx0" brushRef="#br0" timeOffset="51689.41">21115 6291 27647 0,'-3'-13'2448'0,"2"4"-1952"0,0 0-496 0,2 1 0 15,2 0 2480-15,2 2 400 0,1-1 64 0,5 1 32 16,1 0-2240-16,1 1-448 0,1-1-96 0,0-1 0 15,1 1-48-15,0 0 0 0,1 2 0 0,0 2 0 16,1-2-144-16,-1 3 0 0,0-2 0 0,0 3 128 16,-2 0-128-16,-1 3 0 0,-13-3 0 0,14 2 0 15,-14-2 0-15,12 7 0 0,-1 1 0 0,-5-1 0 16,-6-7 0-16,0 0 0 0,-2 15 0 0,-2-1 0 16,-2-1 0-16,1 1 0 0,-3-1 0 0,-1-2 0 15,-1 1 128-15,-2 2-128 0,0-2 0 0,1 1 128 16,-1-2-128-16,1 3 0 0,1-5 0 0,0 1 0 0,1-2 0 0,-1 1 128 15,3-5-128-15,1 2 0 0,0 2 0 0,6-8 0 16,-8 5 0-16,1 2 0 0,7-7 0 16,-6 4 0-16,6-4 0 0,0 0 0 0,0 0 0 0,0 0 0 15,-5 9-144-15,5-9 144 0,0 0-160 0,2 7 160 16,-2-7-128-16,7 9 128 0,-1 0 0 0,2-3-128 16,1 0 128-16,2-1 0 0,-1 0 0 0,2 0-160 15,0 3 160-15,-1-4 0 0,1 2 0 0,0 1 0 16,0-2 0-16,-2 2 0 0,0 1 0 0,1-2 0 15,-2 1 0-15,-1-1 0 0,-8-6 0 0,8 10 0 16,-2-2 0-16,1 0 0 0,-7-8 0 0,5 12 0 16,-1 0 0-16,-3-2 0 0,-1 0 0 0,-2 2 0 0,-2 0 0 15,-2 1 0-15,0 0 0 0,-3 1 0 0,-3-1 0 16,0 3 144-16,-1-2-144 0,0 1 0 0,-4 0 0 0,0 0 0 16,-1-2 0-16,0 0 128 0,0 1-128 0,-2-3 0 15,0-2 0-15,1-3 0 0,1-1 128 0,-1 1-128 31,2-6-384-31,0 0-96 0,2-3-32 0,1-2-10944 0,-2-4-2176 0</inkml:trace>
  <inkml:trace contextRef="#ctx0" brushRef="#br0" timeOffset="52779.91">18476 3727 13823 0,'0'0'1216'0,"0"0"-960"16,-8-3-256-16,8 3 0 0,0 0 1920 0,0 0 352 16,-2-8 64-16,2 8 16 0,1-10-1696 0,2 1-336 15,-1 1-64-15,-2 8 0 0,4-8-48 0,1 0 0 16,-1-1 0-16,0 1 0 0,-4 8 192 0,7-6 48 0,-7 6 0 16,0 0 0-16,4-7 464 0,-4 7 112 0,0 0 0 0,0 0 16 15,0 0-208-15,0 0-64 0,-9 7 0 0,-1-1 0 16,0 2-400-16,-2 2-96 0,-1 5-16 0,-2 3 0 15,-4 2-64-15,1-1-32 0,0 1 0 16,-2 1 0-16,-2 1 224 0,1 1 32 0,3 2 16 0,1 0 0 16,1 0 128-16,3 1 16 0,3-3 16 0,1 2 0 15,0 1-208-15,2 1-64 0,2-1 0 0,5 6 0 16,4 2-192-16,-1 5-128 0,-1 2 128 0,-2-2-128 16,-2-5 0-16,2 0 128 0,3-1-128 0,4-3 0 15,3-3 128-15,2-2-128 0,1-4 128 0,5-2-128 16,5-4 128-16,1-4-128 0,0-3 128 0,1-4-128 15,-1-4 128-15,2 0-128 0,2-4 160 0,0 0-160 0,1-5 160 16,0 0-160-16,-2-1 160 0,-1-1-160 16,-1-3 176-16,-1-2-176 0,-2-1 192 0,0 0-192 0,0-3 192 15,-1-1-192-15,-2-3 192 0,0-2-192 0,0-4 160 0,1-2-160 16,-2-4 128-16,0 2-128 0,-1 1 0 0,-1-3 0 16,-3 0 128-16,-3 1-128 0,-3 1 0 0,-2 0 0 15,-4 0 0-15,-2 1 128 0,-1 0-128 0,-6 1 0 16,-4 2 0-16,-2-1 0 0,-3 2 0 0,0 1 0 15,-3 3 0-15,1 1 0 0,-1 2 0 0,-2 3 192 16,-2 3-32-16,2 2 0 0,1-1 48 0,1 4 16 16,-3 0 0-16,4 1 0 0,1 2-224 0,1 3 128 15,1-2-128-15,3 1 0 0,0 0 0 0,2 1 0 0,4 1 0 16,0 0 0 0,-1 0-464-16,8 4-48 0,0 0 0 0,0 0 0 15,0 0-2096-15,0 0-416 0,-6 11-96 0</inkml:trace>
  <inkml:trace contextRef="#ctx0" brushRef="#br0" timeOffset="53208.57">18840 3285 17503 0,'1'-11'1552'0,"2"2"-1232"16,0 0-320-16,-3 9 0 0,0 0 2528 0,6-4 448 15,-6 4 96-15,0 0 0 0,0 0-2464 0,0 0-608 16,7 7 0-16,-5 4 0 0,-3 4 0 0,-3 4 0 16,-3 3 128-16,-2 6-128 0,-2 0 128 0,-5 8-128 15,-2 0 192-15,-3 7-64 0,-3 0 512 0,0 11 112 16,-2 4 16-16,-1 6 0 0,0-1 448 0,-2 3 112 0,-2 1 16 16,0 3 0-16,-3 1-224 0,1 0-32 0,2 2-16 15,1-1 0-15,3-4-496 0,1-3-112 0,0-5-16 16,3-5 0-16,4-3-256 0,3 0-48 0,3-2-16 15,5-4 0-15,4-3-128 0,7-1 0 0,5-1 0 0,1-9-176 32,-4-14-2128-32,6-3-448 0,3-1-64 0,0-6-13152 0</inkml:trace>
  <inkml:trace contextRef="#ctx0" brushRef="#br0" timeOffset="53704.65">19457 3277 22111 0,'0'0'1968'0,"0"0"-1584"0,-4-7-384 0,4 7 0 16,0 0 2064-16,0 0 336 0,-8 3 64 0,8-3 16 15,-8 4-1968-15,0 2-512 0,0 1 128 0,2 2-128 16,-1 1 0-16,1 3 0 0,-2 0 0 0,0 2 128 15,0 3 144-15,1 2 32 0,-2 1 0 0,-3 3 0 16,-1 4 288-16,0 2 64 0,-2 4 16 0,0 6 0 16,-2 8-32-16,2 4 0 0,5 12 0 0,-3-4 0 15,-4-6-176-15,-1-4-32 0,-2-5-16 0,3 0 0 16,2 6-80-16,2-1-16 0,2 1 0 0,2-2 0 16,1-1-128-16,3-3-48 0,2-4 0 0,3 0 0 15,3-7-144-15,1-2 0 0,2-4 0 0,4-2 128 16,1 0-128-16,4-3 0 0,-1 0 0 0,3-6 128 31,0-4-944-31,2-2-192 0,2-2-32 0,3-3-16 0,0-2-1712 16,1-3-352-16,1-1-64 0,2-1-5744 0,-2-3-1152 0</inkml:trace>
  <inkml:trace contextRef="#ctx0" brushRef="#br0" timeOffset="54187.58">19554 3818 23039 0,'0'0'2048'0,"0"0"-1648"16,0 0-400-16,2-8 0 0,-2 8 3504 0,9-6 608 0,3-1 128 0,2 0 32 15,0 1-3392-15,2 1-688 0,0 0-192 0,1-1 0 16,1 4 128-16,0-3-128 0,0 1 0 0,1 0 144 16,-3 4-144-16,0-3 0 0,-2 3 0 0,1 3 0 15,-1-2 0-15,-1 2-144 16,-1-1 144-16,-12-2 0 0,13 4 0 0,-3 1-128 16,-10-5 128-16,10 7 0 0,-10-7 0 0,0 0 0 15,6 9 0-15,-6-9 0 0,0 12 0 0,-3-2 0 16,-2 1 0-16,-4 0 0 0,-3 1 0 0,-2 2 0 15,-3 2 0-15,-1 2 0 0,-2 1 0 0,1-1 0 0,-2 1 0 16,0 1 0-16,-1-1 0 0,2 2 0 0,1-2-128 16,-1 0 128-16,1 1 0 0,0-1 0 0,4-1 0 0,2 1 0 15,1-4 0-15,2 2 0 0,0 0 0 0,3-1 0 16,0-3 256-16,3 0 0 0,3-1 0 0,2-1 0 16,2 0-128-16,-3-11 0 0,8 12-128 0,1-1 192 15,0-4-192-15,4-1 0 0,1 0 0 0,3-4 0 0,0 1 0 16,3-3-320-16,-1-1 64 0,1-1 0 15,-1 1-1840-15,1-2-352 16,-2-1-80-16,2-1-12192 0</inkml:trace>
  <inkml:trace contextRef="#ctx0" brushRef="#br0" timeOffset="54454.88">20008 4163 36863 0,'0'0'1632'0,"0"0"336"0,0 0-1584 0,-5 8-384 0,2 4 0 0,3 1 0 16,2 1 320-16,0 3-32 0,1 1 0 0,-1 3 0 16,2-2-288-16,-1 3 0 15,0 0 0-15,-1 1 0 0,1 2-128 0,1 1 128 0,-4-1 0 0,0-2-144 16,-2 1-16-16,1-3 0 0,-3 2 0 0,0-1 0 15,-1 1-96-15,0-5 0 0,2-3-16 0,-1 0 0 32,-1-3-336-32,1-2-64 0,4-10-16 0,0 0-9552 0,-4 8-1920 0</inkml:trace>
  <inkml:trace contextRef="#ctx0" brushRef="#br0" timeOffset="54971.78">19933 4109 28559 0,'-3'-13'2544'0,"3"13"-2032"0,-1-10-512 0,1 1 0 0,0 9 3520 0,7-6 624 16,4 1 112-16,1-1 32 0,2 1-3504 0,0 0-784 16,1 0 0-16,-1 2 0 0,2 2 0 0,-1 1-160 15,0 0 160-15,0 1-160 0,1 0-160 0,0 3-16 16,-1 0-16-16,0 1 0 15,-2 1-144-15,-3 0-16 0,-1 3-16 0,-1-2 0 0,-8-7 272 0,6 10 48 16,-6-10 16-16,4 13 0 0,-4-13 192 0,0 13-144 16,-1-1 144-16,-2 0-128 0,0-2 128 0,-3 2 0 15,0 1 128-15,-1-1-128 0,-2-2 0 0,-1 1 0 16,-2 0 0-16,2 2 0 0,-3 0 0 0,0 2 0 16,-1 0-144-16,0-3 144 0,-2 1-304 0,2-1 16 15,1-2 0-15,1 1 0 0,1-2 32 0,2-1 16 0,1-2 0 16,8-6 0-16,0 0 240 0,0 0 0 0,0 0 0 0,0 0 0 15,0 0 0-15,8 7 0 0,-1-3 0 0,6-3 0 16,2-1-128-16,0 0 128 0,1-1 0 0,2-1-144 16,3 0 144-16,0-1 0 0,1 2 0 0,0 1 0 15,0 1 0-15,1 2 0 0,-3-1 0 0,0 2 0 16,-2 0 0-16,1 1 0 0,-3 2-144 0,0 2 144 16,-3 1 0-16,-1 2 0 0,-3 0-144 0,-2 0 144 15,-2-1 0-15,-1 2 0 0,0-3 0 0,-2 1 0 0,-2 2 0 0,-1 0 0 16,0 0 128-16,-2 0-128 0,-1 0 144 15,0-2-144-15,-2 2 128 0,-1-3-128 0,1 2 0 0,-2 0 128 16,-1-2-128-16,-3-1 0 0,1 1-240 0,1-3-128 16,0 2-16-16,-1-2-16 15,1-3-2416-15,-1 0-496 0</inkml:trace>
  <inkml:trace contextRef="#ctx0" brushRef="#br0" timeOffset="55438.45">20008 3261 21183 0,'0'0'1888'0,"0"0"-1504"0,-6-5-384 0,6 5 0 0,0 0 3520 0,0 0 624 0,0 0 128 0,5 10 16 15,1 1-3392-15,2 1-672 0,3 1-224 0,-1 0 128 16,0 1-128-16,4 2 0 0,1 1 0 0,3-2-128 16,3 0 128-16,4 0 0 0,2 2 0 0,2 3 0 15,0 3 0-15,2 1 0 0,2-2 0 0,1 0 0 16,-2 1 0-16,2 4 0 0,0 1 0 0,-1 3 0 0,-2 5 0 0,-1-2 176 15,-4-2-48-15,-1 3 0 0,-4 3 240 0,-3-1 32 16,-3-1 16-16,-2 1 0 0,-3 2 112 0,-5 1 32 16,-4 2 0-16,-2 1 0 0,-2 1-80 0,-2-1-16 15,-3 0 0-15,-1-2 0 0,-1-2-304 0,-1-3-160 16,1-3 160-16,-1-3-160 0,3-3 176 0,-1-1-176 16,0-5 192-16,0 1-192 0,0-1 0 0,1-1 0 15,-1-2 0-15,0-2 0 16,-2-3-784-16,1-2-64 0,-2-1-16 0,-1-1 0 15,-2 0-1440-15,-4 3-272 0,0-2-64 0,-2 0-12320 0</inkml:trace>
  <inkml:trace contextRef="#ctx0" brushRef="#br0" timeOffset="57273.11">18007 5605 8287 0,'0'0'736'0,"0"0"-592"16,0 0-144-16,0 0 0 0,0 0 1760 0,0 0 320 16,0 0 64-16,0 0 16 0,0 0-1024 0,0 0-208 0,0 0-32 0,0 0-16 15,9-5 208-15,-9 5 64 16,10-6 0-16,1 0 0 0,-1 1 384 0,-1 0 64 15,-1 0 32-15,1 1 0 0,2-3-160 0,-1 1-48 0,-1-1 0 16,2 1 0-16,-2-2-480 0,3 0-112 0,1 0 0 16,1-2-16-16,2-2-144 0,1-1-32 15,1 0 0-15,1-1 0 0,4-2-240 0,1 0-48 0,2 1-16 0,2-2 0 16,-1 1-80-16,1 0-32 0,2 0 0 0,4-1 0 16,2 0-32-16,2 1-16 0,0-1 0 0,1 1 0 15,-1-1 16-15,-1 0 16 0,2 3 0 0,-1 2 0 16,0 3-208-16,0 1 0 0,-2 1 0 0,-2 3 0 15,-2 1 0-15,-2 3 0 0,-2 0 0 0,1 0 0 16,-3 3 0-16,-1 1 144 0,0-2-144 0,-2 3 128 0,0-1 0 16,2 2 0-16,0 0 0 0,0 1 0 0,-3 2-128 0,1 1 160 15,1-1-160-15,-1 2 160 0,1 0 16 0,2 1 0 16,0 1 0-16,-1 2 0 0,-3 2-32 0,0-2 0 16,-1 0 0-16,-2 1 0 0,-2 3-144 0,-1 0 160 15,0 0-160-15,-2-1 160 0,0-1-160 0,1 1 160 16,-4-2-160-16,1-2 160 0,-1 0-16 0,0 1 0 15,1-2 0-15,0 0 0 0,-2 0-16 0,2 1 0 16,-2 2 0-16,5-3 0 0,-2 0-128 0,0-1-176 16,-3-1 48-16,1 0 0 0,-2-1 288 0,-1 1 64 15,-2 0 16-15,-1-2 0 0,1 2-240 0,-6-1 176 16,-4 1-176-16,1 0 160 0,0 1-160 0,1-1 160 16,-1-1-160-16,1-1 160 0,2-9 16 0,0 0 0 15,-4 11 0-15,4-11 0 0,0 0 96 0,-3 11 32 16,3-11 0-16,0 0 0 0,0 0-80 0,0 0-16 15,0 0 0-15,0 0 0 0,0 0-208 0,0 0 176 16,0 0-176-16,0 0 160 0,0 0-160 0,0 0 0 16,0 0 144-16,0 0-144 0,0 0 0 0,0 0 128 0,0 0-128 15,0 0 0-15,0 0 0 0,0 0 144 0,0 0-144 0,0 0 0 16,0 0 160-16,0 0-160 0,0 0 128 16,0 0-128-16,-2-10 128 0,-1 1-128 0,0-2 0 0,1 1 128 15,-2 1-128-15,1-3 160 0,2-1-160 0,0 1 160 16,1-2-160-16,1 1 192 0,3 0-192 0,0 1 192 15,0 0-192-15,1 3 0 0,-1-2 0 0,1 3 0 16,-5 8 0-16,5-9 0 0,-5 9 0 0,0 0 0 0,7-6-144 16,-7 6 144-16,6-6 0 0,-6 6 0 15,0 0-176-15,0 0 176 0,0 0-160 0,11-5 160 0,-11 5 0 0,9-4-144 16,-9 4 144-16,10-4 0 16,-10 4 0-16,11-3 0 0,-11 3 0 0,10-5-128 0,-10 5 128 0,12-3 0 15,-3 1 0-15,-9 2 0 0,10-3 0 0,-10 3 0 16,9-2 0-16,-9 2 0 0,0 0 0 0,0 0 0 15,0 0 0-15,0 0-128 0,0 0 128 0,0 0 0 16,0 0 0-16,0 0 0 0,0 0 0 0,0 0 0 16,0 0 0-16,0 0 0 0,0 0 0 0,0 0 0 15,0 0 0-15,-10 0 0 0,10 0 0 0,-9 1 0 16,9-1 0-16,-11 0 0 0,4 0 0 0,-2 0 0 16,-1 0 0-16,1 1 0 0,-1-1 0 0,-1-1 0 15,1 0 0-15,0-1 128 0,-1 1-128 0,2 1 176 16,0 0-176-16,9 0 192 0,0 0-192 0,0 0 192 15,-7 6-192-15,7-6 192 0,0 0-192 0,-4 10 0 16,3-1 0-16,2-3 0 0,-1-6 0 0,4 11 0 0,-4-11-128 0,4 13 128 16,-1 0 0-16,-1-3 0 15,1 3 0-15,2 0 0 0,1 2-144 0,0-1 144 16,-1 0 0-16,0-1 0 0,1 4 0 0,-1-4 0 16,0 2 0-16,0 0 0 0,1 0 0 0,-1-1 0 0,0 0 128 0,0 1-128 15,-1-2 0-15,1-2 0 0,-1 0 0 16,0-3-160-16,-4-8 160 0,1 11 0 0,-1-11 0 0,0 11 0 15,0-11 0-15,-1 12 0 0,-1-2 0 16,2-10 0-16,-3 10 128 0,3-10-128 0,-8 8 128 0,0 1-128 16,-1-2 144-16,1-1-144 0,-1 0 192 0,0-1-192 15,-1-3 192-15,-1 0-192 0,-1-2 192 0,1 2-192 16,-1-2 224-16,2 3-64 0,-2-3-16 0,0-1 0 0,0-3-144 16,2 0 0-16,0-4 0 0,0 2 0 15,3-1-1360-15,1-1-368 0,1 0-64 0</inkml:trace>
  <inkml:trace contextRef="#ctx0" brushRef="#br0" timeOffset="64161">21959 7065 4607 0,'0'0'400'0,"0"0"-400"0,0 0 0 0,0 0 0 16,0 0 3696-16,0 0 656 0,0 0 128 0,0 0 16 15,1-7-2256-15,-1 7-448 0,1-10-80 0,-1 10-32 16,4-9-224-16,-4 9-48 0,5-9-16 0,0 3 0 16,-5 6-512-16,7-11-112 0,1 3 0 0,-2 2-16 15,1-1-224-15,1 2-32 0,-8 5-16 0,11-6 0 16,0-1-112-16,1 1-32 0,-1-1 0 0,1 1 0 16,1-1 112-16,0-1 32 0,0-1 0 0,1-1 0 15,0-1 16-15,1 0 0 0,1-2 0 0,2 1 0 16,2 0-80-16,-1 2-16 0,1-2 0 0,3 1 0 15,3-2-144-15,2 0-48 0,2-1 0 0,2 1 0 0,5 0-208 0,1 1 128 16,-1 3-128-16,1-1 0 0,-3-1 272 16,-1 2-32-16,0 0-16 0,0 1 0 0,-1 2-96 0,1 0 0 15,-1 3-128-15,1 0 192 0,2 2-192 0,-1 1 0 16,-3 2 128-16,1 2-128 0,-2 0 0 0,-2 3 0 16,-2-4 128-16,-2 3-128 0,-4 2 128 0,0-2-128 15,0 1 176-15,-1-1-176 0,-1 1 160 0,-1-1-160 16,-2 3 128-16,2 0-128 0,0 0 128 0,0 3-128 15,1 1 0-15,0 2 128 0,2-5-128 0,0 3 0 16,-3 1 0-16,2 1 128 0,1 0-128 0,1 4 160 16,0-5-160-16,-1 3 160 0,0 1-160 0,-2-2 192 0,1-1-192 15,-2 1 192-15,2 1-32 0,-4-1 0 0,1-1 0 0,0 2 0 16,0-1-160-16,0 2 0 0,-2-5 0 0,-1 2-176 16,0 0 176-16,1-2 0 0,0 2 0 0,0 2 0 15,-2-1 0-15,0 3 0 0,0-4 128 0,-2 1-128 16,0-3 0-16,-1 3 144 15,1 1-144-15,-1 1 0 0,-2-4 128 0,0 2-128 0,0 0 0 0,-2 2 0 16,-1-4 128-16,2 2-128 0,-2-1 0 0,0 0 0 16,-1-2 144-16,-1 0-144 0,-1-1 0 0,0-1 144 15,-1 0-144-15,0-1 0 0,-1-10 0 0,3 11 128 16,-3-11 0-16,3 9-128 0,-3-9 192 0,0 0-64 16,0 0-128-16,3 9 0 0,-3-9 0 0,0 0 128 15,0 0-128-15,0 0 128 0,0 0-128 0,0 0 128 16,0 0-128-16,0 0 192 15,0 0-192-15,0 0 192 0,0 0-64 0,0 0 0 0,0 0 0 0,7-7 0 0,-7 7 0 0,4-11 0 16,0 0 0-16,0 1 0 0,-2-1-128 0,1 0 128 16,-2-2-128-16,1 1 128 0,0-5-128 0,2 1 0 15,0-1 0-15,0-2 128 0,0-1-128 0,0-1 0 16,-2-5 0-16,1 3 128 0,-2 2-128 0,1 0 0 16,-1-2 0-16,0 2 0 0,0 0 0 0,1 3 0 15,-1 1 0-15,0 2 0 0,-1 2 0 0,2 3 0 16,-2 10 0-16,0 0 0 0,-2-9 0 0,2 9 0 15,0 0 0-15,0 0 0 0,0 0 0 0,-2-9 0 16,2 9 0-16,0 0 0 0,0 0-128 0,0 0 128 16,0 0 0-16,-11 0 0 0,11 0 0 0,-9 6-144 15,9-6 144-15,-5 11 0 0,1-2-144 0,1 1 144 0,2 2 0 16,1 1-144-16,0 3 144 0,0-1 0 0,1-1-144 16,1 2 144-16,0 0 0 0,1 3 0 0,2 2 0 15,0 1 0-15,1 1 0 0,-1-3 0 0,0 1 0 0,2-1 0 16,-1-2 0-16,1 0 0 15,0 1 0-15,1-4 0 0,0-2 0 0,0-1 0 0,0-2 0 0,-2 1 0 16,-1-3 0-16,-5-8 0 0,7 10 0 0,-7-10 0 16,7 8 0-16,-7-8 0 0,0 0 0 0,5 8 0 15,-5-8 0-15,0 0 0 0,0 0 0 0,5 9 0 16,-5-9 128-16,0 0-128 0,0 8 0 0,0-8 128 16,0 0-128-16,-4 9 0 0,4-9 0 0,-8 8 0 15,-1-2 0-15,-1 1 128 0,-2-1-128 0,-1-1 192 16,1-1-48-16,-2 2 0 0,-3-3 0 0,0 3 0 15,1-1 48-15,-1 1 0 0,0-3 0 0,0 0 0 16,-1-2 64-16,1 0 0 0,3 1 16 0,1-1 0 0,-1-4-48 16,-1 1-16-16,1-1 0 0,1 0 0 0,0 1-208 0,1-1 176 15,0 2-176-15,1-4 160 0,0-2-160 0,2 2 0 16,0-2 0-16,2 2 0 0,1 0-128 0,6 5-64 16,-5-7-16-16,5 7 0 15,-3-9-1360-15,4-1-272 0,3 2-48 0,3-1-12512 16,1 0-2512-16</inkml:trace>
  <inkml:trace contextRef="#ctx0" brushRef="#br0" timeOffset="66047.82">23217 4956 19583 0,'0'0'864'0,"0"0"176"0,0-8-832 0,1 0-208 0,0 1 0 0,-1 7 0 0,3-10 944 0,-3 10 144 16,4-9 16-16,-4 9 16 0,2-9-256 0,-2 9-48 16,0 0-16-16,0 0 0 0,2-9 32 0,-2 9 16 15,0 0 0-15,0 0 0 0,0 0-64 0,0 0-16 16,-9 3 0-16,-1 2 0 0,0 1-128 0,-2 5-48 15,-1 1 0-15,1 2 0 0,-2 2 16 0,0 0 0 16,-2 1 0-16,2 2 0 0,-2-2-176 0,0 2-48 16,1 3 0-16,-1 3 0 0,2 1-208 0,1 2-48 15,1 3-128-15,2 3 192 0,1 1-192 0,1 0 176 16,3-1-176-16,2 0 160 0,2 0-160 0,3-3 0 16,3-2 0-16,2-2 0 0,2-2 128 0,3 0-128 15,2-6 0-15,4 1 128 0,2-2-128 0,-1-2 0 0,2-3 144 16,0-1-144-16,1-5 128 0,2-1-128 0,-1-4 128 0,2 1-128 15,-1-3 128-15,0-4-128 0,4 1 160 0,0-3-160 16,2-1 160-16,3-1-160 0,3-1 160 0,4 0-160 16,-1 1 176-16,1-1-176 0,-1-1 192 0,-4 1-192 15,-2-3 144-15,-4 0-144 0,-3-1 0 0,-1-1 144 16,-6 1-144-16,-5-3 0 0,-2-1 0 0,-4 0 0 16,-3-1-128-16,-1 0 128 0,-3-2 0 0,-2-1 0 15,-3-3 0-15,-1-3 0 0,-4 3 0 0,0-4 0 16,-3 0 0-16,-2 0 0 0,-3 3-128 0,0 1 128 15,-1-1 0-15,-2 1-176 0,-2 1 176 0,0 1-128 16,-2 4 128-16,-1-1 0 0,-1 2 0 0,2 3-128 16,-1 1 128-16,0 3 0 0,0-3 0 0,3 3 0 15,4 4 0-15,0-1 0 0,-1 3 0 0,2 3 0 16,4 1 0-16,0 1 0 0,2 2 0 0,1 1 0 0,10-4-256 16,-9 6-112-16,3 0-16 0,6-6-16 15,-7 8-704-15,7-8-144 16,0 0-32-16,-1 10 0 0,1-10-1152 0,1 10-224 0,-1-10-48 0</inkml:trace>
  <inkml:trace contextRef="#ctx0" brushRef="#br0" timeOffset="66416.05">23786 4753 17503 0,'0'0'1552'0,"0"0"-1232"0,-10 0-320 0,1 0 0 0,9 0 3040 0,0 0 544 0,-8 5 128 0,8-5 0 16,-5 10-2784-16,1 2-560 0,1-4-112 0,-1 2-32 15,-1 2-96-15,0 1-128 0,0 1 176 0,-1 9-176 16,-1-1 256-16,-3 4-48 0,0 2-16 0,-2 5 0 15,-1-4 368-15,-2 3 64 0,-5 5 16 0,-2 5 0 16,-3 3-176-16,-4 3-16 0,-2 3-16 0,-1 1 0 16,-1-1-32-16,2-1 0 0,2-3 0 0,0 1 0 15,1 2 80-15,0-2 16 0,4-5 0 0,1 0 0 0,2-4-304 0,3 1-48 16,1-2-16-16,3-3 0 0,2-5-128 16,3-4 0-16,4-1 144 0,1-3-144 0,1-2-240 0,5-3-112 15,2-3-32-15,2-2 0 16,2-3-2544-16,1-4-512 0</inkml:trace>
  <inkml:trace contextRef="#ctx0" brushRef="#br0" timeOffset="67304.36">24321 4687 10127 0,'0'0'448'0,"0"-9"96"0,0 2-544 0,0 7 0 0,1-11 0 0,2 3 0 15,-3 8 4304-15,0 0 752 0,2-9 160 0,-2 9 32 16,2-9-3760-16,-2 9-736 0,0 0-160 0,0 0-16 16,0 0 0-16,0 0 0 0,0 0 0 0,-7 4 0 15,-2 1-112-15,0 3-16 0,-3 2 0 0,2 3 0 16,-2 3 80-16,0 4 16 0,-2 2 0 0,1 3 0 0,0 1 64 0,-1 1 16 15,-2 3 0-15,0 1 0 16,-1 2-176-16,-1-2-16 0,-2-1-16 0,1 4 0 0,-1 1-64 0,2 3-16 16,0 0 0-16,1 2 0 0,0 3-96 0,3 2-32 15,1-2 0-15,3 0 0 0,3 0-80 0,3-3-128 16,2-1 176-16,4-2-176 0,2-5 128 0,2 1-128 16,2-4 0-16,4-1 0 0,1 2 0 0,2-2-176 15,2-4 32-15,2 0 0 16,-1-2-368-16,1-4-80 0,2-2-16 0,1-2 0 15,1 1-1424-15,-1-4-272 0,0 0-64 0,-1-3-8080 16,-2-2-1616-16</inkml:trace>
  <inkml:trace contextRef="#ctx0" brushRef="#br0" timeOffset="67963.81">24400 5064 26655 0,'0'0'1184'0,"0"0"240"0,-5-5-1136 15,-1 1-288-15,-1-2 0 0,7 6 0 0,-5-7 1312 0,5 7 208 16,-5-6 32-16,5 6 16 0,0 0-224 0,0 0-32 16,0 0-16-16,0 0 0 0,-2-11-512 0,4 2-96 15,-2 9-32-15,0 0 0 0,9-4-400 0,1-2-64 16,3 2-32-16,-1 0 0 0,0 2 32 0,1 1 16 15,1-1 0-15,2 0 0 0,-1 1 80 0,2 1 16 16,0 0 0-16,-1 0 0 0,0-1-48 0,-1 1-16 0,1 0 0 0,0 1 0 16,-1 0-64-16,0 1-16 0,-2-2 0 0,0 2 0 15,-2 2-160-15,1-1 128 0,-2 1-128 0,1-2 128 16,-1 2-128-16,-1 3 0 0,-9-7 0 0,10 6 0 16,-10-6 0-16,9 5 0 0,-9-5 0 0,8 9 0 15,-8-9-192-15,3 12 48 0,-1 0 0 0,-4-2 0 16,-1 2-48-16,-3-1-16 0,0-1 0 0,-3 0 0 15,-3 2 208-15,-2-1-192 0,-3 0 192 0,0 4-192 16,0-2 192-16,-1 4 0 0,-2 2 0 0,-1-2 0 16,2 0 0-16,-1 3 0 0,0-1 0 0,1 2 0 15,-1-1 0-15,3-1 0 0,4 1 0 0,2-1 0 16,-4-1 0-16,4-1 0 0,0-2 0 0,5-2 0 16,0 0 0-16,4-1 0 0,0-2 0 0,2-1 0 15,0 0 0-15,0-9 0 0,7 9 0 0,3-1 0 16,1-4 0-16,-1 0 0 0,1-1 0 0,2-1 0 0,1 0 0 0,3 0-192 15,0 1 48-15,3 1 16 16,-1-2-544-16,2 1-96 0,-1 1-32 0,2-3 0 16,0 2-1536-16,-1-3-304 0,-2 0-64 0,-1 0-11648 15</inkml:trace>
  <inkml:trace contextRef="#ctx0" brushRef="#br0" timeOffset="68322.92">24909 5375 34095 0,'0'0'1504'0,"0"0"320"0,0 0-1456 0,0 0-368 0,0 0 0 0,-5 9 0 16,5-9 464-16,-3 13 32 0,3-4 0 0,0 4 0 15,1 0-224-15,1 1-32 0,-2 2-16 0,2 0 0 16,1 2-224-16,-1-3 128 0,1 1-128 0,1 4 0 16,-1 2 128-16,-1-1-128 0,1-2 0 0,-2 1 0 15,2-1 0-15,-2-2 0 0,0 0 0 0,-1-1 0 16,0-2 0-16,2-1 128 0,-2 0-128 0,0-13 0 15,0 0 0-15,0 13 0 0,0-13 0 0,0 0-160 16,0 0-1568-16,0 0-320 16,0 0-64-16</inkml:trace>
  <inkml:trace contextRef="#ctx0" brushRef="#br0" timeOffset="68831.3">24934 5367 23039 0,'0'0'2048'0,"0"0"-1648"16,0 0-400-16,1-11 0 0,2 2 3008 0,-3 9 528 16,6-6 112-16,2 2 0 0,2-3-2704 0,-10 7-560 15,0 0-96-15,12 0-32 0,0 0-256 0,-1 0 160 16,1 3-160-16,1 1 128 0,-1-2-128 0,1 4 0 0,0 0 0 0,0 3 0 16,-1-2 0-16,0 3 0 0,-2 1 0 0,-1-1 0 15,-1 2 0-15,-2-1 0 0,-2 0 0 0,-1 1 0 16,-3-1 0-16,-1 0 128 0,-2 1-128 0,-2-3 192 15,-2 0 0-15,0 0 16 0,-4 0 0 0,1 0 0 16,-3 0-32-16,0-4-16 16,0 2 0-16,-1 1 0 0,1-2-160 0,4 1 192 0,0-1-192 0,0 0 192 15,-1-3-192-15,1 0 0 0,9-3 0 0,-11 3-176 16,11-3 32-16,0 0 0 0,-8 6 0 0,8-6 0 16,0 0 0-16,0 0 0 0,0 0 0 0,0 0 0 15,0 0-80-15,0 0-16 0,0 0 0 0,0 0 0 16,11 2 240-16,-11-2 0 0,13 2 0 0,-2 1 0 0,0 1 0 0,-1 1 160 15,1-1 0-15,-1 0 0 0,1 1-160 16,-1-1 192-16,-10-4-192 0,14 5 192 0,-1 0-192 0,-1 2 0 16,-1-3 0-16,0 1 0 0,0 0 0 15,-1 2 0-15,1-1 0 0,-4 1 0 0,0 2 0 0,-7-9 0 16,4 10 0-16,-4-10 0 0,2 15 0 0,0-4 0 16,-4 1 224-16,-3 0-64 0,0 1 0 0,-1-4 0 15,-4-1 0-15,1 0 0 0,-1 1-160 0,-3 1 0 16,-2-1 0-16,-1-1 128 0,-3 0-304 0,1 0-64 15,-2 1-16-15,2-4 0 16,0 2-192-16,2-1-64 0,1-1 0 0,0-3 0 16,0-2-1616-16,0-2-336 0,2-2-64 0</inkml:trace>
  <inkml:trace contextRef="#ctx0" brushRef="#br0" timeOffset="69400.73">24977 4682 11055 0,'0'0'480'0,"0"0"112"0,0 0-464 0,-8 0-128 0,-1-1 0 0,9 1 0 0,0 0 3680 0,0 0 720 16,0 0 144-16,0 0 16 0,0 0-2608 0,0 0-528 16,0 0-96-16,0 0-32 0,0 0-512 0,6 13-96 15,2-4-32-15,0 4 0 0,-2 1-80 0,5 2-32 16,2 1 0-16,2 1 0 0,4 1-128 0,0-1-32 15,1-1 0-15,1 2 0 0,1 2-96 0,0 3-32 16,-1-2 0-16,1-1 0 0,-4 0-96 0,-1-2-32 16,-1 1 0-16,0-1 0 0,-2 3 80 0,0 1 16 15,-3-1 0-15,-1 1 0 0,-1 1 48 0,-1-1 16 0,-1 3 0 16,-4 0 0-16,0 3-16 0,0 0 0 16,-1 1 0-16,2-2 0 0,-4-2-64 0,0 0-16 0,-1 2 0 15,0-1 0-15,-1-1-192 0,2-1 0 0,-1-3 0 0,0 0 0 16,-1-1 0-16,1 0 0 0,1 1 0 0,-1-2 0 15,-1-3 128-15,1 2-128 0,0-4 0 0,0 0 144 16,-1 2-144-16,1-1 0 0,-2-2 144 0,2 1-144 16,0-1 0-16,1-1 0 0,1-1 0 0,-1-2 128 15,0 2-128-15,0-12 0 0,1 10 0 0,1 2 0 32,-2-2-512-32,0-10-112 0,0 12-16 0,-2-1-16 15,2-11-608-15,-4 13-112 0,0-4-32 0,4-9 0 0,0 0-2032 16,-9 6-400-16</inkml:trace>
  <inkml:trace contextRef="#ctx0" brushRef="#br0" timeOffset="70816.08">25293 6823 1839 0,'0'0'160'0,"-5"-7"-160"16,-1 1 0-16,-1-1 0 0,1 0 4176 0,-2 0 816 0,0 1 144 0,0 2 48 15,0-2-3376-15,1 2-656 0,-1 1-144 0,8 3-32 16,-9-7 64-16,1 2 16 0,1 1 0 0,7 4 0 15,-6-5 496-15,6 5 112 0,0 0 0 0,0 0 16 16,0 0-240-16,0 0-48 0,0 0-16 0,0 0 0 16,0 0-640-16,9-7-128 0,1 5-32 0,2-1 0 15,1 2-192-15,1 1-64 0,2 0 0 0,2 0 0 16,2 0-128-16,1 0-48 0,1 0 0 0,1 0 0 16,2 1-144-16,0-1 0 0,0 3 144 0,-1-6-144 15,1 0 0-15,1 2 0 0,2-4 0 0,-2 4 128 16,0-2-128-16,-1 2 128 0,-3 1-128 0,-1 1 128 15,-3 2-128-15,-4 0 128 0,-2 1-128 0,-2 2 128 16,-10-6-128-16,8 9 0 0,-3-1 0 0,-5-8 0 16,0 10 0-16,-2 0 0 0,-5 2 0 0,-1-1 0 15,-1 3 0-15,-2 0 0 0,-5-1 0 0,-1 2-128 16,-3-2 128-16,0 4-128 0,-4 0 128 0,1 0-128 0,-1-1 128 16,-1 1-160-16,2 2 160 0,-3-2-160 0,0 2 160 0,1-2 0 15,2 0 0-15,-1 3 0 0,-1-3 0 0,1 0-128 16,-1-2 128-16,1 1 0 0,1-3 0 0,1-1 0 15,1-1 0-15,3 1 0 0,3 0 0 0,3-1 0 16,2 1 0-16,5-3 0 0,0 2 0 0,2-1 0 16,3-10 0-16,1 13 0 0,3-1 128 0,3 0-128 15,1 1 160-15,2-4-160 0,3-1 192 0,1 0-64 16,1-1-128-16,3 0 192 0,2-1-192 0,-1 0 0 16,1-1 0-16,0-1 0 0,3-4 0 0,-1 0 0 15,0 0 0-15,0-2 0 0,0 0 0 0,0 1 0 0,1-1 0 0,-4 0 0 31,-3 0-368-31,-2-2-112 0,1 2-32 0,-2-2 0 16,-3 1-1808-16,-10 3-368 0,0 0-80 0</inkml:trace>
  <inkml:trace contextRef="#ctx0" brushRef="#br0" timeOffset="71382.52">26111 7313 5519 0,'0'0'240'0,"0"0"64"0,0 0-304 0,8-4 0 15,-8 4 0-15,0 0 0 0,0 0 4336 0,5-8 800 16,-5 8 176-16,0 0 16 0,1-9-3088 0,-1 9-608 0,-1-10-128 0,1 10-32 15,-4-12-336-15,-1 3-80 0,0 1-16 0,5 8 0 16,-11-9 64-16,2 4 16 0,0 0 0 0,0-1 0 16,9 6-144-16,-11-6-16 0,0 3-16 0,-1 3 0 15,0 0-496-15,2 3-112 0,-1 1-16 0,1 1 0 16,-1 0-160-16,1 3-32 0,0 0-128 0,0 4 192 16,1 1-192-16,0 2 0 0,0 0 0 0,1 3 0 15,2 1 0-15,0 2 0 0,0 0 0 0,2 1 0 16,1-2 0-16,3-1 0 0,0 0 0 0,3-1 0 15,1 0 0-15,1-1 0 0,0-3 0 0,3 1 0 16,1-2 144-16,2-3-144 0,-1 1 128 0,3-2-128 16,2-1 0-16,0-1 128 0,1-1-128 0,2-2 0 15,0-2-352-15,5 1-160 16,-1-2-16-16,0-1-16 0,0-1-1552 0,-1 0-304 16,-2-1-64-16,0 0-13392 0</inkml:trace>
  <inkml:trace contextRef="#ctx0" brushRef="#br0" timeOffset="77336.62">25327 8333 13823 0,'-19'-6'608'0,"7"3"128"0,-2-3-592 0,-1 1-144 0,0-1 0 0,0-1 0 15,2-3 2208-15,3 0 416 0,-1 1 64 0,4 2 32 16,0 0-1936-16,3 1-384 0,4 6-80 0,-2-7 0 15,2 7-192-15,-4-7-128 0,4 7 144 0,0 0-144 16,0 0 640-16,0 0 16 0,0 0 16 0,0 0 0 16,0 0 528-16,0 0 96 0,0 0 32 0,0 0 0 0,0 0 112 15,0 0 32-15,0 0 0 0,0 0 0 0,0 0-240 0,0 0-32 16,0 0-16-16,8 12 0 0,-2-1-288 0,-1 0-48 16,0 1-16-16,1 1 0 0,-2 0-320 0,-2 2-64 15,1 0 0-15,2 2-16 16,2 0-176-16,-1 3-16 0,-1 3-16 0,-2 1 0 0,-2 2-48 0,2 0-16 15,-2 1 0-15,2 6 0 0,-1-2 0 0,1 4 0 16,-3-4 0-16,1 3 0 0,1 0 0 0,-1 1 0 16,0 2 0-16,0 1 0 0,1 2-160 0,-1 2 192 15,-1 1-192-15,0-1 192 0,-1-2-48 0,-1 0 0 16,2 1 0-16,2-2 0 0,-1-1 48 0,-1 0 0 16,0 2 0-16,3-1 0 0,3 0-48 0,-1 0 0 0,-1 0 0 0,-2 4 0 15,-2 4 0-15,-2-4 0 0,0 2 0 0,0-1 0 16,0-3-144-16,-1-4 128 0,-1-1-128 0,-2-5 128 15,-6-4-128-15,2 2 0 0,2 2 144 0,1 0-144 16,2 2 0-16,1-2 128 0,0 1-128 0,2 2 0 16,-1-2 0-16,2-2 144 0,-1 0-144 0,1 0 0 15,1-3 0-15,0 0 0 0,0-3 0 0,0 1 0 16,0-3 0-16,0 2 0 0,-1-3 128 0,-1 2-128 16,1 0 0-16,1 2 0 0,-1 3 0 0,1-1 0 15,0 0 0-15,0 1 0 0,-1-1 0 0,-1 1 0 16,2 0 128-16,-1 2-128 0,-2 0 0 0,2-1 0 15,-2-3 0-15,5-1 0 0,0-2 0 0,1-1 0 16,-2-2 128-16,1-1-128 0,-2 1 0 0,1-2 0 16,-1 1 128-16,0-3-128 0,0 0 0 0,1 0 0 0,0 1 0 15,1-2 0-15,-2 0 0 0,0-2 0 0,0-2 0 0,0 1 0 16,0 0 128-16,1-2-128 0,2 1 0 0,-2-1 128 16,0-1-128-16,-1-9 0 0,0 0 128 0,0 0-128 15,2 8 0-15,-2-8 0 0,1 9 128 0,-1-9-128 16,0 0 0-16,0 11 0 0,0-11 128 0,0 11-128 15,0-11 0-15,-1 10 0 0,1-1 0 0,0-9 0 16,-2 11 0-16,2-11 0 0,0 0 0 0,0 10 0 16,0-10 0-16,0 0 0 0,0 0 0 0,0 0 0 15,0 9 0-15,0-9 0 0,0 0 128 0,0 0-128 16,0 0 0-16,0 0 0 0,0 0 0 0,0 0 0 16,0 0 128-16,0 0-128 0,0 0 0 0,0 0 0 0,2 7 0 0,-2-7 0 15,0 11 0-15,0-11 0 0,0 0 0 0,-2 8 0 16,2-8 0-16,0 9 0 15,0-9 0-15,0 8 0 0,0-8 0 0,0 0 0 0,0 0 0 16,0 0 0-16,0 0 128 0,0 0-128 0,0 0 0 0,0 0 0 16,0 0 0-16,0 0 0 0,0 0 128 0,0 0-128 15,0 0 0-15,0 0 0 0,0 0 0 0,0 0 0 16,12-7 0-16,0 3 0 0,-12 4 0 0,13-4 0 16,-13 4 0-16,14-1 0 0,-1-2 0 0,3 1 0 15,2 4 0-15,-4-2-144 0,-3-3 144 0,1 0 0 16,1 3 0-16,1 0-128 0,0 0 128 0,2 1 0 15,1 1 0-15,1 1 0 0,2-1 0 0,1 0-128 16,-2 1 128-16,5 0 0 0,0 0 0 0,0 1 0 16,1-1 0-16,-2 0 0 0,1-1 0 0,-1 1 0 15,-2-1 0-15,0 2 0 0,-2-1 0 0,0 0 0 0,-3-2 0 16,-1 1 0-16,-2 1 0 0,-1 0 0 0,-12-3 0 0,10 4 0 16,-10-4 0-16,10 4 0 0,-10-4 0 0,0 0 0 15,10 5 128-15,-10-5-128 0,9 2 0 0,-9-2 144 16,0 0-144-16,0 0 0 0,0 0 128 0,0 0-128 15,0 0 0-15,0 0 0 0,8 3 0 0,-8-3 0 16,0 0 0-16,0 0 0 0,0 0 144 0,0 0-144 16,0 0 0-16,0 0 144 0,0 0-144 0,0 0 0 15,0 0 144-15,0 0-144 0,0 0 128 0,0 0-128 16,-2-12 128-16,1 2-128 0,0-1 160 0,-2 1-32 16,0 1-128-16,2-3 192 0,0-2-48 0,-1-3-16 15,0-3 0-15,-1 1 0 0,2-2-128 0,-2-3 128 0,-1-2-128 16,1-1 128-16,-1-3-128 0,0-4 0 0,-2 0 0 0,0-1 0 15,-2-4 160-15,2 1-160 0,-2 0 192 0,0-1-192 16,1 0 0-16,-2 1 0 0,2 2 0 0,-1 2 0 16,-1-1 0-16,1 3 0 0,4 0 0 0,0 0 0 15,-1 4 0-15,-2-1 0 0,2 3 0 0,1 1 0 16,0-2 0-16,2-2 0 0,-2-3 0 0,-2 0 0 16,2 0 0-16,1-2-144 0,-3-3 144 0,0 1 0 15,1-1 0-15,1 1 0 0,-1-1 0 0,-1 1 0 16,2-2 0-16,0 3 0 0,2-1 0 0,-2 3 0 15,1 0 0-15,2-2 0 0,0-2 0 0,1 1 0 16,2 3 0-16,2 2 0 0,-1 1 0 0,-1 0-192 16,2 1 192-16,0 2 0 0,-1 0 0 0,1 2 0 15,0 1 0-15,-2 3 0 0,0 2 0 0,0-1 0 16,1 2 0-16,1 2 128 0,-2-2-128 0,0 1 0 0,-1-1 0 0,0 1 0 16,1 3 0-16,-1-3 0 0,1-2 0 15,0 0 0-15,-2-1 0 0,1 1 0 0,-1-2 0 0,0 0 128 16,0-2-128-16,1 0 0 0,1 1 0 0,-2 1 0 15,-2-1 0-15,2 0 0 0,2-1 0 0,-1 2 0 16,-1-1 0-16,1 3 0 0,1 2 0 0,-1 2 128 16,-2-5-128-16,1 2 0 0,1 0 0 0,0 1 0 15,-1 1 0-15,2 2 0 0,-2 1 0 0,1-4 0 16,0 2 0-16,0 1 0 0,1-2 0 0,-2 1 0 16,0-1 0-16,0-1 0 0,0 2 0 0,0-1 0 15,0 3 0-15,0-1 0 0,-2-1 192 0,2 1 0 16,-1 0 16-16,0-2 0 0,1 0-208 0,1-1-256 0,3-1 48 0,-1 1 16 15,-2 3 192-15,2 1 256 0,-2-2-48 0,1 2-16 16,0 2-192-16,-1 0-288 0,-1 1 64 16,3 1 16-16,-3-1 208 0,1 1 0 0,-1 2 0 0,3-1 0 15,-1 0 0-15,1 0 0 0,-3 8 0 0,2-10 0 16,0 2 0-16,-2 8 0 0,0-8-128 0,0 8 128 16,2-8 0-16,-2 8 0 0,0 0 0 0,4-9 0 15,-4 9 0-15,0 0 0 0,7-6 0 0,-7 6 0 16,0 0-128-16,5-6 128 0,-5 6 0 0,0 0-144 15,0 0 144-15,0 0 0 0,9-1 0 0,-9 1 0 16,0 0 0-16,0 0 0 0,0 0 0 0,0 0-128 16,0 0 128-16,0 0 0 0,8-3 0 0,-8 3 0 15,0 0 0-15,0 0 0 0,0 0 0 0,0 0 0 0,0 0 0 0,0 0 0 16,0 0 0-16,0 0 0 0,0 0 0 0,0 0 0 16,0 0 0-16,0 0 0 0,0 0 0 0,0 0 0 15,0 0 0-15,-12 2 0 16,12-2 0-16,-10 2 0 0,-1 4 0 0,2-6 0 0,0 2 0 0,9-2 0 15,-12 4 0-15,2-3 0 0,-1 5 0 0,1-4 0 16,-3 2 0-16,0-3 0 0,-1 1 0 0,-2-1 144 16,-4 0-144-16,1 2 0 0,-3 0 144 0,1 0-144 15,0 1 0-15,-1 2 144 0,-2-6-144 0,2 1 0 16,-1 4 144-16,1-4-144 0,-1-1 160 0,1 2-32 16,-1 2-128-16,2-3 192 0,1-1-192 0,3 0 144 15,0 0-144-15,3 0 128 0,1-1-128 0,3 1 0 16,2-6 0-16,8 6 0 0,-8-4 0 0,8 4 0 0,-4-7-192 0,4 7 192 31,3-12-1280-31,8 7-144 0,10 5-32 0,0-3 0 16,0-3-2192-16,4-7-448 0</inkml:trace>
  <inkml:trace contextRef="#ctx0" brushRef="#br0" timeOffset="79605.17">26549 9400 17503 0,'-17'-2'1552'0,"7"2"-1232"0,-4 0-320 0,3 2 0 16,0-2 3680-16,2 2 672 0,9-2 144 0,-9 5 32 15,9-5-2832-15,0 0-560 0,0 0-112 0,0 0-32 16,-1 9-400-16,1-9-80 0,0 0 0 0,9 9-16 16,1-1-64-16,3-1-16 0,2-1 0 0,0-1 0 15,4 0 144-15,0-1 16 0,-1-1 16 0,3 0 0 16,3-1-256-16,2-2-48 0,-1 0-16 0,3 0 0 0,2-1-16 0,2 1-16 15,-1-1 0-15,1-2 0 16,2-2-80-16,2 1-16 0,-1 0 0 0,1 1 0 0,3 2-144 0,2-2 192 16,0 0-192-16,4 0 192 0,0-4 0 0,2 3 16 15,0 1 0-15,-1-1 0 0,-3 1-208 0,0-2 144 16,-1 1-144-16,-1-3 128 0,0 1-128 0,-1 1 0 16,2-2 144-16,1 3-144 0,1 0 0 0,1 2 0 15,-2 0 0-15,0 2 0 0,-2 2 0 0,-2-1 0 16,1-1 0-16,-3 1 0 0,0-1 0 0,-2 3 0 15,-1 0 0-15,0-3 0 0,1-2 0 0,-1 1 0 16,-3 1 0-16,-2 0 128 0,-2 0 48 0,-2-3 16 0,-3 1 0 16,-2-2 0-16,-2 0 80 0,-4 0 32 0,-1 1 0 0,-1 1 0 15,-1-1-80-15,-11 3-16 0,0 0 0 0,10-2 0 16,-10 2-80-16,0 0-128 0,0 0 176 0,0 0-176 16,0 0 176-16,0 0-176 0,0 0 160 0,5-8-160 15,-5 8 224-15,0 0-48 0,-1-8-16 0,1 8 0 16,-7-9 32-16,-2 2 16 0,-2 1 0 0,-2 1 0 15,-2-1-16-15,-2 2-16 0,-2-2 0 0,-3 1 0 16,-3-2-48-16,0 2 0 0,0 1 0 0,-1-3 0 16,0 0-128-16,1-1 160 0,3 4-160 0,0-1 160 15,1 0-160-15,3 1 128 0,0 0-128 0,2 0 128 16,0 0-128-16,2-1 128 0,1 1-128 0,1 0 128 16,2 1-128-16,1 2 0 0,0 0 0 0,9 1 0 15,-10-2 0-15,10 2 0 0,-9 0 0 0,9 0 0 16,0 0 0-16,0 0 0 0,0 0-144 0,0 0 144 0,0 0 0 0,0 0-160 15,13 0 160-15,0 2-128 0,2 0 128 16,2 2 0-16,2 1-144 0,2-2 144 0,0 1-128 16,2 1 128-16,2-1-160 0,1 1 160 0,2 2-128 0,-2 2 128 15,0-3 0-15,-1 3-144 0,-1 1 144 0,-2 1 0 16,-1 0 0-16,-1 1 0 0,-2-1 0 0,-2 2 0 16,-2 0 0-16,-1 0 0 0,-1 0 0 0,-2 2 0 15,-3 0 0-15,-2 0 0 0,-1-1 0 0,-3 2 0 16,-3 1 0-16,-2 1 0 0,0 0 0 0,-4 2 0 15,-4 1 0-15,-1-1 0 0,-2 0 0 0,-2 1 0 16,-4 2 0-16,-3 1 0 0,-2 1 0 0,-2-2 0 16,-4 0 0-16,4-2 0 0,-2 2-144 0,1-5-112 0,3 0 0 15,1-4-15008-15,4-3-2992 16</inkml:trace>
  <inkml:trace contextRef="#ctx0" brushRef="#br0" timeOffset="80688.98">28993 5013 16575 0,'0'0'1472'0,"3"-10"-1168"15,1-2-304-15,1 3 0 0,0-3 2016 0,1 3 352 16,-1 0 64-16,-5 9 0 0,5-9-528 0,0 2-112 0,-5 7-32 0,0 0 0 16,0 0-240-16,0 0-48 0,0 0-16 0,0 0 0 15,0 0-304-15,0 0-64 0,7 12-16 16,-2 0 0-16,0 0-496 0,-2 1-80 0,-2 2-32 0,0 4 0 15,-1-2 0-15,-1 2 0 0,-2 3 0 0,1 2 0 16,-3 0-208-16,-3 1-64 0,-1 0 0 0,0 2 0 16,-5 3-48-16,3 2-16 0,-2-1 0 0,1-1 0 15,0-3-128-15,-1 1 0 0,0-2 144 0,1-1-144 16,1-1 160-16,-1 0-32 0,3-2-128 0,-2-1 192 16,2 0 64-16,0 0 0 0,-1-1 0 0,1 1 0 15,1-5-96-15,1 2-16 0,-1-1 0 0,2 0 0 16,-1-1-144-16,1-2 0 0,-2 0 0 0,2-1 0 15,0-1 0-15,1 0 0 0,1-2 0 0,2 2 0 16,-2-3 128-16,4-9-128 0,-6 11 0 0,3-4 128 0,3-7-128 16,0 0 128-16,0 0-128 0,0 0 128 0,0 0 32 0,0 0 0 15,0 0 0-15,14 4 0 0,0-6-160 16,2-1 128-16,2-1-128 0,3 0 128 0,2-1-128 0,0 0 0 16,-2 0 0-16,-1-1 0 0,1 1 0 0,-1 1 0 15,-2 0-192-15,-1 2 192 16,-3-2-752-16,-1 1-16 0,3 1-16 0,-4 0 0 15,-12 2-1968-15,13-4-384 0,-1-1-64 0,-2 1-8320 16,0 0-1664-16</inkml:trace>
  <inkml:trace contextRef="#ctx0" brushRef="#br0" timeOffset="80938.06">29270 5483 23951 0,'0'0'2128'0,"0"0"-1696"0,0 0-432 0,-9 8 0 15,2 1 4032-15,3 1 704 0,4 1 160 0,0 2 32 16,0 1-3712-16,0 3-720 0,0 2-160 0,0 2-16 16,0-2-192-16,0 0-128 0,-1 1 144 0,0-1-144 15,-1 1 0-15,1-1 0 0,0 0 0 0,-2-1 0 31,0-5-320-31,1 0-96 0,-1-1-32 0,3-12 0 0,-2 9-1856 16,2-9-384-16,0 0-80 0,0 0-12848 0</inkml:trace>
  <inkml:trace contextRef="#ctx0" brushRef="#br0" timeOffset="81120.75">29332 5242 40319 0,'0'0'1792'0,"0"0"352"0,0 0-1712 0,0 0-432 16,0 0 0-16,0 0 0 0,0 0 0 0,0 0-304 15,12 9 48-15,-2-3 16 16,-10-6-1600-16,12 3-320 0,-12-3-64 0,12 1-16 0</inkml:trace>
  <inkml:trace contextRef="#ctx0" brushRef="#br0" timeOffset="81523.69">29511 5551 25791 0,'0'0'2304'0,"-3"11"-1856"0,2-2-448 0,1 3 0 15,0 1 1984-15,3-1 288 0,-3-12 64 0,4 13 16 16,-1 1-1776-16,0-3-336 0,-3-11-80 0,0 11-16 16,0-11 240-16,-3 12 32 0,0-1 16 0,-3-2 0 15,1-1 192-15,-1-1 32 0,-1 0 16 0,1 1 0 16,6-8-32-16,-8 9-16 0,8-9 0 0,-7 5 0 15,7-5 0-15,0 0 0 0,0 0 0 0,0 0 0 16,0 0-96-16,0 0-16 0,0 0 0 0,0 0 0 16,0 0-128-16,4-12-16 0,1-1-16 0,2 0 0 0,2 0-96 0,0 0 0 15,2-4-16-15,0 0 0 0,1-4-240 0,0 2 176 16,-2-3-176-16,2 1 160 0,0 1-160 16,-1-1 0-16,1 2 0 0,-3 1 0 0,2 1 128 0,-1 2-128 15,-1 5 128-15,-1 2-128 0,0 3 0 0,-8 5 0 16,12-1 0-16,-1 4 0 0,0 4-128 0,-1 2 128 15,1 2 0-15,-1 2 0 0,2 2 0 0,0 1 0 16,-2-1-144-16,2 0 144 0,-1-1 0 0,2 1 0 16,0 0 0-16,1 1 0 0,-3 1 0 0,1-3 0 15,-2 0 0-15,1 1 0 0,-1-3 0 0,-1 2-192 16,-2 0 192-16,-1 2-160 16,1-2-304-16,-1 2-64 0,1-1-16 0,-2 1 0 15,0 0-2368-15,1-2-480 0,-1-1-80 0,1-1-13104 0</inkml:trace>
  <inkml:trace contextRef="#ctx0" brushRef="#br0" timeOffset="82067.36">30327 5815 7359 0,'0'0'320'0,"0"0"80"0,0 0-400 0,0 0 0 0,0 0 0 0,0 0 0 16,0 0 5680-16,0 0 1040 0,-5 9 224 0,5-9 32 16,-7 11-4400-16,3-1-880 0,4-10-176 0,-2 12-48 15,-1 0-640-15,3-12-128 0,0 13-16 0,0-3-16 16,0-10-544-16,0 11-128 0,0-11 0 0,3 11 0 15,-3-11-1424-15,0 0-320 0,0 0-64 16,0 0-9024-16,0 0-1808 0</inkml:trace>
  <inkml:trace contextRef="#ctx0" brushRef="#br0" timeOffset="82545.08">30961 5132 4607 0,'0'0'400'0,"0"0"-400"15,0-9 0-15,0 9 0 0,0 0 7392 0,0 0 1392 16,6-8 288-16,-6 8 48 0,5-8-6960 0,-5 8-1392 0,6-8-288 15,-6 8-48-15,4-7-32 0,-4 7 0 16,0 0 0-16,2-11 0 0,-2 11-128 0,3-9-16 0,-3 9-16 0,1-10 0 16,-1-1-112-16,0 11 0 0,-3-9-128 0,1 1 192 15,2 8-16-15,-5-9-16 0,-3 3 0 0,0 0 0 16,-1 5 192-16,0 1 32 0,-2 0 16 0,0 1 0 16,-4 5-144-16,1 0-16 0,1 5-16 0,-1 2 0 15,-2 1-224-15,2 3 0 0,-1 1 0 0,2 2 0 16,1 3 0-16,2 1 0 0,1-1 0 0,0 3 0 15,1 0 0-15,0 3 0 0,3 2 0 0,2-1 0 16,1-2 0-16,0 2 128 0,2 1-128 0,-1 0 0 16,0 2 0-16,1-1 0 0,1-3 0 0,0 1 0 0,1-1 0 15,-1 1 0-15,2 0 128 0,2-2-128 0,-1 2 0 16,2-5 0-16,1-3 0 0,2-1 0 0,1 0 0 16,2-3 0-16,0-2 0 0,1-3 0 15,1-3-672-15,2-2-80 0,2-3-16 0,0-1 0 16,2 0-1168-16,-1-1-240 0,1-1-64 0,0-2-8816 15,-4-1-1760-15</inkml:trace>
  <inkml:trace contextRef="#ctx0" brushRef="#br0" timeOffset="82876.84">31262 5055 26719 0,'0'0'2368'0,"-11"-4"-1888"0,4 2-480 0,7 2 0 15,0 0 3520-15,0 0 592 0,0 0 128 0,0 0 32 16,-4 10-3472-16,1 2-800 0,-1 2 0 0,3 0 0 16,1 2 0-16,-1 5 0 0,-3 2 0 0,1 3 0 15,2 3 0-15,-2 4 0 0,-1 2 0 0,2 1 0 16,0 0 0-16,0 1 128 0,-1 1-128 0,-1-1 0 15,0-3 128-15,2 1-128 0,-1-1 0 0,-1-2 0 16,0 2 0-16,3-5 0 0,-2 0 0 0,1-3 0 16,-1 0-176-16,2-1-80 0,1-3-32 0,0-1 0 15,1-2-752-15,2-2-160 0,-2-3-16 16,2-1-16-16,1-2-2416 0,-4-11-496 0</inkml:trace>
  <inkml:trace contextRef="#ctx0" brushRef="#br0" timeOffset="83327.97">31473 5584 15663 0,'0'0'1392'0,"0"0"-1120"16,-1-9-272-16,1 9 0 0,0 0 4288 0,0 0 816 15,0 0 144-15,0 0 48 0,-4-9-3552 0,4 9-704 16,-8-4-144-16,-1 4-16 0,0 3-336 0,-2 1-64 0,1 1-16 0,-1 3 0 15,1 2-464-15,0 3 0 0,-1-2 0 0,1 2 0 16,-1 0 0-16,2 0 0 0,0 0 0 0,1 1 0 16,2 2 320-16,1-2-48 0,1-1 0 15,1 0 0-15,3-13-48 0,0 15-16 0,3-2 0 0,2-3 0 16,-5-10-208-16,10 8 0 0,1-3 0 0,0-4 0 16,2-2 0-16,0-3 0 0,1-1 0 0,0-2 0 15,3 1-144-15,0-3 144 0,0-3 0 0,0 0-144 16,-2 1 144-16,1-1 0 0,0 0 0 0,-2 0 0 15,-1 3 0-15,-3-1 0 0,-2 2 0 0,-1 0 0 16,-7 8 0-16,5-9 128 0,-4 1-128 0,-1 8 0 16,0 0 0-16,0 0 144 0,0 0-144 0,0 0 0 15,-9 2 192-15,9-2-192 0,-9 7 192 0,2 3-192 16,1 0 368-16,1 2-48 0,1 1 0 0,1 1 0 16,1 2-48-16,2-1-16 0,0 0 0 0,2 0 0 0,1-2-256 0,1 0 0 15,1-1 0-15,1-1 0 0,-6-11 0 0,12 10-144 16,-1-2 16-16,-1-2 0 15,2 1-640-15,0-6-128 0,-2 0-32 0,2-1 0 16,1-1-2128-16,-2-3-416 0,0 0-96 0</inkml:trace>
  <inkml:trace contextRef="#ctx0" brushRef="#br0" timeOffset="83741.95">32070 5397 23951 0,'0'0'2128'0,"0"0"-1696"0,0 0-432 0,-8 6 0 16,-1 1 3072-16,0 1 512 0,-1 1 128 0,-3 1 0 15,-3 1-2368-15,-1-1-496 0,0 2-80 0,0 1-32 16,0 0-112-16,3-2-32 0,-1 1 0 0,4-1 0 16,-1-1-416-16,2 1-176 0,2 0 128 0,0-3-128 15,-1 2 0-15,2 0 0 0,2-4 0 0,5-6 0 16,0 0 0-16,0 0-176 0,0 0 48 0,0 0 0 15,0 0 128-15,0 0-192 0,0 0 192 0,0 0-192 16,0 0 192-16,11 5 0 0,-11-5 0 0,11 4-128 16,1-4 128-16,0 0 0 0,-1 0 0 0,1-2 0 15,0 0 0-15,1 2 0 0,1 2 0 0,2 0-128 16,0 2 128-16,-2 0 0 0,0 3 0 0,1-1 0 16,-2 3-160-16,-2-2 160 0,0 1-192 0,-3-1 192 0,-2 0 0 15,-2 3-128-15,-1 1 128 0,-3-1 0 0,-3 1 128 16,-1 0 96-16,-2 1 16 0,-4 1 0 0,1-1 112 15,0 0 32-15,-1-2 0 0,-1 2 0 0,-2-2-208 0,2 1-48 16,-2-1 0-16,1 2 0 0,0 1-128 0,0-3 0 16,1 1 0-16,-1-2 0 15,-1 0-384-15,1-1-96 0,0 0-32 0,2-1 0 16,-2 1-1920-16,3-1-384 0,9-7-64 0,0 0-12736 0</inkml:trace>
  <inkml:trace contextRef="#ctx0" brushRef="#br0" timeOffset="84174.97">32326 5381 30399 0,'0'0'2704'0,"0"0"-2160"0,0 0-544 0,0 0 0 16,0 0 2528-16,0 0 400 0,-9 7 80 0,2 2 0 15,1-3-2256-15,-5 3-464 0,-2 0-96 0,1 3 0 16,1 1-64-16,-4-1 0 0,-3 1 0 0,0 1 0 16,-2-1-128-16,3-1 0 0,0 0 0 0,0-2 128 15,2-2-128-15,2 0 0 0,2 0 0 0,2-2 0 16,1 1 0-16,8-7 128 0,0 0-128 0,0 0 128 16,0 0-128-16,0 0-272 0,0 0 64 0,9 1 16 15,2 0-128-15,-1 2 0 0,1-2-16 0,0-1 0 0,4 0 192 16,-2 0 144-16,1 0-192 0,0 0 192 0,2 2 0 15,-2 0 0-15,-1-1 0 0,1 2 0 0,-1 1 0 0,0 3-128 16,0 0 128-16,-3 4 0 0,-2-3 0 0,0 2 0 16,-2 2 0-16,1-2 0 0,-2 2 0 0,-1 0 0 15,0-1-128-15,-2 2 128 0,1 2 0 0,-3-2 0 16,-1-3 0-16,-3 5 0 0,0-1 0 0,-1 0 144 16,-2-1-144-16,-1 0 128 0,1 2 0 0,-3 0 0 15,1-3 0-15,0 1 0 0,1-1-128 0,-2 1-144 16,-2-1 144-16,0 1-208 15,1 1-1392-15,-2 2-288 0,-3-1-48 0</inkml:trace>
  <inkml:trace contextRef="#ctx0" brushRef="#br0" timeOffset="84403.71">32442 6073 51663 0,'0'0'2288'0,"0"0"464"0,1 12-2192 0,2-3-560 0,-3-9 0 0,4 12 0 16,-4-12 0-16,0 0 0 0,6 10 0 0,1-1-144 15,-7-9-1200 1,7 7-224-16,-7-7-48 0,11 3-12624 0,-11-3-2528 0</inkml:trace>
  <inkml:trace contextRef="#ctx0" brushRef="#br0" timeOffset="87593.64">28944 7455 22047 0,'0'0'976'0,"0"0"208"0,0 0-944 0,0 0-240 0,0 0 0 0,0 0 0 16,0 0 928-16,0 0 144 0,0 0 16 0,0 0 16 16,0 0 144-16,0 0 32 0,0 0 0 0,0 0 0 15,0 0-416-15,0 0-80 0,0 0-16 0,0 0 0 16,0 0-96-16,0 0-32 0,6-8 0 0,1 1 0 16,-1-1 16-16,2 1 0 0,1 1 0 0,-1-1 0 15,0-1-288-15,0 1-64 0,0-3-16 0,-1 1 0 16,0-1 448-16,1-2 96 0,-3-2 0 0,2 1 16 15,-1 0-16-15,1 0-16 0,-1 2 0 0,2-4 0 16,1-2-528-16,-1 0-96 0,-2 0-32 0,2 0 0 16,1-3-160-16,0 1 128 0,1-3-128 0,-3 1 128 0,1 1-128 15,0-1 0-15,-1-1 0 0,-1 0 128 0,1-2-128 0,-1 4 0 16,-1 0 0-16,1 1 0 0,-1-1 0 0,0 0 0 16,-2 2 0-16,-2 0 0 0,1 2 0 0,0 3 0 15,-1 0 0-15,-1 3 0 0,0 1 0 0,0 9 0 16,0-7 0-16,0 7 128 0,0 0-128 0,0 0 0 15,0 0 144-15,0 0-144 0,0 0 0 0,-3 13 0 16,1 1 0-16,-1 6 0 0,-1 4 0 0,3 0-128 16,-2 1 128-16,1 1 0 0,-1 2 0 0,3 0 0 15,0 3 0-15,2-2 128 0,1-1-128 0,0 0 0 16,1 0 0-16,0-1 0 0,1-1 0 0,0 0 0 16,2-4 0-16,1 2 0 0,-3-5 0 0,3 0 0 0,0-4 0 0,1-2 0 15,1 0 128-15,0-6-128 0,1-1 160 16,-1 0-160-16,1-3 256 0,-1-1-32 0,1-2-16 0,0-3 0 15,1-2 32-15,0 0 0 0,-2-2 0 0,2-2 0 16,-2-3-240-16,2-1 0 0,-1-2 0 0,-1-2 0 16,0-3 128-16,1 1-128 0,-1-2 0 0,1-3 144 15,-2-1-144-15,0 1 0 0,0-5 0 0,3 2 128 16,-2-3-128-16,1 0 0 0,-3-4 0 0,1 0 0 16,-2 3 0-16,3-1 0 0,-4 4 0 0,2-2 0 15,0 1 0-15,0 4 0 0,-2 4 0 0,1 3 0 16,-1 1-128-16,1 4 128 0,0 1 0 0,1 1 0 15,0-1 0-15,3 4 0 0,-1-1 0 0,0 4 0 16,0 1-176-16,-10 4 176 0,10-3-128 0,-10 3 128 16,12 2 0-16,-2 1 0 0,-10-3 0 0,11 12 0 15,-4 3 0-15,0 1 0 0,-2 7-160 0,-1 0 160 0,-1 2 0 0,-1 2 0 16,0 1 0-16,-2 2 0 0,0 1 0 0,0 0 0 16,1 0 192-16,-1 1-48 0,0-2-144 0,1-2 128 15,0 1-128-15,2-3 128 0,1-1-128 0,-1 0 0 16,-1-4 0-16,1 1 0 0,-1-1 0 0,0-2 0 15,-2-1 0-15,1 1 0 0,-1-1-176 0,0-2-64 16,1-2-16-16,-1-1 0 16,0-1-1056-16,2-2-224 0,-1-1-32 0,-1-9-16 15,0 0-1632-15,0 0-336 0</inkml:trace>
  <inkml:trace contextRef="#ctx0" brushRef="#br0" timeOffset="88329.21">30066 7159 29423 0,'0'0'1296'15,"0"0"288"-15,0 0-1264 0,0 0-320 0,0 0 0 0,0 0 0 0,0 0 896 0,0 0 128 16,0 0 32-16,0 0 0 0,0 0-224 0,0 0-32 16,0 0-16-16,0 0 0 0,0 0-304 0,0 0-64 15,0 0-16-15,-4 11 0 0,3 0 128 0,0 2 32 0,-2 2 0 0,1 0 0 16,0 1 0-16,0 2 0 15,-1 3 0-15,0-1 0 0,1-3-64 0,-1 2-16 0,-1 1 0 0,2 2 0 16,-1 0-304-16,1-1-176 0,0-3 192 0,2-2-192 16,0-3 144-16,3-1-144 0,1-3 0 0,1-1 144 15,-5-8 64-15,9 6 16 0,0-1 0 0,2-2 0 16,0-2-224-16,1-2 0 0,-1-2 0 0,0 1 0 16,2-5 0-16,0 1 176 0,0-2-176 0,0-1 160 15,0-3-160-15,0 0 0 0,-1-1 144 0,-1-1-144 16,-1-2 0-16,-1-2 0 0,-1 0 0 0,0 1 128 15,-2 1-128-15,0-1 0 0,-3 0 0 0,1 2 128 16,-1-1-128-16,-2 3 0 0,-1 3 0 0,0 10 128 16,0 0-128-16,0 0 0 0,-1-11-128 0,1 11 128 0,0 0 0 15,0 0-160-15,0 0 160 0,0 0 0 0,0 0-144 16,0 0 144-16,0 0 0 0,0 0-144 0,0 0 144 0,0 12-160 16,-3 0 160-16,2 1-160 0,0 2 160 0,-1 1 0 15,1 0 0-15,1-2-128 0,-1 2 128 0,0-1 0 16,1 1-144-16,1 1 144 15,-1-2-480-15,0 1-32 0,1-2 0 16,2-2 0-16,-3-12-336 0,5 11-80 0,-5-11-16 16,8 9 0-16,0 0-2080 0,-8-9-432 0,10 1-64 0</inkml:trace>
  <inkml:trace contextRef="#ctx0" brushRef="#br0" timeOffset="89515.14">30557 6720 22399 0,'0'0'992'0,"0"0"208"0,0 0-960 0,0 0-240 0,0 0 0 0,0 0 0 15,0 0 768-15,0 0 96 0,0 0 32 0,0 0 0 16,0 0 432-16,0 0 80 0,0 0 32 0,0 0 0 16,0 0-384-16,0 0-80 0,6 9-16 0,-1 4 0 15,0 1-320-15,1 6-80 0,-1 3-16 0,1 6 0 0,1-1-224 0,-1 2-32 16,1 1-16-16,1 3 0 0,0 1-144 0,-2 3-128 15,-1-2 144-15,3 2-144 0,-1-3 0 0,-3-1 128 16,-3 1-128-16,0-1 0 0,-1-1 0 0,-1 1 0 16,-3-2 0-16,0 1 0 0,-1-2-256 0,1-5-112 15,1-2-16-15,-1-5 0 16,-1 1-112-16,0-6-16 0,2 2-16 0,-1-3 0 16,2-4-1040-16,2-9-208 0,0 0-32 0,0 0-11600 0</inkml:trace>
  <inkml:trace contextRef="#ctx0" brushRef="#br0" timeOffset="90058.43">30928 6862 11967 0,'0'0'1072'0,"0"0"-864"16,0 0-208-16,0 0 0 0,0 0 4160 0,0 0 768 0,-4 10 176 0,-1 1 16 16,-2 2-3200-16,2 1-640 15,0 1-128-15,1 4-16 0,0 2-288 0,0 4-48 0,0 2-16 0,2-1 0 16,-2 4-464-16,1 2-112 0,2 0-16 0,0 1 0 16,-1 1-192-16,2-2 0 0,0 0 0 0,0-1 0 15,0-1 0-15,3-4 0 0,0 0 0 0,-1-3 0 31,1-2-608-31,1-1-160 0,0-6-48 0,-1-1 0 16,0-1-2640-16,-3-12-512 0</inkml:trace>
  <inkml:trace contextRef="#ctx0" brushRef="#br0" timeOffset="90256.77">30836 7188 28559 0,'0'0'2544'0,"0"0"-2032"16,0 0-512-16,0 0 0 0,0 0 3056 0,0 0 512 16,10 0 96-16,0 0 32 0,1 0-3008 0,1 1-688 15,1 2 0-15,1-3 0 16,-1-1-624-16,1 1-96 0,1-2-32 0,-1 4 0 16,0 0-2384-16,-1-1-464 0</inkml:trace>
  <inkml:trace contextRef="#ctx0" brushRef="#br0" timeOffset="90429.68">31112 7338 22111 0,'0'0'976'16,"1"14"208"-16,-1-1-944 0,2-1-240 0,1 2 0 0,1 1 0 0,2-2 3216 0,-1 0 608 0,-1 0 112 0,0-4 32 15,0 1-2864-15,-4-10-560 16,1 11-112-16,1-3-32 15,-2-8-1168-15,0 0-256 0,0 0-32 0,0 0-14688 0</inkml:trace>
  <inkml:trace contextRef="#ctx0" brushRef="#br0" timeOffset="90594.17">31182 6926 38351 0,'0'0'1696'0,"0"0"352"0,0 0-1632 0,0 0-416 0,0 0 0 0,0 0 0 0,0 0-128 0,0 0-128 16,2 13 0-16,2-3-10944 15,1 0-2192-15</inkml:trace>
  <inkml:trace contextRef="#ctx0" brushRef="#br0" timeOffset="90965.16">31495 7171 30351 0,'-5'-10'1344'0,"5"10"272"0,-5-11-1296 0,0 2-320 0,1 1 0 0,0-1 0 15,4 9 960-15,-7-9 112 0,1 1 16 0,-1 2 16 16,1 2-256-16,-1-1-48 0,-2 1-16 0,9 4 0 16,-10 2-416-16,0 2-96 0,1 3-16 0,2 0 0 15,-1 0-256-15,1 5 0 0,1 1 0 0,0 0 0 16,1 4 192-16,1 0 16 0,2 2 16 0,0 2 0 16,2 1 0-16,0-1 0 0,2 1 0 0,2-1 0 15,0 4 128-15,1-2 32 0,3 0 0 0,1-3 0 16,1 1-384-16,2-1 0 0,1-7 0 0,1 0 128 15,1-1-528-15,0-1-112 0,2-3 0 16,1 0-16-16,2-3-2096 0,0-2-432 0,-2-1-80 0,1-2-11120 16</inkml:trace>
  <inkml:trace contextRef="#ctx0" brushRef="#br0" timeOffset="91263.93">31914 6656 10127 0,'0'0'448'0,"-6"-6"96"0,1-5-544 0,5 11 0 0,0 0 0 0,0 0 0 16,0 0 6112-16,0 0 1120 0,0 0 208 0,-9 11 48 15,1 2-5664-15,2 5-1136 0,-2 1-240 0,3 7-32 16,-2 4-128-16,2 4-32 0,1 5 0 0,0 1 0 15,-1-1 128-15,1 0 32 0,1 0 0 0,2 0 0 16,1 0-272-16,-1 0-144 0,1-5 160 0,0 0-160 16,1-3 0-16,-1-2 0 0,0-3 0 0,1 3 0 15,2-3-176-15,0 0-128 0,-2-4-16 0,2-1-16 16,-1 0-496 0,2-3-112-16,0-2-16 0,1-3 0 0,0-3-2112 0,1-2-448 0</inkml:trace>
  <inkml:trace contextRef="#ctx0" brushRef="#br0" timeOffset="91753.65">32134 7116 6447 0,'-9'-4'576'15,"-2"2"-576"-15,1 2 0 0,0 2 0 0,-1 4 7408 0,1 3 1360 16,-2-1 288-16,0 2 48 0,1 2-7360 0,-2 2-1472 16,-3 2-272-16,2 1 0 0,-1 1-256 0,2 0 32 15,0 0 16-15,1 1 0 0,2-1 208 0,2-4 0 16,3 1-160-16,0-1 160 0,1-1 0 0,4-1 240 16,0-12-48-16,4 11 0 0,-4-11-64 0,6 8 0 0,-6-8-128 15,12 5 192-15,0-1-192 0,1-2 144 0,1-4-144 0,2 1 128 16,-1-4-128-16,2 0 0 0,2-2 0 0,-1-1 0 15,1-3 0-15,0 0-192 0,-2 1 32 0,0 1 16 16,-1-2 144-16,0 2-208 0,-5-1 80 0,-1-1 128 16,-1-1 0-16,-2-1 0 0,-3 0 0 0,-2 3 0 15,-1-1 0-15,-1 2 0 0,0 9 0 0,-3-7 192 16,3 7-64-16,-8-6-128 0,0 4 192 0,8 2-64 16,-12-3 160-16,3 6 32 0,0-2 0 0,9-1 0 15,-9 7 192-15,2-1 64 0,2 2 0 0,1 2 0 16,2 1-288-16,0 2-48 0,1 1-16 0,1 2 0 0,1-1-224 0,2 6 0 15,-2-1 0-15,3 1 0 0,1-3 0 16,2 3 0-16,-1-3 0 0,3 0 0 0,2-1-256 0,-1-1 48 16,1-3 16-16,-1 0 0 15,1-1-240-15,-1-2-32 0,0-1-16 16,1-1 0-16,-2-1-592 0,0-3-112 0,2-3-32 0,-1-2-10080 16,-10 1-2016-16</inkml:trace>
  <inkml:trace contextRef="#ctx0" brushRef="#br0" timeOffset="92221.04">32691 7090 35071 0,'0'0'1552'0,"-4"-6"320"0,4 6-1488 0,-5-8-384 0,5 8 0 0,0 0 0 15,-7-4 768-15,-1 3 96 0,-1 1 16 0,-1 2 0 16,-1 2-240-16,1 3-64 15,-2-3 0-15,-1 2 0 0,0 1-256 0,0 0-48 0,-1 3-16 0,-2-1 0 16,0 0-112-16,1 1-16 0,-1 1-128 0,2 2 192 16,1-3-64-16,0 2 0 0,0-2-128 0,2 1 192 15,2-5-192-15,3 1 0 0,6-7 128 0,-7 6-128 16,7-6 0-16,0 0 128 0,-5 7-128 0,5-7 0 16,0 0 0-16,0 0 0 0,0 0 0 0,0 13 0 15,0-13 0-15,2 12-160 0,2-2 160 0,-4-10-128 16,0 0 128-16,12 12 0 0,0-4 0 0,0-1 0 15,1 0 0-15,0-1-128 0,1 2 128 0,2-4 0 16,-1 1 0-16,1-1-128 0,-2 2 128 0,1-1 0 0,-2 0-176 16,0 0 176-16,-2 2-208 0,0-1 80 0,-1-1 128 0,-10-5 0 15,11 10 0-15,-11-10 0 0,7 11 0 0,-3 0 0 16,-2-1 0-16,-4 1 0 0,0-2 0 0,-2 0 176 16,-3-1-16-16,-2-1 0 0,-1 3 208 0,-1-1 32 15,0 0 16-15,-1 1 0 0,-1-1-112 0,-1 2-32 16,-1-2 0-16,2 1 0 0,0 0-272 0,1-3 160 15,1 0-160-15,0 1 128 0,2-1-368 0,1-1-80 16,8-6 0-16,-8 4-16 16,8-4-560-16,0 0-128 0,0 0 0 0,0 0-16 15,0 0-2464-15,-3-8-480 0</inkml:trace>
  <inkml:trace contextRef="#ctx0" brushRef="#br0" timeOffset="92647.61">33109 7114 22111 0,'0'0'1968'0,"0"0"-1584"0,0 0-384 0,-6-6 0 16,6 6 2880-16,-9 0 512 0,-1 0 80 0,1 2 32 15,-1-1-2672-15,-2 2-512 0,-1 1-128 0,-1 2 0 16,-2 3-64-16,-1-2 0 0,-1 2 0 0,0-1 0 15,-1 0 208-15,1-1 48 0,1 0 0 0,2 1 0 16,0-2 240-16,2 2 48 0,3-3 16 0,2-1 0 16,8-4-432-16,-8 5-64 0,8-5-32 0,0 0 0 0,0 0-288 0,0 0-64 15,0 0-16-15,0 0 0 16,0 0 0-16,12 4 0 0,-2-2 0 0,2-2 0 0,0 1 208 0,-1-1 0 16,1 0 0-16,0 1 0 0,1 2 0 0,-1 2 0 15,-1 0 0-15,1 2 0 0,0 1 0 16,1 1 0-16,-13-9 0 0,16 14 0 0,-3 0 0 0,-2 2 0 15,1-2 0-15,-12-14 0 0,11 20 192 0,-6-2-192 16,-5-18 192-16,4 21-192 0,-4-1 336 0,0-2-32 16,-3-4-16-16,-2 2 0 0,0-2 128 0,-3 2 32 15,0-3 0-15,-2 0 0 0,0 0-272 0,0 0-48 16,-3-1-128-16,0 1 192 16,-3 2-592-16,-2 0-128 0,-3 3-32 0,-5 0 0 15,-1 2-2016-15,-5-2-416 0,-5 3-80 0</inkml:trace>
  <inkml:trace contextRef="#ctx0" brushRef="#br0" timeOffset="93281.05">29816 8075 24879 0,'0'0'2208'0,"5"-10"-1760"0,2 3-448 0,-2 0 0 0,0 1 1744 0,-5 6 272 15,8-6 48-15,-8 6 16 0,0 0-1248 0,0 0-240 16,0 0-48-16,0 0-16 0,0 0 144 0,0 0 32 0,0 0 0 0,1 12 0 15,-2 5 16-15,-2 0 16 0,1 2 0 0,-1 2 0 16,-5 2-272-16,1 0-48 0,-1 4-16 0,-1 2 0 16,-2 0-144-16,1 3-16 0,-2 2-16 0,0 3 0 15,-2 1-224-15,0 1 144 0,-2-3-144 0,0 2 128 16,-2-2-128-16,2 0 0 0,-1-6 0 0,4-3 0 16,2-2 128-16,2-3-128 0,1-1 192 0,3-3-64 15,1 0 176-15,2-2 16 0,1-3 16 0,2-1 0 16,2-2-208-16,1 1-128 0,0-1 128 0,1-2-128 15,3-2 0-15,1 2 144 0,0 0-144 0,1 1 0 16,2-2 0-16,3-2 0 0,-4 1 0 0,2 0 0 16,2-2 128-16,0-2-128 0,4 1 0 0,0-3 0 0,2 0 0 0,1 0 0 15,0-4 0-15,3 1 0 0,0-2 0 0,1 0 0 16,0 0-128-16,-1-1 128 16,-3 1-768-16,0 1-48 0,-2-1-16 15,-2 1 0-15,-2 0-1968 0,-2 0-400 0,-1 2-64 0</inkml:trace>
  <inkml:trace contextRef="#ctx0" brushRef="#br0" timeOffset="93707.8">30233 8541 23951 0,'0'0'1056'0,"0"0"224"0,-12-1-1024 0,3 1-256 0,9 0 0 0,-9 3 0 15,9-3 2992-15,-10 5 528 0,2-1 128 16,0 2 0-16,0 2-2816 0,1 1-576 0,1-1-128 0,0 4 0 16,-2 1-128-16,0 1 176 0,3 2-176 0,-2 1 192 15,1 2-192-15,2-1 160 0,1 1-160 0,2-4 160 16,2 0-32-16,3-1-128 0,1 2 192 0,3-2-64 16,3-4-128-16,0-2 0 0,1-1 144 0,3-3-144 15,3-2 0-15,3 2 0 0,-2-6 0 0,1-2 0 16,-1-2 0-16,2-1 0 0,0-1-160 0,1-1 160 15,-1-3-224-15,0 2 64 0,-2-2 16 0,-2 3 0 16,-2-2 144-16,-2 1 0 0,-3 1 0 0,-3-3 0 16,-3 4 0-16,-4-2 144 0,-2-1 0 0,-2 0 0 15,-2-2 320-15,-3-2 64 0,-3 0 16 0,0-2 0 16,-1 2-192-16,-2 1-32 0,-2 1-16 0,-2 1 0 0,3-1-176 16,-1 3-128-16,0 1 144 0,2 2-144 0,2 3 0 15,1-1 0-15,3 4 0 0,9 1 0 16,0 0-400-16,0 0-176 0,0 0-48 0,0 0-11344 15,0 0-2288-15</inkml:trace>
  <inkml:trace contextRef="#ctx0" brushRef="#br0" timeOffset="94281.8">30766 8578 23951 0,'0'0'2128'0,"0"0"-1696"0,0 0-432 0,0 0 0 16,2-8 2416-16,-2 8 400 0,0-8 64 0,0 8 32 16,-3-6-1904-16,3 6-384 0,0 0-80 0,-6-7-16 15,-4 3 208-15,1 2 32 0,0 2 16 0,-1 2 0 16,-1-1-208-16,0 5-32 0,-1-1-16 0,-1 4 0 16,0 1-224-16,-2 2-48 0,0-1-16 0,0 2 0 15,0-3 64-15,2 0 16 0,1 1 0 0,2 1 0 16,2-3-144-16,1 1-32 0,2 1 0 0,1-2 0 15,4-9-144-15,0 0 0 0,0 10 0 0,4-1 0 16,3-1 0-16,0 0 0 0,-7-8 0 0,12 5 0 16,1-1 0-16,2-1 0 0,1-3 0 0,3 0 0 15,-1 0-160-15,2-4 160 0,2 1 0 0,0-3-144 16,0-2 144-16,0-1-160 0,-1 0 160 0,0 1-160 16,0-1 160-16,-2 0-192 0,1 1 192 0,-3-3-192 0,-2 2 192 15,-3 0-160-15,-1-1 160 0,-4 0-160 0,-1 3 160 0,-2-4 0 16,-2 3 0-16,-2-1 0 0,-1 0 0 0,-2 0 0 15,-1 0 0-15,-1 4 128 0,-3-2-128 0,1 1 128 16,-1-1-128-16,0 2 128 0,-1 4-128 0,1 1 128 16,0-2-128-16,8 2 128 0,-9 4 16 0,9-4 16 15,-9 5 0-15,9-5 0 0,-8 10-160 0,3 0 0 16,1-1 0-16,1 4 0 0,2 0 0 0,1 3 0 16,1-1 0-16,2 4 0 0,0-1 0 0,2 2 0 15,-1 2-128-15,1 0 128 0,1 0 0 0,4 1 0 16,0 2-144-16,2 0 144 0,1 0 0 0,-2 0 0 15,1-1-128-15,0 1 128 0,-4 0 0 0,-3 0 0 0,-2 1 0 16,-2 0 0-16,-1-1 0 0,0-1 0 0,-3 0 0 0,-1-1 0 16,-2-1 0-16,-3-1 128 0,-2 0-128 0,-2-3 0 15,-1 1 0-15,0-1 0 0,-5 0 0 0,1 2 0 16,-2-2 0-16,-2-1 0 0,-2 0 0 0,-1-3-160 31,-3-1-304-31,1-1-64 0,-2-2-16 0,3-2 0 16,1-3-656-16,2 1-128 0,0-6-16 0,3-3-10032 0,2-2-2000 0</inkml:trace>
  <inkml:trace contextRef="#ctx0" brushRef="#br0" timeOffset="94587">31039 8891 20271 0,'0'0'896'0,"0"0"192"0,0 0-880 0,0 0-208 0,0 0 0 0,8 6 0 0,5-1 5424 0,-2 1 1040 16,-1-1 192-16,-1 1 64 0,1 1-5440 0,-2-2-1072 15,-8-5-208-15,8 8 0 0,-8-8 0 0,5 10 0 16,-1-2 0-16,-4-8 0 0,0 0-224 0,0 0 16 15,3 12 0-15,-3-12 0 16,0 0-544-16,0 0-96 0,-2 10-32 0,2-10 0 16,0 0-1408-16,0 0-272 0,0 0-64 0,0 0-12672 0</inkml:trace>
  <inkml:trace contextRef="#ctx0" brushRef="#br0" timeOffset="95492.59">31640 8330 40895 0,'0'0'1808'16,"0"0"368"-16,0 0-1728 0,0 0-448 0,0 0 0 0,0 0 0 0,0 0 256 0,0 0-16 15,0 0-16-15,0 0 0 0,0 0 240 0,0 13 48 16,1-2 16-16,2 4 0 0,-1 6-288 0,2 2-64 16,0 2-16-16,0 3 0 0,-1 2-160 0,-1-2 0 15,2 2 0-15,0 2 0 0,-1 0 0 0,-2-2 0 16,-1 1 0-16,0 1 0 0,1-5 0 0,1 0 0 15,-2-2 0-15,0-1 0 0,0-1 0 0,1-2 0 0,0-3 128 16,3-1-128-16,-2-1 0 0,0-2 0 0,-1-1 0 16,1-1 0-16,-2-12 0 0,2 9-272 15,-2-9 32-15,0 0 16 16,0 0-624-16,0 0-128 0,0 0-32 0,0 0 0 16,-1-10-240-16,-2-1-48 0,1-3-16 0,1 0 0 15,-3-1 384-15,0-3 80 0,-3 0 16 0,2-3 0 0,0-1 560 0,0-4 112 0,-3-2 32 0,0 2 0 16,3-4 128-16,1-2 0 0,-1-2 160 0,1 0-160 15,1-3 336-15,2 3-16 0,-2-1-16 0,4 3 0 16,2-4 256-16,0 5 48 0,-1 2 16 0,1 5 0 16,1 0 80-16,1 5 32 0,3-1 0 0,0 2 0 15,1 1-256-15,0 3-48 0,-3-2-16 0,5 3 0 16,1 1-208-16,-1 3-32 0,0-3-16 0,-1 2 0 16,2-2-32-16,0 3-128 0,-2-1 192 0,2 3-64 0,-2 1 48 0,-1 2 0 15,2 2 0-15,-1 1 0 0,1 1 0 0,0 3 0 16,0 1 0-16,1-1 0 0,-1 7-176 0,1 1 0 15,0 2 0-15,2-1 128 0,-2 0-128 0,0 0 0 16,-2 1 0-16,-2 4 0 0,0-3 0 0,-2 3 128 16,-2 1-128-16,0-2 128 0,-4-2-128 0,-1 2 160 15,-2 2-160-15,-1-1 160 0,-2-1 48 0,0 0 16 16,1 1 0-16,-3-1 0 0,-2-3 128 0,0 0 32 16,-1 0 0-16,2 0 0 0,-4 2-128 0,0-2 0 15,-1 0-16-15,-2 0 0 0,-2-2-64 0,-1 1-16 16,2-1 0-16,-1 2 0 0,0 1-160 0,1 0 192 0,1 1-192 15,2-2 192-15,1-3-192 0,3 1 0 16,0-2 0-16,10-9 0 0,-3 9 0 0,3-9 0 0,-4 10 0 16,4 1 0-16,4 2 0 0,-1-4 0 0,1-1 0 0,2 2 0 15,0 2 144-15,2-2-144 0,2-3 160 0,1 2-160 16,0 1 0-16,4 1 0 0,-1-1 0 16,2 1 0-16,1-2 0 0,1-1 176 0,2-1-176 0,-2 0 160 15,-1-1-160-15,0 4 0 0,-2-4-192 0,1 1 192 16,-2-2-272-16,-1 0 64 0,0 0 16 0,-1 2 0 31,0-5-400-31,-2 2-80 0,-10-4-16 0,13 2 0 16,-2-2-592-16,-1-2-128 0,-10 2-32 0,13 0 0 0,-1-4-384 0,-2 2-80 0,0-1-16 15,-1-1 0 1,0 0 272-16,0 0 48 0,-9 4 16 0,10-4 0 0,-10 4-1200 16,9-2-240-16</inkml:trace>
  <inkml:trace contextRef="#ctx0" brushRef="#br0" timeOffset="95918.15">32241 8779 12895 0,'0'0'1152'0,"0"0"-928"16,0 0-224-16,5-8 0 0,-2-3 3200 0,-3 11 608 15,0 0 112-15,0 0 32 0,0 0-1584 0,2-9-304 16,-2 9-64-16,0 0-16 0,6-9-192 0,-6 9-64 16,0 0 0-16,7-5 0 0,-7 5-1088 0,11-3-240 15,-1 3-32-15,1-2-16 0,0-1-48 0,0 2-16 16,-1-5 0-16,2 3 0 0,0 0-128 0,-1 2-32 15,1-2 0-15,-1 2 0 0,-1-6-128 0,1 3 128 16,-2-1-128-16,0 1 128 0,-3-2 32 0,-6 6 0 16,7-7 0-16,-7 7 0 0,2-9-160 0,-2 1 160 15,0 8-160-15,-4-10 160 0,-1 1-160 0,-1 1 0 0,-3 0 0 0,-2 1 128 16,-1 2-128-16,-1 3 0 0,-2 2 144 0,-1 0-144 16,-1-3 0-16,2 6 0 0,-1-1 0 0,2 3 0 15,-1 3 0-15,1 1 0 0,0 1 0 0,0 0 0 16,3 2 0-16,0-1 0 0,2 1 0 0,1 1 0 15,2 0 0-15,2 4 0 0,0-1 0 0,1 5 0 16,2-4 128-16,1 2 16 0,1-2 0 0,2 1 0 16,1-1-144-16,0 2 0 0,1-2 0 0,0-1 0 15,1 3 0-15,1-5-192 0,2-2 64 0,2-2 128 16,1 1-720 0,1-2-32-16,1-1 0 0,2-2 0 0,2-2-1184 15,0-1-240-15,0-1-64 0,1-4 0 0,-1-1-336 0,-1-1-80 0,0-1-16 0,0 0 0 16,-4 2-896-16,0-3-176 0</inkml:trace>
  <inkml:trace contextRef="#ctx0" brushRef="#br0" timeOffset="96542.73">32825 8546 36223 0,'0'0'1600'0,"-10"-1"336"0,0 1-1552 0,0 0-384 16,0 0 0-16,-1 0 0 0,-1 0 448 0,1 0 16 15,-4 1 0-15,1 2 0 0,0 1 48 0,-1 2 0 0,-2 2 0 0,2 3 0 16,-1 0 96-16,2 1 32 0,-1 1 0 0,2 2 0 16,3 2-240-16,0-1-32 0,-1 1-16 0,2 2 0 15,0-4-160-15,2 4-48 0,3-1 0 0,2-1 0 16,2 0-144-16,4 0 0 0,0-4 0 0,1 0 0 15,1-2 0-15,5 1-144 0,1-1 144 0,1-4-208 16,1 0 16-16,2-3 0 0,-1 0 0 0,3-3 0 16,3-1 64-16,0-1 128 0,0-3-208 0,0 0 80 15,0 0-32-15,-2 0 0 0,0 0 0 0,-5-5 0 16,-1-1 160-16,-3-1 0 0,-1 1 0 0,-2 1-128 16,-3-4 128-16,-1 0-128 0,-3-2 128 0,0 1-128 15,-2-2 128-15,0-1 0 0,-2 2 128 0,-2-4-128 16,1 1 432-16,-1 1 16 0,-1-1 0 0,1 4 0 15,-1-2-64-15,2 3 0 0,-3 0 0 0,3 3 0 0,0 0-192 0,1 4-64 16,4 6 0-16,0 0 0 0,0 0-128 0,0 0 192 16,0 0-192-16,0 0 192 0,0 0-192 0,0 0 192 15,-4 10-192-15,3 5 192 0,1-2-192 0,2 4 128 16,2-2-128-16,1 2 128 0,1 1-128 0,-3 1-176 16,4 0 48-16,-1 1 0 0,1 1 128 0,0 1 0 15,-1 1 0-15,1-1-128 0,-1 1 128 0,1 0 0 16,-2 1 0-16,0 0 0 0,0 0 0 0,-2 2 0 15,-3 3 0-15,0-3 128 0,0-3-128 0,-1 1 144 16,-2-2-144-16,-1 1 160 0,-4 1-160 0,-1-2 0 16,-1-1 0-16,-1-2 128 0,2 1 480 0,0-6 96 15,0 1 0-15,-4-1 16 0,-4-4-720 0,-1 2-320 0,-2-2 32 0,-1 3 0 16,0 1-32-16,-1 0 0 0,-3-1 0 0,-1-1 0 31,0-1-544-31,3 0-112 0,1-2-32 0,2-3 0 16,4-2-128-16,3-1-16 0,3-4-16 0,10 1-10816 0,0 0-2160 0</inkml:trace>
  <inkml:trace contextRef="#ctx0" brushRef="#br0" timeOffset="96777.12">33061 9054 31327 0,'0'0'2784'0,"0"0"-2224"16,0 0-560-16,0 0 0 0,0 0 5472 0,0 0 992 16,0 0 192-16,0 0 32 15,0 0-5968-15,0 0-1184 0,0 0-240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7:14.77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2482 5723 29535 0,'0'0'1312'0,"0"0"272"0,0 0-1264 0,0 0-320 16,15 7 0-16,4 1 0 0,5 3 0 0,0-2 0 15,2-3 0-15,3 0 0 0,2 0-128 0,1 3 128 0,-1 0-208 0,2-2 80 16,1 1 128-16,2 1 0 0,2 1 0 0,5 2 0 16,2 2 0-16,4 2 0 0,0 1 0 0,1 0 0 15,-1 4 0-15,0 2 0 0,-2-1 0 0,-1 0 0 16,3-1 0-16,2 1 0 0,2 2 0 0,2 3 0 16,1 2 0-16,0 1 0 0,-5-1 0 0,1 1 0 15,-3 2 160-15,4 3 64 0,-4-1 16 0,5 2 0 16,3-1 0-16,3 1 0 0,1 1 0 0,0-1 0 15,1-1 0-15,-4-2 0 0,-2-3 0 0,3 0 0 16,2 0 32-16,5 4 16 0,1 2 0 0,1 1 0 16,-3-1 64-16,-1 2 16 0,0 3 0 0,0-4 0 15,1 0-16-15,3 1 0 0,2 0 0 0,1 1 0 16,-3-3-80-16,-2 2-16 0,-3 1 0 0,1 3 0 16,1 1-96-16,2 0-32 0,4 1 0 0,1 2 0 15,-2-2-128-15,-1 2 0 0,-1-3 144 0,2 0-144 16,1-3 128-16,3 2-128 0,2 1 128 0,-1-1-128 0,0 1 128 0,-1 2-128 15,0 2 160-15,3 0-160 0,1 1 192 0,3 1-64 16,1 2-128-16,-4-5 192 0,-3-5-64 0,-1 2-128 16,3 0 176-16,1 4-176 0,2 2 0 0,-2 4 0 15,-1-3 0-15,-1 1 0 0,-2-4 128 0,4 0-128 16,4 0 0-16,-1 3 0 0,0 0 0 0,-4 1 0 16,-6-1 0-16,4 2 0 0,3 3 144 0,3-2-144 15,1 1 0-15,-1-2 144 0,-3-1-144 0,0-1 0 16,0 1 0-16,5 0 0 0,3-1 0 0,0 6 0 15,-3 4 0-15,-1-2 0 0,0 0 0 0,3-3 128 16,3-2-128-16,-2-2 0 0,-2 1 0 0,-2 0 0 0,1-1 0 16,0 0 0-16,3 0 0 0,1 0 0 0,2-1 128 0,-3-1-128 15,-4-4 0-15,2 2 0 0,2-4 144 0,1 3-144 16,0 1 192-16,-1 1-16 0,-3 2-16 0,1 0 0 16,4 4 0-16,2 1 0 0,2 1 0 0,-4-2 0 15,-6-4-160-15,1 1 160 0,2 1-160 0,2 4 160 16,3 3-160-16,-1 1 160 0,-6 1-160 0,1-5 160 15,0-1-160-15,6-1 0 0,3-1 0 0,-3-1-176 16,-4 0 176-16,0 0 0 0,-1 2 0 0,5-4 0 16,2 3 0-16,0-3 0 0,-5 1 0 0,0-4 128 15,-1-4-128-15,3 1 0 0,2 1 0 0,-1 2 0 16,-4 1 0-16,0 2 0 0,-1-1 0 0,2 3 0 16,3-2 0-16,-1 1 128 0,-2-2-128 0,-5 3 0 15,-3-2 0-15,-1-2 0 0,3 3 0 0,0 2 0 16,-1 2 0-16,-1 0 0 0,-1-4 0 0,-3-3 128 0,2-2-128 0,2-1 0 15,-1 0 128-15,-1-2-128 0,-3-2 0 0,-2 1 0 16,-3 1 0-16,1-3 0 0,3 2 0 0,2 0 0 16,0-2 0-16,-2-1 128 0,-2 1-128 0,-1-4 0 15,-4-2 128-15,2 1-128 0,0-1 128 0,-1 1-128 16,-1-1 128-16,-3 1-128 0,-5 1 0 0,0-1 0 16,-5 0 0-16,1 0 0 0,-1-1 0 0,0 1 0 15,3-2 0-15,1 2 0 0,0-2 0 0,-2-1 0 16,-3-2 0-16,-1-1 0 0,0 0 0 0,1-1-320 15,0 0 64-15,4-2 16 16,0 0-2320-16,4-3-448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7:37.34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1744 10640 12319 0,'0'0'544'0,"0"0"112"0,-7-5-528 0,0 1-128 0,7 4 0 0,-6-5 0 15,-1 2 992-15,7 3 160 0,-9-6 48 0,1 2 0 16,8 4-688-16,-9-3-128 0,0-2-16 0,1 4-16 15,-1 1-352-15,1 0 0 0,-1 0 0 0,-2 0 128 16,-2 0-128-16,4 0 0 0,9 0-128 0,-9 1 128 16,-3 0 0-16,5 1 0 0,7-2 0 0,0 0 0 15,-10 0 0-15,10 0 0 0,0 0 0 0,0 0 0 16,-7 2 384-16,7-2 144 0,0 0 48 0,0 0 0 16,0 0 640-16,0 0 128 0,0 0 16 0,0 0 16 15,0 0-352-15,0 0-80 0,0 0-16 0,0 0 0 0,11 0-608 0,2 0-112 16,2 0-16-16,-1 0-16 0,-1 3-176 0,2 1 0 15,0-3 0-15,2 2 0 0,-1-1 0 0,2 1 128 16,0 1-128-16,2 1 128 0,2 0 96 0,1 2 16 16,1-1 0-16,1 1 0 0,-1-1 16 0,4 0 16 15,-1 0 0-15,3 1 0 0,3-2-112 0,2 1-32 16,0-2 0-16,4 0 0 0,3-1-128 0,0 1 0 16,-2 0 0-16,2 1 128 0,2-1-128 0,1 0 192 15,0 1-192-15,3-3 192 0,2 4 80 0,1-1 32 16,1-1 0-16,-1 1 0 0,-2-2-16 0,5-1 0 15,1 1 0-15,2 1 0 0,0 1-32 0,3 1-16 0,1 0 0 0,5-1 0 16,0-1-80-16,2-2-16 0,-2 1 0 0,2 1 0 16,-1 1 32-16,2 2 0 0,0-1 0 15,1-1 0-15,2-1 0 0,0-2 0 0,-2 0 0 0,1 2 0 16,-2 1 80-16,2 2 0 0,2-3 16 0,0 0 0 16,-1-2-16-16,2 2 0 0,1 4 0 0,0 1 0 15,0 3-112-15,0-3-16 0,2 1-128 0,0-2 192 16,0 1-192-16,-1 4 0 0,1-1 128 0,-1 0-128 15,3-2 0-15,-1 1 0 0,0-1 0 0,2 2 0 16,-1 1 128-16,1-3-128 0,-1-1 0 0,2 2 0 16,1-3 0-16,-1 2 128 0,-1-1-128 0,-2 3 0 15,-1 1 0-15,1-1 0 0,3-2 0 0,1 2 0 16,0-3 0-16,1 3 0 0,2 0 0 0,0 1 0 16,0 2 0-16,1-2 0 0,0-2 128 0,1-1-128 15,-2 2 0-15,0 2 0 0,-3-2 0 0,1-2 0 0,2 1 128 16,0-1-128-16,-1-1 0 0,0 2 144 0,-2 2 48 0,-1 0 0 15,0-3 0-15,-1 2 0 0,1 0 16 0,-1 2 16 16,-2 3 0-16,3-3 0 0,1 2-224 0,0-3 0 16,3 0 128-16,-2 1-128 0,2-2 0 0,0 1 128 15,1 2-128-15,0 0 0 0,0 1 128 0,0-2-128 16,1-1 0-16,1 2 0 0,-1-2 0 0,2 0 0 16,1-2 0-16,0 1 0 0,0 1 0 0,-1 0 0 15,1 0 0-15,2-1 0 0,2-3 0 0,-1 1 128 16,3 4-128-16,1-1 0 0,4 0 0 0,2-3 0 15,1 2 0-15,4 2 0 0,-1 0 128 0,0 1 0 16,-1-3-128-16,1-1 192 0,-1 2-192 0,3 2 0 0,0-1 0 0,2-1-160 16,0-3 160-16,0 3 0 0,-1 2 0 0,3-1-128 15,0-6 128-15,2 2 144 0,-3 1-16 0,4 1-128 16,3-3 240-16,-2 1-64 0,0 3-16 0,2-4 0 16,1-1-32-16,1 4 0 0,3 2 0 0,0 1 0 15,-2-4-128-15,5 2 128 0,-2 3-128 0,0 0 128 16,-1-1-128-16,2 1 0 0,5-2 0 0,-3 1 0 15,-3 3 192-15,-1-1-64 0,1-4 0 0,-1 4 0 16,-1 1-128-16,1 0-176 0,1-2 48 0,-1 1 0 16,-3 1 128-16,2 0 0 0,0-1 0 0,-1-2 0 15,-1 0 0-15,1 2 0 0,-1 1 0 0,1 1 128 16,1-1-128-16,-2 0 0 0,-1 0 0 0,3 1 0 16,1 2 0-16,-1-1 0 0,-1 1 0 0,2 0 0 15,-1 0 0-15,0 1 0 0,-3 3 0 0,4-2 0 16,1-2 0-16,-1 0 0 0,-3 0 0 0,0 2 0 15,2 1 0-15,1-3 0 0,-3 0 0 0,-2 1 128 16,-5-3-128-16,1 1 0 0,4-3 128 0,-5 2-128 0,-2 1 0 0,3-2 0 16,1-3 0-16,0 0 0 0,-1 3 0 0,1-6 0 15,0 1-144-15,1 2 144 16,1 0-400-16,-1 1-16 0,-4 0 0 0,5 2 0 16,3 1-2736-16,-2 0-560 0</inkml:trace>
  <inkml:trace contextRef="#ctx0" brushRef="#br0" timeOffset="4581.42">23752 3882 26607 0,'0'0'1168'0,"-9"-5"256"0,1 1-1136 0,8 4-288 0,-6-4 0 0,6 4 0 15,0 0 1552-15,0 0 256 0,-9 0 48 0,9 0 16 16,0 0-496-16,0 0-96 0,-8 1-32 0,8-1 0 15,0 0-288-15,-4 12-64 0,3-1-16 0,1 0 0 16,0-1-32-16,0 2 0 0,0 0 0 0,2 2 0 16,1 0-80-16,0 3-32 0,-1 2 0 0,2 2 0 15,-1 1-208-15,1 4-32 0,-2 1-16 0,3 4 0 16,1 3-240-16,-1 3-48 0,0 3-16 0,2 3 0 16,-1-1-176-16,2-2 0 0,-3 0 144 0,0-3-144 15,-1-1 0-15,-1-3 0 0,0 0 0 0,-2 1 0 0,0-8 0 0,0 4-160 16,2-3 16-16,0-1 0 15,-2-2-272-15,2-2-48 0,-1-1-16 0,2-2 0 16,1-3-1024-16,1-4-208 0,-3-3-32 0,-3-9-16 16,0 0-1536-16,0 0-304 0</inkml:trace>
  <inkml:trace contextRef="#ctx0" brushRef="#br0" timeOffset="5054.46">23511 3746 24879 0,'-18'-23'2208'0,"6"10"-1760"0,-2-3-448 0,1 4 0 16,1 3 3488-16,3 3 608 0,2-1 128 0,7 7 32 16,0 0-2720-16,0 0-560 0,6-9-96 0,2 2-32 15,1 2-336-15,4 3-64 0,1-4 0 0,4 4-16 16,3-1-208-16,4 1-32 0,1-2-16 0,3 1 0 15,1 2-32-15,1 1 0 0,2 2 0 0,2 1 0 16,4 0-16-16,1-1-128 0,3 0 192 0,6 0-64 16,3-1-128-16,2 2 160 0,4 0-160 0,-5 3 160 15,-5 2 16-15,-1 2 0 0,-2 0 0 0,-4 1 0 16,0 5-176-16,-2 2 128 0,-1-1-128 0,-2 4 128 16,-2 1 0-16,-1 2 0 0,-1 2 0 0,-3-2 0 15,-3 1-128-15,-2 0 0 0,-5 0 0 0,-1-4 128 0,-3 3-128 16,-5 1 0-16,-5 1 144 0,-2 0-144 0,-3 0 128 0,-4 2-128 15,-2 0 128-15,-4 2-128 0,0-1 128 0,-6 0-128 16,-3 1 128-16,-3-3-128 0,-3 2 128 0,-2-3-128 16,-3 0 160-16,-3 1-160 0,-2-1 256 0,0-2-64 15,1-1 0-15,1-2 0 0,-1 4 64 0,0-2 0 16,-1 1 0-16,-1-6 0 0,-5 0 0 0,1 1 0 16,-2-1 0-16,0-1 0 0,2 0-112 0,5-1-16 15,3-3 0-15,4-3 0 0,2-2-128 0,3-2 0 16,5-2 0-16,3-4 128 0,0-2-384 0,6-1-96 15,9 3-16-15,-4-10 0 16,4 0-3216-16,8 1-640 0</inkml:trace>
  <inkml:trace contextRef="#ctx0" brushRef="#br0" timeOffset="24628.08">25069 4646 25967 0,'0'0'1152'0,"0"0"240"0,-9 6-1120 0,1 3-272 0,3 2 0 0,-2 1 0 0,2-2 640 0,0 0 80 15,0 0 16-15,1 0 0 0,0 0-96 0,1 1-32 16,2-1 0-16,0 3 0 0,1 0-160 0,1 0-16 15,0-1-16-15,2 1 0 0,0 1 272 0,-1 2 48 16,2 1 16-16,-1-3 0 0,-1 2-128 0,2 1-32 16,-1 3 0-16,-1-5 0 0,1 2-384 0,0 0-80 15,-2 0 0-15,0 3-128 0,1-3 0 0,0 2-192 16,-2-1 0-16,2 1 0 16,-1-4-2464-16,1 0-480 0,1 0-112 0,5-3-16 0</inkml:trace>
  <inkml:trace contextRef="#ctx0" brushRef="#br0" timeOffset="26747.01">26501 4270 3679 0,'0'0'160'0,"0"0"32"0,0 0-192 0,-8 0 0 0,8 0 0 0,0 0 0 0,-9-1 928 0,9 1 144 16,0 0 16-16,-8-3 16 0,8 3-624 0,0 0-128 15,-8-5-32-15,8 5 0 0,-8-4 832 0,8 4 144 16,-8-2 48-16,8 2 0 0,-9-3 416 0,9 3 96 16,-8-3 0-16,8 3 16 0,-10-1-496 0,10 1-96 15,0 0-32-15,0 0 0 0,-10-3-432 0,10 3-96 16,0 0-16-16,0 0 0 0,0 0-192 0,0 0-64 16,0 0 0-16,0 0 0 0,0 0-16 0,4-7-16 15,2 0 0-15,3 1 0 0,2-1-144 0,0 1-16 16,4-2-16-16,2 1 0 0,1 1-112 0,4-2-128 15,2-1 176-15,2 0-176 0,1-2 0 0,4 1 0 0,2 2 0 16,1-1 0-16,1 0 0 0,0 0 0 0,0-1 0 0,3 3 0 16,1 0 0-16,2 1 0 0,-1-2 0 0,1 1 0 15,-1 1 0-15,3 1 0 0,1-2 0 0,2 2 0 16,1-2 0-16,2 3 0 0,1 2 0 0,-1-1 0 16,0-1 0-16,-4 0 0 0,0 0-192 0,-1 1 192 15,2-3 0-15,-2 4-144 0,-1-2 144 0,0 4 0 16,0 0 0-16,-1 0-160 0,-2 2 160 0,1 0 0 15,-2 0-128-15,0-2 128 0,0 0 0 0,-4-2 0 16,-2 0-128-16,-1 1 128 0,1 0 0 0,-2 1 0 16,-2 0-208-16,0 1 64 0,-3-1 16 0,-2 0 0 15,-1 0 128-15,-4 0-160 0,-1 0 160 0,-1-1-160 0,-1 1 160 16,-3-3 0-16,-1 2 0 0,-2 1-128 0,-10 0 128 0,9-1 0 16,-9 1 0-16,0 0 0 0,0 0 0 0,0 0 0 15,0 0 0-15,0 0 128 0,0 0-128 0,0 0 192 16,-4-10-64-16,4 10 0 0,-6-7-128 15,-1 0 0-15,1 2 0 0,-1 0 128 0,-2 1-128 0,0-1 0 16,0-1 0-16,0 1 0 0,-2 0 0 0,1 0 0 16,1-3 0-16,-2 1 128 0,0 1 0 0,-1-1 0 15,-1 1 0-15,0-1 0 0,-2-2 304 0,1 3 64 16,-3-2 16-16,2 0 0 0,-1 0 64 0,2 2 32 16,1-1 0-16,-1 3 0 0,1-2-240 0,2 2-48 15,-1-1-16-15,2 1 0 0,-1 1-176 0,2 2-128 16,9 1 192-16,0 0-192 0,0 0 0 0,0 0 0 15,0 0 0-15,0 0 0 0,0 0 0 0,0 0 0 0,0 0 0 0,0 0 0 16,13-4 0-16,1 3-176 0,1-1 176 0,0 2-160 16,2 0 0-16,2 0 0 15,0 2 0-15,2 0 0 0,0 1 160 0,0 1-192 16,-2 1 192-16,1 3-192 0,-1 1 192 0,-3 3-128 0,-3 1 128 16,0 2-128-16,0 0 128 0,-1-1 0 0,0 0-144 0,-2-2 144 15,-1 2 0-15,-1 1 0 0,-2-1 0 0,1 0 0 16,-3-1 0-16,0-1 0 0,0 0-144 0,-2 0 144 15,-2-12 0-15,-1 13 0 0,-3-2 0 0,0 0 0 16,4-11 0-16,-6 10 0 0,-2 1 128 0,0-2-128 16,-1-1 128-16,0-1 0 0,-2 3-128 0,1 1 192 15,-1 0-512 1,0 2-96-16,-2 0-32 0,0 0 0 0,0 0-2320 0,1-3-480 0,-5 6-80 16,7-6-32-16</inkml:trace>
  <inkml:trace contextRef="#ctx0" brushRef="#br0" timeOffset="27246.85">29065 3596 10127 0,'-9'-6'448'0,"9"6"96"0,-9-7-544 0,2 2 0 0,2 1 0 0,5 4 0 15,0 0 4064-15,-6-3 704 0,6 3 144 0,0 0 16 16,0 0-3168-16,0 0-640 0,-8 3-128 0,8-3-32 16,-5 9-512-16,1 4-96 0,-2 4-32 0,2 4 0 15,2 4 96-15,-2 3 16 0,0 4 0 0,0 3 0 16,-1 7 160-16,1-3 48 0,-1 1 0 0,1 3 0 0,-5 0-160 0,2-2-32 15,1-2 0-15,-1 1 0 0,2 1-256 0,0-2-64 16,0 0-128-16,1-5 192 0,0-2-192 0,0-3 176 16,1-2-176-16,1-2 160 0,-1-3-160 0,2 1 0 15,-2-5 0-15,2-3 128 0,1 0-304 0,0-2-64 16,0-1-16-16,1-2 0 16,-1-10-1584-16,3 8-320 0,-3-8-64 0,0 0-12368 0</inkml:trace>
  <inkml:trace contextRef="#ctx0" brushRef="#br0" timeOffset="27697.53">28926 3345 26719 0,'-19'-23'2368'0,"8"10"-1888"0,-2-1-480 0,0 1 0 16,-1 1 1984-16,5 6 320 0,3 1 48 0,6 5 16 15,0 0-1728-15,0 0-320 0,0 0-80 0,0 0-16 16,0 0-224-16,12 0 0 0,-2 2 128 0,2 2-128 16,1 1 0-16,2 2 0 0,4 2 0 0,2 1 0 15,1 2 0-15,2 1 0 0,1 1 0 0,3 3 0 16,0 0 0-16,4 0 0 0,-1 2 0 0,3-1 0 16,1 3 0-16,4 2 128 0,3 1-128 0,0 2 0 15,1 1 0-15,1 3 0 0,0 3 0 0,-2-3 0 16,-6 2 0-16,1 1 0 0,-1-1 0 0,-2 1 0 0,-4 0 0 0,-1-1 0 15,-6-2 0-15,-3 1 0 0,-4 1 0 0,-3-2 128 16,-2 0-128-16,-3 1 0 0,-4 2 0 0,-3 2 0 16,-2-1 0-16,-3 1 0 0,-2 0 128 0,-5 0 0 15,-2-3-128-15,-1 0 192 0,-3-1-64 0,-1-2-128 16,-2-1 176-16,-1-1-176 0,-2-1 192 0,-2-3-192 16,2 1 192-16,-5-3-192 0,-3-3 224 0,-2-1-64 15,-1 0-16-15,-1-1 0 0,-1-2-16 0,-2-1-128 16,-1-1 192-16,1-1-64 0,2-1-128 0,0 0 160 15,1-5-160-15,3-2 160 0,2-1-160 0,3 1 0 16,3-3-192-16,3-1 192 16,3-2-1968-16,2 1-272 0,3-2-48 0,2 1-12448 0</inkml:trace>
  <inkml:trace contextRef="#ctx0" brushRef="#br0" timeOffset="28184.87">29806 4562 21183 0,'-3'-8'1888'0,"2"2"-1504"0,1 6-384 0,1-10 0 0,-1 10 2320 0,6-11 400 16,4 2 80-16,-1 0 16 0,1 1-1872 0,-1 0-368 16,4 2-80-16,0-1-16 0,0 2-240 0,0 1-48 15,0 1-16-15,2 0 0 0,-1 0-176 0,-1 3 160 16,-1-3-160-16,0 3 160 0,-1 3 16 0,0-2 0 16,-11-1 0-16,0 0 0 0,12 7-16 0,-12-7 0 15,0 0 0-15,5 11 0 0,-4 1 16 0,-1 0 0 16,0-12 0-16,-4 12 0 0,-2-1 176 0,-2 2 32 15,-3-2 16-15,0-1 0 0,-2 2-224 0,-3 1-48 16,-1-1-128-16,0 1 192 0,-1 2-64 0,1-1-128 16,0 0 176-16,1 2-176 0,1-3 128 0,2 0-128 15,1-3 0-15,1 0 0 0,1 1 0 0,2 2 0 16,2-4 0-16,0 1 0 0,3 1 0 0,0 1 0 0,2-2 0 16,2 0 0-16,-1-10 0 0,4 14 0 0,1-5 128 0,3 1-128 15,2 1 128-15,5-2-128 0,2-2 144 0,2 0-144 16,2 1 128-16,6-2-128 0,2 1 0 0,2-2 0 31,2-1-304-31,3 0-144 0,4 0-48 0,0-3-10640 0,3-1-2112 0</inkml:trace>
  <inkml:trace contextRef="#ctx0" brushRef="#br1" timeOffset="-212600.91">3950 4056 24879 0,'0'0'1088'0,"0"0"256"0,-10 3-1088 0,10-3-256 0,-7 5 0 0,7-5 0 15,-5 9 1216-15,2 2 192 0,1-3 48 0,1 2 0 16,1-10-752-16,-3 14-128 0,0 1-48 0,1-1 0 15,-1 2-48-15,2-2-16 0,0 0 0 0,1 2 0 16,-2 0-64-16,0-1-16 0,-2 1 0 0,1 1 0 16,3-1 48-16,0 2 0 0,0-3 0 0,0 2 0 15,1 2-112-15,2-2-32 0,0-2 0 0,1 1 0 16,1-2-160-16,0 2-128 0,0 0 192 0,0 1-192 16,1 1 256-16,-1 0-48 0,0 2-16 0,0 0 0 15,-1 3 128-15,0 1 0 0,0 2 16 0,0 2 0 0,0 1 48 0,1-2 0 16,0 2 0-16,2-1 0 15,-1 1-128-15,2 1 0 0,1 0-16 0,0-1 0 0,2-2-112 0,1-1 0 16,1-3-128-16,-2 0 192 0,0-1-192 0,0-1 144 16,1 1-144-16,3 0 128 0,-2 0 0 0,0 0-128 15,-2 3 192-15,1-1-64 0,1 2-128 0,-1 0 128 16,-2 4-128-16,1 2 128 0,-2 2 32 0,0 0 0 16,0 0 0-16,0 1 0 0,0-2 64 0,2-2 16 15,-1-2 0-15,1 1 0 0,-2 0 32 0,0-3 16 16,-1 2 0-16,1-3 0 0,1 1-144 0,2 2-16 15,0 0-128-15,1-1 192 0,1 0-192 0,3 0 128 16,1-2-128-16,-2 2 0 0,-2-2 0 0,3-1 0 16,1 2 0-16,2 0 0 0,0 1 0 0,-2-2 0 0,-1 0 0 0,0 0 0 15,0 0 0-15,1 3 0 0,-4-1 0 0,1 5 0 16,-2 1 128-16,0 0-128 0,0 1 0 0,0 2 0 16,0 0 176-16,0 2-176 0,-1 1 192 0,1-1-192 15,0-2 0-15,-2 0 0 0,1-3 0 0,0 1-192 16,-2 2 192-16,2-1 0 0,-2 5 192 0,1 0-192 15,1 2 160-15,-1 0-160 0,4-2 128 16,-2-1-128-16,-2-1 192 0,4-2-32 0,2-3-16 0,1 0 0 16,-1-3-16-16,0 3 0 0,0 1 0 0,1 3 0 15,2 2-128-15,-1 2 160 0,1 0-160 0,2 2 160 16,0 0-160-16,0 2 0 0,-1-3 0 0,0 0 128 16,1-4-128-16,-2 0 0 0,-2 0 0 0,0 0 0 15,0 2 0-15,3 0 0 0,-2 2 0 0,0 2 0 0,2 0 0 0,1-2 0 16,0 2 0-16,0-3 0 0,-1-5 0 15,3 1 0-15,1-1 0 0,-1 3 0 0,-3-2 0 0,3 5 0 16,-1 3 0-16,2-1 0 0,2-1 0 0,-1 1 0 16,-1 0 0-16,0 0 0 0,2-4 0 15,-2-1 0-15,-1-1 0 0,-1-3 0 0,0 5 0 0,1 2 0 16,1 2 128-16,-1-2-128 0,3 0 0 0,0 0 0 16,2 0 0-16,-2-1 0 0,0 0 0 0,2-2 0 15,0-1 0-15,-2-2 0 0,2 2 128 0,-1 4-128 16,1 4 0-16,-1 2 128 0,-4 0-128 0,1 0 0 15,1-1 144-15,-1 2-144 0,-2-4 0 0,2-2 144 16,1-4-144-16,-1-1 0 0,1 1 128 0,1 1-128 16,2 4 0-16,0-1 0 0,-3 2 0 0,1-3 0 15,1 2 0-15,2 0 0 0,1-1 0 0,0-2 0 0,0-2 0 16,-2 0 0-16,0 0 0 0,-3 1 0 16,-3 2 0-16,2 2 0 0,0 0 144 0,0 2-144 0,-1 0 0 0,1 0 144 15,0-3-144-15,0-1 0 0,0-2 0 0,-1-2 0 16,1 1 0-16,0 3 128 0,0-2-128 0,1 2 0 15,1 1 0-15,0 2 0 0,1-1 128 0,-1 0-128 16,1-2 0-16,-1-2 0 0,-1-3 0 0,1-1 128 16,-2-2-128-16,1 0 0 0,2 0 0 0,0 1 0 15,1 0 0-15,0 2 0 0,1 0 0 0,-2 1 0 16,1 0 0-16,0 0 0 0,2-1 0 0,2 0 0 16,3-2 0-16,-3-2 0 0,-3-1 128 0,0-2-128 15,-2 3 0-15,0 1 0 0,-4 2 0 0,3-1 0 16,-3 2 0-16,2 1 0 0,0-1 0 0,3 0 0 15,-1-2 0-15,2-1 0 0,1-3 0 0,0-2 0 16,-1-2 0-16,1-2 0 0,2 0 0 0,0 0 0 0,-2 2 0 16,0-3 0-16,0 2 128 0,-1 0-128 0,-1 1 0 15,0 0 0-15,-2 0 0 0,2 2 0 0,1 0 0 0,0-3 128 16,1 1-128-16,-1 0 0 0,1 1 0 0,2-2 0 16,1-1 0-16,2-1 0 0,1-3 0 0,-2 0 0 15,-1 1 0-15,0 0 0 0,-3 1 0 16,0-1 0-16,-1-1 128 0,2 2-128 0,-1-1 0 0,3 2 0 15,-1 0 0-15,-1-1 0 0,2 1 0 0,4-1 0 16,1-2 0-16,0 3 0 0,1-2 0 0,1 1 0 16,-2 2 128-16,-1-3-128 0,-2-1 0 0,-1 0 0 15,2-2 0-15,1 2 0 0,-2-6 0 0,2 2 0 0,0 0 0 16,2 0 0-16,1-1 0 0,0 2 0 0,1 0 128 0,0 2-128 16,0-1 0-16,-3-3 0 0,-3 2 0 0,1-1 0 15,-1 1 0-15,2-1 0 0,0 1 144 16,1 0-144-16,1-2 128 0,1 2-128 0,1-1 160 0,-1 2-160 15,1 0 144-15,-2 2-144 0,1-4 128 0,-2 2-128 16,-3-3 0-16,1 1 128 0,1-3-128 0,0 0 0 16,-1-2 0-16,2-1 128 0,1-1-128 0,1 2 0 15,4 0 0-15,-2 0 0 0,-3 0 128 0,-1 0-128 16,0-1 0-16,-1 0 0 0,-3 0 0 0,0-2 128 16,1-1-128-16,0 2 0 0,1-1 0 0,-1 0 0 15,2 1 128-15,0-1-128 0,1-2 0 0,0 1 128 16,0 0-128-16,0 2 0 0,0-1 0 0,-3 1 128 15,-4-2-128-15,2 0 0 0,1-3 144 0,0 2-144 16,2 0 0-16,1 0 0 0,2 0 0 0,-1-2 128 0,0 0-128 16,2 0 0-16,1 2 0 0,-2-2 128 0,0-2-128 0,1 3 0 15,-5-2 0-15,1 0 0 0,-1-1 0 0,2 0 0 16,0 0 0-16,1 0 128 0,0-2-128 0,2 2 0 16,-1-1 0-16,2 1 0 0,-1 0 0 0,1 1 0 15,-3-1 0-15,-1 0 128 0,-1-2-128 0,-1 2 0 16,1-4 0-16,-1 0 0 0,-1 0 0 0,2 0 0 15,1-2 0-15,1 0 128 0,0 1-128 0,0 0 176 16,0-2-176-16,-1 2 192 0,-3-2-192 0,-1 1 192 16,-1-1-192-16,-1 1 192 0,1-1-192 0,2-2 128 0,-1 1-128 15,1 0 128-15,0-4-128 0,0 0 0 0,1 0 0 0,0 2 128 16,3-3-128-16,0 1 0 0,0-1 0 0,1 0 128 16,-4-2-128-16,-1 1 0 0,-2-2 0 15,1-2 128-15,0-2-128 0,1 0 0 0,0 1 0 0,2-2 128 16,0 0-128-16,1-1 128 0,-3-1-128 0,3 2 128 15,1 2-128-15,-1-5 0 0,-1-1 144 0,-1 2-144 16,1 1 128-16,-2-2-128 0,0-2 128 0,3-2-128 16,-2-2 0-16,3 0 144 0,2-5-144 0,-1 0 0 15,1 1 128-15,0-3-128 0,4 2 0 0,-2-2 0 16,0-1 128-16,-2 2-128 0,-1 2 0 0,0 0 0 16,0-3 0-16,2 3 0 0,0-1 0 0,1 0 0 15,1-3 128-15,2 1-128 0,2-5 0 0,-1 1 0 16,0-3 0-16,-3 0 0 0,-2 0 0 0,2-2 0 15,1 4 128-15,-1-2-128 0,-1 1 0 0,4-3 0 16,2 4 0-16,1-4 0 0,1-2 0 0,-2-2 0 16,0-2 128-16,-2 1-128 0,-1 0 0 0,0 3 0 0,-2-4 128 0,3 2-128 15,4 2 0-15,0 1 0 0,0 1 0 0,1-2 0 16,0-6 0-16,-1 2 0 0,-4-2 128 0,1 1-128 16,0-6 0-16,-1 4 0 0,0 0 0 0,3 3 0 15,2 1 0-15,1-4 0 0,1-1 128 0,-1-1-128 16,-2-1 0-16,-1-1 0 0,-2-2 0 0,2 1 0 15,2 1 0-15,-1 2 0 0,-1 2 128 0,5-4-128 16,3-2 0-16,-2-3 0 0,-2-3 0 0,0 1 160 16,-2 2-160-16,0 1 128 0,-2 4-128 0,0-5 0 15,4 0 0-15,-1-2 0 0,3-1 0 0,0-3 0 16,-1-1 0-16,-3 5 0 0,-3 0 0 0,0 1 0 0,1-3 0 16,1-1 0-16,1-1 0 0,1-4 0 0,1 1 128 0,0 3-128 15,-1 2 0-15,-4-1 0 0,-1-2 144 0,-1-2-144 16,3-2 0-16,2-2 0 0,3-2 0 0,-2 4 0 15,-1 3 0-15,2 0 128 0,-2-1-128 0,-1-8 0 16,-4-1 0-16,0 2 0 0,-2 4 0 0,2 1 128 16,-4 0-128-16,1-3 0 0,3 0 0 0,-1-6 0 15,0 1 0-15,1 2 0 0,-2 4 0 0,-2 0 128 16,-1-2-128-16,-2-3 0 0,-2-7-176 0,1 3 176 16,2 4 0-16,2 2 0 0,-2-1 128 0,1 2-128 15,-1-7 128-15,0 1-128 0,2 0 0 0,-2 4 0 16,-3 4 0-16,-3-2 0 0,-4-6 0 0,0-1 0 15,-2-1 0-15,0 5 0 0,-1 3 0 0,1 2 0 16,-4-6 128-16,1 0-128 0,0-2 0 0,0-1 0 16,1 5 0-16,-2 1 0 0,-3 5 0 0,2-2 0 15,-1-2 0-15,1 2 0 0,-1-4 0 0,-1 6 0 0,2 2 128 0,-3-1-128 16,-2 1 0-16,1-2 0 0,-1-6 0 0,1 5 0 16,-3 4 0-16,0 3 0 0,-1 1 0 0,0 0 0 15,1-2 0-15,0-2 0 0,0-5 0 0,2 3 0 16,0 3 0-16,-2 5 0 0,0 0 0 0,0 2 0 15,1 0 0-15,2 0 0 0,-1-4 0 0,0 2 0 16,-4-1 0-16,1 5 0 0,2 3 0 0,-1 4 0 16,-1 3 0-16,-1 1 0 0,0-3-128 0,-2 5 128 15,0-4 0-15,0 1-144 0,1 1 16 0,0 4 0 16,0 4 0-16,-1 0 0 0,0 3-96 0,1 2-16 0,-1 4 0 16,1 1 0-1,-2 2-208-15,0-2-64 0,0 2 0 0,-1 0 0 16,1 3-1856-16,4-1-368 0,3 0-80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8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4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640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93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84775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9135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554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3liCbRZPrZ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customXml" Target="../ink/ink15.xml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customXml" Target="../ink/ink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19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CF042D-6E4E-4D01-B835-B41413BD7BF1}"/>
              </a:ext>
            </a:extLst>
          </p:cNvPr>
          <p:cNvSpPr txBox="1">
            <a:spLocks/>
          </p:cNvSpPr>
          <p:nvPr/>
        </p:nvSpPr>
        <p:spPr>
          <a:xfrm>
            <a:off x="609599" y="1210761"/>
            <a:ext cx="10972799" cy="1100640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In-Class Exercise: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Debug the following program which is (incorrectly) attempting to run SGD for multinomial logistic regression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63A9F7-1DBF-4B8E-9216-34B098B3ABC8}"/>
              </a:ext>
            </a:extLst>
          </p:cNvPr>
          <p:cNvSpPr txBox="1">
            <a:spLocks/>
          </p:cNvSpPr>
          <p:nvPr/>
        </p:nvSpPr>
        <p:spPr>
          <a:xfrm>
            <a:off x="609599" y="2525065"/>
            <a:ext cx="10972799" cy="4058296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Buggy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while not converged: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for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in shuffle([1,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,N]):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    for k in 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,K]: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        theta[k] = theta[k] - gamma * grad(x[i], y[i], theta, k)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grad(x[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theta, k)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returns the gradient of the negative log-likelihood of the training example 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],y[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]) with respect to vector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theta[k]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gamma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the learning rate. N = # of examples. K = # of output classes. M = # of features.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K by M matrix.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0DC6828-C1BE-40DC-8C95-370055DE217A}"/>
                  </a:ext>
                </a:extLst>
              </p14:cNvPr>
              <p14:cNvContentPartPr/>
              <p14:nvPr/>
            </p14:nvContentPartPr>
            <p14:xfrm>
              <a:off x="1316880" y="205200"/>
              <a:ext cx="10468080" cy="483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DC6828-C1BE-40DC-8C95-370055DE21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7520" y="195840"/>
                <a:ext cx="10486800" cy="48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28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Face Recognition</a:t>
            </a:r>
          </a:p>
        </p:txBody>
      </p:sp>
      <p:pic>
        <p:nvPicPr>
          <p:cNvPr id="4" name="Picture 2" descr="Image result for face dataset">
            <a:extLst>
              <a:ext uri="{FF2B5EF4-FFF2-40B4-BE49-F238E27FC236}">
                <a16:creationId xmlns:a16="http://schemas.microsoft.com/office/drawing/2014/main" id="{2484F9FF-F02A-45DC-BB8D-8BA8FC4B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8" t="-1" b="62425"/>
          <a:stretch/>
        </p:blipFill>
        <p:spPr bwMode="auto">
          <a:xfrm>
            <a:off x="5805350" y="1325100"/>
            <a:ext cx="5981838" cy="50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E62045-6BFF-403B-ADC9-9BE34FEE7D9A}"/>
                  </a:ext>
                </a:extLst>
              </p14:cNvPr>
              <p14:cNvContentPartPr/>
              <p14:nvPr/>
            </p14:nvContentPartPr>
            <p14:xfrm>
              <a:off x="6556680" y="2227680"/>
              <a:ext cx="823680" cy="496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E62045-6BFF-403B-ADC9-9BE34FEE7D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7320" y="2218320"/>
                <a:ext cx="842400" cy="51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332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C744BC-1F41-4548-983B-3A83103E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" y="1601269"/>
            <a:ext cx="10515600" cy="45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A0551-0DB0-4F5A-9AAD-5ABCDB594F84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ImageNet</a:t>
            </a:r>
          </a:p>
        </p:txBody>
      </p:sp>
    </p:spTree>
    <p:extLst>
      <p:ext uri="{BB962C8B-B14F-4D97-AF65-F5344CB8AC3E}">
        <p14:creationId xmlns:p14="http://schemas.microsoft.com/office/powerpoint/2010/main" val="71000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A0AB4-3A17-42DF-9C9D-B9F39AC6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15" y="1758328"/>
            <a:ext cx="11287369" cy="378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8A651-F6B8-46EF-B1E5-6190C0D61D75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B150F0-FF69-4FAF-ACEA-A059133E973C}"/>
                  </a:ext>
                </a:extLst>
              </p14:cNvPr>
              <p14:cNvContentPartPr/>
              <p14:nvPr/>
            </p14:nvContentPartPr>
            <p14:xfrm>
              <a:off x="6642000" y="1872360"/>
              <a:ext cx="4930920" cy="3598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B150F0-FF69-4FAF-ACEA-A059133E97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2640" y="1863000"/>
                <a:ext cx="4949640" cy="361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911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60" y="2137340"/>
            <a:ext cx="7826905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14:cNvPr>
              <p14:cNvContentPartPr/>
              <p14:nvPr/>
            </p14:nvContentPartPr>
            <p14:xfrm>
              <a:off x="2101320" y="1315800"/>
              <a:ext cx="9810720" cy="213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1960" y="1306440"/>
                <a:ext cx="9829440" cy="21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3247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rcRect r="49659"/>
          <a:stretch/>
        </p:blipFill>
        <p:spPr>
          <a:xfrm>
            <a:off x="592560" y="2137340"/>
            <a:ext cx="3940171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4CB433-0EC2-49C6-87EA-E573F443589C}"/>
                  </a:ext>
                </a:extLst>
              </p14:cNvPr>
              <p14:cNvContentPartPr/>
              <p14:nvPr/>
            </p14:nvContentPartPr>
            <p14:xfrm>
              <a:off x="2966760" y="1170720"/>
              <a:ext cx="8952840" cy="3507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4CB433-0EC2-49C6-87EA-E573F44358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7400" y="1161360"/>
                <a:ext cx="8971560" cy="352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412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346692"/>
            <a:ext cx="10515600" cy="627812"/>
          </a:xfrm>
        </p:spPr>
        <p:txBody>
          <a:bodyPr/>
          <a:lstStyle/>
          <a:p>
            <a:r>
              <a:rPr lang="en-US" dirty="0"/>
              <a:t>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079764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46829" y="537736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0B06D0-459F-4226-A1EE-25971A715C7C}"/>
                  </a:ext>
                </a:extLst>
              </p14:cNvPr>
              <p14:cNvContentPartPr/>
              <p14:nvPr/>
            </p14:nvContentPartPr>
            <p14:xfrm>
              <a:off x="893520" y="2060280"/>
              <a:ext cx="5230800" cy="303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0B06D0-459F-4226-A1EE-25971A715C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160" y="2050920"/>
                <a:ext cx="5249520" cy="305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0440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regression on polynomial data?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3346904" y="586300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9EEE5F-6C3C-4B40-B973-622F959B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2" y="1859129"/>
            <a:ext cx="5941232" cy="40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819299"/>
                  </p:ext>
                </p:extLst>
              </p:nvPr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26" t="-1639" r="-10052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58" t="-1639" r="-105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30A88B-B4C7-48A0-AA8E-D2D19D6D4B0F}"/>
                  </a:ext>
                </a:extLst>
              </p14:cNvPr>
              <p14:cNvContentPartPr/>
              <p14:nvPr/>
            </p14:nvContentPartPr>
            <p14:xfrm>
              <a:off x="565200" y="1173240"/>
              <a:ext cx="10284840" cy="4002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30A88B-B4C7-48A0-AA8E-D2D19D6D4B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840" y="1163880"/>
                <a:ext cx="10303560" cy="40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262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220206-E2CF-4BE1-B12B-4DB307D90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266349" y="1598424"/>
            <a:ext cx="6549654" cy="47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848336"/>
                  </p:ext>
                </p:extLst>
              </p:nvPr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15" t="-1639" r="-2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515" t="-1639" r="-1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515" t="-1639" r="-1546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79EF21-E26E-4E56-98AC-A31FA9B3B607}"/>
                  </a:ext>
                </a:extLst>
              </p14:cNvPr>
              <p14:cNvContentPartPr/>
              <p14:nvPr/>
            </p14:nvContentPartPr>
            <p14:xfrm>
              <a:off x="369720" y="1117080"/>
              <a:ext cx="11063880" cy="550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79EF21-E26E-4E56-98AC-A31FA9B3B6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360" y="1107720"/>
                <a:ext cx="11082600" cy="55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0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Polynomial feature map for 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4" y="2876358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01950" y="6173957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-24446" y="4430188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1044FA-986D-40DC-AB90-665464CF7C19}"/>
                  </a:ext>
                </a:extLst>
              </p14:cNvPr>
              <p14:cNvContentPartPr/>
              <p14:nvPr/>
            </p14:nvContentPartPr>
            <p14:xfrm>
              <a:off x="46080" y="425880"/>
              <a:ext cx="12129840" cy="648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1044FA-986D-40DC-AB90-665464CF7C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20" y="416520"/>
                <a:ext cx="12148560" cy="64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8193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3877026" cy="5671080"/>
          </a:xfrm>
        </p:spPr>
        <p:txBody>
          <a:bodyPr/>
          <a:lstStyle/>
          <a:p>
            <a:r>
              <a:rPr lang="en-US" dirty="0"/>
              <a:t>Polynomial feature map for linear classification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21483-F289-4544-AB8B-C392DA14E9F8}"/>
              </a:ext>
            </a:extLst>
          </p:cNvPr>
          <p:cNvSpPr/>
          <p:nvPr/>
        </p:nvSpPr>
        <p:spPr>
          <a:xfrm>
            <a:off x="552099" y="6167049"/>
            <a:ext cx="479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F9780-D316-490B-B6A9-40B85BD5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96" y="948139"/>
            <a:ext cx="7691494" cy="51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Wed, 10/14, 11:59 pm</a:t>
            </a:r>
          </a:p>
          <a:p>
            <a:endParaRPr lang="en-US" dirty="0"/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Almost finished, grades will hopefully be out later today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Come talk to us if you’re not happy with how you are doing in the course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709908" cy="5671080"/>
          </a:xfrm>
        </p:spPr>
        <p:txBody>
          <a:bodyPr/>
          <a:lstStyle/>
          <a:p>
            <a:r>
              <a:rPr lang="en-US" dirty="0"/>
              <a:t>Two ways to think about it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EF01DF-24B5-4414-8B42-95AC9608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2" y="2409198"/>
            <a:ext cx="5138593" cy="34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07D1CE-9C2B-4FC0-A403-BEF850B2B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6663277" y="2226236"/>
            <a:ext cx="5208355" cy="37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D6F76E-C1E5-4EBE-95B5-A9B670D28D49}"/>
                  </a:ext>
                </a:extLst>
              </p14:cNvPr>
              <p14:cNvContentPartPr/>
              <p14:nvPr/>
            </p14:nvContentPartPr>
            <p14:xfrm>
              <a:off x="952920" y="2252880"/>
              <a:ext cx="10691280" cy="362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D6F76E-C1E5-4EBE-95B5-A9B670D28D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560" y="2243520"/>
                <a:ext cx="10710000" cy="36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2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C5E009-CEDE-9D49-8366-425CB41EA148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992D3C-00E3-4348-AC65-12D74B6B70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9055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835F12-00B6-2A42-A9D9-59B53C34C15A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0468E5-8D74-46C4-BEA5-829D4BBF18C2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1647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29088C-9599-4946-B062-9DAA3CC2054E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207008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8A041A-2B07-42E5-B978-DC4959FBD003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6322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CB9376-C404-6D45-BC00-FBF1D6DED5A6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609344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92A853-1162-4697-9EFA-E075338746DA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9036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7624AA-1EEC-454E-AA29-710982ECC973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5CA989-61B9-410A-BF83-1078AD740EE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09075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8F7EAF-437F-DF42-9678-3332DB49381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DF33AB-56B6-4E4D-AF47-590570115BB6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57329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2818FB-E496-4E8E-AC4F-46DA76CA9D71}"/>
                  </a:ext>
                </a:extLst>
              </p14:cNvPr>
              <p14:cNvContentPartPr/>
              <p14:nvPr/>
            </p14:nvContentPartPr>
            <p14:xfrm>
              <a:off x="5087160" y="2428200"/>
              <a:ext cx="3509280" cy="2896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2818FB-E496-4E8E-AC4F-46DA76CA9D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7800" y="2418840"/>
                <a:ext cx="3528000" cy="291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5698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Over-fitting</a:t>
            </a:r>
          </a:p>
        </p:txBody>
      </p:sp>
      <p:pic>
        <p:nvPicPr>
          <p:cNvPr id="107522" name="Content Placeholder 3" descr="Figure1.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/>
          <a:stretch/>
        </p:blipFill>
        <p:spPr>
          <a:xfrm>
            <a:off x="3551013" y="1464630"/>
            <a:ext cx="4892794" cy="3833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5AD71-96FD-45AA-A40A-BFF673AE26BD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077335-97B3-41D5-A76F-69C9DD631C9D}"/>
                  </a:ext>
                </a:extLst>
              </p14:cNvPr>
              <p14:cNvContentPartPr/>
              <p14:nvPr/>
            </p14:nvContentPartPr>
            <p14:xfrm>
              <a:off x="5847480" y="2110320"/>
              <a:ext cx="2122200" cy="326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077335-97B3-41D5-A76F-69C9DD631C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8120" y="2100960"/>
                <a:ext cx="2140920" cy="328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059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Polynomial Coefficients   </a:t>
            </a:r>
            <a:endParaRPr lang="en-GB">
              <a:latin typeface="cmmi1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A4D000-7335-4012-935C-106C24B70407}"/>
                  </a:ext>
                </a:extLst>
              </p14:cNvPr>
              <p14:cNvContentPartPr/>
              <p14:nvPr/>
            </p14:nvContentPartPr>
            <p14:xfrm>
              <a:off x="2394000" y="1935360"/>
              <a:ext cx="1237680" cy="4167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A4D000-7335-4012-935C-106C24B704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4640" y="1926000"/>
                <a:ext cx="1256400" cy="418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46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multi-class logistic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Feature engineering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Make our linear methods more powerful!!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8F6068F-2911-2F4C-9414-28F0FA0EA949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64927F-3B1F-A647-A1D7-5D06A25126B9}"/>
              </a:ext>
            </a:extLst>
          </p:cNvPr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EB9BB-F779-4284-819F-11F7F6D25A9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32411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7AB7BA-70C1-1544-95E9-669912C826E1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4194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094442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2910312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78544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98562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838475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213271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(1.5)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71520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86B9BE-76E4-4444-A54A-4D3EA3A66CF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42394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FDCA1-C2F8-BA4E-82CE-5B3B1AA6CE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29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Definition</a:t>
            </a:r>
            <a:r>
              <a:rPr lang="en-US" dirty="0"/>
              <a:t>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/>
            <a:r>
              <a:rPr lang="en-US" dirty="0"/>
              <a:t>Decision Trees (e.g. when tree is too deep)</a:t>
            </a:r>
          </a:p>
          <a:p>
            <a:pPr lvl="1"/>
            <a:r>
              <a:rPr lang="en-US" dirty="0"/>
              <a:t>KNN (e.g. when k is small)</a:t>
            </a:r>
          </a:p>
          <a:p>
            <a:pPr lvl="1"/>
            <a:r>
              <a:rPr lang="en-US" dirty="0"/>
              <a:t>Perceptron (e.g. when sample isn’t representative)</a:t>
            </a:r>
          </a:p>
          <a:p>
            <a:pPr lvl="1"/>
            <a:r>
              <a:rPr lang="en-US" dirty="0"/>
              <a:t>Linear Regression (e.g. with nonlinear features)</a:t>
            </a:r>
          </a:p>
          <a:p>
            <a:pPr lvl="1"/>
            <a:r>
              <a:rPr lang="en-US" dirty="0"/>
              <a:t>Logistic Regression (e.g. with many rare features)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EA710-5103-4014-BD88-613B992343F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1B8CFF-467D-4A6C-9523-54B02FB9D0AE}"/>
                  </a:ext>
                </a:extLst>
              </p14:cNvPr>
              <p14:cNvContentPartPr/>
              <p14:nvPr/>
            </p14:nvContentPartPr>
            <p14:xfrm>
              <a:off x="1047600" y="4549680"/>
              <a:ext cx="8152560" cy="508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1B8CFF-467D-4A6C-9523-54B02FB9D0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8240" y="4540320"/>
                <a:ext cx="8171280" cy="52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716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64" y="1208445"/>
            <a:ext cx="5384800" cy="50249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Example: Stock Prices</a:t>
            </a:r>
          </a:p>
          <a:p>
            <a:r>
              <a:rPr lang="en-US" dirty="0"/>
              <a:t>Suppose we wish to predict Google’s stock price at time t+1 </a:t>
            </a:r>
          </a:p>
          <a:p>
            <a:r>
              <a:rPr lang="en-US" b="1" dirty="0"/>
              <a:t>What features should we use?</a:t>
            </a:r>
            <a:br>
              <a:rPr lang="en-US" b="1" dirty="0"/>
            </a:br>
            <a:r>
              <a:rPr lang="en-US" dirty="0"/>
              <a:t>(putting all computational concerns aside)</a:t>
            </a:r>
          </a:p>
          <a:p>
            <a:pPr lvl="1"/>
            <a:r>
              <a:rPr lang="en-US" dirty="0"/>
              <a:t>Stock prices of all other stocks at times t, t-1, t-2, …, t - k</a:t>
            </a:r>
          </a:p>
          <a:p>
            <a:pPr lvl="1"/>
            <a:r>
              <a:rPr lang="en-US" dirty="0"/>
              <a:t>Mentions of Google with positive / negative sentiment words in all newspapers and social media outlets</a:t>
            </a:r>
          </a:p>
          <a:p>
            <a:pPr lvl="1"/>
            <a:endParaRPr lang="en-US" dirty="0"/>
          </a:p>
          <a:p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EE5BD-9764-46C6-88AE-7B190709D2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36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Occam’s Razor: </a:t>
            </a:r>
            <a:r>
              <a:rPr lang="en-US" dirty="0"/>
              <a:t>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features (</a:t>
            </a:r>
            <a:r>
              <a:rPr lang="en-US" b="1" dirty="0"/>
              <a:t>model selection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“important” features (</a:t>
            </a:r>
            <a:r>
              <a:rPr lang="en-US" b="1" dirty="0"/>
              <a:t>shrinkage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5B4B40-CD9D-485F-B7F2-17AE055EA67B}"/>
                  </a:ext>
                </a:extLst>
              </p14:cNvPr>
              <p14:cNvContentPartPr/>
              <p14:nvPr/>
            </p14:nvContentPartPr>
            <p14:xfrm>
              <a:off x="784440" y="129600"/>
              <a:ext cx="10949760" cy="639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5B4B40-CD9D-485F-B7F2-17AE055EA6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080" y="120240"/>
                <a:ext cx="10968480" cy="641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170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320400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311040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393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552099" y="1103928"/>
            <a:ext cx="6441347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increases, the minimum of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midpoint between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and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J(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6E26AF-C6A6-43EF-A301-AB7E8569A3D5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Piazza Poll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458C-3A58-49C7-B153-7F18BA06ECA9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8185-5D05-41D2-BDE3-4C807311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0B97D-61CB-48C8-B6F6-586791E7069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97229A-25B5-4BD3-B8CD-BB8CCC96908F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4F1512-4BFD-42D7-9185-A3FC9CC091F7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E1877-7BFE-4805-9738-1E213A3265F2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C37B8D-9AB6-4F3E-81B7-E0723AB2585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675063-C186-45FE-A2E8-005B73377BA8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50FE8-9597-44B4-AD58-E17208E3562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EB0C03-3451-453A-BC20-8A6D22B47C87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A24D03B-C718-42D6-8AF0-C8F881959671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98D5A3-E2D4-4886-9893-CCE0F98D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42A36-24C9-4617-BCC1-1EBE8F1BED17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7A5DC463-DEB9-47C0-9595-981A4EB72F06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7E5157AC-C0B3-4721-8822-F385702D62C7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D0AB19F0-302C-410B-8955-093C813A103E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DC24E88C-3BDC-43D3-96EA-2CFE26D99C5F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E69F7794-C253-4649-B8D0-865E105997C3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2DC0E8B5-01A8-41BB-8D2C-E657D4568CEC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9577FF-CAC7-40AE-96D6-55D245E4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3030597-A3DE-4C1A-BAFF-9BC2507FF21C}"/>
                  </a:ext>
                </a:extLst>
              </p14:cNvPr>
              <p14:cNvContentPartPr/>
              <p14:nvPr/>
            </p14:nvContentPartPr>
            <p14:xfrm>
              <a:off x="905040" y="2211840"/>
              <a:ext cx="9321120" cy="3009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3030597-A3DE-4C1A-BAFF-9BC2507FF2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680" y="2202480"/>
                <a:ext cx="9339840" cy="302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5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76" y="1211067"/>
            <a:ext cx="8229600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weight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test error vs . regularization weight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regularization weight,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blipFill>
                <a:blip r:embed="rId3"/>
                <a:stretch>
                  <a:fillRect l="-1275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2409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Wrap-up Logistic Regression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Logistic regression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22414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637130" y="1103928"/>
            <a:ext cx="6356316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we increase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from 0, the the validation error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increase, then 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decrease, then 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E8ACE-B306-C340-B3C9-54276AC9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9F0F316-2B6F-B947-9DBD-AFEB1C47475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F94490-DC3B-B54C-9442-FE4CA428789C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36CF30-890F-7E4F-8490-F1A5D2F28A0A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7AE14B-CD4E-1C43-98E7-3FB041C10C2B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F932B9-0A4F-F041-8BAD-B8E2AD583DB3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B204ED-3529-3E46-A08F-3E324367F604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9351F9-72A7-EF4F-ABC5-8F51357EAA25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B737C6-8CD3-6E47-8A74-47077881CC1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D659876-020B-534F-A9DE-447AFEF0A2C0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625B88-EFC9-0C45-BE0D-5EA13E0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9768BE-D760-5C40-BD26-6A9622D8AA10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97EC4AD-43EB-EE46-B63B-90724AEF8C4F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A8C0F38-9CFC-5C48-8100-8202548CE97F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6A7512C-E646-354E-B530-F906E29F8BF9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83F769A-823E-5D43-8DCE-FAC43A69091C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D98D85D-B8C5-7447-A154-8B5EDC0B1710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EE190AD-0872-4242-8A84-E56758ADD3B4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17A178-C152-2B49-B409-BDF3D94C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515FE2A-4F49-493A-A7FA-77465BEE146E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Piazza Poll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2AC44-91E9-4815-8DAD-AF75DAB8D1DE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6516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solidFill>
                <a:schemeClr val="accent2"/>
              </a:solid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Don’t Regularize the Bias (Intercept) Parameter!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87411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32543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1637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78688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2766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60917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67641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33372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0338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 Survey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See Piazza for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52200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5112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56081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29305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91950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7174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19409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7959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38074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64388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1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Feature Engineering</a:t>
            </a:r>
            <a:br>
              <a:rPr lang="en-US" sz="4600" dirty="0"/>
            </a:br>
            <a:r>
              <a:rPr lang="en-US" sz="4600" dirty="0"/>
              <a:t>and 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</p:spTree>
    <p:extLst>
      <p:ext uri="{BB962C8B-B14F-4D97-AF65-F5344CB8AC3E}">
        <p14:creationId xmlns:p14="http://schemas.microsoft.com/office/powerpoint/2010/main" val="2878753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591396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85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53240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Nonlinear basis functions </a:t>
            </a:r>
            <a:r>
              <a:rPr lang="en-US" dirty="0"/>
              <a:t>allow </a:t>
            </a:r>
            <a:r>
              <a:rPr lang="en-US" b="1" dirty="0"/>
              <a:t>linear models</a:t>
            </a:r>
            <a:r>
              <a:rPr lang="en-US" dirty="0"/>
              <a:t> (e.g. Linear Regression, Logistic Regression) to capture </a:t>
            </a:r>
            <a:r>
              <a:rPr lang="en-US" b="1" dirty="0"/>
              <a:t>nonlinear</a:t>
            </a:r>
            <a:r>
              <a:rPr lang="en-US" dirty="0"/>
              <a:t> aspects of the original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Nonlinear features are </a:t>
            </a:r>
            <a:r>
              <a:rPr lang="en-US" b="1" dirty="0"/>
              <a:t>require no changes to the model </a:t>
            </a:r>
            <a:r>
              <a:rPr lang="en-US" dirty="0"/>
              <a:t>(i.e. just preprocessing)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helps to avoid </a:t>
            </a:r>
            <a:r>
              <a:rPr lang="en-US" b="1" dirty="0"/>
              <a:t>overfitting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and </a:t>
            </a:r>
            <a:r>
              <a:rPr lang="en-US" b="1" dirty="0"/>
              <a:t>MAP estimation</a:t>
            </a:r>
            <a:r>
              <a:rPr lang="en-US" dirty="0"/>
              <a:t> are equivalent for appropriately chosen priors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73592-4F37-4CF7-AFD0-5B995A028C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3401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/ Regularization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Engineer appropriate features for a new task</a:t>
            </a:r>
          </a:p>
          <a:p>
            <a:r>
              <a:rPr lang="en-US" dirty="0"/>
              <a:t>Use feature selection techniques to identify and remove irrelevant features</a:t>
            </a:r>
          </a:p>
          <a:p>
            <a:r>
              <a:rPr lang="en-US" dirty="0"/>
              <a:t>Identify when a model is overfitting</a:t>
            </a:r>
          </a:p>
          <a:p>
            <a:r>
              <a:rPr lang="en-US" dirty="0"/>
              <a:t>Add a </a:t>
            </a:r>
            <a:r>
              <a:rPr lang="en-US" dirty="0" err="1"/>
              <a:t>regularizer</a:t>
            </a:r>
            <a:r>
              <a:rPr lang="en-US" dirty="0"/>
              <a:t> to an existing objective in order to combat overfitting</a:t>
            </a:r>
          </a:p>
          <a:p>
            <a:r>
              <a:rPr lang="en-US"/>
              <a:t>Convert </a:t>
            </a:r>
            <a:r>
              <a:rPr lang="en-US" dirty="0"/>
              <a:t>linearly inseparable dataset to a linearly separable dataset in higher dimensions</a:t>
            </a:r>
          </a:p>
          <a:p>
            <a:r>
              <a:rPr lang="en-US" dirty="0"/>
              <a:t>Describe feature engineering in common application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4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0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14:cNvPr>
              <p14:cNvContentPartPr/>
              <p14:nvPr/>
            </p14:nvContentPartPr>
            <p14:xfrm>
              <a:off x="1077480" y="1058400"/>
              <a:ext cx="10611360" cy="51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5634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Handwritten Digits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7687FAFC-417E-4F09-8E58-A71776C1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20" y="19865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3EA7EB-4D18-4B74-A944-460ABFB4EDD4}"/>
                  </a:ext>
                </a:extLst>
              </p14:cNvPr>
              <p14:cNvContentPartPr/>
              <p14:nvPr/>
            </p14:nvContentPartPr>
            <p14:xfrm>
              <a:off x="780480" y="1549080"/>
              <a:ext cx="9130320" cy="4308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3EA7EB-4D18-4B74-A944-460ABFB4ED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120" y="1539720"/>
                <a:ext cx="9149040" cy="432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941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20818</TotalTime>
  <Words>2417</Words>
  <Application>Microsoft Office PowerPoint</Application>
  <PresentationFormat>Widescreen</PresentationFormat>
  <Paragraphs>595</Paragraphs>
  <Slides>65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Candara</vt:lpstr>
      <vt:lpstr>Andale Mono</vt:lpstr>
      <vt:lpstr>Calibri</vt:lpstr>
      <vt:lpstr>Arial</vt:lpstr>
      <vt:lpstr>cmmi10</vt:lpstr>
      <vt:lpstr>Wingdings</vt:lpstr>
      <vt:lpstr>Cambria Math</vt:lpstr>
      <vt:lpstr>Calibri Light</vt:lpstr>
      <vt:lpstr>Office Theme</vt:lpstr>
      <vt:lpstr>1_Office Theme</vt:lpstr>
      <vt:lpstr>Warm-up as You Log In</vt:lpstr>
      <vt:lpstr>Announcements</vt:lpstr>
      <vt:lpstr>Plan</vt:lpstr>
      <vt:lpstr>Wrap-up Logistic Regression</vt:lpstr>
      <vt:lpstr>Feedback Survey</vt:lpstr>
      <vt:lpstr>  Introduction to Machine Learning  Feature Engineering and Regularization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Linear Data</vt:lpstr>
      <vt:lpstr>Non-linear Data</vt:lpstr>
      <vt:lpstr>Non-linear Data</vt:lpstr>
      <vt:lpstr>Non-linear Data</vt:lpstr>
      <vt:lpstr>Non-linear Data</vt:lpstr>
      <vt:lpstr>Feature Maps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Over-fitting</vt:lpstr>
      <vt:lpstr>Polynomial Coefficients   </vt:lpstr>
      <vt:lpstr>Example: Linear Regression</vt:lpstr>
      <vt:lpstr>Example: Linear Regression</vt:lpstr>
      <vt:lpstr>Regularization</vt:lpstr>
      <vt:lpstr>Overfitting</vt:lpstr>
      <vt:lpstr>Motivation: Regularization</vt:lpstr>
      <vt:lpstr>Motivation: Regularization</vt:lpstr>
      <vt:lpstr>Regularization</vt:lpstr>
      <vt:lpstr>Regularization</vt:lpstr>
      <vt:lpstr>PowerPoint Presentation</vt:lpstr>
      <vt:lpstr>Regularization Exercise</vt:lpstr>
      <vt:lpstr>PowerPoint Presentation</vt:lpstr>
      <vt:lpstr>Regularization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Regularization as MAP</vt:lpstr>
      <vt:lpstr>Takeaways</vt:lpstr>
      <vt:lpstr>Feature Engineering / Regularization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851</cp:revision>
  <cp:lastPrinted>2020-03-04T16:45:08Z</cp:lastPrinted>
  <dcterms:created xsi:type="dcterms:W3CDTF">2018-10-11T11:39:27Z</dcterms:created>
  <dcterms:modified xsi:type="dcterms:W3CDTF">2020-10-08T14:29:50Z</dcterms:modified>
</cp:coreProperties>
</file>