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157" r:id="rId3"/>
    <p:sldId id="2142" r:id="rId4"/>
    <p:sldId id="1268" r:id="rId5"/>
    <p:sldId id="257" r:id="rId6"/>
    <p:sldId id="2138" r:id="rId7"/>
    <p:sldId id="2175" r:id="rId8"/>
    <p:sldId id="2140" r:id="rId9"/>
    <p:sldId id="1262" r:id="rId10"/>
    <p:sldId id="2174" r:id="rId11"/>
    <p:sldId id="2151" r:id="rId12"/>
    <p:sldId id="2141" r:id="rId13"/>
    <p:sldId id="2135" r:id="rId14"/>
    <p:sldId id="1839" r:id="rId15"/>
    <p:sldId id="1840" r:id="rId16"/>
    <p:sldId id="1841" r:id="rId17"/>
    <p:sldId id="2117" r:id="rId18"/>
    <p:sldId id="2181" r:id="rId19"/>
    <p:sldId id="1835" r:id="rId20"/>
    <p:sldId id="2180" r:id="rId21"/>
    <p:sldId id="2182" r:id="rId22"/>
    <p:sldId id="2186" r:id="rId23"/>
    <p:sldId id="1813" r:id="rId24"/>
    <p:sldId id="2176" r:id="rId25"/>
    <p:sldId id="2149" r:id="rId26"/>
    <p:sldId id="2143" r:id="rId27"/>
    <p:sldId id="2183" r:id="rId28"/>
    <p:sldId id="2184" r:id="rId29"/>
    <p:sldId id="2185" r:id="rId30"/>
    <p:sldId id="1815" r:id="rId31"/>
    <p:sldId id="2150" r:id="rId32"/>
    <p:sldId id="2177" r:id="rId33"/>
    <p:sldId id="2155" r:id="rId34"/>
  </p:sldIdLst>
  <p:sldSz cx="12192000" cy="6858000"/>
  <p:notesSz cx="9296400" cy="7010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Candara" panose="020E0502030303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35:07.4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context xml:id="ctx1">
      <inkml:inkSource xml:id="inkSrc19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09-30T20:39:34.203"/>
    </inkml:context>
  </inkml:definitions>
  <inkml:trace contextRef="#ctx0" brushRef="#br0">10981 4780 11967 0,'-1'-17'528'0,"0"7"112"0,-2 1-512 0,3-5-128 16,1 3 0-16,2 0 0 0,0 0 3760 0,2 1 720 15,0 1 128-15,0 3 48 0,0-1-3936 0,1 1-720 16,-6 6-256-16,6-7 0 15,1 1-432-15,-7 6-80 0,6-8 0 0,2 0-16 16,0 0 224-16,0 0 48 0,-2-1 16 0,1 1 0 0,-1 2 352 0,1-1 144 16,-1-2-128-16,1 2 128 0,-1 0 0 0,1 0 128 15,-7 7 0-15,9-6 0 0,-1-1 176 0,0 1 32 16,-8 6 16-16,10-4 0 0,0 1 208 0,-10 3 32 0,13-1 16 0,0 0 0 16,-1-1-112-16,0 2-32 0,-2 2 0 15,2-1 0-15,-1-1-336 0,-11 0-128 0,11 3 0 0,-11-3 144 16,12 5-144-16,-12-5 0 0,0 0 0 0,0 0 0 15,0 0 0-15,0 0 0 0,0 0 0 0,0 0 0 16,-8 6 0-16,-4-3 0 0,-3 1 160 0,-3-4-160 16,-5-3 208-16,0 1-64 0,-1 0-16 0,0-1 0 15,-4 0 336-15,1 0 64 0,-3 1 16 0,0-1 0 16,0 0 48-16,3 1 16 0,1 1 0 0,2 2 0 16,1 1-192-16,0 1-32 0,1 0-16 0,1-1 0 15,2 1-80-15,1-2-16 0,1 4 0 0,4-3 0 16,1-1-80-16,3 0 0 0,9-1-16 0,0 0 0 15,0 0-48-15,0 0 0 0,0 0 0 0,0 0 0 16,0 0 64-16,17 0 16 0,1 0 0 0,4-2 0 0,3-2-64 0,2 1-16 16,3 2 0-16,3-3 0 0,-1-1-128 15,2 1 0-15,0 0 144 0,0 1-144 0,0 2 0 0,-3 0 0 16,-2 1 0-16,0 1 128 0,-2 0-128 0,-1 1 0 16,-4 0 0-16,-2 2 128 0,-2 0-128 0,-2 1 144 15,-2-1-144-15,-2 1 160 0,-12-5-160 0,10 8 160 16,-1-3-160-16,-9-5 160 0,0 0-16 0,0 0 0 15,0 0 0-15,0 0 0 0,0 0 112 0,0 0 0 16,0 0 16-16,0 0 0 0,0 0 48 0,-9-5 0 16,0 1 0-16,-1 0 0 0,-1 1-128 0,0 0 0 15,-3-1-16-15,3 0 0 0,-5-1-48 0,-1 1 0 16,-2 0 0-16,-1 1 0 0,-1-2-128 0,0 1 128 16,-2 2-128-16,-2 0 128 0,-1 0-128 0,-3 2 0 0,-1 2 0 15,0 0 0-15,2 0 0 0,0 1 0 0,2 0 0 0,1 0 0 16,2-1 0-16,2-1 0 0,3-1 0 0,4 3 0 15,2-1 0-15,12-2 0 0,0 0 0 0,0 0 128 16,0 0-128-16,0 0 0 0,0 0 0 0,10 8 0 16,2 0 0-16,1-2 0 0,0 5 0 0,1-2 0 15,3-1-192-15,2 1 192 0,-1-3-160 0,1 1 160 16,2-2-192-16,3 0 48 0,0 1 16 0,1-1 0 16,0-1 128-16,-2-2-192 0,1 1 192 0,-2 0-192 15,-1-3 192-15,1 0 0 0,0 0 0 0,0 1 0 16,-2-1 0-16,-2-1 0 0,-2 1 0 0,-2-2 0 15,-1 1 0-15,0 1 0 0,-1 0 0 0,-2-3 0 16,1 1 0-16,-1 0 128 0,-10 2-128 0,12-2 0 16,-3-2 176-16,-9 4-48 0,0 0 0 0,0 0 0 0,0 0 48 0,0 0 0 15,0 0 0-15,-6-7 0 0,-3 2-32 0,-3 3 0 16,-3-1 0-16,-1 3 0 0,-4-3-144 0,-3 2 0 16,-4 0 144-16,0-1-144 0,1 2 0 0,-1 0 128 15,-2-2-128-15,-1 4 0 0,-1-2 128 0,-1 0-128 16,1 0 128-16,1 3-128 0,1 1 0 0,3 0 0 15,0 0 0-15,1 1 0 16,1-1-1696-16,2 2-304 0,2-2-64 0</inkml:trace>
  <inkml:trace contextRef="#ctx0" brushRef="#br0" timeOffset="10024.94">14620 4711 11807 0,'0'0'512'0,"0"0"128"0,0 0-512 0,0 0-128 0,0 0 0 0,0 0 0 15,0 0 1312-15,0 0 240 0,0 0 48 0,0 0 16 16,0 0-848-16,0 0-192 0,0 0-16 0,0 0-16 15,0 0-304-15,0 0-64 0,-9 1-16 0,9-1 0 16,0 0 144-16,0 0 16 0,0 0 16 0,0 0 0 16,0 0 320-16,0 0 64 0,0 0 16 0,0 0 0 15,0 0-16-15,0 0 0 0,0 0 0 0,0 0 0 16,9-5-192-16,-9 5-32 0,9-4-16 0,-9 4 0 16,9-1-176-16,-9 1-48 0,11 0 0 0,-11 0 0 15,11 0-128-15,0 1-128 0,-11-1 144 0,10 1-144 16,-10-1 208-16,12 3-48 0,-12-3-16 0,13 0 0 15,-1 0 80-15,-1 0 16 0,2 0 0 0,-1 0 0 16,-12 0 16-16,15 0 16 0,-2 0 0 0,1 0 0 0,0 0-16 0,2 0 0 16,0 0 0-16,-1 0 0 0,2 0-32 0,1-3-16 15,1 2 0-15,0 1 0 0,1 0-48 0,-1 0-16 16,0 0 0-16,-1 1 0 0,0 2-144 0,0-3 128 16,-1 0-128-16,1 0 128 0,1 1-128 0,-2 1 128 15,-3-1-128-15,2-1 128 0,-2 0-128 0,2 0 192 16,-1 0-192-16,1 0 192 0,0 0-48 0,1 0 0 15,2 0 0-15,1 0 0 0,-2 0-144 0,1 0 160 16,1 0-160-16,1 0 160 0,0-1-160 0,0-1 0 16,-1 1 0-16,3-3 128 0,-1 1-128 0,0 3 0 15,1-2 0-15,1 1 0 0,-2-1 128 0,0 2-128 16,-1 0 0-16,1 0 128 0,2 2 64 0,-2 1 16 0,-1-1 0 0,0 0 0 16,1 1-208-16,-1 0 0 0,1-2 0 0,1 0 0 15,1-1 0-15,0 0 0 0,0 0 0 0,1 2 0 16,-2-2 0-16,-1-2 0 0,1 1 0 0,0 0 0 15,2-1 0-15,0 1 144 0,-1-2-144 0,0 2 128 16,-1-2-128-16,3 1 160 0,2-1-160 0,-1 2 160 16,-2-3-160-16,0 1 0 0,-2 1 144 0,2-1-144 15,0 2 0-15,-1 2 0 0,0 2 0 0,1-1 0 16,-1-2 0-16,1 3 0 0,-1-2 0 0,-1 2 0 16,1 1 0-16,2 0 0 0,1 1 0 0,0-2 0 15,-2-1 0-15,0 1 0 0,0-2 0 0,-1-1 0 16,4-1 0-16,-3 1 0 0,-1 0 0 0,1-1 0 15,-3-2 0-15,2 2 144 0,-1-2-144 0,2 0 0 16,0 1 192-16,0 0-64 0,-2 0 0 0,2-1-128 0,0 2 0 0,-2-4 0 16,-1 1 0-16,3 1 0 0,4 1 0 0,-2-1 128 15,-1 0-128-15,-1 1 0 0,0-2 192 0,-1 0-192 16,1 1 192-16,-1 2-192 0,-3 0 240 0,-2-1-64 16,-1 2-16-16,1-2 0 0,-2 1-160 0,2-1 0 15,-1 1-160-15,1 0 160 0,-2-2 0 0,-2 0 0 16,1 1 0-16,-1 1 0 0,0-1 0 0,-1 2 0 15,0-1 0-15,0 1 0 0,-4 0 0 0,0 0 0 16,0 0 0-16,-1 0 0 0,-9 0-144 0,11 0-48 16,1 0 0-16,1 1 0 15,-1 1-1984-15,0 1-416 0,-1 1-80 0</inkml:trace>
  <inkml:trace contextRef="#ctx0" brushRef="#br0" timeOffset="12825.25">19938 694 26719 0,'-5'-10'2368'0,"2"3"-1888"15,-1 1-480-15,4 6 0 0,0 0 2240 0,0 0 368 16,0 0 64-16,0 0 16 0,0 0-1984 0,0 0-384 16,0 0-64-16,0 0-32 0,0 0-32 0,5 10-16 15,0 2 0-15,2 0 0 0,-1-2-176 0,1 2 192 16,1 7-192-16,0-2 192 0,-1 0-64 0,1 4-128 15,0 0 192-15,-1 6-64 0,-1 3-128 0,1 3 192 0,-2 3-192 0,-3 2 192 16,1 5-192-16,-3-1 128 0,0-3-128 0,-1 0 128 16,-2 0-128-16,1-4 160 0,-1-2-160 0,0-2 160 15,1 2-160-15,-1-4 0 0,2-2 0 0,0-4 0 32,1 0-544-32,0-3-32 0,1-1-16 0,1-5 0 15,1-2-1552-15,-3-12-304 0,4 12-64 0,-4-12-11504 0</inkml:trace>
  <inkml:trace contextRef="#ctx0" brushRef="#br0" timeOffset="13308.82">20222 981 13823 0,'0'0'1216'0,"4"-9"-960"16,0 1-256-16,-4 8 0 0,6-8 2496 0,-6 8 464 15,9-6 96-15,-9 6 16 0,0 0-1984 0,11-2-400 16,-11 2-80-16,0 0-16 0,0 0-144 0,0 0-48 16,0 0 0-16,1 12 0 0,-2 0-256 0,-3 1-144 15,-1 3 160-15,-2 0-160 0,-2 0 144 0,0 2-144 16,-1 3 128-16,-1 1-128 0,1-5 0 0,2 3 0 16,-1-1 128-16,1 2-128 0,0 4 0 0,3-1 0 15,0-2 0-15,2 2 128 0,2 0-128 0,1-3 128 16,0-3-128-16,2 0 128 0,2-1-128 0,1-2 160 0,2-2-160 0,1-2 160 15,1-1-32-15,3-3-128 0,2-1 192 16,2-4-64-16,-1-2 64 0,2 0 0 0,0-1 0 0,1-3 0 16,2-4-192-16,1 0 0 0,0 2 0 0,0-5 0 15,-1 0 0-15,1-2 0 0,-1 0 0 0,-2 0 0 16,-1-1 0-16,-3-4 0 0,-1 0 0 0,-2 0 0 16,-3 1 0-16,0-1 0 0,-5-1 0 0,0 2 0 15,-4 0 0-15,-1 2 0 0,0 0 0 0,-2 1 0 16,-3 0 0-16,0-1 128 0,-3 0-128 0,0 2 0 15,-2 0 0-15,1 1 128 0,-2 1-128 0,-2 2 0 16,0 2 0-16,-2 1 0 0,1 2 128 0,0 4-128 16,1-4 0-16,0 4 0 0,0 0 0 0,2 2 0 15,1 0 0-15,3-4 0 0,0 2-192 0,9 0 192 16,-9 2-896-16,9-2-48 16,-10 3-16-16,10-3 0 0</inkml:trace>
  <inkml:trace contextRef="#ctx0" brushRef="#br0" timeOffset="14008.84">20917 1074 19343 0,'-1'-13'1728'0,"-1"1"-1392"0,0-1-336 0,0 1 0 16,1 3 2704-16,1-3 480 0,0 2 80 0,-1 2 32 15,-3-1-2576-15,-1 5-512 0,5 4-208 0,-7-7 176 16,-1 5-176-16,0-1 160 0,-1 4-160 0,0 3 160 16,1 3-160-16,-1 3 0 0,0 3 0 0,0 3 0 15,0 1-272-15,0 2 64 0,-2 5 16 0,1-1 0 16,-1-3 192-16,1 3-176 0,-2 1 176 0,1-1-160 15,-3 1 160-15,3 1 0 0,-1-3 0 0,3-3-128 16,-2 1 128-16,2-4 0 0,2-2 0 0,1-1 0 16,2 0 0-16,3-4 0 0,1-9 160 0,0 0-160 15,7 7 384-15,2-4-32 0,1-3 0 0,5 0 0 16,0-2-96-16,3-2 0 0,2-3-16 0,1 0 0 16,1-2-240-16,1-1 0 0,0 1-144 0,1-1 144 15,1-1-160-15,0 1 160 0,-3-3-160 0,-1 0 160 0,-1 0 0 16,-2 0 0-16,-3 0 0 0,-2 1 0 0,-2 0 0 0,-2 1 0 15,-1-2 0-15,-3 1 0 0,-1 1 0 0,-1 1 128 16,-5-3-128-16,1 0 160 0,-2 2-160 0,-1 1 160 16,-1 1-160-16,0-2 160 0,0 4-32 0,-2-2 0 15,-1 6 0-15,1-1 0 0,-1 3-128 0,8 1 192 16,-11 2-192-16,4 1 192 0,7-3-192 0,0 0 128 16,-7 9-128-16,3 1 128 0,4-10-128 0,-2 13 0 15,-1 1 0-15,0-3 0 0,1 1 0 0,-1 1 0 16,0 0 0-16,1 1 0 0,-1 2 0 0,1 2 0 15,0 1 0-15,1-1 0 0,1 1 0 0,0 1 0 16,1-1 128-16,3-2-128 0,1 3 192 0,1 0-32 0,0-1-16 0,1 2 0 16,2 0-144-16,0 1 160 0,1 0-160 0,1 3 160 15,1 1-160-15,-2 1 0 0,-1-1 0 0,0 2 0 16,0-1 0-16,-2 1 0 0,-1-6 0 0,0 0 128 16,-4 0-128-16,0 0 0 0,-2 2 0 0,-2-2 0 15,0 0 128-15,-1-1-128 0,-3 0 0 0,-2-2 128 16,-3 2-128-16,0-4 128 0,-1 3-128 0,-1-3 128 15,-2-3-288-15,1-1-64 0,0-3-16 0,-1-2 0 32,-2-1-1952-32,0-3-400 0</inkml:trace>
  <inkml:trace contextRef="#ctx0" brushRef="#br0" timeOffset="14259.81">21284 1002 41407 0,'0'0'1840'0,"-6"8"368"0,-1 1-1760 0,4 4-448 15,1 4 0-15,5 4 0 0,1-1 240 0,2 3-48 16,1 1 0-16,2-1 0 0,1 1-192 0,-1 0 0 15,-1-1 0-15,0-1-160 16,0-3-352-16,-2-1-80 0,0 0-16 0,-1-2 0 16,-1 0-2384-16,-2-6-464 0,0 3-112 0,-2-13-16 0</inkml:trace>
  <inkml:trace contextRef="#ctx0" brushRef="#br0" timeOffset="14438.17">21347 757 27647 0,'0'0'2448'0,"-10"-7"-1952"0,1 3-496 0,1-1 0 15,8 5 2512-15,0 0 416 0,0 0 80 0,0 0 0 16,0 0-2400-16,0 0-480 0,0 0-128 0,0 0 0 16,0 0-1520-16,13 1-320 0,0 3-64 0,1-4-13296 15</inkml:trace>
  <inkml:trace contextRef="#ctx0" brushRef="#br0" timeOffset="14799.93">21653 836 33519 0,'0'0'1472'0,"-10"7"320"0,1-1-1424 0,1 2-368 16,2 4 0-16,0-4 0 0,6-8 656 0,-5 10 64 16,5-10 16-16,-5 12 0 0,0-4-592 0,5-8-144 15,-7 10 0-15,2-2 0 0,5-8 0 0,-5 12 0 16,0-1 0-16,-1-1 0 0,0-1-224 0,-1 2 32 15,-1-1 0-15,2-1 0 0,-2 2 48 0,2 2 16 16,-1-5 0-16,2 1 0 0,5-9 128 0,-3 11 0 16,3-11-144-16,0 0 144 0,0 0-176 0,0 0 48 15,9 6 0-15,2-2 0 0,2-5 0 0,1-2 0 16,1 1 0-16,0-2 0 0,0-1 128 0,0 1 0 0,1 0 0 0,-1 1 128 16,1 2-128-16,0 1 144 0,-1 1-144 0,0 3 160 15,-1 0-160-15,-1 2 160 0,-2 2-160 0,-2 5 160 16,-3 0-32-16,-2 2 0 0,-1 0 0 0,-2 2 0 15,-2 0 96-15,-2 2 16 0,0-3 0 0,0 3 0 16,-4-4-96-16,1 2-16 0,-2-1 0 0,-1 1 0 16,1-4-128-16,0 1 0 0,0-1 144 0,2 0-144 15,-2 0 0-15,1-2-160 0,1-3 16 0,1-2 0 32,5-6-1888-32,0 0-368 0,0 0-80 0</inkml:trace>
  <inkml:trace contextRef="#ctx0" brushRef="#br0" timeOffset="15043.2">21992 570 29487 0,'0'0'2624'0,"0"0"-2112"16,0 0-512-16,0 0 0 0,-7 12 1536 0,3 0 192 15,2 2 32-15,5 3 16 0,2 3-1008 0,0 3-208 16,1 6-48-16,0-2 0 0,1 2-224 0,0 5-48 15,3 5-16-15,-3 0 0 0,0 1-224 0,1 1 0 16,1 2 0-16,-1-1 0 0,0-3-208 0,-2-4-144 16,-1-1-32-16,-2-3 0 15,-3-1-992-15,-1-3-208 0,-2-4-32 0,-1-3-16 16,-2 1-2208-16,0-5-448 0</inkml:trace>
  <inkml:trace contextRef="#ctx0" brushRef="#br0" timeOffset="15206.13">21844 894 19343 0,'0'0'1728'0,"0"0"-1392"0,6-7-336 0,-6 7 0 15,11-2 3904-15,-1 2 720 0,2 1 144 0,1 3 32 16,0 1-3120-16,3 1-608 0,-1 1-128 0,4-2-32 16,-1 0-416-16,1 1-96 0,1-1-16 0,2 1 0 15,2-3-384-15,0 1-304 0,1 0 48 0,1-2-11840 16,-1-2-2368-16</inkml:trace>
  <inkml:trace contextRef="#ctx0" brushRef="#br0" timeOffset="15355.61">22321 995 8287 0,'-5'13'736'0,"1"-4"-592"16,-1 2-144-16,-1 2 0 0,2 4 7184 0,4 1 1408 16,3 3 288-16,2-3 48 0,4-2-6832 0,1-2-1376 15,-1-1-272-15,1 3-48 0,1-3-208 0,-1 0-64 16,0-3 0-16,2 3 0 0,-1-6-384 0,-1 0-64 15,0-2-32-15,-2 1-11984 16,-1-1-2384-16</inkml:trace>
  <inkml:trace contextRef="#ctx0" brushRef="#br0" timeOffset="15529.76">22433 741 37151 0,'-16'-10'1648'0,"7"6"336"0,-2 0-1600 0,1 3-384 0,10 1 0 0,-9-2 0 16,9 2 496-16,0 0 16 0,0 0 0 0,0 0 0 16,0 0-304-16,0 0-48 0,0 0-16 0,0 0 0 31,9 7-2208-31,2-1-448 0</inkml:trace>
  <inkml:trace contextRef="#ctx0" brushRef="#br0" timeOffset="15877.29">22766 999 2751 0,'0'0'128'0,"0"0"16"0,0 0-144 0,2-9 0 16,1 0 0-16,1 1 0 0,-4 8 7216 0,5-10 1408 16,1 1 272-16,-2-1 64 0,-1 1-7120 0,-3 9-1440 15,0-11-272-15,-1 0-128 0,1 11 128 0,-6-13-128 16,0 1 144-16,-1 5-144 0,0-1 0 0,-3 4 0 15,0 1 0-15,0 3 0 0,0 3 0 0,0 2 0 16,-2 2 0-16,1 0-160 0,-3 1 160 0,1 3 0 16,-1 0 160-16,1 2-160 0,3 0 272 0,0 2-32 15,1 0-16-15,0 4 0 0,0 3 112 0,0-3 32 16,1 5 0-16,2-2 0 0,0-1 272 0,4 0 48 0,2 1 16 0,4-2 0 16,0 0-48-16,3 0 0 0,5-1 0 0,3-2 0 15,1-1-368-15,4-3-80 0,1-1-16 0,2-2 0 16,3-3-352-16,3-1-80 0,0 1-16 0,3-5 0 31,5-3-2560-31,2-1-512 0,0-2-96 0,2-2-32 0</inkml:trace>
  <inkml:trace contextRef="#ctx0" brushRef="#br0" timeOffset="17512.02">20129 1677 22175 0,'0'0'976'0,"0"0"208"0,0 0-944 0,0 0-240 15,-6 5 0-15,6-5 0 0,-9 6 576 0,9-6 80 0,-9 4 16 0,9-4 0 16,-11 5-224-16,2-1-32 0,0 0-16 0,0-1 0 15,1 1-272-15,-1 2-128 0,0-5 128 0,-2 4-128 16,1-1 0-16,-2 0 0 0,-1 0 0 0,-1 0 0 16,-3-2 0-16,0 1 0 0,-1-2 0 0,-1 2 0 15,-3-1 224-15,-1 1-32 0,-5-3-16 0,2 0 0 16,0 0 336-16,0 0 64 0,-1 0 0 0,-1 1 16 16,-2 1 48-16,0 2 0 0,-2-3 0 0,1 4 0 15,-1-2-256-15,2 1-32 0,0 1-16 0,-1 1 0 16,-2 0-144-16,-1-5-16 0,-3-1-16 0,-2 0 0 15,1 0 32-15,0 0 16 0,-1 0 0 0,-2 1 0 16,2 1-16-16,-1 0-16 0,-2-1 0 0,-1 5 0 16,1-2-16-16,-1 1 0 0,-1-1 0 0,-2 0 0 0,0-1 0 0,1 1 0 15,2-1 0-15,0 1 0 0,0 1-160 0,0-1 0 16,1 3 144-16,2 2-144 0,0 2 0 0,-2 1 0 16,-2 0 0-16,-1-2 0 0,2-1 0 0,0 1 0 15,0-3 0-15,0 3 0 0,1 0 0 0,1 2 0 16,-1-3 0-16,2 3 0 0,-1-2 0 0,2 2 0 15,-1-4 0-15,-1 1 128 0,1 1 32 0,-1 3 16 16,1 0 0-16,0 0 0 0,-1 0 48 0,-1-1 16 16,2 1 0-16,0 1 0 0,-1 5-80 0,2-2-16 15,1-1 0-15,0 3 0 0,-1-4-16 0,1 2 0 16,1 0 0-16,-1 0 0 0,0 0-128 0,0-1 0 16,0-2 0-16,1-1 0 0,-1-1 0 0,1 0 128 15,2 1-128-15,0 1 0 0,1 0 144 0,1 1-144 0,0-1 160 0,-1 0-160 16,0 1 176-16,1-2-176 0,-1 0 192 0,0 0-192 15,0-3 256-15,-1 3-48 0,1-1-16 0,2 1 0 16,-1 3 16-16,3-1 0 0,0 0 0 0,2-2 0 16,-2 0-208-16,2 0 144 0,1 0-144 0,1 3 128 15,-2 0-128-15,2 1 0 0,1 2 0 0,2-2 0 16,0-2 0-16,-2 2 128 0,-1-2-128 0,2 0 0 16,2 1 176-16,1-2-48 0,2 1-128 0,0-1 192 15,1 2-192-15,0-3 176 0,1-2-176 0,-1 1 160 16,1 2-160-16,1 1 0 0,0 0 144 0,0 1-144 15,-3-3 0-15,2 1 0 0,2-1 0 0,0 0 128 16,0 0-128-16,0 1 0 0,1-4 0 0,1 0 128 16,0-1-128-16,0-2 0 0,0 0 0 0,0 0 0 0,0 0 0 15,1 2 144-15,2-2-144 0,0-2 0 16,1 1 128-16,0 1-128 0,1-1 0 0,1 0 0 0,0-4 0 0,1 2 0 16,-2 0 0-16,0 1 0 0,0-1 0 0,2 1 0 15,-1-1 0-15,-1 0 0 0,-1 0 0 0,1 0 0 16,-1-1 0-16,3-1 0 0,-1 2 0 0,1-4 0 15,6 0 0-15,-10 1 0 0,0-1 0 0,1-1 0 16,1 1 0-16,2-4 0 0,-1 2 0 0,1-2 0 16,-2 1 0-16,3-2 0 0,-1 0 144 0,1-2-144 15,0 1 0-15,1-1 144 0,1-3-144 0,-1 0 128 16,2 0-128-16,1-2 128 0,1 1-128 0,1-1 0 16,0 0 0-16,2-1 0 0,-1 0 0 0,1 1 0 0,1 2 0 0,-2 1 0 15,0 0 0-15,-2 9 0 0,2-10 0 0,0 1 0 16,-2 0 0-16,0 9 0 0,0 0 0 0,0 0 0 15,0 0-128-15,0 0 128 0,0 0 0 0,-8 0 0 16,8 0 0-16,-9 7-144 0,2 1 144 0,1 3 0 16,-1 5-160-16,2 0 160 0,0 2-128 0,-2 4 128 15,2 3 0-15,0 0-128 0,0-1 128 0,2 1 0 16,2 0 0-16,1-2-160 0,1 0 160 0,3-3 0 16,2-1 0-16,2-2 0 0,0-4 0 0,2-2 0 15,2 1 320-15,3-5 0 0,0-4 16 0,5 0 0 16,1-6-64-16,1 0-16 0,3-4 0 0,2 1 0 15,3-5-96-15,5-2-32 0,0-3 0 0,3-2 0 16,1-4-128-16,3-1-144 0,1-2 144 0,5-4-208 16,4-2-1744-16,4 0-352 0,4-3-64 0</inkml:trace>
  <inkml:trace contextRef="#ctx0" brushRef="#br0" timeOffset="18879.84">20368 1986 6447 0,'-8'-4'576'0,"0"-1"-576"0,1-1 0 0,0-2 0 16,0 1 3504-16,4-3 592 0,0-1 112 0,3 11 16 15,0 0-2704-15,-1-9-560 0,-1-1-96 0,2 10-32 16,0 0 0-16,6-9 0 0,-6 9 0 0,0 0 0 16,0 0-336-16,0 0-80 0,0 0-16 0,0 0 0 15,10 0-192-15,-10 0-32 0,0 0-16 0,0 0 0 16,4 10 336-16,-1 2 64 0,-3-12 16 0,0 12 0 0,-2-1 0 0,0 0 0 16,2-11 0-16,-2 13 0 0,1-3-96 0,0 1-16 15,1-11 0-15,0 15 0 0,0 3-80 0,1 2-32 16,0 2 0-16,2 2 0 0,1 3 96 0,0 2 32 15,0-1 0-15,0 5 0 0,1 3-144 0,0 4-16 16,-1 0-16-16,0 3 0 0,-2 1-160 0,1 3-16 16,-3-2-128-16,1 3 192 0,1-2-192 0,-2-2 128 15,0-4-128-15,1-5 0 0,0-2 128 0,2-2-128 16,-3 2 0-16,1-6 0 0,-1-1 128 0,1-2-128 16,-1-2 0-16,-1-2 144 0,0-1-144 0,1 2 0 15,0-3 144-15,0-2-144 0,-3 0 0 0,1-2 0 16,-1-1 0-16,0 1 128 0,1-1-128 0,-1 2 0 0,-1-2 128 0,2-2-128 15,-1 0 256-15,3-11-32 0,0 0 0 16,-4 9 0-16,4-9 224 0,0 0 32 0,0 0 16 0,0 0 0 16,0 0-176-16,0 0-16 0,0 0-16 0,0 0 0 15,-1-10-96-15,0-4-32 0,1 3 0 0,0 0 0 16,-2 0-160-16,1-2 0 0,0-1 0 0,-2-1 128 16,2 1-128-16,-2-3 0 0,-1 1 0 0,-2 0 128 15,0 2-128-15,1 1 0 0,-1 0 0 0,-1 2 0 16,1 1 0-16,0 1 0 0,3 1 0 0,3 8 0 15,-7-5 128-15,7 5-128 0,-4-7 0 0,4 7 128 16,0 0-128-16,-1-8 0 0,1 8 0 0,0 0-176 16,1-9 176-16,-1 9-128 0,0 0 128 0,4-9-128 15,0 1 128-15,-4 8 0 0,0 0 0 0,0 0 0 16,0 0 0-16,0 0 0 0,0 0 0 0,0 0 0 16,0 0 0-16,0 0 0 0,0 0 0 0,-1 13 0 0,-1-1 0 0,1 1 0 15,-2 0 0-15,1 0 0 0,1 3 0 0,-1-2-160 16,1 2 160-16,0-2-160 0,2-2 160 0,2 0 0 15,2-1 0-15,1-1 0 0,1 0 0 0,1 0 0 16,-1 0 0-16,4-3 0 0,-1 1 128 0,1 0-128 16,-1-1 160-16,1 0-160 0,-1 0 128 0,-1 1-128 15,-9-8 0-15,9 10 144 0,-2-1-144 0,-1-1 0 16,-6-8 0-16,7 8 128 0,-7-8 16 0,0 0 0 16,0 0 0-16,0 0 0 0,8 4-16 0,-8-4-128 15,11-1 192-15,-1-5-64 0,-3-1 160 0,2-4 32 16,2-1 0-16,-1-1 0 0,-1-2-160 0,2-1-32 15,1-2 0-15,2 0 0 0,-1-7-128 0,4 0 0 0,1-2-192 0,4-5 192 32,4-4-1856-32,6-5-256 0,4-3-64 0</inkml:trace>
  <inkml:trace contextRef="#ctx0" brushRef="#br0" timeOffset="22366.99">26106 2530 11055 0,'-7'-4'976'0,"3"3"-784"15,0-1-192-15,2 2 0 0,-2 0 2880 0,4 0 544 16,0 0 96-16,0 0 32 0,0 0-2272 0,0 0-464 16,0 0-96-16,0 0-16 0,14 0 128 0,-14 0 0 15,18 0 16-15,-3 0 0 0,-15 0-208 0,19 0-64 16,-2 0 0-16,0 0 0 0,-2-1 0 0,-2 2-16 16,1 1 0-16,-1-2 0 0,1 0-176 0,2 2-48 0,-2 2 0 0,1 1 0 15,-15-5-160-15,17 7-48 0,-3-1 0 0,0 1 0 16,-1-1-128-16,0 2 192 0,3-1-192 0,0 2 192 15,-1 0-16-15,3 0 0 0,1-2 0 0,-1 0 0 16,2 4 0-16,-1-3 0 0,2 1 0 0,1 1 0 16,4 2-16-16,2 1 0 0,-1 1 0 0,2-1 0 15,-1-1-160-15,2 1 192 0,2 0-192 0,-1 2 192 16,0-1-192-16,0 0 192 0,-1-1-192 0,0 0 192 16,0 0-192-16,2-1 0 0,-4-1 144 0,1-1-144 15,0-1 0-15,3-1 144 0,2-2-144 0,1 1 0 16,2 1 192-16,-1-2-192 0,2 1 192 0,1-1-192 15,2 1 224-15,0 2-64 0,1-3-16 0,-3 2 0 16,-1-2-16-16,-1-1-128 0,-2 0 192 0,0 3-64 16,0 0-128-16,0 1 192 0,-1-1-192 0,0 2 192 0,-2-1-192 15,-1 2 128-15,0-1-128 0,-1-1 128 0,-1 1-128 16,-1-2 0-16,1 1 144 0,0 2-144 0,-2-1 192 0,1 1-48 16,-2 0 0-16,0 0 0 0,-2-2-144 0,1-1 0 15,0 1 0-15,0-1 0 0,0 1 0 0,-3 1 0 16,-1 1 0-16,-1 1 0 0,1 1 0 0,0 0 0 15,-3 0 0-15,2 0 0 0,1 0 0 0,-2 1 0 16,-2-1 0-16,2 0 0 0,-2 0 0 0,-1 0 0 16,1 2 0-16,-1 0 0 0,0-2 0 0,1-1 0 15,1-2 128-15,0-2-128 0,-1-1 0 0,1-1 128 16,-2-1-128-16,1-1 128 0,-1 0-128 0,1 0 0 16,-2 0 0-16,1-3 128 0,0 5-128 0,-1-5 0 0,1 4 0 0,-2-4 0 15,0 2 0-15,1 0 0 0,-3 1 128 16,-1-1-128-16,0 1-144 0,-1-1-64 0,-10-3-16 0,12 4 0 31,-3 1-720-31,-9-5-144 0,8 4-16 0,-8-4-10288 0,9 5-2064 0</inkml:trace>
  <inkml:trace contextRef="#ctx0" brushRef="#br0" timeOffset="27635.51">28748 3458 13823 0,'0'0'1216'0,"0"0"-960"15,0 0-256-15,0 0 0 16,0 0 1856-16,0 0 320 0,0 0 64 0,0 0 0 0,0 0-768 0,0 0-176 16,0 0-16-16,0 0-16 0,0 0-448 0,0 0-96 15,0 0-16-15,11-3 0 0,-11 3-384 0,11-1-64 16,-11 1-32-16,0 0 0 0,12-2-64 0,-12 2-16 15,11-2 0-15,-11 2 0 0,11 0-16 0,-11 0 0 16,12-2 0-16,-12 2 0 0,12-3 256 0,-12 3 32 16,12-4 16-16,-2 0 0 0,-2-1-16 0,1 1 0 15,-1 0 0-15,0 0 0 0,-8 4-128 0,10-2-32 16,-10 2 0-16,10-6 0 0,0 3 128 0,-3-1 0 16,-7 4 16-16,12-6 0 0,-1 5 0 0,-1-5 0 0,0-1 0 0,0 3 0 15,-10 4-64-15,11-4-16 0,0-1 0 16,-1 1 0-16,-2-2 16 0,0-1 0 0,1 3 0 0,-1 0 0 15,0-2-48-15,-1-1-16 0,4 1 0 16,-3-1 0-16,-1 1-80 0,1 0 0 0,0 0-16 0,0-1 0 16,1 0-48-16,-1 0 0 0,0 1 0 0,-1 0 0 15,1 0 16-15,0 1 0 0,0-1 0 0,0 1 0 16,0-1 32-16,1 0 0 0,0 0 0 0,-1 1 0 16,-1-1-16-16,3 3 0 0,-1-3 0 0,0 2 0 15,-1 1 16-15,1-3 0 0,1 2 0 0,-10 4 0 16,9-5 16-16,0 0 0 0,1 1 0 0,0-2 0 15,-1 0-16-15,2 1 0 0,-1 0 0 0,0-2 0 16,1 2-176-16,-1 0 192 0,2-2-192 0,0 1 192 16,0-1-192-16,-1 1 0 0,1 1 0 0,0-1 128 15,-1 0-128-15,1 2 0 0,-1-3 0 0,0 1 0 16,1 1 0-16,0 0 0 0,0 1 0 0,-2 1 0 0,2-4 0 0,-1 2 0 16,1-1 128-16,-1 1-128 0,-2 1 0 0,1 0 0 15,1-1 0-15,-1-1 0 0,-1 1 0 0,0 0 0 16,-1 1 0-16,3 0 0 0,-1-2 128 0,-1 0-128 15,-1 0 0-15,0 1 128 0,1 2-128 0,-1-4 0 16,0 1 0-16,-1 1 128 0,0 0-128 0,1-1 0 16,-1 0 0-16,1 1 0 0,0-2 0 0,0 1 0 15,-2-1 128-15,-6 7-128 0,10-8 0 0,-1 3 128 16,-1 0-128-16,1 0 128 0,-2-1-128 0,-7 6 0 16,6-6 144-16,0-1-144 0,1 1 128 0,-1-1-128 15,-6 7 128-15,8-6-128 0,-1-2 0 0,-1 3 128 16,1-2-128-16,-7 7 0 0,7-8 0 0,1 2 128 15,-8 6-128-15,8-8 0 0,-1 1 0 0,-1 1 128 0,-1-1-128 16,2 1 0-16,-1-1 128 0,1-2-128 0,-2 0 160 0,2 3-160 16,-1-2 160-16,1 1-160 0,-2-1 160 0,1 2-160 15,1-1 128-15,-1 1-128 0,2-1 0 0,-1-2 144 16,-2 1-144-16,0 1 0 0,-5 7 0 0,7-11 128 16,-2 3-128-16,0-2 0 0,0 1 0 0,1 1 0 15,-2 1 0-15,-1-2 0 0,1-2 144 0,0 0-144 16,0 1 0-16,0-1 128 0,-1 1-128 0,-1-1 0 15,1 2 0-15,0-1 128 0,-3-2-128 0,2 0 0 16,1 1 0-16,-1-1 0 0,1-1 0 0,0 0 128 16,-1-1-128-16,1 1 0 0,-1 1 0 0,2 0 0 15,-1 2 0-15,-1-1 0 0,2 2 0 0,0-1 0 16,0-1 128-16,-1 1-128 0,-1 1 128 0,1 0-128 0,0-2 128 0,-1-1-128 16,1 1 160-16,-1-1-160 0,1 3 0 0,0-3 128 15,-1 2-128-15,2-1 0 0,0 1 0 0,0-3 0 16,0 1 0-16,0 2 0 0,0-2 0 0,0 0 0 15,-2-1 0-15,2 0 0 0,0 0 0 0,0 0 128 16,-1 1-128-16,1 0 0 0,-1-3 0 0,1 2 0 16,-1 0 0-16,1 1 0 0,0 0 0 0,0 1 0 15,0-2 0-15,1-1 0 0,0 1 0 0,0 0 0 16,0 2 0-16,1-2 0 0,-1 0 0 0,0 2 0 16,0-2 0-16,2 1 0 0,-2 1 0 0,0-1 0 15,0 2 0-15,2-1 0 0,-2 1 0 0,2-1 0 16,-2 1 0-16,0-1 0 0,0 0 0 0,1 0 0 0,0 1 0 15,-1-1 0-15,2 1 0 0,1-1 0 16,-2 0 0-16,2-1 0 0,1-1 0 0,-2 1 0 0,-3 1 0 0,1 0 0 16,1-2 0-16,2 3 0 0,-1-3 0 0,0 2 0 15,3 1 0-15,-1 1 0 0,-1-3 0 0,-1 1 0 16,1-2 0-16,0 3 0 0,0 0 0 0,1-2 0 16,0 0 0-16,-1-1 0 0,0 0 0 0,0 1 0 15,-1 1 0-15,1 0 0 0,-1 1 0 0,-1 1 0 16,1-2 0-16,-1 2 0 0,1-1 0 0,-1 0 0 15,1 4 0-15,1-2 0 0,1-2 0 0,-1 1 0 16,-2 2 0-16,2 0 0 0,0 1 0 0,0-3 0 16,-1 2 0-16,1 0 0 0,1-3 0 0,-1 1 0 15,1 1 0-15,2 2 0 0,-1 1 0 0,1-1 0 16,-4-5 0-16,3 2 0 0,-1 1 0 0,1 1 0 0,-2-1 0 0,1 2 0 16,0 1 0-16,0 0 0 0,-1-2 0 0,1 0 0 15,-1 1 0-15,1-1 0 0,0 4 0 0,-1 0-128 16,0-2 128-16,0 1 0 0,1 0 0 0,-9 4 0 15,12-4 0-15,-1 1 0 0,0 1 0 0,1 0 0 16,-1-3 0-16,0 1 0 0,-11 4 0 0,11-4 0 16,1 1 0-16,0 0 0 0,1 0 0 0,-1 1 0 15,-1-1 0-15,2 2 0 0,0-1 0 0,1 1-128 16,-4 0 128-16,2 1 0 0,-1-1 0 0,1 1 0 16,-1 0-128-16,-1 0 128 0,0 0 0 0,2 0 0 15,0 0 0-15,0 0 0 0,-3 0 0 0,1-2 0 16,-1 1 0-16,2 1 0 0,-2 0 0 0,1 0 0 15,-10 0 0-15,11 0 0 0,-11 0 0 0,11-3 0 0,-11 3 0 0,12-1 0 16,-1 1 0-16,-2 0 0 0,-9 0 0 16,10-1 0-16,-10 1 0 0,12-2 0 0,-2 2 0 0,-10 0 0 15,11-2 0-15,-11 2 128 0,9-1-128 0,-9 1 0 16,12-3 0-16,-12 3 0 0,9-5 0 0,-9 5 0 16,9-2 0-16,-9 2 0 0,0 0 0 0,8-5 0 15,-8 5 0-15,0 0 0 0,8-4 0 0,-8 4 0 16,0 0 0-16,0 0 128 0,0 0-128 0,0 0 0 15,0 0 0-15,0 0 0 0,0 0 0 0,0 0 0 16,0 0 0-16,2-8 128 0,-2 8-128 0,0 0 0 16,1-6 0-16,-1 6 0 0,0 0 0 0,3-9 0 15,-3 9 0-15,1-8 0 0,-1 8 0 0,0 0 0 16,2-8 0-16,-2 8 0 0,-2-8 0 0,2 8 0 16,0 0 0-16,-2-10 0 0,2 10 0 0,-3-7 0 15,3 7 0-15,0 0 128 0,-5-6-128 0,5 6 0 0,-7-9 0 16,1 2 128-16,-1 2-128 0,7 5 0 0,-6-8 128 0,-1 3-128 15,0 0 0-15,0 0 0 0,0-2 128 0,2 1-128 16,-3 0 0-16,2 2 0 0,6 4 128 0,-7-6-128 16,7 6 0-16,-9-8 0 0,3 2 128 0,-1 0-128 15,1 2 0-15,6 4 0 0,0 0 128 0,-9-6-128 16,1 1 0-16,1 1 0 0,7 4 128 0,-9-4-128 16,0 0 0-16,1 0 0 0,8 4 128 0,-9-4-128 15,-1 1 0-15,1 1 0 0,9 2 160 0,-12-4-160 16,-1 1 160-16,2 3-160 0,3-4 160 0,8 4-160 15,-11-2 160-15,0-1-160 0,1 1 176 0,1 0-176 16,9 2 192-16,-12-2-192 0,0 0 160 0,3 1-160 0,9 1 128 0,-12-2-128 16,3-1 0-16,0 0 128 0,9 3-128 0,-10-4 0 15,1 0 0-15,9 4 128 0,-11-6-128 0,3 3 0 16,8 3 0-16,-9-5 128 0,0 1-128 0,1 0 0 16,0-1 0-16,8 5 128 0,0 0-128 0,-10-6 0 15,-2-1 0-15,2 3 128 0,-1 3-128 0,11 1 0 16,-11-7 0-16,2 3 128 0,9 4-128 0,-12-2 0 15,0-2 128-15,2 1-128 0,10 3 0 0,-12-2 128 16,2-1-128-16,0 2 0 0,1-2 0 0,9 3 128 16,-10 0-128-16,10 0 0 0,-11-1 144 0,11 1-144 15,-10-1 0-15,10 1 0 0,-12 1 0 0,2-1 0 16,10 0 0-16,-12-3 128 0,2-1-128 0,1 2 0 16,9 2 144-16,-11-4-144 0,2 1 192 0,9 3-192 15,-10-4 128-15,0 4-128 0,10 0 0 0,-11-5 0 0,-1 1 128 0,2 0-128 16,2 2 0-16,-1-1 0 0,-2 0 0 0,2 1 0 15,0-3 0-15,-2 3 0 0,0-2 0 0,0 3 0 16,0 0 0-16,-1-3 0 0,0 1 128 0,0 1-128 16,-1-1 0-16,0 0 0 0,0 0 160 0,0 0-160 15,0 0 128-15,0 1-128 0,-1-2 0 0,2-1 0 16,2 1 0-16,-1 0 0 0,-1 0 0 0,1 0 128 16,-2 1-128-16,1-1 0 0,2-1 0 0,-1 1 128 15,1 0-128-15,-1 2 0 0,1-3 0 0,-1 1 0 16,0 0 128-16,-1 0-128 0,0 1 0 0,0 1 0 15,-1 0 0-15,-1 0 0 0,1-1 0 0,0 2 0 16,-1-1 0-16,1 1 0 0,0 0 0 0,-2 0 0 0,1-1 0 16,0 2 0-16,1-4 0 0,0 3 0 15,1 0 0-15,0-2 0 0,-1-1 0 0,1 2 0 0,1-1 0 0,-1 0 0 16,1 1 0-16,1-3 0 0,-3 1 0 0,1 0 0 16,-1 0 0-16,0 1 0 0,1-1 0 0,1 2 0 15,-2-3 0-15,0 2 128 0,-2 0-128 0,0 1 0 16,-2-1 0-16,0 2 0 0,-2-1 0 0,1 1 0 15,0 1 0-15,1 0 0 0,-1-1 0 0,1 1 0 16,1-1 0-16,-1-1 0 0,2 2 128 0,0-4-128 16,2 2 0-16,1-1 0 0,2-1 0 0,0 0 0 15,-1-1 0-15,2 1 0 0,0 0 0 0,0 0 0 16,0-1 0-16,-2 1 0 0,1-2 0 0,-1-1 0 16,1-1 0-16,-1 3 0 0,0 0 0 0,-1 0 0 15,-1 1 0-15,0 1 0 0,-1-2 0 0,-1 4 0 0,0-3 0 0,-2 2 0 16,0 1 0-16,1 1 0 0,0-4 0 15,2 2 0-15,0-1 144 0,-1 0-144 0,0 1 0 0,0-1 0 16,2-1 0-16,2 2 0 0,-1-3 0 0,1 1 0 16,2 0 0-16,9 4 0 0,-11-4 0 0,1 1 0 15,1-1 0-15,2 2 0 0,7 2 0 0,-12-4 0 16,0-1 0-16,2 1 0 0,1 1 0 0,-1 2 0 16,1-3 0-16,0 1 0 0,0 1 0 0,0-1 0 15,-2-1 0-15,1 1 0 0,0 1 0 0,-1 1 0 16,-1-1 0-16,2 1 0 0,0-2 0 0,-1 2 0 15,-1 0 0-15,2-1 0 0,1 0 0 0,0-1 0 16,-2 1 0-16,2-1 0 0,1 2 0 0,1-5 0 0,-1 3 0 16,1-1 0-16,-1 0 0 0,2 0 0 0,6 4 0 0,-9-5 0 15,0 1 0-15,-1-3 0 0,3 2 0 0,-1 0 0 16,0 0 0-16,-1 1 0 0,0-2 0 0,0 2 0 16,0 1 0-16,-1 0 0 0,0-1 0 0,1 1 0 15,0 2 0-15,0-3 0 0,-2 2 0 0,1 2 0 16,-1-3 0-16,2 2 0 0,9 1 0 0,-10-4 0 15,2 1 0-15,8 3 0 0,-11-4 0 0,11 4 0 16,-10-2 0-16,1-2 0 0,0 1 0 0,0-1 0 16,9 4 0-16,-11-2 0 0,2-4 0 0,9 6 0 15,-10-3 0-15,1 0 0 0,-1 0 0 0,10 3 0 16,-9-1 0-16,9 1 0 0,-10 0 0 0,10 0 0 16,0 0 0-16,-9 1 0 0,9-1 0 0,0 0-128 15,-9 3 128-15,9-3 0 0,0 0 0 0,0 0-128 16,-9 5 128-16,9-5 0 0,0 0 0 0,0 0 0 0,0 0 0 0,0 0 0 15,-7 8 0-15,7-8 0 0,0 0 0 0,0 0 0 16,0 0 0-16,0 0 0 0,0 0 0 0,0 0 0 16,0 0 0-16,0 0 0 0,0 0 0 0,-7 6 0 15,7-6 0-15,0 0 0 0,0 0 0 0,0 0 0 16,0 0 0-16,0 0 0 0,0 0 0 0,0 0 0 16,-9 6 0-16,9-6 0 0,0 0 0 0,0 0 0 15,-9 5 0-15,9-5 0 0,0 0 0 0,0 0 0 16,0 0 0-16,0 0 0 0,-9 5 0 0,9-5 0 15,0 0 0-15,0 0 0 0,0 0 0 0,0 0 0 16,0 0 0-16,-8 7 0 0,8-7 0 0,0 0 0 16,-9 2 0-16,9-2 0 0,0 0 0 0,0 0 0 15,-9 4 0-15,9-4 0 0,-8 4 0 0,8-4 0 0,0 0 0 16,-9 4 0-16,0-3 0 0,9-1 0 0,-9 4 0 0,1-1 0 16,-1-1 0-16,9-2 0 0,-11 3 0 0,2 0 0 15,0 1 0-15,0-1 0 0,0 3 0 0,0-4 0 16,0 2 0-16,0 0 0 0,-1-1 0 0,1 1 0 15,0 0 0-15,0-1 0 0,0 3 0 0,0-2 0 16,-2-1 0-16,1 3 0 0,-2-2 0 0,0 1 0 16,1-1 0-16,-1 1 0 0,0 0 0 0,1 2 0 15,-3-1 0-15,1-2 0 0,0 1 0 0,0-1 0 16,0 3 0-16,0-1 0 0,0 1 0 0,0-2 128 16,-1 0-128-16,0 2 0 0,-1-3 0 0,1 1 0 15,1 0 0-15,0 0 0 0,1 2 0 0,0-1 0 16,1 0 0-16,0-1 0 0,1 0 0 0,-1 1 0 15,1 1 0-15,-1 0 0 0,1-2 0 0,0-3 0 0,-2 2 0 16,1 1 0-16,1-1 0 0,0 0 0 0,-1 0 0 0,1 0 0 16,-1 0 0-16,1 1 0 0,-2-3 0 0,2 3 0 15,-3-3 0-15,1 2 0 0,0 0 0 0,0 0 0 16,1-1 0-16,0 1 0 0,1 0 0 0,-1 1 0 16,1-3 0-16,2 2 128 0,8-4-128 0,-9 3 0 15,-1 1 0-15,0-2 0 0,10-2 0 0,-11 4 0 16,0 0 0-16,2-1 0 0,9-3 0 0,-10 4 0 15,1 0 0-15,9-4 0 0,-8 4 0 0,8-4 0 16,-8 5 0-16,8-5 0 0,-9 2 0 0,9-2 0 16,-8 4 0-16,8-4 0 0,-9 4 0 0,9-4 0 15,-8 4 0-15,8-4 0 0,-9 4 0 0,9-4 0 16,-9 4 0-16,9-4 0 0,-9 4 0 0,9-4 0 0,-11 4 0 0,2-2 0 16,9-2 0-16,-9 6 0 0,9-6 0 0,-9 2 0 15,9-2 0-15,0 0 0 0,-9 4 0 0,9-4 0 16,0 0 0-16,0 0 0 0,-9 5 0 0,9-5 0 15,0 0 0-15,-9 2 0 0,9-2 0 0,0 0 0 16,0 0 0-16,-8 1 0 0,8-1 0 0,0 0 0 16,0 0 0-16,-8 1 0 0,8-1 0 0,0 0 0 15,-9 2 0-15,9-2 0 0,0 0 0 0,0 0 0 16,0 0 0-16,-9 1 0 0,9-1 0 0,0 0 0 16,0 0 0-16,0 0 0 0,-9 2 0 0,9-2 0 15,0 0 0-15,0 0 0 0,0 0 0 0,0 0-128 16,-8 3 128-16,8-3 0 0,0 0 0 0,0 0 0 15,0 0 0-15,0 0 0 0,0 0 0 0,0 0 0 0,0 0 0 0,0 0 0 16,0 0 0-16,0 0-128 0,-6 7 128 0,6-7 0 16,0 0 0-16,0 0 0 0,0 0 0 0,0 0 0 15,-6 6 0-15,6-6 0 0,0 0 0 0,-7 8 0 16,2 0 0-16,5-8 0 0,0 0 0 0,-6 8 0 16,0 1 0-16,6-9 0 0,0 0 0 0,-5 9 0 15,0-1 0-15,5-8 0 0,0 0 0 0,-5 9 0 16,1-1 0-16,4-8 0 0,-3 11 0 0,3-11 0 15,-2 9 0-15,2-9 0 0,-3 11 0 0,3-11 0 16,-4 10 0-16,0 1-128 0,3-1 128 0,1-10 0 16,0 0 0-16,-1 13 0 0,1-2 0 0,0 0 0 15,0-2 0-15,0-9-128 0,-2 12 128 0,1 0 0 16,1-12 0-16,0 13 0 0,0-13 0 0,-1 13 0 0,-1-1 0 0,2-12 0 16,0 13 0-16,-2-1 0 0,1 2 0 0,-1 0 0 15,1 1 0-15,0-1 0 0,-2-4 0 0,2 2 0 16,-1 0 0-16,1 0 0 0,-1 1 0 0,0-2 0 15,1 1 0-15,0 0 0 0,1-12 0 0,-2 13 0 16,1 0 0-16,0-1 0 0,-1-2 0 0,1 2 0 16,0-1 0-16,-1 1 0 0,0 0 0 0,-1-2 0 15,1 1 0-15,-1 1 0 0,0 1 0 0,1-3 0 16,-1-1 0-16,-1 0 0 0,0 0 0 0,2 2 0 16,-1-1 0-16,1 2 0 0,-1-4 0 0,0 4 0 15,1-3 0-15,-1 1 0 0,-1 0 0 0,2 2 0 16,-1 0 0-16,0 1 0 0,0-5 0 0,0 2 0 15,-1 2 0-15,1 1 0 0,-1-5 0 0,1 2 0 0,-3 2 0 16,2 1 0-16,1 0 0 0,-1 0 0 0,0-1 0 16,-2 0 0-16,0-1 0 0,1 1 0 0,-2 0 0 0,1 0 0 15,-1-2 0-15,1 2 0 0,-2 1 0 0,1-2 0 16,1 0 0-16,-1-1 128 0,1 2-128 0,-1-2 0 16,-2 0 0-16,0-1 0 0,0 1 0 0,0 1 0 15,2-5 0-15,-1 5 128 0,-1-1-128 0,0-1 0 16,0-1 0-16,0 1 128 0,0 1-128 0,0 1 0 15,1 1 0-15,-1-3 0 0,1-3 0 0,-1 2 0 16,0 0 0-16,0 0 0 0,2 0 0 0,-1 1 0 16,0-1 0-16,1 1 0 0,-1-3 0 0,0 3 0 15,-1 0 0-15,1 1 0 0,0-1 0 0,0-2 0 16,0 3 0-16,1-1 128 0,-2-1-128 0,-1 1 0 0,0-3 0 16,0 3 0-16,-2 0 0 0,0 1 0 0,2-1 0 15,-1 1 0-15,-1 1 0 0,1-1 0 0,-2-2 0 0,1 2 0 16,-1 1 0-16,1 2 0 0,-2-4 0 0,1 1 0 15,1 1 0-15,0-2 0 0,-1-1 0 0,2 1 128 16,-1 1-128-16,1 1 0 0,2-2 0 0,0 0 0 16,-3 0 0-16,1 0 0 0,0 0 0 0,0 0 0 15,-2 1 0-15,1-3 0 0,1 1 0 0,0 0 0 16,-1 0 0-16,0 2 0 0,0-3 0 0,1-1 0 16,-1 2 0-16,2 0 0 0,-4 0 0 0,3-2 128 15,-1 2-128-15,2-3 0 0,-1-1 0 0,1 1 0 16,-1 1 0-16,2-1 0 0,-1 0 0 0,-1 0 128 15,1-2-128-15,1 1 0 0,0-2 0 0,-1 2 0 16,10-4 0-16,-10 4 0 0,0-1 0 0,1-1 0 0,-1 1 0 16,10-3 0-16,-10 4 0 0,1 0 0 0,0-3 0 0,1 2 0 15,-1 1 0-15,0-2 0 0,0 1 0 16,-2 1 0-16,2-4 0 0,0 2 0 0,0 1 0 0,0 0 0 16,-2-2 0-16,1 2 128 0,-2-1-128 0,2 1 0 15,0-2 0-15,1 0 0 0,-1 1 0 0,10-2 0 16,0 0 0-16,0 0 0 0,-9 0 0 0,9 0 0 15,0 0 0-15,0 0 0 16,0 0-1280-16,0 0-192 0,0 0-16 0,15 2-16 16,8-2-2848-16,13-4-576 0</inkml:trace>
  <inkml:trace contextRef="#ctx0" brushRef="#br0" timeOffset="29597.64">27365 1311 11967 0,'0'0'1072'0,"0"0"-864"15,0 0-208-15,0 0 0 0,0 0 832 0,0 0 112 16,12 0 16-16,-12 0 16 0,11 0-592 0,-11 0-128 16,12 2-32-16,-1 1 0 0,-11-3 96 0,13 4 0 15,-3-1 16-15,2-2 0 0,-2 1-336 0,2-2 128 16,0 0-128-16,-1 0 0 0,1 2-256 0,0-2-112 15</inkml:trace>
  <inkml:trace contextRef="#ctx0" brushRef="#br0" timeOffset="29737.12">28159 1508 4607 0,'0'0'400'0,"0"0"-400"0,0 0 0 0,10 4 0 15,-10-4 1088-15,12 4 144 0,-1-4 32 0</inkml:trace>
  <inkml:trace contextRef="#ctx0" brushRef="#br0" timeOffset="29827.52">28464 1595 7487 0,'17'3'320'0,"-5"1"80"15,1-3-400-15,1 0 0 0</inkml:trace>
  <inkml:trace contextRef="#ctx0" brushRef="#br0" timeOffset="29920.81">28950 1656 2751 0,'23'3'128'0</inkml:trace>
  <inkml:trace contextRef="#ctx0" brushRef="#br0" timeOffset="30019.98">29368 1732 7359 0,'24'1'320'0,"-7"2"80"0,2-1-400 0,1 0 0 0,4-2 0 0,1 1 0 16</inkml:trace>
  <inkml:trace contextRef="#ctx0" brushRef="#br1" timeOffset="40978.21">2763 6024 44223 0,'-20'-28'3936'0,"8"11"-3152"0,-2-1-624 0,-2 4-160 0,-1 1 736 0,2 2 112 16,-1 2 32-16,3 1 0 0,3-1-880 0,-3 3-240 15,1 2-16-15,-1-3 0 0,-2 2 256 0,1 0 0 16,-3 2 0-16,0 3 0 0,-2 3-208 0,-1 1 48 15,-1 0 16-15,-2 1 0 0,-5 1-64 0,-2 4-16 16,-2 1 0-16,-1 2 0 0,-1-4 224 0,-1 3 0 16,0 1-160-16,0 0 160 0,1-4 0 0,3-1 0 15,3-3 0-15,3-1 0 0,5-2 304 0,3-4-32 16,4 0 0-16,3-2 0 0,5 0 96 0,5 4 16 16,0-10 0-16,7-2 0 0,4-1-128 0,5-3-32 15,0 0 0-15,7-2 0 0,5-3-224 0,3-1 0 16,1-4 0-16,1 4-160 0,0 2 160 0,1 2 0 0,-1 1 0 15,-1-1 0-15,-5 0 0 0,-2 2 0 0,-4 6 0 0,-3 2 0 16,-4 1 0-16,-3 2 0 0,-11 5 0 0,0 0 0 16,0 0 0-16,0 0 0 0,0 0 0 0,0 0 128 15,-8 8 0-15,-2-2 0 0,-2 2 0 0,0 1 0 16,-1 2-128-16,0-3 0 0,0-3 0 0,1-1 0 16,2 0 240-16,-1-2 16 0,1 0 16 0,1-2 0 15,9 0-64-15,0 0-16 0,-7-7 0 0,3-1 0 16,2-2-32-16,2-1-16 0,1 1 0 0,2-3 0 15,1-1-144-15,5-1 128 0,0 0-128 0,0-4 128 16,0 0-128-16,2 0 0 0,-1 10 0 0,0 0 128 16,1-4-128-16,-2-4 0 0,-4-6 0 0,-1 3 0 15,-1 7 0-15,-2 3 128 0,-1 10-128 0,-3-9 0 16,-2 5 128-16,-4 0-128 0,-1 5 0 0,-5 10 128 0,-4 6-128 16,-6-4 0-16,-4-7 0 0,-2 4 0 0,-3 4 0 0,-2 0 0 15,-2 2 0-15,1-2 0 0,2-2 0 16,2-1 0-16,2 1 0 0,4-3 0 0,3-5 0 0,3 0 0 15,3-1 160-15,5-5-160 0,3 0 288 0,3-5-48 16,2-2-16-16,4-3 0 0,3-1 0 0,5 0 0 16,1-5 0-16,3 0 0 0,4-4-96 0,3 1 0 15,0-4-128-15,2 3 192 0,1 2-192 0,-2 2 0 16,1-2-144-16,-3 5 144 0,-3 2 0 0,-2 1 0 16,-3 0-128-16,-3 3 128 0,0 3 0 0,-6 6 0 15,0 0 0-15,0 0 0 0,-7-4 0 0,-2 2 0 16,-1 5 0-16,-5 2 0 0,-4 2 0 0,-4 3 0 0,-1-2 0 0,-4 2 0 15,-2 2 0-15,-2-1 0 0,-3 2 0 16,-1 2 0-16,-1 0 0 0,-1-1 0 0,-1 0 0 0,2-1 0 16,3-1 0-16,4-1 0 0,2-4 0 0,3 1 0 15,3-1 160-15,3-2-160 0,5-3 128 0,2-2-128 16,2-1 144-16,10 1-144 0,0 0 160 0,-7-5-160 16,6-5 192-16,4-5-48 0,2 1-16 0,5-2 0 15,3-1-128-15,4-2 192 0,2-2-192 0,4-1 192 16,3-6-192-16,1 4 0 0,0 0 0 0,1 1 0 15,1 0 0-15,-2 0 0 0,-2 2 0 0,-3 2 0 16,-2 2 0-16,-5 4 0 0,-2 2 0 0,-2 1 0 16,-5 2 0-16,-6 8 0 0,0 0 0 0,0 0 128 15,0 0-128-15,0 0 0 0,0 0 0 0,0 0 0 16,0 0 0-16,0 0 0 0,-5 12 0 0,-1 1 0 16,-3 0 0-16,-1 1 0 0,1 3 0 0,-2 0 0 0,-4 0 0 0,1 1 0 15,0 0 0-15,-1 5 0 0,0 0 0 0,-1 0 0 16,0 0 0-16,3-1 0 0,1 0 0 0,2-2 0 15,1-2 0-15,4-1 0 0,2-4 0 0,6-1 0 16,2-3 0-16,5-4 0 0,5-4 0 0,6-3 0 16,7-4 0-16,9-3 0 0,3-3 0 0,6-3 0 15,1-2 0-15,1-1 0 0,2 1 0 0,0-3 0 16,3 1 0-16,-4-1 128 0,-3 0-128 0,-6 5 0 16,-2 0 0-16,-8 5 0 0,-8 5 0 0,-6 1 0 15,-6 1 0-15,-10 3 0 0,0 0 128 0,0 0-128 16,0 0 128-16,-10 4-128 0,-3 0 160 0,0 3-160 15,-2-3 192-15,2-1-192 0,0 0 144 0,3 0-144 16,10-3 0-16,0 0 144 0,0 0-144 0,0 0 0 0,0 0 0 0,0 0 0 16,0 0 0-16,0 0 0 0,14 1 0 0,2-1 0 15,-1 0 0-15,0 3 0 0,-2-1 0 0,-1 1 0 16,-3-1 0-16,-9-2 0 0,6 8 0 0,-6-8 0 16,0 11 0-16,-5 2 0 0,-3-3 0 0,-4 3 0 15,-5-2 128-15,-2 2-128 0,-2 0 128 0,-1 0-128 16,0-3 144-16,3 1-144 0,2-2 160 0,4-3-160 15,2 1 128-15,11-7-128 0,0 0 0 0,0 0 0 16,0 0 128-16,0 0-128 0,0 0 0 0,15 4 0 16,2 0 0-16,4-1 0 0,1 0 0 0,4 1 0 15,2 1 0-15,-2 3 0 0,-1 1 0 0,-5 4 0 16,-3 3 0-16,-5 6 0 0,-5 3 0 0,-7 5 0 16,-7 2-320-16,-7 6 64 0,-7 4 0 0,-8 0 0 0,-6-1 16 0,-3 2 16 15,-3-2 0-15,0-1 0 16,2-2-768-16,5-3-160 0,8-2-16 0,4-2-14368 15,5-4-2864-15</inkml:trace>
  <inkml:trace contextRef="#ctx0" brushRef="#br1" timeOffset="43413.56">6726 6341 23951 0,'0'0'2128'0,"0"0"-1696"15,0 0-432-15,8-7 0 0,-8 7 2432 0,8-5 384 16,-8 5 96-16,0 0 16 0,11 0-2224 0,-11 0-432 16,11 6-80-16,-2 6-32 0,-1 2-32 0,-1 6 0 15,0-2 0-15,-1 7 0 0,1 2-128 0,0 7 0 16,-2 1 0-16,0 5 0 0,-1 3 0 0,0 1-176 15,0 2 176-15,0 1-128 0,1-1 128 0,-1 1 0 16,0-4 0-16,-2-2-128 0,1-3 128 0,-1-3 0 16,0-1 0-16,-1-3 0 0,0-2 0 0,-1-6 0 15,-1-2 0-15,-2-1 0 16,0-2-2144-16,-1-4-352 0,-2-2-64 0</inkml:trace>
  <inkml:trace contextRef="#ctx0" brushRef="#br1" timeOffset="43913.16">6517 6244 29487 0,'-4'-9'2624'0,"0"-1"-2112"0,1 0-512 0,0 1 0 16,0 1 1776-16,3-3 240 0,2 0 48 0,0 0 16 15,2-1-1376-15,1 1-288 0,2-3-48 0,1 1-16 16,-2 0 32-16,3 1 16 0,2 1 0 0,-1 1 0 0,1 0-112 0,0 1-32 16,2 0 0-16,2 1 0 0,0-4-256 0,2 3 160 15,-1 0-160-15,1 0 128 0,0 1-128 0,0 1 0 16,-2 0 0-16,1 1 0 0,0 0 0 0,-1-1 0 16,1 3 0-16,0 2 0 0,-2 2 0 0,-1-3 0 15,-1 3 0-15,1 4 0 0,1 3 0 0,1 0 0 16,-1 5 0-16,0 0 0 0,-1 1 0 0,3 1 0 15,1 2 0-15,1 2 0 0,2 2 0 0,-1-1 0 16,-2 2 0-16,0 0 0 0,0 0 0 0,-1 0 0 16,-2 1 0-16,-1 0 0 0,-1-1 0 0,-2 0 0 15,-2-2 0-15,0 0 0 0,-2-1 0 0,0-1 128 16,-2 0-128-16,-3-2 128 0,-2 1-128 0,-2 1 128 16,-1-4-128-16,-1 0 128 0,-2-1 0 0,-2 1 0 0,-1-1 0 0,-2 1 0 15,-1 0 32-15,-3 1 0 0,-2-4 0 0,-1 1 0 16,-2-1-160-16,0 2 160 0,-3-4-160 0,1 1 160 15,-2-1-160-15,0-3 0 0,1-2 0 0,0 1 0 16,3-3-208-16,3 0-80 0,2-2-16 0,1 0 0 31,0-6-240-31,4 2-48 0,0-3-16 0,3 1 0 16,2 0-480-16,6 7-80 0,-3-12-32 0,5-1-9744 0,1 0-1936 0</inkml:trace>
  <inkml:trace contextRef="#ctx0" brushRef="#br1" timeOffset="44464.33">7920 5453 10127 0,'0'0'896'0,"0"0"-704"16,0 0-192-16,4-11 0 0,-4 11 976 0,7-8 176 16,-2-1 16-16,1 2 16 0,-1-1-896 0,1 1-288 15,-2-2 160-15,1 1-160 0,1 0 176 0,1 3-48 0,-1-4-128 0,0 1 192 16,-6 8 320-16,3-6 64 0,-3 6 16 0,0 0 0 15,0 0 560-15,0 0 128 0,0 0 0 0,0 0 16 16,0 0 144-16,0 0 32 0,0 0 0 0,0 0 0 16,-10 4-192-16,2 2-16 0,2 1-16 0,-1-1 0 15,1 1-208-15,-1 3-32 0,2 3-16 0,-2-2 0 16,1 0-352-16,-1 4-80 0,1 0-16 0,-2 1 0 16,-1 2-192-16,-2 0-32 0,0 5-16 0,-1 3 0 15,0 2-128-15,-2 5-32 0,-3 4 0 0,0 4 0 16,-1 4-144-16,-2 1 0 0,1 3 0 0,-1 3 0 15,1-1 0-15,3 2 0 0,2 1 0 0,1-1 0 16,0 2 224-16,3 1 16 0,3 0 0 0,1 0 0 16,2-3 0-16,4 0 0 0,2-3 0 0,0-3 0 15,1-4-240-15,1 3 0 0,1-3 0 0,2 0 0 0,-1 0 0 16,3 0 0-16,0-5 0 0,3 0 0 0,0-2-224 0,2-2-96 16,2-6 0-16,1 0-16 15,2-3-592-15,2-4-112 0,1 0-32 0,1-6 0 16,-1 0-2448-16,4-5-512 0</inkml:trace>
  <inkml:trace contextRef="#ctx0" brushRef="#br1" timeOffset="46051.44">8288 5681 21183 0,'0'0'1888'0,"0"0"-1504"0,0 0-384 0,0 0 0 16,0 0 2240-16,0 0 368 15,0 0 80-15,0 0 0 0,0 0-2048 0,0 0-400 16,0 0-96-16,0 0-16 0,0 0 64 0,0 0 0 0,0 0 0 0,0 12 0 15,0-12 64-15,2 11 0 0,2 1 16 0,0 2 0 16,0 3-96-16,1 0-32 0,1-1 0 16,0 2 0-16,-2 0-144 0,0 1 160 0,-2-2-160 0,2 0 160 15,2 1 64-15,-1-4 16 0,0 2 0 0,2-2 0 16,-1-2 160-16,2-2 48 0,0-3 0 0,2-1 0 16,1-2 256-16,-1-2 48 0,0-2 16 0,2-3 0 15,1 0-112-15,2-2-16 0,-1 0 0 0,2-4 0 0,-1-3-352 16,1 0-80-16,-2-1-16 0,0-2 0 0,0 0-32 0,-1-3-16 15,0 0 0-15,0-4 0 0,-2 1-144 0,0-1 128 16,-1-2-128-16,1 1 128 0,-2 1-128 0,-1-1 0 16,-1 0 0-16,1 1 0 15,-1-3-544-15,-1 4-32 0,1 2-16 0,-1 0 0 16,1 2-480-16,-2 3-80 0,0 1-32 0,0 4 0 16,-5 9-1456-16,0 0-304 0,0 0-48 0</inkml:trace>
  <inkml:trace contextRef="#ctx0" brushRef="#br1" timeOffset="46366.08">8528 5948 29487 0,'-11'3'2624'0,"1"-1"-2112"0,-1 1-512 0,11-3 0 15,-1 17 1776-15,1-17 240 0,0 0 48 0,0 0 16 16,0 0-1552-16,0 0-304 0,-1 13-64 0,3 0-16 16,5 0 128-16,-2 1 32 0,0-1 0 0,2 2 0 15,-1 3-112-15,0 3-32 0,-1 1 0 0,1 0 0 16,-1 0-160-16,1 2 0 0,-1 1 0 0,-1 2 128 16,-2-1-128-16,0 1 0 0,-2 3 0 0,0-1 0 0,-3 0 0 0,1-3 128 15,-1-1-128-15,-1-1 0 16,-1-1-160-16,1-3-112 0,1 0-32 0,1 0 0 15,-2-6-1600-15,1-1-320 0,2-3-64 0</inkml:trace>
  <inkml:trace contextRef="#ctx0" brushRef="#br1" timeOffset="46635.36">8962 6132 34095 0,'0'0'3024'0,"0"0"-2416"16,0 0-480-16,5-7-128 0,4 1 1808 0,-1 1 352 15,1 1 64-15,3 1 16 0,1 2-1824 0,1 1-416 16,0-3 0-16,2 2 0 0,1 0 0 0,1-2 0 15,1 0 0-15,1 0 0 16,3-3-400-16,-1 2-144 0,0-2-32 0,0-1 0 16,-1 5-1488-16,0-2-304 0,-2 0-64 0,-2 0-12928 0</inkml:trace>
  <inkml:trace contextRef="#ctx0" brushRef="#br1" timeOffset="46858.48">8968 6333 21183 0,'0'0'944'0,"0"0"192"0,0 0-912 0,0 0-224 15,0 0 0-15,0 0 0 0,0 0 4288 0,0 0 800 16,0 0 160-16,11 6 48 0,2-1-4048 0,-2-2-800 16,3-2-176-16,0 2-16 0,3-3-256 0,1 0 128 15,2-3-128-15,2 2 0 16,3-2-592-16,1-2-224 0,0 0-32 0,0 1-16 15,0-1-1872-15,0 0-368 0,0-1-80 0,0 0-10576 0</inkml:trace>
  <inkml:trace contextRef="#ctx0" brushRef="#br1" timeOffset="47084.58">9554 6198 39855 0,'0'0'1760'0,"0"0"368"0,-7 11-1696 0,3 3-432 0,3 2 0 0,1 1 0 15,1 5 368-15,2-1-16 0,-1 1 0 0,2 1 0 16,0 0-352-16,1-1 0 0,2-1 0 0,1 0 0 16,1 1-192-16,1-1-128 0,1-6 0 0,2 1-16 31,1-2-2080-31,1 1-400 0,-1-5-96 0,3-1-11904 0</inkml:trace>
  <inkml:trace contextRef="#ctx0" brushRef="#br1" timeOffset="47349.98">10080 6092 35007 0,'-14'1'3120'0,"2"4"-2496"16,-3 4-496-16,-4 8-128 0,1 4 1760 0,0 6 336 16,0 5 64-16,-2 2 16 0,-1 6-1744 0,-1 2-432 15,-1 3 0-15,0 1 0 0,1 1 0 0,1 0 0 16,1-2 0-16,0 2 0 0,0-1 0 0,2 0 0 16,-1 1 0-16,2 0 0 0,1 1-192 0,2-4-64 15,2-5 0-15,2-1-16 16,0-3-624-16,5-1-112 0,1-4-16 0,3-4-16 15,4-4-2272-15,-1-5-448 0</inkml:trace>
  <inkml:trace contextRef="#ctx0" brushRef="#br1" timeOffset="48150.25">10780 5618 7359 0,'-7'-10'656'0,"3"5"-528"16,-2-2-128-16,6 7 0 0,-5-6 5744 0,5 6 1104 15,-5-6 240-15,5 6 32 0,0 0-5424 0,0 0-1088 16,0 0-224-16,0 0-32 0,0 0-352 0,0 0 144 15,-6 10-144-15,0 1 0 0,2-2 288 0,2 3-48 16,1 4-16-16,1-1 0 0,1 4 288 0,3 3 48 16,0 3 16-16,-2 6 0 0,0 4 112 0,0 2 16 15,2 0 16-15,-1 4 0 0,-2 4-80 0,-1 2 0 0,0-2-16 0,-1 0 0 16,-2 1-176-16,0 1-48 16,1 2 0-16,-1-2 0 0,1 0-112 0,-1-4-32 0,2-2 0 0,-1-3 0 15,0-1-112-15,1-3-16 16,-3-1-128-16,1-1 192 0,2-2-192 0,-1 0 128 15,1 3-128-15,-2-3 0 0,-2 3 0 0,1-3-128 16,0 1-16-16,2 0 0 16,1-1-1344-16,1-4-272 0,1-2-48 0,0-6-16 15,0-4-1776-15,3-3-368 0,-4-11-64 0,0 0 0 0</inkml:trace>
  <inkml:trace contextRef="#ctx0" brushRef="#br1" timeOffset="48884.75">11761 6228 20207 0,'0'0'896'0,"0"0"192"0,0 0-880 0,0 0-208 16,0 0 0-16,0 0 0 0,0 0 1584 0,0 0 272 15,0 0 48-15,-5-3 16 0,5 3-416 0,0 0-80 16,0 0-16-16,0 0 0 0,-10-3-128 0,10 3-48 16,-10 0 0-16,10 0 0 0,-9 6-128 0,0-2-16 15,-2 2-16-15,0 1 0 0,-1 3-176 0,0 4-48 16,-1 4 0-16,0 3 0 0,-3 0-464 0,0 4-80 16,-3-1-32-16,0 2 0 0,-2 2-272 0,0 1 0 15,0-1 0-15,2 1 0 0,2-3 0 0,1-3 0 16,3 0 0-16,1 0 0 0,2-3-336 0,1-5 16 0,1 0 16 0,3-1 0 31,-1-2-624-31,2-2-128 0,4-10-32 0,0 0-11072 16,0 0-2208-16</inkml:trace>
  <inkml:trace contextRef="#ctx0" brushRef="#br1" timeOffset="49167.28">11454 6217 47807 0,'0'0'2112'0,"0"0"448"15,-10-3-2048-15,10 3-512 0,0 0 0 0,0 0 0 0,-5 8 256 0,4 5-64 16,2-1 0-16,3 3 0 0,0 1-192 0,2 2-240 16,2 2 48-16,2 2 16 0,3-2 176 0,2 0 0 15,2 1-144-15,1-1 144 0,0-2 0 0,2-2 0 16,-1 1-144-16,1-2 144 0,-1 0 0 0,1-1-160 15,0 0 160-15,-2-1-128 0,0 0-48 0,-1-2 0 16,-1 1 0-16,-2-2 0 16,0 2-256-16,-2-1-48 0,-1 0-16 0,-2-3 0 15,0-2-272-15,-1-1-48 0,-8-5-16 0,7 7 0 16,-7-7-1600-16,0 0-320 0,8 6-64 0</inkml:trace>
  <inkml:trace contextRef="#ctx0" brushRef="#br1" timeOffset="49774.81">11422 5900 15663 0,'0'0'1392'0,"-9"0"-1120"0,-3 0-272 0,2 1 0 0,0 3 3712 0,10-4 672 16,-10 5 144-16,10-5 16 0,0 0-3440 0,0 0-688 15,0 0-144-15,0 0-16 0,0 0 128 0,0 0 16 16,0 0 16-16,0 0 0 0,0 0-16 0,13 2 0 15,0-4 0-15,0 2 0 0,0-2-112 0,0 0-32 16,2 1 0-16,0 0 0 0,2 0 0 0,0-1-16 16,0 1 0-16,0 1 0 0,-1 0 128 0,1 1 16 15,2-1 16-15,-1 0 0 0,1-1-192 0,-2 0-32 16,0-1-16-16,-1 1 0 0,1 0-160 0,-1-1 192 16,-2 2-192-16,-1-1 192 0,-2 0-192 0,-1-1 128 15,1 1-128-15,-1 0 128 0,-10 1-128 0,12 0 0 16,-2-3 0-16,-10 3 0 0,0 0 128 0,12-2-128 0,-1 0 0 0,-11 2 128 15,0 0 32-15,10-5 0 16,-10 5 0-16,9-4 0 0,-9 4 64 0,0 0 16 16,7-8 0-16,-7 8 0 0,0 0 192 0,2-7 32 15,-2 7 16-15,-1-10 0 0,-3 4-112 0,4 6-32 16,-7-9 0-16,1 2 0 0,1 1-144 0,0 1-48 0,-2-1 0 0,0 1 0 16,1-1-144-16,-1-2 192 0,0 3-192 15,0-2 192-15,1 1-192 0,-1 0 192 0,-1 0-192 0,2-1 192 16,-1-2 128-16,1 1 16 0,-2 2 16 0,0-3 0 15,-1 2-96-15,0 1 0 0,1 0-16 0,1 0 0 16,0-1-96-16,-1 1-16 0,0-1 0 0,3 5 0 16,5 2-128-16,0 0-192 0,0 0 32 0,0 0 16 15,0 0-2672-15,0 0-512 0</inkml:trace>
  <inkml:trace contextRef="#ctx0" brushRef="#br1" timeOffset="50538.38">12241 6623 16575 0,'0'0'1472'0,"0"0"-1168"16,0 0-304-16,0 0 0 0,0 0 2960 0,11 10 544 16,0-5 96-16,0 3 32 0,1-1-2752 0,1 4-560 15,3 1-96-15,0-2-32 0,-2 0-192 0,2 4 128 0,0-1-128 0,0 1 0 16,-3 2 0-16,-1 3 0 0,-2-1 0 0,-1 3 0 15,-3 0 128-15,-2 0-128 0,-4 0 0 0,-2 0 0 16,-2-4 320-16,-1 2-48 0,-3-6 0 0,-1 2 0 16,-3 0-112-16,-1-3-32 0,-1 0 0 0,1-2 0 31,1-1-1184-31,-1-5-240 0,-1-1-48 0,1-3-16 0</inkml:trace>
  <inkml:trace contextRef="#ctx0" brushRef="#br1" timeOffset="51035.37">13031 6021 13823 0,'1'-8'1216'0,"0"1"-960"15,-1-1-256-15,0 8 0 0,0-8 4528 0,0 8 848 16,-1-8 192-16,1 8 16 0,0 0-4432 0,0 0-880 16,0 0-272-16,0 0 128 0,-10 4 32 0,0 2 0 15,3 5 0-15,-3 2 0 0,0 4-32 0,0-1 0 16,-2 0 0-16,-1 5 0 0,-3 5 336 0,1 0 64 16,-2 2 16-16,1 1 0 0,3 1 80 0,0 1 16 15,-1 1 0-15,3 1 0 0,2 0-256 0,1-2-64 16,0-2 0-16,3-2 0 0,1-1-112 0,2-4-16 15,-1 0-16-15,2 1 0 0,3-4-48 0,2-3-128 0,0-2 192 0,3-2-64 16,2 0-128-16,2-6 128 0,3-2-128 0,1-1 128 16,1-6-128-16,3-1 0 0,4-2 0 0,-1-2 0 15,-1-4 128-15,-1-1-128 0,0-1 128 0,-2-2-128 16,-2-1 128-16,-2 0-128 0,1-4 0 0,-4 3 128 16,0-2-128-16,-2 0 160 0,0-5-160 0,-1-3 160 15,-2-4-32-15,0 0-128 0,-3-3 192 0,1 1-64 16,-2 3-128-16,-2 0 0 0,-2 0 144 0,-2 3-144 0,-1 3 0 0,-3 3 128 15,1 3-128-15,-3 0 0 0,1 1 128 0,-1 1-128 16,-1 3 160-16,1 2-160 0,0 2-176 0,0 2-128 16,3 1-16-16,0 1-16 15,1 1-1584-15,0 1-304 0,6 4-64 0,0 0-8880 16,0 0-1776-16</inkml:trace>
  <inkml:trace contextRef="#ctx0" brushRef="#br1" timeOffset="51290.18">12881 6308 20271 0,'0'0'896'0,"0"0"192"0,0 0-880 0,0 0-208 15,0 0 0-15,0 0 0 0,0 0 3472 0,4 10 656 16,-4-10 128-16,7 12 32 0,-7-12-2880 0,12 11-576 15,0-4-128-15,0 0 0 0,1-1-368 0,1 1-64 0,0-2-16 0,1 0 0 16,-2-1-256-16,1-1 0 0,0-1 0 0,1-2 0 31,-1 0-400-31,0-2-96 0,1-1-16 0,0-1 0 16,0-1-1312-16,-1-1-272 0,0-2-48 0,0 0-7584 0,-1-1-1504 0</inkml:trace>
  <inkml:trace contextRef="#ctx0" brushRef="#br1" timeOffset="52116.75">12930 5729 29023 0,'-14'0'1280'0,"5"1"272"0,0 1-1232 0,9-2-320 16,-11 2 0-16,11-2 0 0,0 0 832 0,0 0 128 15,0 0 0-15,0 0 16 0,0 0-832 0,0 0-144 16,0 0 0-16,15 4 0 0,-4-2-272 0,5-2 64 16,1-3 16-16,1 0 0 0,3-1 192 0,-1-1 0 15,-2 1 0-15,1-2-144 0,1 1 144 0,0-1 0 16,-1 2 128-16,-1-1-128 0,-1 1 336 0,-1 0 0 15,-2 2 0-15,-1 2 0 0,-1-4 80 0,-2 1 16 16,-10 3 0-16,12 0 0 0,-3 0-240 0,-9 0-32 16,11 0-16-16,-11 0 0 0,11 0-144 0,-11 0 0 15,0 0 144-15,12 2-144 0,-1-2 128 0,-11 0-128 0,10 0 128 0,-10 0-128 16,0 0 0-16,0 0 0 16,0 0 0-16,0 0 0 0,10 0 0 0,-10 0 0 15,0 0 0-15,0 0 0 0,0 0 208 0,0 0 32 0,0 0 0 16,0 0 0-16,0 0 80 0,0 0 32 15,0 0 0-15,-1-8 0 0,1 8-224 0,-2-9-128 0,2 9 128 16,-4-9-128-16,0-1 192 0,4 10-48 0,-7-7 0 0,1 0 0 16,-1 2 80-16,7 5 16 0,-9-9 0 0,1 1 0 15,0-1-240-15,1 2 0 0,-1-1 0 0,1 3 0 16,7 5 0-16,-9-6 0 0,1-1 0 0,8 7 0 16,-9-8 0-16,3 3 0 0,0 0 0 0,6 5 0 15,-10-3 0-15,10 3 0 0,-10-1 0 0,10 1 0 16,-11-1 0-16,11 1 0 0,0 0 0 0,0 0 0 15,0 0-432-15,0 0-16 0,0 0-16 0,0 0 0 16,0 0-2832-16,0 0-560 0</inkml:trace>
  <inkml:trace contextRef="#ctx0" brushRef="#br1" timeOffset="52920.03">13314 5287 4607 0,'0'0'192'0,"0"0"64"0,-6-9-256 0,2 3 0 16,4 6 0-16,-5-6 0 0,5 6 4864 0,0 0 912 15,0 0 192-15,0 0 48 0,0 0-4768 0,0 0-944 16,0 0-304-16,0 0 160 0,2 12 160 0,1-2 48 15,3 2 0-15,1-1 0 0,1 2 208 0,5 0 64 16,3 1 0-16,4 6 0 0,3 6 192 0,2-7 64 16,-2-4 0-16,2 3 0 0,2 7-128 0,1-2 0 0,2 1-16 0,1 3 0 15,2 3-352-15,-1 4-64 0,0 0-16 0,-1 6 0 16,-3 2-320-16,1 0 144 0,-4 3-144 0,-3 1 0 16,-2-2 192-16,-5 4-192 0,-4 2 192 0,-5-1-192 15,-1 5 352-15,-5-2-32 0,-3 3-16 0,-5 3 0 16,-3-4 208-16,0-2 32 0,-2-5 16 0,-2 0 0 15,1-4 160-15,-2 0 48 0,-1-3 0 0,2 1 0 0,-2-2-384 0,-2 1-80 16,1 1-16-16,-1-1 0 16,-1 2-288-16,0-4 0 0,1-3 0 0,1-4 0 0,1-1-208 0,-2-5-112 15,1 0 0-15,3-4-16 16,-2-1-1232-16,1-1-240 0,0-2-48 0,2-4-9888 16,1-3-1968-16</inkml:trace>
  <inkml:trace contextRef="#ctx0" brushRef="#br1" timeOffset="53520.36">14349 6158 11967 0,'0'0'1072'0,"0"0"-864"15,0 0-208-15,0 0 0 0,-8 0 4320 0,8 0 816 16,0 0 176-16,0 0 16 0,0 0-3456 0,0 0-688 16,0 0-144-16,0 0-16 0,13 10-432 0,-1-3-80 0,-12-7 0 0,14 3-16 15,4-3-192-15,3 1-48 16,1 0 0-16,4-1 0 0,3-1-48 0,4 0-16 15,-1-2 0-15,2-1 0 0,1 0-192 0,1-1 128 16,0 0-128-16,-1 1 0 16,2 0-288-16,-5-3-160 0,0 2-16 0,-4 1-16 15,-2 3-1616-15,-2 0-320 0,-3-1-64 0,-4 2-6880 0,-3-2-1392 0</inkml:trace>
  <inkml:trace contextRef="#ctx0" brushRef="#br1" timeOffset="53756.06">14397 6348 23039 0,'0'0'2048'0,"0"0"-1648"0,0 0-400 0,0 0 0 0,0 0 4864 0,0 0 896 16,0 0 192-16,10 6 16 0,2-2-4656 0,2-1-928 15,3 0-192-15,3 0-48 0,1-3-144 0,8-2 0 16,2 0 0-16,1 0 0 0,4-1 0 0,0-1-192 15,2 1 32-15,1-2 16 16,1 1-1456-16,0 0-272 0,-4 1-64 0,1-2-16 16,0-3-1232-16,0 0-240 0</inkml:trace>
  <inkml:trace contextRef="#ctx0" brushRef="#br1" timeOffset="55405.39">16373 5501 18431 0,'7'-12'1632'0,"-7"12"-1312"16,8-9-320-16,-3 0 0 0,0 0 2064 0,-5 9 352 15,5-9 64-15,-5 9 16 0,0 0-1856 0,0 0-384 16,2-9-64-16,-2 9 0 0,0 0 112 0,0 0 16 16,0 0 16-16,-3-8 0 0,3 8-48 0,-5-8-16 15,5 8 0-15,-8-5 0 0,8 5 240 0,-9-3 64 16,0 2 0-16,-2 2 0 0,0 2 144 0,-2 2 48 15,-2 0 0-15,1 3 0 0,-3 1-400 0,0 2-80 16,-1 0-16-16,-3 2 0 0,-3 2-32 0,0 2-16 16,-4 1 0-16,0 3 0 0,-2-2 0 0,-2 2 0 15,1 3 0-15,0 0 0 0,1 0-96 0,0 3 0 16,1 3-128-16,2 0 192 0,2 0 0 0,1-2-16 16,2-2 0-16,5-2 0 0,4 0-48 0,3-6-128 15,2 2 192-15,4-2-64 0,3-1 0 0,0-4-128 16,1 1 192-16,0 2-64 0,1-3-128 0,1 1 0 0,1-2 0 0,0-2 128 15,-3-10-128-15,5 11 0 0,0-2 0 16,3 1 0-16,-2-2 128 0,1 0-128 16,1 0 0-16,0-2 128 0,1 4-128 0,1-4 0 15,1-1 144-15,2 0-144 0,0 1 128 0,1-1-128 0,2-4 160 0,-1 2-160 16,1-1 256-16,0-2-32 0,-1 0-16 0,1 0 0 16,0 2-80-16,-3 0-128 0,-2 1 176 0,0 0-176 15,-11-3 128-15,11 2-128 0,-11-2 0 0,0 0 0 16,0 0 0-16,11 7 160 0,-3-1-160 0,-8-6 128 0,0 0-128 15,5 12 192-15,-5-12-192 0,3 9 192 16,-5 0-192-16,0 0 0 0,2-9 0 0,-4 12 128 0,0 0-128 0,-1-2 0 16,-2-1 144-16,-1 0-144 0,2 1 0 0,-1-1 0 15,-1 0 0-15,1 0 128 0,-1-1-128 0,1 0 0 16,1-2 0-16,-1 2 128 0,1-2-128 0,-1-2 0 16,1 2 0-16,6-6 128 0,-9 6 0 0,2 1 0 15,0-1 0-15,1-1 0 0,-2 1-128 0,8-6 0 16,-10 6 0-16,2 1 0 0,0-2 0 0,8-5 0 15,-9 6 0-15,9-6 0 0,-8 7 0 0,8-7 0 16,0 0 0-16,0 0 0 0,-6 6 0 0,6-6 0 16,0 0 128-16,0 0-128 0,0 0 0 0,0 0 0 15,0 0 0-15,0 0 0 0,0 0 0 0,7 10 0 0,-7-10 0 0,10 6 0 16,-10-6 0-16,11 4 0 16,0 0 0-16,-11-4 0 0,11 5 0 0,1 0 0 15,-12-5 0-15,13 6 0 0,0-3 176 0,-1 1-48 16,-2 2 0-16,2-4 0 0,-1 2-128 0,2 3 192 15,1 3-192-15,-2-3 192 0,-12-7-192 0,11 3 0 0,2 3 0 16,-1 0 128-16,-3 2-128 0,0 0 0 0,1 0 0 0,-1-1 0 16,-1 1 0-16,-1 1 0 0,1 1 0 0,-1-4 0 15,-3 3 0-15,-1 2 0 0,1-1 0 0,0-2 0 16,-1 4 0-16,-2-1 0 0,-1 1 0 0,-1 2 0 16,-2 2 192-16,-1 0-32 0,-2 1-16 0,-1 1 0 15,0 3 16-15,-3 2 0 0,0 5 0 0,0 0 0 16,-2 6-160-16,-3 4 0 0,0 1 144 0,-2 3-144 15,-1 1 0-15,-1 0 0 0,1-1 0 0,1-3 0 0,2-2 0 0,-1 0 0 16,0-3 0-16,1 0 128 0,-1 0 0 16,0 0 0-16,1 1 0 0,0-1 0 0,2-2-128 0,0 1 128 15,2 1-128-15,0-4 128 0,2-3-128 0,4 1 0 16,1-1 0-16,3-2 0 0,2-3 0 0,4 0 128 16,0-4-128-16,4 0 0 0,3 2 0 0,4-2 144 15,2-1-144-15,4 1 0 0,2-1 192 0,0 2-192 16,3-1 192-16,2 0-192 0,3-2 128 0,2 1-128 15,0 1 0-15,1-1 0 0,1-5-176 0,-2 1-144 16,-1-2-16-16,-1 0-16 16,0-2-608-16,-1-2-128 0,-1-4-32 0,1-3 0 15,-2-2-1840-15,0-5-368 0,-1-2-80 0,1-3-6912 16,0-4-1392-16</inkml:trace>
  <inkml:trace contextRef="#ctx0" brushRef="#br1" timeOffset="56655.47">16754 6374 16575 0,'0'0'1472'0,"0"0"-1168"0,0 0-304 0,0 0 0 0,0 0 1024 0,0 0 160 15,0 0 32-15,0 0 0 0,0 0 512 0,0 0 96 16,0 0 32-16,12-1 0 0,-12 1-784 0,12-2-160 16,-12 2-16-16,13-4-16 0,0 0-144 0,-2 1-32 15,1 1 0-15,0-5 0 0,0 0 0 0,1-2 0 16,0 0 0-16,0-3 0 0,-2 1 160 0,2-1 32 15,0 0 0-15,-1 1 0 0,3-4-144 0,0 0-32 16,-2-1 0-16,0 0 0 0,0 2-112 0,2-4-32 16,-1 1 0-16,0-2 0 0,1 1-320 0,-1-1-64 0,2-2 0 0,-1-3-16 15,-2-2-176-15,2 0 0 16,-1 0 0-16,0-1 0 0,1-1 128 0,-1-2-128 16,-1 0 0-16,0 4 128 0,-1-2-128 0,-3 3 0 15,-1 1 0-15,0 5 0 0,-2 2 0 0,1 3 128 0,-3 2-128 16,-1 1 192-16,0 2 0 0,0-1 16 0,-1 1 0 0,-2 9 0 15,2-9-208-15,-2 9 144 0,0 0-144 0,0 0 128 16,0 0-128-16,0 0 0 0,0 0 0 0,0 0 0 16,0 0 0-16,0 0 0 0,0 0-160 0,-4 11 160 15,0 1-160-15,0 2 160 0,1 2-160 0,2 2 160 16,0 2 0-16,-2 3 0 0,-1-2 0 0,0 1 0 16,2-1 0-16,0 0 0 0,2-3 0 0,0-1 0 15,0 2 0-15,2-3 0 0,-1 0 0 0,2-3 0 0,-2-1 128 16,1-3-128-16,-2-9 0 0,7 10 0 15,1-2 0-15,0-1 0 0,1-2 128 0,0-1-128 0,1-3 0 0,1 1 128 16,-1-2-128-16,2-2 0 0,0 1 128 0,2 1-128 16,-1-4 0-16,0 1 0 0,0-1 128 0,-1-1-128 15,-2-1 0-15,1-1 0 0,-1 1 0 0,1-1 0 16,-1-1 0-16,0-1 0 0,-1 0 192 0,3 0-192 16,-1 0 192-16,-1-3-192 0,1 0 0 0,-1-1 0 15,-1 0 0-15,2-5 0 0,-1 1 0 0,-2-1 0 16,1 0 0-16,1-1 0 0,1 1 0 0,-1 1 0 15,-2 0-192-15,0 3 192 0,0 0 0 0,-1 2-144 16,1 0 144-16,1 3 0 0,-2 1 0 0,-7 8-160 16,6-6 160-16,-6 6 0 0,0 0-128 0,0 0 128 15,0 0 0-15,0 0 0 0,0 0-160 0,0 0 160 16,7 10-128-16,-3 2 128 0,-4 1 0 0,-1-1 0 16,-2 3 0-16,-1 5 128 0,-1 1-128 0,-2 2 176 15,-1 2-176-15,2-3 192 0,1 4-64 0,0-1-128 16,-1 0 192-16,2-3-64 0,2 0-128 0,1-1 0 15,1-2 0-15,0 1 0 0,0-2 0 0,2 0 0 0,3 1 0 16,-1-5 0-16,-1-2 0 0,-1-1 0 0,2 0 0 0,0-3 0 31,-4-8-464-31,8 8-32 0,1-2 0 0,0-2 0 16,-9-4-1776-16,12 4-352 0,0-4-80 0</inkml:trace>
  <inkml:trace contextRef="#ctx0" brushRef="#br1" timeOffset="57539.14">16997 6968 17503 0,'0'0'1552'15,"0"0"-1232"-15,0 0-320 0,0 0 0 0,0 0 3760 0,0 0 688 0,0 0 144 0,0 0 16 16,0 0-3216-16,0 0-656 0,0 0-128 0,0 13-32 16,0 0-32-16,-2 4-16 0,2 1 0 0,-1 1 0 15,-2 2-96-15,1 2-32 0,-2-1 0 0,0 4 0 16,0 4-64-16,0 1-16 0,-1 2 0 0,-3 2 0 15,0 3-192-15,-1-1-128 0,1 1 160 0,-2-1-160 0,1-1 0 0,0-3 0 16,-1-2 0-16,3-3 0 0,-1-4-320 0,3 0-48 16,-1-1-16-16,4-3 0 15,-1-5-432-15,3-2-80 0,0-2-32 0,0-11-10224 16,0 0-2048-16</inkml:trace>
  <inkml:trace contextRef="#ctx0" brushRef="#br1" timeOffset="57836.39">17213 7365 33167 0,'0'0'2944'0,"0"0"-2352"15,-7-2-464-15,7 2-128 0,0 0 2624 0,0 0 512 16,0 0 112-16,0 0 16 0,0 0-2816 0,15 2-448 16,0-2-288-16,4 0 32 0,0 0 256 0,2-4-144 0,1 2 144 0,4-6-128 15,0 0-128-15,3 0 0 0,0-2-16 0,1-1 0 32,1 2-272-32,-2 0-48 0,-2-1-16 0,1-1 0 15,-2 1-336-15,-2 1-64 0,-1-2-16 0,-1 2 0 16,0 1-1152-16,-3 2-224 0,-4 1-48 0,-2-2-11520 0</inkml:trace>
  <inkml:trace contextRef="#ctx0" brushRef="#br1" timeOffset="58573.46">17548 7866 21183 0,'-3'10'1888'0,"0"1"-1504"16,-3-1-384-16,6-10 0 0,-4 12 2768 0,4-12 496 15,0 0 80-15,0 0 32 0,4 6-2576 0,-4-6-512 16,0 0-96-16,13-3-32 0,0-5 336 0,0-3 64 15,0-2 16-15,2-1 0 0,2-3 112 0,1 0 16 16,0 0 16-16,2-2 0 0,1-4 48 0,0 0 16 16,-1-1 0-16,1-2 0 0,1-1-144 0,1 1-16 0,-3 0-16 0,1-3 0 15,0-2-464-15,1-3-144 0,-1 1 0 0,1-1 0 16,-2 3 0-16,-2 1 0 0,-1 3 0 0,-3 2 0 16,-1 3 128-16,-1 4-128 0,-1 1 0 0,-2 4 0 15,-1 2 144-15,-2 2-16 0,1 3-128 0,-7 6 192 16,0 0-64-16,0 0-128 0,0 0 176 0,0 0-176 15,0 0 128-15,9 9-128 0,-3 1 0 0,-1 2 0 16,-2 2 0-16,-2 3 0 0,-1 3 0 0,-1 1 0 0,-2 1 0 0,1 4 0 16,-2-1 0-16,0 1 0 15,-1-2 0-15,0 1 0 0,-2-1 0 0,1 0 0 0,-2 1 128 0,0-3-128 16,1 1 0-16,2-3 0 0,3-3 176 0,-1-2-176 16,0-4 160-16,2 0-160 0,1-11 128 0,4 9-128 15,-4-9 0-15,8 8 0 0,-8-8 0 0,12 2 0 16,-1-4 0-16,1-1 0 0,1-1 0 0,-1-2 0 15,0-2 0-15,-1-1 0 0,0 0 0 0,-1-2 0 16,1-2 0-16,0 1 0 0,1-1 0 0,-2 0 0 16,1 0 0-16,-1-4 0 0,1 0 0 0,-1-1 144 15,-1-1-144-15,0-2 128 0,1 0-128 0,0-3 0 16,0 4 0-16,1-4-176 0,-2-1 0 0,0 1 0 16,0 0 0-16,-1 3 0 0,-1 3 176 0,-1 1 0 15,1 4 0-15,-2 3 0 0,-1 2 0 0,-4 8 144 16,0 0-16-16,0 0-128 0,0 0 224 0,0 0-64 15,0 0-16-15,0 0 0 0,0 0-144 0,0 0 0 16,0 15 0-16,-2 4 0 0,0-1 0 0,-2 3 0 16,-4 1 0-16,0 4 0 0,0 5 176 0,1-1 0 15,-1-2 0-15,1 0 0 0,1 2-48 0,1-4-128 0,1 0 192 0,2-2-64 16,2-1-128-16,4-2 0 0,1-4 0 16,3-1 0-1,5-3-1440-15,3-5-368 0,3-4-80 0,4-4-16864 0</inkml:trace>
  <inkml:trace contextRef="#ctx0" brushRef="#br1" timeOffset="60236.75">19759 5882 21183 0,'0'0'944'0,"0"0"192"0,0 0-912 0,0 0-224 0,0 0 0 0,-5 10 0 15,0 1 3392-15,1 0 624 0,1 2 128 0,1 3 16 16,-1 1-3376-16,0-1-784 0,1 2 0 0,0 1 0 0,1 3 0 0,0-2 0 16,0 1 0-16,-1-4 0 0,1 2-192 0,1-2 48 15,-1-1 16-15,-1-2 0 16,1-1-448-16,1 0-96 0,0-13-16 0,0 7 0 15,0-7-1664-15,0 0-336 0,0 0-64 0,0 0 0 0</inkml:trace>
  <inkml:trace contextRef="#ctx0" brushRef="#br1" timeOffset="60413.34">19922 5587 44223 0,'-12'-12'1968'0,"6"6"400"0,-2-1-1904 0,2 2-464 0,-1 0 0 0,7 5 0 31,0 0-1200-31,0 0-336 0,0 0-64 0,0 0-10528 0,9-5-2112 0</inkml:trace>
  <inkml:trace contextRef="#ctx0" brushRef="#br1" timeOffset="60792.51">20320 5672 20271 0,'0'0'1792'0,"0"0"-1424"15,1-9-368-15,-1-2 0 0,1 1 2256 0,2-1 384 16,-2 0 80-16,-1-1 16 0,0 0-2144 0,0 0-416 15,-1-1-176-15,0-1 128 0,-1-2-128 0,1 1 128 16,-2-5-128-16,0 3 128 0,-1 4-128 0,-2-1 0 16,0 5 0-16,-1 0 0 0,-2 5 176 0,-1 0 0 15,-1 2 0-15,0 5 0 0,-4 2 384 0,-2 3 80 16,-1 3 0-16,-1 0 16 0,-1 2-16 0,2 3-16 16,-1 2 0-16,3 3 0 0,-1 3-96 0,2 2-16 15,2 2 0-15,3 4 0 0,-2-1-240 0,2 5-48 16,-1 5-16-16,2-2 0 0,-1 1-208 0,2-2 128 15,0 1-128-15,1 0 0 0,1-1 128 0,1-3-128 16,0-3 0-16,2-2 0 0,2-3 0 0,-1 0-256 0,2-3 16 0,3-3 16 31,0-3-656-31,-2-1-128 0,1-3-16 0,1-2-16 16,0-4-752-16,-3-8-160 0,0 0-32 0,0 0-11200 0</inkml:trace>
  <inkml:trace contextRef="#ctx0" brushRef="#br1" timeOffset="60982.55">19801 5968 20271 0,'0'0'896'0,"0"0"192"0,0 0-880 0,0 0-208 0,0 0 0 0,13 4 0 0,0-2 5248 0,1 1 1024 16,2-1 192-16,2 1 32 0,4 1-5200 0,0 0-1040 15,3-3-256-15,1 0 0 0,2-1 0 0,2 0-272 16,2 0 48-16,4-2 16 15,0-1-1936-15,2 1-384 0,-2-2-80 0,1 0-16 0</inkml:trace>
  <inkml:trace contextRef="#ctx0" brushRef="#br1" timeOffset="61277.04">20901 5901 26719 0,'0'0'2368'0,"-8"2"-1888"16,-1-2-480-16,9 0 0 0,-4 11 3520 0,0-2 624 15,-3-5 112-15,7-4 32 0,-4 12-3344 0,4 2-672 0,-2-1-128 0,2 2-16 16,2 3-128-16,2 0 0 0,1 4 0 0,1-3 0 15,1-1 0-15,2-4-160 0,1 2 16 0,3 0 0 16,3 2-480-16,1-3-80 0,3-4-32 0,-1 1 0 16,1-3-560-16,-1-3-112 15,0-1-32-15,-3 2 0 0,-1-4-1760 0,-2-2-336 0</inkml:trace>
  <inkml:trace contextRef="#ctx0" brushRef="#br1" timeOffset="61526.18">21198 5973 42095 0,'-23'9'1856'0,"7"0"400"0,-2 4-1808 0,-1 4-448 16,-1 1 0-16,0 3 0 0,0 5 640 0,0 2 16 15,0 2 16-15,2 1 0 0,-5 2-544 0,2 2-128 16,1 1 0-16,-1 3 0 0,1 1 0 0,1-3-144 15,2 1 144-15,2-3-160 16,0-2-288-16,4 0-48 0,-1-5-16 0,3 2 0 16,0 0-256-16,2-2-48 0,2-4-16 0,2 1 0 15,1-5-2288-15,0-3-464 0,1-4-80 0,1-4-32 0</inkml:trace>
  <inkml:trace contextRef="#ctx0" brushRef="#br1" timeOffset="61813.81">21407 5966 23039 0,'0'0'2048'0,"0"0"-1648"0,0 0-400 0,0 0 0 0,0 0 4480 0,0 0 832 15,0 0 144-15,0 0 48 0,12-4-4336 0,1 3-848 16,0 0-192-16,2-3-128 0,4 1 0 0,2-1 0 16,2-1 0-16,1 3 0 15,-2-2-496-15,2-2-96 0,3 0-32 0,0-1 0 16,-2 1-656-16,-1 1-128 0,1-2-16 0,-3 3-16 16,-3 0-416-16,-4 2-96 0,-2 0-16 0,-13 2-7408 15,0 0-1488-15</inkml:trace>
  <inkml:trace contextRef="#ctx0" brushRef="#br1" timeOffset="62021.78">21410 6119 12895 0,'0'0'1152'0,"0"0"-928"16,0 0-224-16,0 0 0 0,0 0 5568 0,0 0 1056 0,0 0 224 0,11 4 32 15,4-3-4896-15,-1 0-960 0,2-1-208 0,1 0-48 16,1 0-384-16,3-1-96 0,1 0-16 0,0-2 0 15,0 2-272-15,3-3 0 0,0 1-176 0,1 1 176 32,1-2-1792-32,1 0-240 0,-2-1-48 0,0 1-16 15,-1 0-1280-15,-5 0-256 0,5-4-48 0,-8 2-7552 0</inkml:trace>
  <inkml:trace contextRef="#ctx0" brushRef="#br1" timeOffset="62311.34">22164 5578 21183 0,'0'0'1888'0,"0"0"-1504"15,-10 6-384-15,1 4 0 0,2 1 5072 0,4 2 944 16,1 4 192-16,1 2 48 0,1-1-5040 0,0 3-992 15,0 2-224-15,0 4 0 0,1 2 0 0,1 2 192 16,0 3-48-16,-2-1-16 0,-1 2-128 0,0 0 0 16,-2 3 0-16,-1-3 128 0,1 1-128 0,-2-1 0 15,-1 1 0-15,0-1 0 0,1-1-384 0,0-1-16 16,0 1 0-16,0-4 0 16,1-4-592-16,1 0-112 0,0-5-32 0,1-3 0 15,-1-1-1936-15,1-5-400 0</inkml:trace>
  <inkml:trace contextRef="#ctx0" brushRef="#br1" timeOffset="65305.17">19770 7420 4607 0,'0'0'400'0,"0"0"-400"16,0 0 0-16,0 0 0 0,0 0 5600 0,0 0 1040 15,0 0 208-15,0 0 32 0,0 0-4768 0,0 0-944 16,0 0-192-16,5 14-32 0,-3 3-144 0,0-1-32 15,-4 1 0-15,1 2 0 0,-2 4-288 0,1-1-64 16,-1 1-16-16,2 3 0 0,0 3-400 0,-1-2 0 16,1-1 0-16,0 2 0 0,-2 1-320 0,1-1-32 15,0-3-16-15,1-3 0 16,-2-1-576-16,2-5-112 0,0-3-32 0,1-13 0 16,0 0-320-16,0 0-80 0,0 0-16 0,0 0-11040 0</inkml:trace>
  <inkml:trace contextRef="#ctx0" brushRef="#br1" timeOffset="65521.21">19977 7056 26719 0,'0'0'1184'0,"-9"-2"240"0,-4-4-1136 0,1 3-288 0,0 0 0 0,2 2 0 15,1 2 2816-15,9-1 512 0,0 0 112 0,0 0 16 16,0 0-3456-16,-3 12-576 0,3-12-160 0,4 10-32 16,1 1-2112-16,2 0-400 0,1 1-96 0,2 0-9376 15</inkml:trace>
  <inkml:trace contextRef="#ctx0" brushRef="#br1" timeOffset="65945.61">20539 7088 32191 0,'-5'-12'1424'0,"1"3"304"0,-2-2-1392 0,-1 0-336 16,-3 0 0-16,3 2 0 0,0 1 496 0,1 2 16 16,-2-1 16-16,1-1 0 0,1 1-160 0,-2 3-48 15,-4 0 0-15,3 1 0 0,0 0 64 0,-1 2 16 16,-1 1 0-16,2 3 0 0,0 2-272 0,1 2-128 0,-1 2 0 0,2 1 128 16,2 2 96-16,0 3 16 0,1 4 0 0,0 0 0 15,0 2 128-15,0 3 16 0,2 2 16 16,-1 2 0-16,2 6 16 0,-1 0 0 0,1 5 0 0,0-1 0 15,1 4-64-15,-3-2-16 0,1 1 0 0,-1 0 0 16,0 0-336-16,2-1 0 0,0-1 0 0,0-2 128 16,-1-5-464-1,2-3-96-15,2-2-16 0,0-2 0 0,2-1-208 16,-1-5-48-16,-1-3-16 0,2-2 0 0,-1-2-176 0,-3-12-16 16,0 0-16-16,0 0 0 0,0 0-2080 0,0 0-400 0,0 0-96 0,4-11-16 0</inkml:trace>
  <inkml:trace contextRef="#ctx0" brushRef="#br1" timeOffset="66096.47">20201 7522 36511 0,'0'0'1616'0,"0"0"336"0,0 0-1568 0,0 0-384 16,0 0 0-16,11 6 0 0,0-1 832 0,1 1 96 16,0-2 16-16,1-2 0 0,0 0-736 0,1-1-208 15,0-1 0-15,2 0 128 0,2-1-400 0,2-2-80 16,2-2-16-16,0 1 0 15,2 0-2384-15,2-1-464 0,1-3-112 0</inkml:trace>
  <inkml:trace contextRef="#ctx0" brushRef="#br1" timeOffset="66321.83">20878 7445 18431 0,'0'0'1632'0,"0"0"-1312"0,-8 6-320 0,1 0 0 15,7-6 5008-15,-5 9 944 0,1 1 176 0,2 2 32 16,0 0-4752-16,5 1-960 0,0 1-192 0,2 0-48 16,0 1-208-16,2 0 0 0,0 1 0 0,1 1 0 15,0-4-192-15,1 1-128 0,0-1-16 0,2 0-16 16,0 0-384-16,0-2-80 0,-1-2-16 0,2-5 0 16,-2-3-336-16,2-1-80 0,0 0-16 0,1-1 0 15,0-2-1648-15,-1-1-336 0</inkml:trace>
  <inkml:trace contextRef="#ctx0" brushRef="#br1" timeOffset="66579.5">21307 7420 25791 0,'-15'18'2304'0,"2"-5"-1856"16,-5 2-448-16,-2 0 0 0,-4 4 4144 0,2 3 720 15,1 4 160-15,1 1 32 0,1 2-4016 0,0 1-784 16,2 1-256-16,-1 3 128 0,0 3-128 0,1 0 0 16,3 0 0-16,1-1 0 0,1-2-240 0,3 1-64 15,1 2-16-15,3-4 0 16,-1 2-384-16,3-4-96 0,0-1-16 0,3-4 0 16,1-2-416-16,2-4-96 0,1-4-16 0,1-2 0 15,0-3-1744-15,3-5-368 0,2-3-64 0,1-4 0 0</inkml:trace>
  <inkml:trace contextRef="#ctx0" brushRef="#br1" timeOffset="66843.48">21460 7485 31327 0,'0'0'1392'0,"0"0"272"16,0 0-1328-16,0 0-336 0,0 0 0 0,0 0 0 16,0 0 3024-16,11-1 544 0,-1-2 96 0,3 1 32 0,3 0-3056 0,4 1-640 15,0 0 0-15,3-2-192 0,-1 2 192 0,3 0 0 16,-1-1 0-16,1 2 0 16,1-2-512-16,-1-1-64 0,-2 2 0 0,0-2-16 15,-3-1-656-15,-3 2-128 0,-2 0-32 0,-4-3 0 16,1 1-2176-16,-12 4-448 0,8-4-96 0,-8 4-16 0</inkml:trace>
  <inkml:trace contextRef="#ctx0" brushRef="#br1" timeOffset="67077">21459 7720 33231 0,'0'0'1472'0,"0"0"304"0,0 0-1424 0,0 0-352 0,0 0 0 0,0 0 0 16,0 0 576-16,12 3 64 0,0-2 0 0,1-1 0 15,1 0-640-15,3 0 0 0,3-1-192 0,-1-2 64 16,1-1-192-16,-1 1-16 0,2-2-16 0,1 1 0 16,2 0-816-16,-1 0-176 0,2 2-16 0,0-2-16 15,-2-1-288-15,-1-1-48 0,0 0-16 0,-1-1 0 0</inkml:trace>
  <inkml:trace contextRef="#ctx0" brushRef="#br1" timeOffset="67529.25">22290 7283 7359 0,'0'0'656'0,"-9"-1"-528"16,-1 0-128-16,1 1 0 0,-1 0 6464 0,1 2 1280 16,0 1 240-16,-1 1 48 0,0 1-6112 0,1 1-1232 15,-2 1-240-15,1 2-64 0,0 3 64 0,-2 2 0 16,-2 3 0-16,-2 3 0 0,-1 2-240 0,0 0-32 16,-1 3-16-16,1 2 0 0,1 2-16 0,2-1 0 0,-2 0 0 0,3-1 0 15,4-1 32-15,2 0 0 0,2-3 0 0,3-1 0 16,0-3-176-16,4 0 0 0,0-4 144 0,3-1-144 15,2-2 0-15,3-3 0 0,3-2-160 0,4-3 160 16,0-2-144-16,4-2 144 0,3-2 0 0,0-1-144 16,1-2 144-16,0-2 0 0,0-3 0 0,1 1 0 15,0-2 0-15,-1 1 0 0,-2 1 160 0,-1-4-160 16,-1 0 240-16,-1 0-48 0,-3-3-16 0,-3-1 0 16,-1-1 176-16,-2-2 32 0,-4-2 16 0,-1-1 0 15,-3-3-32-15,-1 0-16 0,-4-2 0 0,0 3 0 16,-3-1-144-16,-3 0-16 0,-3 0-16 0,-2 3 0 0,-4-1-176 0,-1 1 128 15,-1 1-128-15,-1 2 128 0,-1 3-128 0,0 0 0 16,2 3-192-16,2 1 192 16,1-2-1536-16,3 2-176 0,1-1-32 0,3 0-16432 15</inkml:trace>
  <inkml:trace contextRef="#ctx0" brushRef="#br2" timeOffset="75170.7">18098 2856 8287 0,'-6'-17'368'0,"2"6"80"0,-1 1-448 0,-1 1 0 0,0 1 0 0,-1 1 0 0,1 1 2080 0,-1 1 336 15,-1 1 64-15,1 1 16 0,-3-1-1872 0,0 2-368 16,-2-2-80-16,1 2-16 0,-4 1-160 0,0-1 128 16,-2-1-128-16,-2 2 128 0,1 1-128 0,-3 0 0 15,-3 2 0-15,-3-2 0 0,-1-1-352 0,-2 4 0 16,-1-1 0-16,-3 2-4768 16,-3 0-944-16</inkml:trace>
  <inkml:trace contextRef="#ctx0" brushRef="#br2" timeOffset="76469.73">17114 2807 3679 0,'-43'4'160'0,"13"-1"32"0,-7-2-192 0,-2 3 0 16,-2 1 0-16,-4 5 0 0,-2 0 1776 0,-2 0 304 16,-5 0 64-16,0-3 16 0,-1 0-1616 0,1-2-320 15,2-1-64-15,1 1-16 0,0 0-144 0,2 2 0 0,-1-1 0 0,-2 1 0 16,-2 0 0-16,0-2 0 0,1-3 0 0,3 1 128 16,2 0 192-16,1-2 48 0,0 1 0 0,1 1 0 15,2 1-48-15,-2-3-16 0,-1 3 0 0,-1 0 0 16,-1 0-80-16,-2-1-16 0,1-1 0 0,2 1 0 15,1-1-208-15,-1 2 0 0,0 2 128 0,-1 1-128 16,1 3 0-16,-3 0 0 0,-3-4 0 0,-1 2 0 16,0 1 0-16,4 1-160 0,3-3 160 0,0 0-128 15,-1-1 128-15,3 0 0 0,1-1 0 0,-4 0 0 16,-2 0 0-16,0 0 0 0,0-2 0 0,0 1 0 16,3 0 128-16,4 0 48 0,1 0 16 0,0 0 0 15,0 0 240-15,2-1 48 0,3 1 16 0,-1 3 0 0,-1-1-304 0,-2 4-48 16,0-4-16-16,1 3 0 0,-1 0-128 15,4-1 0-15,2-1 0 0,-1 0 0 0,2 0 0 0,0 1 0 16,0 0 0-16,1 2 0 0,0-2 0 0,0 1 0 16,1 0 0-16,-2 3 0 0,-3 1 0 0,2 4 192 15,1-3-192-15,1 2 192 0,1 2-192 0,2-2 128 16,2 1-128-16,2 0 128 0,1 0-128 0,0 0 160 16,0-2-160-16,1 3 160 0,0 2-160 0,3-3-192 15,0 0 32-15,2 1 16 0,2-4 144 0,0 2-128 16,-1 0 128-16,2 1-128 0,2 0 128 0,-2 0 0 15,0 2 0-15,0-3 0 0,0 1 0 0,3 0 0 16,1 0 0-16,1-2-128 0,1 0 128 0,1 0 0 16,0 2 0-16,0 0 0 0,1 3 0 0,0-3 0 15,0 2 0-15,1 1 0 0,2 3 0 0,1-3 0 0,1-1 0 0,0 2 0 16,2 0 0-16,2 1 0 0,-1-2 0 0,2-1 0 16,3 1 128-16,0-2-128 0,0-1 160 0,0-3-160 15,3 1 0-15,0-1 0 0,1 2 0 0,3-3 0 16,-1 1 0-16,2 2 0 0,0-3 0 0,1-1 0 15,0-1 0-15,1 0 0 0,4-1 128 0,0 2-128 16,-2-2 0-16,1 1 0 0,0-1 0 0,0 1 0 16,0-2 0-16,0 1 0 0,1 1 0 0,0 0 0 15,1-3 0-15,-1 4 0 0,0-3 0 0,-2 5 0 16,1-1 128-16,0 0 0 0,0 2-128 0,-2-1 192 16,1-1-192-16,0 0 0 0,-1 0-144 0,2 0 144 15,1-1 0-15,2 0 0 0,1-2 0 0,1-1 0 16,0 0 0-16,3-2 0 0,2 1 0 0,1 0 0 0,-2-2 0 0,0 2 0 15,0-4 0-15,0 2 0 16,0 2 0-16,0 1 0 0,1 0 0 0,1 1 0 0,-1 0 0 0,-1-3 0 16,-4 0 0-16,5 4 0 0,-1 1 0 0,1-2 0 15,0 3 128-15,2-3-128 0,-2 1 0 0,3-1 0 16,2 2 0-16,-2-4 0 0,-3 0 0 0,2-2 0 16,-1 1 0-16,4 0 0 0,0-4 0 0,2 1 0 15,0-1 0-15,1 1 0 0,1-3 0 0,3 1 0 16,1 0 0-16,2 0 0 0,-1 1 0 0,4 0 0 15,-2-1 0-15,-1 2 0 0,-2 0 0 0,2-1 0 16,-1 1 0-16,1-1 0 0,-1 3 0 0,2-1 0 16,1 0 0-16,2-1 0 0,3-1 0 0,2-2 0 15,0-1 0-15,1 1 0 0,-1-1 0 0,1 0 0 16,0 0 0-16,1 0 0 0,1 0 0 0,2 0 0 0,4-1 0 0,-1 0 0 16,-5-3 0-16,2 0 0 0,2 0 0 0,-1 0 0 15,-1 0 0-15,2-1 0 0,0 0 0 0,4-1 0 16,1 0 128-16,0 1-128 0,-4-2 0 0,1 1 0 15,0-1 0-15,-2 2 0 0,0 1 0 0,2 0 0 16,3-1 0-16,0 0 0 0,-3-1 0 0,0 3 0 16,-1-3 0-16,-3 0 0 0,-3-1 0 0,6-1 0 15,1-1 0-15,4-1 0 0,1-3 0 0,0 1 0 16,-2-1 128-16,-1 1-128 0,1-1 0 0,-1 0 0 16,2-1 160-16,1-2-160 0,1-2 128 0,0-2-128 15,-2-3 256-15,-1 1-16 0,-3 0-16 0,-2 3 0 16,-3-3 80-16,1-1 16 0,1-3 0 0,2 0 0 15,0-2 32-15,-4 1 16 0,-3-2 0 0,-3-2 0 16,-1-2-48-16,-3-1-16 0,-4 2 0 0,0-2 0 0,-1 0-48 0,1 0-16 16,-2 0 0-16,-1-2 0 0,-2-1 32 0,-2-4 16 15,-3-1 0-15,-2 1 0 0,-4 0 96 0,-2-2 32 16,-2-4 0-16,-4 0 0 0,-3 1-16 0,-2-2 0 16,-3 1 0-16,-4 3 0 0,-2 2 48 0,-3 0 16 15,-3 3 0-15,-2-1 0 0,-3 1-144 0,-2-1-48 16,-2 0 0-16,-2 4 0 0,-4-2-128 0,-3 3-16 15,-7 1-128-15,-2 1 192 0,-3 2-192 0,-3 1 176 16,-1 1-176-16,-1-1 160 0,0 1-160 0,0-1 0 16,-2 2 0-16,-2 3 128 0,-4 5-128 0,2 1 0 0,-2 2 144 0,-3 4-144 15,-5 0 0-15,1 4 128 16,0 2-128-16,2 6 0 0,1 1 0 0,1 3 0 0,-1 2 0 0,4 4-128 16,1 0 128-16,2 3 0 0,0-1-144 0,1 2 144 15,2 4-288-15,3-1 16 0,5 1 0 0,2 1-9024 16,3 2-1808-16</inkml:trace>
  <inkml:trace contextRef="#ctx0" brushRef="#br2" timeOffset="77970.35">18371 4444 6447 0,'0'0'576'0,"0"0"-576"0,0 0 0 0,0 0 0 16,0 0 2752-16,0 0 432 0,0 0 80 0,0 0 32 15,0 0-2096-15,0 0-432 0,0 0-64 0,0 0-32 16,0 0-144-16,0 0-16 0,0 0-16 0,0 0 0 16,0 0-336-16,0 0-160 0,11-4 160 0,0 0-160 15,-11 4 128-15,10-4-128 0,1-1 0 0,-1 1 0 16,1 1 144-16,-1 2-144 0,0-3 128 0,1 3-128 16,-11 1 304-16,13 0-32 0,-1 2 0 0,-2 1 0 15,-10-3-80-15,13 6 0 0,-1 1-16 0,0-1 0 16,-1 4-176-16,0 0 192 0,-1 2-192 0,1-1 192 15,-2 1-192-15,1 1 160 0,1 3-160 0,-1 0 160 16,0 0-160-16,0 1 0 0,0-1 0 0,0-2 128 0,1 2-128 16,1 1 0-16,-1-1 0 0,2 2 128 0,0 1-128 0,0 2 0 15,-3 1 0-15,0-2 128 0,0 0-128 0,1 0 0 16,-2 1 0-16,-3 1 0 0,0 1 0 0,-4-1 128 16,0 3-128-16,-4-2 128 0,0-2-128 0,-4 1 160 15,-3-1-160-15,0 1 160 0,1-4-160 0,-1 2 192 16,-2-2-192-16,-1-1 192 0,-1 0 16 0,0-3 16 15,0-1 0-15,0-1 0 0,0 0-64 0,0 0-16 16,0-3 0-16,-2 1 0 0,0 1-144 0,-1 2 160 16,-1-4-160-16,1 1 160 0,-1 1-160 0,0-2 0 15,-1-1 0-15,1-1 128 0,0 3-128 0,2-1 0 16,-1-3 0-16,2 2 128 0,-1 0-128 0,2 1 160 16,0-3-160-16,3 1 160 0,-2-2-160 0,2 2 128 0,-2-5-128 15,1 2 128-15,0 0-128 0,2-1 0 0,-1-1 0 0,10-2 0 16,-10 4 0-16,1 0 128 0,9-4-128 0,-12 4 0 15,2-1 0-15,10-3 0 0,-9 2 0 0,9-2 0 16,-12 4 0-16,3 0 128 0,9-4-128 0,-8 5 0 16,8-5 0-16,-8 6 0 0,8-6 0 0,-8 5 0 15,8-5 0-15,0 0 0 0,-6 5 0 0,6-5 0 16,0 0 0-16,0 0 0 0,-8 5 0 0,8-5 0 16,-7 7 0-16,7-7 0 0,0 0 0 0,-9 2 0 15,9-2 0-15,-9 4 0 0,9-4 0 0,0 0 0 16,-6-4 176-16,6 4-48 0,-4-8-128 0,4 8 192 15,0 0 128-15,-4-7 32 0,1-4 0 0,1 3 0 16,-1-1-176-16,2 0-48 0,-2 0 0 0,2-1 0 16,0-1 0-16,1-1-128 0,1-1 192 0,0 2-64 15,-1-5-128-15,3 0 0 0,-1 1 0 0,2-1 128 0,-1-1-128 16,2 4 0-16,0-3 0 0,2 3 0 0,-1 3 0 16,1 1 0-16,-1 0 0 0,1 2 0 0,-1 1-144 0,-6 6 144 15,0 0 0-15,0 0 0 0,0 0-160 0,0 0 160 16,0 0-128-16,0 0 128 0,11 5-144 0,-11-5 144 15,0 0-160-15,9 10 160 0,-3-1 0 0,0 1 0 16,-6-10-128-16,5 13 128 0,-2 0 0 0,-1 1 0 16,-2 2 0-16,-1-2-144 0,-2 2 144 0,1-1 0 15,0 2 0-15,1 0-128 0,0-2 128 0,1 0 0 16,1-3 0-16,2 1 0 0,1-1 0 0,1-3 144 16,1 1-16-16,2 1-128 0,0-2 304 0,1-1-48 15,1-3-16-15,2 3 0 0,3-2-240 0,-2 1 0 0,-2-1 128 0,2-3-128 16,2 1-192-16,0-3-96 0,2-1-16 0</inkml:trace>
  <inkml:trace contextRef="#ctx0" brushRef="#br1" timeOffset="103238.16">2388 9897 28223 0,'0'0'1248'0,"0"0"256"0,0 0-1200 0,0 0-304 16,0 0 0-16,8-8 0 0,-1 0 384 0,1 2 0 15,-1-2 16-15,3 2 0 0,0 0 352 0,2 0 64 16,-1-2 16-16,2 2 0 0,2-4-256 0,2 4-32 0,1-3-16 16,0 4 0-16,1-2-272 0,-1 3-48 15,-3 2-16-15,1-4 0 0,-3 5-192 0,0-2 176 0,-1 1-176 0,0 2 160 16,-2 2-16-16,3 2 0 0,0 2 0 0,-1 3 0 16,-4 0-16-16,-1 2 0 0,1 3 0 0,-1-1 0 15,-2 1 0-15,0 2 0 0,-2 2 0 0,-1 3 0 16,-2 6-128-16,-1-2 0 0,-1 1 144 0,-2 3-144 15,-3-2 0-15,-2 3 144 0,-1-1-144 0,-2-3 0 16,0 0 128-16,0-1-128 0,-5-1 0 0,0 0 0 16,1-3 0-16,-1-2 128 0,-2-6-128 0,0 0 0 15,-2-2 176-15,0-1-176 0,0-1 160 0,3-2-160 16,-3-2 128-16,2 0-128 0,-2-1 0 0,1-1 144 16,1-1-144-16,0 0 0 0,2-2 0 0,3 0 0 15,0-3 0-15,1 2 0 0,0-3 0 0,3 1 0 16,10 3 0-16,-9-4 0 0,0 2 0 0,9 2 0 0,0 0 0 0,0 0 0 15,0 0 0-15,0 0 0 0,0 0 0 0,11 0 0 16,2 1 0-16,0 4 192 0,1-1 48 0,2 4 16 16,3 0 0-16,1 2 0 0,-1-2 0 0,1 1 0 15,-1 0 0-15,0-1 0 0,2 1-256 0,-1 0 128 16,0-1-128-16,0 0 0 0,-2-2 0 0,0 1 128 16,-2-2-128-16,-1 2 0 0,0-1 0 0,-1 1-240 15,-1-1 48-15,1 2 16 16,2-1-544-16,-2-1-112 0,-2-1-32 0,1-1 0 15,0-1-1392-15,0-3-288 0,-1-1-48 0,0-2-11040 0</inkml:trace>
  <inkml:trace contextRef="#ctx0" brushRef="#br1" timeOffset="103804.64">2734 9201 6447 0,'0'0'576'0,"0"0"-576"16,0 0 0-16,0 0 0 0,0 0 4096 0,0 0 704 15,0 0 128-15,0 0 48 0,0 0-2992 0,5 12-576 16,-1-2-128-16,3 2-32 0,2 1-64 0,1 0-16 16,1 1 0-16,2 3 0 0,1 1-128 0,4 3-16 0,2 0-16 0,2 5 0 15,1 6-128-15,6 1-32 0,2 4 0 0,3-1 0 16,3 1-192-16,1 2-32 0,2 3-16 0,0-1 0 16,-3 0-288-16,-3 1-48 0,-3 1-16 0,-4 4 0 15,-3 3-128-15,-3 3-128 0,-4-4 192 0,-3 1-192 16,-2-1 256-16,-3 1-64 0,-4-3-16 0,-2-2 0 15,-3 4 144-15,-3-4 16 0,-3 1 16 0,-1 1 0 16,-3-3-48-16,-2 2-16 0,-2-1 0 0,1-3 0 16,-1-2-160-16,4-4-128 0,-2-4 192 0,2-2-192 15,-2-4 0-15,2-6 0 0,1-1 0 0,-2-2 0 32,-1-5-1664-32,3 1-304 0,3-1-48 0</inkml:trace>
  <inkml:trace contextRef="#ctx0" brushRef="#br1" timeOffset="105606.4">4236 9982 22111 0,'-13'-11'1968'0,"5"6"-1584"0,-1 0-384 0,-2 1 0 16,1 0 2928-16,2 2 496 0,8 2 96 0,-8-6 32 15,0 2-3088-15,2 1-608 0,-2-1-128 0,2 1-32 16,6 3 304-16,0 0-160 0,-11-1 160 0,2-1-128 16,1 2 128-16,8 0 0 0,-9 2-144 0,9-2 144 15,-10 4 0-15,1 1 0 0,-1 1 128 0,1 3-128 16,0 3 576-16,0 0 16 0,-1 1 16 0,-1 4 0 16,-1 5 0-16,1-1 0 0,-2 1 0 0,1 5 0 15,-1 1-480-15,1 1-128 0,2-1 0 0,-1 6 0 16,1-4 0-16,2 3 0 0,3 1 0 0,1-2 0 15,3-1 0-15,3-1 0 0,3-2 0 0,7-1 0 16,4-3 0-16,3-3 0 0,0-5 0 0,2 0-128 16,2-5 128-16,3-4 0 0,1-3 0 0,3-5 0 0,2-3 0 0,0-4 128 15,0-3-128-15,0-5 128 0,1-2 112 0,-2-2 16 16,-2-1 16-16,-2-2 0 0,-2-3 224 0,-2 0 32 16,0-3 16-16,-3-1 0 0,0 0-64 15,-2-1-16-15,-2-2 0 0,-4-2 0 0,-3 0-64 0,-3-2-16 16,-2-3 0-16,-3 1 0 0,-2 0-240 0,-1 2-144 15,-4 1 160-15,-2 6-160 0,-1 1 192 0,-2 3-64 16,-4 1-128-16,1 3 192 0,0 5-192 0,-2 4 0 16,-1 0 0-16,1 5 0 0,-2 1 0 0,-1 5 128 15,-2 1-128-15,-3 2 0 0,-2 1 0 0,-1 5 0 16,-1 0 0-16,1 2 0 0,-2-2 0 0,2 3-160 16,1 0 160-16,2-1-192 0,1 2-64 0,5-1-32 0,2 0 0 15,4 0 0 1,2-1-1120-16,3 0-208 0,7-9-48 0,-1 12-16 15,4-1-1824-15,-3-11-352 0</inkml:trace>
  <inkml:trace contextRef="#ctx0" brushRef="#br1" timeOffset="106172.93">4864 9559 22111 0,'-12'2'1968'0,"-1"4"-1584"16,-4 6-384-16,6 5 0 0,2 5 4432 0,3 5 816 15,2 3 144-15,2 3 48 0,-1 0-4448 0,2 1-992 16,0-1 0-16,1 1 0 0,0 2-208 0,-2 0 16 15,0 3 16-15,-1 2 0 0,1-1-16 0,-1-1-16 16,0-1 0-16,1-2 0 0,-1 0 208 0,0-5 0 16,1-4 0-16,-1 1 0 0,1-6 0 0,-1-1 0 15,0-6 0-15,5 1 0 0,-2-3 320 0,0-4 16 16,0-9 0-16,0 0 0 0,0 0-16 0,0 0 0 16,10 0 0-16,1-2 0 0,-2-5-128 0,1-1-16 15,2-4-16-15,1-1 0 0,-1-4-160 0,2-1 0 0,-1 0 0 0,0-2 0 16,0 0-128-16,1-3 128 15,1 1-160-15,-1 4 160 0,-1 1-144 0,2 4 144 0,-1 3-128 0,0 3 128 16,2 3-144-16,-1 2 144 0,1 2-160 0,0 2 160 16,-1 3-176-16,1 2 176 0,-2-1-192 0,1 6 192 15,-1-3-208-15,0 2 64 0,-2-1 16 0,-1 1 0 16,-4-1 128-16,0 0-208 0,-3 2 80 0,-2-3 128 16,0 2-144-16,-1 0 144 0,-2-1 0 0,-2-1 0 15,-2-3 0-15,-2 2 0 0,-2 0 128 0,0 1-128 16,-3 0 208-16,1 2-48 0,-2-2-16 0,-2-2 0 15,-2 0-144-15,0 1 0 0,-1-2 0 0,0 2 128 16,0-1-128-16,-1-3 128 0,1-2-128 0,0-1 128 16,0-1-128-16,-1-1 0 0,0 1 0 0,-1-2 0 15,1-1-512-15,-2-1-128 0,-3-2-16 16,2-1-16-16,0 0-1920 0,3 2-384 16,3 3-80-16,3-1-11424 0</inkml:trace>
  <inkml:trace contextRef="#ctx0" brushRef="#br1" timeOffset="106525.05">5439 10252 43071 0,'-12'-5'1920'0,"12"5"384"0,0 0-1856 0,0 0-448 0,-9 6 0 0,9-6 0 16,-1 12 0-16,4-1 0 0,2 1 0 0,-1 0 0 31,-2 0-528-31,2 1-112 0,1 1 0 0,1 2-16 16,-1-2 16-16,-1 3 16 0,0 0 0 0,0 1 0 0,-2-2 192 0,1 5 48 0,-1 0 0 0,0 2 0 16,-4 2 384-16,1-2-160 0,-2 3 160 0,1 0 0 15,-2 2 0-15,0-5 144 0,-1 1 16 0,0-1 0 16,1-1 128-16,-4 2 32 0,-1-3 0 0,0 0 0 15,-2-2-80-15,1-3-16 0,-1-2 0 0,0 0 0 16,-1 1-224-16,-1-1 128 0,-1-2-128 0,-2-3 0 16,-1-3 0-16,-1 0-256 0,-2-1 16 0,1-4 16 15,-1-2-2304-15,-1-6-464 0,0-3-80 0</inkml:trace>
  <inkml:trace contextRef="#ctx0" brushRef="#br1" timeOffset="106723.85">5409 9979 34319 0,'0'0'1520'0,"0"0"320"0,0 0-1472 0,0 0-368 16,0 0 0-16,12-2 0 15,-12 2-2416-15,14-2-544 0,-1 1-112 0</inkml:trace>
  <inkml:trace contextRef="#ctx0" brushRef="#br1" timeOffset="107141.51">5717 10232 23951 0,'0'0'2128'0,"0"0"-1696"0,0 0-432 0,0 0 0 15,8-9 3248-15,-1 3 560 0,3-1 112 0,1 0 32 16,4 1-3120-16,-1-1-640 0,2 0-192 0,-1-3 128 16,0 0-128-16,0 1 0 0,0 1 0 0,-1-1 0 0,0 1-208 0,1 0-64 15,-2-1-16-15,-3 1 0 16,1-1-96-16,-2 0-32 0,-3 0 0 0,-1 1 0 0,-1-1 160 0,-2 3 16 15,-2-1 16-15,0 7 0 0,-4-6 224 0,-3-1 0 16,-3 3 0-16,-2 1 0 0,-1 1 400 0,-1 2-16 16,-1 0-16-16,-2 2 0 0,0 1 16 0,-1 4 0 15,0-3 0-15,1 3 0 0,0 4-80 0,1 3-16 16,2-1 0-16,1 4 0 0,0-1-288 0,2 2 160 16,1 4-160-16,1 2 128 0,0-2-128 0,1 1 0 15,1-1 0-15,2 3 0 0,3-4 0 0,-1 0-144 16,0-2 144-16,2 0-160 0,1-2-32 0,1-2-16 15,1 0 0-15,0-2 0 0,2-3-112 0,-4-10 0 0,9 9-16 0,3-5 0 32,1-1-560-32,3-1-128 0,2-3 0 0,0 1-9280 0,2-3-1840 0</inkml:trace>
  <inkml:trace contextRef="#ctx0" brushRef="#br1" timeOffset="107473.95">6266 10093 19343 0,'-2'-9'1728'0,"0"-1"-1392"0,-1 3-336 0,2-4 0 16,-2 2 3152-16,3 9 560 0,-1-10 128 0,0-1 0 16,-2 2-2992-16,0 1-592 0,-2-1-128 0,0 0-128 15,-2-1 0-15,1 0 0 0,-1 3 0 0,1 1 0 0,6 6 0 0,-11-1 0 16,1 1 0-16,0 3 0 15,-1 3 0-15,2 3 0 0,-1 3 0 0,-1 1 0 0,1 5 208 0,-1 5 112 16,1 3 0-16,1-3 16 0,0 3 496 0,1-2 112 16,0 3 16-16,2 2 0 0,0-2-528 0,2 0-112 15,3-1 0-15,-2 3-16 0,1-3-144 0,2 0-32 16,2-1 0-16,2-1 0 0,2-5-128 0,1-2 0 16,4-1 0-16,3-7 0 15,2-1-432-15,3-4-112 0,5-3-32 0,2-2 0 16,3-3-1504-16,1-5-304 0,1-3-64 0,1-3-11776 0</inkml:trace>
  <inkml:trace contextRef="#ctx0" brushRef="#br1" timeOffset="107708.78">6684 9610 7359 0,'0'0'656'0,"0"13"-528"0,-2 0-128 0,-1 4 0 15,2 5 5088-15,-2 1 992 0,2 4 192 0,-1 0 32 16,0 5-3904-16,1 0-784 0,-1 2-144 0,1 4-48 16,-2 2-240-16,1 2-48 0,-1-1-16 0,2-1 0 15,-1-2-720-15,1 0-144 0,1-1-16 0,0-1-16 16,0-4-224-16,0 1 0 0,0-5 0 0,0-1-160 16,1-1-1184-16,-1-3-256 0,2-1-32 0,-4-5-16 15,1-2-1440-15,-1-4-304 0</inkml:trace>
  <inkml:trace contextRef="#ctx0" brushRef="#br1" timeOffset="107885.01">6495 9994 16575 0,'0'0'1472'0,"0"0"-1168"16,0 0-304-16,0 0 0 0,0 0 6592 0,0 0 1248 15,14 1 256-15,2 1 48 16,1 1-6864-16,3 0-1280 0,-1-1-464 0,3 0 16 16,3-2-1232-16,0 1-240 0,1-1-64 0,-1-1-15744 0</inkml:trace>
  <inkml:trace contextRef="#ctx0" brushRef="#br1" timeOffset="108064.55">7021 10215 20271 0,'0'0'1792'0,"0"0"-1424"0,-4 11-368 0,1-2 0 15,2 4 6608-15,2 1 1264 0,2 2 240 0,1-1 48 32,-2 1-7008-32,1-2-1408 0,-1 1-288 0,0 2-48 0,-1-3-2224 15,0 2-432-15,1-2-80 0,-1-2-14432 0</inkml:trace>
  <inkml:trace contextRef="#ctx0" brushRef="#br1" timeOffset="108231.34">7032 9819 40191 0,'0'0'1792'0,"0"0"352"0,-9-1-1712 0,9 1-432 16,0 0 0-16,0 0 0 15,0 0-592-15,-1 11-208 0,1-11-32 0,4 12-10576 16,-4-12-2112-16</inkml:trace>
  <inkml:trace contextRef="#ctx0" brushRef="#br1" timeOffset="108541.95">7227 10090 20271 0,'0'0'896'0,"0"0"192"0,0 0-880 0,6 13-208 0,1 0 0 0,0-2 0 15,4 2 4304-15,-1 0 816 0,1 1 176 0,-1 2 16 16,1-3-4224-16,-1 1-832 0,-1 3-256 0,0-1 0 16,-1-1 0-16,-1 0 0 0,-1-1 0 0,1-1 0 15,-1-1 0-15,1-3 0 0,2 0 0 0,-3 0 0 16,-6-9 0-16,8 7 0 0,-8-7 0 0,11 3 0 16,-11-3 176-16,11 0-16 0,0-1 0 0,-1-3 0 15,2-2 240-15,0-1 48 0,1-1 16 0,0-1 0 16,-2 0-144-16,2-4-16 0,2 0-16 0,-1-1 0 0,-1-3-144 15,-1 1-16-15,-2-3-128 0,1-1 192 0,-2-2-192 0,-1 0 0 16,-1-2 0-16,0 2 0 0,-3-5 0 0,-1 5-208 16,0 2 16-16,0 2 0 15,0-1-368-15,-1 6-64 0,0 2-16 0,-1 2 0 16,1-1-2192-16,1 4-448 0,-3 6-96 0</inkml:trace>
  <inkml:trace contextRef="#ctx0" brushRef="#br1" timeOffset="108875.71">7863 10085 23951 0,'0'0'2128'0,"0"0"-1696"16,0 0-432-16,10 1 0 0,1-1 3280 0,0-1 576 15,4 0 112-15,2-2 32 0,2-2-3072 0,1-2-608 0,1-1-128 0,-2 1-32 16,-1-4-336-16,1 2-64 0,-4-1-16 0,0-1 0 31,-4-1-416-31,0 2-96 0,-2 0 0 0,-4-1-16 16,-2 2 160-16,-5 0 48 0,-3 1 0 0,-3 0 0 0,-2-1 576 0,-4 3 0 0,-5-1 0 0,-1 3 0 15,-5 2 384-15,-3-2 208 0,0 1 48 0,0 3 0 16,1 0-48-16,1 3 0 0,0 2 0 0,2 1 0 16,2 3 176-16,3 5 48 0,0 0 0 0,2 3 0 15,2 1-368-15,3 3-80 0,2 1-16 0,2 3 0 16,3 1-352-16,1 0 128 0,1-3-128 0,2 2 0 16,1 3 0-16,1-5 0 0,2 3 0 0,-1-5 0 15,2 1 0-15,1-2-128 0,3-1 0 0,1-2 0 16,3 0-368-16,1-2-64 0,1-4-16 0,5 1 0 15,2-3-160-15,2-1-32 0,3 0-16 0,3-4 0 16,3-2-2432-16,4-3-496 0</inkml:trace>
  <inkml:trace contextRef="#ctx0" brushRef="#br1" timeOffset="109325.75">9559 9501 41295 0,'1'-20'1824'0,"-1"7"384"0,-2-1-1760 0,0 1-448 0,2 1 0 0,2-1 0 16,0 4 160-16,1-2-160 0,-1 2 192 0,-2 0-192 31,-2-1-320-31,-2-1-160 0,-1 1-32 0,-2 1-16 16,1 0-112-16,-4 2-32 0,0 2 0 0,-2 4 0 15,-1-2-160-15,-1 4-48 0,-2 6 0 0,-1-1 0 0,0 1 576 0,0 5 112 0,-1 2 32 0,0 4 0 16,0 6 816-16,-1 3 176 0,0 4 16 0,1 5 16 15,1 4 224-15,0 2 64 0,1 5 0 0,-1 0 0 16,0 1-448-16,2 1-64 0,-1 0-32 0,2-1 0 16,2 1-336-16,3 1-64 0,2-2-16 0,2 0 0 0,1-5-192 0,3-3 0 15,1-4-144-15,2-3 144 16,2-2-544-16,1-5-16 0,1-4 0 0,-1-1 0 16,0-4-416-16,-1-1-96 0,-1-5-16 0,1-2 0 15,-1-1-512-15,-3-8-128 0,0 0 0 0,0 0-13200 0</inkml:trace>
  <inkml:trace contextRef="#ctx0" brushRef="#br1" timeOffset="109519.83">9028 9941 45327 0,'0'0'2000'0,"0"0"432"0,0 0-1952 0,0 0-480 0,0 0 0 0,12-2 0 15,2-2 624-15,3 1 16 0,2 1 16 0,1 0 0 32,1 0-944-32,1-2-192 0,2 0-32 0,1 1-16 15,-1-2-2352-15,2 0-448 0,2-2-112 0,1 0-13456 0</inkml:trace>
  <inkml:trace contextRef="#ctx0" brushRef="#br1" timeOffset="109909.79">9524 9889 12895 0,'0'0'576'0,"0"0"112"0,0 0-560 0,0 0-128 0,6 11 0 0,1-3 0 15,-7-8 4480-15,5 13 848 0,-1-3 176 0,-2 3 48 0,0 1-3968 0,-2 2-800 16,-3 0-144-16,1 2-48 0,-1 1-144 0,-2 2-16 16,-2 0-16-16,2 1 0 0,0 1-160 0,0-3-16 15,-1 1-16-15,1 0 0 0,1 1-96 0,0-1 0 16,2-4-128-16,0-1 192 0,1-2 64 0,1-1 0 16,3-2 0-16,1-2 0 0,-4-9-128 0,5 6 0 15,0 1-128-15,-5-7 192 0,10 2-192 0,3 0 0 16,2-2 0-16,0-3 0 0,1-2 0 0,-2-3 0 15,1 0 0-15,2-2 0 0,1-3 0 0,0 0-288 16,0-3 32-16,-2 2 16 0,-2-3 240 0,0 1 0 16,-3-1-160-16,0 0 160 0,-3 0 0 0,-1-1 0 15,1 1 0-15,-1 1 0 0,-2 2 0 0,0 1 0 16,0 0 0-16,-1 5 0 0,-4 8 128 0,0 0-128 0,0 0 0 0,0 0 128 16,0 0 160-16,0 0 32 0,0 0 0 0,0 0 0 15,8 9 16-15,-1 2 16 0,-1 0 0 0,1 1 0 16,-1 1 160-16,1 0 16 0,-2 0 16 0,0 3 0 15,0 2-544-15,0 0 0 0,-1 2 0 0,0 0 0 16,0-1-192-16,0 1-128 0,1-3-48 0,-2-2 0 31,0 0-2064-31,-1-1-432 0,1-2-80 0,-1-2-12528 0</inkml:trace>
  <inkml:trace contextRef="#ctx0" brushRef="#br1" timeOffset="110276.23">9928 10120 25791 0,'0'0'2304'0,"0"0"-1856"0,0 0-448 0,0 0 0 0,-5 10 3392 0,3 2 576 15,4 1 112-15,2 0 16 0,1 2-3152 0,1-2-640 16,1 0-128-16,1-2-32 0,-1 1-144 0,1-4 0 16,0 0-160-16,-1 1 160 15,-7-9-464-15,7 6 0 0,-7-6 0 0,0 0 0 0,0 0 256 0,11 2 48 16,-11-2 16-16,0 0 0 0,8-8 528 0,-2-1 96 15,-1 0 32-15,2-2 0 0,-1 0 480 0,2-3 96 16,0 0 32-16,1 0 0 0,0-2-416 0,0-3-64 16,2-2-32-16,1-1 0 0,-1-2-416 0,1-2-64 15,0-1-128-15,1 7 176 0,1 1-176 0,-1 6-176 16,0 2 48-16,-2 5 0 0,-11 6-16 0,10-4 0 16,-10 4 0-16,13 4 0 0,-1-2 144 0,0 3 0 15,-12-5 0-15,13 10 0 0,-2 0 0 0,0 0 144 0,-1 2-144 0,1-3 160 16,-1-1-32-16,1 2 0 0,-1 2 0 0,2 1 0 15,-2 2-128-15,2-2-192 0,0-3 32 0,-1 3 16 32,1 0-1408-32,-2-2-288 0,0 2-48 0,-1 0-16 15,-1 0-1424-15,-2 0-272 0,-2-2-64 0</inkml:trace>
  <inkml:trace contextRef="#ctx0" brushRef="#br1" timeOffset="110609.42">10805 9990 14735 0,'0'0'1312'0,"0"0"-1056"0,4-9-256 0,-4 9 0 0,0 0 3616 0,3-10 672 16,-3 10 128-16,-2-7 16 0,1-4-2384 0,-3 5-464 15,-1-2-112-15,5 8 0 0,-8-7-560 0,0 2-96 16,-1 1-32-16,1 2 0 0,8 2-256 0,-10 0-48 15,-2-3-16-15,1 6 0 0,-1 0-208 0,1 3-32 16,0 0-16-16,0 3 0 0,1 3 64 0,-1 2 16 16,0 2 0-16,-1 2 0 0,1 2 32 0,1 2 0 15,0 4 0-15,0-2 0 0,3 0-192 0,1 1-128 16,1-3 192-16,3-1-192 0,0-1 144 0,2-1-144 16,4-2 0-16,0 0 144 0,1-4-144 0,2-1 0 15,1 0 0-15,2-5 128 0,3 3-416 0,1-5-96 0,-1-1 0 0,2 0-16 31,0-4-1456-31,4 0-304 0,0-3-48 0,2-2-9088 0,3-2-1824 0</inkml:trace>
  <inkml:trace contextRef="#ctx0" brushRef="#br1" timeOffset="110856.25">11045 9652 9215 0,'0'0'816'0,"0"0"-656"0,0 0-160 0,-8 8 0 16,2 7 7488-16,2 0 1456 0,1 4 288 0,2 5 64 16,0 2-7408-16,1 1-1488 0,0 1-400 0,2 2 128 15,1 1-128-15,1 2 0 0,1 0 0 0,1 1 128 0,1-1-128 0,2 0 0 16,0-1 0-16,2-2 0 0,0-4-272 0,-1 2 16 16,-3-5 0-16,2-1 0 15,1 2-288-15,-3-6-48 0,-1-2-16 0,-1-1 0 16,-1-2-368-16,-2-1-80 0,-3-3-16 0,1-9 0 15,0 0-2288-15,0 0-464 0,0 0-80 0,-16 3-32 0</inkml:trace>
  <inkml:trace contextRef="#ctx0" brushRef="#br1" timeOffset="111029.87">10838 9887 16575 0,'0'0'736'0,"0"0"160"0,0 0-720 0,0 0-176 0,0 0 0 0,12 0 0 15,-1 1 7360-15,2 2 1456 0,0-1 272 0,2 2 64 16,-1 0-7488-16,3 3-1488 0,1-5-304 0,0 2-64 31,1 0-1472-31,0 0-304 0,0-2-48 0,0 1-16 16,-1-2-1808-16,1-1-384 0</inkml:trace>
  <inkml:trace contextRef="#ctx0" brushRef="#br1" timeOffset="111195.52">11359 10106 10127 0,'0'0'896'0,"2"14"-704"0,-1-1-192 0,2 3 0 15,-1 1 7472-15,2 0 1456 0,1 1 288 0,2-2 64 16,-1-3-7248-16,1 0-1456 0,-2 0-304 0,0 0-48 16,0-4-368-16,1 0-80 0,-2 0-16 0,-4-9 0 15,0 0-2832-15,0 0-576 0,0 0-128 0</inkml:trace>
  <inkml:trace contextRef="#ctx0" brushRef="#br1" timeOffset="111359.98">11392 9707 10127 0,'0'0'896'0,"-5"-7"-704"15,-1-1-192-15,6 8 0 0,0 0 7136 0,0 0 1392 0,0 0 288 0,0 0 48 16,0 0-7168-16,0 0-1440 0,0 0-256 0,0 0 0 31,0 0-2896-31,7 12-496 0,-1-4-80 0</inkml:trace>
  <inkml:trace contextRef="#ctx0" brushRef="#br1" timeOffset="111776.6">11627 9918 30063 0,'0'0'1328'0,"10"4"272"0,0 1-1280 0,2 0-320 0,0 1 0 0,1 0 0 16,0-3 704-16,0 1 80 0,0-3 16 0,-1 0 0 15,-1-1-800-15,-11 0-384 0,11 4 48 0,-11-4 0 16,0 0-640-16,0 0-128 0,0 0-32 16,0 0 0-16,0 0 544 0,-3 11 96 0,-2 0 32 15,-4 0 0-15,-3-1 1488 0,1 2 320 0,-1 1 48 0,0 1 16 16,-1 3 384-16,0 0 96 0,0 0 16 0,1 0 0 0,2 0-512 0,1 1-112 16,0 2 0-16,1-2-16 0,1 0-608 0,3-1-112 15,2 0-32-15,0-4 0 0,2 0-336 0,3 0-176 16,0-2 160-16,0-2-160 0,-3-9-208 0,7 8-144 15,0-2-32-15,0 1 0 16,1-6-384-16,1 0-96 0,2-1-16 0,-1-2 0 16,1-5 368-16,2 1 80 0,1-2 16 0,2-3 0 0,1 0 416 0,-1-4 0 15,3 1 0-15,-2 0 0 0,0-2 0 0,-2 2 0 16,0-5 0-16,-4 2 0 0,-2-1 0 0,-1 0 0 16,-2-3 0-16,-3-1 128 0,0 1-128 0,-3 0 0 15,-3-1 0-15,0 5 0 0,-3-1 0 0,0 4 0 16,-3 0 0-16,-2 4 0 0,-2-2 0 0,1 4 192 0,-1 2-64 0,2-1 0 15,-1 1-128-15,2 1 176 0,-1-2-176 0,1 2 192 16,-2 1-192-16,3-1 192 0,0 1-192 0,1 0 192 31,0 0-1792-31,0 2-336 0,0-2-80 0</inkml:trace>
  <inkml:trace contextRef="#ctx0" brushRef="#br1" timeOffset="112160.69">11989 9987 42159 0,'0'0'1856'0,"0"0"400"0,0 0-1808 0,0 0-448 0,-8 8 0 0,8-8 0 0,-5 9 416 0,5-9-16 16,-5 10 0-16,5-10 0 15,-5 12-848-15,1-1-160 0,4-11-32 0,0 0-16 16,-4 10-80-16,4-10-16 0,0 0 0 0,0 0 0 0,0 0 432 0,0 0 64 15,0 0 32-15,0 0 0 0,0 0 544 0,2-9 96 16,1 1 32-16,0-5 0 0,-1 0 512 0,1-1 96 16,-1-2 32-16,4-1 0 0,-1-1-352 0,1 0-64 15,1-5-16-15,2 3 0 0,1-4-272 0,2 2-64 16,1 0-16-16,1 4 0 0,0 1-304 0,0 4 0 16,0 2 0-16,1 3 0 0,-2 2 0 0,1 3 0 15,0 3 160-15,1 5-160 0,-1 2 256 0,2 3-48 16,-1 2 0-16,3 1 0 0,2 5 128 0,0-1 32 15,-1-2 0-15,1 2 0 0,-1 1-160 0,1 0-16 0,-3-4-16 16,0 2 0-16,0-4-176 0,-2-2-256 0,-2 1 64 16,-1-1 16-1,0 1-1792-15,-3-4-352 0,-9-7-80 0,0 0-16944 0</inkml:trace>
  <inkml:trace contextRef="#ctx0" brushRef="#br1" timeOffset="113860.28">12976 9682 28559 0,'0'0'2544'0,"-9"-3"-2032"0,1 1-512 0,1 0 0 16,7 2 1968-16,-9-3 288 0,9 3 64 0,0 0 16 15,-6-3-1088-15,6 3-224 0,0 0-32 0,0 0-16 16,0 0 48-16,0 0 0 0,0 0 0 0,0 0 0 16,0 0-464-16,0 0-96 0,0 0-16 0,0 0 0 15,0 0-320-15,0 0-128 0,0 0 0 0,0 0 0 16,12 1-448-16,-12-1-192 0,0 0-48 15,11 2 0-15,-11-2-2032 0,0 0-416 0,11 3-64 0,-11-3-12864 16</inkml:trace>
  <inkml:trace contextRef="#ctx0" brushRef="#br1" timeOffset="114064.34">12932 10114 41759 0,'0'0'1856'0,"0"0"368"0,0 0-1776 0,0 0-448 16,0 0 0-16,0 0 0 0,0 0 640 0,0 0 64 0,7-4 0 0,-7 4 0 15,8-7-704-15,-8 7 0 0,11-4 0 0,-11 4 0 32,0 0-656-32,0 0-64 0,10-1-16 0,-10 1 0 15,0 0-2608-15,0 0-528 0,0 0-96 0</inkml:trace>
  <inkml:trace contextRef="#ctx0" brushRef="#br1" timeOffset="114679.1">14196 9762 24879 0,'0'0'2208'0,"0"0"-1760"16,-12-6-448-16,1 2 0 0,-1 3 3872 0,3 1 688 15,9 0 144-15,0 0 32 0,-8 4-3792 0,8-4-752 16,0 0-192-16,0 0 0 0,-5 9 0 0,5-9-144 16,-3 9 144-16,2 3-208 0,0 1 208 0,1 0 0 15,0 1 0-15,1 3-144 0,0-1 144 0,-1 4 0 0,0-4 0 0,0 5 0 16,2 0 128-16,-2 0 48 0,-3-1 16 0,0-1 0 16,1 1 160-16,-1 1 32 0,-1-4 16 0,2-2 0 15,-2-3-16-15,1-2-16 0,3-10 0 0,0 0 0 16,0 0-144-16,0 0-32 0,0 0 0 0,0 0 0 15,0 0 0-15,8-6-16 0,0-6 0 0,1-1 0 16,1-4-176-16,3 0 0 0,2-2 0 0,2-1 128 16,-2-2-128-16,2 1 0 0,0-2 0 0,1 2-176 15,1-1 176-15,-1-3-160 0,-1 0 160 0,0 3-160 16,2 2 160-16,0 3-160 0,-2 6 160 0,1 1-160 16,0 0 160-16,-1 5 0 0,-3 2-144 0,1 2 144 15,-1 0 0-15,2 3 0 0,2 3 0 0,-1 3 0 16,0 4 128-16,0-3 0 0,-2 2 0 0,1 2 0 15,1 1 0-15,-1 2 0 0,-2 1 0 0,0-2 0 0,1 2-128 0,-2 1 0 16,0-1 0-16,0 2 0 16,-2-4 0-16,0 3 0 0,-3-1-192 0,-2-1 192 15,-1-3-752-15,-1-2-16 0,-1 2-16 0,-2-3 0 16,-2 0-1664-16,1-10-336 0,-3 12-64 0,-1-1-16 16,-2-4-1168-16,-1 0-256 0</inkml:trace>
  <inkml:trace contextRef="#ctx0" brushRef="#br1" timeOffset="115030.06">14782 10013 7359 0,'11'-9'656'0,"-3"5"-528"16,0-5-128-16,0 2 0 0,-2 1 3008 0,-6 6 560 16,8-5 112-16,-8 5 32 0,11-5-1424 0,-4 1-288 15,1-3-48-15,0 2-16 0,1 0-448 0,0-2-80 0,0 2-32 0,3 0 0 16,1-2-384-16,1 1-80 0,1-1-16 0,0 1 0 16,2-2-192-16,0 0-64 0,0-1 0 0,2-2 0 15,-1 2-320-15,3-1-80 0,-3-3-16 0,0 1 0 16,-2 2-224-16,-2-2 128 0,-2 2-128 0,-2-2 0 15,-1 4 128-15,-2-1-128 0,-2-3 0 0,-1 2 144 16,-4 10-144-16,1-13 0 0,-1 0 144 16,-1 1-144-16,-3 1 144 0,-1 2-144 0,-2 1 192 0,1 2-192 15,-3-1 0-15,0 5 0 0,-3 1 0 0,-1 1 0 16,-1 2 0-16,-1 3 0 0,1 2-144 0,0 3 144 16,-3 5 0-16,1 2 0 0,-1 1 0 0,1 1-128 15,-1 4 128-15,0 1 0 0,-1 2 128 0,1 2-128 16,3 0 128-16,2 5-128 0,2-3 128 0,2 1-128 15,3-1 0-15,2-1 128 0,2-2-128 0,3-2 0 16,2-1 0-16,3-7 0 0,-1-2 0 0,5-2 0 16,2-1-448-16,1-3-176 0,1-2-16 0,0-3-16 15,3-2-2080-15,2-2-400 0,2-2-96 0</inkml:trace>
  <inkml:trace contextRef="#ctx0" brushRef="#br1" timeOffset="115662.9">15589 9743 19343 0,'0'0'848'0,"-4"-9"192"0,-3 0-832 0,1 2-208 16,-4-2 0-16,1 3 0 0,-1-1 3504 0,-1 3 656 16,0 2 128-16,-1-2 16 0,-2 3-3520 0,1-1-784 0,0 1 0 0,0 4 0 15,0 2 0-15,-1 1 0 0,1 3 0 0,0 4 0 16,0-2-144-16,0 2 144 0,-1 0 0 0,1 4 0 15,-1 3 0-15,2 0 0 0,-1 3 160 0,0-3-32 16,0 3 256-16,1-4 48 0,2 2 16 0,0-1 0 16,4-4-80-16,2 3-16 0,1-1 0 0,3-2 0 15,3-5-208-15,-3-11-144 0,9 13 192 0,3-3-192 16,0-4 160-16,2-2-160 0,2-4 128 0,2-3-128 16,1-2 0-16,2 0 0 0,0-3 0 0,-1-1 0 15,-1-3 0-15,1 0 0 0,-1 2 0 0,-2-3 0 16,-1 3 0-16,-2-2 0 0,-1 1 0 0,-1 0 0 15,-1-2 0-15,-4 0 128 0,1-2-128 0,-1 4 0 16,-2-2 128-16,-1-2-128 0,-2 1 0 0,1 1 128 16,0-2-128-16,-2 1 0 0,0 1 0 0,1 3 0 0,-1 1 0 0,-1 9 0 15,1-11 0-15,-1 11 0 0,0 0 192 0,0 0-32 16,0 0-16-16,0 0 0 0,0 0 32 0,0 0 0 16,0 0 0-16,0 0 0 0,-1 13-176 0,0 0 192 15,-1-1-192-15,1 1 192 0,0 1-192 0,-1-1 0 16,1-1 0-16,0 1 128 0,1 4-128 0,0 0 0 15,0-1 0-15,2 2 0 0,2 4 0 0,0 0 0 16,0 3 0-16,3 1 0 0,0 3 160 0,4 1-160 16,-1-2 192-16,2 1-192 0,-2-2 128 0,2 3-128 15,0-1 0-15,1-3 0 0,-3 0 0 0,1 2 0 16,-2-4 0-16,-3 1 0 0,-2-4 0 0,-1 1 0 16,-2-1 0-16,-2-1 0 0,-2-2 144 0,1 0-144 15,-2-1 0-15,-1 0 144 0,-3-1-144 0,-1-1 192 0,0 0-192 0,-1-2 192 16,1 0-64-16,-1 0 0 0,-2-5 0 0,-1-1 0 15,-1 1-128-15,-2 0 128 0,-2-1-128 0,-2-2 128 16,-1 0-128-16,-1-1 0 0,-2-1 0 0,-1-1 0 16,-1-1-256-16,0-1-16 0,0-1-16 0,1-1 0 31,3-4-1280-31,-1 0-256 0,4-6-48 0,2 0-9088 0,1-1-1824 0</inkml:trace>
  <inkml:trace contextRef="#ctx0" brushRef="#br1" timeOffset="116530.66">16257 9656 23615 0,'0'0'1040'0,"0"0"224"0,-6-4-1008 0,-1 1-256 16,7 3 0-16,-9-2 0 0,-1 0 576 0,-1 2 80 15,-2 2 16-15,-1 2 0 0,-2 0-672 0,-2 1 0 16,-1 1 0-16,-2 3 0 0,0-1 0 0,0 1 128 15,0 2-128-15,3 2 192 0,2-1 464 0,2-1 112 16,-1 2 0-16,4 0 16 0,0 2 496 0,2 0 80 16,0 5 32-16,3 0 0 0,-1-4-672 0,3 4-128 15,2-3-16-15,0 3-16 0,4-6-288 0,1 0-48 16,3 1-16-16,0-5 0 0,2 0-208 0,1 0 0 16,2-3 0-16,0-1 0 15,1-3-464-15,1 0 16 0,3-6 0 0,1 1 0 0,1-3 32 0,1-2 16 0,1-2 0 0,-2 0 0 16,-2-2 240-16,1 1 160 0,0-2-192 0,-2 1 192 15,0-2 0-15,-3-1 0 0,-2 4 0 0,0-3 0 16,-2-1 128-16,-1 1 0 0,-2-2-128 0,0 1 192 16,-1 0 16-16,0-1 0 0,0 0 0 0,-2 2 0 15,1 3-64-15,0 0-16 0,-3 10 0 0,0 0 0 16,0 0 16-16,0 0 0 0,0 0 0 0,0 0 0 16,2 13 400-16,1 1 80 0,-2 1 16 0,-1 0 0 15,-1 2-128-15,1 0 0 0,1 0-16 0,-1 2 0 16,-1-3-304-16,1 0-48 0,-1-2-16 0,1-2 0 15,0-12-384-15,2 13-64 0,1-1-32 0,-3-12 0 16,0 0-832-16,9 6-160 0,-9-6-48 0,12 6 0 16,1-5-2096-16,0-2-416 0,5-7-96 15,-4 0-16-15</inkml:trace>
  <inkml:trace contextRef="#ctx0" brushRef="#br1" timeOffset="116780.75">16732 9377 39279 0,'-5'17'1728'0,"1"-3"384"0,-3 3-1696 0,2 8-416 16,1 5 0-16,2 4 0 0,2 2 1120 0,1 2 144 15,1 0 16-15,4-2 16 0,1 1-976 0,0-2-320 0,0-1 160 0,-1 0-160 16,2-4 0-16,-2-1 0 0,0-3 0 0,-2 1 0 31,-1-2-704-31,0 0-32 0,0-5 0 0,-2 1 0 16,-1-2-752-16,0-4-160 0,-1 0-16 0,-2-2-16 15,-2-7-176-15,5-6-16 0,0 0-16 0,-9 4-7424 0,-3-7-1488 0</inkml:trace>
  <inkml:trace contextRef="#ctx0" brushRef="#br1" timeOffset="116967.33">16506 9626 21183 0,'0'0'1888'16,"0"0"-1504"-16,0 0-384 0,0 0 0 16,9-3 3504-16,-9 3 624 0,12-1 128 0,1 2 32 15,0 1-2496-15,2 0-480 0,-1 3-96 0,2-3-32 0,-1 3-352 0,2-1-64 16,0 1 0-16,1 0-16 16,2-1-400-16,1 0-80 0,0-3-16 0,1 1 0 15,-1-2-576-15,1 0-128 0,-1-2-32 0,1-1 0 16,3-3-3088-16,-2-2-608 0,7-5-128 0,-2 7-32 0</inkml:trace>
  <inkml:trace contextRef="#ctx0" brushRef="#br1" timeOffset="117161.99">17135 9772 42559 0,'0'0'1888'0,"-5"13"384"0,-2 3-1824 0,2 2-448 0,0 1 0 0,2 1 0 16,3 0 608-16,0 0 32 0,0 3 0 0,1-4 0 15,2 1-464-15,0-2-176 0,-1-1 128 0,2-1-128 32,0-1-288-32,0 0-144 0,-2-5-16 0,-2-10-16 15,7 9-1856-15,-7-9-368 0,0 0-80 0,0 0-16 16,0 0-192-16,0 0-32 0,0-13-16 0,-1-1 0 0</inkml:trace>
  <inkml:trace contextRef="#ctx0" brushRef="#br1" timeOffset="117312.66">17144 9383 25791 0,'0'0'2304'0,"0"0"-1856"15,0 0-448-15,0 0 0 16,-7-3 3888-16,7 3 672 0,0 0 144 0,0 0 32 16,0 0-4192-16,0 0-832 0,12 0-160 0,-1 0-11952 15,-11 0-2384-15</inkml:trace>
  <inkml:trace contextRef="#ctx0" brushRef="#br1" timeOffset="117666.64">17226 9708 15663 0,'0'0'688'0,"5"10"144"0,-1 2-656 0,1 0-176 16,3-4 0-16,1 1 0 0,2 0 4560 0,-1 1 880 15,2 4 192-15,0-5 16 0,-2 1-4496 0,0 2-896 16,1-3-256-16,-1 1 0 0,1 2 0 0,-1 0 0 0,-2 0 0 0,0-5 0 15,0 2 192-15,-2 1-192 0,1-3 192 0,-1 0-192 16,-6-7 800-16,11 8 48 0,-4-2 16 0,-7-6 0 16,0 0 320-16,12 6 64 0,-12-6 16 0,12 1 0 15,-2 0-368-15,1-2-80 0,-1-2-16 0,2-1 0 16,0-1-352-16,1-1-64 0,2-4 0 0,0 3-16 16,-1-3-192-16,0 1-48 0,-1-1 0 0,0-3 0 15,1-3 0-15,0-1 0 0,0-1 0 0,1 1 0 16,-4-4 0-16,1-2-128 0,0-2 192 0,-1-5-64 15,0 0-128-15,-1 0 0 0,1-1 0 0,-1 1 128 16,-1-2-352-16,0 6-80 0,-2-1-16 0,-1 5 0 16,0 5-400-1,-2 4-96-15,0 0-16 0,-2 4 0 0,-1 2-1440 0,-1 7-288 0,0 0-64 0,0 0-16 16,0 0-1520-16,0 0-320 0</inkml:trace>
  <inkml:trace contextRef="#ctx0" brushRef="#br1" timeOffset="118014.93">17914 9593 13823 0,'0'0'608'0,"0"0"128"0,7 11-592 0,-2-2-144 16,-5-9 0-16,7 8 0 0,-7-8 4160 0,9 8 784 16,-1-2 176-16,2-1 16 0,0 0-3440 0,2-3-688 15,0-1-144-15,2-1-32 0,2 0-368 0,1-1-80 16,1-1 0-16,0-3-16 0,1 1-112 0,-1 0-32 16,0-2 0-16,2-1 0 0,-2 1-96 0,-2-1-128 15,-2 1 176-15,-1-1-176 0,-3 1 272 0,-2-1-48 16,-1 1-16-16,-3-2 0 0,-3 1 192 0,-1-3 48 15,-3 1 0-15,-1 1 0 0,-2-4-96 0,-3 3-16 16,-3 1 0-16,-1 1 0 0,-1 1-336 0,-2 4 128 16,-1 2-128-16,-1 1 0 0,0 3 144 0,-1-1-144 0,1 2 192 0,0 3-192 15,0 2 320-15,1 4-64 0,-3-1 0 0,3 3 0 16,4 1-48-16,1 3-16 0,1 2 0 0,1 2 0 16,3 0 112-16,1-1 16 0,1 0 0 0,1 0 0 15,2 1-176-15,2-2-16 0,1 2-128 0,2-1 192 16,1-4-192-16,3 2 0 0,2-3 0 0,3 1 0 15,3-3-192-15,3-1-96 0,1-3-16 0,3-2 0 32,3-3-1728-32,3-1-336 0,0-1-80 0,4-2-14624 0</inkml:trace>
  <inkml:trace contextRef="#ctx0" brushRef="#br1" timeOffset="118417.72">19638 9145 7359 0,'0'0'656'0,"-9"-5"-528"0,-2 1-128 0,2 1 0 16,0 2 5504-16,9 1 1088 0,-10 4 192 0,10-4 64 16,-11 4-5408-16,3 2-1072 0,2 3-224 0,1 4-144 15,-2-2 464-15,2 4-16 0,0 5 0 0,0 7 0 16,-2 1 576-16,0 4 128 0,-2 4 0 0,0 1 16 15,-1 4-112-15,-1 2-32 0,1 2 0 0,-2 2 0 16,-1 0-400-16,0-2-96 0,0-5-16 0,1-2 0 16,1 0-224-16,0-4-48 0,3-5-16 0,2-1 0 15,1-3-224-15,3-1-208 0,1-1 32 0,2-6 16 16,3-2-2320 0,1 0-464-16,2-4-80 0</inkml:trace>
  <inkml:trace contextRef="#ctx0" brushRef="#br1" timeOffset="118798.8">19910 9689 13823 0,'0'0'1216'0,"-10"0"-960"16,-2 0-256-16,0 0 0 0,1 3 7296 0,-1 4 1424 15,0 1 288-15,2 3 48 16,1 0-7968-16,-2 2-1584 0,0 3-320 0,0-1-64 15,1 4 368-15,2-1 64 0,1 3 0 0,3-2 16 16,3-1 16-16,1 2 0 0,3-3 0 0,2-1 0 16,1-1-32-16,5 0 0 0,1-5 0 0,1 0 0 0,1 0 64 0,-1-4 0 0,-1-2 0 0,1-1 0 15,1-2 384-15,2-2 144 0,-1-3 0 0,2 1 0 16,0-3 288-16,-1-1 48 0,-2 1 16 0,-1-4 0 16,0 3-16-16,0-4 0 0,-1-2 0 0,-1 0 0 15,-1-1-288-15,-1-2-64 0,-1-1-128 0,-1-1 192 16,-2-3-192-16,-3 1 0 0,1 0 0 0,-3-4 0 15,0-2 0-15,-1 1 0 0,-2 2 0 0,0 2 0 16,-2 1-192-16,-1 3 192 0,-1 3-192 0,-2 5 192 16,-3-1 0-16,-1 3 0 0,-1 1 160 0,-2 3-32 15,-1 2-128-15,0 1-192 0,0-2 64 0,3 5 0 16,0 0-2176-16,1-1-448 0,1-1-64 0</inkml:trace>
  <inkml:trace contextRef="#ctx0" brushRef="#br1" timeOffset="119398.68">20630 9678 12895 0,'0'0'576'0,"0"0"112"0,-5-6-560 0,0-1-128 16,-1 1 0-16,1 0 0 0,-1 1 5728 0,-1 0 1120 15,1 1 208-15,-1-1 48 0,-1 1-5872 0,-1 3-1232 16,-3 1-128-16,-1 1-96 0,-1 1 224 0,-2 5-192 16,-2 3 192-16,-1 2-192 0,-2 2 192 0,-4 2 0 0,-1 2 0 0,0 1 160 15,-2-1 192-15,4 0 32 0,0 0 16 0,3 2 0 16,2-1 192-16,2 1 48 0,1-2 0 0,4 1 0 16,5-3-288-16,1-1-48 0,4-2-16 0,4 0 0 15,4-1-288-15,4-2-144 0,3-7 16 0,4 1 0 16,3-4-128-16,4 0 0 0,4-6-16 0,0 1 0 15,4-3-48-15,-1 2 0 0,-1-3 0 0,-1 0 0 16,-2-2 80-16,-1-1 16 0,-4 1 0 0,-1 2 0 16,-4-3 224-16,-1 1 0 0,-3-2 0 0,-1 3 0 15,-2-2 384-15,0 0-48 0,-2-2 0 0,-1 2 0 16,-2 2 32-16,-1 0 0 0,0-1 0 0,-2 1 0 16,0 1-80-16,-2 9-16 0,0 0 0 0,0 0 0 15,0 0-16-15,0 0 0 0,0 0 0 0,0 0 0 16,0 0-256-16,0 0 160 0,-11 1-160 0,2 4 128 0,1 3-128 0,0 1-192 15,1-1 32-15,-1 2 16 0,-1 3 144 0,0 3-160 16,-1 0 160-16,3 2-160 0,-1 0 160 0,3 3 0 16,-1 0-144-16,2 1 144 0,1 0 0 0,1 3 0 15,2 0 0-15,2 3 0 0,-1 2 0 0,1 2 0 16,1-5 0-16,-2 2 0 0,-2-2 0 0,0 0 0 16,-2 2 0-16,1-5 0 0,-2-2 0 0,-3 0 0 15,-1-1 192-15,-1 1-64 0,-3-3-128 0,1 0 192 16,-4-1-192-16,0-1 192 0,-2-4-48 0,1-1 0 15,-1-1 0-15,0-3 0 0,-1-1-144 0,-3-2 0 16,-4 0 0-16,2-5 0 16,1 0-352-16,-2-5-96 0,1 0-32 0,-1-4 0 15,2-2-2144-15,1-4-448 0,2-5-64 0</inkml:trace>
  <inkml:trace contextRef="#ctx0" brushRef="#br1" timeOffset="119765.97">21803 9039 27647 0,'0'0'2448'0,"0"0"-1952"0,-10 7-496 0,-2-1 0 0,0 6 3952 0,1 6 688 15,0 2 144-15,2 5 16 0,1 3-3936 0,1 4-864 16,-4 1 0-16,2 4-128 0,-1 1 128 0,0 2 0 16,0 2 0-16,1 0 0 0,1 2 0 0,2-2 0 15,0-3 0-15,1-1 0 0,1-2 224 0,0-1-32 16,0-5 0-16,0-1 0 0,1 1-384 0,-1-4-96 15,-2-1-16-15,1-3 0 0,0-2-80 0,1-5 0 16,0 0-16-16,2-5 0 16,2 2-1200-16,0-5-224 0,0-7-48 0,0 0-9680 15,0 0-1936-15</inkml:trace>
  <inkml:trace contextRef="#ctx0" brushRef="#br1" timeOffset="119962.43">22071 9553 40543 0,'-11'10'3600'0,"-2"6"-2880"0,-2 4-576 0,-2 7-144 16,1 3 2064-16,2 3 384 0,2-4 80 0,1 1 16 16,1-3-2832-16,1-1-560 0,1-4-112 0,3 1-32 15,2-2-864-15,3-1-160 0,2-5-32 0,1-2-16 16,1-1-1344-16,3-4-272 0,2-3-48 0</inkml:trace>
  <inkml:trace contextRef="#ctx0" brushRef="#br1" timeOffset="120152.66">22200 9155 46815 0,'-12'-8'2080'0,"5"6"416"0,-2 2-1984 0,9 0-512 16,-9 1 0-16,9-1 0 0,0 0-176 0,0 0-128 16,0 0-16-16,0 0-16 15,0 0-2592-15,5 11-512 0,3-4-96 0,3-1-32 0</inkml:trace>
  <inkml:trace contextRef="#ctx0" brushRef="#br1" timeOffset="120450.55">22561 9041 44511 0,'0'0'1984'0,"-4"-8"384"0,-1 1-1888 0,5 7-480 0,0 0 0 0,0 0 0 15,0 0 0-15,-6 13 0 0,1 2 0 0,1 3 0 16,0 5 0-16,1 3-128 0,-1 6-16 0,-3 2 0 0,-1 2 144 15,2 3 0-15,-1 4 0 0,1 3 128 16,-2-1-128-16,1 5 144 0,0 1-144 0,0-2 160 16,1 1 16-16,-1-4 0 0,0-2 0 0,2-4 0 0,0-1-176 0,0-5 0 15,0 2 0-15,1-9 0 0,0 2 0 0,0-5 0 16,0 0 0-16,1-5 0 0,2-4 0 0,0-1-224 16,-1-4 48-16,4-3 16 15,-2-7-2144-15,0 0-416 0,0 0-96 0,10-7-14144 0</inkml:trace>
  <inkml:trace contextRef="#ctx0" brushRef="#br1" timeOffset="120866.82">22822 9481 28559 0,'-15'5'1264'0,"6"-2"272"0,-3 1-1232 0,-1 2-304 0,0 4 0 0,0 1 0 16,0 5 2816-16,0-3 512 0,-1 1 112 0,-3 1 16 16,-1-1-2784-16,-1 0-544 0,2-1-128 0,0 2 0 15,-2 3 0-15,1-4 0 0,-1-1 0 0,1 0 0 16,-1 2-144-16,0-1 144 0,4-3 0 0,0-4-144 15,4 0 144-15,0-1 0 0,2 4 128 0,3-7-128 16,6-3 512-16,0 0 48 0,0 0 0 0,0 0 0 0,0 0-112 0,0 0 0 16,3 8-16-16,4 0 0 15,1-1-176-15,2-1-48 0,2 2 0 0,2-2 0 0,3-2-80 0,2 2-128 16,0-1 176-16,2 1-176 0,1 1 0 0,0-1-304 16,2 0 48-16,-1-1 0 0,-1-3 64 0,1 2 32 15,-1 2 0-15,0-3 0 0,-1 1-64 0,-2 2-16 16,1-5 0-16,-3 1 0 15,-3 1-576-15,-1-2-112 0,-2 1-32 0,-11-2-11264 16,0 0-2240-16</inkml:trace>
  <inkml:trace contextRef="#ctx0" brushRef="#br1" timeOffset="121267.56">22942 9780 21183 0,'0'0'1888'0,"0"0"-1504"0,0 0-384 0,0 0 0 15,5-11 5472-15,5 4 1024 0,3-3 208 0,5 3 32 32,3-4-6144-32,3 2-1232 0,2 0-240 0,0 0-48 15,0-3 368-15,0 2 80 0,-1 0 16 0,-2-3 0 16,-1 0-320-16,-3 3-64 0,-5-3-16 0,-2 3 0 0,-3 0 544 0,-3 3 96 0,-2-1 32 0,-1 0 0 15,-4-1 640-15,-2 1 128 0,-1 1 16 0,-1 1 16 16,-3-2-112-16,-1 4-32 0,-1 0 0 0,-1 3 0 16,-2-2-224-16,1 2-48 0,-1 1-16 0,0 3 0 15,-1-1-176-15,0 2 0 0,-1 4 144 0,1 2-144 16,0 0 0-16,1 3 0 0,-2 1 0 0,2 2 0 0,0 4 224 0,1 0 32 16,1 1 0-16,2 1 0 0,1 1 208 0,1 0 48 15,2-2 16-15,1-2 0 0,1 1-240 0,3 0-48 16,2 0-16-16,2-3 0 0,2-1-224 0,2-1 0 15,1-3 0-15,3-2 0 16,2 0-832-16,2-3-192 0,1-1-64 0,1-2 0 16,2-2-1680-16,-1-2-352 0,1-1-64 0</inkml:trace>
  <inkml:trace contextRef="#ctx0" brushRef="#br1" timeOffset="121734.69">23540 9061 7359 0,'0'0'320'16,"0"0"80"-16,5-7-400 0,-1-1 0 0,0 0 0 0,2-1 0 0,4 2 4048 0,0 1 736 15,-2-1 144-15,1 2 16 0,-1 1-3808 0,-8 4-768 16,0 0-160-16,0 0-16 0,0 0 592 0,9 4 128 15,-9-4 32-15,4 12 0 0,-4-2 576 0,-1 5 112 16,-3 3 32-16,0 3 0 0,-2 5-208 0,1 6-48 16,-3 0 0-16,1 4 0 0,-1 3-336 0,0 2-80 15,0 0-16-15,0 2 0 0,2-2-576 0,1 2-112 16,-1 1-32-16,2-1 0 0,1-4-256 0,-1-1 0 16,0-4 0-16,1-1 0 0,2-3-192 0,0-4-112 0,1-3-16 0,1-1 0 31,1-2-464-31,2-1-112 0,-1-2 0 0,0-2-16 15,-1-4-368-15,-1 0-80 0,-1-1-16 0,0 2 0 16,-2-4-1472-16,-2 0-288 0,-1 1-64 0</inkml:trace>
  <inkml:trace contextRef="#ctx0" brushRef="#br1" timeOffset="122072.99">23807 9599 30399 0,'0'0'2704'0,"0"0"-2160"0,0 0-544 0,-9 3 0 0,9-3 3984 0,-6 10 688 16,2 1 144-16,1 2 32 0,0 2-4144 0,1 0-832 16,-2 1-176-16,1 0-16 0,3-1 128 0,0 1 16 15,-1-2 16-15,1 1 0 16,1-5-1344-16,-1 0-272 0,0 1-48 0,0-11-16 16,0 0-704-16,0 0-144 0,0 0-16 0,0 0-16 15,0 0-160-15,0 0-48 0,0 0 0 0,0 0 0 0</inkml:trace>
  <inkml:trace contextRef="#ctx0" brushRef="#br1" timeOffset="122222.25">23943 9243 18431 0,'0'0'816'0,"0"0"160"0,0 0-784 0,-8-2-192 0,8 2 0 0,-9 0 0 15,9 0 5568-15,0 0 1088 0,0 0 192 0,0 0 64 16,0 0-7616-16,0 0-1504 0,-1 9-304 0,1-9-14128 15</inkml:trace>
  <inkml:trace contextRef="#ctx0" brushRef="#br1" timeOffset="125790.08">24252 9055 29487 0,'0'0'2624'0,"0"0"-2112"16,0 0-512-16,-3 12 0 0,4 3 2176 0,2 2 320 16,4 4 64-16,-1 1 0 0,1 2-2160 0,0 2-400 0,-1 4-144 0,-1 2 0 15,-1 0 144-15,0 3 0 0,-4-1 0 0,1 1 128 16,-1 4-128-16,-1-1 0 0,-1 0 0 0,-2-2 0 16,-1-2 0-16,0 0 0 0,-3-3 0 0,-1-1 0 15,0-1 0-15,-1-3 0 0,-1-5 128 0,1-2-128 16,-2 0 304-16,2-5-16 0,3-6 0 0,0 0 0 15,7-8 384-15,0 0 80 0,0 0 16 0,0 0 0 16,0 0-208-16,0 0-48 0,0 0 0 0,4-8 0 16,0-4-384-16,3-1-128 0,-1-3 0 0,3-1 0 15,2 1 0-15,1-4-176 0,1-2 0 0,0 1 0 16,0-3 0-16,0 2 0 0,0 3 0 0,-1 2 0 16,-2 2-64-16,0 2-16 0,0 3 0 0,-3 3 0 15,1 1 256-15,-8 6 128 0,0 0 0 0,11 0-128 16,-11 0 272-16,10 1-48 0,-10-1-16 0,12 7 0 0,-2 2-208 15,-1-3 0-15,-1 2 0 0,1 3 0 0,0 0 0 0,1 2 0 16,-3 1 0-16,1 0 0 0,1 1 0 0,0-1-128 16,1-1 128-16,0 1 0 15,-1-1-1440-15,0 0-176 0,2-4-48 0,-4 0 0 16,0 0-1344-16,0 0-256 0,-7-9-64 0</inkml:trace>
  <inkml:trace contextRef="#ctx0" brushRef="#br1" timeOffset="126170.4">24659 9713 6447 0,'10'-13'576'0,"-4"7"-576"16,1-2 0-16,-1 0 0 0,0-1 4800 0,-2 0 832 16,-2-2 192-16,1 2 16 0,-3 9-3872 0,2-8-784 15,-2 8-160-15,0-9-16 0,0 9-432 0,0 0-96 0,-3-6-16 0,3 6 0 16,-10 0-128-16,1 2-16 16,-1 4-16-16,-2 1 0 0,-1 4 96 0,1 2 32 0,-1 1 0 0,2 2 0 15,0 0 80-15,1 0 32 0,2 1 0 0,1 0 0 16,1 0-160-16,1-1-48 0,2 0 0 0,2-2 0 15,1 0-176-15,2-2-32 0,4-2-128 0,0 0 192 16,3 0-192-16,4-3 0 0,2-4 128 0,2 0-128 16,2-3 0-16,2-3 0 0,1 2 0 0,0-1 0 15,0-4 0-15,2 2 0 0,1-2 0 0,-3-2 0 16,-4-2 0-16,-1 1 0 0,-1-2 0 0,-2 1 0 16,-1-3 0-16,-1 0 128 0,-4 1-128 0,-1-1 0 15,0-2 144-15,-3 0-144 0,-2 0 128 0,-2-1-128 16,-1-1 256-16,0 1-16 0,0-2-16 0,-2 3 0 15,-2 4-48-15,0 2-16 0,-2-1 0 0,-1 6 0 16,-2 1-160-16,-1 0 160 0,1 3-160 0,-1-3 160 0,1 2-160 0,0 1 0 16,-2 0-192-16,1 1 192 15,2 2-576-15,9-3 16 0,0 0 0 0,0 0 0 16,0 0-2784-16,-6-4-560 0</inkml:trace>
  <inkml:trace contextRef="#ctx0" brushRef="#br1" timeOffset="126587.3">25224 9582 14735 0,'0'0'1312'0,"-11"1"-1056"0,-6 0-256 0,1 2 0 16,2-1 5872-16,-1 2 1104 0,1 0 240 0,-2 3 32 15,-1 1-5968-15,-1 1-1280 0,-1 0 0 0,-1 3-288 16,-2-1 288-16,0 1-160 0,-2-2 160 0,3 4-128 15,1 0-96-15,0 1-16 0,0-3 0 0,3 1 0 16,0 2 240-16,4-4 0 0,0 1 0 0,3 0 0 16,1 0 0-16,2-2 0 0,2 3 0 0,4-3 0 15,1 1 0-15,2 1 0 0,2-2 0 0,4-1 0 16,3-1 176-16,0-2-176 0,2 1 160 0,3 0-160 16,2-5 0-16,3-1 0 0,1-2 0 0,4 1 0 15,0-2 0-15,2-2 0 0,-1-2-208 0,1 0 64 16,-4-1 0-16,0 0 0 0,-3 0 0 0,0-3 0 15,-2-1 144-15,-2 2 0 0,-3-1 0 0,-1-1-128 16,-2 1 128-16,-2-2 224 0,-1 0-48 0,-2 1-16 0,-2-1 0 16,0 0 0-16,-1-1 0 0,-2 1 0 0,-1-1-160 0,-3 0 0 15,1 2 0-15,-1 0 128 0,-1 2-400 0,0-1-96 16,-1 0-16-16,0 4 0 16,-2 2-128-16,-2-3-48 0,0 2 0 0,0 4 0 15,-1 1-144-15,2 0-16 0,0-1-16 0,8 1-9568 16,0 0-1904-16</inkml:trace>
  <inkml:trace contextRef="#ctx0" brushRef="#br1" timeOffset="127055.87">25795 9602 8287 0,'0'0'736'0,"0"0"-592"0,0 0-144 0,0 0 0 16,0 0 6208-16,-9-2 1200 0,-4-2 240 0,0 4 48 16,-1-3-6096-16,-2 3-1216 0,-1 0-240 0,-2 3-144 15,-2-3 0-15,-3 3 0 0,-2 0 0 0,0 0 0 16,0 2 0-16,0 2 0 0,0 1 0 0,1 2 0 16,2 2 0-16,1 1 144 0,1 0-16 0,0 3 0 15,1 3 64-15,1-1 0 0,2 2 0 0,1-2 0 16,3 2-192-16,3-3 128 0,1-2-128 0,1 4 128 15,1-6-128-15,3 1 0 0,3-1 0 0,2-3 0 16,2-1 0-16,3-1 160 0,-6-8-160 0,11 6 160 0,1 0-160 0,2-5 128 16,3-1-128-16,2-1 128 0,1-5 192 0,2 0 16 15,3-3 16-15,4 0 0 0,3-4 240 0,2 0 48 16,0-1 16-16,0 1 0 0,0-3-80 0,1 0 0 16,-1-1-16-16,0-1 0 0,-2-3-176 0,0 3-48 15,-4-3 0-15,0-1 0 0,-4-3-16 0,-3 0-16 16,-1-5 0-16,-2 2 0 0,-2-2-48 0,-3 0 0 15,-1-1 0-15,-3-1 0 0,-4 0-64 0,-1-1 0 16,-2 0-16-16,-3 2 0 0,-1 1 112 0,-2 0 32 16,-2 0 0-16,0 3 0 0,-2-6 0 0,-1 6 0 15,-2-1 0-15,1 0 0 0,0 0-320 0,-2 0 0 16,0-2 0-16,-1 2 0 16,0 2-1376-16,1 2-176 0,2-1-48 0,0 1-12160 0,-1 0-2448 0</inkml:trace>
  <inkml:trace contextRef="#ctx0" brushRef="#br1" timeOffset="129256.56">6466 12355 5519 0,'0'0'496'0,"0"0"-496"0,0 0 0 0,0 0 0 15,0 0 1408-15,-5 7 192 0,5-7 48 0,-6 7 0 16,6-7-1200-16,0 0-256 0,-7 8-32 0,7-8-16 15,-5 8 160-15,5-8 16 0,0 0 16 0,-7 6 0 16,7-6 1280-16,0 0 256 0,-6 7 48 0,6-7 16 16,0 0-48-16,0 0-16 0,0 0 0 0,0 0 0 15,0 0-496-15,0 0-96 0,0 0-32 0,0 0 0 16,0 0-240-16,0 0-48 0,0 0-16 0,0 0 0 0,0 0-336 16,14 0-64-16,-1 0-16 0,-1-2 0 15,0 1-240-15,0 0-48 0,-12 1-16 0,13-3 0 16,-2 2-224-16,1-3 128 0,-2 1-128 0,1-2 0 15,-1 1 128-15,2-1-128 0,0 0 0 0,0-2 144 0,2-2 128 0,1 1 32 16,4-3 0-16,-1-1 0 0,2-1 208 0,-1-4 64 16,2 0 0-16,0-1 0 0,-2 1-80 0,4-3-16 15,-1-1 0-15,0-4 0 0,0 1-112 0,0-1-32 16,-1 0 0-16,0-1 0 0,0 0-112 0,1 0-32 16,-1 1 0-16,0-2 0 0,-3-2-48 0,-1-1-16 15,-3 0 0-15,-1-2 0 0,0-2-128 0,0 1 128 16,-2 0-128-16,-1 1 128 0,-1-2-128 0,-1 3 0 15,0-1 0-15,-2 4 128 0,1 0-128 0,-1 2 128 16,0 1-128-16,-1 2 128 0,-2 0-128 0,-1 0 0 0,-1 3 0 16,-1 0 128-16,0 2-128 0,0 2 0 0,-1 2 144 0,0 2-144 15,0 2 0-15,-2 0 128 0,-1 4-128 0,4 6 0 16,0 0 0-16,0 0 0 0,-9-3 0 0,9 3 0 16,-11 3 0-16,5 5 0 0,-1 1 0 0,2 3 0 15,-4-1-176-15,0 6 176 0,-1 4-208 0,-1 1 80 16,-2 3 128-16,0 2 0 0,-3 1 0 0,-2 3-128 15,-1 4 128-15,0 3 0 0,2 0 0 0,0 1 0 16,0-1 0-16,2 0 0 0,0-1 0 0,4 0 0 16,0-4 0-16,2-1 0 0,0 1 0 0,3 1 0 15,0-4 288-15,4 2-16 0,2 2 0 0,1 1 0 16,2 3-272-16,1 0 0 0,1-2 0 0,1 2 0 16,3-1 0-16,1-1 0 0,-4-2 0 0,3 0 0 15,3-4 0-15,0 0 0 0,-2-4 0 0,1-2 0 0,-1-2-336 16,0-4-32-16,1-2 0 0,2-3 0 15,0-2-688-15,1-3-144 0,-1 1-16 0,2-7-16 16,0-4-1264-16,2 0-256 0,1-2-64 0,2-5-7520 16,2-4-1504-16</inkml:trace>
  <inkml:trace contextRef="#ctx0" brushRef="#br1" timeOffset="129889.23">7885 11125 6447 0,'0'0'576'0,"5"-12"-576"16,-2-1 0-16,-1 2 0 0,0 0 3472 0,-1 3 592 15,-1 8 112-15,3-9 32 0,-3 9-2976 0,0 0-592 16,2-9-112-16,-2 9-16 0,0 0 16 0,0 0 16 16,0 0 0-16,0 0 0 0,0 0-144 0,0 0-16 15,0 0-16-15,0 0 0 0,-12 5 160 0,3 5 48 16,0 1 0-16,0 5 0 0,-1 3 48 0,-3 5 16 15,-3-3 0-15,0 7 0 0,-2 5 192 0,0 2 64 16,-3 0 0-16,3 2 0 0,-2 1-224 0,3 1-32 16,3 0-16-16,2 1 0 0,2 1-16 0,1 2 0 0,2 4 0 0,2 1 0 15,1 2-192-15,3-1-32 0,-1 2-16 16,1 1 0-16,-2 4-368 0,1-4 144 0,0 3-144 0,0 0 0 16,-1-2 128-16,3-3-128 0,2-6 0 0,0-3 0 15,2-2 0-15,1-7 0 0,4 0 0 0,1-6-144 31,-1-2-304-31,2-4-48 0,2-4-16 0,4-3 0 16,4-4-624-16,0-1-128 0,3-3-16 0,3-3-16 16,2-3-2032-16,2 0-384 0,12-6-96 0,-1-1-16 0</inkml:trace>
  <inkml:trace contextRef="#ctx0" brushRef="#br1" timeOffset="130640.05">8383 11497 27407 0,'0'0'1216'0,"0"0"256"0,0 0-1184 0,0 0-288 0,0 0 0 0,0-9 0 16,0 9 448-16,0 0 16 0,-1-9 16 0,1 9 0 16,0 0-96-16,0 0 0 0,0 0-16 0,0 0 0 15,0 0-112-15,0 0 0 0,0 0-16 0,-10 0 0 0,10 0 0 0,-10 6 0 16,0 3 0-16,0 3 0 0,0 1 208 0,0 4 64 15,-1 2 0-15,-1 2 0 0,1 0 64 0,-2 3 0 16,0 2 16-16,0 1 0 0,0 2-240 0,1 2-48 16,-1 2-16-16,1 1 0 0,0 1-48 0,2 1-16 15,2 1 0-15,0-1 0 0,2-3-96 0,2-3 0 16,3-1-128-16,1-1 192 0,1-3-192 0,3 0 176 16,1-2-176-16,1-3 160 0,4-3-160 0,0-3 0 15,-1-4 0-15,3-3 0 0,1-3 0 0,3-1 0 16,1-3-160-16,-1-3 160 0,1-2 0 0,2-3 0 15,0-4-128-15,1-1 128 0,-1-1 0 0,2-5 128 16,0 0 0-16,0-2-128 0,0 2 368 0,0-2-48 16,0-1 0-16,1-1 0 0,-1 1 0 0,-1-1 0 15,0-1 0-15,-2-2 0 0,-3-1-128 0,-1-2-16 0,-4-1-16 0,-1 0 0 16,-2-1-160-16,-1 1 0 0,-2 0 0 0,-2 1 0 16,-4-1 0-16,0 3-176 0,-3 2 16 0,-3 0 0 15,-3 3-48-15,1 4-16 0,-2 4 0 0,-2-2 0 16,-3 3 224-16,0 1-144 0,-1 3 144 0,-1 2-128 15,1 2-32-15,0 1 0 0,0 2 0 0,1 2 0 32,2 2-1168-32,1 2-224 0,0 0-48 0,1 1-9152 0,1 1-1808 0</inkml:trace>
  <inkml:trace contextRef="#ctx0" brushRef="#br1" timeOffset="130940.4">8299 11947 25791 0,'-11'5'1152'0,"2"-1"224"0,-3 0-1104 0,1 1-272 16,2 1 0-16,9-6 0 0,-2 11 3744 0,2-11 688 15,4 8 144-15,3 1 32 16,4-5-4176-16,1-3-832 0,2 2-176 0,2-3-16 0,2 0 208 0,0-2 32 15,2 0 16-15,-1 0 0 0,1 1 80 0,-1 0 0 16,1-2 16-16,1 2 0 16,1-1-496-16,-1 1-96 0,0-4-32 0,1 1 0 15,0 0-288-15,0-1-48 0,-1 0-16 0,-1-2 0 16,-4 1 128-16,0-1 0 0,-2-2 16 0,-1 1 0 0,-2 2 560 0,-1-1 96 16,1-3 32-16,-2 1-11136 0</inkml:trace>
  <inkml:trace contextRef="#ctx0" brushRef="#br1" timeOffset="131356.97">8667 11021 23039 0,'-17'-18'2048'0,"7"9"-1648"0,-2-1-400 0,2 1 0 0,0 1 2640 0,10 8 448 16,0 0 96-16,0 0 16 0,0 0-2448 0,0 0-496 16,0 0-80-16,0 0-32 0,11 0-144 0,1 6 0 15,1 4 144-15,0 6-144 0,0 3 128 0,1 7-128 16,2 0 160-16,1 4-160 0,2 3 352 0,3 1-32 16,2-1 0-16,2 2 0 0,0-1 16 0,1 1 0 15,1 1 0-15,-1 0 0 0,-1-4 16 0,2 2 0 16,-1-3 0-16,-2 4 0 0,-1 3 0 0,-3 3 0 15,-1-2 0-15,-2 3 0 0,-1-3-96 0,0 2 0 16,-3 1-16-16,-2-3 0 0,-4-1-112 0,-2 1-128 16,-2-5 176-16,-1 1-176 0,-4-3 192 0,-3-1-64 15,-3 0 0-15,-2 2-128 0,-1-1 176 0,-1 0-176 0,1-6 160 16,-1 0-160-16,-3-3 192 0,-2-2-48 0,-1 0-16 16,-1-3 0-16,0-2-384 0,-2-1-96 0,0-3-16 0,1 0 0 31,0-3-464-31,1-2-80 0,-1-2-32 0,2-1 0 15,2-6-2528-15,0 0-512 0</inkml:trace>
  <inkml:trace contextRef="#ctx0" brushRef="#br1" timeOffset="131704.56">9654 11681 44639 0,'0'0'1984'0,"-3"-10"384"0,3 10-1888 0,0 0-480 16,0 0 0-16,8-3 0 0,4-1 304 0,5 2-48 15,2 1 0-15,4 1 0 0,-1 0-512 0,1 0-96 16,3 1-32-16,0-1 0 0,2 2 384 0,-1-1-144 16,1-1 144-16,-1 3 0 0,-1-3-416 0,-1 0 32 15,-2 0 0-15,-1 0 0 16,1 0-320-16,-3 0-48 0,-1 0-16 0,-2-3 0 16,-2 2 0-16,0-2-16 0,-1 0 0 0,-1 1 0 15,-3-2-144-15,1 3-32 0,-1-3 0 0,-10 4 0 16,12-3-2128-16,-3-1-432 0</inkml:trace>
  <inkml:trace contextRef="#ctx0" brushRef="#br1" timeOffset="131988.9">9591 12005 34095 0,'0'0'3024'16,"0"0"-2416"-16,0 0-480 0,0 0-128 0,12-1 2128 0,4 0 416 15,2-1 80-15,4 1 0 0,4 0-1984 0,2 1-416 16,-1-4-80-16,2 1-16 0,-1 1-128 0,2 0 0 16,2 0 0-16,0-1 128 0,-3 0-336 0,-2 1-80 15,-2-1-16-15,-3 1 0 16,-1 0-400-16,-1 1-64 0,-2 0-32 0,-1 1 0 15,-1 0-544-15,-2 0-96 0,-1-2-32 0,0 2 0 16,1 2-1792-16,2-1-384 0</inkml:trace>
  <inkml:trace contextRef="#ctx0" brushRef="#br1" timeOffset="134393.34">11877 11113 15663 0,'0'0'688'0,"0"0"144"0,0 0-656 0,-9 0-176 0,9 0 0 0,-9 0 0 16,9 0 3056-16,0 0 576 0,0 0 112 0,0 0 32 15,0 0-3024-15,0 0-608 0,-8 4-144 0,8-4 0 16,0 0 224-16,0 0 16 0,-8 4 0 0,8-4 0 16,-9 3 400-16,9-3 96 0,-9 3 16 0,0 0 0 15,-1-1 112-15,1 0 32 0,0 1 0 0,-1-3 0 16,-1 3 64-16,-2-1 0 0,-2 1 16 0,-2 1 0 16,0 1-528-16,-1 1-128 0,-3-2 0 0,-1 5-16 0,-2-2-304 15,1 1 160-15,-2 0-160 0,0 1 128 0,-1 0-128 0,0 0 0 16,0 0 0-16,1 0 0 0,0-1 224 0,2 0 16 15,1-2 0-15,-1 1 0 0,0 1 128 0,2-2 16 16,4 1 16-16,-1-1 0 0,0 2-80 0,1-1 0 16,1-2-16-16,2 1 0 0,-1 1-144 0,4-1-32 15,0 1 0-15,3-1 0 0,2 1-128 0,6-7 0 16,-7 8 0-16,2-2 0 0,5-6 128 0,0 0-128 16,-1 9 128-16,1-9-128 0,0 0 224 0,8 8-32 15,1 0-16-15,3-3 0 0,1 1 16 0,2-5 0 16,1-2 0-16,2 1 0 0,0 0-64 0,2-3-128 15,2 3 192-15,0-1-64 0,0-1-128 0,2 1 0 0,-1 1 0 16,2-3 0-16,0 2 128 0,1 0-128 0,3-1 0 0,-1 4 128 16,1-2-128-16,0 1 0 0,-2 0 144 0,0 2-144 15,1-3 0-15,-2 0 144 0,-1 3-144 0,-3-2 0 16,-1 2 0-16,-3-3 0 0,-2 1 0 0,-2 4 0 16,-2-2 144-16,-2 2-144 0,-10-5 0 0,0 0 144 15,0 0-144-15,8 8 0 0,-8-8 0 0,0 0 128 16,3 11-128-16,-5 0 0 0,2-11 144 0,-6 10-144 15,-2-1 0-15,-1 1 144 0,-3-3-144 0,-1 2 0 16,-1 1 128-16,-5 0-128 0,-1 3 0 0,-3 0 0 16,0 4 0-16,-3 3 0 0,-3-1 0 0,-2 3 0 15,-3 3 0-15,-1-1 0 0,-3 0 0 0,0 4 0 16,-1 2 0-16,-1 0 0 0,-2 0 0 0,1 0 0 16,2-6 0-16,2 4 0 0,1-3 0 0,4 1 0 15,0-4 0-15,4 3 0 0,0-2 0 0,5 1 0 0,3-1 0 16,2-2 0-16,1 0 0 0,4-6 0 0,3 1 0 15,1 0 0-15,2-1 0 0,3 0 0 0,2-2 128 0,2-2-128 16,1 0 0-16,-1-11 0 0,6 10 0 0,5-2 160 16,1 0-160-16,1-2 128 0,1 0-128 0,3-1 128 15,2 0-128-15,4 0 128 0,1 2 16 0,2-5 0 16,2 2 0-16,3-1 0 0,4 0-16 0,2-3 0 16,-1 0 0-16,0 0 0 0,-1 1-128 0,0-1 0 15,0-3 0-15,0 1 0 0,1-1 0 0,-1 0 0 16,-3 1 0-16,0-2 0 0,-4 1 0 0,0-1-256 15,-2-1 48-15,0 0 0 16,-3-2-464-16,1 2-96 0,-2 1 0 0,-1-2-16 16,0 1-1760-16,-2-1-336 0,1 0-80 0,-2 1-14544 0</inkml:trace>
  <inkml:trace contextRef="#ctx0" brushRef="#br1" timeOffset="134960.34">11331 12567 13823 0,'0'0'608'0,"0"0"128"0,-10 5-592 0,1-3-144 16,-1-1 0-16,1 4 0 0,0 3 4688 0,0 1 912 16,-2 3 176-16,2-3 48 15,0 1-5216-15,-2 1-1040 0,-2-1-208 0,-1 2-32 0,1 1 336 0,0 1 64 16,0-1 16-16,0 2 0 0,0 0 256 0,1-2 128 15,2 2-128-15,-1 0 192 0,2 1 368 0,0 1 64 16,1 0 16-16,2 1 0 0,-1 0 176 0,2 1 32 16,0-4 16-16,2 1 0 0,1 1-496 0,0-3-112 0,2 1 0 0,3-1-16 15,-1-1-240-15,2-4-128 0,0-1 128 0,1-2-208 32,3 1-400-32,-8-7-80 0,11 4-16 0,0-1 0 15,1-2-592-15,1-2-128 0,0-3-32 0,2-2 0 0,-1 2-1904 16,3-3-384-16,9-8-80 0,-3 1-16 0</inkml:trace>
  <inkml:trace contextRef="#ctx0" brushRef="#br1" timeOffset="135130.81">11376 12495 21183 0,'0'0'1888'0,"-6"-5"-1504"16,-2 0-384-16,0 0 0 0,2 0 4640 0,6 5 864 15,0 0 160-15,0 0 32 0,0 0-4800 0,0 0-896 16,0 0-304-16,0 0 0 16,0 0-2112-16,0 0-416 0,0 0-96 0</inkml:trace>
  <inkml:trace contextRef="#ctx0" brushRef="#br1" timeOffset="135365.09">11560 12781 39103 0,'0'0'1728'0,"0"0"368"0,0 0-1680 0,0 0-416 0,0 0 0 0,0 0 0 16,0 0 560-16,0 0 16 0,0 0 16 0,0 0 0 15,0 0-912-15,13 0-176 16,-1 0-32-16,0 0-16 0,-1 0-496 0,1 0-112 15,0 0 0-15,0 0-16 0,-1 0-2160 0,0 0-448 0,-11 0-64 0,13-3-32 0</inkml:trace>
  <inkml:trace contextRef="#ctx0" brushRef="#br1" timeOffset="135561.04">11354 12987 3679 0,'0'0'320'0,"0"0"-320"16,0 0 0-16,0 0 0 0,0 0 8432 0,0 0 1616 15,0 0 320-15,8 9 64 16,5-4-8720-16,0-2-1712 0,1-1-400 0,3-4-48 16,2-1-1136-16,1 1-208 0,3-2-64 0,-1-1-8768 15,0-1-1744-15</inkml:trace>
  <inkml:trace contextRef="#ctx0" brushRef="#br1" timeOffset="135833.22">11883 12661 6447 0,'0'0'576'0,"0"0"-576"0,-9 7 0 0,0-1 0 15,1 1 6288-15,0 3 1152 0,-1 2 240 0,3 2 32 16,-1 3-5696-16,1 1-1136 0,-2 4-240 0,3-1-32 16,0 1-480-16,-1 3-128 0,0 3 0 0,2-1 0 0,0-2 0 0,1-1 0 15,-1 0 0-15,1-2-128 0,-1-1 128 0,0-1-192 16,-1-2 192-16,1-3-192 0,0 0-64 0,1-3 0 16,2-2-16-16,1-10 0 15,0 0-496-15,0 0-80 0,0 0-32 0,0 0-8928 16,0 0-1792-16</inkml:trace>
  <inkml:trace contextRef="#ctx0" brushRef="#br1" timeOffset="136595.41">11233 11160 11967 0,'0'0'528'16,"0"0"112"-16,-4 0-512 0,4 0-128 0,0 0 0 0,0 0 0 0,0 0 4752 0,0 0 928 15,0 0 176-15,0 0 32 0,6-6-4112 0,2-2-832 16,0-1-176-16,-1-3-16 0,0 0-240 0,3-1-32 15,0 2-16-15,2-2 0 0,-1-4-272 0,2 2-48 16,-1 0-16-16,0 0 0 0,-2-2 64 0,-2 2 0 16,0-1 0-16,0-1 0 0,-2-1 128 0,1 0 48 15,-1-1 0-15,0 3 0 0,-2 0-32 0,-1-2 0 16,1 1 0-16,0 0 0 0,-1 1-112 0,-1 0-32 16,1 1 0-16,0 2 0 0,-2 2 96 0,0 2 16 15,1 1 0-15,-2 8 0 0,0 0-96 0,0 0-16 16,0 0 0-16,0 0 0 0,11 3-192 0,0 0 0 15,-1 2 0-15,1 1 0 0,0 1 0 0,1 3 0 16,-1 3 0-16,-2 0 0 0,0-1 0 0,-1 1 0 16,-1-1 0-16,1 1 0 0,-1 4 0 0,-1-4 0 15,-1 0-144-15,1 0 144 0,-1-3 0 0,0 1 0 16,-5-11 0-16,8 12 0 0,-2-3 0 0,1-2 0 0,-7-7 0 0,9 8 160 16,-9-8-32-16,12 7 0 0,-2-3 0 15,-10-4 0-15,12 4 48 0,0-3 0 0,-2-1 0 0,1-1 0 16,-1-3 16-16,-10 4 16 0,10-4 0 0,-2 0 0 15,-8 4-208-15,9-7 128 0,-1 1-128 0,-1-1 0 16,-2-2 256-16,-1 0-32 0,0 0-16 0,-3 0 0 16,0-4 64-16,1 0 16 0,-1-2 0 0,2 1 0 15,-1 0-48-15,1-2-16 0,-1-1 0 0,1-1 0 0,0 0-224 16,1-1 0-16,-1 1 128 0,1 0-128 0,2-2 0 0,-1 3 0 16,0 0-192-16,2 2 192 15,-1-2-672-15,2 4-32 0,0 0 0 0,3 1 0 16,2 3-2464-16,1 2-496 0,1 1-112 0</inkml:trace>
  <inkml:trace contextRef="#ctx0" brushRef="#br1" timeOffset="152624.01">21261 11625 29423 0,'0'0'1296'0,"9"-11"288"0,-1-2-1264 0,0 3-320 15,0 1 0-15,-8 9 0 0,10-6 544 0,-10 6 48 16,9-5 16-16,-9 5 0 0,0 0-608 0,0 0 0 0,0 0-192 0,8-6 64 16,-8 6 128-16,0 0 0 0,0 0 0 0,0 0 0 15,0 0 304-15,0 0-16 16,0 0 0-16,0 0 0 0,0 0 144 0,0 0 16 0,-5-7 16 0,5 7 0 16,-9-4 0-16,0 3 0 0,-2 1 0 0,1 0 0 15,-2 2-32-15,0 1-16 0,-1 1 0 0,-2 0 0 16,-2 1 64-16,-3-1 16 0,-1 1 0 0,-2 0 0 15,-2 1-112-15,-2-1 0 0,-3 0-16 0,-3 2 0 16,-2-4-128-16,-2 1-32 0,-1 0 0 0,2 0 0 16,1 0-64-16,0 0-16 0,-1 0 0 0,2 0 0 15,2 1-128-15,1-1 0 0,2 1 0 0,2 0 0 16,2 1 128-16,1-1-128 0,2 0 128 0,1 2-128 16,0-5 0-16,3 2 0 0,1 0 0 0,0-3 0 15,2 3 0-15,0-1 0 0,1-2 0 0,1 0 0 16,1-1 0-16,2-1 0 0,-1 1 0 0,2 0 0 0,-1 0 128 0,1 0-128 15,9 0 0-15,-10 0 128 16,10 0 0-16,-10-1-128 0,1 0 192 0,1-1-64 0,8 2-128 0,-9-1 0 16,0 0 0-16,9 1 0 0,-8-2 0 0,8 2 192 15,-8-2-32-15,8 2 0 0,0 0 80 0,0 0 16 16,0 0 0-16,-2-7 0 0,2 7-112 0,0 0-16 16,0-9 0-16,0 9 0 0,0 0-128 0,4-9 0 15,-1 2 0-15,-3 7 0 0,0 0 0 0,0 0 0 16,4-7 0-16,-4 7 0 0,0 0 0 0,0 0 128 15,3-10 32-15,-3 10 0 0,0 0-160 0,0-9 0 16,-1 0 0-16,1 9 0 0,0-9 192 0,0 9-64 16,1-10 0-16,2 1 0 0,-1-4 16 0,2 2 0 0,1 1 0 0,2 1 0 15,-1 1-144-15,5 0 160 0,-1 0-160 16,2 2 160-16,0-1-160 0,2 2 0 0,3 0 144 0,1-1-144 16,-1 1 0-16,1 3 0 0,1-4 0 0,-2 5 0 15,0 1 0-15,-3 0 0 0,-1 0 0 0,-1 0 0 16,-12 0 0-16,11 1 0 0,-11-1-144 0,0 0 144 15,0 0 0-15,8 8-144 0,-8-8 144 0,0 0 0 16,0 12-160-16,-2 0 160 0,-2-2-128 0,-3 0 128 16,-2 1 0-16,0-1 0 0,-2 3 0 0,1-1 0 15,-4 0 0-15,1 1-160 0,0 0 160 0,0-1 0 16,0-1 0-16,2 0-128 0,1 1 128 0,1-5 0 16,2 1 0-16,7-8 0 0,-5 8-128 0,5-8 128 15,0 0-160-15,0 10 32 0,0-10 0 0,4 12 0 16,1-1-304-16,0-5-48 15,-5-6-16-15,8 11 0 0,1-2-1280 0,2-1-256 0,-2 1-48 0,1-4-9344 16,2 1-1872-16</inkml:trace>
  <inkml:trace contextRef="#ctx0" brushRef="#br1" timeOffset="152989.96">22414 11074 36863 0,'0'0'3264'0,"-12"-2"-2608"0,-1 3-528 0,-2 7-128 16,0 5 1824-16,0 4 336 0,4 5 64 0,0 5 16 31,2 1-2240-31,0 3-512 0,1 3-64 0,-2 4 0 0,-2 3 320 0,-1 3 64 0,-3-1 0 0,1 5 16 16,-1 1 176-16,0 3 0 0,-1-2 0 0,-1 0 0 16,-1-1 0-16,-1 1 0 0,-1-2 0 0,2-2 0 15,-1-3 0-15,1-4 0 0,-2-2 0 0,1 1 0 16,1-4 0-16,2-3-192 0,2-6 32 0,4-3 0 15,1-1-768-15,4-3-160 16,1-4-16-16,2-5-10576 0,3-9-2112 0</inkml:trace>
  <inkml:trace contextRef="#ctx0" brushRef="#br1" timeOffset="153399.84">22490 11724 20271 0,'0'0'896'0,"-9"1"192"0,-1-1-880 0,-3 3-208 15,-2-1 0-15,0 5 0 0,-1 3 4928 0,1 1 960 16,-1 2 176-16,2 1 32 0,1 2-5104 0,-1 3-992 0,1 1-256 0,3-1-32 16,1-1 288-16,1 2-128 0,0 0 128 0,3-1 0 15,0 1-160-15,2-2 160 0,1-2-128 0,0-1 128 16,1 0-160-16,1 0 160 0,1-3-192 0,2 0 192 15,0-2 0-15,-1-1 0 0,-2-9 0 0,5 11 0 16,-5-11 0-16,11 6 0 0,1-3 0 0,2-5 0 16,1-1 208-16,5-3-48 0,2-1-16 0,2-1 0 15,-1-3-144-15,3 0 0 0,2-1 0 0,-2 0-176 16,-2-1 16-16,0 0 0 0,-3 0 0 0,-2 0 0 16,-3-1 160-16,-3-1 0 0,-3 1-144 0,-2 0 144 15,-3-1 0-15,-1 1 0 0,-2 0 192 0,-4-1-64 16,0 0 128-16,-2-1 32 0,-3 3 0 0,-2 1 0 15,0 0-32-15,-3 2-16 0,-2-3 0 0,0 3 0 16,-1 0-240-16,0 3 0 0,-1-1 0 0,2 1 0 16,2 5-192-16,2-4-64 0,-1 5-32 0,3-2 0 15,8 3-2672-15,-8-2-544 0</inkml:trace>
  <inkml:trace contextRef="#ctx0" brushRef="#br1" timeOffset="153991.34">22969 11827 25791 0,'0'0'2304'0,"3"-10"-1856"16,-2 3-448-16,-1 7 0 0,2-9 3344 0,1 1 576 16,-3 8 112-16,5-9 32 15,-1 1-3776-15,-1 1-752 0,-3 7-160 0,2-8-16 0,-2 8 192 0,0 0 32 0,-4-7 16 0,4 7 0 16,-9-6 224-16,-1 5 176 0,-3 1-208 0,0 0 80 15,-3 1 128-15,1 5 144 0,-2-2-16 0,-2 2-128 16,1 3 672-16,0 2 32 0,1-1 0 0,0 3 0 16,0-1-96-16,3 2-16 0,1-1 0 0,2 0 0 15,3-1-288-15,2 1-64 0,1-1-16 0,1-1 0 16,2 1-224-16,2-3 0 0,0-9 0 0,7 11 0 16,-1-3 0-16,2-3 0 0,1-1-192 0,3-3 192 15,1 0-384-15,1-2 16 0,3 0 16 0,2-5 0 16,0 0 192-16,2-1 160 0,0 1-208 0,0-2 80 15,0 0 128-15,0 0 0 0,-3 1 0 0,0-1 0 16,-1 1 160-16,-1-1-32 0,-1-2-128 0,0 1 192 16,-2 0-48-16,0 0-16 0,-2 0 0 0,0-1 0 15,-2 3 0-15,-1 0-128 0,-3 1 192 0,-5 6-64 0,0 0-128 16,0 0 128-16,5-7-128 0,-5 7 128 0,0 0-128 0,0 0 0 16,0 0 144-16,0 0-144 0,0 0 0 0,-8 4 0 15,8-4 0-15,-9 8 0 0,1 1 128 0,2 0-128 16,1 0 160-16,0 2-160 0,1-1 144 0,0 2-144 15,0-1 128-15,1 4-128 0,3-1 0 0,0 3 0 16,0 4 0-16,1-2 0 0,1 4 0 0,0-2 0 16,1 2 0-16,1 3 0 0,-3 1 0 0,-1 1 0 15,-1-1 0-15,0 1-176 0,-1 0 176 0,0-2 0 16,-4 2 128-16,-1-2-128 0,-4 0 0 0,1-1 0 16,-2-2 0-16,-1 1 0 0,-1-5 0 0,-2 1 0 0,-2-2 0 0,-2-1 0 15,-1-3 176-15,-1 1-48 0,0-2 0 16,-1-4 0-1,-1-3-512-15,1-2-128 0,-2-4 0 0,5 0-16 16,1-4-3040-16,1-4-592 0</inkml:trace>
  <inkml:trace contextRef="#ctx0" brushRef="#br1" timeOffset="154308.04">24184 11205 30399 0,'0'0'2704'0,"0"0"-2160"0,0 0-544 0,-10 2 0 0,0 1 3184 0,3 3 528 15,0 6 96-15,1 4 32 0,0 2-3168 0,1 6-672 16,0 3 0-16,0 6-128 0,-2 4 128 0,1 4 0 15,-1 3 0-15,1 6 0 0,-1 4 0 0,-1-3 0 16,-1-4 192-16,0 0-64 0,0-4-128 0,0 0 176 16,0-6-176-16,0-1 192 0,1-2-192 0,0-1-224 15,0-5 48-15,2 0 16 16,0-7-352-16,2 1-80 0,0-7-16 0,3 1 0 16,1-3-1184-16,3-4-224 0,-3-9-48 0,0 0-14416 0</inkml:trace>
  <inkml:trace contextRef="#ctx0" brushRef="#br1" timeOffset="154497.84">24425 11910 40543 0,'0'0'1792'0,"0"0"384"0,-12 4-1744 0,2 2-432 0,2 6 0 0,2-1 0 16,6-11 1696-16,-3 9 256 0,3 2 48 0,0 3 16 31,-1-3-2960-31,1 1-592 0,0-2-112 0,1 2-16 0,-1-12-1872 16,3 9-368-16,-3-9-80 0</inkml:trace>
  <inkml:trace contextRef="#ctx0" brushRef="#br1" timeOffset="154674.51">24356 11978 6447 0,'0'-16'272'15,"0"6"80"-15,0 1-352 0,3-6 0 0,-1 0 0 0,2-6 0 0,1 0 5360 0,2 0 992 16,1-1 208-16,1 2 32 0,0 2-5312 0,-1 0-1056 15,-2 6-224-15,0-1 0 0,-3 4 224 0,0 4 80 16,-3 5 16-16,0 0 0 0,0 0 496 0,0 0 96 16,5-7 32-16,-5 7 0 0,7-6-480 0,-1-2-80 15,1 1-32-15,-1 1 0 16,1-2-1168-16,1-1-224 0,0-2-48 0,2-2-13760 0</inkml:trace>
  <inkml:trace contextRef="#ctx0" brushRef="#br1" timeOffset="154958.04">24760 11186 42623 0,'0'0'1888'0,"0"0"384"0,5-6-1824 0,-5 6-448 0,0 0 0 0,0 0 0 16,0 0 320-16,13 3-48 0,-2 3 0 0,-1 6 0 15,-2 3-400-15,-1 2-96 0,-1 6-16 0,-1 4 0 16,1 0-96-16,-2 5-32 0,-2 2 0 0,-1 2 0 15,1-3 224-15,0 4 144 0,-2 3-192 0,0-3 192 16,0 1 0-16,0 0 0 0,0-3 0 0,-1-1 0 16,-2 1 240-16,0 0-48 0,-3 1-16 0,2 0 0 15,0-6-176-15,1 1 0 0,-3 2 144 0,2-3-144 0,-2 0 0 16,2-1 0-16,1-2-192 0,1-1 64 16,-1-4-640-1,1-1-112-15,-1-1-16 0,0-5-16 0,1-3-1920 0,0-3-384 0,2-9-80 16</inkml:trace>
  <inkml:trace contextRef="#ctx0" brushRef="#br1" timeOffset="155342.09">25137 11638 27647 0,'0'0'2448'0,"-9"3"-1952"0,-4 1-496 0,0 4 0 16,0 3 3312-16,2-1 560 0,1 1 112 0,1 0 32 31,1 1-3632-31,1 0-704 0,0-1-160 0,0 2-32 0,-1 1 160 0,0 0 32 0,-1-2 0 0,0 1 0 16,-1-4 64-16,-2 1 0 0,-1 1 16 0,0-1 0 16,-1 0 240-16,1 1 0 0,0 1 0 0,-1-3 0 15,3-1 480-15,0-1-16 0,1 3 0 0,1 0 0 16,0-1-144-16,2 0-16 0,1-1-16 0,0 1 0 15,1-1-288-15,3 1 0 0,2-1 128 0,0-8-128 16,3 9 0-16,3 0 128 0,2-1-128 0,2 0 0 16,0-2 256-16,3 0-64 0,2-1-16 0,-1 0 0 15,0-2-176-15,2-1 192 0,1 1-192 0,1 1 192 16,1-4-192-16,-1 2 0 0,-3-2 0 0,1 0 0 16,-2 0-592-16,1 0-112 15,-4 0 0-15,0 0-16 0,-11 0-2144 0,0 0-416 0,10-1-96 0,-10 1-16 16</inkml:trace>
  <inkml:trace contextRef="#ctx0" brushRef="#br1" timeOffset="155674.68">25187 11993 8287 0,'0'0'736'0,"0"0"-592"16,0 0-144-16,-2-7 0 0,4-6 7088 0,1 3 1376 15,4 4 288-15,2-1 48 0,2 0-6896 0,2-2-1392 0,1-2-256 16,3-2-64-16,1 0-384 0,0 0-64 15,1-1 0-15,-1-2-16 16,-1-2-304-16,-2 3-64 0,-3 2-16 0,-1-1 0 0,-4 0 304 0,-1 1 64 0,-2 1 16 0,-3 1 0 16,-2 5 512-16,-3 1 96 0,4 5 32 0,-9-4 0 15,-3 1 224-15,0 3 48 0,-1 3 16 0,-1 1 0 16,-2 2-288-16,-1 2-64 0,0 3-16 0,0 0 0 16,0 2-48-16,0 2-16 0,2 0 0 0,2 2 0 15,1 0-80-15,3 1-16 0,4 1 0 0,1-1 0 16,0 1-128-16,1 4 128 0,2-6-128 0,1 1 128 15,0 0-128-15,0 0 0 0,1-3 144 0,2-1-144 16,1-1 0-16,1 0 128 0,-1-2-128 0,2-2 0 16,1-3 0-16,2 1 0 0,1-5 0 0,2 2-128 15,0-2-592 1,3-4-112-16,4-2-32 0,2-1 0 0,1-4-2224 0,4-1-448 16,1-1-96-16</inkml:trace>
  <inkml:trace contextRef="#ctx0" brushRef="#br1" timeOffset="155943.31">25782 11059 36159 0,'0'0'1600'0,"0"0"336"0,0 0-1552 0,0 0-384 15,0 0 0-15,0 0 0 0,-6 13 640 0,1 5 64 16,-2 5 0-16,2 6 0 0,1 2-560 0,1 6-144 0,1 1 0 0,-1 3 0 15,-1 4 160-15,2-1-32 0,-1 2-128 0,0 3 192 16,1 0-48-16,-1 0-16 0,-1-1 0 0,0 1 0 16,0-4 0-16,-1 2 0 0,-1-4 0 0,-1 0 0 15,1-1-128-15,-2-4 0 0,-1-2 0 0,1-2 128 16,0-1-128-16,0-5 0 0,0-2-192 0,3-5 192 31,0-4-1568-31,1-2-192 0,1-6-32 0,3-9-14128 0</inkml:trace>
  <inkml:trace contextRef="#ctx0" brushRef="#br1" timeOffset="156132.53">25922 11920 28559 0,'0'0'1264'0,"-4"12"272"0,-4 5-1232 0,2-4-304 0,0-5 0 0,2 2 0 0,2 2 4544 0,1-3 864 15,1 2 160-15,0-11 48 16,2 10-6336-16,-2-10-1264 0,0 0-256 0,0 0-64 16,0 0-1264-16,0 0-256 0</inkml:trace>
  <inkml:trace contextRef="#ctx0" brushRef="#br1" timeOffset="156335.91">25984 11492 13823 0,'0'0'1216'0,"0"0"-960"0,0 0-256 0,0 0 0 16,0 0 6336-16,0 0 1216 0,0 0 240 0,0 0 48 15,0 0-6112-15,0 0-1232 0,0 0-240 0,0 0-64 16,6 9-192-16,-1 0-256 0,-5-9 48 0,5 13 16 31,-2 0-832-31,-1 0-176 0,1 0-16 0,-2 1-16 16,-1 1-2480-16,0 2-512 0,0 0-80 0,0 2-4256 0,-2-1-848 0</inkml:trace>
  <inkml:trace contextRef="#ctx0" brushRef="#br1" timeOffset="159996.01">26428 11227 39455 0,'0'0'1744'0,"0"0"368"0,0 0-1696 0,11 3-416 16,0 2 0-16,-2 0 0 15,0 1-784-15,0 1-240 0,-1-1-64 0,-8-6 0 16,7 11 432-16,-2 2 80 0,-4-4 0 0,-2 4 16 0,-3-1 384 0,-1 1 176 16,-2-1-160-16,1 2 160 0,-4 0 176 0,-1 3 128 0,-2 2 16 0,-2 0 16 15,-2 2 304-15,-1 1 48 0,0 3 16 0,0 4 0 16,-1 1-304-16,4 1-48 0,0 4-16 0,1 0 0 15,0-1-96-15,3-1-32 0,3 1 0 0,3-4 0 16,1 1 0-16,3-2 0 0,1-6 0 0,5-1 0 16,0-2-16-16,2-2-16 0,-2-2 0 0,2-3 0 15,1-3-48-15,-2-2-128 0,-1-3 192 0,-5-5-64 16,0 0-128-16,0 0 160 0,0 0-160 0,0 0 160 16,0 0 112-16,0 0 32 0,0 0 0 0,8-9 0 15,-4-3 160-15,0 1 48 0,-1-2 0 0,-1-1 0 16,1 0 0-16,1-3 0 0,1-2 0 0,3-1 0 15,2 1-128-15,1 0-32 0,0 4 0 0,1-2 0 16,0 4-160-16,1 0-16 0,0 1-16 0,1 1 0 16,-1 5-160-16,-1 2-272 0,1 1 64 0,-1 3 16 0,-12 0 192 15,11 6-144-15,-11-6 144 0,11 10-128 0,-5 3 0 0,0 0 0 16,-2-1 0-16,-3 2 0 0,-2 3 128 16,-1 1 0-16,0 2-144 0,-1 0 144 0,2-1 0 0,-1 1 0 15,1 0 0-15,1-1 0 0,3-2 0 0,1-2 0 16,0 0 0-16,2 0 0 0,2-2-432 0,4-1 48 15,-2-1 0-15,0-2 0 16,2-4-1408-16,1-1-256 0,0-3-64 0</inkml:trace>
  <inkml:trace contextRef="#ctx0" brushRef="#br1" timeOffset="160395.41">26970 11743 6447 0,'0'0'576'0,"-10"7"-576"0,-6-3 0 0,-1-3 0 16,-1 4 8512-16,-1-1 1584 0,0 3 320 0,-1 0 64 31,0 2-9264-31,1 2-1840 0,1-1-368 0,1 1-80 16,1 3 464-16,3-1 96 0,2-1 0 0,2 1 16 0,1 0 176 0,2 1 48 0,4 1 0 0,1-4 0 15,2 2 400-15,3 2 64 0,1-2 32 0,2-1 0 16,0-3-32-16,2 1-16 0,1-2 0 0,0-2 0 15,2 1-176-15,2-2 192 0,3-1-192 0,3 0 192 16,-3-3-64-16,1-1-128 0,0-1 192 0,2 0-64 16,-2-2 0-16,1 0 0 0,2-3 0 0,0-2 0 0,-1 0-128 0,-2-1 128 15,-2-1-128-15,-1-1 128 0,1-2-128 16,-2 0 0-16,-2 0 144 0,-2 0-144 0,0 0 128 0,-4 1-128 16,-1 1 128-16,-2-2-128 0,-2-2 160 0,-1 2-32 15,-2 0-128-15,-1 1 192 0,-2 1-64 0,0 2 0 16,-5-4-128-16,3 3 192 0,-1 3-192 0,1 1 0 15,1 1 128-15,-1 0-128 0,-1 2-192 0,8 3-96 16,-6-1-16-16,6 1 0 16,0 0-656-16,0 0-128 0,0 0-16 0,0 0-16 15,0 0-2096-15,0 0-432 0,0 0-64 0</inkml:trace>
  <inkml:trace contextRef="#ctx0" brushRef="#br1" timeOffset="160794.56">27409 11782 16991 0,'16'-1'752'0,"-16"1"144"0,12 0-704 0,-2 0-192 0,-10 0 0 0,12 1 0 16,-12-1 336-16,0 0 48 0,0 0 0 0,0 0 0 15,0 0 192-15,0 0 64 0,0 0 0 0,-4 9 0 16,-4-1 640-16,-2-1 128 0,-2-2 16 0,-1 1 16 16,-1 4 160-16,-2-3 16 0,-2 1 16 0,1 1 0 15,2 1-560-15,2 0-112 0,0-1-32 0,0 1 0 16,3 4-352-16,-2-3-80 0,2 1-16 0,-1 1 0 15,1 3-256-15,1-2-48 0,0 2-16 0,2-2 0 16,2 0-160-16,2 1 0 0,2-2 0 0,2-3 0 16,3-1-272-16,1-1 64 0,2 1 16 0,3-4 0 15,3-2-272-15,3-2-48 16,0-2-16-16,2-2 0 0,3 0 272 0,0-3 64 0,-2 0 16 0,1-1 0 0,-2-1 336 16,-2-1 64-16,-2 2 16 0,-1-1 0 0,-3-3 16 0,-2 2 16 15,-2 0 0-15,-1-1 0 0,-1-2 16 0,-2 0 0 16,-2-1 0-16,0 0 0 0,-1-1-80 0,-2 1-16 15,-2-4 0-15,0 0 0 0,0 1-192 0,-2 3 128 16,-2 3-128-16,0-1 0 0,-2 2 0 0,0 4 0 16,-2 1 0-16,1 0 0 0,0 1-384 0,1 2 16 15,0-1 16-15,11 2 0 16,-6-2-688-16,6 2-144 0,0 0-32 0,0 0-8784 16,0 0-1776-16</inkml:trace>
  <inkml:trace contextRef="#ctx0" brushRef="#br1" timeOffset="161262.06">27948 11863 22111 0,'-12'0'1968'0,"-2"-1"-1584"0,-5 0-384 0,1-1 0 16,0 2 3728-16,1 0 672 0,3 2 128 0,-2-1 16 31,0 0-4272-31,2 2-848 0,-2 1-192 0,1 2-16 0,-1-2 576 0,0 1 208 0,2 2-144 0,0 1 144 16,-1 1 0-16,2 2 0 0,0 1 192 0,2 1-64 15,-2 2 224-15,1-1 48 0,1 2 16 0,2-2 0 16,0 0-32-16,3 1 0 0,-1-2 0 0,2-2 0 0,1 0-80 0,3 1-32 16,1-12 0-16,1 11 0 0,2 0-32 0,-3-11-16 15,7 8 0-15,3-3 0 0,1-1-224 0,2-3 144 16,2-2-144-16,4-1 128 0,2-3-128 0,1 1 192 15,2-2-192-15,0-2 192 0,1-3 0 0,-1 1 0 16,-2 0 0-16,0-1 0 0,0 1 128 0,-1-2 48 16,-3 0 0-16,-1-1 0 0,-2-2 80 0,-2-1 0 15,-3-1 16-15,-1-3 0 0,-2-2 112 0,-1-4 0 16,-1 0 16-16,-1 0 0 0,2-1-240 0,-2-2-48 16,-2-1-16-16,-1 0 0 0,1-1-64 0,-1-1-16 15,-1 5 0-15,0 0 0 0,-1 1-208 0,-1 1 144 16,1 1-144-16,-1 2 128 0,-1 0-128 0,0 0 0 0,1-2-160 15,-1 4 160 1,-1 0-496-16,2-2 0 0,-2 1 0 0,2-3 0 16,1 0-1504-16,1 2-304 0,-1-2-64 0,-1 2-16064 0</inkml:trace>
  <inkml:trace contextRef="#ctx0" brushRef="#br1" timeOffset="163633.81">6937 13902 30463 0,'0'0'1344'0,"0"0"288"0,0 0-1312 0,0 0-320 0,-6-2 0 0,6 2 0 16,-8-4 576-16,8 4 64 0,0 0 0 0,0 0 0 15,0 0-176-15,0 0-16 0,-8-4-16 0,8 4 0 16,0 0 464-16,0 0 112 0,0 0 16 0,0 0 0 16,0 0 64-16,0 0 32 0,0 0 0 0,0 0 0 15,0 0-224-15,10 2-32 0,-10-2-16 0,12 6 0 16,-1-4-176-16,-1 2-32 0,-1 1-16 0,-1 2 0 16,-8-7-320-16,8 12-64 0,0-1-16 0,-2 0 0 15,1 0-224-15,-1 2 144 0,-1 3-144 0,1 1 128 16,-1 1-128-16,-1 2 0 0,1 1 0 0,-1 2 0 0,1 2 128 0,0 4-128 15,-1 2 0-15,0 3 128 0,0 1-128 16,0 0 128-16,0 0-128 0,0 2 128 0,1-3 0 0,-1 1 0 16,0-1 0-16,-2-3 0 0,1-1-128 0,-2 1 192 15,1-1-192-15,-2-2 192 0,-2 1-192 0,1 0 0 16,-2 1 144-16,1-1-144 0,-2 2 0 0,1 2 144 16,-2-3-144-16,0-3 0 0,-2-1 144 0,-1 1-144 15,1-5 0-15,-3-1 144 0,0-2 48 0,-2-1 16 16,-1 1 0-16,-1-1 0 0,0-2-48 0,-3-2-16 15,-2-1 0-15,1-1 0 0,-1-2 48 0,-1-2 16 16,-1-2 0-16,2 0 0 0,0-1 0 0,0-3 0 16,-1 0 0-16,1-2 0 0,0 0-16 0,1-3 0 15,0-1 0-15,1 2 0 0,0-5-64 0,0 2-128 0,1-3 176 0,1 0-176 16,-1 0 160-16,2 1-160 0,1-5 128 0,0 0-128 16,0-1 0-16,0 0 0 0,-2-1 128 0,1-1-128 15,0 1 0-15,-2-2 0 0,0 3-160 0,2-1 160 16,0 2-256-16,-1 2 64 0,5 2 0 0,-2-1 0 31,0 0-192-31,1 4-16 0,0-1-16 0,2 5 0 16,-1-3-1616-16,-1 3-320 0,5 2-64 0,6-1-11472 0,-7 7-2288 0</inkml:trace>
  <inkml:trace contextRef="#ctx0" brushRef="#br1" timeOffset="166215.87">7994 13695 2751 0,'0'0'256'0,"0"0"-256"0,0 0 0 0,3-9 0 16,1 2 4304-16,-4 7 816 0,0 0 176 0,0 0 16 15,4-10-3168-15,-4 10-640 0,0 0-128 0,0 0-32 16,1-11-16-16,-1 11-16 0,0 0 0 0,0 0 0 15,0 0-496-15,0 0-112 0,0 0 0 0,0 0-16 16,0 0-176-16,-8 15-16 0,-1-2-16 0,-1 2 0 16,-3 6-64-16,-2 3-16 0,-2 0 0 0,0 5 0 15,1 4-144-15,-4-1-48 0,-2 2 0 0,0 4 0 0,-3 2 160 0,0 2 16 16,0 4 16-16,-1 1 0 0,1 2 32 0,2 3 0 16,2 2 0-16,2-2 0 0,-1 1-16 0,4 1 0 15,2-6 0-15,4 0 0 0,-1 2-256 0,2-6-160 16,1 1 192-16,3-2-192 0,1-2 128 0,4-2-128 15,0 1 0-15,3-3 0 0,1-1 144 0,2-3-144 16,3 0 0-16,2-4 144 0,-1-1-144 0,1 2 0 16,2-4 0-16,0 1 0 0,1-4 0 0,3 2 0 15,0-3 0-15,2 0 0 0,1-1-304 0,0-3 64 16,0-1 16-16,3 0 0 16,-1-4-416-16,0 0-96 0,-1 0-16 0,0-1 0 15,-1 0-784-15,1-4-176 0,0-3-16 0,0-3-16 16,-1-2-2384-16,-2-1-480 0</inkml:trace>
  <inkml:trace contextRef="#ctx0" brushRef="#br1" timeOffset="166765.07">8328 14225 38175 0,'-10'2'3392'0,"-1"3"-2704"0,1 1-560 0,1 2-128 0,0 0-176 0,-1 1-64 15,3 0-16-15,-1 1 0 0,-1 0 64 0,1 2 16 16,1-1 0-16,0 2 0 0,-3 2 176 0,4 0-160 15,-1 4 160-15,0 0-160 0,-3 3 160 0,3 4 0 16,-1 1-144-16,0 1 144 0,0 2 0 0,0 3 0 16,0-3-144-16,1 0 144 0,1-2 0 0,0 2 0 15,1-1 0-15,1 1 0 0,1 0 160 0,3-3-160 16,3 0 160-16,1-4-160 0,0-2 208 0,2-2-48 16,3-3-16-16,3-2 0 0,1-2 32 0,3-5 0 15,1-3 0-15,2-4 0 0,2-4-16 0,1-2 0 16,0-3 0-16,2-2 0 0,-1-1 64 0,-1-2 16 15,-1-2 0-15,-1-2 0 0,-2-2 16 0,-2 1 0 16,-2-1 0-16,0-1 0 0,-2-2-112 0,-1 0-16 0,-4 1 0 0,0 1 0 16,-2 1 48-16,-1-4 0 0,-3-1 0 0,-1-1 0 15,-1 0-16-15,-1-2 0 0,-2-4 0 0,0 1 0 16,-2 0-160-16,3-1 128 0,-4 2-128 0,2 0 128 16,-2 0-128-16,-1 2 0 0,1 3 144 0,0 3-144 15,1 1 0-15,-1 3 0 0,-1 3 0 0,0 2 0 16,2 0-352-16,-2 5 16 0,-1 2 0 0,0 3 0 31,0 1-448-31,0 0-96 0,-2 2-16 0,1 4 0 16,-2-2-1408-16,2 3-272 0,-2 1-64 0,0 2-11376 0</inkml:trace>
  <inkml:trace contextRef="#ctx0" brushRef="#br1" timeOffset="167142.79">8160 14549 28959 0,'0'0'1280'0,"0"0"272"0,0 0-1232 0,0 0-320 16,0 0 0-16,0 0 0 0,0 0 560 0,0 0 48 15,0 0 16-15,0 0 0 0,-5 8-224 0,5-8-32 16,0 0-16-16,0 0 0 0,-3 10 128 0,3-10 32 15,1 10 0-15,-1-10 0 0,6 10 0 0,-6-10 16 16,9 7 0-16,-1 0 0 0,-8-7-144 0,11 6-16 0,1 1-16 0,-1-6 0 16,-1 1-112-16,-10-2-32 0,13 1 0 0,-1 1 0 15,-2-4-32-15,1 2-16 0,-11 0 0 16,10 0 0-16,-10 0-160 0,10 0 0 0,-10 0 144 0,0 0-144 16,11 2 0-16,-11-2 0 0,10 0 0 0,1 0 0 15,-11 0-176-15,11 0 176 0,0-2-208 0,-11 2 80 16,13-1 128-16,-1 1-128 0,-2-2 128 0,-10 2-128 15,11-1 128-15,-11 1-192 0,0 0 192 0,10-4-192 16,-10 4-16-16,0 0-16 0,0 0 0 0,0 0 0 31,0 0-544-31,0 0-96 0,0 0-32 0,0 0-14656 0</inkml:trace>
  <inkml:trace contextRef="#ctx0" brushRef="#br1" timeOffset="168134.74">8641 13900 14735 0,'0'0'1312'0,"0"0"-1056"0,0 0-256 0,0 0 0 16,0 0 2624-16,0 0 448 0,8 7 112 0,0 1 16 15,0 0-2544-15,1 2-496 0,0 2-160 0,1 0 0 16,1 0 464-16,-1 3 16 0,2 6 0 0,1 1 0 0,0-2 304 0,1 3 64 15,1 3 16-15,1 3 0 0,1 0-64 0,2 3-16 16,-1 2 0-16,1 3 0 0,2 2-320 0,-1-4-64 16,-1 3-16-16,1 1 0 0,0 3-176 0,-3-1-32 15,-4-1-16-15,-2 0 0 0,0-4-160 0,-2 2 0 16,-3 4 0-16,0-6 0 0,-6 2 160 0,-2 0-160 16,-2-3 192-16,-3 0-192 0,-3 1 208 0,-1-2-64 15,-5-3-16-15,0-2 0 0,1-5 16 0,-2 1 0 16,-1-8 0-16,-1 3 0 0,-2-6-144 0,1-1 0 15,-1-1 0-15,0-4 0 16,-1-3-448-16,1-4-112 0,3-1-16 0,-1-4-16 16,2-5-2192-16,3-1-432 0,2-2-96 0</inkml:trace>
  <inkml:trace contextRef="#ctx0" brushRef="#br1" timeOffset="169305.49">8160 11127 11967 0,'0'0'528'0,"0"0"112"0,0 0-512 0,0 0-128 0,0 0 0 0,0 0 0 16,0 0 3040-16,0 0 576 0,0 0 112 0,0 0 32 15,0 0-3040-15,0 0-592 0,12 0-128 0,-12 0 0 16,11 1 0-16,0-1 0 0,-11 0 0 0,13 0 0 16,-3 0 320-16,-10 0 0 0,13-1 0 0,-1-1 0 15,-1 1 256-15,-1 1 64 0,-10 0 0 0,12-4 0 16,-2 3-112-16,1-1-16 0,-11 2 0 0,13 0 0 16,-2 0-128-16,1 0-48 0,-2 2 0 0,-10-2 0 15,14 2-336-15,-3 2 144 0,-11-4-144 0,13 5 0 16,-4-2 0-16,2 1 0 0,-11-4 0 0,12 4 0 15,-2-2 0-15,-10-2 0 0,12 3 0 0,-2 0 0 16,-10-3 128-16,11 2-128 0,-11-2 0 0,0 0 0 0,10 0 320 0,-10 0-64 16,0 0 0-16,10-2 0 0,-10 2 176 0,10-4 16 15,-10 4 16-15,9-5 0 0,-1-1-144 0,-8 6-48 16,6-9 0-16,1 1 0 0,-1 1-144 0,-1-1-128 16,1 0 144-16,-1 1-144 0,-3 1 128 0,-2 6-128 15,3-11 0-15,-3 11 144 0,-1-9-144 0,-1 2 192 16,0-1-192-16,-3 1 192 0,-2 1 32 0,0 0 16 15,-2 1 0-15,-1 0 0 0,-2 2-80 0,0-2-16 16,1 1 0-16,-1 0 0 0,0 2 0 0,1-2 0 16,-1 3 0-16,1-1 0 0,2 0-144 0,0 0 160 15,9 2-160-15,-9 0 160 0,9 0-160 0,0 0 0 0,0 0 0 16,0 0-176 0,0 0-448-16,0 0-80 0,0 0-32 0,0 0-15712 0</inkml:trace>
  <inkml:trace contextRef="#ctx0" brushRef="#br1" timeOffset="170118.01">8202 13933 7359 0,'0'0'320'0,"-9"8"80"0,-3-4-400 0,1 0 0 0,1 3 0 0,2-2 0 16,8-5 4880-16,0 0 896 0,0 0 176 0,0 0 48 15,0 0-5088-15,0 0-912 0,0 0-384 0,0 0 32 16,0 0 352-16,0 0 0 0,0 0 0 0,12-4 128 0,-2 1-128 0,2-1 160 16,0 2-160-16,0-3 160 0,-1-1 288 0,2 1 64 15,2 0 16-15,-1 1 0 0,0 0-144 0,2 3-16 16,0-3-16-16,-1 1 0 0,0 3-352 0,-1-2 128 16,-1 2-128-16,0 0 0 0,-3 0 0 0,-10 0 128 15,13 0-128-15,-2 0 0 0,-11 0 0 0,12 2 128 16,-12-2-128-16,11-2 0 0,-11 2 192 0,12-2-16 15,-12 2-16-15,12-1 0 0,-12 1 208 0,0 0 32 16,8-6 16-16,-8 6 0 0,0 0 48 0,9-4 16 16,-9 4 0-16,6-7 0 0,-6 7-48 0,0 0-16 15,6-10 0-15,-5 1 0 0,1 1-112 0,-2 0-32 16,0 8 0-16,-2-9 0 0,-1 2-48 0,-2 1-16 16,-2-5 0-16,0 5 0 0,-1-1 32 0,-1 1 0 0,0-1 0 15,-2 1 0-15,1-1-240 0,-2 2 0 0,-1 0 0 16,1 0 0-16,-1-1 0 0,1 1-320 0,-1 1 64 0,2 0 0 31,0 2-544-31,2-1-96 0,0 0-32 0</inkml:trace>
  <inkml:trace contextRef="#ctx0" brushRef="#br1" timeOffset="171136.43">9585 14414 23951 0,'0'0'2128'0,"-9"-1"-1696"0,-2 0-432 0,2 1 0 15,9 0 2240-15,-9 2 384 0,1 0 64 0,8-2 0 16,0 0-2320-16,0 0-368 0,0 0-288 0,0 0 48 16,0 0 80-16,0 0 16 0,0 0 0 0,9 5 0 15,-9-5 144-15,15 4 0 0,2-3 0 0,1-1 128 16,0-1 128-16,3-2 16 0,1 1 16 0,4-2 0 0,-1 0-64 0,1-1-16 16,3-1 0-16,-2 1 0 0,1 0-208 0,0 2 144 15,0-1-144-15,-1 2 128 0,-2-1-128 0,-2 1 0 16,-2 0 0-16,-3 2 0 0,-2 0-368 0,0 0 0 15,-2 0 0-15,0 0 0 16,1 0-672-16,-2 0-144 0,-3 0-32 0,-10 0 0 16,11 3-2176-16,-11-3-448 0</inkml:trace>
  <inkml:trace contextRef="#ctx0" brushRef="#br1" timeOffset="171453.48">9561 14620 35999 0,'0'0'1600'0,"-9"0"320"0,0-2-1536 0,9 2-384 0,0 0 0 0,0 0 0 15,0 0 496-15,0 0 16 0,0 0 16 0,0 0 0 16,13 4-528-16,3 1-304 0,1-2 48 0,1-1 0 16,2 0 96-16,2-1 32 0,1 1 0 0,3-2 0 15,-1 0 128-15,0 0 0 0,0 2 0 0,1-2 0 0,0 0 0 0,-1 1 0 16,-1 0 0-16,0-1-128 16,-2 0-256-16,0 2-32 0,-1-1-16 0,0 2 0 15,-3-2-624-15,0 1-128 0,-1-2-32 0,3 0-8384 16,-1 0-1664-16</inkml:trace>
  <inkml:trace contextRef="#ctx0" brushRef="#br1" timeOffset="172970.03">10846 14501 6447 0,'-11'5'576'0,"1"0"-576"0,-2-4 0 0,0 2 0 16,1-2 4480-16,0-1 800 0,3-1 160 0,8 1 16 16,-8-1-2976-16,8 1-608 0,-7-3-112 0,7 3-32 15,0 0-448-15,0 0-112 0,0 0-16 0,0 0 0 16,7-7-688-16,4 1-144 0,1 2-16 0,1 1-16 15,0 3-96-15,1-2 0 0,0 2-16 0,1 0 0 16,-2 0 0-16,4 2 0 0,1 2 0 0,2-1 0 16,0-2-176-16,3 1 192 0,-1-1-192 0,3 1 192 15,1-2-64-15,0 0 0 0,-2 0 0 0,4 0 0 16,0-2 64-16,2 1 0 0,0-1 0 0,2 1 0 0,-1 1-64 16,-1-3-128-16,-1 2 192 0,-2-2-64 0,-1 1-128 0,-2-1 0 15,-4 1 0-15,0 0-176 16,-2 1-1296-16,-2 0-272 0,-2-1-48 15,-2 1-14400-15</inkml:trace>
  <inkml:trace contextRef="#ctx0" brushRef="#br1" timeOffset="174123.93">13857 14042 20207 0,'0'0'896'0,"-10"-6"192"0,-1 1-880 0,2 1-208 0,0-2 0 0,3-1 0 16,-1 3 560-16,7 4 64 0,0 0 16 0,-6-6 0 16,2 1-64-16,0-1 0 0,4 6 0 0,0 0 0 15,0 0 224-15,0 0 32 0,0 0 16 0,0 0 0 16,0 0-288-16,0 0-64 0,0 0-16 0,0 0 0 15,0 0 64-15,0 0 16 0,0 0 0 0,0 0 0 16,-9 4 288-16,9-4 64 0,0 0 16 0,-8 7 0 16,8-7 0-16,-5 8 0 0,5-8 0 0,-2 10 0 15,2-10-160-15,3 12-16 0,-1 0-16 0,2-2 0 16,-4-10-272-16,8 14-48 0,-1-3-16 0,-1-1 0 16,1-1-400-16,-1-2 128 0,1 1-128 0,-7-8 0 15,8 7 0-15,-8-7 128 0,0 0-128 0,7 10 0 16,-7-10 192-16,0 0-64 0,0 0 0 0,7 9 0 15,-7-9 208-15,0 0 48 0,0 0 0 0,0 0 0 0,0 0 64 0,0 0 32 16,0 0 0-16,0 0 0 16,0 0-80-16,0 0-16 0,0 0 0 0,0 0 0 0,0 0-224 0,0 0-160 15,0 0 192-15,9 4-192 0,-9-4 160 0,0 0-160 16,0 0 128-16,0 0-128 0,0 0 160 0,0 0-160 16,0 0 192-16,0 0-192 0,0 0 208 0,0 0-64 15,0 0-16-15,0 0 0 0,0 0 96 0,0 0 16 16,0 0 0-16,0 0 0 0,0 0-96 0,0 0-16 15,0 0 0-15,0 0 0 0,0 0-128 0,0 0 128 16,0 0-128-16,0 0 128 0,0 0-128 0,0 0 0 16,0 0 0-16,0 0 0 0,0 0-160 0,0 0 160 0,0 0 0 0,8 6-144 15,0 1 144-15,-8-7 0 0,0 0 0 0,8 11 0 16,-2 1 0-16,-1 0 0 0,1 0 0 0,-1-1 0 16,-1 2 0-16,0 3 0 0,1 2 0 0,1-1 0 15,1 3 0-15,-1 1 0 0,1 1 0 0,1 3 0 16,-3 1 0-16,0-2-128 0,-1 0 128 0,-1-1 0 15,-1-1 0-15,-2-1 0 0,-2-1 0 0,0-1 0 16,4-2 0-16,-4 3 0 0,-2-4 0 0,2-1 0 16,0 1 0-16,1 0 128 0,-1-2-128 0,2 2 0 15,-3-2 0-15,0 2 128 0,1-1-128 0,0 1 0 16,2-2 144-16,0 2-144 0,0-1 192 0,0 1-192 16,2 1 144-16,-1-3-144 0,0-1 0 0,1 0 144 15,-1-1-144-15,0-1 0 0,-1-11 0 0,3 11 0 0,-2 1 0 16,-1-12 0-16,0 0 0 0,0 0 0 0,0 0 0 0,0 0 0 15,0 0 0-15,0 0 0 16,0 0-1152-16,0 0-192 0,-5-10-64 0,1-2-19680 16</inkml:trace>
  <inkml:trace contextRef="#ctx0" brushRef="#br1" timeOffset="175172.01">13434 15102 4607 0,'0'0'400'16,"0"0"-400"-16,0 0 0 0,0 0 0 0,0 0 2944 0,7-4 496 16,-7 4 96-16,11-6 32 15,-5 0-3808-15,2 1-752 0,-8 5-160 0,9-7-16 0,-1 1 848 0,-8 6 192 16,7-8 128-16,-7 8-192 0,5-8 1376 0,-5 8 272 15,0 0 48-15,0 0 16 0,0 0 400 0,0 0 96 16,0 0 16-16,0 0 0 0,0 0-256 0,0 0-48 16,0 0-16-16,9-4 0 0,-9 4-544 0,10-3-96 0,1 1-32 15,-1-2 0-15,1 0-384 0,0 0-80 0,1 0 0 0,0-1-16 16,0-2 0-16,2 0 0 0,0-1 0 0,2-1 0 16,0 0 16-16,-1-2 0 0,2-1 0 0,0-1 0 15,0-1 0-15,0-3 0 0,1 1 0 0,-1 0 0 16,-2-4-112-16,-1-2-16 0,0 1 0 0,1-3 0 15,-1-3-128-15,0 1-16 0,1-4-16 0,-1 1 0 16,0-1-64-16,1-1-16 0,-1-2 0 0,0 1 0 16,-1-3-32-16,0-1-16 0,0 0 0 0,-1-1 0 15,1 0 48-15,0 0 16 0,-1 1 0 0,0-1 0 16,-2 2-96-16,-1 2 0 0,-1 2-128 0,-1 1 192 16,-2 1-192-16,-1 3 176 0,0 2-176 0,-3-1 160 15,-2 4-160-15,-1 3 0 0,1 1 0 0,-2 0 128 16,-2 0-128-16,0 1 0 0,-2 6 0 0,0-3 128 15,-1 1-128-15,-1 3 0 0,0 2 144 0,2 2-144 0,0 1 0 0,1 0 0 16,-2 3 0-16,8 1 0 0,-6 0 0 16,6 0 0-16,-10 0-128 0,10 0 128 0,-7 1-128 0,7-1 128 15,0 0-128-15,-7 11 128 0,7-11 0 0,-6 10-160 16,0 2 160-16,4 0 0 0,-3-1-160 0,2 1 160 16,0 1-128-16,2 0 128 0,-2-1 0 0,2 2 0 15,0 2 0-15,1 1-128 0,-1 0 128 0,-1 0 0 16,0 4 0-16,0-1 0 0,-2 1 0 0,-1 1 0 15,0 2 0-15,-2 3-128 0,1 1 128 0,-2 3 0 16,-1 2 0-16,0-2 0 0,0 3 0 0,0-2 0 16,1 1 0-16,1 1 0 0,1-2 0 0,2 1 0 15,3-2 0-15,-1 2 0 0,2-4 128 0,3-2-128 0,2-1 160 16,2 0-160-16,-2 2 160 0,1-4-160 0,1-2 160 16,1 1-160-16,0-1 128 0,1-1-128 0,-2-2 0 0,1 2 144 15,-1 0-144-15,-1 1 0 0,1-4 0 0,-3 2 0 16,-4 2 0-16,-2-2 128 0,0 3-128 0,-2-2 0 15,-3 1 0-15,1 0 0 0,-2 0 0 0,2-1 0 16,-4 0 0-16,4-5 0 0,1-1 0 0,1-2-176 16,-1-5-80-16,5-8 0 0,0 0-16 0,6 4 0 31,7-4-1296-31,4-1-256 0,5-6-48 0,7-4-16 16,5-2-1568-16,2-2-304 0</inkml:trace>
  <inkml:trace contextRef="#ctx0" brushRef="#br1" timeOffset="175838.75">14663 13909 22175 0,'8'-12'976'0,"-3"4"208"0,0 0-944 0,2-2-240 0,-2 2 0 0,0 1 0 16,-5 7 560-16,7-6 64 0,-2 1 16 0,-5 5 0 16,0 0-352-16,0 0-64 0,5-7-16 0,-5 7 0 0,0 0 624 0,0 0 112 15,0 0 16-15,0 0 16 0,0 0 432 0,0 0 64 16,0 0 32-16,-5 11 0 0,-2 2-288 0,1 2-64 16,-3 4-16-16,0 3 0 0,-2 1-592 0,-1 3-112 15,-2 2-32-15,-2 4 0 0,-3 5-144 0,-3 1-48 16,-3 3 0-16,-2 6 0 0,-2 0-80 0,1 3 0 15,0-1-128-15,0 3 192 0,2 2-192 0,3-3 0 16,1 0 0-16,3-1 0 0,4 0 128 0,2-1-128 16,1 1 0-16,3-4 144 0,2-1 48 0,5 0 0 15,0-4 0-15,5 1 0 0,2-7-192 0,6 0 160 16,2-1-160-16,4-2 160 0,0-8-160 0,2 2-256 16,2-3 64-16,4-4 16 15,0-1-640-15,2-3-128 0,3-1-16 0,3-1-16 16,-1-5-2032-16,-3 0-416 0,-2-3-80 0</inkml:trace>
  <inkml:trace contextRef="#ctx0" brushRef="#br1" timeOffset="176460.5">14869 14291 16575 0,'0'0'1472'0,"0"0"-1168"16,0 0-304-16,0 0 0 0,3-9 3632 0,-3 9 656 16,0 0 144-16,0 0 32 0,0 0-3424 0,0 0-672 15,0 0-144-15,0 0-32 0,0 0 80 0,0 0 16 16,0 0 0-16,2 10 0 0,-2 2 96 0,-1 2 0 16,-3 0 16-16,-1 3 0 0,-2 3 64 0,-1 2 16 0,1 5 0 0,-3-1 0 15,-1 3-32-15,-1 2-16 0,0 1 0 0,-1 3 0 16,0 1-48-16,1-2 0 15,1 0 0-15,0 1 0 0,2-2-128 0,3-3-16 0,2-3-16 0,1-2 0 16,2-1-32-16,3-5 0 0,2-3 0 0,1-2 0 16,2-2 16-16,2-4 0 0,2-3 0 0,0-1 0 15,1-2-208-15,1-2 128 0,1 0-128 0,2-2 0 16,0-2 176-16,-1-1-176 0,2-3 192 0,0 0-192 16,-1-4 0-16,0 2 0 0,-1-2 0 0,1-1 0 15,-2-3 0-15,0 1 0 0,-2-2 0 0,-1 0 0 16,-1-3 144-16,-2 0-144 0,-3-4 0 0,-1-1 144 15,-1 1-144-15,-2-3 160 0,-1 0-160 0,-1-3 160 16,-1-1-32-16,0-2 0 0,-2 2 0 0,-1-2 0 16,-3 3-128-16,1 2 0 0,-1 3 0 0,-1-1 0 15,0 2-192-15,0 2 192 0,-1 3-160 0,-2 3 160 0,1 3-304 16,1 0 48-16,0 1 0 0,0 0 0 0,1 3 48 16,2-1 16-16,-3 1 0 0,4 5 0 15,-1-3-448-15,7 7-64 0,-5-6-32 0,5 6 0 16,0 0-1856-16,0 0-368 0,0 0-80 0</inkml:trace>
  <inkml:trace contextRef="#ctx0" brushRef="#br1" timeOffset="176737.42">14757 14658 24879 0,'0'0'2208'0,"0"0"-1760"0,0 0-448 0,0 0 0 16,0 0 2784-16,0 0 480 0,-4 11 80 0,4-11 32 16,0 0-2624-16,9 11-528 0,1-3-96 0,3-3-128 15,3-1 0-15,2-1 0 0,2-3 0 0,1 0 0 16,0-3 128-16,1 2-128 0,3-2 0 0,-1 1 0 16,1-2 0-16,-1-3-208 0,-1 2 16 0,-1 0 0 31,-2 0-448-31,-1 1-64 0,0 0-32 0,-4-1 0 15,0 0-320-15,-2-1-64 0,-3 2-16 0,0 1 0 16,-10 3-192-16,11-4-32 0,-11 4-16 0,0 0-10608 0</inkml:trace>
  <inkml:trace contextRef="#ctx0" brushRef="#br1" timeOffset="177190.89">15137 14035 4607 0,'0'0'400'0,"0"0"-400"16,-9-8 0-16,2 3 0 0,7 5 4352 0,0 0 800 0,-8-5 160 0,8 5 16 15,0 0-3728-15,0 0-736 0,0 0-160 0,0 0-16 16,0 0-272-16,0 0-48 0,0 0-16 0,0 0 0 16,11 1-96-16,0 2-32 0,-11-3 0 0,13 4 0 15,-1 1 592-15,-2 1 112 0,0 4 32 0,1 3 0 16,-2 1-16-16,1 3 0 16,1 1 0-16,-1 4 0 0,1 4-192 0,-1 0-48 0,-1 2 0 0,0 3 0 15,1 2-336-15,-1 2-80 0,-3-3-16 0,1 2 0 16,-1 0-272-16,1 0 0 0,-1-1 0 0,1 2 0 15,-2-1 0-15,-1 0 0 0,-3-2 0 0,-1 4 0 16,-1-1 128-16,-2 0-128 0,1 1 0 0,-2 0 0 16,0-2 0-16,-4-2-192 0,-1-1 16 0,-1-2 16 15,-2-2-176-15,0 0-48 0,0-5 0 0,-1-1 0 0,0-6 128 16,0 0 0-16,0-2 16 0,1-4 0 16,3-3-544-16,0-2-112 0,-1-4-32 15,1-1-9184-15,9 1-1824 0</inkml:trace>
  <inkml:trace contextRef="#ctx0" brushRef="#br1" timeOffset="177772.75">14840 14089 3679 0,'0'0'320'0,"0"0"-320"0,0 0 0 0,0 0 0 15,0 0 5248-15,0 0 992 0,0 0 192 0,-8 0 32 16,8 0-4688-16,0 0-944 0,-9-3-192 0,9 3-48 15,0 0 176-15,0 0 48 0,0 0 0 0,0 0 0 16,-6-4-112-16,6 4 0 0,0 0-16 0,0 0 0 16,0 0-304-16,0 0-64 0,0 0-16 0,10-3 0 15,-10 3-304-15,13-1 0 0,-2 0 0 0,-1 1 0 16,-10 0 0-16,12 0 0 0,-2 0 0 0,1 0 0 16,-11 0 176-16,13 0-176 0,-2 0 160 0,0 0-160 15,-1-3 0-15,-10 3 0 0,11-2 0 0,-1 0 0 0,-10 2 0 16,11-5 128-16,-11 5-128 0,10-5 0 0,-2 0 0 0,0-1 0 15,-2 0 128-15,-6 6-128 0,0 0 0 0,11-7 0 16,-6 1 0-16,1 1 0 0,-6 5 0 0,8-7 0 16,-3-1 0-16,-5 8 0 0,0 0 0 0,0 0 0 15,0 0 0-15,0 0 0 0,0 0 0 0,0 0 0 16,-5-7 0-16,0 1 0 0,5 6 240 0,-10-2-48 16,-1-1-16-16,1-1 0 0,-1 3 144 0,2 0 48 15,1-1 0-15,0-2 0 0,-1 0 0 0,3 1 0 16,6 3 0-16,-8-6 0 0,1 2-80 0,7 4-16 15,-6-6 0-15,6 6 0 0,-5-5-272 0,1-2 0 0,-1 1 0 16,5 6 0 0,0 0-528-16,0 0-16 0,0 0 0 0,-8-4 0 15,8 4-1456-15,0 0-304 0,0 0-48 0</inkml:trace>
  <inkml:trace contextRef="#ctx0" brushRef="#br1" timeOffset="178390.93">12245 13778 34607 0,'0'0'1536'0,"-2"-9"320"0,-2-1-1488 0,0 1-368 0,0 1 0 0,4 8 0 15,0 0 688-15,0 0 64 0,0 0 16 0,0 0 0 16,0 0-768-16,0 0 0 0,0 0 0 0,0 0-160 16,0 0 160-16,11 5-128 0,-11-5 128 0,10 12-128 15,3 1 128-15,-2 4 0 0,-2-3 0 0,0 8-128 16,0 0 272-16,0 6 64 0,-2 2 16 0,-1 1 0 16,-2 0 352-16,0 2 64 0,-1 1 0 0,-3-3 16 0,-2 0-144 15,0 2-48-15,-1 0 0 0,1-2 0 0,-1-1-320 0,2-1-144 16,-1-2 128-16,1-1-128 0,-1-3 0 0,0 1-144 15,1-5 0-15,2 0 0 16,2-4-784-16,-1 0-160 0,2-2-16 0,0-2-16 16,0 1-2320-16,1-4-464 0,-5-8-80 0</inkml:trace>
  <inkml:trace contextRef="#ctx0" brushRef="#br1" timeOffset="178798.77">11853 14714 9215 0,'-10'2'816'0,"-2"-4"-656"0,-1 1-160 0,1 1 0 15,2 0 6528-15,10 0 1264 0,-9 0 256 0,9 0 48 16,0 0-6752-16,0 0-1344 0,0 0-256 0,0 0-64 16,-3 9 160-16,3-9 160 0,2 11-208 0,-2-11 80 15,5 11 128-15,3 0 0 0,2-3 0 0,2-3 128 16,1-3 160-16,2 1 32 0,4-3 16 0,0 1 0 16,2-2 288-16,3 1 48 0,2-3 16 0,2 1 0 15,5-5-80-15,2-1-16 0,3-1 0 0,1 2 0 0,2-5-352 0,2 1-80 16,1 1-16-16,3-1 0 0,1 0-144 15,0-1 0-15,-2 2 0 0,0 0 0 16,0-1-416-16,0 2-16 0,-3-1 0 0,-1 4 0 16,-3-3-576-16,-3 4-112 0,-2 1-32 0,-2 2 0 15,-5 1-288-15,-4 1-64 0,-3 0-16 0,-3 1 0 16,-3 3-1344-16,-2 0-272 0,-2 1-48 0</inkml:trace>
  <inkml:trace contextRef="#ctx0" brushRef="#br1" timeOffset="179425.02">11980 15512 26719 0,'0'0'2368'0,"0"0"-1888"0,0 0-480 0,0 0 0 16,-7-6 3120-16,7 6 528 0,4-8 96 0,1-4 32 15,3-2-3328-15,4-2-640 0,1-1-144 0,1-1-32 16,2-3 752-16,2-2 160 0,2-1 32 0,-1-3 0 0,0-1 32 0,-1 4 16 15,0-5 0-15,-1 3 0 0,0 0-176 0,0-2-16 16,-4 4-16-16,1-1 0 0,-1 1-128 0,0 2-32 16,-1 0 0-16,0 3 0 0,-2 2-96 0,-2 0-32 15,0 4 0-15,-3 1 0 0,-1 5-128 0,-4 7 160 16,0 0-160-16,0 0 160 0,0 0-160 0,0 0-176 16,11 12 48-16,-2 0 0 0,-3 3 0 0,2 4 0 15,0-1 0-15,0 0 0 0,-1 0 128 0,4 2 0 16,-1 1-144-16,1 0 144 0,-2 0 0 0,0 1 0 15,0 0 0-15,2 0 0 0,-4 2 0 0,1-2 0 16,-1-1 0-16,-1-1 0 0,1 1 0 0,-1 0 0 16,1-6 0-16,-2 0 0 0,2-2 0 0,-1 0 0 0,1-1 0 15,0-3 128-15,1-2 80 0,0-2 16 0,0-1 0 0,2-2 0 16,1 2 96-16,-1-4 0 0,1-2 16 0,-1-2 0 16,0-1 16-16,1-2 0 0,-1-1 0 0,1-1 0 15,-2-3 32-15,-1 1 0 0,0-4 0 0,-1 2 0 16,0-4 16-16,1-1 16 15,-3-2 0-15,0 0 0 0,0-4-160 0,-1 1-48 0,-1-5 0 0,1 2 0 16,0 0-208-16,0-1-128 0,-1 2 128 0,1 0-208 31,0 2-208-31,2 1-32 0,-1-2-16 0,-1 1 0 0,2 0-304 16,2 1-64-16,2-2-16 0,1 1 0 0,1 3-1744 16,1-1-352-16,-2-3-64 0,4 3-15040 0</inkml:trace>
  <inkml:trace contextRef="#ctx0" brushRef="#br1" timeOffset="208962.81">2467 16644 11055 0,'0'0'480'0,"-8"-4"112"0,0-1-464 0,1 0-128 0,7 5 0 0,0 0 0 16,-3-8 4432-16,3 8 880 0,1-9 160 0,1-2 32 15,2 3-3488-15,3 3-704 0,1-4-144 0,1 1-16 16,1 0-208-16,3 2-48 0,2 1 0 0,0-1 0 16,1 1-176-16,2 0-32 0,3 1-16 0,0 4 0 15,0-3-272-15,1 2-48 0,1 0-16 0,0 1 0 16,-1 0-160-16,3-1-48 0,-2-1 0 0,2 2 0 16,2 0 64-16,0 3 0 0,0-1 0 0,-1 1 0 15,-2 0-32-15,0 2 0 0,-2 4 0 0,-4-1 0 16,-3-2 96-16,-4 2 32 0,0 0 0 0,-3 1 0 0,-3 2-48 15,-1 2-16-15,0-4 0 0,-3 1 0 0,-2 2-48 0,-3 0-16 16,-1-5 0-16,-2 3 0 0,-1-1-160 0,-1 1 192 16,-3-2-192-16,-1 1 192 0,-1 1-192 0,0 1 0 15,-5 1 0-15,1-3 128 0,-1 1-128 0,-2 2-144 16,0-3 144-16,0 0-208 0,1 0-48 0,2-1 0 16,1 0 0-16,4 0 0 0,4-2 80 0,0-1 16 15,0-1 0-15,9-4 0 0,0 0-64 0,-8 6-16 16,8-6 0-16,0 0 0 0,0 0 0 0,0 0 0 15,0 0 0-15,0 0 0 0,0 0 240 0,0 0 0 16,13 1 0-16,-1-1 0 0,-1-1 0 0,3 2 0 16,1-1 0-16,1 3 0 0,-1-1 0 0,2 2 0 15,-1 0 0-15,0 2 0 0,-2 2 144 0,0 0-144 0,-1-1 0 0,-1-1 144 16,-1 3-144-16,-4 2 160 0,0-1-160 0,-1 3 160 16,0-2 80-16,-2 2 16 0,-4-13 0 0,2 13 0 15,-2 1-112-15,0 2-16 0,-1-3 0 0,-2 1 0 16,-1 3 0-16,2-1 0 0,-2-1 0 0,0 2 0 15,0-4-128-15,0 2 0 0,-1-2 0 0,1-2 0 16,0 0 0-16,-1 1 0 0,0-1 0 0,-2 1 128 16,1 0-128-16,-2-3 0 0,0 0 0 0,-1 3 0 15,-2-4 128-15,0-1-128 0,-1 1 0 0,0 0 128 16,-1-1-128-16,0-1 0 0,0 1 0 0,-1-2 0 31,-1 1-480-31,0 0-80 0,0-3-16 0,-2 0 0 0,-1 0-576 0,1-1-128 0,0-2-32 0,0-2 0 16,0-2-1552-16,2-3-304 0,0-2-64 0</inkml:trace>
  <inkml:trace contextRef="#ctx0" brushRef="#br1" timeOffset="209744.7">3075 16032 6447 0,'0'0'272'0,"-7"-6"80"0,-2-1-352 0,2 1 0 16,0 2 0-16,7 4 0 0,0 0 4160 0,0 0 752 15,0 0 144-15,0 0 48 0,0 0-3184 0,-5 6-640 16,5-6-128-16,-1 15-32 0,4-1 16 0,2 4 0 0,4 2 0 16,4 1 0-16,3 1-304 0,2 4-48 0,3 4-16 0,-2 1 0 15,1 3-80-15,1 4-32 0,2 4 0 0,-2 2 0 16,-3 3-112-16,3-1-32 0,0 1 0 0,1 2 0 15,-1-1-16-15,0 2-16 0,1 1 0 0,-2-2 0 16,-2 2-224-16,-1-1-32 0,0-1-16 0,-4-3 0 16,-2-3 32-16,0 1 0 0,-6-1 0 0,-1-2 0 15,-3-1-32-15,-3 3 0 0,-5 0 0 0,-2 3 0 16,-4-2-32-16,-3 0-16 0,-2-1 0 0,-1 0 0 16,-1 0-160-16,-1-1 0 0,-1-4 0 0,0-4 0 15,-2-3-256-15,0-1-96 0,-5-4-16 0,-2-2 0 16,-3-2-1856-16,0-5-368 0,1-4-80 15,5-4-16-15,0-5-656 0,5-3-144 0,-6-5-32 0,12-1 0 16</inkml:trace>
  <inkml:trace contextRef="#ctx0" brushRef="#br1" timeOffset="210481.09">4480 16251 3679 0,'0'0'320'0,"0"0"-320"0,0 0 0 0,0 0 0 16,11 4 3840-16,-11-4 688 0,0 0 144 0,8 7 16 16,-8-7-2352-16,4 12-480 0,-1-1-80 0,-3 2-32 15,-3 0-320-15,-1 2-64 0,-2 0-16 0,-2 1 0 0,-1 1-192 0,-2-4-64 16,-1 0 0-16,1 1 0 0,-1-2-192 0,0 1-32 16,-1-2-16-16,0-1 0 0,0 0-256 0,0 1-48 15,-2-1-16-15,-1 2 0 0,2-4-304 0,-1 0-64 16,0-2-16-16,0 2 0 0,1 1-144 0,0-1 0 15,0 0 0-15,3 0 128 0,-1-2-128 0,2 1 0 16,0-2 0-16,4 0 0 0,6-5 0 0,-7 8 0 16,7-8 0-16,0 0 0 0,-2 10 0 0,2-10 0 15,0 0 0-15,8 12 0 0,1-5 0 0,1-1 0 16,2-1 0-16,1 1 0 0,3 0 0 0,1 2 0 16,1 0 0-16,1 1 0 0,4 3-128 0,-3-3 128 15,-1 1 0-15,-1 3 0 0,0-1 0 0,0 2 0 0,1 3 0 16,-1 3 0-16,0-2 0 0,-1 2 0 0,0 2 0 0,-1-1 0 15,-2-1 0-15,-1 1 0 0,-3 0 0 0,0-1 0 16,-4-2 0-16,-1 0 0 0,-1 2 0 0,-2-1 0 16,-4 2 0-16,0-1 0 0,-2-2 0 0,-1 2 0 15,-3-1 0-15,-1 2 0 0,-2-3 144 0,-1 2-144 16,2-1 0-16,-3 1 128 0,-3-3-128 0,1 0 0 16,-1 0 0-16,0 0 0 0,2 0 0 0,-2-2 0 15,-1 0 0-15,3-2 0 0,2-2 0 0,-1 0-192 16,0-2-256-16,2-3-48 15,-1 0-16-15,3-4 0 16,0-2-1808-16,9 0-368 0,0 0-80 0</inkml:trace>
  <inkml:trace contextRef="#ctx0" brushRef="#br1" timeOffset="211012.69">5038 16897 17503 0,'0'0'768'0,"0"0"176"0,0 0-752 0,0 0-192 0,0 0 0 0,0 0 0 16,-8-3 3200-16,8 3 592 0,-11 0 128 0,1 0 32 15,-1 1-2768-15,1 5-544 0,-3-2-128 0,1 3 0 16,1 3 64-16,-3 1 32 0,0 2 0 0,0 2 0 16,1-2-336-16,0 2-64 0,-2 2-16 0,4 2 0 15,0-3 192-15,3 3 16 0,2-1 16 0,2 0 0 16,0 2-96-16,3-1 0 0,1 0-16 0,2-1 0 16,1-4-304-16,3-1 128 0,6 0-128 0,-1-4 0 15,-2 2 176-15,1-3-176 0,2-3 160 0,1-1-160 16,0-3 224-16,1-1-48 0,2 0-16 0,2 0 0 15,2-1 96-15,1-4 0 0,2-1 16 0,2-1 0 16,1-3-64-16,0 1-16 0,-2-1 0 0,-4-1 0 16,-1 0-64-16,-5-2-128 0,-2 2 176 0,-6-2-176 15,-2 0 176-15,-1 0-176 0,-2 0 160 0,-2-1-160 0,-3-3 256 0,-1 0-32 16,-2-3-16-16,-2 1 0 16,-1-1 160-16,-2-2 16 0,-1 0 16 0,0 0 0 0,-2-1-400 0,0 3 128 15,-1-1-128-15,2 5 0 0,1 0 0 0,0 6 0 16,0 1-192-16,1 5 192 15,0 3-560-15,0 5 16 0,2-2 0 0,1 6 0 16,0 4-1376-16,2 2-288 0,2-2-48 0,2 1-16 16,2-1-592-16,1-12-112 0,7 10-32 0</inkml:trace>
  <inkml:trace contextRef="#ctx0" brushRef="#br1" timeOffset="211515.27">5465 16155 10815 0,'0'0'480'0,"0"0"96"0,0 0-448 0,0 0-128 16,0 0 0-16,0 0 0 0,0 0 960 0,0 0 160 15,0 0 32-15,0 0 16 0,0 0 128 0,0 0 32 16,0 0 0-16,0 0 0 0,3 9 480 0,-1 3 112 16,1 3 0-16,0 2 16 0,1 0-240 0,-2 6-48 15,-2 3-16-15,1 5 0 0,2 5-272 0,0 3-48 16,-2-1-16-16,0 4 0 0,-1 1-208 0,2 0-32 16,-1 3-16-16,0 2 0 0,-1 0-432 0,0 3-96 15,0 0 0-15,-1 0-16 0,-3-3-368 0,1-2-128 0,2-3 0 16,0-3 144-16,-2-3-144 0,2-2 0 0,0-5 144 0,-1-2-144 15,2 0 0-15,-1-2 0 0,0-4 0 0,1-1 128 16,0-2-128-16,0-2-192 0,1-4 64 0,-1-2 0 31,0-1-2192-31,0-10-432 0,0 0-96 0</inkml:trace>
  <inkml:trace contextRef="#ctx0" brushRef="#br1" timeOffset="211996.56">5760 16786 19343 0,'0'0'1728'0,"0"0"-1392"16,0 0-336-16,0 0 0 0,0 0 3776 0,9 8 672 15,0 1 144-15,-1 3 16 0,-2 1-3376 0,0 4-672 16,-1 0-144-16,-1 3-32 0,0 3 128 0,0 0 0 16,-1-1 16-16,1 2 0 0,2-1-144 0,-2 1-48 15,-1-4 0-15,1 1 0 0,2 0-144 0,-3-4-48 16,1 0 0-16,0-1 0 0,2-2-16 0,-1-2-128 15,-5-12 192-15,6 10-64 0,1-2 64 0,-1 0 16 0,1-3 0 0,1-2 0 16,1-3 240-16,0-2 32 0,-9 2 16 0,12-4 0 16,-1-1-128-16,0-1-32 0,-1-3 0 0,1-2 0 15,-1-4-16-15,0 0 0 0,1-3 0 0,-1-3 0 16,-1-2-64-16,1-3-32 0,0-2 0 0,0-6 0 16,1-2-224-16,-2-3 144 0,0-3-144 0,-1 0 128 15,0 3-128-15,-2 3-144 0,0-1 144 0,-1 3-208 31,-1 6-240-31,0 1-64 0,-2 4 0 0,1 6 0 16,-1 0-400-16,0 7-96 0,-1 2-16 0,-1 8-11712 0,0 0-2368 0</inkml:trace>
  <inkml:trace contextRef="#ctx0" brushRef="#br1" timeOffset="212447.26">6369 17021 12895 0,'0'0'1152'0,"0"0"-928"16,0 0-224-16,0 0 0 0,0 0 2784 0,0 0 512 15,11-4 96-15,-3-3 32 0,-1 1-2304 0,-1-2-464 16,1-1-80-16,-1 0-32 0,1-2 464 0,2-1 80 15,3 1 32-15,-1-5 0 0,2-2-144 0,2 0-16 0,-3-1-16 0,-2 0 0 16,0-1-336-16,-1 1-64 0,-1 0-16 0,0 1 0 16,-3-3-208-16,1 2-32 0,-3-1-16 0,0 3 0 15,-3 5-16-15,0 1 0 0,-1-1 0 0,-2 3 0 16,-1 1-32-16,4 8-16 0,-8-5 0 0,-1 4 0 16,-1 2-208-16,1 4 0 0,-2 2 0 0,-2 0 0 15,-2 5-240-15,-1 1 64 0,-1 2 16 0,0-1 0 16,0 1 160-16,4 4-128 0,1-1 128 0,2 3-128 15,0 1 128-15,2 3 0 0,1 0 128 0,2 2-128 16,1 3 320-16,1 0 0 0,1-3 0 0,2 1 0 16,1-2-320-16,2 1 128 0,1-1-128 0,2-1 0 15,2-3 0-15,2-1 0 0,1-3 0 0,1 0 128 16,-1-2-128-16,4 0 0 0,0-4 0 0,4-3-128 16,1-3-768-16,7-1-160 15,-1-3-32-15,1-4-15408 0</inkml:trace>
  <inkml:trace contextRef="#ctx0" brushRef="#br1" timeOffset="212981.67">8113 16382 8287 0,'0'0'368'0,"7"-8"80"0,-1-4-448 0,-1 3 0 0,-1-3 0 0,0 1 0 16,0-1 4848-16,1 1 880 0,0-2 176 0,-2 0 48 16,0 0-3744-16,-2 0-736 0,0 0-160 0,-1-1-32 15,0 1-464-15,-1-3-112 0,-2-1 0 0,1 2-16 16,-1-2-320-16,-1 1-64 0,-1 0-16 0,0-1 0 16,-2 1-32-16,1 0-16 0,-3 2 0 0,0 2 0 15,-1 1-48-15,1 5-16 0,0 1 0 0,-1 3 0 16,-5 2-176-16,1 7 0 0,-3-1 0 0,-1 6-176 0,0 1 32 0,-2 5 0 15,0 1 0-15,2 5 0 0,0 3 144 0,1 3 0 16,0 2 0-16,3 5 0 0,1 3 224 0,1 4 128 16,2 2 32-16,2 1 0 0,0-1-192 0,3-1-16 15,1-1-16-15,1 2 0 0,1 1 48 0,0-4 16 16,4 1 0-16,-1-1 0 0,0 0-48 0,2 0-16 16,-1-2 0-16,1-2 0 0,1-4-160 0,0-2 0 15,0-5 144-15,0 0-144 0,-2-1 0 0,1-2 0 16,-2-3 0-16,2-2 0 15,-3-1-1568-15,-2-2-224 0,0-1-64 0,-2-3-14896 0</inkml:trace>
  <inkml:trace contextRef="#ctx0" brushRef="#br1" timeOffset="213582.54">7614 16915 38063 0,'0'0'1680'0,"0"0"368"0,1-8-1648 0,4 2-400 0,3 0 0 0,2 1 0 16,2 0 576-16,3-1 48 0,-1-4 0 0,2 1 0 15,-1 0-624-15,1 0 0 0,1 2 0 0,0 1 0 16,1 1-416-16,2 2 0 0,-1-2 0 0,2 4 0 16,0-2-928-16,1 3-176 0,0 3-32 15,3-3-16-15,0 0-112 0,-2 1-32 0,-1-1 0 0,0 0 0 16,1 0 128-16,-1 0 32 0,-3 0 0 0,-3 0 0 15,-3 1 720-15,-3 1 160 0,-10-2 32 0,12 2 0 0,-12-2 784 0,12 4 176 16,-12-4 16-16,9 5 16 0,-9-5 768 0,8 5 160 16,-8-5 16-16,0 0 16 0,5 10-256 0,-5-10-48 15,5 7-16-15,-5-7 0 0,0 0-176 0,3 11-48 16,-3-11 0-16,0 0 0 0,-3 10 48 0,3-10 0 16,-5 11 0-16,5-11 0 0,-6 11-32 0,-1 0 0 15,-1-1 0-15,0 2 0 0,-1 1-336 0,0 0-80 16,0 1-16-16,0 2 0 0,-2 1-128 0,2 0-32 15,0-1 0-15,3-2 0 0,0 0 0 0,4 1 0 16,2-1 0-16,1 0 0 0,2 1-64 0,1-5 0 16,2-1-128-16,2-1 192 0,1-3-192 0,0 1 0 0,0-4 0 0,2 1 0 15,1-3 0-15,-1 0 128 0,2-3-128 0,2 1 0 16,0 0 128-16,2-3-128 0,2 0 0 0,0-2 0 16,1 1 192-16,1-1-64 0,-2-2-128 0,1 0 192 15,-3 0 0-15,-2 0 0 0,-2 0 0 0,-1-2 0 16,-4 1-192-16,-2-3 176 0,-2-4-176 0,-1 4 160 15,-2-3 224-15,-1 0 32 0,-1-2 16 0,-2 0 0 16,1 0-144-16,-2-2-32 0,-1 3 0 0,-2 0 0 16,0 0-256-16,0 3 0 0,-1 1 0 0,0 4 0 15,-1 0 0-15,2 2 0 0,7 7 0 0,-7-4 0 16,7 4-224-16,0 0 0 0,0 0 0 0,0 0 0 16,-10 4-352-16,10-4-80 15,0 0-16-15,-5 8 0 0,5-8-2560 0,-1 12-512 16,0 2-96-16,1-14-32 0</inkml:trace>
  <inkml:trace contextRef="#ctx0" brushRef="#br1" timeOffset="213947.57">8739 17068 9215 0,'0'0'400'0,"0"0"96"0,-7 10-496 0,2 2 0 15,2-3 0-15,1 3 0 0,-1-1 3264 0,-1 1 576 16,0 0 96-16,2-2 32 0,-1-1-2048 0,1 2-416 16,-1-5-80-16,3-6-16 0,-4 9 48 0,4-9 0 0,-3 8 0 0,3-8 0 15,0 0-176-15,0 0-48 0,0 0 0 0,0 0 0 16,0 0 112-16,0 0 32 0,0 0 0 0,0 0 0 16,0 0-304-16,0 0-64 0,0 0-16 0,2-12 0 15,-2 1-304-15,1-1-64 0,0 2-16 0,1-3 0 16,-1-2-320-16,0-3-64 0,2 2-16 0,0-3 0 15,-2-3-32-15,1-3-16 0,2 3 0 0,0-6 0 16,0 0-160-16,0-1 128 0,0 2-128 0,0 0 128 16,0 7-128-16,0 0 0 0,0 6 0 0,0 2 0 15,-1 2-144-15,-3 10 144 0,6-8-192 0,-6 8 192 32,9-5-640-32,-9 5 0 0,12-2-16 0,-1 2 0 0,0 4-1504 0,0-1-288 0,1 2-64 0,1 3-16 15,2 2-544-15,0 2-128 0,1 1 0 0</inkml:trace>
  <inkml:trace contextRef="#ctx0" brushRef="#br1" timeOffset="214548.36">10222 16530 20847 0,'0'0'912'0,"0"0"208"0,0 0-896 0,0 0-224 0,-5-6 0 0,5 6 0 15,-4-8 1040-15,0 3 176 0,4 5 16 0,-6-5 16 16,6 5-32-16,0 0 0 0,-7-6 0 0,7 6 0 16,-7-3-48-16,7 3-16 0,-8-4 0 0,8 4 0 15,-9-3-96-15,9 3-32 0,0 0 0 0,-11 1 0 16,1 2-224-16,-1 2-48 0,0 2-16 0,-2 3 0 16,-3 4-448-16,0 5-96 0,1 2 0 0,-2 3-16 15,1 2-176-15,-1 4 0 0,-1 3 0 0,1 3 0 16,1 1 176-16,4 1-48 0,1 1-128 0,2-1 192 15,1-2 16-15,3-5 0 0,2-2 0 0,2-1 0 16,1-4 48-16,4-2 0 0,1-1 0 0,3 0 0 0,-1-5-256 16,4-1 176-16,1 0-176 0,2-3 160 0,2-2-32 0,1-2-128 15,2-2 192-15,2-2-64 0,1-1-128 0,3-2 0 16,1-1 0-16,0-4 0 0,-1-2 160 0,0-3-160 16,-2-2 192-16,-1-2-192 0,-2-4 208 0,-2 0-64 15,-1 0-16-15,-3-2 0 0,-1-5 192 0,-2-2 16 16,-2-2 16-16,-3-5 0 0,0-5-144 0,-2 0-16 15,-2-3-16-15,-1-1 0 0,-1 0-176 0,-1 3 0 16,-1 1 0-16,-2 2 0 0,0-2-144 0,0 4-16 16,-1 0 0-16,-2 3 0 0,1 1-160 0,-1 4-16 15,2 1-16-15,0 2 0 16,-3 4-544-16,0 4-96 0,0 3-32 0,2 4 0 16,-1 3-2176-16,-1 2-448 0,-2 2-96 0</inkml:trace>
  <inkml:trace contextRef="#ctx0" brushRef="#br1" timeOffset="-214658.63">9956 16859 29247 0,'0'0'1296'0,"0"0"272"15,0 0-1248-15,0 0-320 0,0 0 0 0,11 3 0 0,1-2 1168 0,1 0 176 16,0 0 48-16,1 1 0 0,0-1-560 16,3 0-96-16,2-1-32 0,0 3 0 0,2-2 64 0,2 2 16 15,2 0 0-15,3-1 0 0,-1-2-432 0,2 1-96 16,-1 2 0-16,-2 0-16 0,-2-1-240 0,-2 3 128 16,0-2-128-16,-2 0 0 0,-2-2 0 0,-5-1-240 15,-13 0 32-15,0 0 0 16,0 0-1328-16,0 0-256 0,0 0-48 0</inkml:trace>
  <inkml:trace contextRef="#ctx0" brushRef="#br1" timeOffset="-213998.49">10050 16195 4607 0,'0'0'192'0,"0"0"64"16,0 0-256-16,0 0 0 0,0 0 0 0,-7 0 0 0,7 0 3632 0,0 0 672 16,0 0 144-16,0 0 32 0,0 0-3248 0,0 0-640 15,0 0-128-15,0 0-16 0,2-6 656 0,-2 6 144 16,7-7 32-16,0 3 0 0,3-1 176 0,-1 0 32 16,0 0 16-16,1 1 0 0,2 0-192 0,-2-3-32 0,1-3-16 0,1 2 0 15,1-1-464-15,0 0-96 0,-2-4 0 0,1-1-16 16,0 1-432-16,0-2-64 0,-1 1-32 0,1 1 0 15,-1 2-160-15,-2-2 0 0,-3 0 0 0,1 3 128 16,-3-1-128-16,0 2 0 0,-2 1 0 0,-2 8 0 16,3-6-240-16,-3 6 80 0,0 0 16 0,0 0 0 15,0 0 144-15,0 0-128 0,0 0 128 0,0 0-128 16,6 10 128-16,1 5 0 0,-1 0 0 0,2 1 0 16,0 1 256-16,0 0 16 0,0-1 16 0,2-1 0 15,0 0-32-15,1-1-16 0,-1-1 0 0,1-1 0 16,-2-3-240-16,1 0 144 0,-1-3-144 0,1 1 128 15,-1-4-128-15,-2-1-176 0,-7-2 48 0,11 0-12032 16,-2-4-2416-16</inkml:trace>
  <inkml:trace contextRef="#ctx0" brushRef="#br0" timeOffset="-193266.2">13295 16142 22751 0,'0'0'1008'0,"3"-9"208"0,0 0-976 0,-3 9-240 0,0 0 0 0,3-9 0 15,-3 9 1440-15,4-8 240 0,-4 8 48 0,0 0 16 16,0 0-1040-16,0 0-192 0,0 0-64 0,0 0 0 15,0 0-160-15,0 0-32 0,-6-7-16 0,-1 3 0 16,7 4 32-16,0 0 16 0,-10-2 0 0,1 0 0 16,-2 1 272-16,2 1 48 0,-1 0 16 0,-1 1 0 15,-2 2 32-15,-1 1 16 0,0 0 0 0,-2 1 0 16,-1 2-224-16,0-1-64 0,0 3 0 0,-1 0 0 16,0 0-128-16,-1 2-48 0,0-1 0 0,-1 1 0 15,2 0-32-15,0 1-16 0,-2 0 0 0,1 1 0 16,-1-3-16-16,1 2 0 0,0 0 0 0,2 0 0 0,0-2-144 0,3 0 160 15,0 3-160-15,2-2 160 16,2-1-160-16,-1 1 0 0,1 1 0 0,2-6 0 0,3 2 0 0,5-8 0 16,-4 10 0-16,4-10 0 0,-2 12 0 0,2-12 0 15,0 0 144-15,7 9-144 0,2-1 128 0,2-2-128 16,0-2 128-16,2 0-128 0,0 2 0 0,3-4 144 16,0 2-144-16,2-3 0 0,1 2 128 0,1 0-128 15,0-2 0-15,-2 1 0 0,0 1 0 0,-1 0 0 16,-1-1 0-16,1 4 0 0,-2-3 0 0,3 4 0 15,-1-1 0-15,-1 2 0 0,-2 1 0 0,2 2 0 16,-2 1 0-16,1 1 0 0,-1 0 0 0,-1 0 0 16,-1 1 0-16,1 0-144 0,-4 1 144 0,-1-1 0 0,-2 2 0 0,0-1 0 15,-3 0 0-15,1-1 0 0,0-1 144 16,-1 0-144-16,-2 0 128 0,-1-2-128 0,-1-1 0 0,0 0 0 16,-1 1 192-16,0-1 0 0,-2 1-16 0,-1-1 0 15,-2 1-32-15,1 0 0 0,-2 4 0 0,-1-4 0 16,-2 4 32-16,1-1 0 0,-2-1 0 0,2 0 0 15,-3-2-176-15,-2 2 0 0,0 0 0 0,-1 1 0 16,-1-1 0-16,0 0 0 0,0-1 0 0,0 0 0 16,0 1 0-16,0 0 0 0,2 0 0 0,-1-2 0 15,-1 0 0-15,0-1 0 0,0-3 0 0,1-1 0 16,2 1 0-16,0-2 0 0,-1-2 0 0,1-1 0 16,1-1 0-16,1-1 0 0,-1-1 0 0,2-1 0 15,-1-2-240-15,1 1-80 0,1-1 0 0,1-1-16 16,1 0-624-16,3-4-128 0,1-2-32 0,4 2 0 15,1 0-2144-15,3-2-416 0</inkml:trace>
  <inkml:trace contextRef="#ctx0" brushRef="#br0" timeOffset="-192211.46">14220 16262 5519 0,'0'0'240'0,"0"0"64"0,0 0-304 0,0 0 0 0,0 0 0 0,6-9 0 0,-1 1 4992 0,1 0 928 16,-6 8 192-16,6-9 32 0,1-1-3968 0,-7 10-816 16,6-8-144-16,-6 8-48 0,8-11-288 0,-2 3-64 15,-6 8-16-15,8-9 0 0,-4 5-96 0,0-1-32 16,-1-1 0-16,-1 0 0 0,1 1-160 0,0 0-16 15,-2 0-16-15,0-2 0 0,-1-2-144 0,0 9-16 16,-2-10-16-16,-2 3 0 0,4 7-96 0,0 0-16 16,-9-6 0-16,-1 2 0 0,3 0-64 0,7 4-128 15,-11 0 176-15,1 0-176 0,1 2 192 0,-2 4-64 16,1-1 0-16,-1 1-128 0,0 0 192 0,-1 1-64 16,-1 4 0-16,1-1-128 0,-1-1 192 0,0 3-64 0,0 1 0 0,0 0-128 15,0 0 192-15,0 0-192 0,-1 0 192 16,-1 2-192-16,1-1 128 0,-2 3-128 0,1 1 0 0,1 2 0 15,3 2 128-15,-1-2-128 0,0 0 0 0,1 3 0 16,-1 0 0-16,1 1 0 0,2-1 0 0,1 4-144 16,2 3 144-16,-1 0 0 0,0 2 128 0,-1-1-128 15,0 1 0-15,0 2 0 0,0-1 0 0,3 1-192 16,0 0 192-16,0-3 0 0,1-2 0 0,1-2-128 16,2-1 128-16,0-2 0 0,-1-5 0 0,2 1 128 15,2-1-128-15,0 2 0 0,2-4 128 0,0 0-128 16,1-1 0-16,2-2 0 0,1-1 0 0,2 0 0 15,2-2 0-15,1-2 0 0,0-3 0 0,2 1 128 0,2-1-128 0,2 1 0 16,0-3 0-16,1-2 0 0,-1 2 0 0,0-4 0 16,-1 0 0-16,1-2 0 0,0-2 0 0,-1 1-208 15,0-2 80-15,0-2 128 0,1 1 0 0,-2-2 0 16,-2-1 0-16,1-2 0 0,1 1 0 0,-2 0 0 16,1-2 0-16,0 0 0 0,1-2 0 0,-2-1 0 15,0 0 0-15,-2 0 128 0,0 2-128 0,-2 2 0 16,-1-2 0-16,-3-2 128 0,0 0-128 0,-2 2 0 15,0-2 0-15,-1 2 128 0,-1 0-128 0,-1 0 128 16,-2 0-128-16,-1-1 128 0,-3 1 48 0,0 1 0 16,0-1 0-16,1 1 0 0,-3 3-176 0,1-3 0 15,0 1 0-15,0 0 0 0,-2 2 0 0,1-1 0 16,-1 1 0-16,1 1 0 0,-2 1 144 0,0 2-144 0,-1 1 160 16,0 0-160-16,0 2 192 0,-2-2-64 0,-1 2-128 0,1 0 192 15,-1 2-192-15,0 0 0 0,0 1 128 0,1 2-128 16,-1 1 0-16,-1-1 0 0,0 1 0 0,0 2 0 15,1-4 0-15,0 2 0 0,1 1 0 0,0 1 0 16,1 0 0-16,1 1 0 0,9-7 0 0,-9 2-160 16,9-2-80-16,-10 4-16 0,10-4 0 0,0 0 0 31,0 0-1296-31,0 0-272 0,0 0-48 0,0 0-9856 0,0 0-1968 0</inkml:trace>
  <inkml:trace contextRef="#ctx0" brushRef="#br0" timeOffset="-191831.39">14847 16284 24479 0,'0'0'1088'0,"0"0"208"0,5-8-1040 0,-5 8-256 16,5-9 0-16,-5 9 0 0,8-6 1024 0,0 3 160 15,-8 3 32-15,10-3 0 0,-10 3-368 0,0 0-64 16,11 9-16-16,-2 1 0 0,-1 1 96 0,-2 5 16 16,1 2 0-16,-2 3 0 0,0 4 96 0,-2 1 32 0,-2 0 0 0,-1 3 0 15,0 2-112-15,-1 3-32 0,-2 2 0 0,0 2 0 16,0 3-416-16,-1-4-96 15,-2 3-16-15,1 0 0 0,-1 2-208 0,0-3-128 0,0-1 128 0,1-5-128 16,0-1 128-16,1-5-128 0,0-1 160 0,0-2-160 16,0-2 0-16,1-4 0 0,1-2-208 0,0-3 64 31,1-3-1344-31,1-10-272 0,0 0-48 0,0 0-9776 0,0 0-1968 0</inkml:trace>
  <inkml:trace contextRef="#ctx0" brushRef="#br0" timeOffset="-191315.09">14729 16182 5519 0,'-13'-9'496'0,"4"1"-496"16,0-1 0-16,1 1 0 0,2-2 5376 0,2 1 960 15,3-2 208-15,-1 1 48 0,4 1-4256 0,1 0-848 16,3 1-160-16,-6 8-48 0,9-7-128 0,1 1-48 15,2-1 0-15,1 5 0 0,1-1-240 0,5 6-48 16,0 1-16-16,3 1 0 0,3 1-352 0,1 0-64 16,2 1 0-16,2 4-16 0,2-3-240 0,1 0-128 15,-2-1 160-15,2 1-160 0,-1 1 0 0,1 0 128 16,-3 1-128-16,0 0 0 0,-2 2 0 0,1 2 0 16,-2 2 0-16,2 2 0 0,-3 2 128 0,0 3 0 15,-1 3-128-15,0 1 192 0,-4 0 160 0,0 0 32 0,-3 0 0 0,-3 1 0 16,0-1-112-16,-1-1-16 0,-2 0 0 0,-3 2 0 15,-2-4-112-15,-2 2-16 0,0-1-128 0,0 1 192 16,0-2-192-16,-2-1 0 0,0-1 128 0,-1 0-128 16,-2-1 0-16,-1 0 0 0,-2-3 0 0,-1 1 0 15,-1-2 0-15,-1 0 0 0,-3-4 128 0,-2 1-128 16,1-1 0-16,-2-1 176 0,-1-1-176 0,1 3 160 16,-1-4-160-16,-1 0 192 0,-1-2-192 0,0 3 192 15,-1-4-192-15,1 1 0 0,-1 0 0 0,0 0 128 16,2-2-128-16,-2 1 0 0,1 1 144 0,-1-3-144 15,0 0 128-15,1 0-128 0,-2-1 160 0,1 0-160 16,0 0 240-16,-1-1-48 0,-1 1-16 0,-1-3 0 16,-2 0-32-16,-1 3 0 0,-2-2 0 0,2 0 0 0,1 1-144 0,0-3 0 15,2 0 0-15,0 0 0 0,0 0 0 16,2 0-256-16,0 1 48 0,4 0 0 16,-1-1-2320-16,2 0-464 0,0 0-80 0</inkml:trace>
  <inkml:trace contextRef="#ctx1" brushRef="#br0">20172 15134 0,'0'0'16</inkml:trace>
  <inkml:trace contextRef="#ctx1" brushRef="#br0" timeOffset="63.34">20188 15098 0,'0'0'15</inkml:trace>
  <inkml:trace contextRef="#ctx0" brushRef="#br1" timeOffset="-151101.46">12607 11210 13823 0,'0'0'1216'0,"0"0"-960"16,5-13-256-16,-1 2 0 0,-1 0 4432 0,-1 3 848 0,-2-1 160 0,0 9 48 16,0 0-3584-16,0 0-720 0,0-8-144 0,0 8-16 15,0 0-512-15,0 0-80 0,-8 8-32 0,-1 4 0 16,0 1-400-16,-1 5 0 0,-2 3-224 0,3 3 80 16,-2 3 144-16,1 3 0 0,-2 2 0 0,2 2 0 15,-1 3 0-15,2 0 128 0,0 1 0 0,0 3 0 16,-1 2 224-16,-1 0 48 0,2-3 16 0,-1 0 0 15,-3-2-160-15,0 0-48 0,0-3 0 0,1-1 0 16,0-1-208-16,3-5 0 0,2-3 0 0,2-1 0 16,3-5-1312-1,2-2-352-15,1-4-80 0,3-2-9328 0,1-5-1856 0</inkml:trace>
  <inkml:trace contextRef="#ctx0" brushRef="#br1" timeOffset="-150652.72">12773 11651 35423 0,'0'0'1568'0,"-4"-10"320"0,0 3-1504 0,4 7-384 16,-6-6 0-16,6 6 0 0,0 0 848 0,-7 3 112 15,7-3 0-15,-9 7 16 0,-2 3-848 0,2 3-128 16,0 1 0-16,1 1-160 0,0 0 16 0,0 4 0 15,2-1 0-15,-1 1 0 16,2 1-304-16,0 0-64 0,1-2-16 0,1 0 0 0,2-1 288 0,0 1 64 0,-1-2 16 0,1 2 0 16,1-4 160-16,1 2 0 0,2-3 0 0,1 0 128 15,1-4 0-15,2 0 16 0,1 1 0 0,2-4 0 16,2-2-144-16,1-1 128 0,1-2-128 0,3-2 128 16,3-2-352-16,0-2-80 0,3-3-16 0,1-1 0 31,4-2-256-31,-1 0-48 0,1-5-16 0,-4 0 0 0,0 1 208 0,-3-1 48 0,-4 0 0 0,-2 1 0 15,-2-1 384-15,-2-1 0 0,-3 2 0 0,-3-1 176 16,-1 2 208-16,-3-1 32 0,-1 0 16 0,-3 0 0 16,-1 4 224-16,-1 0 48 0,-1-2 16 0,-2 3 0 15,-1 1-272-15,0-1-64 0,-2 3-16 0,-1 0 0 16,1 3-240-16,-2 2-128 0,0-1 128 0,0 2-128 16,1 1 0-16,0 0 0 0,0 0-160 0,1 2 160 15,0 1-720-15,2-1-48 0,9-2 0 0,-10 3 0 16,10-3-2224-16,0 0-448 0,-12 1-80 0,12-1-32 0</inkml:trace>
  <inkml:trace contextRef="#ctx0" brushRef="#br1" timeOffset="-150019.29">13516 11707 15663 0,'0'0'1392'0,"0"0"-1120"0,-11-4-272 0,2 0 0 15,1 0 4544-15,8 4 832 0,-8-3 192 0,8 3 16 16,-10 0-4528-16,1 3-912 0,0 0-144 0,0 0 0 16,-2 3-320-16,1-1 48 0,-2 1 0 0,-1 2 0 31,-1 3-144-31,-1-1-32 0,2 1 0 0,0 0 0 0,0 2 128 0,0 2 32 0,1-4 0 0,1 4 0 15,0-2 288-15,2 0 0 0,0-1 0 0,3-2 0 16,-1 2 384-16,3-2 48 0,1 1 0 0,3-1 0 16,2 0-192-16,2 1-48 0,-4-11 0 0,8 9 0 15,1-1-192-15,1-2 128 0,2-2-128 0,1-1 0 16,2-2 0-16,2-2 0 0,0-2 0 0,2-3 0 16,-2-1-192-16,1-3 32 0,0 1 0 0,-1-2 0 15,-3 1 160-15,1-1 0 0,-1 0 0 0,-1 0 128 16,-4-2-128-16,-1 1 192 0,0 1-64 0,-2-1 0 0,0-1 272 15,-1 1 64-15,0 0 16 0,-1 1 0 0,0-1-96 0,-2 2 0 16,0-1-16-16,-2 2 0 0,-3 1-176 0,3 8-48 16,-4-6 0-16,4 6 0 0,-6-6-144 0,6 6-192 15,-11-1 32-15,2 1 16 0,-1 4-16 0,-1 0 0 16,0 0 0-16,-1 1 0 0,0 2 160 0,0-1-192 16,2 1 192-16,0-1-192 0,-2 1 192 0,1-1 128 15,2 1-128-15,3-1 176 0,-1 2-176 0,7-8 160 16,-4 10-160-16,4-10 160 0,-1 12-160 0,2 0 160 15,3 0-160-15,3-3 160 0,2 4-160 0,1-1 0 16,2 1 144-16,2 1-144 0,5 2 0 0,1-1 0 16,0 0 0-16,-3 3 0 0,-3 0 0 0,1 0 0 0,-2 3 0 0,-4-1 0 15,-3 1 0-15,0 2 0 0,-3 1-144 0,0-1 144 16,-4-1 0-16,-2 0 0 0,1-2 0 0,-4-2 0 16,-2-1 0-16,-1 0 0 0,0 1 128 0,-1-3-128 15,-3 0 128-15,-2-2-128 0,0 0 128 0,-1 0-128 16,-1 0-160-16,0 3-112 0,-1-4-32 0,-2-2-10688 15,1-1-2128-15</inkml:trace>
  <inkml:trace contextRef="#ctx0" brushRef="#br1" timeOffset="-148198.75">14333 11658 10127 0,'0'0'896'0,"0"0"-704"0,0 0-192 0,8-3 0 16,-8 3 3664-16,9-4 704 0,-9 4 144 0,10-4 32 0,-10 4-3200 0,11-3-640 16,-11 3-128-16,10 0-32 15,-10 0-256-15,11 1-48 0,-11-1-16 0,10 6 0 0,-10-6 0 0,9 5 0 16,-9-5 0-16,8 12 0 0,-1-3 240 0,-3 2 48 16,-2 2 16-16,-1 3 0 0,1 4 0 0,-2 3 0 15,-2 2 0-15,1 4 0 0,0 3 64 0,0-1 16 16,1 5 0-16,-3 0 0 0,0 3-208 0,1 2-32 15,-1-1-16-15,1 2 0 0,-1-2-160 0,0-3-16 16,1-3-16-16,0-2 0 0,1-3-160 0,0-2 0 16,1-5 0-16,0 2 128 0,0-6-128 0,2-2-192 15,1-3 32-15,-3-13 16 16,0 0-592-16,0 0-112 0,0 0-32 0,0 0 0 16,0 0-2096-16,-4-9-416 0</inkml:trace>
  <inkml:trace contextRef="#ctx0" brushRef="#br1" timeOffset="-147751.66">14336 11562 13823 0,'-3'-8'1216'0,"0"-1"-960"0,1 0-256 0,1 1 0 16,1 8 6096-16,3-9 1184 0,1 0 224 0,2 2 48 15,0 1-6032-15,3 1-1216 0,2-5-304 0,-1 4 0 16,2-1 0-16,1 1 0 0,0 1 0 0,0-1 0 16,0 3-192-16,1-1 192 0,2 1-208 0,2-2 80 0,0 0 128 0,3-1-208 15,0 0 80-15,0 1 128 16,-1 2-176-16,-2-1 176 0,0-1-128 0,-1 2 128 0,0 2 0 0,0 1 0 16,0 1 0-16,-1 5 0 0,-2-3 0 0,0 7-128 15,-1 3 128-15,-1 1 0 0,-2 2-176 0,1 2 176 16,-3 1-208-16,-1 4 80 0,0-4 128 0,-2 5-128 15,0-5 128-15,-1 5-128 0,0-5 128 0,0 1 0 16,-1-3-144-16,-1 0 144 0,0-6 0 0,-2 1-144 16,-2 1 144-16,1-4 0 0,-2 2 0 0,0-1 0 15,-1 1 0-15,-4-2 0 0,-1 0 0 0,-3 0 0 16,-1 3 0-16,-1-3 0 0,-3 1 128 0,-2 1-128 16,-1-2 0-16,-3 1 0 0,1-1 0 0,0 0 0 15,-1 1 0-15,-3-1 0 16,-4-2-416-16,2 1-80 0,-1 0-16 0,2-1 0 15,0-5-1632-15,2 2-336 0,1-4-64 0,5 0-16 16,1 0-1056-16,3-4-224 0</inkml:trace>
  <inkml:trace contextRef="#ctx0" brushRef="#br1" timeOffset="-147281.9">15273 10883 13823 0,'5'-12'1216'0,"-5"12"-960"16,4-9-256-16,0 2 0 0,0-2 2576 0,0 1 480 15,-4 8 80-15,5-6 32 0,-5 6-2336 0,0 0-480 16,0 0-96-16,0 0 0 0,0 0 32 0,0 0 16 16,0 0 0-16,0 0 0 0,0 0 160 0,0 0 48 15,0 0 0-15,0 0 0 0,0 0 48 0,-8 2 16 16,-1 4 0-16,0 3 0 0,-1-1 208 0,-2 3 48 0,-1 4 16 0,-1 0 0 16,-2 4 112-16,-1 1 0 0,0 1 16 0,-1 5 0 15,-1 4-336-15,1 2-80 16,-1 3-16-16,0 0 0 0,1 3-224 0,1 0-32 0,-1 0-16 0,2 1 0 15,3 1-272-15,3 2 160 0,-1-1-160 0,4 2 128 16,0-3-128-16,3 0 0 0,3 3 144 0,1-3-144 16,0 0 0-16,4-3 128 0,1-1-128 0,1-3 0 15,1 0 0-15,1-3 128 0,1-1-128 0,0-3 0 16,0-1-160-16,3-2-96 0,0 1-32 0,1-2 0 31,0-7-480-31,1 0-112 0,2-2-16 0,-1-3 0 16,4-1-240-16,-2-1-48 0,-2-1-16 0,0-3 0 15,-2-2-2016-15,0 1-416 0</inkml:trace>
  <inkml:trace contextRef="#ctx0" brushRef="#br1" timeOffset="-146495.28">15401 11389 11055 0,'0'0'976'0,"0"0"-784"16,0 0-192-16,0 0 0 0,0 0 2240 0,0 0 416 16,0 0 80-16,0 0 16 0,0 0-2112 0,0 0-432 15,-1 11-80-15,1-11 0 0,0 0 256 0,0 0 64 0,0 0 16 0,0 0 0 16,0 0 752-16,0 0 128 0,0 0 48 0,0 0 0 15,0 0-128-15,10 6-32 0,-10-6 0 0,0 0 0 16,0 0-64-16,9 6-16 0,-9-6 0 0,8 9 0 16,-2 0-512-16,0 3-128 0,-2-2 0 0,1 5-16 15,-1-1-368-15,1 3-128 0,-1 0 0 0,1 4 144 16,0 2-144-16,2 2 0 0,-2 0 0 0,0-2 0 16,0-2 0-16,2 0 0 0,-1-4 0 0,1-1 128 15,-1-2-128-15,1 0 0 0,-2-1 0 0,2-1 0 16,-2-5 0-16,-5-7 0 0,0 0 0 0,6 9 0 15,-6-9 0-15,8 6-256 0,-8-6 48 0,0 0 0 16,0 0-560 0,0 0-128-16,0 0 0 0,0 0-9824 0,11-2-1952 0</inkml:trace>
  <inkml:trace contextRef="#ctx0" brushRef="#br1" timeOffset="-145049.06">15244 11055 23375 0,'0'0'1024'0,"0"0"240"0,0 0-1008 0,0 0-256 0,-5-7 0 0,5 7 0 16,0 0 448-16,0 0 64 0,0 0 0 0,0 0 0 15,0 0-384-15,0 0-128 0,0 0 0 0,0 0 0 0,11 3 128 0,-2 3-128 16,1 1 0-16,-1 1 144 0,-1 1 112 0,0 4 0 15,0-3 16-15,-2 3 0 0,1 2 192 0,-2-1 48 16,-1 0 0-16,0 1 0 0,-2-1 160 0,0 3 32 16,-1-1 16-16,0-1 0 0,1 1-32 0,-1-3-16 15,0 4 0-15,1-4 0 0,1-4-48 0,0 0-16 16,1-1 0-16,1 0 0 0,-5-8 0 0,8 4 0 16,-8-4 0-16,12 1 0 0,-2-1-16 0,1-1 0 15,-2-4 0-15,0-1 0 0,0 2-208 0,0-5-32 16,-1 0-16-16,0 0 0 0,0 0-32 0,1-4-16 15,1-1 0-15,1-1 0 0,-2 0-32 0,1-1 0 0,1 0 0 16,0-1 0-16,0-2-256 0,0-2 160 0,1-3-160 16,0 2 128-16,1-1-128 0,0 3 0 0,0-2 0 0,0 4 0 15,-1 1-304-15,0 4-32 0,-2 0-16 16,0 2 0 0,-2 2-384-16,0 3-80 0,-8 6-16 0,10-4 0 15,-10 4-1328-15,0 0-272 0,11 0-48 0,-11 0-7552 0,0 0-1504 0</inkml:trace>
  <inkml:trace contextRef="#ctx0" brushRef="#br1" timeOffset="-144677.45">15695 11406 13823 0,'0'0'608'0,"0"0"128"0,0 0-592 0,0 0-144 16,0 0 0-16,0 0 0 0,0 0 4480 0,0 0 848 15,0 0 176-15,0 0 48 0,0 0-4384 0,0 0-864 16,13 0-176-16,-1-3-128 0,0 0 192 0,2-1-64 16,1-1 0-16,2 0 0 0,1 0-128 0,1 0 192 0,0-1-192 0,0 2 192 15,1 0-192-15,-1-1 160 0,0 1-160 0,-1 0 160 16,-3 1-160-16,1 0 0 0,-2 0 0 0,1 1 0 31,-2-1-1520-31,-1 2-224 0,-12 1-48 0,10 1-12000 0</inkml:trace>
  <inkml:trace contextRef="#ctx0" brushRef="#br1" timeOffset="-144391.99">15741 11507 7359 0,'0'0'656'0,"0"0"-528"16,0 0-128-16,0 0 0 0,5 9 5392 0,-1-1 1056 15,-4-8 208-15,0 0 32 0,8 8-5056 0,0-2-1008 16,0 0-208-16,-8-6-32 0,13 2 48 0,0 1 16 16,1 0 0-16,0-3 0 0,1-3-320 0,0 2-128 15,1-3 0-15,1 1 128 0,1-1-304 0,-1 2-64 16,-1-1-16-16,0 0 0 15,-1 2-1248-15,1-3-256 0,-2 2-48 0,0 2-11344 0</inkml:trace>
  <inkml:trace contextRef="#ctx0" brushRef="#br1" timeOffset="-144039.08">16201 11391 39855 0,'0'0'1760'0,"0"0"368"0,0 0-1696 0,0 0-432 0,0 0 0 0,-2 12 0 0,3 1 496 0,2-1 16 16,2-1 0-16,0 2 0 0,0 2-512 0,2-1-256 16,-1-1 16-16,1 0 16 15,-1 2-160-15,1-2-48 0,1 1 0 0,-1 2 0 16,0-5-96-16,1 1-32 0,2-2 0 0,1 0 0 0,-2-5 160 0,1 0 16 16,1-1 16-16,0-1 0 15,0-3-176-15,-1 0-32 0,-10 0-16 0,12-2 0 16,-3-2-1744-16,-1-1-352 0</inkml:trace>
  <inkml:trace contextRef="#ctx0" brushRef="#br1" timeOffset="-143765.22">16591 11284 28559 0,'0'0'2544'0,"-12"5"-2032"0,1 2-512 0,-1 1 0 0,1 5 2528 0,2 2 416 0,0 0 64 0,1 2 32 16,2 1-2592-16,-2 3-448 0,0 2-256 0,2 5 48 15,-3 3 48-15,-1 3 16 0,0 5 0 0,0 1 0 16,-3 3 144-16,0 3-208 0,-2 0 80 0,0-1 128 16,-1 1 0-16,0 0 0 0,1-7 0 0,-1 1 0 15,2-3 0-15,1-5 0 0,1-2 0 0,3-2 0 16,0-5 0-16,1-2 0 0,3-3 0 0,-1-2 0 15,2-3-1760-15,4-13-224 0,0 0-64 16</inkml:trace>
  <inkml:trace contextRef="#ctx0" brushRef="#br1" timeOffset="-143198.39">16851 10797 15663 0,'0'0'1392'0,"0"0"-1120"15,0 0-272-15,0 0 0 0,-8 9 3104 0,8-9 560 16,-5 8 112-16,-1 1 32 0,1 1-3344 0,1-1-656 16,-1 0-144-16,0 3-32 15,0 3-336-15,-2-1-64 0,-2 0 0 0,1 1-16 16,-1 0 208-16,1 1 64 0,-1-2 0 0,0 0 0 0,0 1 928 0,2 0 192 15,1 1 32-15,0 2 16 0,3-1 448 0,0 3 96 16,0-3 16-16,2 1 0 0,0-1-560 0,2-1-96 16,2-2-32-16,-1 0 0 0,1-1-528 0,2 0 0 15,2-2 0-15,-1-1 0 16,-6-10-624-16,8 9-224 0,1-2-48 0,0-1-8048 16,-9-6-1600-16</inkml:trace>
  <inkml:trace contextRef="#ctx0" brushRef="#br1" timeOffset="-142964.65">16930 10999 36159 0,'0'0'1600'0,"0"0"336"0,0 0-1552 0,0 0-384 0,-6 6 0 0,6-6 0 0,-4 9 640 0,4-9 64 16,-2 12 0-16,2 1 0 16,0-13-944-16,2 12-176 0,-1-2-32 0,-1-10-16 15,0 0-2080-15,3 12-400 0,-3-12-96 0,0 0-6096 16,0 0-1216-16</inkml:trace>
  <inkml:trace contextRef="#ctx0" brushRef="#br1" timeOffset="-142764.04">16980 10812 21183 0,'0'0'1888'0,"0"0"-1504"0,0 0-384 0,-8 3 0 15,8-3 3424-15,0 0 608 0,-7 6 128 0,7-6 32 31,0 0-4512-31,-2 10-896 0,2-10-176 0,-2 10-13280 0</inkml:trace>
  <inkml:trace contextRef="#ctx0" brushRef="#br1" timeOffset="-142364.75">17087 10691 11967 0,'0'0'528'0,"0"0"112"0,0 0-512 0,0 0-128 16,0 0 0-16,0 0 0 0,0 0 5632 0,0 0 1088 15,0 0 208-15,1 12 48 0,-1-12-5824 0,5 9-1152 16,2-1-288-16,-1 0-32 16,1-1-192-16,-1 4-32 0,1-1-16 0,-2 3 0 15,-1 0 112-15,1 3 0 0,-1-2 16 0,0 2 0 0,0 0 304 0,-2-1 128 16,1 4-128-16,1-1 128 0,-2-1 0 0,1 1 0 16,-2-1 0-16,1 1 0 0,-2 0 176 0,0-1 112 0,0-1 32 15,0 1 0-15,0 0-96 0,0-3-16 0,0 2 0 0,0-2 0 16,-2-1-208-16,2-2 0 0,0 0 0 0,0-11 0 31,-1 8-368-31,1-8-160 0,-4 9-48 0,4-9 0 16,-8 7-1104-16,0-1-240 0,-1-3-32 0,-1 1-10336 0</inkml:trace>
  <inkml:trace contextRef="#ctx0" brushRef="#br1" timeOffset="-141930.35">17496 10524 8287 0,'0'0'736'0,"-9"5"-592"15,0 1-144-15,0 0 0 0,-1 3 5344 0,1 3 1040 16,1 1 208-16,2 5 32 0,-1 3-4992 0,3 4-992 16,1 2-208-16,0 3-48 0,2 2 192 0,1 4 48 0,0 3 0 0,0 4 0 15,1 3 240-15,2 3 48 16,-2 2 16-16,0 3 0 0,-1 0-320 0,0 0-64 0,0-1-16 0,-2-1 0 15,-2-1-208-15,-3 1-32 0,-1-1-16 0,1 0 0 16,-3 1-272-16,1-2 0 0,-1-3 128 0,-1-4-128 16,1-3 0-16,0-5 128 0,0-3-128 0,1-4 0 15,0 1 0-15,0-3-144 0,-1 0-16 0,-1-2 0 32,2-3-816-32,1-1-176 0,0 0-16 0,2-3-16 15,1-4-2480-15,-1-1-496 0</inkml:trace>
  <inkml:trace contextRef="#ctx0" brushRef="#br1" timeOffset="-140195.62">17789 11279 6447 0,'0'0'576'0,"0"0"-576"0,0 0 0 0,0 0 0 16,0 0 5024-16,0 0 896 0,0 0 176 0,0 0 48 0,0 0-4272 0,0 0-848 16,0 0-160-16,0 0-32 15,0 0-320-15,0 0-48 0,-6 8-16 0,-1 2 0 0,-1 5 432 0,-1-1 80 16,-2-2 0-16,-1 2 16 0,0 3 48 0,-1 1 0 15,-1 3 0-15,-2 1 0 0,-2 0-320 0,1 5-64 16,0-3-16-16,1 2 0 0,2 0-352 0,3-1-64 16,1-4-16-16,2 0 0 0,2-3-192 0,0-2-160 15,3-3 32-15,0-1 0 16,3-12-2160-16,0 0-416 0,0 0-96 0,0 0-13392 0</inkml:trace>
  <inkml:trace contextRef="#ctx0" brushRef="#br1" timeOffset="-139937.33">17577 11323 29487 0,'0'0'2624'0,"0"0"-2112"0,0 0-512 0,0 0 0 16,0 0 3520-16,0 0 576 0,0 0 128 0,8 11 32 15,-1-1-3424-15,2 2-672 0,1-2-160 0,-1 6 0 16,0 1 0-16,1 0 0 0,2 2 0 0,0-2 0 15,1 3 0-15,1-3 0 0,3 0 0 0,0 1 0 16,1 0-176-16,1 1 176 0,0-1-192 0,-1-2 192 31,1-2-448-31,-2-1 32 0,-2 0 0 0,-2 0 0 16,-1 0-288-16,-2 0-48 0,0-4-16 0,-3 0 0 0,1-1-448 16,-8-8-112-16,8 7-16 0,-8-7 0 0,7 10-2336 0,-7-10-480 0</inkml:trace>
  <inkml:trace contextRef="#ctx0" brushRef="#br1" timeOffset="-139137.91">17587 11061 12895 0,'-10'4'576'0,"2"-1"112"0,1-3-560 0,1 0-128 16,6 0 0-16,-5-1 0 0,5 1 3392 0,0 0 656 16,0 0 128-16,0 0 32 0,-2-8-3168 0,2 8-624 15,0 0-128-15,8-7-32 0,-8 7 16 0,11-5 0 16,-1 2 0-16,-10 3 0 0,14-4 96 0,-2 3 16 15,1 0 0-15,1 0 0 0,2 1 240 0,0 0 48 16,-1-2 16-16,2 0 0 0,-1 0-368 0,1 1-80 16,0 0-16-16,1-1 0 0,2 0-224 0,-1-1 0 0,0 2 0 15,-3-3 0-15,0 1 0 0,0-1 0 0,-2 2 128 0,-1-1-128 16,-1 1 0-16,0 0 0 0,-12 2 0 0,13-4 0 16,-3 3 0-16,-10 1 0 0,10-4 0 0,-10 4 0 15,10-4 0-15,-10 4 0 0,0 0 0 0,0 0 0 16,0 0 160-16,4-8-160 0,-4 8 160 0,0 0-160 15,0 0 384-15,-4-9 0 0,0 3-16 0,4 6 0 16,-7-8 64-16,1 3 16 0,6 5 0 0,-8-8 0 16,-1 1 16-16,1 2 16 0,1 1 0 0,1-1 0 15,-2 0-192-15,-1 1-32 0,0 0-16 0,0 0 0 16,1-1-240-16,0 2 0 0,0-2 128 0,-1 1-128 16,0 2 0-16,1 0 0 0,0-3 0 0,0 3 0 15,1-1 0-15,7 3 0 0,0 0 0 0,0 0 0 16,0 0-384-16,0 0-80 0,0 0-16 0,0 0 0 15,0 0-1520-15,0 0-304 0,0 0-64 0,0 0-12560 16</inkml:trace>
  <inkml:trace contextRef="#ctx0" brushRef="#br1" timeOffset="-138361.22">18741 10888 13823 0,'0'0'1216'0,"0"0"-960"0,0 0-256 0,0-8 0 0,0 8 4304 0,0 0 816 16,0 0 176-16,0 0 16 0,0-8-4112 0,0 8-832 16,0 0-176-16,0 0-16 0,0 0-304 0,0 0-64 15,0 0-16-15,0 0 0 0,0 0 16 0,-9 0 16 16,-2 3 0-16,2 1 0 0,-1 2 176 0,-1 2 128 15,0 4-128-15,-1 0 176 0,0 3 256 0,0 2 48 16,1 1 16-16,-1 5 0 0,0 3 208 0,1 2 32 16,0 4 16-16,2-1 0 0,0 3-176 0,2 0-48 15,2 1 0-15,3-1 0 0,-1 0-240 0,4-3-48 0,-1-1-16 0,3 0 0 16,-1-3-80-16,2 1-16 16,2-1 0-16,-1-3 0 0,0-2-128 0,3-1 0 0,-2-3 0 0,1-2 0 15,-1-3-128-15,2-3 128 0,0-3-160 0,1-2 160 16,2-3 0-16,-1-3 192 0,0-2-16 0,2-2 0 15,-1-1 176-15,0-3 32 0,1-2 16 0,0-1 0 16,1-2 32-16,0 1 0 0,-1-1 0 0,-1-2 0 16,1-4-224-16,0 0-32 0,0-3-16 0,-2 0 0 15,0 0-160-15,0-5 192 0,-1-1-192 0,-2-1 192 16,1-2-192-16,-1 1 128 0,-3-2-128 0,-3 2 128 16,-1-1 16-16,0 2 0 0,0-3 0 0,-1 3 0 15,-2 1 16-15,-1 3 0 0,0 0 0 0,0 1 0 16,-1 1-160-16,0 5 0 0,0 1 0 0,0 1 128 15,-2-2-448-15,0 5-112 16,0 1-16-16,0 1 0 0,1 2-1760 16,-2 3-352-16,-1 5-80 0,1-1-14336 0</inkml:trace>
  <inkml:trace contextRef="#ctx0" brushRef="#br1" timeOffset="-138100.52">18603 11207 12895 0,'0'0'576'0,"0"0"112"0,0 0-560 0,0 0-128 16,0 0 0-16,0 0 0 0,0 0 7088 0,0 0 1376 0,11 7 288 0,1-3 48 16,0 0-7136-16,0-2-1440 0,-1 0-224 0,1 0-160 15,1 0 160-15,2-1 0 0,-1 0 0 0,0 0 0 16,1 1-240-16,-1-1-16 0,2-2 0 0,-1 1 0 15,0 0 0-15,-1 0 0 0,-1-2 0 0,0 0 0 16,0-1-16-16,-1 1-16 0,-2-1 0 0,-10 3 0 31,11-4-1696-31,-4-1-352 0,-7 5-64 0,6-7-13536 0</inkml:trace>
  <inkml:trace contextRef="#ctx0" brushRef="#br1" timeOffset="-137494.12">18530 10587 34783 0,'0'0'1536'0,"0"0"320"0,-8-4-1472 0,8 4-384 0,0 0 0 0,0 0 0 15,0 0 832-15,0 0 80 0,0 0 32 0,8-7 0 16,0 2-944-16,2 1 0 0,2 2-160 0,1-1 16 15,1 0 144-15,2 1-192 0,1 0 192 0,1 1-192 16,0-3 192-16,0 4 128 0,2-4-128 0,0 3 176 16,-1 0-176-16,2 1 0 0,-1-3 0 0,-1 2 0 15,-1 0 192-15,-1-1-32 0,-1 2-16 0,0-2 0 16,1-2-144-16,-2 0 160 0,-2 0-160 0,0-1 160 16,-1 1-160-16,-2-1 0 0,1 1 144 0,-1 0-144 15,-2-1 0-15,1-1 0 0,0 1 0 0,-1 0 128 16,-8 5-128-16,9-5 128 0,-9 5-128 0,0 0 128 15,8-4-128-15,-8 4 0 0,0 0 0 0,0 0 128 16,0 0-128-16,0 0 0 0,0 0 0 0,0 0 0 16,0 0 128-16,0 0 96 0,0 0 32 0,0 0 0 0,0 0 0 0,-6-7 16 15,6 7 0-15,-11-5 0 0,-1 1-80 0,1 0 0 16,0 0-16-16,0 0 0 0,-1 0 48 0,0 1 16 16,0-3 0-16,1 1 0 0,-2 1-64 0,1-2-16 15,1 2 0-15,1 0 0 0,0 0-160 0,-1 0-176 16,2 1 48-16,0 1 0 15,0 1-544-15,9 1-96 0,-11 0-32 0,2 1 0 16,0 1-2144-16,0 4-416 0,0-2-96 0,0 2 0 0</inkml:trace>
  <inkml:trace contextRef="#ctx0" brushRef="#br1" timeOffset="-137127.75">18203 11653 24879 0,'0'0'2208'0,"0"0"-1760"0,0 0-448 0,0 0 0 16,0 0 2624-16,0 0 432 0,0 0 80 0,0 0 32 16,11 4-2640-16,0 0-528 0,-11-4 0 0,11 8-192 0,1-2 192 0,0 2 0 15,1 1 0-15,0 3 0 0,1 1 0 0,2 1 0 16,1 5 0-16,0-1 0 0,0-1 0 0,-2 1 0 16,0-2-160-16,-2 2 160 0,-1 2-304 0,-2-1 16 15,-1 1 0-15,-2 1 0 16,-3-2-992-16,-2 1-192 0,-2-6-32 0,-2 2-16 15,-4-3 160-15,0-2 16 0,-2 1 16 0,-1-5-6512 16,0 1-1312-16</inkml:trace>
  <inkml:trace contextRef="#ctx0" brushRef="#br1" timeOffset="-136643.39">19102 10430 15663 0,'0'0'1392'0,"0"0"-1120"0,0 0-272 0,0 0 0 0,0 0 2784 0,0 0 496 16,0 0 112-16,0 0 0 0,0 0-2240 0,0 0-448 15,0 0-80-15,10 4-32 0,1 0 416 0,-1 1 80 16,1 3 0-16,-1 1 16 0,2-1 208 0,2 5 32 15,1 4 16-15,3 5 0 0,1 3-464 0,2 4-112 16,3 1-16-16,-1 2 0 0,1 2-384 0,-1 5-64 16,2-2-32-16,-2 5 0 0,0 1-288 0,-4 5 160 15,-1 3-160-15,-5 5 128 0,-3 4-128 0,-3 1 128 16,-1-1-128-16,-5 1 128 0,-4 0-128 0,-1-3 0 16,-2 2 0-16,-2-4 0 0,-1 0 0 0,-2-3 256 15,2-2-32-15,-4 0-16 0,-1-4 240 0,-3-1 32 16,-1-2 16-16,0 2 0 15,-3-2-1024-15,0-2-208 0,0-6-32 0,0-2-12288 0,0-4-2432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www.jpl.nasa.gov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/teach/activity/</a:t>
            </a:r>
            <a:r>
              <a:rPr lang="en-US" dirty="0" err="1"/>
              <a:t>whats</a:t>
            </a:r>
            <a:r>
              <a:rPr lang="en-US" dirty="0"/>
              <a:t>-causing-sea-level-rise-land-ice-vs-sea-ice/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w_1 x_1 + w_2 x_2 + b &gt; 0\\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\text{where } w_1 = 2, w_2 = 3, b =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4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3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2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5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0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7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7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9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1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443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9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6844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08218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24925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12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customXml" Target="../ink/ink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lec8.ipynb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868D7-4801-4EA6-9D41-CC58989C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584681" y="1817103"/>
            <a:ext cx="11055220" cy="49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8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Which of the following is a correct description of SGD for Logistic Regression?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update all the parameters using the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randomly pick an example (3) update only the parameters for that example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parameter, (2) compute the partial derivative of the log-likelihood with respect to that parameter, (3) update that parameter for all examples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an example, (2) compute the gradient of the log-likelihood for that example, (3) update all the parameters using that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 and an example, (2) compute the gradient of the log-likelihood for that example with respect to that parameter, (3) update that parameter using that gradient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8A610B-F408-41FD-B98A-983B5FB9E1E2}"/>
              </a:ext>
            </a:extLst>
          </p:cNvPr>
          <p:cNvSpPr/>
          <p:nvPr/>
        </p:nvSpPr>
        <p:spPr>
          <a:xfrm>
            <a:off x="335756" y="2014536"/>
            <a:ext cx="11120791" cy="26003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3F160-2807-4244-A430-5DCCD8FC0EA8}"/>
              </a:ext>
            </a:extLst>
          </p:cNvPr>
          <p:cNvSpPr/>
          <p:nvPr/>
        </p:nvSpPr>
        <p:spPr>
          <a:xfrm>
            <a:off x="443927" y="5436394"/>
            <a:ext cx="11120791" cy="11126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0E1A4-94C5-4C3B-8FC7-B90FD5DB33B1}"/>
              </a:ext>
            </a:extLst>
          </p:cNvPr>
          <p:cNvSpPr txBox="1"/>
          <p:nvPr/>
        </p:nvSpPr>
        <p:spPr>
          <a:xfrm rot="16200000">
            <a:off x="10051847" y="425604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3259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</a:t>
            </a:r>
            <a:r>
              <a:rPr lang="en-US" dirty="0" err="1"/>
              <a:t>BoundarIES</a:t>
            </a:r>
            <a:r>
              <a:rPr lang="en-US" dirty="0"/>
              <a:t> for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43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Optimal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an oracle that perfectly knows everything, 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What is the optimal classifier in this setting?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19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3FD96-644E-4176-83D6-FF0E41B42DA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3560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A2A34-34F5-42D1-91C0-055706F1F27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5907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84A82-E8F2-41A8-8050-C334CA0A9C7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6261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6C3D865-5E77-47A0-B62F-0F614739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868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8856" y="4092374"/>
            <a:ext cx="7921944" cy="1275699"/>
            <a:chOff x="764856" y="4092373"/>
            <a:chExt cx="7921944" cy="1275699"/>
          </a:xfrm>
        </p:grpSpPr>
        <p:sp>
          <p:nvSpPr>
            <p:cNvPr id="9" name="TextBox 8"/>
            <p:cNvSpPr txBox="1"/>
            <p:nvPr/>
          </p:nvSpPr>
          <p:spPr>
            <a:xfrm>
              <a:off x="764856" y="4092373"/>
              <a:ext cx="7921944" cy="12756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Learning: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finds the parameters that minimize some objective function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636" y="4580322"/>
              <a:ext cx="2740674" cy="60903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288856" y="5366200"/>
            <a:ext cx="7921944" cy="1355276"/>
            <a:chOff x="764856" y="5366200"/>
            <a:chExt cx="7921944" cy="1355276"/>
          </a:xfrm>
        </p:grpSpPr>
        <p:sp>
          <p:nvSpPr>
            <p:cNvPr id="19" name="TextBox 18"/>
            <p:cNvSpPr txBox="1"/>
            <p:nvPr/>
          </p:nvSpPr>
          <p:spPr>
            <a:xfrm>
              <a:off x="764856" y="5366200"/>
              <a:ext cx="7921944" cy="135527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Prediction: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Output is the most probable class.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690" y="5829840"/>
              <a:ext cx="3154053" cy="69389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288856" y="2600573"/>
            <a:ext cx="7921944" cy="1491801"/>
            <a:chOff x="764856" y="2600572"/>
            <a:chExt cx="7921944" cy="1491801"/>
          </a:xfrm>
        </p:grpSpPr>
        <p:sp>
          <p:nvSpPr>
            <p:cNvPr id="7" name="TextBox 6"/>
            <p:cNvSpPr txBox="1"/>
            <p:nvPr/>
          </p:nvSpPr>
          <p:spPr>
            <a:xfrm>
              <a:off x="764856" y="2600572"/>
              <a:ext cx="7921944" cy="149180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Model: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Logistic function applied to dot product of parameters with input vector.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484" y="3175135"/>
              <a:ext cx="4481728" cy="8243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88856" y="1254914"/>
            <a:ext cx="7921944" cy="1345659"/>
            <a:chOff x="764856" y="1254913"/>
            <a:chExt cx="7921944" cy="1345659"/>
          </a:xfrm>
        </p:grpSpPr>
        <p:sp>
          <p:nvSpPr>
            <p:cNvPr id="5" name="TextBox 4"/>
            <p:cNvSpPr txBox="1"/>
            <p:nvPr/>
          </p:nvSpPr>
          <p:spPr>
            <a:xfrm>
              <a:off x="764856" y="1254913"/>
              <a:ext cx="7921944" cy="134565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Data: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Inputs are continuous vectors of length M. Outputs are discrete.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2690" y="2029660"/>
              <a:ext cx="6489995" cy="385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5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2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Lots of info on Piazza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for one more post regarding day-of details</a:t>
            </a: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sup>
                        </m:sSup>
                      </m:e>
                    </m:nary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r>
                  <a:rPr lang="en-US" dirty="0"/>
                  <a:t>Categorical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𝕀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e>
                        </m:nary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64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0900"/>
            <a:ext cx="9144000" cy="500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744FC-8A6F-46DA-9860-2B42292197C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90310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46A0B04-667A-4282-A1A1-49B735FE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7"/>
          <a:stretch/>
        </p:blipFill>
        <p:spPr>
          <a:xfrm>
            <a:off x="6575644" y="426244"/>
            <a:ext cx="5616356" cy="37934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35384-69CF-4BCC-A83B-78F1CF338A4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47923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92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79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675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334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358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Debug that Program!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10761"/>
            <a:ext cx="10972799" cy="1100640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In-Class Exercise: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Debug the following program which is (incorrectly) attempting to run SGD for multinomial logistic regression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09599" y="2525065"/>
            <a:ext cx="10972799" cy="4058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Buggy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while not converged: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for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in shuffle([1,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,N]):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for k in 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,K]: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   theta[k] = theta[k] - gamma * grad(x[i], y[i], theta, k)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grad(x[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theta, k)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returns the gradient of the negative log-likelihood of the training example 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],y[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]) with respect to vector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theta[k]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gamma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the learning rate. N = # of examples. K = # of output classes. M = # of features.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K by M matrix.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B8E8D-B85F-46EF-9F96-2D4D83AAEBB7}"/>
              </a:ext>
            </a:extLst>
          </p:cNvPr>
          <p:cNvSpPr txBox="1"/>
          <p:nvPr/>
        </p:nvSpPr>
        <p:spPr>
          <a:xfrm rot="16200000">
            <a:off x="10051847" y="425604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214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Likelihood, MLE, conditional likelihood and M(C)LE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Logistic regression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Solving logistic regression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Decision boundaries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Multiclass logistic regression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Feature engineering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/>
            <a:endParaRPr lang="en-US" sz="3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02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Politician Voting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22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0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 and Feature Engineering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arenR"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3A62432-B515-4C21-BBB3-EAB00234A348}"/>
                  </a:ext>
                </a:extLst>
              </p14:cNvPr>
              <p14:cNvContentPartPr/>
              <p14:nvPr/>
            </p14:nvContentPartPr>
            <p14:xfrm>
              <a:off x="537840" y="78120"/>
              <a:ext cx="10746000" cy="6331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3A62432-B515-4C21-BBB3-EAB00234A3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480" y="68760"/>
                <a:ext cx="10764720" cy="635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877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5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43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433282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150291"/>
                <a:ext cx="8910467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sz="2800" dirty="0"/>
                  <a:t>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150291"/>
                <a:ext cx="8910467" cy="703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85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Which of the following is a correct description of SGD for Logistic Regression?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update all the parameters using the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randomly pick an example (3) update only the parameters for that example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parameter, (2) compute the partial derivative of the log-likelihood with respect to that parameter, (3) update that parameter for all examples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an example, (2) compute the gradient of the log-likelihood for that example, (3) update all the parameters using that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 and an example, (2) compute the gradient of the log-likelihood for that example with respect to that parameter, (3) update that parameter using that gradient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270AB-9DED-4544-AC68-57CDC730013F}"/>
              </a:ext>
            </a:extLst>
          </p:cNvPr>
          <p:cNvSpPr txBox="1"/>
          <p:nvPr/>
        </p:nvSpPr>
        <p:spPr>
          <a:xfrm rot="16200000">
            <a:off x="10051847" y="425604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35437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20714</TotalTime>
  <Words>1260</Words>
  <Application>Microsoft Office PowerPoint</Application>
  <PresentationFormat>Widescreen</PresentationFormat>
  <Paragraphs>170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Candara</vt:lpstr>
      <vt:lpstr>Calibri</vt:lpstr>
      <vt:lpstr>Wingdings</vt:lpstr>
      <vt:lpstr>Arial</vt:lpstr>
      <vt:lpstr>Cambria Math</vt:lpstr>
      <vt:lpstr>Calibri Light</vt:lpstr>
      <vt:lpstr>Andale Mono</vt:lpstr>
      <vt:lpstr>Office Theme</vt:lpstr>
      <vt:lpstr>1_Office Theme</vt:lpstr>
      <vt:lpstr>Warm-up as You Log In</vt:lpstr>
      <vt:lpstr>Announcements</vt:lpstr>
      <vt:lpstr>Plan</vt:lpstr>
      <vt:lpstr>  Introduction to Machine Learning  Logistic Regression and Feature Engineering</vt:lpstr>
      <vt:lpstr>Binary Logistic Regression</vt:lpstr>
      <vt:lpstr>Binary Logistic Regression</vt:lpstr>
      <vt:lpstr>Binary Logistic Regression</vt:lpstr>
      <vt:lpstr>Solve Logistic Regression</vt:lpstr>
      <vt:lpstr>Piazza Poll 1</vt:lpstr>
      <vt:lpstr>Piazza Poll 1</vt:lpstr>
      <vt:lpstr>Decision BoundarIES for Logistic Regression</vt:lpstr>
      <vt:lpstr>Bayes Optimal Classifier</vt:lpstr>
      <vt:lpstr>Logistic Regression</vt:lpstr>
      <vt:lpstr>Logistic Regression</vt:lpstr>
      <vt:lpstr>Logistic Regression</vt:lpstr>
      <vt:lpstr>Linear in Higher Dimensions</vt:lpstr>
      <vt:lpstr>Piazza Poll 2</vt:lpstr>
      <vt:lpstr>Logistic Regression</vt:lpstr>
      <vt:lpstr>Multi-class Logistic Regression</vt:lpstr>
      <vt:lpstr>Prep: Multi-class Logistic Regression</vt:lpstr>
      <vt:lpstr>Prep: Multi-class Logistic Regression</vt:lpstr>
      <vt:lpstr>PowerPoint Presentation</vt:lpstr>
      <vt:lpstr>Multi-class Logistic Regression</vt:lpstr>
      <vt:lpstr>Multi-class Logistic Regression</vt:lpstr>
      <vt:lpstr>Multi-class Logistic Regression</vt:lpstr>
      <vt:lpstr>Summary: Logistic Function</vt:lpstr>
      <vt:lpstr>Summary: Softmax Function</vt:lpstr>
      <vt:lpstr>Summary: Multiclass Predicted Probability</vt:lpstr>
      <vt:lpstr>Debug that Program!</vt:lpstr>
      <vt:lpstr>Feature Engineering</vt:lpstr>
      <vt:lpstr>How Do We Deal with Real-world Problems</vt:lpstr>
      <vt:lpstr>How Do We Deal with Real-world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846</cp:revision>
  <cp:lastPrinted>2020-03-04T16:45:08Z</cp:lastPrinted>
  <dcterms:created xsi:type="dcterms:W3CDTF">2018-10-11T11:39:27Z</dcterms:created>
  <dcterms:modified xsi:type="dcterms:W3CDTF">2020-10-08T14:26:05Z</dcterms:modified>
</cp:coreProperties>
</file>