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327" r:id="rId2"/>
    <p:sldId id="2428" r:id="rId3"/>
    <p:sldId id="2588" r:id="rId4"/>
    <p:sldId id="2582" r:id="rId5"/>
    <p:sldId id="2508" r:id="rId6"/>
    <p:sldId id="273" r:id="rId7"/>
    <p:sldId id="2511" r:id="rId8"/>
    <p:sldId id="275" r:id="rId9"/>
    <p:sldId id="2512" r:id="rId10"/>
    <p:sldId id="2528" r:id="rId11"/>
    <p:sldId id="2513" r:id="rId12"/>
    <p:sldId id="2531" r:id="rId13"/>
    <p:sldId id="2532" r:id="rId14"/>
    <p:sldId id="2533" r:id="rId15"/>
    <p:sldId id="2509" r:id="rId16"/>
    <p:sldId id="1298" r:id="rId17"/>
    <p:sldId id="2584" r:id="rId18"/>
    <p:sldId id="2585" r:id="rId19"/>
    <p:sldId id="2530" r:id="rId20"/>
    <p:sldId id="2529" r:id="rId21"/>
    <p:sldId id="2525" r:id="rId22"/>
    <p:sldId id="2514" r:id="rId23"/>
    <p:sldId id="2536" r:id="rId24"/>
    <p:sldId id="2538" r:id="rId25"/>
    <p:sldId id="2587" r:id="rId26"/>
    <p:sldId id="2541" r:id="rId27"/>
    <p:sldId id="2544" r:id="rId28"/>
    <p:sldId id="2542" r:id="rId29"/>
    <p:sldId id="2543" r:id="rId30"/>
    <p:sldId id="2539" r:id="rId31"/>
    <p:sldId id="1300" r:id="rId32"/>
    <p:sldId id="2546" r:id="rId33"/>
    <p:sldId id="2547" r:id="rId34"/>
    <p:sldId id="2545" r:id="rId35"/>
    <p:sldId id="2549" r:id="rId36"/>
    <p:sldId id="2548" r:id="rId37"/>
    <p:sldId id="2551" r:id="rId38"/>
    <p:sldId id="2552" r:id="rId39"/>
    <p:sldId id="2553" r:id="rId40"/>
    <p:sldId id="2554" r:id="rId41"/>
    <p:sldId id="2555" r:id="rId42"/>
    <p:sldId id="2556" r:id="rId43"/>
    <p:sldId id="2557" r:id="rId44"/>
    <p:sldId id="2558" r:id="rId45"/>
    <p:sldId id="2561" r:id="rId46"/>
    <p:sldId id="2562" r:id="rId47"/>
    <p:sldId id="2563" r:id="rId48"/>
    <p:sldId id="2550" r:id="rId49"/>
    <p:sldId id="1301" r:id="rId50"/>
    <p:sldId id="2586" r:id="rId51"/>
    <p:sldId id="2534" r:id="rId52"/>
    <p:sldId id="2535" r:id="rId53"/>
    <p:sldId id="2520" r:id="rId54"/>
    <p:sldId id="2566" r:id="rId55"/>
    <p:sldId id="2521" r:id="rId56"/>
    <p:sldId id="2397" r:id="rId57"/>
    <p:sldId id="2349" r:id="rId58"/>
    <p:sldId id="2395" r:id="rId59"/>
    <p:sldId id="2419" r:id="rId60"/>
    <p:sldId id="2400" r:id="rId61"/>
    <p:sldId id="2401" r:id="rId62"/>
    <p:sldId id="2420" r:id="rId63"/>
    <p:sldId id="2421" r:id="rId64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93" autoAdjust="0"/>
    <p:restoredTop sz="79916" autoAdjust="0"/>
  </p:normalViewPr>
  <p:slideViewPr>
    <p:cSldViewPr snapToGrid="0">
      <p:cViewPr varScale="1">
        <p:scale>
          <a:sx n="74" d="100"/>
          <a:sy n="74" d="100"/>
        </p:scale>
        <p:origin x="465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2T16:04:08.1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31317 575 30399 0,'1'2'2704'0,"-1"0"-2160"16,0 0-544-16,0-2 0 0,0 3 448 0,-1-2-32 0,0 4 0 0,-1 1 0 0,1 4 1120 0,-4 8 208 0,2 5 48 0,-4 5 16 0,2 4-976 0,0 6-208 0,2 3-48 0,0 0 0 0,0 1-352 0,-1-1-80 0,1 2-16 0,-2-3 0 0,2-3-128 0,-2 4 192 0,-1 0-192 0,-2-1 192 0,1 0-192 0,-2-1 0 0,0-3 0 0,2-2-176 31,0-2-928-31,0-6-192 0,2-1-48 0,1-7-10016 0,2-2-2016 0</inkml:trace>
  <inkml:trace contextRef="#ctx0" brushRef="#br0" timeOffset="335.96">31833 457 36863 0,'1'-3'3264'0,"-1"3"-2608"0,1 0-528 0,0 0-128 16,2 1 752-16,-1 1 112 0,2 1 32 0,2 2 0 15,2 6-528-15,0 5-112 0,1 9 0 0,-2 7-16 16,-1 9-80-16,-2 1-16 0,-1 7 0 0,-5 2 0 0,1 0 80 0,-3-3 16 15,-1 0 0-15,-1-2 0 0,0-4-240 0,-1-1 0 16,-1-3 128-16,1-1-128 0,-2-1 0 16,1-1-240-16,-1-2 48 0,-1-1 16 15,3 0-1264-15,-2-3-256 0,0-1-48 0,1-3-15088 16</inkml:trace>
  <inkml:trace contextRef="#ctx0" brushRef="#br0" timeOffset="746.83">30793 1520 40543 0,'-8'16'3600'0,"3"-1"-2880"0,3 4-576 0,2 0-144 0,3-3 176 0,1-4 0 16,1 4 0-16,3 13 0 0,4 13-176 0,4 14 192 16,4 0-192-16,2-1 192 0,3-8 0 0,1-5 16 15,1-5 0-15,1-5 0 16,5 0-48-16,2-1-16 0,2 0 0 0,4-1 0 15,5 1-144-15,4-5 128 0,1-2-128 0,6-1 128 16,1-2-128-16,2-8 0 0,4-3 0 0,4-4 0 0,3 1 0 0,0-7 0 16,5-4 0-16,-3-5 0 15,-2 2 0-15,-3-8 0 0,-3-1 0 0,-7-4 0 16,-5-5 240-16,-6-6 16 0,-7-1 0 0,-7-5 0 0,-6-1 0 0,-5-7 16 0,-6-5 0 16,-6-13-20080-1</inkml:trace>
  <inkml:trace contextRef="#ctx0" brushRef="#br0" timeOffset="49709.35">26269 8121 11055 0,'-6'-3'976'0,"0"2"-784"0,1 1-192 0,3 0 0 0,-1 0 1392 0,-1 0 224 0,-4 0 48 0,-5-3 16 0,-4 3 368 0,-3-2 64 0,0 1 0 0,2 1 16 0,2 0-656 0,2 0-144 15,2 1-32-15,2 1 0 0,1 1 176 0,3-3 16 16,2 1 16-16,2-1 0 0,2 3-256 0,0-3-48 16,2 2-16-16,3 2 0 0,2-2-448 0,0-1-96 15,4 2 0-15,3-1-16 0,2 2-288 0,1-4-48 16,5 1-16-16,2 2 0 0,3-3-16 0,4 2-16 16,5-2 0-16,3 2 0 0,2 0 48 0,1-2 16 15,3 0 0-15,4 0 0 0,2 2-96 0,2-2-16 0,3 4 0 16,-2-1 0-16,2-2-192 0,-1 1 0 0,1 5 0 15,0-4 0-15,-2 3 0 0,2 1 0 0,-1-4 0 16,1 2 0-16,1 0 0 0,-4 1-208 0,-3 3 64 0,-3-3 16 31,-4 2-528-31,-5 0-112 0,-4-1 0 0,-5-4-16 16,-3 3-688-16,-5-3-128 0,-2 1-16 0,-4-4-15264 0</inkml:trace>
  <inkml:trace contextRef="#ctx0" brushRef="#br0" timeOffset="51018.6">25980 9189 14735 0,'-9'2'1312'16,"3"-2"-1056"-16,2 0-256 0,2 2 0 0,1-2 2400 0,-1 2 416 0,-2-2 96 0,-4 0 16 0,-1 3-176 0,1-3-16 0,3 1-16 0,5-2 0 0,4 1-1456 16,3-3-304-16,5-1-48 0,4 2-16 0,5 0-336 0,5 0-80 0,7 2-16 0,4 0 0 15,7 0-288-15,7 2-176 0,7 0 192 0,5 0-192 0,3 2 0 16,2 0 0-16,2 2 0 0,-1-3 0 0,-2 3 144 16,-4-3-144-16,-2 4 0 0,-6-1 144 0,-4 0-336 0,-4 1-64 15,-2 2 0-15,-5-3-16 16,-3 0-976-16,-6 2-192 0,-2-2-32 0,-6 3-14608 15</inkml:trace>
  <inkml:trace contextRef="#ctx0" brushRef="#br0" timeOffset="51921.64">25860 10231 26719 0,'-1'0'2368'0,"2"0"-1888"0,1 0-480 0,1 0 0 0,-1 0 592 0,2 0 32 0,2-2 0 15,4 2 0-15,8-4 784 0,4 2 144 0,7-1 48 0,7 2 0 16,4-1-208-16,6 2-48 0,7-4 0 0,2 1 0 0,4 0-704 0,4-1-128 0,3 2-48 0,2-2 0 0,2 1-336 0,-2 1-128 0,-2 1 0 0,-1-2 0 15,-3 3-256-15,-3 0-160 0,-3 3-32 16,-3 0-11520-16,-5 4-2320 0</inkml:trace>
  <inkml:trace contextRef="#ctx0" brushRef="#br0" timeOffset="52742.33">25901 10976 11055 0,'-8'-1'976'0,"3"-2"-784"0,0 3-192 0,3 0 0 0,0 0 512 0,2 0 64 0,-2 0 16 0,1 3 0 0,0-3 896 0,0 1 176 0,1 1 48 15,1 1 0-15,3 1 992 0,3-2 208 0,3-1 32 0,5 2 16 0,2-1-496 0,5 2-96 0,5-4-32 0,6 1 0 16,4 2-1264-16,4-3-256 16,4 2-48-16,4-2-16 0,1 0-560 0,1 0-192 0,0 0 144 0,-3-2-144 15,-1 4-224-15,-3-2-128 0,1 0-32 0,-2 4 0 32,-3-4-1536-32,-1 2-304 0,1-1-64 0,-2 2-8160 0,2-3-1648 0</inkml:trace>
  <inkml:trace contextRef="#ctx0" brushRef="#br0" timeOffset="54530.49">26475 11860 48831 0,'-5'0'4352'0,"2"0"-3488"0,2 0-688 0,2 0-176 0,2 0-288 0,-2-4-96 15,1 2 0-15,0-2-16 0,1-5-1776 0,1-3-368 0,1-4-64 0,-1-6-16 0</inkml:trace>
  <inkml:trace contextRef="#ctx0" brushRef="#br0" timeOffset="54647.04">26712 12193 40543 0,'-14'18'3600'0,"3"-5"-2880"16,0-1-576-16,4-2-144 0,2-6 640 0,4-2 112 15,-1 4 16-15,-3 0 0 0</inkml:trace>
  <inkml:trace contextRef="#ctx0" brushRef="#br0" timeOffset="54859.37">26690 12509 35935 0,'-13'6'3200'0,"3"-1"-2560"0,2-1-512 0,2-1-128 0,4-3 0 0,2 0 0 0,2 0 0 0,-2 1 0 15,-2 1 0-15,1-2 0 0,2 3 0 0,1-3 0 16,1 3-240-16,2 4 16 0,4-1 0 0,-2 0 0 15,2 0-80 1,-2 2-16-16,0-2 0 0,-2 0 32 0,0-2 5280 0,-3 1 1040 16,0-2 224-16,0 1 32 0,-2-1-2080 0,0-2-4208 15,-2 1 0-15,1-4 0 0,0 1 0 0,-1-4 0 16,-1 0 0-16,-1-2-1344 0</inkml:trace>
  <inkml:trace contextRef="#ctx0" brushRef="#br0" timeOffset="55635.02">25965 14086 37775 0,'-4'2'3360'0,"2"-2"-2688"0,1 0-544 0,2 0-128 0,0 0 832 0,2 0 128 0,0 0 16 16,5 0 16-16,5 2-816 0,8-2-176 0,8 2 0 0,8 1 0 0,6-2 0 0,9 4 0 16,5-2 0-16,6 4 160 0,3-1 288 0,2-2 48 0,1-1 16 15,0 2 0-15,3-5-64 0,-4 4 0 0,0 0 0 16,-4-4 0-16,-3 2-320 0,-3-2-128 0,-2 0 0 16,-6 0 0-1,-2-2-416-15,-3-2-176 0</inkml:trace>
  <inkml:trace contextRef="#ctx0" brushRef="#br0" timeOffset="64672.5">25984 7691 22111 0,'1'5'1968'0,"1"-1"-1584"0,1 0-384 15,-1-2 0-15,0 1 176 0,0 0-48 0,2 4-128 0,2 5 192 0,1 4-192 0,1 3 0 0,-2 3 0 0,-1 0 0 0,-4 2 288 0,-1-1-32 0,-4 3-16 0,-2 3 0 16,-1 3 880-16,-3 5 176 0,-2 1 48 0,-2 0 0 15,-1 6-256-15,2-2-32 0,-1 1-16 0,0-3 0 0,4-1-672 16,2-4-144-16,0-3-32 0,3-4 0 0,0-3-192 16,3-5 0-16,-1-1 0 0,1-1 0 15,2-2 0-15,0 0 0 0,0-2 0 0,0-3 0 16,-1-1 0-16,2-4 128 0,-1-2-128 0,1-4 0 0,0 0 192 16,1-4-16-16,0-5 0 0,1-3 0 15,0-2 592-15,1-4 128 0,0-7 32 0,1-3 0 0,-2-4-544 16,2-7-96-16,-1-5-32 0,-1-7 0 0,-1 0-256 15,-1 2-224-15,1 2 32 0,-1-4 16 16,0-6-240 0,0-1-48-16,0 5-16 0,-1 8 0 0,2 5 480 0,-1 5 0 0,-1 3-128 0,1 7 128 0,-1 3 496 0,1 0 144 15,1 3 16-15,-1 3 16 0,0 1-224 0,2 2-64 0,0 3 0 0,1 0 0 16,0 4-384-16,-1 1 0 16,1 3 0-16,-1-3 0 0,-1 5 0 0,1 3 0 15,-1-1 0-15,-1 2 0 0,1 5-192 0,-1 1-64 16,-1 3 0-16,-1 3-16 0,-1 5 272 0,0 2 0 15,-1 5-128-15,0 0 128 0,-1 7 0 0,0 0 192 16,-1-1-16-16,0 1-16 0,2-2-16 0,-2 1 0 16,1 0 0-16,0-1 0 0,2-7-144 0,-1 4 0 15,2 1 0-15,0 1 0 0,1 1 0 0,-1-2 0 0,1 1 0 0,1-1 0 16,-1-3 0-16,-1 1 0 0,1-4 0 0,-2 0 0 16,1-1 0-16,0-1 0 0,-2-1 0 0,0-2 0 0,0 0 0 15,1-5 0-15,1-2 0 0,-1 0 0 0,1-2 0 0,0-1-192 16,1-4 32-16,0-2 16 31,1-2-1104-31,-1-1-224 0,0-2-32 0,1-1-14112 0</inkml:trace>
  <inkml:trace contextRef="#ctx0" brushRef="#br0" timeOffset="71282.87">13136 7087 6447 0,'-5'-4'576'0,"0"-2"-576"0,3 2 0 0,0 2 0 0,2 2 1232 0,-1-4 144 0,0 2 32 0,-4-8 0 0,1 0-800 0,-1-1-160 0,1 1-16 0,2 2-16 16,0 2 416-16,-1 1 96 0,2 4 16 0,0 1 0 16,-1 1-688-16,1 2-256 0,0 0 176 0,1 1-176 15,0-1 0-15,1 0-256 0,0 3 16 0,2 3 16 16,2 1-496-16,0 2-112 16,0 1 0-16,1-1-16 0,0 4 576 0,1 0 112 0,1 0 32 0,-2 3 0 15,0-1 128-15,-1 5 0 0,0 0 160 0,-2 6-160 0,-2 1 0 0,-2 1 128 16,-2 2-128-16,-1-1 0 0,-1 5 0 0,-2-1 144 15,-2 3-144-15,1 0 128 0,-2-1 32 0,-3 9 0 16,2 4 0-16,-2 5 0 0,2 5-32 16,1-2-128-16,4-4 192 0,1-4-64 0,3-2-128 0,1 5 0 0,0 3 0 0,1 6 0 15,0 2 0-15,0 0 192 16,0 1-192-16,-1-6 192 0,1-3 320 0,0 4 80 16,-2 8 16-16,0 2 0 0,1 3 96 0,-2-1 0 0,2-7 16 0,0 1 0 15,0 3-560-15,-2 0-160 0,-1 2 0 0,-1 1 0 16,0-2 0-16,-2 4 0 0,1-4 0 0,-3 5 0 15,-1-2 0-15,-1 8 0 0,0-1 0 0,-3 5-128 16,0-1 128-16,-1 0-160 0,1 7 160 16,2-6-160-1,1 0-608-15,1-1-112 0,1-4-16 0,4 1-16 16,1-8 752-16,3 4 160 0,1 3 0 0,1-4 0 0,1-6 384 0,0 1 16 0,1 4 16 16,0 4 0-16,1 5 256 0,-1-4 48 0,-2-10 16 0,0 7 0 15,-2 7-480-15,-2 10-80 0,1 6-32 16,-6 0 0-16,-1-2-144 0,-4 5 0 0,0 1-192 0,-2-1 192 15,0-4-192-15,1-5 192 0,2-3-160 0,2-1 160 0,1 1 0 0,2-3 0 16,-2-6-128-16,1-1 128 16,0 2 0-16,-2 2 128 0,0 3 0 0,-1-4-128 0,1-3 304 0,1-7-48 15,-1-4-16-15,-2 8 0 0,-1 10 928 0,-1-1 192 16,1-3 48-16,-2-3 0 16,0-6-400-16,-2 6-80 0,-1 3-16 0,0 1 0 0,-1-4-704 0,1 0-208 0,-2-3 0 15,0 3 128 1,-1-3-1200-1,1-2-224-15,2-8-48 0,1-5-16 0,0 2-1808 0,1-1-352 0</inkml:trace>
  <inkml:trace contextRef="#ctx0" brushRef="#br0" timeOffset="74146.73">13004 6692 11055 0,'-4'-1'976'0,"0"1"-784"0,3 0-192 0,1 0 0 0,0 0 1152 0,0 0 176 0,-1-2 32 0,-2 2 16 0,2-3-368 16,-2 2-80-16,2-2-16 0,1 2 0 0,0 0 368 0,0 0 80 15,1 1 16-15,1 0 0 0,-2-3-160 0,0 3-16 16,0 0-16-16,0 0 0 0,0 0 144 0,-2 3 16 15,2-3 16-15,0 0 0 0,0 0-32 0,0 0-16 16,0 0 0-16,0 0 0 0,0 0-688 0,-1 18-144 16,2-14-32-16,1 2 0 0,0-5-192 0,2 2-32 15,0-1-16-15,1 2 0 0,0-4 48 0,1 0 0 0,2 2 0 0,1-4 0 0,2 2 0 16,3 0 0 0,2-2 0-16,1 0 0 0,3 2-112 0,1-2-16 0,2 2 0 0,0 0 0 0,0 0 16 15,1 0 0-15,-1 2 0 0,1 0 0 16,-1 0-144-16,-2 2 0 0,0 1 0 0,-1-2 0 0,0 1 0 15,-2-1 0-15,0 0 0 0,1-3 0 16,1 0 160-16,1-3-160 0,-1-1 192 0,1-2-192 0,-1 1 0 0,-2-3 0 16,0 2 0-16,-1-3 0 15,-1 2 0-15,-2 1 0 0,1 0 0 0,-3 2-144 16,-2-2 336-16,-2 0 64 0,-1 3 0 0,-2-1 16 16,-2 1-32-16,0 0-16 0,-2 3 0 0,-1-2 0 15,0 1 0-15,0 1 0 0,-1-3 0 0,-1 3 0 0,0 0-224 16,1 0 176-16,0 0-176 0,1 0 160 0,-2-2-160 0,2 2 0 15,0 0 0-15,0 0 0 16,0 0 0-16,0 0 0 0,0 0 0 0,0 0 0 16,0 0 0-16,0 0 0 0,0 0 0 0,0 0 0 0,0 0 0 15,-15 14 0-15,11-10 0 0,-4 2 0 0,-1 3 0 0,0 1 0 0,-4 2 0 0,-2 4 0 32,1 0 160-32,-5 3-160 0,-1 3 192 0,-2 0-192 0,-3 3 256 15,-1-5-48-15,0 5-16 0,0-3 0 16,-1 1-64-16,-3 2-128 0,-2 2 176 0,0 1-176 0,4-5 0 15,-2 1 0-15,2 0 0 0,0-1 0 0,4-5 256 0,1 1 0 0,2 0 0 0,2-2 0 0,1 1-96 0,1 1-32 32,1-3 0-32,0 2 0 0,1 2-128 0,1-1 0 15,1-1 0-15,-1-2 0 0,2 0 0 0,1 0 128 16,-2 0-128-16,0 1 0 0,0 1-208 0,0 1-128 0,0-1-32 16,1-2 0-1,2 0-448-15,0-2-80 0,0 1-32 0,3-2 0 0,-1 0-160 16,5-5-16-16,0-1-16 0,5-4-17568 0</inkml:trace>
  <inkml:trace contextRef="#ctx0" brushRef="#br0" timeOffset="74997">14129 6764 35935 0,'-13'4'1600'0,"4"-1"320"0,-3 2-1536 0,5-1-384 0,3-1 0 0,2 0 0 0,-2 0-864 0,-3 0-240 0,-3 4-48 0,-3-1-16 0,1 0 656 0,1-2 128 0,2-1 16 0,1 0 16 16,1-3 672-16,-1 0 128 0,0 0 16 0,-1 0 16 15,-1 0 96-15,-3 0 32 16,1 4 0-16,-3-2 0 0,-1 4 352 0,-1-2 80 15,-2 2 16-15,1 2 0 0,1 0-544 0,-1-2-96 16,1 4-32-16,-2 0 0 0,2 1-384 0,1 0 128 0,0 1-128 16,1-1 0-16,4 0 0 0,1-5 0 0,2 4 0 15,2-4 0-15,4 0 0 0,0 2 0 0,2-2 0 0,4-1 128 16,0 2-128-16,3-3 192 0,2 2-192 0,2 0 192 16,1 3-32-16,2-2 0 0,-2 2 0 0,2 0 0 15,2 1-160-15,-1 2 128 0,0 2-128 0,0-2 128 0,-2 2-128 0,1 3 0 16,-2-1 0-16,-1-2 0 0,-1 0 0 0,0 2 0 15,0-2 0-15,0-2 0 16,0 3 0-16,0-2 0 0,-2 3 0 0,1-3 0 16,0 2 0-16,-3 1 0 0,0-3 0 0,-1 0 0 15,-1 0 0-15,-2-1 0 0,-1 0 0 0,-2-2 0 16,0 3 0-16,-4-1 0 0,0 0 0 0,-2 2 0 16,-2-2 0-16,-2 1 0 0,-2-1 0 0,-1-1 0 15,-3 4 0-15,0-5 0 0,0 0 0 0,1 1 0 0,-3-4 0 16,1 2 0-16,-1-3 128 0,1 2-128 0,-2 0 0 0,1-4 0 0,3 0 0 15,0-2 128-15,1-2 0 0,3-2 0 16,1 0 0-16,0-4 0 0,0 0 80 0,-1-4 16 16,3 1 0-16,-1-4 0 0,0 0-48 0,1-1-16 15,0 0 0-15,2 2 0 0,2-1-160 0,1 3 0 16,2 1 0-16,1 0 0 0,1-1 0 0,2 0 0 0,2 1 128 0,2 0-128 16,1-1 0-16,3-1 0 0,1-2 0 0,4 0 0 15,1-4 0-15,2-1 0 0,0-2-144 0,1-1 144 16,-2 1 0-16,0-1 0 15,3-2 0-15,1-2 144 0,0-3 0 0,-1-1 0 16,-3 3 0-16,1-2 0 0,0-3 160 0,-2-1 16 0,2 3 16 0,-4 1 0 16,1 6-128-16,-1-3-16 0,-2 5-16 0,1 3 0 0,-4 3-352 0,0 2-64 15,-1-1-16 1,-1 4 0-16,-1 0-576 0,0 1-112 0</inkml:trace>
  <inkml:trace contextRef="#ctx0" brushRef="#br0" timeOffset="75379.39">14576 6663 35935 0,'-3'6'1600'0,"-2"-2"320"0,1 2-1536 0,0-3-384 0,2 1 0 0,1 1 0 0,-2 1-224 0,-3 5-112 0,-4 7-32 15,-5 4 0-15,-1 1 208 0,-2 2 160 0,0-3-208 0,1-1 80 0,1 2-656 0,-1-4-128 0,2 0-32 0,0 0 0 0,3-3 544 0,2 0 96 0,1-6 32 16,3 2 0-16,0-2 400 0,0 0 64 16,1 1 32-16,-2 0 0 0,2 0 992 0,0 2 208 15,1-2 48-15,-3 1 0 0,4 0-768 0,0-2-128 16,1-1-48-16,2-2 0 0,1 0 96 0,1-1 16 15,2-1 0-15,4-2 0 0,-1 0-304 0,4-2-48 0,3 2-16 0,2-3 0 0,2 0-80 0,2 0-32 16,1-3 0-16,1 3 0 0,1-1-160 0,-1 1 0 31,1-3 0-31,-4 3 0 0,-3-2 0 0,1 1 0 16,1-2 0-16,0-1 0 0,1-2-384 0,-3 1 32 0,0 0 16 16,-4-1 0-1,1 0-608-15,-2-3-112 0,0 3-32 0,0-1 0 16,0-2-1024-16,0-1-224 0</inkml:trace>
  <inkml:trace contextRef="#ctx0" brushRef="#br0" timeOffset="75659.57">14792 6656 38703 0,'-8'4'1712'0,"2"-1"352"0,0 0-1648 0,2 1-416 0,3 1 0 0,1 0 0 0,1 6 480 0,-1 3 16 16,0 8 0-16,-1 9 0 15,1 5-752-15,0 3-160 0,0 0-32 0,-3 1 0 0,0 5 448 0,-3-1 0 16,-2 1 0-16,-2 2 0 0,-3-3 592 0,-3 3 48 16,-3 0 16-16,-1-2 0 0,-1-4 112 0,3-5 0 15,0-2 16-15,1-3 0 0,2-2-416 0,3-6-96 16,2-1-16-16,1-1 0 15,1-2-640-15,0-5-144 0,2 0-32 0,0-1-18960 0</inkml:trace>
  <inkml:trace contextRef="#ctx0" brushRef="#br0" timeOffset="76863.27">13125 7856 32255 0,'-13'-1'2864'0,"3"1"-2288"0,6 0-576 0,2 0 0 0,1 0-160 0,-3 0-144 0,-3-4-16 0,-4 2-16 0,-4-2-1264 15,1-1-256-15,3 1-64 0,4-2 0 0,3 0 512 0,4 0 112 0,3-1 16 0,2 1 0 16,2 0 672-16,2 1 144 0,1-1 16 0,1 3 16 0,1 0 432 0,2 3 0 15,2 0 0-15,2 0 0 0,3 1 256 0,3 4-32 16,2-1 0-16,1 2 0 0,-1 0 96 0,2 0 0 16,2 0 16-16,1 1 0 0,0-1-336 0,0 1 0 15,-2-3 0-15,1 1 0 0,0-4 0 0,-1 2 0 0,0-3-176 16,-2 0 176 0,0-3-960-16,-2 2-80 0,-1-4-32 0,-3 1-6672 0</inkml:trace>
  <inkml:trace contextRef="#ctx0" brushRef="#br0" timeOffset="78505.28">13774 7798 36863 0,'0'-4'3264'0,"0"-1"-2608"0,0 4-528 0,0 1-128 0,0 0 1024 0,1-3 160 15,0 3 32-15,-1-2 16 0,3 1-976 0,-1 1-256 0,1 3 0 0,-3-3 0 0,0 0-192 0,1 25-64 0,-2-9-32 0,-3-2 0 32,0 4-656-32,1 1-128 0,-2 3-16 0,0 0-16 15,0 1 144-15,0-1 16 0,1 3 16 0,1-3 0 0,-1 3 672 0,1 1 128 0,1-4 128 0,1 0-192 16,1 4 192-16,-2 1 144 0,2 2-16 0,-1-1-128 0,1 3 896 0,-1 1 80 16,0 0 16-16,-2 3 0 0,2-3-128 15,0 5-32-15,-2 2 0 0,1 1 0 0,-1 1-464 0,1 5-112 16,-2 6 0-16,2 2-16 15,-2 3-80-15,0-6-16 0,1 0 0 0,-2-3 0 0,0-2-144 16,0-2 0-16,1 1 144 0,0-1-144 16,-1 3 0-16,0 0 128 0,2 1-128 0,-1-3 0 0,0-2 208 0,1-1-16 0,-1-1-16 15,1-4 0-15,0 2-16 0,-1 5 0 0,0 3 0 16,-2 4 0-16,-1-1 160 0,-1 2 16 0,0 4 16 0,-2-3 0 16,-1 2-48-16,-3-2-16 0,2 1 0 0,-5 6 0 15,0 0-32-15,-1 3 0 0,-2 1 0 0,1-2 0 16,4-7-48-16,1-1-16 0,1 2 0 0,2-2 0 15,4-1-48-15,2 2-16 16,1-2 0-16,2-5 0 0,3 2 0 0,0-2 0 16,2-4 0-16,-1 1 0 0,0 2 0 0,1 0 0 15,-1 4 0-15,0-1 0 0,-1 3-128 0,-2 2 160 0,-2-2-160 0,-2-2 160 16,-1-1-160-16,-3 1 0 0,-1 2 144 16,-1 2-144-16,-2 4 0 0,-3 2 144 15,0-1-144-15,-2 0 0 0,3-3 192 0,2-7-64 0,3 1 0 0,1-4-128 16,3 1 128-16,2 3-128 0,4-2 0 0,2-3 0 15,0 1 128-15,2-4-128 0,1 2 0 0,0-4 0 0,0-2 0 0,0 4 0 16,0 2 0-16,0 6 0 0,-2-3 128 0,0 5-128 16,-1 3 0-16,-1 1 0 15,-2-3 128-15,-1-1-128 0,-2-2 0 16,-3 6 0-16,-1 6 208 0,-2 4-64 0,0-1-16 0,0 0 0 0,3-2 64 0,0-3 16 16,2-5 0-16,1-9 0 0,3-3-80 0,-1 4 0 15,2 7-128-15,3 0 192 0,-2 2 48 0,2-2 0 16,-1-5 0-16,1 0 0 0,-1 0-240 0,-1 1 0 0,-1 1 0 15,0 1 0-15,-1 0 0 0,-1 1 0 0,-2 1 144 0,0 1-144 16,-1-5 0-16,0-1 0 0,0 1 0 0,-1 2 0 16,0-2 0-16,0 0 0 0,2-4 0 0,-2 1 0 15,1 5 0-15,-1-6 0 16,2-11 0-16,-1 2 0 0,-1 9 0 0,-1 3 0 16,-2-2 0-16,0-1 0 0,-1-5 0 0,2-1 0 0,-1 0 0 0,-1-1 0 15,3-1 0-15,-1-5 0 0,2 1 0 0,0-3 0 16,1-1 0-16,0-1 0 0,1-2 0 0,1 3 0 0,-1-3 0 15,-1 3 0-15,1 2 0 0,-1-3 0 0,2 3 0 0,-4-1 0 32,2-1 0-32,-1 1 0 0,1-1 0 0,-1-3 0 15,1 4 0-15,1-7 0 0,2-3 0 0,0 1 0 16,2-1 0-16,0-4 0 0,1 2 0 0,0-4 0 0,1-1 0 0,2 1 0 0,-1-6 0 0,0-1 0 16,1 1 0-16,1-3 0 0,-1 2 0 0,-1-6 0 31,1 2 0-31,-1-1 0 0,0-3 0 0,0 2 160 15,1-3-32-15,-2 0-128 0,0 0 240 0,1-3-64 0,-1 2-16 0,1-3 0 0,1 2-160 0,-1-4 160 16,2 2-160-16,0-2 160 16,0-3-160-16,0 2 0 0,0 0 0 0,-1 3 0 15,-2 0 0-15,1 0-224 0,-2 0 48 0,0-2 16 16,-1 1 32-16,-1 2 0 0,-2-4 0 0,-1 4 0 16,0-3 128-16,-4 2 0 0,0-2 0 0,-2 3 0 0,-1-3 0 0,-2 2-160 15,0 1 160-15,-5-2 0 16,0 3-160-16,-4 0 160 0,-2 2-128 0,-2 0 128 15,-1 0 0-15,-1 0 0 0,-2 0 0 0,0-3 0 16,3 3 0-16,-1-1 0 0,-1-1 144 0,-1-1-144 0,2 2 192 16,-3-1-192-16,0-2 192 0,-1 4-192 0,0-3 0 15,-2 3 0-15,-1 0 0 0,0 3-144 0,3-1 16 16,0 2 0-16,0 0 0 0,2-1 0 0,3 2 128 16,3-1 0-16,2-1 0 0,3-3 0 0,2 1 0 15,1-1 0-15,2 2-128 0,2-4 128 0,1 2-368 0,0-1 16 16,1 1 0-16,0-3 0 0,1 3 112 0,2 0 32 15,1-2 0-15,0 0 0 0,3 2 208 0,1-2-144 16,0-1 144-16,1 2-128 0,2-1 128 0,2-2 0 16,1-1 0-16,0 1 0 0,3 1 0 0,0-4 0 15,2 1-144-15,-1 0 144 0,3 2-128 0,-1-2 128 16,3 0-160-16,-2 0 160 0,0-2 0 0,0 0 0 0,0 2-128 16,0-4 128-16,-1 0 0 0,0-3 0 0,-1 1 0 15,-2-4 0-15,2 1 0 0,-2-3 128 0,2-2 0 16,-2-2-128-16,1-1 304 0,0 1-48 0,2-5-16 15,0-3 0-15,3-2-48 0,0-5-16 0,1-1 0 0,2-3 0 16,0 2-176-16,1 1 0 0,1-2 0 0,-4 5 128 16,3-2-128-16,-4 1 0 0,-2 2 0 0,0 0 0 15,-1 0 0-15,-1 1 0 0,-2 1 0 0,-2-3 0 16,0 3 0-16,-4 5 0 0,2 7 0 0,-4-2 0 16,-2-3 0-16,0 3-176 0,-5 2 176 0,-1 1-128 31,0 1-640-31,-5-1-112 0,-2 6-16 0,-4-3-20528 0</inkml:trace>
  <inkml:trace contextRef="#ctx0" brushRef="#br0" timeOffset="80153">26379 8163 6639 0,'29'-4'0'0,"-7"0"0"0,-10 0 0 0</inkml:trace>
  <inkml:trace contextRef="#ctx0" brushRef="#br0" timeOffset="81053.58">26666 8117 4607 0,'-6'-3'400'0,"0"3"-400"0,-2-2 0 0,2 1 0 0,1 1 2240 0,0 0 384 0,-1-3 64 16,-4 3 0 0,-5 0-2880-16,-4-1-592 0,-7 1-112 0,-2 0-32 0,4 0 2064 0,0 0 400 15,2 4 96-15,2-3 16 0,2 1-400 0,2 1-80 16,1-2-16-16,1 2 0 0,2-1-544 0,-1-1-112 0,1 2-32 0,0-1 0 16,-1-2-176-16,0 1-32 0,-1-1-16 0,-2-1 0 0,1 1 336 0,-1-2 64 31,1-1 0-31,0 0 16 0,-2-1 672 0,2 1 128 0,0-3 16 0,2 2 16 0,2 1-64 0,0-3-16 15,1 1 0-15,1 1 0 0,4-3-544 0,3 2-112 32,0 1-32-32,6-2 0 0,2 2-368 0,3 1-80 0,-2 0-16 15,7 3 0 1,5 0-576-16,7 1-128 0,2 1-32 0,3 5 0 0,6-4 48 0,3 6 16 0,4-2 0 0,1 5 0 16,-1-3 160-16,1 1 48 0,0-1 0 0,1-2 0 0,2 2 480 0,-1-5 112 0,-5 2 0 15,3-4 16-15,6 2 368 0,4-1 64 0,3-2 0 0,4-1 16 16,2 0-480-16,1 2-112 15,0-2 0-15,-3 0-16 16,-4 0-240-16,-2 2 176 0,0 0-176 0,-6 1 160 16,-3-3-160-16,-4 0 0 0,-4 0 0 0,-7 1 0 15,-5 1-176-15,-8 1-64 0,-7-3-16 0,-7 0 0 16,-5 0-560-16,-9 0-112 0,-5 0-32 0,-7 0 0 0,-5-3 496 0,-9 1 80 0,-10-2 32 0,-8 0 0 16,-6-2 736-16,-5 0 128 0,-6-3 48 0,-1 2 0 31,-1 1 144-31,9 0 48 0,7-3 0 0,-4 1 0 0,-5 0-320 15,0-2-64-15,-2-2-16 0,3-1 0 0,3 2-192 0,2-1-32 0,2-1-128 0,4 5 192 16,3 0-192-16,3 2 0 0,5 4 0 0,6-1 0 16,4 2 0-16,6 1 0 0,5 1 0 0,6 2 0 0,4-3 0 15,4 2 0 1,4-2 0-16,3 4 0 0,4-2-224 0,1 0-32 16,5 2-16-16,3 0 0 0,5 0-112 0,2 0 0 0,3 1-16 15,-1-4 0-15,2 1 400 0,7 2 0 16,13-2 192-16,9 2-64 0,4-1 32 0,-6-1 16 15,-4 2 0-15,7-4 0 0,11 3-176 0,4 0 0 16,0-3 0-16,-3 4 128 0,-3-4-128 0,-6 2 0 16,-5-1 0-16,-7 2 0 0,-5-3 0 0,-5 2 0 0,-8-2 128 15,-6 2-128-15,-5-2 208 0,-6 0-32 16,-3 2-16-16,-4-2 0 0,-7 0 48 0,-6-2 16 0,-4 2 0 16,-7-2 0-16,-3 0-32 0,-8-1-16 0,-7 0 0 0,-8-1 0 15,-5 1-176-15,7 0 160 0,6 3-160 0,-9 0 160 16,-15-3-160-16,-15 3 0 0,-5 0 0 0,-2 3 0 15,-3 0 0-15,3 1 0 0,4 2 160 0,8-1-160 16,10 2 0-16,8-3 0 0,6 1 0 0,9-1-192 16,8-1 192-16,6-2 0 0,5 1 0 0,6 1 0 0,6-3 0 0,7 0 0 15,5 0 192-15,5 0-192 16,8-3 0-16,6 3-192 0,6-3 0 0,3 3 0 0,2-3 0 0,9 3 16 16,14-2 0-16,11 0 0 0,5 0 48 0,2 2 0 15,4-3 0-15,-1 2 0 0,-2 1-64 0,-2 0 0 16,-2 0 0-16,-6 0 0 0,-3 0 192 0,-5-2 0 15,-3 2 0-15,-4 0-128 0,-6-1 128 0,-3 1 144 16,-6-3-16-16,-3-1-128 0,-6 2 336 0,-4-2-32 16,-5-1-16-16,-3 1 0 0,-4 2 80 0,-4-2 16 15,-4 3 0-15,0-1 0 0,-5-2 16 0,-2 1 16 16,-2 0 0-16,-4 0 0 0,2 1-64 0,-7 1-16 0,-7-2 0 0,-11-1 0 16,-8 4-336-16,-7-2 0 0,-10 1 0 15,-5 1-128-15,-4 3 128 0,-4-1-208 0,-2 3 80 16,0-2 128-16,-1 3-208 0,3-3 80 15,1 3 128-15,6-2-208 16,4-1-368-16,7 1-64 0</inkml:trace>
  <inkml:trace contextRef="#ctx0" brushRef="#br0" timeOffset="-151393.08">29362 5567 32255 0,'-10'2'2864'0,"3"-4"-2288"0,2 1-576 0,2 1 0 0,4 1 2112 0,1-1 304 0,0 2 64 0,1-2 16 0,0 0-2000 0,2 3-496 0,3 3 0 0,0 0 0 0,2 5 0 0,1 7 0 0,3 4 0 0,0 4 0 0,0 5 128 0,4 1-128 15,-2 6 0-15,0-1 0 0,-1-1 336 16,0 1-16-16,-2-4-16 0,1-3 0 0,-3-1-176 0,0-1-128 16,-1-4 192-16,-1-2-192 0,-2-5 0 0,0 0 0 15,0-4 0-15,-2-3 0 16,-2-1-752-16,2-6-48 0,-1 0-16 0,1-6-17296 16</inkml:trace>
  <inkml:trace contextRef="#ctx0" brushRef="#br0" timeOffset="-151158.62">30089 5427 43311 0,'-14'13'1920'0,"2"-1"384"0,0 7-1840 0,1-3-464 0,2 0 0 0,0-4 0 16,-3 8-1024-16,-12 12-288 0,-14 25-64 0,-18 21-16 0,-10 8 1392 15,-4 5 368-15,4-6 16 0,3-5 16 16,6-1-400-16,6-4 0 0,8-2 0 0,6-10 0 16,6-5 0-16,3-5 0 0,5-2 0 0,2-4-11776 15,2-3-2304 1</inkml:trace>
  <inkml:trace contextRef="#ctx0" brushRef="#br0" timeOffset="-150608.62">29613 5285 35007 0,'-6'-4'3120'0,"1"-2"-2496"0,4 2-496 0,2 2-128 16,1-1 0-16,-2 0 0 0,0-3 0 0,-1-8 0 31,0-3-656-31,0-1-112 0,-2-3 0 0,-1 5-16 0,1 3 624 0,-1 0 160 0,1 3 0 0,1 4 0 0,1 4 576 0,0-2 128 16,2 4 48-16,-1 0 0 0,1 0 272 0,1 0 64 15,2 0 16-15,2-2 0 0,2-2-384 0,3 1-80 16,3-4 0-16,2-2-16 16,2-1-256-16,3-2-48 0,4-4-16 0,2-3 0 15,3 0-176-15,1-5-128 0,-2 2 144 0,0-2-144 0,-2 0 0 0,-2-1 0 16,-3 1 0-16,-2 2 0 0,-5-1 0 0,-4 3 0 0,-4 0 0 16,-2 5 0-16,-1 5 240 0,-3 2-48 0,-1 6-16 0,-1 6 0 31,-2 5 96-31,1 7 32 0,-2 6 0 0,0 2 0 15,1 4-304-15,-1 3 0 0,2 0 0 0,-1-3 0 16,3 1 0-16,0-1 0 0,3-2 0 0,0-1 0 0,3-3 0 0,2-2 0 0,1-1 0 0,-1-7 0 16,2 0 0-1,0-2 0-15,0-4 0 0,-1 1 0 0,0-4 0 16,1 0 0-16,1 0 0 0,2 4 0 16,-1-4-272-16,2 2-112 0,-1 3-32 0,1 0 0 15,2 2-256-15,1 3-48 0,3 3-16 0,2 3-17504 0</inkml:trace>
  <inkml:trace contextRef="#ctx0" brushRef="#br0" timeOffset="-148930.75">29377 7124 40543 0,'-16'0'3600'0,"0"1"-2880"0,4 2-576 0,5-3-144 0,1 3 288 0,-4-3 32 0,-11 3 0 0,-11 0 0 0,-9 4-320 0,-7-4 0 0,1 0 0 0,1-1 0 0,3-2-192 0,1 0-64 0,2-2 0 0,1-2 0 16,-1-1-176-16,2 1-32 0,-1 1-16 15,3-2 0-15,1 4 480 0,1-2 0 0,2 3 0 0,1 3 0 16,1 0 464 0,1 1 48-16,0 2 0 0,1 3 0 0,2-3-176 15,2 4-16-15,3-4-16 0,3 3 0 0,2 1-112 0,3-3-32 0,4 2 0 0,0-3 0 0,4 1-160 0,1 0 128 16,2-3-128-16,2 3 128 0,1-4-128 0,1 1 0 31,2 0 0-31,0 1 0 0,1 1 0 0,1 0 0 16,1-1 0-16,2 4 0 0,1-1 0 0,0 3 128 15,2 4-128-15,2 4 128 0,-1 3-128 0,4 7 0 16,0 3 0-16,1 5 128 0,2 11-128 0,1 5 0 16,1 14 0-16,-1 3 0 0,1 6 0 0,-5 6 0 15,-1-1 0-15,-4 6 0 0,-3 3 0 0,-3 0 0 0,-2 4 0 16,-3-2 0-16,-2-3 0 0,-2 2 0 0,0 4 0 15,-4 3 0-15,2 0 0 0,-1 6 0 0,0 5 0 16,1 3 0-16,0 6 0 0,0 2 0 0,0 9 0 0,0 1 0 0,3-1 0 16,-1 2 0-16,5 0 0 15,0-4 0-15,1-3 0 0,3 2 0 0,0-2 0 0,0-2 0 16,0-7 0-16,1 4 0 0,-3-4 0 0,3 1 0 16,-2 0 0-16,-2-3 0 0,2-1 0 0,-3 2 0 15,-2 4 0-15,-2-5 288 0,1 4-48 0,-3-2-16 16,-2 3-224-16,-1 0 0 0,-1-1 0 0,1 0 0 15,-1 0 0-15,1-3 0 0,1 0 0 0,-2-1 0 16,1-3 0-16,1-4 0 0,-2-1 0 0,2-3 0 16,1-3 0-16,0-4 0 0,-1 1 0 0,1-6 0 15,0-5 0-15,0-4 0 0,0 0 0 0,-1-5 0 0,1-6 0 0,-2-2 0 16,-2-1 0-16,1-4 0 0,0-2 0 16,-2-2 0-16,2-2 0 0,-1-5 0 0,-1-3 0 0,-1-2 0 15,1-2 0-15,-1-7 0 0,1-3 0 0,0-7 0 16,0-2 0-16,3-4 0 0,1-3 0 0,1-7 0 15,1-2 0-15,3-4 0 0,1-2 128 0,1-4-128 16,1 0 0-16,2-1 144 0,0-2 80 0,1-3 16 16,0 3 0-16,1-4 0 0,1 1 80 0,-1 0 0 15,2 0 16-15,1 2 0 0,-2-2-32 0,3 2-16 16,0-2 0-16,0 1 0 0,2 1-288 0,0 1 0 16,3 0 0-16,1 1 0 0,4 0 0 0,4 2 0 15,4 2 0-15,3 0 0 0,5 1 416 0,1 0-32 16,4 4 0-16,-3-5 0 0,-5 2-112 0,0-1-16 15,2 1-16-15,0 1 0 0,0-1-64 0,-4-2-16 0,-3-1 0 0,-3 2 0 32,-5-3-848-32,-6-3-160 0,-2 2-48 0,-6-4 0 0</inkml:trace>
  <inkml:trace contextRef="#ctx0" brushRef="#br0" timeOffset="-147663.84">30010 7210 33167 0,'-1'-3'2944'0,"1"-3"-2352"0,1 2-464 0,1 1-128 15,3 3 448-15,-1-3 80 0,2-2 16 0,4-3 0 0,5-2 176 0,3-1 48 0,5 0 0 0,1 2 0 0,2 0-320 0,3 2-48 0,2 4-16 0,3-4 0 0,3 3-256 0,6-1-128 0,1 2 128 0,4-3-128 16,5 2 0-16,1-2 0 0,2 0 128 0,1 0-128 16,1 2 0-16,-2-2-272 0,-3 1 64 0,-4 1 16 31,-9 0-224-31,-1 4-32 0,-5 0-16 0,-5 2 0 0,-7 3 464 0,-5-2 0 15,-4 4 0-15,-7 0 0 0,-5 4 224 0,-6 1 96 16,-4 2 0-16,-4 1 16 0,-4 5 192 0,-1-4 48 16,1 0 0-16,-4 5 0 0,-6 2-128 0,-4 6-32 15,0 4 0-15,0-1 0 0,1 0-160 0,3 2-16 0,2 2-16 0,3 1 0 0,2 1-224 16,3 3 128-16,1 7-128 0,1 2 0 0,3 7 0 0,1 1 0 31,3 5 0-31,1 6 0 0,1 0 0 0,-1 7 144 16,2-2-144-16,1 4 192 0,-3 1-64 0,0 1 0 15,-1 4 0-15,1-1 0 0,1 6 0 0,0 2 0 0,0-2 0 0,-1 2 0 0,1 1 112 0,0 0 16 16,0 5 0-16,-2-2 0 0,1-4-256 0,0 5 0 16,0 1 0-16,2 2 0 0,2 3 0 0,0-2 128 15,3-5-128-15,1 3 0 16,4 1 0-16,4-2 0 0,1 4 0 0,1-10 0 16,1-2 0-16,1 6 176 0,3 5-48 0,-3 2-128 15,2-3 192-15,-4 5-64 0,-1 0 0 0,-3 1-128 0,-1-5 224 0,-5 1-64 16,-1 4-16-16,-4 3 0 15,-1-2-16-15,-3 2 0 0,-3-5 0 0,-1 3 0 16,-1 1-128-16,-2 1 0 0,0-3 0 0,0 1 0 16,0-4 0-16,3-4 0 0,3-3 0 0,1-4 0 15,3 1 0-15,2-3 0 0,3 2 0 0,2-5 0 0,1-1 0 0,2-5 0 0,-1 2 0 0,1 0 0 32,-1 0 0-32,-1-2 0 0,1-2 0 0,-2-4 0 0,1-3 0 15,-1 5 0-15,1-1 0 0,-1-2 0 0,1-3 0 16,1-2 0-16,-2-3 0 0,-1-4 0 0,1-1 0 15,-2 0 0-15,1-4 0 0,0-2 0 0,1-4 0 0,0 1 0 16,-1-4 0-16,0-2 0 0,-1-1 0 0,0-3 0 16,-1 0 0-16,0-3 0 0,1 0 0 0,-2-3 0 15,1 0 0-15,0-1 0 0,-1 1 0 0,0-7 0 16,1-2 0-16,0-1 0 0,0-3 0 0,-1-2 0 16,2-1 0-16,0-1 0 0,0-2 0 0,0-3 0 15,2 3 0-15,-2-4 0 0,1 0 0 0,0-2 0 16,0 3 0-16,1-6 0 0,-1 2 0 0,0-3 0 15,0 1 0-15,-1 0 0 0,-1 1 240 0,0-4 112 16,0 2 32-16,-1-2 0 0,0-2-80 0,1 1-16 0,-1-2 0 16,1 1 0-16,0-2 80 0,0 0 16 0,-1 0 0 15,1-2 0-15,1 1-112 0,-1-2-16 0,1 3 0 16,0 0 0-16,0 0 80 0,0 0 16 0,0 0 0 0,0 0 0 16,0 0 32-16,-5-20 0 0,2 18 0 0,-1 2 0 15,-1-2-112-15,-3 2-16 0,-2 0 0 0,-2 2 0 16,-3-2-64-16,-2 4-32 0,-4 1 0 0,-4 1 0 15,-2 4-432-15,-5-3-96 0,-2 4-16 0,-2 3 0 32,-1-4-192-32,-1 2-64 0,-3-2 0 0,-1-1 0 0,1-6-512 0,4-3-96 0,5-6-32 0,2-10-20544 15</inkml:trace>
  <inkml:trace contextRef="#ctx0" brushRef="#br0" timeOffset="-143767.5">26044 7601 16575 0,'-6'0'1472'0,"0"1"-1168"0,-2 2-304 0,4-3 0 0,1 1 1072 0,1 2 144 0,-2-3 48 0,-2 2 0 0,-3 2-2736 0,-5 2-560 0,-2-2-96 0,-1 1-32 0,1 0 1664 16,1-3 336-16,3 1 160 0,2-6-160 0,0 3 160 0,3-4 0 0,-1 4 0 0,2-3 0 15,1-2 1360-15,0 1 256 0,0-2 48 0,1 0 16 16,2 2 64-16,1 0 16 15,-1 2 0-15,2-2 0 0,2-1-112 0,-2 4-32 16,1-4 0-16,-1 1 0 0,1 2-752 0,0 0-160 16,1-1-16-16,-2 3-16 0,0-3-480 0,-2 3-192 15,1 0 176-15,-1 0-176 0,-3 0-240 0,0 0-144 0,-1 0-16 16,-2 0-16 0,0 3-544-16,0-3-96 0,-1 3-32 0,1-3 0 0,2 2 768 0,-1-2 160 0,1 2 32 15,1-4 0-15,2 2 256 0,-1-2 64 0,1-1 16 0,0 0 0 0,0 0 832 0,2 0 176 16,-1-1 16-16,0-2 16 0,2 4 160 0,0-4 48 15,2 2 0-15,-1 0 0 0,1-2-720 0,-1 1-144 16,2 1-16-16,-1 1-16 16,1-1-432-16,-1-1-128 0,1 1 0 0,-2 0 0 15,2 2 0-15,-2 0 0 0,1 0 0 0,1-1-144 16,-1 1 144-16,-1 1-160 0,-1 1 160 0,0-4-160 16,-1 2 160-16,0-1-208 0,0 2 80 0,-2-1 128 0,0-2 0 0,-1 2 0 15,1-2 0-15,0-2 0 0,-1 0 0 0,1-1 0 0,0 1 0 16,0 0 0-16,2 2 0 0,-1-2 208 0,0 2-16 15,0 2-16-15,-1-2 16 0,1-1 16 16,-1 2 0-16,0-1 0 0,-2 1-80 0,0 2 0 0,0-1-128 0,-1-1 192 16,-2 2-192-16,0 1 128 0,-1-3-128 0,-1 1 0 15,-1 1 0 1,1-2 0-16,0 1 0 0,-1-2 0 0,-3 0 0 16,0 1 0-16,-1-4 0 0,-1 3 0 0,-2 0 0 0,0-2 0 0,-3-1 128 0,-1 1-128 15,-1 0 128-15,-4 2-128 0,-1-2 176 0,-7 2-176 0,0 1 192 16,-3-2-192-16,-1 1 192 0,-1 0-192 0,-2 2 128 0,1-2-128 31,0 4 0-31,-1-3 0 0,-2 3 128 0,0 0-128 16,2 0 0-16,0 0 0 0,-1 0 0 0,-3-3 0 0,-1 3-240 0,2-4 80 0,0 4 160 15,1-2-192-15,-1 2 192 0,2-3-192 0,-1 2 192 16,4 1 0-16,4 0 0 0,1-2 0 16,3 2 0-16,1-3 0 15,6 2 0-15,1-2 0 0,-1 1 128 0,3 1 16 0,2-3 0 0,1 2 0 0,3-2-16 0,1-1-128 16,1 1 192-16,1 2-64 0,3-2-128 0,0 4 0 15,2-2 0-15,0 0 0 16,2 2 0-16,1 4 0 0,2-1 0 0,-1-2 0 16,0 4 0-16,0-2 0 0,3 4 0 0,-1-1 0 0,0 0 0 0,1 4 0 15,0-1 0-15,0 0 0 16,1 4-144-16,-1-2 144 0,1 1-192 0,-2 3 192 16,1-1 0-16,1 2 0 0,0 1 128 0,0 0-128 0,0-1 304 0,1 3-48 0,2 2 0 0,-1 3 0 15,-1-2-256-15,2 5 0 0,1 1 0 0,-1 5 0 31,1-1 192-31,-1 1-64 0,0 2 0 0,1 1-128 0,-2 4 0 16,1-1 0-16,1 4 0 0,-2-1 0 0,2 5 0 0,-2-2 0 0,1 2 0 0,-1 6 0 16,1 7 0-16,-2 1 0 0,0 5 0 0,-1-3 0 15,0 1 208 1,-1 1-64-16,-2 2-16 0,1 2 0 0,1 2 80 0,-1-2 16 16,2 0 0-16,2-2 0 0,0-1 48 15,-1-3 16-15,3 0 0 0,0 1 0 0,1 5-128 0,1 1-32 0,1-4 0 0,1-2 0 16,0 0-128-16,0-2-144 15,-1-5 144-15,0 6-208 0,0 1 208 0,0 1 0 16,0 0 0-16,-1-3 0 0,-3-4 0 16,1 1 0-16,-3 4 0 0,1 1 0 0,-2 2 0 0,-2-1 0 15,2 0 0-15,-2-5 0 0,-1 2 0 0,1-1 0 0,1 2 0 0,-2 4 0 16,3-1 288-16,0 4 0 16,3-5 0-16,-1 0 0 0,2 0-288 0,1-2 0 15,1 5 128-15,0 0-128 0,-1 1 0 0,0-4 0 0,0-2 0 16,-2 0 0-16,-1-3 0 0,-3 4 0 0,0 1 0 15,-2-1 0-15,-1 6 0 0,1-5 0 0,-2-2 0 16,0-2 0-16,0 2 0 0,-1-3 0 0,-1 4 0 0,2-4 0 16,2 1 160-16,0-2-32 0,2-2 0 0,1-4 0 15,3-2 64-15,-2 2 0 0,2 1 0 0,1 1 0 16,1 0-192-16,0-3 0 0,0 2 0 0,-1-1 0 16,1-3 0-16,-3-3 0 0,2-2 0 0,-2 6 0 15,1 6 0-15,-3-1 0 0,0 7 0 0,-1-2 0 0,-2-4 0 0,-1-3 0 16,-2 6 0-16,-1-6 0 15,-2 2 0-15,0-4 0 0,0 3 0 0,0-4 0 0,-1 0 0 16,1-4 0-16,2-3 0 0,1 1 0 0,1-4 0 16,0 1 0-16,1 1 0 0,0-2 0 0,3-2 0 0,1 1 0 15,0-1 128-15,0-1-128 0,0-4 368 0,0-2 32 0,1 3 16 0,-2 0 0 16,1 2-256-16,-2-3-160 0,1 0 192 0,-3 5-192 16,-1 1 0-16,0-1 0 0,-1 2 0 0,0-2 0 0,-2-4 128 0,2 0-128 31,-1-2 0-31,-2 1 0 0,4-7 0 0,-2-2 0 15,0 1-176-15,2-2 176 0,2 2 0 0,-1-3 0 16,3-4 0-16,-1 2 0 0,2-2 0 0,2 1 0 16,-1-4 0-16,1 2 0 0,2 1 0 0,-1 1 0 15,0 1 192-15,1 1-48 0,0-2-144 0,-1 1 0 16,0-1 0-16,-1 4 0 0,0-1 0 0,-1 0 0 16,0 1 0-16,-2-1 0 0,1 4-192 15,-3-3 192-15,2 1-160 0,-1-3 160 0,0-2 0 0,2-2 0 0,-1 1-128 0,1-3 128 0,0 2 0 0,3-5 0 31,-1 0 0-31,1 0 0 0,-1-1 0 0,1-3 128 0,0 2-128 0,-1 0 160 16,0-1-160-16,-1 2 0 0,0 1 0 0,-1-2 0 16,-1 4 0-16,-1 1 128 0,-1-2-128 0,0 0 0 15,-2 1 0-15,0-4 0 0,1 0 0 0,-2-1 0 16,1 0 0-16,1-4 0 0,0-2 0 0,1 1 0 16,0-4 0-16,2 1 0 0,0-2 0 0,0-3 0 15,1 0 192-15,1 1-64 0,0-2 0 0,0-2 0 16,2 0 288-16,-1 2 48 0,2-2 16 0,0-3 0 0,2 3-208 15,0 1-32-15,1-1-16 0,1-3 0 0,3 3-224 16,1-1 144-16,1 0-144 0,0 2 128 0,3-2-304 0,2 1-64 16,0 0-16-16,1 0 0 15,2-1-192-15,0 4-64 0,5-4 0 16,0 4 0-16,0-2 160 0,1 1 32 0,4 0 0 0,1-1 0 0,1 2 320 0,1-1 0 16,2-2 0-16,2 0 0 0,0 2 0 0,3-2 0 15,4 0 128-15,0-3-128 0,1 3 0 0,1-2 0 16,3 2 0-16,3-3-176 0,4 2 176 15,-1-2 0-15,1 3 128 0,-5 0-128 0,-1 2 0 0,-5 1 0 16,-3 0 0-16,-3 3 0 0,-5 0 0 0,-1 3 0 16,-2-2 0-16,-6 4-128 0,-3-4 128 0,0 5 0 0,0-1 0 0,-1 0 0 15,-1 0 0-15,-1-1 0 0,-1-2 0 0,-1-1 0 16,1 2 0-16,-3-3 0 0,0 0 0 0,-2 0 0 16,-1 0 0-16,0 0 0 15,0 0 0-15,0 0 0 0,-1 2 0 0,2-2 0 0,-1 2 0 16,1 0 0-16,-2 2 0 0,1-2 0 0,-1 4 0 15,0-2 0-15,-1 2 0 0,-1-2 0 0,0 2 0 0,0-2 0 16,-1 5 0-16,-2-6 0 0,2 4 0 0,-2-1 0 16,-1-4 0-16,1 2 0 0,-1-2 0 0,0-2 0 15,-1 2 0-15,1-2 0 0,-1-2 0 0,-1 2 0 16,1 0 208-16,1-2 80 0,0-2 16 0,-1 2 0 16,1-2 0-16,0 0 0 0,1 2 0 0,-1-2 0 0,-1-1-304 0,-2 4 0 15,1-4 128-15,-1 4-128 16,-2-2 0-16,1 0 0 0,1 0 0 0,-2-1 0 15,0 1 128-15,2-4-128 0,-2 1 192 0,0-2-192 16,-1 0 0-16,0 0 0 0,-1-5 0 0,-2 0 0 0,2-2 128 0,-3-1-128 16,0-7 192-16,-1 4-192 0,0-9 352 0,0 2-32 15,0-2-16-15,1 0 0 0,2-3-160 0,0-1-16 16,1-3-128-16,0-2 192 0,2-3-32 16,-1-1-16-16,1 1 0 0,-1-5 0 0,3 1-144 15,-1-3 128-15,1-3-128 0,-1 2 128 0,1 0-128 0,-2 1 128 16,1 2-128-16,-2 1 128 0,0 0-128 0,-1 2 160 0,0-1-160 0,-2-1 160 15,0-1-160-15,-2 0 192 16,-1 5-192-16,-2 1 192 0,1 2-192 0,-2-1 128 16,0 3-128-16,1-3 128 0,-1 0-128 0,3-3 160 15,0 0-160-15,1-2 160 0,2-2-160 0,2 1 0 0,1 2 0 0,3-4 128 16,-1 4-128-16,2-3 0 16,1 2 0-16,0 1 0 0,0-1-192 0,0 1 192 0,-2 1-192 0,1 0 192 15,-2 3 0-15,1-3 0 16,-2 4 0-16,-1 1 0 0,0-1 208 0,-1 1 16 0,0 4 0 0,-2-3 0 15,1 4 144-15,-2-3 16 0,0-3 16 0,1 1 0 16,0-3-720-16,2 0-160 16,0-1-32-16,2-1 0 0,1 1 512 0,1-4 0 0,1 5-128 15,-1-2 128-15,3-2 0 0,-1 2 0 0,2 5 0 0,-1-7 0 16,0-2-128-16,0 1 128 0,2-1-208 0,-3 1 80 16,-1 3 128-16,0 0 0 0,-3 5 0 0,1 2 0 0,-4-1 0 0,1-2 256 15,-1 2-64-15,-1-1-16 16,0-1 224-16,-1-4 48 0,0-1 16 0,2 2 0 15,0-1-336-15,1-1-128 0,1 2 0 0,1-1 0 16,2 3 0-16,-1-3 0 0,1 2 0 0,-1-2 0 0,2-4 0 16,-2-2 0-16,1-2 0 0,-1 1 0 15,0-1-336-15,-1 2-64 0,-2 3-16 0,-1 1 0 16,-1 2 416-16,-1 0-160 0,-1 1 160 0,-2-3 0 0,0 2 0 0,-1-1-128 16,0-1 128-16,0 1 0 0,-1-1 320 0,-1 2 128 15,3 3 32-15,-1-3 0 0,2 1-352 16,1-1-128-16,3 1 0 0,2-5 0 0,0 1 0 0,2 0 0 0,2 0 0 15,1-1 0-15,2 2 0 0,-1 2 0 0,2 2 0 0,-2-1 0 16,0 0 0-16,0 3 0 16,1-3 0-16,-4 1 0 0,1 2 0 0,-3 1 0 15,1-1 0-15,-2 5 0 0,-2-3 0 0,0 3 0 16,-3 0 0-16,0-1 0 0,-3 1 0 0,0-1 0 0,-1 0 0 0,-1-2 0 16,2 2 0-16,-2-4 0 0,1-1 0 0,-1-1 0 0,3 0 0 15,-1-2 0-15,3 1 0 0,0 3 0 0,2 0 0 16,2 1 0-16,-1 2 0 0,2-1 0 0,0-3 0 15,0-1 0-15,2 2 0 0,-2 1 0 0,2 2 0 16,-1 0 0-16,0 2 0 16,1 1 0-16,-1 2 0 0,-1 0 0 0,-1 4 0 0,-1-1 0 0,0 2 0 0,-2-1 0 15,2 1 0-15,-3 0 0 16,1-1 0-16,0 0 0 0,-1 2 0 0,2-2 0 16,0-1 0-16,1 1 0 0,1 1 0 0,-1 0 0 0,2 2 0 0,0-2 0 15,0 1 0-15,-1 1 0 0,1-3 0 0,0 0 0 16,-1 3 0-16,0 0 0 0,-2 2 0 0,2-1 0 15,-2 2 0-15,1 2 0 16,0-2 0-16,-2 1 0 0,-1 4 0 0,1-3 0 16,-1 3-416-16,0-2-32 0,0 1 0 0,2 2 0 15,-2 3-592-15,0-2-128 0,1 2-32 0,-1-1 0 16,-1 1-704-16,1 0-144 0</inkml:trace>
  <inkml:trace contextRef="#ctx0" brushRef="#br0" timeOffset="-142374.02">24478 5775 34095 0,'-9'-3'3024'0,"4"0"-2416"0,0-1-480 0,3 1-128 0,2 3 784 0,0-3 144 16,1 0 32-16,-1-1 0 0,1-4-1504 0,-2-5-288 0,1 0-64 0,-1-2-16 0,-2-1 256 0,1 2 48 0,-3-2 16 0,-2 1 0 15,1 3-864-15,-4 2-160 0,0-2-48 0,-3 2 0 16,-3 0 928-16,-5 4 176 0,-4 0 48 0,-3 2 0 0,-5 4 1664 0,-2 6 352 0,-1 0 64 0,-3 8 16 15,1 1 400-15,1 5 64 0,2 4 32 0,3 2 0 16,1 5-880-16,3 1-176 0,4 5-48 0,3-1 0 16,5 1-832-16,5-4-144 0,2 1 0 0,3-2 0 0,4 3-288 15,2-3 64-15,2-1 16 0,3 0 0 0,3-8 208 16,0 0 0-16,2-5-160 0,3-3 160 0,1-4-256 0,2-6 32 16,2-1 0-16,0-8 0 0,2-2 16 0,0-4 0 15,-3-1 0-15,4-5 0 0,5-6 208 0,3-4 0 16,2-7 192-16,-1 3-192 0,1-5 416 0,-1 0-32 15,-1 1 0-15,-4-1 0 16,0-1-64-16,-4 2 0 0,-1-5-16 0,-3 2 0 16,-3 6-48-16,-2-1-16 0,-1 4 0 0,-1-1 0 15,-1 7-64-15,-3 3-16 0,-2 6 0 0,-2 3 0 0,0 5 32 0,-2 1 0 0,-3 4 0 16,-2 3 0-16,0 3 16 16,-2 1 16-16,-2 2 0 0,0 1 0 0,0 2-224 0,-1 1 0 0,0 3 0 15,2-4 0-15,2 4 0 0,1-2-208 16,2 2 64-16,-1 1 16 0,3-1 128 15,-1 4 0-15,1-2 0 0,1 5 0 0,-1 1 0 0,1 2 0 0,-3 3 0 0,2 2 0 16,-3 3 0-16,2 0 0 16,-2 3 0-16,2 1 0 0,-2 1 0 15,3-6 0-15,0-1 0 0,1 0 0 0,1 7 0 0,0 0 0 0,2-3 0 0,-1-3 0 16,2-3 0-16,1-1 0 16,-2-2 0-16,1-1 0 0,-1-2 0 0,-2 2 0 0,0 0 0 0,-1 2 0 0,0-2 0 0,-1-2 128 31,-2 5-128-31,1-1 176 0,-2 1 192 0,-1-1 32 15,-2 0 16-15,-1 1 0 0,0-1-144 0,-3-2-16 0,-1 3-16 0,-1-4 0 0,-1-3-48 0,-1-2 0 16,1-2 0-16,-1-3 0 0,0-1 16 0,-1-2 0 16,2-2 0-16,-2-4 0 0,0-2-208 0,-2-4 0 15,-2-2 0 1,-1-6 0-16,-3-2-256 0,-2-5-80 0,-2-5-32 0,-3-6 0 31,-2-2-464-31,-2-9-112 0,-2-2-16 0,1-1-18688 0</inkml:trace>
  <inkml:trace contextRef="#ctx0" brushRef="#br0" timeOffset="-141517.06">24998 6062 35935 0,'-10'-3'3200'0,"3"1"-2560"0,2 2-512 0,2 0-128 0,1 2 368 0,-3-2 48 0,-4 0 16 0,-7 0 0 0,-5 0-896 0,-4 0-176 0,0 3-48 0,-1 0 0 0,-2 1 304 0,-1 2 48 0,-3 0 16 16,-3 3 0 0,2 1-512-16,-1 0-112 0,1 3-16 0,2 2 0 0,4-2 1216 0,4-1 224 15,9-2 48-15,0 0 16 0,3 0 928 0,3 0 176 16,5 1 32-16,3-1 16 0,3-4-1312 0,5 1-384 15,3-1 144-15,3-1-144 16,4 2-272-16,3-4-128 0,4 0-32 0,4 0 0 0,2-1 304 0,4 0 128 16,2 1-128-16,-1 0 128 0,-1 4 0 0,-2-5 0 0,-1 3 0 0,-1 0 0 15,-1 2 0-15,-2-1 0 0,-2 1 0 0,-2 1 0 16,-5-2 0-16,-1 4 0 0,-3-2 0 0,-4 3 0 16,-1-1 128-16,-3 2 48 0,0 1 16 0,-2 0 0 15,0 0 240-15,-1 0 48 0,0 2 16 0,-3 1 0 16,0-1-288-16,-1-2-48 0,0 2-16 0,-2-4 0 15,-3 4-16-15,-1 1 0 0,-2-3 0 0,0-1 0 16,-2 0 64-16,-3 0 0 0,0-1 0 0,-3-1 0 16,-2 0-16-16,-1-1 0 0,-5 3 0 0,-1-3 0 15,-3 1-176-15,-1-3-256 0,0-1 64 0,0-4 16 16,3-1-1184-16,3-4-240 0,2-3-64 16,5-7-14912-16</inkml:trace>
  <inkml:trace contextRef="#ctx0" brushRef="#br0" timeOffset="-140931.49">25263 6198 36863 0,'0'5'3264'0,"0"0"-2608"0,1 1-528 0,0-3-128 15,2 1 896-15,-2 2 128 0,1 7 48 0,1 5 0 0,1 8-864 0,-2 5-208 0,-1-1 0 0,-2 1 0 0,-1-5 144 0,-2-3-16 0,0-1 0 0,0-2 0 16,1-1-128-16,-2-6 0 0,1 2 0 0,2-5 128 16,0-4-128-16,1 0 0 0,1-2 0 0,1-1 0 15,1-3 0-15,1-4 0 0,2 1 0 0,1-3 0 16,2-4 0-16,1-4 192 0,0 0-192 16,3-5 192-16,-1-3-64 0,1 0 0 0,-1-3 0 15,0-3 0-15,0-1 48 0,-1 3 0 0,1-2 0 16,-1 6 0-16,1 1 48 0,-1 7 16 0,-1 5 0 0,-3 8 0 15,-1 1-80-15,0 8-16 0,0 6 0 0,-1 4 0 0,-2 4-144 0,2 1 0 16,-2 7 0-16,0-3 0 16,0-1 144-16,1-3-144 0,-1 1 160 0,-1-6-160 15,2-1 128-15,-1-4-128 0,2-4 0 0,-2-5 0 0,2-2 0 0,0-2 0 16,1-2 0-16,1-7 0 0,0-1 0 0,0-2 0 16,3-5 0-16,1-4 0 0,1-5 288 0,1-3-32 15,2 1-16-15,2-7 0 16,0 1-80-16,0-5-16 0,3 0 0 0,-2-1 0 0,0 3-144 15,2-1 160-15,-2-1-160 0,1 11 160 0,-2 3-160 16,-4 9 0-16,-2 10 0 0,-3 6 0 0,-2 6 0 0,-1 6 192 0,0 8-192 16,-3 5 192-16,0 7 112 0,2 5 16 15,0 3 16-15,4-1 0 0,0 2-336 16,3-3 144-16,1-5-144 0,0-3 0 0,3-4 272 0,-1-1-48 16,3-3-16-16,-1-3 0 0,-1-5-16 0,4 2-16 0,2-1 0 0,1-3 0 15,-1 1 176-15,1-4 32 16,0 1 16-16,-1 0 0 0,-2-1-208 0,-2-2-32 15,0 2-16-15,-1-3 0 0,-2 0-144 0,-1 0-272 16,-1-1 64-16,0 0-14896 16,-2-1-2960-16</inkml:trace>
  <inkml:trace contextRef="#ctx0" brushRef="#br0" timeOffset="-139461.22">22091 7994 23039 0,'-17'-3'2048'0,"4"-1"-1648"0,2 2-400 0,5-2 0 0,5 4 2576 0,1-3 432 16,0 1 96-16,0-2 16 0,0 0-3488 0,2-4-688 0,4 0-144 0,6 2-16 0,4 1 688 0,5 2 144 0,6 1 16 0,5 2 16 0,5 0 160 16,5 2 48-16,6 0 0 0,3-1 0 0,-3 2 144 15,9-1 0-15,7-1 0 0,7 2 0 0,2 1 688 16,2-4 112-16,0 0 32 0,-3-2 0 0,1-3 512 16,2 4 96-16,3-1 32 0,-1-2 0 0,0 0-768 0,-3-2-128 15,-2 0-48-15,-1 0 0 0,-3 3-240 0,-5 0-48 16,-3-1-16-16,-5 1 0 15,-5-3-672-15,-4 2-144 0</inkml:trace>
  <inkml:trace contextRef="#ctx0" brushRef="#br0" timeOffset="-138625.71">22421 9340 43311 0,'-1'0'3840'0,"2"-1"-3072"0,3-1-608 0,2 0-160 0,3 1-336 0,2 1-112 0,7 0 0 0,15-3-16 0,16-1-368 0,17 2-64 0,11-2 0 0,9 4-16 0,8-2 656 16,2 4 128-16,3 2 128 0,0-2-192 0,-1 5 192 0,-4-4 0 0,-4 0 0 0,-2 2 0 0,-3 0 0 15,-2 1 144 1,-3-5-16-16,-3-1-128 0,-5-1 448 0,-3 1 0 16,-2 1-16-16,-5 2-12080 0,-4-1-2400 0</inkml:trace>
  <inkml:trace contextRef="#ctx0" brushRef="#br0" timeOffset="-137488.3">23215 11446 54367 0,'-2'-4'4832'0,"0"2"-3872"0,2-2-768 0,2 4-192 0,0-3 0 0,0 3-192 0,2-3 48 0,4-3 0 0,4-1-1968 0,4 1-384 0,1 2-64 0,4-2-32 0</inkml:trace>
  <inkml:trace contextRef="#ctx0" brushRef="#br0" timeOffset="-137345.78">23512 11924 50687 0,'-8'11'4496'0,"1"-4"-3600"0,1 0-704 0,2-1-192 15,3-3 1872-15,2-3 352 0,0 1 64 0,1 1 16 16,0 5-4112-16,2-4-816 0,2 4-176 0,3-5-20576 15</inkml:trace>
  <inkml:trace contextRef="#ctx0" brushRef="#br0" timeOffset="-137187.15">23525 12812 56207 0,'-11'13'4992'0,"0"-5"-3984"0,4 2-816 0,5-6-192 31,2 2-1184-31,-1 0-288 0,-2 13-48 0</inkml:trace>
  <inkml:trace contextRef="#ctx0" brushRef="#br0" timeOffset="-136481.52">22688 14283 43311 0,'-5'-2'3840'0,"2"0"-3072"0,1-1-608 0,5 2-160 0,2-1 128 0,2-1-128 0,4-2 192 0,9-3-64 0,11-2-1408 0,14-3-304 0,11 1-48 0,12-4-16 0,12 1 1488 15,10 1 288-15,9-2 64 0,7 1 16 0,5 3 240 0,2 1 32 16,3-1 16-16,-3-1 0 0,-3 7-176 0,-4-3-48 16,-2 3 0-16,-4-1 0 0,-5 1-272 15,-7-1 0-15,-5 1 128 0,-4 3-12352 16,-3-4-2496-16</inkml:trace>
  <inkml:trace contextRef="#ctx0" brushRef="#br0" timeOffset="-134535.25">22050 5541 35935 0,'-2'-4'3200'0,"0"2"-2560"0,2-1-512 0,2 2-128 0,-1 1-1424 0,-1-4-304 0,0 2-64 0,1-2-16 0,0-2 720 0,-1-3 160 0,3 3 32 0,-1 3 0 0,1-1 480 16,1 4 96-16,0-3 32 0,3 3 0 0,1 3 288 0,1-3 0 0,3 4 0 15,1-2 0-15,2-1 1024 0,1 3 144 16,3-2 48-16,2 1 0 0,0-3 32 0,2 0 16 16,0-3 0-16,3 0 0 0,3-1-160 0,0-1-16 15,2-2-16-15,3 0 0 0,1 1-432 0,4 0-64 0,-1 0-32 16,0 2 0-16,0 2-336 0,-3-1-64 15,-2 2-16-15,-5 1 0 0,-1 1-128 16,-6 2 0-16,-3-1 0 0,-5-1 0 0,-4 4 0 0,-3-1 0 0,-5-1 0 0,-2 0 0 16,-1 1-144-16,-5 2 144 15,-1 0 0-15,-3-2 0 0,-3 5-192 0,-3-3 64 16,-1 0 128-16,0 0-208 0,-1 0 208 0,-2 2 0 16,0 0 0-16,-1 0 0 0,-3 2 0 0,0 1 0 0,-1 1 0 15,-1 2 0-15,-1 1 0 0,-2-2 0 0,0 3 128 16,0 0-128-16,-4 3 0 0,1 0 0 0,-2 0 0 15,2 0 0-15,2-1-192 0,4 1 192 0,4-3-208 0,6-4 80 0,4 2 128 16,5-4 0-16,3 1 0 0,5-5 0 0,3 2 0 16,2-2 0-16,2 3 0 0,4-3 0 15,0 1 0-15,3 2 176 0,3-2-48 0,2 2 0 16,2-2 96-16,2-1 16 0,3 1 0 0,3-1 0 0,0-2-48 0,2 0 0 16,5 0 0-16,0 0 0 0,0 1 48 0,1-1 0 15,1-1 0-15,-1 3 0 0,0-3-240 0,-2 3 0 16,-2-2 0-16,-2-4 0 15,-2 2 0-15,-4-2 0 0,-2 0 0 0,-3-2 0 16,0-1-512-16,-2 0 16 0,1-1 0 16,-2-1 0-16,-1 1-1680 0,3-3-320 0</inkml:trace>
  <inkml:trace contextRef="#ctx0" brushRef="#br0" timeOffset="-133649.53">22225 5085 30399 0,'-8'-3'2704'0,"3"1"-2160"0,3 1-544 0,2 1 0 0,0 0-608 0,0 0-224 0,-4-3-64 0,-1-1 0 0,0 2-1568 0,-2-4-320 0,-1 2-64 0,2-2-16 0,1 2 2272 0,-1-1 448 16,2 1 144-16,-1 1 0 0,2 0 0 0,-2 0 0 16,1 0 0-16,0 1 128 0,1 0 1216 0,-1 0 240 31,1 2 48-31,1 0 16 0,-1 2 624 0,1-2 128 0,1 3 32 0,-1 1 0 15,2-3-608-15,0 4-112 0,2-2-32 0,-1 1 0 16,3 1-656-16,2-1-144 0,-1-3-32 0,3 2 0 16,5-1-528-16,3-2-96 0,5 0-32 0,4 0 0 15,2-2-192-15,1-2 128 0,4 0-128 0,2-2 0 16,0 0 0-16,2-3 0 0,1 2 0 0,-2 0 0 16,-5 3 0-16,-1 0 0 0,2 0 0 0,-2-1 0 15,-2 4 0-15,-2-2 0 0,-4 3 0 0,-4 3 0 16,-2-3 0-16,-3 0 0 0,-2 1 0 0,-1-1 0 15,-1 1 0-15,0 1 0 0,-1 0 0 0,1-2 0 16,0 0 144-16,1-2-144 0,1 0 128 0,0 0-128 0,0-1 0 16,-2 0 0-16,3-1 0 0,-1-1 0 0,-1 1 0 15,0-2 0-15,-1 2 0 0,1-2 0 0,-3 0 0 0,0 0 0 16,-2 0 0-16,-2 0 0 0,-2 2 384 16,-1-2 0-16,-2-1 0 0,-2 1 0 0,-3 3 0 0,-3-4-16 15,-1 1 0-15,-3-4 0 0,-2 4-96 0,-3-4-16 16,0 2 0-16,-2-2 0 0,-2-3-256 0,1 3 0 15,-1-4 128-15,3 0-128 0,1 2 256 0,2-4-16 16,1-1 0-16,0 5 0 0,3 0-240 0,-1 2 0 16,2 4 0-16,1-1 0 0,1 1 0 0,2 3-192 15,2 3 48-15,1 0-13552 16,1 1-2688-16</inkml:trace>
  <inkml:trace contextRef="#ctx0" brushRef="#br0" timeOffset="-130468.3">22239 7792 30399 0,'2'-9'2704'0,"-1"5"-2160"0,0 2-544 0,0 2 0 0,-1-1 992 0,0 1 96 0,2-3 0 0,-1-1 16 0,0 1 176 0,0-2 16 0,-1 3 16 0,-2 2 0 0,-2 2-832 0,-1 3-160 0,-4 2-48 0,0 2 0 0,-4 1-144 0,-2 2-128 15,-1 2 144-15,0 0-144 0,0-1 192 0,1 3-64 16,2-4-128-16,2 1 192 0,1 3-192 0,1-3 128 15,2 3-128-15,0 0 0 16,1 2 128-16,3-1-128 0,-1 2 0 0,0 2 0 16,2-2 256-16,0 1-32 0,1-1-16 0,1-1 0 15,3 1-64-15,-1-3-16 0,2 0 0 0,1-2 0 0,0-2 16 0,2-3 0 16,3-3 0-16,2-4 0 16,2-2 48-16,2-2 0 0,1-4 0 0,2-4 0 0,1 0 16 0,0-3 16 15,1-1 0-15,-2 0 0 0,-3 2-48 16,2-3-16-16,1-1 0 0,-2 0 0 0,-4 3-16 15,0 1 0-15,-1-2 0 0,0 2 0 0,-2-3-144 16,-2 2 0-16,-3 0 0 0,-3 3 128 0,-1 0-128 0,-3 2 160 0,-3-2-160 0,-3 1 160 16,-3 2 128-16,-2-3 32 15,-2 4 0-15,-2-3 0 0,0 3-16 0,0 0 0 16,1 2 0-16,-1 1 0 0,2 3-128 0,1 3-32 16,1-1 0-16,-1 3 0 0,2 0-144 0,1 3 0 0,-2 3 0 0,0 2 0 15,0 2 0-15,1 1 0 16,2 0-144-16,1 1 144 0,4-1 0 0,2-2-128 15,3 0 128-15,3-2 0 0,6 2-320 0,1-3 32 16,4-1 16-16,2-3 0 0,2 0-16 0,3-5 0 16,1 1 0-16,2-3 0 0,-1-3 288 0,1-1 0 0,-4-1-128 15,1 2 128-15,1-1 0 0,-1-2 0 0,-4 0 176 0,-1 2-176 0,3-2 128 0,-2 2-128 16,-2-2 0-16,-1 0 0 16,1 0 0-16,-3-4 0 0,-1 3 0 15,-2-4 0-15,-2 4 208 0,-2-5-64 0,-1-1-16 0,-2 0 0 0,-2 0 160 0,-1-3 32 16,-1 1 0-16,-3-1 0 0,-2 1 0 0,-1 4 0 15,-2 0 0-15,-4 5 0 0,-1 2-64 0,-3 4 0 16,-3 3 0-16,-4 3 0 0,-1 4-256 0,-2 3 0 16,-2 5 0-16,2-2-144 0,2 2-112 0,0 2 0 0,2 0-16 15,3-2 0 1,4 1 96-16,4-7 32 0,4-2 0 0,1 3 0 0,0-1 144 0,1 4 0 0,4 0 0 16,-1 3 0-16,4-6-192 0,1 0 32 0,0-3 16 0,3-2 0 15,0-2-112-15,1-4 0 0,1-1-16 16,0-4 0-16,-1 3 272 0,2-3-128 15,2-6 128-15,0 0 0 0,-3 2 0 0,1-3 304 0,2-2-48 0,2-7 0 16,0 3-16-16,2-5-16 0,-1 4 0 16,0-2 0-16,0 7-224 0,-4-2 0 15,0 6 0-15,-2 1 0 0,-3 4 0 0,0 0 128 16,-2 3-128-16,-2 0 0 0,0 3 0 0,-2 0 0 16,0 1 0-16,-4 2 0 0,2 0 0 0,-2 1-128 0,1 1 128 0,-2-2 0 0,1-2 0 15,2-1 0-15,1 0 0 0,1-1 0 0,-1 0 0 16,1-2 144-16,1-2-144 0,1 0 192 15,2-1 64-15,1-4 32 16,3-1 0-16,3-2 0 0,0 0-80 16,2-1-16-16,4 0 0 0,0 0 0 0,0 1-192 0,2-3 128 0,-1 3-128 15,-1 2 0-15,-2 0 0 0,-1 0 0 16,-1 4 0-16,-4-2 0 0,-1 3 0 0,-3 3 0 0,-4 2 0 0,-3 1 0 16,-2 1 0-16,-4 5 0 0,-4-3 0 0,0 1 0 15,0 2 288-15,2-2-32 0,0 0-16 0,4-1 0 16,-1-3-80-16,3 0-16 0,5-3 0 0,6-6-23184 0</inkml:trace>
  <inkml:trace contextRef="#ctx0" brushRef="#br0" timeOffset="-125629.95">22166 7674 11967 0,'3'-2'1072'15,"-2"-2"-864"-15,0 1-208 0,1 0 0 0,0 3 2336 0,-1-3 416 0,1 2 96 0,0-1 16 0,2-1-624 0,1-1-128 0,0 2-32 0,-2 1 0 0,2-2-1360 0,-2 3-272 0,0-2-48 0,-1 2-16 0,0 0-384 0,-2 2 0 16,0-2-144-16,0 0 144 0,-1 0-208 0,-3 0 64 16,-1 0 16-16,-2-2 0 15,-2 2 512-15,-2-1 128 0,-1-2 0 0,-6-3 16 0,0 2 432 16,-3 0 96-16,0-2 16 0,-3-2 0 16,-3-2-368-16,-3 0-64 0,-2-5 0 0,-4 1-16 0,3 0-128 15,-2 0-32-15,-2-2 0 0,-3-3 0 0,-9 1-240 0,-1-2-48 16,-5-1-16-16,3 1 0 0,-1 2-160 0,-6 2 192 0,-9-1-192 15,-5 1 192-15,-4 2-368 0,2 0-64 16,-1-1-16-16,4 2 0 16,3 0-256-16,5 1-48 0,2-1-16 0,6 4 0 0,5-1 320 0,5-1 48 15,5 3 16-15,4 2 0 0,2 0 192 0,4 2 0 16,3 2 0-16,1-1 160 0,2 6-160 0,0-1 0 16,3 2 0-16,-2 2 0 0,5 1 0 0,0 2 0 0,3 0 0 0,2-2-176 31,5 2-272-31,2 1-48 0,2-1-16 0,3 0 0 15,2 1 16-15,2 2 0 0,1-2 0 0,2 3 0 0,0-3-96 0,0-1-32 16,2 0 0-16,-1 3 0 0,1-4 624 0,-1 1 0 0,0 0 0 0,1 0 128 0,2-4 544 0,0 0 96 16,-2 1 32-16,0-2 0 15,1 2 288-15,-1 0 64 0,2 4 16 16,-2-1 0-16,2 4-704 0,1 6-144 0,0 3-16 0,1 7-16 16,1 5-288-16,-1 11 0 0,1 5 0 0,-4 10 0 15,-4 7 0-15,-4 6 0 0,-7 8-128 0,-5 5 128 31,-1-1-640-31,-2-10-48 0,0-4 0 0,3-12 0 0,1-11-560 16,1-7-112-16,1-6-32 0,-2 1 0 0,-1 3 1808 0,-3-3 352 0,2-4 80 0,0-1 16 0,-3-2 352 0,0-3 80 16,1-3 16-16,2-1 0 0,1 1-800 15,1-4-176-15,1-3-16 0,1-1-16 0,2-5-304 16,1 0 0-16,1-4 0 0,1-2 0 0,0-2 128 0,3 1-128 16,0-3 0-16,1 0 0 0,0 0 0 15,0 0 0-15,1 0 0 0,0 0 0 0,3 0 0 0,1 0 0 16,1 1 0-16,3 2 0 0,1-3 0 0,1 0 0 0,3 0 0 0,0 0 0 15,2-4 192-15,4-2-64 0,3 0 0 0,2-4-128 16,5-3 128-16,2 1-128 16,4-4 0-16,2-3 0 0,3 3 0 0,0-2 0 15,1-1 0-15,4 1 0 0,3 4 0 0,3 2 0 16,-1 2 0-16,0 0 0 0,-1 4 0 0,0 1 0 16,-6 3 0-16,2 0 0 0,1 2 0 0,-4 2 0 0,-1-2 0 0,2 0 0 0,0 0 0 15,0-2 0 1,-2-1 0-16,-5 2 0 0,-4-2 0 0,0-4 0 15,-2 2 0-15,0 2 0 0,1-3 0 0,-1-1 0 0,-1 4 0 0,-3 0 0 0,2 2 0 0,-2-2 0 16,1 3 0-16,-2 0 0 0,-1 3 0 0,-2-3 0 16,-2 4 0-16,-1-2 0 15,-4 3 0-15,-2 0 0 0,-2 1 0 0,-2 0 0 16,-4-2 0-16,-1 0-144 0,-1-1 144 0,-3 2-192 16,-1-3 192-16,-2 3-192 0,1-4 192 0,-2 1-192 15,-1 1 320-15,1-6 64 0,0 3 16 0,1-2 0 0,1 1 112 0,1-4 0 16,3 0 16-16,1-1 0 15,3-1-64-15,2-1-16 0,1-1 0 0,1 2 0 16,1 0-256-16,2 1-256 0,2-2 64 0,1 0 0 16,2 2 192-16,-2-3-192 0,1 2 192 0,-2 1-192 15,-2 0 192-15,-2-4 0 0,-1 1 0 0,-4-1 0 0,-1 0 0 0,-2-2 0 0,-1-1 208 16,-5-5-64-16,2 1 208 16,-3-7 32-16,-1 1 16 0,-1-8 0 15,-1-1 96-15,1-3 16 0,0 0 0 0,-1-3 0 0,2-7 96 16,-1-2 32-16,0-6 0 0,1-1 0 15,-1 3-256-15,0 0-64 0,0 7 0 0,-1 3 0 0,1 8-320 0,-2 3-128 16,1 5 0-16,-3 6 0 16,0 3-368-16,1 4-64 0,-2 5-16 0,-2 2 0 15,-1 4-384-15,0-2-64 0,-1 6-32 0,0-3 0 16,2 1-176-16,0 1-48 0,2 1 0 0,0 1 0 16,2-2-496-16,2-1-96 0,3 2-32 0,0-3-13472 0</inkml:trace>
  <inkml:trace contextRef="#ctx0" brushRef="#br0" timeOffset="-124480.96">13896 8140 13823 0,'2'-3'1216'0,"-1"0"-960"0,1 2-256 0,1-3 0 0,-2 4 1536 0,1-2 272 0,1 2 48 0,1-4 16 0,1 2-1360 0,2-5-288 16,0 4-48-16,0-4-16 0,-2 4 592 0,-3 0 112 0,-1 0 32 0,-1 3 0 0,-1 0 1232 0,0 0 256 0,0 0 48 15,-1 0 16-15,1 0-1040 0,0 3-224 16,0 0-32-16,-1-2-16 0,2-1-512 0,0 0-112 16,0 0 0-16,0 0-16 0,0 0-48 0,7 21-16 0,-2-17 0 0,-1-2 0 15,3-1-176-15,-1 2-16 16,3-3-16-16,-2 0 0 0,2-3-32 0,-1 2 0 15,-2-1 0-15,2 2 0 0,-1-4 32 0,1 4 0 16,-1 0 0-16,2-2 0 0,-1 2-32 0,2 0 0 16,4 2 0-16,0-2 0 0,0 1-192 0,2 2 144 0,2-3-144 0,3 2 128 15,7-1-128-15,6 3 0 0,3-1 0 0,5-1 0 16,5 2 0-16,5-4 0 0,1 0 0 0,6-4 128 0,8 0-128 0,3 2 0 16,0-2 0-16,3-1 0 0,6 4 0 0,4-4 0 15,3 1 0 1,4-2 0-16,3 2 0 0,6-4 0 0,7 0 0 0,1 0-176 0,-2 0 176 0,-7-3-160 15,-4 1 160-15,13 0-160 16,13-2 160-16,4-2 0 16,-2 2-144-16,2 0 144 0,3 2 0 0,2-3 0 0,1 4 0 15,-1 0 0-15,5 5 0 0,1-2 128 0,0 0 0 0,2 0 0 0,1 3-128 16,-2-1 0-16,-8-2 0 0,4-1 0 16,3 4 0-16,-3-3 0 0,-1-4 0 0,-5-2 0 0,0 6 0 15,-3-7 0-15,-4 0 0 0,-4 0 0 0,-4 4 0 0,-4-6 0 31,-3-1 0-31,-7 1 0 0,-4 1 224 0,-9-4 16 0,-7-1 0 16,-6 5 0-16,-7 2 80 0,-3-1 0 0,-7-2 16 0,-2 1 0 16,-4-1-112-16,-6-1-32 0,-2 4 0 0,-3-2 0 15,-3-1-192-15,-2 2 0 0,-3-2 0 0,-1 1 0 0,-2 2 0 16,-4-3 0-16,0 5 0 0,-5-2 0 16,-3 4 0-16,-3 0 0 0,-3 2 0 0,-4 2 0 0,-1 1-368 0,-4 3-112 15,-4 3-32-15,-5-2-19632 16</inkml:trace>
  <inkml:trace contextRef="#ctx0" brushRef="#br0" timeOffset="-123005.39">13032 16093 18431 0,'-1'0'1632'16,"0"0"-1312"-16,1 0-320 0,1-3 0 0,0 2 1984 0,1 1 336 0,2-2 64 0,2-2 16 0,4-2-1440 0,4-3-304 0,6-1-48 0,2 0-16 0,1-2 176 0,1 2 48 16,1-1 0-16,-2 1 0 15,1 0-128-15,-10 4-32 0,-4 2 0 0,3-2 0 0,2-4 352 0,6-2 64 16,5-4 16-16,4-6 0 15,1-2-288-15,2 1-48 0,0-6-16 0,0-2 0 0,3-1-368 0,4-6-80 32,2-7-16-32,2-4 0 0,2-2-80 0,0-3 0 0,1 0-16 0,3-6 0 15,5 0-48-15,-1-4 0 0,3 1 0 0,3 0 0 0,-1-5-128 0,5 0 128 0,4-1-128 0,3-3 128 16,0 3-128-16,6-2 0 0,5-2 0 0,-1-2 128 16,0 2-128-16,-2 0 0 0,1 0 0 0,4-5 0 15,4-1 0-15,-1-1 0 0,-3-1 0 0,0 1 0 31,2-4 0-31,-8 7 0 0,-7 10 0 0,7-11 0 0,4-2 0 16,4-5 0-16,-3 3 0 0,-2 0 0 0,1 6 192 0,-3 0 96 16,-1 1 32-16,1 1 0 0,-1 2-64 0,0-1-16 15,2 4 0-15,1-4 0 0,-1 0-240 0,-1 0 128 16,-6 5-128-16,4-3 0 0,4-2 0 0,3-2 0 16,3 5 0-16,-4-3 0 0,-6 7 0 0,-6 1 0 15,0 1 0-15,5 0 0 0,7-3 0 0,0-2 0 0,-3 2 0 0,-4 2 0 0,-1 1 0 16,-3 0 0-16,0 5 0 0,-2-4 0 0,2 2 0 0,-2-2 0 15,-3 0 0-15,-2 3 0 16,-6 0 0-16,-1 1 0 16,0-3 0-16,-2 0 0 0,1 4 0 0,-2-5 0 15,1-2 0-15,-2 2 0 0,-3 6 304 0,5-1-48 16,2-6 0-16,0 8 0 0,-1 0-256 0,-3 4 0 16,2 1 128-16,-3 1-128 0,-4 3 0 0,-2 2 160 0,3-2-160 15,-2-2 128-15,0 0-128 0,-1 1 0 0,0 1 0 16,-1 0 128-16,0-1-128 0,0-1-144 0,-2 0 144 15,-3-1-208-15,-1 5 208 0,-1-4 0 0,2-5 144 0,0 3-144 16,-3 1 128-16,-1 3-128 0,-1 3 0 0,0-2 0 16,0 0 352-16,-3 4-32 0,-1 4 0 0,-1 4 0 15,-2 5-112-15,0-4-16 0,5 0-16 0,-2 3 0 16,-1 2-32-16,-3 1 0 0,-1 3 0 0,-2 2 0 16,-1 1-144-16,-2-4 0 0,-1 5 0 0,-3-2-176 15,-1 1 176-15,-4-1 0 0,-1-2 0 0,0 2 0 16,-2 0 0-16,-2 1 0 0,0 2 0 0,-2 3-128 0,0 0 128 15,-1 3 128-15,0 0-128 0,-1 3 176 0,-2 2 0 16,2-1 0-16,-2 3 0 0,1 1 0 0,-1 0-176 16,1 1 0-16,-1 2 0 0,1-2 0 0,-1 4 0 0,1 0-192 15,0 0 32-15,1 2 16 16,0 0-544-16,-1 3-96 0,2-2-32 16,-1 5-13328-16,1 3-2656 0</inkml:trace>
  <inkml:trace contextRef="#ctx0" brushRef="#br0" timeOffset="-118327.05">21291 8708 19343 0,'2'0'1728'0,"0"0"-1392"0,0 0-336 0,-1 0 0 16,2 0 1184-16,1 0 160 0,0 1 48 0,4 2 0 0,2-3 496 0,1 2 96 0,-1-1 32 0,-2 2 0 0,-3 3-304 0,-1 0-64 0,-4 2-16 0,-1 3 0 0,-3 2-784 0,-1 2-144 15,-1 1-48-15,-1 4 0 0,0-5-304 0,0 2-64 16,2 1-16-16,0-1 0 0,1 1-64 0,1 1-16 16,1-1 0-16,1 2 0 0,1-4-32 0,3 0-16 15,-1 0 0-15,1-3 0 0,-2-2 32 0,1 0 0 16,2 6 0-16,0 1 0 0,0 3-176 0,-2-3 0 15,-1 2 0-15,-2 0 128 0,-1 1-128 0,-2-1 0 16,-4 1 0-16,0-4 0 0,-1 2 0 0,-1-3 0 16,0-2 0-16,0-1 0 0,3 0 128 0,1-4 0 0,2-3 0 15,2-4 0-15,2-4 96 0,0 0 16 0,1-2 0 0,1-6 0 16,3-2-48-16,3-4-16 0,2-3 0 0,2-3 0 16,2 0-176-16,2-3 0 0,0-1 0 15,2-1 0-15,0 3-128 0,-2 6 128 0,-3-1 0 0,2-1 0 16,2-4 0-16,3 1 0 0,-1 1 0 0,-2 0 0 15,-1 3 0-15,-1 3 0 0,0 4 0 0,-3 0 0 0,-1 3-384 16,0 4 64-16,1-1 0 0,-4 0 0 31,2 1-192-31,-1 1-16 0,2 1-16 0,-1 2 0 0,1 1 176 0,0 0 48 0,0 4 0 0,0-2 0 0,-1 5 320 0,1 2-144 16,-1 1 144-16,0 0 0 0,-3 3 0 0,1 1 176 16,-2 3 0-16,-1 1 0 15,-2-2-48-15,-2 1 0 0,-1 2 0 0,-3 0 0 16,0-5-128-16,-2 3 0 0,0-1 0 0,-2 0 128 0,0-4-128 0,1-2 0 15,1 0 0-15,-1-2 0 0,2 2 0 0,-1-3 0 16,1-5 0-16,2 2 0 0,-2-1 0 0,2 1 0 16,-2 1 0-16,-1-4 0 0,-1 2 0 0,-3-1 0 15,-1 2 0-15,-1 0 0 0,-2 1 0 0,-3-4 0 16,-4 3 0-16,-2 1 0 0,-2 4 128 0,1-2-128 16,-1-1 0-16,-3-3 128 0,-5 6-128 0,-4-1 0 15,1 0 0-15,2 5 0 0,3-1 0 0,3-1 0 0,3 0 0 0,5-1-176 16,3 0 176-16,3-6 0 0,3 1 0 15,4-4 0 1,2 1-656-16,3-5-48 0</inkml:trace>
  <inkml:trace contextRef="#ctx0" brushRef="#br0" timeOffset="-116554.45">18958 6957 16575 0,'-2'-6'1472'15,"2"2"-1168"-15,2-1-304 0,-1 4 0 0,0 1 1216 0,0-3 192 0,1 1 48 0,-1-4 0 0,1-2-528 0,1 2-96 0,-1 2-32 0,1-1 0 16,-1 5 864-16,-1 3 160 0,2 1 32 0,1 2 16 0,-2 2-400 0,2 2-96 0,1 3-16 0,0-1 0 0,0 4-272 0,2-2-48 0,2 1-16 0,-1-2 0 15,2 0-544-15,0-1-112 0,2 3-32 0,0-5 0 16,0 2-32 0,-2-2-16-16,-3-1 0 0,2 0 0 0,-2 1-96 15,1 0-32-15,-2-1 0 0,-1-2 0 0,0 2-160 0,-3 1 0 16,1-4 0-16,-2 0 0 0,-1-2 0 0,-1-2 0 16,0 2 0-16,-1-4 0 0,1 0 0 15,0-4 0-15,0-2 0 0,-2 0 0 16,-1-4 0-16,1 0 0 0,0-1 0 0,1-2 0 15,-1 0 0-15,2-3 0 0,0 0-176 0,1 4 176 0,0-1 0 0,1 5-128 0,0 1 128 16,2 6 0-16,-2 1 0 0,0 3 0 16,2 4 144-16,-1 2-144 0,2 7 0 0,1 2 0 15,0 2 0-15,-2 0 0 0,2 1 0 0,0-1 0 0,0 1 0 0,1-5 0 16,1 0 0-16,0-4 0 0,1 1 0 0,-1-3 0 0,3-3 0 0,-3-2 0 31,1-4 0-31,-1 2 0 0,-1-6 0 0,0 2 0 16,-1-4 0-16,2 0 0 0,-2-1 192 0,-1 0 48 0,1 0 0 0,0-3 0 0,2 1-32 0,-3 2 0 15,1-2 0 1,2 0 0-16,-2 3-208 0,0-1 176 0,-1 0-176 0,1 0 160 0,-1-2-16 16,1 0 0-16,0 0 0 15,1-2 0-15,-1 2 64 0,1-5 16 0,-1 1 0 16,0-2 0-16,1-2-32 0,-1-2 0 0,2-3 0 16,-1-3 0-16,-1-1 16 0,0-3 0 0,1-4 0 0,-3-3 0 15,0-2-208-15,1-1 0 0,-2-1 0 0,1 5 0 16,0 2 0-16,0 1 0 0,-1 6 0 0,1 3-160 15,-2 3-240 1,0 6-48-16,0 3-16 0,-1 0 0 0,2 4-336 0,-2 3-64 0,1 3-16 16,-1 0-12048-16,2 3-2432 0</inkml:trace>
  <inkml:trace contextRef="#ctx0" brushRef="#br0" timeOffset="-115083.8">18992 6851 1839 0,'-1'0'160'0,"0"0"-160"15,-1 2 0-15,1-2 0 0,0 0 0 0,0 0 0 0,-2 0 0 0,-2-2 0 0,-1 2 0 16,0-2 160-16,0-1-160 0,-2-2 160 0,3 1-160 0,-1-2 0 0,1 2 0 0,0-2 0 0,0 0 0 0,0 2 0 0,1-1 0 0,-1 1 0 16,2 1 208-16,1 0 16 0,0-1 0 0,2 1 32 0,2-2 880 15,-1 1 176-15,1 0 32 0,1 2 48 0,-1-1-240 0,0 0-32 16,0-1-16-16,0 0 0 15,0 2 208-15,-1-2 32 0,-1-1 16 0,0 4 0 16,0-2 448-16,-1 0 96 0,-2 3 16 0,1-3 0 0,-3 3 96 16,1-2 32-16,0 2 0 0,1 0 0 15,-2 0-384-15,0 0-64 0,1 0 0 0,-1 0-16 0,3 2-624 0,-1-2-112 16,2 0-16-16,0 3-16 0,2-2-368 0,0 4-64 16,3-1 0-16,1 2-16 0,1 0-208 0,0 4-32 15,3-1-128-15,0 0 192 0,0 4 0 0,0 0-16 16,1 2 0-16,-1 3 0 0,-1-1-176 0,0 3 0 15,-2 2 144-15,-1 0-144 0,-1 0 0 0,-3 3 0 16,-1 4 0-16,-1-3 128 0,-1 2 16 0,0-1 16 0,1-3 0 16,-2 0 0-16,2 1 16 0,0-3 0 15,-1 1 0-15,2-3 0 0,3 1-16 0,-1-2 0 16,1 0 0-16,1-1 0 0,0-2-32 0,1-2 0 0,-1-2 0 16,2 1 0-16,1-3 32 0,0 1 0 0,-2-1 0 0,1-4 0 15,0 1-32-15,-1 0-128 0,-1-1 192 0,0 0-64 16,-2-2-128-16,1 1 0 15,-3-2 0-15,1 0 0 0,-1 0 0 0,0 1 0 0,-1-4 0 16,-2 3 0-16,2-3 128 0,-2 0-128 0,1-3 0 0,-1-1 128 16,2 1 256-16,-1-2 32 0,2-3 16 0,-2 0 0 15,4-2-128-15,-1-5-32 0,1 1 0 0,2-4 0 0,2-2-272 16,0-2 128-16,1 0-128 0,0-3 0 0,-1 3 0 16,2-3 0-16,-3 3 0 0,1-1 0 0,-1 2 0 0,-2 1 0 15,1 4 0-15,-3 0 0 0,1 0 0 0,-2 4 0 16,-2 0 0-16,1-3 0 0,0 4 0 0,-2-1 0 15,2 3 0-15,1 1 0 16,0 2 0-16,0 0 0 0,1 1 0 0,1 1 0 16,0 2 0-16,2 0 0 0,0 0 0 0,-2 1 0 0,3 2 0 0,0 1 0 15,0 2 0-15,1 2 0 0,0 0-160 16,0 3 16-16,2 2 0 0,-2 0 0 16,0-1 144-16,-1 0-128 0,1 0 128 0,-1 2-128 0,2 1 128 0,-1 0 0 15,-1 2 0-15,0-2 0 0,1-1 0 0,-1 2 0 0,0 0 0 16,0-4 0-16,0 3 0 0,-2-3 0 15,3-1 0-15,-2 1 0 0,1 1 0 0,0-1 0 0,-1-2 0 16,-1 3 0-16,2-4 0 0,-1 2 0 0,0 1 0 0,0-1 0 16,-1-2 208-16,0 2-16 15,0-3-16-15,1 0 0 0,0-1 16 0,0 0 16 16,1-1 0-16,-2-2 0 0,3-2-208 0,-2 0 0 0,1 0 128 0,1-2-128 16,0-5 272-16,1 0 16 15,0-2 0-15,0-1 0 0,0-2-32 0,-1-3-16 16,0-1 0-16,0 0 0 0,-1-2-240 0,-1 0 176 0,1 0-176 0,-2-5 160 15,0-1-160-15,-1-5 192 0,1-3-192 0,-1 1 192 16,0-1-192-16,-1 0 0 0,-1 2 144 16,0 0-144-16,-1 5 0 0,-2-3 0 0,1 6 0 0,-2 0 0 15,0 2 0-15,-1 1 0 0,2 3 0 0,-1 0 0 0,-1 4 0 16,2-3 0-16,2 5 0 0,0-2 0 0,0 2 0 0,0 0-128 16,2 1 128-16,-1 2-192 15,2-2-576-15,1 3-128 0,0-3-32 0,2 5 0 16,0-3-496-16,3-1-112 0,2-2 0 0,1-5-18304 15</inkml:trace>
  <inkml:trace contextRef="#ctx0" brushRef="#br0" timeOffset="-107050.18">6335 11480 36863 0,'18'-12'3264'16,"-5"0"-2608"-16,-7 5-528 0,-4 4-128 0,1-2 896 0,4-3 160 0,8-6 32 0,7-10 0 0,4-7-960 0,0-1-128 0,-6 1 0 0,-6 5-192 16,-6 1-848-16,-4 6-176 0,-3 3-16 0,-3 1-16 0,-3 6 336 0,-4 2 64 0,-1 4 16 0,-1 2 0 0,-1 1 528 15,-3 0 112-15,-1 1 32 0,-3 2 0 0,-4-1 368 0,-4 2 80 16,-5-4 16-16,-7 1 0 0,-5 2 1072 0,-8-3 224 15,-6 0 32-15,-8 2 16 0,-2-2-752 0,-10-2-160 16,-7 2-32-16,-9-7 0 0,-6 0-352 0,-7-2-80 16,-4-1-16-16,-10-4 0 0,-11-4-112 0,-11 1-16 15,-5 0-128-15,-7-1 192 0,-3 5-192 0,6-1-128 0,5 5 128 16,-8 3-208-16,-3 0 208 0,4 4 0 0,3 8 0 16,7 5 0-16,8 2 0 0,1 6 0 0,-1 6 0 0,0 3 0 15,0 4 0-15,0 1 0 0,-2 4 0 0,2-3 0 16,6-2 0-16,4-1 0 0,3 3 0 0,8-6 0 15,9-1 0-15,2 2 0 0,4 3 0 0,11-6 0 16,14-4 0-16,-3 2 0 0,0-1 0 0,5-2 0 16,9-1 0-16,13-5 0 0,14-2 0 0,14-3 0 15,12 1 0-15,13-1 160 0,7 3-160 0,14 4 192 16,13 4-64-16,13 4 0 0,15 1 0 0,9 2 0 0,13 4 0 16,10 5 0-16,12 5 0 0,0 2 0 0,4 4-128 15,8 9 0-15,6 12 0 0,0 7 0 0,-2 4-176 0,-2-1-64 16,0-5-16-16,8-11 0 15,9-7-272-15,13-9-64 0,19-4-16 16,8-11 0-16,9-3 608 0,1-13 0 0,5-4 0 0,6-9 192 0,11-6 272 0,5-7 64 16,7-2 16-16,-3-4 0 0,-5-3-288 15,11-5-64-15,9-2-16 0,-5-3 0 0,-9 1-176 16,1-1 0-16,-2 1 144 0,-1-1-144 16,0 5-368-16,-10-2-144 0,-18 3-16 0,1-2-16 15,-2 1 176-15,-7 1 48 0,-3 0 0 0,-13-1 0 0,-10 1 320 0,-10-1 0 16,-10 1-144-16,-13 4 144 0,-12-4 0 0,-13 2 0 15,-7 1 0-15,-14-2 0 0,-8 4 128 0,-14-5 48 16,-9 1 0-16,-9-5 0 0,-8-3 16 0,-12-2 16 16,-9-1 0-16,-10-3 0 0,-10-2-80 0,-10 0-128 15,-10-2 176-15,-13 1-176 0,-6 5 128 0,-15-1-128 0,-14 4 0 0,-14 3 0 16,-5 5 0-16,-11 4-144 0,-7 0 16 0,-13-1 0 16,-8 5 128-16,-25-1-208 0,-23 4 80 0,-6 0 128 15,2-1-256-15,-2 0 64 0,-1 0 0 0,-8 1 16 16,-5 2 176-16,-5 0 0 0,-4 0 0 0,-5 4 0 15,0-3 0-15,1 0 0 0,4-1 0 0,-1-3 0 0,0 1 0 16,1-2-160-16,3-1 160 0,1 2-160 16,-1 0-752-16,1-5-160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2T16:39:06.08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context xml:id="ctx1">
      <inkml:inkSource xml:id="inkSrc58">
        <inkml:traceFormat>
          <inkml:channel name="X" type="integer" max="2880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105.10949" units="1/cm"/>
          <inkml:channelProperty channel="Y" name="resolution" value="104.91803" units="1/cm"/>
          <inkml:channelProperty channel="T" name="resolution" value="1" units="1/dev"/>
        </inkml:channelProperties>
      </inkml:inkSource>
      <inkml:timestamp xml:id="ts1" timeString="2025-02-12T16:41:13.695"/>
    </inkml:context>
  </inkml:definitions>
  <inkml:trace contextRef="#ctx0" brushRef="#br0">6618 5351 41471 0,'-6'-18'3680'0,"-2"5"-2944"0,3 4-592 0,1 3-144 0,-1 1 0 0,-5-4-256 0,-8-9 64 0,-11-11 16 16,-13-7-272-16,-13-4-48 0,-10 1-16 0,-9 5 0 0,-6 5-640 0,-6 4-128 0,-3 3-16 16,-4 7-16-1,-2 5 32-15,-5 9 0 0,-4 9 0 0,5 6 0 0,19 0 1280 0,-7 11 384 0,-3 13 0 0,-2 9 16 0,6 6 1264 0,3 8 256 16,6 9 64-16,5 6 0 0,12-4-1248 0,3 14-240 16,4 15-48-16,8 7-16 0,11 2-432 0,9 0 0 15,11-6 0-15,12 7-176 0,12 3 0 0,12-10 0 16,5-12 0-16,20 3 0 15,21-3-832-15,17-1-160 0,12-18-48 0,10-10 0 16,10-11 64-16,8-8 0 0,4-4 0 0,7-11 0 0,8-8 704 16,1-11 128-16,1-12 48 0,-6-8 0 0,-10-9 2032 0,1-6 416 0,0-14 64 0,-6-8 32 15,-5-10-1024-15,-7-9-208 0,-4-7-32 16,-12-12-16-16,-13 5-416 0,-6-11-64 0,-5-11-32 16,-12 0 0-16,-12 3-96 0,-12-6 0 0,-9-2-16 0,-16 6 0 15,-13 3-176-15,-14 7-16 0,-7 8-16 0,-14 4 0 16,-14 1 160-16,-16 3 16 0,-17 10 16 0,-14 4 0 15,-7 4-96-15,-13 10-32 0,-12 5 0 0,-7 8 0 16,-10 5-224-16,-11 11 0 0,-12 5 0 0,-15 10-13808 16,-12 9-2832-16</inkml:trace>
  <inkml:trace contextRef="#ctx0" brushRef="#br0" timeOffset="1693.05">3874 13842 34095 0,'3'-12'3024'0,"-3"0"-2416"0,0 5-480 16,1 6-128-16,0-1 368 0,0-5 48 0,2-5 16 0,0-4 0 0,1-6-2288 0,0 0-464 0,-2 2-96 0,0 5-16 0,-2 3 2592 0,-3 2 512 0,1 1 96 0,-2 2 32 15,0 0 976-15,-1 1 192 16,-2 0 32-16,-2-4 16 0,-1 4-432 0,-5-4-96 16,-3 1-16-16,-8-1 0 0,-2 4-512 0,-11-4-128 15,-11 1 0-15,-14 4-16 0,4 3-512 0,-11 4-112 0,-14 6 0 0,-11 5-16 16,-8 0-176-16,-4 9 0 0,-1 7-192 0,10 4 192 16,12 3-320-16,10 2 64 15,10 7 16-15,9 1 0 0,9 2 240 0,2 6 0 16,3 9 0-16,5 4 0 0,3 1-160 0,9 0 16 15,7-2 0-15,9-3 0 0,6 0-192 0,5-6-48 0,6-4 0 0,9 9 0 16,12 7 128-16,10 0 0 0,1-9 16 0,13-2 0 16,15 1 240-16,12-4-192 0,6-8 192 0,6-9-192 15,-1-5 384-15,12-7 64 0,12-6 32 0,3-5 0 0,4-5 112 0,0-8 32 16,1-5 0-16,-3-6 0 16,-7-1-256-16,4-6-48 0,4-5-128 0,-9-5 192 15,-11-1 16-15,1-5 0 0,5-7 0 0,-16-2 0 0,-25 13-208 0,2-10 144 16,3-17-144-16,-6-10 128 15,-8-5 208-15,-16 0 48 0,-10 1 0 0,-15 6 0 16,-6 6-16-16,-16-10 0 0,-14-6 0 0,-17-2 0 0,-11 2-128 0,-12 3-32 16,-1 13 0-16,-21-2 0 15,-23-1-208-15,-18 5 176 0,-10 6-176 0,-10 4 160 0,-7 4-160 16,-10 5 0-16,-7 6 0 0,-6 4 0 16,2 7-384-16,3 9-128 0,0 5 0 0,-9 2-16 15</inkml:trace>
  <inkml:trace contextRef="#ctx0" brushRef="#br0" timeOffset="6119.04">22990 9006 21183 0,'-1'-7'1888'0,"1"-2"-1504"0,0 3-384 0,1 2 0 0,1 2 1376 0,1 0 208 16,1 0 32-16,2-1 16 0,4 0-1632 0,3-4-208 0,5 1-112 0,-1 3 0 0,1-4 320 0,-1 4 0 0,-4 0 160 0,0-1-160 0,-4 2 128 0,0 2-128 0,-3-2 0 0,-2 0 0 16,-2 2 752-16,0-2 80 0,-2-2 32 0,-2 2 0 15,-1 0 736-15,-3 0 128 0,-1-2 48 0,0-1 0 0,0 2-720 0,-2-1-144 16,3-2-16-16,-1-3-16 16,3 2-368-16,1-2-80 0,2 2-16 0,2-2 0 15,0 0-128-15,2-1-32 0,-1 0 0 0,-1 1 0 0,2-1-112 0,-1 1-16 16,1-3-128-16,-2 2 192 0,0-3 0 0,-2 3-16 15,-1 1 0-15,-3-4 0 0,0 1 0 0,-3-1 0 16,-2 0 0-16,2-2 0 0,-2 3-16 0,-1-2 0 16,-4-4 0-16,-1-4 0 0,-3 3-160 0,0-4 0 15,1 5 0-15,-2-2 128 0,1 2-128 0,-2-2 0 16,2 1 0-16,1 3 0 0,0 0 0 0,1 1 0 0,2 2 0 0,-1-2 0 16,2 1 240-16,1-1 16 15,0 2 0-15,4 0 0 0,-1-1 48 0,1 0 16 16,2 2 0-16,0-1 0 0,0 1-176 0,1-1-16 0,0 1-128 0,-3 1 192 15,2 0-192-15,-2 1 0 0,0 0 0 0,-2 1 0 16,0 0 0-16,-1 1 0 0,2 2 144 0,-3-3-144 16,1 3 0-16,1 0 0 0,0 0-144 0,0 2 144 15,1-2 0-15,0 2 0 0,1-1 0 16,-1 0 144-16,2 3-144 0,-1-2 0 0,0 2 0 0,-1-2 0 0,2-1 0 16,-2 0 0-16,1 2 0 0,-2-3 0 0,-3 0 0 15,-2 0 128-15,2 2-128 0,-4-2 0 0,-3 0 0 0,-5 0 0 16,0-1-192-16,-1 4 192 0,0-1-128 15,1-1 128-15,0 4 0 0,1-2 0 0,5 3 0 0,1-2 0 16,-4 1 0-16,1 1 0 16,4-3 0-16,-2 3 0 0,-2-2 0 0,-4 1 0 15,0-2 0-15,-4 1 0 0,0-2 0 0,-1 0 0 16,0 0 0-16,0 2 128 0,2-2 0 0,-1-2 0 0,0 1-128 16,-2 0-144-16,0-3 144 0,0 1-208 0,-1-1 208 0,-1 0 0 15,0 2 0-15,-1 0 0 0,-1 0 0 16,0 2 0-16,2 0 0 0,0 2 0 0,3 2 0 0,2 0 0 15,3 0 208-15,1 0-64 0,1 2-144 0,2-2-144 0,2 2 144 0,-1 0-208 16,2-2 208-16,-1 0 0 0,3 1 0 0,-1 2 0 16,1-3 0-16,0 2 0 15,-1-1 0-15,0 2 0 0,0-1 0 0,0 2 0 16,-1-4 0-16,2 3 0 0,-2-2 0 0,0 1 0 0,-2 1 0 0,-2-3 0 16,1 1 0-16,0 1 0 0,1-2 0 0,0 2 0 15,1-2 0-15,2 2 0 0,-1-2 208 0,0 0-64 16,2 0-144-16,1 0 0 15,0 0 0-15,0 3 0 0,1-3 336 0,-1 0 48 16,1 0 0-16,0 0 0 0,2 0-384 0,-2 1 0 0,0-1 0 0,-1 0-192 0,0 0 192 16,-3 0 0-16,1 0 0 0,-2-1 0 15,-1 1 0-15,-3-3 0 0,-2 1 128 16,-1 0-128-16,0 0 0 0,1 1 0 0,-1-2 0 0,1 1 128 16,2 1-128-16,0 1 0 0,0-3 0 0,1 1 0 0,-1 0 0 0,2 2 0 15,1-2 0-15,-3 2 0 0,2 0 0 0,-1 0 0 16,-1 0-128-16,1 2 128 0,-1 0 0 0,1 0 0 15,0 2 0-15,0-2 0 0,-1 4 0 0,2-2 0 16,-1 0 0-16,-1 1 128 0,3-1-128 0,-1 2-160 16,0-4 160-16,-1 2-208 0,1 0 208 0,-1-4 0 0,0 2 0 15,-1-1 0-15,-4 2 0 0,-1-3 0 0,0 0 0 16,-2 0 0-16,3 0 128 0,-2-3-128 0,-1 2 144 0,-1 1-144 16,0-2 0-16,0 2 0 0,1-3 0 0,1 2 0 15,3-2 352-15,0 0-32 0,3 0 0 0,-1 2 0 16,-1-4-320-16,0 1 0 0,1 1 0 0,0 0 128 15,0-1-128-15,-2 1 0 0,-1 0 0 0,-1 1 128 16,2 1-128-16,-1 1 0 0,-3-3 0 0,0 3 0 16,-1 0 0-16,2-2 0 15,0 0 0-15,2 0 0 0,-1-1 0 0,1 2 0 16,1-5 0-16,-3 2 0 0,0-1 0 0,2 2 0 0,2-4 0 16,-2 4-128-16,-2-3 128 0,-1 2 0 15,-1 1 128-15,0 0-128 0,0 0 0 0,-1-1 0 0,4 2 0 0,-1-2 0 16,0-1 0-16,1 0 0 15,1 3 0-15,0-4 0 0,0 0 0 0,0 2 0 16,0-2 0-16,0 2 0 0,3-2 0 0,0 1 0 0,-1 1 0 0,0-2 0 16,-1 2 0-16,-2 1 0 0,2-4 0 0,-1 2 0 0,-2 2 0 0,0-5 0 15,0 3 0-15,-1-1 0 0,0 0 0 0,0-1 0 16,1 0 0 0,-1 1 0-16,3 0 0 0,1 0 0 0,1-3 0 15,1 4 0-15,4-1 0 0,1 0 0 0,4 0 0 0,-3-3 0 0,0 3 0 0,-2-2 0 16,1 2 0-16,-1-2 0 0,1 1 0 0,2 1 0 0,-2 0 0 15,-1 1 0-15,2-1 0 0,1 0 0 0,-2 0 0 16,1-1 0-16,0 1 0 0,2 0 0 0,1 2 0 0,0-2 0 31,-2 0 0-31,-2 0 0 0,-2-3 0 0,-1 2 0 0,4-2 0 0,-1-1 0 0,1 1 0 0,2 2 0 16,2-2 0-16,0 2 0 0,-2-2 0 0,-2-1 0 16,0-2 272-16,-1 0-16 15,1 2 0-15,1 0 0 0,-2 0 64 0,1-1 0 0,0 3 0 0,-1-1 0 16,0-3-320-16,0 3 160 0,3 1-160 0,-4 2 128 15,0-3-128-15,-3-1 0 0,0 0 0 16,0-1 0-16,1 1 0 0,-1 1 0 0,4 0 0 0,-1-2 0 16,2 0 0-16,-2 0 0 0,1-2 0 0,0-2 0 0,-1 2 0 15,1-3 0-15,0-2 0 0,3 5 0 0,4 3 0 0,-4-5 0 16,-1 1 0-16,1-2 0 0,-1 4 448 16,0 0 16-1,-1-5 0-15,-1 5 0 0,3 0-336 0,-3-3-128 16,-1 1 0-16,-1-2 144 0,1 1-144 0,-1 2 0 0,-2-3 0 0,1 0 0 0,-1 3 0 0,1-3 0 31,-1 4 0-31,1-3 0 0,1 1 0 0,-2 0 0 16,1 0 0-16,-1-2 0 0,2 1 0 0,0-4 0 0,-1 2 0 15,1-1 0-15,0-3 0 0,1 3 0 0,0 0 0 16,0 2 0-16,1 1 0 0,0-1 0 0,-2 1 0 16,1 1 0-16,-1-1 0 0,-1 2 0 0,1-1 0 15,-1 2 0-15,-2 0 0 0,-1-3 0 0,2 1 0 0,1 4 0 16,-1-2 0-16,-2-1 0 0,2 1 0 0,-3-1 0 15,-1 0 0-15,0 1 0 0,-1-4 0 16,1 1 0-16,1 1 0 0,-2 2 0 0,0-4 0 0,-3 1 0 16,1 1 0-16,-2 2 0 0,3-3 0 0,-3 2 0 15,2 0 0-15,2-3 0 0,-1 4 0 0,2-4 0 16,0 3 0-16,1-2 0 0,1 2 0 0,0 3 0 16,0 0 0-16,0 1 0 0,0 3 0 0,-1 0 0 15,-1 0-128-15,-2 0 128 0,-2 0 0 0,-1 2 0 0,7 0 0 16,-3 0 0-16,-2 2 0 0,0-1 0 0,4 0 0 15,0 0 0-15,-1 2 0 0,0-1 0 0,2-1 0 0,2 3 0 16,1 3 0-16,0-3 0 0,-2 2-128 0,-1-1 128 16,4 2 0-16,-3-1 0 0,-1 2 0 0,-1 0 0 15,0-1 0-15,0 2 0 0,1-1 0 0,0 2 0 16,1-3 0-16,0 2 128 0,0 0-128 0,2-2 0 16,-2 1 0-16,0 1-176 0,2-1 176 0,0-2 0 15,-1-1 0-15,1 2 0 0,-1-2 0 0,1 0 0 16,-1 1 0-16,2-4 0 0,-2 2 0 0,0 0 0 0,-2 0 0 15,0-1 0-15,3 0 0 0,0-3 0 16,-2-1 0-16,-1 1 0 0,3 2 0 0,0 1 0 16,0-2 0-16,-1 0 0 0,0 0 0 0,-1 1 0 0,5 0 0 0,-1 2 0 15,-1 0 0-15,-2-2 0 16,-2 1 0-16,0 1 0 0,2 0 0 0,-1-3 0 0,0 3 0 16,-1 0 0-16,0-2 0 0,-1 2 0 0,1 0 0 15,0 0 0-15,3 0 0 0,2-2 0 0,0 2 0 16,0-2 0-16,0 2 0 0,-2 0 0 0,2-2 0 0,0 2 0 15,-1 0 0-15,0-2 0 0,0 2 0 0,-2 0 0 16,1 0 0-16,-3 0 0 0,0-2 0 0,-3 2 0 0,2 0 0 16,-3-3 0-16,-1 2 0 0,-3-1 0 15,-2-2 0-15,1 1 0 0,2 2 0 0,1-1 0 16,2-1 0-16,0 2 0 0,1 1 0 0,2 0 0 0,-1 0 0 0,0 0 0 16,-2 1 0-16,-2-1 0 0,-1 0 0 0,-1-1 0 15,5-1 0-15,-4 2 0 0,-1-4 0 0,0 1 0 16,4 1 0-16,-1-2 0 0,-2 2 0 0,3-2 0 15,-1 3 0-15,0-2 0 0,2 0 0 0,1 0 0 16,1 1 0-16,-6-2 0 0,-4 1 0 0,-1 0 0 16,15 0 0-16,-3 2 0 0,-5-3 0 15,-5-1 0-15,-4 2 0 0,2-1 0 0,2-1 0 16,3 1 0-16,3 1 0 0,0-1 0 0,-3-1 0 0,0 1 0 0,-1-2 0 16,1 0 0-16,2 5 0 0,4-4 0 0,2 3 0 15,-2 0 0-15,-4-2 0 0,-1 2 0 16,2-1 0-16,2 2 0 0,-2-1 0 0,-1-2 0 0,1 0 0 0,-2 2 0 15,0-2 0-15,0 2 0 0,1-2 0 0,1 1 0 16,2 1 0-16,-1 1 0 16,3 1 0-16,0 0 0 0,0 0 0 0,3 0 0 0,2 1 0 15,-1 1 0-15,2-2 0 0,-1 3 0 0,1 1 160 0,2-4-160 16,-4 2 0-16,5-1 0 16,4 2-128-16,-2-3 128 0,-4 2 0 0,-3-2 0 0,-2 1 0 0,-2 2 0 15,-1-3 0-15,1 1 0 0,5 2 0 16,-1-3 0-16,-3 2 0 0,-2-1 0 0,-5 2 0 15,1-1 0-15,1-1 0 0,1 2 0 0,-1-1 0 0,2-2 0 0,5 0 0 0,0 2 0 16,-1-2 0-16,-2 0 0 0,0 0 0 0,0 0 0 16,0 0 0-16,-2 0 0 15,-3 2 0-15,-4-2 0 0,-3 0 0 0,0 0 0 16,7 3 0-16,5-3 0 0,5 0 0 0,-4 1 0 0,-5 1 0 0,-3-2-128 16,0 4 128-16,-2-4 0 0,-1 3 0 0,0-3 0 0,7 1 0 15,-6 1 0-15,-3 2 0 0,-6 1 0 0,-3 1 0 16,4-2 0-1,6-1 0-15,1 1 0 0,0 1 0 0,3-4 0 16,8 2 0-16,-1-1 0 0,-1 0 0 0,-1 0 0 0,0-1 0 16,2 1 0-16,0-2 0 0,2 1 0 0,0-1 0 0,-2 0 0 0,0 0 0 15,0 2 0-15,0-2 0 16,-1 0 0-16,1 1 0 0,-1 2 0 0,0-1 0 0,-2-2 0 16,1 2 0-16,-1 0 0 0,0 1 0 0,-1-2 0 0,2 1 0 15,-2-2 0-15,-1 0 0 0,3 0 0 0,3 0 0 0,-2 0 0 0,-3-2 0 16,-2 1 0-16,1 1 0 0,0-3 0 0,4 1 0 15,2 0 0-15,4 2 0 0,1-2 0 0,2 2 0 16,0-3 0-16,2 3 0 0,2 3 0 0,0-3 0 16,3 2 0-16,0 0 0 0,0 0 0 15,-2 4 0-15,1-3 0 0,-2 3 0 0,1-1 0 0,0 0-192 16,0 1 64-16,-3-2 128 0,1 2-208 0,1-2-112 0,1 2 0 16,0-4-16-16,1 2 0 15,-2 0 336-15,2 1 0 0,1-2 0 0,2-3 0 0,2 3 0 0,0-4 0 16,5-1 0-16,1 2 128 0,2 0-128 0,0 0 0 0,4-3 0 15,1 0 0 1,3-1 0-16,0 2 0 0,-1-2 0 0,3-1 0 0,4 2 0 0,0-1 0 0,2-2 0 16,2 2 0-1,-2-1 0-15,-2 1 0 0,-2 1 0 0,11-4 0 0,-11 4 0 0,-1 0 0 0,-1 0 0 16,-2-2 0-16,-1 1 0 0,1 0-160 0,0 1 160 16,-2-2 0-16,1 1 0 0,-2-2 0 0,0-1 0 15,-1 0 0-15,1 1 0 16,-1 0 0-16,1 0 0 15,0-3 0-15,1 1 0 0,0-3 0 0,2 1 0 16,-2 3 0-16,2-4 0 0,-1 3 0 0,0 0 0 0,-1 0 0 0,-1 2 0 0,1 1 0 0,-4 2 0 16,2 1 0-16,-2 0 0 15,-2-1 0-15,0 3 0 0,-2 0 128 16,0 3-128-16,-1-3 0 0,-1 2 0 0,-2 0 0 0,-1 1 0 16,-1 2-176-16,-1-4 176 0,-2 4 0 0,0-1-128 0,0 0 128 0,-1 1 0 0,0-2 0 15,-2 1 0 1,1-1 0-16,0 0 0 0,-1 4 0 0,1-4 0 15,-2 3 0-15,0 3 0 0,-1-2 0 0,-3 5 0 16,-1 1 0-16,-4 2 0 0,-3 2 0 0,-2 4 144 0,-2-1-144 0,-1 2 192 0,2-1-192 0,0-3 0 16,5-1 0-1,1-1 0-15,6-3 0 0,5-4 0 16,2 4 0-16,4-3 0 0,2-4 0 0,1 0 0 0,2 0 0 16,2 0 0-16,1-2 0 0,3 0 0 0,1-2 0 15,1 0 0-15,3 0 0 0,2 0 0 0,3 2 0 16,1-1 0-16,4 0 0 0,1 1-176 0,5 2 48 15,4 3 0 1,2 1-944-16,3 6-176 0</inkml:trace>
  <inkml:trace contextRef="#ctx0" brushRef="#br0" timeOffset="7970.57">6337 13089 16575 0,'3'-12'1472'0,"-2"3"-1168"0,0 2-304 0,-1 1 0 0,0 1 2496 0,0 3 448 0,2-3 96 0,-4-1 16 0,1-5-2368 0,0-4-480 0,-3-1-80 15,-1 0-128-15,-1 0-352 16,-1 1-160-16,-2 2-48 0,-1 0 0 0,-1 1 416 0,0-2 144 16,1 2 0-16,0 1-144 0,0 1 1360 0,0 0 288 0,2 0 48 0,-2 4 16 15,1 0 160-15,-1 2 16 0,-1-1 16 0,-1 4 0 16,-1 2-736-16,-2 2-160 0,-1 3-32 0,-1 0 0 16,-3 4-560-16,-1 0-112 0,0 1-32 0,1 0 0 0,2 0-128 0,2 0 0 0,0 2 0 15,1 1 0-15,0 3 0 0,3-1 0 16,2 2 0-16,0 2 0 0,0 5 0 0,0-1 0 0,3 0 0 15,-1-1 0-15,3 0 0 0,3-4-176 0,1 0 176 0,3-3-128 16,2-2 128-16,3-2 0 16,2 0 0-16,1-5 0 0,2-1 0 0,2-4 0 0,3-1 160 15,3-2-160-15,1-4 192 0,1 2-48 0,5-4-16 0,4-3 0 16,1 1 80-16,2-4 16 16,-1 1 0-16,3 0 0 0,4-2 0 15,-5-1 0-15,-4 3 0 0,5-4 0 0,4-4-64 0,1-1-16 16,-2-3 0-16,-7 0 0 0,-5 1-16 0,-6-1-128 0,-4 4 192 15,-8-5-64-15,-1 0 80 0,-6-1 16 16,-4 0 0-16,-4-5 0 0,-3 1 176 0,-3-3 48 16,-2-1 0-16,-3-2 0 0,-2 5 128 0,1-4 48 0,-3 1 0 0,-2-1 0 15,1-1-432-15,0 2-64 16,3 3-128-16,2 2 176 16,1 7-480-16,2 4-80 0,3 4-32 0,1 2 0 0,2 2-336 0,1 3-64 0,3 5-16 0,0 2 0 31,1 0-160-31,2 2-32 0,1 5-16 0,0 4-17776 0</inkml:trace>
  <inkml:trace contextRef="#ctx0" brushRef="#br0" timeOffset="9496.91">6899 13144 42383 0,'-2'-4'3776'0,"2"1"-3024"0,2 3-608 0,-2-2-144 0,1 2-1120 0,-1-1-256 0,1-2-48 0,0 1-16 15,-1-2 16-15,2 2 0 0,-2-2 0 0,-2 3 0 0,1 1 1696 0,1-3 352 0,-1 3 64 16,1 0 16-16,1-2-48 0,0-2 0 0,2 2 0 16,2-2 0-16,0 0 304 0,2-1 48 0,1 0 16 15,3-1 0-15,5-5-400 0,6 0-80 0,5-7-16 0,3 1 0 16,2-1 48-16,2-5 0 0,0 1 0 16,1-3 0-16,1-1-288 0,-1-2-48 0,1-1-16 0,-1 1 0 15,0 0-224-15,-4-3 0 0,-3 0 0 0,-3 1 0 16,-3-3 0-16,-4 1 0 0,0 2 0 0,-3-5 0 15,-3 1 0-15,-2-1 0 0,-3 0 0 0,-3 1 0 16,-2 2 128-16,-3-2 0 0,-2 5-128 0,-4 0 192 16,-1 4 96-16,-2 3 16 0,-1 2 0 0,-3 2 0 15,2 2-48-15,-3-2 0 0,-1 5 0 0,0-2 0 0,0 4-256 0,0 2 0 16,1-1 0-16,-1 7 0 0,0 0 0 16,-2 3 0-16,1 3 0 0,0 3 0 0,1-1 0 0,-2 3-144 15,2 1 16-15,0 1 0 0,-1 2-48 0,1 2 0 16,0 2 0-16,-2 2 0 0,2 5 176 0,0 1-192 15,3 1 192-15,0 1-192 0,2 5 192 0,2-1 0 16,3 4 0-16,1 1 0 0,3 0 0 0,1 3 0 16,1 5 0-16,1 2 0 0,1-1 0 0,2 1 0 15,2 2 0-15,2-5 0 0,0-1 0 0,3-4 0 0,3-5 0 0,0-4 0 16,0 1 0-16,3-7 0 0,-1-3 0 16,0-6 0-16,0 2 0 0,1-3 0 15,0 1 0-15,1-6-128 0,-2-1-96 0,-3 1-16 16,0-5 0-16,-1-2 0 15,2 0-192-15,-1-2-32 0,0-1-16 0,0 2 0 16,0-4-336-16,-2 1-64 0,0 2-16 0,-4 0-17632 0</inkml:trace>
  <inkml:trace contextRef="#ctx0" brushRef="#br0" timeOffset="9943.74">5876 13463 43311 0,'-23'3'1920'16,"4"0"384"-16,3 1-1840 0,5-2-464 0,6-2 0 0,4 0 0 0,-2 1-320 0,-2 2-144 0,-2-1-48 0,1 2 0 16,4-3-208-16,6 2-48 0,6 0-16 0,5 0 0 0,7-1 1136 0,7 0 224 0,4 0 64 0,9 0 0 15,7 0-336-15,7-2-64 16,2-2-16-16,2 2 0 0,-5-2 48 0,7-4 16 15,7 2 0-15,-1-2 0 0,-7 0-128 0,2 0-32 16,0-3 0-16,-1-1 0 0,-2 0 272 0,-1-2 48 0,-3 2 16 0,0 4 0 16,2-3-128-16,-1 2-16 15,0 0-16-15,-3 1 0 0,-2 3-304 0,-2-6 0 16,-4 1 0-16,-1 0 0 0,-1-1-256 0,-4 2-96 0,-3 1-32 0,-4-1-13008 16,-4 4-2608-16</inkml:trace>
  <inkml:trace contextRef="#ctx0" brushRef="#br0" timeOffset="13503.56">6585 14291 38703 0,'-3'-4'3440'0,"1"0"-2752"0,-1 2-560 0,1 0-128 0,1 2 0 0,-3-3 128 0,-1 0-128 0,-5-5 128 0,-5 0-544 0,-1-2-112 0,-3 0-32 0,0-3 0 15,-4 1 80-15,1 0 16 0,-3 2 0 0,-2 0 0 0,-4 4 816 0,0 0 160 16,-2 1 48-16,0 3 0 0,-2 2-192 0,2 0-48 16,2 4 0-16,0 2 0 0,2 0 240 0,2 3 32 15,5 1 16-15,1 2 0 0,2 2-192 0,3 1-32 16,1 1-16-16,4 0 0 0,3 0-208 0,4 0-32 15,1 3-128-15,3-1 192 0,3-1-192 0,-1 1-192 16,3 2 48-16,2-1 0 0,2 6-80 0,3 0-16 0,0 0 0 0,2-3 0 16,2 0 96-16,1 0 16 15,1-3 0-15,2-6 0 0,1 0 128 0,0-1 0 0,-1-6 0 0,0 1 0 16,-3-4 368-16,2-3 0 0,-1-3 0 0,0-4 0 16,0-1-48-16,-1-2-16 15,2-3 0-15,1-3 0 0,1-2 16 0,0-2 0 0,-5 2 0 0,0-2 0 16,3-5 0-16,-1-3 16 0,1-3 0 0,-1 1 0 0,-1-3-144 15,-2 0-48-15,0-4 0 0,-2 1 0 0,-4-2-16 16,0 4-128-16,-3-4 192 0,-1 4-64 0,0-1 80 16,-4 3 16-16,1-3 0 15,-4 3 0-15,1 0 96 0,-3 4 32 0,2 3 0 16,-2 4 0-16,1 4-96 0,0-2 0 0,2 3-16 0,0 0 0 16,-1 1-16-16,2-1 0 0,0 1 0 0,0 2 0 15,2-4-224-15,0 1 0 0,1 2 0 0,-1-3 0 31,2 1-592-31,-2 0-64 0,2-2-16 0,0 2 0 0,-1 0-416 0,0 1-64 16,-1 1-32-16,1 2 0 0,-2 2-736 0,0 4-160 16,0 1-32-16,1 4 0 0</inkml:trace>
  <inkml:trace contextRef="#ctx0" brushRef="#br0" timeOffset="14389.87">6979 14301 40543 0,'-10'0'3600'0,"3"0"-2880"0,2 0-576 0,2 0-144 0,3 3 320 0,-1-3 48 0,-4 0 0 0,-3 0 0 0,0 1-960 16,1 1-192-16,3 1-48 0,3 0 0 0,2 0 1136 0,3 1 208 0,2 2 64 0,1 0 0 0,3 4-144 0,1 0-32 16,0 5 0-16,2 1 0 0,0 2-16 0,1 4-16 15,-2 4 0-15,2 0 0 0,0 5-240 0,-2-2-128 16,2 2 128-16,0-2-128 0,0 2 0 0,1 0 0 15,0-5 0-15,1 0 0 16,0-1-448-16,0-5-128 0,0-3 0 0,-1-6-12080 16,1-2-2400-16</inkml:trace>
  <inkml:trace contextRef="#ctx0" brushRef="#br0" timeOffset="14632.07">7568 14177 40543 0,'-8'7'3600'0,"0"-1"-2880"0,-2 0-576 0,2 0-144 15,2-2 1040-15,2 2 176 0,-1 1 48 0,-4 8 0 16,-5 5-1760-16,-5 9-336 0,0 8-80 0,-2 3-16 0,1 5 560 16,1-1 112-16,1 3 32 0,-1 2 0 15,1 4-96-15,-1 0 0 0,1 1-16 0,-1-3 0 16,-1 0-176-1,2-10-48-15,-1-1 0 0,1-5 0 0,-1 0 368 0,0-6 192 0,3-1-192 0,0-9 192 0,0 1-256 0,1-5 64 16,3-3 16-16,1-5-16272 0</inkml:trace>
  <inkml:trace contextRef="#ctx0" brushRef="#br0" timeOffset="15068.25">7017 14067 6447 0,'-6'-6'576'0,"0"0"-576"0,1-1 0 16,1 3 0-16,2-1 8080 0,1 1 1520 0,1 0 288 16,-2-2 64-1,1-4-8576-15,0-7-1712 0,2 0-352 0,2-1-64 16,3 2-64-16,1 3-16 0,2 0 0 0,2 4 0 0,1-4 1312 0,2 1 256 15,1-1 48-15,1 1 16 0,0 1-80 0,3 0-16 0,0-2 0 0,0 2 0 16,-1 3-176-16,-1-2-32 0,-3 4-16 0,0-1 0 16,-2 4 16-16,-2 0 0 0,0 1 0 0,-1 1 0 15,-2 1-288-15,1-3-48 0,-2 3-16 16,0 0 0-16,1 0-144 0,1 0 0 0,-1 3 0 16,1-3 0-16,0 3 0 0,0 0-144 0,2 3 144 0,-2-2-160 15,3 2 160-15,-1 4-128 0,4-2 128 16,-2 2-128-16,2-2 128 0,-3 3-128 0,3-1 128 0,-3 0-128 15,-1-4 128-15,-2 1 0 0,0 2 128 0,-1-1-128 16,-1-1 0-16,1-1 128 0,-1 1-128 0,-1-4 0 16,0 0 0-16,0 0-128 0,1-2 0 0,-1-1 0 15,0 0-320-15,0-1-48 0,-2 1-16 0,1 0 0 16,-2 0-80-16,1 1-32 0,-1 2 0 0,2-3 0 16,-1 2-720-16,0 2-160 0,2-3-32 0,0 4-15152 15</inkml:trace>
  <inkml:trace contextRef="#ctx0" brushRef="#br0" timeOffset="15713.6">8987 12831 42383 0,'1'-9'1872'0,"-1"3"400"0,0-2-1824 15,0 2-448-15,0 3 0 0,2-2 0 0,-1-2 0 0,0-4 0 0,0-6-176 0,1-6 176 0,-4 0-608 0,-1-1 0 0,-5 4 0 0,-3 2 0 16,-2 5-528-16,-6 3-96 0,-3 1-32 0,-3 7 0 0,-3 2 736 0,-3 5 144 0,0-2 16 0,-3 6 16 31,0 5 352-31,2 1 240 0,2 1-48 0,1 2 0 16,4 4 720-16,0 1 144 0,4 3 32 0,0 0 0 0,3 1-512 0,1-1-112 0,1-1-16 15,1 1 0-15,2 1-256 16,0-1-64-16,5-2-128 0,0-1 192 0,4-4-192 0,2 0 0 0,2 0 0 0,2-6 0 16,3 0 0-16,4-7 0 0,2 0 0 0,4-6-160 0,2 0 288 15,1-6 48-15,1 0 16 0,4-7 0 16,0 1 128-16,-1-2 16 0,-2 2 16 0,2-3 0 16,3-5-144-16,2-2-16 0,1-3-16 0,-4 2 0 0,0-2-176 0,-2 0 0 15,-2-1 144-15,-2-1-144 16,0-1 0-16,-5-2 0 15,1-2 0-15,-4-2 0 0,-1 2 0 0,-2-2 0 16,0-5 128-16,0 1-128 0,-3-3 176 0,-1 3-48 0,-2-2 0 0,-1 6 0 0,-1 2 0 0,-3-1 0 16,-1 5 0-16,-2 1 0 0,-2 3 32 0,-1-3 0 15,2 4 0-15,-2 0 0 0,0 1-160 0,2 1 160 0,1-1-160 16,1 2 160-16,1 1-288 0,0-2-64 16,1 4-16-16,2-5 0 31,1 1-320-31,-1-1-64 0,4-1-16 0,0 3 0 15,3 2-1184-15,2-1-224 0</inkml:trace>
  <inkml:trace contextRef="#ctx0" brushRef="#br0" timeOffset="18472.96">9376 12612 31327 0,'-4'-3'2784'0,"0"0"-2224"0,2 0-560 0,0 3 0 0,1 0 864 16,0 0 64-16,-3-2 16 0,-2-2 0 0,0 0-624 0,-2-2-128 0,1 2-32 0,0-2 0 0,2 4 672 0,1-2 144 0,1 2 32 0,2 2 0 0,1 0-464 0,3 2-96 16,2 2 0-16,1 4-16 0,2 0-432 0,2 7 0 15,3 1 0-15,0 2 0 0,2 6 0 0,1 1 0 16,2 1 0-16,-1 1 0 0,0-1 0 0,1-4 0 16,-1 3 0-16,0-3 0 0,-1-4 0 0,-1 2 0 15,-1-5 0-15,-2 1 0 16,0-3-704-16,-2-4-208 0,-1-2-48 0,0-4-10448 15,-2 0-2096-15</inkml:trace>
  <inkml:trace contextRef="#ctx0" brushRef="#br0" timeOffset="18726.18">9946 12559 43311 0,'-7'3'1920'0,"1"1"384"0,0 1-1840 0,1-4-464 0,3 2 0 0,0 0 0 16,0 2 288-16,-3 2-32 0,-2 6-16 0,-3 6 0 31,-1 1-768-31,-2 7-160 0,1 1-16 0,-2 4-16 16,-1 3 128-16,-1 0 16 0,-2 3 16 0,-5 3 0 16,0 3 64-16,-2 1 16 0,-1-1 0 0,-2 3 0 0,-1-2 96 0,-2 2 0 15,1 0 16-15,-1-3 0 0,2-3 368 0,1-5-176 0,4-5 176 0,3-5-128 0,3-1 128 0,2-7 0 16,2-2 0-16,4-2-16144 15</inkml:trace>
  <inkml:trace contextRef="#ctx0" brushRef="#br0" timeOffset="19228.23">9348 12442 19343 0,'-5'-3'1728'0,"0"-3"-1392"0,2 2-336 0,1 1 0 0,1 1 3456 16,1 1 608-16,1 1 128 0,-1-4 32 0,2-1-3648 0,-1-1-736 15,1 0-144-15,3-2-16 0,0 2 320 0,2 0 240 16,0 0-48-16,0-3 0 0,2 4 1088 0,0-4 192 31,-1 3 64-31,2-4 0 0,1 4-800 0,0-4-160 16,2 0-16-16,0 2-16 0,2-5-144 0,0 1-16 0,1-2-16 0,0 0 0 0,0 0-16 0,-1-2 0 31,0 1 0-31,-3-1 0 0,1 0-192 0,-2 4-32 16,-1-3-128-16,-3 4 192 0,-1 2-192 0,-1-1 0 15,1 4 0-15,-1-3 0 0,-1 5 0 0,0 1 0 16,0 3 0-16,-1-3-160 0,0 6-80 0,-1-2-16 0,1 1 0 15,0 2 0-15,2 1 112 0,-1 1 16 0,0 4 0 16,1 0 0-16,0 2 128 0,1 5 0 0,1 1 0 16,2 1 0-16,1 3 0 0,1 0 0 0,1-2 0 15,1-2 0-15,0-1 0 0,0-5 0 0,0 4 0 0,1-4 0 16,-1 2 0-16,0-2 0 0,-2 1 0 0,-1-1 0 16,1-2 0-16,-1 0 0 0,-1 1 0 0,-2-4 0 15,-1 0 0-15,-1-1 0 0,-1-4 0 0,-1 2 0 16,1-4 0-16,0 0 0 0,-2 0 0 0,0-4-19136 15</inkml:trace>
  <inkml:trace contextRef="#ctx0" brushRef="#br0" timeOffset="19847.18">8221 13497 40543 0,'7'0'3600'0,"2"-2"-2880"0,-2-2-576 0,1 4-144 0,-1-2 224 0,5-1 16 0,12-2 0 0,10-3 0 0,15-2-112 0,8 0-128 0,6-1 176 0,-2 1-176 0,-1 2 240 0,0 2-64 15,0 0-16-15,4 0 0 0,3 1-32 0,3 4 0 0,3 1 0 16,0 1 0-16,-2 0 160 16,-3 3 32-16,-3-7 0 0,0 3 0 0,-1 3-320 0,-2-3 160 15,-4 3-160-15,-4-3 128 0,-2 0-128 0,-6-3 0 16,-2-3 0-16,-4-1 0 0,-4-1 0 0,2 2 0 0,-1-1 0 16,-1 0 0-1,-3 3-384-15,-3-1-48 0,-3 2-16 0,-2 0 0 0,-3 3-1056 16,-3 0-224-16,-3 3-32 0,-4 0-15360 0</inkml:trace>
  <inkml:trace contextRef="#ctx0" brushRef="#br0" timeOffset="20695.75">8913 14490 25791 0,'-2'-6'2304'0,"-1"2"-1856"0,-1-2-448 0,2 0 0 0,-1 2 3024 0,2-1 512 0,0 2 112 0,-1-7 0 0,-2-5-4352 0,0-5-896 0,2-5-160 0,0-1-32 0,2-1 1104 0,-1 1 240 16,0 0 32 0,-2-2 16-16,1-1 1920 0,-3 1 384 0,-1 1 80 0,-2 1 0 15,2 1-1024-15,-1 2-224 0,-2 0-32 0,1 5-16 0,-2-1-368 0,1 4-64 16,2 4 0-16,-2 3-16 15,-2-1-48-15,-2 4 0 0,1 2 0 0,-2 0 0 16,0 4-32-16,0 1-16 0,0 1 0 0,-3 4 0 0,-1 2-144 0,-5 3-144 0,1 4 144 0,-4 2-208 16,0 5-160-16,-1 0-16 15,0 3-16-15,-1-2 0 0,5 0 208 0,1 0 64 0,1 2 0 0,2 2 0 32,3-6 128-32,0 3 0 0,2-3 0 0,1 1 0 0,2 0 0 15,0 1 0-15,1-1 0 0,2 1 0 0,2 1 0 0,1-3 0 16,4 1 0-16,2-4-128 0,3 0 128 0,2-3 0 0,1-4 0 0,3-2 0 0,5-1 224 15,4-3-32-15,2-2 0 0,3-4 0 0,2-4-192 0,0-1 0 32,2-2 0-32,-2-2 0 0,1-1 128 0,-1-2-128 15,1-2 0-15,-1-1 0 0,-4 2 176 0,-2 0-176 0,-4-1 192 0,0 0-192 0,-1-2 400 0,-1-3-16 16,-2 1-16-16,0-2 0 0,1-2 16 0,-2-3 0 16,0-1 0-16,-1-5 0 0,-3 0-112 0,1-1-16 15,-1 0 0-15,-2-3 0 16,-1 1 16-16,-3-7 0 0,0-1 0 0,-2-4 0 15,-2 0-80-15,0 2 0 0,-1 1-16 0,-2-2 0 0,1 4-48 0,-1 4 0 32,0 4 0-32,1 4 0 0,0 5-320 0,0 1-80 0,1 7-16 15,-1-1 0-15,1 3 16 0,-1-2 0 0,2 4 0 16,-1 2 0 0,1 1-368-16,1 6-64 0,2-4 0 0,-1 7-16 15,1 0-736-15,0 3-144 0</inkml:trace>
  <inkml:trace contextRef="#ctx0" brushRef="#br1" timeOffset="43616.47">15765 6514 21183 0,'-3'0'1888'0,"1"0"-1504"0,-1 0-384 0,2 0 0 0,1 0 992 0,-1 0 128 0,-2 0 32 0,-2 0 0 0,1 0 64 0,-1 1 32 0,0 2 0 0,3-1 0 15,2 2-288-15,5 0-48 0,4 1-16 0,3 2 0 0,4-1 144 0,4 3 32 0,4 1 0 0,2 0 0 0,2 0-432 16,2 2-64-16,1 0-32 0,-3 1 0 16,2-1-80-16,-3 2-16 0,1 1 0 0,-2-2 0 15,0 2-96-15,0 1-32 0,0 3 0 16,0-3 0-16,2 4-80 0,0 1-32 0,-1-4 0 0,2 1 0 0,-1-2-32 0,0 1-16 15,2-3 0-15,0 2 0 0,0-1 32 0,-1 1 16 16,3 0 0-16,2-2 0 0,-1 2 16 16,2 1 0-16,-2 0 0 0,2-1 0 0,-2 0-48 0,1 0-16 15,-2-1 0-15,1 1 0 0,2 2-160 0,-1-2 160 16,-2 0-160-16,2 3 160 0,-2 1-160 0,-1-4 0 0,1 2 0 16,-3 1 0-16,-4-3 192 0,-1 0-32 0,-3 0-16 15,-2-1 0-15,-1-1 16 0,-3-2 0 0,0-2 0 16,-2-2 0-16,-1 0-160 0,-1-2 0 0,-1 0 0 0,-2-1 0 15,1 0 0-15,-1 0 0 0,2 1 0 0,0-2 0 16,0 2 0-16,1-2 0 0,-1 1 0 16,0-1 0-16,0 2 0 0,0-3 0 0,1 4 0 0,0-4 0 15,-2 0 0-15,-1 3 0 0,0-2 0 0,-3-1 0 16,-1 0 0-16,-2-1 0 0,-1-2 0 0,0 0 0 16,-1 2 128-16,-1-2-128 0,0 0 192 0,0-2-64 0,-2 2-128 15,1-2 160-15,-1-1-160 0,3 3 160 0,0 0-160 16,0 0 0-16,0 0 144 0,-16-11-144 15,14 10 0-15,-1 0 0 0,0-2 0 0,-1 2 0 16,-1-1 0-16,-1-2 0 0,0 1 0 0,-2 0 0 16,0-2 0-16,-4 1 0 0,0 0 0 0,-2-2 0 0,0 0 0 0,-4-4 0 15,0 1 0-15,-3-3 128 0,-4 0-128 0,-1-4 0 16,-1-2 0-16,-3 0 128 0,3-1-128 0,-5-3 0 16,-2 0 0-16,1-1 0 0,3 2 0 15,2 2 144-15,-2-1-144 0,1-4 160 0,-2 5-160 0,1-4 0 16,-1 4 0-16,0-2-176 0,0 2 176 0,3 2 0 15,-1-1 0-15,0 1 0 0,-2 1 0 0,0-1 0 16,0 1 0-16,0 2 0 0,0-2 0 16,0 4 0-16,-1-1 0 0,1-2 176 0,0 4-176 15,3-1 0-15,-1 1-192 0,2 0 192 0,0-1 0 0,2 1 0 0,0 0 0 0,3 1 0 16,0-3 0-16,2 2 0 0,0 1 0 16,1 0 0-16,0 0-128 0,0 0 128 15,2 1 0-15,2-1 0 0,0 2 0 0,3 0 0 16,1 2 128-16,4 0-128 0,-1 1 0 0,4 4 0 15,2-3 0-15,1 4 0 0,-1 0 0 0,4 0 0 16,0 4 0-16,2-3 0 0,1 4 0 0,2 1 0 0,1 0-224 0,2 4 80 16,2-2 144-16,3 3-192 0,2 0 192 0,3 4-192 0,2 1 192 15,4-1 0-15,1 1-144 0,3 2 144 16,1 0 0-16,2 0 0 0,2 1-144 0,1-1 144 16,0-2 0-16,1 0 0 0,2 0 0 0,5 6 0 0,1-3 0 0,1 4 0 15,-1-4 0-15,-1 4 0 0,-2 0 0 0,-2-3 0 16,-6-5 0-16,0 1 0 0,-2 1 0 0,0 0 0 15,-4-3 0-15,1 1 0 0,-1 1 128 0,-3-4-128 16,1 2 0-16,-2-2 0 16,-2 1 0-16,0-3 0 0,-2 2 0 0,0-2 0 0,-1 0 0 0,0 2 0 15,-1 0 0-15,1 1 0 0,-2-3 0 0,-1 0 0 0,1-2 0 16,-3 2 0-16,-1-4 0 0,-2-2 0 0,0 1 0 16,-1-1 0-16,-1-3 0 0,-2 1 0 0,0-2 0 15,1 3 0-15,-2-3 448 0,1 1 32 0,1 2 16 0,-2-3 0 16,3 2-304-16,-1 2-48 0,1-2-16 15,1 3 0-15,0 0-128 0,0 1 0 0,1 0 0 0,0 1 0 16,0-2 0-16,-1 0 0 16,1 1 0-16,-1-3 128 0,-1 0-128 0,-3 1 0 15,0-2 0-15,-2-2 0 0,-2 0 0 0,1 0 0 0,-2 0 0 0,-2-2 0 16,-1-2 0-16,0 1 0 0,-1 0 0 0,-2-3 0 16,2 1 0-16,-3 0 0 0,-1-2 0 0,1-1 0 0,-1 2 0 15,-1-2-176-15,1 2 48 0,0 0 0 16,-1 0-768-16,-2-1-160 0,2 1-32 0,-2 3-19504 15</inkml:trace>
  <inkml:trace contextRef="#ctx0" brushRef="#br2" timeOffset="49831.3">12217 5850 5519 0,'-17'-2'496'0,"4"-2"-496"0,2 2 0 0,5 0 0 0,5 1 4224 0,1 0 736 0,0 1 160 0,-1-3 16 0,1 0-2432 0,1-1-480 0,3-1-112 0,2-1 0 0,2-2-1504 0,2 2-288 0,-1 0-64 15,0 2-16-15,-1-2 16 0,-2 1 0 0,1 0 0 0,-5 3 0 16,-2-2 832-16,-1 2 192 0,-2 2 16 0,-2 0 16 0,-1-3-192 0,0 3-32 16,0 0-16-16,1 3 0 0,0-3-480 0,3 0-80 15,0 2-32-15,2-2 0 0,0 0 0 0,4 1 0 16,1 2 0-16,1-3 0 15,4 2-144-15,1-1-16 0,3 2-16 0,1-3 0 16,2 0-160-16,3 0-16 0,1 1-128 0,2-1 192 16,0-1 32-16,1 1 0 0,1 1 0 0,1-2 0 0,-1 1-48 0,1 0-16 15,1-3 0-15,3 2 0 0,0-1 160 0,1-1 16 0,4 2 16 16,1-4 0-16,2 4-32 0,3-5 0 0,5 1 0 0,1 0 0 31,2-1-176-31,4 1-144 0,1-2 192 0,-5 1-192 0,-2 1 0 16,-4-1 0-16,-4 0 0 0,-4 0 0 0,-1 2 0 0,-3-2 0 0,-3 0 0 0,-2 1 0 15,-1 1 0-15,-4 0 0 0,-3 1 0 16,-1 0 0-16,-4 1 0 0,-4 0 0 16,-2 2 0-16,-3 0 0 0,-2 0 0 0,-2 0 0 15,0 0 0-15,0 0 0 0,0 2 0 0,-2-2 0 0,-1 2 0 0,1-2 0 0,-3 3 144 16,5-3-144-16,0 0 0 0,-27 10 144 0,13-7-144 0,-3 1 0 16,-4 1 0-16,-5 1 128 15,-4-2-128-15,-4 2 0 0,-5-2 0 0,-2 2 0 16,-2-4 0-16,-3 2 0 0,-1-1 0 0,-2-2 0 15,-2 1 0-15,-1-2 0 0,2-2 0 0,-1-1 0 0,3 0 0 0,3-1 0 16,4-2 0-16,4 2 0 16,6-2 0-16,0 2 0 0,2 2 0 0,2-5 0 0,3 4 0 0,2-2 0 15,2 1 0-15,3 0 0 0,3 1 0 0,3 0 0 16,4-1 0-16,2 2 0 0,5 2 0 0,1 0 0 16,5-3 0-16,4 3 0 15,5 3 0-15,3-1 0 0,6 0 0 0,4 0 0 0,4 2 0 0,4 0 160 16,6 1-160-16,3 1 160 0,4 0-160 0,3 1 0 0,4 2 0 0,3-2 128 31,4 2-128-31,2-3 0 0,-2 2 0 0,-1 0 0 0,-2 1 0 0,-1-2 0 0,2 2 0 0,-4-3 0 16,-5 0 0-16,-1-1 0 0,-1 0 0 0,-6-1 0 31,-5 2 0-31,-7-3 0 0,-3 0 0 0,-7-1 0 0,-3-1 0 0,-6 0 0 0,-4-1 0 0,-3 0 0 16,-1 0 0-16,-4-1 128 15,-1 1-128-15,-1 0 0 0,-3-1 416 0,-3 1 0 0,-2 1 0 0,-3-1 0 16,-4 1-256-16,-3-2-160 15,-3 1 192-15,-3-1-192 0,-5-1 128 0,-2-1-128 0,-5 0 0 0,-1-1 0 16,-2 0 0-16,1 0 0 0,-1 0 0 0,1-2 0 0,0 2 128 16,3-2-128-1,4 0 0-15,3 0 0 0,3-1 0 0,3 4 0 0,5-3 128 0,3 3-128 0,3 1 0 0,4 0 0 32,4 2 0-32,3 0 0 0,1 0 0 0,3 0 0 15,3 2 0-15,3 0 0 0,3 2 0 0,2 1 0 16,3-2 0-16,4 4 0 0,2-1 0 0,3 0-144 15,2 1 144-15,2 0 0 0,1 1 0 0,1-4 0 16,-1 2 0-16,2 0-128 0,-3-2 128 0,4 2-192 16,-1 0 192-16,1-2-192 0,-2 1 192 0,-3-1 0 0,0 0 0 15,-6-2-128-15,0-2 128 0,-5 0 0 0,-2 0 0 16,-3 0 0-16,-5 0 0 0,-4-2 0 0,-2 2 0 16,-3-3 0-16,-1 2 0 0,-3-2 0 0,-4 2 0 0,-2-4 0 15,-3 1 0-15,0-2 0 0,-4 0 0 0,0 0 128 16,0 0-128-16,-1-2 0 0,0 2 0 0,-1 0 0 15,2-3 160-15,-1 2-32 0,2-2-128 0,1 2 192 16,3 1-192-16,-1-3 128 0,0 0-128 0,3 2 0 16,0 1 176-16,1-1-176 0,0 0 192 0,1 1-192 15,2 0 160-15,1 1-160 0,1-1 128 0,1 1-128 16,0 0 0-16,3 1 128 0,0-2-128 0,1 2 0 16,1 2 0-16,2-2 0 0,-1 0 0 0,1 2 0 0,0-1 0 15,1 2 0-15,1 1 0 0,-1-2 0 0,2 2 0 16,-1 0 0-16,1 0 0 0,0 0 0 0,2 0 0 0,-1 0 0 15,2 0 0-15,-2 2 0 0,2-2 0 0,-1 1 0 16,1 2 0-16,0-3 0 0,1 2 0 0,-2-1 0 16,1 2 0-16,1-2 0 0,-2 2 0 0,1-1 0 15,0-2 0-15,-1 0 0 0,0 1 0 0,-1 2 0 16,1-3 0-16,-3 2 0 0,0-2 0 0,-1 1 0 16,0-1 0-16,-1 3 0 0,-2-3 0 0,1 2 0 15,0-2 0-15,-2 2 0 0,1 0 0 16,-1-2 0-16,1 3 0 0,0-3 0 0,-1 1 0 0,0-1 0 15,0 0 0-15,0 0 0 0,0 0 0 0,0 0 0 0,0 0 128 16,0 0-128-16,0 0 0 0,0 0 0 0,0 0 0 0,0 0 0 16,0 0 0-16,0 0 0 0,0 0 0 15,0 0 0-15,0 0 0 0,0 0 0 0,0 0 0 0,0 0 0 16,16 12 0-16,-13-8 0 0,-1 1 0 0,2 1 0 16,-1-2 0-16,0-1 0 0,1 1 0 0,-2-1 0 15,1-1 0-15,-1-1 0 0,0 2 0 0,-2-3 0 16,1 0 0-16,-1 0 0 0,0 0 0 0,0 0 0 15,-1 0 384-15,1 0 0 0,1-3 0 0,-1 2 0 16,1 1 304-16,-1 0 48 0,0 0 16 0,0 0 0 0,0 0-608 16,0 0-96-16,0 0-48 0,0 0 0 0,19-6 0 15,-18 6 0-15,0 0 0 0,-1 0 0 0,0 4 0 0,0-2 0 16,0 2 0-16,-1-2 0 0,0 3 0 0,-1 0 0 16,1-1 0-16,1-2 0 0,0 2 0 0,1 0 0 15,1-2 0-15,0 1 0 0,2-2 0 16,2 1 0-16,3-2 0 0,-1-2 0 0,2 2 0 0,1-1 0 15,2 1 0-15,0 0 0 0,3-3 0 0,-1 3 0 16,0 0 0-16,-1 3 0 0,-2-3 0 0,-1 1 0 0,0 1 0 16,-1 0 0-16,-1 0 0 0,-2 2 0 0,-1 1 0 15,-1-1 0-15,2-1 0 0,-3 3 0 16,1-1 0-16,0 0 0 0,0 2 0 0,0 1 0 0,3 0 0 0,-2 0 0 16,3 1 0-16,-1-2 0 0,3 2 0 15,3 1 0-15,1 0 0 0,3 2 0 0,2-3 0 0,2 1 0 16,2 0 0-16,-1-1 0 15,3 0 0-15,1 1 0 0,-1-1 0 0,0-3 0 16,0 1 0-16,-1 2 0 0,-3-3 0 0,2 2 0 0,-1 0 0 0,0 2 0 16,-2 2 0-16,0 1 0 0,0 3 0 0,-4 2 0 15,-3-6 0-15,-4 2 0 0,-2 0 0 16,0 5 0-16,-5 2-1008 16,0 1-192-16,-2-2-32 0,-2-2-16 0,0 1-608 0,-1-3-112 0,1-4-16 15,2-2-16-15,3-1 384 0,1-2 80 0,4-3 0 0,0-2-17968 16</inkml:trace>
  <inkml:trace contextRef="#ctx0" brushRef="#br2" timeOffset="52092.78">13821 5775 43311 0,'-1'-4'1920'0,"-1"2"384"0,4-1-1840 0,-1 2-464 0,1 1 0 0,2 1 0 0,1 2-384 0,4-1-192 0,4 2-16 0,6-2-16 0,6 4 608 0,1 2 0 0,0 2 0 0,-2-2 128 0,0 5-128 0,-3-3 0 16,-1 0 144-16,-2 2-144 15,1-2 0-15,-3 0 128 0,0 1-128 0,0-1 0 16,-1-3 368-16,-2 2 0 0,1-1 0 0,-2 0 0 15,2-4 208-15,0 0 32 0,-1 0 16 0,2 2 0 16,-1-3 144-16,0 1 48 0,0-1 0 0,2 1 0 16,0 1-224-16,1 1-32 0,2-2-16 0,0 2 0 15,0 1-224-15,2 2-64 0,2 0 0 0,-4 1 0 0,-1-3-256 0,0 2 0 0,0 1 0 16,0 2 0-16,2 0 0 0,-2 1 0 16,-1-1 0-16,-4 2 0 0,1-4 0 15,-2 2 0-15,-2-3 0 0,-1 0 0 16,-1-1 0-16,1 1 0 0,0-1 0 0,-2 2 0 15,2-4 0-15,-1 2 288 0,3 0-32 0,2 2-16 0,2 3-32 0,0-5 0 0,-1 2 0 0,4 0 0 0,0-1 112 16,1 1 0-16,1 2 16 0,-2-5 0 0,-1 3-144 16,1-1-16-1,-3 1-16-15,-2-2 0 0,1 2-160 16,-1 0 0-16,0 3-192 0,-3-5 192 0,0 2 0 0,-2-2 0 16,1 0 0-16,-2 2 0 0,-1-4 0 15,2 1 0-15,-1 1 0 0,1 2-176 0,-1-3 176 16,1 5 0-16,1-2 0 0,1-1 0 0,1 0 208 0,1 1 32 15,0 0 0-15,2 0 0 0,-2-2 16 0,1 2 16 16,4 0 0-16,0 3 0 0,1-4-16 0,1 4-16 16,0-3 0-16,-2 1 0 0,-2-1-240 0,1 0 144 0,1 0-144 15,-1 2 128-15,0-2-128 0,-1 2 0 16,0-2 0-16,-2 1 0 0,0 0 0 0,-1 0 0 0,1 1 0 16,-2-1 0-16,0-4 0 0,-2 2 0 0,0-2 0 15,1-1 0-15,0 1 0 0,1-1 0 0,-1 0 0 16,0-2 0-16,1 1 0 0,2 1 0 0,0-1 0 15,0 3 0-15,0-1 0 0,1 1 0 0,-1 0 0 16,1-2 0-16,-2 2 0 0,2 2 0 0,-2-3 0 16,1 2 0-16,-1-2 0 0,-1 0 0 0,2 2 128 0,-1-1-128 15,1-1 0-15,0 2 0 0,-1-1 0 0,-1 0 0 16,-1-1 0-16,1 0 0 0,-1 2 0 0,0-2 0 16,-1 2 0-16,1-3 0 0,0 3 0 0,-1-4 0 15,3 3 0-15,-1-2 0 0,0 3 0 0,0-4 0 0,0 4 512 16,2-3 0-16,0 3 16 0,3-3 0 15,-1 4-384-15,1-3-144 0,0 4 0 0,-1-1 0 16,1 0 0-16,0-3 0 0,-1 4 0 0,-1-1 0 0,0 0 0 16,0-1 0-16,1 1 0 0,-2 0 0 0,1-2 0 0,-2-1 0 15,2 0 0-15,1 2 0 0,0-2 0 0,1 2 0 16,1 1 0-16,2-4 0 0,-1 2 0 0,3 2 0 16,4 0 0-16,1 0 0 0,1 0 0 0,3 1 0 15,-2-1 0-15,2 0 0 0,1 0 0 0,0 0 0 16,0 1 0-16,-2-1 0 0,2 0 0 0,-1-2 0 0,-3 2 0 15,-2 0 0-15,-2 0 0 0,1 1 0 16,1-1 0-16,-2 0 0 0,-2-1 0 0,1 0 0 16,3 1 0-16,-1 0 0 0,-2-1 0 0,4 3 0 0,1-2 0 0,1 2 0 15,-3 1 0-15,2-3 0 0,3 2 0 0,1 2 0 16,1-2 0-16,-2 0 0 16,-3-2 0-16,-2 0 0 0,-2-1 0 0,-2 1 0 0,0-4 0 15,-1 3 0-15,-1-2 0 0,-2-1 0 0,-1 3 0 0,-1-3 0 16,1 1 0-16,-1 0 0 0,1-1 0 0,1 3 0 15,0-2 0-15,3 3 0 0,0 1 0 0,1-4 0 16,-1 2 0-16,0 1 0 0,-2-4 0 0,1 2 0 16,-3-2 0-16,-1-1 0 0,-3-2 0 0,-2 1 0 0,-1-1 0 15,-3 0 0-15,-1-3 0 0,-3 3 0 0,1-3 0 0,-2 0 0 16,-1 0 0-16,-1 0 0 0,-1 0 0 0,0 0 0 16,-2-3 0-16,-1 3 0 0,2-2 0 0,-2 1 0 15,-2-3 0-15,0 3 0 16,0-3 0-16,-2 0 0 0,0-2 0 0,1 0 0 15,-2-2 0-15,-3 0 0 0,3 2 0 0,-1-3 0 0,-1 1 0 0,-3-1 0 16,0 0 0-16,-2-3 0 0,0 2 0 0,-2-3 0 16,2 3 0-16,-2-2 0 0,-3 0 0 0,0-2 0 15,-2 2 0-15,1-4 0 0,-1 1 0 16,1 1 0-16,-2-2 0 0,0-2 0 0,-2-1 0 16,-1 0 0-16,-2 2 0 0,-2-1 0 0,-4-1 0 0,-2-2 0 15,-2 4 0-15,-1-4 0 0,2 2 0 0,-1 2 0 16,2-2 0-16,1 1 0 0,7 2 0 0,-1-4 0 15,-2 1 0-15,-1-3 0 0,1 1 0 0,0 1 0 16,3 4 0-16,1-2 0 0,0 2 0 0,-2-3 0 0,-1-1 0 0,-2 2 0 16,1-3 0-16,0 3 0 0,-1-3 0 0,2 5 0 15,1 0 0-15,1-2 0 0,-1 2 0 0,1-3 0 16,0 3 0-16,-1 0 0 0,0 0 0 0,-2 0 0 16,1 0 0-16,1 3 0 0,0-2 0 15,4 3 0-15,1 0 0 0,1 1 0 0,4 2 0 0,-1-1 0 16,2 0 0-16,2 1 0 0,1 0 0 0,0-1 0 15,2 1 0-15,-1 0 0 0,2 2 0 0,-1-2 0 0,2 2 0 0,-1-2 0 16,2 2 0-16,0-2 0 16,0 3 0-16,0-1 0 0,-2 0 0 0,1-1 0 15,-1 0 0-15,-1 0 0 0,1 1 0 0,0 1 0 16,2-1 0-16,-1 2 0 0,2-1 0 0,1 0 0 0,0 2 0 16,0-2 0-16,2 2 0 0,0-2 0 0,2 2 0 15,-1-2 0-15,1 1 0 0,-2-1 0 0,1 1 0 0,-1-1 0 16,1-1 0-16,-1 1 0 0,1 0 0 0,-2 0 0 15,1-3 0-15,-2 3 0 0,2-1 0 0,-1 0 0 16,0-1 0-16,-1 0 0 0,0 0 0 0,0 0 0 16,-1 2 0-16,1 0 0 0,0 0 0 0,0 0 0 15,2-1 0-15,-2-1 0 0,0 3 0 0,1-4 0 16,1 3 0-16,-1-3 0 0,0 2 0 0,-1-2 0 0,-1 2 0 16,0-3 0-16,-1 1 0 0,-2 3 0 0,-1-4 0 15,-2 4 0-15,0-4 0 0,1 4 0 0,-3-3 0 16,3 2 0-16,1 2 0 0,-1-1 0 15,0 2 0-15,1-2 0 0,3 2 0 0,-1-2 0 0,2-3 0 0,0 3 0 16,0-1 0-16,0 0 0 0,0 1 0 0,0-4 0 16,2 2 0-16,-2 0 0 0,-1 0 0 0,-2 0 0 15,3 2 0-15,-2-3 0 0,0 2 0 0,-1 1 0 16,1 0 0-16,-1-1 0 0,2 1 0 0,-2 0 0 16,0 2 0-16,-2-2 0 0,2 0 0 0,-3 0 0 15,5 2 0-15,-1-5 0 0,-2 3 0 0,2 0 0 0,2-1 0 16,-1 0 0-16,-4-1 0 0,-4-2 0 0,0-2 0 15,-2-1 0-15,0 3 0 0,1-2 0 0,0 2 0 16,1-2 0-16,3 2 0 0,0 0 0 16,4 1 0-16,-2 1 0 0,1 0 0 15,2-1 0-15,0 2 0 0,1-2 0 0,-2 2 0 0,2 1 0 0,1-3 0 0,0 0 0 16,0 5 0-16,0-5 0 0,2 3 0 16,-2-2 0-16,1 2 0 0,1 0 0 15,-1 1 0-15,2 1 0 0,-1-2 0 0,2 4 0 16,1 0 0-16,0 0 0 0,1 1 0 0,2 1 0 15,1 1 0-15,-2 1 0 0,2 0 0 0,0 0 0 16,1 1 0-16,-2-2 0 0,2 1 0 0,0 1 0 16,2-2-720-16,-2 1-144 0,1-2-32 0,-1 0 0 15,1 0 704-15,-1 0 192 0,0 0 0 0,0 0 0 0,0 0 0 0,0 0 0 0,0 0 0 0,0 0 0 16,0 0 0-16,0 0 0 0,0 0 0 0,0 0 0 16,-21 9 0-16,16-9 0 0,1 1 0 0,1 2 0 15,-1-3 0-15,2 0 0 0,-2 1 0 0,1-1 0 16,0 1 0-16,-1-1 0 0,-1-1 0 0,0 0 0 15,-1 1 0-15,0-3 0 0,-2 3 0 0,2-1 0 16,-1-1 0-16,-1-1 0 16,0 2 0-16,-1-2 0 0,0 3 0 0,2-3 0 15,-2 3 0-15,1-3 0 16,-2 3-656-16,1-2-16 0,0 1 0 0,-1-3 0 0,1 1 272 0,-3 1 48 16,1 1 16-16,-1-2 0 15,-2-1-144-15,2 0-32 0,0 0 0 0,-2 0 0 16,2 2-192-16,1-2-64 0,-1 0 0 0,4 2-20752 0</inkml:trace>
  <inkml:trace contextRef="#ctx0" brushRef="#br2" timeOffset="53459.13">13628 5762 3679 0,'10'0'160'15,"-3"0"32"-15,2 0-192 0,-2 0 0 0,0 0 0 0,-2 0 0 0,1 0 0 0,5-2 0 0,6 1 0 0,4-2 0 16,1-1 0-16,-3 1 0 0,-5-2 144 0,-5 1-144 0,-2-2 2336 0,-2 0 384 0,-3 2 80 0,-1 0 16 0,-1-1 1280 0,2 4 256 0,-2-1 48 0,0-1 16 0,-2 2-1792 0,2 1-336 16,0 1-80-16,0-1-16 0,2 3-1264 0,-2-1-256 15,1-1-48-15,-1 4-16 0,-1-3-400 0,1-2-80 16,0 0 0-16,0 0-128 0,0 0 304 0,-20 12-48 16,9-10-16-16,-3 2 0 0,-4-4 80 0,-4 3 0 15,-2-3 16-15,-5 0 0 0,-3 0 48 0,-1 0 16 16,-4-3 0-16,-2 3 0 0,0-2-64 0,-2 0-16 0,-2 0 0 15,-2-1 0-15,2 2-80 0,1-1-32 0,0-1 0 0,1 2 0 16,4 2-208-16,-1-1 176 0,-1 3-176 0,0-1 160 16,2-1-160-16,-3 4 160 0,-2-3-160 0,0 0 160 15,0 1-160-15,-1-3 0 0,1 1 0 0,1 1 0 16,0-2 0-16,3 3 0 0,3-6-160 0,2 3 160 16,0 0 0-16,4-2 0 0,3 1 0 0,1-2 160 15,3 1-160-15,3 0 0 0,3 0 0 0,1-2 0 0,4 1 0 16,1 0 0-16,3 1 0 0,1-2 0 15,2 1 0-15,0 0 0 0,2 0 0 0,2-1 0 16,0 1 128-16,1-1 0 0,2-1 0 0,-1 1 0 0,2 1 32 0,2 0 0 16,0 0 0-16,3-2 0 0,1 1-32 0,2 3 0 15,4-2 0-15,4-1 0 0,3 4-128 0,6-2 0 16,4-1 0-16,4 2 0 0,3 1 0 0,3 0 0 16,4 0 0-16,0 0 0 0,-1 0 0 0,5 1 0 15,2 2 0-15,2-3 0 0,0 2 0 0,-2 0 0 16,-4 0 0-16,-2 1-176 0,-2-2 176 0,-2 1 0 0,0 2 0 15,1 2 0-15,-2-3 0 0,0 0 0 0,2 4 128 16,0-4-128-16,0 3 0 0,-2-3 0 16,-1 1 0-16,-3-2-128 0,-3 2 128 0,-3-2 0 0,-2 2 0 0,-3-4 0 15,-4 1 0-15,0-1 0 16,-3-1 128-16,-4 1-128 0,-3 0 0 0,-2-2 0 16,-3 0 0-16,-3 0 0 0,-2 2 384 0,0-4 0 0,-2 4 0 0,-1-2 0 15,0 2-384-15,0-3 0 16,-1 3 0-16,0-1-128 0,1 1 128 0,-2-3 0 15,1 3 128-15,1 0-128 0,0 0 0 0,0 0 0 0,0 0 0 0,-17-9 0 0,12 5 176 16,-1 4-48-16,-2-3 0 16,1 1 0-16,-2 1-128 0,-2-2 0 0,1 0 0 15,-1 0-176-15,0 1 176 0,1 0 0 0,1-1 128 16,2 0-128-16,2 3 0 0,0-2 0 0,3 2 0 0,0 0 0 0,2-2 0 16,0 4 0-16,0 0 0 0,2-2 0 0,0 3 0 0,2 0 0 15,1 1 0-15,1 0 0 0,3 2 0 0,0 3 0 16,4-2 0-16,0 2 0 0,4 1 0 0,1 2 0 15,3-2 0-15,1 1 0 0,4 0 0 0,2 1 0 16,1 3 0-16,3-2 0 0,4 3 0 0,0 0 0 16,1 0 0-16,0-1-128 15,-1 1 128-15,1-3 0 0,0 0 0 0,-1-1 0 0,-1 0 0 16,1 2 0-16,2 1 0 0,2 1 176 0,0 4-176 0,-1 1 0 0,-2 1-192 16,-1 0 192-16,0 3 0 0,2-1 0 0,0 0 0 15,3 1 0-15,5 1 0 0,2 0 0 16,3 1 0-16,2 2 0 0,0-1 0 15,0 0 0-15,-3 1 0 0,-2-3 128 0,-2-1-128 0,-2-2 0 16,1 1-160-16,2-2 160 0,2 4 0 0,2-1 0 16,2-2 128-16,-4 2-128 0,-2-4 0 0,2 2 0 15,-1 2 0-15,-1-3-144 0,-3 3 144 0,-2-3 0 0,0 4 0 0,-2-5 0 16,-2 3 0-16,-3-2 0 0,-2 3 160 0,-4-3-160 0,-2 3 0 16,-2 0 0-16,-2-3 0 0,-3 1-160 15,-1-2 160-15,0 2 0 16,2-1 0-16,-1 0 0 0,0 0 0 0,0-3 0 15,2 1 0-15,0 1 0 0,3-2 0 0,2 0 0 0,4 0 0 0,0 0 0 0,4-3 0 0,-1 3 0 16,3 0 160-16,0-3-160 0,1 0 0 16,-4 0 0-16,2 0 0 0,-4 0 0 0,-1-1 0 0,0-3 0 15,-1 0 0-15,-1-2 0 16,-1 3 0-16,-1-1 0 0,0-1 0 0,0 4 0 16,2 1 0-16,-1 0 0 0,1 5 0 0,-2-1 0 15,0 0 0-15,-1 1 0 0,0-3 0 0,-1 2 0 0,-1-4 0 0,0 3 0 16,2-3 0-16,0 2 0 0,1-2 0 0,0-1 0 15,0-1 0-15,-1-2 0 0,3 1 192 0,-2-1-48 16,0-2-16-16,-1 0 0 16,0-2 112-16,-2 0 16 0,-3-2 0 0,-3 3 0 15,-2-3-128-15,-2 0 0 0,-3-1-128 0,-2 0 192 0,-4-1-192 0,0-1 0 0,-3 2 0 16,-2-1 0 0,-1-1 0-16,-3 0 0 0,0-2 0 0,-1 1 0 15,-3-1-336-15,-2 1-176 0,-4-2-16 0,1-2-16 16,-2 2-720-16,-2-3-144 0</inkml:trace>
  <inkml:trace contextRef="#ctx0" brushRef="#br1" timeOffset="58084.64">15897 6644 6447 0,'-9'-6'576'15,"2"0"-576"-15,0 2 0 0,2-1 0 0,1 4 2160 0,0 1 320 0,1-3 64 0,-4 0 16 0,-3-1-1344 0,-4-5-272 0,-2 2-48 0,-2-2-16 0,3 3 336 16,3 0 64-16,2-2 0 0,4 6 16 0,2-2 48 0,2-1 0 0,1 4 0 0,2-4 0 0,2 1-64 0,2 1-16 0,3-2 0 16,-1 1 0-16,1 0-480 0,0 2-80 15,1-2-32-15,-3 0 0 16,0 2 160-16,-1-1 48 0,-2 2 0 0,-1-1 0 0,-2 1-256 0,0-1-48 15,-1 2-16-15,0-1 0 0,0 1-384 0,-2 0-176 16,2 0 160-16,0 0-160 0,1 0 160 0,0 0-160 16,0 0 160-16,0 0-160 0,0 0 192 0,0 0-48 0,0 0-16 0,0 0 0 15,0 0 128-15,18 6 0 16,-9-2 16-16,1 0 0 0,-2 1 48 0,2 1 16 16,4 0 0-16,1 4 0 0,0 0-80 0,1 0-32 0,2 4 0 0,2-1 0 0,0 3-64 0,1-2-16 15,1 2 0-15,1-2 0 0,1 3 48 16,-1-4 16-16,1 2 0 0,-1 1 0 15,0-1-208-15,0 1 128 0,1-2-128 0,-1 0 0 16,1 2 208-16,0-3-48 0,2 0-16 0,0 0 0 0,0-1-16 0,3-2 0 31,2 5 0-31,0-4 0 0,2 4-128 0,-1-2 0 0,2 2 0 0,-4 1 0 0,-2-1 128 0,-2-1-128 32,-2 1 192-32,-1-2-64 0,-5 0 32 0,1 0 0 15,0 2 0-15,1 4 0 0,-1-6-160 0,-2 3 0 16,0-1 0-16,0 1 0 0,1-2 0 0,1 1 0 0,-1 1 0 0,3-1 0 15,0-2 0-15,1 2 0 0,2-1 0 0,-2-2 0 0,0 0 144 0,-1 1-144 0,-1-3 160 0,-1-1-160 16,-2 1 368-16,-2-1-32 0,0 1 0 0,-4-4 0 31,-1 3-176-31,-3-6-32 0,-1 1-128 0,-1-1 192 16,-1 0-192-16,-1 0 128 0,-1-2-128 0,-1 2 0 0,1-1 0 0,-2-2 0 16,0 1 0-16,0-1 0 15,1 3 0-15,-1-3 0 0,1 0 0 0,-1 0 0 16,0 0 0-16,0 0 0 0,0 0 0 0,0 0 0 0,1 0 0 0,0-3 0 0,1 3 0 0,-1 0 0 15,0-1 208-15,0 1-48 0,-1 0-16 0,0 0 0 16,0 0-144-16,0 0 0 16,0 0 0-16,21-2 0 0,-17 2 0 0,0 0 0 0,0 0 0 0,-1 0 0 15,0 0 0 1,-2 0 0-16,0-3 0 0,-1 3 0 0,-1-1 0 16,-1 1 0-16,-1 0 0 0,-3-3 0 0,-2 3 0 15,-3-3-144-15,0-2 144 0,-4 0-160 0,-1-1-128 0,-4-3-32 16,-2-1 0-16,-4 0 0 0,-1-1 48 0,-1 0 0 15,0-1 0-15,-1-1 0 0,0 1 272 0,0-4-160 16,-1 0 160-16,0 0-128 0,1-2 128 0,-2 1 0 16,0-2 0-16,1-2 0 0,0 4 0 0,1-1 0 15,-2-5 0-15,-1 2 0 0,1 1 0 0,1 1 0 16,2 1 0-16,-2 1 128 0,-1 1-128 0,1 1 144 16,3 2-144-16,2 0 160 0,4 1-160 0,3 3-144 0,2 2 144 15,5 1-208-15,2-1 208 0,3 1 0 0,2 2 0 0,4-1 0 16,1 2 0-16,3 3 0 0,2-4 0 0,2 4 0 15,-1 0 0-15,3 0 0 0,2 4 160 16,3-1-160-16,1 2 176 0,2 2-48 0,1 0-128 16,2 2 192-16,2 1 0 0,1-1-16 0,5 4 0 15,-1 0 0-15,1 2-176 0,-1 1 0 0,3 0-192 0,0 3 192 16,2-3 0-16,-3 0 0 0,-4-1 0 0,2-1 0 16,5 4 0-16,2 1 0 0,5 0 0 0,0 2 0 15,3 2 0-15,1-3 0 0,-2 1 0 0,-1-2 0 16,-1 0 0-16,-3-1 0 0,1 2 0 0,-3 0 0 0,-3-1 0 15,0-1 0-15,-3-4 128 0,0 1-128 16,0-2 272-16,-3 2 32 0,-4-3 0 0,-2 1 0 0,-1-1-176 0,-2-1-128 16,0 2 144-16,-2-2-144 0,0 0 0 0,-2 0 0 15,2-1 0-15,-1-3 0 0,-1 2 0 0,1-2 128 16,-1 0-128-16,-1-1 0 0,-3-1 0 0,1-2 0 16,0 0 0-16,0 1 0 0,-1-4 0 0,-2 0 0 15,1 0 128-15,-3 0-128 0,-2 0 256 0,0-3 16 16,-2 2 0-16,-4-2 0 0,1 1-128 0,-4-2-16 0,-3 0-128 15,-2-2 192-15,0 1-64 0,-1 0-128 0,-3-1 176 16,-3 0-176-16,-3-3 0 0,-1 2 0 16,2-2 0-16,-3-1 0 0,-2 1 192 0,-1-4-64 0,4 3 0 0,0-1-128 15,1 1 0-15,0 0 0 0,1-2 0 0,0 2 0 16,1 0 0-16,1-1 160 0,-1 1 0 0,0 0 0 16,0-2-160-16,-2-2 0 0,-1 2 0 0,-1-4 0 15,0 1 0-15,-2-1 0 16,1 1 0-16,-2 2 0 0,-2 0 0 0,2 0 0 15,4 0 0-15,-4 1 0 0,-2-3 0 0,-1 1 0 0,-3-2 0 0,2 0 0 16,3 1 0-16,4 3 0 0,3 2 0 0,0-3 0 16,2 1 0-16,-1 0 0 0,4 2 0 0,0 0 0 15,3 0 0-15,2 2 0 0,0 0 0 0,2 2 0 16,1 1 0-16,2 1 0 0,2 1 0 0,0 3 0 16,2 0 0-16,2-3 0 0,2 6 0 0,0-1 0 0,5 2-176 0,2 2 176 15,1 0-128-15,4 2 128 16,2 3-304-16,3 0 32 0,0 1 0 0,2 1 0 15,1-1 80-15,3 4 32 0,0-1 0 0,2 1 0 16,0 0 160-16,3 0 0 0,2 3-144 0,1-1 144 0,-1 2 0 0,-2-4 0 16,1 0 0-16,-3 3 0 0,-2-4-160 0,-3 2 160 15,0-2 0-15,-3 1-144 0,-2-4 144 0,-2 1 0 0,-1-4 0 16,-2 1 0-16,-1-1 0 0,-2-3 0 0,0 0 0 16,-1 2 0-16,-1-4 0 0,-3 0 0 15,0 3 0-15,-1-6 0 0,-2 1 0 0,-1 1 0 16,1-2 0-16,-2 2 0 0,-1-3 0 0,1 0 0 0,-1 0 0 0,0 0 0 15,0 0 0-15,-2-3 0 0,2 3 0 0,0 0 0 16,0 0 0-16,0 0 0 0,-24-14 0 0,13 10 0 16,0 0 0-16,-4-4 0 15,-1 2 0-15,-3-2 0 0,0-2 0 0,-2-3 0 0,-2 3 0 0,0-6 0 16,-2 1 0-16,-1-1 0 0,0-2 0 0,-1 2 0 0,0 2 0 16,-3-1 128-16,0-1-128 0,-3-5 0 15,-4 1 160-15,-1-2-32 0,-1 2-128 0,2-2 192 16,6 7-192-16,-2-4 0 0,-3-2-144 0,-1 1 144 0,5 4 0 0,1-2 0 15,0 2 0-15,0 3 0 0,1-3 0 0,2 3 0 16,1 1 144-16,1-1-144 0,0 4 0 0,2-4 0 16,2 1 0-16,2-1 0 15,0 4 0-15,2-5 0 0,1 2 0 0,1-1 0 16,1 1 0-16,0-2 0 0,1-1 0 0,1 2 0 16,0-2 160-16,-2 1 96 0,1 2 0 0,-1-3 16 0,-1 5-144 0,-2 0-128 0,1-2 144 15,-3 2-144 1,2 2 0-16,-2 0 0 0,-2-1 0 0,1 1 0 15,2 0 0-15,1 2 144 0,0 2-144 0,2-2 192 16,4 4-192-16,-1-2 0 0,1-1 0 0,2 1 0 16,3 1 0-16,-1-1-144 0,1 2 144 0,2-5-208 0,-1 4 208 0,2-4 0 0,2 4 0 0,0-3 0 15,1-1 0-15,2 2 0 16,1 1 0-16,1 1 0 16,2-3-800-16,3 2-64 0,-1-1-16 0,1 4-21536 15</inkml:trace>
  <inkml:trace contextRef="#ctx0" brushRef="#br0" timeOffset="80156.48">9707 14196 40543 0,'-1'-9'3600'0,"-1"2"-2880"0,2 1-576 0,0 3-144 0,0 0 0 0,0-2 0 0,0-5 0 16,-1-4 128-16,0-7-1296 0,-3-1-272 0,-1 2-48 0,-2 4-16 16,-2 1-736-16,-3 5-160 0,-4 0-32 0,-5 8 0 15,-5 4-624-15,-5 4-128 0,-4 4-16 0,-2 3-16 0,0 3 2176 0,0 0 432 0,1 4 96 16,3-2 0-16,3 3 2656 0,4-3 528 0,3-1 96 0,3 0 32 0,3 1 400 15,3-1 64-15,3 1 32 0,1 1 0 0,4-1-2016 16,0 0-384-16,2 3-96 0,3-3-16 0,2 5-624 0,4-4-160 16,1 0 0-16,4-3 0 15,2-4-544-15,3 1-144 0,0-6-16 0,2-1-16 16,2-1-560-16,2-1-128 0,-1-4 0 0,2-2-16 16,3-2 432-16,3-2 96 0,3-3 0 0,1-1 16 15,3-2 2096-15,-2-1 432 0,-3 2 80 0,-2-4 0 0,-2-1-480 0,-1 0-96 16,-2 1-32-16,-2-1 0 0,-2 3-864 0,-2-3-256 15,-2 1 0-15,-1 1 128 0,-2-1-128 0,-3-1 0 0,-2 1 0 16,-1 2-128-16,-2-2 320 0,-3 4 64 0,-1 0 0 16,-2 3 16-16,-1 2 48 0,0 2 16 0,-2 4 0 15,0 0 0-15,0 4-16 0,-1-1 0 0,1 2 0 16,0 1 0-16,0 2-80 0,0 1-32 0,1 2 0 16,2 4 0-16,0-1-16 0,1 4-16 0,0 3 0 0,0 1 0 15,1 1 48-15,-2-1 16 16,2 0 0-16,0 1 0 0,0-5-240 0,2 4 176 0,-1-2-176 0,1 1 160 15,1 1-160-15,1-4 0 0,-1-1 144 0,1-1-144 16,1-4 0-16,-1-2 0 0,1 0 0 16,0-1 0-1,1-3-320-15,0 1-64 0,1 0-32 0,-1-1-18400 0</inkml:trace>
  <inkml:trace contextRef="#ctx0" brushRef="#br0" timeOffset="80598.17">10120 14531 45151 0,'-3'6'2000'0,"2"0"416"0,0-2-1936 0,1-1-480 0,1 0 0 0,0-1 0 0,2 0 208 0,1 4-48 15,2 3-16-15,2 1 0 0,2 2-144 0,0-2 0 0,-2 0 0 0,-1 0 0 0,1 1-288 0,-4 0 64 0,0 4 16 0,-1 1 0 0,-2 3-48 0,-2 3 0 0,-3 3 0 0,0 3 0 0,-1 0 256 0,-1 1 0 16,1-1-160-16,0 1 160 16,0-3-192-16,0-2 48 0,2 2 0 0,0-3 0 0,2-4 0 0,1-1 0 15,1-5 0-15,0-4 0 16,3-3-384-16,-1-5-80 15,-1-2-16-15,1-4-17696 0</inkml:trace>
  <inkml:trace contextRef="#ctx0" brushRef="#br0" timeOffset="80886.02">10446 14447 43311 0,'4'15'1920'0,"-3"-5"384"0,-1 0-1840 0,2-2-464 0,-2-2 0 0,0-2 0 0,1 5 352 15,0 1-32-15,0 9 0 0,1 9 0 0,-1 0-320 0,0 2 0 16,0 1 0-16,-1-5 0 15,0-2 0-15,0 1 0 0,1 1 0 0,2-4 0 0,-1-1 0 0,3-1 0 16,3-1-176-16,0-1 176 31,4-4-800-31,0 1-64 0</inkml:trace>
  <inkml:trace contextRef="#ctx0" brushRef="#br0" timeOffset="82842.47">11422 12616 37775 0,'-10'-4'3360'0,"3"-1"-2688"0,3 4-544 0,3-2-128 15,0 1 640-15,-2-2 80 0,-3 0 32 0,-4-8 0 0,-2 0-752 0,-2-2 0 0,3-3-160 0,2 3 32 16,1 4-784-16,1 0-160 0,5 4-16 0,-3 4-16 0,1-1 32 16,1 6 16-16,-1-1 0 0,-1 2 0 0,-1 3 688 0,-3 6 144 0,-2 3 32 0,-1 5 0 15,-2 1 192-15,-1 6 0 0,0 5 0 0,-1 4 0 32,1-3 384-32,-1 5 0 0,1-5 16 0,-1 1 0 15,2 6 416-15,-1-5 80 0,2 1 0 0,3-5 16 0,3-6-704 0,1 1-208 16,5-1 0-16,2-4 128 0,4-3-256 0,2-6-64 15,4 0 0-15,2-5 0 16,-2-4-368-16,2-1-80 0,4-6 0 0,-1-3-16 0,1-2 400 0,1-4 64 16,1 0 32-16,0-4 0 0,0-3 528 0,4-3 96 15,1-7 32-15,2 1 0 0,-1 0 560 0,0-3 112 16,-1 1 32-16,1-1 0 0,0-1-704 0,-2 1-144 16,2-5-32-16,-3 3 0 0,-1 1-128 0,-1-3-16 15,-1-2-16-15,-4 3 0 0,-1 4-32 0,-2-1-128 16,-4-2 192-16,-3 1-64 0,-1 1 64 0,-3-3 16 0,-3-1 0 15,-2 1 0-15,0 1 96 0,-2-2 16 16,-3 0 0-16,0 1 0 0,-4 2 64 0,-2 0 32 0,-4-5 0 16,-3 1 0-16,-1-1-192 0,1 3-32 15,-1 1-16-15,4 5 0 0,0 6-176 0,2-1 0 0,1 7 0 0,0 4 0 16,-2 0-128-16,2 3-16 0,0 5 0 0,1 1 0 31,2 3-304-31,0 0-64 0,1 3-16 0,2 3 0 16,4 1-656-16,1 2-128 0,3 4-32 0,2 5 0 0</inkml:trace>
  <inkml:trace contextRef="#ctx0" brushRef="#br0" timeOffset="83458.42">12105 12697 29487 0,'-3'-6'2624'16,"1"1"-2112"-16,0 1-512 0,1 2 0 0,1 1 1600 0,-2 1 192 0,-2-7 64 0,-2 1 0 0,-5 0-1360 0,-4 0-272 0,-4 3-48 0,-3 6-16 0,-3 3-832 15,-3 4-160-15,-2 5-48 0,1 1 0 16,-1 6-240-16,3 0-48 0,2 7-16 0,4-4 0 0,2 3 1616 0,4-2 320 0,4 2 64 0,1 1 16 0,3 2 480 16,2-5 96-16,1 0 32 0,3 1 0 0,1-4-1056 15,4 0-192-15,2-5-64 0,3 1 0 0,1-4 64 16,2-5 0-16,3-3 0 0,3-2 0 0,1-5-192 0,2-5-144 15,4-2 144-15,-1-3-208 32,1-5-512-32,-1-4-112 0,-3 3 0 0,0-4-16 0,0-2 80 0,-3 1 0 0,-3-1 16 0,-1 2 0 0,-3-2 960 15,-3 0 192-15,0-1 48 0,-3-1 0 0,-1-1 528 0,-1-1 112 16,2 1 32-16,-2-1 0 16,-1 1-320-16,1 3-64 0,0 2-16 0,-1 6 0 15,0 4-368-15,-1 0-80 0,2 5-16 0,-3-1 0 0,1 4-96 16,-1 2-32-16,1 0 0 0,0 0 0 0,2 4 0 0,-1 2 0 15,1 0 0-15,1 1 0 0,2 3-128 0,-1-2 0 16,0 3 0-16,-2 4 128 0,1 1 32 0,0 4 0 0,1 4 0 0,-3-2 0 16,2 0-32-16,0 2 0 15,1-2 0-15,-2 1 0 0,2 1-128 0,1-3 128 16,2-1-128-16,-2-2 128 0,0-4-128 0,3-2 0 0,-1 0 0 16,2-3 0-16,2-3-512 0,-3-2-16 0,3 0-16 15,-3-4 0-15,3 0-1312 0,-3-3-272 0</inkml:trace>
  <inkml:trace contextRef="#ctx0" brushRef="#br0" timeOffset="83857.77">12505 12979 27647 0,'0'4'2448'0,"1"2"-1952"0,1-3-496 0,-1 0 0 0,1-3 2048 16,1 4 304-16,2 2 64 0,2 6 16 0,3 3-1024 0,3 1-208 0,0 0-48 0,-1 1 0 0,0-4-640 0,-1 0-128 0,-3-1-16 0,0 0-16 0,-2 1-352 15,-1-3 0-15,-3 2 0 0,0 0 0 0,-2 1 0 16,-2-1-240 0,1 2 48-16,-1-5 0 15,0 4-240-15,1-5-32 0,0 2-16 0,1-3 0 16,1-1-1472-16,-1-5-288 0</inkml:trace>
  <inkml:trace contextRef="#ctx0" brushRef="#br0" timeOffset="84122.43">12866 13010 40543 0,'-3'17'1792'0,"-1"-4"384"0,0-1-1744 0,3-6-432 0,1 0 0 0,0-3 0 16,1 4 320-16,-1 2-32 0,1 7 0 0,1 6 0 16,0 3-288-16,1 1 0 0,-1-1 0 0,1-3 0 15,-2 0 0-15,0-2-144 0,-1 1 144 0,0-1 0 0,-1-2 0 16,0-1 0-16,-1 1 0 0,0-4 0 15,1 2-368-15,-2 0-32 0,1-1-16 0,0-3-11584 16,1-2-2320-16</inkml:trace>
  <inkml:trace contextRef="#ctx0" brushRef="#br0" timeOffset="84641.09">10648 13584 39615 0,'4'6'1760'0,"-2"-1"352"0,1-1-1680 0,-1-3-432 0,2 1 0 16,-2 1 0-16,4 3 0 0,2-2 0 0,3 4 0 0,5 2-176 0,3 3 48 0,-1-3 0 0,1-1 0 0,-2-2 0 0,0-1 592 0,1-4 128 0,4-2 32 0,4-5 0 0,2 2-80 0,7-6-16 16,3-1 0-16,8-2 0 0,3-1-16 0,6 2 0 0,5-4 0 15,6 3 0-15,4 2-64 0,10-2-32 16,9 2 0-16,6 0 0 0,4-2-416 0,5 3 0 0,-2 2 128 16,5 2-128-16,0 1 0 15,-2 4 0-15,-3-1 0 0,-2 2 0 0,3 1 0 0,-6 1 0 16,-7 1 0-16,3-1 0 0,1 0 0 0,-1 0 0 15,1 1 0-15,-5-1 0 0,-7-1 0 0,-7 2 0 0,-7-4 0 0,-1 1 0 16,1 0-384-16,-6-1 0 0,-5 2 0 0,-8 0-19808 16</inkml:trace>
  <inkml:trace contextRef="#ctx0" brushRef="#br0" timeOffset="88199.01">11876 14231 5519 0,'-1'-3'496'0,"-2"-1"-496"0,-1 2 0 0,2 2 0 0,-1-3 5232 0,2 2 944 0,-1 1 192 0,-2-3 32 0,-1 0-5376 0,-2-3-1024 0,-1-3-336 0,1 2 0 15,1 1-624-15,-1-4-128 0,3 1-32 0,-1-1 0 0,-2 0 1120 0,1 4 416 16,-1-3-16-16,-2 2 0 0,0 1 784 0,-2-3 160 15,-2 3 16-15,-2 0 16 0,0 2-400 0,-2 0-80 16,1 2 0-16,-3 2-16 0,1 0 256 0,-1 2 48 16,1 2 16-16,-1 2 0 0,0 0-240 0,0 4-64 15,-2 3 0-15,-2-1 0 16,2 2-656-16,0 2-240 0,0 0 144 0,1 1-144 0,2-1 0 0,2 3 0 16,2-2 0-16,3 0 0 0,4-1-224 0,1 2 80 0,2 0 16 15,1-2 0-15,5 0 128 0,0 2 0 0,2 2 0 0,2-2 0 16,0 1-144-1,0-2 0-15,4 4 0 0,0-5 0 0,0 3-16 0,2-6 0 16,2 2 0-16,0-3 0 0,2-4 160 0,3-2-192 16,4-3 192-16,0-3-192 0,1-3 480 0,-3-1 96 0,1-2 0 0,-1-4 16 0,-2 2-208 0,0-6-32 31,4-1-16-31,-1-1 0 0,0-4 48 0,0-1 16 16,2-3 0-16,-1-2 0 0,0 1 64 0,-2-4 16 15,-2 0 0-15,-1-5 0 0,-2 1-80 0,-3-4-16 0,-3 2 0 0,-2-3 0 16,-2 0 0-16,-4-6 0 15,-2 0 0-15,-2 0 0 0,-3 2 64 0,-2 0 0 16,-2-1 0-16,-2 1 0 0,-2 5-112 0,2-1-16 16,-1 4 0-16,1 2 0 0,0 4-128 0,-1-1 0 0,3 3 0 15,-3-2 128-15,3 7-128 0,0 3 0 0,1 2 0 16,1 5 0-16,2 4-192 0,0 4-80 0,3 1-16 0,-1 4 0 31,2 2-288-31,0 5-64 0,0 3-16 0,2 4-18336 0</inkml:trace>
  <inkml:trace contextRef="#ctx0" brushRef="#br0" timeOffset="88862.59">12265 13994 37775 0,'-2'3'1664'0,"-1"-6"368"15,1 3-1632-15,1 0-400 0,1 0 0 0,0 0 0 0,0 0 576 0,0 0 16 0,1 3 16 0,0-3 0 0,2 0-160 0,-3 0-48 0,0 0 0 0,0 0 0 0,23 0-144 0,-14 0-48 0,1 1 0 0,1-1 0 16,1-1 0-16,1 1 0 0,1 0 0 0,1 0 0 16,1 0-32-16,2 1-16 0,1-1 0 0,0 0 0 15,1 3 0-15,-3-3 0 0,0 0 0 0,-1 0 0 16,3 0 80-16,-4 0 16 0,0 2 0 0,-1-2 0 16,3 0-256-16,-3 1 0 0,1-1 0 0,-1 3 0 15,-2-3 0-15,1 0 0 0,-2 2 0 0,-3-2 0 16,1 4 0-16,-3-2 0 0,2 2 0 0,-5 2 0 15,0 0 0-15,-2 4-128 0,0-2 128 0,-2 3-160 16,0 1 16-16,-2-2 0 0,2 3 0 0,-1-4 0 16,2 1 144-16,-3-1 0 0,2-2-144 0,0 2 144 0,-2-2 0 0,1 0 0 15,-2 1 0-15,-2-1 0 0,0-1 0 0,-3 0 0 16,-2 1 0-16,-4 2 0 0,-4 3 0 0,-5-1-192 16,-5 4 64-16,-4 1 128 0,-2 0-384 0,-1 1 64 15,1-1 0-15,0-2 0 0,2 3 16 0,-2-1 16 16,3 2 0-16,2 1 0 15,7-3 288-15,3-4-192 0,5 2 192 0,3-2-160 0,3 0 160 0,3-2 0 0,3 0 0 0,1-1 0 16,2 0 0-16,2-2 0 0,3 2 0 16,1 1 0-16,2-2 0 0,2 2 0 0,1 0 0 0,1-1 0 15,4-2 192-15,2-1 32 16,1 3 0-16,2-5 0 0,2 2 208 0,1-3 32 16,0 0 16-16,-1-2 0 0,1 2-272 0,1-3-48 15,-1 0-16-15,1-3 0 0,-3-1-144 0,2 1 0 0,-1-2 0 0,0 0 0 31,-2-1-512-31,-2 0-16 0,2 1-16 0,-1-3 0 16,-1 2-1280-16,-2 0-256 0</inkml:trace>
  <inkml:trace contextRef="#ctx0" brushRef="#br0" timeOffset="89471.59">13048 14551 27647 0,'0'18'2448'0,"-2"-8"-1952"0,-1 0-496 0,-1-1 0 0,2-5 4480 0,1-1 784 0,-1 2 176 0,-1 5 16 0,-1 9-4528 0,0 3-928 0,1 3-144 0,0 3-48 16,2-2-800-16,0-4-160 0,-2 1-16 0,1-4-16 0,1 2 912 0,-2-2 272 16,1 1-128-16,-1-4 128 0,-1 2-176 0,2-3 48 15,1-4 0-15,-1 0 0 16,2-4-784-16,0-4-160 0</inkml:trace>
  <inkml:trace contextRef="#ctx0" brushRef="#br0" timeOffset="89727.18">13325 14545 43311 0,'-6'18'3840'0,"1"-8"-3072"0,0 0-608 0,3-1-160 16,0-3 432-16,4-4 48 15,0 2 16-15,0 6 0 16,5 5-1168-16,0 5-224 0,5 4-64 0,1 2 0 16,-1-1 304-16,-1 0 48 0,-1 1 16 0,-2-2 0 0,-3 2 592 0,-3 3 0 0,-2-1 224 15,-2 4-64-15,-2 3-160 0,-1 2 0 0,0 1 0 0,0-3 0 31,0 0-992-31,1-7-224 0,2-4-64 0,1-7-15232 0</inkml:trace>
  <inkml:trace contextRef="#ctx0" brushRef="#br0" timeOffset="91761.29">14627 12857 20271 0,'0'0'1792'0,"0"-2"-1424"0,0 2-368 16,0 0 0-16,1 0 0 0,-1-2 0 0,2 0 0 0,-1 0-192 0,1 0 192 0,0-2 256 0,0 0-64 0,-1 2-16 0,-1 2 1408 0,2-3 272 0,-2 2 64 0,1-1 16 16,-1-2-464-16,1 2-80 0,1-2-32 0,0-1 0 15,0-3-736-15,2-1-160 0,-2-3-16 0,1 3-16 16,-2 1 256-16,0-3 48 0,1 4 16 0,-1-3 0 15,-2 1 0-15,-1 2 0 0,1 0 0 0,-1 3 0 16,-2 0-288-16,0 0-48 0,0-2-16 0,1 0 0 0,-2-3-144 16,0 2-16-16,0 0-16 0,0-1 0 0,-2 2 80 0,-1-1 16 15,-1 3 0-15,0-1 0 0,-3 1-16 16,-1 1 0-16,-2 6 0 0,-2-1 0 16,-2 0-176-16,-1 4-128 0,-2 2 144 0,0 2-144 0,-2 3 0 15,1 3 0-15,-1 0 0 0,1 2 0 0,2 1 0 0,-1 3 0 16,2 2 0-16,1 3 0 0,2-1 0 0,1 0 0 0,0 2 0 0,1 1 0 15,4-5-144-15,2 1 144 16,2-3 0-16,1-2-144 0,2 1 144 0,3-2 0 16,-1-3 0-16,4 0 0 0,-1-4 0 0,1 1 0 0,3-3 0 0,3-1 0 0,0-2 0 15,4-1 0-15,2-2 0 0,2-2 0 0,0-2 0 16,3 0 0-16,1-2 0 0,1-2 0 0,1-2 224 16,2-3 32-16,-1 2 0 0,1-3 0 15,-1-1-112-15,3-2-16 16,0 0 0-16,1-1 0 0,-5 2 64 0,3-1 0 0,2-2 0 0,-1-1 0 0,-1 3 0 0,-6 0 16 15,-3 1 0 1,0 0 0-16,2-4 16 0,0-1 0 0,-2 1 0 16,-3 0 0-16,-2-1 32 0,-2 0 0 0,-3 2 0 15,-2-5 0-15,-2 1 96 0,-2 1 32 0,0-4 0 0,-2-4 0 0,-2-5-128 0,1-1-32 0,-2-2 0 16,0-2 0-16,-1-7-64 0,-1-1-16 0,1-1 0 16,0 1 0-16,-1-5-144 0,0 0 128 0,1 2-128 0,1 1 128 15,0 0-128-15,0 4 0 16,0 4 0-16,0-5 0 0,1 1-448 31,-1-2 0-31,1 6-16 0,0 0 0 0,3 6-464 0,0-3-96 16,2 2 0-16,0-2-16 0,2-1-240 0,2 1-64 0</inkml:trace>
  <inkml:trace contextRef="#ctx0" brushRef="#br0" timeOffset="93209.51">15159 12606 44223 0,'-1'-3'3936'0,"2"3"-3152"0,1-2-624 0,2 1-160 0,0-2-512 0,2-1-128 0,3 1-16 0,3-4-16 0,5 1-752 0,4-5-160 16,-1 4-16-16,0-2-16 0,-2 2 976 0,1 0 208 0,1 1 48 0,0 0 0 0,-1 0 1184 0,1 0 240 15,1 0 48-15,1-1 16 0,2 4-272 0,-2-1-48 16,0 1-16-16,-4 0 0 0,-5 0-448 0,1 1-80 15,0 1-32-15,-3 2 0 0,0-1-16 0,-1 2 0 16,0 1 0-16,-1-3 0 0,1 3-192 0,0 0 0 16,0 1 128-16,-1-4-128 0,-2 2 0 0,1 2 0 15,-3 0-192-15,-4 4 192 16,-1 0-480-16,-5 3 16 0,-3 5 0 0,-5 1 0 16,-2 2-320-16,-6 5-64 0,-5 1-16 0,-4 1 0 15,1-1 32-15,-5-2 16 0,0 1 0 0,-3-1 0 0,1-2 816 0,0 2 320 0,0-4 0 0,1 2-16 16,4-1 128-16,5-1 16 15,4-1 16-15,4-2 0 0,0-3-176 0,6-2-32 16,2 0-16-16,3-1 0 0,0-3 272 0,5 2 64 0,2-3 16 0,2 0 0 0,2 1-288 16,2-4-64-16,3 0-16 0,1-2 0 0,0 1-224 15,1 1 128-15,4 1-128 0,1-3 0 16,-3 1 0-16,2 1 0 16,1 0 0-16,2-3 0 0,-1 3 0 0,0-3 0 0,1-3-144 15,1 1 144-15,2 1-768 0,2-5-64 0,0 2-16 0,2-1-10864 16,1 1-2176-16</inkml:trace>
  <inkml:trace contextRef="#ctx0" brushRef="#br0" timeOffset="93540.24">15859 12979 42383 0,'-1'8'3776'0,"-2"-3"-3024"0,2-2-608 0,2 0-144 0,2-3 640 0,-1 3 80 0,2 5 32 0,1 4 0 0,1 4-1248 0,3 2-240 16,0 1-48-16,0 0-16 0,-2-3 528 0,0 3 96 0,-1-1 32 0,-2 2 0 0,-2-2 144 0,-1 1 0 15,-2-2 0-15,-1 2 0 0,-2-3-128 0,1 0 128 32,0-1-128-32,0-3 128 0,2-2-400 0,0 0 0 0,1-4 0 0,1-2-17616 15</inkml:trace>
  <inkml:trace contextRef="#ctx0" brushRef="#br0" timeOffset="93792.32">16267 13040 46991 0,'-9'18'2080'0,"2"-8"432"0,1 0-2000 0,2-4-512 0,3-1 0 0,2 0 0 15,-1 1-272 1,0 5-160-16,0 3-16 0,1 5-16 0,2 3-240 0,-1 3-64 0,1-6 0 0,-1 2 0 0,2-1 336 15,-6-1 64-15,0 1 16 0,-2 1 0 32,-3-4-96-32,-2 1-32 0,-1 1 0 0,0 0 0 15,-1-3-1616-15,-2-3-320 0,0 2-64 0,-2-3-12608 16</inkml:trace>
  <inkml:trace contextRef="#ctx0" brushRef="#br0" timeOffset="94312.68">14131 13633 41471 0,'-1'4'1840'0,"0"-4"368"0,0 0-1760 0,1 0-448 0,0 0 0 0,0 0 0 15,1 0 0-15,0 0-304 0,0 0 48 0,-1-2 16 0,2 2-112 16,-2 0-32-16,0 0 0 0,0 0 0 0,0 0 784 0,0 0 160 15,0 0 16-15,0 0 16 0,0 0-32 0,0 0-16 16,0 0 0-16,24 8 0 0,-13-8-32 0,3-2 0 16,2 0 0-16,1-2 0 0,2 2-128 0,7-4-16 15,7 2-16-15,6-2 0 0,8 0-64 16,0 1-16-16,1 1 0 0,9 1 0 0,7-1-80 0,5 4-32 16,3 1 0-16,2 3 0 0,3 1-160 0,4 2 128 0,7 2-128 15,-2 3 128-15,-4 1-128 0,0 0 0 16,-2 0-160-16,3-3 160 0,1-4 0 0,-2-3 0 0,-2 2 0 15,-1-1 0-15,1 2 448 0,1-3 16 0,2-3 16 16,-4 1 0-16,-1-1-304 0,-2 0-176 0,-4 2 192 0,-1-2-192 16,-2 0 0-16,-2 2 0 0,-1 3-192 0,-3 1 48 31,-3 0-688-31,-4 1-144 0,-4 6-32 0,-3-1 0 16,-2 2-16-16,-3 2-16 0,-5 1 0 0,-6 3-18416 0</inkml:trace>
  <inkml:trace contextRef="#ctx0" brushRef="#br0" timeOffset="95641.72">14788 14449 2751 0,'-3'3'256'0,"0"-2"-256"0,0 2 0 0,1-3 0 0,1 0 576 0,-1 0 80 0,1 0 16 0,0 0 0 0,-2 0 1120 0,0 0 208 0,0 0 48 0,1-4 16 15,0 1 1456-15,4 0 304 0,0-3 48 0,3-3 16 16,1-1-1456-16,2 0-272 0,2 0-64 0,-2-5-16 15,1 3-800-15,-2-2-176 0,1 0-16 0,-3 0-16 0,-2 2-304 0,-1-1-48 16,-1 0-16-16,-4 0 0 0,1 2-256 0,-4 0-64 16,-2-1-16-16,-3 2 0 0,-1 1-96 0,-3 0-16 15,-2 2 0-15,-2 3 0 0,-1 2-256 0,-1-1 0 16,0 6 0-16,0 1 0 0,-1 1 0 0,1 2 0 16,-1 2 0-16,-2 0 0 0,1-1 0 0,2 3 0 15,0-1 0-15,0 0 0 0,1 2 0 0,1 1 0 16,2 3 0-16,3-3 0 0,3 2 0 0,1 1 0 15,2 3 0-15,-1 3 0 0,3 0 0 0,1-6 0 16,0 0-128-16,-1 5 128 0,-2 8 0 0,1 5 0 0,0 6 0 16,0 0 0-16,4-2-176 0,-1-3 176 15,3-1-192-15,2-2 192 0,1-6-192 0,3-1 64 0,3-3 128 16,1-1-208-16,-2-7 208 0,4 1 0 0,3-2 0 0,4-4 0 16,0 1 0-16,1-6 0 0,2 2 0 0,3-6 0 15,-1 0 304-15,1-3-48 0,-3 2-16 0,1-5 0 16,2-3 0-16,-1-3 0 0,1 1 0 15,-3-7 0-15,-3 2-112 0,-2 0 0 0,-2 3-128 0,-1-5 192 16,0-1 48-16,-3-4 0 0,-2-1 0 0,0 0 0 16,-2 1 192-16,-2-5 32 0,1 0 16 0,-3-2 0 15,-1 1 80-15,1 0 16 0,-2 1 0 0,-2-7 0 0,1-3-48 16,-4-6 0-16,0 6 0 0,-2 2 0 0,-2 2-336 16,-2-1-64-16,-1 0 0 0,-2 4-128 0,0-1 0 15,0 4 0-15,0-3 0 0,3 5 0 0,1 1-192 0,0-1 16 16,0 2 0-16,0-2 0 0,3 3 0 0,-1 5 0 15,2 2 0-15,1 0 0 16,3 1-400-16,-1 1-96 0,2 3-16 16,1 0 0-16,0 2-320 0,3 3-64 15,0 4-16-15,2 2-18736 0</inkml:trace>
  <inkml:trace contextRef="#ctx0" brushRef="#br0" timeOffset="96448.03">15066 14202 37775 0,'-1'4'3360'0,"0"-2"-2688"0,-1-2-544 0,2 2-128 0,2 0 576 0,-2-1 64 0,0 4 32 0,0 1 0 0,1 7-96 0,0 0 0 0,3 2-16 0,1 3 0 0,0-1-128 0,2 3-32 0,1 2 0 0,0 0 0 15,2 4-192-15,0 3-32 0,1-1-16 0,0 0 0 16,0 0-160-16,-1-6 0 0,-1-2 0 0,0 1 0 15,2 1 144-15,0-6 0 16,-2 0 0-16,0-4 0 0,1 2-144 0,-1-3 192 16,-2-3-192-16,0-2 192 0,-2-4-192 0,-2 0 160 15,1-4-160-15,0-3 160 0,1 0 16 0,-2-3 0 0,2-1 0 0,-1-3 0 0,0-2-176 0,-1-2 192 32,2 0-192-32,0 0 192 0,0 1-192 0,1 1 0 15,2-3 0-15,0 4 0 0,2 0-224 0,0 3 32 0,-1 7 0 0,1 3 0 0,-2 1 192 0,0 7 0 16,1 5-160-1,-1 3 160-15,2 0 0 0,-2 3 0 0,0-3-144 16,2 2 144-16,0 2 0 0,0-2-128 0,0-1 128 16,0-3 0-16,-2 0-128 0,1-2 128 0,0-4 0 0,-1 0 0 15,1-1 0-15,-3-4 0 0,2 0 0 0,-4-2 0 0,3 0 0 0,-2-3 0 0,0-1 176 16,1 0-176 0,-1-1 400-16,2-2-16 0,-1 1-16 0,2-1 0 0,-2 1 0 0,-1-2 0 15,0 5 0-15,0-4 0 0,-2 0-112 0,1 2 0 16,0-2-16-16,0 2 0 15,-1-2-32-15,1-3 0 0,1 2 0 0,-1-2 0 16,-1-1 144-16,1 0 32 0,1-5 0 0,-1 2 0 0,-1-2 16 0,0-4 16 0,1-3 0 0,-3 0 0 31,0 0-144-31,-1-1-16 0,0 4-16 0,-1-4 0 0,0-1-384 16,-1-1-80-16,2 3-16 0,0 6 0 0,2 0-768 16,-1 6-144-16,0 1-48 15,0 3 0-15,3 0-192 0,-2 2-32 0,2 0-16 0,1 4-18544 16</inkml:trace>
  <inkml:trace contextRef="#ctx0" brushRef="#br0" timeOffset="96890.68">16063 14585 21183 0,'-4'13'1888'0,"0"-4"-1504"0,-1 0-384 0,2-2 0 0,0-1 4224 0,2-3 768 0,0 1 144 0,0 6 48 0,-3 5-4032 0,0 5-816 0,3 4-144 0,0 1-48 0,1-3-144 0,0-2 0 15,0 2 0-15,-2-1-176 0,1 3 576 16,0 1 112-16,-3-1 32 0,3 1 0 0,0 1-352 0,0-1-64 15,-1-5 0-15,1-2-128 0,1 1 0 0,0-8 0 16,0-2 0-16,0-1 0 16,0-4-336-16,0-2-80 0,1-3-16 0,-1-3-11856 15,2-2-2384-15</inkml:trace>
  <inkml:trace contextRef="#ctx0" brushRef="#br0" timeOffset="97237.35">16567 14595 50687 0,'2'23'2240'0,"-4"-9"464"0,0 0-2160 0,-2-5-544 0,2-3 0 0,0 0 0 16,2 0-336-16,-2 7-176 0,1 9-48 0,1 4 0 15,1 5-272-15,1-2-48 0,3 2-16 0,-1 0 0 0,1-5 544 0,-3 0 96 0,1-1 32 0,-2 3 0 31,-1 1-176-31,-1 2-48 0,-2 1 0 0,1-1-18944 16</inkml:trace>
  <inkml:trace contextRef="#ctx0" brushRef="#br3" timeOffset="115049.5">6608 16538 26719 0,'-4'-2'2368'16,"2"-1"-1888"-16,1 2-480 0,2 1 0 0,0 0 256 0,-1-3-32 0,0-3-16 0,0 0 0 0,0-4-1440 0,1-2-304 0,1-2-48 0,-2 3-16 15,0 1 2448-15,-2 0 496 0,0 2 80 0,1 1 32 0,-2 4 64 0,0-3 16 0,-1 2 0 0,0 0 0 16,-1 2 96-16,0-1 32 0,-2 6 0 0,-1-6 0 0,1 3-832 0,-2-1-176 15,-1 2-16-15,-1-1-16 16,-1 3-496-16,-2-3-128 0,-1 0 0 0,-1 2 0 0,-1 2 0 16,0-2 0-16,-1 0 0 0,0 1-128 0,-1 3 128 0,1 3 0 15,-2 3 0-15,0 5 0 0,2 1 0 0,-1 2 0 16,1 7 0-16,-1 2 0 0,2 3 0 0,2 0 0 16,4-1 0-16,1 3 0 0,5 1-208 0,4-2 32 15,2-5 16-15,4-4 0 0,2-1-128 0,2-4-32 16,2 0 0-16,-1-5 0 0,1 0 80 0,-1-4 16 0,0 0 0 15,-1-1 0-15,-1-6 416 0,1 1 64 0,0-4 32 0,-2-1 0 16,-1-4 192-16,2-2 32 0,-1-3 16 0,0-1 0 16,1-3-208-16,-1-5-32 0,2 0-16 0,-2-6 0 15,-1-1-64-15,1-2-16 16,-1-1 0-16,-1 1 0 0,-2 0 0 0,4-4 0 0,0-2 0 0,2-2 0 16,2-4-48-16,1 4-16 0,1 2 0 0,-2 2 0 15,0 3 0-15,-1 2 0 0,0 3 0 0,-3 1 0 16,-1 3-128-16,-1 2 0 0,0 0 0 0,-2 1 128 15,-1 1 80-15,-2 2 16 0,-1-4 0 0,0 2 0 0,-2-3-64 16,2 1-16-16,-2 1 0 0,1-2 0 0,-1 3-16 16,1-3-128-16,0-2 192 0,-2 1-64 0,1 2-128 15,-2-2 0-15,2 4 0 0,-2 1 0 16,0 5-784-16,0-2-192 0,0 6-48 0,0 2-18400 16</inkml:trace>
  <inkml:trace contextRef="#ctx0" brushRef="#br3" timeOffset="115605.57">6834 16950 41471 0,'0'-4'1840'0,"-1"2"368"0,0-2-1760 0,1 1-448 0,1 3 0 0,2-3 0 0,2-1-864 0,1-2-256 0,4-6-48 0,5-5-16 0,3-4-1392 0,1-1-288 0,0 0-48 0,-1 0-16 16,-1 2 4272-16,-1-4 864 0,0 1 160 0,0 1 48 16,0-3-768-16,0-1-160 15,3 1-16-15,-1-3-16 0,1 3-848 0,0-1-160 0,0-2-48 0,-1-1 0 16,-2 1 96-16,1-4 16 0,-1-2 0 0,0 0 0 15,-2-1-64-15,-1 2 0 0,1-2 0 0,-3-2 0 16,-1 1-448-16,-1 1 128 16,-1 4-128-16,-3 0 0 0,0 3 0 0,-4 2-192 0,-1-2 48 0,-3 3 0 15,-1 5-32-15,-2-2 0 0,-3 3 0 0,-1 4 0 16,-1 4 176-16,-2 5 0 0,-2 1 0 0,-3 4 128 0,1 1-128 0,-4 4 0 16,0 4 0-16,0 2 0 0,0 6 0 0,1-1-160 0,3 2 160 15,2 2-160-15,0 6 160 0,0 1 0 0,3 2 0 16,1 3 0-16,2 1 0 0,3 3 0 0,2 1 0 15,3 3-128-15,2 0 128 0,3-1 0 16,2 3 0-16,0 0 0 0,3-3 0 0,0-1 0 16,1-1 0-16,0 2-128 0,-1-1 128 0,1-1-128 15,1 1 128-15,2-2-128 0,0 0 128 0,2-3 0 0,3-1 0 0,0-3 0 16,3-2 0-16,3-1 0 0,2-3 0 0,0 0 0 16,0-2-176-16,-2-3 0 0,0-3 0 0,1 1 0 31,-1-5-320-31,1 0-64 0,-2-4-16 0,1 0 0 0,-2-5-720 15,-1-1-160-15,-1-1-16 0,-1-5-15296 16</inkml:trace>
  <inkml:trace contextRef="#ctx0" brushRef="#br3" timeOffset="116124.43">5851 17352 46079 0,'2'2'4096'0,"1"-2"-3280"0,1 1-656 0,3-1-160 0,2 0-640 0,5 0-176 0,9 0-16 0,18-1-16 16,18-2 320-16,18-6 64 0,8-4 16 0,4-3 0 0,3 2 448 0,-1 0 320 0,0 2-64 0,-5-2 0 0,-3-1-256 0,-3 3 0 16,-2 4 0-16,-5 0 0 0,-3 2 0 0,-4 2 0 0,-1 0 0 15,-4-1 0-15,-1 4 0 0,-2-2 0 0,-2 1 0 0,-6 1 0 16,-3-2 0-16,-1 1-192 0,-1-2 16 0,-3-2 16 31,1 0-736-31,-4-2-128 0,-2 2-48 0,-3 0-10656 0,-2-3-2144 0</inkml:trace>
  <inkml:trace contextRef="#ctx0" brushRef="#br3" timeOffset="116820.53">6790 17953 43311 0,'-4'-1'3840'0,"0"-2"-3072"0,0-1-608 0,0 1-160 0,1 0 128 0,2-1-128 16,0-2 192-16,-3-2-64 0,0-6-4192 15,0-7-848-15,0-1-160 0,-1-1-48 0,0 4 2048 16,-3 0 416-16,1 3 80 0,-4 0 16 0,-1 4 3168 0,-3-1 640 0,-1 3 128 0,-3 2 32 15,1-1 400-15,-1 4 96 0,-1 3 16 0,2 2 0 16,-1 0-240-16,2 2-32 0,0 3-16 0,-2 4 0 0,0-1-96 16,0 3 0-16,0 2-16 0,1 2 0 0,0 1-1024 15,1 2-208-15,1 5-32 0,0-1-16 16,2 0-816-16,2 3-144 16,-1 3-48-16,2 1 0 0,4-3 64 0,1 2 0 0,2-3 0 15,2 1 0-15,0-4 880 0,1 0 176 0,1 1 32 16,0-2 16-16,0-2-272 0,1 0-128 0,2-1 0 0,0-4 128 15,2 1-128-15,3-4 0 0,0-2 0 0,4-3 0 16,-1-2-160-16,2-2-16 0,2-2 0 0,1-4 0 0,0-1 432 0,0-2 64 16,2-2 32-16,-1-3 0 0,0-2 176 0,2-2 48 15,-2 0 0 1,1-5 0-16,-2 3-64 0,0-2-16 0,0-2 0 0,0-1 0 16,1-1-128-16,0-5-32 0,1-2 0 0,-1-2 0 15,0-2 64-15,-1-2 16 0,-1 3 0 0,-2-2 0 0,-1-1-416 0,-2-1 0 16,-1 3 0-16,-4 0 0 0,-2 3 0 0,-3 3 192 0,0-2-64 0,-2 3 0 15,-1 2 192-15,-2-1 48 0,2 3 0 0,-1 2 0 16,1 4-176 0,0-1-48-16,0 3 0 0,1-3 0 0,-2 3-144 0,0 0 0 15,1 4 0-15,-1-1 0 0,-1 1-256 0,1 2-16 0,-1 0-16 0,0 0 0 16,2 2-352-16,-1 2-80 0,0 2-16 16,1 1-18448-16</inkml:trace>
  <inkml:trace contextRef="#ctx0" brushRef="#br3" timeOffset="117152.32">6993 17813 22111 0,'6'2'1968'0,"-4"0"-1584"0,0 0-384 0,-1 2 0 0,0 0 4432 0,2-2 816 0,-1 4 144 0,3 0 48 0,2 7-4608 0,5 3-832 0,-1 4-320 0,1 1 16 0,-1-2 304 0,-1 3 0 0,-3-3-128 0,2 4 128 0,-3 1 0 16,2 2 272-16,-2 3-48 0,-1 2-16 0,-1 0-48 0,0-2-16 15,3 2 0-15,0-6 0 0,2 1-336 0,1-8-64 16,0-4 0-16,-2-2-16 16,2-5-432-16,-1-1-64 0,-1-5-32 0,2-1-16528 15</inkml:trace>
  <inkml:trace contextRef="#ctx0" brushRef="#br3" timeOffset="117421.27">7490 17785 1839 0,'0'0'160'0,"-4"-3"-160"0,-1 2 0 0,0 1 0 16,0 0 8768-16,3 0 1712 0,-2 1 336 0,-3 2 80 31,-4-1-12240-31,-2 4-2432 0,1-2-512 0,-1 6-80 16,2 2 656-16,0 1 144 0,0 5 32 0,-1 4 0 0,-2 4 6016 0,-1 5 1200 0,0 4 240 0,-2 4 48 15,0 5-2464-15,-2 3-496 0,2-3-112 0,0 1 0 16,-1 2 320-16,3 0 64 0,1-2 0 0,1 0 16 0,1-2-128 16,-2 2-16-16,2 2-16 0,-3-3 0 15,1-5-1440-15,0-5-272 0,-1-8-64 0,2-5-15968 16</inkml:trace>
  <inkml:trace contextRef="#ctx0" brushRef="#br3" timeOffset="117894.43">7106 17679 1839 0,'-3'-2'160'0,"-2"0"-160"15,-1 0 0-15,2 0 0 0,3-2 3312 0,1 4 624 0,0-2 128 0,-2-5 32 16,2 0-3344-16,3-5-752 0,1-1 0 0,2 1 0 16,0 2 368-16,0 0 96 0,0 1 32 0,-1 2 16 15,1 2 2992-15,-2 1 592 0,0 1 128 0,0 0 64 16,-1 3-1808-16,0-3-368 0,1 3-64 0,-2-3 0 16,0-1-816-16,1 1-144 0,-1 0-48 0,1-1 0 15,1-2-352-15,-1-2-80 0,5-2-16 0,-1-3 0 0,4 0-592 0,2-2 0 16,-2 0 0-16,2-1-128 15,2 0-192-15,0 0-48 0,-1 0 0 0,-2 1 0 0,-1 4 64 16,-1 2 16-16,-3 3 0 0,0 2 0 0,-2 2 288 0,-2 4-192 16,0-1 192-16,-1 4-160 0,1 2 160 0,-2-1 0 15,3 5 0-15,-1 0 0 0,4 3 0 0,-1 0 0 16,2 3 0-16,2-4 0 0,0 0 0 0,1 1 0 16,4 0 0-16,-1 1 0 15,-2-5 0-15,-1 0 0 0,2 2 0 0,-2-2 0 16,-1 2 0-16,-2-2 0 0,0 2 0 0,-3-3 0 0,0-1 0 0,-3 0-128 15,-1-2 128-15,-1 2 0 0,0-3-320 0,-1 0 32 0,0 0 0 16,1-2 0 0,-1-3-160-16,2-2-16 0,0 1-16 0,2-4-11824 15,0 1-2368-15</inkml:trace>
  <inkml:trace contextRef="#ctx0" brushRef="#br3" timeOffset="118831.17">8873 16652 35935 0,'-3'1'3200'0,"0"-1"-2560"0,2-1-512 0,1 0-128 0,0-1-320 0,0 2-64 0,-1-3-32 0,-2 0 0 0,0-3 544 0,-1 0 128 0,-1-4 0 0,-1 1 16 15,0 2 624-15,-2 1 112 0,0-3 16 0,-2 2 16 16,-3 0-448-16,0 1-80 0,-2 0-32 0,-2 0 0 16,-2 2-304-16,-1-1-176 0,-1 4 192 0,1-2-192 15,2 6 192-15,-2-2-192 0,-1 4 192 0,0 3-192 16,1 1 0-16,-2 4 0 0,0 2 0 0,-2 3 0 16,1 4 0-16,-3 1-256 0,2 3 64 0,0 0 0 15,0 1-544-15,1 1-96 0,2 1-32 0,0-1 0 16,2-2 288-16,3-1 48 0,4-3 16 0,2-3 0 0,5-2 640 0,3-2 144 15,5-3 32-15,2 1 0 0,2-7 528 0,4 1 128 16,3-1 0-16,1-3 16 0,1 1-608 0,6-2-128 16,7-4-32-16,0 2 0 0,0-4-208 0,-3 1 0 15,0 1 0-15,1-3 0 0,3 0 0 0,0-1 0 16,1 0-208-16,-1-2 64 0,-3-2 144 0,-2-2 0 0,-1 2 160 16,-2-5-160-16,1 2 320 0,-3-2-48 0,0-1 0 15,-3 0 0-15,-3-3-32 16,-2 1-16-16,-1-2 0 0,-2-1 0 0,-2 1-48 0,-1-5-16 15,-2-1 0-15,-1-2 0 0,-3 1 32 0,-4-3 0 0,-1-2 0 0,-2-5 0 16,-5-4-16-16,0 0 0 0,-1 0 0 0,-4 2 0 16,1-1-176-16,-1 2 0 0,1 2 144 0,0 5-144 15,2 0 0-15,2 8 0 0,2 2 0 0,0 4 0 16,1 1-192-16,2 7 64 0,0-4 0 0,2 4 0 31,1 2-496-31,0 2-80 0,1 1-32 0,1 1 0 16,2-1-1344-16,2 4-272 0</inkml:trace>
  <inkml:trace contextRef="#ctx0" brushRef="#br3" timeOffset="119147.43">9153 16501 35935 0,'5'-2'1600'0,"-3"0"320"0,1 2-1536 16,-2 0-384-16,0 0 0 0,2 2 0 0,-1 0-400 0,3 0-160 0,3 2-16 0,0 2-16 0,3 2-176 0,1 3-16 0,-1 2-16 0,-1 0 0 0,-2 3 2784 0,1-1 544 0,0 1 112 0,2 0 32 15,1 2-1792-15,2 0-368 0,-1 0-64 0,3 1 0 16,-1 1-448-16,0-3 0 0,0-1 0 0,-2-2 0 15,1-2 0-15,-2-3 0 0,-2-3 0 0,-1 1-176 16,-2 2-1408 0,-2-2-272-16</inkml:trace>
  <inkml:trace contextRef="#ctx0" brushRef="#br3" timeOffset="119391.2">9654 16359 43311 0,'-3'0'3840'0,"1"0"-3072"0,1 0-608 0,-1 2-160 0,2-2 304 0,-1 0 16 0,0 4 16 16,-2 2 0 0,0 0-3344-16,-2 7-656 15,-3 0-144-15,1 2-32 16,-3 5-80-16,-2-2-32 0,-2 7 0 0,-2 1 0 0,1 3 5872 0,-1 2 1152 0,0-3 256 0,1 2 32 0,2-2-1408 0,0-1-288 15,3 0-48-15,0-3-16 0,3-1-576 0,0-1-128 0,0 0-32 0,1-2 0 16,0 1-640-16,1-2-224 0,0 0 144 0,-1 3-16848 16</inkml:trace>
  <inkml:trace contextRef="#ctx0" brushRef="#br3" timeOffset="119812.72">8111 17281 46079 0,'0'0'2048'0,"0"-2"400"0,0 2-1952 0,3-3-496 0,3 2 0 0,3-1 0 16,6-2-896-16,8 0-288 0,16-7-48 15,14-1-16-15,14-2 96 0,7-6 0 0,5 2 16 0,-2 2 0 16,-3 3 1776-16,-1 1 336 0,0 6 80 0,-3 0 16 0,1 2-784 0,-1-2-160 15,2-3-128-15,-3 5 192 0,-3 1-192 0,-4 3 0 16,-3 0 0-16,-3 0 128 0,-6 0 224 16,-1 0 32-16,-4 0 16 0,-1 0 0 0,-1-3-256 0,-2-1-144 15,-1 1 160-15,-1-2-160 16,-2 1-352-16,-3-2-160 0,-1-3-48 0,-2-1 0 16,-1 0-704-16,0 1-144 0,-1-1-16 0,-2-3-15600 15</inkml:trace>
  <inkml:trace contextRef="#ctx0" brushRef="#br3" timeOffset="120601.55">8760 18091 40543 0,'0'-3'3600'0,"0"-2"-2880"0,0 0-576 0,0 2-144 16,0-1 128-16,0-2 0 0,0-5 0 0,0-5 0 15,0-7-2496-15,-2-6-496 0,-1-4-96 0,-3 3-32 0,-3-1 3632 0,-2 3 736 0,-3 2 144 0,-1 1 16 0,-1 3-624 0,0 2-128 16,1 1-16-16,1 5-16 0,1 1-432 0,2 6-64 0,1 3-32 0,0 4 0 16,0 1 256-16,-1 5 48 15,-2 7 16-15,-3 0 0 0,-1 5-304 0,-1 2-64 0,-2 4-16 0,-1-1 0 16,0 5-336-16,-2 0-64 0,-2 5-16 0,0-2 0 15,4-6-320-15,0 6-80 0,0-1-16 0,3 1 0 16,3-5 256-16,2-1 48 0,3-3 16 0,4-4 0 0,3 1 352 0,3-7 128 16,1 2 0-16,4-4 0 0,3-1 80 0,2-2 16 15,3-2 0-15,3-1 0 0,4-4-224 0,2-4 0 16,4 1 0-16,3-5 0 0,4 0 0 0,0-4-192 16,4-2 16-16,-1-3 0 0,-1 0 560 0,-1-2 128 15,1-2 0-15,-2 1 16 0,-3 1-144 0,-2-2-16 16,1 1-16-16,-2-2 0 0,0-3 0 0,-1-1 0 0,-2-1 0 15,-3 1 0-15,-2-2 160 0,-3-1 48 0,1-3 0 16,-5-5 0-16,-2-2-128 0,-4 1-32 0,-1 1 0 16,-4-2 0-16,-2 1-192 15,-2 1-32-15,-3 1-16 0,-1 2 0 0,-3 3-160 0,-4 5 0 0,0-2 0 0,-3 9 0 16,1 0 0-16,-1 6-144 0,0 1 144 0,-1 5-208 16,2 2-240-1,-1 4-64-15,1 2 0 0,-1 4 0 0,1 1-304 16,-2 4-64-16,2 6-16 0,1 3-17840 0</inkml:trace>
  <inkml:trace contextRef="#ctx0" brushRef="#br3" timeOffset="121777.71">9607 17791 4607 0,'-3'-3'400'0,"0"2"-400"0,-1-1 0 15,0-2 0-15,2 4 3600 0,-1-3 640 0,0 1 128 0,-4-3 32 0,-3-4-1568 0,-2-1-304 0,-3-4-64 0,2 0-16 0,-1 2-1216 16,2-1-240-16,1 3-48 0,1 0-16 0,-1 4-160 0,-1 4-16 0,0 2-16 0,-3 2 0 0,-2 2-112 0,-4 5-32 0,-3 1 0 0,-4 3 0 15,-5 6-368-15,-6 0-80 0,-4 6-16 0,0 4 0 16,-2 2-128-16,4 1 0 0,5 2 0 0,8-3 0 16,8-2-464-1,4-1-128-15,7 2-32 0,5-3 0 0,2-1 624 0,5-1 0 0,3-3 144 0,1-3-16 0,3-3-272 0,1-4-48 16,2-2-16-16,-1-3 0 0,2-1 496 0,1-3 96 16,-2-1 32-16,2-2 0 15,-1-2-96-15,2-4 0 0,3 0-16 0,1-3 0 16,4 1-304-16,-2-4 0 0,3 0 128 0,-1-2-128 0,2-1 336 0,0-1 16 15,2-4 0-15,-2 2 0 0,-2-1-176 0,0-3-48 16,-3 2 0-16,-3-2 0 0,0 1 64 0,-2-4 0 16,-3 2 0-16,0-2 0 0,-3-3 64 0,-2 2 0 15,0 1 16-15,-3-1 0 0,0 7-16 0,-2 3 0 0,1 4 0 16,-2 6 0-16,1 6-256 0,-4 1 0 0,-1 8 0 0,-1-1 0 16,-2 10 0-16,-1 3-144 0,-2-2 144 0,1 4 0 15,-2 1 0-15,2-1 0 0,1-1 0 0,-1-1 0 16,4 1 288-16,-2 1-16 15,3-1 0-15,1 0 0 0,4-3-32 0,-2-3-16 16,4 0 0-16,-1-4 0 0,2-2-224 0,0-1-160 16,1-4 32-16,2 0 0 15,1 1-576-15,1-5-96 0</inkml:trace>
  <inkml:trace contextRef="#ctx0" brushRef="#br3" timeOffset="122104.65">9887 18078 41471 0,'0'7'3680'0,"-2"2"-2944"0,0-6-592 0,-1 1-144 0,3-1 432 0,-1 0 48 0,0 6 16 0,-2 5 0 0,1 4-672 0,2 1-128 0,1-1-16 16,3 0-16-16,1-1 336 0,-1 0-144 0,3 2 144 0,0 0 0 0,-1 5 0 0,2-1 0 0,-2 2 192 0,0 0-48 31,1-3-416-31,-3-2-96 0,0-1-16 0,-2-7 0 16,1-2 0-16,-3-2-16 0,0 0 0 0,-1-2 0 15,-1-3-1024-15,0-6-208 0</inkml:trace>
  <inkml:trace contextRef="#ctx0" brushRef="#br3" timeOffset="122389.31">10142 18012 23039 0,'4'6'2048'0,"-3"-2"-1648"0,-1 0-400 0,-1 1 0 15,1-4 3952-15,0 1 704 0,1 2 144 0,0 5 16 32,2 3-6272-32,1 4-1248 0,-1 4-256 0,1 2-48 0,0 3 4096 0,-3 3 816 0,0 3 160 0,-2-2 48 15,1-1-640-15,-3-2-112 0,1-1-16 0,1-3-16 16,0 3-1040-16,-1-3-288 0,1 2 0 0,1-3 128 15,-1-5-128-15,1-4 0 0,-1 2 0 0,1-6 0 16,0 0 0-16,0-6-256 0,0 1 64 0,1-8-18320 16</inkml:trace>
  <inkml:trace contextRef="#ctx0" brushRef="#br3" timeOffset="127461.11">23067 8968 30399 0,'2'-7'2704'0,"1"1"-2160"0,-1 4-544 15,-1 1 0-15,1 1 0 0,-2-3-144 0,2-1-16 0,2-6 0 0,-1-2-672 0,2 0-144 0,-2-1-32 0,-1 1 0 0,1 0 752 0,-2 2 256 0,0 2-144 0,-1 0 144 16,1 1 896-16,-2 0 256 0,1 1 48 0,-1 0 16 16,0 1 208-16,-2 1 48 15,2 0 16-15,-1-2 0 0,0 2-624 0,-3-2-128 0,2 0-32 0,-3 0 0 16,-1-3-544-16,0 2-160 16,-1-4 0-16,-1 0 0 0,-1-2 160 0,-1 1-32 0,-1 2-128 0,-1-2 192 15,0-4 256-15,-1 1 32 0,0 1 16 16,-1-2 0-16,3 4-320 0,-1-4-176 0,1 1 192 0,-1-1-192 0,-1 0 128 15,4 3-128-15,0-2 0 0,0 2 0 0,-2-2 0 16,-2-2 0-16,-1 1 0 0,-1-2 0 0,-1 5 0 16,-2-2 0-16,0 1 0 0,-5 2 0 15,1-2 0-15,-1 2 0 0,2 3 128 0,-4-1-128 0,-7-2 144 0,-3-2-16 16,2 2-128-16,1 0 192 0,2 2-192 0,0-1 0 16,1-1 0-16,3 0 0 0,0 1 0 0,2 1 0 15,1 0 0-15,0 3 0 0,1 1 0 0,0-3 0 16,4 5 0-16,-1-2 0 0,-1 1 0 0,-1 4 0 15,0-3 0-15,1-2 0 0,-1 3 0 0,1-3 0 16,0 3 0-16,-1-1 0 0,1 1 0 0,-1 0 0 0,-3-2 0 16,0 3 0-16,0 2 0 0,1-2 0 0,-1 4 0 0,3-2 0 31,1 4 0-31,0 0 0 0,0 1 0 0,2-1 0 16,1 2 0-16,1-3 0 0,4 0 0 0,1-2 0 0,-2 2 0 0,2-1 0 0,-1-2 0 0,2 0 0 15,-1 1 0 1,-2-2 0-16,0 1 0 0,0 0 0 0,0-2 0 0,-1-2 176 15,-1 1-48-15,1 1-128 0,-1-2 240 16,-2 1-64-16,-1-2-16 0,-2 0 0 0,0 2-32 0,0-3 0 16,-2 2 0-16,-1-1 0 0,2 4-128 0,1-4-144 0,0 4 144 0,2-2-208 15,2 3 208-15,3-1 0 0,3 1 0 0,-1 0 0 16,-2 0 0-16,-1 0 0 0,-1 0 0 0,-1 0 0 16,1 0 0-16,0 0 0 15,0 0 0-15,0 0 0 0,0 0 0 0,1 0 0 16,-1-2 0-16,0-1 0 0,0 2 0 0,-2 1 0 0,0-2 0 0,-1-2 160 15,1 1-160-15,-2 1 0 16,-2 1 144-16,-2-3-144 0,1 1 0 0,-2 0 0 0,3 0-192 0,-2 1 64 16,2 1 128-16,2 1 0 0,1-3 0 0,3 3 0 0,4 0 0 0,0-2 0 15,-2 2 0-15,3-2 0 0,0 2 0 0,0-2 0 16,0 2 0-16,-1-4 0 16,0 4 0-16,0-3 144 0,-1 3-16 0,0-3-128 0,0 3 0 0,0 0 0 15,-2-2 0-15,1 0 0 16,1 2 0-16,-1-2 0 0,2 2 0 0,1-3 0 15,3 3 0-15,0-1 0 0,-1 1 0 0,0 0 0 0,2-2 0 0,1 2 0 0,2 0 0 0,0 0 0 16,3 0 0-16,0 0 0 16,1 0 0-16,-2 0 0 15,4-3 0-15,-2 3 0 0,1 0 0 0,0-1 0 16,0 1 0-16,-1 0 0 0,0 0 0 0,0 0 0 16,0 0 0-16,0 0 0 0,0 0 0 0,0 0 0 0,0 0 0 15,0 0-272-15,0 0 16 0,0 0-12288 16,0 0-2448-16</inkml:trace>
  <inkml:trace contextRef="#ctx1" brushRef="#br3">20355 7197 0</inkml:trace>
  <inkml:trace contextRef="#ctx0" brushRef="#br3" timeOffset="130724.76">9172 6543 28559 0,'2'-10'2544'0,"2"4"-2032"0,-1 1-512 0,1 3 0 0,0 0 848 0,1-2 80 0,5-2 16 0,3-6 0 0,5-2-816 0,0-1-128 0,-1 2 0 0,-3 4-176 0,-5 0-160 0,-3 2-48 0,-4 3 0 0,-4-2 0 15,-3 1 128-15,-5 1 0 16,-4 2 16-16,-7 1 0 0,-3 1 1168 0,-6 0 224 16,-2 1 64-16,-4 1 0 0,0-2-176 0,0 0-16 0,2-2-16 0,-1 1 0 15,2 1-800-15,-2-3-208 0,-1-1 0 16,-1 2 0-16,0 1 0 0,-4 1 0 0,-5 0 0 0,-4 3 0 16,-5-1 160-16,-2 3-160 0,2-4 192 0,-5 4-192 15,-1 2 800-15,-4 6 48 0,0 3 16 0,-1 2 0 16,1 2-544-16,3 2-96 0,6 3-32 0,4-3 0 15,7 3-192-15,1 0 144 0,2 3-144 0,4 1 128 16,3 0-128-16,6 2 0 0,4-2 0 0,5-1 0 16,4 1-240-16,5-1 32 0,2 0 0 0,4-2 0 0,2 3 208 0,1 2 0 15,4 0 0-15,0 1 0 0,2 0 0 0,1 5 0 16,2 8 0-16,3 2 0 0,1 1 288 0,6 2-48 16,4 0-16-16,3-4 0 0,1-9-32 0,7 1-16 15,9 5 0-15,6-1 0 0,1-3-176 0,5-2 0 16,5-2 0-16,5-3 0 0,4-4 0 0,5-2 0 15,4-1 0-15,5-7 0 0,2-4 0 0,-3-3 128 16,2-6-128-16,-2-2 192 0,-1-1-192 0,0-4 192 0,3 0-192 16,-3-3 192-16,-1 2-64 0,-3-6 0 0,-1 2 0 0,-1-3 0 15,-1 1 192-15,0-5 16 0,0 2 16 0,-4 0 0 16,-3-4-16-16,-4 0 0 16,-7 1 0-16,-2-1 0 0,-1-3-80 0,-3-3 0 15,-1-3-16-15,-4-1 0 0,-4-5-16 0,-7-1 0 16,-5 0 0-16,-7-2 0 0,-4 1 80 0,-6-4 16 15,-5-1 0-15,-7-3 0 0,-1 3 0 0,-6-1 0 0,-3 0 0 0,-6 0 0 16,-1-3-128-16,-7 3-32 0,-4 0 0 0,-7 1 0 16,-3 3-160-16,-8 3 192 0,-10-2-192 0,-8 3 192 15,-7 5-64-15,-3-3 0 0,-2 1 0 0,-3 2 0 0,7 5-128 0,-2 1 0 16,-4-2 0-16,0 3 0 16,3 1 0-16,2 2-176 0,1 0 176 0,0 1-192 0,2 5 192 0,3 0 0 15,2 1 0-15,5 3 0 16,3 2-256-16,1 2 48 0,1 2 0 0,-1 0-22304 15</inkml:trace>
  <inkml:trace contextRef="#ctx0" brushRef="#br3" timeOffset="136285.01">20951 8054 23039 0,'0'-4'2048'0,"1"2"-1648"0,0 2-400 16,1 0 0-16,-1 0 768 0,1 2 64 0,1-2 0 0,2 0 16 0,0 1-1168 0,2 2-256 0,-1-2-32 0,0 1-16 16,-2 1-1024-16,0 1-208 0,-3-2-32 0,-2-1-16 15,-3 2 816-15,-2-1 176 0,-3-2 16 0,-2 0 16 0,0 0 3328 0,-3 0 672 0,1 0 128 0,-1-2 16 16,1 2-736-16,0 0-160 0,2 2-16 0,1-2-16 16,3 0-1392-16,1 0-288 0,1 0-48 0,1 0-16 15,-1 0-592-15,0 0 0 0,-1 0 0 0,-1 0-192 16,-1 2 192-16,-1-2 0 0,1-2 0 0,-2 2 0 15,-2 0 0-15,-2-2-128 0,-2 2 128 0,0-4 0 16,-2 2 0-16,7-2 0 0,3 4 0 0,-2-3 128 16,-5 0 336-16,-4-1 80 0,-3-2 16 0,-1-3 0 0,-3 3-112 0,-2-1-32 15,3 0 0-15,-1-1 0 16,3 4-64-16,1-1-16 0,2 1 0 0,0 3 0 16,3 1-144-16,0 0-16 0,0 1-16 0,0 2 0 0,1-2-160 0,0 2 0 15,0-1 0-15,0 2 0 0,0-2 0 0,0 2 0 16,2-2 0-16,1 0 0 0,-1 0 0 0,-1 1 0 0,-1-2 0 15,-2 1 0-15,0 0 0 0,0 0 0 0,-2 1 0 0,0 0 0 16,1 1 224-16,-4 1-32 0,-1 1-16 16,-1-1 0-16,-1 4-176 0,1-3 128 15,3 3-128-15,0-6 128 0,1 3-128 0,1 1 0 16,0-4 0-16,3 0 0 0,-2-2 0 0,2-1 0 0,0 0 0 0,-1-1 0 16,3 1 0-16,2-3 0 0,2 3 0 0,-1-2 0 15,1 1 320-15,-1-2 16 0,-2-1 16 0,0-1 0 16,-4 2 16-16,1-1 0 0,1 0 0 0,0 2 0 0,1-2-176 15,1 4-16-15,4 0-16 0,1 0 0 16,-4 1-160-16,1 2 0 0,-1 1 0 16,1 1 0-16,1-1 0 0,0 3 0 0,1-2 0 0,0 1 0 0,1-3 0 0,2 0 0 15,-2 1 0-15,2-3 0 0,-2 1-128 0,-1 1 128 16,0-3 0-16,1 0 0 0,-3-3 0 0,1 3 0 16,-1-3 0-16,1 0 0 15,-2 2 0-15,2-2 0 0,0 1 0 0,0 1 0 16,1-2 0-16,0 3 0 0,-1-2 0 0,-1 2 0 0,1 0 160 0,0 2-160 15,-2-2 192-15,2 0-192 0,1 3 176 0,0-3-176 16,0 0 160-16,-1 0-160 0,1 1 0 0,-1-1 0 16,1-1 0-16,-1 1 0 0,0 0 0 0,0-3 0 15,0 3 0-15,-2-3 0 0,-3 0 0 0,0-1 0 16,-1 2 0-16,-2-2 0 0,1 1 0 0,-1-4 0 0,2 5 0 16,-3-4 0-16,3 2 336 0,-2 1-16 0,1 0-16 0,1-1 0 15,-1 2-304-15,1 2 0 0,0 0 0 0,-1-3 0 16,2 6 0-16,0-3 0 0,-1 0 0 0,1 2 0 15,1-2 0-15,1 1 0 0,2 2 0 0,0-2 0 16,-2 1 0-16,-1 1 0 16,2-3-128-16,-1 0 128 0,-1 0 0 0,0 0 0 0,0 0 0 0,1 0 0 15,-1 0 0-15,-3-3 0 0,0 1 0 0,1 1 160 0,2 1-160 0,-1-3 0 16,1 2 0 0,-1 1 0-16,0-2 0 0,0 2 0 15,-1 0 0-15,3-3 0 0,-4 2 0 0,4 1 0 0,2 0 0 0,0-3 0 0,-3 1 0 0,-2-2 0 16,-2 1 0-16,1-2 0 0,-1 0 0 0,2 0 0 31,1-1 0-31,0-2 0 0,1 2 0 0,-1 0 0 0,0-3 0 0,-2 3 0 16,1-2 0-16,-1 2 0 0,-1 3 0 0,-1-4 0 15,-2 5 128-15,1-4 112 0,-1 2 16 0,-1 0 0 0,2-1-256 0,0 4 0 16,0-4 128-16,2 1-128 0,-1 2 0 0,-1 1 0 16,1-2 0-16,-1 3 0 0,1-2 0 0,0 1 0 0,1 1 0 15,-1-4 0-15,0 1 0 0,2 1 0 0,0 1 0 0,0-4 0 16,-1 3 0-16,-1 0 0 15,-1-2 0-15,0 4 0 0,0-3 0 0,0 0 0 16,0 3 0-16,1-4 0 16,2 4 0-16,1-2 0 0,2-2 0 0,1 4 0 0,1-2 0 0,-1-2 0 0,2 2 0 0,-2-1 0 15,2-1 0-15,-2 2 0 16,2-2 0-16,-2 1 0 0,0-1 0 0,0 1 0 0,0 0 0 0,-1 0 0 0,0-1 0 16,-1 2 0-16,0-2 0 0,1 1 0 15,0 0 0-15,1-1 0 0,0 2 0 0,0-2 0 16,3 2 0-1,-1-2 0-15,0 2 0 0,-1-2 0 0,2 1 0 0,-1 0 0 16,-1 0 0-16,2 2 0 0,-1-2 0 0,1 1 0 16,-2 1 0-16,1-2 0 0,1 3 0 0,0-3 0 15,0-2 0-15,1 3 0 0,-3 0 320 0,1 1 32 16,-2-2 0-16,1-1 0 0,-1 2-352 0,-1 0 0 16,2 0 0-16,-2 0 0 0,0-2 0 0,0 0 0 15,2 2 0-15,-1-2 0 0,2-1 0 0,-1 2 0 16,3 0 0-16,-1-1 0 0,0 1 0 0,0 0 0 15,0-1 0-15,0 1 0 0,0 0 0 0,0 0 0 16,1 0 0-16,-2-1 128 0,3-1-128 0,-3 2 0 16,1-1 0-16,-1-2 0 0,0 0 0 0,-1-1 0 0,2 4 0 15,-1-3 0-15,-1-1 176 0,1 1 16 0,-2 0 0 16,1-1 0-16,-1 2 112 0,1-1 16 0,-2 2 16 0,-1-2 0 16,0 2-208-16,0-2-128 0,1 2 128 0,-1-2-128 15,0 3 0-15,-1-3 0 0,1-1 0 0,2 2 0 16,0 1 0-16,0-5 0 0,0 3 0 0,-1-1 128 15,0 1-128-15,-1-3 0 0,0 2 0 0,-2-2 0 16,2 1 0-16,0 0 0 0,-1 0 0 0,0 0 0 16,-2-1 240-16,1 2 16 0,-1-3 16 0,2 4 0 15,1-1-144-15,-2-1-128 0,1 0 192 0,-2 2-192 0,1-2 0 16,-1 0 0-16,1-1 0 0,-2 0 0 16,1 0 0-16,1-1 0 0,-1 1 0 0,1 2 0 15,-2-2 0-15,0 3 0 0,2-1 0 0,-2 0 0 0,1-1 400 0,1 0-16 16,0 2-16-16,1 0 0 0,1 0-368 0,0-3 0 15,1 2 0-15,0-2 128 0,3 2-128 0,1 1 0 16,0-3 0-16,1-1 0 0,1 1 0 0,1-1 0 16,-1-2 0-16,1 0 0 0,1 1 0 0,0-2 0 15,-1 1 0-15,1-3 0 0,-1 4 0 0,1-2 0 16,-3 1 0-16,1-3 128 0,-1 4-128 0,2 3 0 16,-2-2 0-16,0-2 0 0,-1 5 0 0,-1-3 0 0,0 4 0 15,0-4 0-15,0 4 0 0,-1 0 0 0,2-3 0 0,-1 3 0 16,-1-2 0-16,2 2 0 15,0-2 0-15,0 0 0 0,1 0 0 0,2-1 0 0,-2-2 0 0,0 0 0 16,1 0 0-16,-1-1 0 0,2-1 0 0,-2 0 0 16,0 1 0-16,-1 0 0 0,1-1 0 0,-3 0 0 15,1 0 0-15,-2 3 0 0,0-2 0 0,0 0 0 16,2 2 0-16,-2 0 0 0,-1 1 0 0,-1 2 0 16,1 1 0-16,0-1-128 0,3 1 128 0,0 0 0 15,-1-3 0-15,1 2 0 0,0 1 0 0,-1-3 0 0,2 2 0 16,0-4 0-16,0 1 0 0,0 0 0 0,1-4 0 0,-1 3 0 15,0 1 0-15,1-2 0 0,0 2 0 0,-1-4 0 16,-3 2 0-16,2 0 0 16,-2-1 0-16,2 3 0 0,-2 1 0 0,2 0 0 0,1 3 0 0,1-4 0 15,0 4 0-15,1 2 0 0,0-2 0 0,2 3 0 16,0 0 0-16,0 0 0 0,0-1 0 0,0 2 0 16,-1 1 0-16,1 1 0 0,1 0 0 0,-2-3-128 15,0 1 128-15,0 0 0 0,-1-3 0 0,2 4 0 16,-2-4 0-16,-1 2 0 0,2-4 0 0,-1 4 0 15,1-3 0-15,-2 2 0 0,0-1 0 0,-1 1 0 0,-1 2 0 16,1 0 0-16,1 0 0 0,-2 2 0 0,1 0 0 0,-1 0 0 16,0 2 0-16,1-2 0 0,-1 2 0 0,0 0-128 15,-1 1 128-15,2-3 0 0,-1 3 0 0,-1 0 0 16,1-2 0-16,0 2 0 0,-1-3 0 0,1 0 0 16,-2 2 0-16,1-2 0 0,-1 0 0 0,1 0 0 15,-1 0 0-15,0 0 0 0,-1 0 0 0,3 0 0 16,0 0 0-16,-1 0 0 0,1 0 0 0,-2 0 0 15,3 0 0-15,-1-2 0 0,0 2 0 0,-1-3 0 16,1 2 0-16,-2 1 0 16,-1-3 0-16,-2 1 0 0,1 1 0 0,0 1 0 0,0-3 0 0,-1-1 0 0,-1 4 0 0,1-3 0 15,0 3 0-15,-1-3 0 0,2 0 0 0,0 0 0 16,-1 1 0-16,1 0 0 0,1 0 0 0,-1-2 0 16,0 2 0-16,0 2 0 0,-2-3 0 0,1 2 0 15,1 1 0-15,0 0 0 0,-1-2 0 0,1 2 0 16,-1-2 0-16,1 2 0 15,0 0 0-15,0-2 0 0,0-1 0 0,1 2 0 16,0 1 0-16,1-2 0 0,-4 2 0 0,1-3 0 0,1 2 0 0,-1 1 0 16,2-3 0-16,-1 3 0 0,0-3 0 0,0 3 0 15,1 0 0-15,-3 0 0 0,0 1 0 0,-1 1 0 0,0 1 0 16,-3-2 0-16,1 2 0 0,0-1 0 16,0 2 0-16,0-2 0 15,0-2 0-15,3 2 0 0,-2 0 0 0,2-4 0 0,0 2 0 0,2-2 0 0,-1 0 0 0,-2-2 0 16,1 2 0-16,-2-2 0 0,-1 1 0 0,-1 0 0 15,-1-2 0-15,2 4 0 0,0-3 0 0,-3 1 0 16,-1 1 0-16,0 1 0 0,0-2 0 0,1 1 0 16,-2 0 0-16,-1 2 0 0,-2 0 0 0,2 0 0 15,0 0 0-15,2 0 0 0,-1 0 0 0,2 0 0 0,1-2 0 16,-1 2 0 0,2 0 0-16,-1-2 0 0,2 0 0 0,0 2 0 0,0-2 0 0,1-1 0 0,0 2 0 0,0-1 0 15,-1 0 0-15,0 2 0 0,0-2 0 0,-1-2 0 31,1 2 0-31,-3-2 0 0,3 2 0 0,0-2 0 0,0 0 0 0,2 2 0 0,-1-2 0 0,1 2 0 16,0-2 0-16,0 1 0 0,0 0 0 0,1 0 0 16,-2-1 0-16,-1-1 0 15,0 4 0-15,-2-2 0 0,0 3 0 0,0-3 0 0,-1 3 0 0,1-4 0 16,3 2 0-16,0-1 0 0,2 2 0 0,-1-4 0 16,1 2 0-16,-1-1 0 0,2 1 0 0,1 0 0 15,-2 0 0-15,2-1 0 0,0 2 0 0,0 1 0 0,3-2 0 16,-2 3 0-16,0 0 0 0,-1 0 0 0,1-2 0 15,-1 4 0-15,0-2 0 0,1 0 0 0,3 0 0 0,-1 0 0 32,0 0 0-32,-1 0 0 0,-1 0 0 0,2-2 0 15,0 2 0-15,1 0 0 0,-2-1 0 0,1 2 0 16,-1-1 0-16,-1 2 0 0,2-2 0 0,-2 3 0 16,-1-2 0-16,0 1 0 0,0-2 0 0,1 3 0 15,-1-3 0-15,1 0 0 0,1 0 0 0,1 0 0 0,-1 0 0 16,0-3 0-16,2 1 0 0,0 1 0 0,0-2 0 15,1-3 0-15,0 2 0 0,-1 1 0 0,1-4 0 0,-2 3 0 16,1-3 0-16,0 2 0 0,-1 3 0 0,0-4 0 16,-1 2 0-16,0 2 0 0,1-2 0 0,-2 1 0 15,0 0 0-15,2 3 0 0,-1-4 0 0,0 3 0 16,2-1 0-16,-2 2 0 0,0 0 0 0,0-2 0 16,0 1 0-16,2 1 0 0,0-3 0 0,-2 3 0 15,2-3 0-15,-2 3 0 0,0-3 0 0,1 1 0 16,-2 0 0-16,-1 0 0 0,1-1 0 0,0 2 0 15,0 1 0-15,-1-2 0 0,2 1 0 0,-1 1 0 0,0 0 0 16,1-2 0-16,1 2 0 0,-1 0 0 0,2-1 0 16,-1 1 0-16,2-2 0 0,0 0 0 0,-1 2 0 0,-2-2 0 15,3 2 0-15,-1 0 0 0,-2-4 0 0,2 4 0 16,-2 0 0-16,4-2 0 0,1 2 0 0,0 0 0 16,-4 0 0-16,0 0 0 0,-2 0 0 0,0-3 0 15,1 3 0-15,1 0 0 0,0-1 0 0,1-2 0 16,0 3 0-16,-1 0 0 0,0 0 0 0,0-2 0 15,1 2 0-15,-2 0 0 0,1 2 0 0,-2-2 0 16,-1 0 0-16,2 0 0 0,3 3 0 0,-1-3 0 16,-3 1 0-16,-1-1 0 0,0 3 0 0,1-3 0 0,0 0 0 15,1 0 0-15,2 0 0 0,0 0 0 0,2 0 0 0,0-3 0 16,0 3 0-16,3 0 0 16,-1-1 0-16,0 1 0 0,-1 0 0 0,0-3 0 15,1 3 0-15,-2 0 0 0,-1-2 0 0,1 1 0 16,-1-2 0-16,-1 2 0 0,0 1 0 0,-2-2 0 0,0-1 0 0,-1 3 0 15,-1-1 0-15,1 1 0 0,0 0 0 16,0 0 0-16,2 1 0 0,-2 2 0 16,1-3 0-16,2 2 0 0,-1-2 0 0,2 0 0 0,0 1 0 15,0-1 0-15,0 3 0 0,0-3 0 0,-2 0 0 16,2 0 0-16,1 0 0 0,0 0 0 0,1 0 0 0,0 0 0 16,0 0 0-16,1-3 0 0,-1 3 0 0,0-1 0 15,1 1 0-15,0 0 0 0,1-2 0 0,-1 2 0 0,1 0 0 0,-2 0 0 16,2 0 0-16,-1 0 0 15,0 0 0-15,0 0 0 0,1 0 0 0,-2 0 0 0,-2 2 0 0,-2-2 0 16,-1 1 0-16,0 2 0 0,1-3 0 0,0 1 0 16,1 1 0-16,1-2 0 15,1 0 0-15,0 0 0 0,1 3 0 0,1-3 0 16,0 0 0-16,0 0 0 0,0 0 0 0,1 1 0 0,0-1 0 0,-1 3 0 0,-1-3 0 16,2 2 0-16,-2-2 0 0,2 1 0 0,0 2 0 15,-1-3 0 1,1 2 0-16,-1-2 0 0,2 4 0 0,0-4 0 0,-2 1 0 0,2 2 0 15,-1-1 448-15,1-2 0 0,-3 1 16 16,2 2 0-16,-2-1-288 0,2-2-176 0,-1 2 192 16,-1 0-192-16,1-2 128 0,-1 3-128 0,2-2 0 0,-1 1 0 0,1 1 0 0,1-2 0 15,1 1 0-15,-1 1 0 0,-1 1 0 0,2-3 0 16,-1 1 0-16,0 2 0 16,0-1 0-16,-2 0 0 0,4 0 0 0,-4 0 0 0,-1 2 0 0,1 0 0 15,-1 0 0-15,1-1 0 16,-1-2 0-16,0 2 0 0,2 0 0 0,-2 0 0 15,0 1 0-15,2-4 0 0,0 4 0 0,-1-4 0 0,1 1 0 0,1 1 0 0,1-2 0 0,-2 2 0 16,3-1 0 0,0-2 0-16,-1 1 0 0,1 2 0 0,-1-2 0 15,0 0 0-15,0 3 0 0,-1-3 0 0,0 4 0 0,0-1 0 0,0 2 0 0,-1-2 0 16,1 2 0-16,0 0 0 16,0 3 0-16,1-3 0 0,1-1 0 0,0 1 0 0,2 3 0 0,0-3 0 15,0 1 0-15,1 2 0 0,1 0 0 0,0-2 0 0,0 3 0 16,0-1 0-16,1 3 160 0,1-2-160 0,-1 2 0 0,1-2 0 15,-1 3 0-15,2-1 0 0,-1 0 0 0,2 1 0 16,1 0 0-16,0 2 0 16,0-1 0-16,0-2 0 0,-1 0 0 0,-1 1 0 0,1 0 0 0,-1-4 0 15,0 1 0-15,-2 0 0 0,2-2 0 0,-2-1 0 16,-1-1 0 0,1 1 0-16,1-1 0 0,-2 1 192 0,0-1-32 0,0 0 0 15,-2 0 416-15,2 2 64 0,2 0 32 0,-2 2 0 0,0-1-544 0,1-2-80 16,0 6-48-16,2-7 0 0,-2 4 0 0,1-4 0 15,1 0 0-15,-2 0 0 0,2 0 0 0,-2-3 0 16,0 1 0-16,-1-3 0 0,0 1 0 0,0-2 0 0,0 0 0 16,-2-2 0-16,0 1 0 0,-1-3 0 0,0 1 0 0,-1 0 0 15,-1-4 0-15,0 3 0 16,2 0 0-16,-2-2 0 16,1-2 0-16,0 2 0 0,2 0 0 0,1-3 0 15,-2 2 0-15,3-2 0 0,-1 0 0 0,1 0 0 16,0-1 0-16,0-4 0 0,-1 2 0 0,0-4 0 0,-1 1 0 0,-1 1 0 0,-1-3 0 0,-1 0 0 15,0 1 0-15,0 1 0 0,-2-1 0 0,2 0 0 16,0 3 0-16,1-3 0 0,0 4 0 0,3-3 0 0,0 1 0 16,1 2 0-1,1-2 0-15,2 2 0 0,0 0 0 0,2-1 0 0,1 1 0 0,-1-2 0 0,1 2 0 0,-1 2 0 16,0-1 0-16,-1 1 0 16,0 3 0-16,0 0 0 15,-2 2 0-15,-1 2 0 0,0 0 0 0,-1 2 0 16,2 1 0-16,-1 0 0 0,0 0 0 0,0 0 0 15,2 0 0-15,-2 0 0 0,2 1 0 0,0 2 0 16,0-3 0-16,-1 2 0 0,2-2 0 0,0 0 0 16,-1 0 0-16,0 1 0 0,1-1 0 0,-3 3 0 15,1-3 0-15,1 2 0 0,-2 0 0 0,1 0 0 0,0 2 0 16,0-1 0-16,1 2 0 0,-1-1 0 0,1 2 0 16,-1 3 0-16,-1-2 0 0,1 3 0 0,-1-1 0 15,-1 1 0-15,0 2 0 0,-1-2 0 0,-1 0 0 0,0 1 0 16,-2 3 0-16,0-2 0 0,1 2 0 0,-2 1 0 15,1-3 0-15,0 0 0 0,1 1 0 0,0 0 0 16,1 0 0-16,0-1 0 0,2 0 0 0,0-2 0 16,2 0 0-16,-1-1 0 0,0-2 0 0,0 2 0 15,2 1 0-15,-3-4 0 0,1 1 0 0,-2 0 0 16,1-1 0-16,-3 0 0 0,2-1 0 0,-1 2 0 16,-1-3 0-16,-1 2 0 0,2 3 0 0,0-3 0 0,-1 0 0 15,1 0 0-15,0 1 0 0,1-1 0 0,0 1 0 0,0 2 0 16,1-2 0-16,0 2 0 0,0-3 0 0,1 0 0 15,0 2 0-15,0-2 0 0,1-2 0 0,-1 0 0 16,0 0 0-16,-1-1 0 0,-1 0 0 0,0 0 0 16,1-2 0-16,-2 2 0 0,2-2 0 0,-1 1 0 15,1-2 0-15,-1 0 0 0,1 0 0 0,0 0 0 16,0-2 0-16,0 2 0 0,0 0 0 0,0 0 0 16,0 0 0-16,0-20 0 0,0 14 0 0,1-2 0 15,0 0 0-15,1-2 0 0,-1 0 0 0,0-1 0 16,0 0 0-16,1 2 0 0,-1-3 0 0,0-2 0 0,0 2 0 15,0-1 0-15,1-3 0 0,-2 4 0 0,-2-4 0 16,2 0 0-16,-1 1 0 0,0-1 0 0,0 1 0 16,0 1 0-16,-1-2 0 0,2 0 0 15,0 1 0-15,0 2 0 0,2-3 0 0,-1 3 0 0,0-3 0 0,1 4 0 16,2 0 0-16,0-1 0 0,0 1 0 0,-1 2 0 16,4 0 0-16,-3-1 0 0,1 4 0 0,2-3 0 15,-1 0 0-15,0 1 0 0,1 0 0 0,0 2 0 16,-1-2 0-16,-1 2 0 0,1 1 0 0,0 1 0 15,0 1 0-15,2 0 0 0,-1 2 0 0,0 1 0 0,3-2 0 16,0 1 0-16,3 0 0 0,1 2 0 0,1 0 0 0,1 0 0 16,3-2 0-16,1 2 0 0,0 0 0 0,1-2 0 15,1 0 0-15,0 0 0 16,-1-1 0-16,1 2 0 0,1-3 0 0,-1 2 0 0,-2-2 0 0,-1-1 0 16,2 2 0-16,0-4 0 0,2 1 0 0,-2 0 0 15,0-1 0-15,-1 0 0 0,-2 1 0 0,-1-4 0 16,-1 4 0-16,-1 0 0 0,0-3 0 0,1 2 0 15,0-2 0-15,0 1 0 0,-2 3 0 0,-2-2 0 16,1 1 0-16,-2 4 0 0,-1-2 0 0,1 4 0 16,0 0 0-16,0 0 0 15,0 4-1440-15,2 2-288 0,0 3-48 0,5 1-14608 0,-1 6-2944 0</inkml:trace>
  <inkml:trace contextRef="#ctx0" brushRef="#br3" timeOffset="140157.63">11087 16668 24879 0,'-1'-5'2208'0,"1"4"-1760"0,0-2-448 0,1 3 0 0,0-2 160 0,0 1-160 0,2-6 192 0,1-3-192 15,2-2 0-15,1 0-192 0,1-1 0 0,-2 1 0 0,-1 2 1616 0,-2 0 336 0,1 4 64 0,-1 0 48 0,-2 0-1360 0,0 2-288 0,-1-1-48 16,-1 4 16-16,-2-3 1840 0,0 2 352 16,-2-2 80-16,-3 1 48 0,0 0-256 0,-3 0-48 15,-2 1-16-15,-3 1 48 0,-2-2-1360 0,-5-1-272 0,1 2-48 0,1-2 16 16,2 4-704-16,-2-4-160 0,0 2-32 0,0 2 48 15,-1 0-32-15,1 2 0 16,0 5 0-16,1-2 48 0,2 3-128 16,-2 2 0-16,-2 5-16 0,-1-1 32 15,1 4-80-15,2-2-32 0,3 5 0 0,1-1 32 0,2-1-16 0,3-1-16 0,1 2 0 0,3-2 32 16,1 2 48-16,0 1 0 0,2-1 0 0,1 0 32 16,3-2-64-16,2 1-16 0,3-1 0 0,1 1 48 0,2-3 240 0,2-2 160 15,3 1-192-15,0-6 192 0,5 0 0 0,-1-5 0 16,3-1 0-16,1-3 0 0,1-2 208 15,1-3-48-15,1-1-16 0,2-5 0 0,1 0 48 0,0-2 0 0,2-2 0 16,-2 2 0 0,0-3 32-16,-1-3 16 0,0 1 0 0,-1-5 0 15,-2 2-16-15,-2-2 0 0,-1-2 0 0,-3-1 0 16,-2 4 128-16,-1-7 32 0,0-1 0 0,-3-1 0 0,-3 5-128 0,-2-6 0 0,-1-3-16 0,-2-3 0 16,-3-2-64-16,-4 2-16 0,-1-1 0 0,-3-1 0 15,-1-1-160-15,0 0 0 16,-1 1 0-16,2 1 0 0,0 3-240 15,1-2 80-15,-1 3 16 0,1 0 0 0,1 2-48 0,0 4-16 0,-2 4 0 0,2 2 0 0,0 5-32 16,0 4 0 0,1 2 0-16,1 6 0 15,2 2-480-15,-2 1-112 0,0 6 0 0,2 1-17936 0</inkml:trace>
  <inkml:trace contextRef="#ctx0" brushRef="#br3" timeOffset="140774.25">11768 16304 35935 0,'-8'0'3200'0,"-2"0"-2560"0,0 0-512 0,1 0-128 0,2 2 1536 16,1 0 272-16,-3 1 64 0,-7 0 16 0,-6 5-1888 0,-8 0-416 0,-1 5-64 0,1-1-16 0,4 0-1040 0,4 2-192 0,4 1-64 0,1-2 0 0,4 2 1472 15,2 1 320-15,1 0 0 0,2 1 0 0,5 1 0 0,0 1 0 16,2 0 0-16,1 0 0 0,2 1 304 0,2 1 0 16,4-1 0-16,-1-2 0 0,4 1 368 0,3-6 80 15,3 0 16-15,2-6 0 0,2-1-528 0,-2-1-112 16,-1-4 0-16,2-2-128 0,3-4 0 0,-1-2-256 16,-1-3 32-16,-1-1 0 0,-3 0 224 0,-1 0 0 15,-1-2-160-15,-2 0 160 0,-2-4 272 0,-1 1 128 16,-3-2 32-16,-2 2 0 0,0-3-112 0,-4 3 0 15,0-2-16-15,-3-2 0 0,-2-1 0 0,-1-1 0 0,0 2 0 16,-2-3 0-16,2 2-32 0,0 3 0 0,3 4 0 0,-1-1 0 0,2 6-112 0,0 1-32 16,-1 3 0-16,2 2 0 15,0 1 0-15,2 4-128 0,-2 0 192 0,0 4-64 0,1 0-128 0,0 5 0 16,2 4 0-16,0-1 0 16,1 3 0-16,1 5 0 0,0-2 144 0,0 3-144 15,1-1 304-15,1-1-16 0,0-1 0 0,0 1 0 0,3 1-96 0,0 0 0 16,0-2-16-16,1-2 0 0,-1-1-176 0,1-1 0 15,1-2 0-15,-2-2 128 0,0-1-128 0,-1-8 0 0,-1 6 0 0,0-5 0 32,-2-2-496-32,-2-2-16 0,-1-1-16 0,0 0-12608 15,1-3-2528-15</inkml:trace>
  <inkml:trace contextRef="#ctx0" brushRef="#br3" timeOffset="141043.43">12338 16548 39615 0,'4'10'1760'0,"-3"-1"352"0,0-2-1680 0,-1-1-432 0,0 0 0 15,2-3 0-15,-1 3 640 0,0 4 64 0,2 6 0 0,0 2 0 0,4 5-544 0,-1 0-160 0,1-1 0 0,-1 0 0 0,-1-6 0 0,0 0 0 0,0-1 0 0,-2-3 0 16,0-2-384-16,-1 0-192 0</inkml:trace>
  <inkml:trace contextRef="#ctx0" brushRef="#br3" timeOffset="141295.67">12662 16564 54367 0,'-1'7'2416'0,"-3"0"480"0,1-1-2320 0,0-1-448 0,2-4-128 0,1 1 0 31,1 0-1296-31,0 3-288 0,1 2-48 0,0 4-16 0,2 3-256 0,0 2-48 0,-2 2-16 15,2 1 0-15,-2 3 1584 0,-1 3 384 0,2 3 0 0,-2 1 0 0,2-1-128 0,-2 2 0 16,-1 5 0-16,0-3 0 16,-1 2-544-16,-2 0-96 0,-2-5-32 0,0 0 0 0,0-2 800 15,0-3 0-15,2-3 224 0,-1-5-11584 16,0-3-2320-16</inkml:trace>
  <inkml:trace contextRef="#ctx0" brushRef="#br3" timeOffset="141847.81">10323 17156 22111 0,'-2'15'1968'0,"0"-6"-1584"0,0-2-384 0,-1-1 0 0,3 1 5504 0,1-7 1008 0,1 3 208 0,1 2 32 0,3 3-5200 0,9 0-1040 0,8-1-192 0,6-4-64 0,7 0-256 0,6-6-144 0,5 1 16 0,10-2 0 15,7 0 384-15,9-1 96 16,5-1 16-16,12-1 0 0,12 3-240 0,7-2-128 0,4-3 160 0,6 3-160 15,4 2 0-15,-2-2 0 16,1 3 0-16,-4 0 0 0,-5 3 0 0,1-2 176 16,2 2-176-16,-3 2 160 0,-3 4-160 0,0 3 0 15,1-2 0-15,-3-1 0 0,-6 4 0 0,-3-1 0 16,-1-5 0-16,-5-1 0 0,-5 2 0 0,-4-5 0 0,-4 0-160 0,-6-2 160 16,-4 2-672-1,-5-4-32-15,-4 2-16 0,-6-4 0 16,-4 2-224-16,-6 0-32 0,-6 2-16 0,-7 4-18416 0</inkml:trace>
  <inkml:trace contextRef="#ctx0" brushRef="#br3" timeOffset="142691.1">11520 17997 29487 0,'-3'-5'2624'0,"2"-1"-2112"0,1 4-512 0,0-2 0 0,1-1-1024 0,-1 1-304 0,1-3-64 0,-1-5-16 16,2-5-2000-16,-1 0-416 0,-1 4-80 0,-1 0 0 0,-1 3 7136 0,-1 0 1440 0,-2 5 272 0,-1-1 64 16,-2 0-1520-16,0 1-304 15,-1-1-64-15,0 0-16 0,-1 0-1984 0,-1-4-400 0,0 3-80 0,-1-1 0 31,-2-2-48-31,1 0 0 0,-2-2 0 0,-1 2 0 0,0-1-272 0,-1 3-64 0,3 2-16 0,-2 0 0 32,-1 6-240-32,0 0-288 0,0 6 64 0,-2 1 16 15,2 5-208 1,-2 1-32-16,1 6-16 0,-2-1 0 0,3 5 96 0,-2-1 32 0,1 3 0 0,0 3 0 0,2-2 192 16,3 0 144-16,2 1-192 0,-1 3 192 0,4 1 0 0,-1 0 0 15,3-2 0-15,2-1 0 0,1 0 0 16,1 0 0-16,4-4 0 0,1-2 0 0,1-1 0 0,2-5-192 15,2 0 192-15,-1-3-160 0,3-3 160 0,0-1 0 16,1 0 0-16,1-5 0 0,1 0 0 0,0-4 0 16,1-2 0-16,2-4 0 0,0 0 288 0,3-6 32 15,0-1 16-15,4 0 0 0,0-6 96 0,3-2 16 16,1-1 0-16,-1 0 0 0,0-2-64 0,0-1-16 0,3-3 0 16,-3 2 0-16,-3-1-96 0,2-3-16 0,0-1 0 15,-2-4 0-15,-1 3 64 0,-3-2 16 0,-2 2 0 16,-2-3 0-16,-3 4 32 0,-3-1 0 0,-3-3 0 0,-3 3 0 15,-2-1-160-15,-2 1-16 0,-2-3-16 0,-1 0 0 16,0 3-16-16,-1 1 0 0,-2 5 0 0,1-5 0 16,-1 5-160-16,-2 2 192 0,3 4-192 0,-1 1 192 15,0 1-192-15,0 4 0 0,-2 2 0 0,1 2 0 16,-1-1-640-16,0 5-176 16,1 1-16-16,-2 2-16 0,1 6-512 0,-1 0-112 0,2 4 0 15,0 5-16-15</inkml:trace>
  <inkml:trace contextRef="#ctx0" brushRef="#br3" timeOffset="144007.66">11883 17832 43311 0,'8'0'3840'15,"-2"0"-3072"-15,-1 0-608 0,-1 0-160 0,0 0 128 0,4 0-128 0,7 0 192 0,7 0-64 0,9 0-736 0,1-4-160 0,-1 3-16 0,-5-1-16 0,-5 0 800 0,-4 1 176 0,-1-2 16 16,-2 1 16-16,-2 0-16 0,1 0-16 0,0 0 0 0,1 0 0 16,-2 2-16-16,1 0 0 0,0 0 0 0,-3 2 0 15,0 0-32-15,-1 0 0 0,-2 5 0 0,-1-2 0 16,-2 3 0-16,-3 1-128 0,0-2 192 0,-3 6-64 16,-1-1-128-16,-3 4-192 0,-2-1 32 0,-3 1 16 15,-2 0-64-15,-3 3-16 0,-4 0 0 0,-2 4 0 16,-3-1-32-16,-1 0-16 0,0 1 0 0,2-2 0 0,0 1 144 15,1-2 128-15,-1 1-192 0,4-4 192 0,3 4 0 16,2-5 0-16,2 3 0 0,1-1 0 0,1-1 0 16,3-1 0-16,0 2 0 0,1-2 0 15,2-4 0-15,1-1 0 0,2 1 0 0,-1-3 144 16,3 4 112-16,0-3 32 0,1 0 0 0,2 2 0 0,1-2-32 0,2 2 0 16,1-2 0-16,3 1 0 0,1-1-96 0,3-2-32 15,3 0 0-15,3-2 0 0,3 1 128 0,3-4 0 16,2 0 16-16,0-2 0 0,1 1-272 0,-3-2-144 0,-2 0 16 15,1-2 0 1,-2 1-400-16,-2-2-80 0,1 0-16 0,-4 0 0 16,-1-1-960-16,-2 2-192 0</inkml:trace>
  <inkml:trace contextRef="#ctx0" brushRef="#br3" timeOffset="144382.63">12621 18264 46991 0,'0'14'2080'0,"-2"-4"432"16,0-1-2000-16,0-3-512 0,0-3 0 0,1 0 0 0,1 3 0 0,-2 0 0 0,1 5 0 0,0 4-160 0,0 1-640 0,-2 3-128 0,2 1-32 0,0 1 0 0,-2-3 960 15,1-2 144-15,1 0 48 0,-1 0 16 0,1 0-368 16,0 6-80-16,0-3-16 0,1 4 0 0,-2 1-688 15,2-1-144-15,0-1-16 0,-1 0-16 0,1-3 304 0,-1-3 64 16,1-4 16-16,1 0-15888 0</inkml:trace>
  <inkml:trace contextRef="#ctx0" brushRef="#br3" timeOffset="144642.74">12926 18372 50687 0,'-3'4'4496'0,"1"-2"-3600"15,0-1-704-15,2-2-192 16,0 1-1216-16,2 0-256 0,-1 4-64 0,1 0-16 16,2 4-2080-16,0 2-400 0,1 2-96 0,-1 5-16 0,-2-1 5712 0,-1 2 1136 0,-1 1 240 0,0 0 32 31,0 3-2048-31,-1 0-416 0,0-2-64 0,-2-1-32 31,0 2-672-31,0-5-128 0,-1-1-16 0,-1-1-16 0,3-5 224 0,-2-5 64 0,3 1 0 0,1-5-17952 16</inkml:trace>
  <inkml:trace contextRef="#ctx0" brushRef="#br3" timeOffset="145413.1">14578 16722 32255 0,'1'-3'2864'0,"-1"0"-2288"0,0 1-576 0,0 0 0 15,1 2 528-15,-1 0 0 0,0-2 0 0,-1-2 0 0,1 1 432 0,-3-2 64 0,0 1 32 0,-2 0 0 0,-1 2-160 0,-2-2-16 0,-2-2-16 0,-1 0 0 0,-2-1-576 16,-2 1-112-16,-3 3-32 0,0-1 0 0,-3 4-144 0,-4 4 0 15,-2 2 0-15,-5 6 0 0,-5 4 0 0,-4 4 0 16,0 1 0-16,-1 2 0 0,1 5-272 0,3-5 16 16,3 2 0-16,4 0 0 0,5-3 32 0,4 0 16 0,4 0 0 15,4 1 0-15,3-4 208 0,3 2 0 0,3-1 0 16,4-1 160-16,1-4-32 0,3 1 0 0,0 0 0 0,4-4 0 16,-2-2-128-1,2-3 0-15,3 2 0 0,2-3 0 0,3 1 0 0,1-5 192 16,3-2-192-16,0 0 192 0,4-2-192 0,0-5 192 0,2-1-192 0,2 0 192 15,2 2-192-15,-1-4 0 0,3-2 144 0,-1-1-144 16,-2 0 0-16,2-2 0 0,-2 0 0 0,-2-2 0 16,-1 1 0-16,-2-3 0 0,-2-3 0 0,-2 0 0 0,-3-1 208 15,-2-1-16-15,-1-5-16 16,-3 1 0-16,-2-3 128 0,-2-4 16 0,-4-1 16 0,-2-1 0 0,-2 1 64 16,-2-4 16-16,-2-5 0 0,-4-2 0 0,-1 3-160 15,-2-3-16-15,0 2-16 0,-3 1 0 16,1 0-32-16,-1 6-16 0,1 1 0 0,0 5 0 15,2 6-176-15,-2 1 128 0,1 0-128 0,2 6 128 32,-1-1-448-32,2 5-80 0,1 1-32 0,2 6 0 0,-1 1-352 0,2 1-80 0</inkml:trace>
  <inkml:trace contextRef="#ctx0" brushRef="#br3" timeOffset="146010.9">14899 16706 46991 0,'-5'1'2080'0,"2"-1"432"0,-1-1-2000 0,1 1-512 16,2-3 0-16,1 0 0 0,0-1-384 0,0-1-160 0,0-2-32 0,1-3-16 0,1 1-496 0,3 1-80 0,-1 0-32 0,4 5 0 0,-1-4 1568 0,2 3 304 0,3-3 64 0,3 2 16 0,3 4-496 15,1 0-112-15,5 1-16 0,1-4 0 0,-1-1-272 0,0 4-64 16,-2-1-16-16,-1 2 0 0,0-3 416 0,-1 2 96 15,0-2 16-15,-1 3 0 0,0 3-144 0,-2-2-32 16,1 2 0-16,-4-3 0 0,1 2-128 0,-4 2-272 0,1-2 64 16,-4 2 16 15,1 3-320-31,-4 0-64 0,-2 1-16 0,0 0 0 16,-2 0 48-16,-1 1 16 0,0-2 0 0,-2 2 0 0,-1 1 320 0,-2-1 64 0,-1 0 16 0,-1 4 0 15,-2-1 320-15,-5 2 80 0,0 1 16 0,-5 1 0 0,-2 0-112 0,-2 0-32 0,-3 2 0 0,-3 2 0 16,-1-1-144-16,1-1 0 0,-1 2 144 0,4-1-144 15,3-3 0-15,0-1 0 0,4 1 0 0,-1 0 128 16,2 0 0-16,2-3 0 0,2 5 0 0,1-2 0 16,2-3 32-16,1 2 16 15,4-2 0-15,1 0 0 0,1 2 0 0,2-1 0 0,2-2 0 0,1-2 0 0,3 0 160 16,1 1 48-16,3-4 0 16,2 2 0-16,3-2 32 0,0 2 16 0,5-2 0 0,0 2 0 15,3-3-176-15,0 0-48 0,3 1 0 0,-1-4 0 16,1 0-208-16,2-2 0 0,0 2 0 0,1-7 0 31,2 1-624-31,0 1-160 0,2-2-48 0,-4 0 0 16,0 1-576-16,-2-3-112 0</inkml:trace>
  <inkml:trace contextRef="#ctx0" brushRef="#br3" timeOffset="146310.59">15694 17025 41471 0,'-5'13'1840'15,"2"-3"368"-15,0-1-1760 0,2-2-448 0,1-1 0 0,0-2 0 0,0 2 384 0,0 4-16 0,0 6 0 0,1 5 0 0,0-2-240 0,2 4-128 0,-1-2 160 0,1-5-160 0,-1 0 176 0,1-6-176 0,-1-2 192 0,-1 0-192 16,1-3-320-16,-2 1-160 0,1-2-32 0,0-2-16 16,0-1-1840-16,-1-1-352 0</inkml:trace>
  <inkml:trace contextRef="#ctx0" brushRef="#br3" timeOffset="146611.97">16164 16877 30399 0,'3'4'1344'0,"-3"-2"288"0,0-1-1312 0,-2 2-320 0,2-1 0 0,0 2 0 16,-1-2 0-16,0 6 0 0,0 4 0 0,-1 4 128 16,2 5 1152-16,-1-1 256 0,0 0 32 0,0 1 16 0,1 4 320 15,-1-2 64-15,1 2 16 0,2-3 0 0,-2 3-1040 16,1-3-208-16,0 3-32 0,2-3-16 0,-2 2-496 0,0-2-192 16,-1-1 176-16,0-3-176 15,0-1 0-15,-1-4 0 0,0 2 0 0,0-5 0 16,-2 0-720-16,2-2-144 0,0-4-32 0,0 0-18624 0</inkml:trace>
  <inkml:trace contextRef="#ctx0" brushRef="#br3" timeOffset="147354.38">13877 17595 21183 0,'-4'-1'1888'0,"0"1"-1504"0,2-2-384 0,0 2 0 0,4 0 976 0,-2 0 128 0,-4-3 32 0,2 2 0 0,-2 1-752 0,3 0-128 0,1 0-48 16,1 0 0-16,4 1 2816 0,2 2 560 0,4-3 128 0,4 2 0 0,2-2-2016 0,8 4-416 0,10-4-64 0,9 2-32 15,6 2-32-15,8 0 0 0,7-2 0 0,7 2 0 0,7 0-256 0,5 1-48 31,7 1-16-31,0-3 0 0,4 4-480 0,2-1-96 16,4-2-32-16,2-1 0 0,2 0-224 0,-1-3 0 0,-2 2 0 0,-3-2 0 0,-2 0 0 0,-2-2 0 16,0-4 0-16,-1 2 0 0,-3 1 0 0,-5 0 0 0,-2-2 0 0,8 0 0 31,2 2 0-31,-3 0-160 0,-4 0 160 0,-4 1-128 16,-4-2 128-16,-5 1 0 0,-5 2 0 0,-5-1 0 15,-3-2-400-15,-8 0 0 0,-5-1 0 0,-2 2 0 16,-5-6-352-16,-6 2-64 15,-6 0-16-15,-6 1 0 0,-6 0-432 0,-6 0-80 0,-6 2-32 16,-9 0-11680-16,-6 4-2320 0</inkml:trace>
  <inkml:trace contextRef="#ctx0" brushRef="#br3" timeOffset="148208.87">14803 18277 41471 0,'1'-6'4416'0,"-1"3"-4272"0,0-1-144 0,0 2 0 0,0-4 0 0,-1-3 0 0,0-5 128 0,-1-2-416 0,-3-2-96 0,-1-1 0 0,-3 2-16 0,-2-2 736 0,-2 1 160 0,-3-2 16 0,-3 5 16 16,-1-1-336-16,-2 4-192 0,1 3 192 0,-1 2-192 16,-2 3 0-16,0 2-176 0,0 4 0 0,1 2 0 15,-3 2 176-15,-3 1 256 0,-4 6-64 0,-3 2-16 16,-2 1-176-16,-1 2 192 0,1 4-192 0,1 1 192 16,1-1-192-16,3 3-192 0,0 1 32 0,5-2 16 0,3 2-80 15,4-3-16-15,4-4 0 0,3 2 0 16,3-2 240-16,3-2 0 15,1 1 0-15,2-1 0 0,3 1 0 0,2-3 0 0,0 1 0 16,2-2 0-16,2 4 0 0,0-3 0 0,3-1 0 16,2-4 0-16,2-2 0 0,1 0 0 0,5-3-192 15,2-1 48-15,2-2 272 0,3-4 48 0,2-2 16 0,0-2 0 16,1-3 160-16,3-3 32 0,2-2 16 0,0-2 0 16,1-3-208-16,-1 3-32 0,4-5-16 0,-1-1 0 15,0 0-144-15,-2-2 0 0,-2 0 0 0,-1-1 0 16,-4 3 336-16,-1-4 48 0,0 1 0 0,-3-4 0 0,-2-1-64 15,0-3 0-15,-5 1 0 0,-2-2 0 16,0-1-96-16,-3 0-32 0,-3 1 0 0,-1-5 0 0,-1 5 144 0,-2-1 32 16,-4 1 0-16,-2 1 0 0,-2 5-160 0,-1-4-16 0,-3 3-16 15,1 5 0-15,-2-2-176 0,-1 1 0 0,1 3 0 0,0-1-176 32,0 5-208-32,0-1-32 15,1 6-16-15,-1-2 0 0,3 7-320 0,-2 0-64 0,2 2-16 0,-2-3-19264 0</inkml:trace>
  <inkml:trace contextRef="#ctx0" brushRef="#br3" timeOffset="149092.9">15231 17822 46079 0,'0'0'4096'0,"0"0"-3280"0,0 0-656 0,1-3-160 0,1 3-512 0,2 0-144 0,0 0-32 0,3-2 0 0,2 0-880 0,-1 0-176 0,1 4-48 0,-4-2 0 0,0 0 2592 0,-1 4 512 16,-1 2 96-16,0 1 32 0,-1 2-1056 0,1 4-192 15,-2 3-64-15,0 2 0 0,-1 5-320 0,0-5-64 16,0 2 0-16,-1 2-16 0,-3 13 448 0,-2 6 80 16,0 3 32-16,-3 0 0 0,2-5-32 0,0-2 0 15,0-1 0-15,2-3 0 0,2-4-256 0,0-6 128 16,1-2-128-16,2-5 0 0,0-1 0 0,0-4 0 15,1-4 0-15,-1-2 0 16,1-4 0-16,0-1 0 0,-1 2 0 0,0-2 0 0,2-2 128 0,-2-2-128 16,-2 0 0-16,2-1 0 0,-1-1 0 0,0 1 128 0,0-3-128 15,1 1 0-15,0-2 0 0,1-1 0 0,1 1 0 16,2-1 0-16,2 0-192 0,1 2 48 0,0-1 16 0,3-2 0 16,2-2 128-16,2 1 0 0,2-4 0 0,0 1 0 15,0-1 160-15,-1 2-32 0,0-2-128 0,1 2 192 16,2-5-192-16,2 3 144 0,-1 0-144 0,-1 0 128 15,-3 6-128-15,2 1 0 0,1 3 0 0,-1 0 0 16,-1 5-224-16,-1 1 32 0,-2 1 0 0,0 3 0 0,-1 4 0 16,-1 1 0-16,-1 2 0 0,0 4 0 0,-1-3 192 15,-1 4-144-15,1 0 144 0,0 3-128 16,-1 1 128-16,-1-2 0 0,-2 1 0 0,-2-1 0 16,0-2 0-16,-3 1 0 0,0-1 0 0,-3-4 0 15,-2 2 0-15,-1-2 256 0,-1 3-64 0,-3-5-16 16,0 2 16-16,-1-2 16 0,-2 2 0 0,-1-2 0 15,-1 0 80-15,0-1 16 0,0 1 0 0,-3-2 0 0,-2 0 48 0,-4 0 16 16,-2 2 0-16,-1-4 0 0,1 1-160 0,0-4-16 16,0 1-16-16,0-4 0 0,0 2-48 0,6-5 0 15,4 0 0-15,-1 0 0 0,-4-7-128 0,-2-3 0 16,-2-3 0-16,3 1 0 0,3 2-384 0,0 0 64 16,5 4 0-16,1-4 0 15,2 7-480-15,4-3-96 0,3 3 0 0,2 2-16 16,3-2-1232-16,1 3-240 0</inkml:trace>
  <inkml:trace contextRef="#ctx0" brushRef="#br3" timeOffset="149457.41">16091 18467 45151 0,'3'8'2000'0,"-3"-3"416"0,-2-2-1936 0,1 0-480 0,0-3 0 0,1 0 0 0,-1 0 0 15,1 0 0-15,0 0-128 0,1 1 128 0,0 1-1008 0,2 5-80 0,0-1-32 0,0 0 0 0,-1 4 1520 0,0-1 304 0,0 2 64 0,-2 3 16 0,1 0-592 0,1 3-192 0,-2 1 0 0,0 3 0 16,0 1-368 0,-2 1-176-16,1 1-32 0,-1-4-16 0,-1-2 144 0,1-4 16 0,-1-2 16 15,1-3-17648-15</inkml:trace>
  <inkml:trace contextRef="#ctx0" brushRef="#br3" timeOffset="149710.44">16529 18376 37775 0,'0'2'3360'0,"-1"-1"-2688"0,0-1-544 0,1 0-128 0,0 0 608 0,-2 3 96 16,2-1 0-16,-1 6 16 15,-3 4-3920-15,2 7-800 0,-1 3-160 0,0 4-16 0,-2 5 6816 0,0 3 1376 0,0 1 272 0,0 0 48 16,0-3-2864-16,1-4-560 16,1 1-112-16,-1-7-32 15,3 0-1200-15,1-8-240 0,1-3-48 0,1-5-16 0</inkml:trace>
  <inkml:trace contextRef="#ctx0" brushRef="#br3" timeOffset="212843.2">9201 16099 2751 0,'-7'-2'256'0,"2"-1"-256"0,0 2 0 16,2 1 0-16,2-3 3376 0,0 3 624 0,1-1 128 0,0 1 32 0,-1-2-2640 0,1-2-528 0,1 2-96 0,1 2-32 0,2-4-48 0,0 1-16 0,1 1 0 0,1-2 0 0,1 0 1216 0,1-2 240 0,0 3 48 0,1 0 16 31,2-1-416-31,2-1-96 0,-1 2-16 0,2-1 0 15,-2 0-864-15,0-2-176 0,1 1-48 0,0-1 0 16,0 2-432-16,1-3-80 0,0-4-32 0,1 1 0 16,0-3-160-16,1 1 0 0,0-1 144 0,0-4-144 0,-1 5 192 15,0-4-16-15,2-3-16 0,-1 3 0 0,-1 0-32 0,-2 0-128 0,-1 1 192 0,-3 3-64 16,0 2-128 0,-1-2 128-16,-2 2-128 0,0 0 128 0,1 0 0 0,1 1-128 15,-1 3 192-15,1-2-64 0,-2 3-128 0,0-2 128 0,1 1-128 0,1 1 128 0,-1 4-128 16,1-4 192-1,-3 4-192-15,1 1 192 0,-1 0-192 0,-2 0 0 16,2 1 0-16,0-1 0 0,-1 3 0 0,0-3 0 16,-2 0 0-16,-1 2 0 0,1-1 0 0,-2 2 0 0,0 0 0 0,-3 4 0 15,0 1 0-15,-2 5-192 0,0 4 64 0,-3 2 128 0,-2 3-288 16,-1 3 64-16,-2-1 16 16,0-5 0-16,3 1 208 0,-5-2 0 0,-1 2-160 0,0 1 160 15,3-5 0-15,2-6 0 0,3-4 0 0,3-2-12736 16,3-7-2432-16</inkml:trace>
  <inkml:trace contextRef="#ctx0" brushRef="#br3" timeOffset="213628.04">9708 16308 10127 0,'-2'0'896'16,"-1"0"-704"-16,2 0-192 0,0 0 0 0,0 0-768 0,-1 3-192 0,0-3-48 0,-3 0 0 15,0 1 176-15,1 1 16 0,0-2 16 0,3 0 0 0,1-2 2656 0,1 1 512 0,2 1 128 0,1-3 0 16,-1 1-416-16,1 0-96 0,-1 0 0 0,-1-2-16 0,-2 4-48 0,0 0-16 16,0 0 0-16,0 0 0 0,0 0-848 0,0 0-160 15,0 0-48-15,0 0 0 0,0 0-560 0,-25 10-112 16,18-4-32-16,-2 0 0 0,1 2 128 0,-1 1 32 15,1-1 0-15,1 2 0 0,0 0 576 0,0 2 112 16,4-2 32-16,-1 3 0 0,4 0-80 16,0 2-16-16,1-3 0 0,1-2 0 15,0 3-480-15,2-1-112 0,1 2-16 0,-2-2 0 16,1 2-320-16,-1-2 128 0,-1 3-128 0,-2-3 0 0,0-2 0 0,-2 2 0 16,-1 1 0-16,-2-2 0 0,-1 1 176 0,-1 1-48 15,-1-1 0-15,-1 0 0 0,2-4 80 0,0 0 16 0,-1 1 0 16,2 1 0-16,0 0-16 0,2 2 0 0,2 1 0 15,2-1 0-15,0 4-208 0,1-2 144 16,1 2-144-16,2 0 128 0,-1 1-128 0,0 0 0 0,0 2 0 0,-1 0 128 16,-2 0-128-16,0 2 0 15,-2 2 144-15,-1-5-144 0,0 2 0 0,-4 1 0 0,0 1 0 0,-3 0 0 16,-1-2 0-16,-1-1 0 0,-2-1 0 0,-2 0 0 16,-1 0 0-16,-1-2 0 0,0-1 0 0,-1-2 0 15,-1-4 0-15,2 1 0 0,1-4 0 0,2 1 0 16,1-4 0-16,2 0 144 0,4-3-144 0,2-4 0 15,4 2 128-15,2-5-128 0,2-1 0 0,3 3 0 32,2-1-624-32,6 0-176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8T00:00:15.768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8205 15106 11055 0,'-3'-6'976'0,"1"1"-784"0,-1 1-192 0,2 2 0 0,1 1 1728 0,0 1 288 0,0-3 64 0,0 2 16 0,0-2-432 0,1 0-96 0,0 0-16 0,1-1 0 0,-1 2-800 0,0-2-176 0,0 2-16 0,-1 2-16 15,2-3-160-15,-2 3-48 0,0-1 0 0,1 1 0 16,-1 0 96-16,1 0 16 0,0 0 0 0,-1 0 0 16,3 0 160-16,-3 0 32 15,0 0 16-15,0 0 0 0,0 0 224 0,0 0 32 0,0 0 16 0,21 0 0 0,-16 0-64 0,0 0-16 16,0-2 0 0,0 0 0-16,1 2-192 0,1-1-32 15,-1 0-16-15,2-2 0 0,-2 2-256 0,0-1-48 0,1-2-16 0,1 2 0 0,-1-2-128 0,1-2-32 31,-1 3 0-31,1-1 0 0,-2 1 0 0,1 0 0 16,-1 1 0-16,2 1 0 0,0-2-128 0,2 3 0 0,-1 0 144 0,1 0-144 16,-1-2 0-16,0 2 0 0,4-2 0 0,-1 2 0 0,2-2 0 0,2-1 0 15,0 2 0-15,1-4 0 16,2 4 128-16,-1-5-128 0,1 2 128 16,1-1-128-16,1 1 192 0,0 1-16 0,0-3-16 0,0 2 0 15,0-1-32-15,0 1-128 0,0 1 192 0,0 0-64 16,2-1-128-16,-2 2 128 0,2 1-128 0,-1-2 128 15,-2 1-128-15,1 0 128 0,2 0-128 0,2 2 128 16,0 0-128-16,-1-3 0 0,1 2 0 0,0 1 0 16,0-2 0-16,-1-1 0 0,0 2 0 0,1-4 0 0,3 1 0 15,-1-2 0-15,2 3 0 0,-2-4 0 0,1 4 0 16,-2-4 0-16,1 4 0 0,1-3 0 0,1 3 0 16,0-1 0-16,-1 2 0 0,3 2 0 0,1 0 0 0,0 0 0 15,-1 4 0-15,-1 1 0 0,1-2 0 0,-3 3 0 16,2 1 0-16,-2-1 0 0,2 0-128 0,-1-2 128 15,-2 2 0-15,-1 0 0 0,-3 0 0 0,4 0 0 16,6 1 0-16,-1 3 0 0,-5-4 0 0,1 0 0 16,3 4 0-16,1-3 128 0,-1 2-128 0,-2-2 0 15,-6 2 0-15,2-3 0 0,1 0 0 0,1 3 0 0,0 1 0 16,1-3-176-16,-2 2 176 0,-3-3 0 0,1 0 0 16,-1 0 0-16,1-2 0 0,-2 2 0 0,-1-2 128 0,0 2-128 15,2-3 0-15,1 3 0 0,-3-2 0 0,1-2 0 16,0 3 0-16,2 0 0 0,-3-1 0 0,0-1-192 15,1 2 192-15,-2-1 0 0,-1-1 0 0,-2-2 0 16,0 1 0-16,-1 1 0 0,0 0 0 0,-2-3 0 16,-2 0 0-16,1 0 0 0,-3 2 0 0,-2-2 0 15,0-2 0-15,-2 2 0 0,-1 0 0 0,-2-2 0 16,1 1 176-16,-3-1 16 0,1 1 0 0,-2 1 0 16,0-2 0-16,-2-2 16 0,-1 2 0 0,-1-2 0 15,-1 1-48-15,-2 0-16 0,-2-1 0 0,-2 0 0 16,-3 2 16-16,-1-2 0 0,2-2 0 0,-2 3 0 15,-2 0-160-15,-2-3 0 0,1 2 0 0,-2-1-176 16,1 4 176-16,-2-6 0 0,-1 5 0 0,-2-4 0 0,1 2 0 0,-2 0 0 16,0 2 0-16,1-2 128 0,1 2-128 0,-1-2 0 15,-5 2 0-15,0-1 0 0,1 2 0 0,-3-2 0 16,-1 3 0-16,-1 0 0 0,-2 0 0 0,4-2 0 16,3 2 0-16,-4 0 0 0,-5 0 0 0,-3 0-128 0,1 2 128 15,0-2-128-15,2 0 128 0,-2 0 128 0,-5 0-128 16,2 0 176-16,3 0-176 0,3 0 0 0,2-2 0 0,0 1 0 15,-3-2-128-15,1 1 128 0,2 0-160 0,2-1 160 16,3 0 0-16,0 0 0 16,3 0 0-16,-2-1 160 0,-6-1-160 0,0 4 0 0,0-2 0 0,2 0-176 15,-1 1 176-15,1 0 0 0,1 2 128 0,1 0-128 16,3 0 0-16,0-2 0 0,-2 2 0 0,1 0-128 0,-1 0 128 16,1 0 0-16,1 0 0 0,-2 0 0 0,1 0 0 15,-1 2 0-15,2-2 0 0,0 0 0 0,4-2 0 16,-2 2 0-16,-1-4 128 15,-3 2-128-15,3 2 0 0,0-3 0 0,0 2 0 0,3 1-128 0,2-3 128 0,-1 0 0 16,-2 0 0-16,-1 2 0 0,2-1 0 0,1-2 0 16,2 4 0-16,0-5 0 0,2 4 0 0,-1-2 0 15,5 0 0-15,1 0 0 0,-2 1 0 0,-1 0 0 16,0-1 0-16,-1 0 0 0,2-1 0 0,-1 2 0 16,1-2 0-16,1 2-128 0,2-1 128 0,-1 2 0 15,2-1 0-15,1 2-128 0,1 0-192 0,0 0-16 16,1 0-16-16,1 0 0 15,-2 0-48-15,2 2-16 0,0-2 0 0,-2 4 0 16,2-2 0-16,-1-1 0 0,2 2 0 0,-2 3 0 16,-3 0-928-1,-5 7-176-15</inkml:trace>
  <inkml:trace contextRef="#ctx0" brushRef="#br0" timeOffset="1838.54">10072 18660 20271 0,'3'-2'1792'0,"0"0"-1424"0,-2 2-368 15,0-2 0-15,1 2 656 0,-1 0 64 0,4-3 16 0,0 2 0 16,1-1 112-16,0 2 32 0,-1 0 0 0,-1 0 0 0,-1 2-160 0,0 2-16 16,-1 2-16-16,1 0 0 0,-1 0-688 0,-2 2 0 0,2 1 0 0,-2-1 0 0,0 0-256 0,-2-2-64 15,4-4-32-15,-2 2 0 0,1-4 352 0,0 2 128 16,0-2 0-16,2 0 0 0,-1-2 640 16,-1-1 128-16,1 2 32 0,-1-1 0 0,1-2 240 0,-2 4 48 0,0 0 16 0,0 0 0 15,0 0-224-15,0 0-48 0,0 0-16 0,-1-21 0 16,0 20-336-16,-2-2-64 0,1 0-16 0,-2 0 0 31,1-1-256-31,-5 2-48 0,1-1-16 0,-2 2 0 0,-1-1-48 0,-1 1-16 0,-3 1 0 0,0-3 0 16,-1 1 32-16,-4 0 0 0,2 0 0 15,-3-1 0 1,0 2-48-16,-1-4 0 0,-2 0 0 0,-2 0 0 16,2 2 144-16,-2-4 32 0,-4 1 0 0,1-1 0 15,2 2-48-15,0-3-16 0,-2 2 0 0,0-2 0 0,2 1-32 0,0 1 0 16,2 0 0-16,-3-1 0 0,-3 3-80 15,5-2-128-15,4 3 176 0,-2 0-176 0,-6-2 192 0,-7 1-192 16,-1-2 192-16,-2 2-192 0,-1 0 0 16,1-1 0-16,-4 4 0 0,1-4-192 0,2 1 192 0,1 1 0 15,6-1 0-15,-4-1 0 0,-4-1 0 0,-1-1 0 16,4 0 128-16,-1-1-128 0,0 0 304 0,5 2-48 16,8 0-16-16,-3 0 0 0,-10-4-240 0,-5 1 0 15,-4-1 0-15,2 0 0 0,5 2 0 0,0-2 0 16,-2 4 0-16,1-1 0 0,2 1 0 0,1 4 0 15,2 1 0-15,1 1 144 0,1 2-144 0,1-1 0 0,0 3-192 16,1-2 192-16,2 1 0 0,2-3 0 0,6 0 0 16,-3 1 0-16,-1-1 0 0,2 0 0 0,4 3 0 0,-1-3 192 15,1 0-192-15,0 2 0 0,1-2 0 0,1 1 0 16,5 2-256-16,0-1 32 0,3-2 0 0,1 2 0 16,3 0-64-16,2 2-16 0,0-2 0 0,2-1 0 15,1 2 112-15,0-1 32 0,2 0 0 0,0 0 0 16,2 1 160-16,-1 0-208 0,1 1 80 0,2 0 128 0,2 1-224 15,0-2 80-15,3 4 16 0,-3-5 0 0,1 2 128 0,1-2 0 16,5 3 0-16,1 0 0 0,2-1 0 0,2-2 0 16,2 2 0-16,2-2 0 0,1 2 0 0,2 0 0 15,-3-2 128-15,4 2-128 16,3-1 0-16,-1 0 0 0,-6 0-160 0,3 0 160 0,5 0 0 0,2 1 0 16,3-1 0-16,-2 3 0 15,2-2 0-15,-1 1 0 0,1-1 128 0,1 0-128 0,1 1 0 0,1-2 0 16,0 1 0-16,1 0 0 0,-1-2 0 0,0 1 0 15,2 0 0-15,0 0-160 0,-2-2 160 0,0 1 0 16,2 1 0-16,2-2 0 0,0 2 0 0,1-3 0 0,0 0 160 0,2 0-160 16,1 0 0-16,-3 1 128 0,0 1-128 0,-1-2 0 15,-3 4 0-15,3-1 0 0,1 3 0 0,-1-3 0 16,-5 4 0-16,0-1 0 0,-1 2 0 0,1 2 0 16,-1 0 0-16,-1-1 0 0,-2-3 0 0,-1 4 0 15,2-3 0-15,-3 2 0 0,-2-2 0 0,0 2 0 16,0-3 0-16,-3 1 0 0,0-4 0 0,0 1 0 15,-1 1 0-15,-2-4 0 0,0 2 0 0,-2-1 0 16,-2-2 0-16,0 1 0 0,0-2 0 0,-3-1 0 16,1-5 192-16,-1 4-64 0,-1-6-128 0,-2 5 192 0,-3-2-48 0,2 0-16 15,0 0 0-15,-1-2 0 0,1 2-128 0,-2 0 0 16,-1 0 0-16,-2 0 0 16,0 2 0-16,-1 1 0 0,-1 0 0 0,-2 0 0 0,0 3 0 0,-1-2 0 15,0 1 0-15,-2 1 0 16,0-3-560-16,-2 2 16 0,1 1 0 0,-4 1-12448 15,1 2-2496-15</inkml:trace>
  <inkml:trace contextRef="#ctx0" brushRef="#br1" timeOffset="11275.75">26911 15100 14735 0,'-2'0'1312'0,"-1"0"-1056"0,3 0-256 0,0 0 0 0,0 0 1088 16,-1 0 176-16,0 0 16 16,-3 0 16-16,0 0 624 0,1 0 112 0,-1 0 16 0,0-3 16 0,2 3 0 0,-1-2 0 0,1 1 0 0,0-2 0 0,1 3-512 0,0-2-96 0,0 2-32 15,1-1 0-15,-2 1-704 0,2 0-144 0,0 0-16 0,0 0-16 0,0 0-224 0,0 0-32 16,0 0-16-16,0 0 0 16,0 1-48-16,2-1-16 0,-1 2 0 0,-1-2 0 15,0 0 64-15,0 0 16 0,0 0 0 0,0 0 0 16,0 0-48-16,23 0-16 0,-16 0 0 0,-2 0 0 15,1 0 0-15,0 0 0 0,0 0 0 0,2-2 0 16,0 1-16-16,2-2 0 0,-1 2 0 0,1-2 0 16,0 3 48-16,1-3 0 0,1 3 0 0,2-3 0 0,-1 1-112 15,2 0-16-15,0 2 0 0,0-2 0 0,-3 0 96 16,4 0 16-16,4 0 0 0,1-1 0 0,0 2-32 0,0 1 0 16,4-2 0-16,1 0 0 0,-2 2-64 0,0 0-16 15,-1 0 0-15,1 0 0 0,-3 2 0 0,1 0 0 16,2-1 0-16,-1-1 0 0,3 3 64 0,-1-3 0 15,1-3 0-15,0 2 0 0,1 1-64 0,-1-4 0 16,1 2 0-16,-1-2 0 0,1-1-128 0,1 4 0 16,-1-5 0-16,-1 3 128 0,0 0 0 0,-2-1-128 15,0 1 192-15,-1 3-64 0,1-2-128 0,-1 1 160 0,2 1-160 16,0 0 160-16,1 0-160 0,1 0 0 16,0 3 0-16,1-3 128 0,-1 3-128 0,-3 1 0 0,2-4 0 0,0 3 128 15,0-3-128-15,0 3 0 0,2-2 0 0,-1 2 0 16,0-1 176-16,-2-2-48 0,1 1-128 15,0 2 192-15,1-3-64 0,0 0 0 0,1 0-128 0,0 0 192 16,-1 0-192-16,-1 0 128 0,1 0-128 0,-1 0 0 16,1 2 128-16,-1-2-128 0,0 1 0 0,1 2 0 15,-1-2 0-15,-1 4 0 0,0-1 0 0,-1 0 0 16,-1 2 0-16,-1 0 0 0,-1 3 0 0,0-3 0 0,1 0 0 16,1 1 0-16,0 0 0 0,2-1 0 0,1 0 0 0,0-2 0 15,1-2 0-15,0 1 0 16,2-3 0-16,-3 0 128 0,1 0-128 0,-1-3 0 15,-2 1 176-15,1 0-16 0,-3 2 0 0,-1 0 0 0,0 0-160 0,-3 0 128 16,-2 2-128-16,-1 0 128 0,-2 1-128 0,0 0 0 16,-1 0 0-16,0 2 0 0,0 0 0 0,-1-2 0 15,-1 1 0-15,-1 1 0 0,1-1 0 0,-1-3 0 16,0 4 0-16,-2-4 0 0,-1 2 0 0,0-3 0 16,-2 0 0-16,0 2 0 0,0-2 0 0,-4 0 0 15,0 0 0-15,-3-2 0 0,-1 2 0 0,-1 0 0 16,-2 0 176-16,-3 0-176 0,0 0 0 0,-3 0 0 15,-2 0 0-15,-3 0 0 0,0 0 0 0,-4-3 0 0,-1 3 0 16,-1-1 0-16,-4 1 0 0,1-5 0 0,0 4 0 0,-3-2 0 16,2 2 0-16,-3-1-128 0,-1-1 128 15,-1-1 0-15,-3 2 0 0,-3-2 0 0,2 2 0 0,-1-2 0 16,-2 1 0-16,0 2 0 0,-1-1 0 0,0 2 0 16,3 0 0-16,-3 0 0 0,-1 0 0 0,0 0 0 15,-2 0 0-15,1 2 0 0,1-2 0 0,-1-2 0 16,0 2 0-16,-1 0 0 0,0 0 0 0,-1 2 0 15,6-2 0-15,-2 0 0 0,0-2 0 0,-1 1 0 0,2 1 0 16,1-3 0-16,2 1 0 0,1 0 0 0,0 0 0 0,1-1 0 16,0 2 0-16,0 1 0 15,-1 0 0-15,3 0 0 0,-1 0 0 0,2 0 0 0,0 0 0 0,0 0 0 16,1 1 0-16,1 2 0 0,-1-3 0 0,3 0 0 16,1 0 0-16,1 0 0 15,0 0 0-15,1 0 0 0,3 0 0 0,-1 2 0 0,1-2 0 0,1 0 128 16,1 0-128-16,-1 0 0 15,2 0 0-15,-1 0 0 0,1 0 0 0,2 0 0 0,2 0 128 0,-2-2-128 16,-3 2 0-16,0-3 0 0,2 2 192 0,-2-1-48 16,3 2-16-16,-1-3 0 0,1 2 128 0,2-3 32 15,0 3 0-15,2-3 0 0,-1 3-288 0,2-1 0 0,1 2 0 16,-1-4 0-16,3 4 0 0,-1-3 0 0,2 1 0 0,1 1 0 16,1-2 0-16,1 3 0 0,0-2 0 15,1 2 0-15,2-1 0 0,-1 1 0 0,2 0 0 0,0 0 0 16,-1-3 0-16,1 2 0 15,0 1 0-15,0 0 0 0,-1-1-144 0,1-1 144 16,0 2-128-16,-1-2 128 0,-2 1-608 16,1-4-32-16,1 1-16 0,-2 0 0 0,0-2-1264 15,2-4-240-15,1 2-48 0,3-2-19424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2T16:46:17.60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context xml:id="ctx1">
      <inkml:inkSource xml:id="inkSrc19">
        <inkml:traceFormat>
          <inkml:channel name="X" type="integer" max="27388" units="cm"/>
          <inkml:channel name="Y" type="integer" max="18258" units="cm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T" name="resolution" value="1" units="1/dev"/>
        </inkml:channelProperties>
      </inkml:inkSource>
      <inkml:timestamp xml:id="ts1" timeString="2025-02-12T16:49:36.651"/>
    </inkml:context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19681 12078 4607 0,'11'-15'400'0,"-4"2"-400"0,0 4 0 16,-2 2 0-16,-2 4 0 0,1 0 0 0,1 2 0 0,1-4 0 0</inkml:trace>
  <inkml:trace contextRef="#ctx0" brushRef="#br0" timeOffset="78.63">19608 12024 11967 0,'-14'0'528'0,"4"-2"112"0,2 1-512 0,3 1-128 0,2 0 0 0,3 0 0 15,0 0-1808-15,-1 0-400 0,0-3-80 0,-2 3-16 16,3-2 1824-16,3 1 480 0,4-2-144 0,0 3 144 0,-1 0 0 0</inkml:trace>
  <inkml:trace contextRef="#ctx0" brushRef="#br0" timeOffset="2236.3">3911 11003 23039 0,'10'-11'2048'0,"-2"4"-1648"0,-2 3-400 0,-3 4 0 15,1-3 192-15,2 0-32 0,5-4-16 0,6-2 0 0,2-4-144 0,2 1-192 0,-5-1 32 0,-3 4 16 0,-5 2 144 0,-3 1 0 0,-2 0 0 16,-3 0 0-16,-3 0 0 0,1-1-160 0,-2 4 160 0,-1-3-160 15,-1-1 544-15,0 0 128 0,0 1 0 0,-2 1 16 16,1 1 304-16,-6-2 48 0,0 0 16 0,-6-2 0 16,1 0-192-16,-3-5-16 0,-1 0-16 0,-4-2 0 15,-2 1 544-15,-3-2 128 0,-1-2 0 0,-4 2 16 16,-2-2-336-16,-5 1-64 0,-4 1 0 0,-4 1-16 16,-1 5-592-16,-1 6-112 0,0 2-32 0,-2 4 0 15,0 2-208-15,-3 4 0 0,-4 3 0 0,2-1-160 16,4 2-352-16,4 2-80 0,6 0-16 15,4 2 0-15,2 4 160 0,2 1 48 0,1 2 0 0,3 0 0 16,2 1 176-16,1 1 32 0,2 0 16 0,2 4 0 16,2-3-224-16,4 5-48 15,2-2-16-15,3 2 0 0,4-1 144 0,2 3 48 0,1 8 0 0,3-1 0 0,4 5-48 0,2 0 0 16,3-1 0-16,5 3 0 16,4-1-192-16,3 0-64 0,0-4 0 0,7 1 0 15,5 3-608-15,7-3-128 0,3-2-32 0,6-6 0 16,4-3-1040-16,5-4-224 0,2-3-32 0,4-3-16 15,2-2 1520-15,-1-5 304 0,3-5 64 0,-4 0 16 0,1-7 1120 0,0 0 208 16,-3-3 64-16,5-4 0 0,2-2-640 0,-2-5 0 16,-12 0 0-16,4-8-128 0,0-6 560 0,-2-4 112 15,-5-2 32-15,-4-1 0 0,-4-3 304 0,-3-5 64 16,-2 1 16-16,-5-4 0 0,-5-2 336 0,-4-3 80 0,-7-3 16 0,-6-2 0 16,-6-8-528-16,-4 2-96 0,-4 0-32 0,-6-4 0 15,-7-4-496-15,-4 3-112 0,-1 4 0 0,-2 1-128 16,-4 2 432-16,-2 3-32 15,1 0 0-15,0 7 0 0,1 5 304 0,-3 2 64 16,-1 1 16-16,-1 7 0 0,1 5-480 0,1 5-112 0,2 6 0 0,-2 2-14480 16</inkml:trace>
  <inkml:trace contextRef="#ctx0" brushRef="#br0" timeOffset="26310.15">29960 8825 35007 0,'-12'-8'3120'0,"1"2"-2496"16,5 2-496-16,2 3-128 0,0-2 512 0,-2 1 64 0,-6-2 32 0,-9-6 0 0,-9-2-272 0,-7-1-48 0,-4 3-16 0,-1 4 0 0,-1 3-272 0,-2 4 0 0,-2 5 0 16,0 6 0-16,-1 3 0 0,-1 5 0 0,-5 5 0 0,1 3 0 0,0 2 576 0,1 4 48 31,3 4 16-31,4 0 0 0,3 3-432 0,5 0-80 0,5 3 0 0,5-3-128 16,4 0 320-16,7 1-64 0,4-2 0 15,3 3 0-15,4 1-256 0,3 3 0 0,1 3 0 0,1 4 0 16,2 3 0-16,3 0 0 0,1 2 0 0,5-5 0 0,3-7 0 15,6-6 0-15,5-9 0 0,4-3 0 0,5-7 0 0,5-2 128 16,3-3 0-16,3-6-128 0,2-2 272 0,2-5-48 0,3-4-16 16,3-4 0-16,4-5 32 0,-2-1 0 0,-2-2 0 15,6-2 0-15,3-4-240 0,-2-4 176 0,-5-4-176 0,0-2 160 16,0-4 96-16,-2-2 32 0,0-5 0 16,-3-4 0-16,-2-1-96 0,-1-3-32 0,-5-2 0 0,-3-1 0 15,-5 3-32-15,-5-2-128 0,-2-1 192 0,-5-3-64 16,-3-2 112-16,-7 4 16 0,-6 1 0 0,-4 0 0 0,-7 3-96 15,-5 2-16 1,-7 1 0-16,-6 6 0 0,-7 6-16 0,-7 3 0 0,-6 1 0 0,-6 6 0 16,-6 3-128-16,-9 3 0 15,-6 5 0-15,-9 3 0 0,-4 5 0 0,-7 3-176 16,-5 1 176-16,-6 5-192 0,-6 0 0 0,1 3 0 16,2-2 0-16,3 2 0 15,9-3-832-15,8 2-192 0</inkml:trace>
  <inkml:trace contextRef="#ctx0" brushRef="#br0" timeOffset="30101.86">32764 8623 33167 0,'-2'-3'2944'0,"2"3"-2352"0,0 3-464 16,-1-3-128-16,-1 0 0 0,-1-3-128 0,-2 3 128 0,-2-2-192 0,-4 0-368 0,-4-3-80 0,-6 2 0 0,-4-1-16 0,-2 0 1520 0,-4-2 304 16,0 4 64-16,-1-4 16 0,-1-1 96 0,0 4 32 15,3-4 0-15,0 1 0 0,0 0-672 0,3 0-128 0,5 2-16 0,-3-2-16 16,-2 0-176-16,-4-4-48 0,0 1 0 0,-1-1 0 0,2 0-144 16,-1 1-48-1,0-4 0-15,2 3 0 0,-1 2 64 0,1-2 0 0,2 4 0 0,-1-3 0 0,-2 5-192 0,0-2 0 16,2 2 0-16,-2 1 0 0,2 0 0 0,-1-1 160 15,2 2-160-15,0 2 160 16,0-2 112-16,0 4 32 16,-2-2 0-16,1 0 0 0,-1 4-160 0,2 1-16 15,0-2-128-15,1 1 192 0,1-1-192 0,1 0 0 16,-1 1 0-16,0-2 0 16,-1 1 160-16,-1 1-16 0,1-4 0 0,0-3 0 0,1 2 192 0,-1-2 48 15,0 0 0-15,-1-2 0 0,0-1-64 0,-3 1 0 16,2-2 0-16,-2 1 0 0,0 1 0 0,1-1 0 0,0 1 0 0,3 3 0 15,2-4-80-15,0 2-32 0,1-1 0 0,0 1 0 16,2 2-208-16,0 0 0 0,2 0 0 0,-3 1 0 16,0-2 176-16,1 3 144 0,0-2 16 0,0 1 16 15,0 1-352-15,-1 0 0 0,0 0 0 0,-2 0 0 16,2 1 0-16,-2-1 0 0,2 2 0 0,-1 1 0 16,2-2 0-16,-2 1 0 0,4 2 0 0,-2-1 0 15,1-2 0-15,0 1 0 0,1 2 0 0,0-1 0 16,0-1 0-16,1 2 0 0,-1-4 0 0,0 0 0 0,2 2 0 15,1-4 0-15,1 2 0 0,-2-3 0 0,0 2 0 16,-2-1 0-16,-1-2 0 0,-1 1 0 16,-1 0 0-16,1 0 0 0,1-1 0 0,0 4 0 0,2 0 544 0,-1 0 96 15,2 0 0-15,0 0 16 0,2 2-528 0,1 0-128 16,1-2 0-16,2 3 0 0,-1 0 0 0,2-3 0 16,1 3-192-16,0-2 192 0,-1 2 0 0,1-3 0 15,1 2 0-15,0-2 0 0,1 0 0 0,-2 1 0 16,3 2 0-16,-1-3 192 0,2 6-192 0,-1-2 0 15,-1-1 0-15,1 6 0 0,0 0 0 0,0 1 0 16,-2 2 0-16,1 1 0 0,1 2 0 0,0 3-176 0,-2-1 48 16,3 3 0-16,0-2 128 0,0 5 0 0,0-4 0 15,2 2 0-15,-1 2 0 0,0-1 0 16,2-2 0-16,-3 1 0 0,1-2 0 0,0 0 0 0,2 0 0 0,-3-3 0 16,1 0 0-16,-1-3 0 0,2 2 0 0,-2-5 0 15,1 2 0-15,-1-2 0 0,1 3 0 0,-1-1 0 16,2 2 640-16,-2 0 144 0,1 0 48 0,-1 1 0 15,1 1-672-15,-1 0-160 0,2 3 0 0,-1-3 0 16,0 0 0-16,1 0 0 0,-1-1 0 0,1 1 0 0,1-4 0 16,1 1 0-16,-1-4 0 0,1 0 0 0,1-2 0 15,0 0 0-15,0-1 0 0,-1-4 0 0,2 0 528 16,-1 0 32-16,1-2 0 0,-1-2 0 0,2-2-432 16,-1 0-128-16,0-5 0 0,0 0 80 0,2-1-80 0,-1-3 0 15,0 1 0-15,-1-3 0 0,0 2 0 0,0-4 0 16,-1 1 0-16,0-2 0 15,-1 2 0-15,0-3 0 0,0 3 0 0,-2 0 0 0,1 4 0 0,-1-3 0 16,2 1 0-16,0-1 0 0,-1 2 0 0,1-2 0 16,1 1 0-16,1 0 0 0,1 1 0 0,0 0 0 15,3-4 0-15,1 3 0 0,2-2 0 0,3-1 0 16,1 1 0-16,2 2 0 0,2-3 0 0,1 1 0 0,0 3 0 0,1 0 0 16,0 1 0-16,0 0 0 0,-2-1 0 0,0 3 0 15,-1 1 0-15,-2 2 0 0,-2-3 0 0,2 4 0 16,-2-4 0-16,-1 2 0 0,0-2 0 0,-2 1 0 15,0 2 0-15,-1-2 0 0,-2 0 0 0,1 2 0 16,-2 1 0-16,0 0 0 16,-1-1 0-16,1 0 0 0,0 2 0 0,0 1 0 0,-1 1 0 0,2-3 0 15,0 3 0-15,4-3 0 0,1 2 0 0,3-2 0 16,2 2 0-16,4-2 0 16,0 0 0-16,5 0 0 0,1 0 0 0,4 2 0 15,5 1 0-15,2 0 0 0,2 0 0 0,2-1 0 0,-3 2 0 0,2 1 0 0,2-2 0 16,2 3 0-16,1 3 0 0,1-3 0 0,-1 3 0 15,4 4 0-15,2-1 0 0,5 0 0 0,2 0 0 16,1-2 0-16,4 2 0 0,1 0 0 0,-1 2 0 0,-2 0 0 16,1 2 0-16,-4-1 0 0,-3-2 0 15,-3-3 0-15,-4-2 0 0,-1-2 0 0,-2-3 0 0,-1 0 0 16,2 0 0-16,-2 0 0 0,-1 2 0 0,1 1 0 16,3-3 0-16,-1 3 0 0,-1 3 0 0,0-3 0 15,2 0 0-15,1 4 0 0,0-1 0 0,-1 3 0 16,-4 3 0-16,-1 1 0 15,1 0 0-15,-1 2 0 0,-3 1 0 0,-2 0 0 0,-2-2 0 0,-4 1 0 0,-2-1 0 0,-1-4 0 16,-2 2 0-16,-1-3 0 0,0-2 0 0,-2-1 0 16,0 0 0-16,-1-2 0 0,-1-2 0 0,0-2 0 15,0 0 0-15,1-1 0 16,-3-2 0-16,1-3 0 0,-1 2 0 0,0-4 0 16,-1 3 0-16,-2-4 0 0,-2 2 0 15,0 0 0-15,-3 1 0 0,0-1 0 0,-3 1 0 0,-1 0 0 0,0-1 0 0,-1 1 0 31,-1 2-768-31,-2-2-112 0,1 1-16 0,-2 0 0 0,0 2-640 0,1-3-128 0,1-1-16 0</inkml:trace>
  <inkml:trace contextRef="#ctx0" brushRef="#br1" timeOffset="46952.31">3865 14346 37775 0,'-1'-4'3360'0,"0"-2"-2688"0,1 2-544 16,-1 0-128-16,1 2 512 0,-1-2 80 0,-1-7 16 0,-3-3 0 0,0-4-608 0,-3-2-192 0,-3 1 0 0,-4 7 0 0,0 0 192 0,-6 6 0 0,-4 2 0 0,-5 4 0 15,-5 2-160-15,-10 3 160 0,-4 4-192 0,-6 0 192 16,-2 2-448 0,-1 0 0-16,-1-1 16 0,2-3 0 0,3 2-16 0,-1-3-16 15,3 0 0-15,3-2 0 0,3-2 1216 0,3-2 240 0,2-2 48 0,3 1 16 16,2-4-400-16,4 1-80 0,4 2 0 0,4-2-16 15,4 0-272-15,3-1-48 0,4 1-16 0,3 1 0 0,3-1-224 16,3 2 128-16,2-1-128 0,2 3 0 0,1-1-128 16,3 2-128-16,1 2-32 0,2 0 0 15,4 3 48-15,4 3 16 0,4-1 0 0,4 0 0 16,5 2 224-16,8 0 0 0,4 1 0 0,6-3-144 0,3 1 144 0,1-2 0 16,-5-1 0-16,6 0-128 0,6-4 128 0,-1 0 0 15,-1 0 0-15,1 2 0 16,0 1-608-16,-1 1-192 0</inkml:trace>
  <inkml:trace contextRef="#ctx0" brushRef="#br1" timeOffset="49682.21">24231 8407 41471 0,'-6'-6'3680'0,"1"0"-2944"0,4 6-592 0,2 0-144 16,2 0 320-16,1-2 48 0,0-1 0 0,6-2 0 0,8-1-192 0,10-3-48 0,10-1 0 0,11 1 0 0,6 0-128 0,10 3 0 0,5-2 0 0,6 0 0 0,4 1-272 0,3-2-96 0,2-1-16 15,-1-3 0-15,3 1-304 0,-2 0-64 16,0-4-16-16,-2 1 0 0,-5 1-976 0,-1-1-208 16,-6 2-32-16,-4-3-16 0,-5 1-848 0,0 1-160 0,2 2-48 15,-2 3-8080 1</inkml:trace>
  <inkml:trace contextRef="#ctx0" brushRef="#br1" timeOffset="50234.35">24329 11399 43311 0,'-7'-6'3840'16,"1"3"-3072"-16,1 2-608 0,2-2-160 0,2 2 944 0,2 0 144 0,2 0 48 0,2-2 0 0,6 0-400 0,10-6-80 0,16-1-16 0,21 0 0 0,20-2-432 0,17-2-80 0,18 2-128 0,24-3 176 0,31-1-176 15,24 2-224-15,14-1 48 16,15 2-21904-16</inkml:trace>
  <inkml:trace contextRef="#ctx0" brushRef="#br1" timeOffset="56459.71">32725 8060 12895 0,'3'-3'1152'0,"-2"3"-928"0,0-2-224 0,-1 1 0 0,0 1 912 0,0 0 144 0,2-3 32 0,-2 0 0 16,1 0-896-16,-1-1-192 0,-1 1 0 0,-2 0 0 31,-2 3-720-31,-2 0-160 0,-2 0-16 0,-2 0-16 0,0 3 912 0,-2 0 0 15,1 1 0-15,-3 1 176 0,0 0 752 0,-1 1 160 16,-2 0 16-16,-1 1 16 0,1-1-80 0,-1 0-16 16,-2 0 0-16,0 0 0 0,-1 0-400 0,0-2-96 15,-2-1-16-15,-1 0 0 0,-1 0-512 0,-3 1 0 16,-2-2 0-16,-3-2 0 0,1 0 416 0,-4 1 80 0,-4 2 16 16,-2-1 0-16,0-2-256 0,-4 4-64 0,-3-4 0 15,-3 2 0-15,-4 0-192 0,-1 0 0 0,0 2 0 0,1 2 0 16,-2-2 0-16,-1 1-128 0,0 1 128 0,-1-2 0 15,-1-1-176-15,3 3 32 0,-1-2 0 0,4 1 0 16,0 1 144-16,0-1 0 0,3 0 0 0,-1-1 128 16,-3 0 304-16,-1 1 64 0,-5-2 16 0,-3 3 0 15,2 1-208-15,-3 3-48 0,0-2 0 0,-1 2 0 16,4 0-256-16,-3-1-144 0,-1 1 16 0,0-1 0 16,3-1-256-16,0 0-32 15,2-1-16-15,0-1 0 0,-1 4 288 0,-2-2 144 0,0-1-160 0,0-1 160 16,2 1 0-16,-1-1 320 0,4 1-64 0,0 1 0 15,2 0 192-15,1-2 16 0,1 2 16 0,3-1 0 0,6-2-32 0,1-3 0 16,2 1 0-16,1-2 0 0,3 1 112 0,3 1 16 16,1-3 0-16,1 0 0 0,2 0 16 0,1-3 16 0,1 0 0 15,0-4 0-15,2-1 112 0,1 0 32 16,-1-3 0-16,2 0 0 0,-1 0-128 0,1 0-32 16,1-2 0-16,1-1 0 0,0 0-400 0,-2-1-192 15,1-1 160-15,-1 2-160 0,-1-4 0 0,0 2 0 0,-1-5 0 0,-2 1-160 16,0-1 160-16,1 1 0 15,0-1 0-15,5 4 0 0,1-2 0 0,0 0 144 0,-2-3-16 0,-1-3-128 16,-2-3 400-16,0 2-16 0,3 0-16 0,1 4 0 16,3 0-176-16,-1 0-16 0,-1 1-16 0,2 1 0 15,-2 1 96-15,1-3 0 0,-2 0 16 0,0-3 0 0,0-1-80 16,1 1 0-16,-1 3-16 16,1-4 0-16,2 3 16 0,-2-1 0 15,-1-1 0-15,-1-1 0 0,0 2-192 0,-1-1 0 0,1 3 0 0,0 2 0 0,1 1 0 16,0 0 0-16,-1 1 0 0,0-2 0 15,-1 4 0-15,0 0 0 0,1 0 0 0,-2 1 0 16,2-1 0-16,1 0 0 0,0 0 0 0,0 4 0 16,-1-1 0-16,0 1 192 0,0 2-32 0,-1 2 0 15,0 0-160-15,0 2 0 0,-1-3 0 0,2 3 0 16,-2-1 0-16,2 0 0 0,0-1 0 0,0 0 0 16,0 2 0-16,1 0 0 0,0 2 0 0,-1-2 0 0,2 4 0 0,-2 2 0 0,-2 0 0 15,-1 0 0-15,1 0 0 0,-2 2 0 16,0-1 0-16,1 2 0 15,2-1 0-15,2 0 0 0,1 0 0 0,2-1-176 0,0 2 176 16,1-1 0-16,1-2 0 0,-1 1 0 0,1 2 0 0,1-3 0 0,1 0 0 16,-2-3 0-16,-3 2 0 0,-3 1 0 15,-1-2 0-15,1-2 0 0,0 2 0 0,2 0 144 0,5 0-144 0,-2 2 160 16,-5-3-16 0,-1 3 0-16,-2-1 0 0,1 1 0 0,1 0-144 15,2 0 0-15,2 0 0 0,1 0 0 0,2 0 0 0,-3 0 0 0,3 0 0 0,2 1 0 16,0 2 0-16,1-3 0 15,-1 2 0-15,0-2 0 0,2 2 0 0,0 0 0 16,1-2 0-16,1 1 0 0,0 2 0 0,1-3 0 16,1 0 0-16,-1 2 0 0,1-2 0 0,0 1 0 15,1 2 0-15,0-3 0 0,0 2 0 0,1-2 0 0,3 2 0 0,-1 0 0 16,-2 1 0-16,1-3 0 16,-1 3 0-16,0 0 0 0,3-2 0 0,1 1 0 0,-1 0 0 0,2 0 0 15,0 1 0-15,0 0 0 0,0 0 0 16,0-3 0-16,-1 1 256 0,0 2 32 0,-2-3 0 0,1 0 0 15,-2 0-16-15,0 0 0 0,-1 0 0 0,1 0 0 0,1 2-144 0,1-2-128 16,-1 0 144-16,-1 0-144 16,3-2 0-16,-1 2 0 0,2 0 0 0,0 0 0 15,0 0 0-15,2 0 0 0,1 0 0 0,1 0 0 0,1 0 0 0,1 2 0 0,1-2 0 16,1 1 0-16,2 2-160 0,1-1-80 0,2-1-16 16,2 2 0-1,2-2-416-15,3 2-96 0,2 0 0 0,4 2-18960 0</inkml:trace>
  <inkml:trace contextRef="#ctx0" brushRef="#br1" timeOffset="58200.95">31982 8295 15663 0,'-1'-6'1392'16,"0"2"-1120"-16,1 4-272 0,-2-4 0 0,2 4 640 0,0 0 64 0,0 0 0 0,-1-2 16 0,-1 1 560 0,-2-2 96 0,-2-1 32 15,0 2 0-15,-2-1-80 0,-2 2-16 0,-1-1 0 0,-1-2 0 0,-1 2-432 0,-1 2-96 16,-1-4-16-16,-2 0 0 0,-2 3 144 0,-1 0 32 16,-1-3 0-16,-1 4 0 0,-2-2-272 0,-2-1-48 0,-3 2-16 0,-2-4 0 15,1 4-192-15,-3-2-32 16,-3-1-16-16,0-1 0 0,0 2-240 0,-2-1-128 15,-2-2 128-15,-2 2-128 0,1-1 0 0,1 4 0 16,0-3 0-16,1 2 0 0,0 2 0 0,0-3 0 16,-3 2 0-16,-2 1 0 0,2-2 208 0,-1 2-16 15,-4-3-16-15,-1 2 0 0,0 1 16 0,-2 0 0 16,1 1 0-16,-2 2 0 0,0-1 160 0,-1-1 32 0,2 4 16 0,-2-1 0 0,1 2-272 0,0-2-128 16,1 2 128-16,0 0-128 0,6 0 0 0,-2 1 0 31,-1 0 0-31,0-1 0 0,1 0 0 0,0 1 0 15,1-1 0-15,0 0 0 0,2-2 0 0,-1-1 0 0,1 2 0 0,1-3 0 0,1 0 0 0,2 1 128 16,-2 0-128-16,3 3 0 0,-1-2 256 0,2 1-48 16,1 2 0-16,2 0 0 0,-1 1-80 0,2 2-128 15,-1 0 176-15,2-1-176 16,1 1 0-16,3-3 0 0,1 2 0 0,2-3 0 16,4 0 0-16,-1 0 0 0,-2 0 0 0,-2 2 0 0,0 1 256 0,0 0-64 15,-1 0-16-15,1 1 0 0,0 2-176 0,0-2 0 0,0 3 144 16,0-1-144-16,0 2 128 0,1-1-128 15,2 2 128-15,1-3-128 16,1 4 176-16,-2-2-48 0,1 3 0 0,-3 3 0 16,1 1-128-16,-1 1 0 0,-2 1 0 0,0 3 0 0,-1-2 0 0,2-1 0 15,0 0 0-15,2-2 0 0,1-2 0 0,1-3 0 0,1 0 0 0,1 0 0 16,3-1 176 0,-1-2-48-16,0 2-128 0,2-1 192 0,0-2 0 0,0 2-16 15,1 1 0-15,2-2 0 0,-1 2-176 0,-1 1 0 16,0 0 144-16,-1 3-144 0,0 3 0 0,0-1 0 15,-2 3 0-15,-1 0 0 0,0 5 0 0,0-5 0 0,-1 2 0 0,0-1 0 0,-1 1 0 0,0-1 128 32,0-5-128-32,1-2 128 0,2 2-128 0,-1-1 0 15,1-1-128-15,-2-4 128 0,-1 3 0 0,1-3 0 16,-2 0 0-16,-1 0 128 0,-1 1 32 0,0-4 16 0,3 1 0 0,-1-1 0 0,1 1-176 0,-3-1 0 16,0 2 0-16,-2 2 0 15,1-1 0-15,0 2 0 0,2-1 0 0,-2 1 0 16,0 2 0-16,2 0 0 15,-2 0 0-15,2 1 0 0,0-1 0 0,0-2 0 0,-1 0 144 16,2-2-144-16,0 1 0 0,0-5 0 0,1 0 0 0,0-2-128 0,-2 1 128 0,1-4 0 16,0 0 0-16,0-1 0 15,-2 2 192-15,-1-4 0 0,-1 2 16 0,2-2 0 16,-1 2-80-16,1 0-128 0,2 2 176 0,0 0-176 16,2 0 128-16,0 2-128 0,0 0 0 0,2 1 0 15,-1 1 0-15,2 0 0 0,0-1 0 0,-1 0 0 0,1 1 0 0,-1-3 0 0,-1 1 0 0,0 0 0 31,1-2 0-31,-2 0 0 0,-1 0 0 0,0 0 0 16,-1-2 0-16,-3-1 0 0,-2 0 0 0,-2 0 0 16,1-3 0-16,0 0 0 0,-2-3 0 0,0 0 0 0,-1 0 368 15,0-1-48-15,1 4 0 0,-3-3 0 0,1 3-320 0,-1 0 128 16,-1 0-128-16,5 0 0 0,-1 1 0 0,0 1 0 16,-2 2 0-16,3-1 0 0,1 3 0 0,0-3 0 15,-3 1 0-15,0 1 0 0,-2-1 0 0,-1 2 0 16,1-2 0-16,-2-2 0 0,2 2 0 0,-2-4 0 15,-1 2 0-15,-2-2 0 0,0 2 0 0,1-4 0 16,-2 2 0-16,2 0 0 0,4 0 0 0,-1-2 128 16,1-1-128-16,1 2 0 0,0-1 0 0,3-1 0 15,2 2 0-15,0 1 0 0,-4-3 0 0,1 3 0 16,2 0 0-16,-2 0 0 0,2 0 0 0,-1 0 0 16,2 0 0-16,1 0 0 0,-1 0 0 0,1 3 0 15,3-2 0-15,1 2 0 16,4-1-416-16,-1-1-48 0,1 4-16 0,2-1-20464 0</inkml:trace>
  <inkml:trace contextRef="#ctx0" brushRef="#br2" timeOffset="67980.43">4163 16709 35007 0,'0'-5'3120'15,"0"1"-2496"-15,2 2-496 0,-1 0-128 0,0 2-832 0,0-2-192 0,2-2-48 0,-2-2 0 0,2 0-80 0,-2 0 0 0,-2 2-16 0,-1-2 0 0,-1 3 2352 0,-4 1 480 0,-1 1 80 0,-3 1 32 16,-3 0-880-16,-3 0-160 0,-2 1-32 0,-3 1-16 15,0 1-288-15,-7 0-48 0,-3-3-16 16,-6 0 0-16,-2 3 496 0,-4-2 112 0,-3 2 16 0,-4-6 0 0,-1 2-480 16,-5-2-96-16,-6 0 0 0,-2 0-16 0,-1 1-64 0,-1 1-16 15,-3-2 0-15,-4 1 0 16,-2-2-288-16,0 3 128 0,-2 1-128 0,1 3 0 0,2 4 128 16,2-1-128-16,0 1 0 0,-2 2 0 15,1 1 192-15,1 2-64 0,2 0 0 0,0-2-128 0,1 3 0 0,-5 0-320 16</inkml:trace>
  <inkml:trace contextRef="#ctx0" brushRef="#br2" timeOffset="69212.37">18862 6685 24879 0,'-11'-6'2208'15,"1"0"-1760"-15,2 6-448 0,3 0 0 0,1 0 2624 0,-3-3 448 0,-6 2 96 0,-8-2 16 0,-6 0-1680 0,-1-2-336 0,0 3-64 0,6 2-16 0,6 4-704 0,4-4-160 0,5 3-32 0,7 0 0 16,7 1-192-16,9 1 144 0,10 1-144 0,15 2 128 0,13-2 64 0,16 2 16 0,23 2 0 0,16 0 0 31,16-1-80-31,11 1 0 0,7 0-128 0,1 0 192 16,-1-2-352-16,-2 0-80 0,-2 0-16 0,-5-5-12128 15,-2 0-2432-15</inkml:trace>
  <inkml:trace contextRef="#ctx0" brushRef="#br2" timeOffset="74010.39">32555 7883 43311 0,'-2'0'3840'0,"1"0"-3072"0,1 1-608 0,0-1-160 15,0 0-1040-15,-1 2-240 0,0-2-64 0,-3 1 0 0,-1 1 1216 0,-1-2 128 0,-4 2 224 0,-1 0-48 0,-3-2-176 0,-1 0 0 16,-3 2 0-16,-2-2 0 0,-2 4 384 0,-2-4 0 16,-2 3 0-16,-1 0 0 0,0 0-64 0,0-2-32 15,0 2 0-15,1 0 0 0,0 0-96 0,0 0-32 16,0 0 0-16,0-2 0 0,1 2 0 0,0-1 0 16,-1 2 0-16,-1-2 0 0,1 2 0 0,-2-3 0 15,-2 4 0-15,-3-4 0 0,-2 2-160 0,-3-1 128 0,-1-2-128 16,-1-2 128-16,-1-2 144 0,-3 2 32 0,-4-6 0 15,-6 2 0-15,-4 0 48 0,-3 0 16 0,-2 0 0 16,2 2 0-16,7-2-48 0,5-1 0 16,4 1 0-16,5 0 0 0,6 4 16 0,2-2 0 0,2 1 0 0,3 2 0 15,1 1-336-15,0 0 0 0,-1 0 0 0,-3 0 0 16,2 0 0-16,-1 0 0 0,-1 0 0 0,1 0 0 16,2 0 0-16,-1 0 0 0,0 0 0 0,-2 0 0 15,-1 0 0-15,-2 0 0 0,-3 0 0 0,-1 0 0 16,-3 0 0-16,0 4 0 0,-2-2 0 15,1-2 0-15,0 4 0 0,3-3 0 0,2 2 0 0,4-1 0 16,2-2 0-16,0 0 0 0,3 0 0 0,0 0 0 16,1 0 0-16,0 0 0 0,2 0 0 0,0 0 0 0,3 0 0 15,-2 0 0-15,1-2 0 0,-1 1 0 0,0 1 0 16,0 0 0-16,-2-2 0 0,0 1 0 16,-2 1 0-16,0-2 0 0,0 0 0 0,-2 0 0 0,1 2 0 0,-3-4 0 15,0 4 0-15,-1-2 0 0,1 2 0 16,1 0 0-16,3-3 0 0,1 2 0 0,1 1 0 0,1 0 0 15,0-2 0-15,1 2 0 0,-1-4 0 0,2 1 0 16,-1 1 0-16,0-2 128 0,1 1 112 0,0-1 16 16,1 1 16-16,0-3 0 0,1 2-96 0,-1 1-32 15,-1 0 0-15,-2 0 0 0,-1 0-144 0,1-1 0 0,0 2 0 16,1-2 0-16,-1 2 0 16,2-2 0-16,1 2 0 0,0-2 0 0,1 1 144 15,0 0-144-15,1 0 160 0,0-1-160 0,2-2 0 16,1-1 0-16,-2-2-128 0,3 1 128 0,1-2 240 0,-2 0 144 0,1 0 48 0,0 0 0 15,1-1-240-15,-1 1-64 16,1 3 0-16,-2-2 0 0,1-1-128 0,-3 0 128 16,1-1-128-16,-1 1 128 0,-1 0-128 0,-1 0 0 0,2-1 0 0,-1 1 0 15,1 0 0-15,-1 0 0 16,0-2 0-16,1 0 128 0,1 2-128 0,-1-3 128 16,0 1-128-16,0 0 128 0,1-1-128 0,0 2 0 0,-1-1-192 0,2 0 192 15,-1-1 0-15,1 0 0 16,-1-5 0-16,1 5 0 0,1-3 0 0,-1 1 0 0,1-1 0 0,-1 2 0 15,1-2 0-15,0 1 0 0,0-1 0 0,0 1 0 16,1 2 256-16,-1-2 112 0,2 1 16 0,0 2 16 0,0 2-400 0,1-2 128 16,0-1-128-16,-2 1 0 15,2 2 0-15,-2 0 0 0,1-2 128 0,-2 2-128 16,1-3 0-16,-1 1 0 0,0 0 0 0,1-1 128 0,-3 0-128 0,1 0 0 16,0-3 0-16,-1 0-176 0,1 0 176 0,-1-1 0 0,-1-1 0 15,1 2 0-15,0 2 0 0,-2-3 0 0,3 1 0 16,-1 0 0-1,1 1 0-15,-2 2 0 0,2 1 0 0,-1-5 0 16,1 5 0-16,0 0 0 0,0-1 0 0,-2 3 0 16,4 1 0-16,-1-3 0 0,-1 5 0 0,1-3 0 0,0 1 0 0,0 0 0 0,2-1 0 15,-2 1 0-15,1-1 0 0,2 0 0 0,-2-1 0 0,1 0 0 16,-1 0 0 0,2 0 0-16,-2 0 0 0,2 1 0 0,-1 0 0 15,1 1 0-15,1 2 0 0,0-3 0 0,0 4 0 0,-1-3 0 16,4 5 0-16,-2-2 0 0,0 0 0 0,1 2 0 0,1 2 0 0,0-2 0 15,0 2 0-15,0-1 0 0,-1 2 0 0,2-2-128 16,-2 3 128-16,2-2 0 0,0 1 0 0,-2 1 0 0,0-3 0 16,1 2 0-16,-1 0 0 0,-1-1 0 15,3 2 0-15,-3-3 0 0,1 0 0 0,0 1 0 16,1 1 0-16,0-2 0 16,1-1 0-16,1 2 0 0,0-2 0 0,1 4 0 0,1-2 0 0,0 2 0 0,2 0 0 0,-1 0 0 31,2 0 0-31,-1 0-128 0,0 2 128 0,0-2 0 15,1 1 0-15,-2 2 0 0,2-3 0 0,0 2 0 0,-1 2 0 0,1-1 0 0,1-3-384 0,-1 3 0 16,0 0 0-16,1-3 0 16,-2 3-1024-16,1-3-192 0,-1 2-32 15,-2-6-19808-15</inkml:trace>
  <inkml:trace contextRef="#ctx0" brushRef="#br2" timeOffset="80426.47">27512 6673 19343 0,'-4'0'1728'0,"2"-4"-1392"0,1 4-336 0,2-3 0 0,0 3 992 0,2-3 128 0,-2-2 32 0,3-2 0 0,2-2-880 0,4-5-272 0,2 2 160 0,2-4-160 16,3 3-640-16,-2 1-224 0,0 2-32 0,-2 1-16 0,0 3 720 0,-5 2 192 16,-2 1 0-16,-3-1 0 15,-2 3 1728-15,-2 2 384 0,-3 3 80 0,-1-1 16 16,0 0-928-16,-1 3-192 0,-3-2-48 0,1 2 0 0,0 0-336 0,1-2-64 0,1 0 0 0,1-2-16 31,0 0 320-31,1 0 64 0,0 0 16 0,1-2 0 16,0 0-208-16,1-2-48 0,-1 0 0 0,2 2 0 15,0-2-384-15,-2 2-64 0,2-2-32 0,0 0 0 0,-2 2-288 16,1 0 0-16,-1-2 0 0,-2 2 0 0,-1 0 0 0,0 0 0 0,-1 0-128 0,-2 0 128 16,-1 2 0-16,-1-2 0 0,-1 0 0 0,1 0 0 15,-1 0 0-15,1 0 0 0,1-2 0 0,0 2 0 16,1-4 288-16,1 0 0 0,0 2 0 0,0-2 0 0,2-1-32 16,-2 2 0-16,2-1 0 0,0-1 0 0,1 0 192 0,-1 2 48 15,2 0 0-15,-2-2 0 0,1 1-176 16,-1 2-48-16,0 0 0 0,-2 2 0 0,0-2-272 15,-2 2 0-15,0-3-208 0,-1 2 80 0,0 1 128 16,0-2 0-16,1 2 0 0,0-1 0 0,1-1 0 0,0 1 0 16,1 1 0-16,0-4 0 15,1 2 0-15,0-2 0 0,-1 2 0 0,1-1 0 0,1 2 0 0,-2 1 176 16,-1 0-176-16,2 0 192 0,-2 0-64 0,1 0 0 16,-2 4 0-16,0-4 0 0,1 2-128 0,2-1 0 15,-2 2 0-15,2-1 0 0,-1-2 0 0,0 2 0 31,-1 0 0-31,-1-2 0 0,1 0 240 0,1 0 16 0,-2 0 0 0,0 0 0 16,-1 0-112-16,-1 0-16 0,-1 0 0 16,0 0 0-16,0 0-128 0,0-2 0 0,0 2 0 15,1-2 0-15,1 2 0 0,1-2 0 0,0-1 0 0,1 2 0 16,2-1 0-16,-1-2 0 0,1 1 0 0,0 0 0 16,-1 0 0-16,1 2 0 0,-1-1 0 0,0-2 0 15,2 1 0-15,-2 0 0 0,-1 3 0 0,1-3 0 16,0 3 192-16,-2-2-32 0,2 2-16 0,-2 2 0 15,0-2-144-15,-1 3 0 0,-1-3 144 0,-2 1-144 16,2 1 0-16,-1 1 0 0,0-3 0 0,0 4 0 0,2-4 0 16,0 2 0-16,1-2 0 0,1 0 0 0,1 1 0 15,-1-1 0-15,2 0 0 0,-1-1 0 0,1 1 0 16,-1 0 128-16,0 0-128 0,0-2 128 0,0 2-128 16,0-3 0-16,1 2 0 0,-2 1-128 0,-1-3 128 15,-1 1 144-15,1 1-16 0,-1-2-128 0,1 3 256 0,-1-2-48 16,3 2-16-16,-2-1 0 0,1 1-48 0,0-3-16 15,1 3 0-15,-1 0 0 0,0 0-128 0,-1 0 0 16,2 0 0-16,-2 0 0 0,1 0 0 0,1 0 0 16,-1 0 0-16,2 0 0 0,-1 0 0 0,2 0 0 15,-2 0 0-15,2-2 0 0,-1 2 128 0,-1 0 0 16,1-2 0-16,-2 2 0 0,2 2-128 0,-3-2 0 0,1 2 0 16,0-2 0-16,-1 3 0 0,0-2 0 0,0-1 0 15,-1 2 0-15,1-2 0 0,0 0 0 0,1 0 0 16,1 0 0-16,-1 0 0 0,0 3 0 0,1-3 0 0,0 0 0 15,1 0 0-15,-1-3 0 0,2 3 0 0,-1 0 0 16,-1 0 0-16,2-2 0 0,-1 2 0 0,-2 0 0 16,2-1 0-16,-3 1 0 0,1 0 0 0,-1 0 128 15,-1 1-128-15,0 1 0 0,-1 1 0 0,1-2 0 16,-1 1 0-16,3 1 0 0,-1-2 0 0,0 2 0 16,1-1 0-16,0 2 0 0,2-4 0 0,0 3 0 15,0 0 0-15,1-3 0 0,0 4 0 0,0-4 0 0,1 0 0 16,-1 2 0-16,0-2 0 0,-2 0 0 15,1 1 0-15,-1 2 0 0,1-3 0 0,-2 2 0 16,1-2 0-16,-2 2 0 0,0 0 0 0,1-2 0 0,0 0 0 16,1 0 0-16,-1 1 0 0,-2 1 0 0,0-1 0 0,1 1 0 15,0-2 0-15,1 1 0 0,1 2 0 0,-1-3 0 16,3 2 0-16,-1 0 0 0,-1 0 0 0,-1 1 0 16,2-3 0-16,-2 1 0 0,1 1 0 0,-1 1 0 15,0-3 0-15,0 0 0 0,0 0 0 0,-1 0 0 16,0 0 0-16,-1 0 0 0,1 0 0 0,0-3 0 15,-1 3 0-15,1-2 0 0,0 1 0 0,0 1 0 16,2 0 0-16,-2-3 0 0,1 3 0 0,0 0 0 0,0 0 0 16,0 0 0-16,2 0 0 0,-2 3 0 0,0-3 0 15,-2 0 0-15,1 0 0 0,-3 0 0 0,1 0 0 16,0 0 0-16,0 1 0 0,-2-1 0 16,2 0 0-16,-3-1 0 0,1 1 0 0,1-3 0 15,0 3 0-15,1-2 0 0,1 2 0 0,0-2 0 16,1 2 0-16,1-2 0 0,2 2 0 0,-1-4 0 0,1 4 0 15,-1-3 0-15,2 1 0 0,0 1 0 0,-1 1 0 0,1 0 0 16,-1 0 0-16,0 0 0 0,1 0 0 0,-2 0 0 16,2 0 0-16,-1 0 0 0,1 0 0 0,-1 0 0 15,1 0 0-15,0 0 0 0,0 0 0 0,-2-2 0 16,2 2 0-16,-1-2 0 0,1 2 0 0,-2 0 0 16,2 0 0-16,-1 0 0 0,-1-2 0 0,0 2 0 15,-2 0 0-15,0 0 0 0,0 2 0 0,0 0 0 0,-1 0 0 0,1-1 0 16,-1 2 0-16,1-1 0 0,-1 2 0 0,0-2 0 15,1 0 0-15,0 0 0 0,0 1 0 0,0-2 0 16,-1 1 0-16,0-2 0 16,-2 3 0-16,2-3 0 0,-1 3 0 0,0-3 0 0,-1 2 0 15,1-1 0-15,-1 0 0 0,0 2 0 0,2-3 0 0,0 1 0 0,-1 1 0 0,1-2 0 16,0 3 0-16,1-3 0 0,2 0 0 16,-1 0 0-16,0 0 0 0,2-3 0 0,1 3 0 0,-2 0 0 15,1-2 128-15,0 1 112 0,-1-2 16 16,1 2 0-16,0 0-32 0,0-1 0 15,1 0 0-15,-2 1 0 0,2 1-224 0,0-3 0 16,1 3 128-16,0 0-128 0,0 0 0 0,-1 0 0 0,0 0 0 0,0 0 0 16,0 0 0-16,-2 0 0 0,1 0 0 0,-1 3 0 15,0-3 0-15,0 0 0 0,2 0 0 0,-1 1 0 16,0 1 0-16,1-2 0 0,0 0 0 0,1 0 0 16,0 2 0-16,0-2 0 0,0 0 0 0,2 0 0 0,-1 0 0 15,-1 0 0-15,0 0 0 0,0 1 0 0,1-1 0 16,-1 0 0-16,0 0 0 0,-1 0 0 15,1 1 0-15,-1 2 0 0,-1-3 0 0,-1 1 0 0,1 1 0 0,-1-2 0 32,1 3 0-32,0-3 0 0,-1 0 0 0,1 1 0 0,-1 2 0 15,1-3 0-15,1 0 0 0,0 0 0 0,-1 0 0 0,2 0 0 0,0 0 0 0,1 0 0 16,0 0 0-16,0 2 0 16,0-2 0-16,1 0 0 0,-1 0 0 0,0 0 0 15,1 0 0-15,0-2 0 0,-1 2 0 0,1 0 0 0,-1 0 0 0,0 0 0 0,1 0 0 16,0-3 0-1,1 2 0-15,-1 1 0 0,2 0 0 0,0-3 0 16,-1 1 128-16,1 1 64 0,1-2 32 0,0 2 0 0,0 0 16 0,0-1 0 16,0-1 0-16,0 3 0 0,1-3-240 15,-1 3 0-15,0 0 0 0,2 0 0 0,-2 0 0 16,0 0 0-16,0 0 0 0,0 0 0 0,0 0 0 16,0 0 0-16,0 0 0 0,0 0 0 0,0 0 0 0,0 0 0 0,0 0 0 0,0 0 0 15,0 0 0-15,0 0 0 0,0 0 0 0,0 0 0 16,0 0 0-16,0 0 0 0,0 0 0 0,0 0 0 15,0 0 0-15,0 0 0 0,0 0 0 0,0 0 0 16,0 0 0-16,0 0 0 0,0 0 0 0,0 0 0 0,0 0 0 16,0 0 0-16,0 0 0 0,5-19 0 15,-4 17 0-15,-1 1 0 0,1-3 0 0,-1 2 0 16,1-1 0-16,-1 0 0 0,0-1 0 0,-1 1 0 16,1-3 0-16,-2 3 0 0,0-4 0 0,0 4 0 0,-1-3 0 0,1-1 0 31,-2 1 0-31,1 0 0 0,-1-3 0 0,0 2 0 15,0 1 0-15,2 0 0 0,-2-3 0 0,2 1 0 0,0 2 0 0,1-2 0 0,0 0 0 0,1 2 0 16,1 0 0-16,-1 0 0 0,0-1 0 0,0 4 0 16,0-2 0-16,0 4 0 0,-1-2 0 0,-1 6 0 15,-1-3 0-15,-2 3 0 0,-1 0-128 0,-1 3 128 16,-2 1 0-16,-1 2 0 0,-1 3-144 0,1-2 144 0,-1 3 0 16,-2-1-144-16,1 4-48 0,1 0-16 0,2 0 0 15,2-3 0-15,2 3-32 16,1-4 0-16,2 0 0 0,2-2 0 15,0-2 240-15,1 0 0 0,1-1 0 0,1-1 0 0,1 0 0 0,1-2 0 16,0 2-192-16,1-4 192 16,0 2-192-16,1-2 192 0,2-2-208 0,0 0 80 15,-1 0 128-15,1-2 0 0,1-2 0 0,0 2 0 16,0-2 0-16,0-1 0 0,-2 0 0 0,0 0 0 16,1-2 0-16,0 1 0 0,0-4 0 0,-2 1 128 0,-2-1-128 15,0 0 0-15,-1 2 0 0,-3-5 0 0,-1 3 0 16,-1 1 0-16,-2-4 0 0,0 1 0 0,-2-2 0 15,-3 2 0-15,1 3 0 0,-1-1 128 0,0 0-128 0,-1 4 0 16,0 0 0-16,1 2 0 0,-1 2 0 0,2 2 0 16,-2 0 0-16,2 2 0 0,-2 0 0 0,2 4 0 15,-2 0 0-15,2 3 0 0,-1-2 0 0,2 2 0 16,0 1 0-16,1-1-128 0,0 4 128 0,2-3-208 16,1 0 80-16,2 1 128 0,0-1-208 0,1-1 80 15,2 0 128-15,-1-3-208 0,2 1 208 0,-1 0 0 0,1-5 0 16,1 2-144-16,1 0 144 0,3-2 0 0,1 1-144 15,0-3 144-15,2 0 0 0,1 0-176 0,0-3 176 16,2 0-128-16,-1-2 128 0,-2 1 0 0,2 0 0 0,-2 2 0 16,0-2 0-16,-2 2 0 0,0 0 0 0,-3-3 0 15,1 4 0-15,-3 1 0 0,0-2 0 0,-3 2 0 16,1 0 0-16,-2 0 0 0,-1 0 0 0,-3 0 0 16,1 0 0-16,-2 0 0 0,1 2 0 0,-5-4 0 15,8 2 0-15,0 0 0 0,-28-3 0 0,17 2 128 16,-2-2-128-16,2 3 192 0,0-3-64 0,1 3 0 15,3 0-128-15,-1 0 176 0,3 0-176 0,2 1 192 16,-1 1-192-16,3 1 0 0,1 1 0 0,1-1 0 16,0 2 0-16,3 2 0 0,2-3 0 0,-1 3 0 0,0-2 0 15,2-2-144-15,3 3 144 0,1-3-160 0,0 1 160 0,1-3-160 16,0 1 160-16,0-2-160 0,1 0 160 0,-2-2 0 16,1 1 0-16,-2-2 0 0,0-1 0 0,-1 1 0 15,-2-3 0-15,-1-1 0 0,-1-1 176 0,0 0-48 16,-1 0 0-16,-2-1 0 0,1-1 128 0,-3 0 0 15,0-2 16-15,-1 2 0 0,-2-2-96 0,-2 2-32 16,0-3 0-16,-2 3 0 0,-1 1-144 0,-2 2 160 16,-1-1-160-16,-2 4 160 0,-2 0-160 0,-2 4 0 15,-2 2 0-15,-1 0 128 0,-1 4-304 0,0-2-64 16,1 5-16-16,2-3 0 16,1-1-416-16,-3 6-96 0,-5 1 0 0,-3 8-21760 0</inkml:trace>
  <inkml:trace contextRef="#ctx0" brushRef="#br2" timeOffset="96529.96">24243 6559 13823 0,'-13'0'1216'0,"5"0"-960"0,0 0-256 0,2 0 0 16,3 0 1520-16,3-3 256 0,-1 3 48 0,-1-1 16 0,-2 1-640 0,-1-2-128 15,0-2-32-15,0 1 0 0,0 0-560 0,2 0-112 0,0-1-32 0,-1 2 0 0,2 1-64 0,-1-2-16 0,2 0 0 0,0-2 0 16,1 3 1072-16,0-3 208 0,1 4 32 0,2-2 16 0,-1 0-464 0,1 1-96 16,0 0 0-1,1-3-16-15,1 4-304 0,1-1-48 0,2 2-16 0,-1-3 0 16,0 3-272-16,1 0-64 0,-2 0-16 0,-1 3 0 15,0-1-48-15,-1 4-16 0,1-2 0 0,-4 2 0 0,1-2-224 0,-2 2 176 16,2 3-176 0,-4 2 160-16,2 0 32 0,-2 0 0 0,1 0 0 0,-2-1 0 15,1 0-64-15,-2-1-128 0,0-2 192 0,1-1-64 16,-1-1 0-16,0-1 0 0,0-3 0 0,1-1 0 16,-1-1 64-16,0-3 0 0,2-1 0 0,-1-1 0 15,1-1 32-15,-1-6 16 0,2 1 0 0,1-3 0 16,0 2-240-16,0-4 176 0,1 1-176 0,-1 0 160 0,0 1-160 0,-1 2 0 15,0 1 144-15,-2-1-144 16,1 1 0-16,-2 2 0 0,1 1 0 0,-1 3 0 0,0 2 0 0,2 2 0 16,-3 4 0-16,1 1 0 0,0 1 0 0,-1 4 0 15,0 2 0-15,2 2 0 0,0 2 0 0,1 1 0 16,0 2 0-16,4 1 0 0,0-1 0 0,2 1 0 16,2 1 0-16,3-1 0 0,1-1 0 0,2-1 0 15,3 0 0-15,0-4 0 0,2 0 0 0,-1 1 0 16,0-6 0-16,1 2 0 0,1-2 0 0,-1-1 0 15,-1 1 0-15,-2-5 0 0,-1 2 0 0,-2-4 0 16,-1 0 0-16,-1-4 0 0,0 2 0 0,-4-5 0 16,0 1 0-16,-2-1 128 0,0 1-128 0,-2-4 0 15,0-3 0-15,-1-1 0 0,0-2 128 0,0-1 16 16,-1 1 0-16,0-2 0 0,-2-2 80 0,1-2 16 16,-1-2 0-16,-2 2 0 0,0 2-240 0,-1 4 0 15,0 0 0-15,-1 6 0 0,-1 2 0 0,0 4 224 16,-1 4-64-16,-2 1-16 0,-2 8-16 0,1 1-128 0,-2 6 192 15,1 5-64-15,-2 5-128 0,1 0 0 0,3 2 0 16,0 1 0-16,3-1 0 0,0 0 0 0,2 1 0 0,3-2 0 16,3 1 0-16,3-2 0 0,2-3 0 0,4-1 0 15,-1-1 0-15,1-5 0 0,2 0 0 0,0 0 0 16,0-3 0-16,0-4 0 0,0 0 0 0,2-3 0 16,-2 1 0-16,1-4 0 0,2-3 0 0,1-3 0 15,-2-2 0-15,1-3 0 0,0-1 0 0,-3-3 0 16,1 0 0-16,-2-4 0 0,0-3 0 0,-1-1 0 0,-1-2 0 15,-2-4 0-15,-1 1 0 0,-1 1 0 0,-2-2 0 0,1-3 0 16,-3 2 0-16,0 4 0 0,-1 0 0 16,-3 5 0-16,0 5 0 0,-2 1 0 0,-3 5 144 0,0 0 0 15,-3 5 0-15,-1-1 0 0,0 3 192 0,-1 3 48 16,0 1 0-16,-1 1 0 0,2 1-384 0,-2 1 0 16,-1 3 0-16,0 1 0 0,-3 5 0 15,-1 0 0-15,0 3 0 0,1 3 0 0,-1 0 0 0,0 2 0 16,0 1 0-16,2-3 0 0,2-1 400 0,1-1 64 15,1-2 16-15,3-2 0 0,2-3-192 0,5-3-32 16,1-4-16-16,4 0 0 0,2-4-240 0,3 0 0 16,4-4 0-16,2 0 0 0,3-4-208 0,5-4-48 15,5-5 0-15,4-5-14496 16,6-8-2912-16</inkml:trace>
  <inkml:trace contextRef="#ctx0" brushRef="#br2" timeOffset="104931.19">24171 6664 19343 0,'-4'2'1728'0,"2"-2"-1392"0,0 3-336 0,2-3 0 0,0 0 288 0,0 0-16 0,-1 0 0 0,0 1 0 0,-1 2 880 0,-1-1 192 15,2-2 16-15,1 1 16 0,0-1-128 0,1 0-32 0,0 0 0 0,2-1 0 0,-1 1 192 0,1-2 48 16,-1 2 0-16,-1 0 0 0,1 0-496 0,-1 0-80 16,-1 0-32-16,0 0 0 0,0 0-208 0,0 0-32 15,0 0-16-15,0 0 0 0,0 0-272 0,0 0-64 0,0 0-16 0,0 0 0 16,0 0 48-16,0 0 16 0,0 0 0 0,0 0 0 16,0 0-32-16,0 0 0 0,0 0 0 0,6-20 0 15,-5 17-144-15,1 0-128 0,-1 0 144 16,0-1-144-16,-1 2 144 0,0-2-144 0,0 2 128 0,0-1-128 15,-1 2 240-15,-2-1-48 0,2 0 0 0,-3 0 0 16,2 2 64-16,-1-4 0 0,1 4 0 0,-2-2 0 16,1-1-80-16,-1 2-16 0,0-2 0 0,2 1 0 0,-1 1-160 15,1-2 0-15,-1 3 0 0,2-2 0 16,-2 1 0-16,2 1 0 0,-1-3 0 0,1 2 0 16,-2 1 400-16,2-1 0 0,0-1 0 0,-1 2 0 0,2-2 32 0,-1 2 0 15,0-1 0-15,-2 1 0 16,2 0-32-16,-1 0 0 0,-1 0 0 0,1-3 0 0,-1 3-64 0,0-2-16 15,0 2 0-15,-1-2 0 0,1 0-192 0,0-2-128 16,-2 2 128-16,2-2-128 0,-1-1 0 0,0 1 0 16,0 1 0-16,1-3 0 0,-1 2 128 0,2-2-128 15,-1 1 160-15,1 0-160 0,0-1 432 0,0 1-16 0,1 1 0 0,1-2 0 16,0 2-176-16,1-2-48 0,0 2 0 0,0-1 0 16,1 1-192-1,0 2 0-15,-1-2 128 0,1 3-128 0,-1-1 0 0,0-2 0 16,0 4 0-16,-1-3 0 0,0 3 0 0,0-2 0 0,0 1 0 0,0 1 0 15,-1-3 0-15,1 3 0 0,0 0 0 0,0 0 0 16,0 0 288-16,0 0-32 16,0 0-16-16,0 0 0 0,0 0 16 0,-20-8 16 15,18 6 0-15,-2 0 0 0,2 1 0 0,-2 1 0 0,1-3 0 0,0 1 0 16,-1 0-144-16,0 2-128 0,2-2 144 16,-3-2-144-16,1 2 448 0,0-1 0 0,1 2 0 0,-2-1 0 15,1-2-320-15,0 0-128 0,-1 2 0 0,0-1 0 16,-1 2 0-16,-1-4 0 15,-1 4 0-15,1-4 0 0,0 4 0 0,-2-2 0 0,2-1 0 0,-2 1 0 0,-1 0 0 16,0 0 0-16,0 0 0 0,-1-1 0 0,0-1 0 0,-1 2 0 16,-1-1 0-16,0-2 0 0,1 0 0 0,0 2 0 15,1-2 0-15,1 0 0 0,-1-3 0 0,2 1 0 16,1 2 0-16,0-4 0 16,1 2 0-16,-1-1 0 0,1 2 0 15,1-3 0-15,-2 1 0 0,1-1 0 0,1 0 0 0,-2 2 0 0,1-1 0 0,-1-1 0 16,1 3 0-16,1-4 0 0,0 1 0 0,0 0 0 0,-1 0 0 15,2 0 0-15,-1 1 0 0,-1-1 0 0,1 2 0 0,-1 0 0 32,1 0 0-32,0 0 0 0,-1 2 0 0,0-3 0 15,-1 2 0-15,0-2 0 0,1 1 0 0,0 2 0 0,0-2 0 0,1 2 0 16,-1-4 0-16,-2 1 0 0,0 2 0 0,2-4 0 0,-2 3 0 0,1 0 0 16,0 0 0-16,0 0 0 15,-1 0 0-15,-1 0 0 0,1-1 0 16,1 2 0-16,-1 0 0 0,0-3 0 0,1 2 0 0,-1 0 0 0,2 0 0 0,-2-1 0 15,0 2 0-15,1-2 0 0,-2 2 0 0,-1 0 0 0,0 1 0 0,-2-2 0 16,0 4 0-16,-1-2 0 0,-1 0 0 0,2-1 0 16,-2 4 0-16,0-4 0 0,0 1 0 0,0 0 0 15,-1 2 0-15,3-2 0 0,-1 0 0 0,0 0 0 16,1-3 0-16,-2-1 0 0,3 3 0 0,-1-4 0 31,0 1 0-31,0 0 0 0,1 1 0 0,-1-1 0 0,2 0 0 0,0 1 0 0,0 0 0 0,0 2 0 16,0-3 0-16,0 1 0 0,-2 3 0 0,2-4 0 31,0 4 0-31,1-3 0 0,-1 3 0 0,0 0 0 16,0-2 0-16,0 2 0 0,0-3 0 0,-1 2 0 0,1-2 0 0,0 2 0 15,3 1 0-15,-1 0 0 0,-1-3 0 0,0 1 0 16,0 2 0-16,-1-4 0 0,1 4 0 0,0-2 0 16,0-1 0-16,0 2 0 0,2-2 0 0,-2-1 0 15,0 3 0-15,0-5 0 0,0 3 0 0,-1-1 0 16,1 1 0-16,0 2 0 0,0-3 0 0,-1 1 0 15,1 3 0-15,-1-2 0 0,3 2 0 0,-3 0 0 16,1 0 0-16,-3 1 0 0,2 0 0 0,-1 0 0 16,-1 1 0-16,1 2 0 0,-2 1 0 0,2-2 0 0,-2 3 0 15,0-2 0-15,-2 2 0 0,-1-2 0 0,3 2 0 16,-1 0 0-16,1 0 0 0,1-2 0 0,0-2 0 0,1 1 0 16,1-2 0-16,-2 1 0 0,3-2 0 15,-1-1 0-15,1 0 0 0,1 1 0 0,-1 0 0 16,0-3 0-16,1 2 0 0,-1 0 0 0,0 1 0 15,-1 0 0-15,1 4 0 0,-1-2 0 0,-1 0 0 16,-1 2 0-16,1 2 0 0,0 0 0 0,-2-3 0 0,1 3 0 16,0 3 0-16,0-3 0 0,0 0 0 0,0 0 0 15,0 0 0-15,2 2 0 0,1-2 0 0,2-2 0 16,0 4 0-16,2-2 0 0,1 0 0 0,1 0 0 16,1 0 0-16,-1 0 0 0,0-2 0 0,0-1 0 0,0 2 0 15,-1-4 0-15,-2 1 0 0,0 1 0 0,0-2 0 0,-1 0 0 16,-1 2 0-16,-2-3 0 15,0 2 0-15,-1 2 0 0,-2-1 0 0,1 2 0 16,0-1 0-16,0 2 0 0,-1 0 0 0,0 0 0 0,2 0 0 0,-2 0 0 16,2 0 0-16,0 0 0 0,1-3 0 0,0 2 0 15,1 1 0-15,0-2 0 0,1 0 0 0,-1 0 0 16,2-2 0-16,-1 2 0 0,0-2 0 0,1-1 0 16,-1 1 0-16,-1-3 0 0,0 1 0 0,1-1 0 15,1 3 0-15,-1-3 0 0,-1 2 0 0,2-3 0 16,-4 2 0-16,1-4 0 0,-1 1 0 0,0 2 0 15,-1 0 0-15,1-1 0 0,0 2 0 0,-2-1 0 0,-1 4 0 16,-1-3 0-16,0 2 0 0,-1-2 0 16,1 2 0-16,-2-2 0 0,2 1 0 0,0 0 0 15,2-1 0-15,1 1 0 0,0 1 0 0,1-2 0 0,2 0 0 0,-1 2 0 16,1 0 0-16,-1-2 0 0,1 4 0 0,-1-1 0 16,0 2 0-16,-1-2 0 0,0 0 0 0,-2 3 0 15,-1 0 0-15,-1 0 0 0,0 0 0 16,0-3 0-16,-3 3 0 0,-2 0 0 0,5 0 0 0,-1 0 0 15,1 0 0-15,-3 0 0 0,-1 3 0 0,0-3 0 0,3 0 0 16,-1 0 0 0,-1 0-640-16,0 0-112 0,0 0-16 0,0-3-16 0,1 3 624 0,-2-1 160 15,2 1 0-15,0 0 0 0,1 0 0 0,-2 1 0 0,3 2 0 16,-1-2 0-16,-1 4 0 0,1-4 0 16,1 4 0-16,0-1 0 0,1-1 0 0,1 1 0 0,2-1 0 0,0 0 0 15,-1 0 0-15,1 1 0 16,2-2 0-16,-1 0 0 0,0 2 0 0,0-1 0 15,0-3 0-15,-1 3 0 0,-1-1 0 0,-1-2 0 0,1 1 0 0,-2 0-128 16,-1-1 128-16,0 0 0 0,3 3 0 16,-2-3 0-16,-3 0 0 0,-3 0 0 0,2 0 0 0,0 1 0 0,-1-1 0 15,0 2 0-15,3-2 0 0,-1 3 0 0,1-3 0 16,0 1 0-16,2 1 0 0,1 1 0 16,2-3 0-16,1 0 0 0,0 4 0 0,0-2 0 15,-1-1 0-15,3 2 0 0,-3-1 0 16,4 2 0-16,-1-4 0 0,0 1 0 0,1 2 0 0,-2-3 0 15,1 2 0-15,1-2 0 0,-1 0 0 0,0 0 0 0,2 0 0 16,-1-2 0-16,2 2 0 0,-1-4 0 0,-1 4 0 0,0-4 0 16,0 2 0-16,1 2 0 15,1-4 0-15,-2 2 0 0,1 2 0 0,-1-4 0 0,1 1 0 0,0 3 0 0,-2-2 0 16,2 1 0 0,-1 1 0-16,-1 0 0 0,2 1 0 0,-2 1 0 15,1 1 0-15,-1 1 0 0,0-2 0 0,1 2 0 0,0-3 0 16,1 2 0-16,2-1 0 0,-1 2 0 0,2-4 0 0,-1 2 0 15,3-2 0-15,-2 1 0 0,0-1 0 0,2 0 0 0,-2 3 0 0,2-3 0 16,-1 0 0-16,-1 0 0 0,1 0 0 0,-1 0 0 16,0 0 0-16,-1 0 0 15,2 0 0-15,-2 2 0 0,2 0 0 0,-1 3 0 16,1-4 0-16,-2 2 0 0,1 4 0 0,-1-1 0 16,0 5 0-16,-1-1 0 0,-1 2 0 0,-1 2 0 0,1-2 0 0,-2 4 0 15,-1-1 0-15,2 1 0 16,-1 0 0-16,0 3 0 0,1-3 0 0,1 0 0 0,1 0 0 0,1-1 0 15,-1 1 0-15,1 0 0 0,0-2 0 0,-1 0 0 0,1-1 0 0,0 3 0 16,-1 0 0-16,-1-1 0 0,0 1 0 0,0 0 0 16,-2 0 0-16,1-2 0 0,0 1 0 0,1 1 0 15,1-4 0-15,-3 4 0 0,2 0 0 0,-2 3 0 16,0-1 0-16,1 1 0 0,-1 1 0 0,0-2 0 16,1 1 0-16,0 0 0 0,1-3 0 0,-1 1 0 15,3-3 0-15,0 2 0 0,1-3 0 0,-1 0 0 16,0 2 0-16,1-2 0 0,1 0 0 0,-1 0 0 0,0-1 0 0,0-2 0 15,0 2 0-15,-1 1 0 0,0-1 0 0,1-2-128 32,-1 2 128-32,0-2 0 0,-2 0 0 0,3-1 0 15,-3-2 0-15,1 2 0 0,0-2 0 0,0 2 0 0,0-3 0 0,1 0 0 16,0-2 0-16,1-2 0 0,2 2 0 0,-1-1 0 0,1-3 0 0,0 0 0 16,1 0 0-16,0 0 0 15,1 0 0-15,-1 0 0 0,-1-3 0 16,2-1 0-16,0 4 0 0,0 0 0 0,0 0 0 0,0 0 0 15,0-22 0-15,0 16 128 0,0-3-128 0,0 3 0 0,2 0 0 0,-1 0 0 16,1 0 0-16,0-2 0 16,0 2 0-16,1-3 0 0,0 2 0 0,1-3 0 15,1 1 0-15,0-3 0 0,0 2 0 0,0 0 0 0,1-2 0 0,1-1 0 16,1-1 0-16,-1-2 0 0,1-1 0 0,-3 4 0 0,1 0 0 0,-1-3 0 16,1-5 0-16,0 2 0 0,-1-6 0 0,0 3 0 31,0 2 0-31,-1 1 0 0,-1 1 0 0,-1 4 0 15,-1-1 0-15,-1 5 0 0,0 2 0 0,-1 0 0 16,-2 2 0-16,2 2-128 0,-2 2 128 0,1-1 0 0,-1 2 0 0,2 2 0 16,-1 2 0-16,-1 1 0 15,0 2 0-15,-1 2 0 0,-1 5 0 0,0 0-128 0,-1 4 128 0,1 1 0 0,0 1 0 0,0-1 0 16,0 6 0 0,0-2 0-16,0 0 0 0,0 3 0 0,1 0 0 0,-1-2-128 15,2 1 128-15,-2-2 0 0,1-2 0 0,-1-4 0 0,1 0 0 0,-1-1 0 0,1-3 0 0,0 0 0 31,0-2 0-31,0 0 0 0,1-1 0 0,0-2 0 0,-1-1 0 0,1 3 0 16,-1-3 0-16,0-1 0 16,2 0 0-16,-2-1 0 0,0 0 0 0,2 1 0 15,0-4 0-15,0 1 0 0,1 1 0 0,0-3 0 16,0 0 0-16,1 0 0 0,-2 1 0 0,2-1 128 0,2 0-128 16,-2 0 0-16,0 0 0 0,0 0 0 0,0 0 0 15,0 0 0-15,0 0 0 0,0 0 0 0,0 0 0 16,0 0 0-16,0 0 0 0,0 0 0 0,0 0 0 15,0 0 0-15,0 0 0 0,0 0 0 0,6-19 0 0,-7 18 0 16,1 2 0-16,-2 2 0 0,2-1 0 16,-1 2 0-16,1 2 0 0,0 0 0 0,1 2 0 0,-1-2 0 15,3-1 0-15,-2 1 0 0,1-2 0 0,1 0 0 16,1-1 0-16,1 2 0 0,0-5 0 0,-1 4 0 16,1-4 0-16,0 0 0 0,2 0 0 0,-2-4 0 15,2 2 0-15,0-4 0 0,2 2 0 0,0-5 0 16,1 3 0-16,-1-1 0 0,1-2 0 0,0 2 0 0,-1-2 0 15,0-1 0-15,-1 1 0 0,1 2 0 0,-2 1 0 16,1-3 0-16,0 3 0 0,0 0 0 0,0 0 0 16,1 2 0-16,0 0 0 0,-1-2 0 0,2 2 0 0,1 2 0 15,1-2 0-15,1 2 0 0,2-5 0 16,1 4 0-16,1-1 0 0,1-1 0 0,-1 1 0 0,-1 1 0 16,0-2 0-16,-2 3 0 0,-1-3 0 0,-2 4 0 15,1-2 0-15,-2 0 0 0,-4-1 0 16,-1 2 0-16,-2 2 0 0,0-3 0 0,-3 2 0 0,-1 1 0 15,-1-2 0-15,0 2 0 0,-3-3 0 0,0 2 0 16,-2-1 0-16,-1 0 0 0,-2 1 0 0,-1 1 0 16,1 1 0-16,-2 3 0 0,1 0 0 0,-2-2-128 0,3 2 128 15,-2 2 0-15,1 1 0 0,0 2 0 0,0 0 0 16,-2 2 0-16,3 0 0 0,-1-1 0 0,1 2 0 0,-1 1 0 16,0-2 0-16,-1 0 0 0,1 1 0 0,-2-1 0 15,0 1 0-15,0-1-128 0,0 0 128 0,0-4 0 16,4 2 0-16,-1-5 0 15,1 2 0-15,-1-3 0 0,3 0 0 0,-1-1 0 0,3-2 0 16,0 0 0-16,0 0 0 0,2 0 0 0,-1-2 0 0,0-2 0 16,2 2 0-16,-1-2 0 0,2-1 0 15,1 1 0-15,0 1 0 0,0 0 0 16,1 2-1280-16,1 1-160 0,0 0-32 0,0 0-16 16,2 1 128-16,1 2 16 0,1-1 16 0,4-2-19648 15</inkml:trace>
  <inkml:trace contextRef="#ctx0" brushRef="#br2" timeOffset="122858.53">32356 7908 19343 0,'-2'-6'1728'0,"1"3"-1392"0,1-1-336 0,0 2 0 0,0 2 640 16,1 0 48-16,1 0 16 0,-1-2 0 0,1 0-1488 0,1 2-304 0,-1-2-48 0,1-1-16 0,-1 2-1568 0,1-3-320 0,-2 2-64 0,0-1-16 0,-1 2 2432 15,-1-1 496-15,1-1 192 0,-1 2-176 16,-1-1 1520-16,1 2 288 0,-1-3 64 0,-1 2 16 15,1 1 416-15,-1-3 96 0,0 3 16 0,-1 0 0 0,-1 0-720 0,0 3-144 16,-1-3-32-16,0 0 0 0,-2 0-432 0,1 0-80 16,-2 0-32-16,0 0 0 0,0 0-48 0,-1 0-16 15,0 0 0-15,0 0 0 0,-1-3 32 0,0 2 16 16,0 0 0-16,-1 0 0 0,1 1-224 0,0-4-48 0,0 4-16 16,0-2 0-16,1-2-304 0,0 1-64 0,0 1-128 15,0 1 192-15,3-2-32 0,-2-1-16 16,1 1 0-16,0 0 0 0,1 1 304 0,-1 1 48 0,1-2 16 0,-3 3 0 15,1-2 96-15,-1 0 32 16,1 2 0-16,-3 0 0 0,1-2-304 0,-1 2-48 16,0 0-16-16,-2-3 0 0,-1 3-16 0,-1-1 0 15,0 1 0-15,0 0 0 0,-1 0-112 0,-2 0-16 16,1 0-128-16,-1 0 192 0,0 0-192 0,2 0 0 0,0 0 0 16,1 0 0-16,2 0 0 0,-1-2 0 0,2 2 0 0,-1-3 0 0,0 2 0 0,2-1 0 15,-2 0 0-15,2 0 0 16,1 2 0-16,-1-3 0 0,-1 2 0 0,2 1 0 0,0-2 256 0,0 2 0 15,2-3 0-15,-1 3 0 16,3-1 0-16,-1 1 0 0,2 0 0 0,1 0 0 16,-1 1-256-16,1-1 0 0,-1 3 0 0,0-3 0 0,0 0 0 15,0 2 0-15,-2-2 0 0,1 0 0 16,-1 1 0-16,0-1 0 0,-1-1 0 0,-2 1 0 0,1 0 0 0,-2 0 0 16,0 0 0-16,0 0 0 0,0 0 240 0,-1-2 0 15,1 2 0-15,0-3 0 0,0 2-80 0,1-2-16 16,0 3 0-16,1-2 0 0,0 1-16 0,2 1 0 15,-1-3 0-15,0 3 0 0,2 0-128 0,-2 0 0 16,2 0 0-16,-2 0 0 0,1 0 0 0,-1 0 0 16,0 3 0-16,1-3 0 0,0 0 0 0,0 1 0 0,1 1 0 0,0-2 0 15,-2 3 0-15,2-3 0 16,0 0 0-16,-1 0 0 0,1 1 0 0,-1-1 0 16,0 3 0-16,-1-3 0 0,0 0 0 0,-1 2 0 0,1-2 0 0,-1 0 0 15,-2 1 0-15,3-1 0 0,-3 0 0 0,1 0 0 0,0 3 0 16,0-3 0-1,0 0 0-15,1 0 0 0,0 1 0 0,0-1 0 0,2 1 0 0,-1 1 0 16,0 0 0-16,-1-2 0 0,2 1 0 0,-1-1 0 16,-1 3 0-16,2-3 0 15,-2 0 0-15,0 2 0 0,1-2 0 0,-2 1 0 0,1 2 0 0,-1-3 0 0,0 2 0 0,0 0 0 16,0 0 0-16,-1-2 0 16,0 0 304-16,1 0 80 0,0 0 0 0,0 0 16 15,0 0-400-15,-2 0 0 0,1-2 0 0,-1 0 0 0,2 2 176 0,-1 0-48 16,0 0-128-16,0 0 192 0,0 0-192 0,1 0 0 15,0 0 0-15,0 0 0 0,1 0 0 0,-1 0 0 16,0 0 0-16,1 0 0 0,-1 0 0 0,-1 0 0 16,1 0 0-1,0 0 0-15,-1 2 0 0,-1-2 0 0,1 2 0 16,-2 1 0-16,1-3 0 0,-1 3 0 0,1-3 0 0,-2 1 0 16,1 2 0-16,-1-1 0 0,2 2 0 0,0-1 0 0,0-3 0 15,0 3 0-15,1 0 0 0,0-3 0 0,1 4 0 0,-2-4 0 0,0 2 0 0,0-2 0 16,1 0 0-16,0 0 0 0,-1 1 0 0,0-1 0 31,1 3 240-31,0-3 0 0,0 0 0 0,-1 0 0 0,2 0 32 16,0 0 16-16,1 0 0 0,0 0 0 0,2 0-288 0,-1 0 0 0,0 0 0 0,1 0 0 15,-1 0 0-15,0 0 0 0,2 0 0 0,0 0 0 16,-1 0 0-16,1 0 0 16,0 0 0-16,0 0 0 0,1 1 0 0,-2-1 0 0,1 1 0 0,-2-1 0 0,2 1 0 15,-3 2 0-15,0-3 0 0,0 0 0 16,-2 1 0-16,0 2 0 0,-2-3 0 15,-1 2 0-15,2-2 0 0,-2 1 0 16,1 2 0-16,-1-3 0 0,2 0 0 0,0 0 0 16,1 0 0-16,0 0 0 0,0 0 0 0,0 0 256 15,0 0-16-15,2 0-16 0,-1 0 32 0,0 0 0 0,-1 0 0 16,1 0 0-16,1 0-256 0,-1 0 144 0,0 0-144 0,1 2 128 0,-1-2-128 0,0 0 0 16,-1 1 0-1,-2 2 0-15,3-1 0 0,0-2 0 0,-2 4 0 16,2-3 0-16,0 4 0 0,0-3 0 0,0 2 0 0,0 0 0 0,1-1 0 0,-1 0 0 15,1 0 0-15,0 1 0 0,1 2 0 0,-1-3 0 0,2 0 0 0,-2 3 0 32,0-2 0-32,0 0 0 0,1 2 0 0,0-3 0 15,-1 2 0-15,-2 2 0 0,3-4 0 0,-1 3 0 16,1 1 0-16,-1-1 0 0,1-2 0 0,1 2 0 16,-1 0-144-16,1 0 144 0,0 2 0 0,1-2 0 0,-1 0 0 15,0 0-128-15,-2 0 128 0,1 0 0 0,-1 1 0 0,0-1 0 16,0 0 0-16,0 0 0 15,1 0 0-15,-1 1 0 0,-1 0 0 0,2-1 0 0,-1 0 176 0,1 0 80 0,-1 2 32 0,3 1 0 16,0-3 144-16,0 2 16 16,1 0 16-16,0 0 0 0,0 2-464 0,1-3 0 15,0 0 0-15,0 2 0 0,0-3 0 0,0 1 0 0,1 2 0 0,0 0 0 16,0-3 0-16,-1 1 0 16,1 2 0-16,-1-2 0 0,0 2 0 0,0-3 0 15,0 1 0-15,-1 0 0 0,1 1 0 0,-1-1 0 0,-1-1 0 0,0 0 0 0,1-1 0 0,0 1 0 31,-1 3 0-31,-1-3 0 0,1 0 0 0,-1-2 0 16,2 4 0-16,0-1 0 0,0-1 0 0,1 1 0 16,-1 2 0-16,1-3 0 0,0 1 0 0,0 2 0 0,0-3 0 0,0 2 0 0,0 0 0 0,0-1 0 15,0 2 0 1,0-2 0-16,0-1 0 0,2 1 0 16,-2-1 0-16,0 3 0 0,1-3 0 0,0 0 0 0,-1 2 0 15,0-2 0-15,2 3 0 0,-2-3 0 0,0 1 0 0,1-1 0 16,-1 1 0-16,1-1 0 0,-1 0 0 0,1-2 0 15,0 1 0-15,-1 1 0 0,0-1 0 0,0 0 0 16,0 1 0-16,0 0 0 0,0-1 0 0,0 1 0 16,0 3 0-16,0-3 0 0,0 0 0 0,0 2 0 15,2-2 0-15,-2 0 0 0,1 3 0 0,0-3 0 16,-1 1 0-16,2 2 0 0,-2-3 0 0,0 0 0 16,0 2 0-16,-1 0 0 0,1-1 0 0,0 0 0 15,0-1 0-15,-1 3 0 0,1-3 0 0,-2 0 0 0,1 2 0 16,0 0 0-16,0-2 0 0,-1 1 0 15,0-1 0-15,1 1 0 0,-1 2 0 0,1-2 0 16,-1 2 0-16,1-3-128 0,0 0 128 0,-1 2 0 0,2-2 0 0,-2 0 0 16,3 0 0-16,-3 3 144 0,1-3-144 15,1 0 0-15,-1-2 0 0,1 2 0 0,-1 0 0 0,1 1 0 16,0-1 0-16,-1 0 0 0,-2 1 0 0,2 0 0 16,-1-1 0-16,-1 0 0 0,0 1 0 0,-1 0 0 15,0 1 0-15,1 0 0 0,-2 0 0 0,1 1 0 16,1-2 0-16,-1 2 0 0,1-2 0 0,1 2 0 15,1-3 0-15,-2 2 0 0,2 0-128 0,-1-1 128 0,-1-1 0 16,1 0 0-16,0 0 0 0,-1-2 0 16,2 2 0-16,-3-2 0 0,2 2 0 0,-1 0 0 15,1 0 0-15,0 0 0 0,-1 1 0 0,0-1 0 16,1 1 0-16,1-1 0 0,0 3 0 0,0-3 0 16,-2 2 0-16,2 0 0 0,0-2 0 0,-1 2 0 0,-1 1 0 0,1-1 0 15,-2 0 0-15,2 0 0 0,-1 0 0 0,1 0 0 16,-1-1 0-16,1 2 0 0,0-2 0 0,-1-1 0 15,1 0 0-15,-1 0 0 0,0-2 0 0,0 0 0 16,1 2 0-16,-1 0 0 0,1-2 0 0,-2 1 0 16,2 1 0-16,0-3 0 0,-2 0 0 0,1 1 0 15,1-1 0-15,0 0 0 0,0 1 0 0,0 2 128 16,1-4-128-16,-2 2 0 0,2-2 0 0,1 2-176 16,0 0 176-16,-1 0 0 0,1 0 0 0,-1 3 0 0,-1-4 0 15,0 4 0-15,2-4 0 0,-2 3 0 0,1 1 0 16,0-4 0-16,-2 4 0 0,1-1 0 0,-1 0 0 15,1 0 0-15,1-3 0 0,-2 0 0 0,2 3 0 0,-1-2 0 16,-1-1 0-16,0 0 0 0,0 0 0 0,1 1 0 16,1-1 0-16,-2 0 0 0,1 0 0 0,1 0 0 15,-2 1 0-15,2-1 0 0,0 0 0 0,1-1 0 16,-1 2 0-16,1-2 0 0,-1 2 0 16,1-3 0-16,-1 4 0 0,-1-3 0 0,2 3 0 15,-1-2 0-15,1 0 0 0,-1 0 0 0,1 0 0 0,-1 1 0 16,1-2 0-16,-1 2 0 0,0-3 0 0,1 1 0 15,1 1 0-15,-1 1 0 0,0-2 0 0,0-2 0 16,1 4 0-16,1-2 0 0,-1 0 0 0,0 0 0 0,1 0 0 16,0 0 0-16,-1 0 0 0,1 2 0 15,-1-2 0-15,-1 0 0 0,1 3 0 0,-1-4 0 0,0 1 0 16,1-2 0-16,-1 3 0 0,-3 0 0 0,2-1 0 0,-3 0 0 16,1 2 576-16,-1-2 112 0,2 1 16 0,-2-3 0 15,-1 4-48-15,-1-2 0 16,3-1 0-16,0 2 0 0,-2-1-528 0,-1 2-80 0,-2-3-48 0,2 2 0 15,0-1 0-15,-1-1 0 0,2 2 0 0,0-1 0 16,0 0 0-16,0 0 0 0,2-2 0 0,-1 2 0 16,2-2 0-16,-2 2 0 0,1 0 0 0,1 1 0 0,-2-3 0 15,2 1 0-15,0 1 0 0,-1 0 0 16,2 0 0-16,-1-2 0 0,-1 3 0 0,1-2 0 16,0 4 0-16,0-4 0 0,0 4 0 0,-1-1 0 15,2-2-352-15,-1 3-64 0,0 0-16 0,0-1 0 16,1-1 432-16,1 0 0 0,0 1 0 0,-1-2 0 15,1 2 0-15,0-2 0 0,-1 2 0 0,1-2 0 16,-1 2 256-16,1-1 144 0,0 0 32 0,-2 1 0 16,3-2-688-16,-3 1-128 15,2 1-16-15,0-3-16 0,2 1 672 0,-2 1 128 0,1-3 16 0,0 4 16 0,1-4-304 0,-1 2-112 16,-1-1 0-16,1 2 0 0,-1-1 0 16,-1-1 0-16,1 2 0 0,-1-1 0 0,1 0 0 15,-1 0 0-15,0-1 0 0,0 2 0 0,-1-1 0 0,0 0 0 16,0 0 0-16,-2 0 0 0,1 2 0 0,-3-1 0 0,0-2 0 15,-2 3 0-15,-1-2 0 0,-1 2 0 16,-1 1 0-16,-2-2 0 0,-2 0 0 0,0 1 0 0,-2-2 0 16,1 2 0-16,-2-2 0 0,1 2 0 0,2-3 0 0,1 2 0 15,3-1 0-15,-1-2 0 0,4 1 0 0,0-1 0 16,2 3 0-16,0-6 0 0,0 3 0 0,0 0 0 16,1-1 0-16,0 1 0 0,0 0 0 0,0 0 0 15,2 0-336 1,-1-2-64-16,0 2-16 0,2-3 0 0,-2 3 672 0,2-1 128 0,0 1 16 0,-1 0 16 15,1 0-672-15,-1 0-144 0,1-2-32 0,-1 2 0 16,2 0 432-16,-1 0 0 0,-1 0 0 0,1 0 0 16,0-2 0-16,-1 1 0 0,2 1 0 0,-1-1 0 15,2 1 0-15,-2-3 0 0,1 3 0 0,1 0 0 16,-1-1 0-16,-1 1 0 0,0 0 0 0,1 0 0 16,0 0 0-16,0 0 0 0,-1 0 0 0,-1 1 0 15,1 2 0-15,-2-3 0 0,0 0-144 0,1 2 144 16,-1 0 0-16,0 0 0 0,1-2 0 0,-3 1 0 0,-1 2 0 0,0-3 0 15,-1 2 0-15,-1-1 0 16,0 2 0-16,1-3 0 0,-2 0 0 0,1 0 0 16,-1 0 0-16,2 0 0 0,-1-3 0 0,2 2 0 0,0-1 0 0,0-1 0 0,1 2 0 15,0-3 0-15,1 2 0 0,-1-1 0 0,-1 2 0 16,-2-1 0-16,1-1 0 0,-2 2 0 0,0 1 0 16,-1 0 0-16,-2 1 0 15,0 2 0-15,-1-3 0 0,-2 2 0 0,0-2 0 16,-1 0 0-16,2 4 0 0,-1-4 0 0,0 1 0 0,0 0 0 15,-1 1 0-15,0 0 0 0,-1 2 0 0,2-4 0 0,2 2-144 16,0-2 144-16,2 0 0 0,-1 1 0 0,2 2 0 0,2-3 0 16,0 0 0-16,-1 0 0 0,0 0 0 0,0 2 0 15,1-2 0-15,-2 2 0 0,1 0 0 0,-1 1 0 16,1-3 0-16,0 3 0 16,0-2 0-16,1 2 0 0,-2-1 0 0,2 2 0 0,0-1 128 0,0-3-128 15,1 3 0-15,0 0 0 0,2-2 0 16,0 2 0-16,1-3 0 0,0 2 0 0,2-1 0 0,-3 2 0 15,2-3-128-15,-1 0 128 0,1 0 0 0,1 0 0 0,0 0 0 16,1 0 0-16,-1-3 0 0,2 2 0 16,-1-1 0-16,1-1 0 0,-1 2 0 0,0-2 0 15,0 3 0-15,-2-2 0 0,2 1 0 0,-3 1 0 0,0 0 0 0,-1 1 0 16,1 1 0 0,-1 1 0-16,0-3 0 0,-1 1-128 0,2 2 128 0,-1-1 0 0,0-2 0 0,0 0 0 15,0 1 0-15,0-1 0 0,2 0 0 0,-1 0 0 16,0 0 0-16,2-1 0 0,0 1 0 0,1 0 0 15,-1-2 0-15,2 2 0 16,1-3 0-16,0 2 0 0,-1 1 0 0,3-3 0 16,-2 1 0-16,1 1 144 0,-1-2-144 0,0 3 192 0,1-2-192 0,-2 2 0 0,1-2 0 15,-1 2 0-15,-1 0 0 16,-1 0 0-16,-1 0 0 0,0 0-176 0,-1 0 176 16,0-2 0-16,1 1-144 0,-1 1 144 0,3-2 0 0,-2 2 0 15,2 0 0-15,-2 0 0 0,2 0 0 0,-2 0 0 16,2 0 0-16,-1 0 0 0,1-1 0 0,1 1 0 0,1-2 0 0,-2 1 0 15,4 1 0-15,-2-3 0 16,1-1 0-16,0 2 0 0,1-2 0 0,-1 2 0 16,0-2 0-16,1 2 0 0,-1 0 0 0,0 0 0 0,-1 2 0 0,1-3 0 15,1 2 0-15,-2-1 0 16,0 2 0-16,0-4 0 0,0 4 0 0,0 0 0 16,0-3 0-16,0 3 0 0,-1-2 0 0,1 1 0 0,-1 1 0 0,1-3 0 15,1 1 0-15,0 1 0 0,1-3 0 0,-1 1 0 0,2 0 0 16,0-2 0-16,0 1 0 0,-1-2 0 0,2 2 0 15,-1-2 0-15,0 2 0 0,0 2 0 0,-2-4 0 0,2 2 0 16,-2-2 0-16,2 2 0 0,-2-2 0 16,0 3 0-16,0 0 0 0,1-2 0 15,-2 3 0-15,1-3 0 0,-1 4 0 0,-1-2 0 16,0 0 0-16,0-1 0 0,-2 4 0 0,0-2 0 16,1-2 0-16,0 4 0 0,1-5 0 0,-2 4 0 15,2-5 0-15,-1 2 0 0,2-1 0 0,0-1 0 16,-1 0 0-16,1-2 0 0,1-2 128 0,0 2-128 0,1-1 0 0,-1 2 128 15,1-3-128-15,1 1 128 0,-1-1-128 0,1 4 0 0,-1-4 0 16,0 2 0-16,0 1 0 16,0 0 0-16,-1 1 0 0,0 0 0 0,-1-1 0 0,2 4 0 0,-2-3 0 15,0 3 0-15,-2-3 0 0,1 2 0 0,1-2 0 16,0 2 0-16,-1-2 0 0,0 1 0 16,1 1 0-16,-1 1 0 0,0-3 0 0,0-4 0 15,-1 3 0-15,2 1 0 0,0 0 0 16,0 0 0-16,2-3 0 0,-1 3 0 0,0 1 0 0,2-1 0 15,-1 0 0-15,1 1 0 0,-1 0 0 0,2 2 0 0,-1 0 0 0,-1-2 0 16,1 3 0-16,-2 0 0 16,0 0 0-16,-1 0 0 0,2 0 0 0,-2 2 0 15,-1-3 0-15,-1 2 0 0,1 1 0 0,-1-4 0 16,-1 4 0-16,1-2 0 0,-2-2 0 0,1 2 0 0,0-2 0 0,0-1 0 0,0 4 0 16,1-4 0-16,1 0 0 0,-1 2 0 0,2 0 0 0,1-3 0 15,0 3 0 1,1-3 0-16,1 2 0 0,-1-2 0 0,2 2 0 0,0-1 0 15,1 2 256-15,-1-1 128 16,1 1 32-16,0 0 0 0,1-1-416 0,-2 2 0 0,1 2 0 0,0-3 0 0,-2 2 0 0,2 1 0 16,-1-3 0-16,0 3 0 0,0 0 0 0,-1-2 0 15,1 1 0-15,0-2 0 0,0 3 0 0,0-2 0 32,1 1 0-32,-2 1 0 0,1-5 0 0,0 1 0 0,1 0 0 15,0 0 0-15,0 0 0 0,1 0 0 0,0 1 0 0,-1 0 0 16,2-5 0-16,-2 2 0 0,1 1 0 0,0-1 0 0,-1 2 0 0,0-2 0 0,0 2 0 0,-1 2 0 31,1 1 0-31,-1-2 0 0,-1 3 0 0,1 0 0 16,-1 0 0-16,-1 0 0 0,-1-2 0 0,1 0 0 15,-2 2-256-15,0-2-128 16,1-2-16-16,0 2-16 0,1-2 416 0,0 0 0 0,1-1 0 0,0 2 0 0,1-4 256 0,1 1 128 16,0-1 16-16,1 1 16 0,1-3-416 0,0 2 0 15,1 0 0-15,-1 1 0 0,2 0 0 0,0 0 0 0,1 2 0 0,-2 2 0 16,0-2-256-16,0 2-128 15,0 2-16-15,-1-3-16 0,0 3 416 0,-1 0 0 0,0-1 0 0,0 1-128 0,-1 1 128 0,0-1 0 16,2 3 0-16,-2-3 0 16,0 0 0-16,0 0 0 0,0 0 0 0,0 0 0 0,0 0 0 0,0 0 0 31,0 0 0-31,0 0 0 0,0 0 0 0,0 0 0 16,6-26 0-16,-5 19 0 0,1 2 0 0,1 2 0 15,-2-1 0-15,0-1 0 0,1 0 0 0,-1 3 0 16,-1-2 0-16,1-1 0 0,-1 4 0 0,0-2 0 15,1 0 0-15,-1 0 0 0,0 2 0 0,0-2 0 16,0 3 0-16,0-2 0 0,0 1 0 0,0-2 0 0,0 1 0 16,0 0 0-16,0 0 0 0,0-2 0 0,0 2 0 15,0-2 0-15,-1 2 0 0,1-2 0 0,0 0 0 0,-1 2 0 16,0-2 0-16,-1 2 0 0,1-2 0 0,0 1 0 16,0 0 0-16,-2-4 0 0,1 5 0 0,0-2 0 15,0 1 0-15,0-2 0 0,-2 3 0 0,1-3 0 16,1 2 0-16,-1-1 0 0,2 0 0 0,-1 2 0 15,-1-1 0-15,1 2 0 0,-1-1 0 0,2-1 0 16,-1 3 0-16,-1-1 0 0,1-2 0 0,-1 0 0 0,1 0 0 16,-1 2 0-16,-1-4 0 0,1 1 0 0,-1 2 0 15,-1 1 0-15,0-2 0 0,-1 1-128 0,-1 1 128 16,-1-2 0-16,0 1 0 0,-2 0 0 0,0 0 0 16,0 1 0-16,0-2 0 0,-2-1 0 0,2 2 0 15,0-2 0-15,0 2 0 0,2-2 0 0,0 2 0 0,0-2 0 16,2 0 0-16,0-1 176 0,1 2-176 0,0 0 0 15,0 2 0-15,1-4 0 0,1 4 0 0,-1-2 0 16,0-1 0-16,2 2 0 0,1 1 0 0,-2-2 0 16,1 0 0-16,-2 0 0 0,2 1 0 0,-2 0 0 15,1 0 0-15,0-1-176 0,-1 2 176 0,-1 1 0 16,0-2 0-16,-1 2 0 0,0 0 0 0,-1-3 0 16,1 2 0-16,-1-1 0 0,1 0 0 0,-2 0 0 0,2-2 0 15,0 2 0-15,0-2 0 0,1 1 0 0,-1 0 0 16,-1-2 0-16,1 1 0 0,0 3 0 15,-1-4 0-15,0 1 0 0,1 2 0 0,0-2 0 16,1 0 0-16,-1 1 0 0,1 0 0 0,0-1 0 0,1-1 0 0,1 2 0 16,-1-1 0-16,1-1 0 0,1 0 0 0,0 0 0 15,0 2 0-15,0-4 0 0,1 1 0 0,-2-1 0 16,2 1 0-16,0-1 0 0,-1 1 0 0,2 0 0 16,-1-3 0-16,1 3 0 0,-1 0 0 0,0 0 0 15,-1-2 0-15,2 2 0 0,-1 0 0 16,-1 0 0-16,0 0 0 0,0 2 0 0,0-2 0 0,-1 2 0 15,-1-2 0-15,1 1 0 0,-1 1 0 0,-2 0 0 16,0 1 0-16,-1-2 0 0,1 1 0 0,0 0 0 16,0-1 0-16,1 1 0 0,-1-1 0 0,0-2 0 0,1 4 0 15,0-4 0-15,1 0 0 0,0-2 0 0,2 3 0 0,1-4 0 16,-1 4 0-16,1-2 0 0,1 0 0 0,1-2 0 16,1 2 0-16,-1-2 0 0,-1 1 0 0,1 2 0 15,0-2 0-15,-1 0 0 0,0 2 0 0,-1-2 0 16,1 3 0-16,-2-1 0 0,-1-2 0 0,-1 2 0 15,1-3 0-15,-1 1 0 0,-1 3 0 0,0-4 0 16,-1 0 0-16,0-1 0 0,-2 1 0 16,1-2 0-16,-1-1 0 0,1 2 0 0,0-1 0 15,0-1 0-15,2-1 0 0,0-3 0 0,2 1 0 0,0-3 0 16,1-2 0-16,2-2 0 0,0 1 0 16,1-3 0-16,3 2 0 0,-2 1 0 0,2-1 0 0,0 2 0 0,-2 5 0 0,1-2 0 15,0 2 0-15,-1 0 0 0,-2 3 0 0,0 0 0 16,-3 0 0-16,-1 2 0 0,1 1 0 0,-2 0 0 15,-3 2 0-15,1-2 0 0,-3 2 0 0,-1-3 0 16,-2 1 0-16,0 0 0 0,-2-2 160 0,0 0-160 16,0 1 0-16,2-2 0 0,-1-2 0 0,1 2 0 0,-1-2 0 15,0-1 0-15,1-4 0 0,0-2-160 16,1 1 160-16,1-4 0 0,1 5 0 0,1-2 0 16,1 1 0-16,-1-1 0 0,2 2 0 0,-1 0-128 15,1 2 128-15,-2-1 0 0,0 0 0 0,1 3 0 0,-1 0 0 16,0 0 0-16,1 1 0 0,-1 2 0 0,-1-3 0 0,0 3 0 15,-1-3 0-15,-1 4 0 0,1 0 0 0,0-1 0 16,1 0 0-16,-3 0 0 0,2 1 0 0,-1-1 0 16,2 0 0-16,-1-2 0 15,1 1 0-15,-1 0 0 0,0 0 0 0,0-3 0 16,-2-1 0-16,1 0 0 0,-1-1 0 0,0-1 0 0,2 2 0 0,-2-1 0 0,0 3 192 16,0-2-64-16,0 2-128 15,-2 2-160-15,1-1 160 0,-2 2-208 0,1 0 208 16,-1 1 0-16,0 0 0 0,0-3 0 0,1 4 0 15,1-4 0-15,-1 1 0 0,1-1 0 0,1-1 0 0,1 1 0 16,1-1 0-16,3 3 0 0,-1-3 0 0,2 1 0 0,-1 1 0 0,2-2 0 16,0 1 0-16,0 2 0 15,-1-2 0-15,1 2 0 0,1 4 0 0,-1-4 0 16,-3 1 0-16,1-1 0 0,-1 0 0 0,-2 3 0 0,0-2 0 0,-2-1 0 16,1 3 0-16,-1-2 0 0,0 2 0 0,0-2 0 15,-1-1 0-15,0 1 0 0,1-2 0 0,-1 2 0 16,2-3 0-16,-1 2 0 0,1-2 0 0,1 1 0 15,0-1 0-15,0 2 0 16,1-3 0-16,0 1 0 0,1 1 0 0,-1-2 0 16,2 4 0-16,-2-4 0 0,0 3 0 0,0-2 0 0,-1 2 0 0,0 0 0 15,0-1 0-15,-2 0 0 0,3 2 0 0,-1-2 0 0,1-1 0 0,0 2 0 16,-1 0 0 0,1-3 0-16,-1 1 0 0,-1 2 0 0,1-2 0 15,0 1 0-15,0-1 0 0,1 2 0 0,-1-2 0 0,1 1 0 0,0 0 0 0,0-2 0 16,1 1 0-16,1 1 0 0,-1-1 0 0,0 2 0 0,2-3 0 15,-2-1 0-15,3 5 0 0,-1 0 0 0,0-1 0 0,1 0 0 32,0 2 0-32,-1 0 0 0,0 2 0 0,0-1 0 15,1 0 0-15,-2 1 0 0,1 0 0 0,0 0 0 16,-2 1 0-16,0 0 0 0,1-1-128 0,-1 2 128 0,0 1 0 0,-1-4 0 0,0 1 0 0,2 2 0 16,-1-5 0-16,0 3 0 15,2 1 0-15,1-1 0 0,1 0 0 0,-1-1 0 16,1 1 0-16,0-3 0 0,1 2 0 0,0 1 0 0,1 2 0 0,0-2 0 0,0 2 0 15,0 0 0 1,-1 1 0-16,2 3 0 0,-1-2 0 0,1 3 0 0,-1-4 0 0,1 4 0 16,1 2 0-16,-2-3 0 0,2 2 0 0,0 1 0 0,-2 0 0 0,2 0 0 15,0 0-128-15,0 0 128 0,-1 1 0 0,1-1 0 16,0 0 0-16,1 0 0 0,0 0 0 0,0 0 0 16,0 0 0-16,0 0 0 0,0 0 0 0,0 0 0 31,0 0 0-31,0 0 0 0,0 0 0 0,-19-7 0 15,16 4 0-15,-1 2 0 0,0 1 0 0,-1 0 0 16,0 0 0-16,-1-2 0 0,1 4 0 0,-1-2 0 16,0 0 0-16,-2-2 0 0,2 2 0 0,0 0 0 15,-1 0 0-15,-1 0 0 0,1 0 0 0,-1 0 0 16,1 0 0-16,-2 0 0 0,2 0 0 0,-2 0 0 0,2-3 0 0,-2 3 0 16,-1-1 0-16,2-2 0 0,-3 1 0 0,1 1 0 15,0-2 0-15,-1 0 0 0,1-1 0 0,0 1 0 16,0 0 0-16,0-2 0 0,0 1 0 0,0 0 0 15,0-1 0-15,0 2 0 0,-1-1 0 0,3 0 0 16,-1 2 0-16,0-2 0 0,1 2 0 0,-1-2 0 0,2 1 0 16,-3 1 0-16,1 1 0 0,-1 1 0 15,0 1 0-15,-1-1 0 0,-1 2-128 0,-1 1 128 16,0 1 0-16,-1-2 0 0,-1 2 0 0,1-2 0 0,-3 2 0 0,1 0 0 16,0-2 0-16,0-1 0 0,3 2 0 0,-1-3 0 15,2 0 0-15,-1-3 0 0,2 2 0 16,1-3 0-16,0 2 0 0,1-2 0 0,-1-1 0 15,-2 2 0-15,4-1 0 0,-1 1 0 0,1 1 0 0,-2 1 0 16,2-2 0-16,0 3 0 0,-1-1 0 0,1 1 0 16,1 0 0-16,0 0 0 0,0 0 0 0,0 0 0 15,2 0 0-15,-1 0 0 0,1 0 0 0,-1 0 0 16,1 0 0-16,-1 0 0 0,1 0 0 0,0 0 0 16,0-1 0-16,0 1 0 0,1-2 0 0,-1 0 0 0,1 1 0 15,1 1 0-15,-1-3 0 0,-1 0 0 0,1 0 0 0,1-1 0 16,-1 2 0-16,0-1 0 0,1 2 0 0,-2-4 0 15,0 4 0-15,1-3 128 0,-1 2-128 0,-1-1 0 16,0 0 0-16,-1 0 0 0,3 2 0 0,-3-2 0 16,1 0 0-16,1 0 0 0,-1 2 0 0,0-1-144 15,0 2 144-15,0-3 0 0,-1 2 0 0,2 1 0 16,-1 0 0-16,1-3 0 0,-1 3 0 0,0 0 0 16,-2 0 0-16,1 0 0 0,0-2 0 15,-2 1 0-15,0 1 0 0,1-3 0 0,-1 3 0 16,2-3 0-16,-2 0 0 0,-1-3 0 0,3 2 0 0,-1 0 0 0,1-1 0 0,-1 2 0 15,1-3 0-15,1 2 0 16,0 1 0-16,-1 2 0 0,2-1 0 0,-2-2 0 0,1 4 0 0,0 1 0 16,-2-1 0-16,1 3 0 15,-1-1 0-15,1-2 0 0,0 0 0 0,-1 1 0 0,1 3 0 0,-1-1 0 16,2-1 0-16,0-1 0 0,0 2 0 0,0-3 0 16,1 0 0-16,0 0 0 0,0 0 0 0,1 0 0 15,0 0 0-15,1-3 0 16,-1 3 0-16,0-1 0 0,-1 1 0 0,0-2 0 0,0-1 0 0,0 3 0 15,-1-1 0-15,1 1 0 0,-2 0 0 0,1 0 0 16,-2 0 0-16,1 0 0 0,-1 1 0 0,2 2 0 16,-1-3 144-16,-1 0-144 0,1 0 0 0,-2 0 0 0,2-3 0 0,-2 3-192 15,2-1 192-15,-2 1 0 16,1-3 0-16,-2 2 0 0,1 1 0 0,-1-2 0 16,1 2 0-16,0 0 0 0,0-3 0 0,-1 2 0 0,-1 2 0 0,0-1 0 15,0 0 0-15,-2 3 0 16,2-1 0-16,-3-1 0 0,2 2 0 0,0-2 0 0,-2 2 0 0,1-1 0 15,0 2 0-15,0-4 0 16,-2 2 0-16,1-2 0 0,2 1 0 0,-2 2 0 16,1-3 0-16,-1 2 0 0,2 2 0 0,-1-4 0 0,1 3 0 0,1 0 0 0,-2-3 0 0,1 4 0 31,1-1 0-31,0 0 0 0,0 0 0 0,-1 0 0 16,1 4 0-16,0-1 0 0,3 0 0 0,-2 0 0 0,1 0 0 15,-1-1 0-15,0 4 0 0,-1-3 0 0,1 3 0 0,-2 1 0 0,1-3 0 0,-2 2 0 16,3-2 0-16,-1 2 0 0,1-1 0 0,-1 2 0 15,1-2 0-15,-1 3 0 0,0-4 0 0,1 3 0 16,0-1 0-16,0 1 0 0,1 0 0 0,-3 1 0 16,1 2 0-16,0 0 0 15,0-3 0-15,1 4 0 0,0-1 0 0,-1 3 0 16,1 0 0-16,0-2 0 0,-1 4 0 0,1-2 0 0,-1 3 0 0,1-3 0 0,0 2 0 16,1 2 0-1,0 1 0-15,0-1 0 0,1 1 0 0,-1-1 0 16,2 0 0-16,0-2 0 0,0 1 0 0,1-4 0 0,0 1 0 0,-1 0 0 0,1-3 0 0,0 2 0 15,0-1 0 1,0 1 0-16,-1-3 0 0,1-2 0 0,0 0 0 0,0-2 0 0,0 2 0 0,-2-2 0 16,2 0 0-16,-1-4 0 0,2 2 0 0,0-1 0 15,-1-1 0-15,-1 2 0 16,3-2 0-16,-3-2 0 0,2-1 0 0,0 2 0 16,2-1 0-16,0-2 0 0,0 2 0 0,0-2 0 0,-1 0 0 0,2 0 0 0,-1-2 0 15,0 0 0-15,-1-2 0 0,0-2 0 16,1-3 0-16,-1 2 0 0,-1-4 0 0,1 0 0 0,2-4 0 15,-1 1 0-15,1-1 0 0,-1 2 0 16,2-2 0-16,-1-1 0 0,0 0 0 0,1 0 0 0,0 1 0 0,0 1 0 16,1 2 0-16,0 0 0 0,0-3 0 0,0 4 0 15,1-2 0-15,1 2 0 16,1 1 0-16,-1 0 0 0,2 0 0 16,1 1 0-16,0-3 0 0,0 5 0 0,1-3 0 15,0 4 0-15,-1 0 0 0,-1 0 0 0,1 2 0 0,-3 1 0 16,1 0 0-16,-2 3 0 0,0 0 0 0,-1 3 0 0,-1 0 0 0,-3 3 0 0,1 4 0 15,-2 2 0-15,-2 4 0 0,0 3 0 0,0 4 0 16,0 2 0-16,1 1 0 0,1 1 0 0,2-1-128 0,-1 0 128 16,3-1 0-16,2 0 0 0,0 1 0 0,2-5 0 31,0-1 0-31,2-2 0 0,4 2 0 0,0-2 0 0,-1-4 0 0,1-2 0 0,1-3 0 0,1-3 0 16,3 0 0-16,0-4 0 0,4-2 0 0,3-2 0 15,-3 0 0-15,8-5 0 16,6-2 0-16,10-1 0 15,8-2-1216 1,8-3-320-16,12 1-48 0,16-2-22000 0</inkml:trace>
  <inkml:trace contextRef="#ctx0" brushRef="#br2" timeOffset="159601.28">13694 14423 10127 0,'0'-2'896'0,"0"0"-704"0,1 0-192 0,-1 2 0 0,1 0-192 0,-1-2-64 0,1-2 0 0,3-2-16 0,2-3 272 0,0 2-128 0,2-3 128 0,0 4 0 0,2-3-160 0</inkml:trace>
  <inkml:trace contextRef="#ctx0" brushRef="#br2" timeOffset="162788.26">13799 14342 10127 0,'0'0'896'0,"0"0"-704"0,0 0-192 16,1 0 0-16,0 0 1488 0,0 2 272 0,2-2 48 0,-1 0 16 0,1 2-432 0,-1 0-96 0,1-2-16 15,-3 0 0-15,0 0-448 0,0 0-112 0,0 0-16 0,0 0 0 16,0 0-256-16,0 0-48 0,0 0-16 0,0 0 0 16,0 0-384-16,22 0 0 15,-18 3 128-15,-1-3-128 0,1 3 0 0,-3-2 0 0,1 4 0 0,-4-1 0 16,1-1 0-16,-3 0 0 0,-2 0 0 0,-1 1 0 15,-3-2 256-15,-1 2 32 0,-3-3 0 0,1 1 0 16,-2 1 592-16,-1-3 112 0,-3 0 32 0,1 0 0 16,-1 0 0-16,0-3 0 15,1 3 0-15,1-3 0 0,-2-1-208 0,3 2-48 16,-1-2 0-16,2-2 0 0,1-1-384 0,1 2-96 16,-1 1-16-16,0-1 0 0,2 1-272 0,1-2 0 0,-1 2 128 15,0 0-128-15,0 2 0 0,1-1 0 16,1 3 0-16,-1-1 0 0,-3-1 0 0,2 2 0 0,0 0 0 0,-2 2 160 0,2-2-160 0,-2 1 0 15,0 2 0-15,1-2-176 0,-1 2 176 0,-1-1 0 16,3 2 160-16,0-2-160 0,-2-2 288 0,2 4-32 16,-2-2-16-1,-1 0 0-15,2-2-240 0,-2 2 128 0,0-2-128 0,1 0 0 0,1 0 144 0,2 0-144 16,0 3 128 0,1-3-128-16,1 0 320 0,2 0 0 0,-2-3-16 15,1 3 0-15,1-4-160 0,0 4-16 0,0-2-128 0,0 2 192 0,1-3-48 0,0 3-16 0,-2 0 0 0,1 0 0 31,-1 0-128-31,-1 0 0 0,-1 0 0 0,0 3 0 16,0-1 0-16,-1 0 0 0,1 0 0 0,-1 1 0 0,-2-2 0 0,3 1 0 0,3-2 0 0,0 1 0 16,-2-1 128-16,-1 0 0 0,0 0 0 0,0-1 0 15,0 1 0-15,0-2 0 0,1 1 0 0,-3 1 0 32,1-3-128-32,-1 1 0 0,-2 0 0 0,1 2 0 0,-1-2 0 15,-2 2 0-15,0 0 128 0,-1 0-128 0,-3 2 0 16,1-2 0-16,0 0 0 0,-1 2 0 0,1 0 0 15,-1-2 0-15,1-2 0 0,0 2 0 0,6 0 0 0,-2 0 0 16,-3-2 0-16,1 2 0 0,1-2 0 0,-1 2 0 16,1-3 0-16,-2 3 0 0,1-1 192 0,1 1 16 15,1 1 0-15,-1-1 0 0,-3 0-208 0,0-1 0 16,-2 1 0-16,-2 0-160 0,1 4 160 0,-1-4 0 16,0 2 0-16,1 0 0 0,-1 0 0 0,-1-2 0 15,1 3 0-15,-2-3 0 0,3-3 0 0,1 3 0 16,2 0 0-16,2 0 0 0,-2 0 0 0,2 0 0 15,1 0 0-15,0-2 0 0,0 0 0 0,-2 0 0 16,1 2 0-16,0-3 0 0,-1 2 0 0,0 1 0 0,-2-2 0 16,-2 2 0-16,0 0 0 0,-1-3 176 0,0 3-176 0,-1-1 192 15,0 1-192-15,0 1 0 0,-1 2 144 0,-2-3-144 16,0 0 0-16,-1 0 0 0,-1 2 0 0,1-1 0 16,-3-1 0-16,-1 3 0 0,-1-1 0 0,3 0 0 15,0 0 0-15,0 2 0 0,3-1 0 0,0 0 0 16,1-1 0-16,0 0 0 0,2 0 0 0,1-2 0 15,2 0 0-15,0 0 0 0,-3-2 0 0,1 0 0 16,-1 0 0-16,-2-2 0 0,0 2 0 0,-2 1 0 16,-1-4 0-16,0 5 0 0,-2-2 0 0,-1 2 0 15,-3 2 0-15,0 0 0 0,1-2 0 0,0 0 0 16,0 0 0-16,-1-4 0 0,1 4 0 0,1-2 0 0,3-1 0 16,-1 2 0-16,0-1 0 0,1-2 0 15,3 2 0-15,1-1 0 0,-1 2 0 0,2-2 0 16,0 2 0-16,0 1 0 0,1-2 0 0,-1-1 0 15,0 2 0-15,-1 1 0 0,0-3 0 0,-2 3 0 0,-1-2 0 16,-3 1 0-16,0-2 0 0,-1 1 0 0,-1 1 0 16,-1-3 0-16,-1 3 0 0,-1-1 0 0,1 2 0 0,0 0 0 15,-1 0 0-15,2 2 0 0,4-2 0 0,0 0 0 16,0 0 0-16,7-2 0 0,3 2 0 0,-3-3 0 16,-3 0 0-16,-3-1 0 0,3 0 0 0,2 0 0 15,1 0 0-15,0-1 0 0,2 4 0 0,-2-3 128 16,3 2-128-16,-1-2 128 0,-1 2-128 0,2-2 0 15,1 4-128-15,-2-3 128 0,-3 0 0 0,-4 0 0 16,2-1 0-16,0 1 0 0,1-2 0 0,0 1 0 16,1 0 0-16,2-1 0 0,1 2 0 0,-1 0 0 0,2 0 0 0,0 1 0 15,1 0 0-15,2-1 224 0,-1 2-32 16,-2-1 0-16,2-1-48 0,-2 2-16 0,-1-2 0 0,1 1 0 16,0 1-128-16,0 1 0 0,0-3-160 0,0 3 160 15,0 0 0-15,0 0-144 0,-1 3 144 0,1-2 0 16,0 1 0-16,0 1 0 0,0 1 0 0,1-2-128 15,0 2 128-15,1-2 0 0,1 2 0 0,0-1 0 16,0 0 0-16,4-2 192 0,-1 2-64 0,1-1 0 16,3 0-128-16,1 0 0 0,0 1-128 0,3-3 128 15,-1 1 0-15,1 1 176 0,2-2-16 0,-1 3 0 16,1 0-160-16,-1-1 0 0,0 3 0 0,-2 1 0 16,2 1 0-16,-1 2 0 0,0-3 0 0,0 2 0 0,2-2 0 15,0 0 0-15,-1 3 0 0,-2 0 0 0,4 0 192 0,0-3-64 16,0 2 0-16,2 0 0 0,0-1 80 0,1 0 16 15,0 2 0-15,1-3 0 0,1 1-224 0,0-1 128 16,1 1-128-16,-1-1 0 0,0 0 176 0,0 0-176 16,1 4 192-16,0 5-192 0,-1-2 0 0,2 4 0 15,-1 4 0-15,1-4 0 0,-1 0 0 16,1 0 0-16,-1 5 0 0,1 0 0 0,0 4 0 0,0 1 0 16,0 1 0-16,1 0 0 0,-1 1 0 0,-1-5 0 15,1-6 0-15,-2 5-144 0,1 5 144 0,2 3 0 0,0 1 0 16,-2-3 0-16,2 3 0 0,-2 1 0 0,3 3 160 15,0-4-160-15,0-1 0 0,1 1 0 0,1 2 0 0,-1-5 0 16,1 3 128-16,1-3-128 0,-1-1 0 0,2 1 0 16,-3-2 192-16,1-2-48 0,2 3-16 0,-2-2 0 15,2-1-128-15,0 1 0 16,-1-2 0-16,2 5 0 0,0 3 0 0,0-1 0 0,0-3 0 0,-1 5 0 16,0 1 0-16,-1 1 0 0,-3 3 0 15,-1-2 0-15,-1 1 0 0,-2-2 0 0,1 2 0 16,-1-4 0-16,-1-6 0 0,1-1 0 0,-1 3 0 0,-1-1 0 15,1 3 0-15,-1-2 0 0,-1-1 0 0,0-2 0 16,0 0 0-16,0-1 0 0,0-1 0 0,-1 1 0 0,1-3 128 16,1-2 0-16,-1-1 0 0,1-3 0 15,1-1-128-15,0 1 0 0,0-5 0 0,0 4 0 16,0-3 176-16,-1 0 0 0,1 1 0 0,-1-2 0 0,-1 4-176 16,0-2 0-16,0 2 0 0,-2 1 0 0,0 3 0 0,-1-3 0 15,-1 3 0-15,1-3 0 16,1-3 0-16,1 5 0 0,-2-2 0 0,0-3 0 15,1 0 0-15,0-1 0 0,-1 0 0 0,2 1 0 16,-2-3 0-16,1-1 0 0,0 0 0 0,1-1 0 0,0 0 0 16,1-2 0-16,0 1 0 0,1 0 0 0,0-1 0 0,0 3 0 15,1-3 0-15,-2 1 0 0,2 2 0 0,-1-3 0 16,0 2 0-16,-2 0 0 0,2-1 0 0,0 2 0 16,-1-2 0-16,-2 0 0 0,1 2 0 0,-2-1 160 15,2 0-160-15,-1-2 160 0,0 0-160 0,1-2 0 0,-1 1 0 0,0-2 0 16,2-3 0-16,-1 2 0 0,2 0 0 0,0-2 0 15,1 0 128-15,-2 0 0 0,2 0 0 0,0 0 0 16,2-2 112-16,-2 4 16 0,1-2 0 0,1 0 0 16,1 0-256-16,1-2 0 0,1 2 0 0,1-2 0 15,0 4 144-15,1-4-16 0,2 0 0 0,0 1 0 0,1 1-128 0,1 0 0 16,0 0 0 0,1 0 0-16,1 0 0 0,0 0 0 0,1 0 0 0,1 0 0 15,-1 1 0-15,0 1 0 0,2-2 0 0,0 0-176 16,0 0 176-16,2 0 0 0,0-2 0 0,1 1 0 15,-1 1 0-15,2-5 128 0,-3 1-128 0,4 0 128 0,3 2-128 0,1-4 128 16,-3 2-128-16,4 0 128 16,3-2-128-16,4 1 0 0,0 1 128 0,0 1-128 15,1 3 0-15,-2-3 0 0,-1 6 0 0,0-3 0 16,0 3 0-16,-3 0 0 0,1-2 0 0,-3 2-128 16,-4 0 128-16,2 0 0 0,4-1 0 0,0 0 0 0,2-2 0 0,1 0 0 15,1-2 0-15,1 2 176 16,3-2-176-16,2 2 0 0,3 0 0 0,0-3 0 0,0 2 0 15,0-1 0-15,-1-2 0 0,0 1-176 0,0 3 176 0,-2-3 0 16,2 3 128-16,-2 0-128 0,0 3 0 0,-1-3 0 16,0 3 0-16,-2 3 0 0,-2 0 0 0,0-1 0 0,-1 1 0 0,-3-1-128 15,0-1 128-15,-1-4 0 16,1-4 0-16,0 4 0 0,4 2 0 0,0-4 0 16,2 2 0-16,4-2 0 0,4-2 192 0,2-2-16 0,3 2-16 0,0-1 0 15,-1 4 96-15,0-8 32 0,-1 0 0 0,0-1 0 0,-4 5-288 0,4 1 0 31,-1 2 128-31,1 0-128 0,0-1 0 0,-4 4 0 16,-1 3 0-16,-3 1 0 0,0 1 0 0,-3-3 0 16,1 0 0-16,-1-2 0 0,-1 2 0 0,6-2 0 0,3 1 0 0,1 1 0 0,1 0 0 0,0 0 0 15,2 1 160-15,-2-2-160 0,1-2 0 0,0-2 0 16,0-1-144-16,1-1 144 0,-2 2 0 0,0-2 0 16,-2 2 128-16,3 1-128 0,2 1 0 0,-1 0 0 15,-4 3-128-15,-3 0 128 16,-3-3 0-16,-2 3 0 0,-2 0 0 0,-1-3 0 0,-1 1 0 0,2 2 0 0,5-1 0 15,0 2 0-15,3-2 0 0,-2 2 0 0,2 0 128 16,-1 2-128-16,0-4 0 0,-1 2 0 0,0 0-128 0,-3-2 128 16,0 1 0-1,-1-3 0-15,2 1 0 0,-3 1 0 16,-3-2 0-16,3 4 0 0,0-4 0 0,1 3 0 16,0-2 0-16,-2 1 0 0,-2 1 0 0,0-3 0 0,0 0 0 0,1 0 0 0,0 1 0 0,0-1 0 31,0-1 0-31,2 1 0 0,-2 0 0 0,0 1 0 15,-2 2 0-15,-2-1 176 0,-2 2-48 0,1-2-128 16,2 2 192-16,-1 0-192 0,-1 2 192 0,1-2-192 0,-4-2 0 16,2 0 0-16,-1 0 0 0,0-2 0 0,-3 2 128 15,1-2-128-15,2 0 0 0,1-2 0 0,0 0 176 0,0 2-32 16,1 0 0-16,1 0 0 0,-1 0-16 0,1 2 0 16,-1 0 0-16,-1-2 0 0,-1 3 0 0,-3 0 0 15,-1-1 0-15,-1 0 0 0,-1 1-128 0,-2-2 192 16,-2 1-192-16,-2-2 192 0,0 0-192 0,-3-3 0 15,0 3 0-15,-3-3 0 0,2 3 128 0,-1 0-128 16,1-2 192-16,0 0-64 0,2 0-128 0,0 1 160 16,1-2-160-16,2-1 160 0,-1 2-160 0,2-2 0 15,0 2 0-15,0-1 0 0,-3 2 0 0,2-1 128 16,0-2-128-16,-1 1 128 0,0 0-128 0,-2-1 0 16,-1 2 0-16,-3-2-176 0,-1 1 176 0,-1 0 0 0,-1 0 0 15,-2-3 128-15,-1 2 160 0,-1-4 32 0,-1 0 16 16,-1 0 0-16,-2-2 208 0,0-5 32 0,-1 1 16 0,-1-2 0 15,1-2-464-15,0-2-96 0,0-2-32 0,2-1 0 16,0 2 0-16,2-3 0 0,1 0 0 0,-1-1 0 16,1 3 0-16,-1-3 0 0,-1-1 0 0,2-5 0 15,-1 3 0-15,-1 0 0 0,0 3 0 0,0-1 0 16,-2 0 0-16,-1-1 0 0,-1-2 0 0,-1 0 0 16,-2-5 0-16,0 1 0 0,1-4 0 0,-1-2 0 0,3 1 0 15,0 1 0-15,2-1 0 0,0-1 0 16,3-2 0-16,1-3 0 0,1 1 0 0,2 4 0 0,0 5 0 0,2 3 0 15,-1 1 0-15,0 2 0 0,-2-1 0 0,2 1 0 16,-2-1 0-16,1 2 0 0,-1 4 0 0,0 0 0 16,-1-4 0-16,-1 1 0 0,0 0 0 0,-3 1 0 15,1-2 0-15,-2 4 0 0,-1-2 0 0,-1 0 0 16,-3-1 0-16,-1 0 0 0,1 2 0 16,-3-2 0-16,0 1 0 0,-2-3 0 0,0-1 0 15,-1 3 0-15,0-2 0 0,1 0 0 0,2 2 0 0,0-1 0 0,-1 0 0 0,3 0 0 16,3 2 0-16,0 2 0 0,2 0 0 0,0 1 0 15,1 1 0-15,1 3 0 0,1 1 0 0,1 4 0 16,0-2 0-16,1 1 0 16,-2 2 0-16,1 0 0 0,0 2 0 0,-2-3 0 15,1 4 0-15,-1-4 0 0,2 5 0 0,-3 0 0 16,4 2 0-16,-3-4 0 0,-1-1 0 0,0 0 0 0,2 2 0 16,-1-1 0-16,2-2 0 0,0-1 0 0,0 0 0 15,1 1 0-15,0-1 0 0,0-2 0 0,0 4 0 0,1 0 0 16,-1-1 0-16,0 1 0 0,1-2 0 0,-2 3 0 15,1 2 0-15,-1 1 0 0,1 4 0 0,-2-3 0 0,1 2 0 0,-1-2 0 16,-1-1 0-16,2 1 0 0,-1 0 0 0,0 0 0 16,1 2 0-16,0-1 0 0,-2 2 0 0,2-4 0 15,-1 4 0-15,0-3 0 0,0 2 0 0,-1-2 0 16,1 1 0-16,0-2 0 16,-2 3 0-16,0-3 0 0,0 2 0 0,-1 2 0 15,0-1 0-15,1 0 0 0,-3 2 0 0,1-1 0 0,-2 2 0 0,-1 1 0 16,0 0 0-16,1 0 0 15,-5 0 0-15,0 0 0 0,0 1 0 0,-2-1 0 16,-2 0-656-16,-1 0-80 0,4 0-16 0,-2 0 0 0,-4-1 592 0,-3-1 160 0,-1 2 0 16,-1-3 0-16,2 2 0 0,1-2 0 0,1 0 0 0,1 0 0 15,0 0-256-15,-1-4 32 16,-1 4 0-16,-2-6-16288 16,-2 0-3248-16</inkml:trace>
  <inkml:trace contextRef="#ctx1" brushRef="#br2">28250 13700 0,'0'0'0,"0"0"0</inkml:trace>
  <inkml:trace contextRef="#ctx0" brushRef="#br3" timeOffset="-210781.85">8333 9152 25791 0,'6'-1'2304'0,"-1"1"-1856"0,-4 0-448 0,-1 0 0 0,-1 1 304 0,0 1-48 0,1-2 0 0,0 3 0 0,-2 1 272 0,-3-2 48 0,-3 2 16 0,-2-1 0 0,-2 1-368 0,-2-1-80 15,-2-1-16-15,1-2 0 0,-1-2 736 16,1 2 144-16,3-4 16 0,-1 1 16 0,0 0 48 0,0 0 16 15,0 0 0-15,0 0 0 0,-1 2-416 0,-1-2-96 0,-1 3-16 0,-1-2 0 16,-2 1-256-16,-2-2-64 0,-1 1-16 0,-3 0 0 16,-2 2-80-16,-4 0-16 15,-2 0 0-15,-4 0 0 0,-3-2-144 0,-4 2 0 0,-5 0 0 0,-3 2 128 16,2-2-128 0,-4 4 192-16,1-1-192 0,1 0 192 0,3 0 48 15,-4 1 16-15,-4-2 0 0,0-1 0 0,-1 2-256 0,3-3 0 16,4 0 128-16,2 0-128 0,2 0 0 0,3 0 128 0,1-3-128 0,-4 3 0 0,-2-1 0 0,0 1 128 15,-3-2-128-15,0 2 0 16,-2-3 0-16,-1 3 0 16,1 3 0-16,1-3 0 0,-1 2 208 0,-2-1-48 15,-6 2-16-15,1-1 0 0,3-1-144 0,5 2 0 16,1-2 0-16,0 2 0 0,0-1 0 0,3-1 0 0,0-2 0 16,2 1 0-16,4 0 0 0,5-2 0 0,2-2 0 15,4 0 0-15,1 2 0 0,2-1 0 0,5 3 144 16,-2-1-144-16,1-5 224 0,-1 1-32 0,0 1 0 0,0 2 0 15,0 2-32-15,0 2-16 0,0 1 0 0,0-3 0 16,0 0-144-16,-1 0 0 0,-1 3 0 0,0 0 0 16,2-2 0-16,2 4-144 0,-1-1 144 0,0-2-208 15,2 2 208-15,0 0 0 0,4-2 0 0,0 2 0 16,2-2 0-16,1-2 128 0,1 2 0 0,1 0-128 16,3-2 0-16,1 0 0 0,2 0 0 0,0 0 0 15,2 0 304-15,1 0-48 0,0 0-16 0,1 0 0 0,1 2-80 16,0 0-16-16,-1 0 0 0,2-2 0 0,-2 4-144 15,2-2 0-15,-2 5 0 0,0-4 0 0,-1 1 0 16,2 1 0-16,-1 2 0 0,0 2 0 0,1-3 0 16,-2 0 0-16,1 2 0 0,-1 0 0 0,1 5 128 0,-1-3 0 15,2 2 0-15,-1 0 0 0,0-2 80 0,1 3 16 16,0-3 0-16,-1 2 0 0,2-1-48 0,-1 0-16 16,1 2 0-16,-2-2 0 0,-1 4-32 0,2 1 0 15,-1-2 0-15,-1 3 0 0,2-4 0 0,2 2 0 16,-1 2 0-16,2 4 0 0,0-2 0 0,1 3 0 0,1 0 0 15,2 4 0-15,1 3 0 0,0 2-128 0,2 3 192 0,0 1-64 16,-2 0-128-16,-2-1 0 16,2 12 0-16,-4 3 0 0,1 0 0 0,-4 0 0 15,-1 5 0-15,0-3 0 0,1-4 0 0,-1-5 0 0,0-3-224 0,-1-5 80 16,0 0 144-16,-1-6 0 16,0 0 0-16,-2 1 0 0,-1-1 0 0,1 2 0 0,0-2 0 15,-1 1 0-15,2 2 0 0,2-3 176 0,1 7-48 0,0-5 0 16,4 0-128-16,2-1 0 0,1 2 0 0,1-3 0 15,1 2 0-15,0-2 0 0,3 3-144 0,-2 0 144 0,3 8 0 16,-3-1 0-16,1 0 0 0,-3 3 144 16,-2 0-144-16,-1 6 0 0,-2 4 0 0,-2-7 0 15,-1-2 0-15,0-5-176 0,-1-8 48 0,1-3 0 16,-2-2 128-16,0-1 176 0,-1-5-48 0,1 1 0 16,-3-2-128-16,3 0 0 0,0-3 0 0,0 1 0 0,2-2 0 15,0 2 0-15,1-4 0 0,1 4 0 0,1-5 336 0,0 2 48 16,2 5 0-16,1-5 0 0,0-2-208 15,1 5-48-15,1-3 0 0,1 2 0 0,0 0-128 0,2 2 0 16,-1-2 0-16,0 2 0 0,0 0 0 16,-2-1 0-16,-2 1 0 0,0-1 0 0,-2-1 0 0,0-2 0 15,-2-2 0-15,0-1 0 0,-2 0 0 0,0-2 0 0,-1-1 0 0,0-3 0 16,3 0 0-16,-2-3 0 16,2 1 0-16,1-1 0 0,0-1 0 0,-1 1 192 15,2 0-64-15,0-3 0 0,1 3 0 0,-2 0 0 16,0 0 0-16,0 0 0 0,0 0 112 0,0 0 16 0,22-3 0 0,-17 3 0 15,1 0-256-15,0 1-128 0,0 1 128 0,1-2-208 16,0 3 208-16,-1-2 0 16,2 2 0-16,-1-1 0 0,1-2 0 0,-1 4 0 0,0-4 0 0,1 2 0 15,0 0 0-15,1-2 0 16,0-2 0-16,2 2 0 0,1-2 0 0,2-2 0 0,3 2 0 0,3-2 0 16,1 1 0-16,2 0 192 0,3-1-64 15,-1 2-128-15,1-1 0 0,1 3 0 0,2-1 0 0,-1 2 0 16,2 2 0-16,2-1 0 0,3 2 0 0,1 2 0 0,2 1 0 15,1 0 0-15,0-1 0 0,-1 0 0 16,3-4 0-16,1 0 0 0,0 0 0 0,1-2 0 0,3 0 0 0,-1 0 0 16,-3 0 0-16,-3-2 0 15,3 0 0-15,1 2 0 0,1 0 0 0,-1-2 0 16,-2 2 0-16,0-4 0 0,2-2 0 0,1 0 0 16,2-3 0-16,4 2 0 0,2 2 0 0,0 0 0 0,-2 2 0 0,0 1 0 0,3 2-192 15,-1 0 192-15,-4 0-160 0,1-1 160 0,1 1-160 0,1 0 160 31,-2 3-144-31,-4 0 144 0,-6 1-128 0,3-1 128 16,4 3-320-16,-3 1 32 0,1-1 0 0,-5 0 0 0,2-3 80 0,-2 0 16 0,0-2 0 0,0 2 0 16,2-1 192-16,0-2 0 0,0 0 0 0,0 0-144 15,1 2 144-15,-2-4 0 16,1 2 0-16,0-2 0 0,0 2 0 0,-2 0 0 16,2 0 0-16,-1 0 0 0,-2 2 0 0,-3 0 0 15,-2 0 0-15,-1 2 0 0,-1 2 0 0,-2-2 0 0,-3 2 0 0,-3-1 0 16,-3-1 0-16,-4-1 0 0,-1 2 0 0,-3-5-128 0,-1 1-48 15,0 2 0-15,-1-3 0 16,1-3 0-16,1 0 176 0,-1 0 0 16,0 2 0-16,0-4 128 0,-1 1-128 0,2 1 128 15,1-2-128-15,-1 0 128 0,2 2-128 0,-2-3 176 16,0 0-176-16,-1 2 192 0,-1 1-64 0,0 0 0 0,-2 1 0 0,-2 0 0 0,-1 2-128 0,0 0 0 16,-2 0 0-16,-1-2 0 15,-1 4 128-15,-2-2 0 0,-2 0 0 0,-1 0 0 0,0 0-128 0,-3-2-176 31,0-1 48-31,-2 0 0 0,-1-1 128 0,0-1 176 0,2-1-48 16,0 1 0-16,1-4-128 0,1 1 0 0,1 0 0 0,2-2 0 16,1 2 128-16,2-2 0 0,0 1 0 0,1 2 0 15,2-2-128-15,-1 2 0 0,1-2 0 0,0 0 128 16,0 4-128-16,-2-1 0 0,0 1 0 0,0 1 0 16,1-2 0-16,-2-1 192 0,0 1-192 0,0-1 192 15,0 1-192-15,-2-2 0 0,2 0-192 0,-1 0 192 0,1-2 0 16,-2-3 240-16,1 3-16 0,-2-2 0 0,2-3 32 0,-3-2 0 15,2-4 0-15,-2-4 0 16,1-1-64-16,1-2-16 0,1 2 0 0,1-3 0 16,1-2-176-16,1 2 0 0,2-2 0 0,0-1 0 0,0 1 144 0,-1-1-144 15,0 1 160-15,0 0-160 0,0 1 160 16,1-2-160-16,-2-1 160 0,1-3-160 0,-2-1 256 16,0-2-32-16,-1 1-16 0,-1 1 0 0,0 5-208 0,-1 0 176 15,0-3-176-15,-1 2 160 0,1 0-160 0,-1-1 0 16,1 2 0-16,-2-3 0 0,2 3 0 0,-1-5 0 15,1-2 0-15,-1 1 0 0,2 1 0 0,1 1 0 16,0 1 0-16,0 2 0 0,0 5 0 0,1 2 0 16,-1 0 0-16,-1 1 0 0,1 0 0 0,-1 2 0 15,0 2 0-15,-2-4 0 0,2 1 0 0,0 6 0 16,0 2 0-16,-1 0 0 0,1-6 0 0,-1-6 0 16,-2 0 0-16,0 2 0 0,2-3 0 0,-1 3 0 15,-1-1 0-15,2 1 0 0,1 4 0 0,0-3 0 0,-1 3 0 16,1-4 0-16,1 3 0 0,-1 3 0 0,1 0 0 0,-1 1 0 15,-1 1 0-15,0-2 0 0,1 2 0 0,-2-1 0 16,2 3 0-16,-2-3 0 0,1 3 0 0,-2 0 0 16,2 0 0-16,-2-2 0 0,2 3 0 15,-3-1 0-15,1 2 0 0,0 2 0 0,1 2 0 0,-2-2 0 16,0-1 0-16,0 0 0 0,-1 0 0 0,-1 1 0 16,1-1 0-16,1 0 0 0,-2 0 0 0,2-3 0 15,0-1-144-15,2-3 144 0,1 1 0 0,2 0 0 16,1 3-576-1,3-1-16-15,2 3 0 0,5-2 0 0,4 4-944 0,9-3-176 16</inkml:trace>
  <inkml:trace contextRef="#ctx0" brushRef="#br3" timeOffset="-206160.63">8350 12041 35935 0,'-3'2'3200'0,"-1"-1"-2560"0,3 2-512 0,0-3-128 0,1 0-816 15,0 0-176-15,-2 0-32 0,1 0-16 0,-1 0 880 0,-1 0 160 0,2 0 0 0,1 0 128 0,0 0 560 0,0 0 112 0,0 0 32 0,10-20 0 0,-7 17-480 0,-1 0-96 0,-1 0 0 0,0 3-16 0,0-2 320 16,-1 1 64-16,0 1 16 0,-1 0 0 0,0 0 0 15,0 0 16-15,-2 1 0 0,3-1 0 0,0 0-336 16,0 0-64-16,0 0 0 0,0 0-16 16,-17 15 16-16,13-12 16 0,-1 0 0 0,2-2 0 0,-1 2-112 0,0-3-32 15,0 0 0-15,-1 0 0 0,2 0-128 0,-3 0 0 16,-1 0 0-16,0-3 0 0,0 2 128 0,-3 1 0 16,0 0 0-16,-3-3 0 0,0 3-128 0,-2 0 0 15,0-2 0-15,-1 2 0 0,-1-1 0 16,-2 1 0-16,1 0 0 0,-3 1 0 0,0 1 0 0,-2 1 0 15,-1-2 0-15,-2 2 0 0,0 0 0 0,-2 2 0 16,3-1 0-16,-3-2 0 0,1 0 0 0,0 0 0 16,0-2 0-16,-3 1 0 0,-1 2 128 0,-1-3 0 0,-3 0 0 15,1-3 0-15,0 3-128 0,1 0 0 0,-2 3 0 0,2-3 0 16,0 0 0 0,-3 0 0-16,-3 0 0 0,2 0 0 0,3-3 0 0,0 3 0 15,1-1 0-15,-1-3 0 0,5 2 0 0,0-2 0 16,3 2 0-16,0-2 0 0,3 2 0 0,-1-1 0 0,0 3 0 0,-3-1 0 15,1 1 0-15,0 0 0 0,2 0 0 0,-2-3 0 16,-1 3 0-16,-3 0 0 0,-1 0 0 0,2 0 0 16,-2 0 0-16,0 0 0 0,-1-2 0 0,1 2 0 0,1 0 0 15,2 0 0-15,0 0 0 16,1 0 0-16,4-1 0 0,-2 1 0 0,-1-4 0 0,0 1 0 16,1 1 0-16,-1-2 0 0,2 1 0 15,-2-2 0-15,5 1 0 0,-3 1 0 0,-2 2 0 0,-1-1 0 16,-1 1 0-16,-1 2 0 0,1 1 0 0,-1-2 0 15,1 4 0-15,1-2 0 0,1 0 0 16,0 0 0-16,3 1 0 0,0-3 0 0,-2 0 0 0,0 1 0 0,-1-1 0 0,-1 0 0 16,4 2 0-16,-3-2 0 0,0-2 0 0,-4 2 0 15,0 0 0-15,1-1 0 0,2 1 0 0,1 0 0 16,-3 0 0-16,3-3 0 0,1 3 0 0,1-4 0 0,-2 4 0 16,1-2 0-16,-1-1 0 0,3 2 0 0,-1 1 0 15,1 0 0-15,0 0 0 16,2 0 0-16,0 0 0 0,-1 0 0 0,0 1 0 0,-3-1 0 0,0 3 0 0,2-3 0 15,-2 0 0-15,0-3 0 0,3 2 0 0,0 1 0 16,0-2 0-16,-1 1 0 16,2-2 0-16,0-1 0 0,0-1 0 0,1 2 0 0,3-1 0 0,0 2 0 15,1-2 0-15,0-2 0 0,1 2 128 0,1 1-128 0,2 0 0 16,2 0 0-16,-1 0 0 0,2 0 0 0,1-1 224 16,-1 2-32-16,1 1-16 0,1-2 0 0,0 1-176 15,0 2 0-15,3-2 0 0,-3 2 128 0,1 2-128 0,0 0 0 31,-1 1 0-31,-1 0 0 0,1 4 0 0,1-1 0 16,-1-3 0-16,2 6 0 0,2-1 0 0,-1-2 0 0,2 2 0 0,0 0 0 16,2 0 0-16,2 2 128 0,0 3-128 0,2-3 192 0,-1-2-48 0,1 2 0 15,1 2 0-15,0 1 0 0,1-3-144 0,0 2 0 16,1 2 0-16,-3-2 0 0,3 4 0 0,-4-1 0 16,0 1 0-16,-1 0 0 0,1 0 0 0,-2 3 0 15,0 1 0-15,-1 1 0 0,2-2 0 0,-4 2 0 16,2 2 0-16,-1-1 0 0,1 0 0 0,0-2 0 15,3-5 0-15,-2 5 128 0,2 2-128 0,1 3 0 0,1-1 0 16,0-1 0 0,1 0 240-16,2-2 16 0,-1 1 0 0,2 2 0 15,-1 3-112-15,1-2-16 0,0 1 0 0,-1-2 0 16,1 2-128-16,-2-3 0 0,0 1 0 0,-2 0 0 0,0 1 0 0,-2-1 0 16,0 1 0-16,-2 1-176 15,0 3 176-15,-1-1 0 0,0-3 128 0,-2 3-128 0,-1 2 0 0,0 1 0 16,-1-5 0-16,0 5 0 0,0 0 176 0,2 1-48 15,-1-4 0-15,3 1 0 0,2-5-128 0,1 2 0 0,2-3 0 0,0-1 0 0,1-4 0 16,1 2 240-16,0 1-64 0,2 1-16 0,-3-2-160 0,1 2 160 16,0 3-160-16,-1 4 160 15,-3-5-160-15,0 5 0 0,-2 3 0 16,-2 3 0-16,-3 5 0 0,-1 1 0 0,-2-2 0 0,-1-5 0 16,1-2 0-16,-2-3 0 0,1-5 0 0,-1 0 0 0,3-3 0 0,-2-5 0 15,2 4 0-15,0 1 0 0,1-3 176 0,0 0-48 16,1 0-128-16,3-3 192 0,0-1 160 0,1-4 32 31,0 1 0-31,1 0 0 0,-1 0-192 0,1-1-48 16,-1 2 0-16,0-2 0 0,-1 0-16 0,1-1 0 15,-1 1 0-15,-2 2 0 0,1-2-128 0,0 2 0 0,-2 1-192 16,-1-4 192-16,1-1 0 0,0 1 0 0,1-3 0 0,-1-4 0 16,0 4 416-16,2-2 48 0,1-3 16 0,-1 2 0 15,2-3-96-15,-1 2-32 0,2-2 0 0,-1-2 0 16,2 2-224-16,-1-3-128 0,3 2 128 0,-4 1-128 15,0 0 176-15,0 0-48 0,17-18 0 0,-13 11 0 16,2 1-128-16,-1 0 192 0,-2 0-192 0,1 2 192 16,0 0-192-16,-3 2 128 0,0 2-128 0,1-3 128 15,-2 2-128-15,0 1 0 0,1 0 0 0,1 0 0 16,1 1 0-16,0 2 0 0,2-1 0 0,0 0 0 16,0 0 0-16,0 1 0 0,1-2 0 0,1 1 0 0,1-2 0 0,1-2 0 15,0 4 0-15,-1-4 0 0,2 1 0 0,0-2 0 16,0 1 0-16,0 0 0 0,0 2 0 0,-3 0 0 15,2 0 0-15,-1 0 0 0,1 0 0 0,-2 2 0 16,1 0 0-16,-1 4 0 0,1-2 0 0,-1 1 0 16,1-1 0-16,0-1 0 0,0 1 0 0,2 1 0 15,1-4 0-15,2 2 0 0,1-1 0 0,2-1 0 16,0-1 0-16,1 3 0 0,1-3-128 0,0 0 128 16,2 1 0-16,1-1 0 0,0 1 0 0,0 1-176 15,1 0 176-15,1-2-128 0,-4 4 128 0,4-4 0 16,-1 0 0-16,0-3 0 0,2 2 0 0,0-3 0 0,1 2 0 15,1-4 0-15,0 2 0 0,0-2 0 0,0 3 0 0,-1 0-128 16,1-2 128-16,-2 3 0 0,-1 0 0 0,1 2 0 16,1 2 0-16,0 0 0 0,0 0 0 0,-1 1 0 15,1-2 0-15,0 1 0 0,-1 1 0 0,2-3-128 16,0 0 128-16,3-3 0 0,-1 0 0 0,2-2 0 16,2 0 0-16,2 2 0 0,0 0 0 0,1-2-128 15,1 1 128-15,-1 0 0 0,3 2 0 0,-4-1 0 16,2 3 0-16,-4-1 0 0,0 2 0 0,-3 2 0 15,-3 0 0-15,-3 2 0 0,-3-1 0 0,1 2 0 0,3 0 0 0,-2 1 0 16,3-1 0-16,-2 0 0 16,3 0 0-16,1-2 0 0,-2 0 0 0,3-2 0 0,3-1 0 0,0 2 0 15,1-3 0-15,1 0 0 0,-3 0 0 0,0 0 0 16,0-3 0-16,-4 2 0 0,1 1 0 0,-2 0 0 16,-2 0 0-16,-2 0 0 15,-3 1 0-15,0-1 0 0,4 3 0 0,1-3 0 0,0 2 0 0,-1 2 0 16,2-4 0-16,-2 2 0 0,2 0 0 0,0 0 0 15,2-2 0-15,1 0 0 0,-1 3 0 0,-1-2 0 16,1 1 0-16,-2-2 0 0,-1-2 0 0,-1 1 0 0,2 1 0 16,-3-3 0-16,0-1 0 0,-3 2 0 0,0-2 0 15,-1-1 0-15,-1 0 0 0,0 3 0 0,-1-2 0 0,0-1 0 16,1 2 0-16,-1-1 0 0,1-2 0 16,0 2 0-16,0 1 0 0,0 0 0 0,0-2 160 0,2 1-160 15,-1 2 0-15,-1 0 0 16,-1-3 0-16,0 4-160 0,-1-2 160 0,0 0 0 0,-2 3 0 0,2-4 0 15,-3 2 0-15,0 2 0 0,0-3 0 0,-1 3 0 16,0 0-192-16,-1 0 64 16,-1 0 0-16,0 0 0 0,-2 3 128 0,2-3 0 0,-1 2-144 0,0-2 144 15,2 0 0-15,0 0 0 0,-2 0 0 0,2-2 0 0,1 2 0 16,0-3 0-16,1 2 0 0,-1-1 0 16,-2 2 0-16,1-3 0 0,0 2 0 0,0 1 0 15,1 0 0-15,-1-3 0 0,2 3 0 0,-1 0 0 0,1 0 0 0,1 0 0 16,0 0 0-16,0 0 0 0,0-2 0 0,-1 2 0 15,1-1 0-15,0 1 0 0,0-3 0 0,1 2 0 16,-1-1 0-16,0-1 0 0,0 2 0 16,-3-4 0-16,3 4 0 0,-3-4 0 0,1 1 0 0,-1 0 0 15,1 1 0-15,-3-4 0 0,1 2 256 0,-2 2-16 16,-1-3-16-16,0-2 0 0,0 2-64 0,-2-3-16 16,2-1 0-16,0 1 0 0,-1-4 48 0,-1 1 0 15,-1-1 0-15,-1-3 0 0,0 0 16 0,2 0 16 0,-3-5 0 16,1 1 0-1,-1 2-224-15,0-4 0 0,1-1 128 0,-1 1-128 16,0 1 0-16,0 4 0 0,0-1 0 0,0-1 0 16,-1-6 480-16,-1-4 0 0,-1 0 0 0,1 0 0 0,-1 7-352 0,0 0-128 0,-1-5 0 0,-1 2 0 15,1-1 0-15,-1 0 0 0,0-1 0 0,2 1 0 16,-4 0 0-16,3-3 0 0,-3 2 0 0,1 1 0 16,-1 0 0-16,2-2 0 0,1 1 0 0,-1-2 0 15,1 1 0-15,1-2 0 16,-1-1 0-16,0 0 0 0,2-3 0 0,-1 0 0 15,2 3 0-15,-1-3 0 0,0-7 0 0,2 3 0 0,0 0 0 0,2 6 0 0,0 4 0 16,-1 2 0-16,3 4 0 0,-1 1 0 0,0-3 0 0,1-1 0 16,1 1 0-16,-1 4 0 0,-1-2 0 15,1 1 0-15,0 2 0 0,-2 2 0 0,2-2 0 0,-3 1 0 16,0-2 0-16,1-1 0 0,-2 1 0 0,-2-2 0 16,0-1 0-16,-2 1 0 0,2 1 0 0,-3-1 0 15,0-4 0 1,0-1 0-16,0 5 0 0,0-1 0 0,0 0 0 0,0 1 0 0,-1-2 0 0,1 4 0 15,0 2 0-15,0-1 0 0,0 2 0 0,0-2 0 16,0 1 0-16,2 2 0 0,-2 1 0 0,0 1 0 0,1 2 0 16,0 2 0-1,-1 0 0-15,0 1 0 0,2-1 0 0,-2 4 0 16,1 0 0-16,0-3 0 0,1 5 0 0,-1-3 0 0,1 1 0 0,1 0 0 16,-1 1 0-16,1 0 0 0,1 3 0 0,-2-2 0 0,2 1 0 0,0 0 0 31,0 3-432-31,-1-3-80 0,2 3 0 0,-1-2-25184 0</inkml:trace>
  <inkml:trace contextRef="#ctx0" brushRef="#br3" timeOffset="-203467.02">8017 14289 29487 0,'0'2'2624'0,"-2"-2"-2112"0,1 0-512 0,0 0 0 0,1 0 1104 0,-1 3 112 0,-1-3 32 0,0 3 0 0,-3-1-992 0,0 0-256 0,-1 1 0 0,0 0 0 0,-1-3 752 0,0 3 48 0,1-3 16 0,-2-3 0 15,1 3 224-15,0-2 48 0,2 1 16 0,-2-4 0 16,1 1-576-16,-1 0-112 0,1 0-32 0,-4-2 0 15,1 1 112-15,-2-1 16 0,0 1 0 0,0-1 0 16,-2 1-128-16,1 1-32 0,-2 1 0 0,0-2 0 0,0 3-48 16,-3-1-16-16,-4 3 0 0,-3-3 0 0,-1 3-288 15,-2 0 0-15,-2 0 0 0,-2 3 0 0,-2-3 0 0,0 1 0 16,-2-1 0-16,1 0 0 0,-1 2 0 16,-1-2 0-16,-2 0 0 0,1 0 0 0,0 0 128 15,-3 0 0-15,-1-2 16 0,2 1 0 0,-2-2 128 0,-1 0 32 16,-1-2 0-16,-2 1 0 0,1 0-64 0,-3 1-16 15,-1 0 0-15,-4 3 0 0,0-2-224 0,-2 2 0 16,1 2 0-16,0-2 0 0,1 4 0 0,-1-1 0 16,0 2 0-16,-2 2 0 0,2-1 0 0,0 1 0 0,2 2 0 15,3 1 0-15,4-2 0 0,-2 2 0 0,-1 0 0 16,-1-2 0-16,3 0 0 0,-2 1 0 0,0-2 0 16,1 2 0-16,6-3 0 0,-2 0 0 0,2 2 0 0,3-2 0 15,1-4 0-15,3 0 0 0,1-2 0 16,-1-2 0-16,5 0 0 0,-2-1 0 0,2 2 0 0,-3-2 0 15,-1 0 0-15,-2 3 128 0,1 0-128 0,0 0 0 16,-1 0 0-16,3 3 0 0,3-2 0 0,2 1 0 16,2-1 144-16,2 2 48 0,2-3 0 0,2 0 0 15,3 2-192-15,1-2 128 0,2 0-128 0,1 0 128 16,1 0-128-16,0 0 0 0,1-2 0 16,2 2 0-16,1-3 0 0,1 2 128 0,-1-1-128 0,1 1 128 15,1-2 224-15,0 1 32 0,1 2 16 0,0 0 0 0,1 0-160 16,0 0-48-16,1 2 0 0,1 1 0 15,0-2 0-15,0 2-16 0,3 4 0 0,-2-1 0 0,1 3-176 0,2 0 0 16,0 1 0-16,0 3 0 0,-1 1 0 0,1 0 0 16,0 1 0-16,1 1 0 0,0 6 0 0,-1 7 0 15,3 3 0-15,-2 2 0 0,1 4 0 16,-1-3 0-16,1 4 0 0,-1 0 0 0,0 3 0 0,-1-3 0 16,-1 0 0-16,1 1 0 0,-2 3 0 0,1 2 0 0,-2-3 0 15,0 3 0-15,1 6 0 0,-1 0 0 0,0 3 0 16,-1-4 0-16,-1-2 128 0,0-4 160 0,-2 3 32 0,2-2 0 15,-2 0-160-15,2-2-32 0,1 1 0 0,-1-2 0 16,1 3 64-16,-1-2 16 0,2 2 0 16,0-7 0-16,3 3-64 0,0-4-16 0,1-1 0 0,-1-3 0 15,0-1-128-15,1 3 0 0,0 6 0 0,0-5 0 16,-1 1 0-16,-3-8 0 0,1 0 0 0,-2-2 0 16,-1-1 0-16,0-4 0 15,-3 1 0-15,2-2 0 0,-2 1 0 0,-1-6 0 0,0 2 0 16,0-4 0-16,0 1 0 0,0-5 0 0,2 0 0 0,-1 0 0 0,0-2 0 15,1-2 0-15,0 1 0 0,-1 0 128 0,2 2 48 16,-1-3 0-16,2 0 0 0,0 0 0 0,0 2-176 0,1 0 0 16,0 2 144-16,0-2-144 0,0 0 0 0,1 1 0 15,1 1 0-15,0 0 0 16,0 2 0-16,-2 0 0 0,1 1 0 0,-1 3 0 16,0-3 0-16,0 2 0 0,0 1 0 0,0-2 0 0,-1-2 0 0,0 1 0 15,1-3 0-15,0-1 0 0,1 0 0 16,0 0 144-16,3-2-16 0,0 2-128 0,2 1 624 0,0-2 16 0,3 0 0 0,-1 2 0 15,4 1-640-15,0-1 0 0,3 2 0 0,0 2 0 16,1-2 0-16,0 4 0 0,1 3 0 0,2-3 128 16,-3 0-96-16,0 0-32 0,0 0 0 0,0-1 0 15,-1-2 0-15,-2-1 0 0,1-3 0 0,-2-5 0 16,-1 2 0-16,-1-3 0 0,-1-2 0 0,2-1 0 16,2 0 0-16,1-1 0 15,5-2 0-15,2 0 0 0,5-1 0 0,2 1 0 0,6 0 0 0,3 0 0 16,1 1 0-16,-4 1 0 0,-6 1 0 0,7 0 0 15,10 1 0-15,10 4 0 0,4-4 0 0,2 1 0 0,1 1 0 16,-4-3 0-16,-5 0 0 0,-2-3 0 0,-3 0 0 16,0 0 0-16,3-3 0 0,1-4 0 0,0 4 0 15,-2-4 0 1,2-1 0-16,-2 4 0 0,-5-3 0 0,1-1 0 0,-3-1 0 0,3 1 0 16,0 0 0-16,2 3 0 0,3-1 0 0,0 3 0 0,0 1 0 0,3 2 0 15,-2 0 0-15,1 0 0 0,-1 3 0 0,0-4 0 16,1 2 0-16,-3-1 0 15,0 3-496-15,-2 0-32 0,-1 3-16 0,-4-1 0 0,-2 2 144 0,-5-1 16 16,-3 0 16-16,-3 0 0 0,-4-3 368 16,0 1-144-16,0-2 144 0,-1-2 0 0,1 0 0 0,0-2 0 0,-2 1 0 15,1 1 0-15,1 2 0 0,-2-1 0 0,-1-1 0 16,1 2 0-16,-2 1 0 0,0 0 0 0,-2 1 0 16,-1-1 0-1,-1 3 0-15,-1-3-128 0,1 0 128 0,-2 0-208 0,0-3 64 0,-3 3 16 0,1-1 0 0,-3 1 0 16,0-2 128-16,-1 0 0 0,-1 0 0 0,-1 2-128 15,0-3 128 1,-2 2 0-16,0-1 0 0,-1-1 0 0,0 2 0 0,-1-2 0 0,1 0 0 0,-1-2 128 16,-1 1-128-16,1 0 0 15,0 1 0-15,-2-3 128 0,2 3-128 16,-2-1 144-16,1-2-144 0,-1 2 160 16,1-2-160-16,0 0 128 0,1 0-128 0,0-4 128 15,1 1 32-15,-1-1 0 0,0-2 0 0,1 0 0 0,2-2 144 16,-1-1 16-16,0 2 16 0,1-6 0 0,2-2 112 15,0-1 32-15,-1 2 0 0,1-6 0 0,0-1-352 0,-2-3-128 16,1-1 0-16,-4 0 0 0,-1-1 0 0,-2 0 0 16,-1-3 0-16,-2 1 0 0,-1-1 0 0,0 1 0 15,0-5 0-15,-1 2 0 0,1 2 0 0,0-3 0 16,-1-4 0-16,2-1 0 0,1 1 0 0,-2-3 0 16,0 2 0-16,0 5 0 0,-1 6 0 0,1-6 0 15,-2 1 0-15,-1-2 0 0,1 4 0 0,-3-2 0 16,1-5 0-16,-2-4 0 0,-1 0 0 0,0-1 0 15,-2-2 0-15,0 3 0 0,-2-1 0 0,0 3 0 16,1-1 0-16,2 2 0 0,-1 8 0 0,3 6 0 0,1 0 0 0,0-2 0 16,-1-3 0-16,0-3 0 0,3 1 0 0,-1 1 0 15,3 0 0-15,-1 1 0 0,2 2 0 0,1 1 0 16,1 1 0-16,-2-1 0 0,1 5 0 0,-1-2 0 16,1 3 0-16,-1 3 0 0,1 0 0 0,-1 0 0 15,1 3 0-15,0-4 0 0,-3 1 0 0,0 0 0 16,1 0 0-16,-2 3 0 0,2 7 0 0,-1-4 0 15,-1 1 0-15,-2-1 0 0,2 2 0 0,-1 2 0 16,-1 2 0-16,1 1 0 0,0 1 0 0,-2 0 0 0,2 2 0 16,-2 0 0-16,1 2 0 0,1 0 0 0,-2 2 0 15,2-2 0-15,-2 2 0 0,1 2 0 16,-2-4-1264-16,0 4-192 0,-1-2-32 0,-2 2-23200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2T16:50:32.1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2333 14807 43311 0,'-11'-3'3840'0,"4"2"-3072"0,4 1-608 0,5-2-160 0,-1 0-2640 0,-1 2-560 0,-3-5-128 0,1 2 0 0,1-6 1744 0,2 2 368 0,6-3 64 0,6 1 0 15,5-1 704-15,4 0 144 0,6 2 32 0,5-2 0 0,5 0 464 0,4 1 80 16,4 2 32-16,-1 2 0 0,0 1 1552 0,7 0 304 15,5 2 64-15,3 0 16 0,1 0-864 0,1 2-160 16,3 0-48-16,1 0 0 0,4 0-576 0,0 2-112 16,3 2-32-16,4-2 0 0,1 3-208 0,4-5-48 0,6 3-16 15,5-3 0-15,2 0-176 0,8-3 0 0,4-4 0 16,5-1 0-16,0 2 0 0,4-4 0 0,3 0 0 16,-5-3 0-16,-9 4 0 0,0 0 0 0,3-3 0 0,4 2 128 15,5 1 96-15,0 4 16 0,5 3 0 0,-2 3 0 16,-1 1-48-16,-1 4 0 0,-3 1 0 0,2 1 0 15,4 2-64-15,4 0-128 0,2 0 176 0,2-1-176 16,1 1 0-16,6-2 0 0,6-2 0 0,2-1 0 16,3-2 128-16,4-1-128 0,4-2 0 0,4-2 0 0,-1 2 336 15,3-4-32-15,4-2-16 0,4 2 0 16,2-2-32-16,5 1-16 0,0 4 0 0,0-2 0 16,2 6-112-16,-2-3 0 0,-8 6-128 0,4-2 192 0,4 2-192 0,-6 0 0 15,-4-5 0-15,2 4 0 16,4-3 0-16,5 0 144 0,5 0-144 0,2-2 128 0,-10 0-128 15,15-2 0-15,9 0-160 0,-2 0 160 0,-18 2 0 0,11 0 0 16,9 0 0-16,1 0 0 0,-1 2 0 0,-8 0 0 16,-2-2 0-16,-10 2-144 0,-8 2-144 0,-11 0-32 15,-14 2 0-15,-9 0-19856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2T16:52:09.6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12676 8291 16575 0,'-9'-10'1472'0,"2"4"-1168"15,3 2-304-15,3 4 0 0,0 0 832 0,-1-2 128 0,-1-2 0 0,-5-4 16 0,1-1 992 0,-2-1 192 0,3 3 32 0,1 0 16 0,4 4-352 0,0 0-80 0,3 0-16 0,1 0 0 0,1 3-640 0,4 0-128 0,1 0-32 0,0 3 0 0,5 1-480 0,1 1-96 0,3 2-32 0,6-1 0 0,2 0-80 0,2-1-16 0,3 1 0 0,4-1 0 0,7 1-48 16,6 0-16-16,7-2 0 0,4 0 0 16,4 0-192-16,5-2 176 0,-1-2-176 0,2 0 160 15,5 0-160-15,5 0 0 0,4 0 0 0,0-2 128 0,-4 0-128 16,3 0 0-16,4 1 144 0,1-2-144 0,1 3 0 0,-2-2 128 15,-3 2-128-15,-1 0 0 0,2 0 0 0,1 0 0 16,-2 0 0-16,-3 0 0 16,-4 0 0-16,-7 0 0 0,-3 0 0 0,-3 0 0 15,1 0 0-15,-6 0 0 0,-5-2 0 0,-8 2 0 16,-7 0 0-16,-6 2 0 0,-7 0 0 0,-5-2 0 0,-4 0 192 0,-5 1-48 16,-1-1 0-16,-3 2 0 15,-1-2 80-15,-1 1 16 0,0-1 0 0,0 2 0 0,1-2-96 16,1 0-16-16,0 0 0 0,2-2 0 0,-2 2-128 15,1 0 0-15,-1-1 0 0,-1-1 0 0,-1 1 0 0,0 1 0 0,-2-2 0 0,-1 2 0 16,0-2 0-16,-2 2 0 0,0-2 0 16,0-1 0-16,-1 2 128 0,-1 1 0 15,-1-2 0-15,0-1 0 0,0 2-128 0,1-1 0 0,-1 2 0 0,2-4 0 16,1 4 0-16,0-4 0 16,0 3 0-16,1 0 0 0,2-3 0 0,-1 2 0 15,1-1 0-15,-1 2 0 0,1-2 0 0,-1 1 0 0,0 1 0 0,1-2 0 16,-2 3 0-16,0-4 0 0,1 2 0 15,-2 1 0-15,0-1 0 0,0 1 0 16,-2-1 0-16,1 1 0 0,0-2 0 0,0 1 0 16,-2 0 0-16,2 0 0 0,-1 2 0 0,0-3 0 15,1 2 0-15,1-1 0 0,-1 2 0 0,1-3 0 0,0 2 0 16,0 1 0-16,0-2 128 0,0 0 0 0,1 1 0 0,-2 1 0 16,1 0-128-16,0 0 0 0,0 0 0 0,0 0 0 15,0 0 0-15,0 0 0 0,0 0 0 0,0 0 0 0,0 0 0 0,0 0-176 16,0 0 48-16,0 0 0 15,0 0 0-15,0 0 0 0,0 0 0 0,0 0 0 16,-21 0 128-16,17 1 176 0,0 3-48 0,-1 0 0 16,0-2-128-16,1 2 0 0,-1 2 0 0,0-3 0 0,1 1 0 0,0 1-176 15,2-1 48-15,1-1 0 0,-1 0 128 0,4-3 0 16,-2 3 0-16,1-3 0 0,1 0 0 0,-1 0 176 16,2-3-48-16,-2 1 0 0,-1 2-128 15,0 0 0-15,0 0 0 0,0 0 0 16,0 0 128-16,1-22 0 0,-3 18 0 0,-1-2 0 0,0 2-128 0,0-2 192 15,1-3-192-15,1 2 192 0,-1-2-192 16,1-1 0-16,1 0 0 0,0-2 0 0,1 0 0 0,-1 2 128 16,3-6-128-16,-2 1 0 0,0-1 0 15,1-3 0-15,-1-3 128 0,-1-3-128 0,-1-1 0 16,-3 0 160-16,0 1-160 0,-2-1 160 0,-3 2 16 16,-1-2 0-16,-1 1 0 0,-1 0 0 0,-2-1-32 0,1 0 0 15,0 3 0-15,1 1 0 0,1 2 48 0,0-2 0 0,0-3 0 16,2 3 0-16,3 6-192 0,1-7 128 15,0-3-128-15,1-2 128 0,2-1-128 0,2-4 192 0,0 1-192 16,3-5 192-16,1 1-192 0,3-5 0 16,2-1 0-16,1 1 0 0,0 0 160 0,1 3-160 15,0-1 192-15,-1 0-192 0,0 3 128 0,-1-3-128 0,-2 0 0 16,-1 4 0-16,-2-3 320 0,-2 4-64 0,-2-1 0 0,-2 3 0 0,-3 0-96 0,0-3-32 16,-1 2 0-16,-3 3 0 0,3 2 0 0,-3-4-128 15,1-3 192-15,-2-2-64 16,0 1-128-16,1-1 0 0,1 2 0 0,-1-3 0 0,2 0 0 0,-1-2 0 15,1 1 0-15,0 1 0 0,3 4 0 0,-3-2 0 16,2 1 0-16,0-2 0 0,1 5 0 16,-1-1 0-16,-2 4 0 0,1 1 0 0,-1 2 0 0,-1 4 0 15,2-1 0-15,0 4 0 16,0 1 0-16,-2 2 0 0,2 3 0 0,-1-4 0 16,1 5 0-16,-2-3 0 0,1 5 0 0,1-2 0 0,-2 2-128 15,3-2 128 1,-1 2 0-16,1 0 0 0,0 1 0 0,1-1 0 15,1 4 0-15,-1-2 0 0,0 0 0 16,1 4-320-16,0-2 48 0,-1 1 16 16,2 4 256-16,-1-1 0 0,1 2 0 0,0 0 0 15,-2 0 0-15,1 2 0 0,1 2 0 0,-1-1 0 0,1 2 0 16,1 2 0-16,-2-2 0 0,3 1 0 0,-1 0 0 16,2 0 0-16,-1 0 0 0,1 0 0 0,1-2 0 0,0 1 0 0,1-1 0 0,-1-2 0 15,2 2 0-15,0-3-128 0,-1 2 128 0,1-1 0 0,0-1 0 0,-1 2 0 0,1-1 0 0,0-2 0 16,0 2 0-16,-1 0 0 0,0-2 0 0,-1 3 0 15,-1-2 0 1,1 1 0-16,-2 1 0 0,0-2 0 0,-2 1 0 0,0 0 0 0,-1 0 0 0,-3 1 0 16,0-2 0-16,-3 1 0 15,-2 1 0-15,-4-2 0 0,-2 2 0 0,-4-1 0 16,-2-1 0-16,-5 2 0 0,-5-3 0 0,-3 2 0 0,-3-2-144 0,-5 1 144 16,0 2 0-16,-6-2 0 15,-2 2 0-15,-3-1 0 0,-3 2 0 0,-4 2 0 16,-4-2 0-16,2 4 160 0,1-1-160 0,0-1 0 0,0 0-160 15,3-2 160-15,7-2 0 0,0 2 0 0,-1 2 0 16,1 0 0-16,2 0 0 0,3 1 0 0,4-4 0 16,2-2-144-16,1 2 144 0,3-1 0 0,4 0 0 15,0 0 0-15,2 1 0 0,1 0 0 0,4 0 192 16,1 1-64-16,1-2-128 0,2 2-128 16,0-3 128-16,5 4-192 0,1-1 192 0,2-2 0 15,1 2 0-15,2-2 0 0,3-1 0 0,0 2 0 0,2 1 0 16,1-2 0-16,2 2 0 0,-1-2 0 0,1 0 0 15,0 0 0-15,0 0 0 0,0 2 0 0,-1-1 0 0,1-2 0 16,-1 1 0-16,1 1 0 0,-1-3 0 0,0 0 0 16,-2 0 0-16,1 0 0 0,0 0 0 0,-1-3 0 15,1 3 0-15,1-3 0 0,0 3 0 0,1-3 0 0,1-1 0 16,2 4 0-16,0-2 0 0,1 0 0 16,0 0 0-16,1 2 0 0,0 0 0 0,1 0 0 0,-1 0 0 0,0 2 0 15,-1 0 0-15,0-2 0 0,0 0 0 0,0 0 0 16,0 0 0-16,0 0 0 0,0 0 0 0,-9 22 0 15,5-18 0-15,-1-2 0 0,-2 1 0 0,0-2 0 16,-3 2 0-16,0-3 0 0,0 0 0 0,0-3 0 16,-1 2 0-16,0-2 0 0,0 1 0 0,0 1 0 15,1-2 0-15,0 0 0 0,0-1 128 0,3 1-128 0,-1 0 128 16,1-2-128-16,0 3 0 0,0 0 0 16,2-2 0-16,0 2 0 0,1-1 0 0,0 2 0 0,-1-1-128 0,0 0 128 15,-1 2 0-15,0 0 0 0,-1 0 0 0,-1 0 128 16,0 0-128-16,-2 0 0 0,1 4-176 0,-3-4 176 15,0 1 0-15,0 2 0 0,1-3 0 0,-2 2 0 16,1 0 0-16,-2-2 0 0,2-2-128 0,1 2 128 16,1 0 0-16,0-2 0 0,1 2 0 0,2-3 0 0,-1 2 0 0,2 1 0 15,1-2 0-15,-1 0 0 16,1 2 0-16,0 0 0 0,0 0 0 0,-1 0 0 16,1 0 0-16,0 0 0 0,0 0 0 0,0 0 0 15,0 0 0-15,2 0 0 0,-2 0 0 0,0 0 0 16,0 0 0-16,0 0 0 0,0 0 0 0,-1 0 0 15,1 2 0-15,-3 0 0 0,2-1 0 0,-1 2 0 16,-1 1 0-16,1 0 0 0,1 0 0 0,1 2 0 0,0-3 0 0,0 2 0 16,2 0 0-16,1 1 0 0,2-2 0 0,0-1 0 15,1 2 0-15,0-1 0 0,3 0 0 0,0-2 0 16,0 2 0-16,-1 0 0 0,2 1 0 0,-1-2 0 16,0 1 0-16,-1 0 0 0,0 1 0 0,-2-2 0 15,0 1 0-15,-1 1 0 0,0-1 0 0,0-1 0 16,0 4 0-16,-1-5 0 0,1 4 0 0,-1 0 0 15,0 2 0-15,1 1 0 0,0-2 0 0,-2 4 0 16,4-1 0-16,-2 2 0 0,1 2 0 0,1 1 0 16,1 2 0-16,0 2 0 0,1-1 0 0,0 4 0 15,1 4-128-15,1 2 128 0,1-2 0 0,1-2 0 16,-1 0 0-16,2 1 0 0,0 2 0 0,-1-1 0 0,3 5 0 16,-2 2 0-16,0-5 0 0,-2 7 0 0,1 5 0 15,-2 2 0-15,-1 6 0 0,-3 4 0 0,-1 2 0 16,-3-1 0-16,-1 4 0 0,0-8 0 0,-2-12 0 15,0 7 0-15,-3 4 0 0,0 6 0 0,-1 0 0 16,0-1 0-16,2 2 0 0,1-6 0 0,0-1 0 0,2-4 0 16,3 0 0-16,-1 1 0 0,2-5 0 0,2 1 0 15,0-1 0-15,1-1 0 0,-1-3 0 0,-1-1 0 16,2-1 0-16,-2-1 0 0,-1-2 0 0,-1-3 0 16,-2-2 0-16,0 2 0 0,-2 1 0 0,0-2 0 15,1-5 0-15,-1 4 0 0,-1-1 128 0,-1 1-128 16,0 2 0-16,0-3 0 0,2-3 0 0,1-2 0 15,3-1 0-15,0-4 0 0,2 1 0 0,1-4 0 0,2-1 0 0,1 0 0 16,1-1 0-16,-1-4 0 0,1 4 272 16,2-4 0-16,-2 1 0 0,0-1 0 0,0-3-272 15,-1 4 0-15,2-4 128 0,-3 0-128 0,0 1 0 16,0-2 0-16,0 2 0 0,-2 2 0 0,-1-2 0 0,-1 2 0 16,0 0 0-16,0 0 0 0,-1 0 0 0,-1 3 0 15,0-3 0-15,-1 4 0 0,0 0 0 16,-1-1 0-16,1 1 0 0,-1-1 0 0,2 0 0 0,-1 1 0 15,2-3 0-15,0 2 0 0,-1-2 0 0,2 2 0 16,0 0 0-16,0-3 0 0,3 1 0 0,-1 0 0 16,0-1 0-16,0-3 0 0,1 1 0 0,-1 1-176 15,-1-1 32-15,-1-2-14464 16,-1 0-2896-16</inkml:trace>
  <inkml:trace contextRef="#ctx0" brushRef="#br0" timeOffset="2634.9">5542 11082 25791 0,'1'-2'2304'0,"1"0"-1856"0,-2 1-448 0,0 1 0 0,0 0-576 0,-2 0-224 0,1-1-32 0,-1 1-16 16,-3-2 848-16,-3 0 320 0,-3 2-16 0,-2 0 0 0,-2 0-128 0,-1 0-32 0,-3-2 0 0,-1 2 0 16,1-3 256-16,-2 2 48 0,-3 1 16 0,-1-2 0 15,1 2 224-15,0-3 32 0,1 2 16 0,-1 1 0 16,-3 0-448-16,-1 0-96 0,-1 1 0 0,-1 2-16 0,1-1-176 0,-1 2 0 15,3 0 0-15,-2 0 0 0,3 1 0 0,2 0 0 16,-1 2 128-16,4-1-128 0,4 0 0 0,1-1 0 16,3 0 0-16,5 1 0 0,3-5-320 0,3 4-32 15,2-1-16-15,3-3 0 16,3 2-720-16,4-1-160 0,2-1-32 16,4 2 0-16,3-3 1280 0,3 0 160 0,4-3 80 0,1 2 16 0,2 1 816 15,-1-2 160-15,2-2 48 0,-2 0 0 0,0 2-416 0,-4-1-80 16,0 2-16-16,-3-1 0 0,-1 2 128 0,-3-3 32 0,-1 3 0 0,-4-1 0 15,-1 1-256-15,-3 0-48 0,-2 0-16 0,-2 0 0 16,-3 0-336-16,-2 0-64 16,0 0-16-16,-4 0 0 0,-3 4-64 0,-2-2-128 0,0 2 176 0,-3 2-11472 31,-1 0-2288-31</inkml:trace>
  <inkml:trace contextRef="#ctx0" brushRef="#br0" timeOffset="5178.29">6316 11254 23039 0,'-3'-4'2048'0,"-1"1"-1648"0,1 3-400 0,1 0 0 0,-1 0 896 0,0-3 80 0,-3 2 32 15,-6 1 0-15,-2-5-2096 0,-4 4-432 0,0-2-80 0,-1 0 0 0,2 0 976 0,0-3 208 0,0 2 32 0,3 1 16 0,0-4 368 0,2 1 192 32,-1-2-32-32,2 1 0 0,0 1 992 0,1 0 192 15,2 0 32-15,0 0 16 0,2 1 112 0,2-2 32 0,2 5 0 0,0-2 0 16,1-1-320-16,2 2-64 0,1 0-16 15,-1-1 0-15,1 3-752 0,2-1-160 0,0 2-32 0,1 0 0 32,0 0-768-32,1 2-144 0,3-1-48 0,0 2 0 0,3 1 32 0,0-1 0 0,4 4 0 0,4-3 0 0,2 3 736 0,4-4 368 15,4 1-48-15,2 0 0 0,3 1 512 0,-1-5 80 16,3 3 32-16,0-3 0 16,0 0-496-16,1-2-80 0,-1 1-32 0,0 1 0 15,0 0-80-15,-4 0-32 31,1 0 0-31,-5 0 0 47,-2 1 144-31,-2 1 16-16,-1 5 16 16,-5-5 0-1,-2 3-64-15,-5 1-16 16,-1 0 0-1,-4-1 0-15,1 2-320 16,-1-4 0-16,-1 1 0 0,1-2 0 16,1 0 0-16,2-2 144 0,3-2-144 0,0 0 0 0,3-2 368 15,3 1-48-15,1-4 0 0,2 1 0 0,0-2-192 0,2 0-128 0,-1-1 128 16,-1 3-128-16,1-2 0 0,-2 0 128 0,0 2-128 0,-4 0 0 0,-2 2 0 0,-3-1 0 0,-2 4 0 16,-4-3 0-1,-2 4-144-15,-3 0-48 0,-2 0-16 0,-4 0 0 0,-2 0-512 0,-6 0-112 0,-3 4 0 16,-4-4-16-16,-3 4 208 0,-4-4 64 15,-2 2 0-15,-2-1 0 16,-1 2 576-16,-2-1 0 0,-4 2 0 0,-1-2 128 0,-6 2 64 0,-2-1 16 0,-1 0 0 0,-4-1 0 0,-5 3-208 0,-1-2 0 16,-2 1 128-16,0 2-128 0,3 0 0 0,-1 1 0 0,0-1 0 0,0 0 0 0,2 0 0 0,2 4 0 0,5-1 128 0,2-2-128 15,4 2 0-15,6-3 0 0,4 0 0 0,6-2 0 0,6 2-256 0,5-4-128 0,5 2-48 0,3-3-15248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2T16:55:50.66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24557 8813 9215 0,'-5'-4'816'0,"0"4"-656"0,1 0-160 0,2-2 0 0,2 2 1488 0,-2 0 272 0,4 0 48 0,-4 0 16 16,1 0-160-16,0 2-48 0,1-2 0 0,1 2 0 0,2-2-240 0,-1 0-48 0,3-2-16 0,1 2 0 0,2 2 192 0,2-2 32 0,-1 0 16 0,4-2 0 16,0 4-288-16,2-4-64 15,0 2-16-15,1 0 0 0,0-2-768 0,2 2-160 0,-1 0-16 0,0-1-16 32,0-2-704-32,1 1-144 0,-1 0-16 0,-1 0-16 0,0 2-1376 15,0-4-272-15,0 2-48 0,-1-1-6480 0,-1 2-1280 16</inkml:trace>
  <inkml:trace contextRef="#ctx0" brushRef="#br0" timeOffset="508.29">24554 8974 16575 0,'-1'0'1472'0,"0"1"-1168"0,1 0-304 16,0-1 0-16,1 0 1072 0,-1 0 144 0,1 2 48 15,0 0 0-15,1-2-192 0,1 1-48 0,2 2 0 0,2-1 0 0,1-2 112 0,1 0 16 0,2 0 0 0,3-2 0 16,0 2 192-16,4-4 32 0,0 0 16 0,3-1 0 16,0 2-416-16,2-1-80 0,-1-1 0 0,-1 1-16 0,-3 1-880 15,0-1 0-15,-2 1-208 0,-1 3-16160 16</inkml:trace>
  <inkml:trace contextRef="#ctx0" brushRef="#br0" timeOffset="11151.01">25508 8600 13823 0,'-2'0'1216'0,"1"-2"-960"0,1 2-256 0,0 0 0 0,1 0 704 0,-1-3 80 0,2 2 32 16,-2-1 0-16,0-2 112 0,0-2 32 0,0 0 0 0,-2-1 0 0,2 1-256 0,-1 0-64 0,-1 0 0 0,-1 2 0 0,1-2-192 0,-2 0-64 0,0 0 0 0,1-2 0 15,-2 2 608-15,0 0 112 0,0 0 32 0,-1-1 0 16,-2 4 288-16,1 0 64 0,-1 3 16 0,-2 0 0 16,2 3-432-16,-3 3-96 0,-2-1-16 0,-2 4 0 0,3-1-576 0,0 2-112 0,-1-2-16 0,1 3-16 15,1 0-240-15,-2 1 0 0,2 3 0 0,0-3 0 16,0 1 0-16,0 0 0 0,2 0 0 0,1-1 0 15,0 0 0-15,1 0-128 0,2 0 128 0,1-2 0 16,2 1 0-16,0-1 0 0,2 0 0 0,2-2 0 16,0 2 0-16,2-4 0 0,1 1 0 0,1-1 0 15,3 0 0-15,1-6-128 16,2 1 128-16,1-2 0 0,2-5 0 0,3 0-160 16,0-4 160-16,1 1-128 0,1-1-176 0,-1-2-16 0,2-1-16 0,-1 0 0 15,-3 1 336-15,-1-3 0 0,2 2 0 0,-3 0 0 16,1-2 0-16,-3 1 0 0,1-1 0 0,-2 2 0 15,-1-2 0-15,-1 1 0 0,-2 2 0 0,-2-2 128 0,-2 2-128 16,-2-3 128-16,-2 2-128 0,-1-3 128 0,-2 1-128 16,-2-1 0-16,0 0 0 0,-1-1 128 15,0-1 48-15,-1 2 0 0,-1-3 0 0,0 1 0 0,1 2 192 0,0 0 32 16,-2 0 16-16,2-1 0 0,1 3-416 0,-2-2 0 16,3 6 128-16,-1-2-128 0,1 8-176 0,0-3-64 15,2 5-16-15,-1-1 0 31,0 3-1120-31,2 3-224 0,-1-1-64 0,1 2-8528 0,1-1-1712 0</inkml:trace>
  <inkml:trace contextRef="#ctx0" brushRef="#br0" timeOffset="11918.26">25724 8668 10127 0,'-4'3'896'0,"1"-1"-704"0,0 0-192 16,3 0 0-16,3 1 3392 0,-2-3 656 0,0 1 128 0,2 1 32 0,1 1-3584 0,1 0-624 0,3 0-320 0,0-3 48 0,2 0 272 0,0 0 0 0,0-3 0 0,0 0 0 0,1 0 368 15,0-3 176-15,0-1 32 0,1-2 16 0,1-1 544 16,0-1 96-16,0 0 32 0,2-2 0 0,0-3-304 15,0 2-48-15,1 0-16 0,0-5 0 0,1-2-128 0,2 2-48 16,-2-4 0-16,-2 1 0 0,0 0-304 16,-3-3-64-16,0 3-16 0,0-3 0 0,-3 2-208 0,1 0-128 15,-1-1 160-15,-2-4-160 0,0 5 0 0,-3 1 128 16,0-1-128-16,-1 5 0 0,-1-1 0 0,-2 3 0 16,-1 4 0-16,0 2 0 0,-1 4 128 0,-1 2 48 15,-1 2 0-15,-1 2 0 0,-1 2 48 0,-3 4 16 16,1-1 0-16,-2 6 0 0,-1-1-240 0,-1 4 0 15,0 1 0-15,-2 1 0 0,2 0 0 0,-2 2 0 0,1 1 144 16,-2-1-144-16,3 5 160 0,-2-4-160 0,2 4 192 16,1-2-192-16,1 1 256 0,0 0-64 0,1 1-16 0,3-1 0 15,0-2-176-15,1 1 0 0,1-5 0 0,2 2 0 16,2 0 0-16,0-1 0 0,3 0 0 0,2-2 0 16,3-3 0-16,2 1 0 0,2-2 0 15,0-2 0-15,2-2 0 0,2-2 0 0,1 1 0 0,-1-5 0 16,0 4-336-16,-1-5 0 0,1 4 0 0,-1-2 0 15,-2 0-1376-15,-1 0-272 16,-3 1-48-16,-1 0-13504 0</inkml:trace>
  <inkml:trace contextRef="#ctx0" brushRef="#br0" timeOffset="12380.5">25072 8958 27647 0,'-16'0'1216'0,"5"0"256"16,4 0-1168-16,1 0-304 0,2 0 0 0,1 0 0 0,1 1 320 0,-3 1 16 0,-3-2 0 0,0 3 0 0,-2-2 736 0,3 2 144 0,2-3 16 0,2 0 16 0,4 0-176 0,4 0-48 0,3 0 0 0,4-4 0 0,4 1-16 0,5 1-16 15,3 1 0-15,5-2 0 16,6 1-592-16,3 1-112 0,6 1-32 0,0-4 0 15,3 1-256-15,-1 0 128 0,0-2-128 0,1 1 0 0,-2 2 240 0,1-2-64 16,2 0-16-16,1 0 0 16,0-2-160-16,2 0 0 0,-1-3 0 0,0-3 0 15,-1 2 0-15,-2-2 0 0,0 2 0 0,-3-3 0 0,-6 6 0 0,-1-2 0 0,-1 3 0 16,-4 3 0-16,-2-4 0 0,-4 4-272 0,-2-4 32 0,-5 7 16 31,-3 2-960-31,-4 3-192 0,-3-2-32 0,-3 1-15632 0</inkml:trace>
  <inkml:trace contextRef="#ctx0" brushRef="#br0" timeOffset="13691.43">25400 9459 27647 0,'0'-2'2448'0,"0"2"-1952"0,1-2-496 0,-1 1 0 0,1 1-816 0,-1-2-256 0,2-1-48 16,-1-1-16-16,1-5 976 0,1-1 160 0,-1 1 0 0,0-1 160 0,-1-2 480 0,-1 1 112 0,0 3 16 0,-1-5 0 0,-2 3 128 16,1-2 16-16,-3 2 16 0,-1-2 0 15,-1-1 80-15,0 4 16 0,1-1 0 16,-2 3 0-16,0 1-304 0,-1 3-48 0,0 0-16 0,-2 6 0 15,1-2-192-15,-1 4-32 0,0 1-16 0,-1 4 0 0,1 3-416 0,-2 6 0 16,0-4 0-16,0 2 0 0,2 2-160 0,1-3-16 16,2-1 0-16,0 1 0 0,3 0 16 0,0 0 0 15,2 2 0-15,0 1 0 0,2-3 160 0,2 3 0 16,0-6 0-16,3 2 0 0,1-1 0 0,2-2 0 0,2 0 0 16,1-4 0-1,0-3 0-15,2-2 0 0,2 0 0 0,2-3 0 0,1-3-224 0,0-3 32 0,2-2 16 16,-2 0 0-16,-2-2 176 0,1-2 176 15,-1-4-48-15,2 0 0 0,-2-3 304 16,-2 1 48-16,-3-1 16 0,-2-1 0 0,0 2-64 0,-3-4-16 0,-2-1 0 0,0 2 0 16,-2 1-48-16,-1-4-16 15,-1 0 0-15,-2-3 0 0,0 1-352 0,-1 4 128 0,-1 0-128 0,1-1 0 16,-2-4 128-16,1 1-128 16,1 6 128-16,-1-2-128 0,0 1 0 0,-1 5 128 15,3-4-128-15,-2 5 0 0,2 0 0 0,-1 4 0 0,3 0 0 0,0 4 0 16,0 1-288-16,1 2-32 0,1 1 0 0,1 3 0 31,0 0-704-31,1 3-128 0,0 3-48 0,1 4 0 0,-1 2-1488 0,1 2-288 0,1 2-64 16,-1 3-9632-16</inkml:trace>
  <inkml:trace contextRef="#ctx0" brushRef="#br0" timeOffset="13975.55">25651 9337 31327 0,'-1'0'1392'0,"0"0"272"0,1 0-1328 0,0 0-336 0,1 2 0 0,1-1 0 0,-1 0 496 0,3 2 16 0,0 0 16 0,2 3 0 0,2 1 400 0,0 0 80 0,1 2 16 0,-1-1 0 0,1 2-640 0,-1 0-112 0,-1 3-16 0,-1-1-16 0,-2 0-240 0,0 4 0 0,-1-2 0 0,0 1 0 16,-1-2 0-16,-1 0-160 0,1-1 160 0,0-3-192 31,1-2-448-31,-1-3-112 0,3 1-16 0,0-5 0 16,2 0-1136-16,1-3-224 0</inkml:trace>
  <inkml:trace contextRef="#ctx0" brushRef="#br0" timeOffset="14195.79">26063 9230 14735 0,'-9'10'1312'0,"0"-2"-1056"16,1 2-256-16,2-4 0 0,1 1 4368 0,1-1 816 16,-1 1 176-16,-4 8 16 0,-7 7-4112 0,-3 10-832 15,-6 6-176-15,0 0-16 0,0 3-240 0,2-3 0 16,-2 3 0-1,2 0 0-15,-1-2 0 0,2 2 0 0,0 2 0 16,1-4 0-16,3-4 0 0,3-4 0 0,4-5-144 0,4-5 144 31,3-1-576-31,3-5 0 0,3-3-16 0,2-5-14240 0</inkml:trace>
  <inkml:trace contextRef="#ctx0" brushRef="#br0" timeOffset="15080.27">26932 8582 20271 0,'-2'-3'1792'0,"-1"2"-1424"0,2 1-368 16,1 0 0-16,0 0 752 0,0 0 80 0,-1 0 0 0,-2-2 16 0,-1-2-688 0,1 1-160 0,-2 3 0 0,1-3 0 0,0 0 0 0,-1 1 0 0,1 1 0 0,-1-3 0 0,0 1 0 0,-2 3 0 15,1-2 0-15,-2 1 144 0,-1 1 480 0,0 1 80 0,-2 1 32 0,0 5 0 16,-3-4 480-16,-2 6 80 16,0 1 32-16,-2 2 0 0,0 1-640 0,0 0-128 0,1 3-32 15,0 0 0-15,1 3-528 0,3-1 0 16,2-2 0-16,3-1 0 0,2-1 0 0,2 1 0 0,3-4 0 15,1 0 0-15,1 3 0 0,2-6 0 0,2 0 0 0,1-3 0 0,1 0-176 0,1-3 16 16,3 1 0-16,0-3 0 0,3-3 160 0,-1-1 0 16,3-2 0-16,0-2 0 0,3-2 320 15,1 0 0-15,0-5 0 0,-1 1 0 0,0 2-80 0,-1-4-32 16,1 3 0-16,0-3 0 16,-2-2 144-16,1 2 32 0,0-4 0 0,-3 1 0 0,-1 1 32 0,0-2 16 15,-2-1 0-15,-1 1 0 0,-2-2-32 0,-3 0 0 16,0 1 0-16,-3 1 0 0,-1 1-224 0,-2 0-48 15,-1-2-128-15,-3 1 192 0,1 1-192 0,-2 3 0 0,0 0 128 16,-4-1-128 0,2 3-384-16,-3-1-112 0,0 4-16 0,0 3-16 15,1-1-880-15,-2 4-192 0,1 5-16 0,1 0-13216 0</inkml:trace>
  <inkml:trace contextRef="#ctx0" brushRef="#br0" timeOffset="15900.06">25820 9191 23951 0,'3'2'2128'0,"-1"-4"-1696"0,0 2-432 0,-1 0 0 0,1-2-144 0,0 0-112 16,1-2-32-16,3-2 0 0,3-2 448 0,2-4 96 0,0-1 0 0,2 1 16 0,-2-4 368 0,1 0 64 0,1 0 0 0,-2-3 16 0,0 4-144 0,-2-1-48 15,0 0 0-15,0 1 0 0,-2 4 0 0,0 0 0 0,-1 4 0 0,-2 1 0 0,-1 2-192 0,0 1-32 16,-2 3-16-16,0 0 0 16,0 0-288-16,-1 0 0 0,0 3 128 0,2 1-128 0,-2-1 0 15,1 2 0-15,-1 3 0 0,-1 0 0 0,2 2 512 0,-1 3 64 16,1-1 0-16,0-2 0 0,2 2-64 0,-1-1-16 16,3 1 0-16,0-3 0 0,1-2-256 0,1-1-48 15,-1-3-16-15,0 1 0 0,0-1-176 0,3-1 0 16,-2-2 0-16,2-2 0 15,0 2-1248-15,-1-4-288 0</inkml:trace>
  <inkml:trace contextRef="#ctx0" brushRef="#br0" timeOffset="16455.34">27346 8379 5519 0,'3'-5'496'0,"-2"1"-496"0,0 2 0 16,-1 1 0-16,3 1 1984 0,-3 0 288 0,0-3 64 0,1 3 16 0,-1 0 608 0,1-4 128 0,0 4 32 0,-1 0 0 0,2 0-624 0,-2 2-128 0,1 0-32 0,0 2 0 16,0 1-704-16,2 1-144 0,-1 0-16 0,2 2-16 15,0 0-784-15,-1 0-160 0,2 0-16 0,-1 2-16 0,2-1-224 0,-1 1-32 16,3 2-16-16,-1-2 0 0,1 2-208 0,-1-2-128 15,0-1 128 1,0-2-208-16,0 2-48 0,0-5 0 0,1 2 0 0,-1-4 0 31,1 2-1088-31,-1-4-240 0,0 0-32 0,1 0-9264 0,-1 0-1856 16</inkml:trace>
  <inkml:trace contextRef="#ctx0" brushRef="#br0" timeOffset="16709.84">27741 8305 25791 0,'-11'6'1152'0,"2"-1"224"0,2 1-1104 16,0-2-272-16,4 0 0 0,-1-1 0 0,0 2 176 0,-3 3-32 0,-6 4 0 0,-3 7 0 15,-2 3 16-15,-3 3 0 0,2 0 0 0,1 4 0 16,0-1 912-1,2-2 176-15,0 5 32 0,-1-2 16 0,2-1-176 16,0 1-32-16,2 2-16 0,2-6 0 0,-1-2-864 0,3-2-208 0,-1-1 0 0,0-2 0 0,0 1 0 0,0-3-160 31,1 0 32-31,1 0 0 16,0-4-1680-16,1 1-336 0</inkml:trace>
  <inkml:trace contextRef="#ctx0" brushRef="#br0" timeOffset="17246.18">27377 8184 28559 0,'1'-3'2544'0,"2"2"-2032"0,-1 1-512 0,0 0 0 16,0 0-784-16,1 0-256 0,2-3-48 0,2 0-16 15,3-2 1584-15,2-3 320 0,1 2 64 0,-2 0 16 0,-1 0-448 0,0-2-96 16,-2 2-16-16,1 0 0 0,-2 0 512 0,1 0 112 16,-2-1 16-16,0 1 0 0,1 0-32 0,-2 0 0 15,2 0 0-15,-1 0 0 0,0-1-320 0,-1 1-64 16,-1 2-16-16,1-3 0 0,1 1-528 0,-1-3 0 16,1 3 0-16,-1-1-144 0,1 0 144 0,-1 1 0 15,1 0 0-15,-2 1 0 0,1 4 0 0,-2-3 0 0,1 2 0 16,0 2-128-16,-2 2 128 0,1-1 0 0,-1 3 0 15,0 1 0-15,-1 1-128 0,0 4 128 0,2 0-128 0,-3 2 128 16,1 2 0-16,0 1-128 0,1 1 128 0,0-1 0 16,-1-2 0-16,0 2 0 0,0 1 0 0,1-3 0 15,-1 0 0-15,0 0 0 0,2-3 0 0,-1 2 0 16,1-2 0-16,-1-2 0 0,0 2 0 0,2-1 0 16,0-3 0-16,1 2 0 0,-1-2 0 0,-1 0 0 15,1-2-1280 1,1-1-192-16</inkml:trace>
  <inkml:trace contextRef="#ctx0" brushRef="#br0" timeOffset="17764.06">26559 8990 28559 0,'-2'0'2544'0,"1"-3"-2032"0,1 3-512 0,0-1 0 0,0 1 0 0,1 0 0 0,-1-2 0 0,2-1 0 16,0 0 1232-16,2-4 256 0,1 1 48 0,2 0 16 0,1 0-320 0,0 0-64 0,3 1-16 0,3-4 0 0,1 3-400 0,2 0-96 15,4-1-16-15,4 0 0 0,2 1-288 0,4 0-64 16,2-1-16-16,3 1 0 16,4 0-144-16,2 0-128 0,4 0 192 0,-1 2-192 15,5 0 144-15,-1 2-144 0,4 2 0 0,2-4 144 16,-1 4-144-16,2-2 0 0,0-2 0 0,-2-1 0 0,-1 1 0 0,-5 1 0 16,-3-1 0-16,-2-1 0 0,-1 4-320 0,-2-4-64 15,-1-1 0-15,-2-2 0 16,-2 2-1680-16,-4-4-352 0</inkml:trace>
  <inkml:trace contextRef="#ctx0" brushRef="#br0" timeOffset="18491.08">26973 9420 27647 0,'1'-3'2448'0,"0"-1"-1952"0,-1 1-496 0,0 1 0 0,0 1 576 0,0-2 0 0,2-1 16 0,-2-2 0 0,0-4 928 0,0-1 176 16,-2 1 32-16,1 0 16 0,-1 4-1376 0,-2-4-368 0,0 2 0 0,-2 2 0 0,0-2 416 0,-3 2-32 16,-2 0 0-16,0 2 0 0,-1-2 368 0,-2 3 64 15,0 3 16-15,-2 0 0 0,0 7-576 0,-2-1-96 0,-1 2-32 0,-1 6 0 16,1 1-128-16,-2 2 0 0,1 4 0 0,0-2 0 15,5 1-240-15,0-2-16 0,4 1-16 0,1-2 0 0,4 1-16 16,2-1 0-16,3-1 0 0,2-2 0 16,4-1 288-16,0-3-128 15,4-3 128-15,1 2 0 0,2-5-240 0,1-2 64 16,0-2 16-16,2 0 0 0,1-4 160 0,-1-2 0 0,1 1 0 0,0-2 0 0,0-2 240 0,0-1-32 16,2 0 0-1,-2-2 0-15,-2-2 64 0,1-1 16 0,0-1 0 0,-1-2 0 0,-2 2 48 0,0-4 16 16,1 1 0-16,-3 1 0 0,0-4-352 0,-2 1 0 0,0-2 0 15,-3 0 0-15,0-6 0 0,-3 5 0 16,-2-2 0-16,-1 1 128 0,-2 0-128 0,-2 5 0 0,-1-2 128 0,-2 4-128 31,-1-2 144-31,-1 1-144 0,0 3 192 0,-1-2-192 16,2 3 0-16,-1 1 0 0,1 2-240 0,0 2 80 16,0 0-672-1,4 1-144-15,0 3-32 0,3-2 0 0,2 0-2256 0,1 0-464 0</inkml:trace>
  <inkml:trace contextRef="#ctx0" brushRef="#br0" timeOffset="25751.79">27281 9271 16575 0,'0'0'1472'16,"0"0"-1168"-16,0 0-304 0,0-3 0 0,1 3 1856 0,-1 0 304 0,1 0 64 0,2-2 16 0,2 0 432 0,1 2 80 0,3-2 32 16,2-2 0-16,1 1-1312 0,4 0-256 0,1-1-48 0,4-2-16 0,3 0-640 0,1 0-144 15,3 0-32-15,-1-4 0 0,1 4-336 0,-4-1 0 16,2 1 0-16,-1 0 0 0,-2 2 0 0,-3-1 0 15,-2 4 0-15,-5-1 0 0,-2 2 0 0,-2 0 0 0,-4 2 0 0,-1-1 0 16,-3 4 0-16,-2 1-160 16,-2 1 160-16,-2 0 0 0,-1 5-384 0,-4-2 16 0,0 5 16 0,0-2 0 31,-1 0-144-31,-1 2-16 0,-1-1-16 0,0 2 0 0,-1-2 256 0,1 3 48 16,0-1 16-16,0-3 0 0,2 2-304 0,-2-3-48 15,1 2-16-15,-1 1 0 0,0-3 448 0,0 1 128 0,2 0 0 0,0-3 0 0,0 2 0 16,0 1 0-16,1-3 0 0,0 0 0 0,2 1 272 15,-1-1 64-15,1 0 16 0,2-2 0 0,1 0 224 0,0-2 64 16,4-2 0-16,0-2 0 0,1 2-160 0,1-2-32 16,2-2 0-16,-1 3 0 0,3-3-240 15,0 0-48-15,2-3-16 0,1 3 0 16,2-4-144-16,-3 2-176 0,1 2 48 0,0-4 0 16,3 2-608-1,3-4-112-15,3-1-32 0,1 1 0 0,-1 0-784 0,0-1-144 0,-1 0-48 0,-1 1-12176 0</inkml:trace>
  <inkml:trace contextRef="#ctx0" brushRef="#br0" timeOffset="26194.7">27902 9464 14735 0,'1'-3'1312'0,"-1"3"-1056"15,0 0-256-15,0 3 0 0,0-3 1888 0,-1 1 320 0,-1 1 64 0,1 1 16 0,-3 0-384 0,-1 5-80 0,-2 0-16 0,-3 5 0 0,-1-3-432 0,-1 2-96 0,-1 0 0 0,1-2-16 0,0 3-576 0,-1-3-112 16,2-2-32-16,0 0 0 0,1 0-352 0,0-1-64 16,1-4 0-16,2 3-128 0,1-3 128 0,1 1-128 15,1-2 0-15,3-2 0 16,0 0 240-16,1 0-16 0,1 0 0 15,1-2 0-15,2-1-224 0,1 2 0 0,1-2 128 0,2 0-128 16,0 0-480-16,2 0-144 0,-1 3-16 0,1-3-16 16,-2 1 48-16,2 0 16 0,0 2 0 0,0 2 0 0,1 0 336 0,0 1 64 15,1 0 0-15,-3 1 16 0,1 1 176 0,-1 2-128 16,-2 2 128-16,-2-2-128 16,-1 2 0-16,-2 1 0 0,0-1 0 0,-2-2 0 15,-2 2 128-15,1 1 0 0,0-4-144 0,0 2 144 0,-2 0 0 0,2 0 0 0,-1-1 192 0,-1-1-64 16,1 1-128-16,-3-1 0 0,1 3 0 0,-2-3 0 15,0 2 0-15,-3 0 0 0,-1-1-192 0,0 0 192 16,-2 2-720 0,-2-3-32-16,-1 0 0 0,1 0-12480 0</inkml:trace>
  <inkml:trace contextRef="#ctx0" brushRef="#br0" timeOffset="26416.66">27834 9473 33167 0,'2'-3'2944'0,"0"-2"-2352"16,1 4-464-16,-1-2-128 0,2 1 576 0,0 0 80 16,3-4 32-16,4-3 0 0,7-3-176 0,1-1-48 15,4 0 0-15,-1 0 0 0,0 0-288 0,-1 2-176 0,0 4 192 0,-1-3-192 16,-1 4 0-16,-2-1-224 15,0 1 16-15,1 2 0 16,-2 0-1376-16,1 0-272 0,-1 0-48 0,-1 0-12576 0</inkml:trace>
  <inkml:trace contextRef="#ctx0" brushRef="#br0" timeOffset="27177.04">28822 8417 15663 0,'2'-2'1392'0,"0"1"-1120"0,0-2-272 0,-1-1 0 0,0 4 160 0,0-2-32 15,2-2 0-15,1-2 0 0,1 0 256 0,0-3 32 0,-1 2 16 0,-1 1 0 0,-1-1 816 0,-2 4 160 0,0-2 48 0,-1 4 0 0,-3-2 272 0,1 1 48 16,-2 0 16-16,-1 2 0 0,-2 0-496 0,-2-2-80 16,0 2-32-16,-2 0 0 15,-2 0-544-15,-2 0-128 0,-1 0 0 0,0 0-16 16,-2 0-144-16,-1 0-32 0,-1 0 0 0,0 2 0 0,-1 2-448 0,1 0-112 15,1 1-16-15,1 2 0 0,0-1 96 0,0 3 16 16,1 1 0-16,2 0 0 16,1 0 144-16,3 0 0 0,2 1 0 0,4-4 0 15,1 3 0-15,3-1 0 0,2-1 0 0,2-1 0 0,1 0 0 0,2 2 144 16,3-3-144-16,-1 4 0 0,4-4 0 0,-1-2-176 16,2 2 0-16,2-4 0 0,1 2-96 0,1-4-32 15,3 1 0-15,0-1 0 0,4-1 304 0,0-2-160 16,1 0 160-16,-2-1-128 0,0-2 320 0,-3 0 64 15,-1-3 0-15,1 2 16 0,-3-6 480 0,0 1 80 0,-1-3 32 16,-2-1 0-16,0 0-160 0,-2 0-16 0,-1-3-16 0,0-1 0 16,-3 2-352-16,-1-2-64 0,-1-2 0 0,-2 0-16 15,-1 1-80-15,-2-4-16 16,-1 1 0-16,-2 0 0 0,1 1 32 0,-2 1 0 16,0 6 0-16,2 4 0 0,0-1-176 0,-1 3 0 15,-2-6 144-15,-1-2-144 0,-3-3 0 0,1 1-128 0,-1 1 0 0,3 6 0 31,0 0-608-31,2 5-112 0,1 2-32 0,2 2 0 16,2 4-1200-16,1 0-240 0,0 0-48 0,2 4-12384 0</inkml:trace>
  <inkml:trace contextRef="#ctx0" brushRef="#br0" timeOffset="27697.8">29220 8226 26719 0,'-3'-2'2368'0,"2"-1"-1888"0,1 3-480 0,0 0 0 0,1 0 1008 0,0-2 96 0,1 1 32 0,-1-1 0 0,1-2 160 0,2 0 48 0,1-1 0 0,4 2 0 15,1 0-896-15,2 0-160 0,2 0-32 0,-1-1-16 0,3 3-112 16,-1-1 0-16,2-2-128 0,-1 1 192 0,1 3 144 0,-3-2 32 31,1 1 0-31,-2 1 0 0,0 0-368 0,-2 0 144 0,0 0-144 16,-2 1 0-16,-3 1 0 0,0 1 0 0,-2-3 0 0,-3 1 0 15,1 2 0-15,-5-1 0 0,-1 2 0 16,-3 2 0-16,-2 0-256 0,-3 2-16 0,-3 3 0 0,-5 2 0 0,-2 1-112 0,-4 3 0 16,-1 3-16-16,-3 0 0 15,2 1 128-15,-2-3 16 0,4-2 16 0,0 3 0 16,2-3 240-16,0 0 0 0,3 0 0 0,1-1 0 16,3-1 224-16,2-2 144 0,3 0 16 15,1-2 16-15,2 0 288 0,0-1 48 0,4-2 16 16,-1 2 0-16,4-3-288 0,-1-2-48 0,3 2-16 0,0-4 0 15,3 0-400-15,2 0 0 0,0 1 0 0,1-3 0 16,1 0 0-16,2 0 0 0,1-3 0 0,2 3 0 16,0-4-688-16,3 2-208 15,1-2-64-15,2 2-16064 0</inkml:trace>
  <inkml:trace contextRef="#ctx0" brushRef="#br0" timeOffset="28126.45">29615 8464 16575 0,'3'-2'1472'0,"-1"2"-1168"0,1 0-304 0,-2 0 0 0,0 0 304 0,1 0 0 0,0 0 0 16,3 0 0-16,-1-3 1024 0,-1 3 208 0,-1 3 32 0,-4-3 16 0,-1 2 576 0,-6 2 112 0,-1 2 32 0,-2-2 0 15,-3 5-96-15,-1-3-16 16,-3 4 0-16,1 0 0 0,-1-2-1488 0,1 2-320 0,2 0-48 16,1-4-16-16,2 0-320 0,3 1 0 0,3-4 0 0,1 1 0 0,2-2-160 0,2 1-48 15,2-3-16-15,0 0 0 0,3 0-96 0,1 0-32 16,2-3 0-16,0 0 0 16,3 0 160-16,1 0 48 0,0-1 0 0,0 1 0 15,0 0 144-15,1 0 0 0,0-1 0 0,0 2-128 16,1 2-208-16,1-2-48 0,-1 2 0 0,1 2 0 15,-2 0-336-15,0 2-80 0,1 0-16 0,1 2 0 0,-2 3 336 0,-3 1 64 0,1 2 16 0,-5 0 0 16,-1 2 400-16,-3 1 0 16,-1-2 192-16,-1 3-64 15,-2-1-128-15,-1-1 0 0,-2 1 0 0,-1 1 0 0,-3 0 272 0,1-4-16 0,0 2 0 0,-1-2 0 16,0 1 192-16,0-5 16 16,-1 0 16-16,0-2 0 0,1-2-480 0,-1-2-288 0,0-2 32 0,-1 0-15200 31</inkml:trace>
  <inkml:trace contextRef="#ctx0" brushRef="#br0" timeOffset="28322.5">29515 8442 42383 0,'5'-5'1872'0,"0"1"400"16,1 1-1824-16,1 0-448 0,-1 3 0 0,0-3 0 0,1 0-224 0,6-1-144 15,8 1-16-15,6-6-16 0,6 3 400 0,2-4 0 16,0 1 192-16,-5 2-64 0,-2-2-368 0,-5 3-64 16,-1 2-16-16,-3 1 0 15,-3-2-1024-15,0 3-224 0,-1 0-32 0,-1 4-14656 0</inkml:trace>
  <inkml:trace contextRef="#ctx0" brushRef="#br0" timeOffset="28843.59">28242 8736 23039 0,'-4'0'2048'0,"3"0"-1648"0,1 0-400 0,1 0 0 0,1 0 1024 0,1 0 112 0,1 2 16 0,3 0 16 0,7 1 336 0,4-2 64 0,8 4 16 0,4-2 0 0,6 1-368 15,4 0-80-15,4 2-16 0,3-1 0 0,3 1-320 16,5 2-64-16,2-2-16 0,2 0 0 0,0-2-304 0,2-2-64 15,0 1-16-15,2-6 0 0,1 1-144 0,3 0-16 16,2-2-16-16,1 0 0 16,5-2-160-16,-1-2 0 0,1 2 0 0,1 0 128 0,-6 0-128 0,1-3 0 15,-1 2 0-15,-6 0 0 16,-4 1-1280 0,-3 1-144-16,-2 4-32 0,-5-1-15440 0</inkml:trace>
  <inkml:trace contextRef="#ctx0" brushRef="#br0" timeOffset="29927.9">29063 9297 22111 0,'0'-4'1968'0,"0"1"-1584"0,1 3-384 16,-1-2 0-16,0 1 480 0,1 1 16 0,-1-4 0 0,0 1 0 0,1 0 592 0,-1-3 128 0,0-1 32 0,-2 1 0 0,1 0-368 0,-3 2-80 0,1-2-16 0,-1 1 0 0,-3 1 192 0,0-3 48 15,-2 1 0-15,-2 0 0 16,0 0 0-16,-4-1 0 0,0 1 0 0,-3 0 0 0,-1 2-400 0,-2-1-80 15,-1 5-16-15,0 3 0 0,-3-1-336 0,-1 6-64 16,0 4 0-16,-1 4-128 0,1 3 0 0,0 3 0 16,2 0 0-16,2 0 0 0,2-1-352 15,3-4 32-15,1 1 0 0,2 2 0 0,3-4 320 0,0 0 0 16,4 0 0-16,1-1 0 0,1 1 0 0,2-1 160 16,3-2-16-16,3 0 0 0,0-5-144 0,5 2 0 15,2 0 0-15,2-6 0 0,4-2 144 0,4 0 0 16,3-4 0-16,5-1 0 0,1-2-16 0,3-5 0 15,2 1 0-15,-1-2 0 0,-1-1-128 0,-2-1 0 16,0-3 0-16,-3 0 128 0,0-2 64 0,-2-1 0 16,-2-1 0-16,-2 2 0 0,-3-1 32 0,-5-1 16 0,1 2 0 15,-4-4 0-15,-2 1-64 0,-1-3-16 0,-3-1 0 0,0 1 0 16,-3-2 80-16,-1 0 16 0,-2 1 0 0,-1-1 0 16,0 1-256-16,-3-2 0 0,-1-1 0 0,1 2 0 15,-1 1-160-15,-1 5-80 0,1 0-16 0,0 6 0 31,-1 4-192-31,2 3-64 0,0 4 0 0,1 0 0 16,-3 3-1296-16,2 6-272 0</inkml:trace>
  <inkml:trace contextRef="#ctx0" brushRef="#br0" timeOffset="30518.6">29361 9208 29487 0,'-3'-3'2624'0,"1"3"-2112"16,2 0-512-16,0 0 0 0,0 0 1472 0,0 0 176 0,0 0 32 0,0 0 16 15,0 3-640-15,0 0-128 0,1 3-32 0,1 4 0 0,1 3-704 0,-1 2-192 0,2 1 0 0,0 0 0 0,1 0 288 0,0 0 32 0,0-1 0 0,-2-2 0 0,2 2-64 0,-1-1 0 0,1-2 0 0,-3-2 0 0,2 0-80 0,-3-1-32 0,2-2 0 0,-1-2 0 0,0-1-144 16,0-2 0-16,1-1 0 0,-1-2 0 0,2-1 0 0,-2-1 0 16,3-2 0-16,-1 0 0 0,1 2 0 0,0-4 0 0,-2 1 0 0,1 2 0 15,0-1 0-15,0 4 0 0,-1-2 0 0,0 0 0 16,0 3 0-16,0-2 0 0,1 2 0 0,1-2 0 15,0 2 0-15,1-2 0 0,0 4 0 0,0-2 0 16,1 0 0-16,0 0 0 0,0 0 0 0,-1 2 0 16,2-2 0-16,-2 2-176 0,-1-2 48 0,0 0 0 0,0 0 128 0,-2 3 0 15,1-3 0-15,0 1 0 16,0 1 0-16,0-1 0 0,0 2 0 0,0-1 0 0,1 2 0 0,0-1 176 16,0-3-48-16,0 1 0 0,1-1-128 0,0 0-144 15,4 0 144-15,-3-1-208 0,1-2 208 0,-1-1 0 16,1 2 0-16,-2-2 0 15,1 1 400-15,-2-4-16 0,0 1-16 0,0 0 0 0,0 0-48 16,-3 0 0-16,1-1 0 0,-1 1 0 16,1-2-112-16,-2 0-16 0,0 2-16 0,1-4 0 0,0 1-176 0,1 0 0 0,-1-4 144 0,1 0-144 15,-1-3 0-15,-1-3 0 16,0 0 0-16,1 0 0 0,-1 0 0 0,0-2 0 0,0 1 0 0,1-2 0 0,-1 3 0 16,-1 1 0-16,1 4-160 0,-1 2 160 31,0 6-768-31,0 0-64 0,-1 2 0 0,0 1-17936 15</inkml:trace>
  <inkml:trace contextRef="#ctx0" brushRef="#br0" timeOffset="31202.69">30023 9335 13823 0,'-1'-1'1216'0,"0"1"-960"0,0 0-256 0,1 0 0 0,0 0 864 0,0 0 128 0,-1-3 32 0,1 3 0 0,-2 0 464 0,1-2 112 0,0 0 0 16,1 2 16-16,0 0 544 0,0 0 96 16,0 0 32-16,0 0 0 0,0 0-240 0,0 0-64 0,0 0 0 0,0 0 0 15,-24 17-864-15,18-11-176 0,-1 1-48 0,-1 3 0 16,0 1-576-16,-1 2-128 0,0 3-32 0,1-3 0 16,0 0-160-16,1-1-144 0,1 0 144 0,1-2-208 15,1-1 64-15,0-2 16 0,2-1 0 0,1 1 0 16,1-5 128-16,1-1 0 0,1-1 0 0,2-1-128 15,2-1 128-15,2-2-160 0,1-1 160 0,3 0-160 0,0 0 160 16,0 1-128-16,2 1 128 0,0-2-128 0,2 4 128 0,-2-2 0 16,1 3 0-16,-1 0 0 0,1 3 0 0,0-2 0 15,-2 4 0-15,1 1 0 0,-2-1 0 0,-1 3 0 16,-1 1 0-16,-2-1-128 0,-2 1 128 0,-3 3 0 16,0-3 0-16,-3 4-128 15,0-3-112-15,-3 0-16 0,1 0 0 0,-2 1 0 16,-1-1 256-16,-1-1-144 0,0 4 144 0,-1-3-128 15,-2-2 128-15,0 0 0 0,-1 0 0 0,0-1 0 16,1-1 240-16,-3 0-32 0,0-1 0 0,0 0 0 16,-2 1-208-16,1-5 0 0,-1 2 128 0,-1-1-128 15,-1-2-448-15,0 0-128 0,-1-2-16 0,-2-2-16848 16</inkml:trace>
  <inkml:trace contextRef="#ctx0" brushRef="#br0" timeOffset="31392.88">29986 9311 38703 0,'14'-6'1712'0,"-3"0"352"0,1 4-1648 0,0-1-416 0,-4 3 0 15,0-1 0-15,0 1 464 0,7-3 16 0,7 0 0 0,8-1 0 0,5-1-32 0,-1 1-16 0,-3-2 0 0,-5 0 0 0,-1-1-432 0,-5 0 0 0,-3-1 0 0,-1-2-12384 31,-2 1-2528-31</inkml:trace>
  <inkml:trace contextRef="#ctx0" brushRef="#br1" timeOffset="49912.02">28200 7710 20271 0,'0'-6'1792'0,"-2"2"-1424"0,2-2-368 0,0 3 0 0,2 2 2352 0,-1 1 400 0,0 0 64 0,-1 0 32 0,1-3-3312 16,0 0-672-16,-1 1-128 0,0 0-16 15,-2 2 352-15,-2 0 80 0,-2 2 16 0,-1-2 0 16,-2 2 128-16,-3 1 16 0,-3 0 16 0,-1 1 0 0,-3-2 1296 0,-1 5 256 16,-1-4 48-16,0 1 16 0,0 1 848 0,2-1 192 15,-1-1 16-15,-1 0 16 0,1 1-768 0,-2-1-160 16,1 2-16-16,-3-1-16 0,1 0-448 0,-3-1-96 0,-1 2 0 0,-2 1-16 0,1-2 16 0,-2 0 16 16,3 0 0-16,-2-2 0 0,0 1-368 0,-2-2-160 15,-1 1 128-15,-2-2-128 16,0 0 144-16,-2 0-144 0,-3-2 160 0,-3 1-160 15,-1-2 176-15,-4-1-176 0,0 2 192 16,-1 1-192-16,3-4 208 0,1 3-64 0,-2 0-16 16,2-2 0-16,-1 2 112 0,1-1 16 0,-3 3 0 15,0 3 0-15,-2-3-256 0,0 2 176 0,-1 0-176 0,2 0 160 16,0 0-160-16,0 2 0 0,-3-1 0 16,2-3 128-16,-1 1-128 0,-1 1 160 0,2-2-160 0,-2 2 160 15,6-1-160-15,-6 0 0 0,-1 2 0 0,-1-3 0 16,0 0 0-16,2 0 0 0,1 0 0 0,2-3 0 15,2 2 0-15,2-2 128 0,4 3-128 0,1-3 128 0,2 0 80 16,-2 1 16-16,2 0 0 0,0 0 0 0,0 2-224 16,1-4 128-16,-1 2-128 0,0-1 0 0,1 2 0 15,0-3 0-15,-1 2 0 0,1-2 0 0,-1-1 0 16,4 2 0-16,-1-1 0 0,2-1 0 0,1 1 0 0,2 3 128 16,0-2-128-16,3 3 0 0,0 0 0 0,3 0 0 15,2 3 0-15,1-3 0 0,3 1 0 0,1 2 0 16,1-2 0-16,2 1 0 0,1 2 0 0,2 1 0 15,0-1 0-15,3-1 0 0,-1 2 0 0,2-1 0 16,3 2 0-16,-2-2 0 0,1 0 0 0,1 1 0 16,0-2 0-16,0 4 0 0,2-4 192 0,0 1 0 15,1 1 0-15,-1 2 0 0,2 2-16 0,-1-3-16 16,1 4 0-16,-1-3 0 0,1 5-32 0,-1-2-128 16,1-1 192-16,-1 4-64 0,0 2-128 0,-1 2 0 15,0 1 144-15,-1 1-144 0,-1 0 0 0,-1-3 0 16,2-3 0-16,-2 6 0 0,-2-1 0 0,0 5 0 0,0-4 0 15,-1 2 0-15,2-2 0 0,1 1 0 0,0-2 0 16,0-2 0-16,2 0 192 0,0-2 0 0,1 1 16 0,0-2 0 16,0 2 96-16,-2 0 16 0,2 1 0 0,0 0 0 15,0 0-64-15,1 3 0 0,0-3 0 16,2 3 0-16,0 0-96 0,2 4-32 0,0 1 0 0,1 1 0 16,0-1-128-16,0 3 0 0,0 1 0 0,1 1 0 15,-1 3 0-15,1-4 0 0,-2 3 0 0,1-1 0 0,-2 1 0 16,2-3 0-16,-1-2 0 0,-2-1 0 0,2 1 0 0,-3-1 0 15,2-3 0-15,-2 0 0 0,0 0 0 16,1 3 0-16,-1-1 0 0,0 3 0 16,0-2 0-16,-1 3 0 0,3 0 0 0,-2 2 0 0,1 1 0 0,1-3 0 15,-1 5 0-15,1-2 0 0,-1 1 0 0,2-4 0 16,-1 3 128-16,0 1-128 0,0-1 0 0,-2-2 0 16,1 0 0-16,-2 2 0 0,2-2 0 0,-2-3 0 15,0-2 0-15,0 1 0 0,0 1 0 0,0-4 0 16,-2 3 0-16,1-2 0 0,0 1 0 15,-1-2 0-15,-2-2 0 0,1-1 0 0,1 0 240 0,-1 0 64 16,1-1 16-16,1-1 0 0,-2-5-192 0,2 1-128 16,0-1 192-16,-2-1-192 0,3 1 128 0,-1 0-128 0,0-3 0 0,0 2 0 15,-1 0 0-15,1-1 0 16,-1 3 0-16,-1-3 0 0,-2 2 0 0,0 0 0 16,0-2 0-16,0 0 0 0,2-1 0 0,-1-2 0 15,0 2 0-15,0-6 0 0,2 4 416 0,0-4 32 0,0 0 0 0,2-1 0 16,-1 0-240-16,2-2-32 15,-1-2-16-15,3 2 0 0,0-2-160 0,1 2 160 0,2-4-160 0,-6 4 160 16,0 0 32-16,20-9 0 0,-10 6 0 0,-3 3 0 16,0-3-192-16,0 2 160 0,3 1-160 0,1-2 160 15,3 2-160-15,-1 0 0 0,2 2 0 0,2-2 0 0,3 0 0 16,1 0 0-16,2 0 0 16,1 0 0-16,5 0 0 0,3 0 0 0,2-2 0 0,2 2 0 15,1 0 0-15,1 0 0 0,-1 0 0 0,1 0 0 16,0 0 0-16,1 0 0 0,0 0 0 0,4 0 0 15,0 0 0-15,2 2 0 0,3 2 0 0,3-1 0 16,0 0 0-16,0 1 0 0,-2-1 0 0,1 0 0 16,-5-3 0-16,5 0 0 0,5-3 0 0,2 2 0 0,0 1 0 0,-5 0 0 15,-4 0 0-15,2 0 0 16,-1 0 0-16,3 1 0 0,0 4 0 0,0-1 0 0,1 2 0 0,-3 0 0 16,-1 4 0-16,-2 0 0 0,-2 3-128 0,-2-4 128 15,-1 4 0-15,-2-5 0 0,-2 0 0 0,-1 1 0 16,3-3 0-16,-1-3 0 0,1 0 0 15,0 1 0-15,5-4 0 0,-1 0 0 0,1-4 0 0,-3 1 0 0,0 0 0 0,-1 0 0 16,-4 0 0-16,0 0 0 0,1 2 0 0,0-2 0 16,-3 1 0-16,2 1 0 0,-1 1 0 0,-1 0 0 15,-2 0 0-15,0 0 0 16,-4 0 0-16,0 1 0 0,-2 1 0 0,-2-2 0 0,-3 0 0 0,-1 0 0 16,-3 0 0-16,0 0 0 0,0 0 0 0,0-2 0 15,1 1 0-15,1-2 0 0,1-1 0 0,0 2 0 16,0-2 0-16,1-2 0 0,2 2 0 0,-2-1 0 0,2 2 0 15,-3-1 0-15,0-2 0 16,-1 3 0-16,-3 0 0 0,-1-1 0 16,-2 4 0-16,-3-3 0 0,-1 1 0 0,-3 2 0 0,-2-1 0 0,0 1 0 0,-3 0 0 0,0-3 0 15,-2 3 0-15,0-2 0 16,-2 1 0-16,1 1 0 0,0-3 0 0,0 1 0 16,-3-2 0-16,0 0-224 0,0-2 80 0,1-3 16 15,-1 2 128-15,2 1 0 0,-2-4 0 0,1-2 0 0,1-1 0 0,1 1 0 16,-1-1 0-16,2 0 0 15,2 0 0-15,0 1 0 0,1-2 0 0,0 2 0 0,2 0 0 0,0-1 0 16,-1-1 0-16,0 2 0 0,-1 0 0 0,0-3 0 16,-1 3 0-16,1-2 0 0,-3 2 0 0,-3-4 0 15,2 1 0-15,-3-1 0 0,1 0 160 0,-1 0 16 0,-1-4 0 16,1-1 0-16,-1 1-48 0,2-2-128 0,0-3 192 0,1-3-64 16,-1-1-128-16,2-5 0 0,1-1 0 15,-1-2 128-15,1 4-128 16,0-7 0-16,1 4 0 0,-1-2 0 0,0-2 0 15,-1 4 0-15,1-1 0 0,-1 3 0 0,-1 1 0 0,0 1 0 16,-1-1 0-16,0 0 0 0,-2-1 0 0,0 2 0 0,0 0 0 0,0 1 0 16,-1 2 0-16,1-3 208 0,0 1-48 0,0 2-16 15,1-6-144-15,0 2 128 16,1-2-128-16,-1 2 128 0,1 2-128 0,1-6 0 16,0-2 0-16,0-3 0 0,2 3 0 0,2 0 0 0,-1 4 0 0,2 0 0 0,1 2 0 15,0 3 0-15,0-2 0 16,-1 1 0-16,1 2 0 0,0 3 0 0,-3 5 0 0,1-1 0 0,0-3 0 0,-1 2 0 15,-1-2 0-15,-1 0 0 16,-1 6 144-16,-1 0 0 0,-1 1 0 0,-1 1 0 0,-1 1 0 16,0 4 0-16,-2-2 0 0,1 2 0 0,1 2-144 0,-2 2 0 15,1-2 0-15,-1 0 0 16,2 1 0-16,1-1 0 0,0 0-144 0,2 4 144 0,-1-3 0 0,0 0 0 16,3 0 0-1,-1 1 0-15,-1 0-144 0,2-2 144 0,0 4 0 0,1-3-144 16,-2 5-464-16,1 1-96 0,-1 0 0 0,-1 2-15104 0,-1 1-3008 15</inkml:trace>
  <inkml:trace contextRef="#ctx0" brushRef="#br1" timeOffset="51327.01">24549 10526 24879 0,'-3'1'2208'0,"-1"1"-1760"0,3-2-448 0,1 0 0 0,0 0 864 0,0 0 96 0,0 0 0 0,-2 0 16 16,1 0-288-16,2 0-64 0,1 0-16 0,-2 0 0 0,0 0-304 0,0 0-64 0,23-12-16 0,-13 8 0 0,1 1 352 0,1-2 64 0,1 1 0 0,0 0 16 0,2 2-80 15,1-2-32-15,3 0 0 0,1 2 0 0,2-2-336 0,0-2-64 16,4 4-16-16,-1-5 0 0,-2 4-256 0,3-1-64 0,0-2-16 16,-1 0 0-1,-1 1-1456-15,-2 1-272 0,-1-2-64 0,-3 2-7280 0,0 2-1472 16</inkml:trace>
  <inkml:trace contextRef="#ctx0" brushRef="#br1" timeOffset="51733.48">24567 10738 26719 0,'-3'-1'2368'0,"2"1"-1888"0,1 0-480 0,0 0 0 16,1 0 1216-16,0-2 128 0,2 2 48 0,1-4 0 15,0 2 80-15,5-2 32 16,2 1 0-16,2-3 0 0,3 2-624 0,1-2-128 16,3 3-32-16,1-2 0 0,1 1-336 0,2 0-64 0,-1 4 0 15,1-2-16-15,-1 2-304 0,1 0 0 16,-2 0 0-16,-1 0 0 0,-1 2 0 0,-2-2-224 0,-3 0 16 0,-1 1 0 16,-5 2-1264-16,0-3-256 0</inkml:trace>
  <inkml:trace contextRef="#ctx0" brushRef="#br1" timeOffset="53620.07">25783 10487 10127 0,'-2'2'896'0,"-1"0"-704"16,2-2-192-16,1 0 0 0,0 1 0 0,0-1 160 0,0 0-160 0,-1 3 160 0,1-3-448 0,0 0-96 0,1-4 0 0,-1 4-16 0,0 0 1344 0,0 0 272 15,14-16 48-15,-12 7 16 0,3 3 1248 0,-2-1 256 0,-2-2 48 0,0 3 16 0,-1-1-272 16,-1-2-48-16,0 0-16 0,-3 2 0 15,0 1-1232-15,-1-3-256 0,-1 2-64 0,-3 0 0 16,1-1-768-16,-2 0-192 0,-1 6 0 0,-2-2 0 16,0 2-128-16,-2-1-80 0,0 3-16 0,-1 3 0 15,0-1 224-15,-1-1-144 0,-2 4 144 0,1 1-128 0,0 4 464 16,1-2 112-16,1 3 0 0,1-1 16 0,1 0-16 0,3 2-16 0,1-2 0 16,2 0 0-16,0 2-112 0,2 1-32 15,2-1 0-15,1 2 0 16,0-2-160-16,2 0-128 0,2 3 192 0,0 1-192 15,2-2 128-15,1 1-128 0,2-2 0 0,0 2 0 0,1-5 0 0,2 2 0 0,1 1 0 0,2-3 0 16,2-1 0-16,0-2 0 0,2-1 0 0,0-4 0 16,1 0 0-16,2-4 0 0,-1 0 0 15,-1-2 0-15,2-2 0 16,-2-4 0-16,1 1 0 0,-2 0 0 0,-1-4 0 0,-1-2 0 16,0 2 0-16,-2-3 0 0,-1 3 272 0,-3-3 0 15,-2 1 0-15,-1-1 0 0,-1 0 64 0,-2 0 16 16,1-2 0-16,-2-2 0 0,-1 1-64 0,-3-3-16 0,1 0 0 15,-2-1 0-15,-1-1-112 0,0-1-32 16,-1 0 0-16,-1 2 0 0,-2-4 0 0,0 3-128 0,0 2 192 0,-1 1-64 16,0 5 48-16,1 0 0 15,0 3 0-15,2 3 0 0,2 0-176 0,0 4 0 16,0 0 0-16,0 0 0 0,3 2 0 0,-1-1-144 0,2 4 144 0,1-1-208 31,0-2-512-31,3 4-112 0,-1-3 0 0,4 3-18016 0</inkml:trace>
  <inkml:trace contextRef="#ctx0" brushRef="#br1" timeOffset="55278.62">26207 10071 12895 0,'-3'0'1152'0,"-1"0"-928"0,3-3-224 0,0 2 0 0,1 1 640 0,-2 0 96 0,0-3 16 0,-2 0 0 0,-1 0 16 0,2-3 16 0,-2 0 0 0,1-1 0 15,3 0-128-15,-1 2-16 16,2 2-16-16,2 0 0 0,-2 2 832 0,1-2 160 0,-1 3 48 0,0 3 0 0,1-3 336 0,-1 1 80 16,1 2 16-16,1 0 0 0,0 2-784 0,-1 2-160 15,3 2-16-15,0-2-16 0,-1-1-576 0,2 4-112 16,0-3-32-16,1 2 0 0,1-1-272 0,-1 2-128 0,0 0 128 0,0-1-128 0,0 2 224 0,1 1-32 15,-1 1-16-15,0-1 0 0,1 2-48 0,0 1-128 32,1-2 192-32,0 2-64 0,0 4-128 0,1-2 0 15,1 0 0-15,-2 0 128 0,2 2-128 0,0 0 0 16,0-1 0-16,-2 1 0 0,0-3 0 0,-2 0 0 16,1 2 0-16,-2-2 0 0,-1 0 0 0,0-2 0 15,-1 3 0-15,-2-3 0 0,0 1 0 0,0-2 0 0,-1 0 0 16,0-3 0-16,-1 2 0 0,-1-3 0 15,-1 1 128-15,1-4-128 0,-1 1 304 0,0-1-32 16,-1-2 0-16,-1-1 0 0,0-1-96 0,0-1-32 0,-1-1 0 16,-2 0 0-16,1-1 32 0,-3-1 0 0,-2-1 0 15,-1-1 0-15,1 1 80 0,-3-1 0 0,-1-2 16 0,0 3 0 16,-1 0-112-16,1-2-32 0,0 3 0 0,1 0 0 16,0 1-128-16,-1 1-272 0,0 1 64 0,1 1 16 31,0 0-336-31,1 0-64 0,1 2-16 0,2-2 0 0,1 1-32 0,2-3-16 15,3 1 0-15,0-1 0 0,3-1-944 16,2-2-192-16</inkml:trace>
  <inkml:trace contextRef="#ctx0" brushRef="#br1" timeOffset="55906.73">25253 10834 19343 0,'-5'2'1728'0,"1"-2"-1392"0,3 0-336 0,2 0 0 0,0 0 1424 0,1-2 224 0,-1 2 32 0,3 0 16 0,2-2 320 0,5 2 64 0,6 0 16 0,8-5 0 16,5 4-688-16,7-2-128 0,7-4-16 0,7 5-16 0,8-2-224 0,9 2-64 0,8-2 0 0,2-1 0 16,0 0-576-16,-1-4-128 15,1 3-32-15,-2 0 0 0,-3 2-224 0,0-2 144 0,-2 0-144 0,0 0 128 16,-1 0 0-16,-2-2-128 16,0 0 192-16,0-1-64 0,-2-1-128 0,-2 3 0 15,-2-2 0-15,-3 0 0 0,-2 4 0 0,-2-3 0 0,-2 1 0 0,-4 0 0 31,0 1-688-31,-4 0-64 0,-1 1-16 0,-6 1-17248 0</inkml:trace>
  <inkml:trace contextRef="#ctx0" brushRef="#br1" timeOffset="96155.21">25807 11360 4607 0,'-1'-6'400'16,"1"0"-400"-16,0 0 0 0,-2 2 0 0,2 2 2384 0,0-1 400 0,0 2 80 0,0-3 16 0,0-2-128 0,0-3 0 0,0 1-16 0,0 0 0 0,-1 0 208 0,1 0 32 0,0 2 16 0,1 0 0 15,1-3-1344-15,0 2-272 0,1-2-48 0,-1-1-16 16,-1 2-752-16,2-2-160 0,-2 0-16 0,0-2-16 16,-1-1-64-16,-1 1-16 0,0-2 0 0,-3-2 0 15,-1 0-32-15,0-3-16 0,0 3 0 0,-2-2 0 16,-2-2-240-16,-1 2 0 15,-1 1 128-15,0 6-128 0,-1 5 0 0,-1 2 0 0,0 4-144 0,-2 7 144 0,-1-1-160 16,0 6 160-16,-2 1-160 0,0 3 160 0,-2 3 0 16,-1 2 0-16,1 2 0 0,0-1 0 0,-1 3 0 15,2-2 0-15,0 4 0 0,2-4 0 16,1-1 0-16,3 0 0 0,2-3 0 0,2-3 0 16,5 0 0-16,-1-3 0 0,3 2 0 0,4-2 0 15,0-3 0-15,3-2 0 0,1 2 0 0,5-4 0 0,2-2 0 0,4-2 0 16,3-2 0-16,5-2 0 0,3-4 0 15,2 0 208-15,4-4-32 0,2-3-16 0,4-2-160 0,1-1 0 16,1 0 0-16,-4-2 0 0,-2 0 0 0,-3-4 0 16,-1 4 0-16,-3-5 0 0,-3 5 0 0,-4-2 0 15,-4-1 0-15,-1 1 0 0,-4-2 0 0,-3 0 0 0,-3-3 0 0,-2 3 0 16,-3 0 128-16,-6-3 0 0,-1 3 0 16,-4-3 0-16,-3 5-128 0,-3 1 128 0,-1 1-128 0,-2 4 128 15,0 4-128-15,-2-1 0 0,-1 4 0 0,0 2-176 31,2 4-288-31,0 1-64 0,1 3-16 0,0 1 0 0,2 2-544 16,0 3-128-16</inkml:trace>
  <inkml:trace contextRef="#ctx0" brushRef="#br1" timeOffset="96961.39">26221 11041 30399 0,'-4'-3'2704'0,"3"3"-2160"0,1-3-544 0,1 3 0 15,2 0 1344-15,-1 0 144 0,3-2 48 0,1-2 0 0,3 0-1280 0,3-1-256 0,3 0 0 0,0 0 0 0,1 2 752 0,0 0 208 0,0 2 32 0,2-1 16 32,-2-2-160-32,0 4-16 0,0-3-16 0,0 2 0 15,0 0-208-15,-1 0-32 0,1 1-16 0,0-4 0 16,-1 2-304-16,2-2-64 0,0-1-16 0,2 1 0 16,0-2-176-16,-1 0 0 0,1 2 0 0,-2-2 0 15,0 3 0-15,-2 2 0 0,-1 1 0 0,-3 0 0 0,-2 0 0 0,-3 4 0 0,-3-2 0 16,-1 5 0-16,-4-3-240 15,-3 5 80-15,-1 0 16 0,-4 3 0 0,-1 2 144 16,-4-1 0-16,-3 5 0 0,-3-2-128 0,-1 4 128 0,-3 1 0 16,-4 1 0-16,0 0 128 0,-2 0-304 15,1 1-48-15,0-4-16 0,3 0 0 0,4-1 0 0,1-5 0 16,4-1 0-16,3-1 0 0,3-2 240 0,2 0 0 16,3-2 0-16,2-1 0 0,1 3 0 0,3-5 128 15,2-1-128-15,3 0 0 0,-1 1 208 0,5-2-64 16,1 2-16-16,0-2 0 0,3-1-128 0,1 2 128 0,1-3-128 0,1 2 128 0,-1-2-128 0,4 0 192 31,0 0-192-31,1 0 192 0,1-2-192 0,-2-1 0 16,0 2 0-16,-1-1 0 0,-2 2 0 0,-2-3-144 15,-2 2 0-15,-1-3 0 16,0 4-656-16,-2-2-128 0,-2-2-32 0,-1 4-17408 0</inkml:trace>
  <inkml:trace contextRef="#ctx0" brushRef="#br1" timeOffset="97417.15">26961 11060 38703 0,'-10'6'1712'0,"2"-2"352"0,2-2-1648 15,1 2-416-15,3-4 0 0,0 1 0 0,1 0-256 0,-3 3-128 0,-1 2-16 0,-3 1-16 0,-1 0 416 0,-2 3 0 0,0 1 0 0,0-1-128 0,0 0 128 0,0 2 176 0,-1-2-48 0,3-1 0 0,0 1 480 16,0-4 96-16,4 0 0 0,2 0 16 0,0-2-288 0,2-4-64 16,2 2-16-16,2-2 0 0,0 0-352 0,2 0 0 15,1-2 0-15,2-2 128 0,2-1-128 0,0 2 0 16,1-1-176-16,0 0 176 0,0-1 0 0,0 4-144 15,1-2 144-15,0 3 0 0,0 0 0 0,-1 0 0 0,0 3 0 16,0 1 0-16,0 2 0 0,-2 0 0 16,0 0 0-16,-3 4 0 0,-1 0 0 0,-3 0 176 0,0 2-16 15,-2 1 0-15,-2-1 224 0,1 2 32 0,-1-2 16 16,-2 0 0-16,0 1-192 0,1-3-48 0,-2 4 0 0,-2-1 0 16,0 0-192-16,1 0 144 0,0-1-144 15,-2 0 128-15,1 0-128 0,-1-1 0 0,0-1-160 16,-1-3 160-16,-1 2-288 0,0-3 32 0,0 0 16 15,-1-4 0-15,1 2-16 0,-1-4 0 0,0 0 0 0,0-2 0 16,1-2-1056 0,-2-2-224-16</inkml:trace>
  <inkml:trace contextRef="#ctx0" brushRef="#br1" timeOffset="97644.36">26765 11077 39615 0,'0'1'1760'0,"1"-1"352"0,3 2-1680 0,0-2-432 15,1-2 0-15,0 1 0 0,2 0 448 0,5-1 0 16,8-2 0-16,7-5 0 0,7 2-64 0,3-6 0 16,3-1 0-16,-2 0 0 0,0-2-256 0,-1 4-128 15,0-5 0-15,-2 5 128 0,0-3-128 0,-3 2-176 0,-1-3 48 0,1-3-18768 16</inkml:trace>
  <inkml:trace contextRef="#ctx0" brushRef="#br0" timeOffset="105408.72">28554 10343 11967 0,'-3'0'1072'0,"0"-3"-864"0,2 3-208 0,1-1 0 16,0 1 0-16,0 0-128 0,-1 0 128 0,0-2-208 0,1-2 208 0,-2 1 0 0,2 0 0 0,2-2 0 0,-1 3 704 0,0 0 192 0,0 1 48 0,-1-2 0 0,1 3 592 0,-1 0 128 0,0 0 32 0,0-2 0 16,-1 2-352-16,-1 0-64 15,2 0 0-15,0 0-16 0,0 0 80 0,0 0 32 16,-25-4 0-16,18 2 0 0,-1 0 64 0,-2 0 16 0,2-2 0 0,-3 2 0 15,1-1-752-15,-1 2-128 0,-2-3-48 16,1 2 0-16,-2 2-208 0,2-3-64 0,-1 3 0 0,1 0 0 16,-2 0-112-16,2 3-16 0,0-1-128 0,-2 2 192 0,2 2-192 15,-2-2 0-15,1 5 0 0,-1-3 0 0,0 1 0 16,1 2 0-16,-1 1 0 0,-1-3 0 16,0 2 0-16,2-1 0 0,-2 2 0 0,1 0 0 15,2 0 0-15,0 3 0 0,-1-1 0 0,1 0 0 16,1 1 0-16,2-1 0 0,2 2 0 0,1-2 0 15,2 0 0-15,1 1 0 0,5-3 0 0,0-1 0 0,2 0 0 0,1-1 0 16,-2-2 0-16,5 0 0 0,2 3 192 0,3-2 112 16,5 2 16-16,-1-2 0 0,2 2-176 0,-1-3-16 15,1 0-128-15,-2-2 192 0,2 2-192 16,-3-4 0-16,-2 0 0 0,1 0 0 0,1-2 128 0,2-2-128 0,-2 0 0 16,-1-4 144-16,-1 0-144 0,0 0 160 15,0-3-160-15,-2-1 160 0,-2 0-160 0,2-4 192 16,-1-2-192-16,1-1 192 0,-3-2-32 0,3 0 0 15,-3-3 0-15,3-3 0 0,-3-1-32 0,1 1-128 0,-1-3 192 0,0 0-64 16,1-1 80-16,-3-3 16 0,0-1 0 0,1 0 0 16,-2 4-224-16,-2 0 0 0,1 1 128 0,-3-1-128 15,1 2 0-15,-2 5 0 16,-1 0 0-16,-1-1 0 0,-1 1 144 0,1 1-16 16,-1 4 0-16,-2-4 0 0,1 7-128 0,-1-2-176 0,0 4 48 0,-1 2 0 0,0-1-112 0,-1 3-16 15,0 2 0-15,-2 2 0 16,2 2-320-16,-1-1-80 0,-1 6-16 0,1-1-17472 15</inkml:trace>
  <inkml:trace contextRef="#ctx0" brushRef="#br0" timeOffset="105975.56">28866 10084 30527 0,'-7'-1'672'0,"3"-1"144"0,0 2 16 0,3-3 16 0,2 2-672 0,0 1-176 0,2-3 0 0,1 1 0 0,2-2 1296 0,2 0 240 0,5-2 32 0,2 0 16 0,1 0-736 0,1 2-144 0,-1 1-16 0,0 0-16 0,0 1-224 16,0 2-64 0,0 0 0-16,1 2 0 0,0-2-64 0,-1 3 0 15,1 0-16-15,-1-2 0 0,3 2-112 0,-2-1-32 16,-1-2 0-16,-1 0 0 0,1 2 16 0,-2-2 0 16,-2 2 0-16,-1-2 0 0,0 0-176 0,-1 3 192 0,-2-3-192 0,-1 3 192 15,-1 0-192-15,0 0 0 16,-2 1 0-16,0 2 0 0,-2-2 0 0,-2 2 0 0,0 0-192 0,-3 1 192 15,-2 1-320-15,-3 2 48 16,0-1 16-16,-5 2 0 0,0 0 32 0,-5 3 16 0,-1 1 0 0,-1-2 0 16,1 0 16-16,-3 0 0 0,-4 6 0 0,-2-1 0 0,0-2 192 0,4-1 0 15,0-1 0-15,2 1 0 0,2-4 0 16,2 1 0-16,1-1 0 0,4-1 0 16,2-2 0-16,1 0 0 0,2 2 0 0,2-4 0 15,1 3 144-15,2-3-16 0,1-1-128 0,2 1 192 16,2 0-192-16,1-1 0 0,2 2-192 0,1-4 192 0,2-2 0 0,2 2 192 0,1-1 0 15,2-2 0-15,4 0 16 0,0 0 0 0,3-2 0 0,3-1 0 32,2 2-208-32,1-2 0 0,0 0 0 0,0 1 0 15,-2 0-288-15,0 0-96 0,-2-1-32 0,-2 2 0 0,-4-1-1200 16,-4 2-240 0,0-4-64-16,-5 2-13968 0</inkml:trace>
  <inkml:trace contextRef="#ctx0" brushRef="#br0" timeOffset="106437.52">29592 10249 43311 0,'-8'2'1920'0,"2"-2"384"0,1 4-1840 0,2-2-464 0,1 1 0 0,1 1 0 0,1-3-1344 0,-4 4-384 0,1 1-64 0,-5 4 0 0,0 2 1264 0,-1 1 256 0,-1-4 48 0,0 1 16 0,-1 0-288 15,1-1-48-15,-2 1-16 0,1-4 0 0,-2 3 560 0,2-4 0 0,-1 1 0 0,1 0 0 16,2-1 0-16,2-1 128 0,3-2-128 0,3-1 144 15,2-1-144-15,3 0 0 0,2 0 144 0,3-1-144 16,3-1 448-16,0-1 0 0,4 2 16 0,0 1 0 0,2 0-464 16,-1 0-256-16,2 0 16 0,-2 4 16 0,0-2 224 15,0 2 0-15,0 0-160 0,-3 2 160 0,0-3 0 0,1 2 0 16,-5 2-144-16,-2-3 144 0,-1 1 176 16,-2 2 80-16,-3-1 32 0,-1 0 0 0,-2 1 608 0,-1 0 128 15,-2 1 32-15,-1 0 0 0,0 0-656 0,-1-2-128 16,-2 4-16-16,1-2-16 0,-3 0-240 0,1 1 0 15,1-1 0-15,-2 0 0 16,0 2-368-16,0-4-64 0,-2 4-16 0,-2-1 0 16,-1-2-832-16,-2 2-192 0,0-2-16 0,-3 2-16 15,1-3-1376-15,-1-2-288 0</inkml:trace>
  <inkml:trace contextRef="#ctx0" brushRef="#br0" timeOffset="106670.82">29484 10292 41471 0,'5'-2'1840'0,"0"0"368"0,3 2-1760 0,-1 0-448 0,-1-2 0 0,0 2 0 16,3-3 0-16,5 2 0 0,8-1 0 15,8-2-176-15,5 1 176 0,4 1 0 0,-3 1 0 0,-3 1 0 16,-3 0-320-16,-6 3-16 0,-1 0-16 0,-3 1 0 31,-4-1-528-31,-2 2-96 0,-1 0-32 0,-3 0-15728 0</inkml:trace>
  <inkml:trace contextRef="#ctx0" brushRef="#br0" timeOffset="107287.27">27894 10682 19343 0,'-9'2'1728'0,"3"0"-1392"0,1 2-336 0,3-3 0 0,-1 2 496 0,0-1 16 0,-5 5 16 0,-5-1 0 0,-3 1-528 0,-3 3 0 0,0-1 0 0,3-3 0 0,3 0 0 0,0-2 0 0,4-2-128 0,2 0 128 15,1 0 448-15,2-2 128 0,2 0 16 0,2 0 16 16,1 0 1104-16,3 0 208 0,2 0 64 0,4 0 0 16,4-2-304-16,2 2-48 0,5 2-16 0,3-2 0 15,5 2-400-15,6-2-64 0,7 4-32 0,7-4 0 16,3 3-608-16,6 0-128 15,5-1-32-15,4 0 0 0,-2-4-352 0,3 0 128 0,3 0-128 0,1 1 0 0,-1-2 128 16,5-1-128-16,0 4 160 0,1-2-160 16,-5-2 128-16,3 4-128 15,4-2 0-15,2 2 144 0,-2 0-144 0,0 2 0 16,-1 0 0-16,-3 0 128 0,0-2-128 0,-4 4 0 0,2 1-192 0,0-2 192 31,-5-1-464-31,-3 0 16 0,-7 1 16 0,1-2 0 0,2 1 144 0,-2-2 32 16,-3 0 0-16,-2-2 0 0,0 1 64 0,-4-4 0 0,-2 0 16 15,-5-2-11344 1,-1-1-2288-16</inkml:trace>
  <inkml:trace contextRef="#ctx0" brushRef="#br0" timeOffset="108047.14">28692 11180 24879 0,'0'-3'2208'0,"0"1"-1760"0,0 1-448 0,1 1 0 0,-1-3 880 16,0 1 80-16,0-2 32 0,1-3 0 0,-1-2 864 0,-1-1 160 0,-2-2 32 0,0-1 16 0,-3 0-880 0,-2 0-176 0,-1 2-48 0,-2 0 0 15,1 2-512-15,-3 0-96 0,-3 2-32 0,-3 1 0 0,-1 3-320 0,-2 3 0 16,-1 3 0-16,-3 3 0 16,0 3 0-16,-3 1 0 0,1 4 0 0,-1 0 0 0,1 2 128 0,1-2-128 15,0 2 160-15,3 1-160 16,3 0 176-16,3-4-176 0,3 3 192 0,2-1-192 16,3-3 0-16,3 1 0 0,2-3 0 0,3 2 0 0,0-5 0 0,2 3 0 15,4-1 0-15,0 0 0 0,2-3 0 0,1 1 0 16,2 2 0-16,2-3 0 0,2-2 128 0,1 0-128 15,4-2 0-15,-1-1 0 0,0 2 176 0,2-6-176 16,-1 2 160-16,2-1-160 0,0-2 144 0,1-2-144 0,-1 2 128 16,0-5-128-16,2 2 160 0,-1-4-160 0,2-2 192 15,-2 2-192-15,0-4 128 0,-1 2-128 16,0-6 0-16,0 3 0 0,-4-2 128 0,-1-3-128 0,-3 1 144 0,-2 0-144 16,-3 1 304-16,0-3-48 0,-4 0 0 0,-2 0 0 15,-1-1 32-15,-1 0 0 16,-1-1 0-16,-2-3 0 0,0 4-288 0,-1 0 0 0,0 2 0 15,0 5 0-15,-1 3-256 16,1 2-144-16,0 3-48 0,0 2 0 16,1 4-272-16,-1 2-64 0,0 2-16 0,1 4-17440 0</inkml:trace>
  <inkml:trace contextRef="#ctx0" brushRef="#br0" timeOffset="108676.06">28951 10968 27647 0,'-5'0'1216'15,"2"0"256"-15,0 0-1168 0,2 0-304 0,1 0 0 0,0 0 0 0,0 2 768 0,-1 0 112 0,1 1 16 0,-1 3 0 0,-1 1 384 16,2 6 96-16,-1-1 16 0,0 0 0 0,1 4-304 0,-1-2-48 0,1 3-16 0,-2-3 0 0,2 1-368 0,-1 1-80 16,1-4 0-16,1 2-16 0,-1-2-144 0,2-2-32 15,-1-1 0-15,1-3 0 0,1 0-240 0,0-5-144 16,1 2 160-16,0-3-160 0,0 0 288 0,-1-3-32 16,1 2-16-16,1-4 0 0,0 1-240 0,0-4 0 15,1 0 0-15,0-2 0 0,2 2 0 0,-1-5 0 0,2 4 0 0,-1-5 0 0,2 3 0 0,-1 1 0 31,2-2 0-31,-1 4 0 0,-1 3 0 0,-2 1-320 16,0 4 64-16,0 0 0 0,-1 0 256 0,-1 4 0 16,2 1-128-16,-1-1 128 0,1 2 0 0,-1 0 0 15,0 2 0-15,1 0 0 0,2 1 0 0,-2 1 0 16,1 0-128-16,-1 0 128 0,1 0 0 0,-2-2 0 0,0 2 0 0,-1-4 0 0,1 0 0 0,2 1 0 16,-2-1 0-1,0-2 0-15,0-2 0 0,0 2 0 0,2-2 0 0,-1-2 0 16,2 0 0-16,-1-2 0 0,4-2 0 0,-3 2 0 0,1-2 144 0,0 0-16 15,1-2 0-15,-1 0 0 0,1 0 112 0,1-1 16 0,-4 1 0 16,1 0 0 0,0 0 16-16,-1 0 16 0,0-2 0 0,-2 2 0 0,1 0 32 0,-2-3 0 15,1 2 0-15,1-2 0 16,-1-1 80-16,0-2 32 0,0-1 0 0,1 0 0 16,-2-2-240-16,2-1-32 0,-2 0-16 0,-1-3 0 0,0 0-144 0,0 0 0 15,-2 0 0-15,1 3 0 16,-3 4-608-16,0-2-160 0,-1 8-16 0,-2 0-16 15,-1 4-464-15,-1 4-80 0,-2 2-32 0,1 4 0 0</inkml:trace>
  <inkml:trace contextRef="#ctx0" brushRef="#br0" timeOffset="109155.46">29780 11038 28559 0,'-5'1'2544'0,"0"1"-2032"0,3-2-512 0,0 3 0 0,2-3 2432 0,-1 4 400 0,-1-2 80 0,-5 2 16 0,1 2-2064 0,-2 0-416 0,-1 0-64 0,-1-1-32 15,3 1-144-15,-2 1-16 0,0-1-16 0,-1 0 0 0,0 3-176 0,-1-3 0 0,0 0 0 0,-1 1 0 16,2 0 0-16,-2-1 0 0,3 0 0 0,2-2 128 16,0 1 0-16,4-2 0 0,-1-1 0 0,3 0 0 15,1-2-128-15,1 3 0 0,1-3 0 0,3 0 128 16,0 0-128-16,3 0 128 0,2 0-128 0,2 0 128 16,0-3-128-16,1 6 128 0,2-3-128 0,-2 0 128 0,2 3-128 0,0 0 0 15,0 0 0-15,-1 1 0 16,3 2 0-16,-3 1 0 0,0 1 0 0,-3 2 0 0,-1 0 0 15,-1-1 0-15,-2 0 0 0,-2 4 0 16,-1-3 0-16,-2 0 0 0,1 2 0 0,-3-2 0 0,0 0 0 0,-2 1 0 16,0-4 0-16,-2 2 0 0,1-3 0 15,-4 2 0-15,2-2 0 0,-1 0 0 0,-1 0 0 16,-2-2 0-16,1 1 0 0,-2-1 0 0,0 2-176 0,-3-3 176 16,1 1-128-16,-4 1 128 0,0 1 0 0,-3-2 0 0,1 2 0 15,-2-3-128-15,-1 0 128 0,-1 1-192 16,1-1 192-16,1-2-192 15,3-1-256-15,1-1-48 0,1-2-16 0,2-6-11424 16,3 2-2288-16</inkml:trace>
  <inkml:trace contextRef="#ctx0" brushRef="#br0" timeOffset="109427">29713 11035 29487 0,'3'-2'1296'0,"-2"2"288"0,0 0-1264 15,0-1-320-15,2 1 0 0,-1 0 0 0,1 0 1296 0,2 0 208 0,1 0 32 0,2 0 16 0,4-3 176 0,2 3 16 0,3-2 16 0,-1 0 0 0,0 0-1168 0,1-2-224 0,0 2-48 0,2 0-16 0,-1-3-176 0,1 4-128 16,1-4 192-16,0 4-192 0,1-1-176 15,0-2-144-15,0 4-16 0,1-3-12144 16,1 1-2432-16</inkml:trace>
  <inkml:trace contextRef="#ctx0" brushRef="#br0" timeOffset="112688.86">32741 10596 1839 0,'2'-1'160'0,"-2"-1"-160"0,0-1 0 0,0 2 0 0,0 1 5728 0,0-3 1120 0,1 3 208 16,-2 0 48-16,1-3-4752 0,-3 0-960 0,1-1-192 0,-3 1-48 0,-3 0 128 0,0 1 0 0,-3 1 16 0,-3 1 0 0,-3 0-368 0,-2 1-80 0,-3 1-16 0,-3 2 0 16,-1 0-304-16,0 1-64 0,4-2-16 0,-4 1 0 15,-5 1-32-15,-4-1-16 0,-2 2 0 0,-1-2 0 16,0-2 0-16,-2 2 0 0,-1-2 0 0,2-2 0 0,-2 0-128 0,-2 0-16 15,-6-2-16-15,0-2 0 16,2 2-240-16,2-2 0 0,2-2 128 0,2 2-128 0,5-2 0 0,3 3 144 16,2 0-144-16,4 0 128 15,2 1-128-15,3 0 0 0,2 2 0 0,2-3 128 16,2 1-128-16,1 1 0 0,1 1 0 0,1-2 0 0,0 1 0 0,1 1 0 0,-1 0 0 0,2-3 0 16,1 3 160-16,2-2 48 15,-2 0 16-15,0 0 0 0,1-2 160 16,-1 4 48-16,-1-2 0 0,0-2 0 0,0 0-96 0,1 2-16 0,1 2 0 0,0-4 0 15,-3 2-176-15,-2-1-144 0,-2-1 192 0,-1 2-192 16,1 1 0-16,0-2 0 0,0 1 0 0,-1 2 0 16,1-1 0-16,0 1 0 15,1 0 0-15,3 0 0 0,0 0 0 0,1 0 0 0,3 0 0 0,0 0 0 16,2 0 0-16,1 1 0 0,3-1 0 0,-1 0 0 16,2 2 0-16,0-2 160 0,1 0-160 0,-2 0 128 0,2 0 144 0,0 0 32 15,0 3 0-15,-1-3 0 16,1 0-304-16,0 0 0 0,0 0 0 0,0 0 0 0,0 0 0 0,0 0 0 15,0 0 0-15,0 0 0 0,0 0 0 0,-21-3 0 16,17 3 0-16,0 0 0 16,0-2 0-16,0 1 0 0,0 1 0 0,1 0 0 0,0 0 0 0,1-3 0 15,-1 3 0-15,2-1 0 0,0 1 256 0,1-3 0 16,0 3 0-16,1-2 0 0,2 1-96 0,-1-2-32 16,-2 3 0-16,0 0 0 0,16-12-128 0,-9 4 0 15,3 2 0-15,2-2 128 16,1-2-128-16,2 0 128 0,4 1-128 0,0-3 128 0,2 2-128 0,0 0 0 0,0 0 0 15,-1-1 0 1,-3 4 0-16,0 0 0 0,-5 1 0 0,-1 0 0 16,-1 2 0-16,-3-1 0 0,0 2 0 0,-3-1 0 15,0 1 0-15,0 2 0 0,0-1 0 0,-1 2 0 16,1-3 0-16,0 2 0 0,-2 1 0 0,1-2 0 0,-1 4 0 0,1-2 0 0,-2 0 128 0,-1 0-128 16,-1 1 0-16,-2 2 0 15,-1-1 0-15,4-2 0 0,0 0-144 0,-22 16-16 16,11-10 0-16,-4 4 0 0,-1 0-32 0,-4 3-16 15,-1 0 0-15,-3 5 0 0,0 1 48 0,-2 0 16 16,0 3 0-16,-1-2 0 0,0 1-64 0,0 1-16 0,1 0 0 0,0-2 0 16,2 2 224-16,2 0 128 15,2-5 0-15,3 0-128 0,3-3 0 0,2 1 0 16,3-4 0-16,3 0-192 0,2 1 192 0,3-2 160 0,2 2-32 0,3-2 0 16,1 0 192-16,2 3 16 15,3-3 16-15,3-2 0 0,1 2-144 0,2 0-16 16,4-1-16-16,1 0 0 0,3-2-176 0,4 0 0 0,7 2 0 0,3-1 0 0,4 0-192 0,4-2-64 31,1-4 0-31,1 2-16 16,4-4-528-16,-1 0-96 0,0 0-32 0,-2 0-13552 15,-2-2-2720-15</inkml:trace>
  <inkml:trace contextRef="#ctx0" brushRef="#br1" timeOffset="164526.29">19107 8848 3679 0,'-6'2'320'0,"1"-1"-320"0,1 2 0 0,3-6 0 0,0 3-256 0,-2 0-112 16,0 0-16-16,-5 0-16 0,-2 0 400 0,2-1 128 0,2-5 0 0,2 0 0 0,3 2 976 0,1 2 208 0,1-2 32 0,1 1 16 0,2 0 352 0,1 0 64 15,-1 3 16-15,1 0 0 0,0 0 1008 0,0 3 208 16,1 0 32-16,1 1 16 0,2 1-640 0,-1-1-128 16,4 2-32-16,0-2 0 0,0-2-1392 0,3-2-288 15,1 4-48-15,0 0-16 0,0-2-384 0,3-2-128 16,1-4 0-16,-1-2 0 0,1 0 192 0,0 0 0 0,0 2-16 0,1-2 0 16,-1-3-176-16,-2 3 0 0,1 0 0 0,-1 2 0 15,0-2 0-15,-4 2-176 0,3 2 48 0,-4-2 0 31,-1 4-1008-31,0 0-192 0,-1 0-32 0,0 0-12928 0</inkml:trace>
  <inkml:trace contextRef="#ctx0" brushRef="#br1" timeOffset="164860.1">18972 9136 32255 0,'4'-1'2864'0,"0"1"-2288"0,0 0-576 15,-1 0 0-15,1 1 1120 0,1 1 112 16,6-2 32-16,5 3 0 16,6 0-1872-16,6 1-368 0,-1 0-80 0,-1 1-16 15,-3-4 512-15,-2 4 112 0,-1-4 0 0,-3 2 16 16,-1-3-528-16,-2 2-96 0,-3-2-32 0,-1 0 0 16,-1-2 176-16,-2-2 16 0,-1 2 16 0,0-2-10448 0</inkml:trace>
  <inkml:trace contextRef="#ctx0" brushRef="#br1" timeOffset="165646.17">20006 8598 21183 0,'-1'-4'1888'0,"0"4"-1504"0,1 0-384 0,0 0 0 0,-2 0 256 0,1 0 0 0,0 0-16 0,-3-2 0 16,1 2 624-16,-2 0 128 0,-2 0 32 0,1-3 0 0,1 3-512 0,0 0-112 0,-1-1-16 0,1 1 0 0,0 0-384 0,2-4 0 0,-1 3 0 0,-1 0 0 0,1-3 368 0,-1 2 80 15,0-1 32-15,0-1 0 0,0 1 480 16,-1 0 80-16,-1 0 32 0,-1-2 0 0,2 3-384 0,-2-1-80 16,0 0-16-16,-2 1 0 15,0 2-288-15,0 2-64 0,-1 2-16 0,0 2 0 16,0 3-224-16,-3 1 0 0,1 2 0 0,-2 4 0 16,-1 3 0-16,1 0 0 0,-1 2-160 0,0 2 160 15,2-1-640-15,2 0-32 0,3-2-16 0,1 1 0 0,3-1 272 0,1 0 48 16,2-3 16-16,0-1 0 0,1-4 352 0,2-1 192 0,1 1-32 0,0-3 0 31,1 4 288-31,1-6 64 0,4 2 16 0,-1-2 0 16,3-2-96-16,0 1-32 0,2-4 0 0,3 0 0 0,1 1-160 0,2-3-48 0,-1-3 0 0,2 3 0 15,-2-2-192-15,3 0 144 0,-1-4-144 0,1-2 128 16,0 1 0-16,0 0-128 0,-3-2 192 0,2-1-64 16,-3-2 48-16,0 0 0 15,-1-2 0-15,-1 2 0 0,0-4 448 0,0 0 80 16,-2-3 32-16,-1 3 0 0,-1-3-384 0,-1 1-80 15,-1-2-16-15,-1-2 0 0,-4-2-256 0,-2-2 128 16,1 0-128-16,-4-1 0 0,1 4 240 0,-1-2-64 0,-1-1-16 0,-2 1 0 16,-1-1-160-16,0 4 192 15,-1 1-192-15,-1 1 192 0,2 2-192 0,-1 2 160 16,-1 3-160-16,2 1 160 0,0 2-160 0,1 0 0 0,2 4 0 0,1-3 0 0,1 3-208 0,-1-1-32 31,2 2 0-31,0-1 0 16,2 1-592-16,-1 0-128 0,1 1-32 0,1-2 0 15,-1 0-2000-15,1 2-400 0</inkml:trace>
  <inkml:trace contextRef="#ctx0" brushRef="#br1" timeOffset="166326.54">20388 8212 5519 0,'-6'-2'496'0,"0"0"-496"0,1 0 0 0,1 2 0 0,2 0 2816 0,1 0 480 0,1-3 96 0,-3 3 0 16,-1-1-3856-16,-1-1-784 0,-1-2-160 0,1-2-16 0,2 2 1424 0,0-2 256 15,3 0 64-15,0 0 0 0,3-1 928 0,-1 1 176 0,3 0 48 16,1 0 0-16,0 2-432 0,1-1-80 0,-1 4 0 15,-1 1-16-15,0 0-176 0,-3 2-16 0,1 3-16 0,-2 2 0 16,0 1 528-16,-1 5 96 0,-1-1 32 0,1 2 0 16,0 0-320-16,1 0-64 0,3 2-16 0,-1-1 0 15,2 1-432-15,0-2-96 0,2-2-16 0,0 3 0 16,2-2 0-16,-1 2 0 0,1-2 0 0,1 0 0 16,-2 0-288-16,1-1-160 0,0 0 160 0,-1 1-160 15,1 3 0-15,0-3 0 0,-1 3 0 0,0 3 0 16,-1-1 0-16,1 1 0 0,-1 1 0 0,-2 1 0 15,-1 1-336-15,-1-5 32 0,0 2 16 0,-2-3 0 0,0 3 80 16,2-7 16-16,-2 2 0 0,2-3 0 16,-2-1 192-16,-1-1 0 0,0 0 0 0,-1-3 0 15,-1 2 0-15,0-6 0 0,-1 4 0 0,-2-4 0 0,0 3 448 0,-1-2 0 16,-1 0-16-16,-2 0 0 0,-1 1-96 0,0 0-16 16,-1 1 0-16,-1-1 0 0,0-1-160 0,-1 0-32 15,2 0-128-15,-1 0 192 0,1 1-192 0,-1-2 0 16,3-1 0-16,0 2 0 0,0-3 0 0,1 0 0 15,-2 2 0-15,1 2 0 16,0-4-560-16,1 0-96 0,0 0-32 0,2 0 0 16,-1-4-400-16,1 4-96 0,1-2-16 0,1-2 0 15,1-2-576-15,1 0-112 0</inkml:trace>
  <inkml:trace contextRef="#ctx0" brushRef="#br1" timeOffset="166990.76">19540 9183 26719 0,'-2'-4'2368'0,"-1"2"-1888"0,3-1-480 16,0 2 0-16,1 1 672 0,1 0 32 0,-1-4 16 0,0-2 0 0,1 1-720 0,2-2-208 0,1 0-16 15,1 1 0-15,2 0 224 0,-1 2 0 0,2 4 0 0,-2-2 0 0,3-2 0 0,0 4-256 0,2-2 32 0,-1 2 0 0,3 2 384 0,-2-2 80 16,3 0 16 0,1 0 0-16,3 0 608 0,-1 0 128 0,3 0 32 15,2-2 0-15,1 2 64 0,2-4 32 0,0 2 0 0,3-2 0 16,4 0-128-16,3-1-32 0,-1 1 0 0,3-2 0 0,2 3-672 0,-6-1-144 0,-7 1-16 15,4 0-128-15,5 0 0 0,3 0 0 16,-2 0 0-16,-5-1-192 16,1-1-960-16,-2 4-192 0,2-3-48 0,0 2 0 0,-4-1-464 15,-1 2-80-15,-6-1-32 0,1-1 0 16,0 3-272-16,-2 0-64 0,0 3-16 16,-3-3 0-16,-1 0-128 0,0 0-32 15</inkml:trace>
  <inkml:trace contextRef="#ctx0" brushRef="#br1" timeOffset="167797.31">19908 9581 23951 0,'-1'-4'2128'0,"0"4"-1696"0,0-2-432 16,1 2 0-16,0 0 1120 0,0-3 144 0,-1 2 16 0,-1-5 16 0,1 2-2384 0,-1-2-496 0,0 0-80 0,-1 0-32 0,0-1 1248 0,-1 1 240 15,1 3 48-15,-1-2 16 0,-2 3 368 0,-3 2 80 0,-1 2 16 0,-2 4 0 16,-2 0 0-16,-1 4 16 0,1 2 0 0,-4 3 0 16,2 1-16-16,-2 3-16 0,-3 0 0 0,0 3 0 15,0 1-304-15,1-2 0 0,3 1 128 0,2-2-128 16,2 1 176-16,3-1-32 0,3 2 0 0,2-6 0 0,3 3 528 16,2-3 96-16,1 0 32 0,0-1 0 0,3 1-432 15,-2-4-96-15,3 2-16 0,1-4 0 16,1 1-576-16,0-5-128 0,2-2-32 0,-1-2 0 15,3-2 224-15,1-2 64 0,-1-2 0 0,1-2 0 0,3-5 944 0,1 0 192 16,0-2 32-16,1-3 16 16,1 0-96-16,-1 1 0 0,0-3-16 0,1-1 0 15,-2-1-240-15,-3 1-32 0,1-4-16 0,-2 2 0 16,-2-3-272-16,-1 0-48 0,-2 2-16 0,-2 0 0 16,-1-3-96-16,-2 0-32 0,0-1 0 0,-4-1 0 0,0-2-128 15,-2 3 192-15,-1 1-192 0,0 0 192 0,-1 3 0 0,0-1 16 16,0 7 0-16,0 0 0 0,1 1-208 15,0 3 0-15,0 0 128 0,1 0-128 0,3 4-208 0,-2-2-96 16,2 1-16-16,1 3 0 16,1 0-1408-16,-1 2-272 0</inkml:trace>
  <inkml:trace contextRef="#ctx0" brushRef="#br1" timeOffset="168409.23">20078 9528 35935 0,'1'-8'1600'0,"-1"6"320"0,0-2-1536 0,0 2-384 0,0 2 0 0,1 0 0 0,1 0-960 0,0-2-272 0,3 4-48 0,1-2-16 16,3 0-48-16,3-2 0 0,2 2 0 0,3-1 0 0,0 0 832 0,3-1 144 0,4 0 48 0,0 0 0 0,2-2 320 0,-1 2 0 0,0 2 0 16,-3-4 0-16,-1 4 432 0,-2 0 144 0,-2 0 48 0,-2 0 0 15,-3 0 528-15,-3 0 96 16,-3 0 32-16,0 1 0 0,-1 2-432 15,-1-1-80-15,-2 2 0 0,-2 0-16 0,-1 2-624 0,0 0-128 0,-2 3 0 0,-2-3 0 32,-1 4-768-32,-1 0-80 0,-2 2-32 0,-1-2 0 15,-1 2 128-15,0-2 32 0,-4 0 0 0,0 1 0 0,-2 3 272 0,0-4 48 16,-2 2 16-16,1-3 0 0,-2 0 384 0,0-1 272 16,0 1-32-16,1-1-16 0,0 2 624 0,-1 0 128 15,2 2 32-15,-1 1 0 0,3-1-512 0,1-1-112 0,3 0 0 0,1 2-16 0,2-2-160 0,3 0-16 16,1 0-16-16,0 0 0 0,2-1 32 0,1 3 16 15,1-4 0-15,0-1 0 16,1 0-416-16,0-1-64 0,0-1-32 16,1-2 0-16,2 0 496 0,1 0 112 0,0 0 0 0,1-2 16 15,1-2 688-15,0 2 128 0,2 0 16 0,-1-2 16 0,2 0-592 0,-1-2-112 0,4 0-32 16,-1 2 0-16,0-2-240 0,0-1-48 16,1 2-16-16,2-1 0 15,2-2-144-15,1 0 0 0,-1 2 0 0,2-1 0 31,-1 2-448-31,0-1 16 0,1-2 16 0,-2 1 0 0,1 1-1504 16,-1 1-288-16</inkml:trace>
  <inkml:trace contextRef="#ctx0" brushRef="#br1" timeOffset="168936.45">20545 9752 18431 0,'2'0'1632'0,"-4"0"-1312"0,0-3-320 0,1 3 0 0,-1 3 3520 0,2-3 624 0,0 0 128 0,-2 2 16 0,-1-1-5904 0,0 3-1200 0,-1 1-224 0,0-1-48 16,1 2 976-16,-1-2 208 0,1 2 48 0,0 0 0 16,-2 3 1024-16,0-3 224 0,1 1 32 15,-1 2 16-15,0 1 832 0,-1 0 176 0,0 2 16 0,0-2 16 16,-2 2 1216-16,2-2 240 0,0 1 48 0,0-1 16 16,-1 0-400-16,3 0-64 0,0-1-32 0,1 3 0 0,2-5-800 0,0 3-176 15,2 1-16-15,3-1-16 0,1-2-496 0,1 0 128 16,1-4-128-16,3 1 0 15,4-1-384-15,1-3-128 0,-2-1-32 0,2 0 0 16,1-1 48-16,2-3 16 0,-1 2 0 0,-1-2 0 16,-1-1-1376-16,-3 1-256 0,-1 1-64 0,0 0-7440 15</inkml:trace>
  <inkml:trace contextRef="#ctx0" brushRef="#br1" timeOffset="169220.34">20728 9760 35935 0,'-8'8'1600'0,"1"-2"320"0,1 0-1536 0,1-2-384 0,4 1 0 0,0-2 0 31,-2 4-1984-31,-2 5-480 0,-2 4-96 0,-2 8 0 16,-2 3 1168-16,1 5 240 0,-1-1 64 0,0 1 0 0,0 0 1088 0,-3 5 256 0,0-1 48 0,-4 5 0 0,0 2 304 0,-2-1 64 15,0 2 16-15,2-4 0 0,0-4-688 0,2-1 0 16,3-7 0-16,1-2-11632 16</inkml:trace>
  <inkml:trace contextRef="#ctx0" brushRef="#br0" timeOffset="175289.93">21207 8513 18431 0,'-3'0'1632'0,"2"-3"-1312"0,0 3-320 0,0 0 0 0,1 0 288 0,-2-1-16 0,0 1 0 0,-2-3 0 0,2 0 432 0,-3-1 96 0,1 1 16 0,-1 0 0 16,3 0-112-16,-2 0 0 0,2-2-16 0,-2 1 0 16,3 1 560-16,-1 0 112 0,2 2 32 0,0-2 0 0,0-1 16 0,0 2 16 15,0 2 0-15,0-3 0 0,2 2-576 0,-4 1-112 0,1 0-32 16,-1-2 0-16,-3-1-512 0,0 2-192 15,-4 1 144-15,-1-3-144 0,-1 3 176 0,0 0-48 0,0 3-128 0,-3-2 192 32,-1 4-192-32,-1 1 0 0,1 2 0 0,1 0 0 0,-1 5 0 0,1-3 0 0,3 2 0 0,0-1 0 31,1 4 0-31,3-3 128 0,0 4-128 0,2-3 192 16,1-1-192-16,1 2 128 0,-1 1-128 0,4-3 0 15,-1 2 0-15,2 0 0 0,1 0 0 0,-1-2 0 0,3 1 0 16,-2-1 0-16,2-2 0 0,-1 0 0 0,1-1-192 0,0-2 192 15,0 2-192-15,-1 1 192 0,2-2-144 16,-1 0 144-16,1 0 0 0,0 0-144 0,0 0-224 0,1-1-32 0,1-1-16 0,1 0 0 0,2-2 16 16,-2-2 0-1,2-2 0-15,1 0 0 0,0 0 192 0,1-2 32 16,0-5 16-16,-1 1 0 0,1-2 384 0,1-2 80 0,-1 0 16 0,-1-3 0 16,0 0 0-16,-1-2 0 15,3-1 0-15,-2 0 0 0,0 0-320 0,-1 0 160 16,1-2-160-16,-1 1 128 0,-1 1-128 0,-2-3 0 0,-1 1 0 0,-1-2 0 0,-1 2 0 0,-2-1 0 31,1-1 0-31,-3-2 0 0,-2-2 0 0,0 1 0 16,0 1 0-16,-3-1 0 0,0 1 128 0,-3-1 64 0,2 3 0 15,-3-2 0-15,2-1 64 0,-2 1 32 0,3 4 0 0,0 2 0 0,1 1-160 0,-1 1-128 16,1-1 192-16,-1 4-192 16,0 2 304-16,-1 0-48 0,2-1-16 0,-1 1 0 15,0 3-240-15,1-3 128 0,0 2-128 16,1 1 0-16,1-3-160 0,-1 1-128 0,3 0-32 0,0 2 0 31,-1-1-1456-31,2 3-288 0,0 1-64 0,2-1-12960 0</inkml:trace>
  <inkml:trace contextRef="#ctx0" brushRef="#br0" timeOffset="178936.67">21554 8328 22111 0,'-1'0'1968'0,"1"0"-1584"0,0 0-384 0,0 0 0 0,0 0 176 0,0 0-48 0,1 0-128 0,-1 0 192 0,0 0 384 0,2 0 80 16,-1 0 16-16,-1 0 0 0,0 0-480 0,0 0-192 0,0 0 128 0,0 0-128 0,25-2 896 0,-18 2 112 0,2 0 16 0,0 0 0 0,3-3 128 16,-1 3 16-16,2-1 16 0,1 1 0 0,0-2-704 0,-1-1-144 15,3 2-16-15,-1-5-16 0,0 1-304 0,0 0 160 16,-2-1-160-16,0 1 128 15,-1 1-128-15,0 0 0 0,1-1 0 0,-3 2 0 0,-2 1 0 0,1 2 0 16,-3 2 0-16,0 1 0 16,-2 2-624-16,-1 2 0 0,-3-1 0 0,-2 0 0 15,0 4-624-15,-2 0-128 0,-2-2-32 0,-1 3 0 0,-2 1 1248 0,-1-3 160 16,0 4 192 0,0-3-32-16,-1 2 80 0,-1-2 16 0,-1 2 0 0,0-2 0 0,0-1-448 0,0 1-64 15,-2 2-32-15,-1-4 0 31,-1 1-800-31,0 0-176 0,1 1-16 0,2-1-16 0,0 1 848 0,-1-2 192 16,0 2 16-16,0 0 16 0,2 0 480 0,-1 0 80 0,4-2 32 0,2 1 0 0,0-1 784 0,3 0 144 0,2-2 48 0,0 1 0 31,2-3-672-31,1 3-128 0,1-2-32 0,2 1 0 0,-1 0-272 0,2-2-64 16,1 2-16-16,0-2 0 0,1-1-160 16,1 2-192-16,2-1 32 0,-2 0 16 0,3-2 144 15,1 2 256-15,-1-2-64 0,0 2-16 0,1-4 112 0,-1 0 32 0,-1 0 0 0,0-2 0 16,2 0-64-1,-1 2 0-15,1-3 0 0,-3 1 0 16,2 1-576-16,-1-1-128 0,0 0-32 16,-1 0 0-16,1-1-1568 0,-2 6-320 0</inkml:trace>
  <inkml:trace contextRef="#ctx0" brushRef="#br0" timeOffset="179465.89">21988 8545 15663 0,'-2'0'688'0,"1"0"144"0,-1 0-656 0,1-2-176 0,1 2 0 0,0 0 0 0,-1 0 672 0,1 0 96 0,-1 0 32 0,-1 2 0 0,1 0 768 0,1-2 160 0,0 0 16 0,0 0 16 0,0 0-416 0,-16 19-96 0,11-13-16 0,-1 1 0 15,0 2-272-15,0 1-48 0,-1-1-16 0,1 0 0 0,1-1-160 0,0 3-32 16,0-4-16-16,1 2 0 0,0-2-496 0,1 0-192 16,1-1 128-16,1 0-128 0,-1 0 0 0,2-3 0 15,-1 0 0-15,1 0 0 0,1-2 0 0,-1 2 0 0,2-3 0 16,0 1 0-16,1 0 256 0,0 0-48 15,3-1 0-15,1 0 0 0,0 0-400 0,2 0-64 16,1 0-32-16,1-1 0 16,1 1-144-16,0-1-16 0,1 1-16 0,-1-1 0 15,1-2-720-15,0 2-144 0,0 1-16 0,-2-3-16 16,0 3-608-16,-1 0-112 0,-2 0-32 0,0 0 0 0,-1-2-256 16,-1 1-64-16</inkml:trace>
  <inkml:trace contextRef="#ctx0" brushRef="#br0" timeOffset="179762.31">22234 8525 22111 0,'-11'4'976'0,"3"-1"208"16,0 2-944-16,5-3-240 0,0 0 0 0,2-2 0 0,0 2 640 0,-3 5 96 16,-2-2 16-16,-3 6 0 0,-1-1 560 0,1 2 112 15,0 2 32-15,-1 2 0 0,-1 1-1200 0,1-1-256 0,1 0 0 0,0 0 0 16,3 3 0-16,0-3 0 0,2 0 0 0,1-1 0 16,1 1 0-16,1-4 0 0,1 2 0 0,0-2 0 31,0 1-1280-31,1-4-144 0</inkml:trace>
  <inkml:trace contextRef="#ctx0" brushRef="#br0" timeOffset="180365.45">20936 9088 8287 0,'-16'-4'736'0,"5"1"-592"0,1 0-144 16,3 0 0-16,4 3 4560 0,2-2 880 0,0 1 192 0,-3-2 16 0,-1-1-3280 0,0-4-640 0,1 0-144 0,2 0-32 0,3 0-768 0,2 2-144 0,1 0-48 0,3 3 0 0,0 0-464 0,0 3-128 31,2 0 0-31,0 1 0 0,-1 1 0 0,0 2 0 16,1 2 0-16,-1 0-128 0,2 3 128 0,1-3 0 16,2 0 0-16,0 1 0 0,1-2 0 0,2 0 0 0,2-2 0 0,3 0 0 0,3 0 0 0,3-3 0 15,2 0 0-15,3-3 0 0,4-2 304 0,-2 1 32 16,-5-2 16-16,5 2 0 15,8-5-208-15,4 2-144 0,0 1 192 0,-3-3-192 16,-1 3 0-16,-1 0 0 0,0 2 0 0,0-2 0 0,1 2 0 16,-3-4 0-16,2 0 0 0,0 0 0 0,-2-2 0 15,1 0 0-15,-2 4-128 0,-1-4 128 16,-2 1-1280 0,-2 3-144-16,1-2-48 0,-5 3 0 0,0 4-1920 0,-3-5-384 0,0 4-64 0,-4-5-6624 0</inkml:trace>
  <inkml:trace contextRef="#ctx0" brushRef="#br0" timeOffset="181437.09">21382 9703 13823 0,'-2'-2'1216'0,"1"-2"-960"0,-1 4-256 16,1 0 0-16,1-2 512 0,0-1 48 0,-2 0 16 0,-2-1 0 0,-1-6 320 0,0 1 64 0,-1-1 0 0,1 2 16 0,-1 0 48 0,1 0 0 0,-1 1 0 0,0 0 0 0,-1-2 288 0,0 3 64 16,0-4 16-16,-2 0 0 0,0 2-176 0,-1-2-16 15,2 4-16-15,-2-3 0 16,2 5-336-16,0 2-64 0,-1 1-16 0,0 4 0 16,0 0-560-16,-3 3-208 0,-1 5 144 0,-3 2-144 0,0 1-176 0,1 0-112 15,1 1-32-15,-1-2 0 16,1 3 144-16,-1 2 32 0,2-5 0 0,1 0 0 15,1-3 320-15,1 2 64 0,1-3 16 0,3 1 0 16,2-1 256-16,3 0 48 0,0-3 16 0,1 4 0 0,1-4-304 16,2 4-48-16,-1-2-16 0,1 0 0 0,0 2-208 0,1 0 0 0,0-1 0 15,1-1 0-15,1 0 0 0,-1-2 0 0,2 0-128 16,1-3 128-16,0-2-384 0,1 1 48 0,0 1 0 16,0-3 0-16,1 0 144 0,0-3 16 15,0 0 16-15,0 0 0 0,0-3 0 0,-1 0 0 16,3-2 0-16,-3 0 0 0,0-2 320 0,1-2 64 0,-1-3 16 0,0-3 0 15,-1 1 128-15,2-3 16 0,-1 2 16 16,-2-2 0-16,2 1 112 0,-2 0 32 0,1-4 0 0,-1 5 0 16,-1-3-224-16,1 1-64 0,-1-2 0 0,-1 1 0 0,-2 1-256 15,0-2 0-15,-1-1 128 0,1 4-128 16,-3 4 144-16,0-5-16 0,-1-1-128 0,-1-1 192 16,-1-1-192-16,0-3 0 0,-1 2 0 0,1-2 0 0,-2 1 0 0,1-3 0 15,0 3 0 1,2 3 0-16,-1-1 0 0,3 4 0 0,-1 1 0 15,1 5 0-15,3-1-192 0,-2 5-96 0,3 0-16 0,-1 4 0 32,2 1-1280-32,0 3-256 0,1 1-48 0,1 3-13728 0</inkml:trace>
  <inkml:trace contextRef="#ctx0" brushRef="#br0" timeOffset="182095.48">21476 9502 26719 0,'-5'0'1184'0,"2"0"240"0,0 0-1136 15,2-3-288-15,1 3 0 0,0 0 0 0,1 0 656 0,-1 0 80 0,2 0 16 0,-1-1 0 0,0 1 512 0,-1 0 96 0,0 0 32 0,0 0 0 0,0 0-192 0,0 0-48 0,22 10 0 0,-16-3 0 0,2 5-704 16,-1-3-128-16,1 4-48 0,-1 0 0 0,1 2-272 0,-2-1 0 0,1 1 0 0,1 1 0 16,-1-4 0-16,-2 1 0 0,1-4 0 0,-1-2 0 15,-1-1 0-15,-1-3 0 0,0 0 0 0,1-3 0 16,-2-3 0-16,2 0 0 0,0-3 0 0,-1-1 0 16,2-2 0-16,0-4 0 0,-1 1 0 0,0-1 0 15,-2-1 0-15,1 2 0 0,-2-2-128 0,1 4 128 16,-1 0-352-16,-1 5 32 0,0 1 0 0,2 4 0 15,-2 0 320-15,-2 0-144 0,2 6 144 0,0-2 0 0,0 5-144 16,0-2 144-16,0 4 0 0,0 2-144 0,0-2 144 0,2 1 0 16,-1 0 128-16,1-3-128 0,1 1 128 0,1-3-128 15,1 0 160-15,-1-2-160 16,3-2 128-16,0 0-128 0,-1-3 0 0,0 0 144 0,1-3 208 0,0 3 32 16,0-2 16-16,0 1 0 0,-2-2-224 15,1-1-48-15,0 4-128 0,0-2 192 0,-1-2-192 0,0 1 0 16,-1-4 0-16,1 2 0 0,-2 2 256 0,1-1-64 15,0-5 0-15,0 2 0 0,-1-4 48 0,1 0 0 16,0 2 0-16,-2-3 0 0,1-2-16 0,-1 2 0 16,1-1 0-16,-1-3 0 0,-1 0-96 0,2 1-128 15,-2 2 176-15,-1-5-176 0,1 2 128 0,-2 0-128 0,2 3 0 0,-3-3 0 32,1 1-320-32,-2 2-192 0</inkml:trace>
  <inkml:trace contextRef="#ctx0" brushRef="#br0" timeOffset="185220.79">22033 9512 21183 0,'-1'-2'1888'0,"1"2"-1504"0,0 0-384 0,-2 0 0 0,2 2 192 0,-1 0-16 0,-1-2-16 16,-1 1 0-16,-2 4-160 0,0 2 192 0,-1-4-192 0,0 3 192 0,0 2 624 0,0 1 128 0,-1-1 16 0,1 2 16 0,0 0 480 0,1 2 80 0,1-2 32 0,2 0 0 15,1 0-608-15,-1-1-128 0,2-1-32 0,2 0 0 16,-2 0-544-16,1-1-128 0,0-1 0 0,0 0-128 16,2-2 128-16,1 2-128 0,2-2 0 0,0-2 0 15,1-2 320-15,2 1-32 16,1 2-16-16,0-3 0 0,1-3-32 0,1 3-16 15,1-1 0-15,-1 2 0 0,2-1 0 0,-1 0 0 0,1 3 0 0,-2-3 0 0,1 2-224 0,-1 2 0 16,0-2 0-16,1 3 0 0,-1 0 0 0,-1-1-208 16,0 0 32-1,2 1 16 1,-2-2-1296-16,0 0-256 0,0 1-48 0,-1-3-8032 0,-1-1-1616 0</inkml:trace>
  <inkml:trace contextRef="#ctx0" brushRef="#br0" timeOffset="185594.52">22227 9533 5519 0,'-4'0'496'0,"2"-3"-496"0,-1 3 0 0,2 0 0 0,1 0 3648 0,0 0 624 15,0 0 128-15,0 0 16 0,0 0-3376 0,-1 0-672 16,0 0-144-16,1 0-32 0,0 0-192 0,0 0 0 0,0 0 0 0,0 0 0 0,-14 23 624 0,10-14 128 31,-1 4 16-31,0 2 16 0,-1 2 848 0,0 1 160 16,0 1 48-16,0 0 0 0,0 0-240 0,-1 0-32 0,0 3-16 0,-2 3 0 15,1 1-656-15,-4 2-128 16,1 3-16-16,-2-1-16 0,-1 5-480 0,-2 2-80 0,-1 3-32 0,-1 5 0 31,1-1-704-31,0 3-144 0,0-1-16 0,3 0-16464 0</inkml:trace>
  <inkml:trace contextRef="#ctx0" brushRef="#br1" timeOffset="196124.25">32416 7374 23951 0,'1'0'2128'0,"1"0"-1696"0,-2 0-432 0,0 0 0 0,0 0-272 0,0 0-144 0,0-3-32 15,0 3 0-15,0 0 448 0,-2 0 272 0,1-2-32 0,1 2-16 0,0 0 896 0,0 0 176 0,-17-10 48 0,11 6 0 0,1-1 144 0,0 0 48 0,0-1 0 0,1-3 0 16,2 1-576-16,2-3-96 15,1-2-32-15,1-2 0 0,2 2-368 0,2-3-80 16,0-3 0-16,1 3-16 0,0-2-64 0,-1-2-16 16,0 2 0-16,-2 1 0 0,0-1 112 0,-2 1 32 15,0 1 0-15,-2-1 0 0,-2 1-144 0,1 0-32 0,-1 0 0 0,-2 0 0 16,1 0-48-16,1 0-16 16,-1 1 0-16,1-5 0 0,-2 3-192 0,2-3 0 15,1 0 128-15,-2-2-128 0,2 1 144 0,1-4-16 0,0-1 0 0,0-2 0 0,2-1 0 0,0 1 0 31,1-4 0-31,0 1 0 0,2 1 0 0,0-5 0 0,0 5 0 16,0-1 0-16,0 2-128 0,-2 1 0 0,0 4 0 0,-1-3 0 0,-1 5 0 0,-1 0 0 31,-1 2 0-31,0-3 0 0,-3 5 0 0,1-2 0 0,-2 2 0 0,-2-1 0 0,1 3 0 0,-1 0 0 16,-1-1 0-16,1 3 0 0,-2-1 192 0,2 2-64 16,-1 0 0-16,2 1 0 0,0-1-128 0,0 2 0 0,0 0 0 15,0 0 0 1,1 2 0-16,0 0 0 0,1-1 0 0,-1 1 0 0,0 0 0 0,1 2 0 0,1 1 0 15,-1-3 0-15,1 3 0 0,1 2 0 0,-2-2 0 16,1 2 0-16,-1 1 0 0,-2-2 0 16,1 3 0-16,-1-3 0 0,-1 4 0 0,1-1 0 0,-1-2 0 0,-1 2 0 15,2 0-128-15,1 0 128 16,0-2 0-16,0 2 0 16,2 2-176-16,0-3 48 0,2 3 0 0,0 3 0 15,-1-3-688-15,4 3-128 0</inkml:trace>
  <inkml:trace contextRef="#ctx0" brushRef="#br1" timeOffset="202342.19">32265 5958 27647 0,'-1'0'2448'15,"0"0"-1952"-15,1 0-496 0,0 0 0 0,1 0-192 0,0 0-128 0,1 0-16 0,-1 0-16 0,1 0-768 0,1 0-160 0,0 1-16 0,-3-1-16 0,0 0 928 0,0 0 176 0,0 0 32 0,0 0 16 16,0 0 160-16,20-1 128 0,-20 1-128 0,0 0 176 15,0 0 544-15,0 0 112 0,-1 0 32 0,-1 0 0 16,0 0 80-16,0 1 16 0,-2 1 0 0,0-2 0 16,1 0-320-16,-1 0-48 0,-1 3-16 0,0-3 0 0,1 0-304 0,-2 0-64 15,1 0-16-15,-2-3 0 16,-1 3 96-16,0-2 16 0,-2 1 0 0,-1 1 0 16,0-3-48-16,-3 1 0 0,0 1 0 0,1-2 0 15,-2 2 16-15,0-2 0 0,-1 0 0 0,1 3 0 16,0-3 416-16,-1-1 80 0,0 4 0 0,0-2 16 0,1 2-464 0,-1 0-112 15,0-2-16-15,-1 2 0 0,1 2-192 0,0-2 0 16,0 0 0-16,-3 2 0 0,2-2 0 0,-2 4 0 16,1-1 0-16,-1-3 0 15,1 1 0-15,-1 1 0 0,2-2 0 0,-2 3 0 0,3-3 0 0,-1 0 0 0,-2 0 0 16,2-3 0-16,-2 3 0 0,1 0-128 0,1-2 128 16,-2 1 0-16,2-2 0 0,-2 3 0 0,1-4 0 0,-1 4 0 15,-1 0 0-15,0-2 0 0,1 2 0 0,-4 0 0 16,2 0 0-1,-1 0 0-15,1 2 0 0,-1 2 144 0,1-1-144 0,1-2 0 16,1 1 0-16,2 2-176 0,1-1 176 0,2 0 0 0,0-3 0 0,1 3-128 16,1-2 128-16,-2 1 0 0,1-2 0 0,-1 0-128 15,2 0 128-15,-2 0 0 16,2-2 0-16,-2 1 0 0,-1 1 0 0,2 0 0 0,-2-3 0 0,0 3 128 16,0 0-128-16,0 0 0 0,1 0 0 0,0 0 0 15,0 0 0-15,1 0 0 0,-1 0 0 0,1 0-128 0,-1 0 128 0,-1 0-192 16,3-2 192-16,-2 2-192 15,2-1 32-15,-1 1 0 0,0-3 0 0,-1 2 0 16,2 1 160-16,-2-3 0 0,1 3 0 16,-1-2 0-16,0 1 0 0,3 1 128 15,0 0-128-15,0-3 128 0,-1 3-128 0,1 0 0 0,-1 0 128 0,1-2-128 0,1 2 0 0,-1 0 0 16,1 0 0 0,-1 0 0-16,0 2 0 0,0-2 0 0,0 3 0 0,0-3 0 15,0 1 0-15,1 1 0 0,0-2 0 0,-1 0-128 16,1 3 128-16,-1-3 0 0,-2 0 0 0,1 1 0 15,0 2 0-15,-2-3 0 0,2 1 0 0,-2 1 0 0,0-2 0 0,0 3 0 16,-1-3 0-16,0 1 0 16,-1 1 0-16,1-2 0 0,0 0 0 0,0 3 0 15,0-3 0-15,1 0 0 0,-1 0 0 0,0 1 128 16,1-1-128-16,-1 3 0 0,1-3 0 0,-1 0 0 0,1 0 0 0,-1 0 0 0,1 0 0 0,-4 2 0 16,2-2 0-16,-1 0 0 15,1 0 0-15,-2 0 0 0,2 0 0 0,-1 0 0 16,0 0 0-16,1 0 0 0,0 0 0 0,1 1 0 15,0-1 0-15,0 0 0 0,1 3 0 0,0-3 0 16,-1 0 0-16,0 0 0 0,0 0 128 0,-1 0-128 16,0 0 128-16,1 0-128 0,-1 0 128 0,0 0-128 15,0 0 128-15,-1-3-128 0,-2 3 272 0,2-1-16 0,-2 1 0 0,1 0 0 16,2-2-256-16,-2 2 0 16,1 0 0-16,-2 0 0 0,2 0 0 0,0 0 0 15,1-3 0-15,0 3 0 0,2-1 0 0,-1 1 0 0,2 0 0 0,-1 0 0 0,0-3 0 0,2 3 0 16,-2 0 0-16,0 0 0 0,0 0 128 0,-1 0-128 15,0 0 0-15,-1 0 0 16,1 0 0-16,1 0 0 0,-4 3 128 0,2-3-128 0,-1 0 0 0,0 0 0 31,-1 1 0-31,2 2 0 0,-1-3 0 0,1 0 0 16,1 0 0-16,0 0 0 0,1 0 0 0,0 0 0 0,-1 0 0 16,0 0 0-16,0 0 0 0,0 0 0 0,-1 0 0 15,0 0 0-15,0 0 0 0,0 0 160 0,0 0-160 16,-1 0 128-16,-1 0-128 0,1 0 0 0,1 2 0 0,0-2 0 0,1 0 0 0,-1 0 0 0,-1 1 0 15,1-1 0-15,1 3 0 0,-1-3 0 0,-2 2 0 0,2-2 0 16,0 2 0-16,-1 0 0 0,0-1 0 0,-1-1 0 16,1 3 0-16,0-3 0 0,-1 0 0 0,0 0 0 15,-1 0 0-15,1 0 0 0,-2-3 0 0,0 3 0 16,2-1 0-16,-2 1 0 0,2-2 0 0,0 0 0 16,1 0 0-1,-1-1 240-15,1 2-64 0,0 1-16 0,1-2 144 0,-2 2 16 0,1 0 16 0,0 0 0 16,1 0-336-1,-3 0 0-15,2 0 0 0,-2 0-128 0,-1 2 128 16,1-2 0-16,-2 0 0 0,0 1 0 0,1-1 0 16,0 0 0-16,-1-1 0 0,1 1 0 0,-1 0 0 15,0 0 0-15,-1 0 0 0,0-2-128 0,-2 2 128 16,2 0 0-16,0 0 0 0,-2 2 0 0,2-2 0 0,1 1 0 16,0 2 0-16,-1-3 0 0,-1 2 0 0,0 2 0 15,-1-3 0-15,1 2 0 0,-1-1 0 0,0 2 0 16,0-2 0-16,1-2 0 0,-2 2 0 0,1 0 0 15,1-2 0-15,-1 0 0 0,1 0 0 0,-1 0 0 0,1 0 0 0,1 0 0 16,-2 0 0-16,2 0 0 16,-2 0 128-16,2 0-128 0,1 0 0 0,-1 0 0 15,0 0 0-15,1 3 0 0,-2-3 0 0,3 0 0 0,-1 0 0 0,2 0 0 16,-1 0 0-16,0 0 0 0,0 0 0 0,1 0 0 0,0 0 0 16,0 0 0-16,0-3 0 0,-1 3 0 0,0 0 0 0,0-2 0 15,2 0 0-15,-2 2 0 0,3 0 0 16,-2 0 0-16,2-2 144 0,-2 2-144 0,2 0 0 15,0 0 0 1,1-3 0-16,-2 3-144 0,2 0 144 16,1 0 0-16,-1 0 0 0,0 0 0 0,0 3 0 0,-1-6 0 0,1 3 0 0,-3 0-128 15,1-1 128-15,-2 1 0 0,0 0 0 0,-1 0 0 0,0-2 0 0,-1 2 0 16,-1 0 0-16,1 0 0 0,0 0 0 0,0 0 0 16,2 0 0-16,0 0 0 15,0 2 0-15,1-2 128 0,0 0-128 0,0 0 0 16,1 1 0-16,-1 2 0 0,1-3 0 0,-1 0 0 0,2 2 0 0,-2-2 0 15,0 0 0-15,0 0-128 0,-1 2 128 16,-1-2 0-16,2 0 0 0,-1 2 0 0,0-2 0 0,-1 0 0 16,1 0 0-16,-1 0 0 0,-1 0 0 0,0 0 0 0,1 0 0 0,-2 0 0 15,5 0 0-15,-2 0 0 0,0 3 0 0,2-3 0 16,-2 0 0-16,1 1 0 0,2 1 0 0,0-2 0 16,-1 3 0-16,1-3 0 0,0 3 0 0,-1-3 0 15,2 2 0-15,-1 0 0 0,0 1 0 0,-2-3 0 16,1 1 0-16,-1 1 0 0,3-2 0 0,-3 3 0 0,1-3 0 0,-3 1 0 15,1-1 0-15,2 3 0 0,-1-3 0 0,0 0 0 32,2 0 0-32,-1 0 0 0,2 0 0 0,-1-3 0 15,1 2 0-15,-1 1 0 0,1 0 0 0,0-3 0 16,0 3 0-16,-1 0 0 0,-1 0 0 0,-2 0 0 0,1-2 0 0,0 2 0 0,1 0 0 0,-1 0 0 16,0 0 0-16,2 0 0 15,1-1 0-15,-1 1 0 0,1 0 0 0,0-3 0 0,0 3 0 0,-2-2 0 16,2 0 0-16,-1 0 0 0,0 1 0 0,-2-2 0 15,0 3 0-15,1-2 0 16,-1 1 0-16,0 1 0 0,0 0 0 0,-2 0 0 0,0 0 128 0,0 0-128 16,0 1 128-16,-1 1-128 15,1 1 304-15,0-3-16 0,1 1 0 0,1 1 0 16,1 0-288-16,0-2 0 0,0 2 0 0,1-2 0 16,-1 0 0-16,1 0 0 0,2 0 0 0,-2-2 0 0,-2 2 0 0,-2-2 0 15,1 2 0-15,1 0 0 16,-2 0 0-16,-2 0 0 0,2 0 0 0,0 0 0 0,2 0 0 15,-1 0 0-15,-1 0 0 0,1 0 0 0,1 0 0 16,0 0 0-16,-1 0 0 0,1 0 0 0,0 0 0 0,0 0 0 16,0-2 0-16,1 2 0 0,1-1 0 0,-2 1 0 0,2 0 0 0,-3-3 0 15,1 3 0-15,0 0 0 16,0-2 0-16,0 1 0 0,1 1 0 0,-2-3 0 16,-1 3 0-16,1 0 0 0,2 0 0 0,-3-2 0 15,0 2 0-15,-2 0 0 0,1 0 0 0,0 0 0 16,1 2 0-16,-1-2 0 0,-1 3 0 0,2-3 0 15,-1 3 0-15,1-3 0 0,0 3 144 0,-1-3-16 16,0 0-128-16,1 1 192 0,0-1-64 0,0 0 0 16,0 0-128-16,1-1 192 0,0 1-192 0,-1 0 0 15,0-3 0-15,0 3 0 0,2 0 0 0,1-2 0 16,-1 1 0-16,-1 1 0 0,2-3 0 0,-2 3 0 0,3 0 0 16,-2-2 0-16,-1 4 0 0,1-2 0 0,-1 3 0 15,-1-2 0-15,1 1 0 0,-1 2 0 0,1-2 0 16,1 0 0-16,0 0 0 0,0 1 0 0,1-3 0 0,1 1 0 15,0-1 0-15,0-1 0 0,2 1 0 0,-1 0 0 16,1-3 0-16,1 1 0 0,0 0 0 0,0-1 0 16,0 0 0-16,-1 0 0 0,0-2 0 0,-1 1 0 15,0 1 176-15,0 2-16 0,-3-1 0 0,1-1 0 16,-1 3-160-16,-1 0 128 0,0 3-128 0,-1-3 128 16,0 2-128-16,-1-2 0 0,1 1 0 0,0-1 0 15,-1 0 0-15,1-1 0 0,-1 1 0 0,-1-2 0 16,2-1 0-16,-1 2 0 0,0-1 0 0,1 0 0 0,-2 0 0 15,1-1 0-15,0 2 160 0,0 1-160 0,2 0 0 0,0 0 0 16,2 1 0-16,-2-1 0 0,2 0 0 0,1 3-144 16,-1-3 144-16,-1 2 0 0,1-2 0 0,-1 0 0 15,0 0 0-15,1 0 0 0,1 0 0 0,-2 0 0 16,-1 0 0-16,2 0 0 0,-1 0 0 0,2 2 0 16,0-2 0-16,-1 2 0 0,1-1 0 0,0 2 0 15,0-1 0-15,3-1 0 0,-1 2 0 0,1-3 0 16,1 2 144-16,-1-2-144 0,2 0 0 0,-1 2 0 0,0-2 0 15,0 0 0-15,1 0 0 0,-2-2 0 16,1 2 0-16,-1 0-192 0,2 0 192 0,-2 2 0 0,-1-2 0 0,-1 2 0 16,3 1 0-16,-2-3 0 0,1 3 0 15,1-3 0-15,0 3 0 0,1-2 0 16,0 1 0-16,-1 2 0 0,1-1 0 0,1-3 0 16,0 0 0-16,-1 1 0 0,3-1 0 0,-4 0 0 0,1 0 0 0,-2 0 0 15,2 2 0-15,-2-2 0 0,-1 0 0 0,1 0 0 16,0 0 0-16,-1 0 0 0,0 0 192 0,0 0-192 15,2 0 0-15,-1 0 0 0,1 0 0 0,-2 0 0 16,1 3 0-16,-1-3 0 0,2 1 0 0,4 2-192 16,3-3 192-16,-2 0 0 0,0 2 0 0,-2-2 0 15,1 1 0-15,-2 2 0 0,-1-3 0 0,-2 2 0 16,-1-2 0-16,0 4 0 0,1-4 0 0,-2 1 0 16,1-1 0-16,0 0 0 0,1 0 0 0,1-1 0 15,0 1 0-15,2 0 0 0,-2-4 0 0,-1 2 0 0,-2-1 0 0,2 2 0 16,1-1 0-16,-2-2 0 15,3 1 0-15,-2 1 0 0,2 1 0 0,0 1 0 0,3-3 0 0,-1 3 160 16,0 0-160-16,1 0 128 0,2 0-128 0,-1 0 0 16,1 3 0-16,-2-3 0 0,2 1 0 0,-2 1 0 15,2-2 0-15,-1 3 0 0,1-2 0 0,1 2 0 0,-1-3 0 16,3 2-176-16,-1-2 176 0,1 1 0 0,0 2 0 16,-1-1 0-16,0-2 0 0,0 0 0 15,0 1 0-15,0 2 0 0,-1-3 0 0,1 1 0 16,0 2 0-16,0-3 0 0,0 0 0 0,1 0 0 0,-3 2 0 0,2-2 0 15,2 0 0-15,-2 1 0 16,0-1 0-16,0 0 0 0,0 3 0 0,0-3 128 0,0 0-128 0,-1 0 0 16,1 0 160-16,0 0-32 15,0 0-128-15,0 0 192 0,1 0-192 0,-1 2 0 16,2-2 0-16,-2 0 0 0,0 1 0 0,1 2 144 0,2-1-16 0,-1 0 0 16,1 0-128-16,0 1 0 0,1 0 0 0,1-3 0 0,0 4 0 0,-1-1 0 15,1-2 0-15,0 1 0 16,1 1 0-16,-1 0 0 0,-1 0 0 15,0-3 0-15,-1 4 0 0,1-2 0 0,0-1 0 0,-1 2 0 0,-2-2 0 0,1 1 0 16,0 1 0-16,-1-2 0 0,1 2 160 0,1-1-160 16,-1-2 192-16,1 4-192 15,0-4 128-15,0 2-128 0,1 2 0 0,0-4 0 0,1 3 0 0,0-2 0 16,0 1 0-16,0-2 0 0,1 1 0 0,-1 2 0 16,1-1 0-16,-1 2 0 15,2-1 0-15,-2 0 0 0,0 0 0 0,0 0 0 16,0 4 0-16,0-4 0 0,0 4 0 0,0 1 0 15,0-3 0-15,-2 4 0 0,4-1 0 0,-2-1 0 0,0 3 0 0,0-4 0 16,0 4 0-16,0-3 0 0,1 2 0 0,0-1 0 16,0 3 0-16,0 1 0 0,2-2 0 0,-2-2 0 15,2 2 0-15,-2 0 0 0,1-3 0 0,1 2 0 16,-1 0 0-16,1-2 0 0,1 2 128 0,-2 1-128 16,2-2 0-16,-2 2 0 0,2 0 0 15,1 2 0-15,-1 1 0 0,-1-1 0 0,2 2 128 16,-1-2-128-16,0 1 0 0,-2 3 0 0,2 0 0 0,-2 2 0 15,1 1 0-15,-2 1 0 0,-1 2 0 0,-1-1 0 16,0 1 0-16,-2-2 0 0,1-2 0 0,-2 1 0 0,0-3 0 0,0 1 0 0,1-2 0 16,-1 1 0-1,2-3 0-15,-1-1 0 0,2 0 128 0,1 1-128 16,0-3 0-16,0 0 0 0,1 2 176 0,0-2-32 16,2 0 0-16,-1 0 0 0,2 1 32 0,0-4 0 0,-1 3 0 0,1 1 0 15,0 2-176-15,0-2 0 16,-1 3 0-16,0 0 0 0,-2 2 0 0,0 1 0 0,-1 3 0 0,0-1 0 15,0-3 0-15,0-1 0 0,-1 1 0 0,0 0 0 16,1-4 0-16,-2 1 0 0,2-2 0 0,-2 0 0 0,1-1 0 0,0 0 0 16,-2 2 0-16,1-2 0 0,-2 0 0 15,1 0 0-15,1 1 0 0,-1-1 0 0,2-3 0 0,-1 2 0 16,0 1 0-16,2-2 0 16,-1 2 0-16,0-1 0 0,1 1 0 0,0 0 0 15,0-2 0-15,0 2 0 0,1 0 0 0,-1 2 0 16,0-2 0-16,0 0 0 0,0 5 0 0,-1-3 0 15,1 1 0-15,-2 0 0 0,-1 4 0 0,-1-3 0 0,2 2 0 0,-1-3 0 0,1-2 0 0,1 0 0 32,-1-1 0-32,2-1 0 0,-1 0 0 0,2-2 0 15,1 3 0-15,-1-3 0 0,0 2 0 0,0-1 0 0,2 2 0 0,-2-2 0 0,0 3 0 0,1-1 0 16,0 2 0 0,1 2 0-16,-1 0 0 0,0-2 0 0,1 0 0 15,-1 3 0-15,1-3 0 0,-1 1 0 0,1-2 0 0,-2 3 0 16,2-1 0-16,-2-3 0 0,0 2 0 0,0 0 0 15,-1 1 0-15,0 0 0 0,0 0 0 0,-1-1 0 16,1-2 0-16,-1-3 0 0,1 0 0 0,0-2 0 0,0 1 0 0,0-5 0 16,1 2 0-16,-1-1 0 15,1 2 0-15,-1-3 0 0,0 1 0 0,0 1 0 16,0 1 0-16,-1-2 0 0,0 2 0 0,0-2 0 0,-1 2 0 0,0 0 0 16,1-1 0-16,-1 2 0 0,1-1 0 0,-1-2 0 0,0 2 0 15,0-1 0-15,1 0 0 0,-2 0 0 0,2 1 0 0,0-1 0 31,-2 1 0-31,2 1 0 0,0-1 0 0,-2 2 0 0,3-2 0 16,-1-1 0-16,0 0 0 0,1 0 0 0,-1 0 0 0,-1-1 0 0,2 2 0 0,0-1 0 16,0-3 0-16,0 0 0 15,0 1 0-15,0 1 0 0,0-2 0 0,0 0 0 16,0 0 0-16,0 0 0 0,-1 0 0 0,1 0 0 16,0 0 0-16,0 0 0 0,0 0 0 0,0 0 0 15,0 0 0-15,0 0 0 0,0 0 0 0,0 0 0 16,0 0 0-16,0 0 0 0,0 0 0 0,0 0 0 0,0 0 0 0,0 0 0 0,0 0 0 0,20-3 0 15,-13 0 176-15,0-1-48 0,0 2-128 0,0-2 192 16,1 2-192-16,-1 2 0 16,-1-3 0-16,1 3 0 0,-1 0 0 0,0 3 0 15,0-3 0-15,2 2 0 0,-2 2 0 0,2-4 0 16,1 2 0-16,0-2-160 0,1 0 160 0,2 0 0 16,0-2 0-16,1 2 0 0,-1-4 0 0,0 2 0 0,3-1 0 0,-1 0 0 15,-1-1 0-15,1 0 0 0,0 2 0 0,-2-2 0 16,0 4 0-16,0-3 0 0,-1 3 0 0,0 0 0 15,-1 0 0-15,0 0 0 0,-1 0 0 0,-1 0 0 16,1 0 0-16,-1 3 0 0,0-3 0 0,0 0 0 0,0 1 0 16,0-1 0-1,1-1 0-15,1 1 0 0,-1 0 0 0,-1-3 0 16,5 1 0-16,-2 1 0 0,1-2 0 0,0 0 0 16,1 0 0-16,-1 2 0 0,1-2 0 0,-1 0 0 15,2 0 128-15,-2-1-128 0,0 2 0 0,2-2 0 16,-2 2 0-16,2-1 0 0,-2 2 0 0,1-1 0 0,-1 0 0 15,0 2 0-15,1 0 0 0,-1-2 0 0,-1 2 0 16,0 0-128-16,3-3 128 0,-1 3 0 0,4-1 160 16,-1 1-160-16,0-2 0 0,0 2 0 0,1 0 0 0,0-3 0 15,1 6 0-15,-1-6-128 0,0 3 128 0,2-1 0 16,-2 1 0-16,2 0 0 0,-2-2 0 0,2 2 0 16,-2-3 0-16,0 2 0 0,2-4 0 0,-1 1 0 15,2 1 0-15,-4 0 0 0,0-1 0 0,3 2 0 16,3-2 0-16,0 0 0 0,2 2 0 0,-1 1 144 15,0-1-144-15,-1 2 0 0,0-1 0 0,-1 1 0 16,1 1 0-16,-1-1 0 0,2 0 0 0,-2 0 0 16,1-1 0-16,0 1 0 0,0-2 0 0,-1 1-176 15,2-4 176-15,-1 1 0 0,0 0 0 0,0-1 0 0,2 0 0 0,-1 0 0 16,1 2 0-16,-2-1 0 16,0 1 0-16,0 0 0 0,-1 0 0 0,-3 0 0 0,2 3 0 0,-2-3 0 15,0 3 0-15,0-1 0 0,1 0 0 0,-1 1 0 16,1-2 0-16,1 0 0 0,-1 1 0 0,1 1 0 15,1-3 0-15,2 1 0 0,-2 0 0 0,1 0 0 16,0-2 0-16,2 2 0 0,-1-1 0 0,-1 0 0 16,3 1 0-16,-1 0 0 0,0-2 0 0,1 2 0 15,-1-2 0-15,-3 2 0 0,1-1 0 0,-2 2 0 0,1-2 160 0,-2 1-160 16,1 1 0-16,0-2 0 0,1 2 0 0,0 2 0 16,0-2 0-16,0 1 0 0,1-3 0 0,1 3 0 15,-1-2 0-15,0 2-128 0,2 0 128 0,-1 0 0 16,1 0 0-16,-2 0 0 0,0-1 0 0,2 1 0 15,-1-3 0-15,2 0 0 0,-2 3 0 0,1-3 0 16,-1 1 0-16,0 0 0 0,-1 2 0 16,-1-2 0-16,-1 2 0 0,-1 0 0 0,0-3 0 15,1 3 0-15,-2-1 0 0,2 1 0 0,0 0 0 0,0-2 0 0,1 1 0 16,1-2 0-16,0 1 0 0,3 0 0 0,-2 0 0 16,2-2 0-16,1 2 0 0,1-2 0 0,0 1 0 15,1 1 0-15,0-2 0 0,-2 1 0 0,0 3 0 16,-1-3 0-16,-2 2 144 0,0 1-144 15,-2 0 0-15,-2 0 0 0,1 0 0 0,-1 0 0 0,0 4 0 0,0-2 0 16,1 2 0-16,0-1 0 0,-2 0 0 0,2 3 0 16,1 0 0-16,1-2 0 0,0 2 0 0,2-2 0 15,1 2 0-15,-1-3 0 0,1-2 0 0,0 1 0 16,2-2 0-16,-1 0 0 0,0 0 0 0,-1 0 0 16,1 0 0-16,-2 0 0 0,1-2 0 0,-1 2 0 0,-2-1 0 15,0 1 0-15,-1 0 0 0,1 0 0 0,1 0 0 16,0-3 0-16,1 3 0 0,-1-2 0 0,2 0 192 0,0 2-64 15,-1-2 128-15,2-2 0 0,2 4 16 0,-1-2 0 16,-1 1-272-16,1-2 0 0,1 1 0 0,0 0 0 16,0 0 0-16,-2-1 0 0,1 2 0 0,-1-1 0 15,1-1 0-15,1 2 0 0,0-2 160 0,-3 3-160 16,-1-2 0-16,0 2 0 16,-1-1 0-16,1 1 0 0,-3 0 0 0,0 0 0 15,0 0 0-15,1 0 0 0,-1 0 0 0,-1 0 0 0,-3 1 0 0,3 1 0 16,1-2 0-16,1 3 0 0,1-2 0 0,-1 2 0 15,3-3 0-15,1 0 0 0,2 2 0 0,2-2 0 16,2 0 0-16,0 0 0 0,1 0 0 0,2-2 0 0,0-1 0 16,-1 2 0-16,1-2 0 0,-2 0 0 0,0 0 0 15,-3 2 0-15,0-4 0 0,-3 4 0 0,-1-2 0 16,0 3 0-16,0 0 0 0,0 0 0 16,-2 3 0-16,0-3 0 0,1 1 0 0,0 2 0 0,1-1 224 0,0-2 16 15,1 1 0 1,0 2 0-16,2-3-240 0,0 1 0 0,2 1 0 0,1-2 0 15,2 0 0-15,-2 0 0 0,0 3 0 0,1-3 0 0,1 1 0 0,2 2 0 16,2-3 0-16,0 0 0 0,2 2 0 0,-3-2 0 16,1 0 0-16,-2 1 144 0,0-1-144 0,-1 3 0 15,-2-3 0-15,-1 2 0 0,-2-2 0 0,1 2 0 0,-1 0 0 16,2 1 0-16,-1-2 0 0,1 1 0 0,1-2 0 16,1 1 0-16,-2 2 0 0,1-3 0 0,-1 0 0 0,2 0 0 15,0 2 0-15,0-2 0 0,-1 0 0 0,-1 0 0 16,-2 2 0-16,2-2 0 15,1 2 0-15,1-2 0 0,-1 0 0 16,1 0 0-16,0 0 0 0,2 0 0 0,-1 0 224 0,0-2 64 0,0 4 16 0,0-4 0 16,-2 2-304-16,-1 0 0 0,-1 2 0 0,-2 1 0 15,-2-3 0-15,1 3 0 16,2 0 0-16,0 3 0 0,-1-2 128 0,1-1-128 16,1 0 192-16,1 1-192 0,-1-2 0 0,1-2 0 0,1 1 0 0,1-1-192 0,-1 3 192 15,-1 0 0-15,1 1 0 0,-4 1 0 16,0-1 0-16,-1-2 0 0,2 2 0 0,-1-2 0 0,1 2 0 0,0 0 0 15,2 1 176-15,-1-1-48 0,-3-1-128 0,2 1-128 16,2 1 128-16,0-4-192 16,-1 2 192-16,1-1 0 0,1-2 0 0,-1 0 0 0,0-2 0 0,0-2 0 15,4 1 0-15,0 1 0 0,0-2 0 0,1 2 128 0,1 1-128 16,0-3 176 0,2 3-176-16,-2-1 0 0,2 2-192 0,-3 0 192 15,-1 0 0-15,-2 0 0 0,1 0 0 0,-2 0 0 16,2 3-128-16,1-2 128 0,1 2 0 0,1-2 0 15,1 1 0-15,0 1 0 0,2-2 192 0,0 1-64 0,0 1-128 0,-1-3-144 0,1 0 144 0,1 0-208 16,2 0 208-16,0 0 0 16,3-3 0-16,-1 3 0 15,-2-2 0-15,3 1 0 0,0 1 0 0,2-3 0 16,-2 3 0-16,-3-2 0 0,-2 1 0 0,-2 1 0 0,0 0 0 0,1-3 0 0,3 2 0 0,-2 1 0 31,-3 4 0-31,1-4 0 0,1 3 144 0,-1 0-144 16,2 0 0-16,-1-3 0 0,-2 3-128 0,-1-2 128 0,1 2 0 15,1-3 0-15,1 0 0 0,0 0 0 0,-2 0 0 16,0 0 0-16,-2 0 0 0,-2 2 0 0,0-2 0 16,-3 0 0-16,-1 1 0 0,-1 2 0 0,-2-3 0 0,-1 1 0 15,2 2 0-15,-1-1 0 0,2-1 0 0,0 2 0 16,-1-1 0-16,0 2 0 0,1-2 0 0,-3 0 0 16,-3 0 0-16,-1 1 0 0,-1 0 0 0,-2-2 0 15,0 2 0-15,-3-1 0 0,0-2 0 0,-1 0 0 16,-1 2 0-16,-1-4 0 0,-2 2 0 0,0 0-128 0,-2-2 128 15,-1 1 0-15,-2-2 0 0,0 3 0 0,-1-2 0 0,-1 1 0 16,-2-2-160-16,1-1 160 0,-1 4-128 0,0-2 128 16,0-2 0-16,-1-1 0 0,2 2 0 0,0-1 128 15,-2 0-128-15,2 2 128 0,0-2-128 0,-2-1 128 16,2 1-128-16,-2 2 0 0,1-3 0 0,-1 2 128 16,1 0-128-16,-2-2 128 0,0 3-128 0,0-4 128 15,1 4 0-15,-2-4 16 0,1 2 0 0,0-2 0 16,0 0-16-16,-1-3-128 0,2 1 192 0,-1-1-64 15,1 0-128-15,-1-3 192 0,3-2-192 0,-1 2 192 16,0-3-192-16,0 1 0 0,1-1 0 0,0-1 128 0,0 0-128 16,-1 0 192-16,0-2-192 0,0-1 192 15,-2 2 64-15,0-2 32 0,-1 1 0 0,0-2 0 16,-1 1-96-16,0 3-32 0,0 0 0 0,-1 1 0 16,0 3-160-16,1 0 0 0,-1 2 144 0,1 0-144 0,1 0 0 15,-1 1 0-15,0 2 0 0,-1-2 0 0,1 3 0 16,-1-1 0-16,-1 0 0 0,1-1 0 0,-2-1 0 0,0 2 0 15,-1-3 0-15,1 1 0 0,-1-1 0 16,0 0 0-16,-2 2 0 0,2-5 0 0,1 3 0 0,-1-3 0 16,0 0 0-16,2 1 0 0,1-3 0 0,0 2 0 15,2-4 0-15,3 3 0 16,2 0-704-16,2-1-64 0,2 2-16 0,5-2-22016 16</inkml:trace>
  <inkml:trace contextRef="#ctx0" brushRef="#br1" timeOffset="206083.3">20895 4304 623 0,'3'-5'0'0,"-3"1"0"0,0 1 0 0,-2 3 0 0,1 0 1216 16,0-4 176-16,0 2 32 0,-3-4 16 0,-1-3 928 0,0 2 192 0,-1 0 48 0,-1 4 0 15,-1-2-1232-15,-1 1-240 0,1 2-48 0,-3 0-16 0,0 0-896 0,-2 1-176 16,0 1 0-16,-2 0 0 15,-1 0-208-15,-3-3 32 0,1 3 16 0,-3 0 0 0,0-2 160 16,-3 0 0-16,1 2 0 0,-3-2 0 0,1 2 288 16,-4 0 96-16,1 0 0 0,-2 2 16 0,2-2 96 0,-2 4 16 15,-1 0 0-15,-2 5 0 0,-3 0-144 0,-2 1-32 16,-3 3 0-16,-1 2 0 0,-1-2-336 0,1 2 0 16,1-1-160-16,1 0 160 0,3 0-160 0,1-2 160 15,0 4-128-15,4-3 128 0,4 0 0 0,-2 5 0 16,-2-1 0-16,0 4-128 0,1-2 128 0,1 0-128 15,3 0 128-15,0 3-128 0,1-2 128 0,0 2 0 16,1 5-144-16,0-3 144 0,1 7 0 0,-1-3 0 16,1 3-144-16,2-1 144 0,1 1 0 0,3 0 0 15,-1-3 0-15,0 1 0 0,2 3 0 0,0 2 0 16,1 1 0-16,0 0 0 0,3-6 0 0,1 3 0 0,-2 2 0 16,2-2 0-16,0 3 0 0,-1 2-160 0,3-1 32 0,1-4 0 15,1-1 128-15,2-3 0 0,0-2 0 0,2-1 128 16,3 0 416-16,-2-3 96 0,3 0 0 0,-1 0 16 15,2 1-400-15,2-1-96 0,0 0-16 0,2 0 0 16,4 3-144-16,-1-3 0 0,1 1 144 0,1-2-144 16,3 5 240-16,-2-2-32 0,1 2 0 0,-1-1 0 15,2 1-16-15,-2 0-16 0,0 1 0 0,0-3 0 16,0-2-176-16,2 1 0 0,-1 0 0 0,3-4 0 16,1 0 0-16,2-5 0 0,3 0-128 0,0-1 128 15,-1-3 0-15,1-3 256 0,5 2-32 0,0-7-16 16,4 2 816-16,-2-4 176 0,3 0 16 0,-2 0 16 0,-3 0-560 15,2 0-112-15,3 0-32 0,0 0 0 0,-1 0-192 0,-1 2-32 16,2 0-16-16,-2 3 0 16,-2-2-288-16,1 4 128 0,1-1-128 0,-1 0 0 0,1 1 0 15,-2 2 0-15,0-3 0 0,0 0 0 0,4-2 0 16,1-1 0-16,2 0 0 0,-1-5 0 0,0 1 0 0,4-2 0 16,2-1 0-16,0-2 0 0,1-3 0 0,1 2 0 15,1-2 0-15,-4 0 160 0,-2-1-160 0,-4 1 0 16,2-1 0-16,-4 0-176 0,-2 2 496 0,-2-2 80 15,-4 0 32-15,-1 4 0 0,0-3 256 0,-3-1 48 16,0 4 16-16,-1-4 0 0,-1 1-448 0,0-1-96 0,2 0-16 16,-1 2 0-16,3-5-192 0,-1 1 144 0,2-1-144 0,0-2 128 15,2-1-128-15,-2-3 0 16,1-1 0-16,-2-2 0 0,0-6 0 0,-3-1 0 16,1-2 0-16,-3 2 0 0,-1-2 128 0,-2-2-128 0,-2 5 192 0,0-4-64 15,-1-3 16-15,-2 2 0 0,0 1 0 0,0-4 0 16,-2 1-144-16,-2 2 160 0,-1 1-160 0,-2-3 160 15,-2-1-160-15,1 2 192 0,-3 3-192 0,1-2 192 16,-1 3-64-16,-2-3-128 0,0 1 192 16,-1 1-64-16,0-1-128 0,-2-2 128 0,1-1-128 15,-1 2 128-15,-1 0 0 0,1 1-128 0,1 0 192 0,0 1-64 16,0-1-128-16,-2 4 0 0,1 5 0 0,-2 1 0 16,0 0 0-16,-3 1 0 0,0 2 0 0,-5-1 0 15,-6 2 0-15,-1-2 0 0,-2 2 0 0,-2-1 0 0,-4 3 0 0,-4 0 0 16,-2 4 0-16,-4-1 0 0,-1 1 0 0,-5-1 0 15,1 2 0-15,-1-4 0 0,2 6 0 0,0-4 0 16,1 3 0-16,0 0 0 16,0 4 0-16,-3 1 0 0,0 2 0 0,-4 3 128 0,0 0-128 0,0 2-176 15,-2 4 48-15,2 2-18288 0</inkml:trace>
  <inkml:trace contextRef="#ctx0" brushRef="#br2" timeOffset="-176354.25">19545 7442 911 0,'31'-4'0'0,"-9"3"0"16,-1 1 0-16,-4 0 0 0,-5 1 2240 0,-4 1 352 0,5 2 80 0,9 0 16 0,11 5 192 0,9 0 64 0,5 6 0 0,-6 1 0 0,-9 0-1664 0,-5-2-320 0,-3 3-64 0,-4-1 0 16,-3 0-512-16,-3 1-112 0,-4-5-16 0,-3 0 0 0,-1 1 544 0,-2-6 96 0,0-1 32 0,-3 0 0 15,-2-3 672-15,-1 1 144 0,0-2 32 0,-2-2 0 16,-1 0-368-16,-1 0-64 0,-1-2 0 0,-3-5-16 16,-1-1-560-16,-4 0-128 0,-4-4 0 0,-4 0-16 15,0-1-128-15,2 3-32 0,2 0 0 0,-9 1 0 16,-5 0-272-16,-8 0-48 0,-3 2-16 0,-2 1 0 15,0 2-128-15,0-1 0 0,1 4 0 0,0-2 0 16,2 3 0-16,1 0 0 0,1 3 0 0,3 0 0 0,2 0 0 0,2 1 0 16,7-2 0-16,4 2 0 15,3-2 0-15,0 0 0 0,2 1 0 0,-1 0 0 16,4 0 0-16,0 0 0 0,3 1 0 0,0 1 0 0,1-2 0 0,1 3 0 16,1 1 0-16,2-1 0 0,0 0 0 0,2 4 0 15,1-3 0-15,1 2 0 0,3 0 0 0,3-2 0 16,3 3 0-16,4-1 0 0,4 0 0 0,5-2-176 15,6-1 48-15,3 0 0 0,6-2 128 16,5-1 0-16,4 2 0 0,3-3 0 0,0-2-128 16,1-2 0-16,1 0 0 0,0-2 0 0,1 1 128 15,-4-4 0-15,1 1 0 0,-5 0 0 0,-4-3 0 0,-2 2 0 16,-3 1 0-16,-5 0 0 0,-5-1 0 0,-5 4 0 16,-2-4 0-16,-4 3 0 0,-3 0 0 0,-4 0 176 15,-3-1-48-15,-4 0 0 0,1 0 128 0,-6 2 32 0,-1-4 0 0,-5 1 0 16,2 2-80-16,-4-2-16 0,-7 4 0 0,-3-2 0 15,-2 2-192-15,-4 0 0 0,-3 2 0 0,-2 0 0 16,4 2 0-16,-6 0 128 16,-5 1-128-16,-2-2 0 0,3 1 0 0,-1 2 0 0,1-2 0 15,2 2 0-15,4-1 0 0,3-3 128 0,4 1-128 16,2 1 0-16,0-4 0 0,4 1 0 0,1 1 0 0,2-3 0 16,3-1 0-16,3 2 0 0,1-2 0 0,3 1 0 15,4 0 0-15,2-3 0 0,1 2 0 16,3-2-13488-16,2 0-2736 0</inkml:trace>
  <inkml:trace contextRef="#ctx0" brushRef="#br2" timeOffset="-172987.61">19981 7918 4607 0,'5'-3'400'0,"-1"3"-400"0,0 0 0 0,-3 0 0 16,0 0 352-16,1-2-16 0,2 1 0 0,4-3 0 0,3 1 64 0,0-3 16 0,1 0 0 0,0 2 0 0,-4-1 384 0,0 0 80 0,-3 3 16 15,0-2 0-15,-3 2-224 0,-1 2-32 0,-1-3-16 0,-2 3 0 0,-1 3 80 0,-3-3 0 0,-2 2 16 0,-2 2 0 16,0-2 112-16,-4 2 0 0,-1-3 16 0,-1 4 0 16,-1-3 112-16,-3 2 32 0,0-2 0 0,-3 0 0 15,1 1 32-15,-2-2 16 0,-2 1 0 0,-2-2 0 0,-1 0-544 0,0 0-112 0,-2 0-32 0,-2 0 0 32,3-2 160-32,-3 2 16 0,1-1 16 0,-1-2 0 15,-4 3-176-15,-2 3-48 0,1-3 0 0,0 3 0 16,-2 0 96-16,1 1 16 0,-1-1 0 0,-1 0 0 15,2-2 224-15,-1 1 48 0,4 1 16 0,-1 1 0 0,-1-2-112 16,-2-1-32-16,1 4 0 0,0-1 0 0,0 2-416 16,-2 0-160-16,-2 1 0 0,-2 0 144 0,1-1-144 15,0 0 0-15,1-3 0 0,0-2 0 0,1-1 0 0,1 0 0 16,-1 3 0-16,0-3 0 0,-3 0 0 16,1 2 0-16,-2 2 0 0,2-2 0 0,0 2 0 0,1 0 0 15,1-1 0-15,1 0 0 0,3-1 192 0,6 2 64 16,5-2 16-16,-3 2 0 0,-1 0 64 0,0 2 16 15,6-3 0-15,-1 3 0 0,-3-3-352 0,-2 4 0 16,0-4 0-16,0 3 0 0,-1-2 0 0,0 1 0 0,6-4 0 16,-2 2 0-16,1-1 0 0,1-2 0 15,0 2 0-15,4-2 0 0,1 0 0 0,4 0 0 16,1 0 0-16,1 0 0 0,1 2 0 0,2 1 0 16,-1-2 0-16,2 1 0 0,4 2 368 0,-1-2 0 0,4 0 0 15,-1 0 0-15,0 4-368 0,1-2 0 0,-1 2 0 16,1 0-128-16,2 3 128 0,-3-2 0 0,1 2 0 0,-1 1 0 15,0 2 0-15,-1 1 0 0,0-1 0 0,0 2 0 16,-2-2 0-16,2 4 0 0,-1 3 0 0,1-1 0 16,1 2 0-16,1 1 0 0,0-1 0 0,3 2 0 15,-2-2 0-15,3 5 0 0,2-1 0 0,-1 2 0 0,1 3 160 16,1 5 16-16,2 1 0 0,1 0 0 0,1 3-176 16,3 0 0-16,1 3 0 0,1 2 0 0,-3 2 0 15,1-4 0-15,-1 0 0 0,-2-2 0 0,-2 1 0 0,-1-2 0 16,-3 4 0-16,1 3 0 0,-4 4 0 0,0 2 0 15,-2 2 0-15,0-5 0 0,-2-3 160 0,1-2-160 16,-1 1 192-16,-1 1-192 16,1-3 0-16,-1 4 0 0,1 0 0 0,1 3-144 15,0-1 144-15,0 3 0 0,2-2 0 0,-1-4 0 0,0-4 0 0,3-3 0 16,0 0 0-16,1-3 0 0,-2-3 0 0,1 2 0 0,1-1 0 16,-1 0 0-16,0-1 0 0,-2-1 0 15,1-1 0-15,-2 1 0 0,-1 0 0 0,0-1 0 16,-1-3 0-16,0-4 0 0,0 0 0 0,-1-1 0 15,0-1 0-15,0-1 0 0,0 1 0 0,3-5 0 0,-1 2 0 16,0 0 0-16,0 3 0 0,0-2 0 0,0 6 0 0,1-3 0 16,0 1 0-16,2-1 0 0,-1-1 0 0,2-4 0 15,1 0 0-15,0 0 0 0,1-4 0 0,2 0 0 16,-1-1 0-16,2 0 0 0,1-2 128 0,0-2-128 16,1 0 0-16,0-2 128 0,3 1-128 0,0-1 0 15,-1 0 0-15,3-2 128 0,-1-1-128 0,4 2 0 0,2 2 0 16,3-4 0-16,2 1 0 15,3-2 0-15,3 2 0 0,4-1 0 0,4 0-144 16,3 0 144-16,3 0-208 0,4 4 16 0,3 0 16 16,3 2 0-16,-1-3 176 0,1 0 0 0,2 0 0 0,-1-6 0 0,-4 4 0 0,6 0 0 15,2 1 0-15,3-4 0 0,1 4 0 16,2-5 0-16,1 0 0 0,1 0 0 16,-3 0 128-16,2-3-128 0,1 3 128 0,1 0-128 15,0 0 0-15,-1-2 0 0,1 1 0 0,1-6-128 0,0 1 128 0,3 1 0 16,3 2 0-16,2-1 0 0,3-2 0 15,-2 0 0-15,-6-3 0 0,8 1 0 0,6 0 0 0,5 2 0 16,3 2 128-16,1 0-128 0,-2 1 0 0,0 0 128 16,3 3-128-16,-1 3 0 0,-2 0 0 0,-6 1 0 15,-4-2-192-15,3 2 64 0,4 0 128 0,-3 1-160 16,-1-2 160-16,-5-3-160 0,-4 0 160 0,-4 0 0 0,-4 0 0 0,1 0-128 16,-2-2 128-16,4 1 0 15,1-2 0-15,-1-3 0 0,0 2 0 16,-2-2 0-16,-2 3 0 0,3-4 128 0,3 5-128 15,-3-4 192-15,-3 0-64 0,-5-1 0 0,-3 4-128 0,-5 0 0 16,-2 3 0-16,-4 0 128 0,-3 3-128 0,-3-1 0 16,-4 2 0-16,-4-4 0 0,-4 1 0 0,-3 2 0 0,-3-3 0 15,-2 0 0-15,-4 0-144 0,-1 0 144 0,-4 0-160 0,-1-3 160 0,-3 2 0 16,0-3 0-16,-2 2 128 0,0-2-128 0,-2-2 320 16,2 0-32-16,-1-3-16 15,1 1 0-15,0-3-128 0,1 0-16 0,0-1-128 0,2-1 192 16,0 1-192-16,1-2 128 15,2 2-128-15,0 0 0 0,0 2 0 0,-1-1 0 0,0 1 0 0,0 0 0 16,1 0 0-16,0-2 0 0,0-1 0 0,-1 3 0 16,-1 1 0-16,-2 0 0 0,1-3 0 15,-2 2 0-15,0 0 0 0,0-3 0 0,-1-3 0 0,0 0 0 16,1-2 144-16,-2-1-16 0,1-1 0 16,0-4 0-16,1-2 112 0,0-5 16 0,1-4 0 0,1-3 0 15,1-7-80-15,-1-2-16 0,0-3 0 0,-1-4 0 0,-2 1 0 0,0 3 0 0,-2 1 0 16,-1-8 0-1,-2-2-160-15,-1-5 192 0,-2-3-192 0,0 1 192 16,0 12-192-16,-2-3 160 0,0 0-160 0,0 2 160 16,2 3-160-16,-2 1 0 0,1-2 0 0,-1 3 128 0,3 6-128 0,-2 2 0 15,-1 1 0-15,0-2 0 0,-1-3 0 16,0 1 0-16,-2 5 0 0,1-4 0 0,-3 0 0 16,0 2 0-16,-1-2 0 0,1 6 0 0,3 1 0 0,-2 5 0 15,3-3 0-15,0 4 0 0,-1 2 0 0,4-2 0 16,-1 5 0-16,2-3 0 0,2 1-128 0,0 3 128 0,0 0 0 0,1 3 0 0,1 0-208 0,1 2 16 31,-1 2 16-31,2-1 0 0,-2 5 176 0,0 2 0 0,-1 0 0 0,0 2-128 0,2 0 128 0,-2 4 0 16,0 0 0-16,2-1 0 15,0 1 0-15,1 0 0 16,0 0 0-16,2 0-128 0,1-2-64 0,1 2-16 16,-1-3 0-16,2 2 0 0,2-2 80 0,0-1 128 0,0-2-208 0,0 2 80 0,0-1 128 15,-1 4 0 1,-1-2 0-16,-3 3 0 0,-1 2 0 0,-1-2 0 15,-1 2 0-15,1 0 0 0,-3 0 0 0,1 2 0 0,-4 0 0 0,1 2 0 16,-3 0 0-16,1 2 0 0,-3-2 0 16,-1 2 0-16,2 0 0 0,-1-2 0 0,0 0 0 0,0 0 0 0,1-4 0 0,-1 4 0 15,1-2 0-15,0-2 0 0,-1-2 0 0,0 2 0 0,-2-2 0 16,2-3 0 0,-2 3 0-16,0-1 0 0,0-2 0 0,0 3 0 15,-2 0 0-15,-1 0 0 0,-2 2 0 0,0 0 0 16,-2 2 0-16,-1-1 0 0,0 2 0 0,-2 1 0 0,-1 1 0 0,-4 2-128 0,0-1 128 0,-2-1 0 15,0 2-144 1,0-1 144-16,-1 0-160 0,-2 0 160 0,1 2 0 0,-1-4 0 16,-3 2 0-16,0-2 0 0,4 1 0 0,-4-1 0 15,-4 0-128-15,-2 0 128 0,-1 3-160 0,-1-3 16 16,0 2 0-16,-2 0 0 0,0 3 144 0,-1-2 0 16,0 0 0-16,0-2 0 0,0-1 0 15,0-1 0-15,1 1 0 0,-1-3 0 0,0 3 0 16,-4 0 0-16,-4 3 0 0,-4 0 0 0,-1 1 0 0,-1 0 0 0,-2 1 0 0,0-1 0 15,7-2 0-15,-3-1 0 0,-4 2 0 0,-3-1 0 0,2 2 0 0,-2-3-128 32,2 2 128-32,1-3-128 0,2-3 0 0,4-1 0 15,1 1 0-15,1-1 0 0,-1-2 128 0,2 1 0 16,0 1 0-16,1 0 0 0,1-2 0 0,4-2 0 16,0-2 0-16,-2-3 0 0,-1 1 0 0,1 1 0 15,-2-2 0-15,0 1 0 0,0 2-320 0,-3 4-48 0,-2 1 0 16,-5 5-17600-16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2T17:02:38.73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12552 10432 16575 0,'11'-1'1472'0,"-1"1"-1168"15,-2-3-304-15,-3 3 0 0,-2 0 304 0,6 0 0 0,6 0 0 0,10-4 0 0,8 2-512 0,5-1-112 0,2 2 0 0,-3-1-16 0,-1-1 336 0,-2 2 0 0,1 1-144 0,-2 0 144 16,0 0 0-16,0 0 128 0,0 0-128 0,1 0 192 0,-2 4 320 16,0-7 64-16,0 3 16 0,-2-1 0 0,-2-1 400 15,-3-1 80-15,0 2 16 0,-3-3 0 0,-1 2 112 16,0-1 16-16,0 2 16 0,0-2 0 0,0 1-400 0,3 1-64 16,0-2-32-16,2 3 0 0,4 0-176 0,0-2-48 15,4 2 0-15,0-1 0 0,2 1-256 0,-2 0-64 16,2-3-16-16,-1 1 0 0,-2 0-176 0,-2 0 0 15,0 1 0-15,-1-2 0 0,-3 1 0 0,0 0 0 16,0 0 0-16,-1 0 0 0,1 2 0 0,1-2 0 16,1 2 0-16,0-2 0 0,-1-1 512 0,2 2 80 15,2-4 16-15,0 1 0 0,4 1-288 0,-1-3-64 0,-1-1-16 16,1 4 0-16,1-4-240 0,1 4 0 0,1 3 0 0,-1-3 0 16,-1 6 0-16,0-3 0 0,1 3 0 0,-1 4 0 15,2-4 0-15,1 0 0 0,-1 1 0 0,-1 2 0 16,1-4 0-16,1 2 0 0,-1 0 0 0,-1-2 0 15,-1 2 0-15,1-2 0 0,0 4-128 0,-1-4 128 16,-1 0 0-16,-1-2 0 0,0 3 0 0,-1-6 0 16,-1 1 272-16,-1 0 16 0,0 0 0 0,-1 0 0 15,2 0 128-15,0 0 32 0,0-1 0 0,-1 3 0 16,-1 0-448-16,1 0 0 0,-2 3 128 0,-2-3-128 0,1 0 0 16,-2 2 0-16,0 0 0 0,-3 0 0 0,1 0 0 15,-2 2 0-15,-1-1-128 0,1-2 128 0,-1 3 0 16,0 1 0-16,1-4 0 0,1 1 0 0,0 1 0 0,2-3 0 15,0 0 0-15,-2-3 0 0,1 3 0 0,-2-3 0 16,3 0 0-16,-2-1 0 0,1 1 0 16,0 0 0-16,0-3 0 0,1 2 0 0,-2-2 0 15,-1 1 0-15,-1 0 0 0,-1 0 0 0,-3 2 0 0,-2-4 0 16,0 4 0-16,-4-4 0 0,-1 4 0 0,-1-3 0 16,-1-1 0-16,0-1 0 0,-1 0 272 0,-1 0-16 15,1-2-16-15,-1 0 0 0,0-2 112 0,0-1 32 16,2 1 0-16,-2-3 0 0,1-1-192 0,1-1-48 15,-2-1 0-15,1 1 0 0,1-4-144 0,-1 1 0 16,1-2 144-16,-1-5-144 0,0-2 0 0,1 1 144 0,-3-2-144 16,-2-1 0-16,0 3 288 0,-2-2-48 0,0 2-16 15,-1-2 0-15,0 1-224 0,-2 0 0 16,-1 0 0-16,0-2 0 0,0 3 192 0,0 0-16 0,-1-1 0 16,0 1 0-16,2-2-176 0,-2 2 128 0,1-6-128 0,2 5 128 15,0 0-128-15,0 2 0 0,0 3 0 0,-1-4 0 16,0-3 128-16,1-6-128 0,-2 1 128 0,2-2-128 15,0 3 128-15,-1-3-128 0,1-3 128 0,0-2-128 16,1 7 0-16,-1 1 0 0,1 1 0 0,-3 3 0 16,2 2 0-16,-1 4 0 0,-2 2 0 0,0 1 0 15,0 3 0-15,1-2 0 0,-1 4 0 0,1-2 0 16,1 4 192-16,0-1-64 0,0 3 0 0,1 0 0 0,0 1-128 16,1 2-176-16,-1-2 48 0,-2 2 0 15,2 0 128-15,-2 1 0 0,1-1 0 0,1 4 0 16,-2 0 0-16,1 0 0 0,-1 0 0 0,1 0 0 0,-2-1 0 0,0 0 0 15,2 2 0-15,-2 1 0 0,0-2 0 0,1 2-128 16,-1-2 128-16,0 2-128 0,1 2 128 0,-1-4 0 16,1 3 0-16,1 0 0 0,1 0 0 15,0 2 0-15,-1-2 0 0,2 2 0 0,0-1 0 0,-1-2 0 16,2 2 0-16,1-2 0 0,-2 1 0 0,1 1 0 0,-1 1 0 16,0-2 0-16,-1 2 0 0,-1 1 0 0,2-3 0 15,-2 3 0-15,1-2 0 0,-2 2 0 0,1-1 0 0,-2 1 0 16,-1 0 0-16,-1 0 0 0,-3 1 0 0,0-1-128 15,1 2 128-15,-2-2 0 0,0 0 0 0,-1 0 0 16,-1-2-208-16,-1 2 32 0,0-1 16 0,1 1 0 16,4 0 160-16,-3-3 0 0,-3 3 0 15,-2-2 0-15,-3 1 0 0,1 1 0 0,-3-3 0 0,-3-1 0 16,0 2 0-16,-2-1 0 0,-2 2 0 0,-1-1 0 16,2 1 0-16,-4 1 0 0,-4 0 0 0,-1 0 0 0,4 1 0 15,-4 1 0-15,-3-2 0 16,-2 1 0-16,2 2 0 0,0-6 0 0,-1 2 0 15,0 1 0-15,5-2 0 0,-2 1-128 0,-2 1 128 16,0 0 0-16,4 0 0 0,2 0 0 0,1 0 0 0,-4-3-128 16,-5 3 128-16,-2-2 0 0,0 0 0 0,0 0 0 15,6-2 0-15,-3 4 0 0,-6 0 0 0,0 0 0 0,3 1 0 16,0 4 0-16,-2-1 0 0,0 0 0 0,1 2 0 0,-1-4 0 16,3 2 0-16,3-4 0 15,-1 3 0-15,-1-2 0 0,-1 1 0 0,-1-2 0 16,0 3 0-16,-2 0 0 0,2 0 0 0,-1-2 0 15,2 2 0-15,-3-3 0 0,-1 0 0 0,-2 0 0 0,2-3 0 0,-1 3 0 0,-2 0 0 0,-1 0 0 16,3 0 0 0,3-1 0-16,3 1 0 0,3 0-128 0,1-3 128 15,-2 0 0-15,2-2 0 0,4 1 0 0,6 2 0 0,-4 0 0 0,-5 0 0 0,-3-1 0 16,-1 3 0-16,-1 0 0 0,-2 3 0 0,1-3 0 16,1 0 0-16,1 0 0 15,-2 0 0-15,1-3 0 0,4 2 0 0,-2 1 0 16,-3 0 0-16,-4 0 0 0,-2 0 0 0,-1 1 0 15,5 2 0-15,-2-3-128 0,-2 0 128 0,0 0-128 16,1-4 128-16,1 1-128 0,1 0 128 0,-3 3 0 0,-4-2 0 0,0 2 0 0,4 0 0 16,1 0 0-16,0 2 0 0,-1-6 0 0,-2 4 0 15,3-2 0-15,5-2 0 0,2 2 0 16,-2-2 0-16,-3 4 0 16,-1-3 0-16,-1 3 0 0,-2 0 0 0,1-3 0 15,1 0 0-15,3 0 0 0,5 0 0 0,-1 2 0 0,-3-2 0 16,0 1 0-16,1 2 0 0,-3 0 0 0,-1 2 0 0,-3 1 0 15,-3-2 0-15,1 2 0 0,3-3 0 0,2 0 0 0,2 0 0 0,-6 0 0 16,0 0 0 0,-2 0 0-16,1 2 0 0,-1-1 0 0,-1 2 0 0,3-2 0 15,5 1 0-15,-1-2 0 0,-1-2 0 0,1 1 0 16,5 1 0-16,2 0 0 0,-2 0 0 0,-2 0 0 16,-2 1 0-16,2-1 0 0,0 0 0 0,2-1 0 15,1-2 0-15,7 2 0 0,2 1 0 0,-5-2 0 16,-5 2 0-16,-4 0 0 0,-2 0 0 0,0 2 0 15,0 2 0-15,2-3 128 0,12 1-128 0,-4-2 128 0,-3 0-128 0,-5 0 0 16,1-3-176-16,1 0 176 0,4 2 0 0,0-1 0 16,-3 2 0-16,-2-3 0 0,1 3 0 15,1 0 0-15,-2 0 0 0,0-1 0 0,2 1 0 0,5-3 0 0,3 3 0 0,-6-3 0 16,-2 3 0-16,-5-3 0 0,-1 3 0 16,0 0 0-16,-1 0 0 0,2 3 0 0,-1-3 0 0,1 0 0 0,4-3 0 15,1 1 0-15,-2 1 0 0,-1 1 0 0,-5-3 0 0,0 6 0 16,-1-2 0-16,-1 1 0 15,1 2 0-15,-1-2 0 16,4 1 0-16,-1-3 0 0,-2 0 0 0,3 1 0 0,2 2 0 0,-5-1 0 0,-1 5 0 0,-3-3 0 16,-1 5 0-16,2-5 0 0,3 1 0 15,1-2 0 1,0-2 0-16,-2 2 0 0,-1 1 0 0,-2 1 0 16,3-2 0-16,0 1 0 0,2 1 0 0,3-4 0 15,1 3-128-15,-5-2 128 0,-3-2 0 0,-1 3 0 0,10-3 0 0,-5 4-144 16,-3-2-80-16,-3-1-16 0,4 2 0 0,1-3 0 0,-1 0 112 15,0 0 128-15,-3-3-208 0,5 2 80 0,15 1 128 0,-3 0 128 0,-7 4-128 16,-4-4 176 0,2 2-176-16,-2-1 0 0,0 2-160 0,-2-2 160 0,1 0 0 0,0 3 0 0,7-4 0 15,-3 4 0-15,-2-2 0 0,-3-2-256 16,0 4 64-16,3-2 0 16,5 0 16-16,3 0 16 0,0-2 0 15,0 0 0-15,2 3 160 0,-2-3 0 0,2 0 0 0,-2 0 0 16,4 1 0-16,-1-1 0 0,3 2 0 0,-1-2 0 15,2 0 0-15,2 0 0 0,0 0 0 0,1 0 0 16,0 0 0-16,4 0 0 0,2 0 0 0,-1 0 0 16,0 0 0-16,2 0 192 0,-2 0-64 0,1 0 0 0,1 0-128 15,1-2 0-15,-2 1 0 0,3 1-128 0,4-3 128 16,-2 3-128-16,0-4 128 0,-1 2-128 0,0-2 128 16,0 2 0-16,4-2 0 0,-1 0 0 0,-2 2 0 0,0-4 144 15,-1 0-144-15,0 2 160 0,3-2 0 0,-1 2 0 16,2-1 0-16,1 1 0 0,3 1-160 0,-2 3 0 15,2-3 0-15,1 3 128 0,0 0-128 0,1 3 160 16,1-3-160-16,1 3 160 0,-1 1-160 0,2 1 0 16,-1 2 0-16,2 0 0 0,-1 1 0 0,0 2 0 15,2-2 0-15,0 3 0 0,2 0 0 0,-2 4-176 0,1 1 48 16,-1 2 0-16,1-2 128 0,1-1 0 0,-2 2-144 0,0 5 144 16,0-4 0-16,0 4 0 0,-1 1 0 0,-2 3 0 15,1-2 0-15,-2 0 0 0,2 0 0 0,-1 1 0 16,2-3 0-16,-2 3 0 0,0 1 0 0,2-7 0 15,1-3 0-15,0 0 0 0,0 9 0 0,-1 4 0 16,1 8 0-16,1 4 0 0,3 0 0 0,0-3 0 16,2 1 0-16,0-2 0 0,3-3 0 0,0 2 128 15,1-4-128-15,0 3 0 0,1 2 0 0,-1-2 0 16,-2-7 0-16,2 4 0 0,-1 5 128 0,0 3-128 16,-2 0 0-16,0-5 0 0,-1 6 0 0,-2-4 0 0,1-1 0 15,-2-1 0-15,0-3 0 0,-1-1 0 16,1 1 0-16,1-1 0 0,-1-5 0 0,4 1 0 0,0-1 0 15,3-4 0-15,0 3 0 0,1-5 0 0,2 1 0 0,0-1 0 16,2-2 0-16,-2-2 0 16,0-1 0-16,0 1 0 0,-1 0 0 0,-1 0 0 0,-1 0 128 0,1-3-128 15,-2 3 128-15,1-1-128 0,-1-2 0 0,-1 2 0 16,1-1 0-16,0-4 0 0,0 2 0 0,-1-3 0 16,1-2 0-16,0 2 0 0,1-3 0 0,-2 0 0 0,0-2 0 15,1 2 0-15,-2-3 0 0,2 0 0 0,-2-2 0 16,1 2 0-16,0-3 0 0,1 0 0 0,-1 0 0 0,0 0 0 15,0 0 128-15,0 0-128 0,0 0 128 0,-1 0-128 16,1 0 192-16,-1 2-32 0,1-2-16 0,1 0 0 16,-1 2-144-16,3 0 128 15,1-2-128-15,0 0 128 0,2-2-128 0,2 2 0 0,0 0 0 0,3-2 128 16,-1 2-128-16,2 0 192 0,1 0-192 0,1 0 192 16,2 0-192-16,-1 0 0 0,2-2 0 0,2-1 0 15,2 2 0-15,1-2 0 0,1-2 0 0,2-2 0 16,4 4 0-16,3-3 0 0,1-2 176 0,2 2-176 0,3 0 192 15,0 3-64-15,2 0-128 0,-1-2 192 0,0 3-192 16,0-1 0-16,-2 0 0 0,-1 3 0 16,1-4 0-16,1 4 0 0,-2-2 0 0,3 2 0 0,4 0 0 0,2 0 0 15,4 0 0-15,1 0 0 0,2 0 0 0,0-2 0 16,1 0 0-16,0 0 0 0,-1-2 128 0,2 4-128 16,1 0 176-16,0 4-176 0,2-2 0 0,-2 2 0 15,0-2 0-15,-5 0 0 16,-2 0 0-16,3-2 0 0,4 3 0 0,2 2 0 15,-1 0 0-15,0 1 0 0,-2 0 0 0,-1-2 0 0,1-4 0 0,0 2 0 16,3-2 0-16,0 0 0 16,-5 0 128-16,3 1-128 0,4 2 0 0,-1-6 0 15,-1 2 0-15,0-4 0 0,-3 4 0 0,3-2 0 0,5 0 0 0,0 3 0 0,2 0 0 0,0-3 0 16,-5 0 0-16,-2 0 0 0,1 3 0 0,-6-2 0 16,-3 2 224-16,1 2-16 15,4 2 0-15,0 1 0 0,-1-2-208 0,-2 0 176 16,2-3-176-16,-5 0 160 0,-4 1-160 0,3 2 0 15,7-1 144-15,4 2-144 0,-2 0 0 0,-1-2 0 16,-2-2 0-16,-2-2 0 0,2-1 0 0,0 2 0 0,-2 1 0 0,2-3 0 16,2 3 0-16,-1 0 0 0,-3-1 0 0,-1 1 0 15,-2-5 0-15,-3 1 0 0,-2-2 0 0,-2 3 0 0,2 0 0 16,-1 3 0-16,0 0 0 0,0 0 0 0,-2 0 0 16,-1 3 0-16,0-3 0 0,0 0 0 15,-1 1 0-15,1 1 176 0,3 1-176 0,0-2 192 16,-2 4-192-16,1-4 0 0,2 4 0 0,1-1 0 0,-3 0 0 0,1-4 0 31,-2 0 0-31,-1-3 0 0,-1 2 0 0,1-3 128 0,3 2-128 16,0-2 0-16,2 4 0 0,-1-3 0 0,-3 3 0 15,-1 0 0-15,-1 0 0 0,0-2 0 0,-1 1 0 0,0 1 0 0,2 0 0 0,-1 0 0 16,-1 1 0-16,-1 1 0 16,1 1 0-16,-2 1 0 0,2-1 0 0,-2 1 0 15,-2-1 0-15,0-3 0 0,3 0 0 0,0 0 0 16,-6-3 0-16,4 2 0 0,3-3 0 0,2 2 0 0,-4-1 0 0,0 2 0 0,3 1 0 0,-1 0 0 15,-1 1 0-15,-1 2 128 16,-4-3-128-16,-2 2 0 0,-1-2 256 0,-1 0-16 16,-3 0-16-16,-1 1 0 15,-1 2-224-15,0-2 0 0,-1 2 128 0,1-1-128 16,0 2 0-16,-1-1 144 0,0 0-144 0,-2-1 128 0,2 2-128 16,0-4 0-16,1 0 0 0,0 0-176 0,-3-2 176 15,2-2 0-15,3 0 0 0,0-2 0 0,1-3 0 16,-2 2 0-16,2-2 0 0,-5 1 0 0,1 0 0 15,-2 2 144-15,-2 2-144 0,-3-2 160 0,2 4 48 0,-6 2 16 16,0 0 0-16,-1 0 0 0,-1 2-224 0,0-1 0 0,0 4 128 0,-1-1-128 16,1 0 0-16,0 1 0 0,1 0 0 0,-1 0 0 15,1 1 0-15,-1-5 0 0,0 4 0 0,2-5 0 16,-1 4 0-16,0-2 0 16,2-2 0-16,-2 1 0 0,1-1 0 0,-2 0 0 15,-1 0 0-15,1-1 0 0,-2 1 0 0,-1-2 128 16,2 2-128-16,-2-3 0 0,-1 2 192 0,-1-2-48 0,0 0-16 15,0 0 0-15,1 3-128 0,-1-3 0 0,0 0 0 0,0 1 0 16,2 0 0-16,-2-1 0 0,-1 0 0 0,0-3 0 16,-3 2-704-16,1-2-112 0</inkml:trace>
  <inkml:trace contextRef="#ctx0" brushRef="#br0" timeOffset="1637.1">5457 4560 35935 0,'-1'-2'3200'0,"1"-1"-2560"0,2 2-512 0,1 1-128 0,-1-2 160 0,1 1 16 0,0-2 0 0,1-3 0 0,2 0-176 15,2-4 0-15,-2 0-160 0,-1-1 160 0,-3 1 0 0,-3 2 0 0,-2 0 0 0,-3-2 0 0,-4 4 0 0,-3-3 0 0,-6 3-128 0,-3 2 128 16,-4-2 0-16,-2 2 0 0,-3 1 0 0,-3 3-144 16,0-3 400-16,-3 6 64 0,-1-2 32 0,1 1 0 15,-1 1 288-15,0-2 64 0,-3 1 16 0,1 0 0 16,2 0-400-16,-4 1-96 0,-3 0-16 16,0 1 0-16,-2 5-208 0,0-2 144 0,0 2-144 0,2 1 128 15,3-2-128-15,4 0 0 0,2-2 0 0,4 0 0 0,2-1 0 16,3 2 0-16,2 0 0 0,2 1 0 15,0 0 0-15,4 0 0 0,0 0 0 0,2 0 0 0,2 2 0 16,3-1 0-16,0 1 0 0,5 0 0 16,3-2 0-16,2 0 0 0,2 1 0 0,2 0 0 15,3 4 224-15,1-3 16 0,2 2 0 0,2 0 0 0,0 1-240 0,1 0 0 16,1 2 0-16,1-1 0 16,0 1 0-16,-2 1 0 0,0 0 0 0,-1 2 0 15,0 2 0-15,-1-1 0 0,-1 3 0 0,-1-2 0 0,0 4 0 0,-2 5 0 16,-1 2 0-16,-2 3 0 0,-1 1 0 0,-2 1 0 15,-1 7 0-15,-2 2 0 0,-2 2 0 0,-2-3 0 16,1 1 0-16,0-4 0 0,2-7 0 0,-2 2 0 16,4 1 0-16,-2 4 0 0,0-1 0 0,1 3 0 15,-1-1 0-15,0 1 0 0,-1-2 0 0,-1 1 0 16,-1-1 0-16,0-4 0 0,-4-1 0 0,1-2 0 16,0-3 0-16,-1-2 0 0,-1-1 0 0,0 1 0 15,-2-3 0-15,0 0 0 0,0-3 0 0,1-1 0 16,-3 2 0-16,1-2 0 0,3 0 0 0,-2-1 0 0,3-1 0 15,2-1 0-15,1-1 0 0,2-2 0 16,2-2 0-16,1-3 0 0,1 1 0 0,2-2 128 0,1-2-128 16,0 0 0-16,3-1 144 0,-1-1-16 15,1 0 0-15,-1 0 0 0,2 0 112 0,-2-2 16 0,2 2 0 16,-2-2 0-16,3 0-256 0,0-2 128 0,0 2-128 16,3-2 0-16,-1 1 240 0,3-3-48 0,1 0-16 0,0-3 0 15,4 0 16-15,1 0 0 0,3-1 0 0,1-1 0 16,-1 2-32-16,4-1 0 0,3 0 0 0,1 2 0 15,2-1-160-15,5 2 0 0,2-1 0 0,3 2 128 16,3-3-128-16,3 2 0 0,-1-5 0 0,1 3-176 16,1 0 176-16,-2-4 0 0,-1 4 0 0,-2 0 128 15,1 1-128-15,-1 0 0 0,-1 2 0 0,-3 0 128 16,0-2-128-16,-3 2 0 0,2-4 0 0,-1 2 0 0,0-4 0 0,2-2 0 16,2 2 0-16,1-3 0 0,1 2 0 0,-1-4 0 15,2 3 0-15,-1-4 0 0,-1 2 208 0,-3-2-16 16,1-1-16-16,-4 4 0 0,-5-1-176 15,-4 1 0-15,-4 0 144 0,-4 3-144 0,-2 2 128 16,-4 1-128-16,-3 0 160 0,-2 2-160 0,-2-1 272 16,-3 2-32-16,0-3-16 0,-2 2 0 0,1 1-32 0,-3-3 0 15,2 1 0-15,0 1 0 0,0-3-32 0,-2-1-16 16,2 1 0-16,0-2 0 0,1 0-144 0,-1-3 160 0,1 2-160 16,0-3 160-16,1-2-32 0,1-1 0 15,2 1 0-15,0-2 0 0,1 2-128 0,1-3 0 16,0 1 0-16,1 0 0 0,0 0 0 0,-1 2 0 0,0-3 0 15,-1 1 0-15,0-1 0 0,-1-1 0 0,-1 0 0 16,-2-2 0-16,1 0 288 0,-2-4 32 16,0-1 0-16,-3-5 0 0,1 0 32 0,-3-3 16 0,0-4 0 0,-1 3 0 15,1-1-112-15,-3-5-32 0,0-11 0 0,-1-8 0 16,-1 1 80-16,0-4 16 0,2 0 0 16,0-3 0-16,3 3 80 0,2 0 32 0,1-1 0 0,2 0 0 15,2 6-80-15,-2 0-16 0,0 5 0 0,0 0 0 0,0 4-144 16,-3 7-16-16,1 4-16 15,-1 3 0-15,-1 4 256 0,-2-5 48 0,-1 1 16 0,-3-2 0 32,-2 3-736-32,-2 2-160 0,-3 3-32 0,-3 2 0 0,-1 1 448 0,-1 1-160 0,-3 1 160 0,0 4 0 15,-1-2-864-15,3 4-64 0,-1 2-16 0,6 3-23536 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2T17:06:37.93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20547 13413 11967 0,'0'-1'1072'0,"0"-2"-864"0,0 0-208 0,1 0 0 0,0 2 1296 0,0 1 224 0,0-1 32 0,1 0 16 0,1-3-1712 0,1-1-352 0,0 1-64 0,1-2-16 0,1 4 432 0,-2-2 144 15,1 0 0-15,-2 2-144 0,1 0 1264 0,-1 0 256 16,0-1 48-16,0 3 16 0,-1-1 208 0,-1 1 32 15,1 0 16-15,-1 0 0 0,-1 0-384 0,0 0-80 16,-1 0-16-16,-1 0 0 0,2 0-752 0,0 0-144 16,0 0-48-16,0 0 0 15,-24 1-672-15,14-1-144 0,-3 3-32 0,-3-3 0 16,0 0-112-16,-4 2-16 0,-1 2-16 0,-1-1 0 0,0 4 416 0,1-1 96 0,1 4 16 0,0 0 0 16,1 2 400-16,0 1 96 0,2-1 16 0,-1 0 0 15,5 1 544-15,-1-3 112 0,3 0 32 0,2 2 0 16,1-2-320-16,2 0-64 0,3 1-16 0,2-4 0 15,2 2-352-15,0-3-80 0,3 0-16 0,1 1 0 16,0 0-752 0,2-1-160-16,0 0-16 0,1-2-16 0,2 1 160 0,1-1 48 0,2-1 0 0,0 0 0 15,2-3 576-15,1 0 192 0,1 0 0 0,2-3 0 16,-2 0 688-16,3-4 144 0,2 1 16 0,1-2 16 16,-2 0 16-16,0-2 0 0,0-1 0 0,-2 0 0 15,0-1-368-15,-2-1-80 0,1 1-16 0,-2-3 0 0,-1 2-480 0,-2-4-128 16,-1 3 0-16,0-2 0 15,-2-1 0-15,-2-2 144 0,-2-4-144 0,-2-1 0 16,-1 1 224-16,-5-5-64 0,0 0-16 0,-6-7 0 0,0 3-144 16,-2 1 128-16,0 0-128 0,-5-1 128 0,0-4-128 15,-2 1 128-15,0 1-128 0,2 0 128 0,0 5-128 0,4 1 160 16,1 6-160-16,3 2 160 0,3 6 32 0,1 2 0 16,3 0 0-16,0 3 0 0,2 2-192 0,-2 1 0 15,1 0 0-15,0 3 0 0,2-1-208 0,-2 4-80 16,0 0-16-16,-1 4-11968 0,0 0-2384 0</inkml:trace>
  <inkml:trace contextRef="#ctx0" brushRef="#br0" timeOffset="554.6">20800 12821 27647 0,'-4'0'2448'0,"1"0"-1952"0,0 1-496 0,3-1 0 0,0 3 1344 0,-1-3 160 0,0 0 32 0,-3 2 16 0,0 2-752 0,1-1-160 0,-1 0-16 0,1-1-16 0,2 2-320 0,2 2-64 0,1-2-16 0,1 2 0 0,3-3-48 0,2 0-16 0,1 5 0 0,0 0 0 15,1 1 208-15,1-1 32 0,-1 4 16 0,0 0 0 16,-1-2-400-16,-2 3 0 0,1 0 128 0,-3 2-128 16,0 1 0-16,-2 0 0 0,0 3 0 0,-2 0 0 15,0 4 0 1,1-2 128-16,-2 1-128 0,1-2 0 0,0 1 0 15,0 1 0-15,3 0 0 0,0-2 0 0,1 1-176 0,1-2-64 0,0-2-16 0,0 0 0 0,0-1 400 0,1 0 80 32,0-2 16-32,0 2 0 0,2-1-240 0,0 1 0 15,2-1 0-15,-1-2 0 0,1 2 0 0,-1-1 0 0,-3 1 0 0,1-2 0 0,-4 2 0 0,-1-1 0 32,-2 1 0-32,-1-2 0 0,-2 2 0 0,-4-1 0 15,-2-2 0-15,-2 0 0 0,-1-2 0 0,-1-1 144 16,-1 1-16-16,0-4 0 0,-3 0 0 0,-2 0-128 0,0-1 192 0,-2 0-64 0,2-3-128 0,-4 0 0 15,4-4 0-15,-2 0 128 0,0 0-128 0,3-4 0 16,1 2 0-16,1 0 0 31,0-2-624-31,0 1-48 0,3 1-16 0,2-2-15952 0</inkml:trace>
  <inkml:trace contextRef="#ctx0" brushRef="#br0" timeOffset="1255.27">19931 13865 35007 0,'8'-3'3120'0,"1"2"-2496"0,0-2-496 0,-2 3-128 0,1 0-832 0,4 3-192 16,11-3-48-16,14-3 0 0,13 6 528 0,7-3 96 0,3 1 32 0,0 2 0 16,-5-3-32-16,0 2-16 0,-2-1 0 0,-2 2 0 0,-1-1 240 0,0-2 48 0,1 1 16 0,-3-2 0 15,-1-1 1488-15,-3-4 288 16,0-3 64-16,-4 1 16 0,-3-1-288 0,1-3-64 16,-1 3-16-16,-3 1 0 0,1-1-944 0,-3 1-192 15,0 0-48-15,-2 2 0 0,-2 0-144 0,0-1-256 16,-4 0 64-16,0 1 16 15,-4 0-880-15,-2 0-176 0,-3 3-48 0,-4 2-9264 0,-4 1-1856 0</inkml:trace>
  <inkml:trace contextRef="#ctx0" brushRef="#br0" timeOffset="2034.64">20474 14313 35935 0,'2'-3'3200'0,"1"-3"-2560"0,-1 2-512 0,-1 1-128 0,0 1-1280 0,2-2-288 0,1-4-48 0,2-6-16 32,1-2 432-32,1-3 96 0,-1 0 16 0,-3 1 0 0,0 5 896 0,-3 0 192 0,-1 3 0 0,-3 0 0 15,0 4 0-15,-2 0 0 0,-3 1 0 16,0 5 0-16,-4 3 304 0,-1-1 128 0,-1 2 16 16,-1-1 16-16,-1 4 288 0,-1 1 48 0,-2-1 16 0,-2 2 0 15,-1 4-304-15,-3-3-48 0,-1 5-16 0,0 1 0 16,1 0-448-16,0 2 0 0,3 0 0 0,2-1 0 15,5-1 0-15,3 0 0 0,3-4-128 0,3 2 128 0,2-2 128 0,0 1 64 16,4-3 32-16,0 2 0 0,3-2-224 0,0 0-192 16,1 1 48-16,1-1 0 15,3 0-528-15,-2-2-96 0,4 2-32 0,-2-4 0 0,2 1 512 16,0-1 96-16,1-1 32 0,0 0 0 0,2-2 160 0,-2 1 144 0,1 1-16 16,3-4-128-16,0 2 320 0,2-3-32 0,2-3-16 15,1 2 0-15,2-1 544 0,-5-2 96 0,-2 1 32 16,1 0 0-16,6-4-224 0,2-2-32 0,0 0-16 0,-3-1 0 15,-1 0-432 1,-4-2-96-16,-1-1-16 0,-2 1 0 0,-4-2 208 0,-1 0 48 0,-2 0 0 0,-2-1 0 16,-2 3 144-16,-2-2 48 0,-1-7 0 0,-4-1 0 15,-1-4-256-15,-3-1-64 0,-1-2 0 0,0 0 0 16,1-4-256-16,-1 3 160 0,2-5-160 0,1 0 128 0,-1 1-128 16,3 1 0-16,2 1 0 0,0 1 0 31,2 5-336-31,1 4-112 0,1 1 0 0,0 5-16 15,2 3-752-15,-2 4-160 0,2 3-32 0,-3 2 0 16,0 4-336-16,0 4-80 0,-2-2-16 0,0 4-11632 0</inkml:trace>
  <inkml:trace contextRef="#ctx0" brushRef="#br0" timeOffset="2784.95">20960 14019 11055 0,'4'-6'976'0,"-1"0"-784"0,-1 0-192 0,0 2 0 0,-1 1 1840 0,0 1 320 0,0 1 64 0,1-3 16 16,-1-1-1248-16,0 1-240 0,-1-2-48 0,-1 2-16 0,0-1 160 0,-3 4 48 0,0 1 0 0,-2 1 0 0,1 2-512 0,0-1-112 0,3 0-16 0,-2 3 0 0,-2 1-128 0,-2 4-128 0,0 3 192 0,-3 3-192 15,1 2 544-15,-1-1 0 0,-1 2 0 0,1 2 0 16,-1-2 192-16,0 0 32 0,-2 1 16 0,-1 1 0 15,0 1-128-15,2 0-16 0,0 0-16 0,1 1 0 16,0 1-624-16,0 2 0 0,5-1 0 0,1-3 0 16,2-2 240-16,3 1-32 0,3-3 0 0,2-1 0 15,1-1 384-15,1-4 80 0,0 2 16 0,1-4 0 16,1 2-560-16,2 1-128 0,0-4 0 0,2 1 0 16,1-1-592-16,0-3-112 0,2 0 0 0,0-2-16 15,1-4 528-15,1 0 192 0,1-2-144 0,-3-2 144 0,-2 0 240 16,1-2 128-16,-1-3 16 0,1-1 16 15,-2 1-112-15,-1-4-32 0,1 0 0 0,-4-2 0 0,0 1 128 16,-3-1 0-16,0 3 16 0,-2-2 0 0,1-4-16 16,0-4-16-16,-1-3 0 0,0-1 0 0,-2-3-48 0,0 1-16 15,1-1 0-15,-2 1 0 0,-2 1-176 0,1 1-128 16,-1 1 144-16,-1 2-144 0,1 0 0 0,-2 2-160 16,1 3 0-16,2 0 0 0,-1 2 160 0,1 2 0 15,-1 4 0-15,1-3 128 0,0 5-128 0,-2 0 0 16,2 0 0-16,-1 1 0 0,-2 4 0 0,0-1 0 15,1 2 0-15,-2 0 0 0,0 2-144 0,-3 2-112 0,0 0 0 0,-2 2-11312 16,-3 2-2256 0</inkml:trace>
  <inkml:trace contextRef="#ctx0" brushRef="#br0" timeOffset="3125.22">20769 14253 22111 0,'1'0'1968'0,"-1"0"-1584"0,0 1-384 0,0-1 0 15,0 0 3216-15,2 0 560 0,0 0 128 0,2 3 0 0,2-1-2288 0,5-1-464 0,3-1-80 0,3 0-32 0,4-1-720 0,0 1-160 0,4-2-32 0,0-1 0 0,0 2-720 16,3-2-160-16,-2 3-16 0,-3-2-10752 0,-1 1-2128 0</inkml:trace>
  <inkml:trace contextRef="#ctx0" brushRef="#br0" timeOffset="3997.1">21751 13729 38703 0,'4'-3'3440'15,"-1"2"-2752"-15,2 1-560 0,0 0-128 0,0 0 0 0,3 0-256 0,4-3 64 0,9 1 16 0,7 1-704 0,6-4-144 0,4 0-16 0,0 2-16 16,2 0 240-16,0-2 48 0,-1 3 16 0,-2 0 0 0,-2-2 512 0,-4 2 112 0,-1-1 128 0,-5 2-208 16,-2-3 208-16,-5 4 0 0,-3-2 0 0,-1 2 0 31,1-3-784-31,-3 0-224 0,0 0-32 0,-3 2-11808 0</inkml:trace>
  <inkml:trace contextRef="#ctx0" brushRef="#br0" timeOffset="4278.52">21901 13921 39615 0,'6'3'3520'0,"1"-3"-2816"0,-1 0-560 16,2 0-144-16,2 0 512 0,3-3 80 0,11 3 16 0,13 0 0 31,15 0-1488-31,7-3-288 0,2-2-64 0,-4-1-16 15,-5-2-1920-15,-4 2-384 0,-2-4-80 0,-6 1-16 0</inkml:trace>
  <inkml:trace contextRef="#ctx0" brushRef="#br1" timeOffset="10028.9">25032 13479 19343 0,'-5'-4'1728'0,"1"2"-1392"0,1-2-336 0,2 4 0 0,1-3 1488 0,-1 0 240 0,-2-4 32 0,-2-2 16 0,-1-6-80 0,0-1-16 0,1-3 0 0,1 3 0 0,1 0-1136 0,-1-3-224 0,0 3-64 0,1 3 0 31,-2-2-256-31,0 1 0 0,-1 6 0 0,-2 1 0 0,1 4 0 0,-3 3 0 16,-1 3 0-16,-4 4 0 0,-1 1 0 0,-4 2 128 15,-1 3 0-15,-1 0-128 0,-2 6 384 0,1-1-16 16,0-2-16-16,0 3 0 0,2-3 352 0,-1 0 80 16,2 0 16-16,1-1 0 0,5 1-304 0,0-5-64 15,2 4-16-15,-1-1 0 0,2 0-288 0,0 3-128 0,1-1 128 16,1-2-128-16,4 2 0 0,2-3 0 0,0 0 0 15,2 2 0-15,3-2 0 0,1-3 0 0,2-1 0 0,0 0 0 16,1-1 224-16,3 0 16 0,-1-4 0 0,2 2 0 16,1-3 16-16,2 0 16 0,0-3 0 0,3-3 0 15,0 0-128-15,3-3-16 0,1 0-128 0,0-4 192 16,-1 1-192-16,2-1 0 0,-1 0 128 0,0 0-128 16,-1-2 0-16,-1 0 176 0,-1-1-176 0,1 0 160 15,-1-2 16-15,-2 1 0 0,0 0 0 0,0 0 0 16,-2-3 64-16,1 1 16 0,-1-2 0 0,-2 1 0 15,1 0 48-15,-4 1 16 0,1 1 0 0,-2-4 0 16,0 1-80-16,-1-2-16 0,-1 0 0 0,-2 1 0 16,0-3-224-16,-2 0 0 0,0 0 128 0,-2-1-128 0,0-1 0 15,-3-1 0-15,0 3 0 0,-2-1 0 0,0 4 0 16,-1-2 0-16,-2 5 128 0,2 1-128 0,-2-3 0 0,1 6 0 16,2 0 0-16,-1-1 0 0,2 6 0 0,-1-2-208 15,1 6 32-15,0-2 16 16,1 3-384-16,2 2-80 0,-1 4-16 0,1-1 0 15,0 0-1232-15,1 3-256 0</inkml:trace>
  <inkml:trace contextRef="#ctx0" brushRef="#br1" timeOffset="10563.73">25511 12884 41471 0,'-3'0'3680'0,"0"-3"-2944"0,3 3-592 0,0 0-144 0,1 0-416 15,1 0-112-15,-2-2-32 0,0 1 0 0,1-2 560 0,0 1 144 0,2 1 16 0,-3 1 0 16,0 0-32-16,0 0 0 0,0 0 0 0,0 0 0 0,0 0 0 0,0 0 0 16,13 18 0-16,-13-8 0 0,1 0 0 0,1 5 0 15,0-2 0-15,-1 0 0 0,1-7 32 0,-1 6 0 16,1 4 0-16,2 4 0 0,1 7-160 0,1-1 128 16,2 3-128-16,-1-3 128 0,0 1 0 0,1-1 0 15,-1 2 0-15,-1-3 0 0,2 1-128 0,-2-4 0 0,1 3 0 16,-2-3 0-16,0-2 0 0,0 1 0 15,0-2 0-15,-1-2 0 0,1 1 0 0,-3-3 0 16,0-1 0-16,-1 1 0 0,-2 1 0 0,-2-3 0 0,1 0 0 16,-3-1 0-16,-2-3 320 0,1 1-32 0,0-3 0 0,-3-1 0 15,1 1-96-15,-2-1-32 16,1 0 0-16,-2-4 0 0,0 2-160 0,-3-1 0 16,2 0 0-16,-3-2 0 0,-1 2 0 0,0-1 0 15,-3-2 0-15,1 2 0 0,-2 0 0 0,2-2 0 0,-2 3 0 0,0-3 0 16,0 0 0-16,-1 1-176 0,1-2 176 0,2 1-192 15,-1 0-80-15,2 0-32 0,1 1 0 0,1 1 0 16,-1-2-224-16,0 3-48 16,0 3-16-16,0-2 0 0,-1 2-1296 0,-1 0-256 0,2 0-48 15,-1 2-8560-15,1 0-1696 0</inkml:trace>
  <inkml:trace contextRef="#ctx0" brushRef="#br1" timeOffset="11073.9">24312 13918 28559 0,'-4'-5'1264'0,"3"1"272"0,0 0-1232 16,1 2-304-16,1 1 0 0,1-2 0 0,2 1 768 0,1-2 80 0,2-2 32 0,6-4 0 0,4 0 576 0,0-2 112 0,3 2 32 0,0 1 0 0,0 0-560 0,1 5-96 0,0-1-32 16,1 3 0-16,-1 2-384 0,1 0-80 0,-1 4 0 0,3 0-16 15,2 2-112-15,1 0-32 0,3 3 0 0,3-2 0 16,2-1 32-16,2-3 0 0,4-3 0 0,4 0 0 16,9-3-64-16,5-3-16 0,5 0 0 0,7-1 0 15,4-2 0-15,-6-1 0 0,-9 0 0 0,4 1 0 16,9 0-240-16,-1-1 0 0,-3 4 128 0,-4-1-128 15,-1 1 0-15,-9 2 0 0,-8-2 0 0,-1 0 0 16,-2 1-400 0,-3 0-32-16,-1-1 0 0,-6 1 0 0,-1-1-304 0,-2-2-64 0,-2 0-16 0,1 0 0 15,0-4-912-15,-1 0-192 0,2-1-48 0,0 1-14624 0</inkml:trace>
  <inkml:trace contextRef="#ctx0" brushRef="#br1" timeOffset="11989.74">24928 14525 25791 0,'0'-4'2304'0,"1"2"-1856"0,0 2-448 0,0-3 0 0,1 2 0 15,-1-1-128-15,0-2-16 0,2-2 0 0,1-4 752 0,-1-1 160 0,1-2 16 0,-2 2 16 0,1-1 512 0,-2 2 96 0,0-3 32 0,-1 5 0 0,-1-2-128 0,-3 1-32 16,2 2 0-16,-3-3 0 0,-1 4-352 0,-3-3-80 16,0 3-16-16,-2 0 0 15,-1 2-640-15,-2-2-192 0,-1 3 0 0,0 2 128 16,1-1-128-16,-2 4 0 0,-2-2 0 0,2 4 0 0,1-2 128 0,0 5-128 16,2-6 160-16,-1 7-160 0,1 2 192 0,0 3-64 15,-2-1-128-15,2 0 192 0,-1 4-192 0,1 1 0 0,0-1 128 16,0 0-128-16,-1 5 0 0,2-1 0 0,-1 4 0 15,1-1 0-15,2-1 0 0,1 0 0 0,2 4-160 0,1-1 160 16,2-1-192 0,2 0 64-16,0-2 0 0,4-1 0 0,1-2 128 0,4-6 0 15,1 2 0-15,3-7 0 16,2-2 0-16,2-2-128 0,1-4 128 0,2-2 0 0,2-4 0 16,0-4 0-16,0-2 0 0,-1-4 128 0,1-3 64 0,-1-2 0 0,-3 4 16 0,1-8 0 15,0-1 64-15,1-2 16 0,-2-3 0 0,-1-1 0 16,-2 1 0-16,0-1 0 0,-4 3 0 15,1-2 0-15,0-5-16 0,-2-1 0 0,-3-1 0 0,-2 3 0 16,-1 1-272-16,-2 2 0 0,-2 1 0 16,-1 2 0-16,-4 3 0 0,1 2 0 0,-1 4 0 0,-2 1 0 0,-1 3 0 15,2 1-176-15,-2-1 176 0,1 4-208 16,2-2 16-16,-1 2 0 16,2 3 0-16,1 2 0 15,1 1-304-15,2-1-48 0,2 1-16 0,-1 3 0 0,2 0-896 0,1 1-176 0</inkml:trace>
  <inkml:trace contextRef="#ctx0" brushRef="#br1" timeOffset="12706.35">25071 14374 34095 0,'-2'0'3024'0,"0"0"-2416"15,4 0-480-15,-1 0-128 0,1 0 0 0,1 0 192 0,0-1-64 0,2 1 0 0,4-3 672 0,1 1 144 0,2-2 16 0,2 0 16 0,0 2-144 0,0-2-48 0,1 1 0 0,1-2 0 0,2 1-256 0,1 0-48 16,1 2-16-16,-1-2 0 0,1-2-80 0,1 2 0 16,-2-2-16-16,1 3 0 0,0 0-176 0,1-2-16 0,0 1-16 0,-3 2 0 15,1 0-160-15,-3 2 0 0,0 0 0 0,-2 2 0 16,-3-1 0-16,-2 3 0 0,-2-1 176 0,-1 0-176 16,-2 3 0-16,-2-2 0 0,0-1 0 0,-4 2 0 15,0 0 192-15,-3 1-64 0,-1 3-128 0,-5-2 192 16,0 2-192-16,-4-3 0 0,-1 4 0 0,-3-1 0 15,0 1-144-15,-2 2 144 0,0 0 0 0,-1 1-144 16,0 0 0-16,-2 2 0 0,1 1 0 0,1 0 0 0,-2 1-96 16,2-1-16-16,0 0 0 0,2 0 0 0,1 0 64 15,2-1 0-15,2-2 0 0,3 2 0 0,1-5 192 0,3 2 0 16,2-3 0-16,2-2 0 0,2 2 256 16,3-3-64-16,3 0-16 0,2 1 0 0,1-4-32 15,3 1 0-15,3 2 0 0,2-3 0 0,1 0-16 0,1 0 0 16,1-2 0-16,2 2 0 0,1-1-128 0,0-2 0 15,-1 1 144-15,0 2-144 0,-3-3 0 0,1 0 0 16,-2 0-160-16,-2 0 160 0,0-3-368 0,0 2 48 16,-1-4 0-16,-3 1 0 15,0 1-112-15,-1-3-16 0,-1-1 0 0,0 4 0 16,-2-4-560-16,0 1-112 0,0 0-32 0,0 0-16096 0</inkml:trace>
  <inkml:trace contextRef="#ctx0" brushRef="#br1" timeOffset="13156.75">25802 14472 16575 0,'-4'-3'736'0,"0"2"160"0,1 1-720 0,0-2-176 0,1 0 0 0,1 2 0 0,-2 2 512 0,-2-2 80 0,-1 2 16 0,-4-2 0 0,-2 4 1536 0,-1-2 304 0,7-1 64 0,-2 2 16 0,-4 3 336 0,-1 0 64 0,-1 4 16 0,-1-1 0 15,0 3-1728-15,2-2-320 0,1 2-80 0,0 2-16 0,3-2-576 0,0 1-224 16,1-1 176-16,3 1-176 16,1 0 128-16,1-3-128 0,2 0 0 0,1-1 0 0,2-1 208 0,1-2-48 15,0-1-16-15,4 0 0 0,1-1-144 0,2-2 0 16,3 2 0-16,-1-4 128 0,3-2-128 0,1 0 0 15,0-2 0-15,2 0 0 0,2-4 0 0,-1 2 0 16,-1 0-144-16,1 0 144 0,-3-3 0 0,-2 2 0 0,-1 1 0 0,0-6 0 16,-2 5 0-16,-1-3 0 15,-2-2 0-15,-2 2 0 0,1 1 0 0,-4-3 0 0,-1-1 0 16,-2 1 0-16,-2 1 0 0,0-1 0 0,-3-1 0 0,-1 1 0 16,-2 0 0-16,1 2 0 0,-3 1 0 0,0 2 0 15,0 3 0-15,-2 1-288 0,-1 1 64 0,0 4 16 31,-1 1-352-31,-1 1-64 0,-1 2-16 0,3-3 0 16,-1 6-2048-16,1-3-400 0</inkml:trace>
  <inkml:trace contextRef="#ctx0" brushRef="#br1" timeOffset="13412.13">26118 14488 3679 0,'0'2'320'0,"-1"-4"-320"0,0 2 0 0,0-1 0 0,1 1 0 0,0 0 0 0,-2 0 0 0,0-3 0 0</inkml:trace>
  <inkml:trace contextRef="#ctx0" brushRef="#br1" timeOffset="13914.17">26112 14466 23951 0,'-1'-2'1056'0,"1"2"224"0,0 0-1024 0,0 0-256 0,0 0 0 0,0 0 0 0,0-2 1536 0,1 2 240 16,-1-3 48-16,0 2 16 0,0 1-144 0,0 0-32 15,0 0 0-15,0 0 0 0,0 0-384 0,0 0-64 16,0 0-32-16,0 0 0 0,0 0-608 0,0 0-128 31,0 0-32-31,0 0 0 0,0 0-128 0,0 0-32 0,4 22 0 0,-5-18 0 16,1 2-256-16,-3 7 160 0,1-1-160 15,-2 4 128-15,-1 0-128 0,1 3 0 0,-1 0 0 16,1-2 0-16,0 1 0 0,1-3 0 0,1 1 176 0,1-5-176 0,1 2 0 0,0-2 0 0,1-1 0 16,1-4 0-16,1 1 0 0,1-2 0 15,-1 0 0-15,2-2 0 0,1-1 0 0,2-2 0 16,2-4 0-16,-2 2-160 15,2-2 160-15,1-2 0 0,0 0 0 16,1-3 0-16,1 3 0 0,1-2 0 0,-1 0 0 0,3-1 0 16,2 2 0-16,-1-3 0 0,2-3-160 0,-2 4 160 15,2-3-272-15,-1 1 48 0,2-1 16 0,-3 0 0 16,2-1 208-16,-3 0-144 0,0 0 144 0,-3 1-128 16,0 0 128-16,-2-1 0 0,-2 1 0 0,-2 2 0 0,-1-4 0 15,-2 2 144-15,-2 0-144 0,-2-1 160 0,0 3-160 16,-2 0 192-16,-1 2-192 0,-1 2 192 0,-1 2-192 0,-2 1 0 15,1 1-160-15,0 2 160 0,0 2-192 0,-2 2 192 16,1 1-208-16,0 2 80 0,-1 2 128 0,1 1 0 16,-1 2-144-16,2 2 144 0,0 1 0 0,1 1 0 15,1-1 0-15,2 1 0 0,-1 0 0 0,2 2 0 16,2 0 0-16,1-1 0 0,0 3 0 0,2-4 0 16,-1 0 0-16,2 0 0 0,2-1 0 0,-1 1 0 15,1-4 0-15,1 1 0 0,-1-1 0 0,-1-2-144 16,2 0 144-16,-3-4 0 0,1 1-208 0,-3-2 64 0,2-1 16 15,0-1 0-15,0-3-224 0,2 1-32 0,-3-2-16 16,1-4 0 0,0 1-1280-16,-1 0-256 0</inkml:trace>
  <inkml:trace contextRef="#ctx0" brushRef="#br1" timeOffset="14275.63">26742 14098 38703 0,'2'4'1712'0,"-2"0"352"0,0-2-1648 0,0 1-416 0,0 0 0 0,0 0 0 0,1 1 720 0,1 2 64 0,-1 4 16 0,0 4 0 0,2 6-224 0,-1 2-64 0,0 4 0 0,1 2 0 0,1 0-336 0,-3 1-176 0,1 3 160 0,-2-1-160 16,2 1 0-16,-1 0 0 0,-1-1 0 0,-1 1 0 16,-1 0 0-16,1-1 0 15,0 1 0-15,-2 2 0 0,2-2 0 0,-1-1-288 16,0-2 64-16,1 0 16 15,0-4-368-15,1-1-64 0,1-4 0 0,-1-4-16 16,-1-1-432-16,0-3-96 0,0-1-16 0,-1-2-15632 0</inkml:trace>
  <inkml:trace contextRef="#ctx0" brushRef="#br1" timeOffset="14508.16">26503 14399 41471 0,'1'2'1840'0,"0"-4"368"0,2 2-1760 0,1 0-448 0,1 0 0 0,0-3 0 15,2 2 384-15,5 1-16 0,8-2 0 0,11-2 0 0,9-2-112 0,7 0-32 16,2-1 0-16,1 1 0 0,-1-3-224 0,0 2 0 16,1 1 0-16,-3-4 0 0,-4 4 0 15,-4 0 128-15,-6-1-128 0,-7 1-19392 16</inkml:trace>
  <inkml:trace contextRef="#ctx0" brushRef="#br1" timeOffset="19770.74">20638 11216 14735 0,'-2'0'1312'16,"-1"0"-1056"-16,2 2-256 0,1-2 0 0,-1 0 592 0,-1 0 64 0,1 0 16 0,-3 1 0 0,1-1 160 0,-2 3 16 15,1-3 16-15,0-3 0 0,2 2 336 0,1-1 64 0,-1 1 16 0,2-4 0 0,-1 1 272 0,0 0 64 0,1-2 16 0,-1 0 0 0,-2 0-96 0,2-3 0 16,-1 2-16-16,-2 0 0 16,0 1-496-16,-1-2-112 0,0 1-16 0,-2 4 0 15,1-4-448-15,-3 4-80 0,0-1-32 0,1 2 0 16,-2 2-208-16,1 0-128 0,0 0 160 0,0 2-160 16,-3 2 128-16,-1 2-128 0,-1 1 0 0,1 4 0 0,-1-1 0 0,-1 3 0 15,3 0 0-15,-1 2 0 0,0 1 0 0,0 0 128 16,2 0-128-16,1 3 0 0,1-1 0 0,1 0 0 0,1-1 0 15,1 0 0-15,2-1 0 0,0 2 0 0,3-2 0 0,1 0 0 16,0 0 0-16,1-1 0 0,2 1 0 16,-1-4 0-16,3 2 0 0,0-5 0 0,1 0 0 15,2-2 0-15,-1-4 0 0,0 0 0 0,1 1 0 0,0-4 0 16,2 0 0-16,1-4 0 0,3 1 0 16,1-5 0-16,0 0 0 0,1-2 128 0,2-2-128 0,0 0 0 15,1-2 0-15,0-1 0 0,1 0 0 0,-2 2 0 16,2-3 0-16,-3 0 0 0,1 1 0 0,-3 1 0 15,-1-2 144-15,-1 1-144 0,-2-1 128 0,-2 0-128 16,-2 0 176-16,-1 0-48 16,-3-1-128-16,-1-1 192 0,-1 1 80 0,-2-3 16 15,0 0 0-15,-4-2 0 0,0-3-112 0,-2 1-32 0,-1-1 0 16,-2-1 0-16,-1-2-144 0,-1-3 192 0,-2 1-192 0,1-5 192 0,0 3-192 0,1 1 0 16,0-1 0-16,2 4 0 0,0-1 0 0,2 5 0 15,2 5 0-15,0 3 0 0,3 2-336 0,2 6 0 16,1-1 0-16,1 4 0 31,3 3-608-31,0-1-112 0,1 6-32 0,1-1-16704 0</inkml:trace>
  <inkml:trace contextRef="#ctx0" brushRef="#br1" timeOffset="20274.87">20874 10731 32255 0,'-16'-2'1424'0,"7"2"304"0,3 0-1392 16,3-3-336 0,1 3 0-16,2 0 0 0,2 0 144 0,-2-1-144 0,1 1 192 0,3 0-192 0,0-3 576 0,3 3 0 0,1 0 0 0,2 0 0 0,1 3 512 0,0-3 96 0,3 1 32 0,0 2 0 0,2-1-512 0,0 2-80 0,1-1-32 0,-2 4 0 0,1 1-288 0,-2 2-64 15,-2 0-16-15,0 2 0 16,0 2-96-16,-1 1 0 16,0 1-128-16,0 0 192 0,-2-1-192 0,0 1 176 0,3 2-176 0,-3 2 160 15,0 1-160-15,0-1 0 0,-2 5 0 0,-1-3 0 16,1-3 0-16,-2 0 0 0,-3 4 0 0,0-5 0 0,0 2 0 15,-4 1 0-15,1-1 128 16,-2 0-128-16,-2 1 128 0,0-2 0 0,-2 0 0 0,3-1 0 16,-3-1 0-16,4-3 0 0,-2 0 0 0,0-2 0 15,0-2-128-15,0-4 0 0,1 1 0 0,-2-1 0 16,1-4 0-16,-1 0 0 0,0 0 0 0,-3-4 0 16,0 0 0-16,-2 0 0 0,-1-2 0 0,-3 2 0 15,-4-5 0-15,0 1 0 0,-4 0-144 0,0-1 144 16,-3 0-512-1,0-1 0-15,1 2 0 0,0 2 0 0,3 0-672 0,2 4-128 0,3 0-32 0,1 4 0 16,2 2-1296-16,2 0-272 0</inkml:trace>
  <inkml:trace contextRef="#ctx0" brushRef="#br1" timeOffset="20671.59">19690 11738 29487 0,'-14'-2'1296'0,"5"2"288"0,4-2-1264 0,3 2-320 0,3-3 0 16,3 2 0-16,2-1 1072 0,3-2 144 0,6-2 48 0,8-4 0 0,9 1-448 0,5-3-96 0,5 2-16 0,5-2 0 0,6 2 160 15,7 0 32-15,4 0 0 0,3 4 0 0,2 1-512 0,-5 1-112 0,0 4-16 0,-4-2 0 0,-3 0-128 0,1 2-128 0,-1-2 144 0,0-1-144 0,2 0 224 0,-1-1-48 16,-1-2-16-16,0-3 0 0,-2 2 32 0,1-3 0 15,7-1 0-15,1 0 0 0,-1 2-192 0,-3-3 0 16,-2 4 0-16,-5 0 128 0,-2 1-128 16,-4 1 0-16,-5 4-192 0,-6 2-18576 15</inkml:trace>
  <inkml:trace contextRef="#ctx0" brushRef="#br1" timeOffset="21425.05">20558 12158 14735 0,'-4'-1'1312'0,"0"1"-1056"0,2 0-256 0,2 0 0 0,0-3 1472 0,-1 3 224 0,-2-2 48 0,-2-2 16 0,-1 0-272 0,0-2-48 0,0 3-16 0,-1-6 0 0,2 3 400 16,0-2 80-16,1 2 16 0,0-5 0 0,-1 1-96 0,0 0-16 0,-1-5 0 0,-2 2 0 15,1-2-1024-15,0 1-208 16,-2-1-32-16,-1 2-16 0,0 1-256 0,-1 2-48 16,1 3-16-16,0 1 0 0,0 6-208 0,-1 0 0 15,0 4 0-15,0 5 0 0,0-2 0 0,1 4-192 16,-1-1 16-16,1 4 0 0,0 0 176 0,0 3 0 16,3 1 0-16,0 2-128 0,2-2 128 0,2 2 0 15,0 1 0-15,3 2 0 0,0 1 0 0,3-1 0 0,0 0 0 16,1-2 0-16,1 1 0 0,0-3 0 0,0-6 0 0,1 2 0 15,2-2 0-15,-1-3 0 0,3-3 0 0,0-2 0 0,1-1 0 0,1-4-128 16,2 0 128-16,1-7 0 0,2-2 0 0,2-1 0 16,0-3 0-16,1-3 0 0,-1 1 0 0,1-3-160 0,-1-1 160 15,0-1 0-15,-1-2 0 0,0 0 0 0,-2 0 0 0,-3-3 144 16,-1 3-144-16,-4-3 0 16,1 1 144-16,-3 0-144 15,-2-2 192-15,-3-1-48 0,-2 1 0 0,-3 0 0 16,-1-2 16-16,-4 2 0 0,0 1 0 0,-4 0 0 0,1 3-160 0,-2 0 0 15,1 4 0-15,-2 1 0 0,1 1 0 0,2 3 0 16,-1 1-144-16,4 6 144 16,1 2-640-16,1 4-32 15,2 0 0-15,1 4-17552 0</inkml:trace>
  <inkml:trace contextRef="#ctx0" brushRef="#br1" timeOffset="22551.04">20820 12073 20271 0,'-8'0'1792'0,"2"0"-1424"0,4 0-368 0,2 0 0 0,1 0 2432 16,-2 0 432-16,-2-2 80 0,0 2 0 0,-2-2-1344 0,2-2-256 0,3-1-64 0,4 0-16 0,2 0-592 0,1-1-112 0,3 3-32 0,4-4 0 0,1 1-176 0,3 0-32 0,2 2-16 0,0 1 0 16,2-2 96-16,2 3 32 0,-2 0 0 0,0 2 0 15,-1 2-432-15,-1-2 0 0,-3 4 0 0,-2 0-176 16,-3 1 176-16,0-2 0 16,-5 4 0-16,-2-1 0 0,-1-2-304 0,-4 2 32 15,-2-4 0-15,-1 4 0 0,-2-1-80 0,-3 0-16 0,0 1 0 0,-3 1 0 0,-2-1 368 16,0-2 0-16,-1 2-144 0,-1 0 144 15,0 1-144-15,-1 0 144 0,-1 1-208 0,-3 2 80 16,0 2-224-16,1 1-32 0,-1-1-16 16,0 4 0-16,0-2 160 0,3 1 48 0,1 1 0 0,1 0 0 0,3 0 192 0,2-4 0 15,2 1 0-15,3-3 0 0,3-2 784 0,1-2 48 16,2 2 16-16,1-6 0 16,2 2-192-16,1 0-32 0,2-2-16 0,2 1 0 15,0-2-288-15,2 1-64 0,1 0-16 0,2 0 0 16,1-2-240-16,1 3 0 0,0-3 0 0,0 0 0 15,-1 1 0-15,0 1-160 0,-2 1 0 0,-2 0 0 16,-1-3-720-16,-1 3-144 0,-2 1-16 0,1-2-16 16,-3 2-1280-16,1-4-256 0,-1 1-48 0,-1 2-6640 15,0-6-1312-15</inkml:trace>
  <inkml:trace contextRef="#ctx0" brushRef="#br1" timeOffset="22826.3">21338 12297 38703 0,'-14'8'1712'0,"6"-4"352"0,0 2-1648 0,5-2-416 0,1-2 0 0,2 0 0 16,-1 0 240-16,0 2-48 0,0 4 0 0,-2 5 0 0,2-3-480 0,1 0-96 0,1-2-32 0,2 2 0 15,0-3-336-15,2 2-64 0,1-3-16 0,1 0 0 0,0-2-256 0,0 0-48 0,2-2-16 0,-1-2-8496 16,0 0-1696-16</inkml:trace>
  <inkml:trace contextRef="#ctx0" brushRef="#br1" timeOffset="23007.09">21410 12006 33167 0,'-18'6'2944'0,"6"0"-2352"0,2-2-464 0,4 1-128 16,5-4 2352-16,1 2 448 0,0 0 80 0,-2 0 32 31,2 3-2912-31,-1 4-544 0,2-3-128 0,2 2-32 16,1 0-4464-16,2-3-896 0,1-1-176 0,3 1-32 0</inkml:trace>
  <inkml:trace contextRef="#ctx0" brushRef="#br1" timeOffset="23387.12">21656 12351 33167 0,'-14'5'2944'0,"5"-4"-2352"0,2 2-464 0,2-1-128 0,4-2 1408 0,0 1 256 16,1 2 48-16,-3-2 16 15,-1 2-1728-15,1-1-320 0,-2 2-80 0,1-2-16 16,2-2-96-16,0-2-32 0,1-1 0 0,0 0 0 0,1-1 976 0,1-2 192 0,0-4 32 0,1 1 16 16,0-5-96-16,1 2-32 0,0-4 0 0,2-3 0 15,0 1-256-15,0-2-48 0,3-1-16 0,-1 1 0 16,2-1-224-16,-1 2 128 0,3 2-128 0,-1 3 0 15,0 4 176-15,-1 0-176 0,-1 6 192 0,0 2-192 16,-2 2 304-16,-1 0-48 0,0 3-16 0,0 2 0 0,-1 3-240 16,1 2 0-16,-2 1 0 0,1 2 0 0,1 0-160 15,0-1 32-15,1 0 0 0,1 2 0 0,0 1 128 0,0-2 0 16,2 0 0-16,-1 3 0 0,1-4 176 16,1 2 16-16,-1-2 0 0,-1 1 0 0,1 1-48 0,-2-2 0 15,2 2 0-15,-3-1 0 0,0-1-144 0,-1 1 0 16,0-4 0-16,-1 1 0 15,1 0-320-15,-1-1-160 0,-2-2-32 0,1-1-18192 16</inkml:trace>
  <inkml:trace contextRef="#ctx0" brushRef="#br1" timeOffset="23796.37">22255 11407 34095 0,'-3'2'3024'0,"0"0"-2416"0,2-1-480 0,2 1-128 0,1 1 656 16,-1-1 112-16,1 3 32 0,1 2 0 0,3 2-224 0,3 3-64 0,4-5 0 0,2 2 0 0,5-3-128 0,2-2-48 0,4-2 0 0,1 0 0 0,3 0-336 0,0-4 0 15,-1 0 0-15,1 0 0 0,-2-1-176 0,0 2-96 16,-1-1-32-16,-3 0-17184 16</inkml:trace>
  <inkml:trace contextRef="#ctx0" brushRef="#br1" timeOffset="24080.95">22348 11642 43311 0,'-6'7'1920'0,"2"-5"384"0,2 2-1840 0,2-4-464 0,4 2 0 0,0-2 0 0,4 0-192 0,4 0-128 16,8-2-16-16,10 2-16 16,7-4-272-16,7-1-48 0,3 1-16 0,3 1 0 15,2-4-3728-15,2 4-768 0,3 0-128 16,-1-3-48-16</inkml:trace>
  <inkml:trace contextRef="#ctx0" brushRef="#br1">25207 11202 3679 0,'6'-5'320'0,"-1"4"-320"0,-1-1 0 0,-3 2 0 0,0 0 0 0,2 0 128 0,2 0-128 0,2-4 0 0,2 1 912 0,1 2 112 0,-3-1 32 0,-1 2 0 0,-1-3 1248 16,-2 3 240-16,-1 0 48 0,0 3 16 0,-1-3-176 0,-1 0-48 0,1 0 0 0,-1 0 0 0,1 2-720 0,-1-2-128 0,1 0-48 0,-1 0 0 16,0 0-16-16,0 0 0 0,0 0 0 0,0 0 0 0,0 0-528 0,0 0-112 15,0 0-32-15,0 0 0 0,0 0-288 0,0 0-48 31,0 0-16-31,0 0 0 0,0 0-144 0,0 0-48 16,-19-18 0-16,11 15 0 0,-2-1-64 0,-1 1 0 16,-1 0-16-16,-3-1 0 0,-1 4-48 0,-1 0-128 15,-1 2 192-15,-3 0-64 0,2 2-128 0,-2 2 0 16,-1 3 0-16,1 1 0 0,0 0 0 0,2 2 0 16,-1 4 0-16,3 0 0 0,-1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2T17:07:35.90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25313 11222 13823 0,'-1'0'1216'16,"1"0"-960"-16,0 0-256 0,0 0 0 0,0 0-320 15,0 0-128-15,0 0 0 0,-1 0-16 0,1-3-64 0,0 3-16 0,0 0 0 0,0 0 0 0,0 0 224 0,0 0 64 0,0 0 0 0,0 0 0 0,0 0 2048 0,0 0 400 0,0 0 96 0,0 0 16 16,-7-19 80-16,5 15 32 0,2-2 0 0,-1 2 0 16,-1-2-752-16,0 1-160 0,1-2-32 0,-1 0 0 15,-1 1-832 1,-1 0-192-16,2 0-16 0,-2 0-16 0,-1-1-144 0,-1 0-16 0,-1 1-16 0,-2 1 0 15,0 0 208-15,-2 2 32 16,0 3 16-16,-1 0 0 0,-1 2-320 0,-3 3-176 16,-1-2 192-16,-1 1-192 0,-2 5 176 0,0-3-176 15,0 1 160-15,0 2-160 0,3 0 0 0,0 1 0 16,1-1 0-16,0 1 0 0,1 3 0 0,1-5 0 16,3 2 0-16,0 3 0 0,1-4 160 0,1 1-16 0,2 0 0 0,0 1 0 15,0 1 224-15,0-1 32 0,1 2 16 0,1-3 0 16,0 1-160-16,2-1-48 15,2 3 0-15,2-4 0 0,2 4-208 0,1-3 144 16,2 0-144-16,0-1 128 0,3 3 64 0,-1-1 16 16,3 0 0-16,0 0 0 0,3-2-208 0,0-1-192 0,1 0 48 15,-1-2 0-15,2 0 0 0,-1 0 0 0,0-3 0 16,-3 0 0-16,2 0 144 0,-2-2 0 0,-2 3 0 0,0-2 0 16,-2 2 0-16,-1-1 0 0,0-1 0 0,1-2 0 15,-1 0 0-15,2-2 0 0,-2-2 160 0,2-2-160 16,0 1 384-16,-1-3-32 0,1 0 0 0,0-4 0 15,1 1-224-15,-1-2-128 0,3-3 160 0,-3-3-160 16,1 1 128-16,0 2-128 0,0-4 0 0,-1 1 144 0,-1-3-144 16,0 1 0-16,-2-3 144 0,0 1-144 15,0 1 192-15,-1 2-48 0,0 0 0 0,-1 2 0 0,1-1-16 16,0 0-128-16,0 1 192 0,0 1-64 16,0 0 32-16,0 3 0 0,2-6 0 0,1 3 0 15,-1 0-160-15,0 1 0 0,1 3 0 0,-1-2 128 0,-2 3 0 0,0-1 0 16,-2 3 0-16,-1 0 0 0,-1 1-128 0,-1-4 128 15,0 3-128-15,-2 0 128 0,-1-2 64 0,-2 0 0 16,-1-3 0-16,-2 1 0 0,0 2-192 0,0 0 0 16,-2-2 0-16,0 2 128 0,0 2-128 0,0-1-144 15,0 3 144-15,0 2-208 16,-1 0-320-16,1 2-64 0,1 2-16 0,1 2 0 16,-1 0-928-16,2 2-192 0,1 2-48 0,1 2-14992 0</inkml:trace>
  <inkml:trace contextRef="#ctx0" brushRef="#br0" timeOffset="857.52">25717 10794 19343 0,'-3'-2'1728'0,"1"-1"-1392"0,0 2-336 0,2 1 0 0,0-3 736 0,0 1 80 0,0-2 16 0,-1-2 0 0,0-1 96 0,1 0 32 0,0 5 0 16,0 0 0-16,1 2-160 0,-1 4-32 0,1 0 0 0,-1 2 0 0,2 2 496 0,-2 0 80 0,1 2 32 0,0-1 0 0,0-2-592 0,2 2-112 0,-1-2-32 0,1 2 0 15,0-3 112-15,1 0 16 0,0 4 0 0,0-3 0 16,-1 1-208-1,1 2-48-15,1 0 0 0,0 2 0 0,0 1-256 0,1 3-64 16,0 0-16-16,0 0 0 0,2 3-176 0,0 0 0 0,1 4 0 0,1 0 0 16,0 1 0-16,1 0 0 15,-1-4 0-15,-1 5 0 0,0-3 0 0,1 0 0 16,-1-1 0-16,-2 2 0 0,-2-6 0 0,0 0 0 16,-2 1 0-16,-1-1 128 0,1-4-128 0,-2-3 0 15,-1 0 0-15,1-4 0 0,-1 1 0 0,0-2 0 16,1-2 0-16,-2 0 0 0,0 0 0 0,-1 1 0 15,0 0 128-15,-1 1-128 0,-1 1 0 0,-1-1 0 0,0 1 0 0,-1 0-176 0,-2 3 176 16,1-3-208-16,-3 0 80 0,0 1 128 16,-1-1-576-16,0-3 16 0,-1 0 0 15,-3-2 0-15,1 2 192 0,-2-3 48 0,-1 0 0 0,-1-3 0 16,2 2-1344-16,0-2-272 0,-1 0-48 0,1 0-12688 16</inkml:trace>
  <inkml:trace contextRef="#ctx0" brushRef="#br0" timeOffset="1706.53">24826 11663 24879 0,'-1'0'2208'0,"0"-2"-1760"0,1 2-448 0,0 0 0 0,1 0 1344 0,0 0 192 0,2 0 48 0,0-3 0 0,2 2-1088 0,4-1-224 15,1-2-32-15,4 2-16 0,0-2 272 0,5-1 48 0,3 0 16 0,3 2 0 0,3 0-192 0,3 0-48 16,5 1 0-16,1 1 0 0,3-2 32 0,2 3 0 0,0 0 0 0,1 0 0 16,-2 0-96-16,2-2-32 0,3 0 0 0,2-3 0 15,0 2-224-15,3-3 0 0,4-1 128 0,1 0-128 16,4-2 144-16,-2 2-16 0,0-2 0 0,0-1 0 15,-2 2-128-15,-4 0 160 0,-2 2-160 16,0 0 160-16,1 2-160 0,-6-1 0 0,-3 4 0 0,-7 1 0 16,-5 1-960-1,-6 4-128-15,-1 0-32 0,-6 4-14368 0</inkml:trace>
  <inkml:trace contextRef="#ctx0" brushRef="#br0" timeOffset="2618.32">25373 12136 20271 0,'0'0'1792'0,"0"0"-1424"0,0 0-368 0,0 0 0 0,0 0 272 0,0-1-16 0,0 1 0 0,0-3 0 15,0-1 480-15,0-2 96 0,0 0 0 0,-1-3 16 0,-1 2-192 0,0-2-32 0,-1-1-16 0,0 0 0 0,0-2 32 0,-2 2 0 16,0 2 0-16,0-5 0 0,-2 3 304 0,-2 0 64 16,-1 2 16-16,-2 0 0 0,0 0-336 0,-3 2-64 0,1 2-16 0,-2 4 0 15,1 0-608-15,-1 4 0 16,0 2 0-16,-1 0 0 16,1 3-896-16,-2 2-128 0,2 3-48 0,0 3 0 0,3-1 176 0,-1 5 16 0,3-2 16 0,1 4 0 15,1-2 864-15,3-4 128 0,1 2 64 0,0-5 0 0,3 0 240 16,-2-2 48-16,3-2 16 0,1-1 0 0,0 1 336 0,2-3 64 15,2 2 0-15,0-3 16 0,2 0-240 0,0 0-48 16,3 1-16-16,1-1 0 0,0 0-400 0,2 0-80 16,-1-2 0-16,3-2-128 15,2-2 0-15,1 0-304 0,0-1 48 0,1-3 0 0,0 1 256 0,0-3-128 16,0-3 128-16,-2-1 0 0,-1 0 144 0,-1-5 144 0,-1 2 32 16,-2-3 0-16,1-3 176 0,-3-1 32 0,-1 2 16 0,-2-3 0 15,1-3-128-15,1-1-32 16,-3-1 0-16,0 2 0 0,-2-2-192 0,0-3-32 0,-1 1-16 0,0-1 0 15,-2 1-144 1,-2 1 0-16,1 1 144 0,-1 0-144 16,-1 4 0-16,1 1-240 0,1 1 48 0,-1 1 0 15,1 7-528-15,0 0-112 0,0 2 0 16,1 3-16-16,0 4-800 0,0 3-144 0,0 0-48 0,1 3-12400 0</inkml:trace>
  <inkml:trace contextRef="#ctx0" brushRef="#br0" timeOffset="3313.86">25678 12236 22111 0,'-3'0'1968'0,"-1"0"-1584"0,1 0-384 0,2 0 0 0,0 1-512 0,-2-1-192 0,0 0-48 0,-5 0 0 0,0 0 1200 15,-2 0 224-15,2 0 48 0,1 0 16 0,1 3 304 0,0-3 64 0,2 2 16 0,-1 2 0 0,1 2 352 0,2 0 64 0,-2 2 0 0,0 3 16 0,2 0-432 0,-2 1-96 16,2 3 0-16,-1-3-16 0,2 2-560 0,0 1-96 16,1-4-32-16,0 1 0 0,2-3-320 0,1 1 0 15,0-4 0-15,2 0 0 0,3 0 192 0,-1-3 80 16,2 1 16-16,2-4 0 15,0 1-128-15,3-2-32 0,-1 1 0 0,2-4 0 16,0-2 96-16,0 0 16 0,0-1 0 16,-2-2 0-16,2-3-48 0,-3 0 0 0,-1 1 0 0,-1-4 0 0,-1 1-192 0,-2 0 176 0,1 0-176 15,-4-2 160-15,-1 4-160 0,-3-1 0 0,0-2 0 16,-1 3 0-16,-3-2 0 0,-1 2 0 0,-3 2 0 16,-2-2 0-16,-1 6 0 15,-3-4-176-15,1 4 48 0,-4-1 0 0,3 4-416 16,-2-2-80-16,-1 1-16 0,1 3 0 0,2 1-368 15,-1 0-80-15,2 3 0 0,2-1-16 0,3 3-464 0,0-4-96 32,3 4 0-32,1-4-16 15,2 2-352-15,1-1-64 0</inkml:trace>
  <inkml:trace contextRef="#ctx0" brushRef="#br0" timeOffset="3852.83">26005 12177 19343 0,'-4'2'1728'0,"0"-1"-1392"0,2 2-336 0,1-1 0 0,-1 2 1056 0,1-2 144 0,-3 5 16 0,-2 4 16 0,-2 1-992 0,-1 4-240 0,0 0 0 0,2-1 0 0,1-1 1232 0,1 1 240 0,1-3 64 0,0 0 0 16,2 2 384-16,1 1 96 0,1-3 16 0,1-2 0 16,0 2-1072-16,3-2-224 0,-1 0-32 0,1-1-16 15,2-2-240-15,2-1-32 0,-2 1-16 0,3-5 0 16,-1 4-208-16,1-5-64 0,0 2 0 0,0-1 0 16,1-2-128-16,0 0 0 0,3-2 0 0,-1-1 0 15,0 0 0-15,3-3 0 0,-1-1-160 0,-1 0 160 16,0-2-128-16,-2-1 128 0,-1 1 0 0,-3-3-144 0,1 3 144 15,-3-5 0-15,-1 3 0 0,-1 0 0 0,-2-2 0 0,0 2 0 16,1 0 0-16,-4-1 0 0,1 2 0 0,0 1 0 16,0 3 0-16,-1-3 0 0,0 4 0 0,1 3 0 15,-2 2 0-15,1-3-128 16,1 6 128-16,-2-1 0 0,1 2 0 0,-1 2 0 16,2-2 0-16,-2 5 0 0,3-3 0 0,-1 1 0 0,1 2 0 15,0 1 0-15,3 0 0 0,-2-2-128 0,1 2 128 0,1 0 0 16,1 2 0-16,-1-3-128 0,1 1 128 0,1-3 0 15,-1 2-144-15,-1-2 144 0,1 2 0 0,0-3 0 16,0 0 160-16,-1 1-160 0,2-1 192 0,0-2-64 16,1 2 0-16,-1-4-128 0,1 2 0 0,1-2 0 0,-1 0 0 0,1-2 0 31,2 2-1392-31,-2-4-176 0,1 2-32 0,-2-2-16 16,1 2-1648-16,1-2-320 0</inkml:trace>
  <inkml:trace contextRef="#ctx0" brushRef="#br0" timeOffset="4170.24">26491 11984 19343 0,'-4'6'1728'0,"1"0"-1392"0,2 0-336 0,1-2 0 0,0 0 1728 0,0 2 288 16,-2 5 48-16,-1 6 16 0,0 8-112 0,-1 1-32 0,0 1 0 0,2-1 0 0,2-1-672 0,0-3-144 0,1 0-32 0,1-2 0 16,1 1-688-16,-1-2-144 15,1-3-16-15,1 1-16 0,-1 0-224 0,0-3 0 16,0-2 0-16,2 1 0 15,-1-1-880-15,0-2-160 0,-1-3-48 0,1 0-9664 0,0-2-1920 0</inkml:trace>
  <inkml:trace contextRef="#ctx0" brushRef="#br0" timeOffset="4394.79">26263 12141 28559 0,'4'-3'2544'0,"0"0"-2032"16,-1-2-512-16,2 1 0 0,1 1 2128 0,1 2 336 16,1-1 64-16,6-4 16 0,6-2-1520 0,8-4-320 15,5 2-48-15,3-5-16 0,3 3-288 0,-4-1-64 0,1 3-16 0,-1 0 0 32,0 2-144-32,-3 0-128 0,1 2 192 0,-1 0-192 15,-1 2 0-15,-2-2 0 0,-1 4-240 0,-1-2-11936 16,-1 4-2400-16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17T15:03:52.6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1277 16295 633 0,'-14'-12'28'0,"3"5"6"0,1 4-34 0,-4-6 0 0,-7 9 0 0,6-3 0 16,5-4 432-16,-4 7 79 0,7 0 16 0,0 0 3 16,-4 0-423-16,4 7-85 15,3-4-22-15,4-3 0 0,0 0 0 0,0 9-15 0,0-9 2 0,0 10 0 31,4-1-190-31,3 4-37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2T16:09:50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14872 7991 35007 0,'-4'28'3120'0,"2"-3"-2496"0,2-5-496 0,1-8-128 31,3 0 208-31,-3 11 32 0,0 24 0 0,2 23 0 0,0 18 496 0,1 10 96 0,0-6 32 0,1 2 0 0,0 2-352 0,1-1-80 0,0-7-16 0,-1-8 0 16,0-8-208-16,1 7-32 0,2 16-16 0,-2 9 0 15,1-3 48-15,-3-1 16 0,1 6 0 0,-3-3 0 16,2 0-224-16,-1 3 0 0,0-2 0 0,1 4 0 15,2 1-144-15,3 1-32 0,-2-10 0 0,3 8 0 16,1 9 176-16,2 1-192 0,0-2 192 0,0 4-192 16,-1 1 192-16,-1 3 0 0,1 0 0 0,-3 0 0 15,0 2 0-15,-3 4 0 0,1-4 0 0,-2 2 0 16,-1-6 0-16,0-2 256 0,-2 4-64 0,3-7-16 0,0-9-32 16,2-1 0-16,2 3 0 0,2-12 0 0,-1-5-144 15,1 1 0-15,2 3 0 0,-3-4 128 0,-1-5-128 16,1-5 0-16,0 2 0 0,0 0 128 0,-1 1-128 0,-2-1 0 15,-1-3 0-15,-1-6 0 0,0 0 0 0,-1 3 160 16,-2 3-160-16,0-3 160 0,-2-3 96 0,0-4 32 16,0-1 0-16,0 0 0 0,0 0-128 0,0-2-32 15,1-5 0-15,1-4 0 0,1-3-128 0,1-8 0 16,1 2 0-16,1-5 0 0,0-6 0 0,0 1 0 16,3 0 0-16,-2-6 0 0,1-1 0 0,-2-2 0 15,1-3 0-15,1-1 0 0,-1 1-192 0,0 2 192 16,2-2-192-16,-3 5 192 0,0-1-176 0,-1 4 176 15,-2 0-128-15,-2 3 128 0,-1 1 128 0,-1-4 96 0,0-1 32 16,-2-2 0-16,1 3 0 0,-1-5 0 0,2-1 0 0,0-5 0 16,1-1-16-16,1-9 0 0,0-1 0 0,-1-1 0 15,3-2-240-15,-2 0 0 0,3-2 0 16,-2-1 0-16,2-2 0 0,-2 2-320 0,1-5 64 0,-2 2 0 16,1-2 0-16,1 2 0 0,-2-3 0 0,2 2 0 15,-2-1 96-15,1-1 32 0,0 3 0 0,-1-3 0 16,-1 4 128-16,1-4 0 0,-1 0 0 0,-1 1 0 15,0-2-128-15,-2 2 0 0,-1-4 0 0,-1 0-19184 16</inkml:trace>
  <inkml:trace contextRef="#ctx0" brushRef="#br0" timeOffset="1876.51">15109 6884 32255 0,'-1'0'2864'0,"-1"1"-2288"0,0 2-576 0,1-3 0 0,0 0 816 0,0 2 48 0,-3-1 16 0,-2 4 0 16,-3-1-688-16,-1 2-192 0,-3 2 0 0,-2 0 128 0,0 1-128 0,-4 1 0 0,1 2-128 0,-2-1 128 0,-3 4-336 0,-3 4 16 0,0-1 0 0,-3 5 0 16,-2 3 320-16,-3-2 0 0,-3 6 0 0,-3 3 0 15,-1-1 256-15,0 3 160 0,1 0 32 0,-1-3 16 16,7-6-48-16,1-1-16 0,0 1 0 15,3-2 0-15,3-3-400 0,6-5 0 0,3-2-192 16,5-2-10768-16,3-3-2160 0</inkml:trace>
  <inkml:trace contextRef="#ctx0" brushRef="#br0" timeOffset="2129.62">14531 6874 43311 0,'-5'-5'3840'0,"0"4"-3072"16,2 2-608-16,3 2-160 0,0-1 0 0,2-1 0 16,-2 3-160-16,1 1 160 0,1 2-384 0,4 5 0 15,6-1 16-15,2 3 0 0,7 3 208 0,4 2 160 16,5 6-208-16,3 4 80 0,4 5 128 0,2 3 0 16,-5 2 0-16,3 8 0 0,3 5 0 0,-2 3 0 15,-2-3 0-15,0 1 0 0,0 4 0 0,0 2 192 0,1 2-64 16,-3-6 0-16,0-5-128 0,-2-4 0 0,1-4 0 15,-2-4 0-15,-2-7-848 16,-1-6-240-16</inkml:trace>
  <inkml:trace contextRef="#ctx0" brushRef="#br0" timeOffset="5025.96">16813 8011 11967 0,'-2'2'1072'0,"1"-2"-864"0,1 2-208 0,0-2 0 0,0 2 1344 0,0 0 208 16,1-2 48-16,-1 3 16 0,0 2 192 0,0 0 48 0,0-2 0 0,1 0 0 0,2 0-880 0,0 0-160 0,2 1-48 0,-1-2 0 0,1 2-240 0,0-4-48 15,1 0-16-15,-1 0 0 0,0 0-208 0,0 0-32 16,0 0-16-16,0 0 0 15,0 0-208-15,1 0 0 0,0-3-144 0,-1 3 144 16,2 0 0-16,1 0 0 0,2 0 0 0,1 0 0 0,1 0 576 0,-1 0 96 0,5-1 32 0,1 1 0 16,1 1 384-16,2 2 64 0,1-3 32 0,1 1 0 15,2 1-576-15,-1 1-112 0,2-2-32 0,0 2 0 16,-4-3-272-16,1 0-64 16,0 0-128-16,3 0 192 0,3 2-48 0,1-2-16 15,-2 0 0-15,0 0 0 0,3 0-128 0,2 0 0 0,3 0 0 16,0 1 0-16,3-1 128 0,1 0-128 15,6-1 128-15,2 1-128 0,1-2 336 0,-2 2-16 16,-2 0 0-16,6-3 0 0,6 6-112 0,6-3-16 0,3 2-16 16,-6 2 0-16,-11 0-16 0,4 1 0 0,6 2 0 0,3 2 0 0,-6 0-160 0,4 1 128 15,4 5-128 1,1-1 128-16,4 1-128 0,-1-2 0 0,-2 2 0 0,3-1 0 16,4-2 0-16,1-3 0 0,0 1 0 0,-3 0 0 15,2-2 0-15,6 0 0 0,6 0-144 0,5-2 144 0,-1-1 0 0,2 0 0 16,0-1 0-16,2 0 0 0,0 1 0 0,0-2 0 31,3 5 0-31,-3-2 0 0,-5 0 0 0,7 3 0 0,3-2 192 16,2 4-48-16,1 7 96 0,-2-3 16 0,-10-3 0 15,7 2 0-15,6 2-256 0,4 1 0 0,4 0 0 0,-11-2 0 16,-18-5 0-16,14 0 0 0,20 5 0 0,7-5 0 16,0-1 0-16,-4 0 0 0,-4-1 0 15,5-2 0-15,4-1 0 0,3-2-128 0,1 0 128 0,0 1 0 16,-4-1 0-16,-4 1 0 0,4 1 0 0,-7 1 0 0,-10-1 0 0,1 1 0 0,2 0 0 0,-6 3 0 15,-4 0 0 1,-10 2 0-16,-7 1 144 0,-8 3-144 0,-8 1 0 0,-11 0 0 0,-7 3 0 16,-9 3-19072-16</inkml:trace>
  <inkml:trace contextRef="#ctx0" brushRef="#br0" timeOffset="6260.09">17272 16595 27647 0,'0'-3'2448'0,"1"1"-1952"16,1 1-496-16,0-2 0 0,2 0 0 0,0 0-256 0,3-6 16 0,5-4 16 0,8-7 224 0,6-5 0 0,5-3 0 0,2-3 0 0,4 5 352 0,2-2 64 0,4 3 16 0,3-4 0 0,5 3-176 0,0-1-48 15,4 1 0-15,1-5 0 16,0 2 80-16,1-6 16 15,4 3 0-15,2-5 0 0,4-4 336 0,1 0 64 0,3-1 0 0,2-2 16 0,3-3 368 0,-1 2 80 16,2 1 16-16,2-3 0 16,5-4-592-16,1 0-112 15,-2 0-32-15,1 1 0 0,0 0-160 0,8-2-32 0,6-1-16 16,1 0 0-16,-4-1 0 0,4-2 0 0,2-1 0 0,1-1 0 16,-2 5-240-16,-1-2 0 0,1 0 0 0,1 3 0 15,3-1 0-15,-1-1 0 0,-1 0 0 16,1-3 0-16,1 0 176 0,-3 0-176 0,-7 9 192 0,4-5-192 0,4-4 160 0,1 4-160 0,1-1 128 15,-5-3-128-15,-4 0 0 16,4-4 0-16,1-2 0 0,-1 0 0 0,-6 6 144 0,3-5-144 0,2 4 160 0,-2-2-160 16,-2 3 336-16,-5 0-16 0,-4 5-16 0,-4 4 0 15,0-3-80-15,-8 8-16 0,-8 3 0 0,1 1 0 16,-3 3-208-16,-4-3 0 0,-1 2 0 0,-6 1 0 16,-5 3 0-16,-1-2 0 0,-3 3 0 0,-1 0 0 15,-2 0 0-15,-3 5 0 0,-3 1 0 0,-3 1 0 16,0 0-256-16,-4 3 16 15,-1 0 0-15,-2 3 0 16,-4 3-304-16,-2 3-64 0,0 4-16 0,-4 1 0 16,-1 0-1376-16,-1-2-288 0</inkml:trace>
  <inkml:trace contextRef="#ctx0" brushRef="#br0" timeOffset="7623.45">24013 8895 28559 0,'-7'0'2544'0,"2"0"-2032"16,3-4-512-16,2 1 0 0,1 1 384 0,-1-2 0 0,-1 1-16 0,-1-4 0 0,0-2-176 0,0 0-48 0,2-4 0 0,1 4 0 0,0 2 96 0,1 1 16 0,-1 3 0 0,1 3 0 0,-1 3 112 0,2 3 16 15,-2 4 16-15,0 3 0 16,-1 2 496-16,2 4 80 0,-2 1 32 0,1 9 0 16,-1-1-624-16,0 7-112 0,0 8-16 0,0 9-16 15,1 10 240-15,-1 1 48 0,0 0 16 0,1 0 0 0,1-5-32 16,-1 5-16-16,3 4 0 0,-1-2 0 0,3-2-272 0,-1 0-48 15,0-4-16-15,0 2 0 0,0 0-160 16,-1 6 0-16,0 5 0 0,-4 0 128 0,0 1-128 0,-4 7 0 16,-1 9 0-16,-2 6 0 0,-1 5 0 0,-2 1 0 15,-1 1 0-15,-1-5 0 0,1-9 192 0,-1 3 0 16,4 5 0-16,2-4 0 0,1-13 128 0,1-5 16 16,2-2 16-16,2-6 0 0,2-6-224 0,2-3-128 15,-1-7 160-15,2 1-160 0,2-4 0 0,0 1 0 16,-1-6 0-16,0 2 0 0,1 0 0 0,-1 1 0 0,0-1 0 15,0 2 0-15,-1-2 0 0,-1 2-128 0,-1 0 128 0,0 2 0 16,-1-1 0-16,0 4 0 0,-1 3 0 16,0 3 0-16,-1-1 0 0,1-2 0 0,1-3 0 15,0 0 0-15,-1-1-192 0,1-3 32 0,0 0 0 0,2-8 0 16,-1-5 160-16,1-5 0 0,0-6 0 0,0-2 0 16,0-5 0-16,0-3 0 0,0-6 0 0,-2-2 0 15,0-4 0-15,-2-1-128 0,-2-1 128 0,0 1-128 16,-2-3-176-16,-1-3-16 0,-1 3-16 0,-1-1 0 31,-2-1-192-31,-1 1-48 0,0 1 0 0,0 0-17344 0</inkml:trace>
  <inkml:trace contextRef="#ctx0" brushRef="#br0" timeOffset="9560.04">16742 8072 16575 0,'-7'-6'1472'0,"3"0"-1168"0,0 3-304 15,3 1 0-15,1 1 800 0,-2-3 96 0,1-1 32 0,-3-2 0 0,-1-6 128 0,2 1 32 0,2 0 0 16,3 2 0-16,3 0 1024 0,1 1 224 0,4-1 32 0,0 0 16 0,4-1-1040 0,0 1-224 0,4 0-32 0,-1-2-16 15,2 0-320-15,-2-1-64 0,1 3-16 0,1 1 0 0,-2-1-256 0,-1 0-48 16,0 4-16-16,-2-1 0 0,-2 4-48 0,-2 1-16 16,-2 2 0-16,-2 3 0 15,-1-1-96-15,-3 5 0 0,1-4-16 0,-2 6 0 0,0-2-16 0,0 3 0 16,-1 1 0-16,-1-1 0 0,0 4 80 0,1 1 16 16,0 1 0-16,0 0 0 0,0 0-32 15,1 0 0-15,2 3 0 0,0-5 0 0,1 0-80 0,1 2-16 0,2 3 0 16,1-1 0-16,1 2 0 0,-1 1-128 0,1 1 192 0,-2 1-64 15,1 1-128-15,-2 2 0 0,0 3 144 16,-1 3-144-16,-1 5 128 0,-2-2-128 16,-1-1 128-16,1 5-128 0,-4 9 192 0,0 2-48 15,-1 4 0-15,-1 0 0 0,0 2-144 0,-1-6 192 16,0-1-192-16,1-2 192 0,2-3-64 0,-1 1-128 0,2 2 192 0,0 0-64 16,0-3 0-16,1-2-128 0,0 3 192 0,1 0-64 15,1-3 0-15,1 2-128 16,0 0 192-16,4-3-64 0,-1 1 16 0,1 1 0 15,2 6 0-15,0-2 0 0,0 3-144 0,1 1 0 0,0 0 0 0,0 2 128 0,-1 4-128 16,-1 0 0 0,1 1 0-16,-3 1 0 0,0 1 0 0,-1 4 0 15,0-1 0-15,-1 0 0 0,-3-2 0 0,1-1 0 0,-1 0 0 0,1-1 0 16,1-2 0-16,0-9 0 0,2-4 0 0,0 6 0 0,5 4 0 0,-1 6 0 16,1-3 0-16,0-1 0 0,0-1 0 0,-2-1 0 15,2 3 0-15,0 5 0 16,0 1 0-16,0 1 0 0,-3-7 0 0,1 9 0 0,-3 2 0 0,0 6 0 15,-2 3 0-15,1-1 0 16,-2 3 0-16,0-1 0 0,-2-8 0 0,-3 3 0 16,1 6 0-16,0-3 0 0,1 0 0 0,1-4 0 0,0-2 0 0,1-3 0 15,2-2 0-15,1-2 128 0,3 1-128 0,2-4 0 0,3-1 0 0,3 2 0 16,1-4 0-16,0 2 0 0,3 6 0 0,-1 0 0 31,3-1 0-31,0 3 0 0,1 1 0 0,-1-1 0 0,-2-6 192 0,1 4-32 0,-2 3-16 0,0 1 0 16,-3-1-144-16,-1-1 0 0,-1 0-192 0,-5-3 192 15,1 2-288-15,-3-3 64 0,-1 2 16 0,-1 0 0 16,0 0 208-16,-3 3-144 16,0 0 144-16,-1-1-128 0,0 0 128 0,-1-4 0 15,-2-4 0-15,2 4 0 0,-1 0 0 0,-2 2 192 0,0-2-32 0,-1 0-16 0,2-4-144 0,-2-1 192 16,1-1-192-16,-1-1 192 16,0 1-192-16,0 3 0 15,0-3 0-15,0 1 0 0,0-2 0 0,2 1 128 16,-1-3-128-16,0-1 0 0,0-1 0 0,1-2 0 15,-1 1 0-15,0-3 0 0,2 1 0 0,-2-2 0 16,0-1 128-16,1 0-128 0,-1 2 0 0,0-4 0 16,1 1 144-16,0-4-144 0,1 0 0 0,-1-1 0 15,1-1 0-15,0-3 0 0,1 1 0 0,0 0 0 16,1-3 0-16,-1-1 0 0,1-4 0 0,-2 2 144 16,1-2-144-16,0 2 0 0,1-6 160 0,0 0-160 0,0-3 128 15,0 1-128-15,1-1 0 0,-1-3 0 16,1 0 0-16,1 0 0 0,-2-3 0 0,0 3 0 0,1-1 0 15,-1-2 0-15,0-2 0 0,1 1 0 0,-1-3 0 16,1 0 0-16,-1 4 0 0,2 0 0 0,-2-3 0 0,0 0 0 16,-2 0 0-16,2-1 0 0,-1-4-128 0,0 0 128 31,1-2-512-31,-3-3-48 0,2-3 0 0,0-3 0 16,0-3-512-16,0-6-96 0,-1-7-32 0,0-10-18336 0</inkml:trace>
  <inkml:trace contextRef="#ctx0" brushRef="#br0" timeOffset="11867.34">14967 7962 35007 0,'-1'-3'3120'0,"0"-2"-2496"16,1 3-496-16,0 2-128 0,1-2 0 0,-2 2-128 0,0-4 128 0,-2-1-192 0,-2 0-16 0,-2 0-16 0,-3 2 0 0,-1 0 0 0,-3 2-288 0,0-2-48 16,0 1-16-16,-2 1 0 0,1-2 448 0,-4 1 128 15,1 1 0-15,-1-3 0 0,-2 1 448 0,0 1 208 0,0-2 48 0,-3 2 0 16,-3 0 352-16,-1 0 80 0,-2 0 16 0,-1 0 0 16,2 2-624-16,-2 0-112 0,0 0-32 0,-1 0 0 0,-1 2-384 15,1 2 0 1,3 0 128-16,1 2-128 0,2 2 0 0,4 0 0 15,2-1 0-15,4-1 0 0,1 1 0 0,3 2 0 16,1-3 0-16,0 0-176 0,2 0-80 0,-1 1-32 0,3 0 0 0,-2-2 0 0,1 2 48 0,-1 0 16 16,2-4 0-1,-1 4 0-15,3-3 224 0,1 0 0 0,1 0 0 0,0-2 160 16,2 5 416-16,0-1 96 0,1 0 16 0,1 1 0 16,1 2-352-16,1 1-64 15,2-1-16-15,2 2 0 0,1-3-112 0,3 2-16 16,2 3-128-16,2-1 192 0,4 4 0 0,1-2-16 0,1 3 0 15,1 0 0-15,-1 2-176 0,0 2 0 0,-1 1 0 16,-3 0 128-16,0 4-128 0,-3-1 0 0,-4-3 144 16,-3 3-144-16,-1 1 0 0,-3-1 128 0,-1-6-128 0,-3 6 0 15,0 4 0-15,-3 3 0 0,-1-1 0 0,2 3 0 16,-1 2 0-16,0 1 128 0,2 2-128 0,-1-2 0 16,3 1 352-16,-1 0 0 0,1 1 0 0,0 2 0 15,-1 1 32-15,0 3 0 0,-1 6 0 0,0 1 0 16,-3 1-384-16,0 0 128 0,-1-2-128 0,0-3 0 15,-3 3 144-15,1-11-144 0,2-7 192 0,0 4-192 0,-3 10 208 16,0 7-64-16,0 3-16 0,0-1 0 16,3-2 48-16,1-7 0 0,1 2 0 0,2-6 0 0,-1-5 64 15,1 3 16-15,0 1 0 0,0 1 0 0,1 2-48 0,0-1 0 16,0 3 0-16,-1-2 0 0,0 2-48 0,-1-3-16 16,0 1 0-16,-2-1 0 0,0-3-16 15,-1 1-128-15,-1 2 192 0,1-2-64 0,0 1-128 16,0-5 0-16,0 1 0 0,1-1 0 0,0-1 0 0,1-2 0 15,2-1 0-15,-1-5 0 0,1-5 0 0,-1 2 0 16,-1 7 0-16,1 4 0 0,-1 1 0 0,-1 3 0 16,0-3 0-16,-1 0 0 0,0 3 0 0,0 0 0 15,-1 0 128-15,1-3-128 0,1-6 0 0,0 2 0 0,0-1 0 16,-1 1 0-16,1 0 0 0,2-2 128 0,-1-1-128 16,0 1 128-16,0 3 80 0,1 3 16 0,0-1 0 0,2 2 0 15,0 2-224-15,1-3 0 0,0 0 0 0,1-1 0 16,2-3 0-16,-1-1 0 0,-1-1 0 15,2 0 0-15,0 2 0 0,0 2 0 0,1 2 0 0,-1 3 0 16,1 0 0-16,-2-3 0 0,1 5 0 0,-2-2 0 16,2-3 0-16,-1 1 0 0,-2-2 0 0,0 1 0 15,-1 7 0-15,-3 2 0 0,0 3 0 0,0 1 0 16,-1 0 0-16,-2-1 0 0,2 1 0 0,2-4 0 0,0-6 176 16,2 0-176-16,2 1 192 0,-1-1-192 0,3-1 384 15,0-1-16-15,1-2-16 0,0 1 0 0,2 0-352 16,-1 1 0-16,1-1 0 0,-1-1 0 15,1 2 0-15,2-1 0 0,-2 2 0 0,-1-1 0 16,0 2 0-16,0 6 0 0,0 4 0 0,-2 2 0 0,2 1 0 0,-2-1 0 16,-2-6 0-16,2 2 0 0,-1-1 0 0,0 1 0 15,1 2 0-15,1-4 0 0,2-1 0 0,0-1 0 16,4 0 0-16,-1-3 0 0,-1-4 0 0,1-1 0 16,0 1 0-16,-1-3 0 0,1 6 0 0,-2 0 128 15,1 4-128-15,-2-1 0 0,0-1 0 0,-1-1 0 0,1 5 0 16,-1-2 0-16,0-1 0 0,-2 0 0 15,0-5 0-15,0 1 0 0,2-2 0 0,-3-3 0 0,2-3 0 0,1 3 0 16,0-1 0-16,1-3 0 0,0 1 0 0,0-3 0 16,0-1 0-16,-1 1 0 0,0-5 0 0,-1 0 0 15,-1 1 0-15,-1-1 0 0,-1-1 0 0,-1 0 0 16,0-1 0-16,-1 3 0 0,-1 2 0 0,-1-1 0 16,1-1 0-16,-3 1 0 0,0 2 0 0,0-2 0 15,-1 1 0-15,-1-3 0 0,1-2 0 0,-1-1 128 16,1-2-128-16,-2-2 0 0,1 0 0 0,-1 0 0 0,1-4 0 15,0 2 0-15,-1-3 0 0,2 2 0 0,1-4 0 16,-1 2 0-16,0 1 0 0,-1 1-128 0,0 2 128 0,1 2 0 16,-2-1 0-16,1 0 0 15,1 2 0-15,1 2 0 0,1-5 0 0,2 4 0 16,-1-5 0-16,2 1 0 0,1 0 0 0,0-3 0 0,1 2 0 0,-1-1 0 16,1 1 0-16,1-5-128 15,-1 2-32-15,-1 0 0 0,0 1 0 0,0-3 0 16,-1 2 160-16,1 0 0 0,-2-2-144 0,1 3 144 15,-1-4 0-15,1 5 0 0,-2 1 0 0,1 1 0 0,0-1 0 0,0 1 0 16,-1 0 0-16,1-2 0 0,1-2 0 0,1 0 0 16,0-3 0-16,1 1 0 0,1-4 0 0,2 1 0 15,-1 0 0-15,-1-4 0 0,1 0 0 16,-1-1 0-16,3-2 144 0,-1 0-144 0,-1-2 224 0,1 2-32 16,0-4 0-16,-1 2 0 0,0 0-64 0,-1-3-128 0,1 4 176 0,-1-1-176 15,0-2 192-15,0 4-64 16,1-2 0-16,-1-2-128 0,4-1 192 0,0 1-64 0,2 1 0 0,4-4-128 15,3 4 128-15,4-4-128 16,2 1 0-16,2-2 0 0,3 0 0 0,2 2 0 16,1 0 0-16,1-3 0 0,1 3 0 0,-3 0 0 0,0 1 0 0,0 0 0 15,-4 1 0-15,-1 0 0 0,-4 2 0 0,-1-2 0 16,-3 2 0-16,1 2 0 0,1-3-128 0,0 2 128 0,2 2 0 16,-1-1 0-1,2 0 0-15,1 3 0 0,3-3 0 0,-1 0 0 0,3 2 0 0,-1-2 0 0,1-2 0 0,0 2 0 16,1-4 0-1,-1 4 0-15,0-4 192 0,-1 2-32 0,-1-1 0 0,0 2 0 16,-1 1-160-16,0 0 160 0,-1 0-160 16,-2 4 160-16,-2-2-160 0,-2 2 0 0,-1 0 0 15,-1 0 0-15,-3 0 0 0,-1 3 0 0,-3-4 0 0,-1 4 0 16,-2-4 0-16,-1 0 0 0,-3 0 0 0,0 0 128 0,-2 1-128 16,0-4 0-16,-2 0 0 0,0 0 0 31,-1-4-352-31,0-1-48 0,-1-1-16 0,0-2 0 0,0-2-128 0,2-1-32 0,1 0 0 0,-1-1 0 15,3-4-112-15,1-2-16 0,1 2-16 0,1-7-14000 0,4-8-2784 16</inkml:trace>
  <inkml:trace contextRef="#ctx0" brushRef="#br0" timeOffset="16596.1">25634 8942 24879 0,'3'-3'2208'0,"1"-1"-1760"0,0 4-448 0,-2-2 0 0,1 2 1312 0,-1 0 176 0,4-4 48 0,4-2 0 0,4 2 448 0,0-2 80 0,-1-2 32 0,0 1 0 0,-2 1-1136 0,-1 2-240 0,-1-2-32 0,0 0-16 0,-2 0-320 0,1 0-64 0,-2 2-16 0,-1 0 0 31,0 4-128-31,-1-2-16 0,1-1-128 0,-3 3 192 16,1 0-192-16,-2 0 128 0,1 3-128 0,-2-1 0 15,2 2 256-15,-2 2-32 0,0 4-16 0,-3-1 0 16,2 1 96-16,0 0 16 0,-2 4 0 0,1 2 0 15,-1 4-64-15,1 3-16 0,-1 2 0 0,2 5 0 16,1 6-80-16,0 1-16 0,1 5 0 0,2 5 0 0,0 6-144 16,2 4 0-16,0 0 0 0,0 5 0 0,-1 0 128 15,-2 5-128-15,2 2 128 0,-3 0-128 0,2 4 0 16,-3-4 0-16,1 0 128 0,-3 2-128 0,0-1 176 0,1 2 0 16,0-3 0-16,-2 1 0 0,1 0 16 15,-1 2 16-15,1-2 0 0,1 0 0 0,2 0-16 0,0-1 0 16,0 1 0-16,2-4 0 0,-2 0 32 0,0 1 0 15,2-4 0-15,-1 2 0 0,2 0-224 0,1 1 0 16,0 0 128-16,-1-7-128 0,1-2 0 0,0-2 0 16,1-2 0-16,-1-3 0 0,2 5 0 0,1-2 0 15,-2-2 0-15,1 1 0 0,-1 1 0 0,1 0 0 16,-1-2 0-16,-1-1 0 0,1 4 0 0,0 0 0 0,0 0 0 16,-1 2 0-16,-1-5 0 0,1-1 0 0,-1 1 0 15,-2 0 0-15,0-4 0 0,1-5 0 0,-2-5-128 16,-1-2 128-16,1-7 0 0,-1 1 0 0,0-7 0 15,-2 0 0-15,-1-3 0 0,0-3 0 0,-1-4-128 16,0-1 128-16,-1 4 0 0,-1-6 0 0,0 1 0 0,0-1 0 16,1 0 0-16,-1-1 0 0,0-2 0 15,1 0 0-15,1-6 0 0,0 2 128 0,0 0-128 0,1 3 192 16,-1-1-192-16,0 1 128 0,2-1-128 16,1-1 0-16,-2 0 0 0,1 1 0 0,-1 1 0 0,2-1 0 15,0-1 0-15,-1 0 0 0,2-3 0 0,-1 1 0 0,1 2 0 16,0-6 0-16,0 2 0 0,0-5 0 0,0 3 0 15,0-1 128-15,0-2-128 0,0 0 0 0,3-4 0 16,-1 2 128-16,1-2-128 0,2 0 0 0,0 0 0 16,1 1 0-16,1-1 0 0,2 4 0 15,1 0 0-15,1 2 0 0,0 2 0 0,4-2 0 0,2 4 144 0,0 4-144 16,1-2 128-16,0 2-128 0,5 2 0 0,0 0 0 16,2 2-144-16,1 0 144 0,0-5 0 15,1 3-128-15,0-1 128 0,0 1 0 0,2-1 0 16,-3 1 0-16,-3-2 0 0,1-1 0 0,-1 0 0 0,1-2 0 15,-1 2 0-15,-1-3 0 0,2-3 0 0,-3 0 0 16,1-1 0-16,-2 0 0 0,1-2 0 0,1 1 0 16,-1-1 0-16,0 1 0 0,0 3 0 0,-2-2 0 15,-2 4 0-15,-1 4 0 0,-1-2 0 0,-3 3 0 16,-2 4 0-16,-1-1 0 0,-2 3 0 0,-2 1 0 16,-1-5 0-16,0-1 0 0,-2 0 0 0,0-2 0 15,0 1 0-15,-2-5 0 0,0 1 0 0,0-2 0 0,0-1 0 16,-1-5 0-16,0 0 0 0,-2-4 128 0,1-3-128 15,-2-2 0-15,-1 0 208 0,0-2 0 0,-1 1 0 16,0-1 0-16,-1 2-208 0,2 0 144 0,1 3-144 16,-3 1 128-16,1-7-128 0,0 0 0 0,0-2 0 0,1-2 0 15,-1 1 0-15,3-4 0 0,1-2 0 0,0-3 0 16,2-5 0-16,2 1 0 0,-1-5 0 0,0 1 0 16,0-2 0-16,1-6 0 0,-2-7 0 0,-3-9 0 15,1-5 0-15,-3-3 0 0,-3-8 0 0,0-4 0 16,-3-4 0-16,-1-5 0 0,0-3 0 0,0-3 0 0,-1-1-336 15,2 5 0-15,1 3 0 0,0 8 0 0,2 8-32 16,0 3 0-16,1 7 0 0,0 5 0 0,-2 7 176 16,0-2 48-16,-1 8 0 0,0-2 0 0,1 1 144 15,0 1 144-15,3 6-16 0,-2-4-128 0,1-2 128 16,2-3-128-16,0-1 0 0,1-1 0 0,1-1 128 0,-1-2-128 16,3 2 0-16,-2-6 0 0,2 1 0 0,0-2 0 15,-2 1 0-15,2-2 0 0,-2-2 0 0,1 4 0 16,1 5 0-16,1 3-144 0,1 3 144 0,0 3 0 15,0 4-144-15,1 1 144 0,-1 5-144 0,0 3 144 16,-1 3-192-16,0 5 192 0,0 1-160 0,-1 1 160 16,1 4-128-16,-1-1 128 0,-1 3 0 0,2 0 0 15,0 0 0-15,2 0 0 0,-1 1-208 0,1-1 32 0,1 0 16 16,1 0 0-16,1 0 16 0,-2-2 0 0,2 5 0 16,0-3 0-16,-1-1-48 0,0 1-16 0,-2 2 0 0,1 0 0 15,-2-1 208-15,-1 5 0 0,0-2-160 0,-1 2 160 16,-1 4 0-16,1-4 192 0,-1 4-32 0,-1 0 0 15,2-1-160-15,-2-1 128 0,1 0-128 0,-1 2 128 16,1-3-128-16,-1 2 0 0,0 1 0 0,0-3 128 16,0-1-304-16,-2 4-64 0,1 0-16 0,-1 0 0 15,1-2 256-15,1 0-192 0,-1 1 192 0,0 0-192 0,2 1 192 16,-1-3 0-16,1 3 0 0,-1 2 0 0,1-2 0 16,-1 2 0-16,0-1 0 0,-1 2 0 15,0 0 0-15,0 2 0 0,0-1 0 0,-1 2 0 16,0 2 0-16,-2-2 0 0,1 4 0 0,-2-2 0 15,0-1 0-15,-2 4 0 0,0-1 0 0,-2 2 0 0,-2 2 0 0,0 0 0 16,-2 1 0-16,-1 1 0 0,1-4 128 0,-1 2-128 16,-1 0 0-16,0 0 0 0,0 0 128 0,-1 0-128 15,-1 0 0-15,1-1 0 0,-1-1 0 16,-2-3 0-16,-1 4 0 0,1-1 0 0,-1 2 0 0,-1 0 0 16,1 1-144-16,-2-2 144 15,0 2-448-15,-1-3 0 0,3 0 0 0,-2 0-18736 0</inkml:trace>
  <inkml:trace contextRef="#ctx0" brushRef="#br0" timeOffset="21811.12">19902 6999 17503 0,'-5'-4'1552'15,"2"2"-1232"-15,0 2-320 0,2 0 0 0,1 0 1392 0,-1-1 208 0,-2-2 64 0,-2-1 0 0,-1 1-16 0,0-2 0 0,1 1 0 0,1-2 0 16,2 2-544-16,-1 2-96 0,2-2-32 0,0 1 0 0,1 2 288 0,-1-1 48 0,2-1 16 0,-1 2 0 0,1 1-240 0,-1 0-64 0,1 0 0 0,-1 0 0 15,2 0-512-15,-1 0-96 0,1 1-32 0,-2-1 0 16,0 0 144-16,0 0 32 16,0 0 0-16,0 0 0 0,21 11-112 0,-16-7-32 0,0 0 0 0,1 0 0 15,1 0-160-15,-1 4-48 0,1 1 0 0,-2 0 0 16,0 0-80-16,0 2-128 0,1 4 176 0,0 4-176 16,3-1 160-16,-2 4-160 15,3 1 128-15,-1 5-128 0,2 1 0 0,0 3 0 0,0-1 128 0,2 1-128 16,-2-3 0-16,1 0 0 15,-1 2 0-15,2-3 0 0,-3-3 128 0,1 3 0 0,1 2 0 0,2 5 0 16,1 2 96-16,1 1 16 0,0 1 0 0,0-2 0 0,0-3-240 16,-1-2 0-16,0-1 128 0,-2-5-128 0,2-1 224 15,-1-2 0-15,-1-4 0 0,1-3 0 0,-1-1-64 0,1-3-16 16,-2 1 0-16,2-6 0 0,1-1 0 0,-2-2 0 16,1-2 0-16,0-2 0 0,-1 0 0 15,-2-3 0-15,2-3 0 0,-2-4 0 0,0-1-16 0,-2-6-128 16,0-1 192-16,0-4-64 0,-1 2 0 0,-2-2 0 15,-1-1 0-15,0 2 0 16,-2 5-128-16,1 3 0 0,-1 3 0 0,-1 1 0 16,-1 3-128-16,2 0 128 0,-1 2 0 0,-1 2 0 0,3 0 0 15,0 4 0-15,1 0 0 0,2 4 0 0,1 0-128 0,0 2 128 0,2 3 0 16,1-1 0-16,2 2 0 0,-1-1 0 0,2 4 0 16,-1-2 0-16,1-1 0 0,-1 0 0 15,1 2 0-15,0-2 0 0,-2 1-128 0,2-3 128 16,-2-2 0-16,-1 0 0 0,0 0 0 0,-1-4 0 15,0 2 0-15,1-2 0 0,0-2 0 0,-1 2 0 16,1-2 0-16,-1 0 0 0,1 0 0 0,0-2 192 16,1 0-64-16,-1-2 0 0,-1 0-128 0,1 0 0 15,-1 0 0-15,1-3 0 0,1 0 0 0,-1-3 0 0,0 2 0 0,-1-4 0 16,1-1 192-16,-1-1 128 16,0 1 0-16,-1-7 16 0,-2 2-64 0,1-4-16 15,-2-1 0-15,0-2 0 0,-1-6 0 0,-1-2 0 16,-1-1 0-16,1-6 0 0,-1-8-16 0,-1-2-16 15,1-3 0-15,-1 1 0 0,-1-1-224 0,0 0 0 0,-2 4 0 0,0-1-160 0,-1-1 160 0,-1 2 0 16,1 1 0-16,-2 6 0 16,1 6 0-16,0 4-128 0,0 4 128 0,1 2 0 31,-1 7-592-31,2 1-48 0,1 4 0 0,-1 3 0 0,2 2-736 0,0 2-160 0,2 1-16 0,0 6-13344 0,2-2-2656 16</inkml:trace>
  <inkml:trace contextRef="#ctx0" brushRef="#br0" timeOffset="27010.6">22055 6916 27647 0,'-2'-2'2448'0,"0"2"-1952"0,2 0-496 0,0 0 0 0,2 0 160 0,-4 0-160 0,1 2 160 0,0-4-160 16,-3 0 0-16,-1 2-320 0,0 0 64 0,0-2 0 0,-1 2 48 0,0 0 16 0,0 0 0 0,0 2 0 0,-2 0 320 0,0 0 64 0,-2 1 0 0,-1 0 16 15,-2 1 944-15,0 1 176 0,-1 2 32 0,-1 2 16 16,0 1-192-16,0 0-32 0,-1 2-16 0,0 1 0 0,3 0-432 0,-3 2-64 16,0 1-32-16,1 0 0 0,1-1-160 15,1 1-48-15,0 0 0 0,1 0 0 16,-1 3-272-16,1 1-128 0,1 1 128 0,0-2-128 0,0 0 0 0,0 3 0 15,1 0 0-15,-3 3 0 16,1-1 0-16,0 0 0 0,-2 1 0 0,2-3 0 16,0 1 0-16,1 1 0 0,1 0 0 0,2-2 0 15,0-1 0-15,2 1 0 0,2 3 0 0,2-3 0 16,3-2 0-16,3 1 0 0,2-5 0 0,2 0 0 0,3-3 0 16,0-3 0-16,2-3 0 0,5 2 128 0,5-6 0 15,3 2-128-15,3-5 192 0,2 0-64 16,-2 0-128-16,0-2 0 0,-1-1 0 0,-1 2 128 0,1-1-320 0,-3 2-64 0,0-3 0 15,0 2-16 1,-2 2-1648-16,2 2-336 0,-1-1-64 0,-2 2-12928 16</inkml:trace>
  <inkml:trace contextRef="#ctx0" brushRef="#br0" timeOffset="27348.74">21622 7377 33167 0,'-15'0'2944'0,"6"0"-2352"0,5 0-464 0,4-2-128 0,1 2 816 15,-1-1 144-15,-2 1 16 0,-5-3 16 0,3-1-992 0,0 2-208 0,3-2-48 0,4-1 0 0,3 0 64 0,6 3 16 0,4-2 0 0,5 2 0 0,2 2 176 0,4 0 0 16,1 0 128-16,3 2-128 0,4-1 192 0,5 2-48 16,2-3 0-16,0 0 0 15,-1 0-608-15,-3-3-128 0,-1 2-32 0,0-1-14736 0</inkml:trace>
  <inkml:trace contextRef="#ctx0" brushRef="#br0" timeOffset="27888.15">22462 6884 28559 0,'-7'0'2544'0,"2"0"-2032"0,2 0-512 0,3 0 0 0,1 0 1408 0,2 0 176 15,-1 1 32-15,1 2 16 0,2-3-1264 0,2 2-368 16,3-2 144-16,1 1-144 16,3-2 0-16,-1-1 0 0,5-1 0 0,-1-1 128 0,2 1 144 0,0-3 48 15,4-1 0-15,0-1 0 16,1 0-32-16,-1 2 0 0,1-3 0 0,-1 3 0 0,1-1-96 0,-3 3-32 16,-2-2 0-16,-1 4 0 0,-1-2-160 0,-1 1 160 0,0 3-160 0,-1 3 160 15,0-2-160 1,-2 4 0-16,0-1 0 0,-1 2 0 15,-2 0 0-15,0 1 0 0,-4 2 0 0,-1-1 0 0,-2 0 0 0,-3 5 0 16,-3-4 0-16,-2 6 0 0,0-1 160 0,-2 2 0 16,-3 3 0-16,-3 0 0 0,1 2 208 0,-1 2 32 15,0-1 16-15,2-4 0 0,1-1-208 0,-1 2-32 16,-4 6-16-16,-1 1 0 0,-1 7-160 0,-1 0 0 0,2 4 0 0,2-5 128 16,1 0-128-16,2-1 0 0,1-3 0 0,0 1 0 15,2-1 0-15,0-4 0 0,1-1 0 0,-2 1 0 16,2-2 0-16,1-1 0 15,-2-1 0-15,1-5 0 0,0 2 0 0,1-2 0 0,-1-3 0 16,-1 0 0 0,2-4-960-16,0-2-192 0,1-3-16 0,0-2-15616 0</inkml:trace>
  <inkml:trace contextRef="#ctx0" brushRef="#br0" timeOffset="28589.5">23423 6825 1839 0,'-8'-4'160'0,"2"0"-160"0,1-2 0 0,1 4 0 16,3 2 7488-16,1-3 1456 0,-1 2 288 0,0-2 64 0,-3-3-7184 0,-1 0-1424 0,-1-1-304 0,-1 0-48 0,0 1-784 0,1 1-176 0,-1 2-16 0,-1 1-16 16,0 2-384-16,-1 4-80 0,-2-3-16 0,-1 4 0 0,-1 3 960 0,-2 0 176 15,-1 2 0-15,-4-1 128 0,1 3 816 0,-1-1 160 16,-1 2 48-16,0-1 0 0,-1 0-160 0,2 1-32 15,1-1 0-15,4 1 0 0,3-6-576 0,3 2-128 0,3-3-32 0,2 0 0 16,3-1-224-16,1 0 0 0,3 1 128 0,2-2-128 16,2-1 0-16,2 1 0 0,2 1 0 0,1-4-160 15,3 2-32-15,0 1 0 0,2-2 0 0,1 0 0 16,-1 2 48-16,-1-1 0 0,1 0 0 0,-2 4 0 16,-1-1 144-16,-2 0 0 0,-1 4 0 0,-1 0 0 15,-3-2 0-15,2 2 0 0,-1 0 0 0,0 5 0 0,0-4 0 0,-2 4 0 16,1-3 0-16,-2 4 0 0,0-2 0 0,-1 1 0 15,0 1 0-15,-2-1 0 16,1 1 0-16,-3 1 0 0,0 2 0 0,-3 2 0 16,1-4 0-16,-2 4 0 0,-1-1 0 0,-1-2 0 15,1-3 0-15,-1 1 0 0,-3 2 0 0,-2 0 0 0,-2 4 0 0,-1-1 0 16,-1 2 0-16,-1-4 128 0,-2 2-128 0,1-1 0 16,0-1 0-16,1-3 0 0,3-1 0 15,2-5 0-15,1-3 0 0,3-1 0 0,1-3 0 0,1-1 0 16,2-4 0-16,0-2 0 0,0-2 0 0,-1-3 128 15,2-4-128-15,-1 1 0 0,2 5 304 0,0-5-16 0,0-8 0 16,-1-7 0-16,1-5-144 0,2-7-16 16,1-2-128-16,0-2 192 0,2-3-48 0,1 1-16 15,1-1 0-15,0 5 0 0,0 9-128 0,1-3 0 16,1-4 144-16,2 0-144 0,0 5 0 0,-1 4 0 16,1 3-192-16,-3 5 64 15,2 2-496-15,-1 1-80 0,0 3-32 0,-1 1 0 16,1 2-224-16,-2 0-32 0,1 3-16 0,-1 1-9280 15,1 0-1856-15</inkml:trace>
  <inkml:trace contextRef="#ctx0" brushRef="#br0" timeOffset="29261.87">23629 6638 42383 0,'-2'0'3776'0,"1"2"-3024"0,1 0-608 0,0 0-144 0,1 1 0 15,-2 0 0-15,1 3 0 0,-3 2 0 0,-1 7 0 0,-2 1 0 0,-1 6 0 0,-2 0 0 0,-1 1 0 0,2-1 0 0,-2-1-160 0,2 1 160 0,0-3-192 0,-1 0 192 0,2 0-208 0,-1-3 80 16,3-2 128-16,0 0 0 0,1-1 0 16,3-3 0-16,1 0 0 0,0-2 176 0,3-2-176 0,0 1 192 31,4-4 96-31,0 1 32 0,2 0 0 0,2 1 0 16,1-2-128-16,3 0-32 0,1 1 0 0,1-2 0 15,2 2-160-15,1-4 0 0,1 0 0 0,1 0 0 0,0-4 0 16,-1 2 0-16,2-2-192 0,-4-1 192 0,1 1-368 15,-4-2 48-15,-1 2 16 0,0-2 0 0,-3 0 16 16,-1 0 0-16,2 0 0 0,-3-2 0 16,0 2-672-16,-2 0-128 0</inkml:trace>
  <inkml:trace contextRef="#ctx0" brushRef="#br0" timeOffset="29538.89">23995 6543 21183 0,'-8'1'1888'0,"1"-1"-1504"16,1 2-384-16,3-2 0 0,1 3 256 0,1 1 0 0,0-2-16 0,-2 2 0 16,-2 4 208-16,-1 6 32 0,-1 5 16 0,-2 4 0 15,2 7 608-15,-2 3 128 0,0 7 32 0,0 2 0 16,0 1 480-16,-2 3 112 0,1 3 0 0,-1 2 16 15,-2 0-768-15,0 3-144 0,-2 3-48 0,0 5 0 16,-1-4-368-16,0 1-80 0,-1 2-16 0,2-8 0 16,1-2-448-16,4-9 0 0,3-5 0 0,3-5 0 15,3-1-896 1,1-5-288-16,1 1-48 0,0-5-15312 0</inkml:trace>
  <inkml:trace contextRef="#ctx0" brushRef="#br0" timeOffset="30225.34">24392 7147 33167 0,'-8'9'2944'0,"0"1"-2352"0,4-1-464 0,1-2-128 0,1-1 0 0,-4 4 0 0,-5 9 0 0,-9 9 0 0,-7 13 0 0,-2 0 0 0,-1-3 0 0,3-3 0 0,1-4 0 0,0-3 0 16,1-2-128-16,0-4 128 15,3 0-640-15,1-3-32 0,4-5-16 0,1-2 0 16,-1 0-496-16,3-3-96 0,1-3-32 0,3-5 0 0</inkml:trace>
  <inkml:trace contextRef="#ctx0" brushRef="#br0" timeOffset="30445.12">24105 7137 34095 0,'-1'7'1504'0,"1"-1"320"0,1 0-1456 0,2 0-368 0,1 0 0 0,-1 1 0 15,1-1 608-15,3 4 48 16,7 6 16-16,3 8 0 16,4 2 304-16,3 0 64 0,-2-1 16 0,0-5 0 0,-2-3-800 0,0-1-256 15,-3-3 160-15,-2-2-160 0,-1 0 0 0,-2-1-224 16,-1-3 32-16,0 2 0 16,-2-3-1312-16,-2 1-256 0,1 0-48 0,-3 1-14080 15</inkml:trace>
  <inkml:trace contextRef="#ctx0" brushRef="#br0" timeOffset="30918.14">24688 6585 9215 0,'0'-4'816'0,"1"2"-656"0,0 0-160 0,0 2 0 16,1 0 768-16,-2-2 128 0,2 2 32 0,1-4 0 0,0 2 1136 0,2 0 240 0,-1 4 32 0,0 1 16 0,-2 6 608 0,1 1 128 0,-2 5 32 0,-1 3 0 0,1 5-1200 0,-2 5-256 15,0 4-32-15,-2 3-16 0,1 3-768 0,-2-1-144 16,2 2-48-16,-2-1 0 0,0-1-464 0,-1 1-192 15,1 1 128-15,0-2-128 0,-3 1 0 0,1 0 0 16,-3 9 0-16,1-2 0 0,-1-1 0 0,1-3 0 16,-1 4 0-16,3-8 0 15,1-4-2096-15,3-4-288 0,2-6-64 0,3-6-16 16,-1-2-448-16,3 1-96 0</inkml:trace>
  <inkml:trace contextRef="#ctx0" brushRef="#br0" timeOffset="31378.73">25132 6530 36863 0,'-11'3'1632'0,"1"-2"336"0,0 1-1584 0,2 0-384 16,3 3 0-16,2-2 0 0,-2 1 240 0,-5 5-48 16,-5 7 0-16,-7 6 0 0,-5 9-192 0,-3 4 0 15,1 7 0-15,3 1 0 0,3 3 0 0,1 3 0 16,2 2 0-16,3 2 0 0,3-2 0 0,3-1 0 16,5-3 0-16,2-5 0 0,3 2 0 0,2-6 0 15,3 0 0-15,2-7 0 0,0-2 256 0,3-7 0 16,1-2 0-16,-1-4 0 0,4-1 320 0,3-3 80 15,0-6 16-15,3-2 0 0,0-3-384 0,2-2-80 16,3-3-16-16,-1-2 0 0,2-5-16 0,-1-1-16 16,0-2 0-16,-1-6 0 0,0-1 0 0,-2-4 0 15,-2-1 0-15,-3-6 0 0,-3 0 64 0,-2-7 16 16,-2-3 0-16,-1-5 0 0,-4 0 32 0,0 0 16 0,-4 1 0 0,-2-1 0 16,-3 2-96-16,-4 1 0 0,0 3-16 0,-3 3 0 15,-2 1-176-15,1 4 160 0,-2 5-160 0,0 0 160 16,-1 3-160-16,0 3 0 0,-1 2-192 0,2 1 192 15,0 7-736-15,-1 2-32 0,1 0 0 0,-1 4-18560 16</inkml:trace>
  <inkml:trace contextRef="#ctx0" brushRef="#br0" timeOffset="33800.25">25930 13649 19343 0,'3'-3'1728'0,"1"-4"-1392"0,-1 5-336 15,0 0 0-15,-1 0 1184 0,2 0 160 0,2-2 48 0,3-5 0 0,2 2-1008 0,0-2-208 0,0 3-48 0,-3 2 0 16,-2 4 1600-16,-1 0 320 0,0 3 64 0,0 1 16 0,1-1 16 0,4 4 0 0,0-5 0 0,3 2 0 0,5-4-1200 0,3 0-240 0,5-4-64 0,6-2 0 15,4-4-64-15,4 1-32 16,2-1 0-16,2 1 0 0,1-3-304 0,1 3-64 16,-1-1-16-16,-1 0 0 0,-2 4-320 0,-2 1-64 15,-4 3-16-15,-4 0 0 0,-4 4 96 0,-3 1 16 0,-4 1 0 0,-5 2 0 0,-1 0 128 16,-4-2 0-16,-2 2 160 0,-3 0-160 0,-1 0 288 0,-3 0-32 31,0 1-16-31,-4-4 0 0,0 3-240 0,-3-2 128 0,-1 2-128 0,-4-2 0 16,-1 2 0-16,-3 0 128 15,-1 1-128-15,-2-1 0 0,-3 2 0 0,-2 2 0 0,1 3 0 16,-3 0 0-16,0 0-256 0,-1 3 48 0,-2-1 16 0,-3 4 0 0,-1 6-16 0,-1 1 0 16,0-1 0-16,-2 3 0 0,2 4-32 0,0-1 0 15,-1 4 0-15,1-3 0 16,1 0 16-16,2-1 0 0,6-2 0 0,1-7 0 16,5 0 224-16,4-2-176 0,4-2 176 0,3-2-160 15,2-3 480-15,6-3 80 0,1-2 32 0,5-4 0 0,4 1-96 0,3-1-16 0,6-1 0 0,4 4 0 16,6-1-16-16,3 0-16 0,4 1 0 0,5 2 0 31,2-3 224-31,2 0 32 0,3 1 16 0,-2-1 0 16,0-2-176-16,-2 2-16 0,-3 1-16 0,-6-2 0 15,-3-1-352-15,-7 0 0 0,-7 0-160 0,-8-2 160 16,-3-2-1056-16,-6 0-96 0</inkml:trace>
  <inkml:trace contextRef="#ctx0" brushRef="#br0" timeOffset="35926.22">23925 9075 11967 0,'-13'0'1072'0,"2"0"-864"0,4-2-208 0,2 2 0 0,0 0-1008 0,-2 0-240 0,-10 0-48 0,-7 0-16 16,-8 0-144-16,-4 0-16 0,1 0-16 0,7 0 0 0,5-1 3472 0,6 1 688 16,5-3 144-16,3 1 16 0,3-2 1520 0,2 0 320 0,3 0 48 0,2-1 16 15,0 2-1872-15,4-3-368 0,3-2-80 0,2 2-16 0,3-3-1504 0,5 3-320 16,4-1-48-16,3 2-16 0,1 1-272 0,2 2-64 0,4 0-16 15,3 2 0 1,-1 0-160-16,2 2 128 0,0 3-128 0,-1-2 128 16,-2 3-128-16,2 1 0 0,1 0 0 0,-1 2 0 15,-1-3 0-15,0 0 0 0,4 0-160 0,-1-2 160 0,-3-2 0 0,5-2 0 0,1 0 0 16,4-5 0-16,0 2 0 0,1-1 0 0,1-2 0 0,-6 0 160 16,1 0-160-16,-3-1 0 0,2 1-160 0,-5-1 160 15,-6 2 0 1,-5 1 0-16,-7 0 0 0,-6 2 0 0,-5 2-128 0,-6 0 128 15,-2 0 0-15,-7 2-144 16,-6 2-816-16,-8-1-144 0,-7 3-48 0,-7 1 0 16,-1-1-800-16,-7 3-160 0,-4-2-48 0,-4 3 0 15,0 1 1104-15,-6-1 224 0,0 0 32 0,-2-1 16 0,0-2 1968 0,-1-1 400 16,2 1 80-16,2-5 0 0,3-2-320 0,0-5-80 16,2 1-16-16,5-4 0 0,8 3-672 0,4-4-144 0,6 3-32 0,4 0 0 15,6 0-400-15,5 2 128 16,5-2-128-16,3 2 0 0,4-1-128 0,3 1-128 15,3 2 0-15,4 1-16 16,5-2-512-16,5 2-112 0,5-1 0 0,6-2-16 16,8-1 528-16,7-1 128 0,7-2 0 0,5 2 16 0,4 0 240 15,4 0 0-15,3 0 192 0,2-1-192 0,-1 4 0 0,-1-6 0 0,-1 3-160 0,-3-2-14240 16</inkml:trace>
  <inkml:trace contextRef="#ctx0" brushRef="#br0" timeOffset="36981.5">24034 9809 35007 0,'-19'-4'3120'0,"3"1"-2496"0,6 1-496 0,4 2-128 0,1 0 128 0,-5-1 16 0,-8-6 0 0,-13 1 0 31,-8-6-928-31,-3 0-192 0,4 2-48 0,5 0 0 0,5 1 176 0,6 3 16 16,4 2 16-16,3 2 0 0,4 0 1136 0,3 2 208 0,3-2 48 0,3 2 16 16,2 0 1264-16,1-2 256 0,1 0 64 0,2 0 0 15,1 2-1056-15,5-4-208 0,4 4-32 0,3-4-16 16,6 2-560-16,6-2-112 0,3-1-32 0,5 2 0 16,5-4-160-16,4 0 160 0,5-2-160 0,2-1 160 15,2-2-160-15,0 2 160 0,0-1-160 0,-1 1 160 16,-4 3-160-16,-3-2 0 0,-2 2 0 0,-4 2 0 15,-6 1 0-15,-1 2 0 0,-3 0 0 0,-5 4 0 0,-4 0-192 16,-5 2 48-16,-3 1 0 0,-4 2 0 16,-4 2-240-16,-6-2-32 0,-1 5-16 15,-5-3 0-15,-4 1-464 0,-4 0-112 16,-2-1-16-16,-5-2 0 0,-5 2 672 0,-6 1 128 0,-4-2 32 0,-5 2 0 0,-3 0 192 0,-5-1 256 16,-1 1-48-16,0-3-16 0,2 4-192 0,2-5 0 15,3 2-192-15,2-2 192 0,5-2-432 0,3-2 32 16,6 1 0-16,6-3 0 15,5-3-1728-15,6 3-352 0</inkml:trace>
  <inkml:trace contextRef="#ctx0" brushRef="#br0" timeOffset="37543.04">23784 10426 38703 0,'-15'0'3440'0,"4"-2"-2752"0,1 2-560 0,3 0-128 0,3 0 736 0,3 0 112 0,-1 0 32 0,-1 0 0 0,-2 2-544 0,-1-2-96 0,2 0-32 0,4-2 0 16,4 2-208-16,4-2 0 0,6-2 0 0,4 2 0 15,6-4 0-15,4 2 0 0,7 0 0 0,4-2 0 16,5 3 0-16,4 0 128 0,3 0-128 0,-1 1 0 16,1 2 0-16,0-1 0 0,-1 1 0 0,-3-3 0 15,-1 3 0-15,-1-4 0 0,-1 1 0 0,-2 3 0 16,0-3-128-16,-2 3-32 0,-3 0 0 15,-1 0 0-15,1 3-208 16,-4-2-32-16,-3 3-16 0,-7-2 0 0,-5 1-608 0,-6 0-128 16,-3 0-32-16,-5 0 0 0,-4 1-656 0,-5 1-128 15,-4 3-16-15,-5-2-16 0,-3 0-480 0,-5 0-80 0,-3 1-32 0,-5 2 0 16</inkml:trace>
  <inkml:trace contextRef="#ctx0" brushRef="#br0" timeOffset="37914.41">23686 10992 41471 0,'-25'2'1840'0,"7"1"368"0,-1-3-1760 0,7 0-448 0,6 0 0 0,3 0 0 15,0 0 256-15,-5-3-16 0,-3 3-16 0,-3-1 0 16,1-1 32-16,2-1 16 16,3 0 0-16,5 0 0 0,1-1-112 0,5 2-32 0,2 1 0 0,5-2 0 15,2 3 0-15,7 0 0 16,3 4 0-16,6 1 0 0,7-1-128 0,6 2 0 0,4-3 0 0,6 0 128 15,5-3-128-15,1-3 128 0,3 0-128 0,3-1 128 0,2-2-128 0,-1-3 0 16,-2 0 0-16,-3 0 128 0,-1-1-128 0,-2-4 0 16,-3 5-192-16,-5 0 192 15,-2 2-864-15,-5 1-48 0,-4 2-16 0,-4 2-17824 0</inkml:trace>
  <inkml:trace contextRef="#ctx0" brushRef="#br0" timeOffset="38421.05">23668 11699 41471 0,'-34'6'3680'0,"11"1"-2944"0,0-4-592 0,10 0-144 0,5-1 320 0,5-2 48 0,-1 2 0 16,-6 0 0-16,-3-1-240 0,-2 2-128 0,2-1 128 0,5-1-128 0,5-1 320 0,7 0 0 0,8-1 0 0,9 1 0 15,8-2-320-15,10-2 144 0,11 0-144 0,9-2 0 0,8 0 208 0,6-3-64 16,10 2-16-16,1-6 0 0,2 1-128 0,-2-4-192 16,1 4 32-16,-5-1 16 15,-3 1-384-15,-4 0-80 0,-5 2-16 0,-7 0-12112 16,-4 4-2432-16</inkml:trace>
  <inkml:trace contextRef="#ctx0" brushRef="#br0" timeOffset="38759.25">23710 12063 38703 0,'-7'10'3440'0,"4"-2"-2752"0,0-1-560 0,3-4-128 15,2 0 2576-15,2-3 496 0,3 1 80 0,4 1 32 16,9 2-2544-16,8 1-512 0,12-1-128 0,8-4 0 16,5-3-192-16,5-3-64 0,5-1-16 0,5-6 0 15,4 1-384-15,2-2-80 0,1 2-16 0,-2 0 0 16,-1 2-16-1,-3 1 0-15,-3 3 0 0,-4 2 0 0,-5 2-384 0,-7 1-64 0,-5 1-32 16,-8-3 0-16,-4-1-2176 0,-5 2-432 0,-6-2-96 0,-6 2-16 0</inkml:trace>
  <inkml:trace contextRef="#ctx0" brushRef="#br0" timeOffset="38994.49">23779 12334 45151 0,'-15'5'2000'16,"6"0"416"-16,2-4-1936 0,4 1-480 0,5-2 0 0,1-2 0 0,2 1 0 0,5-2 0 0,8-3-128 0,8 0 128 15,11-2-400-15,8 0 16 0,9 1 16 0,6 4 0 16,7 0 368-16,6 6 0 16,4-1 0-16,3-1 128 0,0 4 0 0,-2 0 0 15,-5 4 0-15,-4 3 0 0,-7 1-128 0,-6-1-176 0,-8 2 48 0,-7 1 0 31,-9-4-512-31,-6 3-112 0,-7 0-16 0,-7 1-17888 0</inkml:trace>
  <inkml:trace contextRef="#ctx0" brushRef="#br0" timeOffset="39179.44">23864 12717 45151 0,'-21'22'4016'0,"6"-7"-3216"0,4 1-640 15,6-8-160-15,4-3 1456 16,4-4 256-16,1 1 48 0,5 4 16 16,8 1-2032-16,8 2-384 0,10 1-96 0,7-1-16 15,5-3-240-15,2 0-48 0,6-2-16 0,-1 0 0 16,4-2-96-16,-1-2-32 0,0 0 0 0,-1-5-17648 16</inkml:trace>
  <inkml:trace contextRef="#ctx0" brushRef="#br0" timeOffset="42020.58">22493 14083 1839 0,'-5'-1'160'0,"0"1"-160"16,0-2 0-16,1 2 0 0,4 0 6880 0,-2-3 1344 0,-1 3 272 0,0-1 48 0,-4 2-6496 0,-1-1-1312 0,-2 0-256 0,1 3-48 0,2 0-96 0,-1 2-16 0,2 3 0 16,3 0 0-16,-1 2 896 0,3 3 160 0,-1 3 32 0,5 2 16 0,-1 2-832 0,3 2-160 15,1 1-48-15,4 1 0 0,3 2 128 0,0 2 0 16,2 0 16-16,0 0 0 0,2 1-208 0,1 3-32 15,-2 0-16-15,-1 2 0 0,-1 0-128 0,-3 2-16 0,1-4-128 0,-4 5 192 16,0 4-192-16,-3 0 0 0,-2 0 0 16,-1 1 0-16,-2-4 0 0,-2-1 0 0,1-2 0 0,-3-3 0 15,1-4 192-15,-2-2 0 0,1-3 0 16,0-2 0-16,-1-5 208 0,2-4 48 0,-2-2 0 0,0-4 0 16,1 0-128-16,0-4 0 0,2-2-16 0,-1-2 0 15,1-1-48-15,-1-4-16 0,0-4 0 0,0-5 0 16,2-4 80-16,0-4 0 0,1-5 16 0,0-3 0 15,2 1-336-15,1-1 128 0,2-3-128 0,0 3 0 0,1-1 0 0,2 3 0 16,4 3 0-16,-1 4 0 0,1 4-192 16,2 3-64-16,-1 0-16 0,2 3 0 31,1 4-192-31,2 0-48 0,1 2 0 0,1 2 0 0,0 1 112 0,1 1 16 0,2 2 0 0,2 1 0 0,0 0 384 0,1 0-128 16,-3 4 128-16,1-4 0 0,-2 2 0 0,0 0 0 15,-1 0 0-15,-1 2 0 0,0 2-240 0,0 0 48 16,-2 4 0-16,0 2 0 0,-2 3-64 0,-2 1-16 15,0 0 0-15,-3 3 0 0,-1-2 144 0,-4 2 128 16,2-1-192-16,-5 1 192 0,1-3 0 0,-3 0 128 0,-1 0 0 16,-3-1 16-16,-4 1 48 0,-1-4 16 0,-2 4 0 15,-4-3 0-15,-1 0-16 0,-3 0 0 16,-2 2 0-16,-3-4 0 0,-2 0 112 0,-2 0 16 16,-5 0 0-16,-2-3 0 0,-2 0-160 0,-1-2-32 15,-4-2 0-15,-1 2 0 0,-1-3-128 0,0-2-144 16,1 1 144-16,1 0-208 15,4 0-256-15,3 2-48 0,6 1-16 0,2 1 0 16,5 0-176-16,3 0-16 0,3 2-16 0,1 0 0 16,4-1-768-16,4-1-160 0,2-2-16 0,6-3-16 0</inkml:trace>
  <inkml:trace contextRef="#ctx0" brushRef="#br0" timeOffset="42548.13">23945 14003 36863 0,'0'0'1632'0,"-2"0"336"0,1 1-1584 0,1-1-384 0,0 0 0 0,0 0 0 15,0 0 240-15,-1-1-48 0,1 1 0 0,-4 0 0 0,0 0-192 0,4 0 0 0,0 0 0 0,-22 7-160 0,11 0 416 0,-1 1 96 0,-2 5 16 0,0-2 0 16,0 4 176-16,-4 3 32 0,1 1 16 0,0 3 0 0,-2 0-240 0,1 4-48 31,-3 0-16-31,0 1 0 0,-2 2 16 0,1-3 0 0,1-1 0 0,0 1 0 16,2-1-112-16,2-1 0 0,1 2-16 0,1-4 0 0,3 3-32 0,2-3 0 15,3 0 0-15,0 1 0 0,6-4-144 16,1 3 192-16,1-4-192 0,4 2 192 0,2-4-192 0,1 2 160 16,2 1-160-16,0-3 160 0,1 0 0 0,3 3 0 15,-1-3 0 1,2-3 0-16,2 2-160 0,1-1 0 15,2 1 0-15,1-3 0 0,2-2 0 0,-1-3 0 0,2 0 0 0,1-3 0 0,-1-2-240 0,1-2-16 0,2-2-16 16,0 0 0 0,2 0-224-16,-2-2-32 15,1 0-16-15,-3 0 0 0,-3-2 48 0,0 1 16 0,-3-1 0 0,0-1-11760 16,-4 1-2352-16</inkml:trace>
  <inkml:trace contextRef="#ctx0" brushRef="#br0" timeOffset="42810.87">23585 14588 43311 0,'-11'6'1920'0,"4"-2"384"0,4-2-1840 0,1 0-464 0,5-2 0 0,1 0 0 0,1-2 0 0,3 2 0 0,6-2 0 0,4-2 0 0,8 2-128 0,4-5 128 0,2 4 0 0,0-3 0 0,2-3 0 0,-2 3 0 16,1 0 0-16,-2 1 0 0,-5-2-320 0,3 1 32 0,-1 0 16 0,0-4-18560 16</inkml:trace>
  <inkml:trace contextRef="#ctx0" brushRef="#br0" timeOffset="43824.05">24447 13902 39615 0,'1'10'3520'0,"1"-1"-2816"0,0 1-560 0,-1 0-144 0,1 1 352 0,0 3 32 16,1 14 16-16,2 17 0 0,1 17 368 0,1 8 80 0,-1 6 16 0,-5-6 0 0,0-1-288 0,-1-6-48 0,0-2-16 15,0-4 0-15,0-1-512 0,1-6 0 0,1-4 0 0,0-3 0 16,1-4 0-16,-1-5 0 0,3-2 0 0,-1-4 0 0,3-2-352 0,-2-5 32 0,1-4 0 16,-1-2 0-1,0-3-704-15,-1-6-144 0</inkml:trace>
  <inkml:trace contextRef="#ctx0" brushRef="#br0" timeOffset="44236.14">25044 14007 8287 0,'-9'6'736'0,"1"-4"-592"15,-1 2-144-15,3-4 0 0,3 1 6032 0,1-1 1184 0,-1 3 224 16,-3-3 48 0,-4 2-9664-16,-3 4-1920 0,-3 2-400 0,-3 4-80 0,-1 7 3664 0,0 1 720 0,-1 7 192 0,0 7 0 15,0 5 4064-15,0 3 848 0,0 7 160 0,3 0 48 16,2 0-2640-16,1-3-528 0,2-2-96 0,6 0-32 16,2-7-768-16,3 1-160 0,4-6-16 0,3-1-16 0,2-3-640 15,2-2-224-15,2 0 144 0,2 2-144 0,0-5 0 0,1-1-320 16,1-1 48-16,0-5 16 15,2-1-256-15,-1-4-64 0,1 1 0 0,2-6 0 0,4-5 176 0,1-2 16 16,3-5 16-16,0-7 0 0,0-2 48 0,-1-1 16 16,0-6 0-16,-1-3 0 0,-1-1 144 15,-3-5 32-15,-2-3 0 0,-3-2 0 0,0-5 128 0,-4 0 144 16,-4-1-16-16,-3-1-128 0,-4 1 336 16,-3-3-32-16,-4 0-16 0,-4-1 0 0,-4-1 96 15,-3 0 0-15,-2 2 16 0,-3 5 0 0,-1 1-32 0,-2 2-16 16,-2 1 0-16,-3 3 0 0,0 3-352 0,-1 4-288 15,1 5 48-15,0 5-19712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17T15:03:52.6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1277 16295 633 0,'-14'-12'28'0,"3"5"6"0,1 4-34 0,-4-6 0 0,-7 9 0 0,6-3 0 16,5-4 432-16,-4 7 79 0,7 0 16 0,0 0 3 16,-4 0-423-16,4 7-85 15,3-4-22-15,4-3 0 0,0 0 0 0,0 9-15 0,0-9 2 0,0 10 0 31,4-1-190-31,3 4-37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17T15:03:52.6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1277 16295 633 0,'-14'-12'28'0,"3"5"6"0,1 4-34 0,-4-6 0 0,-7 9 0 0,6-3 0 16,5-4 432-16,-4 7 79 0,7 0 16 0,0 0 3 16,-4 0-423-16,4 7-85 15,3-4-22-15,4-3 0 0,0 0 0 0,0 9-15 0,0-9 2 0,0 10 0 31,4-1-190-31,3 4-37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2T16:11:05.8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3159 10745 7359 0,'5'-14'656'0,"0"2"-528"16,0 3-128-16,-2 5 0 0,-1 1 0 0,2-4 0 0,2-7 0 0,3-6 0 0,1-9-384 0,0 1 64 0,-3-1 0 0,-5 2 0 0,-3 7 1664 0,-4 2 352 0,-3 2 64 0,-6 2 16 0,-1-1 1616 0,-3 3 336 31,-3 0 64-31,-4 1 16 0,-2-4-1088 0,-4-1-224 16,0 0-32-16,-1-3-16 0,-1 3-1440 0,3 0-304 0,-1 3-48 0,-1 4-16 16,-1 2-448-16,-1 1-192 0,-5 2 128 0,0 4-128 0,-4 4 0 0,-4 0 0 15,-5 2 0-15,-6 0 0 0,-3 2-192 0,-6 3 192 16,-7-1-160-16,-5 2 160 31,-3 2-592-31,-2-2-32 0,1-6 0 0,4-3 0 0,7 0 304 0,-1-3 48 0,3 3 16 0,2-3 0 16,4 0 832-16,2 0 160 0,5 0 32 0,3 4 16 0,3 2-176 0,6 0-32 0,6 0-16 0,-2 2 0 15,-4 4-560-15,2-2 0 0,2 2 0 0,3 1 0 16,1 1 0-16,1-2 0 0,4-1 0 0,3-4 0 16,6 2 0-1,-2-3 0-15,-1 1 0 0,3-2 0 16,2 0 0-16,0 0 0 0,0-1 0 0,0 0 0 0,1 1 0 15,0-4 0 1,3 1 0-16,0-2 0 0,0 0 0 0,4-2 0 0,3 1 0 0,1-2 0 0,4 3 0 0,3-4 192 16,1 4-64-16,2-2-128 0,1-1 368 0,5 2-48 15,1-1 0-15,2 2 0 0,1-3-320 0,3 2 144 16,2 1-144-16,0 0 0 0,0 0 128 0,-1 0-128 16,-2 0 0-16,2 0 0 0,0 4 128 0,0-2-128 15,0 6 0-15,0 3 0 0,-2 2 0 0,0 2 0 16,-2 5 0-16,0 5 0 0,0 4 0 0,1 8 0 15,-1 6-192-15,1 0 48 0,-1 1 144 0,0 1 0 16,1-4 0-16,1 6 0 0,1 7 0 0,3 9 0 0,-1 6 0 16,1 10 0-16,-1 9 0 0,-2 5 0 0,-5-11 0 15,0 19 0-15,-4 23 0 0,-5 11 0 16,-5 4 0-16,-6 5-128 0,-3 4 128 0,-2-19 0 0,3-25 0 16,0-28 0-16,3-23 0 0,3-23 0 0,2-14 0 0,0-5 0 15,3-3 256-15,-2 0 48 0,2 0 0 0,-2 0 0 16,1-1 0-16,1-1 0 0,1 0 0 0,2-2 0 15,0-2-304-15,2 2 0 0,-1-2 0 0,3 6 0 16,1 4 0-16,0 4 0 0,2 5 0 0,-1 8-144 0,1 7-16 16,-2 7 0-16,-1 1 0 0,-3 17 0 15,-1 17-96-15,-3 5-32 0,-3 2 0 0,-2-8 0 16,0-8-256-16,0-16-48 0,1-17-16 0,1-11 0 16,1-15 608-16,2-5 0 0,2-5 0 0,2-5 0 0,3-3 576 0,5 2 144 15,4-4 32-15,9-7 0 0,14-3-496 0,14-8-112 16,12-7-16-16,15-3 0 15,13-1-448-15,19-4-80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2T16:12:13.44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17906 4416 16575 0,'-19'2'1472'0,"3"-1"-1168"0,5 2-304 0,4-1 0 0,2-2 336 0,-5 2 16 16,-8 0 0-16,-13 4 0 0,-6-2-352 0,-1 2 128 0,3-2-128 0,8-2 0 0,7-2 0 0,6 0 128 0,6 0-128 0,3-2 0 0,5 1 416 0,3 1 16 0,1 0 0 0,5-3 0 16,3 3 208-16,4 0 32 15,3 3 16-15,2-3 0 0,4 0 336 0,2 3 80 16,4 0 16-16,0 1 0 15,2-2-736-15,5 4-160 16,3-1-32-16,4 4 0 0,3-1-192 0,4 2-128 0,3-2 128 0,4 0-208 0,4-4 208 0,1-1 0 0,1-3 0 16,6 0 0-16,8 0 704 0,8-4 48 0,8 1 0 0,5-3 0 31,-3 0-176-31,13-1-16 0,13 0-16 0,5-1 0 16,-1-2-272-16,6 1-48 0,10 3-16 0,0 0 0 15,3-2-208-15,1 2 0 0,2 3 0 0,0-2 0 16,1 3 0-16,2 0 0 0,-1 2 0 0,5 0 0 15,4 6 192-15,4-3-64 0,-1 0-128 0,-1 0 192 0,-6 0 192 16,14-1 48-16,10 0 0 0,4 1 0 0,-1-6-432 16,5-1 0-16,3 1 0 0,7 0 0 0,8 3 224 15,2 0-32-15,8 3-16 0,-4-2 0 0,1 1-16 16,-6-2 0-16,-5 0 0 0,0-3 0 0,-7 3-160 0,3 0 0 16,1 0 0-16,-10 0-176 15,-11 1-608-15,-6-1-128 0,-6 0-32 0,-6-1 0 0,-3 1 944 0,-4 1 0 16,-5 1 240-16,-9-2-48 0,-8-2-192 0,-9 2 160 15,-4 4-160-15,-9-2-14336 0</inkml:trace>
  <inkml:trace contextRef="#ctx0" brushRef="#br1" timeOffset="15493.47">9917 4617 24879 0,'1'-5'2208'0,"2"0"-1760"0,-2 3-448 0,0 2 0 0,1 0 272 0,-1-3-16 0,1 0-16 0,1-1 0 15,0-2-1056-15,0 0-208 0,-2 2-32 0,-1 1-16 0,0 3-224 0,-2 0-48 0,-2 0-16 0,-1 2 0 0,1-1 912 0,-1 0 176 16,0 2 32-16,-1-3 16 0,3 1 992 0,-2 1 192 0,1-2 32 16,-1-2 16-16,1 1 784 0,2-2 176 0,-1 1 16 15,1 0 16-15,1 0-112 0,-2 1-32 0,1-4 0 0,-1 4 0 16,-1-2-736-16,-1-1-160 0,-1 4-16 0,-2-2-16 16,-2 2-640-16,-1 0-128 15,-5 2-32-15,-2 0 0 0,1 0-128 0,-4 2 0 16,-1 1 0-16,-3-4 0 0,0 1 0 0,-1 0 160 0,-2-1-160 0,-2-1 160 0,4 0 16 15,-1-1 0-15,-3-1 0 0,1-1 0 0,3 0 176 16,-2 0 32-16,-1 0 16 0,3-1 0 16,1-1-144-16,-2 2-16 0,-7-3-16 0,-5 2 0 0,-3-2-224 0,-1-1 176 15,2 4-176-15,0-2 160 16,4 1-160-16,-3 3 160 16,-2-2-160-16,-4 1 160 0,1 4-160 0,-5 1 0 15,1 1 0-15,-1-1 0 0,2 3 0 0,0-3 0 16,2-2 0-16,2-1 0 0,0 0 0 0,1-1 0 15,5-2 0-15,-1 1 0 0,4 1 0 0,-1-2 0 0,1 2 0 0,0-1 0 16,2-1 0-16,1 2 0 0,1-2 0 0,0 0 0 16,0-3 0-16,1 1 0 0,5 0 0 0,1 0 0 0,-1-2 144 15,2 4 0-15,-1-1 0 0,2 2 0 0,0-2-144 0,2 1 0 16,1 2 0-16,3 1 128 0,3-2-128 0,0 2 0 16,4 0 0-16,-1 0 0 0,1 0 0 0,2 2 0 15,0-1 176-15,1 2-176 0,2 1 0 0,0-1 0 16,1 2 0-16,-1-1 0 0,3 0 0 0,-1 2 0 15,0 0 0-15,1 0 0 16,1 3 0-16,-1-3 0 0,1 1 0 0,-1 3 0 16,1 2 0-16,0 1 0 0,-2 1 128 0,1 3-128 0,0 0 0 0,-2 4 0 0,1-1 0 15,0 5 0-15,0-3 160 0,1 4-160 0,1 5 160 16,0-3-160-16,0 3 240 0,1-2-48 0,1 0-16 0,-1 2 0 16,1 0-48-1,1 4 0-15,-1 3 0 0,1 1 0 0,-1-2-128 16,1 5 0-16,0 2 0 0,0 3 128 0,1 0-128 0,-2 1 0 15,2-3 0-15,-2-2 128 0,1-1-128 0,-1 3 0 0,-1 4 0 0,2 0 0 16,1 4 0-16,-1 0 0 0,2 1 128 0,0-1-128 16,-1-2 0-16,1-3 0 15,-1-3 0-15,-1 4 0 0,1 3 0 0,0 5 0 16,1 5 0-16,-2-1 0 0,1-2 0 0,0 3 0 16,-2-3 0-16,-1 1 0 0,1 3 192 0,-4 3 16 0,2 1 0 0,-2 5 0 0,-1-5-208 15,0-1 176-15,-1-3-176 0,2 2 160 0,-1 0-160 16,1 2 0-1,2 5 0-15,0-5 0 0,1-1 0 0,0-3 0 0,2-6 0 0,-1 3 128 16,3 3 16-16,0 1 0 0,1 5 0 0,2-3 0 0,-2-4-144 0,0-1 0 16,0 0 0-16,-2 2 0 15,0-3 0-15,-2 1 0 0,0 7 0 0,0-3 0 16,-2-2 0-16,-3-3 0 0,0 2 0 0,-2 1 0 16,0 5 0-16,-3 4 0 0,1-2 0 15,-1-2 0-15,0-1 0 0,-1-4 160 0,2-5-160 0,0 4 160 16,3 1-160-16,0 2 0 0,3-2-160 0,-1-4 160 15,2-2 0-15,2 0 0 0,0-3 0 0,1-3 0 16,-1-4 0-16,2 6 0 0,1 8 0 0,1-1 0 16,-1 0 0-16,0-3 0 0,-2-1 0 0,1 1 0 15,0 4 0-15,-2-2 0 0,1 3 176 0,-3 0-48 0,0-5 192 0,-3-4 64 0,1 1 0 0,-2-3 0 16,-1-3-384-16,0 8 0 0,-1 1 0 0,0 0 0 16,0 0 0-16,1-3 0 0,1 0 0 0,2-4 0 15,-1-6 0-15,2-3 0 0,0 0 0 16,1 1 0-16,0 5 0 0,1 0 0 15,0-1 0-15,0 0 0 0,1-1 0 0,-2-1 0 16,0-2 0-16,-2 1 0 0,1-2 0 0,-1 3 0 16,-1-2 0-16,-1 5 0 0,-1 4 0 0,-1 2 0 15,-1 0 0-15,-1-2 0 0,2-3 0 0,-1 3 0 16,-1 0 0-16,1 2 0 0,1-5 0 0,-2 5 0 0,3 0 0 0,-1 2 0 0,0-1 0 0,0-1 0 31,1-2 0-31,0 0 0 0,1-2 0 0,1-1 0 16,0-1 0-16,2 0 0 0,0-1 0 0,1 1 0 15,1 3 0-15,0-5 0 0,0 2 0 0,2-2 0 0,-2-2 0 16,0 2 0-16,-1-1 0 0,0 3 0 0,2 4 0 0,-4 2 0 0,1 4 0 0,-3 0 0 0,-1-3 0 16,0 4 0-1,-1 4 0-15,-1-5 0 0,1-5 0 0,0 4 0 16,-1 1 0-16,1-4 0 0,2 1 0 0,2-6 0 16,1-4 0-16,-1 0 0 0,2 1 0 0,0 2 0 0,2-3 0 0,0-2 0 0,-1 2 0 0,1 0 128 31,-1 1-128-31,-1-2 0 0,0-2 0 0,0 1 0 0,-1-5 0 0,-1 1 0 15,1 3 0-15,-1 0 0 16,-2-2 0-16,-1 5 0 0,-1 0 0 0,-2 3 0 16,0-2 0-16,-1 2 0 0,-1-2 0 0,-1-1 0 15,2-4 0-15,0-1 0 0,1-5 0 0,0 2 0 0,0 1 0 0,1-2 0 0,3-3 0 0,2-3 0 16,0-1 144 0,4-1-144-16,0-5 192 0,2 1-192 15,1-1 336-15,0-3-32 0,0 0-16 0,-1 0 0 0,1-1-288 0,0-1 0 16,0 1 128-16,0 2-128 0,-1 2 128 0,-2 0-128 15,2 3 144-15,-3 1-144 0,2 1 128 0,-3 0-128 16,0-3 0-16,-1 4 0 0,-2 5 0 0,1-1 0 16,-1-1 0-16,-1-3 0 0,1-2 0 0,-1-1 0 15,2-3 0-15,-1-3 0 0,2-2 0 0,0-2 0 16,-1-2 0-16,1 0 0 0,1-2 0 0,-1-1 0 16,1 2 0-16,0-2 0 0,1 0 0 0,0 0 0 15,-1 2 0-15,0 1 0 0,0-1 128 0,2 1-128 0,-1 0 0 16,-1-1 0-16,1 2 240 0,0 1-48 0,-1 1-16 15,0-1 0-15,-1-2-176 0,1 2 0 0,-2-1 0 16,0 0 0-16,0 0 0 0,-1-2 0 0,1 1 0 0,0-3 0 16,-1-4 0-16,1 0 0 0,-1-2 0 0,2-1 0 15,0 0 0-15,1-1 192 0,-2-2-192 0,2 0 192 16,2 0 128-16,-1 0 48 0,0 0 0 0,2 0 0 16,-2 0-112-16,-1 0-32 0,0 0 0 0,0 0 0 15,0 0-96-15,0 0 0 0,21 10-128 0,-16-7 192 16,0 0-192-16,1 4 0 0,0-4 0 0,0 4 0 0,2-1 0 15,-1 0 0-15,1-2 0 0,1-1 0 16,3 2-160-16,0-5 32 0,2 2 0 0,2-2 0 16,0 0-80-16,1-2-16 0,4 2 0 0,2-2 0 0,3-2 224 0,3-1 0 15,1 0-160-15,2 0 160 16,2 2 0-16,1 0 0 0,0 2 0 0,-2 1 0 0,3-3 0 0,-3 6-176 16,1-2 176-16,-3 2-192 0,1 0 192 15,-1 0 0-15,1-1 0 0,0-1 0 0,0 2 0 16,1-2 0-16,3-1 0 0,3 0 0 0,0-1 0 0,2-2 0 15,2 2 0-15,-1-1 0 0,0 2 0 0,-1-4 0 16,-1 4 0-16,-1-2 0 0,1-2 0 0,2 1 0 16,0 1 0-16,0-3 0 0,1 2 0 0,3 0 0 0,0-3 0 15,-3 1 0-15,-2 1 0 0,-4 1 0 0,-2 2 0 16,-6 1 0-16,0 1 0 0,-5 2 0 0,0-1 0 16,-3 2 0-16,-2 0 0 0,-1 1 0 0,1-2 0 15,-1-1 0-15,1 3 128 0,-1-5-128 0,1 3 128 0,1-3-128 16,1 0 0-16,1 0 0 15,1-2 0-15,3 1 0 0,0-2 0 0,0-1 0 16,0 2-144-16,0-2 144 0,0 1 0 0,-2-2 0 0,0 3 0 0,-1 0 0 16,-1 2 0-16,-2-3 0 0,-1 6 0 15,-2-3 0-15,-3 2 0 0,-1-2 128 0,-1 4-128 0,-2-1 0 16,0-2 0-16,-3 1 0 0,2 1-224 0,-2 0 80 16,1-1 144-16,-1-1 0 0,-1 0 0 0,-1 2 0 15,2-3 0-15,-2 1 0 0,-1 1 0 0,1-2 0 0,-1 0 0 16,0 0 0-16,0-3 0 0,-1 3 0 0,1-4 0 15,-2 1 0-15,1 0 0 0,-1 0 0 0,1 0 0 0,-2-4 144 16,0 2 0-16,1 1 0 0,-1-3 48 0,0 1 0 16,-1 0 0-16,-1-4 0 15,1 1 80-15,-3 0 32 0,2-1 0 0,0-3 0 16,-2-2 0-16,2 2 0 0,0-3 0 0,0-3 0 0,2-2-48 0,0-1-16 16,2-2 0-16,0 1 0 0,1-1-48 0,0 2-16 15,1-3 0-15,1-1 0 0,-1 2-176 0,0-2 192 16,0 1-192-16,-2-3 192 0,1-1-192 0,-3 3 0 0,1-1 0 15,-2 2 128-15,-2 2 0 0,1-8 0 0,-1-5 0 16,-2-1 0-16,1 0 0 0,0 1 0 0,-2-5 0 16,1 3 0-16,0-3 272 0,2 0 48 15,-1 0 16-15,2-1 0 0,2-2-336 0,-1-1-128 16,3-2 0-16,-2-3 0 0,2-1 0 16,-1 0 0-16,1-2 0 0,-1 2 0 0,1 11 0 0,-1-5 0 0,2-2 0 0,-1-4 0 15,0-2 0-15,-1 1 0 16,1 3 0-16,-2-2 0 0,0 0 0 0,1 1 0 0,-1 1 0 0,0 0 0 15,0-2 0-15,0-3 0 16,2 1 0-16,1-4 0 0,-2 0 0 0,2 2 0 16,1 5 0-16,1-3 0 0,1-4 0 0,2-4 0 0,1-2 0 0,-3 0 0 0,1 2 0 15,-1 5 0-15,-1 2 0 16,-1 1 0-16,0-4 0 0,-1 3 0 0,0 1 0 16,-2 0 0-16,1 2 0 0,-3-1 0 0,1-1 0 15,-1 2 0-15,0 2 0 0,-3 0 0 0,1-4 0 0,-2-1 0 16,2 9 0-16,-2-8 0 0,0-1 0 0,-1-3 0 0,0 4 0 0,0-2 0 15,1 0 0-15,0 0 0 0,1-2 0 0,1 3 0 16,2-2 0-16,1 2 0 16,0-3 0-16,2 0 0 0,1-6 0 0,-1 2 0 15,1 4 0-15,1 4 0 0,-1-1 0 0,-1-2 0 16,1-1 0-16,0 3 0 0,-2 6 0 0,-1 1 0 0,1-3 0 0,-4 2 0 16,2-3 0-16,-1 1 0 0,-1 0 0 0,1 4 0 15,-1 6 0-15,1-7 0 0,0-4 0 16,0-2 0-16,-1 2 0 0,2 0 0 0,0 1 0 0,0-4 0 15,3 6 0-15,-1-6 0 0,2 1 0 0,1-1 0 16,1 3 0-16,-1-1 0 0,1-3 0 0,0 1 0 16,1 1 0-16,-2 2 0 0,0 4 0 0,-1-1 0 15,0-3 0-15,0 2 0 0,0 0 0 0,-2 1 0 16,1 1 0-16,-2 3 0 0,-1-2 0 0,-1 6 0 0,1 3 0 0,-2-7 0 16,0-1 0-16,-2-4 0 0,2 0 0 0,-1 5 0 15,1-1 0-15,2-2 0 0,0-2 0 0,1 1 0 0,0 3 0 16,2-6 0-16,0 1 0 0,1-3 0 0,1-2 0 15,-1 0 0 1,-1 3 0-16,1 1 0 0,-1 4 0 0,-1-4 0 16,1-8 0-16,-3 4 0 0,1 12 0 0,-1-3 0 0,1-3 0 0,-2-2 0 0,0 1 0 0,-3 1 0 15,1 2 0-15,-2 3 0 0,0-3 0 0,2 6 0 16,-2 4 0-16,-1-5 0 0,1-3 0 0,-3-5 0 16,2 0 0-16,1-2 0 15,1 2 0-15,1-2 0 0,0 10 0 0,2-5 0 16,-1-2 0-16,0-1 0 0,1 5 0 0,0-6 0 15,-2-5 0-15,1-4 0 0,-1 0 0 0,1 0 0 0,-2 3 0 16,1 7 0-16,0 9 0 0,-1-4 0 16,1-9 0-16,-2-3 0 0,-2-2 0 0,3 2 0 15,0 2 0-15,-1 5 0 0,2-1 0 0,0 0 0 0,-1 8 0 0,0 0 0 16,1-3 0-16,-1 1 0 0,0 2 0 0,0-1 0 16,1-1 0-16,-1 1 0 0,0 0 0 0,1 0 0 0,-2-1 0 0,1 1 0 15,-1 5 0-15,0 2 0 0,-1-3 0 0,-2 1 0 16,1 1 0-16,-3 1 0 0,1 2 0 0,0 3 0 15,-1 0 0-15,0 3 0 0,1 1 0 0,-1 0 0 16,-1-3 0-16,0-4 0 0,0-1 0 0,1 1 0 0,3 2 0 16,0 1 0-1,4 0 0-15,-1 0 0 0,3-2 0 0,-1 2 0 0,4 0 0 0,-1 1 0 0,0 3 0 0,0-3 0 16,2 5 0 0,-1 0 0-16,1 1 0 0,-2-1 0 15,2-5 0-15,-1 0 0 0,2 3 0 0,-3 4 0 0,1 0 0 16,0 4 0-16,-2 1 0 0,0 1 0 0,0 2 0 0,0 0 0 0,0 1 0 0,-3 1 0 15,2 2 0-15,-1-3 0 0,0 4 0 0,0-4 0 16,-1 1 0-16,1 2 0 16,-1 0 0-16,1-1 0 0,-1-2 0 0,1 2 0 15,-1 0 0-15,1 0 0 0,0 0 0 16,0 1 0-16,0 0 0 0,-1 2 0 0,2 0 0 0,-1 1 0 16,0 1 0-16,0 3 0 0,1 0 0 15,-1 3 0 1,1 0-1360-16,0 2-272 0,0 0-48 0,-3 4-14768 0,0 1-2960 15</inkml:trace>
  <inkml:trace contextRef="#ctx0" brushRef="#br1" timeOffset="26207.52">8017 16458 21183 0,'1'-4'1888'0,"-1"0"-1504"0,1 1-384 0,-1 0 0 16,0 3 992-16,1-4 128 0,1-1 32 0,-1-2 0 0,1 1-528 0,-1-3-112 0,2 3 0 0,-4 5-16 0,-1-2-128 0,1 3-32 0,-2 3 0 0,-1-2 0 15,0 1-336-15,-1 2-208 0,1 1 16 0,-1-1 16 16,1 0 176-16,-1-1 0 0,1 2 0 0,0 1 0 15,-1 1 784-15,0 0 192 0,0 2 48 0,-1 1 0 16,0 2 192-16,-1 4 32 0,0 0 16 0,0-1 0 16,0 2-560-16,-1 2-128 0,1 2 0 0,-2-1-16 15,2-1-416-15,-2 2-144 0,0 4 0 0,-1-1 144 16,2 3-144-16,-5-1 0 0,2 0 0 0,0-2 0 16,0-1 0-16,1-2 0 0,1-5 0 0,2-3 0 0,1 0 576 15,1-3 16-15,1 0 16 0,0-2 0 16,2-2-208-16,0 3-32 0,-1-2-16 0,2 2 0 0,1-1-352 15,-1 0 0-15,2 5 0 0,0-1 128 0,0 2-128 16,1 0 0-16,1 6 0 0,0-1 0 0,-1-3 0 0,2-3 0 16,1 2 0-16,0-5 0 0,0-1 0 0,1-3 0 15,1-1 0-15,2-3 0 0,1 1 0 0,0-2 192 16,2-1-32-16,2-1-16 0,1-4 32 0,-1 0 0 0,4-1 0 16,0-3 0-16,1 2-48 0,2 1-128 0,0-3 192 0,0 3-64 15,0-2-128-15,0 2 0 0,1 0 0 0,-1 0 0 16,-1 1-320-16,-1 4 64 0,-1-3 16 0,-3 3 0 15,0 1-16-15,-3 1-16 0,-1 0 0 0,-1 2 0 16,0-2-96-16,-1 1-16 16,-1 1 0-16,0-3 0 0,-1 0-144 0,1 0-48 15,-2 1 0-15,0-1 0 0,-1-1 48 0,-1-2 0 16,-1 1 0-16,1-3 0 0,0 0-1072 0,-1-3-192 0,2 0-64 16,2-2 0-16</inkml:trace>
  <inkml:trace contextRef="#ctx0" brushRef="#br1" timeOffset="26486.92">8657 16729 39615 0,'0'0'1760'0,"-1"0"352"0,0 0-1680 0,-1 2-432 0,2 2 0 0,-1-3 0 0,2 4 224 0,-2 1-32 0,-1 6-16 0,-2 5 0 16,-1-1-176-16,1 2-224 0,-1-1 48 0,0 2 16 0,2 2-144 0,-1-4-16 0,0 2-16 0,1-1 0 0,-1 1 208 0,-1-3 128 16,2-2-160-16,1 0 160 0,-2-1-400 0,1 3 16 0,-1 0 0 0,-1-4 0 31,-1 2-1408-31,0-3-288 0</inkml:trace>
  <inkml:trace contextRef="#ctx0" brushRef="#br1" timeOffset="26660.6">8662 16672 44223 0,'-2'-4'1968'0,"-1"4"400"0,2-3-1904 0,-2 3-464 0,2 0 0 0,0 0 0 0,0 3 0 0,-1-3 0 15,0 1 0-15,-1 2 0 32,2 3-2032-32,1-4-336 0,3 6-80 0,-1-2-16 0,1 0 2064 0,0 0 400 0,1 0 0 0</inkml:trace>
  <inkml:trace contextRef="#ctx0" brushRef="#br1" timeOffset="27108.25">9100 16937 44223 0,'-1'10'1968'0,"-3"-3"400"0,0-1-1904 0,-1 0-464 0,1-4 0 0,2-2 0 15,-2 4 368-15,-1 0-32 0,-3 2 0 0,-3 3 0 31,1 1-1232-31,1-4-256 0,2 0-64 0,0-4 0 16,2 2-1104-16,-1-4-240 0,1 1-32 0,-1-1-16 16,0-1-1024-16,0 1-208 0,-2 0-32 0,3-2-16 0,2 0 1776 0,-2 0 368 0,1-1 64 0,-1 0 16 15,1-3 4144-15,-1-3 832 0,2-1 160 0,0-2 48 0,2-2 416 0,1-1 96 16,1-1 0 0,1-2 16-16,2 0-2640 0,3 0-512 15,1-5-128-15,2 5 0 0,4-2-768 0,1 2-208 0,3-1-16 16,1 0 0-1,1 3-512-15,-1 0-96 0,4 4-32 0,-4 2 0 16,1 4 240-16,-1 2 48 0,-3 2 16 0,-1 4 0 0,-2 4 560 0,1 4 0 0,-2 3 0 16,-1-1 0-16,2 2 416 0,-3 0-16 0,1 3 0 0,-3-1 0 15,2 2 240-15,-1-2 64 0,-2 3 0 0,-2 1 0 16,1-4-336-16,-2 2-64 0,1 4-16 0,-1 1 0 16,-1-7-288-16,0 0 0 0,-1 2 0 0,2-3-144 15,-1 1-224-15,0-3-32 0,0-3-16 0,1-4 0 16,-2-3-1616-16,0 0-320 0,0-2-64 15,0-1-12576-15</inkml:trace>
  <inkml:trace contextRef="#ctx0" brushRef="#br1" timeOffset="27551.49">9664 16960 39615 0,'2'-1'3520'0,"-2"1"-2816"16,0-3-560-16,1 3-144 0,-1 0 976 0,2-2 176 0,0 0 16 0,2 0 16 0,2-2-1504 0,4-2-288 0,2 0-64 0,3-3-16 15,0 3-192-15,1 0-32 0,1 2-16 0,-1-3 0 16,2 2-336-16,-2-3-64 0,1 2-16 0,-1-3 0 16,0 2 0-16,0-2 0 0,-2-1 0 0,-3 1 0 0,0-3 1184 0,-3 1 160 0,-2 0 176 0,-3 1-48 15,0 0 1520-15,-3 1 288 0,-1-1 64 0,-3 1 16 16,0 3-544-16,-3-4-96 0,-3 1-32 0,-1-1 0 15,-3 0-960-15,1 1-208 0,-3-3-48 0,-2 5 0 16,1 1-400-16,-2 0-96 0,-2 6-16 16,0 0 0-16,2 6-128 0,-2 1-16 0,0 6-16 15,-1 3 0-15,4 6 352 0,1 1 192 0,3 0-192 0,3-1 192 0,2-2 448 16,2 1 192-16,2 1 32 0,2 0 16 0,2 1-320 16,0-1-64-16,2 0-16 0,2-3 0 0,-2-3-288 15,0 0 0-15,2 0 0 0,-1-1 0 0,1-2 0 0,-1 0 0 16,2-1 0-16,-3-2 0 0,1 2-160 0,1-4 16 15,-1 0 0-15,1-1 0 16,1-1-224-16,2-4-32 0,0 2-16 0,3-3 0 16,-1 2-736-16,3-1-160 0,3-2-32 0,2-2 0 15,1 2-144-15,3-4-48 0,2-2 0 0,2 0-12160 0</inkml:trace>
  <inkml:trace contextRef="#ctx0" brushRef="#br1" timeOffset="28104.56">10349 16804 40543 0,'-2'-3'1792'0,"-1"1"384"0,-1 1-1744 0,0-2-432 0,2 1 0 16,1 1 0-16,-3-3-176 0,-2-2-112 0,-3-3-32 0,-3-1 0 0,-1-2-2864 0,0 2-576 0,0 0-112 0,2 4-32 0,0 3 1328 0,0 1 256 0,0 4 48 0,0 1 16 0,-2 1 1632 0,0 2 336 16,-1 0 64-16,1 0 16 15,-2 4 592-15,0-1 128 0,1 4 32 0,1 0 0 16,-1-1 2032-16,0 2 416 0,2 4 80 0,0 1 0 0,2-1-704 0,0 2-128 16,1 0-48-16,3 1 0 0,2-3-1568 0,2 0-320 15,1-1-64-15,1-1-16 16,2 0-624-16,1 0-128 15,2-3-32-15,0-1 0 0,2-2-512 0,0-4-96 16,2 0-32-16,0-2 0 0,1-4 944 0,-1 0 256 0,3-3 0 0,-1-3-128 0,2 0 1056 0,1-4 224 0,0 0 32 0,-1-3 16 16,3 0-368-16,-1-3-64 15,0 1 0-15,1-1-16 0,-1-2-464 0,-2 2-96 16,0 0 0-16,-3 1-16 0,-2 1-176 0,0 2 0 16,-2 2 0-16,-2 0-176 0,-1 4-16 0,-1 0 0 15,0 3 0-15,-1 3 0 0,2 3-64 0,-1 0 0 16,1 4-16-16,-2 1 0 0,1 2 448 0,1 0 80 15,-1 2 32-15,1 1 0 0,1-1 160 0,2-1 48 16,0 4 0-16,0 1 0 0,2-1-64 0,-1-1-16 16,2 0 0-16,-2 2 0 0,0-3 80 0,0 0 16 0,-1 0 0 0,-1-3 0 0,0-2-320 15,-3 2-48-15,2-4-16 0,-3-2 0 0,0 0-272 0,1-2-64 16,-2-2-16-16,0-3 0 31,1 0-560-31,0-1-112 0,2-1-32 0,-1 1-11360 0,0-3-2288 0</inkml:trace>
  <inkml:trace contextRef="#ctx0" brushRef="#br1" timeOffset="28495.91">10810 16845 43311 0,'-16'28'1920'0,"2"-8"384"0,2-1-1840 0,4-6-464 0,6-3 0 0,3-4 0 0,2 5-1856 0,-2 5-448 0,0 10-112 0,4 3-16 15,4 2 64-15,1-8 0 0,2-2 0 0,0-8 0 0,1-3 2368 0,-1-4 368 16,-1-4 128-16,-2-2 16 0,0-1-96 0,-3-3-32 16,0 1 0-16,-1-4 0 0,-1 1 1584 0,-1-4 304 15,1 0 64-15,-2-2 16 0,1-3-800 0,-1-1-144 16,0 0-48-16,-2-6 0 0,-2-1-448 0,0-1-80 0,-2-1-32 0,2 3 0 0,1 2-544 0,-1 0-96 15,1-1-32-15,1 5 0 0,0-2-128 0,0 4 0 16,3-2 0-16,0 4 0 0,2-1 0 0,1 1 0 16,3 2 0-16,0-2 0 0,2 2 368 0,-1 1 144 15,2 2 16-15,2 0 16 0,-1 1-224 0,2 1-64 16,0 4 0 0,1-4 0-16,-1 4-256 0,1-5 0 15,1 3 0-15,1-1 0 16,0 4-480-16,1-2-48 0,0 4-16 0,1 2 0 15,1 6-592-15,0 7-112 0</inkml:trace>
  <inkml:trace contextRef="#ctx0" brushRef="#br1" timeOffset="50660.01">12295 4668 25791 0,'-10'1'2304'0,"1"2"-1856"0,5-3-448 0,2 0 0 0,1 0 1552 0,-1 0 224 0,-6 0 32 0,-3 0 16 0,-5 2-1680 0,-1-4-336 0,-1 2-64 0,2-3 0 16,3 2-384-16,-3-1-64 0,0-2 0 0,-1 0-16 15,1-1 144-15,-1 1 48 0,0 1 0 0,-2 0 0 0,-3 0 272 0,-2 0 48 16,-2 1 16-16,-1 2 0 0,0 0 1264 0,0 1 256 16,0 0 48-16,-4 2 16 0,-5 0 544 0,-4 0 112 0,0 0 32 0,-3 4 0 15,0-4-1056-15,1 2-224 0,0 3-32 0,1-2-16 16,4-2-432-16,0 1-96 0,1-2-16 0,2 1 0 15,-1-2-16-15,0-2-16 0,1 4 0 0,-1-4 0 16,2 3-176-16,-2 0 0 0,-1 1 0 0,-1 1 0 0,-1 2 0 16,-1 0 0-16,2 1 0 15,-2 2 0-15,-1 0 0 0,-1-1 0 0,1-2 0 16,-1 2 0-16,1 1 0 0,1-2 0 0,0 0 0 0,1-2 0 0,1 0 0 0,4-3 0 16,0 0 0-16,5-3 0 15,2 0 0-15,1 0 128 0,2-3-128 0,1 0 128 16,2-1 256-16,2-1 64 0,2-1 0 0,1 1 0 15,2-1-64-15,-1-3 0 0,3 3 0 0,1-1 0 16,2 2-16-16,0 1-16 0,1 0 0 0,2 2 0 16,1 2-128-16,-1 0-32 0,1 0 0 0,2 2 0 0,-2 0-192 0,2 3 0 15,-1 1 0-15,0-1 0 0,0 0 0 0,1 1 0 16,-1 0 0-16,2 0 0 0,0-1 0 0,1 1-128 16,0 3 128-16,1-3 0 0,0-2 0 15,0 2-128-15,1 0 128 0,0 1 0 0,-1-4-192 16,-1 2 192-16,2 3-192 0,-1-5 192 0,-1 2 0 0,1-1 0 15,-1-2 0-15,0 5 0 0,0-4 0 0,0 4 0 0,0-1 0 16,0 1 0-16,0-1 176 0,-1 3-16 16,0-3 0-16,-1 2 0 0,1 0-160 0,1 0 0 15,-1 0 0-15,1 0 128 0,0 0-128 16,0 1 0-16,1 1 0 0,-1 0 0 0,1 0 192 0,1-2-64 0,-2 0 0 0,1 3 0 16,1-1-128-16,0 3 0 0,1 2 0 0,0 4 128 0,0-2-128 15,0 0 0-15,1 3 0 0,-1-1 0 0,0-1 0 16,-1 2 0-1,1 2 0-15,-2 1 0 0,0-1 0 0,0-1 0 16,-1 1 0-16,-1 0 0 0,0 1 0 0,0-1 0 0,-2 3 0 0,0 1 0 0,-1-2 224 0,0 0 16 16,0 3 0-16,1-1 0 0,0-1 64 0,1 1 16 15,-1 2 0-15,1 1 0 16,-1-3-320-16,1 1 160 0,-1-2-160 16,1 2 128-16,1 0-128 0,-2-1 0 0,2 1 0 0,-1-1 0 0,0-1 0 0,0 1 0 15,-1-2 0-15,0 2 0 0,-1 0 0 0,-1 3 0 16,0 4 0-16,-1-1 0 0,1-1 0 0,1-2 0 0,2-1 0 15,1-2 0-15,1-1 0 16,2 1 0-16,2 0 0 16,-1-1 0-16,4-1 0 0,-2-1 0 0,1-4 0 0,1 2 0 0,-1 2 0 0,0-5 0 15,1 4 0-15,0 1 0 0,-1-1 0 0,0 4 0 0,1-5 0 0,-1 5 0 16,0 4 0-16,0 3 0 0,0-1 0 0,-2 3 0 16,1-1 0-16,-2 1 0 15,-2 0 0-15,-2-1 0 0,-1-2 0 0,1-1 0 0,-3 1 0 0,1 3 0 16,-1-3 0-1,1-1 0-15,2 1 0 0,0-3 0 0,1-3 0 0,0 2 0 16,2 3 0-16,1 0 0 0,1 1 0 0,1-3 0 0,0-1 0 0,1 0 0 0,-1-3 0 16,1-1 0-1,-1 3 0-15,0-1 0 0,0 2 0 0,0 4 0 16,-2 3 0-16,2 2 0 0,-1 4 0 0,-2 4 0 16,1-1 0-16,-3 3 0 0,0-2 0 0,-3-1 0 0,1 1 0 0,-3-2 0 0,1-4 0 15,-1 1 0-15,2 0 0 0,-1 3 0 0,1 4 0 0,2-5 0 16,2 1 0-16,2-2 0 15,-1-3 0-15,3 1 0 0,3-5 0 0,-1-3 128 0,3 3-128 0,0 0 0 16,0 1 0-16,2 2 0 0,-1-1 0 0,2 3 0 16,0 6 0-16,1-3 0 0,-2 5 0 0,-1-3 0 15,1 0 0-15,-4 0 0 0,1 3 0 0,-2 1 0 16,-1 6 0-16,-1 0 0 0,-2 3 0 0,-1 0 0 16,-2 0 0-16,0-7 0 0,2-1 0 0,-2-2 0 15,1 0 0-15,0-3 0 0,2 1 0 0,0 2 0 0,1 0 0 0,1 0 0 16,1-7 0-16,-1-1 0 0,2-3 0 0,1 1 0 31,-1 4 0-31,1-3 0 0,-1 0 0 0,1 3 0 16,-2 3 0-16,0 3 0 0,-1 2 0 0,-1 4 0 0,-2 0 0 0,-1 4 0 15,-1-3 0-15,-2 0 0 16,-2 0 0-16,2 3 0 0,-3 0 0 0,1-4 0 0,2 0 0 16,-2 1 0-16,3 0 0 0,-2-2 0 0,1-5 0 0,2-3 0 15,-2 3 0-15,2 0 0 0,-1-2 0 0,1-1 0 16,0 1 0-16,1 2 0 0,-1 0 0 15,2 1 0-15,-2-4 0 0,0 0 0 0,-2-2 0 0,1-2 0 16,0-2 0-16,0 6 0 0,-2 7 0 0,-2-1 0 16,0 7 0-16,-2-3 0 0,-1 0 0 0,0-6 0 15,-1 2 0-15,1-2 0 0,-1 1 0 0,-1 6 0 16,1-2 0-16,-1-1 0 0,3-3 0 0,1-4 0 16,1-4 0-16,1-3 0 0,2-1 0 0,-1-1 0 15,2 2 0-15,1 2 0 0,0-2 0 0,0-3 0 16,0-1 0-16,-1 2 0 0,1 3 128 0,-3 0-128 15,1-3 192-15,-2 1-64 0,-1 1-128 0,-2 1 0 16,-1 2 0-16,-2 1 0 0,2-3 0 0,-1 1 0 0,-1 3 0 16,-1 0 0-16,2 3 0 0,1-3 0 0,2-2 0 15,-1-2 0-15,4-5 0 0,1-4 0 0,1-3 0 0,2 2 0 16,1 3 0-16,0 2 0 0,3 1 0 0,-1-5 0 16,1 1 384-16,-2-3-16 0,1-3 0 0,1 3 0 15,0 7-368-15,-1 3 0 0,-1-1 0 0,1-5 128 16,-3-12-128-16,-1 5 0 0,-1 6 0 0,-1 7 0 15,-1 0 0-15,0 3 0 0,-2 7 0 0,-2 2 0 16,4-4 0-16,-1-3 0 0,2 1 128 0,0-5-128 0,2-2 0 16,2-1 0-16,0 1 0 0,0-2 0 0,2 0 0 15,0 2 0-15,0-2 0 0,-2 0 0 16,2-1 0-16,-2 2 0 0,2 1 0 0,-3-2 0 16,2 3 0-16,-2-1 0 0,-2-2 0 0,-1 1 0 0,1-4 0 15,-1-1 0-15,0-3 0 0,0 3 0 0,-2 10 0 0,2 4 0 16,-2-1 0-16,2 1 0 15,0-1 0-15,1 35 0 0,1-42 0 0,-1-7 0 16,1 1 0-16,0 6 0 0,0-1 0 0,0 1 0 16,-1-1 0-16,1 1 0 0,-2-2 0 0,1-1 0 0,0 2 0 15,0 2 0-15,-3 2 0 0,-1-2 0 0,0 1 0 16,-2-2 0-16,-1-1 0 0,-2 1 0 0,1 1 0 16,-1-2 0-16,0-1 0 0,4-7 0 0,-2-3 0 15,3-3 0-15,1-1 0 0,0 1 0 0,1-2 0 16,-1-4 0-16,2-1 0 0,1-3 0 0,-1-2 0 0,1-4 0 0,1 1 0 15,0-4 176-15,-1 1-48 16,1-2 0-16,-1 1 0 0,1-2 384 0,0 2 64 16,-2 0 0-16,0 0 16 0,1 1-144 0,-2-2-48 0,1 4 0 0,-1-2 0 15,0 2 96-15,0-2 16 0,1 2 0 0,-1-4 0 16,1 2-384-16,0-1-128 0,1 0 0 0,1-1 0 16,-1-1 0-16,2-1 0 0,-1 0 0 15,0-1 0-15,1-1 0 0,2 0 0 16,-1 1 0-16,2-4 0 0,-4 5 0 0,0 0 0 0,17-14 0 0,-9 8 0 0,-1 2 0 15,2 2 0-15,0-2 0 0,1 2 0 0,1-2 0 0,0 1 0 16,1 3 0-16,0-2 0 0,2 2 0 0,1-1 0 16,1 1 0-16,1-3 0 0,2 2 0 0,1-2 0 15,-1 1 0-15,4-2 0 16,0-2 0-16,1 2 0 0,2-2 0 0,0 0 0 0,-2 2 0 0,1-2 0 16,0 4 0-16,0-2 0 0,2 4 0 0,-1-3 0 15,-3 1 0-15,3 2 0 0,1-1 0 0,2 1 0 16,-1-3 0-16,2 2 0 0,0-1 0 15,1-5 0-15,-1 4 0 0,1-2 0 0,0 1 0 0,-5 0 0 16,-3 1 0-16,1 0 0 0,6-1 0 0,0 2 0 0,-2 2 0 16,0 0 0-16,0 0 0 15,0 2 0-15,3 2 0 0,0 0 0 0,-1 2 0 16,-2 0 0-16,0 0 0 0,3-2 0 0,2 1 0 16,-3-4 0-16,0 2 0 0,0-2 0 0,-3-1 0 0,0 0 0 0,-2 0 0 0,-2-1 0 15,0-2 0-15,-2 2 0 16,0-1 0-16,-3-1 0 0,1 2 0 0,-2-2 0 15,0 3 0-15,-2-2 0 0,1 1 0 0,-1 1 0 16,1 1 0-16,0 1 0 0,0 1 0 0,1-2 0 16,-3 4 0-16,2-1 0 0,1-3 0 0,0 1 0 15,1-2 0-15,1 0 0 0,3 0 0 0,-1-3 0 16,1 0 0-16,1 0 0 16,0-1-512-16,-2-2-64 0,2 3 0 0,-2-3 0 0,-2 4 224 15,-1 0 32-15,-1-1 16 0,-2 3 0 0,-2-3 304 0,0 3 0 0,-2 0-128 0,-1-2 128 16,-2 4 0-16,0-2 0 0,-2 0 0 0,-2 0 0 15,1 3 0-15,-3-3 0 0,1-3 0 0,-1 3 144 0,1 0-144 16,-1 0 160-16,2-4-160 0,-2 4 160 16,2-5-160-16,0 2 160 0,-1-1-160 0,1-2 160 15,1 0-160-15,-3 0 0 0,2-1 0 0,0-1 0 16,0 0 0-16,-1 0 0 0,1-2 0 0,-1 0 0 16,0 0 0-16,0-1 0 0,-2-3 0 0,1-1 0 15,0 2 0-15,-2 0 0 0,0 6 0 0,-2-4 0 0,0-3 320 0,-2-4-32 0,-1-5 0 16,0 1 0-16,0-3 96 0,0 1 0 15,0-3 16-15,1-1 0 0,-1 0-288 0,-2-2-112 0,2-4 0 0,1-4 0 16,0-2 0 0,0 1 0-16,2 7 0 0,0-7 0 0,1-3 0 0,1-2 0 15,0 0 0-15,0-1 0 0,1 3 0 0,-1 1 0 16,2-3 0-16,-4-1 0 0,2-2 0 0,0 0 0 16,-1-6 0-16,1 1 0 0,-1 2 0 0,0-1 0 0,-1 1 0 0,1 0 0 15,0 3 0-15,0 1 0 16,1-1 0-16,0-9 0 0,2-8 0 0,2-9 0 0,1 1 0 0,1 6 0 15,0 0 0-15,0 2 0 16,2 1 0-16,-1-3 0 0,1 4 0 0,-2-1 0 16,1 0 0-16,-1 1 0 0,-1 14 0 0,-1-6 0 0,1-9 0 0,-1 0 0 0,-2 2 0 0,-1 2 0 15,-1-1 0-15,0 2 0 0,-2 1 0 0,-3 0 0 16,1-4 0-16,-2 0 0 0,2 2 0 0,-2-3 0 31,0-4 0-31,0-1 0 0,3 4 0 0,1-2 0 0,1 1 0 16,2-6 0-16,0-3 0 0,0 4 0 0,2-4 0 0,-2 6 0 0,0 8 0 0,2-8 0 0,-1-6 0 15,1 2 0 1,-1 0 0-16,0 5 0 0,-1 1 0 0,-1 1 0 16,0 3 0-16,0-2 0 0,-1-6 0 0,-1 2 0 15,1-1 0-15,0 1 0 0,0 3 0 0,-1-2 0 16,2 3 0-16,2 3 0 0,-1-6 0 0,1-2 0 16,1-1 0-16,0-3 0 0,1 8 0 0,-1-3 0 0,0-5 0 0,0-1 0 0,1-2 0 0,-2 2 0 15,0 0 0-15,2 0 0 0,-1 6 0 16,-2 5 0-16,0 4 0 0,-1-7 0 15,0-4 0-15,-1-1 0 0,0 6 0 16,-1-2 0-16,0 6 0 0,-1-3 0 0,0-2 0 16,-1 2 0-16,-1 2 0 0,0 2 0 0,1 3 0 0,1-1 0 0,-1-9 0 0,2 3 0 15,-1 9 0 1,2-2 0-16,1-5 0 0,-1 1 0 0,1-1 0 16,0 6 0-16,0 9 0 0,0-11 0 0,1-9 0 0,-1-3 0 15,1-1 0-15,-1 0 0 0,0 7 0 0,-1 4 0 16,-2 7 0-16,1-5 0 0,-1 0 0 0,-2-2 0 15,1 2 0-15,-4 3 0 0,1 1 0 0,-2 2 0 0,0-2 0 0,-1 2 0 0,2 0 0 0,-2-2 0 32,0-1 0-32,1-1 0 0,-2 0 0 0,1 0 0 15,0 2 0-15,1 1 0 0,-3-1 0 0,6 15 0 16,1 9 0-16,-1-4 0 0,0-9 0 0,-1-13 0 0,-1-7 0 0,2-2 0 16,0 1 0-16,1 6 0 15,0 0 0-15,1 4 0 0,0 5 0 0,0-2 0 0,0 3 0 16,-1 2 0-16,0 0 0 0,0-1 0 0,0 4 0 0,1-1 0 15,1 4 0-15,-1-2 0 0,-1-3 0 0,1 2 0 16,1 8 0-16,-1-3 0 0,0-4 0 0,-1-1 0 16,3-1 0-16,-1 1 0 0,2-2 0 0,2 2 0 15,0-2 0-15,3 3 0 0,0 0 0 0,2-1 0 16,0 1 0-16,0 0 0 0,3 1 0 0,-2-1 0 16,2 2 0-16,-1 2 0 0,-1 4 0 0,-1-2 0 15,-1 1 0-15,0-1 0 0,-2 7 0 0,-1-1 0 16,-1 1 0-16,0-1 0 0,-1 1 0 0,-1-1 0 15,0 5 0-15,0 1 0 0,0 1 0 0,-2-4 0 16,2 3 0-16,-2-1 0 0,1 2 0 0,1 0 0 16,-1-1 0-16,2-1 0 0,0 1 0 0,0-1 0 0,2 1 0 15,-2-3 0-15,1 4 0 0,0 1 0 0,-1 1 0 16,0 2 0-16,0-2 0 0,0 2 0 0,0 1 0 0,-1 0 0 16,-2 4 0-16,2-1 0 0,-4 2 0 0,2 3 0 15,-1-1 0-15,-1 1 0 0,1 3 0 0,-1 0 0 16,0 1 0-16,0 3 0 0,2-2 0 0,-1 1 0 15,1 1 0-15,0 1 0 0,-1 1 0 0,0 1 0 16,1 1 0-16,0 1 0 16,1-2-768-16,0 4-128 0,2 0-48 0,-1 0-24336 0</inkml:trace>
  <inkml:trace contextRef="#ctx0" brushRef="#br1" timeOffset="53451.55">13328 17854 23039 0,'4'-3'2048'0,"1"2"-1648"0,-1 1-400 0,-1-2 0 0,-1 2 256 0,2 0-48 0,2-4 0 0,3 1 0 0,3 0 272 0,-1 0 48 0,-2 0 16 0,-4 3 0 0,-2 0-352 0,-1 0-64 16,-4 3 0-16,0 0-128 0,-2 0 384 15,-2 0-48-15,-1 1 0 0,-3-2 0 0,-1 3 1264 0,-4 0 256 16,-3 1 64-16,-3 0 0 0,-3 1-912 0,-5 0-176 16,-3 2-48-16,-2-3 0 0,-4 0-592 0,0-2-192 15,0-4 128-15,-1 0-128 0,5-4 0 0,0-2 0 16,0 0 128-16,0-1-128 0,3 1 544 0,3 0 48 0,1-3 16 15,1 3 0-15,2 0-288 0,1 1-64 0,-1-4-16 0,2 3 0 16,0-2-64-16,1 0-16 0,0-2 0 0,0-1 0 16,0 1-160-16,1-2 0 15,0 1 0-15,0-4 0 0,1-1 0 0,0 0 0 0,2-3 0 0,1 1 0 16,1-1 0-16,1-3 0 16,2-2 0-16,1 0 0 0,1-2 256 0,0-5 0 0,1-1 16 0,1-7 0 0,-1 2 176 0,2-1 16 31,0 0 16-31,2 3 0 0,2 2-288 0,0 3-64 15,2-1-128-15,0 2 192 0,1 1-192 0,0 0-160 0,1-1 32 0,-1 1 0 0,1 2 128 0,-1 1 0 16,2 3-144-16,-2-4 144 0,0-5 0 0,0 2-176 16,0 3 176-16,0 2-128 0,0-2 128 0,-2-1 176 15,1 1-48-15,0-2 0 16,-2 5 112-16,0-2 16 0,1 3 0 0,-1 0 0 16,0-4 0-16,1-2 0 0,-1 5 0 0,3 4 0 15,0 1-256-15,2 5 0 0,-1 4 0 0,0 2 0 0,-1 4 0 16,0 3 0-16,0 3-192 0,0 1 192 0,-1 5-384 0,0 1 16 15,-2 2 16-15,1 4 0 16,-2-1 0-16,-1 5 0 0,0-2 0 0,0 1 0 16,-1 1 352-16,0-2-144 0,-2-2 144 0,2 3 0 15,0 1 0-15,1-2 0 0,0-2 0 0,0-3 0 0,1-1 144 0,-1 0 48 16,0-2 0-16,-2 0 0 0,0 0-192 0,-1 0 0 0,1 1 144 0,-2-5-144 16,0 2 0-1,2-5 0-15,1 0 0 0,2-3 0 0,3 0 0 0,0-6 0 16,1 2 0-16,1-8 0 0,1-1 128 0,2-3-128 15,0-4 128-15,1-1-128 0,1 2 0 0,3-6 128 0,-1-1-128 0,2-3 0 0,1 5 0 16,-2-1 0 0,2 3 0-16,0 2 0 0,0-2 0 0,2 3 0 15,-3 3 0-15,-2 0 0 0,0 5 0 0,-2 3 0 16,-2 0 0-16,-2 2 0 0,-1 2 0 0,-2 1 224 16,0 2-48-16,-2 2-16 0,0-1 16 0,-2 3 0 0,-2 3 0 0,-1-2 0 0,-1 4-176 0,-1 2 0 15,0-1 144-15,-1 1-144 0,1 0 128 0,0 2-128 16,1 0 128-16,-3 2-128 0,3 1 240 0,0-2-32 15,0 2 0-15,2 1 0 0,1 3-80 0,3-3 0 16,2 3-128-16,2-3 192 0,3-3-192 0,2 0 0 16,4-4 0-16,2 1-160 15,6 2-496-15,4-5-112 0,4 2 0 0,5-3-16 32,5-3-1040-32,3-3-208 0,4 3-32 0,6-3-15152 0</inkml:trace>
  <inkml:trace contextRef="#ctx0" brushRef="#br1" timeOffset="54109.18">13826 17446 41471 0,'0'3'3680'16,"1"0"-2944"-16,0-2-592 0,2 2-144 0,1-1 0 0,-1 3 0 0,5 4-192 0,4 7 192 0,4 5-1568 0,6 11-192 0,2 3-32 0,-2 0-16 16,0 5 656-16,-2-2 144 0,0 4 32 0,-3-1 0 0,-2 0 656 0,-3 0 144 0,0 0 32 0,-3-1 0 15,-1 2 352-15,-4 2 80 16,-4-5 16-16,-3 1 0 0,-2-5 432 0,-2-7 96 16,-1-6 0-16,0-2 16 0,-3-1-432 0,-1-10-96 15,3-2 0-15,-3-7-16 0,1-7-1392 0,-1-2-288 0,0-10-48 16,-2-7-16-16</inkml:trace>
  <inkml:trace contextRef="#ctx0" brushRef="#br1" timeOffset="54543.4">13764 17360 33167 0,'-5'-8'2944'0,"0"4"-2352"16,-1-2-464-16,1 2-128 0,1 2 2304 0,1-2 448 15,-1 1 96-15,-2 0 16 0,-4-3-2448 0,-1-3-416 16,0 2-224-16,2 0 32 16,4 1-176-16,4 2-16 0,3-2-16 0,4 1 0 15,6-1 256-15,2 1 144 0,6-1-160 0,5-3 160 16,5 3 0-16,2-1-144 0,4 1 144 0,2 3 0 16,0 1 0-16,2 4 176 0,-1 1-16 0,0 0 0 0,-3 3-16 15,-2 4 0-15,0 3 0 0,-4-1 0 0,-2 0 48 16,-4 2 0-16,-1 1 0 0,-4-2 0 0,0 2-192 0,-2 1 160 15,-2-2-160-15,0 2 160 0,0-1-160 0,1 1 0 16,1-1 0-16,-1 1 0 0,0-2 0 0,-2-2 128 0,-2 1-128 0,1 0 128 16,-2 2-128-16,-4-3-144 15,-1 4 144-15,-3-2-208 0,-3 1 208 0,-4 1 0 0,-2 0-160 0,-3 0 160 16,-3 0 0-16,-2-1 0 0,-2-3 0 0,-5 0 0 16,-5 5 0-16,-2-5 0 15,-3 4 0-15,0-4 0 0,0 2 240 0,-1-2-48 0,1 1 0 0,0-6 0 16,4-1-32-16,0-1-16 0,0-5 0 0,1-2 0 15,5 2-144-15,0-4 160 0,-2-2-160 0,2-3 160 0,3 2-160 0,0-2 0 16,4-1 0-16,0 0 0 16,3 2-688-16,2-2-16 0,1 4 0 0,1-1-11968 15,2 4-2384-15</inkml:trace>
  <inkml:trace contextRef="#ctx0" brushRef="#br1" timeOffset="55205.24">14062 17801 40831 0,'5'3'896'0,"-4"0"192"0,0-3 48 0,1 0 0 0,-2 0-912 0,1 0-224 0,0-3 0 0,3 2 0 0,2-3 0 0,5-1 0 16,5-1 0-16,4 0 0 0,4 0-416 0,2 2-128 0,1 4-32 0,1 3 0 0,3 3 416 0,1 4 160 0,3 2-128 0,-2 4 128 0,2 4-560 0,-2 1-16 0,-1 1-16 0,-1 3 0 0,-1 3 368 0,-5-2 80 0,-2 3 16 0,-3-1 0 0,-4 1 128 0,-2-1 256 0,-2 3-64 16,-3-2-16-16,-3-1 544 0,-1 0 112 0,-1 0 32 0,-3-1 0 0,-2-5-512 0,-2-2-96 15,-1-3-32-15,-1-3 0 16,0-2-544-16,-2-4-96 0,1 0-32 0,-2-5 0 16,1-2-1344-16,1-2-288 0</inkml:trace>
  <inkml:trace contextRef="#ctx0" brushRef="#br1" timeOffset="55861.54">14789 17949 29487 0,'0'0'2624'16,"1"3"-2112"-16,2-3-512 0,-1 0 0 0,2 1-416 0,1 1-192 15,2-2-32-15,6 3-16 0,4 0 1008 0,4 0 208 0,1-3 32 0,2 0 16 0,-1-3 1168 0,-3 3 224 0,-7-2 48 0,0-2 16 0,6 1-944 0,-2-2-192 16,-5 1-32-16,1 0-16 0,2-2-576 0,-2 0-112 16,1-3-32-16,-4-1 0 0,-3 3-160 0,-1-6 128 15,-2 1-128-15,-2 0 128 0,0-2-288 0,-5-1-64 16,2 3-16-16,-5 0 0 16,-2-2-736-16,-2-1-160 0,-2 1-16 0,0 0-16 0,-1 4 656 0,0 2 144 0,-2 2 32 15,0 4 0-15,1 2 656 0,0 2 144 0,-1 4 32 16,0 1 0-16,0 2 240 0,-1 1 48 0,2 3 16 0,-2 3 0 0,0 4-448 0,-1 1-96 0,5-3 0 15,-2 2-16-15,0 2-240 0,2 3 0 16,2-3 0-16,1 0 0 0,3 3 0 0,3 4 144 16,0-3-16-16,4 4 0 15,2 0-128-15,3-1 0 0,3-1 0 0,2-1 128 16,5-1-128-16,0-1-144 0,1-5 144 0,4-2-208 16,2 1 368-16,0-7 80 0,2 2 16 0,0-6 0 0,0 0-448 15,0-4-96-15,0-2-16 0,-2-6-11648 16,1-2-2320-16</inkml:trace>
  <inkml:trace contextRef="#ctx0" brushRef="#br1" timeOffset="56265.45">15438 17095 41471 0,'-2'4'1840'0,"-2"1"368"0,0 2-1760 0,1-1-448 0,0 0 0 0,2-2 0 0,0 6 0 0,-2 6 0 0,0 11 0 0,-2 9 0 0,2 7-2176 0,1 5-304 0,2 0-64 0,-2-2-16 31,2-6 960-31,-1-1 176 0,1 1 32 0,-2 1 16 0,1-2 1376 0,-2 0 256 0,1 1 64 0,-3-4 16 0,0 3 1392 0,-1 0 288 16,-2 3 48-16,2-7 16 15,0-4-656-15,-2 7-128 0,0 9-16 0,-3 8-16 16,1-2-768-16,1-9-160 0,5-5-16 0,2-11-16 0,3-8-304 0,3-3 0 16,2-6 128-16,3-2-128 15,-1-3 144-15,2-6-16 0,1 0-128 0,2-4 192 16,0-1-192-16,2-2-128 0,1 1 128 16,-1 0-208-16,1-3 208 0,0 2 0 0,-1 0 0 0,1 1 0 15,1 0 0-15,3-3 0 0,2 2 0 0,-1-2 160 16,3-1-160-16,-1 0 0 0,1 1 0 0,-1-4 0 15,1 1-512 1,-3-1-48-16,0 0 0 0,-3 1 0 0,-1-3-1376 0,-5 5-288 0,-2 0-48 16,-2 0-13056-16</inkml:trace>
  <inkml:trace contextRef="#ctx0" brushRef="#br1" timeOffset="56741.97">15911 17202 911 0,'1'1'0'0,"-2"2"0"0,-1-3 0 0,1 2 0 0,0-2 6208 0,1 2 1152 0,-1 1 224 0,0 2 48 0,-3 3-6736 0,-1 3-1344 0,0 5-256 0,-1 0-64 16,0 2 528-16,-3 5 240 0,0 3-192 0,1 2 192 16,-2 1 2688-16,1-1 640 0,3-8 144 0,0 8 32 15,-1 6-1904-15,3 4-368 0,0-1-80 0,3 5 0 16,3-1-576-16,4 0-96 0,2-5-32 0,2 2 0 16,3 3-240-16,3 3-48 0,2 2-16 0,-1 0 0 15,3 3-144-15,-2-7 0 0,1-1 0 0,-2-6 0 16,-1-4 0-16,0-5 0 0,0-7-224 0,-1-4 80 0,-1-2 144 0,1-7 0 15,1-6 0-15,0-5 0 16,2-3 336-16,3-8 160 0,3-6 16 0,1-6 16 0,0-6 80 16,-4 5 16-16,-1-2 0 0,3-11 0 0,4-15-224 0,1-6-32 15,-2-7-16-15,-4 4 0 0,-4 3-352 0,-6 3 0 16,-2 0 0-16,-3-7-192 0,-3-6 64 0,-4 4 0 16,-5 6 0-16,-1 7 0 15,-4 8-480-15,0 4-96 0,-2 9 0 0,-2 9-16 16,-1 2 48-16,-2 7 16 0,0 2 0 0,-5 1-19024 0</inkml:trace>
  <inkml:trace contextRef="#ctx0" brushRef="#br1" timeOffset="64013.64">18427 6388 39615 0,'-2'3'3520'0,"-1"-3"-2816"0,3 0-560 0,0-3-144 0,1 3-1792 0,-1 0-400 0,0-4-80 0,2 2-16 0,-1-2 976 0,0-2 192 16,3 0 32-16,0-3 16 0,-1 2 1968 0,0 1 400 0,-1-1 80 0,-1 1 16 0,-1 0-96 0,-2 2-16 15,-3 2 0-15,-4-2 0 0,-3 4-272 0,-5-2-64 16,-7 4-16-16,-4-2 0 0,-7 0-624 0,-6 1-128 15,-6-2-32-15,-5 1 0 0,2-6-144 0,-8 2 0 16,-3-1 0-16,-3-1 128 0,-2 2-128 0,-1 1 0 0,-1-1 0 16,3-1 128-16,0 1 64 0,5 2 16 15,2 1 0-15,1-2 0 0,4-1 0 0,1 1 0 16,0 0 0-16,1-3 0 0,3 2-208 0,2-2 128 0,3 4-128 0,0-1 0 16,-1 3 176-16,1 3-176 0,0 0 192 15,-2 2-192-15,3 2 0 0,-1 0 0 16,1 5 0-16,1-2 0 0,2 0 0 0,0 1 0 0,5 0 0 15,-1 0 0-15,3-1 0 0,1 0 0 0,4-1 0 0,1 1 0 16,2-3 0-16,4 2 0 0,4 0 0 0,3-2 0 16,2 2 192-16,2-3 16 0,2 0 16 0,2 0 0 15,1 2-32-15,1 0 0 0,2 0 0 0,1 2 0 16,0 1 16-16,1-1 0 0,2 6 0 0,1-1 0 0,-2 1 32 16,1 0 0-16,1 6 0 0,0 4 0 0,1 2-48 15,0 3 0-15,-1 4 0 0,0 1 0 0,-1 3-48 0,1 0-16 16,-2 1 0-16,1-1 0 15,1-1-128-15,-2-6 0 0,-1-5 144 0,3 6-144 0,1 11 0 16,2 7 0-16,1 6 0 0,0-3 0 16,1 2 128-16,0-6-128 0,-1 4 160 0,-1-2-160 0,-1-5 304 0,-1 3-48 15,1 5 0-15,-2 2 0 0,1 4-128 0,-2 0-128 16,1 0 192-16,0 4-192 0,-2-4 288 0,2 2-48 16,-2 2-16-16,1 2 0 0,1 4 80 15,0 0 16-15,1-1 0 0,2-4 0 0,0-3-320 16,2 8 0-16,-1 7 0 0,2-2 0 0,-1 4 0 0,0-5 0 0,0-2-192 15,0 2 192-15,0 5 0 0,-1-1 0 0,0 2 0 16,-3-2 0-16,1-4 0 0,-2-4 0 16,-1-4 0-16,0 11 0 0,-1 11 0 0,0 0 0 15,-4-4 0-15,-1 1 0 0,-1 2 0 0,-2-2 0 16,0 4 0-16,-1-3 0 0,1-3 0 0,1-4 0 0,2 5 0 16,0 0 0-16,3 0 176 0,3-2 128 0,0-4 16 0,3 0 16 15,2 0-16-15,2 1 0 0,0 1 0 0,0-5 0 0,-1-8-192 16,3 3-128-16,-1 2 128 0,0 3-128 0,0 3 0 15,-4 3 0-15,1-6 0 0,-5 0 0 0,0-3 0 16,-2 6 0-16,0 4 0 0,-3-2 0 0,-2 1 0 0,1-3 0 16,0-6 0-1,1-4 0-15,0 0 0 0,2-2 0 0,3 0 0 0,-1-4 0 16,2-2 0-16,2-4 0 0,0-2 0 0,2-4 0 16,-1-7 0-16,2 5 0 0,1 4 0 0,0 0 0 0,0-2 0 0,-2-6 0 15,0 2 0-15,-2-2 0 0,0-2 0 0,-1 2 0 16,0 2 0-16,0-3 0 0,-1 1 0 0,-2-1 0 0,-1 3 0 15,-1-5 0 1,0 2 0-16,-1-4 0 0,0 1 0 0,-3-1 0 16,2-1 0-16,-2-4 0 0,1-3 0 0,1 0 0 0,1-3 0 0,-2-3 0 0,2-2 0 0,0-3 0 15,-1-1 0-15,0-1 0 0,1-3 0 0,0 0 0 16,-2-1 0-16,-1-2 0 16,1 0 0-16,-2-1 0 0,0 4 0 0,-1-3 0 15,-1 0 0-15,0 0 0 0,-2 1 0 0,1 0 0 0,-2 1 0 0,-1 2 0 16,0 0 0-16,-1 1 0 0,0 0 0 15,0 1 0-15,-2-1 0 0,0-2 0 0,1 3 0 0,-1-2 0 16,1 1 0-16,0-7 0 16,2 0 0-16,2-4 0 0,2 2 0 0,0-5 0 15,0 2 0-15,1 0 0 0,3-5 0 0,0 2 0 0,1-1 0 0,-1-2 0 16,3 1 0-16,-1-1 0 0,1 0 0 0,0 0 0 0,0 0 0 0,0 0 0 16,1 0 0-16,-1 0 0 0,0 0 0 0,0 0 0 31,0 0 0-31,0 0 0 0,26 3 128 0,-16-3-128 0,4 0 160 15,3 2-160-15,4 0 0 0,2 0 128 16,5 2-128-16,1-2 0 0,5 4 0 0,2-2 0 0,3 2 0 0,2-2 0 16,0 1 0-16,2-4 0 0,-2-1 0 0,3-1 0 15,1-1 0-15,-1-5 0 0,1 4 0 0,-2-4 0 16,0 4 0-16,1-3 0 0,2 3 0 0,-1-1 0 16,-1 2 0-16,-1 2 0 0,3 2 0 0,-3 2 0 15,-1 2 0-15,-1 2 0 0,-2 0 0 0,0 2 0 0,-2 0 0 0,1 1 0 16,0-1 0-16,2-4 0 15,-2 4 0-15,3-4 0 0,1-2 0 0,-1 1 0 16,1-1 0-16,-1 0 0 0,0-2 0 0,-1-1 0 16,1 2 0-16,-2-3 0 0,0 0 0 0,-1 0 0 0,-2 0 0 0,-2 0-128 0,-3-3 128 0,-4 3 0 15,-2 0 0-15,-3 3 0 0,-2-3 0 0,-3 2 0 16,-2-2 0 0,-3 4 0-16,-1-2 0 0,-2-2 0 0,-2 2 0 15,-2-2 0-15,1 2 0 0,-2-4 0 0,2 0 0 16,-1 0 0-16,1-2 0 0,1-1 0 0,1 0 0 0,1-1 0 15,2-5 0-15,0 1 0 0,-1 0 0 0,1-5 0 16,2 2 0-16,-2-3 0 0,0 1 0 0,0-1 0 16,0 0 0-16,-1 0 0 0,0-3 0 0,-1 3 128 15,-2-4-128-15,-1 2 0 0,-1-3 0 0,-2 1 0 0,0 1 128 0,0-3-128 0,-2-4 336 0,0 1 32 32,0-1 0-32,2-2 0 0,-2-3-48 0,0 0 0 15,2-1 0-15,-1 0 0 0,2-3-192 0,0 1-128 16,1-5 160-16,0 1-160 0,1-3 176 0,1-2-176 15,-1 1 192-15,2-2-192 0,-2 2 576 0,0-1 0 0,0 5 0 16,-1 1 0-16,-1 3-432 0,0 0-144 0,-2-1 0 16,-1 0 0-16,1 1 0 0,-2-5 0 0,0-1 0 15,0 1 0-15,0 2 0 0,-2-1 0 0,4 3 0 0,-1-3 0 16,0 3 0-16,2-3 0 0,0 1 0 0,2-5 0 16,1 5 0-16,1-7 0 0,1-4 0 0,1-2 0 15,2-1 0-15,-1 1 0 0,1 2 0 0,-1 0 0 16,0 3 0-16,-1-2 0 0,-1 3 0 0,0-3 0 15,-2-3 0-15,-1 2 0 0,-2 0 0 0,-1 1 0 16,-2 4 0-16,-2 1 0 0,0-3 0 0,-2-1 0 0,1 4 0 16,-1 0 0-16,0-5 0 0,-2-2 0 15,2-3 0-15,-1 1 0 0,2-2 0 0,0 2 0 0,3-2 0 0,-1 0 0 16,2 1 0-16,-1-5 0 0,1 2 0 0,1-4 0 16,0 3 0-16,-1-4 0 0,2 3 0 0,-1 0 0 15,2 3 0-15,0-3 0 0,-1 1 0 0,1 0 0 16,0-3 0-16,-3 3 0 0,0 2 0 0,-1 0 0 15,2 3 0-15,-4 1 0 0,2 3 0 0,-1-4 0 16,0-2 0-16,-2-4 0 0,2 4 0 0,-3 1 0 0,1-4 0 16,-1 2 0-16,0-3 0 15,2 0 0-15,-1 2 0 0,1-4 0 0,1-4 0 0,-1-1 0 16,2-2 0-16,-1 3 0 0,0 3 0 0,-2-4 0 0,1 4 0 16,-2-3 0-16,-1-4 0 0,0 2 0 0,0 1 0 0,-1 4 0 15,0 3 0-15,0 0 0 0,0 0 0 0,1-3 0 16,-3-3 0-16,2-3 0 0,0 3 0 0,1 2 0 15,0 2 0-15,3 5 0 0,-2 0 0 0,1-5 0 16,1-3 0-16,-2-1 0 16,1 0 0-16,-1 4 0 0,-2 1 0 0,-1 2 0 0,0 3 0 0,-2-4 0 0,1-1 0 15,-5-3 0-15,1-1 0 0,-2 2 0 16,0 3 0-16,-3 0 0 0,3 0 0 0,-1 3 0 16,0-3 0-16,0 0 0 0,0 1 0 0,0 4 0 15,3-1 0-15,0 2 0 0,-1-2 0 0,2 5 0 16,1 1 0-16,0-1 0 0,2-3 0 0,-1 4 0 15,2 0 0-15,-1 3 0 0,1 3 0 0,1 0 0 0,-1 3 0 0,3-1 0 16,-1 2 0-16,0 1 0 16,1 6 0-16,-1-3 0 0,3 0 0 0,-2 1 0 15,0-4 0-15,0 5 0 0,1 5 0 0,-1 1 0 0,0 1 0 0,-1 1 0 0,0 5 0 0,0-1 0 16,2 3 0-16,-2 3 0 0,0-2 0 0,1 5 0 16,0-3 0-16,1 4 0 0,0 0 0 0,1 2 0 15,-1 0 0-15,1 1 0 16,1 2 0-16,-1 1 0 0,1-2 0 0,-1 1 0 0,0 0 0 0,1-2-17472 31,-1-2-3504-31</inkml:trace>
  <inkml:trace contextRef="#ctx0" brushRef="#br1" timeOffset="67226.95">21050 6372 19343 0,'1'-4'1728'0,"0"2"-1392"0,1 2-336 16,-2-3 0-16,0 2 576 0,0-1 32 0,1-2 16 0,0-2 0 0,0-3 784 0,0 2 176 0,1-2 16 0,-2 0 16 0,-2 4 32 0,1 3 0 0,0-4 0 0,-1 2 0 0,-1 2-384 0,-1-2-80 16,-1 0-16-16,-1 2 0 0,0-1-384 0,-3 2-80 15,-3-1 0-15,-3-2-16 0,-1 4-400 0,-2-3-80 16,-3 3-16-16,-4-2 0 0,0 4-192 0,-5-2 176 16,-2 0-176-16,-5 0 160 0,-1 0 32 0,-2 0 16 15,6 0 0-15,-7 3 0 0,-4-2 64 0,-2 2 16 16,0 0 0-16,-1 1 0 0,2-2 80 0,-1 2 16 15,3 1 0-15,-1-1 0 0,5-1-96 0,-3 2-16 0,0-1 0 16,1 0 0-16,3 0-96 0,-1 0-32 0,2 0 0 16,-2 0 0-16,2 1-144 0,-2 0 128 0,3 0-128 0,1-2 128 15,3 0 160-15,2-2 32 16,4-1 0-16,1-1 0 0,2-2 16 0,3 3 16 16,1-3 0-16,2 0 0 0,1 0-192 0,-1-1-32 0,2 1-128 0,0 1 192 15,-1 1-192-15,0 1 0 0,-1-3 0 16,1 1 0-16,0 0 0 0,-2 2 0 0,2-2 0 15,-1 2 0-15,1 0 0 0,0-2 0 0,-1 0 0 0,1 2 0 16,0-2 0-16,0 2 0 16,0 0 0-16,1-3 0 0,4 2 176 0,0-1-16 15,1 0 0-15,-1-4 0 0,4 4 160 0,0-1 16 0,1 2 16 0,1-4 0 16,2 1-112-16,-1 1-32 16,1-1 0-16,1 2 0 0,0-1-16 0,2 2 0 0,-2-4 0 15,1 4 0-15,0-4-32 0,-1 3-16 16,1 0 0-16,-1-1 0 0,-1 2-144 0,1 1 0 0,0 1 0 0,0 1 128 0,0-2-128 0,1 3 0 15,-1-1 0-15,1 3 0 0,-1-2 0 0,1 1 0 16,0 2 0-16,1 0 0 0,1 3 0 0,-1 1 0 16,2 0 128-16,-1 0-128 0,1 1 320 0,-1-1-32 15,2 2 0-15,-2 4 0 16,1-2-288-16,0 2 0 0,0 1 0 0,-1 0 0 16,0 2 0-16,0 0 0 0,-2 3 0 0,-1 3 0 0,1 1 0 15,-2-2 0-15,2 5 192 0,-2-3-192 0,2 5 384 16,0-3-48-16,2 2 0 0,2-2 0 0,1 3-64 0,2-2-16 15,3 1 0-15,-1-1 0 0,3-1-96 16,2 4-32-16,2 3 0 0,0 3 0 0,-1 0-128 16,3 4 128-16,0 5-128 0,3 1 128 0,-2 7-128 0,-1 0 0 0,0-7 0 0,-2 2 0 15,-2 0 0 1,-1 7 0-16,-1 4 0 0,-1 2 0 0,-2 4 0 0,-2-1 0 16,-1 2 0-16,-4-5 0 0,-1-6 0 0,-2 8 0 0,-2 6 0 0,-2 4 0 15,0-1 0-15,-3-1 0 0,0-3 0 0,-1-1 0 16,3-6-128-16,1 2 128 15,1 3 0-15,1 5 0 0,2 0 0 0,2-3 0 16,1-1 0-16,2 1 0 0,1-5 0 0,1 6 0 16,-1 2 0-16,1 0 0 0,-2-5 0 0,2 5 0 15,-1 0 0-15,-1 2 0 0,3 4 0 0,-1-6 0 0,0 3 0 16,-1-6 0-16,0-4 0 0,-2 4 0 0,1 5 0 16,0 1 0-16,-1 1 0 0,-1-4 0 0,0-2 0 15,-3 0 0-15,2-6 0 0,0 6 0 0,0 4 0 0,-1-2 0 16,1-4 0-16,1-2 0 0,1 0 0 15,1-1 0-15,3-3 0 0,0 1 0 0,2 4 0 0,2-1 0 16,-1-4 0-16,1 0 0 0,0 0 0 0,-1 1 0 0,1-1 0 0,-2 6 0 16,1 1 0-16,-1-3 0 15,-2-3 0-15,-1-1 0 0,0-1 0 0,-3 4 0 16,1 1 0-16,0-1 0 0,-2-3 0 0,0-6 0 0,0-5 0 0,-2 3 0 16,2-3 0-16,-1 4 0 0,2-2 0 0,-1-3 0 0,2 2 0 0,-2-6 0 15,1-2 0-15,0-4 0 0,0-3 0 0,-1 0 0 16,1 1 0-16,-1-1 0 0,0-1 0 0,2 0 0 15,-2 3 0-15,0 0 0 0,-2 4 0 0,2-3 0 0,-1 1 0 16,1-8 0-16,-1 1 0 0,0-3 0 16,0 0 0-16,1 2 0 15,0-6 0-15,0 2 0 0,0 1 0 0,-2-1 0 16,2 3 0-16,-1-2 0 0,0-2 0 0,-3 2 0 16,2-1 0-16,-3 1 0 0,0-3 0 0,-1 1 0 15,-1-1 0-15,0-2 0 0,0 1 0 0,-2 2 0 16,0-1 0-16,-2 2 0 0,1 1 0 0,-2-3 0 15,1 3 0-15,-3-3 0 0,2 1 0 0,-3-1 0 16,3-2 0-16,-3-3 0 0,-1 1 0 0,1-4 0 16,-1-1 0-16,1-1 0 0,2-4 0 0,2-3 0 15,0-1 0-15,3 0 0 0,1-4 544 0,1 0 32 0,1-2 0 16,0-2 0-16,2 2-576 0,0-2 0 16,1-2 0-16,0 2 0 0,2-2 128 0,0 2-128 0,2-2 0 15,-1 3 80-15,1-3-80 0,2 1 0 0,2 3 0 16,2-2 0-16,2 2 0 0,2-2 0 0,4 4 0 15,3-3 0-15,2-2 0 0,2 2 0 0,2-1 0 0,3-2 0 16,2-2 0-16,3-2 0 0,2 4 0 0,-2-3 0 16,-1 3 0-16,2 0 0 0,3 3 0 0,1-3 0 15,4 0 0-15,0 0 0 0,-2 0 0 0,6 1 0 16,3 2 0-16,8-1 0 0,5 2 0 0,2 0 0 16,-1 2 0-16,-2 0 0 0,-4 0 0 0,5 0 0 15,4 2 0-15,0 0 0 0,-9-1 0 0,3 0 0 0,7 4 0 16,-1-1 0-16,-5 4 0 0,-6-2 0 0,-6 0 0 0,-4 1 0 15,-3-1 0-15,-5 0 0 0,-5 1 0 0,-2-2 0 16,-2 1 0-16,1 3 0 0,0 1 0 0,-1-2 0 16,-2 1 0-16,-4-3 0 0,-2-2 0 0,-3-3 0 15,-2 2 0-15,-3-5 0 0,2 1 0 16,-4-2 0-16,1-3 0 0,-1-2 0 0,-2 1 0 0,1-6 0 16,-2 1 0-16,2-4 0 0,-2-2 0 0,1-7 0 15,-2-3 0-15,-1-3 0 0,0-3 0 0,-1-7 0 16,-2-3 0-16,1-4 0 0,-2-1 0 0,0-4 0 0,-1-2 0 15,0-1 0-15,0 0 0 0,-1 11 0 0,1 2 0 16,-3-8 0-16,2-11 0 0,-1-5 0 0,0-5 0 16,1-1 0-16,0 1 0 0,1-4 0 0,0-1 0 0,0-4 0 15,2 0 0-15,-2-4 0 0,2-3 0 0,-1 1 0 16,0 0 0-16,0-4 0 0,1 0 0 0,0-3 0 16,1-4 0-16,0 1 0 0,2-2 0 15,0-1 0-15,3 3 0 0,-1-1 0 0,-1 3 0 16,0 0 0-16,-1-3 0 0,-1 1 0 0,-2-1 0 0,-2 1 0 0,-1 6 0 15,-1-4 0-15,-3-3 0 0,-1 1 0 16,-1 3 0-16,-1-1 0 0,-2 0 0 0,0-2 0 0,0 1 0 0,-2-1 0 16,1-3 0-16,-2 1 0 0,2 1 0 0,0-2 0 15,1 2 0-15,1-2 0 0,3 2 0 0,1 3 0 16,3 4 0-16,1-7 0 0,1-2 0 0,1 2 0 16,0-4 0-16,0 6 0 0,1 4 0 0,-1-5 0 15,0 5 0-15,-1-2 0 16,1 5 0-16,-2-2 0 0,1-1 0 0,-1-3 0 15,0 4 0-15,-3 1 0 0,0 4 0 0,-1-2 0 0,0-1 0 0,-2 1 0 16,-1 7 0-16,2 2 0 0,-1 0 0 0,-1 4 0 16,1-4 0-16,-2 0 0 0,1 4 0 0,-1-3 0 15,0 1 0-15,1 5 0 0,1 6 0 0,0-3 0 16,-2-7 0-16,1 1 0 0,-1 5 0 0,2 5 0 0,0 7 0 16,3 3 0-16,-3-2 0 0,2-3 0 15,-1 0 0-15,0 0 0 0,0 1 0 0,-2 2 0 16,4 4 0-16,-4 3 0 0,2-1 0 0,-2 1 0 0,1-1 0 0,0 2 0 15,-1 1 0-15,0 2 0 0,0 2 0 0,1 2 0 16,1 5 0-16,-2 0 0 0,3 3 0 16,0-1 0-16,3 3 0 0,-1 2 0 0,2 0 0 0,1 1 0 15,0 3 0-15,1 1 0 0,1 6 0 0,0-3 0 16,2-2 0-16,1 2 0 0,0 3 0 0,1 3 0 31,0 4-544-31,-1 3-48 0,0 3-16 0,1 3-16480 0,4 9-3312 16</inkml:trace>
  <inkml:trace contextRef="#ctx0" brushRef="#br1" timeOffset="69078.42">25579 7959 35935 0,'-7'-7'3200'0,"1"2"-2560"0,3 4-512 0,2-1-128 0,1-2 0 0,-1 2 128 0,-2-5-128 0,0-3 128 0,-4-2-480 0,2-2-96 0,2 2 0 0,0 2-16 0,1 2 960 15,-1 0 192-15,2 2 32 0,0 0 16 0,-2 1 192 16,1 1 32-16,-2 2 16 0,-1-2 0 0,-1 1-416 0,-1 2-96 0,-4-2-16 0,-3 3 0 16,-2 0-128-16,-4-3-48 0,-3 3 0 15,-6 0 0-15,1 3-272 0,-6-3 0 0,-3 0 0 16,-2 0 0-16,2-3 0 0,-2-1 0 15,1 2 0-15,-2-4 0 16,2 2 0-16,0 2 0 0,1-2 0 0,-1 4 0 0,4-3 0 0,0 2 0 16,2 1 0-16,-1-2-144 0,1 2 144 15,0 0 0-15,1 0 128 0,1 2-128 0,0-1 272 16,1 2-16-16,-1-1 0 0,0 2 0 0,1 0-128 0,-1 2-128 16,0 0 192-16,1-2-192 0,-1 4 240 0,0 0-64 15,-1 3-16-15,0-4 0 0,2 3-160 0,0-1 0 16,1-2 0-16,2 0 0 0,1-1 0 0,3-1 0 15,1-2 0-15,1 0-176 0,3 1 176 0,1-4 0 16,0 3 128-16,2 0-128 0,0-3 256 0,2 3-32 0,0 0 0 0,-1 1 0 16,2-1-48-16,0 2-16 15,1 0 0-15,1 1 0 0,2 3 80 0,1-3 16 0,1 7 0 16,0-3 0-16,3-2-64 0,-1 6-16 16,1 4 0-16,0 5 0 0,1 5 16 0,0 0 16 0,2 5 0 0,-1 1 0 15,3-2-16-15,-1 2 0 0,2 0 0 0,1 2 0 16,0-4-48-16,0 6-16 0,2 2 0 0,-1 5 0 15,2-1-128-15,-2 7 0 0,2 3 0 0,0 6 0 0,1 3 0 0,-1 0 0 0,1 0 144 16,1 4-144 0,-2 5 0-16,1 2 0 0,0 4 0 0,-2-3 0 15,2-1 0-15,-2 4 0 0,1-4 0 0,-1 7 128 16,-1 4-128-16,0 0 0 0,-1 4 0 0,0 0 0 16,-1-3 0-16,-2 5 176 0,0 3-176 0,-1 2 192 15,-1-4-16-15,1 2 0 0,-1 1 0 0,1-1 0 16,2-1-16-16,-1-4 0 0,2-3 0 0,1-2 0 15,1 1-32-15,-1-5-128 0,1 2 192 0,1-4-64 16,-1-8 16-16,0 1 0 0,1 3 0 0,-1 3 0 16,1-6-144-16,-2 2 0 0,-2 0 0 0,1-3 0 0,-3 0 0 15,-2-4 0-15,0-3 0 0,-2 1 0 0,0 5 0 0,-1-6 0 16,-1 0 0-16,0-5 0 0,3-2 0 0,-2-5 0 16,1 0 0-16,1-4 0 0,1-3 128 0,-1-3-128 15,4-3 0-15,-1-3 128 0,1-1 128 0,1 1 32 16,-1-3 0-16,1-3 0 0,-1-3-288 0,-1 1 0 15,1-1 0-15,-1-4 0 0,0 0 0 0,-2-1 0 16,1 2 0-16,-3-1 0 0,1-5 0 0,-2 4 0 16,-1-2 0-16,0 1 0 0,-1 1 0 0,-1-5 0 15,-1 1 0-15,2-2 0 0,0-3 0 0,1-2 0 16,1-4 0-16,3-2 0 0,0 1 208 0,1-1-64 0,0-4-16 16,1 1 0-16,2-1 80 0,2 0 16 0,1 0 0 0,1 0 0 15,3 0-32-15,1-1-16 16,3 1 0-16,1-3 0 0,2 2-176 0,0 1 128 0,3-3-128 15,-1 0 128-15,0 3-128 0,1-3 0 0,2-1 0 0,3 2 0 16,1-2 0-16,3-1 0 0,0 2 0 0,1-1 0 16,2-2 0-16,1 0 0 0,3-1 128 0,1 0-128 15,0 1 0-15,2 1 128 0,-2 1-128 0,-1 2 128 0,-3 0-128 16,3 2 0-16,2 0 0 0,1 0 0 0,-2 2 0 16,-1 0 0-16,-2-2 0 0,1 0 0 0,-2 3 0 0,-1-2 0 15,1 1 0-15,-1 1 0 0,0 0 0 16,-1 4 0-16,1 3 0 0,0-4 0 0,1-4 0 0,2 2 0 15,2 0 0-15,-2-2 0 16,-1-1 0-16,0 2 0 0,0-3 0 0,1 0 0 16,0 0 0-16,1-3 0 0,-1 2 0 0,0-1 0 0,-3 0 0 0,-1 0 0 15,-2-1 0-15,-2 3 0 0,-1 0 0 0,-3 0 0 16,-2 3 128-16,-1-3-128 0,-4 2 0 0,-1-2 0 16,-1 2 0-16,-1-2 0 0,1 0 0 0,-2-2 0 15,3 2 0-15,-1-2 0 0,-1-2 144 0,1-1 0 16,-1 2 0-16,1-4 0 0,2 1 304 0,-1-1 48 15,1-4 16-15,0 1 0 0,-1-3-512 0,0 1 0 0,0-2 0 0,-2 1 0 16,0-2 0-16,-2-1 0 0,-1 0 0 0,-3-3 0 16,-1 3 0-16,-2-2 0 0,1-5 0 0,-4-1 0 15,1-2 0-15,-2 0 0 16,-1-1 0-16,-1-2 0 0,-2-1 0 0,-1-1 0 16,-1-1 0-16,-1-5 0 0,0 1 0 0,0-1 0 0,1 0 0 0,-2-1 0 15,3 0 0-15,0-6 0 0,0 0 0 0,1-1 0 16,0 1 0-16,0-5 0 0,0 2 0 15,1-3 0-15,0-1 0 0,0-2 128 0,0-2-128 16,1-1 64-16,-1-4-64 0,-1 3 0 0,3 0 0 0,-1-2 0 0,-1 1 0 16,1 1 0-16,1-2 0 0,-1 1 0 0,1-4 0 0,0 4 0 15,0-2 0-15,-2 1 0 0,2 1 0 0,0-1 0 16,-1 2 0-16,0-4 0 0,-1-2 0 0,0-3 0 16,-2 2 0-16,1 1 0 0,-1 0 0 0,0 2 0 15,0 2 0-15,-1-7 0 0,0-2 0 0,-3 0 0 16,1 2 0-16,-1 1 0 15,1 2 0-15,0-3 0 0,-1-6 0 0,1 1 0 0,-1 0 0 0,0 0 0 16,1 3 0-16,-1 4 0 16,1 9 0-16,1 0 0 0,-2 0 0 0,1-8 0 15,-2-3 0-15,-1-4 0 0,2 7 0 0,-1 3 0 0,2 3 0 16,-1 0 0-16,1 0 0 0,0 0 0 16,-1-2 0-16,-1 2 0 0,-1 4 0 0,0 1 0 0,0 1 0 0,-2 0 0 0,1-1 0 15,0 2 0-15,1-1 0 0,1 0 0 0,1-1 0 0,0 2 0 16,1 3 0-16,-1-3 0 0,0 2 0 0,1 1 0 15,-1 2 0-15,2 5 0 0,-1 5 0 0,0-1 0 16,-3-1 0-16,-1 1 0 16,1 3 0-16,-1 3 0 0,1 3 0 0,1 3 0 15,-1 6 0-15,2-1 0 0,0 3 0 0,1 4 0 0,2-2 0 0,-1 6 0 16,2-1 0-16,1 2 0 0,1 0 0 0,1 4-26240 16</inkml:trace>
  <inkml:trace contextRef="#ctx0" brushRef="#br1" timeOffset="71522.32">27956 7867 28559 0,'1'-2'2544'0,"-1"-2"-2032"0,-1 1-512 0,0 3 0 0,1 0 1728 16,-2 0 240-16,0-1 48 0,-3-1 16 0,-2-1-1008 0,-3 2-192 0,-4-1-32 0,-2 2-16 0,0 2-336 0,-4-2-64 0,-2 0 0 0,-3 0-16 0,-3 0-16 15,-2 0 0-15,0-2 0 0,-2-2 0 0,-1 1-112 0,-3-3-32 16,-1-1 0-16,-4 1 0 0,0-1 112 0,-2 1 0 15,1 0 16-15,-3 0 0 0,0 2 48 0,-3 2 0 16,-1 2 0-16,2 0 0 0,2 2-128 0,-2 2-32 16,0 2 0-16,0 4 0 15,0-1-224-15,-2 4 0 0,0 2 0 16,-1 1 0-16,1 0 0 0,1 0 0 0,3-3 0 16,2-1 0-16,5 0 0 0,1-2 128 0,3 3-128 0,4-4 0 0,6-2 128 0,0 0-128 15,2 2 176-15,1-3-176 16,4-2 336-16,-1 2-32 0,5-2-16 0,0 0 0 15,3 0-32-15,2-1 0 0,0 0 0 0,2 1 0 0,0-1 48 0,2 3 0 16,1 0 0-16,0 0 0 16,2 1-112-16,1 6-32 0,0-1 0 0,0 2 0 15,1 4-160-15,0 1 0 0,1 6 144 0,-1-2-144 0,0 8 0 0,-1 0 0 0,0 2 0 0,-1 2 0 16,0 2 0-16,-2-2 0 0,2-1 0 0,-2 5 0 16,2-5 0-16,0 2 0 0,2 1 0 0,0-2 0 15,2 2 0-15,1 1 0 0,1 1 0 0,1 1 0 16,2 5 0-1,2-3 0-15,0 1 0 0,3 2 0 0,-1 2 0 16,2 6 0-16,2 4 0 0,1 3 0 0,1 7 144 0,2-1-144 0,-1-2 192 0,-1 5-192 0,1-6 128 16,1 10-128-16,1 3 0 0,0 0 0 0,-4 2 0 15,0-5 0-15,-1 3 0 0,-1-3 0 0,-2 0 0 0,-1-4 0 16,-1-6 0-16,-1-2 0 0,2-7 0 0,-1 2 0 31,1-6 0-31,-2 5 0 0,-1-2 128 0,0-1-128 0,-2 1 0 0,0 1 0 0,-1 2 0 0,-1-1 0 16,-3 1 0-16,1-1 0 0,-2 0 0 0,-1 0 0 15,0 0 0-15,0 0 0 16,0-2 0-16,-1-2 0 16,-1-1 0-16,2-4 0 0,-1 1 0 0,-1-2 0 15,-1-1 0-15,0 2 0 0,-1-1 0 0,-1-3 0 0,1 1 0 0,-1-1 0 0,2-1 0 0,-1-3 0 16,1 2 0 0,1-5 0-16,-1 0 0 0,2 0 0 0,0-1 0 15,0 1 0-15,0 0 0 0,-2-1 0 0,2 1 0 0,0 3 0 0,-1-2 0 0,1 4 0 16,-1-1 0-16,-2 1 0 15,0 2 0-15,0-1 0 0,0-1 0 0,-1 2 0 0,0-1 0 0,0-4 0 0,-3-1 0 0,2-1 0 32,0-3 0-32,-2-4 0 0,2 0 0 0,0-6 0 15,0-2 144-15,1-2-16 0,0-3-128 0,1-4 192 16,3 0 48-16,0-3 0 0,0-2 0 0,1-2 0 16,0 1 48-16,1-4 16 0,1 4 0 0,0-2 0 0,1 0-304 15,0 1 0-15,0-1 128 0,0 4-128 0,1-1 128 16,-1 0-128-16,1 1 144 0,1 0-144 0,-1-1 0 15,-1 0 0-15,4 0 0 0,-1-2 0 0,0 1 0 0,1-2 0 16,2-3 0-16,1 0 0 0,2-3 160 0,3-2-160 16,4-3 160-16,2-2-160 0,1 2 352 0,5-5-32 15,3 0 0-15,4 0 0 0,4 1-160 0,4 0-32 16,2 4-128-16,3 0 192 0,-1 2-192 0,1 3 0 16,1 6 0-16,-1 0 0 0,-2 3 0 0,-2 3 0 15,0-2 0-15,-1 2 0 0,0 0-256 0,0-2 64 16,0 2 16-16,-2-3 0 0,-1 1-32 0,4-2-16 15,-1-1 0-15,1-4 0 0,1 0 80 0,1-4 16 16,1-2 0-16,1 0 0 0,2-3-224 0,2 3-32 16,1 2-16-16,-2 1 0 0,-5 3 400 0,-1-3-160 0,0 3 160 15,-2 0 0-15,-4 3 0 0,-2-3 0 0,-1 3 0 16,-5 0 0-16,-1 1 0 0,-4-1 0 0,-4 0 160 0,-3 1-32 16,-2-1-128-16,-2 0 0 0,-3-1 0 15,-1-1 0-15,-3 2 160 0,-2-3 16 0,0 0 0 0,-2-3 0 16,-2 3-32-16,0-3 0 0,0-1 0 0,-2-5 0 15,1-1-16-15,-1-2 0 0,-2-4 0 0,1-2 0 16,-2-7 208-16,1-1 48 0,-1-6 0 0,0-3 0 16,0-3 32-16,0-8 16 0,0 0 0 0,0-5 0 15,2 1-80-15,0-1-16 0,1 0 0 0,2 2 0 16,1 1 112-16,0-3 0 0,1 0 16 0,0 2 0 0,0-2-336 0,0-2-128 16,-1 1 0-16,0 1 0 0,-1 1 0 0,-1 0 0 15,0-3 0-15,-1-1 0 0,-1-3 0 0,-1-4 0 16,0-2 0-16,-2-4 0 0,-2-1 0 15,-1-2 0-15,-3-3 0 0,-3-3 0 16,-2-3 0-16,1 0 0 0,-1 6 0 0,4 1 0 0,1 6 0 0,1 3 0 0,2 2 0 16,1 0 0-16,1-2 0 0,-1 4 0 15,2 2 0-15,1-1 0 0,-1 5 0 0,-2-3 0 16,2 2 0-16,-1-3 0 0,0 0 0 0,-1 0 0 16,0-2 0-16,-1 1 0 0,-1 1 0 0,-1-3 0 15,-1 0 0-15,-1-1 0 0,-2-2 0 0,-1 0 0 0,-1 2 0 16,0-2 0-16,-2 4 0 0,0-4 0 0,0-1 0 0,0-2 0 15,1 3 0-15,1 0 0 0,1 2 0 0,0 4 0 16,3 3 0-16,2 2 0 16,0 1 0-16,2 1 0 0,0 2 0 0,1-1 0 15,-1 0 0-15,0-2 0 0,0 4 0 0,0 3 0 0,0-1 0 0,0 4 0 0,0 0 0 16,-2 1 0 0,2 0 0-16,-4 3 0 0,4 2 0 0,-3 0 0 0,-2 0 0 15,1 4 0-15,-2 3 0 0,1-1 0 0,-1 7 0 16,1 0 0-16,0 3 0 0,0 3 0 0,1 4 0 15,3-2 0 1,-1 2-352-16,2-1-64 0,2 3-16 0,1-2 0 16,1 2-1536-16,4-2-304 0,2-4-64 0,6-7-20832 0</inkml:trace>
  <inkml:trace contextRef="#ctx0" brushRef="#br1" timeOffset="73516.88">30926 11098 29487 0,'0'0'2624'0,"0"0"-2112"16,1 0-512-16,1 0 0 0,-1 0 624 0,0 0 16 0,0 0 0 0,2 0 0 0,1 3 352 0,0-3 80 0,1 0 16 0,0 0 0 0,-1 0-96 0,1 0-16 0,-1 0 0 16,-2 0 0-16,2 0-288 0,-2 0-64 0,1-3-16 0,-2 3 0 0,2-2-192 0,0-2-32 15,1 0-16-15,0-2 0 0,1 0-32 0,1-4 0 16,2-2 0-16,2-4 0 0,3-5-112 0,0-3-32 15,3-1 0-15,0-5 0 0,3-5 16 0,0-1 0 16,0-7 0-16,2-2 0 0,-1-5-16 0,0-1-16 0,-1-4 0 16,-5-1 0-16,1 5-48 0,-2-2-128 15,-1 3 192-15,-3 2-64 0,0 3 32 0,-1 1 0 0,-2-3 0 16,0 6 0-16,-1-1 0 0,0 5 0 16,-1 2 0-16,0 0 0 0,0-3-160 0,0 4 160 0,-1 3-160 0,0 5 160 15,-1 1-160-15,-1 8 128 0,-1 2-128 0,0 3 128 16,0 4-128-16,-1 2 0 0,-1 4 0 15,1 4 0-15,-3-1-128 0,1 5-64 0,-3 4-16 16,-2 3 0-16,1 4-112 0,-4 5-32 0,-2 7 0 0,0-1 0 16,-1 4 144-16,-2 7 16 0,-3 9 16 0,-3 8 0 15,0 4 176-15,-3 3 0 0,2 0-144 0,-1 0 144 16,4-2 0-16,1 2 0 0,1 0 0 0,3 0 0 16,3-6 0-16,5-6 0 0,2-7 0 0,3-3 0 15,5-3 192-15,2-5-64 0,2-3 0 0,1-5 0 0,0-3 32 16,4-3 0-16,4-2 0 0,2-1 0 15,4-1-688 1,2-5-144-16,3-1-32 0,2-6 0 0,1-3-160 0,1-3-32 0,3-3-16 0,-2-1-17712 16</inkml:trace>
  <inkml:trace contextRef="#ctx0" brushRef="#br1" timeOffset="74021.19">31804 10609 27647 0,'-1'-4'2448'0,"0"-1"-1952"16,-1 4-496-16,2-2 0 0,0 3 2288 0,0 0 352 0,0 0 80 0,0 0 16 0,-1 0-1440 0,-1 3-272 0,-3-1-64 0,5-2-16 0,0 0-448 15,-26 22-96-15,13-8-16 0,-1 1 0 0,-4 1-240 0,-3 2-144 0,-2 2 160 0,-3 3-160 16,1 1 0-16,-1-1 0 0,0 3-176 0,3-2 176 15,2 2-192-15,2 1 192 0,5-1-160 0,5-1 160 0,2-1 0 0,6 0 0 16,2 1 0-16,6-3 0 0,2-3-400 0,3-3 16 16,2-2 0-16,5-2 0 15,3-3-48-15,4-3 0 0,1-1 0 0,2-4 0 16,0-2 432-16,0-3 0 0,-2 0 0 0,-3-4 0 0,-2-2 128 0,-4-4 64 16,-3 2 16-16,-2-4 0 0,-2-3 128 0,-4 1 32 0,-2-5 0 15,-2 1 0-15,-3-4 16 0,-2-1 16 16,-3-2 0-16,-3-3 0 0,-3-2-128 0,-2-1-16 15,-2 0-16-15,-1 1 0 0,-1 2-432 0,2 3-96 0,0 3-16 16,2 4-12368-16,0 3-2464 0</inkml:trace>
  <inkml:trace contextRef="#ctx0" brushRef="#br1" timeOffset="74443.9">32269 10482 5519 0,'-15'3'496'0,"5"-1"-496"0,0-2 0 0,5 2 0 16,3 0 7504-16,2-2 1408 0,0 0 288 0,-2 0 48 16,-1 1-7616-16,-2 2-1632 0,0-1 0 0,-1 2-320 15,1-2 320-15,0 2 240 0,0 0-48 0,-1 2 0 16,0 3 416-16,-3-3 80 0,-1 4 16 0,-1-3 0 0,0 4-96 15,0-1-16-15,0-2 0 0,0 0 0 0,2 1-368 0,2-3-80 0,0 2-16 16,4-6 0-16,0 2-128 0,3-2-176 0,1 2 48 0,6-4 0 31,1 0-272-31,5 0-48 0,3 0-16 0,2 0 0 0,3 0 112 0,1 0 32 0,3 2 0 0,1-2 0 16,1 4 320-16,-1 0 0 16,-2 2-144-16,-4 0 144 0,-3 0 0 0,-3 1 0 0,-5 2 0 0,-2 1 0 15,-5 3 0-15,-3 2 272 0,-4-2-48 0,-4 3-16 16,-2 3 352-1,-2-3 64-15,-4 2 16 0,-1 1 0 0,1 0-320 16,-2-3-64-16,-1 1-16 0,-1 0 0 0,3 1-240 0,-6 0 128 0,2 1-128 16,-2 0 0-16,2 2 144 0,0-2-144 0,2 1 128 0,0-2-128 0,2 2 0 15,0 1 0 1,2 1-224-16,2-2-12944 16,0 1-2576-16</inkml:trace>
  <inkml:trace contextRef="#ctx0" brushRef="#br1" timeOffset="74876.78">32761 10495 42383 0,'-8'-4'1872'0,"1"0"400"0,2 4-1824 0,3-2-448 16,2 2 0-16,1 0 0 0,-1 0 0 0,-1 0-208 0,0 0 16 0,-2-3 0 0,0 3 192 0,-2-1 0 0,-2 5 0 0,-3-4 160 0,1 2-32 0,-5 3-128 0,3 0 192 0,-4 1-64 16,-5 4 112-16,-7 6 16 0,-4 3 0 0,-1 0 0 0,1 0-256 15,3 0 0-15,3-1 0 0,4-1-160 0,5-1 160 0,5-7 0 16,4 1 0-16,5-1 0 0,2-3-192 0,4-2 0 16,4 0 0-16,4-2 0 15,1-2-384-15,4 0-96 0,3 0-16 0,2-4 0 0,-1 4 416 16,1-2 80-16,0-1 0 0,0 2 16 0,3-1 368 15,-2 0 80-15,3 1 16 0,-2 1 0 0,0 1-16 0,-1 3 0 16,-1 2 0-16,-1 1 0 0,-2 2-272 0,-3 4 128 16,-2 0-128-16,-1 6 0 0,-2 0 176 0,-2 0-176 15,-3 4 160-15,-3 1-160 0,0 1 256 0,-4 1-32 16,-3 5-16-16,-2-3 0 0,-2 1 144 0,-1 0 32 16,-4 2 0-16,0 0 0 0,-4 1 80 0,0-2 32 0,-1 1 0 15,-3-2 0-15,-3-1-64 0,-1-2-16 16,-2 1 0-16,-3-5 0 0,1 1-192 0,-3-1-32 15,-2-4-16-15,0-4 0 0,-1-2-176 0</inkml:trace>
  <inkml:trace contextRef="#ctx0" brushRef="#br0" timeOffset="88509.53">3166 5105 36863 0,'-14'-4'3264'0,"4"1"-2608"15,4 1-528-15,5 1-128 0,1 1-640 0,-3-3-176 0,-4-1-16 0,-7-1-16 0,-6-2 112 16,-4-5 32-16,-2-2 0 0,-3 2 0 0,2-1 928 0,-3 1 192 0,-3 0 32 0,-2 2 16 16,-2 0-464-16,-5 4 0 0,-4 1 0 0,-3 3-160 15,-4 2 656-15,-5 3 128 16,-3 1 16-16,-2 2 16 0,-1 0-128 0,1 5-16 0,1 2-16 0,7-1 0 15,7 0-496-15,-4-2 0 16,-2 3 0-16,-2-1 0 0,-1 0 0 0,4 1 0 0,5-3 0 0,3-1 0 0,3 0 0 0,3 1 0 16,2-4 0-16,3 4 0 0,3-4 0 15,3 3 0-15,1 1 0 0,2 0 0 16,2 0 0-16,0 2 0 0,2-3 0 0,1 2 0 16,1 0 0-16,-1 1 176 15,3 2 0-15,1 1 0 0,1-2 208 0,0 2 64 16,2 2 0-16,1 2 0 0,1-1 0 0,2 2 16 0,1 1 0 0,0 3 0 0,3 1-464 0,2 0 128 15,0 3-128-15,2 0 0 0,3 4 0 0,2 0 0 16,2 3 0-16,0 2 0 0,3 4 0 0,1 0 0 0,-1 1 0 16,-1 1 0-16,2-1 0 0,-2 1 0 0,-1 2 0 0,0 6 0 31,-2-1 0-31,2 5 0 0,-2 5 0 0,-2 3 0 16,3 3 0-16,-1-2 0 0,2 2 0 0,-1-1 0 15,0 8 0-15,3 3 0 0,-2 7 0 0,2-1 0 16,-2 0 144-16,2 0 48 0,-1 1 0 0,2 4 0 15,3 4-64-15,-1 3 0 0,2-3 0 0,-3-3 0 16,0-3-128-16,0 14 192 0,0 5-192 0,-2 4 192 16,-2-5-192-16,-3 5 0 0,-2 10 0 0,-3-2 0 15,0-17 0-15,-3 11 0 0,-2 13 0 0,-4-1 0 16,1-4 0-16,0 0 0 0,0-8 0 0,0 4 0 0,2-3 0 16,-1 3 0-16,2-4 0 0,1-1 0 0,0 1 0 15,2-3 0-15,-1-7 0 0,1 12 0 0,2 1 0 16,0-5 0-16,1-17 0 0,1 8 0 0,2 14 0 15,0-2 0-15,2 1 0 0,0-2 0 0,0 3 0 16,-1-1 0-16,0 4 0 0,-2-5 0 0,1-4 0 0,-1 6 0 16,2 5 0-16,0-4 0 0,-1-11 0 0,5 5 0 15,0 3 0-15,2-7 0 0,4-9 0 0,-1-6 0 16,5 2 0-16,0-2 0 0,2 0 0 0,0-4 0 16,0-3 0-16,-2 4 0 0,3 5 0 0,-5-6 0 15,0-5 0-15,-5-11 0 0,-2-7 0 0,-1 11 128 16,-1 19-128-16,-3 4 128 0,-2-2-128 0,-3-2 0 0,-4-1 0 15,-1 1 0-15,-2 0 400 0,0-4 0 0,-2-6 0 0,-1-5 0 16,1-4-272-16,1 2-128 0,2 4 128 0,1-3-128 16,2-10 0-16,0-9 0 0,0-9 0 0,2 2 0 15,1 1 0-15,1-1 0 0,0 1 0 0,0 2 0 16,-2-1 0-16,1-1 0 0,-1-2 0 0,-1-2 0 16,0-6 128-16,-4 1-128 0,2-5 128 0,-2 2-128 15,-2 3 368-15,-2-2-16 0,3-1 0 0,-4 0 0 16,-2 6-352-16,-4-1 144 0,0 3-144 0,-5-2 0 0,0-1 128 15,7-15-128-15,5-9 0 0,-3 2 0 0,-2 5 0 0,-6 3 128 16,-3 3-128-16,4-4 0 0,4-6 256 16,4-4-64-16,5-5-16 0,2-4 0 0,3-3 160 0,1-4 48 15,3 1 0-15,0-2 0 16,3 1-240-16,0-3-144 0,0 1 192 0,4 2-192 16,-1-1 128-16,2 2-128 0,1 2 0 0,0 0 0 0,2 4 0 0,0-3 0 15,2 5 0-15,1-3 0 0,3 4-272 0,2-3 32 16,3 2 16-16,1-2 0 0,5-4-48 0,2 0-16 15,1-2 0-15,5-4 0 0,5-1 160 0,5-2 128 16,5-3-192-16,3 2 192 0,4-2 0 0,0 0 0 16,0 0 0-16,-2 0 0 0,-4 0 0 0,2 2 0 15,-1-1 0-15,-3 1 0 0,-3 2 0 0,-2 0 176 16,0 4-176-16,-6-1 160 0,0 4-160 0,-4 0 0 16,-3 2-160-16,-2 2 160 0,0-3 0 0,-1 0 0 15,-2 2 0-15,3-2 160 0,0 3-160 0,0-6 0 0,-1 3 0 0,-2-3 0 16,0 3 0-16,-2-6 0 0,-2 1 144 0,-1-2-144 15,-2-1 0-15,-2-2 0 0,-2-1 0 0,-1-2 0 16,-3-3 192-16,-2-1-48 16,-1-2 0-16,-3 0 0 0,-1-6 240 0,-2-1 32 15,0 2 16-15,-4-5 0 0,-1 1 16 0,-2-4 16 0,1-2 0 0,-3-1 0 16,-2-5-128-16,1-1-16 0,3 0-16 0,-2 1 0 16,1 2-80-16,1-8-16 0,2-4 0 0,1-3 0 0,4 1-16 15,0-4-16-15,3 3 0 0,0-1 0 0,2-3-48 16,0 4-128-16,-1 3 192 0,2-9-64 15,0-5-128-15,0-4 0 0,-1 0 0 0,-3 3 0 0,0-4 0 16,-1-1 0-16,0-6 0 0,-3 1 0 0,0 0 0 0,-2-4 0 16,-2-3 0-16,1-3 0 0,1 6 0 15,0-9 0-15,1-3 0 0,2-4 0 16,1 1 144-16,2-1 48 0,1-8 16 0,2 5 0 0,2 5-208 0,-1 2 128 16,-3 0-128-16,0 3 0 0,0 6 0 0,-2-5 128 15,-1 1-128-15,-2-2 0 0,-1 9 288 0,-1-6 16 16,0-4 0-16,-1-5 0 0,-1 3-112 0,-2-4 0 15,0 7-16-15,0-7 0 0,0-8-176 0,-3-5 128 0,2 2-128 16,-2-1 128-16,0-4-128 0,-1-2 0 0,1 0 0 16,1-1 0-16,-1 22 0 0,2-17 0 0,2-6 0 15,-1-7 0-15,0 5 0 0,3-3 0 0,1 4 0 16,1 0 0-16,1 2 0 0,0 0 0 0,0 0 0 16,2 1 0-16,-1 8 0 0,-1 8 0 15,-1 6 0-15,-1-11 0 0,2-4 0 0,-2-4 0 0,-2 5 0 0,1-2 0 16,-1 1-176-16,-2 1 176 0,0 1-128 0,-1 3 128 15,0 1-208-15,-1-1 32 0,0-5 16 0,0 1 0 16,0 0-16-16,1-1 0 0,0 2 0 0,3 3 0 0,1-1 32 16,0 1 0-16,1-2 0 0,0 1 0 15,0 5 144-15,0-4 0 0,0 1 0 0,-2 2 0 0,-1 13 0 0,-1-4 0 16,-1-1 0-16,-2 1 0 0,1 2 0 0,-2 14 0 16,3 14 0-16,-1-6 0 0,-1-10 0 0,-2-10 0 15,2 0 160-15,1 1-160 16,2 4 128-16,-1 2-128 0,2 5 0 0,0 4 0 0,0 0 0 0,0 0 0 15,0 0 0-15,1 3 0 16,-2-4 0-16,0 10 0 0,3 8 0 0,-2-6 0 0,1-7 0 0,2-4-128 16,0 0 128-16,-1 0-160 15,2 1-16-15,-1 3 0 0,0 2 0 0,0 0 0 0,0 2 176 0,0 6-208 0,-1 1 80 16,0 3 128-16,-2 2 0 0,1 2 0 0,-1 3 0 0,-1 6 0 16,2 3-208-16,-3 4 80 0,0-1 128 0,-1 5-208 31,0 5-288-31,1 3-48 0,1 2-16 0,-1 3 0 15,1 2-384-15,-1 2-80 0,2 4 0 0,0 2-20368 16</inkml:trace>
  <inkml:trace contextRef="#ctx0" brushRef="#br0" timeOffset="108057.16">10338 4814 24879 0,'-2'-4'2208'16,"1"-1"-1760"-16,0 2-448 0,1 1 0 0,1 0 1856 0,0-2 304 0,3 2 48 0,1-5 16 0,4-2-4032 0,3-8-816 0,4 1-144 0,3-1-48 15,-2 3-16-15,0-2-16 0,-1 7 0 0,-1-3 0 16,-2 5 1376-16,-5-2 288 0,-2 3 48 0,-2 2 16 0,-3 1 1264 0,-1 3 256 0,-3-3 48 0,-1 3 16 16,-2 0 1600-16,0 0 320 15,-1 0 64-15,1 0 16 0,0 0 464 0,0-2 80 0,0 1 32 0,-1-2 0 0,4 1-960 16,-2-2-192-16,0 0-32 0,1 0-16 0,2-2-544 0,-1-2-96 16,2 0-32-16,-2 2 0 0,2-3-720 15,-1-1-160-15,-1 2-32 0,0-2 0 0,-1 0-256 0,-2 1 0 16,-2 2 0-16,0-2 0 15,-5 3 336-15,-2 2-32 16,-2-2-16-16,-4 4 0 0,-4 1-96 0,-3-2-32 0,-2 3 0 0,-3 0 0 16,-2 0-160-16,-2-2 160 15,-1 0-160-15,-1-3 160 0,5 2-160 0,-1-1 160 0,-2 0-160 0,1 2 160 0,0-2 48 0,2-1 16 16,3 4 0-16,2-3 0 0,3 2 16 0,4 2 0 31,2-3 0-31,2 6 0 0,2-3-64 0,0 3-16 16,2 1 0-16,0 2 0 0,3 3-160 0,-1 3 0 0,2 1 0 15,1-1 0-15,2 2 0 0,1-1 0 0,2 5 0 16,0 1 0-16,3 2 0 0,0 2 0 0,2 0 0 16,0 2 0-16,2 1 0 0,-1 1 0 0,3 1 0 0,-1 1 128 15,-1-1-128-15,0 1 0 0,1-1 0 0,0-2 0 16,-1 0 0-16,1 5 0 0,1 1 0 0,1 5 0 16,0-1 0-16,1 4 0 0,-1-2 0 0,0 4 0 15,1 5 0-15,0 3 0 0,-1-2 0 0,0-4 0 16,-1-3 0-16,0 6 0 0,0 1 0 0,-2 2 0 15,0 2 0-15,-2 1 0 0,0 4 128 0,-2 2-128 16,-1-2 0-16,-2-2 0 0,1-2 144 0,-1 1-144 16,0 0 0-16,-1 6 0 0,2-3 0 0,1 2 128 0,1 2-128 15,1-3 128-15,1-1-128 0,1-4 128 0,1-2 64 0,1 4 32 16,1 6 0-16,1 3 0 0,1 5-224 16,2-3 0-16,-1-6 0 0,2 0 0 0,0 0 256 0,3 7 0 15,-1 6 0-15,2 5 0 0,0-2-256 16,-1-2 176-16,-3-1-176 0,0 8 160 0,-1 11-160 15,-2-1 0-15,-1 2 0 0,-5 3 0 0,-1 2 0 0,-5 4 128 16,-1 0-128-16,-4 1 128 0,-2-8-128 0,-3 0 0 16,-1 4 0-16,0-1-176 0,0 0 176 0,0-7 0 15,2-3 0-15,2-2 0 0,0 5 0 0,4-6 0 0,2-2 0 16,1-4 0-16,2-2 0 0,3 1 0 0,3 1 0 16,2 0 0-16,1 0 0 0,1-2 0 0,2-4 0 0,1 5 0 15,2 7 0-15,0 0 0 0,1 3 0 0,-1-1 0 16,1-2 192-16,-1 0 64 0,-1 3 0 0,-1 4 16 15,0 3-16-15,-3 0-16 0,-2 4 0 0,-4 4 0 16,1 2-240-16,-4-8 0 0,0-5 0 0,0-6 0 16,-2-1 0-16,1-3 0 0,0 4 0 0,1-11 0 15,2-8 0-15,2-4 0 0,1 3 0 0,4-6 0 0,0 3 0 16,4-2 0-16,0 2 0 0,2-4 0 0,-1 2 0 16,-1-4 0-16,0 6 0 0,-1 6 0 0,-1 8 0 15,-3-2 0-15,0 1 0 0,-2-2 144 0,0 4-144 16,-3 4 0-16,-1 4 0 0,-1-1 0 0,-3 0 0 0,-4-2 0 15,0 1 0-15,-3-1 0 0,-1-4 0 0,0-1 0 16,0-1 0-16,-1-8 0 0,3-8 0 0,3-2 0 16,2-4 0-16,1-1 0 0,2 3 0 0,3-1 0 15,2-6 0-15,-1-5 0 0,2-1 0 0,1-5 0 16,-2 1 0-16,1 1 0 0,0 0 0 0,-3 6 0 16,0 1 0-16,-2 5 0 0,0 2 0 0,-4-4 0 15,0-4 0-15,-2 3 0 0,-2 7 0 0,-2 6 0 16,0 0 0-16,-2 0 0 0,1-2 0 0,2-4 0 15,0-7 0-15,3-9 0 0,2-5 0 0,2-5 0 0,2 0 0 16,2-8 0-16,1 0 0 0,0-2 0 0,2-3 0 16,-2 1 0-16,3-2 0 0,-1-1 0 0,0-1 0 0,-1 4 0 15,1-3 0-15,0 2 0 0,-2 2 0 16,1-1 0-16,-2-1 128 0,0 2-128 0,0-2 0 0,-2 2 128 16,0 1 208-16,0 2 48 0,1-4 0 0,-2 2 0 15,2-3-384-15,2-2 0 0,0-1 0 0,2-3 0 16,1 0 0-16,1-2 0 0,1-2 0 15,1-2 0-15,2-4 0 0,0 1 0 0,1-3 0 0,-3 0 0 16,-1 0 176-16,2-3-48 0,4 1 0 0,3 1 0 0,1-6 80 16,-1 1 16-16,0 2 0 0,-3 2 0 15,0-2 32-15,-3 2 0 0,-1-1 0 0,-3 6 0 0,-2-3-256 0,1 2 144 16,0 0-144-16,0 4 128 0,1 0-128 0,0-1-144 16,1 2 144-16,2-1-208 0,3 1 208 0,2-4 0 15,-3 0 0-15,1-1-144 0,6-2 144 0,3-1 0 16,1-3 0-16,2 1 0 0,-1-4 0 0,-1 4 0 15,2-3 0-15,-2-1 0 0,-1 4 0 0,-4 3-160 16,-2-3 160-16,-2 3 0 0,-3 0 0 0,-2 0 0 16,-2 0 0-16,-1 0 0 0,-2 0 176 0,-3-2 80 0,0 0 32 15,-1-2 0-15,-3-3 224 0,0-3 32 0,-1-3 16 0,-1-6 0 16,0-3-64-16,2-6-16 0,2-1 0 0,0-5 0 16,5-1-352-16,-1-3-128 0,5-3 0 0,1-7 0 15,3-3 0-15,4-1 0 0,1 1 0 0,2 3 0 16,-2 1 0-16,0 2 0 15,0 3 0-15,0-1 0 0,-3-1 0 0,0 3 0 16,-3 6 0-16,-2-1 0 0,0-4 0 0,-2-1 0 0,0 0 0 0,-2-1 0 16,-2 2 0-16,1-2 0 0,-1-1 0 0,-1-2 0 15,-1 1 0-15,0-10 0 16,2-6 0-16,-2-4 0 0,1 1 0 0,1-3 0 0,2-1 0 16,0-2 0-16,1 2 0 0,1-8 0 0,1-4 0 0,2 6 0 15,0 10 0-15,1 0 0 0,2-4 0 0,0 0 0 0,1 2 0 0,-1 0 0 16,0 6 0-16,-2 2 0 0,1 3 0 0,-1-3 0 15,-1 0 0-15,-2 0 0 0,0 4 0 0,-1-4 0 16,0 0 0-16,0-3 0 16,0 3 0-16,-2 0 0 0,0-3 0 0,-2 0 0 15,1 7 0-15,-2-7 0 0,-1-3 0 0,1-1 0 0,-1-2 0 0,-1 0 0 16,1-1 0-16,-3-5 0 0,2 4 0 0,0-1 0 16,0-3 0-16,0-1 0 0,1 0 0 0,-3 0 0 15,1-5 0-15,-1 4 0 0,-1 5 0 0,1 8 0 16,0 4 0-16,0-6 0 0,-4-6 0 0,0-4 0 0,-1 8 0 15,2-6 0 1,-1-2 0-16,1 1 0 0,2-1 0 0,-1 1 0 16,0-1 0-16,0-3 0 0,-1-2 0 0,1-1 0 0,0 2 0 15,1 1 0-15,-1-3 0 0,0 7 0 0,1 5 0 0,-3-6 0 0,0-5 0 0,-2-2 0 16,1 4 0-16,-4-1 0 0,3 4 0 0,-4-3 0 16,0-1 0-16,-1 1 0 15,-1 0 0-15,0 1 0 0,3 11 0 16,1-12 0-16,1-8 0 0,3-2 0 0,2 0 0 15,2 1 0-15,3 3 0 0,1-6 0 0,4-7 0 0,1 3 0 16,1 4 0-16,-2 11 0 0,1 4 0 0,0-9 0 16,1-9 0-16,0-1 0 0,0 5 0 0,-2 1 0 0,0 6 0 0,-1-2 0 0,-2 1 0 15,-1 0 0-15,-1 6 0 0,0-3 0 16,-1 8 0-16,0-7 0 16,0-1 0-16,-2-1 0 0,-1 2 0 0,1 2 0 15,0 3 0-15,0 2 0 0,0-6 0 0,-1 3 0 0,2-4 0 0,-2 2 0 0,3 0 0 16,0 4 0-16,1 6 0 0,-2-8 0 0,0-3 0 15,1-3 0-15,0 6 0 16,-1 0 0-16,1 6 0 0,0 2 0 0,1-6 0 16,-3 6 0-16,2 2 0 0,-1 3 0 0,-1 6 0 0,-1 3 0 0,1 3 0 0,-2 2 0 15,0 4 0-15,-1 1 0 16,-1 1 0-16,0-1 0 0,1 1 0 0,-2-1 0 16,2 2 0-16,1 3 0 0,0-1 0 0,2 2 0 15,-1 2 0-15,0-1 0 0,1 2 0 0,0 1 0 16,-1 2 0-16,1 0 0 0,-1 1 0 0,0-1 0 0,-1 2 0 0,3 1 0 0,-1 4 0 15,1 2 0 1,-1 2-624 0,2 2-112-16,1 1-32 0,-1 2 0 0,1 3 144 0,-1 2 32 0,1 0 0 0,-2 2 0 15,1 2-832-15,1 2-176 16,0 2-16-16,-1 6-16 0</inkml:trace>
  <inkml:trace contextRef="#ctx0" brushRef="#br0" timeOffset="111844.16">13848 4846 38703 0,'-2'-1'3440'0,"0"1"-2752"0,1 0-560 0,0 0-128 0,1 0 224 16,-1 0 16-16,-3 0 0 0,-2-3 0 0,-3 3-240 0,-4-3 0 0,-4 0 0 0,-2-1 0 0,-4-2-608 0,-5 0-64 0,-4-3-16 0,-6 0 0 16,-5 1-656-16,-5-1-128 0,-2 3-16 0,-5 0-16 15,2 2 176-15,-3 1 48 0,-1 0 0 0,-1 3 0 0,-1 0 1952 0,0 3 400 16,-1 0 80-16,1 1 0 0,3-1 416 0,1 0 80 16,-2-3 16-16,2 3 0 0,2-2-512 0,0 1-112 15,4 5-16-15,0-5 0 0,5 4-432 0,2 2-80 16,3-2-32-16,4 0 0 0,1 3-128 0,3 1-32 0,5 0 0 0,3-1 0 15,2 4-160-15,2-3-32 0,6 2-128 0,1-2 192 16,4 0-192-16,2 1 0 0,2 1 0 16,3 2 0-16,1-2 0 0,0 4 0 0,1 0 0 0,0 3 0 15,0-4 0-15,2 1 0 0,-2 1 128 0,0 4-128 16,1 2 0-16,-1 1 0 16,0 5 0-16,-2 3 0 0,0-1 0 0,-2 1 0 0,-1 3 0 0,1-1 0 15,-2 4 0-15,1 1 128 0,-1-5-128 0,1 4 0 16,1 6 416-16,0 1-16 0,3 5 0 0,3 1 0 0,2 2-208 15,2 2-64-15,4-2 0 0,4-3 0 0,1 1 48 16,-2-10 0-16,-2 0 0 0,5 3 0 16,6 14-48-16,3 9 0 0,2 5 0 0,-2-3 0 15,-1 0-128-15,-3 4 0 0,-1 6 0 0,-2 4 0 16,-3 5 0-16,-5-5 0 0,-3-5 0 0,-4-1 0 0,-1 8 0 0,-7 9 0 16,-4 1 0-16,-1 6 0 0,-5 1 0 0,-1 2 0 15,-1 7 0-15,0-7 0 0,2-13 240 0,2 7 16 16,0 7 0-16,2 3 0 0,1-1-256 0,4 0 128 15,1-12-128-15,4 6 0 0,3 13 128 0,3-4-128 16,4-5 0-16,0-3 144 0,1-5-144 0,3 7 128 16,2 8-128-16,-1-5 128 0,-4-18-128 15,0 15 0-15,1 12 0 0,-1 4 0 0,-2-6 0 0,-4 3 0 0,-3 10 0 16,-2-4 0-16,-2-6 0 0,-4 4 0 0,0 2 0 16,-6 1 0-16,1-4 0 0,-1 2 0 0,-3 8 0 15,1-10 128-15,1-10-128 0,1 4 0 0,3 1 0 16,3-7 0-16,3-11 0 0,6 1 0 0,3 3 160 15,3 0-160-15,2-3 0 0,1-2 0 0,2-6 0 0,0 0 0 16,0 4 0-16,1-2 0 0,0-4 0 0,-3-2 0 16,0-8 0-16,-2 7 0 0,-1 8 0 0,-3 1-144 15,-1-5 144-15,-4 0 0 0,1 0 0 0,-5 1 0 16,1-1 0-16,-3-3 0 0,0-10 0 0,1-4 0 0,2 1 0 16,0-6 0-1,2 2 0-15,2-3 0 0,1 0 0 0,2-9 0 16,1-3 0-16,1-4 0 0,-1-8 0 0,0-1 0 0,3 1 0 15,-2-1 0-15,2 2 0 0,-2-1 0 0,-1 2 0 0,-1-4 0 16,-2-7 0-16,-1-1 128 0,-2-1-128 0,0-3 0 0,-2 2 448 0,-3 3 32 16,-1-1 0-16,-1 3 0 15,0-1-224-15,0-3-32 0,-2 3-16 0,1-1 0 0,0-3-208 0,0 3 176 16,1-3-176-16,2 1 160 16,0-3-160-16,0-5 0 0,1-1 0 0,2-6 0 0,1 0 0 0,1-1 0 15,1-5 0-15,0-2 0 0,0 2 0 0,2-4 0 16,1 1 0-16,-1-4 0 0,2 3 0 0,-1 1 0 15,-2-4 0-15,2 1 0 0,-1 1 0 0,-1-1 0 16,2 2 0-16,-2-2 0 0,2-1 0 0,0 2 128 0,-1 1-128 0,1 1 192 16,1-1 112-16,0 1 16 0,1 2 16 0,2-2 0 15,2 2-208-15,-1-3-128 16,4 2 128-16,0 0-128 0,5 0 0 0,0-2 0 16,1-1 0-16,-1-1 0 0,2-4 0 0,4-3 128 15,3 2-128-15,3-5 128 0,0-1-128 0,3 1 0 16,-1 0 0-16,-4 0 0 0,-3 0 0 0,6 0 0 15,7-2 0-15,9-4 0 0,4-1 0 0,1-1-160 0,0 0 160 0,-2-1 0 16,0 3-144-16,3-2 144 0,3 4 0 0,-2 0-144 16,0-1 144-16,-3 4 0 0,-5-3 0 0,-6 1 0 15,-5-1 0-15,-2 4 0 0,-4-3 0 0,-3 2 0 0,-2-2 0 0,-5 2 0 16,-1-4 0-16,-6 1 0 0,-1 0 0 16,-5-5 0-16,-2 2 0 0,-3-6 0 15,-1 1 0-15,-2-8 0 0,-4-7 0 16,-2-4 0-16,1-1 0 0,-2-7 0 0,-1-4 0 0,-1-3 0 15,0-5 0-15,0-5 0 0,0 2 0 0,2-1 0 0,2 4 0 0,2-2 0 16,2-4 0-16,2-1 0 0,1-2 0 0,0-1-192 16,0 2 192-16,-2-6-192 0,-1 4 688 0,-1-6 128 15,1-6 16-15,-1-2 16 16,-1-2-256-16,0-2-48 0,-1-6-16 0,0-1 0 16,1-6-336-16,-1-2 144 0,1-3-144 0,0-3 0 0,0 3 0 0,-3-6 0 0,2 0 0 0,-2-11 0 15,-2-8 0-15,0-2-320 0,-1 3 32 0,-1-3 16 16,4 4-64-1,-1-3-16-15,2 2 0 0,-1-2 0 0,1 5 192 0,1-3 160 0,1 1-208 0,-1 0 80 16,1 15 128-16,-3-13 0 16,2-5 0-16,-1-3 0 0,0 18 336 15,-1-9 0-15,-2-5 0 0,-1-4 0 0,-2 2 96 0,1 0 16 0,-2 10 0 0,2 0 0 16,-2 0 48-16,3-2 16 16,-1-2 0-16,1 1 0 0,2-5-512 0,2 6 128 0,1 4-128 0,1 0 64 15,3 6-64-15,2-2 0 0,3-3 0 0,-1 0 0 0,3 3 0 16,-1 4 0-1,2-2 0-15,-1 9 0 0,1 9 0 0,-1-5 0 0,0-8 0 0,-1 5 0 16,-2 1 0-16,1 3 0 0,-2 0 0 0,-1 3 0 16,-1 3 0-16,-2 1 0 0,1 9 0 0,-1 5 0 15,1 3 0-15,-2-6 0 0,-2-8 0 0,0-1 0 0,1 4 0 0,-1 2 0 16,0-3 0 0,-1 1 0-16,1 4 0 0,1 4 0 0,0 5 0 15,2-1 0-15,0-2 0 0,3 2 0 0,1 2 0 0,2 3 0 16,1 1 0-16,1 3 0 0,1 7 0 15,-1-2 0-15,1-4 0 0,-1 2 0 0,0 2 0 0,-2 5 0 0,1 3 0 0,-3 1 0 0,-1 6 0 16,-2 2 0 0,1 5 0-16,-3-2 0 0,0-1 0 0,-3-1 0 0,1 5-320 0,-2 1-64 0,0 4-16 0,-4 0 0 31,1 5-128-31,-2 0-32 0,-1 4 0 0,1 1 0 16,0 5-752-16,1 3-160 0,3 4-16 0,4 6-21680 0</inkml:trace>
  <inkml:trace contextRef="#ctx0" brushRef="#br0" timeOffset="113717.64">19842 6697 26719 0,'-13'4'2368'15,"1"0"-1888"-15,3-2-480 0,3-1 0 0,1-1 1280 0,-5 3 176 0,-8-1 16 0,-11 2 16 0,-8-2 336 0,-2 2 64 0,0-4 16 0,3-2 0 0,4-2-1248 0,3 0-240 16,0-4-48-16,2 0-16 0,0 0-224 0,-2-2-128 0,1 0 160 0,-3 4-160 0,-2-3 0 0,-3 3-128 0,-1 2-16 0,-4 4 0 16,-5 0 144-16,-7 4 0 0,-2 4 0 15,-6 2 0-15,-6 0 0 0,-4 3 0 0,-2 1 0 0,2 0 0 16,0 1 0-16,4-4 0 0,4 1 0 16,4 1 0-16,2-3 144 0,5 1 64 0,4-1 16 15,6 0 0-15,5-2-48 0,7 0-16 0,5-2 0 16,7-4 0-16,3 2-16 0,4-2 0 0,2 5 0 15,2-4 0-15,2 1 48 0,1-1 16 0,1 0 0 0,0 1 0 16,2 1-32-16,0 1-16 0,-1 4 0 0,0 0 0 0,1 0-16 16,-1 5 0-16,2-3 0 0,0 4 0 0,2 4-144 15,0 0 160-15,1 1-160 0,2 3 160 0,1 5-32 16,0 3-128-16,1 3 192 0,1 3-64 16,-2-1-128-16,0 3 0 0,1 3 0 0,-2-2 128 0,2 1-128 0,-1-1 0 15,0 2 0-15,-1 1 0 0,1 3 0 0,-1 4 0 16,1 3 128-16,-1 6-128 0,0 2 272 0,0 1 32 15,-2 0 0-15,-2-1 0 0,0-6-112 0,-1 9 0 16,-2 8-16-16,-1 5 0 16,-1 2-176-16,1-1 128 0,0-3-128 0,-1 3 128 0,1 9-128 15,-1 1 0-15,3 5 0 0,-2-3 0 0,1-8 0 0,2 8 0 16,0 13 0-16,1-5 0 0,0-1 0 0,3-3 0 16,1 3 0-16,1-1 0 0,3 1 0 0,-2-6 0 0,3-1 0 15,-1-2 0-15,2 0 0 0,-1 0 0 0,1 2 0 16,-2-5 0-16,-2-2 0 0,0 3 0 15,1 8 0-15,-4 1 0 0,-1-3 0 0,-4 1 0 0,0 4 0 0,-3 1 0 16,0 1 0-16,-2-4 0 16,0-2 128-16,1-6-128 0,3 1 0 0,-2-2 0 15,1 1 0-15,2-3 0 0,-1-6 0 0,0 0 0 16,2 5 0-16,-1-3 0 0,0-2 0 0,0-4 0 0,1-3 0 0,0-2 128 16,0-3-128-16,0 0 0 15,0 1 0-15,0-4 0 0,0-3 0 0,-1-4 0 16,1-2 0-16,0-4 0 0,0-3 0 0,1 2 0 0,0 2 0 15,0-2 0-15,2 0 320 0,-1-3 0 0,2-3-16 16,1-2 0-16,1 2 16 0,1-3 16 0,1 1 0 16,1-4 0-16,-2-1-48 0,3-1-16 0,1 3 0 0,1-4 0 15,-1 0-144-15,-1-3-128 0,-1-4 192 0,-2-4-192 16,0-1 128-16,-4 0-128 0,1-6 0 0,-1 1 0 16,-3-1 0-16,0-3 0 0,-2 0 0 0,0-2 0 15,-2 3 0-15,0-5 0 0,1 0 0 0,-2-1 0 16,0-3 192-16,0 0-192 0,1-1 192 0,-1 0-192 0,1 1 0 0,1-2 0 15,-1 2 0-15,-1-2 0 0,1 2 192 0,1 0-64 16,0 3 0-16,1-3-128 0,-1-1 128 16,2 1-128-16,0 0 0 0,1-1 0 0,0-1 0 0,1 2 0 15,2-2 0-15,-1-2 0 0,2-1 0 0,-1 2 0 16,4-1 0-16,1 0 0 0,2 0 176 0,0-2-32 16,2 0 0-16,2 0 0 0,0 3-16 0,0-3 0 15,3 0 0-15,0 1 0 0,3 1-128 0,1 1 0 16,2 0 0-16,3 1 0 0,3-1 128 0,-1 0-128 15,2 1 0-15,1 1 128 0,2-4-128 0,-1 2 0 16,3-1 0-16,2-2 0 0,1 1 0 0,3-1 0 0,2 0 0 16,3-1 0-16,2-4 0 0,0 2 0 0,1-4 128 15,-5 4-128-15,-3-2 0 0,-5 3 0 0,-4 0 0 16,-2 1 0-16,-2 1 0 0,-3 0 128 0,1 1-128 16,-4 1 0-16,-1 0 0 0,-2 0 0 15,-1-2 0-15,0 3 0 0,-1-3 0 0,-1 0 0 0,1 0 0 0,-2-3 0 16,1-1 0-16,-2-2 0 0,-1 0 0 0,-2 0 0 15,-2-4 0-15,0 0 0 0,-3-5 128 0,0-5-128 16,-1 2 192-16,-2-7 16 0,-2-4 0 16,-2-5 0-16,-3-2 144 0,-4-3 32 0,-1-3 0 0,-4-7 0 15,-3 0-384-15,0-4 0 0,0-2 0 0,-3-5 0 16,0-7 0-16,-1 1-192 0,1 0 64 0,2 3 0 0,1 0 128 0,2 2 0 16,2-2 0-16,0 0-128 0,3-4 128 0,1 2 0 15,2 0 0-15,1 2 0 0,2-2 272 0,-1-2 48 16,1 0 0-16,2-6 0 0,1-1-64 0,0 0 0 15,0-2 0-15,-1-2 0 0,0 8-128 0,1-9-128 16,-2-7 192-16,-1-5-192 0,-1 3 0 0,-2-2 0 16,-3-4 0-16,1-5 0 0,-2 1 0 0,0 1 0 15,1-4 0-15,0 5 0 0,1 4-240 0,2 1 0 16,-1 3 0-16,1-1 0 0,1 1 80 0,-1 2 16 16,0 0 0-16,0 2 0 0,0 3 272 15,-2-2 48-15,3 6 16 0,0-4 0 0,3-5 464 0,1-2 112 16,-1 3 0-16,2-1 16 0,-1 6-624 0,1-7-160 15,3-5 0-15,-3-1 0 0,1 6 0 0,-1-2 0 16,-1 7 0-16,-1-3 0 0,0-7 0 0,-3 3 0 0,-1 0 0 16,-2 4 112-16,2 7-112 0,0-1 0 0,0-3 0 0,0 2 0 15,-1 1 0-15,1-1 0 0,3 2 0 0,0 2 0 16,1 0 0-16,-1 3 0 0,2 0 0 16,-2 4 0-16,2 0 0 0,-1-2 0 0,-1 0 0 0,0 0 0 15,-1 6 0-15,-2 0 0 0,-1 2 0 0,0 0 0 16,1 4 0-16,-3-2 0 15,1-5 0-15,-2 2 0 0,-2 3 0 0,3 3 0 0,-3 2 0 0,4 4 0 16,-1 2 0-16,2 3 0 0,1-1 0 0,-1 0 0 16,2 5 0-16,-1 2 0 0,1 5 0 15,0 1 0-15,2 3 0 0,-2 4 0 0,2 4 0 0,0 5 0 16,1-1 0-16,0 7 0 0,1 1 0 0,-1 2 0 31,2 5-656-31,0 2-128 0,2 1-32 0,0 6-16160 0,4 2-3248 0</inkml:trace>
  <inkml:trace contextRef="#ctx0" brushRef="#br0" timeOffset="115487.82">21580 6827 43311 0,'-10'-5'3840'0,"3"4"-3072"0,3 1-608 0,2 0-160 0,1 0-704 0,-4-3-160 0,-4 2-32 0,-7-4-16 0,-8 2 400 0,-3-4 96 0,-2 4 16 0,-4-4 0 0,2 4 400 0,-2 0-128 0,0 0 128 0,-3-2 0 15,-4 1 0-15,-2-2 304 0,-4-2-48 0,1 0-16 16,-2 1 176-16,0-1 32 0,0 0 16 0,-1 2 0 16,-1-2-96-16,2 0-32 0,3-1 0 0,0 6 0 15,1-1-176-15,1 4-32 0,0 0-128 16,1 1 192-16,3 4-192 0,-3 5 128 0,2 0-128 0,2 0 0 15,1 2 0-15,4 1 0 0,4-1 0 0,5 0 0 0,3 1 0 0,5-2 0 16,4 1 0-16,4 1 0 0,2-4 0 0,3 3 192 16,4 1 0-16,0 2 0 0,3 1 0 0,1 0 0 15,0 3 0-15,3 1 0 0,0 6-48 0,1 2-16 16,1 5 0-16,0 0 0 0,-1 1 48 0,1 4 0 16,0 3 0-16,-1 4 0 0,0-1 48 0,-3 3 16 15,1 2 0-15,-3 0 0 16,0 2-240-16,-2 2 0 0,1 4 128 0,0 3-128 15,2 3 128-15,0-2-128 0,2-2 176 0,-1 2-176 0,4-4 0 0,0 3 0 0,3 3 0 16,2 7 0-16,2 3 240 0,2-4-64 0,-2-6-16 16,1 4 0-16,1 6-32 0,-1 5 0 0,0 7 0 0,0 0 0 15,-3 4-128-15,-2-2 0 0,-3-3 0 0,-1 3 0 16,-3 4 128-16,-2 1 80 16,-2-1 32-16,-5 1 0 0,-3 5-96 0,-3-2-16 15,-5 3 0-15,-5 1 0 0,-5 4-128 0,-4-1 0 0,-2 6 0 0,-4-2 0 16,5-13 208-16,0 4-32 0,0-1-16 0,4 2 0 15,3-1-160-15,2-3 0 16,5-11 0-16,2 3 0 0,2 5 0 0,4 1 0 16,1-3 0-16,0-7 128 0,1 0-128 0,2 0 0 0,2 4 0 0,-1 2 0 0,1 0 0 15,-2-5 0-15,0-7 0 0,0 8 0 0,-1 5 0 0,-1-1 0 16,1-5 0-16,-1-6 0 0,0-3 0 0,2-7 0 16,2-3 0-16,1-2 0 0,3-5 0 0,2-3 0 15,1-6 0-15,1-3 0 0,2-4 0 0,0-4 0 16,-1 1 0-16,1-6 0 0,0-1 0 0,0-2 0 15,1-1 0-15,-1 1 0 16,1-5 192-16,0 0 0 0,-1 1 0 0,0-4 0 16,-1-2 160-16,-2 0 32 0,1-1 16 0,-1-2 0 0,-1-2-96 0,-1 1-32 0,1-5 0 0,-1 0 0 31,0-2-272-31,1-1 0 0,-1-1 0 0,-1-3 0 16,1 4 0-16,-1-4 0 0,-1 1 0 0,1 1 0 15,-1-4 0-15,-1 4 0 0,2-1 0 0,-2 0 0 0,2-2 0 0,-2 2 0 0,2-2 0 0,-1-1 0 16,0 2 0-16,1-3 0 15,0 2 0-15,1-2-144 16,0 0 144-16,1 2 0 0,3 0 0 0,0-2 0 16,3 0 128-16,0 1 96 0,4 1 32 0,3-1 0 0,2 1 0 0,1-2 16 0,1 0 0 0,1 0 0 31,1 0-272-31,1 0 0 0,1-2 0 0,2-1 0 16,2 2 0-16,0 1 0 0,3 0 0 0,-2 0 0 0,0 1-128 0,3 4 128 15,0-1 0-15,1 2-144 0,0 0 144 0,0 1 0 16,-3-1 0-16,-1 1 0 0,1-1 0 0,-1 1 0 15,0-1 0-15,0 0 0 0,0 0 0 0,-1 0 0 16,-1 0 0-16,-2 1 0 0,-1-1 0 0,-1 0 0 16,2 0 0-16,-1 0 0 0,-2-1 0 0,-2 0 0 15,-1 1 0-15,-1-2 0 0,-2 0 0 0,-2-2 0 16,-2 2 128-16,-1-1-128 0,-4 0 176 0,-1 1-48 16,0-2 0-16,0 1 0 0,-2-2-128 0,1 2 0 15,-1-3 0-15,-1-3 0 0,-1 2 0 0,0-2 0 0,0 0 144 16,-1-6-144-16,1 2 416 0,-3-8 16 0,1 2 0 0,-2-3 0 15,0-3 272-15,-2-6 64 0,0-6 16 0,-1-1 0 16,0-3-624-16,-1-6-112 0,0-3-48 0,-2-4 0 16,2 3 0-16,0-11 0 0,0-10 0 0,1-10 0 15,2 3 0-15,1-2 0 0,1 1 0 0,1-2 0 16,1 3 0-16,-2-2 0 0,2-4 0 0,-1 0 0 16,0-1-384-16,-2 1-64 15,-1 0 0-15,1-11-16 0,1-5 736 0,-2-1 160 0,1 1 16 0,-1-3 16 16,0-8-336-16,1 1-128 0,0 0 0 0,1-1 0 15,-1 2 0-15,3-5 0 0,-1-7 0 0,1 2 0 16,0 9-480-16,-2-9-96 0,2-2 0 0,-3 6-16 16,0 8 256-16,-2 1 48 0,0-1 16 0,-3 5 0 0,0 4 112 15,-2-3 32-15,-1 7 0 0,-2-4 0 0,-1-5 128 16,-1 0 0-16,-1 3 0 0,1 10 0 0,2 13-144 0,-2-8 144 16,0-10-160-16,-2-3 160 0,3 1 0 0,-1 1 0 15,3 2 0-15,-1 3 0 0,3 5 0 0,-2-1 160 16,3 2-32-16,-1 2 0 0,3 11 80 0,-2-3 16 15,0-5 0-15,-1 7 0 0,-2 3-80 0,-1 2-16 16,1 2 0-16,-1 4 0 0,0 2-128 0,0 0 0 0,-3 1 0 16,4 1 128-16,-1 4-128 0,0 0 0 0,2 4 0 15,0 1 0-15,2 3 0 0,-1 3 0 0,1-1 0 16,0 1 0-16,0 1 0 0,0 0 0 0,0 2-144 0,0 3 144 16,1 4 0-16,0 2-160 0,2 4 160 15,-1 0-128 1,2 5-320-16,-1 2-48 0,2 3-16 0,0 0 0 15,2 4-896-15,4-2-192 0</inkml:trace>
  <inkml:trace contextRef="#ctx0" brushRef="#br0" timeOffset="117376.9">26932 8961 37775 0,'-5'-8'3360'0,"1"2"-2688"0,1 4-544 0,0 0-128 0,1 2-384 0,-3-1-96 0,-4-6-32 0,-7 1 0 0,-9-2-528 0,-8-2-112 0,-7 0-32 0,-5 1 0 0,-2 2 640 0,-3-2 128 16,1 3 32-16,-4-1 0 0,-3-2 944 0,-2 3 192 15,-2-1 32-15,1 0 16 0,1 1 400 0,0-3 80 16,2-1 0-16,2 0 16 0,2 2-448 0,2-2-80 0,5-2-32 16,1 2 0-16,6 1-272 0,2 2-48 0,3-5-16 15,6 5 0-15,3 1-144 0,4 2-16 16,4-1-16-16,4 4 0 0,3 1-32 0,2 0-16 15,2 4 0-15,2-2 0 0,2 2-48 16,0 2-128-16,2 0 192 0,2 2-64 0,0 0-128 0,2 0 0 16,1 0 0-16,1 1 128 0,1 1-128 0,1-4 0 0,0 2 0 0,1-2 128 15,-1 0-128-15,0 0 0 0,0 0 144 0,-2-2-144 16,-1 2 160-16,0-1-32 0,1 2-128 0,-2 2 192 16,1-1 0-16,-2 1-16 15,0 4 0-15,0 2 0 0,1 1-48 0,0 6 0 16,0 0 0-16,1 4 0 0,0 3-128 0,2 4 0 0,-1 2 0 0,2 3 0 0,-2 3 0 15,2 1 0-15,1 5 0 0,1 0 0 0,-1 0 0 16,0 1 0-16,0 5 0 0,-4-1 0 0,0 4 0 0,-4 4 0 16,1 6 0-16,-4-4 0 0,-2 1 0 0,-2-1 0 15,0-2 0 1,0 0 0-16,2 0 0 0,-1 1 0 0,3-1 0 0,-2 2 0 0,2 1 512 0,0-2 32 16,0 0 0-16,-1 4 0 0,2 2-352 0,-2 3-64 15,2 2 0-15,-3-3-128 0,2 1 0 0,-3-6 0 16,2 5 0-16,-2-6 0 15,2 4 0-15,-1-4 0 0,2-2 0 0,-1-5 0 16,2-5 0-16,0-4 0 0,0-4 0 0,2-1 0 0,1-4 0 16,-1 0 0-16,2-3 0 0,-2-1 0 0,1-2 416 0,-2-3-32 0,-1-3 0 0,0 1 0 15,-1-5-384-15,-2 0 0 0,-1-2 0 0,0 1 0 16,-3-1 0-16,1-1 0 16,-1-1 0-16,-1-2 0 15,-2 0 0-15,1-2 0 0,0-2 0 0,-1-2 0 16,1-1 128-16,-1-3-128 0,2 0 128 0,-2 0-128 0,1-2 352 0,1-4-16 0,1 3 0 0,1-2 0 15,1-2-16-15,2-2 0 0,1 3 0 0,0-4 0 0,2 1 112 16,-1-2 16 0,1 1 0-16,1-2 0 0,-1 2-176 0,1-1-16 0,0 1-16 15,1 3 0-15,-1-1-240 0,1-2 0 16,1 4 0-16,0-2 0 0,2 2 0 0,3 0 128 16,0 0-128-16,4 2 0 0,-1-2 0 0,5 0-128 15,2 0 128-15,6 0-208 0,2 0 208 0,1 0 0 16,4 0-160-16,0 0 160 0,0 0 0 0,2 0-144 15,2 1 144-15,-2 4 0 0,2-1 0 0,-2 0-128 16,3 2 128-16,0-2 0 0,1 2 0 0,0-1 0 16,0-2 0-16,3 1 0 0,1 2 0 0,1-2 0 15,1 2 0-15,-2 0 0 0,-3 1 0 0,-2-1 0 0,-1 0 0 16,-6 0 0-16,-3-2 0 0,-4 2 0 0,-1-4 0 0,-3 2 0 16,-2-1 0-16,-3-3 0 0,0 1 0 0,-3-1 0 15,-2-1 0-15,0 1 0 0,-2-3 0 0,-2-1 0 16,-1 2 0-16,0-2 0 0,1-2 0 0,-2-3 0 15,2 0 432-15,-1-1-16 0,1-5 0 0,1 1 0 16,0-2-32-16,0-5-16 0,0 1 0 0,-1 1 0 16,-1-3 176-16,0-3 32 0,-1-3 16 0,0 0 0 15,-2-2-464-15,-2-4-96 0,0-5-32 0,-2-4 0 16,0 1 0-16,-2-4 0 0,0-2 0 0,-1-6 0 0,-1 3 0 16,0-5 0-16,-2-1 0 0,1-1 0 0,2-1 0 15,-1-2 0-15,1-2 0 0,1 0 0 16,-1 0 0-16,1 0 0 0,0-4 0 0,0 0 0 0,0 2 0 0,-1-6 0 15,1 2 0-15,1-4 0 0,0 1 0 0,2-1 0 16,-1-2 0-16,1-2 0 0,2-2 0 0,0 4 0 16,1 2 0-16,0-3 0 0,1 7 0 0,0 0 0 15,1 2 0-15,-1 3 0 0,0 1 0 0,-1 3 0 16,0 6 0-16,-1-2 0 0,-2 6 0 0,0 1 0 16,-2 2 0-16,-3 5 0 0,0-1 0 0,-2 2 0 15,-1 3 0-15,-4 2 0 0,-1-1 0 0,-3 5 0 16,-3 3 0-16,-4 1 0 15,-1 3-976-15,-5 3-192 0,-4 0-48 16,-2 6-15520-16,-5 1-3104 0</inkml:trace>
  <inkml:trace contextRef="#ctx0" brushRef="#br0" timeOffset="119074.9">29090 9723 35935 0,'-1'-2'3200'0,"-1"0"-2560"0,1 2-512 0,0 0-128 0,0 0 1056 0,-1-2 192 15,2 2 32-15,-3-4 16 0,-2 2-864 0,0-4-176 0,-3 2-48 0,1-2 0 0,-2 0 160 0,1-1 16 0,0 0 16 0,-2-2 0 0,2 3-208 16,-1 0-64-16,0-1 0 0,0 0 0 0,-1 1-128 0,-3 1 192 31,-2 1-192-31,-2 2 192 0,-3 1-192 0,-2-3 0 16,-1 4 0-16,-3-2 128 0,0 4-128 0,-3-2 0 16,2 4 0-16,-1-1 128 0,0 4 0 0,-3-4-128 15,1 6 192-15,-3-2-64 0,0 2-128 0,1 0 0 0,2 1 0 16,2-3 0-16,4 2 0 0,4-3 0 0,4 0 0 15,4 0 0-15,5 0-160 0,2 1-16 0,2-1 0 16,3 1 0-16,3-1 176 0,0 3 0 0,2-1-144 0,0 1 144 16,3 3 0-16,-2-3 0 0,2 4 0 0,0-3 128 15,1 2 128-15,-1 4 0 0,1 0 16 0,0 0 0 16,-2 5-272-16,-1-1 0 0,0 2 0 0,-2 4 0 16,-1 2 0-16,-3 1 0 0,-2 5 0 0,-1 4 0 15,-1 0 0-15,-2 3 0 0,-1 0-128 0,0 0 128 16,1-3 0-16,1 3 0 0,0 0 0 0,0 1 0 0,1 5 160 15,2-3 32-15,1 3 0 0,1 1 0 16,0 3 0-16,0 0 0 0,-2-2 0 0,1 2 0 0,-1-4-192 16,-3 1 128-16,-1 3-128 0,-2 2 128 0,-1-1-128 0,1 0 0 15,-1-1 0-15,1-1 0 0,-1-1 0 16,1-2 0-16,1-5 0 0,2-4 0 0,1-3 256 0,2-2 0 16,1-5 16-16,1-2 0 0,1-5 64 0,0-1 16 15,3-4 0-15,0-1 0 0,0-5-80 0,-1-4-16 16,1 2 0-16,-1-3 0 0,0-2 16 0,-2-3 0 15,0 0 0-15,1 0 0 0,0 0-96 0,-1-3-32 16,2 0 0-16,-1-1 0 0,2-2 144 0,1-2 32 0,1 0 0 16,0-3 0-16,3 1-144 0,1 3-32 0,-2-2 0 15,4-1 0-15,2 1-144 0,5 2 0 0,2-2 0 16,2 2 0-16,2 4 0 0,1 0 0 0,0 3 0 16,3 0 0-16,1 3 0 0,4 4 0 0,-2-1 0 0,1 0 0 15,-3 0 0-15,1 2 0 0,0-2 0 0,0 0 0 16,2 0-128-16,1-2 128 0,3 2-160 0,0-3 160 15,2-3 0-15,1 0 0 0,1 0 0 0,0-3 0 16,-1 3 0-16,-1 0-144 0,-3 0 144 0,-3 0 0 16,-3 3 0-16,-4 0 0 0,-2 0 0 0,-5 0 0 15,-3 4 0-15,-6-4 0 0,-3 4 0 0,-3-4 0 16,-2 2 0-16,-2-1 0 0,-2 0 0 0,-1 1 0 16,-3-2 0-16,-1 1 0 0,-1-2 0 0,0-2 0 15,-2 0 0-15,1 0 144 0,-1-2-144 0,2-5 160 0,0 0 32 16,0 1 16-16,1-5 0 0,0-3 0 0,0-2 96 15,0-2 16-15,2-8 0 0,1-3 0 0,0-5 128 0,1-5 48 16,2-4 0-16,1-8 0 0,0-2-112 0,0-1 0 16,1-3-16-16,1 0 0 15,-2 0 80-15,0-2 32 0,-2 1 0 0,0 2 0 0,-1 2-352 0,1 3-128 16,-3 0 0-16,-1 3 0 0,-2 1 0 0,0 3 0 16,-1-2 0-16,-2 4 0 0,-1-3 0 0,-2 4 0 15,-1 3 0-15,0-3 0 0,-1 0 0 0,0-1 0 16,-1-1 0-16,0 1 0 15,0 1-400-15,0-2-32 0,2-2 0 0,0 1 0 16,3 1 432-16,2 3 0 0,2-1 0 0,0 4 0 0,4 5 0 0,2 0 0 0,2 1 0 0,0 3 0 16,1 2 0-16,0 1 0 15,3 3 0-15,-1 3 0 0,0 3 0 0,0 1-208 16,1 4 16-16,-3 0 16 0,1 3-16 0,-1 2 0 0,1 3 0 0,-1-4 0 16,0 5-80-16,-1-2-32 0,1 4 0 0,-1 0 0 15,0 0 160-15,-1 1 144 0,1 2-208 0,-1-1 80 16,-2 0 128-16,3-2 0 0,0 0 0 15,0 0 0-15,-21 21 0 0,13-14-128 16,-2 4 128-16,-2 3 0 0,-3 1 0 0,-1 1 0 0,-4 0 0 0,-1 0-128 0,-3 0 128 16,0 2 0-16,-5-1 0 0,-2 1 0 0,0 1 0 15,-2-3 0-15,-3 0 0 0,-1-4-128 0,-1 1 128 16,-6-6-160-16,-3 2 160 0,-7-6-16144 16,-7-3-3136-16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2T16:17:39.04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11690 4988 11967 0,'-1'-6'1072'0,"0"2"-864"0,0-2-208 0,-1 2 0 0,1 1 5712 0,1 0 1104 0,0 0 224 0,-1-6 32 0,-2-1-5888 0,1-6-1184 0,-3-3-224 16,-2 3-48-16,-1 0-736 0,-3 0-144 0,-1 4-16 0,-3 1-16 0,-1 3 768 0,-4 2 160 0,-1 2 16 0,-6 2 16 16,-2 2 416-16,-5 0 96 0,-3 2 16 0,-7 0 0 15,-5 3 608-15,-8-2 128 0,-7 3 32 0,-6-4 0 16,-1 0-320-16,-3-2-64 0,-1 0-16 16,-3-4 0-16,-2 4-80 0,0-3-16 0,-2-3 0 0,0-1 0 15,2-1-192-15,-3 0-32 0,-3 2-16 0,-2-3 0 16,0 3-96-16,-1 4-32 0,0 1 0 15,-2 1 0-15,-3 1-208 0,2 4 0 0,3-2 0 0,4 4 0 0,2-1 0 16,1 0 0-16,2 1 0 0,1 2 0 16,1-3 0-16,4-2 0 0,1 0 0 0,0 1 0 15,-1-2 0-15,1 1 0 0,2 1 0 0,4-5 0 16,7 1 0-16,2-2 0 0,2-1 0 0,3 2 0 0,3 0 128 0,5-4-128 16,3 1 176-16,1 0-176 15,5-4 304-15,1-1-48 0,3 0-16 0,2 2 0 0,3-2-112 0,2 1-128 16,1 1 176-16,3 2-176 0,2-2 128 15,2 3-128-15,2 0 0 0,0 2 0 16,2 1 0-16,0 0 0 0,2 1 128 0,0 2-128 0,1-2 128 0,1 4-128 16,1-2 144-16,0 0-144 0,2 3 0 0,-1-2 0 0,1-2 0 15,1 3 0-15,1 0 0 0,0-1 0 0,2-2 0 16,0 2 0-16,1-1 224 0,1 0-48 16,0 0-16-16,1 0 0 0,2 1 48 0,-1 2 16 15,2 1 0-15,0 2 0 0,1 4-224 0,0-1 128 0,0 2-128 0,0 2 0 16,0 2 0-16,0 5 0 0,-1 1 0 0,4 7 0 15,-1 8 0-15,2 5 0 0,1 7 0 0,-2 2 0 16,1 0 0-16,-1 2 0 0,-2-5 0 0,-1 3 0 16,-2 4 0-16,1 0 128 15,-1 4-128-15,-1-1 0 0,-1 1 0 0,1-2 0 16,-1-4 0-16,0-5 0 0,0-3 0 0,2 4 0 0,-2 5 0 0,1 1 0 0,1 3 0 16,-2 3 0-16,-1 4 0 0,-1 0 0 15,-2-5 0-15,-2 0 0 0,1 3 0 16,-4 2 0-16,1-2 0 0,-1-4 0 0,0-4 0 0,-2-4 0 15,2-6 0-15,1-5 0 0,-2-1 0 0,2-5 0 16,-1 1 0-16,1-2 0 0,1-5 0 0,1-1 0 0,1-9 0 0,0-2 0 16,3-4 0-16,0-2 0 0,1 1 192 0,0-5-48 15,1 0-16-15,2-2 0 16,-2 0 352-16,1-2 64 0,1 1 16 0,-1 0 0 16,2 0-320-16,-1 1-64 0,-1-3-16 0,2 4 0 15,-2-5-160-15,1 2 0 0,-1-1 144 0,1 0-144 16,0 1 0-16,3-2 0 0,1-2 0 0,0 1 0 15,3-1 240-15,2-1-32 0,2 1 0 0,3-2 0 0,3-1 80 0,1-1 16 0,4 1 0 16,2-1 0 0,0-2-144-16,4 3-32 0,0-3 0 0,2 4 0 0,1 1-128 15,-1-2 192-15,3 6-192 0,4-3 192 0,0 1-192 0,5 1 0 16,4 1 0-16,7-2 0 0,7 1 0 0,3-4 0 16,0 1 0-16,4-4 0 0,-4 1 0 0,11-2 0 15,7-2 0-15,3 2 0 0,-1 0 128 16,2 0-128-16,-1 2 192 0,-2-1-64 0,-2 4-128 0,-2 1 0 0,0 1 144 15,-3 2-144-15,0 3 0 0,0 0 0 16,3 0 0-16,2-2 0 0,0-2 0 0,-2 2 0 0,1-1 0 0,-2 0 0 16,-2 1 0-16,0-1 0 15,3 0 0-15,-3 0 0 0,-2-3 0 0,1 1 0 0,2 1 0 16,3-4 0-16,-1-2 0 0,-3 1 0 0,-4-4 0 0,-1 1 0 0,-2 2 0 16,-2-2 0-16,0 0 0 15,-3-3 0-15,-6 2 0 0,-5 1 0 0,-7 1 0 0,-6 1 0 16,-2 0 0-16,-6 1 144 0,-2 0-144 15,-2 3 0-15,-4-2 448 0,0 1-32 0,0 1 0 16,0-3 0-16,-1 3-256 0,-2-2-160 0,1 0 192 0,-2 0-192 16,1-2 0-16,0 2 0 0,-2-2 0 0,-2 2 0 0,-1 0 0 0,-2 0 0 15,-1 2 0-15,0-4 0 0,-3 2 0 0,-1 2 0 16,0-4 0-16,-1 4 0 16,0-3 0-16,-1 0 0 0,-3 3 0 0,1-5 0 15,-1 4 0-15,1-3 160 0,-1 1-160 0,-1 0 128 16,0 0 0-16,-2-1-128 0,2 2 192 0,0 0-64 0,0 0 48 0,1-3 0 15,-1 4 0-15,2-3 0 0,0-1-176 0,-1 2 0 16,2-3 0-16,-4 2 128 0,1-2-128 0,0 0 0 16,0-4 0-16,0 0 0 0,-1-3 240 0,1-5-48 0,-1-4 0 0,-1-3 0 15,0-1 288-15,-2-3 48 0,-1-5 16 0,1-7 0 16,-1-4-400-16,-1-4-144 0,1-5 0 16,-1-6 0-16,1 6 0 0,-1-7 0 0,1-2 0 0,-2 0 0 15,1 4 0-15,1 7 0 16,-1 5 0-16,0 4 0 0,-1 2 0 0,1 1 0 15,-1-4 0-15,0-2 0 0,1 4 0 0,0-1 0 16,-1 3 0-16,0 3 0 0,0-1 0 0,1-1 0 0,-2 5 0 0,-1-4 0 0,1 3 0 0,-2-6 0 31,-1-2 0-31,1-2 0 0,-3 3 0 0,1 1 0 0,1 3 0 0,-1 1 0 16,1-2 0-16,2 1 0 16,1 1 0-16,0 0 0 0,2 5 0 0,1 0 0 0,0 1 0 0,1 1 0 15,1 5 0-15,0-2 0 0,0 4 0 16,1 0 0-16,-1 5 0 0,0 3 0 0,0 4 0 0,-2 2 0 15,0 0 0-15,0 3 0 0,0 1 0 0,-1 3 0 16,0-2 0-16,-2-1 0 0,1 4 0 0,-1 1 0 16,1-3 0-16,-1 3 0 0,0 0 0 0,-1-2 0 0,0 2 0 0,-1 0 0 15,2 0 0-15,-2 2 0 16,1-2 0-16,-1 0 0 0,-1 0 0 0,1 3 0 16,-1 1 0-16,-2-4 0 0,2 2 0 0,-3-1 0 15,1 2 0-15,-3-1 0 0,-1-2 0 0,-1 4 0 0,-4-4 0 0,-3 1 0 16,-1 1 0-16,-4-2 0 0,-1 0 0 0,-2 0 0 0,-3 0 0 15,-4-2 0-15,-3 1 0 0,-3-1 0 0,-2 0 0 0,-1 0 0 16,0-1 0-16,1 2 0 0,1-4 0 0,2 1 0 16,3 1 0-16,0-3 0 0,0-1 0 0,1 1 0 15,1-2 0-15,-2 0 0 16,0-1 0-16,-3 2 0 16,3 1-784-16,-1 0-160 0,-2-3-16 0,-2-3-24288 0</inkml:trace>
  <inkml:trace contextRef="#ctx0" brushRef="#br0" timeOffset="9547.48">11515 6805 28559 0,'5'-13'2544'0,"0"4"-2032"0,-2 0-512 15,-1 3 0-15,-1 2 816 0,3-2 64 0,3-9 16 0,4-5 0 0,4-8-2688 0,2-3-512 0,1 5-128 0,-4 4 0 0,1 6 2432 0,-2 3 560 16,-2 7 80-16,-3 0 0 0,1 6 896 0,-2 0 160 15,0 2 32-15,-1 4 16 0,0 4-688 16,-1 0-144-16,-3 3-16 0,0-1-16 0,-2 4-560 0,-5 0-96 16,-1 3-32-16,-7-3 0 0,-4 2-384 0,-7-2-96 15,-2-3-16-15,-7-6 0 0,0-1 112 0,-11-1 32 16,-8-3 0-16,-8-4 0 0,-7 2 592 0,-6-5 112 16,-1 4 32-16,1-1 0 0,4-1 320 0,4 3 80 15,5 0 16-15,0 3 0 0,4-1-320 0,2 2-64 0,5 2-16 0,4 1 0 16,5 2-336-16,3 1-64 0,2 2 0 0,4-3-16 15,3 1-176-15,3 0 0 0,3 0 0 0,2 2 0 16,0-2-208-16,3 1-32 16,2-1 0-16,1 0 0 0,6-1-80 0,1-2-32 15,5-1 0-15,3-2 0 0,5 1 64 0,7 0 16 0,6 0 0 0,10-4 0 0,9 1 432 0,10 1 96 16,9-2 0 0,6-1 16-16,8-1 192 0,2-2 48 0,2 0 0 15,3 0 0-15,5 6-384 0,-3-2-128 0,0 1 0 0,-6 1 144 16,-1-2-144-16,0-1 0 0,-2 5 0 15,1-1 0-15,-1-1 0 0,-5 0 0 0,-5-2 0 0,-5-2 0 16,-4 1 0-16,-5-3 0 0,-4 2 0 0,-6-1 0 0,-7 2 176 0,-7 0 0 16,-6 0 0-16,-5 0 0 15,-8 0 144-15,-4 0 16 0,-3 2 16 0,-5-2 0 16,-5 0-32-16,-6 1 0 0,-6-1 0 0,-7 3 0 16,-7-3-48-16,-7 2-16 0,-6 2 0 0,-5 0 0 0,-3-2-48 0,-1 2-16 15,3-4 0-15,-3 0 0 16,-6 0 0-16,-3 2 0 0,-3-2 0 0,4 0 0 0,2 0-192 15,3-4 0-15,6-3-192 0,1 0 192 16,-1-5-592-16,3-2-16 0,3-1 0 0,0-10-19696 16</inkml:trace>
  <inkml:trace contextRef="#ctx0" brushRef="#br0" timeOffset="20026.62">11807 9110 38703 0,'-8'-3'3440'0,"1"2"-2752"0,-1 1-560 16,3 0-128-16,2 0 720 0,-4 0 112 0,-5 0 32 0,-6-2 0 0,-8 4-864 0,-3-2-128 0,1 1-64 0,-1 2 0 0,-2-3-16 0,-2 2-16 0,0 2 0 0,-3 0 0 0,-5-1 224 0,-5 2 0 15,-6 2 0-15,-5-4 0 0,-3 3 256 0,-7-2-64 16,-6-1-16-16,-7 0 0 16,1 6 176-16,-9-5 32 0,-9-1 16 0,-2 1 0 15,0 1-160-15,-7-1-48 0,-6-2 0 0,-3-2 0 0,0 0-48 0,2 0-16 16,2 0 0-16,-1 0 0 16,2 0-128-16,3 2 0 0,4 0 0 0,-2 0 0 15,-1-2 0-15,2 2 0 0,5 0-192 0,1-2 192 0,2 3 0 16,2-2 0-16,2-1 0 0,3 2 192 0,5 5-192 15,4-4 0-15,4 3-160 0,1 1 160 0,1 2 0 0,5 0 0 0,5-1 0 16,5 4 160-16,6-2 80 0,-1 2 16 0,0 3 0 16,9-5 0-16,5 2-128 0,8-2-128 15,6-2 176-15,7-2-176 0,6-1 128 0,3-2-128 16,5 0 0-16,2-2 0 0,3 2 128 0,2-3-128 16,1 2 144-16,2-2-144 0,2 4 176 0,1 2-176 0,1 0 192 0,1 4-192 15,1 0 160-15,1 5-160 0,1 5 128 0,-2 2-128 16,-1 0 0-16,0 5 0 0,1 9 0 15,-3 3 0-15,0-2 0 0,-3 1 0 16,-2 5 0-16,-1 3 0 0,-2 0 0 0,-3 2 0 16,-1-1 0-16,1-5 0 0,-1-1 0 0,0 3 0 0,-1 9 0 0,3 7 0 0,1-6 0 15,3-1 0-15,2-7 0 0,1-3 0 0,1-2 160 16,1-2 0-16,0 1 0 0,-1 2 0 0,0-1 32 0,-1 0 0 16,-1 1 0-1,-1 1 0-15,0-2-192 0,-3 0 0 0,-1 1 0 0,-3 1 0 16,-2-1 0-16,-4 8 0 0,-4 2 0 0,-2 3 0 0,-2 6 0 0,-2 0 160 15,0-2-160-15,1-5 160 16,2-7-160-16,5-6 0 0,2-6 0 0,4-9 0 16,3-6 128-16,2-3 0 0,2-1 0 0,0-2 0 0,4-2 416 0,-1-2 80 15,0-2 16-15,1-1 0 16,2-4-384-16,4 1-64 0,3 1 0 0,-2-1-16 0,-3-2 0 0,3-1 0 0,6 3 0 16,6 1 0-16,6-1-176 0,5 2 0 15,3 0 0-15,3 0 0 0,3 4 0 16,3 0 0-16,3 3 0 0,3-1 0 0,3 0 0 15,5 1 0-15,7-1 0 0,8-2 0 0,5 0 0 0,5-4 0 16,-1-2 0-16,-2-2 0 0,-5-2 0 0,6-2 0 16,9-2 0-16,2-2 128 0,1-4 48 0,-5 1 0 15,-7 2 0-15,17-4 0 0,15-3-176 0,8-2 0 16,-3 4 0-16,2-3 0 0,0 4 0 0,-2 0 0 0,-11 3 0 0,3 2 0 16,2 2 0-16,-5 4 0 15,-6 4-160-15,-6-3 160 0,-11 4-384 0,0 1 0 16,1 2 16-16,-7 0 0 0,-6 2-16 0,-6-4-16 15,-5 3 0-15,-2-4 0 0,-3 1 400 0,-4-1-128 16,-6-4 128-16,-3 2 0 0,-4-1 0 0,-4 0 144 16,-3 0 0-16,-2 1 0 0,1-3 384 0,-2 0 80 15,-3-3 16-15,4-1 0 0,-1-1-256 0,1-2-48 0,2 1-16 0,-4-4 0 16,-4 4-176-16,0-5-128 0,-2 1 144 16,-3 0-144-16,-3 0 0 0,-5 1-160 0,-1 2 0 0,-3-3 0 31,-4 1-288-31,-1-1-64 0,-4 0-16 0,-1-2 0 0,-1-3 528 0,-2-1 0 0,1-4 0 0,-1-4 0 0,1-7 608 0,0-5 80 0,-1-1 16 15,1-10 0-15,-2-5 64 0,1-1 32 16,2 2 0-16,1-6 0 0,1-8-416 0,2-2-64 16,3 0-32-16,1-2 0 0,3-4-288 0,3 4 0 15,-2 4 128-15,4-4-128 0,2-3 384 0,0 2 32 0,2-2 0 0,-4 5 0 16,-4 7-416-16,-3-3 0 16,-1-4 128-16,-6 1-80 15,-1 9-496-15,-5 7-96 0,-2 3-16 16,-3 5 0-16,-3 3 400 0,1 8 160 0,2 6-128 0,-5-4 128 0,-3-2 0 15,-5-1 0-15,-1 4 0 0,-5-1 0 0,-2 4 0 0,-1 1 0 16,-1 4 0-16,-1 1-128 0,0 0-32 0,0 0 0 16,2 3 0-16,1-3 0 0,3 3-96 0,-1 0-32 15,2-1 0-15,1 0 0 0,-1-6 80 0,1 2 16 16,0 2 0-16,0-4 0 0,4 2-80 0,-2 1-16 0,2 4 0 0,0-2 0 0,2 2 288 0,2 3-160 16,0 4 160-16,0-4-128 31,-2 3-256-31,-1 2-64 0,0 0 0 0,1 3 0 15,1 4-752-15,3 2-144 0,0 4-48 0,3 5-20112 0</inkml:trace>
  <inkml:trace contextRef="#ctx0" brushRef="#br0" timeOffset="21727.89">11588 13523 44223 0,'-2'3'3936'0,"1"-3"-3152"0,0 0-624 0,0 0-160 0,1 0 0 16,0 0 0-16,-1 0 0 0,-3 0 128 0,0 0-576 0,-3 0-128 0,-6-3-32 0,-3 1 0 0,-5-2 336 0,0 2 64 0,5 0 16 0,-7-1 0 16,-16 3 192-16,-18-3 0 0,-13 3 0 0,-7 0-144 0,-2 3 144 15,-6-2 0-15,-4 1 0 0,-1-2-128 16,2 0 368-16,1 0 80 0,-1 0 0 0,-2-2 16 0,8-4 416 15,-7 2 80-15,-6 0 0 0,-1-2 16 16,-1 0-288-16,-4 2-64 0,-5-2-16 0,3 4 0 0,7 2-352 0,4-4-128 16,3-1 0-16,2 4 144 0,3 1-144 0,4 1 0 15,5 4 0-15,8-1 0 0,5-2 0 0,-2 2 0 16,-2 2 0-16,3 0 0 16,6 2-144-16,2 3 144 0,0 0-192 0,2 4 192 15,1-3-160-15,1 4 160 0,-1-2-128 0,5 0 128 16,4-1 0-16,11-1 0 0,6-4 0 0,1 0 128 15,-1 2-128-15,2 0 0 0,5-1 0 0,4-3 0 0,4-2 0 16,5-2 176-16,1-1-16 0,2-1 0 0,1 3 32 0,2-3 0 0,0 0 0 16,1 0 0-16,2 0-192 0,-2 0 160 0,1 2-160 15,0-2 160-15,-2 0-160 0,0 0 0 16,0 0 144-16,7 24-144 0,-6-12 0 0,-2 1 0 16,0 3 0-16,-2 0 0 0,0 2 0 0,0 1 0 15,-1-6 0-15,1 3 0 0,-2 2 0 0,1 2 0 0,-1 2 0 0,1-1 0 16,2 5 320-16,-2 2-16 0,2 4 0 0,-1 5 0 15,3 2-304-15,-1 5 128 0,-1 3-128 0,0 10 0 16,0 8 0-16,-3 6 0 16,-1 6 0-16,-2 1 0 0,0 1 0 0,-3 0 0 0,-2 0 0 0,1-8 0 0,1-6 0 15,-3 8 0-15,0 3 0 0,1-3 0 0,-1 0 0 16,2-8 0-16,2-4 0 0,1-8 0 0,3-9 128 0,0 3-128 16,1 8 0-16,1 2 0 0,2 0 0 0,2-10 160 15,1-5-160 1,3-5 128-16,-1-5 32 0,2-4 0 0,2-3 0 15,-1 1 0-15,0-1-160 0,1 1 0 0,2 2 0 0,0-2 128 16,-2-4-128-16,1 2 0 0,1 4 0 0,1 2 0 16,1-2-240-16,1 0 80 0,-3-2 16 0,1-4 0 15,0-4 144-15,-1-4 0 0,0-2 0 0,-1-2-128 16,1-1 128-16,-2-5 0 0,1-1 160 0,-1 0-160 16,2-1 288-16,2-2-32 0,1 0-16 0,3-2 0 15,4 2-16-15,2-4 0 0,2 4 0 0,4 0 0 0,4 0-64 0,5 0-16 16,4 4 0-16,6 2 0 15,4 3-144-15,2 1 0 0,3 2-160 0,0-1 160 0,5 0 0 0,0 2 0 16,1-2-128-16,4 4 128 0,5 1 0 16,-4-4 0-16,-4-2 144 0,1-4-144 0,1-4 0 0,1-4 0 15,-3-2 0-15,3 2 0 0,4-2 432 0,3-2-16 0,1 0 0 0,0-3 0 16,5-2-288-16,2-1-128 16,6-1 128-16,1 1-128 0,4 2 0 0,0-5 0 15,3 2 0-15,1-4 0 0,4 5-128 0,-1 2-16 0,-2 4 0 0,0 1 0 16,-7 4-48-16,0-2 0 0,1 6 0 0,-6-2 0 0,-5 4-80 15,-3-1-32-15,-3 2 0 0,-7 0 0 0,0-2 304 16,-8 2 0 0,-4-2-128-16,-4-2 128 0,-4 1 0 0,-8-3 224 15,-3 0-32-15,-3 0-16 0,-3 0-48 0,1 0-128 0,-1 0 192 0,-2 0-64 0,-1 0 0 0,-2 0-128 16,0 1 192-16,-4 1-64 16,-2 1 288-16,-2-2 48 0,-3 2 16 0,-1-3 0 0,-2 1-272 0,-3-1-48 15,0-1-16-15,-2 1 0 0,-2-3-144 0,1 1-192 16,0-2 32-16,-2 0 16 15,2 0 144-15,-2 0 0 0,1 0 0 0,-1-4 0 0,1 2 0 0,-1-5 144 16,1 4 0-16,0-6 0 0,0 1-16 0,-1-2 0 0,2-1 0 16,-1-1 0-16,0 2-128 0,2-4 192 15,0 0-192-15,0-1 192 16,0-1-192-16,0-1 0 0,-1 2 144 0,-1-6-144 16,0 3 0-16,1-7 128 0,-3-3-128 0,-2-3 0 0,-2-2 0 0,-1-4 0 0,-2-1 0 0,-1-2 0 15,-2-3 0-15,0 2 0 0,1 1 0 0,-2-12 0 16,-1-12 0-16,0-13 128 0,1-11-128 0,1 1 0 15,5-1 192-15,3 9-16 0,0 5-16 0,2-2 0 16,2 1-160 0,0 5 0-16,1 9 0 0,-1 5 0 0,-1-3 0 0,-1 3 0 0,-1 10 0 0,-1 1 0 0,-3 6-128 15,-2 1 128-15,-1 2 0 0,-2 2 0 0,2 3 0 16,-4 3 0-16,-1-2 0 0,0-1 0 0,-2-1-144 31,1-5 144-31,0 3 0 0,2 1 0 0,5-4-320 0,2 3 32 16,6 0 16-16,3-1 0 0,2 2 128 0,3 5 144 15,2-1-208-15,1 4 80 0,-2 6 128 0,1 0-192 16,-2 5 192-16,-1 3-192 0,-2 4 192 0,-3 5 0 16,-3 1 0-16,-1 3-128 0,-1 2 128 0,-2 0 0 15,0 4 0-15,-4-1-128 0,0 3 128 0,-3 1-128 16,-1 2 128-16,0-3-128 0,1-2-48 0,0 0 0 16,1-1 0-16,1 0 0 0,3-1 176 0,1-2 0 0,0 0 0 15,1 0 0-15,0 0 0 0,2 0 0 0,-1 0 0 16,0-2 0-16,0 4 0 0,-2-2 0 0,2 0 0 15,-3 1 128-15,0 2-128 0,-3 3 0 0,-2 0 0 0,-3 2 0 16,-4 3 0-16,-3-4 0 0,4 2 0 0,-5-3 0 16,-7 4 0-16,-6-3 0 0,-5 4 0 0,-3-7 0 15,0-1 0-15,0-2 0 0,3-1 0 0,2-4 0 16,0-2-304-16,-3-4 32 0,-1-6 0 0,4-6-15536 16,4-3-3088-16</inkml:trace>
  <inkml:trace contextRef="#ctx0" brushRef="#br0" timeOffset="44851.21">7866 16656 40543 0,'-8'6'3600'0,"2"-3"-2880"0,1 4-576 0,3-5-144 0,-1 2-320 0,-1 0-80 16,-4 4-32-16,-5 5 0 0,-1 0-1776 0,0 2-352 0,5-4-80 16,4-2-16-16,5-3 2416 0,5-2 496 0,5-2 80 0,4 1 32 0,2-2 976 15,2 1 208-15,5 2 48 0,0-1 0 0,2 3-400 0,0 0-80 16,1-1-16-16,1 0 0 0,0 1-656 0,-1 1-144 15,1 0-32-15,0-1 0 0,1 2-272 0,0-1 160 16,-1-4-160-16,3 1 128 0,1-2 0 0,0 0 0 0,2 0 0 16,3 1 0-16,4-2 64 0,4 1 16 0,7-2 0 0,1 3 0 15,3 1 112-15,2-2 32 16,1-1 0-16,3-1 0 0,1 3-80 0,6-3-16 0,6 3 0 16,0 1 0-16,4 1-256 0,0-5 128 15,-1 0-128-15,1 0 0 0,3 0 176 0,-2 0-176 16,1 0 160-16,-5 0-160 0,0 0 0 0,1-2-128 15,-1-2-16-15,2 0 0 0,2 2 144 0,3-4 0 16,3-4 0-16,2-3 0 0,2 1 0 0,1-2 0 16,3 6 0-16,-3-5 0 0,-1 3 0 0,0 1 0 0,1-1 0 0,2 3 0 15,-2 1 0-15,0-2 0 0,2 1 0 16,-3 4 0-16,-4-1 0 0,-3 2 0 0,-6-2 0 0,-5 4 0 0,-7-3 0 0,-5 3 0 16,-3 3 0-16,-5-2 0 15,-5 4 0-15,-4-1 128 0,-3-2-128 0,-3 2 176 16,-3-4 64-16,2 0 16 0,0 0 0 0,2 0 0 15,1 0-256-15,2 0 0 0,0 0 0 0,1-4 0 16,0 3 0-16,-3-3 0 0,2 1 0 0,-3-1 0 0,-2 1 0 0,-3 0 0 16,-2 0 0-16,-3-1 0 0,-1 4 192 0,-2 2-64 15,-4 4-128-15,-2-4 192 16,-4-2 144-16,-1-2 32 0,-3 4 0 0,-3 1 0 0,-2-2-64 0,-3 4-16 0,0-1 0 16,-1-4 0-16,-1 0 0 0,-1-3 0 0,2 2 0 15,-1 1 0-15,0-2-160 0,1-2-128 16,2 1 192-16,-1 0-192 0,2-4 320 0,0-2-32 0,-1 0-16 0,2 0 0 15,0-1 128-15,0 0 32 16,1-4 0-16,-1 0 0 0,3-2-32 0,-2 4 0 16,-1-2 0-16,1 2 0 0,0-4-80 0,0-2-32 0,-1 1 0 0,0-2 0 15,-2 5 32-15,-1-4 16 0,-1 0 0 0,-1-1 0 16,0-3 240-16,-1 0 32 16,-1-1 16-16,-1-5 0 0,1-1-496 0,-1 1-96 15,1-4-32-15,1-3 0 0,-1-2 0 0,2 0 0 16,2 4 0-16,1-8 0 0,3-10 0 0,3-8 0 0,0 2 0 0,-1-2 0 0,4 0 0 0,-1 3 0 31,0 2 0-31,-3 0 0 0,1-5 0 0,-3-6 0 16,-1 0 0-16,-2-2 0 0,-2 4 0 0,-2 0 0 15,-2 0 0-15,0-3 0 0,-1 2 0 0,-1-9 0 0,0-2 0 0,0-2 0 16,1-4 0-16,3 23 0 0,1 11 0 0,0-7 0 16,4-19 0-16,2-21 0 0,4-5 0 0,1 1 0 15,4 1 0-15,-3 5 0 0,2 3 0 0,-2 1 0 16,1 3 0-16,-2-4 0 0,-1 4 0 0,-2-1 0 15,-2 1 0-15,-3 0 0 0,-1-1 0 0,0 1 0 16,-2 6 0-16,-2-4 0 0,-1-5 0 0,-1-1 0 16,-1 4 0-16,1-3 0 0,-1-1 0 0,-1-1 0 15,1 3 0-15,0-2 0 0,3 4 0 0,-1 3 0 16,3 3 0-16,2-9 0 0,1-1 0 0,2-2 0 16,3 5 0-16,0-3 0 0,1-1 0 0,1 4 0 15,0 0 0-15,-3 3 0 0,1 3 0 0,-2-3 0 0,0 2 0 0,-1-2 0 0,-1-3 0 0,-3 1 0 16,-1 6 0-1,-1 6 0-15,1 4 0 0,-2-10 0 0,-1-17 0 0,-1-5 0 16,0 1 0-16,0 5 0 0,1-1 0 16,2 1 0-16,1 1 0 0,1-1 0 0,0 6 0 0,1-3 0 15,3 2 0-15,-1 0 0 0,2 2 0 0,-1 3 0 16,3 6 0-16,-5-6 0 0,1 1 0 0,-3-1 0 16,1 5 0-16,-2 3 0 0,-2-2 0 0,-1-3 0 15,-1-1 0-15,-2-2 0 0,-2 6 0 0,2 6 0 16,1 10 0-16,-2-10 0 0,1-11 0 0,-2-3 0 0,2 2 0 15,1 0 0-15,1 3 0 0,2 0 0 0,1 0 0 0,1 0 0 16,1 5 0-16,1-2 0 16,3 1 0-16,3 4 0 0,-1-1 0 0,2-1 0 15,2 1 0-15,0 1 0 0,1-2 0 0,1-3 0 0,-1 4 0 16,-2 2 0-16,-1 3 0 0,-1 1 0 0,-2 2 0 0,-1 1 0 16,0 2 0-16,-2 4 0 0,-1-6 0 0,-2 3 0 15,0 0 0-15,0 3 0 0,-1-1 0 0,-1 5 0 16,0 4 0-16,-1-1 0 0,-1-1 0 0,-1 1 0 0,0 0 0 0,0 4 0 15,-1 5 0-15,1-2 0 0,1 0 0 0,1 2 0 0,0-3 0 0,1 6 0 16,0 4 0-16,1 2 0 0,2-1 0 0,1-2 0 31,0 1 0-31,1 2 0 0,-1 3 0 0,2 0 0 16,-2 4 0-16,1-3 0 0,-2 5 0 0,0-2 0 16,-1 5 0-16,0-1 0 0,-1 7 0 0,0 1 0 15,-2-1 0-15,0 3 0 0,-2 4 0 0,-2 0 0 0,2 2 0 16,-2 2 0-16,0-1 0 0,-2 4 0 0,0-1 0 15,-1 1 0-15,1 1 0 0,-4 1 0 0,2-2 0 0,-3 3 0 16,1-2 0-16,-2 1 0 0,1-4 0 0,2 1 0 16,1 1 0-16,-5-1 0 0,-4-3 0 0,-6-1 0 15,-1-5 0-15,-3 3 0 0,-1 1 0 0,-1-3 0 16,-3 2 0-16,1 1 0 0,-1-1 0 0,-2 1 0 16,3-1 0-16,-1 0 0 0,-1 0 0 0,-2-1 0 15,-2 0 0-15,-2 0 0 0,0 0 0 0,-1 0 0 16,-1 1 0-16,-1 0 0 0,-3 0 0 0,-2-1 0 15,-1 0 0-15,-2 0 0 0,5 3 0 0,-6-2 0 0,-7 2 0 16,-5-1 0-16,-2 2 0 0,-1-3 0 0,1 1 0 16,0 2 0-16,0 2 0 0,-2-1 0 15,-3-1 0-15,-5 0 0 0,-3 1 0 0,1-3 0 0,2 3 0 16,0 0 0-16,10 1 0 0,-8-4 0 0,-5 0 0 0,2 0 0 16,4-1 0-16,5 3 0 0,6 0 0 0,-8 1 0 15,-7-3 0-15,-5 1 0 0,-2 0 0 0,-1-2 0 16,0 4 0-16,2 0 0 0,0 2 0 0,-1 2 0 15,4-2 0-15,-1 2 0 0,2 2 0 0,-3 0 0 0,-3 2 0 16,-1-1 0-16,2 4 0 0,5-1 0 16,12-3-512-1,-6 4-80-15,-9-1-32 0,0-1 0 0,3 2 384 0,1 0 80 0,10 0 16 0,-4-1 0 0,-2 0 144 0,1 1 0 16,2-4 0-16,4 1 0 16,6 1 0-16,0-2 0 0,1 2 0 0,2-1 0 15,3 2 0-15,3-3 0 0,3 1 0 0,4 2 0 0,8 1 0 0,3-1 0 16,5 0 0-16,0 1 0 0,0 2 0 0,2 2 0 15,0-3 0-15,2 4 0 0,0-3 0 16,-2 2 0-16,3 1 0 0,0 0 0 0,2 1-224 16,0-1-16-16,3-1 0 0,0 0 0 0,4 1 80 0,1 0 16 15,2 0 0-15,2 2 0 0,2-3 144 0,0 2 0 16,3 0 0-16,-1-1 0 0,3 0 0 0,-1 2 0 16,1 1 128-16,1 0-128 0,1 3 160 0,0 3-32 15,1-3-128-15,-1 2 192 0,2 3-192 0,0 2 128 16,-1 3-128-16,2 2 0 0,0 1 0 0,-1 1 128 0,1 3-128 0,0 1 0 15,0 5 0-15,0-1 0 0,3 5 0 16,-2-2 0-16,0-6 0 0,0 3 0 16,1 6 0-16,0 1 0 0,-1-4 0 0,1 6 0 15,-1 3 0-15,0 5 0 0,0 4 0 0,-1-2 0 0,0-5 0 0,-1 1 0 16,-1 4 0-16,-1 4 0 0,-1 7 0 16,-1 2 0-16,1 2 0 0,-5 1 0 0,1-5 0 15,0 0 0-15,0 2 0 0,-2 8 0 0,1 5 0 16,-1-4 0-16,1 0 0 0,0-3 0 0,3 3 0 15,-1 3 0-15,-1 7 0 0,2 0 0 0,1-1 0 0,0-3 0 16,3-6 0-16,-2 8 0 0,0 9 0 0,2-1 0 16,-2-9 0-16,0 3 0 0,1 8 0 0,-2 2 0 15,-1-2 0-15,-2-2 0 0,2 0 0 0,-1 3 0 16,-1 3 0-16,1-7 0 0,1-7 0 0,-1 7 0 16,2 7 0-16,1 3 0 0,0-3 0 0,1-2 0 15,5-1 0-15,0 2 0 0,2 5 0 0,2-7 0 0,1-7 0 0,5 1 0 16,0 1 0-16,1 1 0 15,2 1 0-15,-1-2 0 0,1-6 0 0,0 1 0 0,-3 5 0 16,0 1 0-16,-2 1 0 0,-1-3 0 0,-2-4 0 0,-1-2 0 16,-1 8 0-16,-1-2 0 0,1-3 0 0,-2-4 0 0,0-10 0 0,0 11 0 15,-1 10 0-15,1 4 0 0,0-8 0 0,2-6 0 16,2-8 0-16,0 4 0 0,2 1 0 0,-1-4 0 16,2-4 0-16,1-2 0 0,2 0 0 0,-2-6 0 15,1 0 0-15,0 1 0 16,3 2 0-16,0-3 0 0,-1-4 0 0,-1-4 0 0,0 1 0 0,0 2 0 15,1 7 0-15,-3 0 0 0,0-2 0 0,-1-2 0 16,0-4 0-16,-3 2 0 0,1 3 0 16,-2 0 0-16,0 5 0 0,-1-6 0 15,1-1 0-15,-1-8 0 0,0-5 0 0,0 2 0 16,1 2 0-16,2-2 0 0,-2 5 0 0,1-2 0 16,1 1 0-16,0-7 0 0,1-2 0 0,-1-1 0 0,0 0 0 0,0 2 0 0,-1-1 0 0,-1 4 0 15,-1 5 0-15,-1-3 0 16,0-6 0-16,-3-1 0 0,-1-2 0 0,0 2 0 15,-1-3 0-15,-2 6 0 0,-1-2 0 0,1-1 0 16,-1-2 0-16,-2 2 0 0,-2 3 0 0,0 1 0 0,-1-3 0 0,2-5 0 16,0-4 0-16,1-3 0 0,1 3 0 0,0 2 0 15,0-3 0 1,0 1 0-16,1-5 0 0,0 1 128 0,0-3-128 0,2 3 0 16,-1-7 0-16,1 1 0 0,-1-5 0 0,2 2 0 0,0-1 0 0,0-3 0 15,-1 1 0-15,1-1 0 0,-1 4 0 0,-1 5 0 0,1 0 0 16,-2 2 0-1,1-2 0-15,0 4 0 0,-1 2 0 0,-2-3 0 16,1 2 0-16,-1-4 0 0,0-1 0 0,-1-5 0 0,2-1 0 0,-1 0 0 0,1-2 0 0,-1 1 0 16,1-7 0-16,0 2 128 0,1 2-128 0,1-2 0 15,-1 4 0-15,3-1 0 0,1-4 0 0,0 1 0 16,2-3 0-16,0 0 0 16,1 0 0-16,0 0 0 0,-1 0 0 0,-1 2 0 15,2 1 0-15,-1 0 0 0,1 3 0 0,-1-2 0 16,1 5 0-16,-2-3 0 0,1 3 0 0,0-2 0 0,-1 2 0 0,-2 3 0 15,1 3 0-15,-3 1 0 0,1-7 0 0,-1 4 0 0,1 0 0 16,-1 2 0-16,0-5 0 0,0-4 0 0,2-3 0 16,0-4 0-16,1-5 0 0,-2-2 0 15,2 0 0-15,2-6 0 0,-2 2 128 0,0-2-128 0,1-2 192 16,0 0-16-16,-1 2 0 0,1-2 0 0,-1 0 368 0,0 0 80 16,0 0 16-16,2 2 0 0,-2 1-512 0,0-2-96 31,-2 3-32-31,2 1 0 0,0 1 0 0,-1 1 0 0,0 3 0 15,1 5 0-15,-1-2 0 0,1 5 0 0,0-1 0 0,0 0 0 0,0 0 0 0,1-5 0 0,0-2 0 16,2-3 0 15,-1 2-480-31,2-3-96 0,0-2 0 0,-1-2-16 0,2 2 384 0,0-2 80 0,1-2 128 0,1 2-208 16,-1-4 208-16,0 2 0 0,3 0 0 0,0 0 0 0,1 0 640 0,3-2 0 0,-1 2 16 0,3 0 0 31,5 2-528-31,2-2-128 0,4 2 0 0,4 0 0 16,0 2 0-16,3-2 0 0,-1 2 0 0,0-4 0 15,0-1 0-15,1-2 0 0,2 1 0 0,-2 1 0 0,-2 1 0 0,-2 0 0 16,-1 0 0-16,-3 0 0 16,-3 0 0-16,-4 3 0 0,-5-3 0 0,-3 3 48 0,-4-3-48 0,-2-3 0 15,-2 0 0-15,-2-2 0 16,-3-3-2288-16,-8-8-400 16,-10-6-64-16,-5-21-32 0</inkml:trace>
  <inkml:trace contextRef="#ctx0" brushRef="#br0" timeOffset="45928.5">8682 17090 35935 0,'-1'-4'3200'0,"-1"0"-2560"0,1-1-512 0,1 4-128 0,0-3 256 0,0-1 48 0,1-2 0 0,1-4 0 0,0-3-2240 0,2 2-448 0,1-1-96 0,1 4-16 16,0-1 1536-16,0 3 288 0,0 4 64 0,-1-2 16 0,2 4 1296 0,-4 1 256 15,2 1 48-15,-1 4 16 16,-2 2-96-16,1 6-16 0,-3 1 0 16,0 6 0-16,-1 5 240 0,-4 3 64 0,-1 5 0 0,-3-1 0 0,-2 5-256 0,-3 1-64 31,-1 7 0-31,-1-2 0 0,0-1-400 0,1-1-96 0,0-4-16 16,1-1 0-16,0-2 0 0,-1 1 0 0,-1 2 0 0,0 1 0 0,0 1-192 0,1-1-64 15,0-3 0-15,3-7 0 0,1-3-128 0,2-7 0 0,2-2 0 0,-1-3-176 16,1 0-32-16,-1-3-16 0,1 0 0 0,1-5 0 31,-2-1-304-31,2-2-64 0,0 0-16 0,-1 0 0 0,-1-6-1536 16,1 2-304-16</inkml:trace>
  <inkml:trace contextRef="#ctx0" brushRef="#br0" timeOffset="46261.4">9144 17551 11967 0,'2'4'1072'0,"-2"-2"-864"0,-2-2-208 0,1 3 0 0,1-3 6912 15,-1 1 1344-15,1 4 272 0,-3-2 48 0,2 5-7280 0,-3 7-1456 0,2 1-288 0,-2 2-64 16,-1 2-880-16,0-1-160 0,0 2-48 0,-1-4 0 0,-1 1 736 16,-2 1 144-16,0 0 16 0,1-2 16 0,-2 0 688 0,3-1 256 0,-1 0-16 0,1-2 0 15,0 2 384-15,1 1 80 0,0-1 0 0,2-6 16 16,1-1-720-16,-1 1 0 0,-1-3 0 0,-1 4-16096 15</inkml:trace>
  <inkml:trace contextRef="#ctx0" brushRef="#br0" timeOffset="46443.68">9225 17435 43311 0,'-2'0'1920'16,"0"-2"384"-16,-2 0-1840 0,2 1-464 0,-1-2 0 0,2-1 0 16,0 2-496-16,2-2-192 0</inkml:trace>
  <inkml:trace contextRef="#ctx0" brushRef="#br0" timeOffset="46969.25">8355 17955 13823 0,'2'3'1216'0,"-2"-3"-960"0,0-3-256 0,0 3 0 16,0-2 5408-16,1 2 1040 15,3-1 208-15,1-2 32 16,4-1-7072-16,5-1-1424 0,5 0-288 0,3-1-48 0,-2 1 1552 0,-1 2 304 0,-1-1 64 0,-3 1 16 16,-3 2 1792-16,-1 1 352 0,-2 1 80 0,-3 2 16 0,-1-2-624 15,-1 4-128-15,-1-4-32 0,0 2 0 0,-1-1-544 16,1 2-96-1,-1-2-32-15,2 0 0 0,0 0-224 0,2-2-48 16,1 1-16-16,3-1 0 0,4-1-160 0,0 1-128 16,4-4 192-16,4-1-192 0,4 2 0 0,4-6 0 0,2 2 0 0,2-3-192 15,1 4-208-15,0-4-48 16,-1 4 0-16,-2-3 0 0,-2 5-48 0,-4-2-16 0,-5 4 0 16,-6 0-11840-16,-3 1-2368 0</inkml:trace>
  <inkml:trace contextRef="#ctx0" brushRef="#br0" timeOffset="47814.48">9657 17555 23039 0,'2'-2'2048'0,"-1"2"-1648"0,0-2-400 0,-1 2 0 0,0 0 1008 0,1 2 112 0,1-2 32 15,-1 0 0-15,0 2 416 0,2 0 96 0,-2 4 0 0,-1 3 16 0,0 1 96 0,-1 2 16 0,-2 4 0 0,-1 3 0 0,-1-2-864 0,-2 4-160 0,-2 3-48 16,-2-1 0-16,0 1-368 0,-1-3-80 15,1-4-16-15,0-2 0 0,2-3-256 16,0 0 0-16,4-5 128 0,2-4-128 0,1-1 0 0,1-2 128 0,2 0-128 0,-1-2 0 16,0 2 144-16,0-2-144 15,2 1 0-15,-2-2 144 0,0-3-144 0,0 0 0 16,1-3 144-16,1-2-144 0,1-4 192 0,-1-1-16 16,3-4-16-16,1-4 0 0,1-2-160 0,1 1 0 15,1-2 0-15,2 3 0 0,1-1 0 0,2 1 0 0,1 0 0 0,-2 2-176 16,0 3 176-16,2 3 0 0,-1-1-144 0,1 3 144 0,0 0 0 15,-1 2 240-15,-1 4-48 0,0-1 0 0,-2 4 0 16,0-1-16 0,0 4 0-16,-1 2 0 0,1 0-176 0,-1 2 0 15,0 2 144-15,0 3-144 0,0 4 0 0,0 2-208 16,1 3 16-16,-3 1 16 0,0 0 176 0,0-1-192 0,0 4 192 16,-3 1-192-16,1 2 192 0,-2-5 0 0,1 4 0 0,-3 1 128 15,1-1 128-15,-1-2 48 0,-1 2 0 0,2-1 0 16,-2-1-112-16,-1-2-32 0,0 1 0 0,0-2 0 0,0-1-160 0,0 1 0 15,-1-4-192-15,1 0 192 16,-2-4-656-16,2-1-16 0,0-2 0 0,0-4 0 16,2-2-432-16,-2-2-96 0,1-4-16 0,0-2-16944 0</inkml:trace>
  <inkml:trace contextRef="#ctx0" brushRef="#br0" timeOffset="48272.1">10210 17623 39615 0,'0'1'3520'0,"-1"-1"-2816"0,1 0-560 0,0 0-144 0,0 0 1312 0,1 0 224 0,2-1 64 0,3-2 0 0,4 1-2496 15,5 0-512-15,3-4-80 0,4 1-32 0,2 0-512 0,-2-1-96 0,2 0-32 16,-3 0 0-16,0 0 2432 0,-3-1 496 0,-2 4 80 0,-2-2 32 15,-3 1 480-15,-4 2 112 16,1 0 0-16,-3-1 16 0,-1 0-672 0,-2 1-144 16,0 0-32-16,0-4 0 0,0 0-48 0,-1-3-16 15,2 0 0-15,-1-1 0 0,1-6-352 0,-1 1-80 0,1-4-16 16,-1 1 0-16,2-2-480 0,-3-2-96 0,2 2-32 0,-3-1 0 31,0 7-128-31,-2-1-32 0,0 8 0 0,0-2 0 0,-1 6 400 0,-3 3 80 16,1 1 16-16,-5 4 0 0,-2 1 144 0,-4 5 176 0,-3 4-48 0,-3 3 0 0,-3 5 128 0,-2 3 32 0,0 5 0 15,1 1 0-15,5-6-96 0,0 2-32 0,2 3 0 16,2-3 0-16,4-3-16 0,1 1 0 0,1-1 0 0,1 0 0 16,3-3-144-16,-1 0 0 0,3 0 0 0,0-2 0 31,3-1 0-31,2-3 0 0,0 2 0 0,4-2 0 0,-1-2 0 0,3 1 0 0,4-3 0 0,1-2-176 31,3-1-432-31,5-3-96 16,9 1 0-16,5 0-16 0,7-1-1776 0,1-6-336 0,1 2-80 0,4-4-12256 0</inkml:trace>
  <inkml:trace contextRef="#ctx0" brushRef="#br0" timeOffset="48748.6">11245 17484 1839 0,'-2'3'160'0,"-2"-3"-160"15,0 0 0-15,1-3 0 0,-1 3 7376 0,-1 0 1456 16,0-2 272-16,-5 0 64 0,-6 0-6352 0,-6-1-1280 16,-5 2-256-16,-3 1-64 15,-1 1-1568-15,0 4-320 0,0 2-64 0,1 2-16 16,0 4-16-16,1 3 0 0,1 4 0 0,3 1 0 0,1 1 1408 0,5 1 288 0,-1 2 48 16,1 0 16-16,3 1-224 0,0-1-32 0,3-1-16 0,0-4 0 15,3 0-464-15,2-3-80 0,0 1-32 0,3-4 0 16,2 0 0-16,1-2 0 0,4-3 0 0,1-2 0 15,2 0-144-15,4-2 0 0,1-2 0 0,2-2 0 16,4-1 0-16,3-1-176 0,4-2 16 0,3-4 0 16,1-1-544-1,2-2-96-15,1 0-32 0,-2-5 0 0,0 1-64 0,-2 2 0 0,-1-4-16 0,-4 0 0 16,0 4 400-16,-3-4 64 0,-1-3 32 0,-2 0 0 0,-2 0 848 0,1-2 160 16,-1 1 48-16,0-1 0 0,-1 1 288 15,-1 4 64-15,0 0 16 0,1 4 0 0,-4 5-480 0,1 2-80 16,-5 4-32-16,-1 1 0 0,-1 1-64 15,-2 4-16-15,0-1 0 0,-3 5 0 0,2 1-80 16,-3 2 0-16,2 4-16 0,-2 0 0 0,0 3-64 0,1-3-16 16,-1 2 0-16,-1 2 0 0,1-1 96 0,0-3 32 15,2 2 0-15,-1-2 0 0,2-2-288 0,0-2 160 16,2-1-160-16,-1-1 128 0,3-2-128 0,0-2-176 16,0 0 48-16,2 0 0 15,1-2-640-15,1-2-128 0,2 1-32 0,1-2-17520 0</inkml:trace>
  <inkml:trace contextRef="#ctx0" brushRef="#br0" timeOffset="49176.35">11564 17854 23951 0,'4'7'2128'0,"-2"-1"-1696"0,0-1-432 0,-1-1 0 0,0 0 960 0,2 1 128 0,0 6 0 0,3 6 16 0,2 3-336 0,-2-1-80 0,0-2-16 0,-2-2 0 0,-2-5 1456 0,0-2 304 16,-2-4 48-16,1-2 16 15,-1-2-1280-15,0 0-240 0,0 0-48 0,-1-5-16 16,1 2-240-16,-2-7-48 0,2 0-16 0,-1-2 0 16,0-4-80-16,0-3-16 0,0-2 0 0,-1-1 0 15,2-2-288-15,0-1-64 0,0-1-16 0,2-2 0 0,0 0-144 0,2 0 0 16,-1 5 0-16,4 1 0 0,-1 3 0 0,0 1 128 0,0 5-128 15,2 0 0-15,-1-2 320 0,-1 1-32 0,2-1 0 16,-1 3 0-16,0 0 64 0,2 0 16 0,0 0 0 16,-1 0 0-16,4-1-128 0,-1 0-32 0,1-2 0 0,3 3 0 15,0-1-208-15,1 3 0 0,1 2-144 0,2 3 144 16,3-2-304-16,0 7 48 0,2-2 0 0,-3 2 0 16,-2 2 48-16,0 0 16 0,0 0 0 15,-5 2 0 1,1 0-208-16,-4 1-48 0,0-2 0 0,-2 0 0 15,-1 0-192-15,-2-3-32 0,0 3-16 0,-1-3 0 16,2-3-144-16,-1 1-16 0,4-2-16 0,0 1-18032 0</inkml:trace>
  <inkml:trace contextRef="#ctx0" brushRef="#br0" timeOffset="49806.96">12775 16924 39615 0,'-1'-3'3520'0,"1"0"-2816"0,0 0-560 0,0 1-144 0,0 1 512 0,0-2 80 0,0 1 16 0,0-3 0 0,-2 0-1488 0,2-1-288 0,-1 4-64 0,-1 0-16 16,-2 4-160-16,-1 4-16 0,-1 1-16 0,-4 0 0 0,-2 5 2016 0,-5 2 384 0,-4 3 96 0,-2 3 16 16,-3 2 256-16,-4 4 48 0,-2 8 16 0,-1 4 0 15,-1 7-624-15,1-1-128 0,1 6-32 0,0 0 0 16,1 5 144-16,4-2 16 0,2-1 16 0,1 7 0 16,5 1-320-16,1 0-64 0,6-3-16 0,2-4 0 15,3-5-384-15,4-4 0 0,3-2 0 0,4-8-176 16,3-2 176-16,2-3 0 0,3-2 160 0,4-3-160 0,3-3 0 15,2-3-320-15,1-2 64 0,10-6 0 16,10-4-320-16,13-6-48 0,9-6-16 0,13-10-19376 16</inkml:trace>
  <inkml:trace contextRef="#ctx0" brushRef="#br0" timeOffset="58109.27">13417 17494 26719 0,'0'0'2368'0,"0"0"-1888"16,0 0-480-16,0 0 0 0,0 0 576 0,0 0 32 0,1 0 0 0,-1-1 0 0,1 1-352 0,-1-2-80 0,1 1-16 0,-1 1 0 15,0 0 1024-15,0 0 208 0,0 0 32 0,0 0 16 0,-17-18-464 0,10 14-80 0,-2-1-32 0,-1 0 0 31,0-1-1024-31,-1 1-208 0,1 1-32 0,-1 1-16 16,1-1-464-16,-1 1-80 0,0 3-32 0,0-2 0 0,1 4 992 0,0-2 256 16,-1 3 32-16,0 1 0 0,-2 2 560 0,1 0 112 0,0 0 32 0,0 0 0 0,0 2-560 0,0-2-112 15,1 3-32-15,1-5 0 0,0 3-288 0,0-1 0 0,1 3 0 16,-1-3 0-16,3 1 160 0,-1 2-32 16,1 1 0-16,1 0 0 15,-2 1 128-15,2 1 32 0,1 2 0 0,-1 2 0 0,0-1-288 16,0 1 0-16,0 0 128 0,1 0-128 0,2 0 0 0,1-1 0 0,2-2 0 15,1 2 0-15,1-2 256 0,2-2-64 16,0 0-16-16,1 0 0 0,1 0-176 0,1-5 160 0,1 2-160 0,-1 0 160 31,3-4-160-31,2 2 0 0,1 0 0 0,0-4 0 16,2-1 0-16,0-1 0 0,2 0 0 0,0-3 0 0,0 3 128 0,-1-6-128 0,2 2 0 16,0-2 128-16,-2 1-128 0,0-1 0 0,0 1 0 0,1-1 0 15,1-3 0-15,-1-1 0 0,0 4 128 0,-1-4-128 0,-1 1 0 16,-2 0 0-16,-2-1 0 0,-3 0 0 0,1-1 0 15,-3 1 0-15,-1-2 0 0,-1-1 0 0,-2 2 0 0,0-6 0 16,0 0 0-16,-1-2 0 0,-1 3 128 0,0-3-128 16,-1-2 128-16,1 2-128 15,-1-4 128-15,0 7-128 16,1 0 128-16,0 5-128 0,0 6 0 0,0-1 0 0,0 3 128 0,1 6-128 16,-1-3 128-16,0 4 0 15,1-2 0-15,0 3 0 0,0 4-128 0,2 3 128 16,1 0-128-16,-2 5 128 0,2-1-128 0,-2 0 0 0,1 2 0 15,-1-2 0-15,2 3 0 0,0-3 0 0,1 2 0 16,2-1 0-16,0 1 0 0,2 1 0 0,3-2 0 16,1 4 0-16,-1-5 0 0,2 3 0 0,-1-2 0 15,1-2 0-15,-2-3-192 0,1-2 16 0,-1 0 16 0,-1-1 0 32,0-2-528-32,0 2-96 0,1-6-32 0,-1 1-16976 0</inkml:trace>
  <inkml:trace contextRef="#ctx0" brushRef="#br0" timeOffset="58561.01">14160 17569 2751 0,'2'-6'128'0,"-1"0"16"0,1 2-144 0,-1-1 0 0,0 4 0 0,-1-3 0 0,0 2 880 0,-1-2 144 0,1-2 16 0,-1-4 16 0,-2 2 3904 0,0-5 784 0,-4 4 144 0,0 0 48 0,-2 1-2144 0,-1 0-416 0,0 0-96 15,-2 2-16-15,0 0-2320 0,-2 0-480 0,2-1-80 0,-3 5-32 0,1 1-352 0,1 1 0 0,-2 0 0 0,0 0 0 16,0 3 0-16,2 4-192 0,1-1 192 0,3-3-192 15,-1 4 64-15,0 3 0 0,0 2 0 0,-1 3 0 16,2 1 0-16,0 0 0 0,1 2 0 0,-1 0 0 16,2 3-64-16,-1-3 0 0,2-2 0 0,-1 4 0 0,1-1 192 15,-1-1 0-15,1-2 0 0,2 0 0 16,1 3 128-16,2-3 64 0,2-2 16 0,1 0 0 16,2-1 64-16,3-3 16 0,3 2 0 0,1-2 0 15,3 0-160-15,2-1-128 0,3 0 144 0,0-2-144 0,2-1 0 0,0 0-320 16,3 0 64-16,-2 0 0 15,-1-2-368-15,-1-1-64 0,1 0-16 0,1-2 0 16,2 2-448-16,0-1-112 0,4-4-16 0,-1-2 0 16,1-2-1088-16,1-3-240 0,-2 0-32 0,-1-4-9328 0</inkml:trace>
  <inkml:trace contextRef="#ctx0" brushRef="#br0" timeOffset="58848.13">14444 17180 35007 0,'-1'4'1552'0,"0"-3"320"0,-2 4-1488 0,3-4-384 0,0 1 0 0,1-2 0 15,2 7 0-15,-1-1 0 16,2 1 0-16,2 6 0 15,4 5-464-15,-1 1-64 0,1 3-16 0,-2 4 0 0,1 1 544 0,0 2 304 16,-1 5-48-16,-1 0 0 0,-1 3 336 0,-1 1 64 0,-2 2 16 0,0-1 0 0,1 1-320 0,-1-1-64 16,1 1-16-16,0-5 0 0,-2-10-272 0,2 1 0 15,0 3 0-15,-2-1 0 16,2-3-448-16,-1-3-32 0,0-3-16 0,-2-6-15520 16</inkml:trace>
  <inkml:trace contextRef="#ctx0" brushRef="#br0" timeOffset="59138.87">14290 17427 46991 0,'-3'0'2080'0,"-1"-2"432"0,1 2-2000 0,-1-2-512 0,2 0 0 0,0 2 0 16,1-4-512-1,-1-1-208-15,-1-2-48 0,2-2 0 0,3-1-1136 0,5 0-224 16,1 2-48-16,3 0-16 0,3 2 1936 0,2 0 400 0,3 0 80 0,3 2 16 16,4 2 832-16,2-1 160 0,6 2 48 0,1-2 0 0,5 0-800 0,1-1-160 15,-3 4-16-15,0-5-16 0,2 1-160 0,-4-2-128 16,-3 0 144-16,-3 2-144 16,-2 1 0-16,-4-2 0 15,-2 1 0-15,-2 0 0 16,-3 2-432-16,-1-1-128 0,-1 3-16 0,-4 0-17984 0</inkml:trace>
  <inkml:trace contextRef="#ctx0" brushRef="#br0" timeOffset="59783.92">15054 17521 28559 0,'3'-1'2544'0,"1"0"-2032"0,-1-2-512 0,-1 3 0 0,1 0 1168 0,0-1 144 16,6 1 32-16,2-2 0 0,6-1-576 0,2 2-96 0,1-2-32 0,1 1 0 0,1 1 576 0,-2-2 96 0,2 3 32 0,0 0 0 0,2 0-960 0,-1-2-176 15,2 2-32-15,1-2-16 0,0 2-160 0,1-3 0 16,0 0 0-16,-1 0 0 15,-1 0-1056-15,0-1-96 0,0 2 0 0,-2-2-15888 0</inkml:trace>
  <inkml:trace contextRef="#ctx0" brushRef="#br0" timeOffset="60113.44">15258 17750 48831 0,'10'2'2176'0,"-5"-2"432"0,-2 2-2096 0,1 0-512 0,-1-2 0 0,1 0 0 16,4 0-416-16,6-2-192 0,9 0-32 0,13 0-16 15,8-5-1520-15,3-2-320 0,-1 0-48 0,-1 2-16 16,-6-3 384-16,-3 4 64 0,-4 0 0 0,-2-1 16 0</inkml:trace>
  <inkml:trace contextRef="#ctx0" brushRef="#br0" timeOffset="62534.55">16144 17153 40543 0,'-2'16'3600'0,"1"-1"-2880"0,-1-3-576 0,2-6-144 0,0 2 128 0,0 4 0 0,0 13 0 0,0 13 0 0,2 13-128 0,1 3 0 0,2-1 0 16,0-3 0-16,1-2 0 0,1-1 0 0,-2-6 0 0,1 5 0 0,-1 3 0 16,0-7 0-16,0-4 0 0,0-4 0 0,1-2-224 0,-1-6 80 0,-2-1 16 15,2-7 0-15,-1-2 128 0,-1-2 0 0,0-2 0 0,0-3-128 31,-1-3-352-31,-1-2-64 0,2-4-16 16,-4-4-16784-16</inkml:trace>
  <inkml:trace contextRef="#ctx0" brushRef="#br0" timeOffset="63167.46">16054 17273 35007 0,'-11'-8'1552'0,"1"2"320"0,0-3-1488 0,4 1-384 0,2 3 0 0,2 0 0 32,-1-1-4800-32,-2-4-1024 0,-2-4-192 0,0-4-64 0,2-1 5232 0,1 3 1040 0,1 4 192 0,2 2 64 15,1 6 2928-15,1-1 592 0,1 1 112 0,0 2 16 0,1 2-1072 0,0-1-208 0,2 1-64 16,2 0 0-16,-1 1-1648 0,2-1-336 15,2 2-64-15,1-2 0 0,0 0-224 0,1-2-32 16,0 1-16-16,0-2 0 0,2-1-432 0,1 1 0 0,1-2 128 0,1-1-128 16,2 2-160-16,-2-2-64 0,2 0-16 0,0-1 0 15,1 6 16-15,0-4 0 0,0 4 0 0,-4 1 0 16,-1 1 224-16,-3 4-192 0,-1 1 192 0,-1 4-192 16,-1 0 48-16,-2-1 16 15,-1 7 0-15,-1 0 0 0,-1 0 128 0,1 0 0 0,-1 4 0 0,-1 3 0 16,2 1 0-16,-1 1 144 0,0-1-144 0,-1 0 160 0,1 3-160 15,0-5 0-15,-2-2 0 0,1 2 0 0,-1 3 0 16,2 0 0 0,0 1 0-16,-2-4 0 0,1-3 0 0,-2-1 0 0,0-4 0 0,-3 1 0 0,-2-6 0 0,-4 1 0 15,-1 0 0-15,-8 1 0 0,-1-3-176 0,-4 0-64 32,1 0-16-32,-5 0 0 15,-4-4-448-15,-2 2-80 0,-3-2-32 0,2 1 0 0,3-1 656 0,4-2 160 0,5 2 0 0,5-4 0 0,6 1 0 0,4-1 192 16,4 3-32-16,0-3-16 15,5 0 112-15,2 0 0 0,1 2 16 0,4-1 0 0,3 4-464 0,2-1-112 16,3 2-16-16,-1 0 0 0,1 1 640 0,1 2 128 16,1 0 32-16,-3 1 0 0,2 2 80 0,-3 2 16 15,1 1 0-15,0 1 0 16,-1 0-272-16,0 0-48 0,1 0-16 0,-1 3 0 16,0-3-240-16,0 2 0 0,2 1 128 0,1-2-128 15,2 2 0-15,0-1 0 0,0-4 128 0,4 1-128 16,1 1 0-16,-2-4 0 0,0-2 0 0,-1-1 0 0,2-2 0 0,-1-2-240 15,-2-1 32-15,-1-4-12368 16,-3-3-2464-16</inkml:trace>
  <inkml:trace contextRef="#ctx0" brushRef="#br0" timeOffset="63692.75">16696 17888 34095 0,'-3'4'3024'0,"0"-4"-2416"0,-1 0-480 0,2 0-128 0,2-2 1728 0,0 0 336 0,0-3 64 0,1 1 16 15,0-3-3536-15,4-5-704 0,2-3-144 0,2 2-16 16,2 0 464-16,-1 3 112 0,0 2 16 0,-3 1 0 0,2 4 3440 0,-2-1 688 15,2-2 144-15,0 3 16 0,1-3-1216 0,1 2-256 0,1 1-64 0,1-3 0 16,0-1-512-16,-1 1-128 0,0 0 0 0,-1 0-16 16,-1-3-112-16,0 2 0 0,-2-3-16 0,2 1 0 15,1-4-304-15,0 0-144 0,-1 1 16 0,1-3 0 16,-2 1-208-16,1 2-48 0,-3-4 0 0,1 4 0 16,-3-1 192-16,-2 3 48 0,-1 2 0 0,-2 2 0 15,-2 2 144-15,-1 0 144 0,-2 2-16 0,0 0-128 16,-1 0 272-16,-1-1-48 0,0 2-16 15,-2 1 0-15,1 0-208 0,-1 0 176 0,0 1-176 0,1 2 160 16,0 3-160-16,0 0 0 0,-1 4 0 0,0-1 0 16,2 4 0-16,-2 0 0 0,3 5 0 0,-1 2 0 0,2 1 0 0,-1 3-272 15,1 3 64-15,1-1 16 0,0 0 192 0,0 1 0 16,1 1 0-16,-1-2-144 0,0-3 144 0,2-1 0 16,1-1-144-16,-1-1 144 0,2 2 0 0,2-6 0 15,0-1 0-15,2-3 0 0,1-2 208 16,1 0 176-16,3-4 16 0,0 0 16 0,0-2-416 0,4 0 0 15,1 1 0-15,2 1 0 16,-3-2-320-16,2-1-128 0,2 4-48 0,1-1 0 16,0 0-32-16,-3-2-16 0,-5-2 0 0,-1 1 0 15,1 0-1664-15,1-3-336 0</inkml:trace>
  <inkml:trace contextRef="#ctx0" brushRef="#br0" timeOffset="64190.47">17220 17228 15663 0,'-1'-4'1392'0,"-1"2"-1120"0,0-1-272 0,1 3 0 0,0-1 1872 0,0 1 320 0,-2 0 64 0,-1-2 16 0,1-2-1936 16,0 4-336-16,1 0-160 0,-1 4 16 0,2 4 2400 0,0-1 496 0,1 2 80 0,0 1 32 0,0 3-896 0,2 0-176 15,2 2-48-15,0-1 0 0,-1 3-976 0,1 0-192 16,0 4-32-16,-2-1-16 0,1 2-208 16,-1 3-32-16,-1 0-16 0,1 1 0 0,-1 2-272 0,-2 7 0 15,-1 6 0-15,-1 3 0 0,-3 1 0 0,-1-1 0 0,1 0 0 16,1-6 0-16,0-3 0 15,0-3-144-15,3-4 16 0,1-2 0 0,-1 1 256 16,2-4 64-16,2-4 16 0,-2 2 0 0,1-1-32 0,0-4-16 16,-1-1 0-16,1-3 0 0,1-2-160 0,-1-3 0 0,1-1 0 15,0-3 0-15,0 1 0 0,-1-1 0 0,3-1 0 0,-2-1 0 16,3 2-256-16,0-3 64 0,3 0 0 0,2-4 16 16,3 2 176-16,3-1 0 0,3 2 0 0,2-4 0 15,2 1 0-15,1 1 128 16,-2-4-128-16,3 1 128 0,5-2-128 0,0 0-128 0,4-2 128 0,-3 4-192 15,-2-3-192-15,-1 3-64 0,-5 0 0 0,-3 0 0 32,-3 2-32-32,-2-2-16 0,-3 2 0 0,-2-2 0 0,-1 0-800 0,-3 0-176 0,0-1-16 0,-2 4-14512 0</inkml:trace>
  <inkml:trace contextRef="#ctx0" brushRef="#br0" timeOffset="64822.44">17858 17287 28559 0,'-1'0'2544'0,"0"0"-2032"0,1 2-512 0,0-2 0 0,0 2 1312 0,0-2 160 0,0 3 48 0,0 0 0 0,0 1-1520 16,1 2-496-16,2 4 0 0,-2 0 0 0,1 5 848 0,-1-2 160 0,1 6 48 0,-1 0 0 0,-1 3 144 0,0 3 48 16,0 3 0-16,0 0 0 0,1 1 48 0,0 3 16 15,1-4 0-15,-1 3 0 0,0 2-304 0,2-3-64 32,0-1-16-32,0-3 0 0,0-1-160 0,1-2-16 0,0-2-16 0,0 1 0 15,1-2-96-15,-1 1-16 16,3-4 0-16,0 2 0 0,3 0-304 0,0-1-64 15,-1-4-16-15,-1 1 0 0,2-6 16 0,-2 0 0 0,0-5 0 0,-2 2 0 0,1-2 432 0,-3-4 64 16,1 0 32-16,0-3 0 0,-1 0 96 0,1-4 0 16,0 1 16-16,0-1 0 15,1 1-160-15,-1-4-48 0,0 1 0 16,0-1 0-16,0 0-192 0,0-2 0 0,1 0 0 0,0-1 0 16,2 1 0-16,-2-1-160 0,1 1 160 0,1-2-192 15,-1 2 192-15,-1 0 0 0,0 2 0 0,-1-4 0 16,2 6 0-16,-3-2 0 0,1-3 128 0,-1 1-128 15,-1 2 128-15,-2 0-128 0,0-1 160 0,0 0-160 16,1 2 240-16,-2-3-48 0,1 2-16 0,0-2 0 16,0-2 176-16,-1-1 32 0,2-1 16 0,-2-2 0 0,1 1-32 15,0-2-16-15,0-4 0 0,0 0 0 0,1 3-352 16,-1 0 128-16,-1-2-128 0,1 4 0 0,0-1 0 16,-1 0 0-16,0 6 0 0,0-3 0 0,0 3 0 15,0 4 0-15,-1-3 0 0,0 5 0 0,0-2 0 0,-1 2 0 16,0 1 0-16,0-3 0 0,-1 5 0 0,1-2 0 15,-1 0 0-15,-1 0 0 0,1 2-272 0,-1-1 16 16,0 0 16-16,2 0 0 16,-1 4-224-16,1-4-48 0,1 1-16 0,-1 2 0 15,1 1-240-15,0-2-32 0,1-1-16 0,0 2-18288 0</inkml:trace>
  <inkml:trace contextRef="#ctx0" brushRef="#br0" timeOffset="65850.75">17816 16767 42383 0,'5'2'3776'0,"-1"0"-3024"0,-3 0-608 16,0-2-144-16,2 3 736 0,2-3 112 16,3 3 32-16,9 0 0 0,5 3-1216 0,6-1-240 0,6 3-64 0,-2-1 0 0,0-1 272 0,-2 0 48 15,-1 4 16-15,-3 0 0 0,0 2 304 0,-1 3 0 0,-2 1 0 0,0 3 0 16,-4 0-192-16,2 6 192 0,-1 1-192 0,-1 5 192 0,-1 1 0 0,1 7 0 16,-2 5 0-16,-1 1 0 0,0 0 0 0,-3 0 224 0,-1-1-16 15,-3 1 0-15,-2-1 208 0,-2 0 32 16,0 0 16-16,0 4 0 15,0 6-208-15,0 2-64 0,1-2 0 0,0 0 0 16,2-3-32-16,-2-4-16 0,1-3 0 0,-1-3 0 0,-1-5 32 0,-1 2 0 0,-1-1 0 0,-3-2 0 31,-2-3 160-31,0-3 48 0,-1-2 0 0,-3-5 0 0,-1-2-384 0,-3-4-128 0,-2-1 0 0,-6-5 0 16,-2-2-720 15,-7 2-144-31</inkml:trace>
  <inkml:trace contextRef="#ctx0" brushRef="#br0" timeOffset="76590.53">20820 5730 38703 0,'-4'-8'3440'0,"-1"1"-2752"0,1 4-560 0,2 0-128 0,1 2 0 0,-2-2 192 0,-3-4-192 0,-4-5 192 0,-2-4-400 16,-2-3-80-16,-1 3-16 0,2 4 0 0,-2-1 816 0,0 1 144 0,-1 2 48 0,-1 1 0 0,-2 2-432 0,-3 1-80 0,-3 0 0 0,-2-1-16 15,0 4-176-15,-5-2 0 0,-4 1 144 0,-8 2-144 0,-6 0 240 0,-8-3-32 16,-4 4 0-16,-5-5 0 16,-3 0-80-16,-6-4 0 0,-4 1-128 0,-4 2 192 0,-3-2-64 15,2-1-128-15,4 0 176 0,1-4-176 16,-2 4 320-16,0 0-64 0,-1 1 0 0,1 2 0 16,3 0-256-16,0 3 160 0,-3-3-160 0,-2 6 128 0,-1 5 0 0,0 2-128 15,-1 0 192-15,0 0-64 0,-1 4 64 0,-3 3 16 16,-5 5 0-16,-3-1 0 0,6 1-32 0,-5 2-16 15,-6 4 0-15,-2 0 0 0,-1 4-160 0,3-3 0 16,8-4 0-16,2-1 0 0,3 0 0 0,3-3 0 16,8 0 0-16,2-2 0 0,7-1 0 15,2-3 0-15,2-1 0 0,7-3 0 0,6-1 0 0,5-1 0 16,7-1 176-16,4 0-176 0,6-2 304 0,2 2-48 0,3-2 0 16,3 0 0-16,2 2 336 0,2 0 64 15,3 2 16-15,1-2 0 0,1 2-432 0,0 0-96 16,2 1-16-16,0-1 0 0,1 0-128 0,3 1 0 0,-1 2 0 0,3-2 0 15,1 2 0-15,0 1 0 0,1 2 0 0,2-2 0 16,-1 3 0-16,1 1 0 0,1-1 0 0,-2 3 0 16,2-2 0-16,-2 2 0 0,2 2 0 0,0 1 0 15,1-1 0-15,1 2 0 0,-1-5 0 0,3-2-176 16,-1 6 176-16,3 3 0 0,1 1 0 16,0 1 0-16,3 6 0 0,0 3 224 0,1 2-48 0,0 3-16 15,-1-3-160-15,0 6 0 0,2 4 0 0,-2 11 128 0,1 7-128 16,-2 5 0-16,-1 10 0 0,-2 1 128 0,-3-3-128 15,-1-13 0-15,-1-6 0 0,0 11 0 0,0 19 0 16,0 7 0-16,0-8 0 0,3 0 0 16,-1 10 0-16,3 1 0 0,1 5 0 0,3-5 0 0,0-3 0 0,-1 4 0 15,3 1 0-15,1 1 0 0,0 2 0 0,2 0 0 16,0 7 0-16,0 5 0 0,1 7 0 0,-3 1 0 16,1 2 0-16,-5 2 0 0,1 4 0 0,-3-3 0 15,-2-7 0-15,-2 9 0 0,-1 7 0 0,1-5 0 0,-2-11 0 16,1 5 0-16,-1 8 0 0,-3-5 0 0,2-3 0 15,-1-2 0-15,-1 1 0 0,0-10 0 16,0-13 0-16,-2 10 0 0,1 14 0 0,1-3 0 0,1-10 0 16,2-1 0-16,3 3 0 0,1-3 0 0,3-1 0 0,2-2 0 15,1 2 0-15,2 1 0 0,2-3 0 0,-2 2 0 16,2-2 0-16,-1 0 0 0,1 5 0 0,-2-2 0 16,-1-11 0-16,0 9 0 0,-2 7 0 0,-4-2 0 15,-3-12 0-15,0 2 0 0,-5-1 0 0,0-1 0 16,-2-7 0-16,-4-7 0 0,0-8 0 0,1 2 0 15,-2-3 0-15,1-6 0 0,0-4 0 16,2-9 0-16,2-6 0 0,1-1 0 0,2-5 0 0,1-1 0 0,1-2 144 16,0-4-144-16,1-3 160 0,1-3-160 0,1-1 576 0,1-2 32 15,-2-3 0-15,2-1 0 0,-2-3-352 16,-1 0-80-16,2 3-16 0,-3 1 0 0,0-1-32 0,-3 2 0 16,0 4 0-16,-3-1 0 15,-1 0-128-15,0-5 192 0,-2 1-192 0,1-6 192 0,-2-2-192 0,0-7 0 16,2-2 0-16,1-3 0 15,1-5 0-15,1-2 0 0,2-1 0 0,0-2 0 0,1-1 0 0,0-2 128 16,2-2-128-16,0-3 0 0,1-1 0 0,2 0 0 16,2-2 128-16,1 0-128 15,2-2 144-15,1 3 0 0,3 1 0 0,2 0 0 0,1 4 16 0,2 0 0 16,4 2 0-16,3 4 0 0,2 1-160 0,3 5 0 0,7 3 0 0,5 3 0 16,7 1 0-16,2 0 0 0,3-3 0 0,3 1 0 15,0-3 0-15,1 0 0 0,1-1 0 0,6-6 0 16,5 1-160-16,1-2 160 0,2-2 0 0,6-2-144 15,6 0 144-15,5-2-128 0,4 0 128 0,4 0-128 16,7-4 128-16,3-1-160 0,-2 4 160 0,5 0-160 0,5-3 16 16,-3 2 0-16,1 0 0 0,-6 2 0 15,-1 4 144-15,2-2 0 16,4 2 0-16,-6 4 0 0,-10 2 0 0,3-2 0 16,3 4 0-16,-8-2 0 0,-8 2 0 0,-4-5 176 0,-1 2-176 0,-1-1 192 0,-4-2 32 0,-3 0 16 15,-3-2 0-15,-4 1 0 0,-3-1-112 0,2-1-128 16,0-1 176-16,-2-2-176 0,-2 0 128 0,-6 0-128 15,-4 2 0-15,-6 0 0 16,-6 2 0-16,-3-2 0 0,-4 1 0 0,-2 1 0 0,-5 1 0 0,-3-2 0 16,-2 1 0-16,-5 1 0 0,-3-2 0 0,-2-1 0 0,-3 2 0 15,-3-2 0-15,0 0 176 0,-3-2-32 0,0 1 0 0,-1-2 0 16,-2-3 480-16,-2-5 80 0,-2-1 32 0,-2-4 0 16,-2-4-592-16,1-5-96 0,-1-2-48 0,0-1 0 31,1-3 0-31,0 1 0 0,3-2 0 0,1-1 0 15,2-6 0-15,0 13 0 0,2 4 0 0,0-1 0 16,2-9 0-16,1-11 0 0,2-6 0 0,1-4 0 16,0 0 0-16,0 3 0 0,0 0 0 0,-3 4 0 0,1-5 0 0,-3 2 0 15,-1-1 0-15,-2-6 0 16,-1 0 0-16,-2-7 0 0,-4 1 0 0,-1-3 0 16,-1-1 0-16,-3-2 0 0,-1-3 0 0,-3-11 0 15,-2-7 0-15,0-2 0 0,5 11 0 0,-2-15 0 0,0-21 0 16,0-10 0-16,2-2 0 0,2 5 0 0,4 1 0 15,0-1 0-15,3 8 0 0,1 2 0 0,1 8 0 0,0 2 0 16,0 7 0-16,0-2 0 0,0 1 0 0,0 1 0 16,1 5 0-16,-1-1 0 0,2 1 0 0,-1-5 0 15,2 1 0-15,-2-5 0 0,1 0 0 0,2-3 0 16,1-2 0-16,-1-1 0 0,2 6 0 0,0-7 0 16,3 1 0-16,1-4 0 0,1 0 0 0,2-3 0 15,2 3 0-15,-1-6 0 0,4 0 0 0,-1 0 0 16,1 6 0-16,-1-1 0 0,0 1 0 0,-1 2 0 0,-1 3 0 0,-2 6 0 15,-2 7 0-15,-1-2 0 16,-1 3 0-16,-3 4 0 0,0 10 0 0,-2-5 0 0,-2-6 0 0,-2-3 0 16,-1 0 0-16,-1 3 0 0,1 13 0 0,-3-5 0 15,1-3 0-15,2-7 0 0,1 2 0 0,2-2 0 16,0 2 0-16,2 3 0 0,3 4 0 0,1-3 0 16,1 6 0-16,2-3 0 0,0 5 0 0,1 1 0 15,2 3 0-15,-2 4 0 0,1 2 0 0,-2 3 0 16,0 7 0-16,-1 3 0 0,-1 0 0 0,-2 5 0 15,1 6 0-15,-2 2 0 0,-1 3 0 0,-1 1 0 0,0 4 0 16,-3 4 0-16,1 4 0 0,0-1 0 0,-2 5 0 0,0 1 0 16,0 1 0-16,-1 6 0 0,1 1 0 0,-1 3 0 15,2 2 0-15,-1 2 0 16,1 2-1072-16,2 4-208 0</inkml:trace>
  <inkml:trace contextRef="#ctx0" brushRef="#br0" timeOffset="78852.7">27887 6337 36863 0,'2'-16'3264'0,"3"0"-2608"0,0 4-528 0,0 6-128 0,0 0 160 0,2-7 0 0,6-7 0 0,5-11 0 0,7-7-32 0,0 0-128 0,-2 7 192 0,-4 5-64 0,-6 7 496 0,-4 7 80 0,-3 3 32 0,-3 6 0 16,-3 3-208-16,-3 0-32 0,-3 2-16 0,-5 4 0 15,-3 2-48-15,-5 0-16 0,-2 2 0 0,-4 0 0 16,-4 0-416-16,0-1 0 0,-5-3 0 0,-3-2 0 16,-4-2 0-16,-3-2 128 0,-4 0-128 15,-2-4 192-15,1-2 32 0,-2 0 16 0,-2-3 0 0,-10-1 0 16,-11 1 128-16,-6-4 16 0,1 3 16 0,-1 2 0 15,-3 4-160-15,-2 1-48 0,-3 7 0 0,-1 1 0 16,-1 2 32-16,-3 2 0 0,-4 4 0 0,0 0 0 0,-5 3-80 0,2 0-16 16,3 3 0-16,0-1 0 15,3 1-128-15,1-3 0 0,6 0 0 0,4-1 128 0,5-3-128 0,0-1 0 16,2-2 0-16,2-3 0 0,5-2 0 0,4-2 0 16,4-2 0-16,7-3 0 0,2 0 0 0,3-3 0 15,4 0 0-15,3 0 0 0,4 0 0 0,3 2 0 0,4-2 0 16,2 3 0-16,5 2 0 0,2 2 0 0,4 2 0 15,1-1 0-15,2 2 0 0,0 3 0 16,1 4 0-16,1-1 0 0,0 3 0 0,1-1 0 0,-2 2 0 16,1-2 0-16,-1 0-128 0,1 2 128 15,-2-2 0-15,0 3 0 0,-2-1 0 0,-2 1 0 0,1-2 0 16,-1 2 0-16,2-4 0 0,-1 0 0 0,2-1 128 0,1-2-128 16,1 0 480-16,1-2 16 15,2 1 0-15,1 0 0 0,2-1-192 0,0 3-48 16,1 1 0-16,2 2 0 0,0 0-64 0,-1 5-32 15,2 5 0-15,-2 3 0 0,1 4-160 0,0 5 192 0,0 4-192 0,0 6 192 16,3 3-16-16,0 2 0 0,1 0 0 16,0-1 0-16,1 1 16 0,0 6 16 15,0 12 0-15,1 6 0 0,-1 2-208 0,1 1 0 0,1-7 128 0,-1 4-128 0,0 12 0 16,-1 4 0-16,2 4 0 0,0-1 0 0,0-1 0 16,-1 6 0-16,2 2 0 0,-1 2 0 0,0 3 0 0,-1 0 0 15,-1-3 0-15,1 8 0 0,0 5 0 0,2-2 0 16,-1-4 0-16,2 6 0 0,1 7 0 0,0-3 0 15,1 0 0-15,3 2 0 0,1 4 0 16,-1-2 0-16,4-5 0 0,-1 3 0 0,1 7 0 0,-1-4 0 16,-1-3 0-16,-1 4 0 0,0 2 0 0,-4-2 0 15,-1-4 0-15,-3 0 0 0,0 6 0 0,-4-5 0 0,-3-4 0 16,1 2 0-16,-5 1 0 0,-2-3 0 16,-3-3 0-16,-1-2 0 15,0 1 0-15,1-5-128 0,-1-4 128 0,1-3 0 0,3-1 0 0,1-3 0 0,3-1 0 0,1-6 0 16,1-2 0-16,0-5 0 0,1-2 0 0,2-5 0 15,0 0 0-15,2-10 0 16,-1 1 0-16,1-7 0 0,0-4 0 0,0-5 0 0,1 0 0 0,1-9 0 16,1-3 0-16,0-5 0 0,2-3 0 0,1-5 0 15,1-3 0-15,2-6 128 16,1 0-128-16,1-5 0 0,1-3 288 0,1-2 16 0,1-2 0 16,1-1 0-16,3-2-96 0,-1-1-16 15,3-1 0-15,1-1 0 0,1-1-192 0,3-1 0 16,-1 2 128-16,5-2-128 0,3 3 0 0,1 0 0 0,5 3 128 0,-1 1-128 15,2-2 0-15,3-2 0 0,2 1 0 0,4-2 0 0,5-1 0 16,8-5 0-16,5 4 0 0,6-7 0 16,6 1 0-16,7-1 0 0,9-2 0 0,8-3 0 15,0 4 0-15,8-1 0 0,8-1 0 0,4 1 0 0,8 0 0 16,1 2 0-16,0 3 0 0,4 4 0 0,2-3 0 0,-1 6 0 16,0 1-208-16,-2 4 64 0,-1-2-32 0,-3 4 0 15,-4-1 0-15,-3 4 0 0,-6-4 176 0,-3 4 0 16,-3 2 0-16,-3-2 0 15,-3 2 0-15,-6 1 0 0,-6-1 0 0,-7-4 0 0,-3-3 0 0,-5 1 128 16,-4-3-128-16,-5 0 0 0,-4 1 272 0,-7-3-16 0,-4 0 0 16,-2-2 0-1,-4 0-256-15,-2-3 160 0,-3-1-160 0,-6 1 128 16,-4-2-128-16,-5-1 0 0,-4-2 0 0,-6-1 0 16,-3 0 0-16,-4-5 0 0,-2 2 0 0,-3-6 0 15,-5 3 336-15,-2-6-16 0,-2 1 0 0,-1-5 0 16,-4-1 176-16,-1-3 16 0,0-5 16 0,-4-3 0 0,0-3-384 0,0-3-144 0,1-1 0 0,-1-4 0 15,0-4 0-15,2-2 0 0,1 7 0 16,-1-9 0-16,0-11 0 0,-3-9 0 0,0-2 0 0,1-4 0 16,-1-2 0-16,2-6 0 0,2-1 0 0,-1-6 0 15,2-1 0-15,-1-3 0 0,2-3 0 0,-1-7 0 0,2 2 0 16,-2-1 0 0,0 1 0-16,-1-8 0 0,2 0 0 0,-2-3 0 0,0 1 0 0,-1-7 0 0,0 1 0 15,1 0 0-15,0-1 0 0,0 1 0 16,0-2 0-16,1-3 0 0,1 0 0 0,-1 1 0 0,3 4 0 0,-2-4 0 31,1-2 0-31,0 2 0 0,-1 4 0 0,0-4 0 16,0 2 0-16,-1 1 0 0,2 9 0 0,-2-7 0 15,2 1 0-15,-3 3 0 0,0 1 0 0,0 1 0 16,0 4 0-16,-2 2 0 0,-2 3 0 0,0 4 0 16,-2 5 0-16,-2 0 0 0,1 0 0 0,-2 3 0 15,1 4 0-15,-3 2 0 0,0 4 0 0,0 4 0 0,-2 3 0 16,0 3 0-16,-2 7 0 0,-1 2 0 0,0 0 0 15,0 4 0-15,2 6 0 0,-2 2 0 0,1 3 0 16,3 3 0-16,1 8 0 0,-2-2 0 0,1 1 0 16,-1 3 0-16,3 3 0 0,1-1 0 0,2 6 0 15,2 3 0-15,2 2 0 0,1 3 0 0,3 5 0 0,2 2 0 16,2 3-832-16,3 5-144 16,1 0-48-16,1 0-24160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23:58:32.6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6916 17101 28559 0,'-2'-3'2544'16,"-1"1"-2032"-16,1 1-512 0,0 1 0 0,1-3 1824 0,-1 3 272 0,-1-2 48 0,-3-2 16 0,0 0-3472 0,0-1-688 0,1 2-144 0,-1 0-32 0,2 2 928 16,-1-2 176-16,0 2 48 15,0 1 0-15,1-2 816 0,-1 2 208 0,-1-3 0 0,0 2 0 0,-1-2 288 0,-1 3 96 16,1-2 32-16,-4 2 0 0,-2 2 1040 0,-4 1 208 16,-5 1 32-16,-3 2 16 0,-1-2-464 0,-3 2-96 0,-1 2 0 0,-3 0-16 0,0 0-816 0,1 0-176 15,0 1-16-15,3-3-128 16,2 0 128-16,4-2-128 0,4-1 0 0,4 0 0 0,2-1 208 15,3-2-16 1,1 1 0-16,4-1 0 0,1 3 320 0,3-6 48 16,1 3 16-16,1-1 0 0,3-1-256 0,1-1-32 0,2 2-16 0,2-1 0 0,2-1-272 0,5 2 0 15,7-4 128-15,5 1-128 32,2 1-448-32,6-1-160 0,6 1-32 0,2 1 0 15,1 2-128-15,-1 2-16 0,1-2-16 0,-3 0 0 0,-6 3 592 0,1-2 208 0,1 2-144 0,-2 0 144 16,-3 0 512-16,-2-1 192 0,-2 2 48 0,-6 0 0 15,-3-4-160-15,-3 0-16 0,-4 2-16 0,-5-2 0 16,-3 0-272-16,-5 1-48 0,-1-1-16 0,-4 0 0 16,-4 0-64-16,-3-1-16 0,-5-1 0 0,-7-1 0 15,-3-1 112-15,-5 3 0 0,-5 0 16 0,-3 1 0 16,1 0-48-16,-11 1-16 0,-9 3 0 0,-9 0 0 16,0-1 0-16,2 3 0 0,6-1 0 0,5-1 0 0,7 2-80 15,1-2 0-15,5 0-128 0,2-2 192 0,7 1-192 16,3 0 0-16,6-3 0 0,3 3 0 0,1 1-256 0,2-3 64 15,4 1 16-15,0 1 0 16,2-2-208-16,2 1-64 0,1 1 0 0,4-3 0 16,3 0-256-16,0 0-48 0,2-3-16 0,3 0-17120 15</inkml:trace>
  <inkml:trace contextRef="#ctx0" brushRef="#br0" timeOffset="1">9761 17600 43311 0,'-13'-6'3840'0,"2"0"-3072"0,3 1-608 0,3 4-160 0,0-3-336 0,-5-1-112 0,-9-5 0 0,-14-5-16 16,-7-2-1376-16,-6-5-272 0,-4-3-48 0,6 3-16 0,6 0 1920 0,5 3 384 0,11 3 80 0,6 4 16 15,6 2 976-15,5 0 192 0,5 7 32 0,3 0 16 32,2-4-560-32,2 5-112 0,3 2-32 0,2 0 0 15,4 0-480-15,5 0-112 0,8 2-16 0,8-4 0 16,9 2-128-16,11-6 160 0,14-2-160 0,13-4 160 0,7-4-16 15,14-1 0-15,14-1 0 0,10-6 0 0,6-5 48 16,4 1 16-16,2-1 0 0,-10 4 0 0,-10 6-16 0,0-2 0 0,-2-2 0 0,-12 4 0 0,-14 4 128 0,-10 4 0 16,-13-2 16-16,-14 7 0 15,-14 1-32-15,-12 4-16 0,-13 2 0 0,-12 4 0 16,-4-1-144-16,-9 4-16 0,-8 4-128 0,-13 2 192 0,-8 6-192 0,-16 2 0 16,-15 2 0-16,-19-1 0 15,-14 0 0 1,-15 1 0-16,-12 1 0 0,-10-3 0 0,-6-2 0 0,-3-4 0 15,1-1 0-15,-10-5 0 0,-4-1 0 0,4-3 0 16,9-2 0-16,11-4 0 0,13-4 0 0,7 1 0 16,6-3 0-16,10 3 0 0,7 0 0 0,14-3 0 15,12 2 128-15,12-2-128 0,11 0 128 0,13 0-128 0,13 3 0 16,15-1-14176-16,13 3-2912 16</inkml:trace>
  <inkml:trace contextRef="#ctx0" brushRef="#br0" timeOffset="2">15127 13491 35935 0,'-3'-12'3200'0,"3"2"-2560"0,3 4-512 0,-1 2-128 0,1 1-768 0,0-3-192 0,4-6-16 16,1-8-16-16,5-5-160 0,-1-1-48 0,2 4 0 15,-5 4 0-15,0 5 688 0,-4 3 128 0,0 2 16 0,-4 4 16 0,-1 0 592 0,-3 4 112 16,-2 0 32-16,-5 5 0 0,-1 4 1200 0,-6 3 240 16,-2 1 48-16,-6 5 16 0,-1-2-480 0,-4 7-112 0,-2-1-16 0,-6 7 0 15,-7 6-512-15,-9 6-128 0,-9 8 0 16,-9 6-16-16,-3 2-368 0,-8 2-64 16,-2-1 0-16,-7-1-16 0,-2 2-176 15,-1-2 0-15,0-2 0 0,-3 2 0 0,-2 2 0 0,2-2 0 16,4-3 0-16,5-4 0 0,9-5 0 0,9-5 0 15,7-4 0-15,-2 1 0 0,3 1 0 0,1 1 0 0,7-2 0 0,0-3 0 16,3 1 0-16,2-3 0 0,0 0 0 0,5-3 0 16,1-1 0-16,3-3 0 0,3-2 0 0,4-2 0 15,3-1 0-15,1-1 0 0,3-1 0 0,1-5 0 16,4-1 352-16,3-2-16 0,2-4 0 0,2 0 0 0,4-5-48 0,1 2-16 16,2-6 0-16,2 0 0 0,2 0 80 15,2-3 16-15,1 1 0 0,2-6 0 0,3-1-192 0,3-2-48 16,3-6 0-16,4-1 0 0,3-1 112 0,3-6 16 15,2-1 0-15,1-3 0 0,2 0-256 0,-1 1 0 16,-2 0 0-16,1 1-160 0,2 2 160 0,1-1 0 16,0 1 0-16,3-3 0 15,0 0 0-15,2 1 0 0,0 2 0 0,-1 3 128 16,-2-1 0-16,-3 4 16 0,-3 4 0 0,-2-1 0 16,-3-1-144-16,-3 5 0 0,-4 2 0 0,-4 4 128 0,-2 0-128 15,-4 6 0-15,-3 5 0 0,-5 2 0 16,-5 6 0-16,-7 6-176 0,-3 5 176 0,-4 4-192 15,-1-3-96-15,-9 10-32 0,-11 9 0 0,-5 3 0 16,-1 5 320-16,-1 1 0 0,1 3 0 0,-1-3 0 0,7 1 0 0,4-6 0 0,4-4 0 16,4-4 0-16,3-2 0 15,2-3 144-15,1 3 16 0,4-3 0 0,5-1 96 16,4-3 0-16,3-3 16 0,4-2 0 0,7 0 80 0,3-5 16 0,3 1 0 0,6-3 0 0,3-1-112 0,8-2 0 31,5-4-16-31,7 1 0 0,8-6 16 0,8-4 0 0,10-4 0 0,6-6 0 0,7 1-128 0,4-1 0 31,4 1-128-31,3-4 192 0,3 1-192 0,-1 2 0 16,-1 1 0-16,3 2 0 16,1 2-512-16,0 4-160 0,-1 1-32 0,2 5-21440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2T16:25:06.7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24147 5952 13823 0,'-5'0'1216'0,"0"1"-960"0,3-1-256 15,1 2 0-15,0-2 560 0,-2 0 64 0,-1 3 16 0,-2-3 0 0,-4 3 288 0,-1 0 64 0,0 1 16 0,0 2 0 0,0-2-544 0,0 2-96 0,-2 0-32 0,2 3 0 16,1-3-208-16,-2 4-128 16,1 0 160-16,-2-2-160 0,3 3 208 0,-2 4-48 15,0 1-16-15,-3 3 0 0,1-1 112 0,1 2 32 16,-2 0 0-16,-1 3 0 0,0 3 112 0,-2 3 32 0,0 0 0 0,1 5 0 16,-2-2-16-16,0-1 0 0,1 1 0 0,1-1 0 15,-1-3-272-15,0 7-144 0,0 3 160 16,-1 3-160-16,1 4 128 0,-1 2-128 0,-1 7 0 15,-1 1 0-15,0 0 0 0,0 2 128 0,-2 1-128 16,2-1 0-16,0-4 0 0,2 0 0 0,-1 2 0 0,1-4 0 16,2-1 0-16,0-3 144 0,-1 0-144 0,2-1 128 0,0-3 608 15,1-1 112-15,1 5 32 0,-1-2 0 0,1 2-416 0,0 0-80 16,2 1 0-16,1-1-16 0,-1 1-368 0,0-1 0 16,3-2 0-16,-1-4 0 15,2-1 0-15,0-3 0 0,1 2 0 0,1-3 0 16,0 3 0-16,-1 1 0 0,0 3 0 0,0-1 0 15,2 1-272 1,-2-2-128-16,-1 0-32 0,1-6 0 0,2-3 112 0,-1-4 32 0,0 1 0 0,-2-1 0 16,3 1 464-16,-1-6 80 0,1 4 32 0,0-2 0 0,0-2 160 0,0 0 16 0,0-2 16 0,2-3 0 15,0 0-112-15,-1-2-32 0,1 1 0 0,0-3 0 16,1-2-192-16,-2 0-144 16,2-2 192-16,-1-1-192 0,1 1 144 0,-1-4-144 0,1 4 0 0,-1-4 144 15,1 0-16-15,0 4-128 16,0-1 192-16,0-3-64 0,0 4-128 0,1-4 160 15,0 1-160-15,1 2 160 0,0-3-160 0,0 0 0 16,0 1 0-16,1-2 0 0,-1 0 192 0,0-4-64 0,1 1 0 0,-1 1 0 16,-1-2 192-16,0 1 16 0,0 1 16 0,-1-2 0 15,1 2-144-15,-1-3-16 16,-1 0-16-16,1 0 0 0,-2-4 112 0,0 1 32 16,1 0 0-16,-2-3 0 0,0-1 160 0,-2-3 32 0,1 2 16 0,-1-2 0 0,-2-2-256 0,-1-1-48 15,0 0-16 1,1-3 0-16,-3-3-208 0,1-2 128 0,1 1-128 15,0-2 0-15,1 0 192 0,-3-1-48 0,3 1-16 0,-3 0 0 16,3-3-128-16,-1 3-176 0,1 1 48 0,-1 4 0 16,1-2 128-16,0 3 0 0,0 4 0 0,3 2 0 15,1 1 0-15,0 3 0 0,1 0 0 0,2 3 0 16,0 2 0-16,2 2 0 0,2 0 0 0,-1 3 0 16,1 2 0-16,2 0-128 0,-1 4 128 0,3 3 0 15,0-1 0-15,1 2-160 0,3 2 160 0,1 2 0 16,0 5 0-16,2-1-128 0,0 3 128 0,1-1 0 0,1 5 0 0,0-3 0 15,0 2 0-15,-2-3 0 0,1-3-144 0,-3 0 144 0,0 1 0 0,-4-5-144 16,1 2 144 0,-3 2 0-16,0-1 0 0,-2 2 0 0,0-1 0 15,-1-5 0-15,0 0 0 0,-2 0 0 0,0-5 0 0,0-2 0 16,0-4 0-16,-2 0 128 0,2-2-128 16,0-2 0-16,2-4 0 0,-1-2 0 0,1-2 192 15,3-4-16-15,0-2-16 0,3-4 0 0,2-3 96 0,1-3 32 0,5-7 0 0,1-2 0 16,3-1-288-16,1-5 0 15,4-1 0-15,2-3 0 0,4-3 0 0,3-5 0 16,2 6 0-16,0 1-144 0,-3 5-288 0,7-4-48 0,5-1-16 0,6 1-17232 16</inkml:trace>
  <inkml:trace contextRef="#ctx0" brushRef="#br0" timeOffset="185937.18">8631 4465 14735 0,'-37'-6'1312'0,"6"1"-1056"0,10 1-256 0,9 4 0 0,2-2 1152 0,-11 1 192 0,-24-6 16 0,-21 1 16 0,-21 0-448 0,-5-3-96 0,7 6 0 0,10-1-16 0,10 2 144 0,12 2 48 0,9 2 0 0,8-1 0 0,6 4-32 0,7 1 0 0,4 2 0 0,7 2 0 0,4-2-112 0,7-1-32 0,6-1 0 15,6 0 0-15,10-2-176 0,10-1-32 0,14 0-16 0,13-6 0 16,15 2 256-16,18-8 48 16,21-3 16-16,15-4 0 15,18 2-560-15,10-7-112 0,9 2-32 0,7-4 0 16,12 2-224-16,5 1 0 0,7-1 0 0,1 2 0 15,3-1 0-15,-8 1 0 0,-3 3 0 0,3 1 0 0,5 2 0 0,-2 0 0 0,0 1 0 0,-5 2 0 16,-8 5 256-16,-11 0 0 0,-5-1 0 0,1 1 0 16,-2-1-32-1,-7 1 0-15,-5-1 0 0,-11 0 0 0,-14 0-224 0,-9-3 0 16,-13 1 0-16,-12 0 0 16,-13-2 0-16,-13 0 0 0,-10 1 0 0,-13-1 0 15,-8 1-560 1,-12 0-96-16,-10 3-32 0,-9-2-16752 0</inkml:trace>
  <inkml:trace contextRef="#ctx0" brushRef="#br0" timeOffset="195045.33">9463 7725 35935 0,'4'-29'3200'0,"-3"5"-2560"16,-1 5-512-16,-1 9-128 0,0 0 1136 0,0-6 208 0,-1-15 32 0,0-17 16 0,-2-9-1120 0,-3 0-272 0,-7 4 0 0,-6 10 0 0,-4 11 0 0,-11 9 0 0,-7 7 0 15,-10 8 0-15,-6 7 0 0,-9 7 0 16,-5 4 128-16,-8 3-128 0,-2 6 0 0,-7 5 0 16,-6 6 0-16,-3 5 0 0,2 2 0 0,-13 14 0 0,-3 9 0 0,0 12 0 15,7 10 0-15,15 0 0 16,13 0 0-16,16 3 0 0,14-2 0 0,14 5 0 15,15-1 0-15,14-3 0 0,7-14 0 0,11 3 0 16,16 0 0-16,8-1 0 0,11-3 0 0,9-7 0 0,10 0 0 0,8-8 0 16,7-11-128-16,4-8 128 0,-1-9-208 0,12-4 80 15,10-3-176-15,1-13-16 16,-4-6-16-16,7-6 0 0,11-5 336 0,0-9 240 0,1-6-48 16,-3-9 0-16,-5-3 128 0,-3-9 32 0,-7-4 0 0,-8-2 0 0,-9-4-176 15,-5-7-48-15,-6-8 0 0,-11-5 0 16,-10-2-128-16,-17-1 0 0,-10 9 0 0,-14-5 0 15,-11-8 304-15,-16 3-32 0,-11 1 0 0,-15 3 0 0,-9 4-16 0,-11 2 0 16,-4 9 0-16,-14 2 0 0,-14 1 64 0,-11 11 0 16,-3 9 0-16,-13 5 0 0,-14 5-320 0,-12 13 160 15,-9 8-160-15,-2 14-13264 16,3 6-2736-16</inkml:trace>
  <inkml:trace contextRef="#ctx0" brushRef="#br0" timeOffset="197003.51">12147 8888 40543 0,'-13'-25'3600'0,"0"1"-2880"0,-2 2-576 0,1 4-144 0,2 7 1152 0,1 4 208 0,-4-5 48 16,-12-5 0-16,-18-10-1872 0,-15 0-368 0,-15 4-80 0,-9 11-16 0,-7 12-976 0,-7 14-192 0,-5 11-32 0,-4 11-16 15,-4 13 880-15,-3 2 176 0,3 2 48 0,3 4 0 0,0 5 656 0,0 6 128 0,-1 5 16 0,1 2 16 16,3 2 224-16,6-2 0 0,6 2 144 0,11-2-144 16,7-2 1152-16,14-1 128 0,9 1 16 15,12-6 16-15,13-8 32 0,16 2 0 0,14-1 0 0,17-3 0 16,7-10-944-16,22-2-176 0,17-7-32 0,22-6-16 0,14-8-176 15,15-8-224-15,15-13 48 0,13-11 16 16,8-8-432-16,9-10-96 0,5-5-16 16,-3-5 0-16,-5 1-112 0,13-12-16 0,6-6-16 0,-7 1 0 15,-11 1 1280-15,-12-2 256 0,-11 0 48 0,-15-1 16 0,-12-3 144 0,-21 6 48 16,-17 2 0-16,-19-2 0 0,-11 3-448 0,-15-3-96 16,-10-2-16-16,-14 2 0 15,-10-2 0-15,-13 1-16 0,-5 0 0 0,-9 4 0 16,-11-3 16-16,-12 1 16 0,-10 1 0 0,-9 2 0 0,-13 4-400 0,-5 5 0 15,-4 6 128-15,0 3-128 16,1 2-448-16,0 7-112 0,0 10-16 0,3 4-12288 16,7 2-2464-16</inkml:trace>
  <inkml:trace contextRef="#ctx0" brushRef="#br0" timeOffset="198721.75">19589 7972 45151 0,'-49'-16'4016'0,"3"4"-3216"0,13 6-640 0,12 6-160 0,0 0 336 0,-20-2 48 0,-36-4 0 0,-40 0 0 0,-29 3-1296 0,-5 12-256 0,13 8-48 0,15 14-16 0,13 13 864 0,11 10 176 0,9 10 48 0,11 11 0 16,10 5 144-16,10 2 0 15,10-6 0-15,4 8-128 16,7 5-64-16,8 0 0 0,7-1 0 0,11-6 0 16,9-3-1280-16,9-9-256 0,7-4-48 0,14 4-16 15,15 6 640-15,14-1 112 0,8-8 16 0,5-10 16 0,2-6 1744 0,9-7 352 0,9-3 64 0,5-10 0 16,1-5 112-1,0-10 16-15,2-10 0 0,1-6 0 0,-8-6-304 0,5-8-48 16,3-8-16-16,-6-6 0 0,-4-3-272 0,4-13-48 0,0-4-16 0,-4-11 0 16,-7-5-96-16,-11-8-32 0,-7-5 0 0,-8-8 0 0,-8-7-144 0,-10-3-48 31,-8 6 0-31,-11 1 0 0,-10-1-256 0,-9 8 0 16,-8-1 0-16,-10 9 0 0,-11 6 0 0,-11 4 0 0,-11 3 0 0,-8 3 0 0,-5 6-224 0,-14 2-96 15,-12 4-32-15,-17 3 0 16,-13 7-464-16,-13 4-80 0</inkml:trace>
  <inkml:trace contextRef="#ctx0" brushRef="#br0" timeOffset="200709.77">9347 11117 29487 0,'-84'6'2624'0,"18"0"-2112"0,3 2-512 0,15-2 0 0,15 0 1920 0,2 0 288 15,-20 4 48-15,-43 11 16 0,-43 8-1504 0,-26 6-288 0,-5 4-64 0,17 0-16 0,18 0-400 16,15-1-176-16,9 0 16 0,11 6 0 0,10 0 160 16,12 1 0-16,6 2 0 0,11 3 0 0,6 5 0 0,8 4 0 15,10-2 0-15,10 0 0 16,8 3-576-16,13 10-64 0,14 0-32 0,14 6 0 16,15-1-1648-16,14-6-336 0,16 1-64 0,9-14-16 15,-1-7 1472-15,20-2 304 0,18 0 48 0,12-5 16 0,5-8 1296 0,4-5 272 0,2-5 48 0,3-10 16 16,3-8 528-16,-7-9 96 0,-6-6 32 0,-6-7 0 15,-6-4 784-15,-10-8 144 0,-9-1 48 0,-8-5 0 16,-7-10-1056-16,-10-4-208 0,-10-3-32 0,-6-8-16 16,-7-2-96-16,-12-2-32 0,-7-3 0 0,-11-1 0 15,-7-7-160-15,-12-9-16 0,-9-5-16 0,-14-4 0 16,-11 2-336-16,-12-1-64 0,-9 3-16 0,-8 11 0 16,-7 8-1216-1,-7 10-256-15,-4 14-64 0,-3 13 0 0,1 13 16 0,-3 13 0 16,-1 18 0-16,2 13-11648 0,2 11-2320 0</inkml:trace>
  <inkml:trace contextRef="#ctx0" brushRef="#br0" timeOffset="201278.96">12835 13245 43311 0,'-5'-4'3840'0,"-1"-1"-3072"0,1 0-608 0,2-1-160 0,-1 0 1104 0,-2-3 192 0,-5-7 48 0,-7-10 0 0,-5-5-1344 0,-9-9-272 0,-9-5-48 0,-7-3-16 32,-8 1-288-32,-6 2-48 0,-7 1-16 0,-8 9 0 0,-6 7-272 0,-6 6-48 0,-3 7-16 0,-7 9 0 15,-3 6-704-15,-4 14-128 0,-4 12-48 0,-6 0 0 16,3 1 544-16,-8 8 96 0,-5 7 32 0,1 5 0 0,7 0 944 0,-3 4 288 16,0 6-128-16,4 3 128 0,3 1 1088 0,10 1 272 15,14-4 64-15,12 1 16 0,12 2 208 0,13-2 32 16,9 2 16-16,8-2 0 0,11 5-1056 0,11-3-192 15,13-4-64-15,11-4 0 0,12 1-384 0,12-2-224 16,9-3 32-16,13-5 0 16,10-1-256-16,14-4-64 0,9-7 0 0,11-11 0 0,10-5 256 0,6-9 64 0,3-8 0 15,8-11 0-15,8-4 16 0,0-8 16 0,-9 1 0 0,0-12 0 16,1-6 480-16,-6-6 80 16,-6-1 32-16,-7-3 0 0,-8 1 96 0,-10-3 32 0,-7-4 0 15,-10-4 0-15,-12 4-64 0,-4-10-16 0,-5-2 0 0,-9-4 0 16,-8 5-128-16,-9-2-32 0,-5-6 0 0,-10 6 0 15,-5 2-64-15,-9 3 0 0,-6 6-16 0,-10 7 0 16,-3 9-240-16,-9 5 0 0,-9 5 0 0,-8 6 0 16,-9 7 0-16,-10 6 0 0,-7 6 0 0,-6 3 0 31,-4 8-640-31,0 3-208 0</inkml:trace>
  <inkml:trace contextRef="#ctx0" brushRef="#br0" timeOffset="202774.1">20265 11080 46991 0,'-29'-25'4176'0,"3"5"-3344"0,8 8-656 0,7 6-176 0,1 2 256 0,-10-8 32 0,-21-11 0 0,-21-9 0 0,-16-9-576 16,-8 4-112-16,-1 8-32 0,4 8 0 0,7 8 224 0,-1 6 32 0,-2 7 16 0,-8 6 0 15,-8 6-320-15,-5 8-64 0,3-1-16 0,-8 9 0 16,-8 7 112-16,-6 9 0 0,3 3 16 0,1 4 0 0,3 7 224 0,6 8 32 0,6 3 16 0,5 1 0 16,8 0 160-16,10-5 0 0,12-2 0 0,-2 11 0 15,3 10-128-15,4 2 128 16,9-6-128-16,8-4 128 0,14-5-208 0,9-4 32 15,13-3 16-15,10 2 0 0,16-3 160 0,11-9 0 0,12-3 0 0,10-8 0 16,8-4 0-16,3-8 128 0,1-9-128 0,19 0 176 0,17-6 0 16,12-8 0-16,3-3 0 0,5-8 0 0,5-7-16 15,-3-6 0-15,-2-2 0 0,-7-8 0 0,-7-3 256 0,-4-5 48 16,0-7 16-16,-12-6 0 0,-11-6-272 0,-9-4-48 16,-11-1-16-16,-11-5 0 0,-6-4 160 0,-8-2 16 15,-11-1 16-15,-7-6 0 0,-7-2 176 0,-7 1 16 16,-4 2 16-16,-7-5 0 15,-6 1-256-15,-6 4-48 0,-3 2-16 0,-7 6 0 0,-3 4-224 0,-5 7 0 16,-5 5 0-16,-5 4 0 16,-4 8-448-16,-4 8 0 0,-2 5 16 0,-3 8 0 15,0 2-688-15,2 7-144 0</inkml:trace>
  <inkml:trace contextRef="#ctx0" brushRef="#br0" timeOffset="204370.9">22184 11499 50687 0,'-24'-41'4496'0,"3"7"-3600"0,6 9-704 0,7 11-192 0,-1 2-1008 16,-8-10-224-16,-18-25-48 0,-21-23-16 0,-19-9-48 0,-14 6 0 0,-9 14 0 0,-7 18 0 0,-6 18 1072 0,-4 10 272 0,-5 13 0 0,1 8 0 15,2 6-128-15,7 5 128 0,5 9 0 0,11 1-144 0,8 3 336 0,8 3 80 0,4 1 16 0,5 1 0 16,7 1 144-16,8 3 16 0,6 0 16 0,7-1 0 16,6 1-208-16,8 1-64 0,5 0 0 0,6 4 0 15,4 2-192-15,8 5 0 0,4 4 0 0,8 0 0 16,8 1 0-16,10-2 0 0,9-2 0 0,8-7 0 15,8-2-176-15,14-4 32 0,19 3 0 0,14-7 0 16,12-1-16-16,11-7 0 0,8-1 0 0,9-9 0 0,10-3 160 0,0-10 0 16,2-4 0-16,-6-8 0 0,-4-3 0 0,-4-7 0 15,-5-5 0-15,-12-5 0 16,-10-3 192-16,-17-6-16 0,-14-2-16 0,-12-5 0 16,-12-5 80-16,-9-4 16 0,-11-2 0 0,-10-10 0 0,-9-3 192 0,-12-2 64 15,-6-4 0-15,-10-3 0 0,-6 5 64 0,-10 1 32 16,-7 2 0-16,-8 0 0 0,-6 5-288 0,-8 4-48 15,-5 1-16-15,-5 8 0 0,-5 4-256 0,-5 7-224 16,-3 6 32-16,-15 5-21728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2T16:30:45.8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 8661 44223 0,'-7'0'3936'0,"2"2"-3152"0,2 2-624 0,4 2-160 0,2-2 0 0,1 2 0 0,1 3 0 0,2 7 128 0,7 6-768 0,5 2-176 0,6 3-16 0,0-1-16 0,1 1 496 0,-1-1 96 15,-1 2 32-15,0-2 0 16,-3 2 224-16,0 0 0 0,-3 1-160 0,-2 3 160 15,-1-1 0-15,-1-2-144 0,-2 2 144 0,1-2 0 0,-1-3 0 0,0-2 0 16,1-1 0-16,-1-1 0 16,0-4 464-16,2-2 48 0,1-2 16 0,1-3 0 15,0-5 0-15,1 2 0 0,-2-4 0 0,0-2 0 0,1 0-240 16,-1-2-48-16,2-2-16 0,1 2 0 0,-1-4-96 16,3 4-128-16,2-2 176 0,0-1-176 0,2 2 0 0,-3 1 0 0,1 0 0 0,-2 1 0 15,1 2 0 1,-1-3 0-16,-3 0 0 0,0 0 0 0,0-3 176 0,0 0-176 15,-3-5 160-15,1 0-160 0,-1-6 448 0,-2-1-16 0,2-5 0 0,-2-2 0 16,2-3 144-16,-2-3 48 16,2-7 0-16,2-8 0 0,1-5 48 0,3-7 16 0,1 0 0 0,4-3 0 0,2-4-128 15,1-1-32 1,-1 6 0-16,4-7 0 0,4-8-144 0,2-2-16 16,1 1-16-16,1 3 0 0,-2 4-160 0,-4 4-16 0,1 4-16 0,-6 7 0 0,-2 5-160 0,1 0 0 15,-1 3 0-15,0-1 0 0,0 5-192 0,-4 5 16 16,1 2 16-16,-5 1 0 31,0-2-592-31,-5 5-112 0,0 0-32 0,-2-1 0 0,-1 1-48 0,-1-1-16 0,0-2 0 0,-3 3 0 16,0 2 0-16,1 1 0 0,-2 3 0 0,-2 6-19504 0</inkml:trace>
  <inkml:trace contextRef="#ctx0" brushRef="#br0" timeOffset="785.01">958 10400 41471 0,'-5'16'3680'0,"2"2"-2944"0,1-4-592 0,2-3-144 0,2-1 0 0,-1 6 0 0,-1 15 0 0,1 20 0 0,0 15-304 0,2 10 64 0,2-6 16 0,0-7 0 0,1-6 224 0,1-6 0 15,1-8 0-15,0-1 0 0,1-7 0 0,-2-1 160 0,2 1-160 16,-1-3 192-16,-2 0 96 0,-1-1 32 16,0-2 0-16,-3-3 0 0,1-5-16 0,-3-3 0 0,1-7 0 0,-1-2 0 15,1-3 224-15,-1-2 48 16,1-2 16-16,-1-2 0 0,2-2-16 0,-2-2 0 16,2 1 0-16,0-9 0 0,3 1-128 0,4-7-16 15,3-7-16-15,6-3 0 0,2-5 160 0,3-4 48 16,5-1 0-16,8-10 0 0,10-9-80 0,10-6-16 0,8-6 0 0,5-4 0 15,2 0-240-15,-1 1-48 0,-9 5-16 0,4 0 0 0,8-8-224 16,2 2 0-16,0 1 0 0,-5 5 0 16,-6 2 0-16,-9 7 0 0,-5 7 0 0,-2 4 0 15,-2 3-224-15,2-1 16 0,-1 4 0 0,1 4 0 32,2 3-960-32,1-2-192 0,6-1-48 0,10-5-20704 0</inkml:trace>
  <inkml:trace contextRef="#ctx0" brushRef="#br0" timeOffset="12367.3">2021 6177 22111 0,'-9'-14'1968'0,"3"5"-1584"0,1 1-384 0,1 3 0 16,3-1 2512-16,1 3 432 0,0-3 64 0,0 0 32 0,0-4-3040 0,-1-3-544 0,1 0-144 0,0-2-16 0,1 5 448 0,0 4 80 0,-1 2 32 0,0 5 0 16,-1 4-208-16,0 2-32 0,-2 3-16 0,-3 6 0 31,-2 6-992-31,-8 12-192 0,-6 13-32 0,-6 8-16 0,-4 2 992 0,-4-4 192 0,0-2 32 0,-1-4 16 15,-3 1 592-15,1-4 112 0,-3-3 16 0,1-4 16 0,1-1 816 0,2-1 176 16,2-4 16-16,1-5 16 0,3-2-960 0,3-4-192 16,1-5-32-16,5-5-12464 15</inkml:trace>
  <inkml:trace contextRef="#ctx0" brushRef="#br0" timeOffset="12589.09">1324 6141 41471 0,'-1'-5'1840'0,"0"4"368"0,2 1-1760 15,2 0-448-15,0 3 0 0,1 0 0 0,2 0 0 0,4 4 0 0,7 5 128 16,11 4-128-16,7 4 0 0,12 7 0 16,5 2 0-16,4-3 0 0,3 2 0 0,2-2 0 15,0 1 0-15,2-1 0 0,1 0 0 0,1 2-144 16,1 3 144-16,-2 0-12336 0,-6-1-2336 0</inkml:trace>
  <inkml:trace contextRef="#ctx0" brushRef="#br0" timeOffset="13418.4">2147 12224 25791 0,'-8'6'2304'16,"1"0"-1856"-16,-1 0-448 0,2 4 0 0,4 0 3520 0,-2-4 624 0,-1 6 112 0,-5 7 32 0,-6 11-3904 0,-9 13-784 0,-3 8-160 0,-8 2-16 15,-6 1-912-15,-7 3-176 0,-7 0-48 0,-7 1 0 16,-4 8-2736-16,-2-12-544 0,-3-4-128 0,7-12 0 16,8-3 1520-16,6-10 304 0,8 0 64 0,7-6 16 0,7-3 4496 0,6-4 896 0,4-6 176 15,3-2 32-15</inkml:trace>
  <inkml:trace contextRef="#ctx0" brushRef="#br0" timeOffset="13615.57">1308 12575 43311 0,'6'-13'3840'0,"-1"6"-3072"0,2 1-608 0,-2 1-160 15,-1 4 736-15,1 2 112 0,3 1 32 0,4 1 0 16,7 1-880-16,9 8-384 0,7 6 16 0,4 8 16 15,3 7 352-15,2 7 0 0,1 7-144 0,4 0 144 0,0-1-160 16,4 0 32-16,7 0 0 0,3-3 0 16,0-2-512-16,4-3-80 0,4-2-32 0,3-1-12016 15,-1-1-2400-15</inkml:trace>
  <inkml:trace contextRef="#ctx0" brushRef="#br0" timeOffset="14172.1">2434 14259 32255 0,'-7'-6'2864'0,"1"3"-2288"0,0 3-576 0,1 0 0 15,3 3 1408-15,0 1 160 0,-1-2 32 0,-4 4 16 0,-1 5-2592 0,-7 7-528 0,-5 5-96 0,-3 4-32 0,-7 6 816 16,-8 5 176-16,-8 5 16 0,-9 5 16 0,-8 3-1968 0,-7 8-400 16,-7 4-80-16,-3 2-16 0,2-2 2736 0,-1 0 528 15,0-3 128-15,2 0 0 0,7-9 2016 0,3-3 400 16,6 1 80-16,6-7 0 16,6-2-2592-16,6-8-528 0,6-4-96 0</inkml:trace>
  <inkml:trace contextRef="#ctx0" brushRef="#br0" timeOffset="14373.47">1332 14551 50687 0,'-1'-4'4496'0,"1"4"-3600"15,1 0-704-15,2 3-192 16,4-2 0-16,0 3 0 0,7 2 0 0,5 2 0 15,12 5-1600-15,14 7-208 0,8 7-48 0,3 6 0 0,-3 4 1456 0,-1 4 400 0,-4 4-160 0,-5-2 160 32,-4-1-512-17,-6-1-16-15,-2 3-16 0,-4 0-12064 0,-2 0-2432 0</inkml:trace>
  <inkml:trace contextRef="#ctx0" brushRef="#br0" timeOffset="14873.06">2340 16184 46991 0,'-15'13'4176'0,"0"3"-3344"0,3-3-656 16,0 0-176-16,1 2-1328 0,-7 4-288 0,-17 19-64 0,-22 18-16 15,-19 21-1392-15,-13 8-288 0,1-3-48 0,4-5-16 0,1-6 2736 16,5-6 528-16,7-8 176 0,8-8 0 0,9-4 304 0,6-7 144 15,6-2 16-15,5-3 16 0,6-4 848 0,2-6 160 16,4-2 48-16,2-5 0 16,4-6-1696-16,1-4-336 0,-1-3-64 0</inkml:trace>
  <inkml:trace contextRef="#ctx0" brushRef="#br0" timeOffset="15066.72">1227 16653 35935 0,'0'4'3200'0,"1"1"-2560"0,0-2-512 0,2 0-128 16,2-2 2608-16,1 4 496 0,2 0 96 0,8 4 32 31,12 1-3232-31,14 8-576 0,12 7-160 0,10 5-32 0,6 3 576 0,-1-1 192 0,0 5 0 0,-3-1-144 16,-9-5 144-16,4 10 0 0,7 5 0 0,-1 4 0 15,-4 0-544 1,2 3-80-16,3 7-16 0,-9-3-18560 0</inkml:trace>
  <inkml:trace contextRef="#ctx0" brushRef="#br0" timeOffset="28901.03">29284 17383 1839 0,'-1'0'160'0,"0"0"-160"0,1 0 0 0,0 0 0 0,1 0 128 0,-1-3-128 0,0 2 192 0,0-2-64 0,0 1-128 0,1-2 0 0,0-2-192 0,0 2 192 0,1-2 0 0,0 0 256 0,1 0 0 0,-1 0-16 15,2-3 528-15,0 2 128 0,-1 0 0 0,1-2 16 16,0 2 192-16,-1 1 48 0,1 0 0 0,-1 0 0 16,-1 2-16-16,-1 2 0 0,1-2 0 0,-2 0 0 15,1 2 384-15,-1 2 80 0,1-4 0 0,0 2 16 16,0-1-304-16,1 2-64 0,0-2-16 0,-1 0 0 15,3-2 160-15,-1 0 16 0,0 0 16 0,1 1 0 16,0-2-32-16,-2 0-16 0,3 0 0 0,-1 2 0 16,0-2-160-16,-1-1-16 0,1 1-16 0,1 0 0 15,-1 2-592-15,1-2-112 0,-2 3-32 0,0 0 0 0,-1 1-272 16,-1 0-176-16,1 4 192 0,-2 0-192 16,-3 4 128-16,1 3-128 0,-3 4 0 0,-3 4 0 0,-3 5 0 0,-2 3 0 15,-5 5 128-15,-3 3-128 0,-3 1 0 0,-2 1 0 16,-3 1 0-16,2 1 0 0,-1-3 192 0,-1 1-64 15,1 0 0-15,-2 3-128 0,2 0 256 0,-1-3-64 16,2 2-16-16,2-5 0 0,2 0-176 0,2-3 0 16,0-1 0-16,2-5 0 15,2-2-336-15,2-5-48 0,0-4-16 0,3-2 0 16,-1-4-1040-16,3-2-208 0,2-4-32 0,-2-4-14672 0</inkml:trace>
  <inkml:trace contextRef="#ctx0" brushRef="#br0" timeOffset="29159.88">29000 17259 28559 0,'-8'0'2544'0,"2"0"-2032"0,4 0-512 0,2 0 0 0,1 1 1024 0,-1 2 128 0,-1-3 0 0,-1 2 16 0,4 6-800 0,-1 0-176 0,4 5-16 0,2 3-16 0,2 6 800 0,1 0 144 0,2 3 48 16,2 3 0-16,0 5-192 0,4-1-48 0,2 5 0 16,1-3 0-16,2 5-528 0,3-3-128 0,4 3 0 0,-1 0-16 0,4 1-240 0,-1-1 0 15,0-1 0-15,-1-1 0 16,1-2-416-16,-7-7-128 16,-6-2-32-16,1 4-17344 0</inkml:trace>
  <inkml:trace contextRef="#ctx0" brushRef="#br0" timeOffset="30780.01">11241 14651 29487 0,'-1'-6'2624'0,"-1"3"-2112"0,-2 1-512 0,0 1 0 0,2 1 2368 0,-1 1 352 0,1 1 80 16,-3 2 16-16,-5 5-2048 0,-2 1-384 0,-6 8-96 0,1 7-16 0,-1 5-272 0,-2 3 0 0,-1 0 0 0,0 4 0 0,0 4 0 0,0 0 0 15,0 0 0-15,-4 3 0 0,-1 7 0 0,-4 2 0 16,-3 3 0-16,-4 0 0 0,-4-3 0 0,-4-3 0 16,1-4 0-16,-3-3 0 0,-4 2 0 0,-6-3 0 0,-3 1 0 15,-2-2-144 1,3-3-688-16,4-7-128 0,7-7-16 0,6-7-16 16,7-7-1344-16,7-10-272 0</inkml:trace>
  <inkml:trace contextRef="#ctx0" brushRef="#br0" timeOffset="31003.12">10622 14804 46991 0,'0'-1'2080'0,"-1"-1"432"0,-2 2-2000 0,2 2-512 0,0-2 0 15,1 4 0-15,1-2 528 0,2 4 16 0,1 7 0 0,6 4 0 16,8 8-544-16,5 6 0 15,4 1-240-15,7 5 80 0,5 5 16 0,7 3 0 16,6 4 0-16,4 2 0 0,3 3-208 0,2 3-32 16,-1 0-16-16,-4-4 0 15,-7-5-256-15,1 9-48 0,0 10-16 0,-3 11-19232 0</inkml:trace>
  <inkml:trace contextRef="#ctx0" brushRef="#br0" timeOffset="-176485.75">11803 12293 14735 0,'-5'-3'1312'0,"1"3"-1056"0,3-2-256 0,1 2 0 0,0 0 640 0,-1-1 80 16,-2 1 16-16,0-4 0 0,-4 1-736 0,1 0-128 15,1-3-48-15,-2 1 0 0,2 1 176 0,-3-2-208 0,1 2 80 0,0-5 128 0,-2 2 304 0,0-2 176 0,-1-1 32 0,-1 2 16 0,-1 0 1264 0,-2 2 240 16,-2 0 48-16,-1 2 16 0,-2 2-448 0,-2-1-96 15,0 3-16-15,-1 0 0 0,1 0-768 0,-1 0-176 16,0 0-16-16,-1-1-16 0,0 1-304 0,2 0-64 16,-1-2-16-16,-2-1 0 0,-1-1-176 0,-1 1 0 15,0 0 144-15,0 0-144 16,-1-1 128-16,0-1-128 0,-1 1 160 0,0-3-160 0,2 1 528 0,2-1 16 0,-2 1 0 0,1 0 0 31,5 0 80-31,-2 0 16 0,0-1 0 0,-2 1 0 16,2 3-128-16,0-4 0 0,-1 4-16 0,1-2 0 15,-1 3-496-15,-1-2 0 0,1 2 0 0,-1 2 0 16,2 0 0-16,-2 4 128 0,1-4-128 0,-1 2 0 16,1 2 0-16,-1-1 0 0,1-2 0 0,-1 1 0 15,2 5 0-15,-1-4 0 0,-1 1 0 0,-1 2 0 0,1 3 0 16,-3-3 0-16,-1 4 0 0,0-1 0 0,-2 0 0 16,-1 4 144-16,2-2-144 0,-2 4 192 0,1-3-192 15,2 2 128-15,-1 2-128 0,2 1 128 0,2 0-128 0,-2 1 0 16,1 2 0-16,0-6 0 0,-1 4 0 0,0 3 0 15,-2-1 0-15,2 1 0 0,2-2 0 0,2 1 128 16,-2 2-128-16,2 2 0 0,-1-1 0 0,1 2 0 16,0 0 128-16,2 1-128 0,4-1 0 0,0 0 0 15,1 0 0-15,1 0 0 0,1-3 0 0,1 4 0 16,-1 9 0-16,2-3 0 0,0-1 0 0,1-1 0 16,3 0 0-16,1-1 0 0,1-1 0 0,1 1 0 15,2 2 0-15,0-2 0 0,-1 5 0 0,1-1 0 0,0 4 0 16,2-2 0-16,-1-1 0 0,0 1 0 0,1 0 0 15,1-3 0-15,1-1 0 0,-1-3 0 0,0 1 0 16,0-3 0-16,0-2 192 0,0 0 16 0,2-1 0 16,-4 3 0-16,2 3-208 0,0 0 176 15,3 0-176-15,-1-1 160 0,2 0-160 0,1-2 192 0,1 1-192 16,3 1 192-16,2 1-192 0,0-6 0 0,3 2 0 0,-2 0 128 16,0-6 0-16,2 4-128 0,2-1 192 0,0 3-64 15,3-1-128-15,-1 5 0 0,0-3 0 0,0 2 0 16,2 7 0-16,0-1 0 0,-1 2 0 0,1-1 0 15,-2-2 0-15,-1-7 0 0,-1-1 0 0,-1-3 0 16,0-3 0-16,-2-3 0 0,1-4 0 0,1 2 0 16,2 2 224-16,0-1 16 0,2-2 0 0,1 2 0 0,-2-4 32 15,2 2 16-15,3 2 0 0,2-3 0 16,1 0-288-16,-1 2 0 0,3-2 0 0,3 1 0 16,4 0 0-16,-1 2 192 0,4-3-64 0,0 5-128 0,-1-5 128 0,1 1-128 15,1 0 0-15,-4-3 0 0,3-2 0 0,-3-1 0 16,-1-1-192-16,-1-1 48 0,4 0 144 0,-1-2 0 15,1 0 0-15,0-3 0 0,3-3 0 0,0 0 0 16,0-4 0-16,1-1 0 0,-3 2 0 0,3-2 128 16,0-2-128-16,-1 2 176 0,-1-2-176 0,2 1 0 15,4-1 144-15,-12 2-144 0,-7 3 0 0,6-4 0 0,11-3 0 16,10-4 0-16,7-1 0 0,-5 1 0 16,-4 2 0-16,-4-3 0 0,-1-1 0 0,-3-2 0 15,-1 2 0-15,-3-2 0 0,-1-2 128 0,-2-1-128 16,0 5 160-16,-3-5-160 0,-1 2 0 0,0-2 0 0,-2-2 0 0,0 0-160 15,-2 1 160-15,-2 1 0 0,-4 4 0 16,2-2 0-16,-1 1 0 0,2-5 176 0,0 3-176 0,-5 2 192 16,-6 5-64-16,2-2 0 0,4-4 0 0,3-5 0 15,-1-2 0-15,-1-1 0 0,-1 1 0 0,-2-4 0 16,1 1 0-16,-4-2 0 0,1-4 0 0,-4 0 0 16,-2 4-128-16,0-8 160 0,-2 0-160 0,-1-3 160 0,-2-1-160 15,-2-2 192-15,0 6-192 0,-3-7 192 16,0-1-192-16,-2-6 160 0,1 8-160 0,-1-3 160 15,1 0-160-15,-3 4 0 0,0 2 0 0,-1 1 0 0,-2 2 0 16,-2 2 0-16,0 2 0 0,-2 1 0 0,-1 2 0 16,0 2 0-16,-1 3 0 0,0 1 0 0,-1-1 176 0,-3 1-48 15,-3-3-128-15,-1-1 192 0,-1 1-192 0,-2 1 0 16,-1-1 0-16,-2 0 0 0,-2 2 0 0,-4 0 0 16,0 5 0-16,-4-5 0 0,-1 3 0 0,-1 1 0 15,2 0-128-15,1 3 128 0,3 4 0 0,0 1-128 0,-3 2 128 16,-1 5 0-16,1-2-128 0,-4 3 128 0,-1 3 0 15,-3 4 0-15,-3 2 0 16,-4 4 0-16,-2 5 0 0,-1 1 0 0,-3 2-192 0,-4 4 64 16,-3 4 128-16,-7 2-208 15,-2 5-352-15,-2-1-64 0,-2 3-16 0,-4 3-19984 0</inkml:trace>
  <inkml:trace contextRef="#ctx0" brushRef="#br0" timeOffset="-169250">9079 14697 18431 0,'-3'-8'1632'0,"1"2"-1312"0,1 2-320 0,-1 4 0 0,2-2 1088 0,-1 0 128 0,0-5 48 0,-3-4 0 16,0-1-688-16,2-3-128 0,0 3-16 0,-1-2-16 0,3 2 160 0,0-1 48 0,1 7 0 0,1-4 0 0,1-3 304 0,3-5 64 0,2 1 16 0,0-4 0 0,2 1-432 0,0-2-96 15,-1 3-16-15,-2 3 0 0,0-2-112 0,-3 2-32 16,-2 0 0-16,-2 1 0 0,-2 1 384 0,-1-2 64 16,-3 1 0-16,-3-1 16 0,-1 0 112 0,-2 0 32 15,-2-3 0-15,-1 1 0 0,2 2-480 0,-3-4-80 16,-1 2-32-16,0-1 0 0,2 0-128 0,0 3-16 16,2 0-16-16,-1-2 0 0,-2-1 0 0,0-3 0 0,1 2 0 15,0-1 0-15,2 4-176 0,-2-2 0 0,-1-2 144 16,1 4-144-16,1 5 0 0,0-1 0 0,-1 3 0 0,-1-1 0 15,-2 6 0-15,-3 0 0 0,-2 4 0 0,-3 1 0 16,-3 0 0-16,-1 1 0 0,1 2 0 0,-5-1 0 16,-5 2 0-16,0-2 0 0,-2 2 0 0,2-3 0 15,4 4 0-15,-2-1 144 0,-1-2-16 0,1 2-128 16,3-1 128-16,-2-2-128 0,0 3 0 0,3 1 0 16,-1-2 0-16,3 3 128 0,2-2-128 0,3 5 0 15,2 1 0-15,2 2 0 0,1 4 0 0,-1 3 0 0,3-1 0 16,-1 2 0-16,2 2 0 0,-2 3 0 0,1-3 0 15,1-2 0-15,1 1 0 0,-2 1 0 0,0 1 0 0,0-1 0 16,-1 3 0-16,-1-3 0 0,2-5 0 16,1 0 0-16,0 0 0 0,1-4 0 15,1 0 0-15,1 1 0 0,0 0 0 0,2-2 0 0,0 1 0 0,4 0 0 16,-1 2 0-16,0 1 0 0,0 6 0 0,1 3 0 16,2 1 0-16,-2 5 0 0,2 4 0 0,-2 4 0 15,2 7 0-15,-2 2 0 0,2 5 0 0,-2 2 0 16,-1 4 0-16,0 2 0 0,1-8 0 0,0 1 0 15,-1 0 0-15,-1-7 0 0,3-8 0 0,1-6 0 16,1-4 128-16,1-3-128 0,1 0 0 0,0-1 0 16,2-1 0-16,0 1 0 0,1 1 128 0,1 2-128 15,3 1 192-15,-1 2-192 0,4 5 0 0,1 1 0 0,1 5 0 16,2 1 0-16,1-1 128 0,0 1-128 0,3 3 0 0,1 1 0 16,-2-2 128-16,3 4-128 0,2 8 0 0,0 0 0 15,0 4 0-15,0-2-224 0,1 4 16 0,-3-11 0 16,-1-11 16-16,-3-7 16 0,-1-8 0 0,0-5 0 15,0-5 176-15,3-2 0 0,-2-3 0 0,2-3 0 16,1 0 320-16,3-2 0 0,5-2 0 0,3-1 0 16,4 0-160-16,4 0-32 0,0 0-128 0,9-3 192 15,5 4-192-15,4-1 0 0,-2 3 0 0,-3-2 0 16,-2 2 0-16,7-4 0 0,6 2 0 0,3 0 0 0,-3-2 0 16,1-2 0-16,0 0 0 0,-1-2 0 15,-6-6 0-15,-3 2 0 0,-5-5 0 16,1-3-160-16,-2-8 160 0,-2-3 0 0,-4 3 0 0,-1-4 0 0,0-5 128 0,-2-5 0 15,0-1 0-15,-5-4 0 0,-2 3-128 0,1-9 0 16,0-12 0-16,-1-3 128 0,1-7-128 0,-4-4 128 16,-3-5-128-16,-2-1 128 0,-3-1-128 0,-1-2 128 15,-2-4-128-15,0 5 128 0,-5 10-128 0,0-3 0 16,-2-3 0-16,-4 4 0 16,-2 4 0-16,-2 6 0 0,-2 2 0 0,-2 5 0 15,-4 5 192-15,-2 1 32 0,-3 5 0 0,-2-2 0 0,-1 8 0 0,-3 0 0 0,-2 3 0 16,-3-2 0-16,0 3-80 0,-5 0-16 0,0 1 0 0,-1-1 0 15,1 3-288-15,1 1-64 0,3 0-16 0,0 1 0 32,2 2-304-32,2 0-64 0,2-1-16 0,1 4-18976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2T16:35:50.14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21366 2363 38703 0,'-10'1'3440'0,"1"2"-2752"0,2 0-560 0,2 0-128 16,1-3 0-16,-5 1 160 0,-7 4-160 0,-10 1 160 0,-9-2-160 0,-3 0 0 0,0-2-192 0,0-4 192 0,6-2-272 0,3 0 64 0,1-1 16 0,2 2 0 16,2 0-272-16,-1 2-48 0,0 1-16 0,1 1 0 0,-1 2 256 15,1-1 48-15,1 2 16 0,2-2 0 0,2-1 208 0,2 2 0 16,5-1 0-16,2-2 0 15,3 0 256-15,5 0 32 0,3 0 16 0,7-2 0 0,4-1 448 0,5 2 80 16,9-4 32-16,10 2 0 0,10-1-592 0,10-5-112 16,9 3-32-16,8-4 0 0,11 0-128 0,3-6 0 15,2 0 0-15,-4-5 0 0,-3 3 0 0,3-5 0 16,3 1 0-16,-8 3 0 0,-11 2 0 0,-2 0 0 16,-1 0 0-16,-8 0 0 0,-5 0 192 0,-10 4 48 15,-7-2 16-15,-9 4 0 0,-7 2 48 0,-9-1 16 16,-7 1 0-16,-9 2 0 0,-6 2 0 0,-11 1 16 0,-8 1 0 0,-12 3 0 15,-15 0-336-15,-13 3 0 0,-7 6 0 16,-7-2 0-16,2 6 0 0,-1-5 0 0,-1 3 0 0,-2 2-128 16,-3-1 128-16,-2 3 0 0,1-3 0 0,4 5 0 15,8-5 0-15,3 1 0 0,6 2 128 0,4-1-128 16,4-2 0-16,7 1 0 0,4-1 0 0,8-2-192 16,9 2 192-16,6-2 0 0,7-2 0 0,6-2 0 15,7 0 0-15,4-4 0 0,6-2 160 0,7 0-160 0,6 0 0 16,7-3 0-16,9-3-208 0,8-1 64 0,7-3-80 15,2 2-16-15,2-2 0 0,6 0 0 0,9-2 240 16,3-1 0-16,4 1 0 0,-3-2 0 0,-2 3 0 16,-2-1 0-16,-2 1 0 0,-7 0-144 15,-13 1-64-15,-4 0-16 0,-4 0 0 0,-6 0 0 16,-8 1 32-16,-6-1 0 0,-7 4 0 0,-6 3 0 16,-5-2-448-16,-7 3-96 0</inkml:trace>
  <inkml:trace contextRef="#ctx0" brushRef="#br0" timeOffset="8192.91">24996 2401 20271 0,'-10'-2'1792'0,"1"2"-1424"0,3 0-368 0,3 0 0 0,1 2 832 0,-2-2 112 0,-3 0 16 0,-6 0 0 0,-3 2-192 0,0 0-16 15,1 0-16-15,6-2 0 0,1 2 336 0,4-2 64 0,4 2 16 0,3-4 0 0,3 0-64 0,3 2-16 0,2-2 0 0,3 2 0 0,3-2-320 0,-1 0-64 16,2 2-16-16,0-2 0 16,-1 2-32-16,2 2-16 0,-1-2 0 0,2 4 0 0,1-2-176 0,0 2-48 15,2 2 0-15,3-3 0 16,4 2-112-16,2 0-32 0,5-2 0 0,2-3 0 0,0 0 96 0,8 0 16 0,11 0 0 15,8 0 0-15,7 0-112 0,8-2 0 16,10 1-16-16,5-2 0 16,-3 0-48-16,13 0-16 0,14 3 0 0,8-1 0 0,1-2-48 0,6 3-128 15,6 3 192-15,1 1-64 0,-11-4-128 0,9 3 0 16,10 3 0-16,2 1 0 0,-1 1 144 0,-2-3 0 0,-3 0 0 16,3 1 0-16,3 2-144 0,0-5 160 15,2-1-160-15,-3-2 160 0,-2 1-160 0,-5-2 0 0,-1-4 0 0,-6-3 0 16,-5 2 0-16,-4-4 0 0,-4-2 0 0,-2 0 0 15,-6-1 0-15,-6-2 0 0,-5 2 0 0,-7-3 0 0,-6 0 0 16,-6-5-192 0,-6-2 32-16,-9-3-19904 0</inkml:trace>
  <inkml:trace contextRef="#ctx0" brushRef="#br0" timeOffset="12794.31">21908 4198 26719 0,'-7'-4'2368'0,"0"1"-1888"0,2 3-480 0,2 0 0 0,-1 0 288 16,-2-3-32-16,-5 2-16 0,-10-2 0 0,-8 0-240 0,-5 0 0 0,-7 3 0 0,-4 0 0 0,-2 0 0 0,-1 3 0 0,-3 0-160 0,-3 1 160 0,-3 2 0 0,-4 1-160 16,-2-1 160-16,0 0 0 15,2 1 0-15,-3 2 0 0,1-3 0 0,2 0 0 0,1-2 0 0,3 0 224 16,3-2-64-16,2 1-16 0,4-3 576 0,2 3 112 16,5 1 32-16,2 1 0 0,4 1-112 0,2 2-32 15,4-2 0-15,4-2 0 0,2 1-560 0,4-1-160 16,3 1 0-16,4 2 0 0,3-4 0 0,4 3-160 15,3-2 16-15,4 0-14624 0</inkml:trace>
  <inkml:trace contextRef="#ctx0" brushRef="#br0" timeOffset="14434.48">17345 2475 35007 0,'3'-27'3120'0,"-1"9"-2496"0,2 3-496 0,1 7-128 0,0 2 0 0,1 4 0 0,1-1 0 0,6-2 0 0,5-1 144 0,6-6-144 0,3 2 192 0,-2 1-192 0,-4 3 0 0,-7 4 0 16,-6 0 0-16,-7 2 0 0,-6 4-304 0,-7 0 48 0,-7 1 0 0,-8 1 0 16,-9 1-1056-16,-10 2-208 0,-8 1-32 0,-10 0-16 15,-6-2 736-15,2 0 160 0,10-3 32 0,1-1 0 0,-1-4 1520 16,5 0 304-16,6 0 64 0,10-4 16 0,11-2 368 0,14-7 80 16,11 1 16-16,14-7 0 0,16-3-640 0,14-4-112 0,14-2-16 15,12-1-16-15,11 1-656 0,7-1-128 0,6 2-32 0,4 4 0 16,4 0-128-16,-1 2 0 0,-4 5 0 15,-11 4 0-15,-10 2 0 0,-22 6 128 0,-17 8-128 16,-26 8 128-16,-23 7-128 0,-31 9 0 0,-39 17 0 0,-43 9-18352 16</inkml:trace>
  <inkml:trace contextRef="#ctx0" brushRef="#br0" timeOffset="35294.58">16575 5858 8287 0,'3'2'736'16,"0"-2"-592"-16,-1 3-144 0,0-3 0 0,-2 0 0 0,1 0-192 0,3 0 32 0,-1 0 16 0</inkml:trace>
  <inkml:trace contextRef="#ctx0" brushRef="#br0" timeOffset="35749.98">16721 5714 43311 0,'2'-9'3840'0,"-1"0"-3072"0,-1 2-608 0,2 4-160 0,-1-2 224 0,0-1 16 15,3-6 0-15,-1-6 0 0,2-11-512 16,-1-5-112-16,-3-1 0 0,-3 3-16 0,-6-1 176 0,-4 1 32 16,-5 1 16-16,-5 1 0 0,-4 4 176 0,-4 5-128 15,-1 5 128-15,-5 6-128 0,-2 4 128 0,-7 7 0 16,-3 4-144-16,-6 7 144 0,-3 4 0 0,-6 7 0 0,-4 5 0 0,-2 4 0 16,-2 3 0-16,-10 9 0 15,-11 10 0-15,-4 12 0 0,-1 6 0 0,4 1 0 0,8 1 0 0,12-6 0 16,9-1-128-16,3 3 128 0,2 12 0 0,11 0 0 15,8 3 0-15,12-6 0 0,10-6 0 0,10-4 0 16,6-10 0-16,10 6 0 0,12 2 0 0,9 0 0 0,12-4-192 16,10-8 48-16,6-4 0 15,2-9 0-15,4-4 144 0,15 0-160 0,19-6 160 0,13-5-160 0,11-5 160 0,12-12 0 16,10-9 0-16,0-6 0 0,-10-3 0 16,6-8 176-16,8-10-176 0,4-8 192 0,4-4-32 15,-6-7 0-15,-7-2 0 0,-8-3 0 0,-8-7-160 0,-12-6 128 16,-14-8-128-16,-15 2 128 0,-14-3-128 0,-16-1 160 15,-10 0-160-15,-14-3 160 0,-10-3-16 16,-15-1 0-16,-10 5 0 0,-17-4 0 0,-13 0 256 0,-18 0 48 16,-15 3 16-16,-15 4 0 15,1 8-144-15,-23 1-16 0,-21 2-16 0,-21 5 0 0,-15 10-288 16,-18 7 0-16,-15 10 0 0,-18 0-13392 16,-10 8-2784-16</inkml:trace>
  <inkml:trace contextRef="#ctx0" brushRef="#br1" timeOffset="42898.8">26152 12969 18431 0,'1'-2'1632'0,"0"-2"-1312"15,1 2-320-15,-1-1 0 0,1 2 816 0,1-3 80 0,-1-2 32 0,2 0 0 0,1-3-480 0,0-3-112 0,0 2-16 0,-2-2 0 0,1 4 1168 0,-4-1 240 0,0 3 32 0,0-1 16 0,-1 2 400 0,0-1 96 0,-1 2 16 0,1-2 0 16,-1-2-1040-16,-1 2-208 0,0 0-32 0,-1 0-16 31,0-3-416-31,-1 2-96 0,1-4-16 0,-3 1 0 16,-2 2-160-16,-2-3-48 0,-1 4 0 0,-2 1 0 0,-1 2-256 0,-3 4 0 0,-1 0 0 0,-4 6 0 16,-2-1 0-16,-1 6 0 0,-2 2 0 0,-4 3 0 15,-3 0-128-15,-2 0 128 0,0 6-208 0,0 0 80 16,2-1 128-16,4 2 0 0,3-4 0 0,2 1 0 0,3 1 0 15,2-2 0 1,4 0 0-16,2 0 0 0,3 0 224 0,3-3 32 0,4 2 0 0,3-2 0 0,2 0-96 16,5 3-16-16,2-3 0 0,6 0 0 0,1-4-144 15,7 1 192 1,7-2-192-16,3 0 192 0,7-4-192 0,3-2 160 0,2-1-160 0,3-6 160 0,-1 0-160 0,2-4 0 16,2-2 0-16,-4-5 128 0,-1 1-128 0,-3-5 192 15,-1-2-192-15,-4-2 192 0,-2-1 64 0,-5-2 32 16,-3-3 0-16,-4 1 0 0,-3-2 128 0,-3-3 32 15,-2-1 0-15,-6-3 0 0,0-2-96 0,-6-3-16 16,-2 1 0-16,-3-7 0 0,-4 0-160 16,-1-2-48-1,-2 0 0-15,-4-2 0 0,2 2-128 0,-3 1 0 16,0-1 0-16,-1 7 128 0,1 3-352 0,-1 3-80 0,3 7-16 0,-1 3 0 31,-1 4-304-31,0 4-64 0,0 0-16 0,1 5 0 16,-1 1-288-16,-1 4-64 0,0 3-16 0,0 1-18544 0</inkml:trace>
  <inkml:trace contextRef="#ctx0" brushRef="#br1" timeOffset="46269.45">26545 13236 11967 0,'-2'0'1072'0,"-1"0"-864"0,2 3-208 0,1-3 0 0,1 0 832 0,-1 0 112 15,0 0 16-15,-1 0 16 0,0 0-2080 0,1 2-432 0,0 0-64 0,0-2-32 0,0 0 448 0,0 0 96 0,0 0 0 0,0 0 16 0,0 0 1072 16,0 0 0-16,0 0 176 0,0 0-16 0,0 0 1040 0,0 0 208 16,0 0 32-16,0 0 16 0,0 0 688 0,0 0 144 15,0 0 16-15,0 0 16 0,0 0 224 0,0 0 32 16,0 0 16-16,0 0 0 0,0 0-672 0,23 0-144 16,-15-4-32-16,-1 0 0 0,0 0-768 0,2-2-144 15,1 1-48-15,1-1 0 0,-1 0-304 0,1-2-64 0,1 2-16 16,2-4 0-16,2-2-96 15,0 0-32-15,2-4 0 0,0 0 0 0,2-1-16 0,1 1 0 16,-1 2 0-16,-1-1 0 0,0 1-64 0,-2-2-32 0,2 0 0 16,-1 0 0-16,0 1 0 0,-2 1 0 0,0 0 0 15,-3-2 0-15,0 3 64 0,-1-3 16 0,-2 4 0 0,0-2 0 16,-1 2 80-16,-2-3 0 0,-1 1 16 0,0-2 0 16,1 1-16-16,-4-1-16 0,3 0 0 15,-1-2 0-15,-1-5-64 0,-1 1-16 0,0 0 0 16,0-4 0-16,1 1-224 0,-1 0 0 0,0 1 128 0,-1 4-128 15,1-1 0-15,-1 4 0 0,-1-2 0 0,-1 3 0 16,0 0 0-16,-1 1 0 0,0 1 0 0,0 2 0 16,1 0 0-16,-3-3 0 0,2 4 0 0,-2-2 0 15,2 1 0-15,-1 2 0 0,-1-1 0 0,0 0 0 0,0-1 0 16,1-1 0-16,-2 1 0 0,0-2 0 16,2 2 0-16,-2-3 0 0,0 1 0 0,1-2 0 15,0 1 0-15,-1-1 0 0,1 2 0 0,-1 2 0 16,0 1 0-16,1 1 0 0,-2 3 0 0,1 2 0 15,-1 1 0-15,-1 1 0 0,1-2 0 0,-1 3 0 0,-1 4 0 0,-1 0-192 16,-2 1 48-16,-1 3 0 0,-2 0 144 0,0 1 128 0,-3 6-128 16,0-3 176-16,0 5-176 0,-3 2 0 0,2 4 0 15,-2 4 0-15,2 1 0 0,0-2 0 0,0 5 0 16,4-1-176-16,-1-2 176 0,3 0 0 0,3 5 0 0,-1-3-128 16,0 1 128-1,3-1 0-15,1 1 0 0,0 2 0 0,0 3 0 0,-1 1 0 0,1 1 0 0,0-2 0 16,1-3 0-16,-1 1 0 0,0-3 0 0,3-1 0 15,0-2 0-15,0 2 0 0,4-5 0 0,-1 2 0 16,2 0 0-16,2-3 0 16,2 0 0-16,1 0 0 0,1 3 0 0,2-5 0 0,0 1 0 0,3-1 0 15,2-2 0-15,0-2 0 0,1 0 0 0,1-2 0 16,1 1-144-16,0-5 0 0,-1 0 0 0,1-2 0 16,0-2-288-16,-1-2-48 15,1-1-16-15,-2 0 0 0,0 0-576 0,1-2-112 0</inkml:trace>
  <inkml:trace contextRef="#ctx0" brushRef="#br1" timeOffset="47141.78">25250 8939 35935 0,'-16'-4'3200'0,"1"0"-2560"0,6 2-512 16,-1 2-128-16,0 0 736 0,-6 0 128 0,-16-2 32 0,-24-1 0 0,-21 2-112 0,-19 1-16 0,-12 0 0 0,-8 1 0 0,-3 2-112 0,-4 3-16 16,-8 3-16-16,-2-4 0 0,1 1 112 0,0 0 32 0,-1 5 0 0,5-3 0 0,2-2-256 0,6 0-32 15,5 0-16-15,7 0 0 0,12 0-464 0,8-2 0 16,6 5-208-16,-4 1 64 16,-5 0-1088-16,6 4-224 15,8 6-32-15,16-4-16 0</inkml:trace>
  <inkml:trace contextRef="#ctx0" brushRef="#br1" timeOffset="48570.8">25374 13641 13823 0,'-5'2'1216'0,"1"-4"-960"0,2 0-256 0,2 2 0 0,0-2 2688 0,1 2 480 0,3-4 96 0,1 2 32 0,3-2-2640 0,4 0-528 0,6-2-128 0,3 1 0 0,1 2 240 0,2 0 16 0,2 2 0 16,1 1 0-16,4 0 1072 0,4 0 208 0,3 0 64 0,4 0 0 0,5 1-96 15,4 2-16-15,1-1 0 0,4 2 0 0,4-4-800 0,3 0-176 16,-1 0-16-16,7-3-16 0,6 0-192 16,3-4-32-16,-1 0-16 0,2-2 0 0,1 3-112 0,1-3-128 15,-3 2 176-15,-2-2-176 16,-4 3 0-16,-6 0 0 15,-6 1 0-15,5-1 0 0,0 0 0 0,-2 0 0 0,-6 1 0 0,-5 0 0 16,-6-2-176-16,-7 1-32 0,-4 0-16 0,-8 0-17568 0</inkml:trace>
  <inkml:trace contextRef="#ctx0" brushRef="#br1" timeOffset="49331.14">26268 14513 36863 0,'-4'-4'3264'0,"1"-1"-2608"0,0 4-528 16,2-2-128-16,-2-1-672 0,0 1-160 0,-3-3-48 0,-6-7 0 0,-2-3 1344 0,-6-1 272 0,-2-1 48 0,-3 0 16 0,0 6 320 0,-3-4 64 0,-2-1 16 0,-2 3 0 16,-2 0-544-16,0 2-96 0,0 2-32 0,2 4 0 15,3 3-400-15,1 6-128 0,2 3 0 0,0 1 0 16,3 4 0-16,-1 5 0 0,3 0 0 0,4 1 0 15,4-5 0-15,-2 6 0 0,-3 11 0 0,-4 7 0 16,0 7-240-16,0-1 0 0,2 3 0 0,0-2 0 0,4-2 80 16,2-8 16-16,6-6 0 0,-1 3 0 0,3 1 144 15,1 1 0-15,2-1 0 0,3-6 0 0,3-2 160 0,1-2 16 16,2-5 0-16,2 3 0 0,2-7 16 0,4-2 16 16,1-3 0-16,2-2 0 15,4-3 48-15,1-4 0 0,2-3 0 0,1-2 0 16,1-3 112-16,1-6 16 0,1-2 16 0,1-7 0 0,-2 0-80 0,1-5-32 15,1-1 0-15,-1-3 0 0,1-2-64 0,-2-4-16 16,-1 0 0-16,-1-2 0 0,-2 1 48 0,-1-1 0 16,-2-5 0-16,-3-3 0 0,1 2 16 0,-5 0 16 0,-2 2 0 15,-1 0 0-15,-3 2-128 0,-3 0-32 0,0 2 0 16,-4 5 0-16,0 3-128 16,-1-1 128-16,-2 5-128 0,0 3 128 0,-2 5-128 0,0 2 0 15,0 4 0-15,-1 4 0 0,-2-3-240 0,1 5 32 0,-2 0 0 0,2 1 0 16,-2 3-128-16,1 3-32 15,0-4 0-15,-1 4 0 16,2-1-336-16,1 1-80 0,1 0-16 0,0 3 0 0,1-3-48 0,-1 3-16 16,2 0 0-16,1 3-11808 0,1-3-2368 0</inkml:trace>
  <inkml:trace contextRef="#ctx0" brushRef="#br1" timeOffset="49788.46">26583 14351 32255 0,'-1'3'2864'0,"0"1"-2288"16,1-2-576-16,0-2 0 0,2 2 1632 0,0 0 224 0,0 2 32 0,2 5 16 0,2 0-912 0,1 4-176 0,2 0-48 0,1 2 0 0,2 1-96 0,-1-1-32 15,-3-5 0-15,2 2 0 0,3 4-240 0,5 7-48 0,0-1-16 0,1 3 0 0,1 1-336 0,-2-2 0 16,1 2 0 0,-2-1 0-16,-1-1 0 0,-1-1 0 0,0-1 0 0,-4-4-128 31,-1-3-400-31,0-2-80 0,0-1-16 0,-3 1 0 15,0-7-224-15,0 0-48 0</inkml:trace>
  <inkml:trace contextRef="#ctx0" brushRef="#br1" timeOffset="50064.48">27325 14149 42383 0,'-8'6'1872'0,"-1"-2"400"0,0 2-1824 0,2 0-448 0,3-3 0 0,1 3 0 0,-2 0 160 15,-5 8-160-15,-4 4 160 0,-6 11-160 0,-4 5 192 0,-4 7-64 16,0 5-128-16,-2 3 192 0,1 2 576 0,-2 2 128 16,0-2 0-16,-1 3 16 0,1-1-400 0,0-1-64 15,1 2-32-15,0-6 0 0,3 4-416 0,0-4 0 16,1-1 0-16,3-1-176 0,0-1-32 0,2 0-16 15,1 0 0-15,3-1 0 16,2-1-672-16,2-4-128 0,3-5-16 0,1-2-18688 0</inkml:trace>
  <inkml:trace contextRef="#ctx0" brushRef="#br1" timeOffset="50704.64">26675 14163 27647 0,'2'-2'2448'0,"-2"-1"-1952"16,2 0-496-16,-1 1 0 0,0 0 1664 0,2 0 224 0,-1-1 48 0,3 0 16 0,1-3-1952 0,3-2-272 0,1 0-112 15,0-2-32-15,1 1 1360 0,-3 2 272 0,0-2 48 0,-2 3 16 0,1-2-192 0,0 2-16 0,0 0-16 0,-2-3 0 16,2 2-464-16,0 1-80 0,0-3-32 16,0-1 0-16,2 0-112 0,0 2-32 0,1-5 0 0,-1 1 0 15,1-1-64-15,1 0-16 0,1-3 0 0,0 1 0 16,0 1-32-16,-1-2-16 0,3-2 0 0,-2 2 0 15,1-3 0-15,0 1 0 0,0 4 0 0,-2-2 0 0,0 4-64 16,-1 2-16-16,0 3 0 0,-3 1 0 0,-1 1-128 0,-1 4 0 16,0-1 0-16,-1 2 0 0,-1 2 0 0,0 2-224 15,0-2 48-15,0 4 16 16,1 1 160-16,0 0 0 0,0 2 0 0,-1-2 0 16,2 3 0-16,-1 1 0 0,0 3 0 0,-1-2 0 0,1 2 0 0,0 1 0 15,1-3 0-15,0 2 0 16,-2 0 0-16,0-1 0 0,-1-1 0 0,1-2 0 0,0 2 0 0,0-1 0 15,-2 1 0-15,2-3 0 0,-2 1 0 0,0-3 0 0,-1-4 0 16,0 0-128-16,0-1-80 16,-1-4-16-16,0-2 0 0,-1-5-20320 0</inkml:trace>
  <inkml:trace contextRef="#ctx0" brushRef="#br1" timeOffset="53013.95">29089 12163 22111 0,'1'-27'1968'0,"5"1"-1584"0,3 7-384 0,-2 9 0 0</inkml:trace>
  <inkml:trace contextRef="#ctx0" brushRef="#br1" timeOffset="54728.99">28698 12914 23951 0,'-3'2'2128'0,"2"1"-1696"15,1 0-432-15,0-3 0 0,1-3 656 16,-1 3 48-16,2 1 16 0,-2 1 0 0,1-2 432 16,-1 3 64-1,0-2 32-15,0-1 0 0,0 0 336 0,0 0 64 0,0 0 16 0,0 0 0 16,0 0-384-16,-25-4-64 0,18 2 0 16,1-2-16-16,-2-2-592 0,1 0-112 0,-2-4-32 0,0 0 0 0,1 1 16 0,-2-3 0 15,0-2 0-15,-2 2 0 16,-1-3-320-16,0 1-160 0,-2 2 160 0,0-1-160 15,-1 0 0-15,1 5 0 0,-1 1 0 0,1 4 0 16,2 3 0-16,-1 2 0 0,0 6 0 0,1 0 0 16,0 2 0-16,0 2 0 0,0 2 0 0,0 2 0 0,0 1 128 0,0 1-128 0,0 4 0 0,0 3 0 15,-1-1 0-15,1 1 0 16,-1 2 0-16,2 1 0 0,2-4 0 0,-1 2 0 16,2-1 0-16,0 1 0 0,3-4 0 0,2 1 0 0,4-5 0 0,2-2 0 15,3-1 0-15,1-4 128 0,4 0-128 0,1-5 0 16,2-2 224-16,4-3 0 0,0-1 0 0,1-1 0 0,1-3-48 31,1-2-16-31,2-2 0 0,1-2 0 0,1-3-160 16,1-2 192-16,-1-2-192 0,0-1 192 0,-1-1 48 15,-2-1 16-15,-1-2 0 0,-2 1 0 0,-2 1 96 0,-4-2 32 16,-1 0 0-16,-1-1 0 0,-1-1 192 0,-3-2 32 0,-1-1 16 0,-2 1 0 0,-1-5-32 16,-4 1 0-1,1-5 0-15,-2-5 0 0,-2 1-208 0,-2-4-64 16,0-5 0-16,-2 1 0 0,3 6-320 0,-3-4 0 15,0-2 0-15,-1 0 0 0,1 7 0 0,0 7-256 16,3 7 32-16,1 4 16 16,2 7-592-16,-1 3-112 0,1 5-32 0,0-2 0 15,1 5-192-15,2 2-32 0,0 2-16 0,0 2 0 16,2 1-224-16,-1 3-64 0,1 4 0 0,1 0-11376 0,1 0-2272 0</inkml:trace>
  <inkml:trace contextRef="#ctx0" brushRef="#br1" timeOffset="55060.57">28923 12790 40543 0,'-5'-3'1792'0,"0"2"384"0,0 1-1744 0,3 0-432 0,2 0 0 0,0 0 0 0,1 0 560 0,0 0 16 0,0 0 16 0,1 0 0 0,1 1 48 16,-3-1 0-16,0 0 0 0,19 12 0 0,-12-5-288 0,2 2-48 0,0 3-16 0,-2 0 0 0,3 2-128 0,-1 1-32 0,-1 1 0 15,1 1 0-15,-1 1-128 0,1-2 0 0,-1 0 0 16,0 0 0-16,0-4 0 0,0 1 0 15,1-4 0-15,1 0 0 16,0-2-576-16,2 0-160 0,-1-5-32 0,2-4-19120 0</inkml:trace>
  <inkml:trace contextRef="#ctx0" brushRef="#br1" timeOffset="55314.63">29343 12597 40543 0,'-12'4'1792'0,"3"1"384"0,2 1-1744 0,2-1-432 0,4 1 0 0,0-1 0 0,-1 1 0 0,0 8 0 15,-4 12 0-15,-4 7 0 0,-3 8 0 0,0 7-176 16,-3-1 176-16,-3 4-128 0,1 2 512 0,-5 1 128 16,0 6 0-16,-3-3 16 15,0 0 256-15,-1-3 48 0,-1 3 16 0,0-4 0 16,0-2-384-16,2-6-80 0,0 1 0 0,1-1-16 15,0-4-368-15,2-3-256 0,4-6 32 0,1-1 16 16,2-3-784-16,3-5-160 0,2-7-16 0,5-4-17952 0</inkml:trace>
  <inkml:trace contextRef="#ctx0" brushRef="#br1" timeOffset="55817.49">28953 12357 30399 0,'-13'6'2704'0,"5"-2"-2160"15,0-1-544-15,4-1 0 16,4-2 2496-16,2 0 400 0,-1 0 80 0,1 0 16 0,1 0-2224 0,2 0-432 16,2-2-80-16,3-2-32 0,0 0 48 0,0-2 16 15,0 0 0-15,0-3 0 0,-2 3 288 0,1-2 64 16,0 2 16-16,-1-5 0 16,1 1 32-16,0 0 0 0,1-2 0 0,-2-2 0 15,1 0-144-15,0-3-32 0,2-2 0 0,-1-4 0 0,1-1-320 0,1-2-64 16,2-3 0-16,-2 1-128 0,2-1 0 0,-2 1 0 0,0 3 0 0,-1 3 0 15,-1 3 0-15,-2 3 0 0,-2 6 0 0,0 4 0 16,-2 1 0-16,0 4 0 0,-1 2 0 0,0 2 0 16,0 1-176-16,0 0 16 15,-1 6 0-15,2 0 0 0,0 3 0 0,0 0 0 0,-1 2 0 0,1 4 0 16,-2 0 160-16,2 4 0 0,0 1 0 0,0-1 0 16,-1 1 0-16,2-1 0 15,0 3 0-15,0-5 0 0,-1 1 0 0,1-5 0 16,-2 2 0-16,1-4 0 0,0-2 0 0,-2 0 0 15,2-5 0-15,-1-3 128 0,-2 0-128 0,0-4 0 16,0-1-128-16,-2-1 128 0,0 1-1008 0,0-5-112 16,-2 0-32-16,1 0-19344 0</inkml:trace>
  <inkml:trace contextRef="#ctx0" brushRef="#br1" timeOffset="56345.51">27836 13635 34095 0,'-30'2'1504'0,"9"0"320"0,3-2-1456 0,5 2-368 0,7 0 0 15,3-2 0-15,-2 0 608 0,-4 0 48 0,-3 3 16 0,-3-2 0 0,0 1 336 0,2 1 64 0,4 1 16 0,2-3 0 0,5 1-304 0,2 1-48 0,4 0-16 0,3 0 0 0,4 1 240 16,5-2 64-16,7 2 0 0,5-2 0 0,5 2-128 0,8 0-32 0,11-1 0 0,11 0 0 16,10-3-256-16,11-4-48 15,11-1-16-15,3 0 0 0,-6-1-176 0,9 0-48 0,9 0 0 0,-2-4 0 16,-7 1-320-16,-6-1 0 0,-2 8 0 0,-8-2 128 15,-8 0-128-15,-8 4 0 0,-7-2 0 16,-8 2 0-16,-5 2 0 0,-5-2 0 0,-1 2 0 0,-3 0 0 16,-3-2-256-16,-3 0-32 0,-6-4 0 0,-2 2 0 15,-6-2-1072 1,-2-2-224-16</inkml:trace>
  <inkml:trace contextRef="#ctx0" brushRef="#br1" timeOffset="58064">20079 7748 32255 0,'3'-7'2864'0,"-1"1"-2288"0,-1 2-576 0,-2 2 0 0,1 2 192 0,-1-4-64 0,1-2 0 0,-1-7-128 0,-2 1 0 0,-1-2 0 0,-1-1 0 0,-2 3 0 16,-2 2 272-16,-3-2-48 0,-2 2-16 0,-3-2 0 0,-1 2 640 16,-5 0 128-16,-4 1 32 0,-4-1 0 0,-5 4-48 0,-7-3 0 15,-5 6 0-15,-8-3 0 0,-4 2-512 16,-5 0-96-16,1-1-32 0,-11 1 0 16,-17 4-64-16,-12-2-32 0,-10 1 0 0,-8 1 0 0,-4 1 0 15,-8 1 0-15,-7 5 0 0,-2-4 0 0,-3 7-80 16,5-1-16-16,10 1 0 0,0-2 0 0,4 2-128 15,5-1 0-15,14-3 0 0,-4-2 0 0,2 0 0 0,1-4 0 16,5 0 0-16,9-4-19392 0</inkml:trace>
  <inkml:trace contextRef="#ctx0" brushRef="#br1" timeOffset="81578.75">28564 14484 911 0,'-5'3'0'0,"2"-3"0"0,-1 1 0 0,3-1 0 15,1 0 2832-15,0-1 496 0,1 1 80 0,0 0 32 0,0-3-3600 0,1 1-720 0,0 0-144 0,-2 2-16 0,0 0 912 0,0 0 128 0,0 0 128 0,11-18-128 16,-8 14 2208-16,-2 2 352 0,-1-2 64 0,1-1 0 16,0 1 128-16,1 1 0 15,-1-4 16-15,0 4 0 0,0-4-592 0,1 3-128 16,-1 0-32-16,-1 0 0 0,0-2-816 0,1 2-176 0,-1-2-16 0,0 0-16 15,0 0-544-15,0-3-96 0,0 2-32 0,-1-2 0 16,1 2-160-16,-3-2-32 0,1-3-128 0,-2 2 192 16,-1 0-64-16,-1-1 0 0,0 1-128 0,-3 0 192 15,1 1 112-15,-2 2 16 0,-1-2 0 0,-1 3 0 16,0 2-112-16,1 0-16 0,0 4 0 0,1 0 0 0,0 3-16 16,0 2-16-16,0 4 0 0,0-1 0 0,0 3-160 15,-1 4-224-15,0 1 48 0,0 4 16 0,-1 1-48 16,-2 4-16-16,2-2 0 0,-2 2 0 0,3 3 224 15,-1-3 0-15,-1 4-160 0,2-3 160 0,1 2 0 0,0-3 0 16,2 1 0-16,0 0 0 0,2 1 0 0,1-5 0 16,1 3 0-16,2-5 0 0,2-1 0 0,0-1 0 15,1-2 0-15,2-4 0 0,2-2 0 0,1-2 0 16,4-2 0-16,1-1 0 0,2-5 0 16,1 0 0-16,2 0 0 0,0-5 0 15,3 1 0-15,1-2 0 0,1-2 0 0,1-4 0 0,0 1 0 0,0 0 0 16,1-4 0-16,-1 1 0 0,-4 0 0 0,1-3 0 15,-1 1 0-15,0-2 0 0,-2 2 0 0,0-5 0 16,0 1 176-16,-4 1-176 0,-2 6 352 0,0-6-32 16,0-1 0-16,1-8 0 0,-2 0 48 0,-2-1 0 15,-2-2 0-15,-2 3 0 0,-3-3-160 0,-2 1-16 0,0 2-16 16,-4-3 0-16,-2-1-176 0,0-3 0 0,-3 3 0 16,-2 1 128-16,0 3-128 0,-1-1 0 15,-1 1 0-15,0 3 0 0,2 3 0 0,0 2 0 16,2 4 0-16,3-2 0 0,-1 5-256 0,4 3 64 15,0-2 0-15,3 2 16 0,-1 0-96 0,2 1-32 0,1 3 0 0,1-3 0 32,-1 3-256-32,1 1-48 0,2-1-16 0,-1 1 0 0,1 1-272 0,-1 1-64 0,1 0-16 15,0 1-16896-15</inkml:trace>
  <inkml:trace contextRef="#ctx0" brushRef="#br1" timeOffset="83994.88">29068 14279 37775 0,'-2'-4'3360'0,"4"2"-2688"0,0-1-544 16,-1 2-128-16,2 1 0 0,-2-3 0 0,2 2 144 0,0-4-144 0,1 2 320 0,0-1-16 0,-1 4 0 0,0 0 0 0,-2 6 256 0,-1 0 48 0,0 4 16 16,0 2 0-16,1 1-176 0,-1 3-16 0,2 4-16 0,0-2 0 0,0 5-224 0,1 1-64 0,1 5 0 0,-1-1 0 15,1 4 112-15,1-1 16 0,-1 1 0 0,-1 0 0 16,1-1-80-16,0-2-16 0,-2-3 0 0,2-1 0 15,-1-6 0-15,0 2 0 0,0-5 0 0,0-3 0 0,0 0-160 0,-1-4 128 16,1-3-128-16,-1-2 128 0,1-2-128 0,-1 0 0 16,-1-4 0-16,2-3 128 0,-1-1-128 0,1-4 160 15,-1-2-160-15,1-2 160 0,-1-4-160 0,1-4 0 16,1-1 0-16,-2-1 0 0,-1-1 0 0,2 1-144 16,0 2 0-16,1 4 0 0,1 3-64 0,0 4-16 15,0 2 0-15,1 3 0 0,-1 3 96 0,0 3 128 16,1 3-208-16,-1 3 80 0,1 3 128 0,1 1 0 15,-3 3 0-15,3 2 0 0,-1 1 0 0,0 0-160 16,0 3 160-16,0-3 0 0,1-3 0 0,-2 2 0 16,1-2 0-16,-1-1 0 0,1-1 0 0,0-2 0 15,0-1 0-15,0 0 0 0,1-3 0 0,-1-2 0 16,1 1 0-16,1-1 0 0,-1-3 176 0,0-3 80 0,2 1 32 16,-2-2 0-16,3-2 160 0,-1-2 48 0,1 0 0 15,1-2 0-15,-1-3-96 0,1-3-16 0,0 2 0 16,0-4 0-16,-1 0-208 0,1-3-48 0,-1-2-128 0,0 0 192 15,-1-2 64-15,-2-1 16 0,1-2 0 0,-2-1 0 16,1 5-112-16,-2-4-32 0,0 0 0 0,0 2 0 16,-1 0-128-16,-1 1 0 0,0 3 0 0,-1 2 0 15,0 3-176-15,-1 3-64 0,-1 4-16 0,0 4 0 16,-1 0-736 0,-1 2-160-16,1 4-16 0,-1 0-19536 0</inkml:trace>
  <inkml:trace contextRef="#ctx0" brushRef="#br1" timeOffset="84736.43">29682 14832 17503 0,'-8'-3'1552'0,"1"2"-1232"0,0-2-320 0,3 1 0 0,3 1 3776 0,1 1 704 0,0-3 144 15,-1 3 32-15,1-4-3248 0,0 0-656 0,1 0-128 0,1-2-32 0,5 2-96 0,1-2-32 0,2 0 0 0,4-3 0 0,-1 2 256 0,5-2 48 0,1 1 16 0,4 0 0 16,-1 0-304-16,1 2-64 15,0 4-16-15,0-2 0 0,-1 2-144 0,0 2-16 16,-1 2-16-16,-5 2 0 0,-2 2-96 0,-4 0-128 0,-1 3 176 0,-4 1-176 16,-3 2 256-16,-4-2-48 15,-2 6-16-15,-2-4 0 0,-1 2-64 0,-4 1 0 16,-3 3-128-16,-1-2 192 0,-1 4-192 0,-1-1 0 16,-3-1 0-16,1 2 0 0,0-1 0 0,0-3 0 0,2 2 0 0,-1-2 0 0,5 0 0 15,0-1-192-15,4 1 192 0,0-3-208 0,3-2 208 16,1 0 0-16,2-1-160 0,3-3 160 0,0 2-192 15,3-3 48-15,-1 0 0 0,2-2 0 16,0 0 144-16,1-2-192 0,1 1 192 16,1-3-192-16,3 0 192 0,0 0-128 0,2 0 128 0,1-3-128 15,2-1-16-15,-1 2 0 0,2-1 0 0,1 0 0 16,0-1-560-16,-1 0-96 16,0 2-32-16,-2-1-17152 0</inkml:trace>
  <inkml:trace contextRef="#ctx0" brushRef="#br1" timeOffset="85197.42">30206 15091 40543 0,'-3'0'3600'0,"2"0"-2880"0,1 0-576 0,0 3-144 0,2-3 160 0,-1 1 0 0,0 1 0 0,1 1 0 0,0 3-160 0,-1 0 0 0,2 5 0 0,-3 1 0 16,0-1 0-16,-1 1 0 0,-1 4 0 0,0-1 0 0,-1 1 0 0,-1 0 0 0,0 0 0 0,-2 0 0 31,-2 2-464-31,1-5-32 0,-2 0 0 0,0-1-11344 16,1 0-2288-16</inkml:trace>
  <inkml:trace contextRef="#ctx0" brushRef="#br1" timeOffset="85497.22">30551 14778 43311 0,'-2'7'3840'0,"0"-1"-3072"0,2-3-608 0,1 2-160 16,2-1 224-16,0 0 16 0,-1 6 0 0,3 6 0 16,2 7-240-16,-1 3 0 0,2 6 0 0,-1 1 0 15,-1 0 0-15,-1-1 0 0,-3-3 0 0,1-1 0 16,-3-2 0-16,0-4 0 0,0-1 0 0,-2-7-19584 16</inkml:trace>
  <inkml:trace contextRef="#ctx0" brushRef="#br2" timeOffset="93102.03">19174 8917 1839 0,'-24'-10'160'0,"5"4"-160"0,0-3 0 0,4 5 0 0,7 1 6352 0,0 0 1248 0,-2 1 240 0,-9-6 48 31,-12-1-6912-31,-11-6-1376 0,-5-1-288 0,-2-5-48 0,4 1-144 0,-1-2-16 15,1-1-16-15,2 1 0 0,2 1 768 0,-1 1 144 0,1 0 0 0,-1 3 0 16,5 4 624-16,-4-4 32 0,-2 3 16 0,-5 1 0 16,-1 2 336-16,-5 2 64 0,-1 6 16 0,-2 0 0 15,0 3-576-15,1 3-128 0,4 0 0 0,-2 4-16 16,-2 5-368-16,1 0 0 0,-1 4 0 0,4 7 0 16,1 1 0-16,2 5 0 0,3 1 0 0,4 2 0 15,5 1 0-15,5 2 0 0,3-1-160 0,2 6 160 0,2 6-128 0,3-2 128 0,4 3 0 0,0 5 0 16,5 5-192-1,2 6 192-15,6 3-192 0,3-6 192 0,7-3-320 0,5-4 32 16,4-2 16-16,8-3 0 16,8 2-224-16,11-2-32 0,8-4-16 0,13-3 0 0,10 0 128 0,10-9 32 15,11-6 0-15,2-5 0 16,1-7-288-16,14-3-48 0,11-6-16 0,1-6 0 16,0-6 16-16,-5-2 0 0,-2-4 0 0,-6-3 0 0,-2-6 1168 0,-5-5 256 15,-2-3 32-15,-4-5 16 0,-7 1 512 0,-7-3 96 0,-7 1 32 0,0-5 0 16,-2-9-48-16,-9-1 0 15,-7-3 0-15,-15-3 0 0,-12-2-608 0,-16 1-128 16,-12-1-32-16,-15-1 0 0,-10 8-288 0,-19-1-64 0,-19-4-16 16,-18 4 0-16,-15 2 272 0,-24 9 48 0,-18 4 16 0,-21 5 0 0,-16 4-544 0,-16 16 0 15,-10 13 0-15,-32 2-17296 0</inkml:trace>
  <inkml:trace contextRef="#ctx0" brushRef="#br2" timeOffset="94828.93">23537 17118 19343 0,'-3'-4'1728'0,"1"-2"-1392"0,-1-1-336 0,1 4 0 0,0 3 2080 16,0-3 352-16,-2-6 64 0,-2-5 0 0,-3-1-1712 0,-1-7-336 0,1 0-80 0,-1 1-16 15,-1 4 336-15,-1-2 64 0,-1 3 16 0,-3 0 0 0,-4 1-464 0,-5 1-96 0,-4 6-16 0,-9-1 0 0,-5 5-704 16,-9 3-160-16,-3 5-32 0,-6 0 0 0,-3 4-400 0,-6 5-96 0,-2 4-16 0,-6 4 0 16,-3 1 880-16,1 3 160 0,-1 1 48 0,2 2 0 0,1 7 0 0,5 3 0 0,3 7 0 15,7 4 0-15,6 6 128 0,8 2 256 0,5-3-64 0,6 5-16 0,5 1 384 0,7 0 80 0,6-2 0 16,7 2 16-16,7-3-656 0,6-4-176 15,6-1-16-15,8 0 0 0,7 2-80 0,8-3-32 16,5 0 0-16,9-7 0 0,8 6 752 0,12-2 160 0,13 2 32 0,8-3 0 16,11 0-256-16,6-1-32 0,7 1-16 0,-3-6 0 15,-1-4-336-15,2-5 0 0,4-3 0 0,-3-5-128 16,-2-1 128-16,-6-6 192 0,-8-2-32 0,-6-8-16 16,-5-4 544-16,-7-7 96 0,-7-2 32 0,-5-7 0 0,-7-3 560 15,-7-5 112-15,-3-2 32 0,-7-8 0 0,-3-5-736 0,-5-3-144 16,-7 0-16-16,-6-9-16 0,-8-5-480 0,-8-10-128 15,-8-4 0-15,-8-9 0 16,-7-3-144-16,-12-8-48 0,-8-6-16 0,-8 1 0 16,-2 7 208-16,-5 3 0 0,-5 7 0 15,-3 7 0-15,2 9 0 0,-3 4 128 0,-4 4-128 0,-1 11 160 16,-5 1 32-16,-4 5 16 0,-1 5 0 0,-5 5 0 16,-3 5-208-16,-3 5 0 0,-1 6 0 0,1 2-160 0,3 6-1664 15,0 2-336-15</inkml:trace>
  <inkml:trace contextRef="#ctx0" brushRef="#br2" timeOffset="95230.93">24114 17525 25791 0,'19'-16'2304'0,"-5"0"-1856"0,-4 7-448 0,-5 5 0 0,-1-2 336 0,5-5-16 0,8-9-16 0,13-18-8128 0,2-9-1632 32</inkml:trace>
  <inkml:trace contextRef="#ctx0" brushRef="#br3" timeOffset="99615.83">26209 16320 10127 0,'8'-3'896'31,"-4"0"-704"-31,0 1-192 16,-3 1 0 0,0 1 4544-16,-1 0 864 15,0 0 176 1,-1 0 48-16,0 0-2944 0,-2 0-592 0,0-3-112 15,-5 3-32-15,1-2-800 0,-2 0-144 0,-1 0-48 0,-1-2 0 0,-1 2-512 0,-1-6-96 16,0 2-32-16,-2-3 0 0,1 0 16 0,-2-1 0 16,1-3 0-16,-1 1 0 0,-1 2-64 0,0-1-16 0,-1 3 0 0,1 5 0 0,-1 0 0 0,-2 6 0 0,-1 2 0 0,-3 3 0 0,-1 7-128 140,-2 1-128-140,0 7 144 0,-1-1-144 0,0 6-144 0,2 1-128 0,2 0-32 0,1 2 0 16,6 0-144-16,1 1-48 16,2-1 0-16,5 1 0 0,1-1 128 0,3 1 32 0,2-1 0 0,1 2 0 0,1-5 176 0,4 2 160 0,-1-2-208 0,3-1 80 0,1-7 128 0,3-1 0 15,3-1-144-15,3-5 144 0,2-6 0 0,3-1 0 0,4-6 0 16,2-4 0-16,3-2 128 0,1-6 64 0,3-4 0 0,3-6 0 0,0-1 128 15,0-1 48-15,0-5 0 0,-2-2 0 0,0-2-32 0,-2-2 0 0,-2-2 0 0,-3 0 0 0,-1-1-80 0,-3-3-32 0,-2-1 0 0,-3 1 0 16,-1-3-16-16,-5-1 0 0,-1-6 0 0,-4 2 0 0,-3 1-208 0,-4-3 0 0,-1 4 128 0,-4 2-128 0,-1 1 0 0,-3 3 0 0,-2 0 0 0,-2 5 0 0,-2 5 0 0,-1 3 0 0,-1 2-144 16,-1 8 144-16,1 1-512 0,0 5-16 0,1 6 0 0,-2 2 0 0,2 4-304 0,4 4-48 0,2 0-16 0,0 2-17536 0</inkml:trace>
  <inkml:trace contextRef="#ctx0" brushRef="#br3" timeOffset="100404.73">26607 16788 40543 0,'-10'4'3600'0,"3"-3"-2880"0,2 1-576 0,3-2-144 0,1 0 208 0,-1 0 16 0,-3 3 0 0,-5 0 0 0,-1 0-224 15,1 1 0-15,1-2 0 0,3-2 0 0,3 0 192 0,3 0-64 0,3 0-128 0,3-2 192 0,3-5 0 0,3 4 0 0,4-6 0 0,4-1 0 16,4-3 208-16,3-5 48 0,5-1 0 0,1-6 0 0,3-1-16 0,0-3 0 0,-3-2 0 0,1-1 0 0,-1 0-176 0,-1-2-48 15,-1-5 0-15,-1 0 0 0,-2-2-80 0,0-1 0 0,-4-5-128 0,0 0 192 0,-3-1-64 16,-3-3 0-16,0 0-128 0,-5 2 192 0,-2 0-16 16,-3 5-16-16,-4-1 0 0,-3 2 0 0,-1 5 64 0,-3-1 16 15,-2 2 0-15,0 2 0 16,0 1-96-16,0 4-16 0,1 6 0 0,-3 4 0 0,1 1-128 0,-1 5 0 16,1 6 0-16,-3 4 0 0,-1 2-336 0,-2 4 48 15,-2 2 16-15,-3 6 0 0,-1 2 80 0,-3 4 32 16,0 4 0-16,-1 4 0 0,0 2 0 0,1 0 0 0,0 2 0 15,0 6 0-15,2-2 160 0,2 4 0 16,1 3 0-16,2-1 0 0,3 7 0 0,0-1 0 16,4 7 0-16,0 4 0 0,4 4 0 0,1-2-160 0,1 0 160 0,2-3 0 15,3-3-320-15,1-4 64 16,4-4 0-16,-1-2 0 0,2-6 256 0,1-3 0 0,1 0-128 16,1-7 128-1,1-6-400-15,1 0-32 0,1 1 0 0,2-8 0 16,2-3-432-16,1-3-96 0,1-2 0 0,2-4-17632 0</inkml:trace>
  <inkml:trace contextRef="#ctx0" brushRef="#br3" timeOffset="100992.76">25431 17010 40543 0,'-10'5'3600'0,"4"-1"-2880"0,3-4-576 0,3 0-144 0,3 0 160 0,-2 0 0 0,-1 1 0 0,1 2 0 0,3 1-160 0,3 0 0 0,7 3 144 0,7-4-144 0,5 4 384 0,7-1 0 0,8 0 0 0,9 1 0 0,8 2 192 0,4-3 32 0,3 4 16 0,3-4 0 0,3 0 48 16,-2 1 16-16,-1-1 0 0,-3-5 0 0,2 2-112 0,-5-6-32 0,-3 2 0 0,2-2 0 0,3 0-48 0,1-2-16 0,1-2 0 0,2 0 0 0,2-3-352 15,-1-1-128-15,-1 4 0 0,0-3 144 0,4-3-144 0,-1 3 0 0,2-2 0 0,-12 2-176 0,-13 4-368 0,3-3-80 0,4 2-16 0,-1-2-14080 0,-7 3-2832 0</inkml:trace>
  <inkml:trace contextRef="#ctx0" brushRef="#br3" timeOffset="101779.89">26340 18021 14735 0,'5'-3'1312'0,"-4"1"-1056"16,-1-2-256-16,0 0 0 0,-1 2 5328 0,1-1 1008 15,-2 2 208-15,1-5 48 0,-1-4-5008 0,-3-1-1008 16,-3 0-192-16,-3-4-32 0,-2 1-144 0,-5 2-16 16,-1 0-16-16,-5 2 0 0,-1 4 16 0,-1-1 16 15,-1 2 0-15,0 4 0 0,0 2 64 0,1 4 16 0,0 2 0 0,0 0 0 16,0 4 80-16,1 3 16 0,-1 1 0 0,0 2 0 16,-1 4-176-16,-1 1-16 0,-2 4-16 0,0 3 0 15,2-1-176-15,-1 3 0 0,2-3 0 0,2 5 0 16,3-1 0-16,2 1 0 0,3-1 0 0,2-3 0 15,3-1 0-15,4-2 0 0,4-1 0 0,2-3 0 16,5-2-256-16,2-3 64 0,5-1 0 0,1-3 16 0,5-3 32 16,1-3 0-16,4-2 0 0,4-1 0 15,1-7 144-15,1-1 176 0,3-2-48 0,-2-2 0 0,2-4 0 16,1-2 0-16,2-6 0 0,-1-2 0 0,-2 1 64 0,0-4 0 16,1-2 0-16,-2-3 0 15,0 0 16-15,-3-4 16 0,-2-3 0 0,0-2 0 16,-2 3 96-16,-3-1 0 0,-2-1 16 0,-5 1 0 0,-1 1-80 0,-3-1-32 15,-4 1 0-15,-3-1 0 0,-2-1 128 0,-4-1 32 16,0 2 0-16,-3-1 0 0,0-1 48 0,-2 2 16 16,0 3 0-16,0-1 0 0,0 3-176 0,0 0-16 15,-1-2-16-15,1 2 0 0,0 1-240 0,0 3-208 16,4 2 32-16,0 1 16 16,0 5-480-16,2 4-112 0,2 4-16 0,2 2 0 15,1 1-192-15,1 6-64 0,3-1 0 0,3 4 0 16,0 6-688-16,2 2-144 0</inkml:trace>
  <inkml:trace contextRef="#ctx0" brushRef="#br3" timeOffset="102147.86">26665 17965 6447 0,'2'9'576'0,"-3"-6"-576"0,0 0 0 0,1 1 0 0,0-4 8384 0,1 0 1584 0,2 2 304 0,-2-1 64 0,3 4-8256 0,2 3-1648 16,1 2-432-16,1 2 0 0,0 4 144 0,0 3-144 0,-1 3 0 0,1 5 144 16,-1 2 448-16,0 0 96 15,1 3 16-15,0 2 0 0,4-2-464 16,-2-1-96-16,3-3-16 0,-1-2 0 0,1-1-128 16,0-3-144-16,1 0 144 0,-2-3-208 15,1-2-496-15,-1 1-112 0,1-2-16 0,-2-4-19008 16</inkml:trace>
  <inkml:trace contextRef="#ctx0" brushRef="#br3" timeOffset="102409.43">27356 17778 1839 0,'-5'15'160'0,"-2"-5"-160"0,-1-4 0 0,2 0 0 15,3 1 9216-15,-1-4 1824 0,0 4 352 0,-5 2 80 16,-3 8-9296-16,-8 7-1856 0,-2 5-320 0,-3 3-160 16,-1 5 160-16,-2 1 0 0,-2 7 0 0,-2-2 128 0,0 5 496 0,-1 1 96 15,-2 4 32-15,-1 1 0 0,0 3 64 0,0 0 16 16,2 2 0-16,2-6 0 0,1-1-592 0,1-2-112 16,2-3-128-16,2-5 176 15,3-4-560 1,4-4-128-16,1-6 0 0,6-4-16 0,2-3-608 15,3-8-112-15,3 0-32 0,1-7-18320 0</inkml:trace>
  <inkml:trace contextRef="#ctx0" brushRef="#br3" timeOffset="102913.52">26874 17594 13823 0,'-4'0'1216'0,"1"-2"-960"0,0 2-256 0,1 0 0 16,0-3 4832-16,2 3 928 16,2-1 176-16,-2 1 32 0,1-3-3344 0,0 1-656 15,2-2-144-15,-3 4-32 0,0 0-736 0,0 0-160 16,0 0-16-16,19-13-16 0,-12 10-144 0,0 0-16 0,2 0-16 0,2 1 0 15,0 0-304-15,2-4-48 0,2 2-16 0,1-4 0 16,2-1-192-16,-1 2-128 0,3-3 128 0,-2-3-128 16,1 1 0-16,-1 0 0 0,0-2 0 0,-1-1 0 15,0 2 0-15,-2-2 0 0,-1 1 0 0,-2-1 0 16,1 2 0-16,-5-2 0 0,3 1 160 0,0-1-160 0,-1-1 192 16,-1 4-48-16,1-2-16 0,-1 2 0 0,-2 0 0 0,2 2-128 15,-2 4 192-15,0-1-64 0,1 4-128 0,-2 0 0 16,0 3 0-16,-1 4 0 15,0 2-432-15,1 0 48 0,-1 4 0 0,0 3 0 16,0 1 64-16,-1 4 32 0,1 3 0 0,-1 4 0 0,-1-2 288 16,0 2 0-16,-1-1 0 0,1 2 0 0,-1 0 0 0,-1-1 128 15,1 0-128-15,-1-5 192 0,0 1-192 16,0-4 0-16,2 0 128 0,-3-3-128 0,-1-4 0 16,-1 0 0-16,1-2 0 0,-1 1 0 0,-2-5 0 0,1 2-192 0,0-2 192 0,-1-4-208 31,-1 2-464-31,1-4-96 0,1 2 0 0,-1-4-12784 15,0 0-2544-15</inkml:trace>
  <inkml:trace contextRef="#ctx0" brushRef="#br3" timeOffset="104018.9">28861 16413 37775 0,'-2'-4'3360'0,"-1"1"-2688"0,2 0-544 0,1 1-128 0,0 1 160 0,-1-2 0 0,-1-1 0 0,-1-4 0 0,-2-2 352 0,-4-4 80 0,0 2 16 0,-2 0 0 0,-1 2 0 0,-4 0 0 15,-1 1 0-15,-2 3 0 0,-2 0-32 0,-1 2-16 16,-3 0 0-16,-2 3 0 0,-2 4-192 0,-2 3-48 16,-1 2 0-16,-2 5 0 0,-2 3-144 0,-2 4-48 15,-2 4 0-15,-2 2 0 0,0 3-368 0,1-1-80 16,1 1 0-16,5 2-16 0,1-3-32 0,3 0 0 15,3 1 0-15,4 1 0 0,5-2 368 0,5 0-144 0,3 0 144 16,5-2 0-16,3-2 0 0,4 0 0 0,4-1 0 16,4 0 0-16,3-4-160 0,4-3 32 0,4-1 0 0,4-1 0 15,4-2 128-15,3-6 0 0,3 1-144 16,1-5 144-16,1-2 0 0,0-2 240 0,2-5-48 0,1-2 0 16,-1-4 160-16,0-2 32 0,-2 2 0 0,1-6 0 15,0-3-64-15,-1-4 0 0,-1 1 0 0,-2-6 0 16,-2-1 48-16,-2-2 0 0,-5-1 0 0,-1 0 0 15,-5 1-32-15,-2-2 0 0,-2-3 0 0,-4-1 0 16,0-4-16-16,-3 2-16 0,-1-2 0 0,-2-2 0 16,-3 0 0-16,-1-3 0 0,-1 3 0 0,-3 3 0 15,1-2-144-15,-4 4-32 0,1 3 0 0,0 0 0 0,0 3-128 0,0 4-176 16,-2 5 48-16,2 4 0 16,-1 3-512-16,0 7-112 0,0 2-16 0,0 4 0 15,-1 6-368-15,2 0-80 0,-1 6 0 0,0 4-19008 16</inkml:trace>
  <inkml:trace contextRef="#ctx0" brushRef="#br3" timeOffset="105583.46">29288 16365 23951 0,'-11'2'2128'0,"2"2"-1696"0,2-3-432 0,2 2 0 0,2-3 3728 0,3 0 672 0,0 0 128 0,-2 2 16 0,-1-2-3008 16,-1 4-592-16,3-4-128 0,1 2-32 0,3 2-64 0,2-1-16 16,2 0 0-16,3 4 0 15,1-1-464-15,3 6-112 0,2-1 0 0,4 4-128 0,-1 4 160 0,4-1-160 0,3 6 128 0,0 0-128 16,-1 2 0-16,-1 2 0 0,-1-2-144 0,-2-2 144 31,-2-4-480-31,-3 1 16 0,-4-5 0 16,-2-3 0-16,-1-4-336 0,-3 1-64 0,-1-3-16 0,0-1-17952 0</inkml:trace>
  <inkml:trace contextRef="#ctx0" brushRef="#br3" timeOffset="105838.38">29871 16286 41471 0,'-12'4'3680'0,"3"-1"-2944"15,4 2-592-15,4-5-144 16,2 4 192-16,-1-2 16 0,-5 5 0 0,-2 2 0 0,-3 8-384 0,-1 1-80 0,1 2 0 0,-1 5-16 16,1-1 576-16,0 5 112 0,0-1 32 0,-1 4 0 15,0 0 320-15,-1 6 80 0,-2 1 16 0,-1 4 0 31,0 2-544-31,-2-1-96 0,-1 0-32 0,-3-3 0 16,2 1-192-16,-1-2 0 16,3 1-192-16,-2-5 192 15,1 1-784-15,-1-2-48 0,1-4-16 0,-1-4-12368 0,2-2-2464 0</inkml:trace>
  <inkml:trace contextRef="#ctx0" brushRef="#br3" timeOffset="106329.81">29385 16097 35007 0,'-9'0'3120'0,"2"0"-2496"0,2 0-496 16,3 0-128-16,1 0 1600 0,2 0 320 0,1-3 48 0,1 3 16 15,1 0-1440-15,2-1-288 0,2 1-48 0,4 0-16 16,0 0 128-16,3 0 32 16,0 0 0-16,2-3 0 0,1 2 240 0,2-1 48 0,1-2 16 15,-1-2 0-15,2 0-208 0,-1-3-32 0,2-1-16 0,-2-2 0 16,0-2-160-16,-3-1-48 0,1 2 0 0,-3-6 0 0,-1 1-192 15,-4-2 0-15,-1 2 0 0,-3-1 0 16,-1 0 0-16,-1 2 0 0,-2 0-192 0,-1-1 192 16,-1 3-176-16,1 2 176 0,-2 0-160 0,1 4 160 0,0-3-240 0,0 5 48 15,1 1 16-15,0 3 0 16,-1 2-192-16,2 1-32 0,-1 4-16 0,1 2 0 16,2 0 32-16,0 4 0 0,1 2 0 0,0 6 0 0,3 0 384 0,-2 7-160 15,3 1 160-15,-1 2 0 16,-1 6 0-16,1-5 0 0,0 5 0 0,-3-1 0 15,0 1 208-15,0-2 0 0,-2-4 0 0,-1 1 0 0,1-3-80 0,-1-2-128 16,-1-5 176-16,1-3-176 16,-2-1-224-16,1-5-160 0,0 0-16 0,1-4-12848 0,0-5-2576 15</inkml:trace>
  <inkml:trace contextRef="#ctx0" brushRef="#br3" timeOffset="106901.22">27773 17462 42383 0,'-1'-4'3776'0,"3"-2"-3024"0,4 1-608 0,1 1-144 0,0 1 128 0,2-4-128 16,5-3 192-16,9-4-64 0,9-5 112 0,7-1 16 0,6 1 0 0,1 4 0 0,-1 5 320 0,2 4 64 0,3 3 0 0,1 6 16 0,1-1-48 0,1 2-16 16,-6-1 0-16,5 1 0 0,6 1-32 15,4 1-16-15,3-2 0 0,3 0 0 0,3-2-336 16,3-2-64-16,0-2-16 0,3-2 0 0,1-2 112 0,1 0 16 15,1-3 0-15,0 2 0 0,-3-3-256 0,-1 1-128 0,-1-1 128 16,-5 4-208-16,-5 2 208 0,-1-2 0 16,-5 1 0-16,-3 0 0 0,-8-1 0 0,-1-3 0 0,0-1-128 0,-2 1 128 15,-3-3-240-15,0 1 0 16,1-4 0-16,0 2 0 16,-1-4-656-16,2 0-144 0,0 4-32 0,0-3 0 15,-2 0 64-15,2 1 16 0,3 0 0 0,1 1 0 0,-2 0-224 16,2 0-64-16,4 0 0 0,1 2-16432 0</inkml:trace>
  <inkml:trace contextRef="#ctx0" brushRef="#br3" timeOffset="107968.13">28934 18142 27647 0,'-9'-3'2448'0,"3"2"-1952"0,0-1-496 0,1 1 0 0,3 1 2048 0,-1 0 304 0,2 0 64 0,-3 0 16 0,-2-3-848 15,-3 1-176-15,1 0-16 0,-2 0-16 0,0-2-384 0,1 2-80 0,2-2-16 0,-2-1 0 0,2 1-176 0,-1 1-32 0,1-4-16 0,-3 4 0 16,-1-3-320-16,-1 1-64 0,-3 3-16 0,-1 2 0 16,-3 4-272-16,-2 5 0 0,-5 4 0 0,-4 6 0 15,-2 3-144-15,-2 3 16 0,-3 5 0 0,-1 0 0 16,5 1-112-16,-2-1-16 0,3 3 0 0,4 1 0 0,1 0 256 0,4 0-192 16,4-2 192-16,4-4-192 15,2 3-128-15,6-5 0 0,2-3-16 0,4-4 0 0,1 0 144 16,5-4 16-16,2-3 16 0,3-4 0 15,4-2 160-15,3-4 0 0,3-2 0 0,4-2-128 16,4-2 128-16,4-6 0 0,4-1 0 0,1-3 0 0,-1-2 128 0,1 0 64 16,1-2 16-16,-1-5 0 0,0 1 112 15,-3-3 0-15,-2 3 16 0,-5-3 0 0,-2 3 176 0,-5-3 48 16,-2-1 0-16,-1-2 0 0,-2-3 96 0,-1-1 32 16,-2-3 0-16,-2-1 0 0,0 2-176 0,-3-3-16 0,1 1-16 15,-3-5 0-15,-2-6-144 0,0-1-16 16,-2-2-16-16,-1 2 0 0,0 1-176 0,-4 3-128 15,2 0 144-15,-2 6-144 0,-1 0 0 0,0 3 0 16,0 3 0-16,-1 4 0 0,1-1-256 0,-2 4-80 16,-1 3-32-16,0 0 0 15,0 6-768-15,0 0-144 0,-1 3-48 0,2 2-13392 0,-2 4-2688 16</inkml:trace>
  <inkml:trace contextRef="#ctx0" brushRef="#br3" timeOffset="110744.71">29575 17671 14735 0,'-3'-3'1312'0,"1"0"-1056"0,-1-1-256 0,3-2 0 0,1 0 4960 15,2 2 928-15,-1 1 192 0,2-5 48 0,3-3-5584 0,1-4-1120 0,3 1-208 0,0-2-48 0,-1 5 1792 0,-3 4 384 0,1 4 64 0,-3 1 0 0,-1 4-352 0,-2 4-80 16,0 3-16-16,1 4 0 0,-2 2-368 0,2 3-80 0,-2 4 0 0,1 3-16 0,0 6-176 0,0-2-16 31,2 6-16-31,0 3 0 0,-1 2-288 0,2 4 0 16,-1 1 128-16,0 2-128 0,-2 1 0 0,-1 1 0 0,-1 0 0 0,-2-1 0 16,-2-1 0-16,0-3 0 0,2-3 0 0,-3-4 0 0,0-5 0 0,0-3 0 0,0-3 0 15,1-5 0 1,1-3 0-16,-1-1 0 0,2-1 0 0,-1-7 0 15,1-2 0-15,2-1 0 0,-2-4 0 0,2-2 0 16,0-2 0-16,2-4 0 0,-2-1 0 0,0-5 160 16,0-1-160-16,0-4 160 0,1-4-160 0,1-1 160 15,1-6-160-15,2-4 0 0,2-1 0 0,2-1 0 16,2-3 0-16,3 1 0 0,0 5 0 0,4-1 0 16,-1 7-448-16,2 3 16 0,-1 3 16 0,-1 6 0 15,-1 0 0-15,1 7 0 0,-3 1 0 0,0 4 0 0,0-2 256 0,-2 3 160 0,2 3-192 0,-2 1 192 16,2-2 0-16,-1 4 176 0,2-2 0 0,-1 0 0 15,-1 2-48 1,1 3 0-16,-2-2 0 0,1 4 0 0,-2 0-128 0,0 4 128 16,-1 1-128-16,-3 0 128 0,1 3-128 0,-4 1 0 15,-1 1 0-15,-1 1 128 0,0-2-128 0,-4 2 0 16,0 3 0-16,-1 1 128 0,1 1 0 0,-4-4 0 16,1 2 0-16,-3 0 0 0,1-1 96 0,0-1 16 15,-2-1 0-15,-1 0 0 0,1-3 96 0,-1-3 32 0,1 0 0 16,-4-2 0-16,0 0-112 0,-3-4-32 15,-2 0 0-15,0-1 0 0,-3-3-224 0,-3 0 144 16,1-2-144-16,-3-4 128 0,0 0 0 0,-1-4 0 16,1-1 0-16,0-2 0 0,1-2-256 0,-1-3-64 0,0-2-16 15,1-2 0 1,3-2-368-16,1-2-80 0,2 1-16 0,5-2 0 16,2 4-288-16,4 0-64 0,3 1-16 0,4 2 0 0</inkml:trace>
  <inkml:trace contextRef="#ctx0" brushRef="#br3" timeOffset="111268.33">30240 18471 11055 0,'-1'0'976'0,"-2"-4"-784"0,-1 0-192 0,3 0 0 0,1 0 6912 0,1-2 1328 0,2 2 272 0,1-6 48 0,2-5-7008 0,2-5-1392 16,5-1-160-16,0 2-272 0,1 3 272 0,0 1 0 16,-3 5 0-16,1 4 0 0,0-1 0 0,2 4 128 15,0 3 0-15,-1-3 16 0,2 6 16 0,0-2 0 16,0 1 0-16,-2 1 0 0,1 1-16 0,-3-1 0 15,0 3 0-15,-2 1 0 0,-2-1-16 0,-2 3 0 16,1 0 0-16,-3 0 0 0,-1 2 0 0,0 0 0 0,-2 5 0 0,-2-2 0 16,0 1-128-16,-1 1 0 0,0 0 0 0,-3 0-176 15,-1 0 176-15,1 3-128 16,-2-1 128-16,-2 1-128 0,-1-3 128 0,-1 2-160 0,1 2 160 16,-1-4-160-16,2 3 160 0,-1-1 128 0,2-2-128 15,-1 3 176-15,2-2 32 0,0 1 16 0,2-1 0 16,1-2 0-16,3-2-32 0,2-2 0 0,0-1 0 0,2-2 0 15,2 0-32-15,2-1-16 0,0-1 0 0,3-2 0 0,0-2-144 16,0-1 0-16,3 2-192 0,1-3 192 16,2 0-224-16,1-3 80 0,1 2 16 0,3-1 0 15,0-1-192-15,1 2-16 0,-1-4-16 0,0 1 0 16,-1 0-528 0,1 1-96-16,-1-2-32 0,-3 1-17216 0</inkml:trace>
  <inkml:trace contextRef="#ctx0" brushRef="#br3" timeOffset="111804.79">31135 18268 44223 0,'-9'6'3936'0,"2"-2"-3152"0,0 0-624 0,4-2-160 0,4 1 736 0,1-3 112 0,-1 3 32 0,-1 1 0 0,1 5-880 0,2 3-240 0,-1 7-16 0,1 3 0 0,0 1 496 0,1 5 80 16,0 1 32-16,-1 5 0 0,2-2-144 0,0 0-16 0,1-1-16 0,1 1 0 0,-1-4-352 0,0-3-64 0,0-3-16 0,0-2-13920 15,1-4-2784-15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821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506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310.png"/><Relationship Id="rId18" Type="http://schemas.openxmlformats.org/officeDocument/2006/relationships/image" Target="../media/image1810.png"/><Relationship Id="rId3" Type="http://schemas.openxmlformats.org/officeDocument/2006/relationships/image" Target="../media/image3100.png"/><Relationship Id="rId21" Type="http://schemas.openxmlformats.org/officeDocument/2006/relationships/image" Target="../media/image2110.png"/><Relationship Id="rId7" Type="http://schemas.openxmlformats.org/officeDocument/2006/relationships/image" Target="../media/image710.png"/><Relationship Id="rId12" Type="http://schemas.openxmlformats.org/officeDocument/2006/relationships/image" Target="../media/image1211.png"/><Relationship Id="rId17" Type="http://schemas.openxmlformats.org/officeDocument/2006/relationships/image" Target="../media/image1710.png"/><Relationship Id="rId2" Type="http://schemas.openxmlformats.org/officeDocument/2006/relationships/image" Target="../media/image2101.png"/><Relationship Id="rId16" Type="http://schemas.openxmlformats.org/officeDocument/2006/relationships/image" Target="../media/image1610.png"/><Relationship Id="rId20" Type="http://schemas.openxmlformats.org/officeDocument/2006/relationships/image" Target="../media/image20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11" Type="http://schemas.openxmlformats.org/officeDocument/2006/relationships/image" Target="../media/image1111.png"/><Relationship Id="rId24" Type="http://schemas.openxmlformats.org/officeDocument/2006/relationships/image" Target="../media/image24.png"/><Relationship Id="rId5" Type="http://schemas.openxmlformats.org/officeDocument/2006/relationships/image" Target="../media/image512.png"/><Relationship Id="rId15" Type="http://schemas.openxmlformats.org/officeDocument/2006/relationships/image" Target="../media/image1510.png"/><Relationship Id="rId23" Type="http://schemas.openxmlformats.org/officeDocument/2006/relationships/image" Target="../media/image23.png"/><Relationship Id="rId10" Type="http://schemas.openxmlformats.org/officeDocument/2006/relationships/image" Target="../media/image1010.png"/><Relationship Id="rId19" Type="http://schemas.openxmlformats.org/officeDocument/2006/relationships/image" Target="../media/image1910.png"/><Relationship Id="rId4" Type="http://schemas.openxmlformats.org/officeDocument/2006/relationships/image" Target="../media/image447.png"/><Relationship Id="rId9" Type="http://schemas.openxmlformats.org/officeDocument/2006/relationships/image" Target="../media/image910.png"/><Relationship Id="rId14" Type="http://schemas.openxmlformats.org/officeDocument/2006/relationships/image" Target="../media/image1410.png"/><Relationship Id="rId2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9.png"/><Relationship Id="rId18" Type="http://schemas.openxmlformats.org/officeDocument/2006/relationships/image" Target="../media/image175.png"/><Relationship Id="rId26" Type="http://schemas.openxmlformats.org/officeDocument/2006/relationships/image" Target="../media/image184.png"/><Relationship Id="rId39" Type="http://schemas.openxmlformats.org/officeDocument/2006/relationships/image" Target="../media/image197.png"/><Relationship Id="rId21" Type="http://schemas.openxmlformats.org/officeDocument/2006/relationships/image" Target="../media/image178.png"/><Relationship Id="rId34" Type="http://schemas.openxmlformats.org/officeDocument/2006/relationships/image" Target="../media/image192.png"/><Relationship Id="rId42" Type="http://schemas.openxmlformats.org/officeDocument/2006/relationships/image" Target="../media/image200.png"/><Relationship Id="rId47" Type="http://schemas.openxmlformats.org/officeDocument/2006/relationships/image" Target="../media/image205.png"/><Relationship Id="rId50" Type="http://schemas.openxmlformats.org/officeDocument/2006/relationships/image" Target="../media/image208.png"/><Relationship Id="rId7" Type="http://schemas.openxmlformats.org/officeDocument/2006/relationships/image" Target="../media/image163.png"/><Relationship Id="rId2" Type="http://schemas.openxmlformats.org/officeDocument/2006/relationships/image" Target="../media/image157.png"/><Relationship Id="rId16" Type="http://schemas.openxmlformats.org/officeDocument/2006/relationships/image" Target="../media/image173.png"/><Relationship Id="rId29" Type="http://schemas.openxmlformats.org/officeDocument/2006/relationships/image" Target="../media/image187.png"/><Relationship Id="rId11" Type="http://schemas.openxmlformats.org/officeDocument/2006/relationships/image" Target="../media/image167.png"/><Relationship Id="rId24" Type="http://schemas.openxmlformats.org/officeDocument/2006/relationships/image" Target="../media/image182.png"/><Relationship Id="rId32" Type="http://schemas.openxmlformats.org/officeDocument/2006/relationships/image" Target="../media/image190.png"/><Relationship Id="rId37" Type="http://schemas.openxmlformats.org/officeDocument/2006/relationships/image" Target="../media/image195.png"/><Relationship Id="rId40" Type="http://schemas.openxmlformats.org/officeDocument/2006/relationships/image" Target="../media/image198.png"/><Relationship Id="rId45" Type="http://schemas.openxmlformats.org/officeDocument/2006/relationships/image" Target="../media/image203.png"/><Relationship Id="rId5" Type="http://schemas.openxmlformats.org/officeDocument/2006/relationships/image" Target="../media/image161.png"/><Relationship Id="rId15" Type="http://schemas.openxmlformats.org/officeDocument/2006/relationships/image" Target="../media/image172.png"/><Relationship Id="rId23" Type="http://schemas.openxmlformats.org/officeDocument/2006/relationships/image" Target="../media/image180.png"/><Relationship Id="rId28" Type="http://schemas.openxmlformats.org/officeDocument/2006/relationships/image" Target="../media/image186.png"/><Relationship Id="rId36" Type="http://schemas.openxmlformats.org/officeDocument/2006/relationships/image" Target="../media/image194.png"/><Relationship Id="rId49" Type="http://schemas.openxmlformats.org/officeDocument/2006/relationships/image" Target="../media/image207.png"/><Relationship Id="rId10" Type="http://schemas.openxmlformats.org/officeDocument/2006/relationships/image" Target="../media/image166.png"/><Relationship Id="rId19" Type="http://schemas.openxmlformats.org/officeDocument/2006/relationships/image" Target="../media/image176.png"/><Relationship Id="rId31" Type="http://schemas.openxmlformats.org/officeDocument/2006/relationships/image" Target="../media/image189.png"/><Relationship Id="rId44" Type="http://schemas.openxmlformats.org/officeDocument/2006/relationships/image" Target="../media/image202.png"/><Relationship Id="rId52" Type="http://schemas.openxmlformats.org/officeDocument/2006/relationships/image" Target="../media/image210.png"/><Relationship Id="rId4" Type="http://schemas.openxmlformats.org/officeDocument/2006/relationships/image" Target="../media/image159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Relationship Id="rId22" Type="http://schemas.openxmlformats.org/officeDocument/2006/relationships/image" Target="../media/image179.png"/><Relationship Id="rId27" Type="http://schemas.openxmlformats.org/officeDocument/2006/relationships/image" Target="../media/image185.png"/><Relationship Id="rId30" Type="http://schemas.openxmlformats.org/officeDocument/2006/relationships/image" Target="../media/image188.png"/><Relationship Id="rId35" Type="http://schemas.openxmlformats.org/officeDocument/2006/relationships/image" Target="../media/image193.png"/><Relationship Id="rId43" Type="http://schemas.openxmlformats.org/officeDocument/2006/relationships/image" Target="../media/image201.png"/><Relationship Id="rId48" Type="http://schemas.openxmlformats.org/officeDocument/2006/relationships/image" Target="../media/image206.png"/><Relationship Id="rId8" Type="http://schemas.openxmlformats.org/officeDocument/2006/relationships/image" Target="../media/image164.png"/><Relationship Id="rId51" Type="http://schemas.openxmlformats.org/officeDocument/2006/relationships/image" Target="../media/image209.png"/><Relationship Id="rId3" Type="http://schemas.openxmlformats.org/officeDocument/2006/relationships/image" Target="../media/image158.png"/><Relationship Id="rId12" Type="http://schemas.openxmlformats.org/officeDocument/2006/relationships/image" Target="../media/image168.png"/><Relationship Id="rId17" Type="http://schemas.openxmlformats.org/officeDocument/2006/relationships/image" Target="../media/image174.png"/><Relationship Id="rId25" Type="http://schemas.openxmlformats.org/officeDocument/2006/relationships/image" Target="../media/image183.png"/><Relationship Id="rId33" Type="http://schemas.openxmlformats.org/officeDocument/2006/relationships/image" Target="../media/image191.png"/><Relationship Id="rId38" Type="http://schemas.openxmlformats.org/officeDocument/2006/relationships/image" Target="../media/image196.png"/><Relationship Id="rId46" Type="http://schemas.openxmlformats.org/officeDocument/2006/relationships/image" Target="../media/image204.png"/><Relationship Id="rId20" Type="http://schemas.openxmlformats.org/officeDocument/2006/relationships/image" Target="../media/image177.png"/><Relationship Id="rId41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4.png"/><Relationship Id="rId18" Type="http://schemas.openxmlformats.org/officeDocument/2006/relationships/image" Target="../media/image5.png"/><Relationship Id="rId3" Type="http://schemas.openxmlformats.org/officeDocument/2006/relationships/image" Target="../media/image177.png"/><Relationship Id="rId7" Type="http://schemas.openxmlformats.org/officeDocument/2006/relationships/image" Target="../media/image198.png"/><Relationship Id="rId12" Type="http://schemas.openxmlformats.org/officeDocument/2006/relationships/image" Target="../media/image203.png"/><Relationship Id="rId17" Type="http://schemas.openxmlformats.org/officeDocument/2006/relationships/customXml" Target="../ink/ink4.xml"/><Relationship Id="rId2" Type="http://schemas.openxmlformats.org/officeDocument/2006/relationships/image" Target="../media/image176.png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5" Type="http://schemas.openxmlformats.org/officeDocument/2006/relationships/image" Target="../media/image196.png"/><Relationship Id="rId15" Type="http://schemas.openxmlformats.org/officeDocument/2006/relationships/image" Target="../media/image208.png"/><Relationship Id="rId10" Type="http://schemas.openxmlformats.org/officeDocument/2006/relationships/image" Target="../media/image201.png"/><Relationship Id="rId4" Type="http://schemas.openxmlformats.org/officeDocument/2006/relationships/image" Target="../media/image178.png"/><Relationship Id="rId9" Type="http://schemas.openxmlformats.org/officeDocument/2006/relationships/image" Target="../media/image200.png"/><Relationship Id="rId14" Type="http://schemas.openxmlformats.org/officeDocument/2006/relationships/image" Target="../media/image20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4.png"/><Relationship Id="rId18" Type="http://schemas.openxmlformats.org/officeDocument/2006/relationships/image" Target="../media/image6.png"/><Relationship Id="rId3" Type="http://schemas.openxmlformats.org/officeDocument/2006/relationships/image" Target="../media/image177.png"/><Relationship Id="rId7" Type="http://schemas.openxmlformats.org/officeDocument/2006/relationships/image" Target="../media/image198.png"/><Relationship Id="rId12" Type="http://schemas.openxmlformats.org/officeDocument/2006/relationships/image" Target="../media/image203.png"/><Relationship Id="rId17" Type="http://schemas.openxmlformats.org/officeDocument/2006/relationships/customXml" Target="../ink/ink5.xml"/><Relationship Id="rId2" Type="http://schemas.openxmlformats.org/officeDocument/2006/relationships/image" Target="../media/image176.png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5" Type="http://schemas.openxmlformats.org/officeDocument/2006/relationships/image" Target="../media/image196.png"/><Relationship Id="rId15" Type="http://schemas.openxmlformats.org/officeDocument/2006/relationships/image" Target="../media/image208.png"/><Relationship Id="rId10" Type="http://schemas.openxmlformats.org/officeDocument/2006/relationships/image" Target="../media/image201.png"/><Relationship Id="rId4" Type="http://schemas.openxmlformats.org/officeDocument/2006/relationships/image" Target="../media/image178.png"/><Relationship Id="rId9" Type="http://schemas.openxmlformats.org/officeDocument/2006/relationships/image" Target="../media/image200.png"/><Relationship Id="rId14" Type="http://schemas.openxmlformats.org/officeDocument/2006/relationships/image" Target="../media/image20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10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811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customXml" Target="../ink/ink7.xml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7.png"/><Relationship Id="rId21" Type="http://schemas.openxmlformats.org/officeDocument/2006/relationships/image" Target="../media/image66.png"/><Relationship Id="rId7" Type="http://schemas.openxmlformats.org/officeDocument/2006/relationships/image" Target="../media/image51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9.png"/><Relationship Id="rId2" Type="http://schemas.openxmlformats.org/officeDocument/2006/relationships/image" Target="../media/image46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6.png"/><Relationship Id="rId24" Type="http://schemas.openxmlformats.org/officeDocument/2006/relationships/customXml" Target="../ink/ink8.xml"/><Relationship Id="rId5" Type="http://schemas.openxmlformats.org/officeDocument/2006/relationships/image" Target="../media/image49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8.png"/><Relationship Id="rId9" Type="http://schemas.openxmlformats.org/officeDocument/2006/relationships/image" Target="../media/image810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49.png"/><Relationship Id="rId3" Type="http://schemas.openxmlformats.org/officeDocument/2006/relationships/image" Target="../media/image127.png"/><Relationship Id="rId21" Type="http://schemas.openxmlformats.org/officeDocument/2006/relationships/image" Target="../media/image144.png"/><Relationship Id="rId7" Type="http://schemas.openxmlformats.org/officeDocument/2006/relationships/image" Target="../media/image131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48.png"/><Relationship Id="rId2" Type="http://schemas.openxmlformats.org/officeDocument/2006/relationships/image" Target="../media/image1260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5" Type="http://schemas.openxmlformats.org/officeDocument/2006/relationships/image" Target="../media/image129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28" Type="http://schemas.openxmlformats.org/officeDocument/2006/relationships/image" Target="../media/image10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8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Relationship Id="rId27" Type="http://schemas.openxmlformats.org/officeDocument/2006/relationships/customXml" Target="../ink/ink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51.png"/><Relationship Id="rId3" Type="http://schemas.openxmlformats.org/officeDocument/2006/relationships/image" Target="../media/image127.png"/><Relationship Id="rId21" Type="http://schemas.openxmlformats.org/officeDocument/2006/relationships/image" Target="../media/image144.png"/><Relationship Id="rId7" Type="http://schemas.openxmlformats.org/officeDocument/2006/relationships/image" Target="../media/image131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50.png"/><Relationship Id="rId2" Type="http://schemas.openxmlformats.org/officeDocument/2006/relationships/image" Target="../media/image1260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29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32" Type="http://schemas.openxmlformats.org/officeDocument/2006/relationships/image" Target="../media/image12.png"/><Relationship Id="rId5" Type="http://schemas.openxmlformats.org/officeDocument/2006/relationships/image" Target="../media/image129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28" Type="http://schemas.openxmlformats.org/officeDocument/2006/relationships/image" Target="../media/image153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31" Type="http://schemas.openxmlformats.org/officeDocument/2006/relationships/customXml" Target="../ink/ink11.xml"/><Relationship Id="rId4" Type="http://schemas.openxmlformats.org/officeDocument/2006/relationships/image" Target="../media/image128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Relationship Id="rId27" Type="http://schemas.openxmlformats.org/officeDocument/2006/relationships/image" Target="../media/image152.png"/><Relationship Id="rId30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55.png"/><Relationship Id="rId3" Type="http://schemas.openxmlformats.org/officeDocument/2006/relationships/image" Target="../media/image127.png"/><Relationship Id="rId21" Type="http://schemas.openxmlformats.org/officeDocument/2006/relationships/image" Target="../media/image144.png"/><Relationship Id="rId7" Type="http://schemas.openxmlformats.org/officeDocument/2006/relationships/image" Target="../media/image131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540.png"/><Relationship Id="rId2" Type="http://schemas.openxmlformats.org/officeDocument/2006/relationships/image" Target="../media/image1260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5" Type="http://schemas.openxmlformats.org/officeDocument/2006/relationships/image" Target="../media/image129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28" Type="http://schemas.openxmlformats.org/officeDocument/2006/relationships/image" Target="../media/image156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8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Relationship Id="rId27" Type="http://schemas.openxmlformats.org/officeDocument/2006/relationships/image" Target="../media/image1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5.png"/><Relationship Id="rId18" Type="http://schemas.openxmlformats.org/officeDocument/2006/relationships/image" Target="../media/image230.png"/><Relationship Id="rId26" Type="http://schemas.openxmlformats.org/officeDocument/2006/relationships/image" Target="../media/image239.png"/><Relationship Id="rId39" Type="http://schemas.openxmlformats.org/officeDocument/2006/relationships/image" Target="../media/image254.png"/><Relationship Id="rId21" Type="http://schemas.openxmlformats.org/officeDocument/2006/relationships/image" Target="../media/image234.png"/><Relationship Id="rId34" Type="http://schemas.openxmlformats.org/officeDocument/2006/relationships/image" Target="../media/image248.png"/><Relationship Id="rId42" Type="http://schemas.openxmlformats.org/officeDocument/2006/relationships/image" Target="../media/image257.png"/><Relationship Id="rId47" Type="http://schemas.openxmlformats.org/officeDocument/2006/relationships/image" Target="../media/image264.png"/><Relationship Id="rId50" Type="http://schemas.openxmlformats.org/officeDocument/2006/relationships/image" Target="../media/image267.png"/><Relationship Id="rId7" Type="http://schemas.openxmlformats.org/officeDocument/2006/relationships/image" Target="../media/image219.png"/><Relationship Id="rId2" Type="http://schemas.openxmlformats.org/officeDocument/2006/relationships/image" Target="../media/image157.png"/><Relationship Id="rId16" Type="http://schemas.openxmlformats.org/officeDocument/2006/relationships/image" Target="../media/image228.png"/><Relationship Id="rId29" Type="http://schemas.openxmlformats.org/officeDocument/2006/relationships/image" Target="../media/image243.png"/><Relationship Id="rId11" Type="http://schemas.openxmlformats.org/officeDocument/2006/relationships/image" Target="../media/image223.png"/><Relationship Id="rId24" Type="http://schemas.openxmlformats.org/officeDocument/2006/relationships/image" Target="../media/image237.png"/><Relationship Id="rId32" Type="http://schemas.openxmlformats.org/officeDocument/2006/relationships/image" Target="../media/image246.png"/><Relationship Id="rId37" Type="http://schemas.openxmlformats.org/officeDocument/2006/relationships/image" Target="../media/image252.png"/><Relationship Id="rId40" Type="http://schemas.openxmlformats.org/officeDocument/2006/relationships/image" Target="../media/image255.png"/><Relationship Id="rId45" Type="http://schemas.openxmlformats.org/officeDocument/2006/relationships/image" Target="../media/image262.png"/><Relationship Id="rId53" Type="http://schemas.openxmlformats.org/officeDocument/2006/relationships/image" Target="../media/image271.png"/><Relationship Id="rId5" Type="http://schemas.openxmlformats.org/officeDocument/2006/relationships/image" Target="../media/image2170.png"/><Relationship Id="rId10" Type="http://schemas.openxmlformats.org/officeDocument/2006/relationships/image" Target="../media/image222.png"/><Relationship Id="rId19" Type="http://schemas.openxmlformats.org/officeDocument/2006/relationships/image" Target="../media/image232.png"/><Relationship Id="rId31" Type="http://schemas.openxmlformats.org/officeDocument/2006/relationships/image" Target="../media/image245.png"/><Relationship Id="rId44" Type="http://schemas.openxmlformats.org/officeDocument/2006/relationships/image" Target="../media/image259.png"/><Relationship Id="rId52" Type="http://schemas.openxmlformats.org/officeDocument/2006/relationships/image" Target="../media/image269.png"/><Relationship Id="rId4" Type="http://schemas.openxmlformats.org/officeDocument/2006/relationships/image" Target="../media/image2160.png"/><Relationship Id="rId9" Type="http://schemas.openxmlformats.org/officeDocument/2006/relationships/image" Target="../media/image221.png"/><Relationship Id="rId14" Type="http://schemas.openxmlformats.org/officeDocument/2006/relationships/image" Target="../media/image226.png"/><Relationship Id="rId22" Type="http://schemas.openxmlformats.org/officeDocument/2006/relationships/image" Target="../media/image235.png"/><Relationship Id="rId27" Type="http://schemas.openxmlformats.org/officeDocument/2006/relationships/image" Target="../media/image240.png"/><Relationship Id="rId30" Type="http://schemas.openxmlformats.org/officeDocument/2006/relationships/image" Target="../media/image244.png"/><Relationship Id="rId35" Type="http://schemas.openxmlformats.org/officeDocument/2006/relationships/image" Target="../media/image249.png"/><Relationship Id="rId43" Type="http://schemas.openxmlformats.org/officeDocument/2006/relationships/image" Target="../media/image258.png"/><Relationship Id="rId48" Type="http://schemas.openxmlformats.org/officeDocument/2006/relationships/image" Target="../media/image265.png"/><Relationship Id="rId8" Type="http://schemas.openxmlformats.org/officeDocument/2006/relationships/image" Target="../media/image220.png"/><Relationship Id="rId51" Type="http://schemas.openxmlformats.org/officeDocument/2006/relationships/image" Target="../media/image268.png"/><Relationship Id="rId3" Type="http://schemas.openxmlformats.org/officeDocument/2006/relationships/image" Target="../media/image2150.png"/><Relationship Id="rId12" Type="http://schemas.openxmlformats.org/officeDocument/2006/relationships/image" Target="../media/image224.png"/><Relationship Id="rId17" Type="http://schemas.openxmlformats.org/officeDocument/2006/relationships/image" Target="../media/image229.png"/><Relationship Id="rId25" Type="http://schemas.openxmlformats.org/officeDocument/2006/relationships/image" Target="../media/image238.png"/><Relationship Id="rId33" Type="http://schemas.openxmlformats.org/officeDocument/2006/relationships/image" Target="../media/image247.png"/><Relationship Id="rId38" Type="http://schemas.openxmlformats.org/officeDocument/2006/relationships/image" Target="../media/image253.png"/><Relationship Id="rId46" Type="http://schemas.openxmlformats.org/officeDocument/2006/relationships/image" Target="../media/image263.png"/><Relationship Id="rId20" Type="http://schemas.openxmlformats.org/officeDocument/2006/relationships/image" Target="../media/image233.png"/><Relationship Id="rId41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15" Type="http://schemas.openxmlformats.org/officeDocument/2006/relationships/image" Target="../media/image227.png"/><Relationship Id="rId23" Type="http://schemas.openxmlformats.org/officeDocument/2006/relationships/image" Target="../media/image236.png"/><Relationship Id="rId28" Type="http://schemas.openxmlformats.org/officeDocument/2006/relationships/image" Target="../media/image242.png"/><Relationship Id="rId36" Type="http://schemas.openxmlformats.org/officeDocument/2006/relationships/image" Target="../media/image251.png"/><Relationship Id="rId49" Type="http://schemas.openxmlformats.org/officeDocument/2006/relationships/image" Target="../media/image2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13" Type="http://schemas.openxmlformats.org/officeDocument/2006/relationships/image" Target="../media/image283.png"/><Relationship Id="rId18" Type="http://schemas.openxmlformats.org/officeDocument/2006/relationships/image" Target="../media/image288.png"/><Relationship Id="rId26" Type="http://schemas.openxmlformats.org/officeDocument/2006/relationships/image" Target="../media/image296.png"/><Relationship Id="rId3" Type="http://schemas.openxmlformats.org/officeDocument/2006/relationships/image" Target="../media/image273.png"/><Relationship Id="rId21" Type="http://schemas.openxmlformats.org/officeDocument/2006/relationships/image" Target="../media/image433.png"/><Relationship Id="rId7" Type="http://schemas.openxmlformats.org/officeDocument/2006/relationships/image" Target="../media/image277.png"/><Relationship Id="rId12" Type="http://schemas.openxmlformats.org/officeDocument/2006/relationships/image" Target="../media/image282.png"/><Relationship Id="rId17" Type="http://schemas.openxmlformats.org/officeDocument/2006/relationships/image" Target="../media/image211.png"/><Relationship Id="rId25" Type="http://schemas.openxmlformats.org/officeDocument/2006/relationships/image" Target="../media/image711.png"/><Relationship Id="rId2" Type="http://schemas.openxmlformats.org/officeDocument/2006/relationships/image" Target="../media/image2721.png"/><Relationship Id="rId16" Type="http://schemas.openxmlformats.org/officeDocument/2006/relationships/image" Target="../media/image286.png"/><Relationship Id="rId20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24" Type="http://schemas.openxmlformats.org/officeDocument/2006/relationships/image" Target="../media/image611.png"/><Relationship Id="rId5" Type="http://schemas.openxmlformats.org/officeDocument/2006/relationships/image" Target="../media/image275.png"/><Relationship Id="rId15" Type="http://schemas.openxmlformats.org/officeDocument/2006/relationships/image" Target="../media/image285.png"/><Relationship Id="rId23" Type="http://schemas.openxmlformats.org/officeDocument/2006/relationships/image" Target="../media/image511.png"/><Relationship Id="rId28" Type="http://schemas.openxmlformats.org/officeDocument/2006/relationships/image" Target="../media/image120.png"/><Relationship Id="rId10" Type="http://schemas.openxmlformats.org/officeDocument/2006/relationships/image" Target="../media/image280.png"/><Relationship Id="rId19" Type="http://schemas.openxmlformats.org/officeDocument/2006/relationships/image" Target="../media/image350.png"/><Relationship Id="rId4" Type="http://schemas.openxmlformats.org/officeDocument/2006/relationships/image" Target="../media/image274.png"/><Relationship Id="rId9" Type="http://schemas.openxmlformats.org/officeDocument/2006/relationships/image" Target="../media/image279.png"/><Relationship Id="rId14" Type="http://schemas.openxmlformats.org/officeDocument/2006/relationships/image" Target="../media/image284.png"/><Relationship Id="rId22" Type="http://schemas.openxmlformats.org/officeDocument/2006/relationships/image" Target="../media/image292.png"/><Relationship Id="rId27" Type="http://schemas.openxmlformats.org/officeDocument/2006/relationships/customXml" Target="../ink/ink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png"/><Relationship Id="rId3" Type="http://schemas.openxmlformats.org/officeDocument/2006/relationships/image" Target="../media/image299.png"/><Relationship Id="rId21" Type="http://schemas.openxmlformats.org/officeDocument/2006/relationships/image" Target="../media/image317.png"/><Relationship Id="rId34" Type="http://schemas.openxmlformats.org/officeDocument/2006/relationships/image" Target="../media/image330.png"/><Relationship Id="rId7" Type="http://schemas.openxmlformats.org/officeDocument/2006/relationships/image" Target="../media/image303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5" Type="http://schemas.openxmlformats.org/officeDocument/2006/relationships/image" Target="../media/image321.png"/><Relationship Id="rId33" Type="http://schemas.openxmlformats.org/officeDocument/2006/relationships/image" Target="../media/image329.png"/><Relationship Id="rId2" Type="http://schemas.openxmlformats.org/officeDocument/2006/relationships/image" Target="../media/image298.png"/><Relationship Id="rId16" Type="http://schemas.openxmlformats.org/officeDocument/2006/relationships/image" Target="../media/image312.png"/><Relationship Id="rId20" Type="http://schemas.openxmlformats.org/officeDocument/2006/relationships/image" Target="../media/image316.png"/><Relationship Id="rId29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7.png"/><Relationship Id="rId24" Type="http://schemas.openxmlformats.org/officeDocument/2006/relationships/image" Target="../media/image320.png"/><Relationship Id="rId32" Type="http://schemas.openxmlformats.org/officeDocument/2006/relationships/image" Target="../media/image328.png"/><Relationship Id="rId5" Type="http://schemas.openxmlformats.org/officeDocument/2006/relationships/image" Target="../media/image301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28" Type="http://schemas.openxmlformats.org/officeDocument/2006/relationships/image" Target="../media/image324.png"/><Relationship Id="rId36" Type="http://schemas.openxmlformats.org/officeDocument/2006/relationships/image" Target="../media/image14.png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31" Type="http://schemas.openxmlformats.org/officeDocument/2006/relationships/image" Target="../media/image327.png"/><Relationship Id="rId4" Type="http://schemas.openxmlformats.org/officeDocument/2006/relationships/image" Target="../media/image300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Relationship Id="rId35" Type="http://schemas.openxmlformats.org/officeDocument/2006/relationships/customXml" Target="../ink/ink14.xml"/><Relationship Id="rId8" Type="http://schemas.openxmlformats.org/officeDocument/2006/relationships/image" Target="../media/image30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2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1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13" Type="http://schemas.openxmlformats.org/officeDocument/2006/relationships/image" Target="../media/image316.png"/><Relationship Id="rId18" Type="http://schemas.openxmlformats.org/officeDocument/2006/relationships/image" Target="../media/image325.png"/><Relationship Id="rId3" Type="http://schemas.openxmlformats.org/officeDocument/2006/relationships/image" Target="../media/image300.png"/><Relationship Id="rId21" Type="http://schemas.openxmlformats.org/officeDocument/2006/relationships/image" Target="../media/image332.png"/><Relationship Id="rId7" Type="http://schemas.openxmlformats.org/officeDocument/2006/relationships/image" Target="../media/image306.png"/><Relationship Id="rId12" Type="http://schemas.openxmlformats.org/officeDocument/2006/relationships/image" Target="../media/image315.png"/><Relationship Id="rId17" Type="http://schemas.openxmlformats.org/officeDocument/2006/relationships/image" Target="../media/image323.png"/><Relationship Id="rId2" Type="http://schemas.openxmlformats.org/officeDocument/2006/relationships/image" Target="../media/image298.png"/><Relationship Id="rId16" Type="http://schemas.openxmlformats.org/officeDocument/2006/relationships/image" Target="../media/image321.png"/><Relationship Id="rId20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png"/><Relationship Id="rId11" Type="http://schemas.openxmlformats.org/officeDocument/2006/relationships/image" Target="../media/image313.png"/><Relationship Id="rId5" Type="http://schemas.openxmlformats.org/officeDocument/2006/relationships/image" Target="../media/image303.png"/><Relationship Id="rId15" Type="http://schemas.openxmlformats.org/officeDocument/2006/relationships/image" Target="../media/image320.png"/><Relationship Id="rId10" Type="http://schemas.openxmlformats.org/officeDocument/2006/relationships/image" Target="../media/image311.png"/><Relationship Id="rId19" Type="http://schemas.openxmlformats.org/officeDocument/2006/relationships/image" Target="../media/image326.png"/><Relationship Id="rId4" Type="http://schemas.openxmlformats.org/officeDocument/2006/relationships/image" Target="../media/image302.png"/><Relationship Id="rId9" Type="http://schemas.openxmlformats.org/officeDocument/2006/relationships/image" Target="../media/image310.png"/><Relationship Id="rId14" Type="http://schemas.openxmlformats.org/officeDocument/2006/relationships/image" Target="../media/image3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2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3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1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42" Type="http://schemas.openxmlformats.org/officeDocument/2006/relationships/image" Target="../media/image344.png"/><Relationship Id="rId47" Type="http://schemas.openxmlformats.org/officeDocument/2006/relationships/image" Target="../media/image349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9" Type="http://schemas.openxmlformats.org/officeDocument/2006/relationships/image" Target="../media/image326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0.png"/><Relationship Id="rId37" Type="http://schemas.openxmlformats.org/officeDocument/2006/relationships/image" Target="../media/image339.png"/><Relationship Id="rId40" Type="http://schemas.openxmlformats.org/officeDocument/2006/relationships/image" Target="../media/image342.png"/><Relationship Id="rId45" Type="http://schemas.openxmlformats.org/officeDocument/2006/relationships/image" Target="../media/image347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8.png"/><Relationship Id="rId49" Type="http://schemas.openxmlformats.org/officeDocument/2006/relationships/image" Target="../media/image1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4.png"/><Relationship Id="rId44" Type="http://schemas.openxmlformats.org/officeDocument/2006/relationships/image" Target="../media/image346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7.png"/><Relationship Id="rId43" Type="http://schemas.openxmlformats.org/officeDocument/2006/relationships/image" Target="../media/image345.png"/><Relationship Id="rId48" Type="http://schemas.openxmlformats.org/officeDocument/2006/relationships/customXml" Target="../ink/ink15.xml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40.png"/><Relationship Id="rId46" Type="http://schemas.openxmlformats.org/officeDocument/2006/relationships/image" Target="../media/image348.png"/><Relationship Id="rId20" Type="http://schemas.openxmlformats.org/officeDocument/2006/relationships/image" Target="../media/image317.png"/><Relationship Id="rId41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png"/><Relationship Id="rId3" Type="http://schemas.openxmlformats.org/officeDocument/2006/relationships/image" Target="../media/image298.png"/><Relationship Id="rId21" Type="http://schemas.openxmlformats.org/officeDocument/2006/relationships/image" Target="../media/image317.png"/><Relationship Id="rId7" Type="http://schemas.openxmlformats.org/officeDocument/2006/relationships/image" Target="../media/image302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5" Type="http://schemas.openxmlformats.org/officeDocument/2006/relationships/image" Target="../media/image321.png"/><Relationship Id="rId33" Type="http://schemas.openxmlformats.org/officeDocument/2006/relationships/image" Target="../media/image335.png"/><Relationship Id="rId2" Type="http://schemas.openxmlformats.org/officeDocument/2006/relationships/image" Target="../media/image353.png"/><Relationship Id="rId16" Type="http://schemas.openxmlformats.org/officeDocument/2006/relationships/image" Target="../media/image312.png"/><Relationship Id="rId20" Type="http://schemas.openxmlformats.org/officeDocument/2006/relationships/image" Target="../media/image316.png"/><Relationship Id="rId29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307.png"/><Relationship Id="rId24" Type="http://schemas.openxmlformats.org/officeDocument/2006/relationships/image" Target="../media/image320.png"/><Relationship Id="rId32" Type="http://schemas.openxmlformats.org/officeDocument/2006/relationships/image" Target="../media/image330.png"/><Relationship Id="rId5" Type="http://schemas.openxmlformats.org/officeDocument/2006/relationships/image" Target="../media/image300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28" Type="http://schemas.openxmlformats.org/officeDocument/2006/relationships/image" Target="../media/image324.png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31" Type="http://schemas.openxmlformats.org/officeDocument/2006/relationships/image" Target="../media/image332.png"/><Relationship Id="rId4" Type="http://schemas.openxmlformats.org/officeDocument/2006/relationships/image" Target="../media/image299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Relationship Id="rId8" Type="http://schemas.openxmlformats.org/officeDocument/2006/relationships/image" Target="../media/image303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png"/><Relationship Id="rId39" Type="http://schemas.openxmlformats.org/officeDocument/2006/relationships/image" Target="../media/image344.png"/><Relationship Id="rId21" Type="http://schemas.openxmlformats.org/officeDocument/2006/relationships/image" Target="../media/image317.png"/><Relationship Id="rId34" Type="http://schemas.openxmlformats.org/officeDocument/2006/relationships/image" Target="../media/image336.png"/><Relationship Id="rId42" Type="http://schemas.openxmlformats.org/officeDocument/2006/relationships/image" Target="../media/image348.png"/><Relationship Id="rId7" Type="http://schemas.openxmlformats.org/officeDocument/2006/relationships/image" Target="../media/image302.png"/><Relationship Id="rId2" Type="http://schemas.openxmlformats.org/officeDocument/2006/relationships/image" Target="../media/image355.png"/><Relationship Id="rId16" Type="http://schemas.openxmlformats.org/officeDocument/2006/relationships/image" Target="../media/image312.png"/><Relationship Id="rId20" Type="http://schemas.openxmlformats.org/officeDocument/2006/relationships/image" Target="../media/image316.png"/><Relationship Id="rId29" Type="http://schemas.openxmlformats.org/officeDocument/2006/relationships/image" Target="../media/image325.png"/><Relationship Id="rId41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307.png"/><Relationship Id="rId24" Type="http://schemas.openxmlformats.org/officeDocument/2006/relationships/image" Target="../media/image320.png"/><Relationship Id="rId32" Type="http://schemas.openxmlformats.org/officeDocument/2006/relationships/image" Target="../media/image330.png"/><Relationship Id="rId37" Type="http://schemas.openxmlformats.org/officeDocument/2006/relationships/image" Target="../media/image341.png"/><Relationship Id="rId40" Type="http://schemas.openxmlformats.org/officeDocument/2006/relationships/image" Target="../media/image345.png"/><Relationship Id="rId5" Type="http://schemas.openxmlformats.org/officeDocument/2006/relationships/image" Target="../media/image300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28" Type="http://schemas.openxmlformats.org/officeDocument/2006/relationships/image" Target="../media/image324.png"/><Relationship Id="rId36" Type="http://schemas.openxmlformats.org/officeDocument/2006/relationships/image" Target="../media/image339.png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31" Type="http://schemas.openxmlformats.org/officeDocument/2006/relationships/image" Target="../media/image332.png"/><Relationship Id="rId4" Type="http://schemas.openxmlformats.org/officeDocument/2006/relationships/image" Target="../media/image299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Relationship Id="rId35" Type="http://schemas.openxmlformats.org/officeDocument/2006/relationships/image" Target="../media/image338.png"/><Relationship Id="rId43" Type="http://schemas.openxmlformats.org/officeDocument/2006/relationships/image" Target="../media/image356.png"/><Relationship Id="rId8" Type="http://schemas.openxmlformats.org/officeDocument/2006/relationships/image" Target="../media/image303.png"/><Relationship Id="rId3" Type="http://schemas.openxmlformats.org/officeDocument/2006/relationships/image" Target="../media/image298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5" Type="http://schemas.openxmlformats.org/officeDocument/2006/relationships/image" Target="../media/image321.png"/><Relationship Id="rId33" Type="http://schemas.openxmlformats.org/officeDocument/2006/relationships/image" Target="../media/image335.png"/><Relationship Id="rId38" Type="http://schemas.openxmlformats.org/officeDocument/2006/relationships/image" Target="../media/image342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png"/><Relationship Id="rId39" Type="http://schemas.openxmlformats.org/officeDocument/2006/relationships/image" Target="../media/image344.png"/><Relationship Id="rId21" Type="http://schemas.openxmlformats.org/officeDocument/2006/relationships/image" Target="../media/image317.png"/><Relationship Id="rId34" Type="http://schemas.openxmlformats.org/officeDocument/2006/relationships/image" Target="../media/image336.png"/><Relationship Id="rId42" Type="http://schemas.openxmlformats.org/officeDocument/2006/relationships/image" Target="../media/image348.png"/><Relationship Id="rId7" Type="http://schemas.openxmlformats.org/officeDocument/2006/relationships/image" Target="../media/image302.png"/><Relationship Id="rId2" Type="http://schemas.openxmlformats.org/officeDocument/2006/relationships/image" Target="../media/image358.png"/><Relationship Id="rId16" Type="http://schemas.openxmlformats.org/officeDocument/2006/relationships/image" Target="../media/image312.png"/><Relationship Id="rId29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307.png"/><Relationship Id="rId24" Type="http://schemas.openxmlformats.org/officeDocument/2006/relationships/image" Target="../media/image320.png"/><Relationship Id="rId32" Type="http://schemas.openxmlformats.org/officeDocument/2006/relationships/image" Target="../media/image330.png"/><Relationship Id="rId37" Type="http://schemas.openxmlformats.org/officeDocument/2006/relationships/image" Target="../media/image341.png"/><Relationship Id="rId40" Type="http://schemas.openxmlformats.org/officeDocument/2006/relationships/image" Target="../media/image345.png"/><Relationship Id="rId45" Type="http://schemas.openxmlformats.org/officeDocument/2006/relationships/image" Target="../media/image361.png"/><Relationship Id="rId5" Type="http://schemas.openxmlformats.org/officeDocument/2006/relationships/image" Target="../media/image300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28" Type="http://schemas.openxmlformats.org/officeDocument/2006/relationships/image" Target="../media/image324.png"/><Relationship Id="rId36" Type="http://schemas.openxmlformats.org/officeDocument/2006/relationships/image" Target="../media/image339.png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31" Type="http://schemas.openxmlformats.org/officeDocument/2006/relationships/image" Target="../media/image332.png"/><Relationship Id="rId44" Type="http://schemas.openxmlformats.org/officeDocument/2006/relationships/image" Target="../media/image360.png"/><Relationship Id="rId4" Type="http://schemas.openxmlformats.org/officeDocument/2006/relationships/image" Target="../media/image299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Relationship Id="rId35" Type="http://schemas.openxmlformats.org/officeDocument/2006/relationships/image" Target="../media/image338.png"/><Relationship Id="rId43" Type="http://schemas.openxmlformats.org/officeDocument/2006/relationships/image" Target="../media/image359.png"/><Relationship Id="rId8" Type="http://schemas.openxmlformats.org/officeDocument/2006/relationships/image" Target="../media/image303.png"/><Relationship Id="rId3" Type="http://schemas.openxmlformats.org/officeDocument/2006/relationships/image" Target="../media/image298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5" Type="http://schemas.openxmlformats.org/officeDocument/2006/relationships/image" Target="../media/image321.png"/><Relationship Id="rId33" Type="http://schemas.openxmlformats.org/officeDocument/2006/relationships/image" Target="../media/image335.png"/><Relationship Id="rId38" Type="http://schemas.openxmlformats.org/officeDocument/2006/relationships/image" Target="../media/image342.png"/><Relationship Id="rId46" Type="http://schemas.openxmlformats.org/officeDocument/2006/relationships/image" Target="../media/image362.png"/><Relationship Id="rId20" Type="http://schemas.openxmlformats.org/officeDocument/2006/relationships/image" Target="../media/image316.png"/><Relationship Id="rId41" Type="http://schemas.openxmlformats.org/officeDocument/2006/relationships/image" Target="../media/image347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png"/><Relationship Id="rId21" Type="http://schemas.openxmlformats.org/officeDocument/2006/relationships/image" Target="../media/image317.png"/><Relationship Id="rId34" Type="http://schemas.openxmlformats.org/officeDocument/2006/relationships/image" Target="../media/image365.png"/><Relationship Id="rId7" Type="http://schemas.openxmlformats.org/officeDocument/2006/relationships/image" Target="../media/image302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5" Type="http://schemas.openxmlformats.org/officeDocument/2006/relationships/image" Target="../media/image321.png"/><Relationship Id="rId33" Type="http://schemas.openxmlformats.org/officeDocument/2006/relationships/image" Target="../media/image348.png"/><Relationship Id="rId2" Type="http://schemas.openxmlformats.org/officeDocument/2006/relationships/image" Target="../media/image364.png"/><Relationship Id="rId16" Type="http://schemas.openxmlformats.org/officeDocument/2006/relationships/image" Target="../media/image312.png"/><Relationship Id="rId20" Type="http://schemas.openxmlformats.org/officeDocument/2006/relationships/image" Target="../media/image316.png"/><Relationship Id="rId29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307.png"/><Relationship Id="rId24" Type="http://schemas.openxmlformats.org/officeDocument/2006/relationships/image" Target="../media/image320.png"/><Relationship Id="rId32" Type="http://schemas.openxmlformats.org/officeDocument/2006/relationships/image" Target="../media/image330.png"/><Relationship Id="rId37" Type="http://schemas.openxmlformats.org/officeDocument/2006/relationships/image" Target="../media/image16.png"/><Relationship Id="rId5" Type="http://schemas.openxmlformats.org/officeDocument/2006/relationships/image" Target="../media/image300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28" Type="http://schemas.openxmlformats.org/officeDocument/2006/relationships/image" Target="../media/image324.png"/><Relationship Id="rId36" Type="http://schemas.openxmlformats.org/officeDocument/2006/relationships/customXml" Target="../ink/ink16.xml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31" Type="http://schemas.openxmlformats.org/officeDocument/2006/relationships/image" Target="../media/image332.png"/><Relationship Id="rId4" Type="http://schemas.openxmlformats.org/officeDocument/2006/relationships/image" Target="../media/image299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Relationship Id="rId35" Type="http://schemas.openxmlformats.org/officeDocument/2006/relationships/image" Target="../media/image366.png"/><Relationship Id="rId8" Type="http://schemas.openxmlformats.org/officeDocument/2006/relationships/image" Target="../media/image303.png"/><Relationship Id="rId3" Type="http://schemas.openxmlformats.org/officeDocument/2006/relationships/image" Target="../media/image298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70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69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68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8" Type="http://schemas.openxmlformats.org/officeDocument/2006/relationships/image" Target="../media/image305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34" Type="http://schemas.openxmlformats.org/officeDocument/2006/relationships/image" Target="../media/image373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72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71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8" Type="http://schemas.openxmlformats.org/officeDocument/2006/relationships/image" Target="../media/image305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75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77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76.png"/><Relationship Id="rId8" Type="http://schemas.openxmlformats.org/officeDocument/2006/relationships/image" Target="../media/image305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34" Type="http://schemas.openxmlformats.org/officeDocument/2006/relationships/image" Target="../media/image380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6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79.png"/><Relationship Id="rId28" Type="http://schemas.openxmlformats.org/officeDocument/2006/relationships/image" Target="../media/image325.png"/><Relationship Id="rId36" Type="http://schemas.openxmlformats.org/officeDocument/2006/relationships/image" Target="../media/image381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8.png"/><Relationship Id="rId8" Type="http://schemas.openxmlformats.org/officeDocument/2006/relationships/image" Target="../media/image3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39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82.png"/><Relationship Id="rId32" Type="http://schemas.openxmlformats.org/officeDocument/2006/relationships/image" Target="../media/image383.png"/><Relationship Id="rId37" Type="http://schemas.openxmlformats.org/officeDocument/2006/relationships/image" Target="../media/image338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8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84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86.png"/><Relationship Id="rId26" Type="http://schemas.openxmlformats.org/officeDocument/2006/relationships/image" Target="../media/image323.png"/><Relationship Id="rId21" Type="http://schemas.openxmlformats.org/officeDocument/2006/relationships/image" Target="../media/image318.png"/><Relationship Id="rId34" Type="http://schemas.openxmlformats.org/officeDocument/2006/relationships/image" Target="../media/image387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6.png"/><Relationship Id="rId38" Type="http://schemas.openxmlformats.org/officeDocument/2006/relationships/image" Target="../media/image341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37" Type="http://schemas.openxmlformats.org/officeDocument/2006/relationships/image" Target="../media/image339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88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8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1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39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91.png"/><Relationship Id="rId37" Type="http://schemas.openxmlformats.org/officeDocument/2006/relationships/image" Target="../media/image338.png"/><Relationship Id="rId40" Type="http://schemas.openxmlformats.org/officeDocument/2006/relationships/image" Target="../media/image342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93.png"/><Relationship Id="rId10" Type="http://schemas.openxmlformats.org/officeDocument/2006/relationships/image" Target="../media/image307.png"/><Relationship Id="rId19" Type="http://schemas.openxmlformats.org/officeDocument/2006/relationships/image" Target="../media/image389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92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4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4.png"/><Relationship Id="rId21" Type="http://schemas.openxmlformats.org/officeDocument/2006/relationships/image" Target="../media/image318.png"/><Relationship Id="rId34" Type="http://schemas.openxmlformats.org/officeDocument/2006/relationships/image" Target="../media/image395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6.png"/><Relationship Id="rId38" Type="http://schemas.openxmlformats.org/officeDocument/2006/relationships/image" Target="../media/image342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37" Type="http://schemas.openxmlformats.org/officeDocument/2006/relationships/image" Target="../media/image341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9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8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2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41" Type="http://schemas.openxmlformats.org/officeDocument/2006/relationships/image" Target="../media/image3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97.png"/><Relationship Id="rId37" Type="http://schemas.openxmlformats.org/officeDocument/2006/relationships/image" Target="../media/image339.png"/><Relationship Id="rId40" Type="http://schemas.openxmlformats.org/officeDocument/2006/relationships/image" Target="../media/image344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8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96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98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41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4.png"/><Relationship Id="rId21" Type="http://schemas.openxmlformats.org/officeDocument/2006/relationships/image" Target="../media/image318.png"/><Relationship Id="rId34" Type="http://schemas.openxmlformats.org/officeDocument/2006/relationships/image" Target="../media/image400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41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9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37" Type="http://schemas.openxmlformats.org/officeDocument/2006/relationships/image" Target="../media/image341.png"/><Relationship Id="rId40" Type="http://schemas.openxmlformats.org/officeDocument/2006/relationships/image" Target="../media/image345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9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8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6.png"/><Relationship Id="rId38" Type="http://schemas.openxmlformats.org/officeDocument/2006/relationships/image" Target="../media/image342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5.png"/><Relationship Id="rId21" Type="http://schemas.openxmlformats.org/officeDocument/2006/relationships/image" Target="../media/image318.png"/><Relationship Id="rId34" Type="http://schemas.openxmlformats.org/officeDocument/2006/relationships/image" Target="../media/image338.png"/><Relationship Id="rId42" Type="http://schemas.openxmlformats.org/officeDocument/2006/relationships/image" Target="../media/image402.png"/><Relationship Id="rId7" Type="http://schemas.openxmlformats.org/officeDocument/2006/relationships/image" Target="../media/image401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41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37" Type="http://schemas.openxmlformats.org/officeDocument/2006/relationships/image" Target="../media/image342.png"/><Relationship Id="rId40" Type="http://schemas.openxmlformats.org/officeDocument/2006/relationships/image" Target="../media/image347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41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9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6.png"/><Relationship Id="rId38" Type="http://schemas.openxmlformats.org/officeDocument/2006/relationships/image" Target="../media/image344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1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42" Type="http://schemas.openxmlformats.org/officeDocument/2006/relationships/image" Target="../media/image344.png"/><Relationship Id="rId47" Type="http://schemas.openxmlformats.org/officeDocument/2006/relationships/image" Target="../media/image349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0.png"/><Relationship Id="rId37" Type="http://schemas.openxmlformats.org/officeDocument/2006/relationships/image" Target="../media/image339.png"/><Relationship Id="rId40" Type="http://schemas.openxmlformats.org/officeDocument/2006/relationships/image" Target="../media/image342.png"/><Relationship Id="rId45" Type="http://schemas.openxmlformats.org/officeDocument/2006/relationships/image" Target="../media/image347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8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4.png"/><Relationship Id="rId44" Type="http://schemas.openxmlformats.org/officeDocument/2006/relationships/image" Target="../media/image346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7.png"/><Relationship Id="rId43" Type="http://schemas.openxmlformats.org/officeDocument/2006/relationships/image" Target="../media/image345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40.png"/><Relationship Id="rId46" Type="http://schemas.openxmlformats.org/officeDocument/2006/relationships/image" Target="../media/image348.png"/><Relationship Id="rId20" Type="http://schemas.openxmlformats.org/officeDocument/2006/relationships/image" Target="../media/image317.png"/><Relationship Id="rId41" Type="http://schemas.openxmlformats.org/officeDocument/2006/relationships/image" Target="../media/image343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7.png"/><Relationship Id="rId21" Type="http://schemas.openxmlformats.org/officeDocument/2006/relationships/image" Target="../media/image318.png"/><Relationship Id="rId34" Type="http://schemas.openxmlformats.org/officeDocument/2006/relationships/image" Target="../media/image339.png"/><Relationship Id="rId42" Type="http://schemas.openxmlformats.org/officeDocument/2006/relationships/image" Target="../media/image404.png"/><Relationship Id="rId47" Type="http://schemas.openxmlformats.org/officeDocument/2006/relationships/image" Target="../media/image409.png"/><Relationship Id="rId50" Type="http://schemas.openxmlformats.org/officeDocument/2006/relationships/image" Target="../media/image412.png"/><Relationship Id="rId55" Type="http://schemas.openxmlformats.org/officeDocument/2006/relationships/image" Target="../media/image335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9" Type="http://schemas.openxmlformats.org/officeDocument/2006/relationships/image" Target="../media/image326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69.png"/><Relationship Id="rId37" Type="http://schemas.openxmlformats.org/officeDocument/2006/relationships/image" Target="../media/image344.png"/><Relationship Id="rId40" Type="http://schemas.openxmlformats.org/officeDocument/2006/relationships/image" Target="../media/image348.png"/><Relationship Id="rId45" Type="http://schemas.openxmlformats.org/officeDocument/2006/relationships/image" Target="../media/image407.png"/><Relationship Id="rId53" Type="http://schemas.openxmlformats.org/officeDocument/2006/relationships/image" Target="../media/image415.png"/><Relationship Id="rId5" Type="http://schemas.openxmlformats.org/officeDocument/2006/relationships/image" Target="../media/image301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4" Type="http://schemas.openxmlformats.org/officeDocument/2006/relationships/image" Target="../media/image406.png"/><Relationship Id="rId52" Type="http://schemas.openxmlformats.org/officeDocument/2006/relationships/image" Target="../media/image414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41.png"/><Relationship Id="rId43" Type="http://schemas.openxmlformats.org/officeDocument/2006/relationships/image" Target="../media/image405.png"/><Relationship Id="rId48" Type="http://schemas.openxmlformats.org/officeDocument/2006/relationships/image" Target="../media/image410.png"/><Relationship Id="rId56" Type="http://schemas.openxmlformats.org/officeDocument/2006/relationships/image" Target="../media/image336.png"/><Relationship Id="rId8" Type="http://schemas.openxmlformats.org/officeDocument/2006/relationships/image" Target="../media/image305.png"/><Relationship Id="rId51" Type="http://schemas.openxmlformats.org/officeDocument/2006/relationships/image" Target="../media/image413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8.png"/><Relationship Id="rId38" Type="http://schemas.openxmlformats.org/officeDocument/2006/relationships/image" Target="../media/image345.png"/><Relationship Id="rId46" Type="http://schemas.openxmlformats.org/officeDocument/2006/relationships/image" Target="../media/image408.png"/><Relationship Id="rId20" Type="http://schemas.openxmlformats.org/officeDocument/2006/relationships/image" Target="../media/image317.png"/><Relationship Id="rId41" Type="http://schemas.openxmlformats.org/officeDocument/2006/relationships/image" Target="../media/image403.png"/><Relationship Id="rId54" Type="http://schemas.openxmlformats.org/officeDocument/2006/relationships/image" Target="../media/image4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42.png"/><Relationship Id="rId49" Type="http://schemas.openxmlformats.org/officeDocument/2006/relationships/image" Target="../media/image41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png"/><Relationship Id="rId13" Type="http://schemas.openxmlformats.org/officeDocument/2006/relationships/image" Target="../media/image428.png"/><Relationship Id="rId18" Type="http://schemas.openxmlformats.org/officeDocument/2006/relationships/customXml" Target="../ink/ink17.xml"/><Relationship Id="rId3" Type="http://schemas.openxmlformats.org/officeDocument/2006/relationships/image" Target="../media/image418.png"/><Relationship Id="rId21" Type="http://schemas.openxmlformats.org/officeDocument/2006/relationships/image" Target="../media/image18.png"/><Relationship Id="rId7" Type="http://schemas.openxmlformats.org/officeDocument/2006/relationships/image" Target="../media/image422.png"/><Relationship Id="rId12" Type="http://schemas.openxmlformats.org/officeDocument/2006/relationships/image" Target="../media/image427.png"/><Relationship Id="rId17" Type="http://schemas.openxmlformats.org/officeDocument/2006/relationships/image" Target="../media/image432.png"/><Relationship Id="rId2" Type="http://schemas.openxmlformats.org/officeDocument/2006/relationships/image" Target="../media/image417.png"/><Relationship Id="rId16" Type="http://schemas.openxmlformats.org/officeDocument/2006/relationships/image" Target="../media/image431.png"/><Relationship Id="rId20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426.png"/><Relationship Id="rId5" Type="http://schemas.openxmlformats.org/officeDocument/2006/relationships/image" Target="../media/image420.png"/><Relationship Id="rId15" Type="http://schemas.openxmlformats.org/officeDocument/2006/relationships/image" Target="../media/image430.png"/><Relationship Id="rId10" Type="http://schemas.openxmlformats.org/officeDocument/2006/relationships/image" Target="../media/image425.png"/><Relationship Id="rId19" Type="http://schemas.openxmlformats.org/officeDocument/2006/relationships/image" Target="../media/image17.png"/><Relationship Id="rId4" Type="http://schemas.openxmlformats.org/officeDocument/2006/relationships/image" Target="../media/image419.png"/><Relationship Id="rId9" Type="http://schemas.openxmlformats.org/officeDocument/2006/relationships/image" Target="../media/image424.png"/><Relationship Id="rId14" Type="http://schemas.openxmlformats.org/officeDocument/2006/relationships/image" Target="../media/image4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drive.google.com/file/d/1vGMwv1tvdSMgfK16cLlBX7GrGOgU0eYH/view?usp=drive_li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drive.google.com/file/d/1vGMwv1tvdSMgfK16cLlBX7GrGOgU0eYH/view?usp=drive_li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openxmlformats.org/officeDocument/2006/relationships/image" Target="../media/image701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2" Type="http://schemas.openxmlformats.org/officeDocument/2006/relationships/image" Target="../media/image21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21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0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21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0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cmu.edu/~pvirtue/tfp" TargetMode="External"/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adamharley.com/nn_vis/mlp/3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2.png"/><Relationship Id="rId4" Type="http://schemas.openxmlformats.org/officeDocument/2006/relationships/customXml" Target="../ink/ink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hyperlink" Target="https://adamharley.com/nn_vis/mlp/3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adamharley.com/nn_vis/mlp/3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1.png"/><Relationship Id="rId4" Type="http://schemas.openxmlformats.org/officeDocument/2006/relationships/customXml" Target="../ink/ink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61.png"/><Relationship Id="rId7" Type="http://schemas.openxmlformats.org/officeDocument/2006/relationships/image" Target="../media/image250.png"/><Relationship Id="rId12" Type="http://schemas.openxmlformats.org/officeDocument/2006/relationships/image" Target="../media/image181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1" Type="http://schemas.openxmlformats.org/officeDocument/2006/relationships/image" Target="../media/image171.png"/><Relationship Id="rId5" Type="http://schemas.openxmlformats.org/officeDocument/2006/relationships/image" Target="../media/image390.png"/><Relationship Id="rId10" Type="http://schemas.openxmlformats.org/officeDocument/2006/relationships/image" Target="../media/image160.png"/><Relationship Id="rId4" Type="http://schemas.openxmlformats.org/officeDocument/2006/relationships/image" Target="../media/image231.png"/><Relationship Id="rId9" Type="http://schemas.openxmlformats.org/officeDocument/2006/relationships/image" Target="../media/image27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cs.ryerson.ca/~aharley/vis/fc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damharley.com/nn_vis/mlp/3d.html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adamharley.com/nn_vis/mlp/3d.html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hyperlink" Target="https://adamharley.com/nn_vis/mlp/3d.html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damharley.com/nn_vis/mlp/3d.html" TargetMode="Externa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Neural Networks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30A3A-AA22-5B31-2035-DA5D460FF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7E514-4FC2-1747-D3A8-431BBBDA9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Three-neuron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85F73-8A0C-74B2-7F14-6D30702DC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diagram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1F40E5-47DB-C9A3-61B2-50BAC7B1D09F}"/>
              </a:ext>
            </a:extLst>
          </p:cNvPr>
          <p:cNvGrpSpPr/>
          <p:nvPr/>
        </p:nvGrpSpPr>
        <p:grpSpPr>
          <a:xfrm>
            <a:off x="2003898" y="2003847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BA92065-7009-E5EF-A9BF-E4EE3BA8B571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BA92065-7009-E5EF-A9BF-E4EE3BA8B5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2"/>
                  <a:stretch>
                    <a:fillRect l="-7229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9825D7B9-551F-C622-7748-E5FBCB923741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9825D7B9-551F-C622-7748-E5FBCB9237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3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83B011D6-CEB2-3CBE-B425-9646B8D65B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3E6BBE58-43AE-452A-79A6-381874B9C7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85C86CD-9725-E73B-C322-D64812E56422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85C86CD-9725-E73B-C322-D64812E564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4B47FF9-BC0A-DD1A-6977-7A92F10E46FC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4B47FF9-BC0A-DD1A-6977-7A92F10E46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18889" r="-3333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390CE4-30DD-81B6-7CF1-C742670BA983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390CE4-30DD-81B6-7CF1-C742670BA9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8411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DB69987-5906-0C59-FFE8-CDE73F02C5C2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DB69987-5906-0C59-FFE8-CDE73F02C5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7"/>
                  <a:stretch>
                    <a:fillRect l="-11111" t="-4348" r="-11111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B9DFD671-6695-ABB6-1A0D-5E9748A73D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D924ED0-8AA7-8E2B-25DA-C9E1D2D326FC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D924ED0-8AA7-8E2B-25DA-C9E1D2D326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48F163-48A2-6BEB-5D9C-437C54E47479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48F163-48A2-6BEB-5D9C-437C54E474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9"/>
                  <a:stretch>
                    <a:fillRect l="-9375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EF0A9FE-1BAB-CC1F-24C6-33018759AB68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EF0A9FE-1BAB-CC1F-24C6-33018759AB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76C4DE49-6AB3-CB16-7D2E-583AEA949A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84F1A50F-2B01-ED0A-544F-684193733A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7ED2DE60-42BB-0292-08A1-E680A76189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716D5862-D32C-14BD-4D23-330319CE18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1B257D3-7AA1-256B-5501-DB8AFDE64484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1B257D3-7AA1-256B-5501-DB8AFDE644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1"/>
                  <a:stretch>
                    <a:fillRect l="-22222" b="-14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6388241-D7A8-D104-8976-13E2082A0CE7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6388241-D7A8-D104-8976-13E2082A0C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17778" r="-2222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22E07204-0148-FEEC-8CBC-B31EEEA9F1EC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22E07204-0148-FEEC-8CBC-B31EEEA9F1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66762D9-4A80-7EB2-B91A-09B608C79DA3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66762D9-4A80-7EB2-B91A-09B608C79D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2778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A97EA4C5-5098-0409-1C81-64E4AE8BA4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70C855-8F5F-5E49-C2EC-EDE369A7284E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70C855-8F5F-5E49-C2EC-EDE369A728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815C5FD-E457-C31E-C1E7-A579DF922660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815C5FD-E457-C31E-C1E7-A579DF9226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288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A141A5DA-40AC-70B6-1430-07504B7168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A9ECE92-D6C0-E3D6-C7E5-DC5665E7213F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A9ECE92-D6C0-E3D6-C7E5-DC5665E721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747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2DCA5B68-DF08-3A3C-5AF5-1B7855DEDD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86098743-D21A-C05B-1E96-E4A81984550B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86098743-D21A-C05B-1E96-E4A81984550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0B0F28B-CC21-2E19-BDFE-B21124FDD817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0B0F28B-CC21-2E19-BDFE-B21124FDD8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BA66A0E-BA86-34C8-6F8B-1FEADE4CC8E0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BA66A0E-BA86-34C8-6F8B-1FEADE4CC8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0680E13-7FF1-FE25-9C14-00CADEB3998B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0680E13-7FF1-FE25-9C14-00CADEB399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7229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39E1848-7AF8-BE28-7F2D-11EE8ACE18FE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39E1848-7AF8-BE28-7F2D-11EE8ACE18F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2"/>
                  <a:stretch>
                    <a:fillRect l="-2469" b="-101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4EBFA563-20CC-A7D5-9FAA-1F8AD80AF1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10C7981-4A70-D1FA-2186-CEA82B2DC952}"/>
                  </a:ext>
                </a:extLst>
              </p:cNvPr>
              <p:cNvSpPr/>
              <p:nvPr/>
            </p:nvSpPr>
            <p:spPr>
              <a:xfrm>
                <a:off x="682082" y="5079726"/>
                <a:ext cx="4718536" cy="572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𝑦</m:t>
                        </m:r>
                      </m:e>
                    </m:acc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0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𝐱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  <a:cs typeface="Arial" charset="0"/>
                      </a:rPr>
                      <m:t>=</m:t>
                    </m:r>
                  </m:oMath>
                </a14:m>
                <a:r>
                  <a:rPr lang="en-US" sz="2800" dirty="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Arial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cs typeface="Aria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2,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1,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10C7981-4A70-D1FA-2186-CEA82B2DC9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082" y="5079726"/>
                <a:ext cx="4718536" cy="57233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86FD6AD-F938-B4BD-197E-44815D8034F4}"/>
                  </a:ext>
                </a:extLst>
              </p:cNvPr>
              <p:cNvSpPr/>
              <p:nvPr/>
            </p:nvSpPr>
            <p:spPr>
              <a:xfrm>
                <a:off x="1715656" y="5713463"/>
                <a:ext cx="4455835" cy="588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1,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𝑅𝑒𝐿𝑈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86FD6AD-F938-B4BD-197E-44815D8034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656" y="5713463"/>
                <a:ext cx="4455835" cy="58875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767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EA8BB-A83B-D1C4-0DBA-448E9124B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41E06-738D-0442-5CFB-9A18E9414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More Neurons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02379-8E5D-95ED-2A5B-EC9DC521C2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490056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91FED-69FC-0BC6-85C0-04ECB9635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2D0E0-9853-EA3F-1482-23D1886B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Three-layer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DCBDC-011C-E103-9DAC-A86F841C1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diagram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F3BC86F-BF53-C92C-988A-285C75F41478}"/>
                  </a:ext>
                </a:extLst>
              </p:cNvPr>
              <p:cNvSpPr/>
              <p:nvPr/>
            </p:nvSpPr>
            <p:spPr>
              <a:xfrm>
                <a:off x="8277117" y="164304"/>
                <a:ext cx="3590278" cy="1064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</a:rPr>
                  <a:t>Parameter naming conventions</a:t>
                </a:r>
              </a:p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𝑙𝑎𝑦𝑒𝑟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𝑜𝑢𝑡𝑝𝑢𝑡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𝑖𝑛𝑝𝑢𝑡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𝑙𝑎𝑦𝑒𝑟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𝑜𝑢𝑡𝑝𝑢𝑡</m:t>
                          </m:r>
                        </m:sub>
                      </m:sSub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         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F3BC86F-BF53-C92C-988A-285C75F41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117" y="164304"/>
                <a:ext cx="3590278" cy="1064009"/>
              </a:xfrm>
              <a:prstGeom prst="rect">
                <a:avLst/>
              </a:prstGeom>
              <a:blipFill>
                <a:blip r:embed="rId2"/>
                <a:stretch>
                  <a:fillRect l="-1868" t="-3448" r="-679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322B25E-7F6C-33F5-1C1A-80659144655D}"/>
              </a:ext>
            </a:extLst>
          </p:cNvPr>
          <p:cNvGrpSpPr/>
          <p:nvPr/>
        </p:nvGrpSpPr>
        <p:grpSpPr>
          <a:xfrm>
            <a:off x="650161" y="1615247"/>
            <a:ext cx="10532153" cy="4301793"/>
            <a:chOff x="629158" y="1753793"/>
            <a:chExt cx="10672324" cy="3295639"/>
          </a:xfrm>
        </p:grpSpPr>
        <p:sp>
          <p:nvSpPr>
            <p:cNvPr id="37" name="Line 6">
              <a:extLst>
                <a:ext uri="{FF2B5EF4-FFF2-40B4-BE49-F238E27FC236}">
                  <a16:creationId xmlns:a16="http://schemas.microsoft.com/office/drawing/2014/main" id="{4A523A09-9B39-73D5-8159-DB0EED00E1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5734" y="2134792"/>
              <a:ext cx="53340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9D65F16-AD5E-DD50-EF16-851F2BB6B350}"/>
                    </a:ext>
                  </a:extLst>
                </p:cNvPr>
                <p:cNvSpPr/>
                <p:nvPr/>
              </p:nvSpPr>
              <p:spPr>
                <a:xfrm>
                  <a:off x="4188333" y="17537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9D65F16-AD5E-DD50-EF16-851F2BB6B3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3" y="1753793"/>
                  <a:ext cx="581837" cy="3065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4229BAC9-E849-7B66-D1B6-3CBC8E4F9F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5735" y="3430192"/>
              <a:ext cx="60960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987BE77-6EB7-E57B-E0FE-2E1546015DA8}"/>
                    </a:ext>
                  </a:extLst>
                </p:cNvPr>
                <p:cNvSpPr/>
                <p:nvPr/>
              </p:nvSpPr>
              <p:spPr>
                <a:xfrm>
                  <a:off x="4188334" y="3049192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987BE77-6EB7-E57B-E0FE-2E1546015D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4" y="3049192"/>
                  <a:ext cx="581837" cy="30652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Line 6">
              <a:extLst>
                <a:ext uri="{FF2B5EF4-FFF2-40B4-BE49-F238E27FC236}">
                  <a16:creationId xmlns:a16="http://schemas.microsoft.com/office/drawing/2014/main" id="{B7F96B99-5A21-A128-67E1-6A3D2046E7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573" y="4637725"/>
              <a:ext cx="2017731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FEB6B773-6480-1B21-A9B7-B680E71648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6" y="2210993"/>
              <a:ext cx="1447800" cy="24384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65C4737B-B196-A561-CCBC-3C944A688F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5" y="3430193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51203C3-F5B5-424F-FFA1-AD44CF1FA409}"/>
                    </a:ext>
                  </a:extLst>
                </p:cNvPr>
                <p:cNvSpPr/>
                <p:nvPr/>
              </p:nvSpPr>
              <p:spPr>
                <a:xfrm>
                  <a:off x="2717967" y="3972976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kumimoji="0" lang="en-US" sz="20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51203C3-F5B5-424F-FFA1-AD44CF1FA4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7967" y="3972976"/>
                  <a:ext cx="724779" cy="30652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DC81CD8B-FD0B-2AF9-4605-26ECD5B7B749}"/>
                    </a:ext>
                  </a:extLst>
                </p:cNvPr>
                <p:cNvSpPr/>
                <p:nvPr/>
              </p:nvSpPr>
              <p:spPr>
                <a:xfrm>
                  <a:off x="2568013" y="3602506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123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DC81CD8B-FD0B-2AF9-4605-26ECD5B7B7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8013" y="3602506"/>
                  <a:ext cx="724779" cy="30652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Line 6">
              <a:extLst>
                <a:ext uri="{FF2B5EF4-FFF2-40B4-BE49-F238E27FC236}">
                  <a16:creationId xmlns:a16="http://schemas.microsoft.com/office/drawing/2014/main" id="{9856B5CF-351F-1D18-C387-60E3DCA937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15733" y="4649392"/>
              <a:ext cx="531379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DB4C7CB-D6A6-B796-588E-C437C8A5CFAB}"/>
                    </a:ext>
                  </a:extLst>
                </p:cNvPr>
                <p:cNvSpPr/>
                <p:nvPr/>
              </p:nvSpPr>
              <p:spPr>
                <a:xfrm>
                  <a:off x="4188332" y="42683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DB4C7CB-D6A6-B796-588E-C437C8A5CF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2" y="4268393"/>
                  <a:ext cx="581837" cy="30652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44F946A-B31E-93B6-83B3-EEFF83C332DF}"/>
                    </a:ext>
                  </a:extLst>
                </p:cNvPr>
                <p:cNvSpPr/>
                <p:nvPr/>
              </p:nvSpPr>
              <p:spPr>
                <a:xfrm>
                  <a:off x="5395827" y="259199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44F946A-B31E-93B6-83B3-EEFF83C332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27" y="2591992"/>
                  <a:ext cx="724779" cy="30652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0A01804D-CBEE-8218-B2E6-B88A3AC023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5333" y="3430193"/>
              <a:ext cx="1371600" cy="6096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7C9A1496-9265-FF20-B0FB-1585CD04F3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131" y="4039793"/>
              <a:ext cx="1447802" cy="6212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09A7059B-D0D4-A2FF-1B2B-1B6A01BDA8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3339" y="2134791"/>
              <a:ext cx="1483594" cy="1905002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4" name="Line 6">
              <a:extLst>
                <a:ext uri="{FF2B5EF4-FFF2-40B4-BE49-F238E27FC236}">
                  <a16:creationId xmlns:a16="http://schemas.microsoft.com/office/drawing/2014/main" id="{3285931F-0F54-3FAB-3FA1-9AAED8CD1D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5802" y="4039793"/>
              <a:ext cx="1293379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5F504EA-E408-1092-6EBC-3BBD54F69E87}"/>
                    </a:ext>
                  </a:extLst>
                </p:cNvPr>
                <p:cNvSpPr/>
                <p:nvPr/>
              </p:nvSpPr>
              <p:spPr>
                <a:xfrm>
                  <a:off x="7330401" y="36587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5F504EA-E408-1092-6EBC-3BBD54F69E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01" y="3658793"/>
                  <a:ext cx="581837" cy="30652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AC90821-5854-572F-8AC1-5272C7A74841}"/>
                    </a:ext>
                  </a:extLst>
                </p:cNvPr>
                <p:cNvSpPr/>
                <p:nvPr/>
              </p:nvSpPr>
              <p:spPr>
                <a:xfrm>
                  <a:off x="5496246" y="4202070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AC90821-5854-572F-8AC1-5272C7A748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6246" y="4202070"/>
                  <a:ext cx="724779" cy="30652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Line 6">
              <a:extLst>
                <a:ext uri="{FF2B5EF4-FFF2-40B4-BE49-F238E27FC236}">
                  <a16:creationId xmlns:a16="http://schemas.microsoft.com/office/drawing/2014/main" id="{10726C04-71B5-A84F-5985-A160CB3351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9133" y="2134792"/>
              <a:ext cx="1447800" cy="6858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E23C0162-F23E-A389-264C-E148791E27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25333" y="2820592"/>
              <a:ext cx="1371600" cy="6096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104D2A0E-07AE-15AB-5534-BAE5B604B2DB}"/>
                    </a:ext>
                  </a:extLst>
                </p:cNvPr>
                <p:cNvSpPr/>
                <p:nvPr/>
              </p:nvSpPr>
              <p:spPr>
                <a:xfrm>
                  <a:off x="5827427" y="342836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104D2A0E-07AE-15AB-5534-BAE5B604B2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7427" y="3428362"/>
                  <a:ext cx="724779" cy="30652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CE380CB-960B-BC0F-AEDA-1A3D7A8E1027}"/>
                    </a:ext>
                  </a:extLst>
                </p:cNvPr>
                <p:cNvSpPr/>
                <p:nvPr/>
              </p:nvSpPr>
              <p:spPr>
                <a:xfrm>
                  <a:off x="5539895" y="221354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CE380CB-960B-BC0F-AEDA-1A3D7A8E10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895" y="2213542"/>
                  <a:ext cx="724779" cy="30652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407A4E54-D5DF-920C-FD3A-64B7243053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133" y="2820592"/>
              <a:ext cx="1447800" cy="18288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2" name="Line 6">
              <a:extLst>
                <a:ext uri="{FF2B5EF4-FFF2-40B4-BE49-F238E27FC236}">
                  <a16:creationId xmlns:a16="http://schemas.microsoft.com/office/drawing/2014/main" id="{D48BCD98-CE27-0BDE-17BD-4A8A811667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7206" y="2780851"/>
              <a:ext cx="1281760" cy="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CBA74B7-61A9-DC38-5EEF-0D4971214555}"/>
                    </a:ext>
                  </a:extLst>
                </p:cNvPr>
                <p:cNvSpPr/>
                <p:nvPr/>
              </p:nvSpPr>
              <p:spPr>
                <a:xfrm>
                  <a:off x="7330401" y="2403851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CBA74B7-61A9-DC38-5EEF-0D49712145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01" y="2403851"/>
                  <a:ext cx="581837" cy="30652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741B72E-8DF8-A060-E931-8EF792642B75}"/>
                    </a:ext>
                  </a:extLst>
                </p:cNvPr>
                <p:cNvSpPr/>
                <p:nvPr/>
              </p:nvSpPr>
              <p:spPr>
                <a:xfrm>
                  <a:off x="5395827" y="3771687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741B72E-8DF8-A060-E931-8EF792642B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27" y="3771687"/>
                  <a:ext cx="724779" cy="30652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39A9C722-3428-B878-377A-9D82DA38727E}"/>
                    </a:ext>
                  </a:extLst>
                </p:cNvPr>
                <p:cNvSpPr/>
                <p:nvPr/>
              </p:nvSpPr>
              <p:spPr>
                <a:xfrm>
                  <a:off x="9979234" y="3043354"/>
                  <a:ext cx="132224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kern="0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kern="0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39A9C722-3428-B878-377A-9D82DA3872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9234" y="3043354"/>
                  <a:ext cx="1322248" cy="306528"/>
                </a:xfrm>
                <a:prstGeom prst="rect">
                  <a:avLst/>
                </a:prstGeom>
                <a:blipFill>
                  <a:blip r:embed="rId15"/>
                  <a:stretch>
                    <a:fillRect t="-6061" r="-9813"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Line 6">
              <a:extLst>
                <a:ext uri="{FF2B5EF4-FFF2-40B4-BE49-F238E27FC236}">
                  <a16:creationId xmlns:a16="http://schemas.microsoft.com/office/drawing/2014/main" id="{C820D142-4F76-4B71-1358-5361D1ECCD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78965" y="2780851"/>
              <a:ext cx="1096129" cy="65674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7" name="Line 6">
              <a:extLst>
                <a:ext uri="{FF2B5EF4-FFF2-40B4-BE49-F238E27FC236}">
                  <a16:creationId xmlns:a16="http://schemas.microsoft.com/office/drawing/2014/main" id="{BB2F13E1-111E-C11A-A840-61359CD8A0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75827" y="3412686"/>
              <a:ext cx="1099267" cy="63877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8" name="Line 6">
              <a:extLst>
                <a:ext uri="{FF2B5EF4-FFF2-40B4-BE49-F238E27FC236}">
                  <a16:creationId xmlns:a16="http://schemas.microsoft.com/office/drawing/2014/main" id="{6E9485DE-DFA0-9834-D6FC-B505B9615F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56094" y="3427636"/>
              <a:ext cx="1470378" cy="2557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AD2AAA29-CB93-9E16-61E8-38A79EED0B3D}"/>
                    </a:ext>
                  </a:extLst>
                </p:cNvPr>
                <p:cNvSpPr/>
                <p:nvPr/>
              </p:nvSpPr>
              <p:spPr>
                <a:xfrm>
                  <a:off x="8348882" y="280221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311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AD2AAA29-CB93-9E16-61E8-38A79EED0B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8882" y="2802213"/>
                  <a:ext cx="724779" cy="30652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6A32B883-87AD-E1C2-1D4C-343BDED3B2F6}"/>
                    </a:ext>
                  </a:extLst>
                </p:cNvPr>
                <p:cNvSpPr/>
                <p:nvPr/>
              </p:nvSpPr>
              <p:spPr>
                <a:xfrm>
                  <a:off x="8351446" y="3640939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  <m:r>
                          <a:rPr kumimoji="0" lang="en-US" sz="20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6A32B883-87AD-E1C2-1D4C-343BDED3B2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1446" y="3640939"/>
                  <a:ext cx="724779" cy="306528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02BDDCCD-E202-4AA2-C897-CF43A43FD64F}"/>
                    </a:ext>
                  </a:extLst>
                </p:cNvPr>
                <p:cNvSpPr/>
                <p:nvPr/>
              </p:nvSpPr>
              <p:spPr>
                <a:xfrm>
                  <a:off x="5816176" y="310610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02BDDCCD-E202-4AA2-C897-CF43A43FD6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6176" y="3106103"/>
                  <a:ext cx="724779" cy="306528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F789E3E6-E4FC-896D-6BEC-EFF02AAA5BD3}"/>
                    </a:ext>
                  </a:extLst>
                </p:cNvPr>
                <p:cNvSpPr/>
                <p:nvPr/>
              </p:nvSpPr>
              <p:spPr>
                <a:xfrm>
                  <a:off x="629159" y="1982393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F789E3E6-E4FC-896D-6BEC-EFF02AAA5B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9" y="1982393"/>
                  <a:ext cx="479504" cy="306528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Line 6">
              <a:extLst>
                <a:ext uri="{FF2B5EF4-FFF2-40B4-BE49-F238E27FC236}">
                  <a16:creationId xmlns:a16="http://schemas.microsoft.com/office/drawing/2014/main" id="{E591006A-4641-7989-6F4A-8BF37754D7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574" y="2210992"/>
              <a:ext cx="2017731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932A0F0B-CF84-5B94-03D8-63865944E36A}"/>
                    </a:ext>
                  </a:extLst>
                </p:cNvPr>
                <p:cNvSpPr/>
                <p:nvPr/>
              </p:nvSpPr>
              <p:spPr>
                <a:xfrm>
                  <a:off x="629158" y="3189925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932A0F0B-CF84-5B94-03D8-63865944E3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8" y="3189925"/>
                  <a:ext cx="479504" cy="30652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B0D9FBC6-AD72-9B4A-4D94-326857088E88}"/>
                    </a:ext>
                  </a:extLst>
                </p:cNvPr>
                <p:cNvSpPr/>
                <p:nvPr/>
              </p:nvSpPr>
              <p:spPr>
                <a:xfrm>
                  <a:off x="629158" y="4409125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B0D9FBC6-AD72-9B4A-4D94-326857088E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8" y="4409125"/>
                  <a:ext cx="479504" cy="306528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Line 6">
              <a:extLst>
                <a:ext uri="{FF2B5EF4-FFF2-40B4-BE49-F238E27FC236}">
                  <a16:creationId xmlns:a16="http://schemas.microsoft.com/office/drawing/2014/main" id="{596AF925-CD7A-54A9-9C30-E1896F2C70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6" y="22109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77" name="Line 6">
              <a:extLst>
                <a:ext uri="{FF2B5EF4-FFF2-40B4-BE49-F238E27FC236}">
                  <a16:creationId xmlns:a16="http://schemas.microsoft.com/office/drawing/2014/main" id="{5B553AE7-8E10-C5C1-4992-9BE2512D7D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6" y="2210992"/>
              <a:ext cx="1447800" cy="24384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A965AEF-6862-D4D4-DC58-A078A40FE30C}"/>
                    </a:ext>
                  </a:extLst>
                </p:cNvPr>
                <p:cNvSpPr/>
                <p:nvPr/>
              </p:nvSpPr>
              <p:spPr>
                <a:xfrm>
                  <a:off x="2211715" y="1803560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A965AEF-6862-D4D4-DC58-A078A40FE3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1715" y="1803560"/>
                  <a:ext cx="724779" cy="306528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2C0CD6D2-2456-64C9-EC1E-21C4120DB2A6}"/>
                    </a:ext>
                  </a:extLst>
                </p:cNvPr>
                <p:cNvSpPr/>
                <p:nvPr/>
              </p:nvSpPr>
              <p:spPr>
                <a:xfrm>
                  <a:off x="2576553" y="2847224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2C0CD6D2-2456-64C9-EC1E-21C4120DB2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6553" y="2847224"/>
                  <a:ext cx="724779" cy="306528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579515C4-2C3D-4B92-ADC7-30D199EB8E2C}"/>
                    </a:ext>
                  </a:extLst>
                </p:cNvPr>
                <p:cNvSpPr/>
                <p:nvPr/>
              </p:nvSpPr>
              <p:spPr>
                <a:xfrm>
                  <a:off x="2714417" y="2492334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579515C4-2C3D-4B92-ADC7-30D199EB8E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4417" y="2492334"/>
                  <a:ext cx="724779" cy="306528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Line 6">
              <a:extLst>
                <a:ext uri="{FF2B5EF4-FFF2-40B4-BE49-F238E27FC236}">
                  <a16:creationId xmlns:a16="http://schemas.microsoft.com/office/drawing/2014/main" id="{5E3DBC8F-4052-AA55-84EE-DC154CE9A3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574" y="3418524"/>
              <a:ext cx="2017731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2" name="Line 6">
              <a:extLst>
                <a:ext uri="{FF2B5EF4-FFF2-40B4-BE49-F238E27FC236}">
                  <a16:creationId xmlns:a16="http://schemas.microsoft.com/office/drawing/2014/main" id="{E7B97267-831A-9AB8-ABE4-F45504CF7D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7" y="22109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3" name="Line 6">
              <a:extLst>
                <a:ext uri="{FF2B5EF4-FFF2-40B4-BE49-F238E27FC236}">
                  <a16:creationId xmlns:a16="http://schemas.microsoft.com/office/drawing/2014/main" id="{70711016-85E8-D6E1-7D43-B7EAECC5E6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7" y="34301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C4CF5252-B77A-28BF-1357-F1DC6FADFF54}"/>
                    </a:ext>
                  </a:extLst>
                </p:cNvPr>
                <p:cNvSpPr/>
                <p:nvPr/>
              </p:nvSpPr>
              <p:spPr>
                <a:xfrm>
                  <a:off x="2112492" y="2201319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C4CF5252-B77A-28BF-1357-F1DC6FADFF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2492" y="2201319"/>
                  <a:ext cx="724779" cy="306528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3CC9332-922A-7FFC-03EB-FB1BC525DDE2}"/>
                    </a:ext>
                  </a:extLst>
                </p:cNvPr>
                <p:cNvSpPr/>
                <p:nvPr/>
              </p:nvSpPr>
              <p:spPr>
                <a:xfrm>
                  <a:off x="2326175" y="310354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3CC9332-922A-7FFC-03EB-FB1BC525DD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175" y="3103543"/>
                  <a:ext cx="724779" cy="306528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17BE710-3513-FB5A-D9BB-E77D733E9B47}"/>
                    </a:ext>
                  </a:extLst>
                </p:cNvPr>
                <p:cNvSpPr/>
                <p:nvPr/>
              </p:nvSpPr>
              <p:spPr>
                <a:xfrm>
                  <a:off x="2179094" y="4191627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17BE710-3513-FB5A-D9BB-E77D733E9B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9094" y="4191627"/>
                  <a:ext cx="724779" cy="306528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0F701A57-9845-E6B9-6544-2B1F7CC3249C}"/>
                    </a:ext>
                  </a:extLst>
                </p:cNvPr>
                <p:cNvSpPr/>
                <p:nvPr/>
              </p:nvSpPr>
              <p:spPr>
                <a:xfrm>
                  <a:off x="2318166" y="458389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0F701A57-9845-E6B9-6544-2B1F7CC324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8166" y="4583892"/>
                  <a:ext cx="724779" cy="30652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77644EEA-0DD1-76B8-2CDC-63458ADAD89C}"/>
                    </a:ext>
                  </a:extLst>
                </p:cNvPr>
                <p:cNvSpPr/>
                <p:nvPr/>
              </p:nvSpPr>
              <p:spPr>
                <a:xfrm>
                  <a:off x="3035676" y="2304586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77644EEA-0DD1-76B8-2CDC-63458ADAD8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5676" y="2304586"/>
                  <a:ext cx="576965" cy="306528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083D954-78A5-F538-3198-D0EB38A5A4E6}"/>
                    </a:ext>
                  </a:extLst>
                </p:cNvPr>
                <p:cNvSpPr/>
                <p:nvPr/>
              </p:nvSpPr>
              <p:spPr>
                <a:xfrm>
                  <a:off x="3037602" y="3516996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083D954-78A5-F538-3198-D0EB38A5A4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7602" y="3516996"/>
                  <a:ext cx="532518" cy="306528"/>
                </a:xfrm>
                <a:prstGeom prst="rect">
                  <a:avLst/>
                </a:prstGeom>
                <a:blipFill>
                  <a:blip r:embed="rId30"/>
                  <a:stretch>
                    <a:fillRect l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F5AF0C7-5C9E-B5F9-B664-5FB2B19F5C93}"/>
                    </a:ext>
                  </a:extLst>
                </p:cNvPr>
                <p:cNvSpPr/>
                <p:nvPr/>
              </p:nvSpPr>
              <p:spPr>
                <a:xfrm>
                  <a:off x="3044210" y="4742904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F5AF0C7-5C9E-B5F9-B664-5FB2B19F5C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4210" y="4742904"/>
                  <a:ext cx="532518" cy="306528"/>
                </a:xfrm>
                <a:prstGeom prst="rect">
                  <a:avLst/>
                </a:prstGeom>
                <a:blipFill>
                  <a:blip r:embed="rId31"/>
                  <a:stretch>
                    <a:fillRect l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3A03E4D9-5726-40DD-D3E2-82C7EDDDB4DB}"/>
                    </a:ext>
                  </a:extLst>
                </p:cNvPr>
                <p:cNvSpPr/>
                <p:nvPr/>
              </p:nvSpPr>
              <p:spPr>
                <a:xfrm>
                  <a:off x="6212357" y="2922584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3A03E4D9-5726-40DD-D3E2-82C7EDDDB4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2357" y="2922584"/>
                  <a:ext cx="576965" cy="306528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3EFFBE3F-2581-3DB0-4691-CCD8884E7C29}"/>
                    </a:ext>
                  </a:extLst>
                </p:cNvPr>
                <p:cNvSpPr/>
                <p:nvPr/>
              </p:nvSpPr>
              <p:spPr>
                <a:xfrm>
                  <a:off x="6251021" y="4139076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3EFFBE3F-2581-3DB0-4691-CCD8884E7C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1021" y="4139076"/>
                  <a:ext cx="532518" cy="306528"/>
                </a:xfrm>
                <a:prstGeom prst="rect">
                  <a:avLst/>
                </a:prstGeom>
                <a:blipFill>
                  <a:blip r:embed="rId33"/>
                  <a:stretch>
                    <a:fillRect l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0D2E3269-BDBF-B86C-3035-FE47EE85E2DC}"/>
                    </a:ext>
                  </a:extLst>
                </p:cNvPr>
                <p:cNvSpPr/>
                <p:nvPr/>
              </p:nvSpPr>
              <p:spPr>
                <a:xfrm>
                  <a:off x="8963167" y="3547335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0D2E3269-BDBF-B86C-3035-FE47EE85E2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3167" y="3547335"/>
                  <a:ext cx="576965" cy="306528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Line 6">
              <a:extLst>
                <a:ext uri="{FF2B5EF4-FFF2-40B4-BE49-F238E27FC236}">
                  <a16:creationId xmlns:a16="http://schemas.microsoft.com/office/drawing/2014/main" id="{CECA050E-22EB-A5DB-77B9-9347F6E6DD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2889" y="2152407"/>
              <a:ext cx="431843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0081C64A-7DD6-B2ED-4572-3E221017D3A7}"/>
                    </a:ext>
                  </a:extLst>
                </p:cNvPr>
                <p:cNvSpPr/>
                <p:nvPr/>
              </p:nvSpPr>
              <p:spPr>
                <a:xfrm>
                  <a:off x="3393536" y="1762905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0081C64A-7DD6-B2ED-4572-3E221017D3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6" y="1762905"/>
                  <a:ext cx="562345" cy="306528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7" name="Line 6">
              <a:extLst>
                <a:ext uri="{FF2B5EF4-FFF2-40B4-BE49-F238E27FC236}">
                  <a16:creationId xmlns:a16="http://schemas.microsoft.com/office/drawing/2014/main" id="{84D98ABC-6EF6-E9AD-66B3-D0CE569035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1191" y="3437616"/>
              <a:ext cx="420405" cy="168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D25A9B5-42B7-6E0E-2552-12BFA573CBD9}"/>
                    </a:ext>
                  </a:extLst>
                </p:cNvPr>
                <p:cNvSpPr/>
                <p:nvPr/>
              </p:nvSpPr>
              <p:spPr>
                <a:xfrm>
                  <a:off x="3393537" y="3058304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D25A9B5-42B7-6E0E-2552-12BFA573CB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7" y="3058304"/>
                  <a:ext cx="562345" cy="306528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9" name="Line 6">
              <a:extLst>
                <a:ext uri="{FF2B5EF4-FFF2-40B4-BE49-F238E27FC236}">
                  <a16:creationId xmlns:a16="http://schemas.microsoft.com/office/drawing/2014/main" id="{47496FAD-48A2-C9D8-CAC5-CA75282171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1189" y="4658504"/>
              <a:ext cx="531379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9D08297-748A-E5CB-41D4-7080194395F5}"/>
                    </a:ext>
                  </a:extLst>
                </p:cNvPr>
                <p:cNvSpPr/>
                <p:nvPr/>
              </p:nvSpPr>
              <p:spPr>
                <a:xfrm>
                  <a:off x="3393535" y="4277505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9D08297-748A-E5CB-41D4-7080194395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5" y="4277505"/>
                  <a:ext cx="562345" cy="306528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92DAAA0-EC09-14DC-956A-8E56552E91BD}"/>
                    </a:ext>
                  </a:extLst>
                </p:cNvPr>
                <p:cNvSpPr/>
                <p:nvPr/>
              </p:nvSpPr>
              <p:spPr>
                <a:xfrm>
                  <a:off x="3834733" y="19823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92DAAA0-EC09-14DC-956A-8E56552E91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3" y="1982392"/>
                  <a:ext cx="381000" cy="368648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D3792FC-39F1-828D-6B68-0997307BBC91}"/>
                    </a:ext>
                  </a:extLst>
                </p:cNvPr>
                <p:cNvSpPr/>
                <p:nvPr/>
              </p:nvSpPr>
              <p:spPr>
                <a:xfrm>
                  <a:off x="3834734" y="32015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D3792FC-39F1-828D-6B68-0997307BBC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4" y="3201592"/>
                  <a:ext cx="381000" cy="368648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FBEB5995-D3E4-891F-5C8C-06EFD9277E9B}"/>
                    </a:ext>
                  </a:extLst>
                </p:cNvPr>
                <p:cNvSpPr/>
                <p:nvPr/>
              </p:nvSpPr>
              <p:spPr>
                <a:xfrm>
                  <a:off x="3031305" y="4420793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FBEB5995-D3E4-891F-5C8C-06EFD9277E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5" y="4420793"/>
                  <a:ext cx="381000" cy="368648"/>
                </a:xfrm>
                <a:prstGeom prst="rect">
                  <a:avLst/>
                </a:prstGeom>
                <a:blipFill>
                  <a:blip r:embed="rId40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87FE7B12-EA57-835E-B07A-3CC5C2B1B017}"/>
                    </a:ext>
                  </a:extLst>
                </p:cNvPr>
                <p:cNvSpPr/>
                <p:nvPr/>
              </p:nvSpPr>
              <p:spPr>
                <a:xfrm>
                  <a:off x="3834733" y="4420793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87FE7B12-EA57-835E-B07A-3CC5C2B1B0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3" y="4420793"/>
                  <a:ext cx="381000" cy="368648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CE6AF574-61C8-CF3E-34DF-B74961DF8692}"/>
                    </a:ext>
                  </a:extLst>
                </p:cNvPr>
                <p:cNvSpPr/>
                <p:nvPr/>
              </p:nvSpPr>
              <p:spPr>
                <a:xfrm>
                  <a:off x="6206569" y="3823545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CE6AF574-61C8-CF3E-34DF-B74961DF86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569" y="3823545"/>
                  <a:ext cx="381000" cy="368648"/>
                </a:xfrm>
                <a:prstGeom prst="rect">
                  <a:avLst/>
                </a:prstGeom>
                <a:blipFill>
                  <a:blip r:embed="rId42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A564BC78-E70E-60CA-027B-E98787825C72}"/>
                    </a:ext>
                  </a:extLst>
                </p:cNvPr>
                <p:cNvSpPr/>
                <p:nvPr/>
              </p:nvSpPr>
              <p:spPr>
                <a:xfrm>
                  <a:off x="6976802" y="3823545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A564BC78-E70E-60CA-027B-E98787825C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6802" y="3823545"/>
                  <a:ext cx="381000" cy="368648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D9F5601F-8C7C-EA06-C800-3386FAA61400}"/>
                    </a:ext>
                  </a:extLst>
                </p:cNvPr>
                <p:cNvSpPr/>
                <p:nvPr/>
              </p:nvSpPr>
              <p:spPr>
                <a:xfrm>
                  <a:off x="6206569" y="2604344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D9F5601F-8C7C-EA06-C800-3386FAA614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569" y="2604344"/>
                  <a:ext cx="381000" cy="368648"/>
                </a:xfrm>
                <a:prstGeom prst="rect">
                  <a:avLst/>
                </a:prstGeom>
                <a:blipFill>
                  <a:blip r:embed="rId44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D0B98C35-2E26-69A9-3A95-2C39D66F7F5B}"/>
                    </a:ext>
                  </a:extLst>
                </p:cNvPr>
                <p:cNvSpPr/>
                <p:nvPr/>
              </p:nvSpPr>
              <p:spPr>
                <a:xfrm>
                  <a:off x="6976802" y="2604344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D0B98C35-2E26-69A9-3A95-2C39D66F7F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6802" y="2604344"/>
                  <a:ext cx="381000" cy="368648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2E4D6985-6508-E362-F2AD-DDACDFA11506}"/>
                    </a:ext>
                  </a:extLst>
                </p:cNvPr>
                <p:cNvSpPr/>
                <p:nvPr/>
              </p:nvSpPr>
              <p:spPr>
                <a:xfrm>
                  <a:off x="3031305" y="19823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2E4D6985-6508-E362-F2AD-DDACDFA115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5" y="1982392"/>
                  <a:ext cx="381000" cy="368648"/>
                </a:xfrm>
                <a:prstGeom prst="rect">
                  <a:avLst/>
                </a:prstGeom>
                <a:blipFill>
                  <a:blip r:embed="rId46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53013023-3192-63F1-F958-C5E57245DB33}"/>
                    </a:ext>
                  </a:extLst>
                </p:cNvPr>
                <p:cNvSpPr/>
                <p:nvPr/>
              </p:nvSpPr>
              <p:spPr>
                <a:xfrm>
                  <a:off x="3031306" y="32015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53013023-3192-63F1-F958-C5E57245DB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6" y="3201592"/>
                  <a:ext cx="381000" cy="368648"/>
                </a:xfrm>
                <a:prstGeom prst="rect">
                  <a:avLst/>
                </a:prstGeom>
                <a:blipFill>
                  <a:blip r:embed="rId47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60FDA154-9EE8-F0EE-3125-FFCEF5AF8B68}"/>
                    </a:ext>
                  </a:extLst>
                </p:cNvPr>
                <p:cNvSpPr/>
                <p:nvPr/>
              </p:nvSpPr>
              <p:spPr>
                <a:xfrm>
                  <a:off x="6539583" y="3657113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60FDA154-9EE8-F0EE-3125-FFCEF5AF8B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3" y="3657113"/>
                  <a:ext cx="562345" cy="306528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5CE10ED-99E7-5109-D81B-CDC4027DA573}"/>
                    </a:ext>
                  </a:extLst>
                </p:cNvPr>
                <p:cNvSpPr/>
                <p:nvPr/>
              </p:nvSpPr>
              <p:spPr>
                <a:xfrm>
                  <a:off x="6539583" y="2402171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5CE10ED-99E7-5109-D81B-CDC4027DA5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3" y="2402171"/>
                  <a:ext cx="562345" cy="306528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5C171E29-A293-1192-F984-494881A0D038}"/>
                    </a:ext>
                  </a:extLst>
                </p:cNvPr>
                <p:cNvSpPr/>
                <p:nvPr/>
              </p:nvSpPr>
              <p:spPr>
                <a:xfrm>
                  <a:off x="8975094" y="3219556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5C171E29-A293-1192-F984-494881A0D0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5094" y="3219556"/>
                  <a:ext cx="381000" cy="368648"/>
                </a:xfrm>
                <a:prstGeom prst="rect">
                  <a:avLst/>
                </a:prstGeom>
                <a:blipFill>
                  <a:blip r:embed="rId50"/>
                  <a:stretch>
                    <a:fillRect l="-9091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45B9568-FD8D-8E1D-58DF-9524CDB89E47}"/>
                    </a:ext>
                  </a:extLst>
                </p:cNvPr>
                <p:cNvSpPr/>
                <p:nvPr/>
              </p:nvSpPr>
              <p:spPr>
                <a:xfrm>
                  <a:off x="9749794" y="3213945"/>
                  <a:ext cx="381000" cy="368647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45B9568-FD8D-8E1D-58DF-9524CDB89E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9794" y="3213945"/>
                  <a:ext cx="381000" cy="368647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0259658-EBC2-7C99-02D1-FA770CFFCA6D}"/>
                    </a:ext>
                  </a:extLst>
                </p:cNvPr>
                <p:cNvSpPr/>
                <p:nvPr/>
              </p:nvSpPr>
              <p:spPr>
                <a:xfrm>
                  <a:off x="9295123" y="3031890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0259658-EBC2-7C99-02D1-FA770CFFCA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5123" y="3031890"/>
                  <a:ext cx="562345" cy="306528"/>
                </a:xfrm>
                <a:prstGeom prst="rect">
                  <a:avLst/>
                </a:prstGeom>
                <a:blipFill>
                  <a:blip r:embed="rId5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35505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9CC41-B054-3AFE-9BFF-EAF16D813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AF412-524B-64CB-8918-FD04BC1B8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Three-layer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BF9C9-98DC-285E-7EC3-E53DDB87D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ways to define network layers: </a:t>
            </a:r>
            <a:r>
              <a:rPr lang="en-US" i="1" dirty="0">
                <a:solidFill>
                  <a:srgbClr val="7030A0"/>
                </a:solidFill>
              </a:rPr>
              <a:t>Layers of functions</a:t>
            </a:r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522567E3-A584-5342-D32C-CA7ACA4339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631" y="2112564"/>
            <a:ext cx="526394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Line 6">
            <a:extLst>
              <a:ext uri="{FF2B5EF4-FFF2-40B4-BE49-F238E27FC236}">
                <a16:creationId xmlns:a16="http://schemas.microsoft.com/office/drawing/2014/main" id="{7C3D404D-2A7B-F516-4867-61752C56DE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632" y="3803448"/>
            <a:ext cx="601593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Line 6">
            <a:extLst>
              <a:ext uri="{FF2B5EF4-FFF2-40B4-BE49-F238E27FC236}">
                <a16:creationId xmlns:a16="http://schemas.microsoft.com/office/drawing/2014/main" id="{1683E520-2B04-E19A-2B45-DAE4EFB04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527" y="5379639"/>
            <a:ext cx="1991230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Line 6">
            <a:extLst>
              <a:ext uri="{FF2B5EF4-FFF2-40B4-BE49-F238E27FC236}">
                <a16:creationId xmlns:a16="http://schemas.microsoft.com/office/drawing/2014/main" id="{4EBA922D-DECC-DE89-E17E-0EC12D5A65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5" y="2212030"/>
            <a:ext cx="1428785" cy="31828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Line 6">
            <a:extLst>
              <a:ext uri="{FF2B5EF4-FFF2-40B4-BE49-F238E27FC236}">
                <a16:creationId xmlns:a16="http://schemas.microsoft.com/office/drawing/2014/main" id="{97AF0356-3087-8261-E8FC-3C0EAA0479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4" y="3803450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Line 6">
            <a:extLst>
              <a:ext uri="{FF2B5EF4-FFF2-40B4-BE49-F238E27FC236}">
                <a16:creationId xmlns:a16="http://schemas.microsoft.com/office/drawing/2014/main" id="{6A7335DA-76F1-7CB8-05DF-F636A43816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89630" y="5394868"/>
            <a:ext cx="524400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Line 6">
            <a:extLst>
              <a:ext uri="{FF2B5EF4-FFF2-40B4-BE49-F238E27FC236}">
                <a16:creationId xmlns:a16="http://schemas.microsoft.com/office/drawing/2014/main" id="{0D373CBE-4A05-C467-4B28-61304B8064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1223" y="3803450"/>
            <a:ext cx="1353585" cy="7957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Line 6">
            <a:extLst>
              <a:ext uri="{FF2B5EF4-FFF2-40B4-BE49-F238E27FC236}">
                <a16:creationId xmlns:a16="http://schemas.microsoft.com/office/drawing/2014/main" id="{CAA0980D-FAE8-97C3-2E3D-446E40E74F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022" y="4599160"/>
            <a:ext cx="1428786" cy="8109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Line 6">
            <a:extLst>
              <a:ext uri="{FF2B5EF4-FFF2-40B4-BE49-F238E27FC236}">
                <a16:creationId xmlns:a16="http://schemas.microsoft.com/office/drawing/2014/main" id="{8354161C-CDB0-D9AA-14EA-957FB5BDFD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0700" y="2112563"/>
            <a:ext cx="1464108" cy="2486596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4" name="Line 6">
            <a:extLst>
              <a:ext uri="{FF2B5EF4-FFF2-40B4-BE49-F238E27FC236}">
                <a16:creationId xmlns:a16="http://schemas.microsoft.com/office/drawing/2014/main" id="{809B124F-01CA-45A3-FA24-37223DF0D71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8439" y="4599160"/>
            <a:ext cx="1276392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7" name="Line 6">
            <a:extLst>
              <a:ext uri="{FF2B5EF4-FFF2-40B4-BE49-F238E27FC236}">
                <a16:creationId xmlns:a16="http://schemas.microsoft.com/office/drawing/2014/main" id="{B56DB5F4-E87E-D569-4881-4F6658A709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024" y="2112564"/>
            <a:ext cx="1428785" cy="895174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8" name="Line 6">
            <a:extLst>
              <a:ext uri="{FF2B5EF4-FFF2-40B4-BE49-F238E27FC236}">
                <a16:creationId xmlns:a16="http://schemas.microsoft.com/office/drawing/2014/main" id="{B7F788C1-C739-018B-6F1A-BE3AA5A36C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1223" y="3007738"/>
            <a:ext cx="1353585" cy="7957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1" name="Line 6">
            <a:extLst>
              <a:ext uri="{FF2B5EF4-FFF2-40B4-BE49-F238E27FC236}">
                <a16:creationId xmlns:a16="http://schemas.microsoft.com/office/drawing/2014/main" id="{93679290-3790-F23A-29B8-89BFC5239A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024" y="3007738"/>
            <a:ext cx="1428785" cy="23871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Line 6">
            <a:extLst>
              <a:ext uri="{FF2B5EF4-FFF2-40B4-BE49-F238E27FC236}">
                <a16:creationId xmlns:a16="http://schemas.microsoft.com/office/drawing/2014/main" id="{844B4205-41B4-EF10-F6B8-A2243532A94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9824" y="2955864"/>
            <a:ext cx="1264925" cy="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Line 6">
            <a:extLst>
              <a:ext uri="{FF2B5EF4-FFF2-40B4-BE49-F238E27FC236}">
                <a16:creationId xmlns:a16="http://schemas.microsoft.com/office/drawing/2014/main" id="{22E87058-803F-7A8E-222B-C401115E7E9E}"/>
              </a:ext>
            </a:extLst>
          </p:cNvPr>
          <p:cNvSpPr>
            <a:spLocks noChangeShapeType="1"/>
          </p:cNvSpPr>
          <p:nvPr/>
        </p:nvSpPr>
        <p:spPr bwMode="auto">
          <a:xfrm>
            <a:off x="7804749" y="2955864"/>
            <a:ext cx="1081732" cy="857254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Line 6">
            <a:extLst>
              <a:ext uri="{FF2B5EF4-FFF2-40B4-BE49-F238E27FC236}">
                <a16:creationId xmlns:a16="http://schemas.microsoft.com/office/drawing/2014/main" id="{BB1DBCE4-3B2E-3A1F-5981-9B96914498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1652" y="3780598"/>
            <a:ext cx="1084829" cy="833792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8" name="Line 6">
            <a:extLst>
              <a:ext uri="{FF2B5EF4-FFF2-40B4-BE49-F238E27FC236}">
                <a16:creationId xmlns:a16="http://schemas.microsoft.com/office/drawing/2014/main" id="{545FD3FE-9878-21E3-CA07-1D25CB36D825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2477" y="3800112"/>
            <a:ext cx="1451066" cy="3338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9D56509-784D-0A96-90EE-239960BE60EE}"/>
                  </a:ext>
                </a:extLst>
              </p:cNvPr>
              <p:cNvSpPr/>
              <p:nvPr/>
            </p:nvSpPr>
            <p:spPr>
              <a:xfrm>
                <a:off x="650162" y="191363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9D56509-784D-0A96-90EE-239960BE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2" y="1913638"/>
                <a:ext cx="473206" cy="4001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Line 6">
            <a:extLst>
              <a:ext uri="{FF2B5EF4-FFF2-40B4-BE49-F238E27FC236}">
                <a16:creationId xmlns:a16="http://schemas.microsoft.com/office/drawing/2014/main" id="{5A30D0E1-960D-D161-9294-AEED55B2D1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9528" y="2212028"/>
            <a:ext cx="199123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A51B048-794F-D0D3-6662-1ADC93BA58CB}"/>
                  </a:ext>
                </a:extLst>
              </p:cNvPr>
              <p:cNvSpPr/>
              <p:nvPr/>
            </p:nvSpPr>
            <p:spPr>
              <a:xfrm>
                <a:off x="650161" y="348982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A51B048-794F-D0D3-6662-1ADC93BA58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1" y="3489828"/>
                <a:ext cx="473206" cy="4001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FCE2B38-D9FD-9664-415F-CCC3DC4BB5F9}"/>
                  </a:ext>
                </a:extLst>
              </p:cNvPr>
              <p:cNvSpPr/>
              <p:nvPr/>
            </p:nvSpPr>
            <p:spPr>
              <a:xfrm>
                <a:off x="650161" y="508124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FCE2B38-D9FD-9664-415F-CCC3DC4BB5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1" y="5081248"/>
                <a:ext cx="473206" cy="4001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Line 6">
            <a:extLst>
              <a:ext uri="{FF2B5EF4-FFF2-40B4-BE49-F238E27FC236}">
                <a16:creationId xmlns:a16="http://schemas.microsoft.com/office/drawing/2014/main" id="{9CAC74EC-2904-5697-787E-A321A74228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5" y="221202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7" name="Line 6">
            <a:extLst>
              <a:ext uri="{FF2B5EF4-FFF2-40B4-BE49-F238E27FC236}">
                <a16:creationId xmlns:a16="http://schemas.microsoft.com/office/drawing/2014/main" id="{5B4E1A75-B9C0-987F-1866-B613E298C1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5" y="2212028"/>
            <a:ext cx="1428785" cy="31828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1" name="Line 6">
            <a:extLst>
              <a:ext uri="{FF2B5EF4-FFF2-40B4-BE49-F238E27FC236}">
                <a16:creationId xmlns:a16="http://schemas.microsoft.com/office/drawing/2014/main" id="{2BE79FFB-09CA-E783-48A2-77782FDA0B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528" y="3788218"/>
            <a:ext cx="1991230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2" name="Line 6">
            <a:extLst>
              <a:ext uri="{FF2B5EF4-FFF2-40B4-BE49-F238E27FC236}">
                <a16:creationId xmlns:a16="http://schemas.microsoft.com/office/drawing/2014/main" id="{3C12EFA6-74F6-D609-37D4-D85FE57B05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6" y="221202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3" name="Line 6">
            <a:extLst>
              <a:ext uri="{FF2B5EF4-FFF2-40B4-BE49-F238E27FC236}">
                <a16:creationId xmlns:a16="http://schemas.microsoft.com/office/drawing/2014/main" id="{C2457204-040B-0E12-46D9-382EF3CA2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6" y="380344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5" name="Line 6">
            <a:extLst>
              <a:ext uri="{FF2B5EF4-FFF2-40B4-BE49-F238E27FC236}">
                <a16:creationId xmlns:a16="http://schemas.microsoft.com/office/drawing/2014/main" id="{BEBE9F7D-1115-8ABE-E80C-AF1AA28E20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7462" y="2135557"/>
            <a:ext cx="426171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7" name="Line 6">
            <a:extLst>
              <a:ext uri="{FF2B5EF4-FFF2-40B4-BE49-F238E27FC236}">
                <a16:creationId xmlns:a16="http://schemas.microsoft.com/office/drawing/2014/main" id="{5238B586-5073-3342-75A0-8533C49A5B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5655" y="3813139"/>
            <a:ext cx="414883" cy="2203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9" name="Line 6">
            <a:extLst>
              <a:ext uri="{FF2B5EF4-FFF2-40B4-BE49-F238E27FC236}">
                <a16:creationId xmlns:a16="http://schemas.microsoft.com/office/drawing/2014/main" id="{34C9E178-D557-072B-A2FF-DD6AF1BF1E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5653" y="5406762"/>
            <a:ext cx="524400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48BDA10-E6CD-D4EF-3E8C-5F4B124D7D6C}"/>
                  </a:ext>
                </a:extLst>
              </p:cNvPr>
              <p:cNvSpPr/>
              <p:nvPr/>
            </p:nvSpPr>
            <p:spPr>
              <a:xfrm>
                <a:off x="3813634" y="191363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48BDA10-E6CD-D4EF-3E8C-5F4B124D7D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4" y="1913637"/>
                <a:ext cx="375996" cy="4811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D45D640-FA35-25AB-EC16-8968EA2B44B5}"/>
                  </a:ext>
                </a:extLst>
              </p:cNvPr>
              <p:cNvSpPr/>
              <p:nvPr/>
            </p:nvSpPr>
            <p:spPr>
              <a:xfrm>
                <a:off x="3813635" y="350505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D45D640-FA35-25AB-EC16-8968EA2B44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5" y="3505057"/>
                <a:ext cx="375996" cy="481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8E75867-0A49-9330-20F3-C2B3A26B08AF}"/>
                  </a:ext>
                </a:extLst>
              </p:cNvPr>
              <p:cNvSpPr/>
              <p:nvPr/>
            </p:nvSpPr>
            <p:spPr>
              <a:xfrm>
                <a:off x="3020758" y="5096478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8E75867-0A49-9330-20F3-C2B3A26B08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8" y="5096478"/>
                <a:ext cx="375996" cy="481196"/>
              </a:xfrm>
              <a:prstGeom prst="rect">
                <a:avLst/>
              </a:prstGeom>
              <a:blipFill>
                <a:blip r:embed="rId7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E4852F8-A624-4AD0-CE84-193F4700F228}"/>
                  </a:ext>
                </a:extLst>
              </p:cNvPr>
              <p:cNvSpPr/>
              <p:nvPr/>
            </p:nvSpPr>
            <p:spPr>
              <a:xfrm>
                <a:off x="3813634" y="5096478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E4852F8-A624-4AD0-CE84-193F4700F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4" y="5096478"/>
                <a:ext cx="375996" cy="48119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F565611-1201-CF07-33A7-572B6EE09683}"/>
                  </a:ext>
                </a:extLst>
              </p:cNvPr>
              <p:cNvSpPr/>
              <p:nvPr/>
            </p:nvSpPr>
            <p:spPr>
              <a:xfrm>
                <a:off x="6154318" y="4316891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F565611-1201-CF07-33A7-572B6EE096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318" y="4316891"/>
                <a:ext cx="375996" cy="481196"/>
              </a:xfrm>
              <a:prstGeom prst="rect">
                <a:avLst/>
              </a:prstGeom>
              <a:blipFill>
                <a:blip r:embed="rId9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762954AE-9398-389D-9BC8-8224A8283301}"/>
                  </a:ext>
                </a:extLst>
              </p:cNvPr>
              <p:cNvSpPr/>
              <p:nvPr/>
            </p:nvSpPr>
            <p:spPr>
              <a:xfrm>
                <a:off x="6914435" y="4316891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762954AE-9398-389D-9BC8-8224A82833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435" y="4316891"/>
                <a:ext cx="375996" cy="4811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0290CAE-0AC4-B4B2-308E-69DDEAB12729}"/>
                  </a:ext>
                </a:extLst>
              </p:cNvPr>
              <p:cNvSpPr/>
              <p:nvPr/>
            </p:nvSpPr>
            <p:spPr>
              <a:xfrm>
                <a:off x="6154318" y="2725470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0290CAE-0AC4-B4B2-308E-69DDEAB127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318" y="2725470"/>
                <a:ext cx="375996" cy="481196"/>
              </a:xfrm>
              <a:prstGeom prst="rect">
                <a:avLst/>
              </a:prstGeom>
              <a:blipFill>
                <a:blip r:embed="rId11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CAA7FCA-5A34-34AF-203F-7E56D94DC3EC}"/>
                  </a:ext>
                </a:extLst>
              </p:cNvPr>
              <p:cNvSpPr/>
              <p:nvPr/>
            </p:nvSpPr>
            <p:spPr>
              <a:xfrm>
                <a:off x="6914435" y="2725470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CAA7FCA-5A34-34AF-203F-7E56D94DC3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435" y="2725470"/>
                <a:ext cx="375996" cy="48119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BA61F78E-95F8-8277-53D5-7B68D9419748}"/>
                  </a:ext>
                </a:extLst>
              </p:cNvPr>
              <p:cNvSpPr/>
              <p:nvPr/>
            </p:nvSpPr>
            <p:spPr>
              <a:xfrm>
                <a:off x="3020758" y="191363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BA61F78E-95F8-8277-53D5-7B68D9419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8" y="1913637"/>
                <a:ext cx="375996" cy="481196"/>
              </a:xfrm>
              <a:prstGeom prst="rect">
                <a:avLst/>
              </a:prstGeom>
              <a:blipFill>
                <a:blip r:embed="rId13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E0D388B-3116-5D55-405A-3FAABDE1E942}"/>
                  </a:ext>
                </a:extLst>
              </p:cNvPr>
              <p:cNvSpPr/>
              <p:nvPr/>
            </p:nvSpPr>
            <p:spPr>
              <a:xfrm>
                <a:off x="3020759" y="350505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E0D388B-3116-5D55-405A-3FAABDE1E9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9" y="3505057"/>
                <a:ext cx="375996" cy="481196"/>
              </a:xfrm>
              <a:prstGeom prst="rect">
                <a:avLst/>
              </a:prstGeom>
              <a:blipFill>
                <a:blip r:embed="rId14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B61DB2A-8750-02D3-FC38-F2291030259C}"/>
                  </a:ext>
                </a:extLst>
              </p:cNvPr>
              <p:cNvSpPr/>
              <p:nvPr/>
            </p:nvSpPr>
            <p:spPr>
              <a:xfrm>
                <a:off x="8886481" y="3528505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B61DB2A-8750-02D3-FC38-F229103025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481" y="3528505"/>
                <a:ext cx="375996" cy="481196"/>
              </a:xfrm>
              <a:prstGeom prst="rect">
                <a:avLst/>
              </a:prstGeom>
              <a:blipFill>
                <a:blip r:embed="rId15"/>
                <a:stretch>
                  <a:fillRect l="-9091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C527B29E-D1ED-F9C2-5AD6-7E4880B5422B}"/>
                  </a:ext>
                </a:extLst>
              </p:cNvPr>
              <p:cNvSpPr/>
              <p:nvPr/>
            </p:nvSpPr>
            <p:spPr>
              <a:xfrm>
                <a:off x="9651006" y="3521181"/>
                <a:ext cx="375996" cy="48119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C527B29E-D1ED-F9C2-5AD6-7E4880B542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006" y="3521181"/>
                <a:ext cx="375996" cy="48119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78B94A1-1F13-8966-EC93-29948FFFA71D}"/>
                  </a:ext>
                </a:extLst>
              </p14:cNvPr>
              <p14:cNvContentPartPr/>
              <p14:nvPr/>
            </p14:nvContentPartPr>
            <p14:xfrm>
              <a:off x="466560" y="1541880"/>
              <a:ext cx="11368800" cy="5064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78B94A1-1F13-8966-EC93-29948FFFA71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7200" y="1532520"/>
                <a:ext cx="11387520" cy="508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949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FEF1F-DE8D-4778-24C1-FC40E3687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54839-659E-2993-EE37-2116021F7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Three-layer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F627D-E3EF-D20A-1822-A6D04D3EB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ways to define network layers: </a:t>
            </a:r>
            <a:r>
              <a:rPr lang="en-US" i="1" dirty="0">
                <a:solidFill>
                  <a:srgbClr val="7030A0"/>
                </a:solidFill>
              </a:rPr>
              <a:t>Layers of neurons</a:t>
            </a:r>
            <a:endParaRPr lang="en-US" dirty="0"/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1F7BDECE-0778-7459-7F85-5E7E984169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631" y="2112564"/>
            <a:ext cx="526394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Line 6">
            <a:extLst>
              <a:ext uri="{FF2B5EF4-FFF2-40B4-BE49-F238E27FC236}">
                <a16:creationId xmlns:a16="http://schemas.microsoft.com/office/drawing/2014/main" id="{5E916912-4756-037B-584F-15D5C0008FB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632" y="3803448"/>
            <a:ext cx="601593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Line 6">
            <a:extLst>
              <a:ext uri="{FF2B5EF4-FFF2-40B4-BE49-F238E27FC236}">
                <a16:creationId xmlns:a16="http://schemas.microsoft.com/office/drawing/2014/main" id="{62458071-C111-AFA6-985F-E3DFF23E0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527" y="5379639"/>
            <a:ext cx="1991230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Line 6">
            <a:extLst>
              <a:ext uri="{FF2B5EF4-FFF2-40B4-BE49-F238E27FC236}">
                <a16:creationId xmlns:a16="http://schemas.microsoft.com/office/drawing/2014/main" id="{9E96AA2C-33BC-73EB-3426-4B969C740D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5" y="2212030"/>
            <a:ext cx="1428785" cy="31828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Line 6">
            <a:extLst>
              <a:ext uri="{FF2B5EF4-FFF2-40B4-BE49-F238E27FC236}">
                <a16:creationId xmlns:a16="http://schemas.microsoft.com/office/drawing/2014/main" id="{B72DF266-74B0-8AEC-B7C7-B0E8E952727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4" y="3803450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Line 6">
            <a:extLst>
              <a:ext uri="{FF2B5EF4-FFF2-40B4-BE49-F238E27FC236}">
                <a16:creationId xmlns:a16="http://schemas.microsoft.com/office/drawing/2014/main" id="{B99D6D1D-8CDE-B6A5-255F-C0381B0CBC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89630" y="5394868"/>
            <a:ext cx="524400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Line 6">
            <a:extLst>
              <a:ext uri="{FF2B5EF4-FFF2-40B4-BE49-F238E27FC236}">
                <a16:creationId xmlns:a16="http://schemas.microsoft.com/office/drawing/2014/main" id="{49C88F7D-ED78-CCDE-8E3D-DBCD1A2C4E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1223" y="3803450"/>
            <a:ext cx="1353585" cy="7957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Line 6">
            <a:extLst>
              <a:ext uri="{FF2B5EF4-FFF2-40B4-BE49-F238E27FC236}">
                <a16:creationId xmlns:a16="http://schemas.microsoft.com/office/drawing/2014/main" id="{E7694038-E885-104A-5299-D087E79239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022" y="4599160"/>
            <a:ext cx="1428786" cy="8109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Line 6">
            <a:extLst>
              <a:ext uri="{FF2B5EF4-FFF2-40B4-BE49-F238E27FC236}">
                <a16:creationId xmlns:a16="http://schemas.microsoft.com/office/drawing/2014/main" id="{FFC04B66-FA7F-A9F8-5F0A-B4ECB1CACF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0700" y="2112563"/>
            <a:ext cx="1464108" cy="2486596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4" name="Line 6">
            <a:extLst>
              <a:ext uri="{FF2B5EF4-FFF2-40B4-BE49-F238E27FC236}">
                <a16:creationId xmlns:a16="http://schemas.microsoft.com/office/drawing/2014/main" id="{D2FE2849-B909-CC7A-139B-AFB545CB5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8439" y="4599160"/>
            <a:ext cx="1276392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7" name="Line 6">
            <a:extLst>
              <a:ext uri="{FF2B5EF4-FFF2-40B4-BE49-F238E27FC236}">
                <a16:creationId xmlns:a16="http://schemas.microsoft.com/office/drawing/2014/main" id="{F7BE7333-A61E-D216-7594-6E4B496407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024" y="2112564"/>
            <a:ext cx="1428785" cy="895174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8" name="Line 6">
            <a:extLst>
              <a:ext uri="{FF2B5EF4-FFF2-40B4-BE49-F238E27FC236}">
                <a16:creationId xmlns:a16="http://schemas.microsoft.com/office/drawing/2014/main" id="{16A2FE04-F411-B185-5E6E-0879CFCAA1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1223" y="3007738"/>
            <a:ext cx="1353585" cy="7957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1" name="Line 6">
            <a:extLst>
              <a:ext uri="{FF2B5EF4-FFF2-40B4-BE49-F238E27FC236}">
                <a16:creationId xmlns:a16="http://schemas.microsoft.com/office/drawing/2014/main" id="{957EB240-500B-9670-6A47-70E5F5D8C7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024" y="3007738"/>
            <a:ext cx="1428785" cy="23871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Line 6">
            <a:extLst>
              <a:ext uri="{FF2B5EF4-FFF2-40B4-BE49-F238E27FC236}">
                <a16:creationId xmlns:a16="http://schemas.microsoft.com/office/drawing/2014/main" id="{60450177-80B1-EBE2-BBE2-CEBD11A116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9824" y="2955864"/>
            <a:ext cx="1264925" cy="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Line 6">
            <a:extLst>
              <a:ext uri="{FF2B5EF4-FFF2-40B4-BE49-F238E27FC236}">
                <a16:creationId xmlns:a16="http://schemas.microsoft.com/office/drawing/2014/main" id="{5144E1A6-8AF2-2F3C-0910-0E2A70FCC679}"/>
              </a:ext>
            </a:extLst>
          </p:cNvPr>
          <p:cNvSpPr>
            <a:spLocks noChangeShapeType="1"/>
          </p:cNvSpPr>
          <p:nvPr/>
        </p:nvSpPr>
        <p:spPr bwMode="auto">
          <a:xfrm>
            <a:off x="7804749" y="2955864"/>
            <a:ext cx="1081732" cy="857254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Line 6">
            <a:extLst>
              <a:ext uri="{FF2B5EF4-FFF2-40B4-BE49-F238E27FC236}">
                <a16:creationId xmlns:a16="http://schemas.microsoft.com/office/drawing/2014/main" id="{A948448B-FEB9-E329-8F0D-A87327055A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1652" y="3780598"/>
            <a:ext cx="1084829" cy="833792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8" name="Line 6">
            <a:extLst>
              <a:ext uri="{FF2B5EF4-FFF2-40B4-BE49-F238E27FC236}">
                <a16:creationId xmlns:a16="http://schemas.microsoft.com/office/drawing/2014/main" id="{C4685071-52C4-D43B-6FB9-CE6DBF48F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2477" y="3800112"/>
            <a:ext cx="1451066" cy="3338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D66ADF3-7581-1E79-AC75-F547EB6B3B0D}"/>
                  </a:ext>
                </a:extLst>
              </p:cNvPr>
              <p:cNvSpPr/>
              <p:nvPr/>
            </p:nvSpPr>
            <p:spPr>
              <a:xfrm>
                <a:off x="650162" y="191363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D66ADF3-7581-1E79-AC75-F547EB6B3B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2" y="1913638"/>
                <a:ext cx="473206" cy="4001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Line 6">
            <a:extLst>
              <a:ext uri="{FF2B5EF4-FFF2-40B4-BE49-F238E27FC236}">
                <a16:creationId xmlns:a16="http://schemas.microsoft.com/office/drawing/2014/main" id="{E5F09284-A311-E8AA-FF26-5730BBDEF6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9528" y="2212028"/>
            <a:ext cx="199123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A16C7AA-F0F7-74A6-969B-0020A0745835}"/>
                  </a:ext>
                </a:extLst>
              </p:cNvPr>
              <p:cNvSpPr/>
              <p:nvPr/>
            </p:nvSpPr>
            <p:spPr>
              <a:xfrm>
                <a:off x="650161" y="348982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A16C7AA-F0F7-74A6-969B-0020A07458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1" y="3489828"/>
                <a:ext cx="473206" cy="4001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B396F76-420C-D75C-75CC-02CE45B9B78E}"/>
                  </a:ext>
                </a:extLst>
              </p:cNvPr>
              <p:cNvSpPr/>
              <p:nvPr/>
            </p:nvSpPr>
            <p:spPr>
              <a:xfrm>
                <a:off x="650161" y="508124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B396F76-420C-D75C-75CC-02CE45B9B7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1" y="5081248"/>
                <a:ext cx="473206" cy="4001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Line 6">
            <a:extLst>
              <a:ext uri="{FF2B5EF4-FFF2-40B4-BE49-F238E27FC236}">
                <a16:creationId xmlns:a16="http://schemas.microsoft.com/office/drawing/2014/main" id="{C4B85A2C-77FC-EF77-35CE-3F57123828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5" y="221202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7" name="Line 6">
            <a:extLst>
              <a:ext uri="{FF2B5EF4-FFF2-40B4-BE49-F238E27FC236}">
                <a16:creationId xmlns:a16="http://schemas.microsoft.com/office/drawing/2014/main" id="{293878C8-2BFD-3806-0491-3E84E43B1D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5" y="2212028"/>
            <a:ext cx="1428785" cy="31828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1" name="Line 6">
            <a:extLst>
              <a:ext uri="{FF2B5EF4-FFF2-40B4-BE49-F238E27FC236}">
                <a16:creationId xmlns:a16="http://schemas.microsoft.com/office/drawing/2014/main" id="{2BA5A014-13E3-7CFE-9D30-ED47BC605F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528" y="3788218"/>
            <a:ext cx="1991230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2" name="Line 6">
            <a:extLst>
              <a:ext uri="{FF2B5EF4-FFF2-40B4-BE49-F238E27FC236}">
                <a16:creationId xmlns:a16="http://schemas.microsoft.com/office/drawing/2014/main" id="{BFD31EBA-56FD-0F02-2417-AD884A4D27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6" y="221202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3" name="Line 6">
            <a:extLst>
              <a:ext uri="{FF2B5EF4-FFF2-40B4-BE49-F238E27FC236}">
                <a16:creationId xmlns:a16="http://schemas.microsoft.com/office/drawing/2014/main" id="{BE90FDAE-A841-32FE-A413-84C4BFF19F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6" y="380344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5" name="Line 6">
            <a:extLst>
              <a:ext uri="{FF2B5EF4-FFF2-40B4-BE49-F238E27FC236}">
                <a16:creationId xmlns:a16="http://schemas.microsoft.com/office/drawing/2014/main" id="{595AA1D7-B3E5-E8FF-BAE1-59194B3A59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7462" y="2135557"/>
            <a:ext cx="426171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7" name="Line 6">
            <a:extLst>
              <a:ext uri="{FF2B5EF4-FFF2-40B4-BE49-F238E27FC236}">
                <a16:creationId xmlns:a16="http://schemas.microsoft.com/office/drawing/2014/main" id="{1005DCD2-E974-6355-9049-36F4E6DD02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5655" y="3813139"/>
            <a:ext cx="414883" cy="2203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9" name="Line 6">
            <a:extLst>
              <a:ext uri="{FF2B5EF4-FFF2-40B4-BE49-F238E27FC236}">
                <a16:creationId xmlns:a16="http://schemas.microsoft.com/office/drawing/2014/main" id="{1C549ECB-C75A-F384-917C-DB2B00E02E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5653" y="5406762"/>
            <a:ext cx="524400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8ED9D4E-0761-C033-0198-1815DFDA9F70}"/>
                  </a:ext>
                </a:extLst>
              </p:cNvPr>
              <p:cNvSpPr/>
              <p:nvPr/>
            </p:nvSpPr>
            <p:spPr>
              <a:xfrm>
                <a:off x="3813634" y="191363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8ED9D4E-0761-C033-0198-1815DFDA9F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4" y="1913637"/>
                <a:ext cx="375996" cy="4811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6760E63-AA83-8084-0547-F144C35E0275}"/>
                  </a:ext>
                </a:extLst>
              </p:cNvPr>
              <p:cNvSpPr/>
              <p:nvPr/>
            </p:nvSpPr>
            <p:spPr>
              <a:xfrm>
                <a:off x="3813635" y="350505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6760E63-AA83-8084-0547-F144C35E02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5" y="3505057"/>
                <a:ext cx="375996" cy="481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C841B8F5-C2AE-86E4-BEB9-12E27B3B4D69}"/>
                  </a:ext>
                </a:extLst>
              </p:cNvPr>
              <p:cNvSpPr/>
              <p:nvPr/>
            </p:nvSpPr>
            <p:spPr>
              <a:xfrm>
                <a:off x="3020758" y="5096478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C841B8F5-C2AE-86E4-BEB9-12E27B3B4D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8" y="5096478"/>
                <a:ext cx="375996" cy="481196"/>
              </a:xfrm>
              <a:prstGeom prst="rect">
                <a:avLst/>
              </a:prstGeom>
              <a:blipFill>
                <a:blip r:embed="rId7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FBE3666-67D5-DB33-5418-0AB6C7AC0608}"/>
                  </a:ext>
                </a:extLst>
              </p:cNvPr>
              <p:cNvSpPr/>
              <p:nvPr/>
            </p:nvSpPr>
            <p:spPr>
              <a:xfrm>
                <a:off x="3813634" y="5096478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FBE3666-67D5-DB33-5418-0AB6C7AC06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4" y="5096478"/>
                <a:ext cx="375996" cy="48119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8D4FC6D-ABD9-DB0E-836F-4871DCC20094}"/>
                  </a:ext>
                </a:extLst>
              </p:cNvPr>
              <p:cNvSpPr/>
              <p:nvPr/>
            </p:nvSpPr>
            <p:spPr>
              <a:xfrm>
                <a:off x="6154318" y="4316891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8D4FC6D-ABD9-DB0E-836F-4871DCC200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318" y="4316891"/>
                <a:ext cx="375996" cy="481196"/>
              </a:xfrm>
              <a:prstGeom prst="rect">
                <a:avLst/>
              </a:prstGeom>
              <a:blipFill>
                <a:blip r:embed="rId9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943AD5F-743C-F696-5AE8-1643F19EF791}"/>
                  </a:ext>
                </a:extLst>
              </p:cNvPr>
              <p:cNvSpPr/>
              <p:nvPr/>
            </p:nvSpPr>
            <p:spPr>
              <a:xfrm>
                <a:off x="6914435" y="4316891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943AD5F-743C-F696-5AE8-1643F19EF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435" y="4316891"/>
                <a:ext cx="375996" cy="4811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330549E4-6C2C-59FF-B5D4-CD46BF00151A}"/>
                  </a:ext>
                </a:extLst>
              </p:cNvPr>
              <p:cNvSpPr/>
              <p:nvPr/>
            </p:nvSpPr>
            <p:spPr>
              <a:xfrm>
                <a:off x="6154318" y="2725470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330549E4-6C2C-59FF-B5D4-CD46BF0015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318" y="2725470"/>
                <a:ext cx="375996" cy="481196"/>
              </a:xfrm>
              <a:prstGeom prst="rect">
                <a:avLst/>
              </a:prstGeom>
              <a:blipFill>
                <a:blip r:embed="rId11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20A27EA2-13CF-7487-C633-F9FF70C9E8A0}"/>
                  </a:ext>
                </a:extLst>
              </p:cNvPr>
              <p:cNvSpPr/>
              <p:nvPr/>
            </p:nvSpPr>
            <p:spPr>
              <a:xfrm>
                <a:off x="6914435" y="2725470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20A27EA2-13CF-7487-C633-F9FF70C9E8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435" y="2725470"/>
                <a:ext cx="375996" cy="48119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73BEEC77-A8C7-1845-A84A-23A75084D749}"/>
                  </a:ext>
                </a:extLst>
              </p:cNvPr>
              <p:cNvSpPr/>
              <p:nvPr/>
            </p:nvSpPr>
            <p:spPr>
              <a:xfrm>
                <a:off x="3020758" y="191363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73BEEC77-A8C7-1845-A84A-23A75084D7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8" y="1913637"/>
                <a:ext cx="375996" cy="481196"/>
              </a:xfrm>
              <a:prstGeom prst="rect">
                <a:avLst/>
              </a:prstGeom>
              <a:blipFill>
                <a:blip r:embed="rId13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DC34AE7-534B-2E62-111B-C0A5A9C7C67B}"/>
                  </a:ext>
                </a:extLst>
              </p:cNvPr>
              <p:cNvSpPr/>
              <p:nvPr/>
            </p:nvSpPr>
            <p:spPr>
              <a:xfrm>
                <a:off x="3020759" y="350505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DC34AE7-534B-2E62-111B-C0A5A9C7C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9" y="3505057"/>
                <a:ext cx="375996" cy="481196"/>
              </a:xfrm>
              <a:prstGeom prst="rect">
                <a:avLst/>
              </a:prstGeom>
              <a:blipFill>
                <a:blip r:embed="rId14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E5DDD566-C083-BE92-B4C0-4DBE04D625E1}"/>
                  </a:ext>
                </a:extLst>
              </p:cNvPr>
              <p:cNvSpPr/>
              <p:nvPr/>
            </p:nvSpPr>
            <p:spPr>
              <a:xfrm>
                <a:off x="8886481" y="3528505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E5DDD566-C083-BE92-B4C0-4DBE04D625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481" y="3528505"/>
                <a:ext cx="375996" cy="481196"/>
              </a:xfrm>
              <a:prstGeom prst="rect">
                <a:avLst/>
              </a:prstGeom>
              <a:blipFill>
                <a:blip r:embed="rId15"/>
                <a:stretch>
                  <a:fillRect l="-9091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950E517B-0E43-6AC9-C5F5-BAC88F31F1B2}"/>
                  </a:ext>
                </a:extLst>
              </p:cNvPr>
              <p:cNvSpPr/>
              <p:nvPr/>
            </p:nvSpPr>
            <p:spPr>
              <a:xfrm>
                <a:off x="9651006" y="3521181"/>
                <a:ext cx="375996" cy="48119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950E517B-0E43-6AC9-C5F5-BAC88F31F1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006" y="3521181"/>
                <a:ext cx="375996" cy="48119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46A24AC-55D6-3175-7C24-C6B25FEF2391}"/>
                  </a:ext>
                </a:extLst>
              </p14:cNvPr>
              <p14:cNvContentPartPr/>
              <p14:nvPr/>
            </p14:nvContentPartPr>
            <p14:xfrm>
              <a:off x="2478960" y="1463400"/>
              <a:ext cx="8033760" cy="5109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46A24AC-55D6-3175-7C24-C6B25FEF239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69600" y="1454040"/>
                <a:ext cx="8052480" cy="512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3856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4025C-A1D2-A713-4215-7184987D6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1FD5-EF32-0007-BA94-AAF69462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Optimization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2C89E-3062-2292-FE4E-17D3E3F670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95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Objective, Loss Functions, Gradient Descent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2168" y="1148954"/>
                <a:ext cx="9015663" cy="4729164"/>
              </a:xfrm>
            </p:spPr>
            <p:txBody>
              <a:bodyPr/>
              <a:lstStyle/>
              <a:p>
                <a:r>
                  <a:rPr lang="en-US" dirty="0"/>
                  <a:t>Objective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Loss functions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Regression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sz="2800" dirty="0">
                    <a:solidFill>
                      <a:schemeClr val="tx1"/>
                    </a:solidFill>
                  </a:rPr>
                  <a:t>Squared error: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 err="1">
                    <a:solidFill>
                      <a:schemeClr val="tx1"/>
                    </a:solidFill>
                  </a:rPr>
                  <a:t>Classfication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sz="2800" dirty="0">
                    <a:solidFill>
                      <a:schemeClr val="tx1"/>
                    </a:solidFill>
                  </a:rPr>
                  <a:t>Cross entropy: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ℓ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𝒚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𝒚</m:t>
                            </m:r>
                          </m:e>
                        </m:acc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  <m:sup/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func>
                          <m:func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Gradient descent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while not converged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𝜕𝜃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168" y="1148954"/>
                <a:ext cx="9015663" cy="4729164"/>
              </a:xfrm>
              <a:blipFill>
                <a:blip r:embed="rId2"/>
                <a:stretch>
                  <a:fillRect l="-1420" t="-2062" b="-6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23837AE-0057-7385-CE6F-E6934EC9C928}"/>
                  </a:ext>
                </a:extLst>
              </p:cNvPr>
              <p:cNvSpPr/>
              <p:nvPr/>
            </p:nvSpPr>
            <p:spPr>
              <a:xfrm>
                <a:off x="1511518" y="1341373"/>
                <a:ext cx="3244927" cy="1303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𝐽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23837AE-0057-7385-CE6F-E6934EC9C9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518" y="1341373"/>
                <a:ext cx="3244927" cy="13038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AED9BDE-8C85-8599-9AA7-556A6B0BD50E}"/>
                  </a:ext>
                </a:extLst>
              </p:cNvPr>
              <p:cNvSpPr/>
              <p:nvPr/>
            </p:nvSpPr>
            <p:spPr>
              <a:xfrm>
                <a:off x="5399087" y="1703971"/>
                <a:ext cx="3466590" cy="5786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Arial" charset="0"/>
                        </a:rPr>
                        <m:t>ℓ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(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(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AED9BDE-8C85-8599-9AA7-556A6B0BD5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087" y="1703971"/>
                <a:ext cx="3466590" cy="5786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7440526-0E7A-67B1-1650-5DEC0EC105D1}"/>
                  </a:ext>
                </a:extLst>
              </p:cNvPr>
              <p:cNvSpPr/>
              <p:nvPr/>
            </p:nvSpPr>
            <p:spPr>
              <a:xfrm>
                <a:off x="9607999" y="1731703"/>
                <a:ext cx="201183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𝑦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h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;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𝜃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7440526-0E7A-67B1-1650-5DEC0EC105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7999" y="1731703"/>
                <a:ext cx="201183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A0E03B6-7035-580B-1EE4-B78356247997}"/>
                  </a:ext>
                </a:extLst>
              </p14:cNvPr>
              <p14:cNvContentPartPr/>
              <p14:nvPr/>
            </p14:nvContentPartPr>
            <p14:xfrm>
              <a:off x="2178000" y="4783680"/>
              <a:ext cx="3300840" cy="1552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A0E03B6-7035-580B-1EE4-B7835624799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68640" y="4774320"/>
                <a:ext cx="3319560" cy="157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237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D6086-80AC-D293-F8BC-C3BFD91D7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03AEF-8276-96D6-1DA6-53E791954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5D458-1EF3-67C6-DCE0-ECB7A29B7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total parameters?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509135-A69E-DB40-0F9F-E8A7805FA930}"/>
              </a:ext>
            </a:extLst>
          </p:cNvPr>
          <p:cNvGrpSpPr/>
          <p:nvPr/>
        </p:nvGrpSpPr>
        <p:grpSpPr>
          <a:xfrm>
            <a:off x="1997271" y="2438179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021BE99C-57D3-0EE7-106C-A819E4AA0521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2B831B6-0FCC-8100-641C-0B6CAB2EF3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2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19890ED4-B746-7D68-002A-521C16C326D2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21331CB7-413B-935D-5A3E-61E549B435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3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67E0D8DF-C4E4-7B52-FEC8-EC4651E0E3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5EC99C68-2DBF-23D9-1C3B-B6E76C681F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F8B8EB2-475B-277C-2398-69EAD719AA83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703DABA-2925-046C-6358-DA461B5FE0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78910AE-9CA3-A6B0-0293-FA986B4538C7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ACEAD75-94E2-8805-69DE-141004E132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18889" r="-3333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34636F87-2639-545F-0B04-5FAA32D82BAC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8E5191C-736F-910B-6053-0D09B8D855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740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0CF7A60-7D8A-3377-3FED-F99FA9D0494A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82015CC-081A-A747-480D-689B006B30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7"/>
                  <a:stretch>
                    <a:fillRect l="-11111" t="-4348" r="-11111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E33BCBB1-21A8-F6A0-6D2E-5B820DE5E9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F574CB3-2B4C-A827-4D56-24B4BE6AEC4D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1A2265E-03D7-D579-9194-57CA6DBBF7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D3982D88-75CA-1405-EF21-4F4351E23078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C3AF8C1-0377-4444-FC28-B6E771F6A0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9"/>
                  <a:stretch>
                    <a:fillRect l="-11111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1C40AEC-9861-D34A-6A2F-2A1A74662F3C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5693395-63DB-1654-49EE-A0E2104A28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DBF7BA69-628B-1E58-9F50-FBE6699FE7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9FAA9A29-E6CC-65DA-81A2-914F307696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5070F5F7-144A-1C87-7390-C77BDB4A3B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7112B953-65AC-8494-F1DE-B7AA82B718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C512962-BDE3-60FC-5101-F0590FB77EDC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EEBAA26-CF59-1C16-6209-9B7016C10A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1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15DBB98-BA23-55F8-61FF-5926FC72EB7C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4A98E08-E38F-2F18-E7B1-D1346D82FE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17778" r="-2222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66B2259-4556-861D-7C6E-23078DED0672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8E5EA66-E2DE-5862-F8F2-D72CA1A088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747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3C1C199-00A5-533A-3D9A-D5BE620524BE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6CD1DE7-2896-7036-B6DC-0998DABBF4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7831BCB1-6949-8A5B-4343-E6951DE05F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D5BAF43-E39C-9D09-ED49-976349B8F4B0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BC55BA1-016A-6461-B163-2F94B277FF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B4825DA-2C5F-9AC9-0D6A-0A072E2730EA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48F3FBF-99BE-91E0-9444-F2C60B431F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E5737105-DD0B-BD05-FDCD-42864B13EF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FFC033B-9C10-070A-F93A-42C08E9CF78B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76CC323-F00E-4A7D-8C70-510506FB51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0C99D5BF-9E50-FD72-69DF-3991BBD268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7AB6FC5-E2A2-5334-86FD-4FDEAEFB755F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2F5E527-79DB-EBE1-73F0-94FE3AF9D3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BC7CD2D2-7F3C-D549-AC75-5A1777642321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7DEC43F-6B81-4223-F6D2-6029338B6E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56E8408C-895B-762F-AA6D-108C45A92B99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3B94E40-225C-92D7-8A8D-68AF6D44E6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1C98E0D-4B9A-E820-5652-DCBD14B44EBF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D8EF95C6-0A7B-E378-B1F7-2E74AE0E0F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8434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56A3C16-DE70-6BB5-0C87-87A0A594289D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E4DACD1-D3AE-9455-D89E-BA409DED0C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2"/>
                  <a:stretch>
                    <a:fillRect l="-2500" b="-115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3EA75810-62C2-5938-D4CA-CB2FBD4A2E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991F4C5-E8EA-21ED-7121-0C17219B7FE5}"/>
                  </a:ext>
                </a:extLst>
              </p14:cNvPr>
              <p14:cNvContentPartPr/>
              <p14:nvPr/>
            </p14:nvContentPartPr>
            <p14:xfrm>
              <a:off x="2638080" y="1445760"/>
              <a:ext cx="6055200" cy="3690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991F4C5-E8EA-21ED-7121-0C17219B7FE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28720" y="1436400"/>
                <a:ext cx="6073920" cy="370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652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0F0D6-E45F-2C22-84B9-B12123D92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AE719-E8CF-294D-8607-58675CBE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CE0049-9A22-670F-C534-079A617B60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15224" cy="2039539"/>
              </a:xfrm>
            </p:spPr>
            <p:txBody>
              <a:bodyPr/>
              <a:lstStyle/>
              <a:p>
                <a:r>
                  <a:rPr lang="en-US" dirty="0"/>
                  <a:t>Which of the following updates will we execute during gradient descent?</a:t>
                </a:r>
              </a:p>
              <a:p>
                <a:r>
                  <a:rPr lang="en-US" dirty="0"/>
                  <a:t>Select all that apply</a:t>
                </a: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D5188E-E387-D9C3-9808-1834DAF781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15224" cy="2039539"/>
              </a:xfrm>
              <a:blipFill>
                <a:blip r:embed="rId2"/>
                <a:stretch>
                  <a:fillRect l="-1131" t="-5090" b="-165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E43A6F81-6EA8-BB1D-4B30-0C9DB1CB9FD6}"/>
              </a:ext>
            </a:extLst>
          </p:cNvPr>
          <p:cNvGrpSpPr/>
          <p:nvPr/>
        </p:nvGrpSpPr>
        <p:grpSpPr>
          <a:xfrm>
            <a:off x="3971843" y="4280531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FBF4278E-4067-A4F6-8D07-160140006A93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DABC7BF4-63AA-C6EC-9C7D-1628AC02D4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3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96DB1163-61C4-986E-7DB1-3D9FA16026B8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F7B9766C-BA71-A7B7-4AB2-F7CEF3CA0C3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88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EB97720A-8B06-C9F3-3C5F-739ED9668E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248C4E40-BEEA-58EE-7FC5-F4C8C0B336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C3E849E-7D93-A3D3-BE54-EB0A5E1725F1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F4DC50D-545F-A325-6711-BFF1447195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22222" b="-14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B854E28-426B-3E1D-3783-24A0361D93A9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AE1D420-11C8-997C-0EE0-4766229F02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17582" r="-2198" b="-69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4115BFBF-FAAE-404B-7316-4EE5CF3DC306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6047F59-514A-6DE4-FCF0-D2BBAC47E4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7"/>
                  <a:stretch>
                    <a:fillRect l="-740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0BE4470-6CFA-2CF6-139B-493B3C2EC1C7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3306D4D-7522-1B58-60C4-EE438E83B5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8"/>
                  <a:stretch>
                    <a:fillRect l="-11111" t="-4286" r="-9524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872166E9-B782-2793-4953-E6C8B061E5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29DA60F-7530-023F-03AB-45BA4BD62ED3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742AF11-ECA4-517F-C88C-9C50ED71EC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82B2E2A-9FE7-DD17-23AD-C42465B6F35B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8BA80A5-F740-C97E-C453-2CFF11C76A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10"/>
                  <a:stretch>
                    <a:fillRect l="-11111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01C4FFE-3025-B095-0809-048A046C1ED0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BEA8533-6307-4BAC-1AE6-4ADDB1E854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4125341F-B2EE-D741-E9BC-ED930E5A28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6EE8495F-36F5-752B-1609-FD768BBEF7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8FB5128E-5CF7-FE0D-1846-1283798887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115B6FA5-40A1-99B1-BCD2-7E5420A364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BCB66A1-9066-F5CA-9633-951417A4F993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CB03600-9106-2A8C-25CF-F86980A705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69817E3-EB56-F2A6-3FCF-3ED80EE8107D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10BB005-7CBB-6A75-54C5-8AC036FBF5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17778" r="-2222" b="-69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2851A1B-D145-C898-250D-D59742740864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DEFC11B-EE03-821F-719A-D4ED64AF7B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754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4F93A9D-BA00-3F6E-3780-62CA176D8360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EB3C11C-946E-C867-CF46-3CB68243A7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5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4133C3E5-D0FA-1FAD-C4C1-DD668B4658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09F759C-0321-BFAF-8C89-00B17685A0BE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331B54C-0A77-4D1E-B14C-82F1ADFCDE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154B087D-8914-8862-B881-FCDE11C11B47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1367246-6D84-D20E-7558-F9E8301590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7D8D5ED2-F6DB-87BD-8F7E-DE1C011999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1917441-7D8B-9026-72B1-D5C93EC1F3BE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8417D1B-A40F-9366-DF98-81319BF238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8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47442A9B-488D-A39E-DDA0-079B8D5D46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F1406C3-F60F-3AAB-AA5D-8B700D70AD03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0C16697-A60D-3995-F389-87500ED3DF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3CF5AE9-173B-4B6C-EF69-9637FCFE5A30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B09600BB-D348-D7EE-E0A8-2221C1E06A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20"/>
                  <a:stretch>
                    <a:fillRect l="-3704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25F99AF5-20AB-6649-4F86-4A81D5C49097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0E0C9C7-6380-E7D8-46D0-DC29CEB6DF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7229" b="-1087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93ED0A0-9FC3-888B-6506-4F4662555FDB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E9F406C-1B03-8309-3DEC-44F7AC3A78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2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9994EE6-C018-E312-B48B-578AF9CA881E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4A2C05B-6DE0-C7D4-1B16-8872FA7684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3"/>
                  <a:stretch>
                    <a:fillRect l="-2469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4A44519C-1669-4CF1-9132-DF9EDE8924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9EEE41F-5667-C671-F57E-AE3082A8C755}"/>
                  </a:ext>
                </a:extLst>
              </p14:cNvPr>
              <p14:cNvContentPartPr/>
              <p14:nvPr/>
            </p14:nvContentPartPr>
            <p14:xfrm>
              <a:off x="51120" y="2177640"/>
              <a:ext cx="10550160" cy="42915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9EEE41F-5667-C671-F57E-AE3082A8C75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1760" y="2168280"/>
                <a:ext cx="10568880" cy="431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7003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CEA68-C422-E788-1081-40AE5E3A7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700D0-70BA-6B65-71F5-CDF732889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9BC49-4BFB-23CD-F9C8-B5E082EB8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627813"/>
          </a:xfrm>
        </p:spPr>
        <p:txBody>
          <a:bodyPr/>
          <a:lstStyle/>
          <a:p>
            <a:r>
              <a:rPr lang="en-US" dirty="0"/>
              <a:t>Three-neuron network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408BA90-17BE-6D25-193A-A66C070664A2}"/>
              </a:ext>
            </a:extLst>
          </p:cNvPr>
          <p:cNvGrpSpPr/>
          <p:nvPr/>
        </p:nvGrpSpPr>
        <p:grpSpPr>
          <a:xfrm>
            <a:off x="937098" y="1622559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9731A66-F4ED-196A-50B5-C58DD9682AE2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9731A66-F4ED-196A-50B5-C58DD9682A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2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6C3E068C-B010-3A2D-AC34-2880AE4875C9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6C3E068C-B010-3A2D-AC34-2880AE4875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3"/>
                  <a:stretch>
                    <a:fillRect l="-288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0F3567A3-1159-B949-1A4A-9C17A541D1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6352DDF0-9038-180E-3DF4-34A87D4E98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6A1B63D-30A4-042C-FF36-C080E26DD5C4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6A1B63D-30A4-042C-FF36-C080E26DD5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2222" b="-14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E5954B9-49AC-1389-9509-32BC61304FA7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E5954B9-49AC-1389-9509-32BC61304F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18889" r="-3333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A541FB62-CFE9-201D-4A70-9E3B297229A6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A541FB62-CFE9-201D-4A70-9E3B297229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8411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1CC1DD7D-A99D-C42D-9DD0-8A8752D8E00C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1CC1DD7D-A99D-C42D-9DD0-8A8752D8E0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7"/>
                  <a:stretch>
                    <a:fillRect l="-11111" t="-4348" r="-11111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Line 6">
              <a:extLst>
                <a:ext uri="{FF2B5EF4-FFF2-40B4-BE49-F238E27FC236}">
                  <a16:creationId xmlns:a16="http://schemas.microsoft.com/office/drawing/2014/main" id="{8A21F054-5314-3AE5-9615-805EE3A71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92731540-7328-C326-DBDE-0AF0997C6363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92731540-7328-C326-DBDE-0AF0997C63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60228256-93B8-DAA8-E6AA-E323A5D6CF4C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60228256-93B8-DAA8-E6AA-E323A5D6CF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9"/>
                  <a:stretch>
                    <a:fillRect l="-9375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822D0C6-041E-F25F-AAEB-3B08FB56FFE0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822D0C6-041E-F25F-AAEB-3B08FB56FF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Line 6">
              <a:extLst>
                <a:ext uri="{FF2B5EF4-FFF2-40B4-BE49-F238E27FC236}">
                  <a16:creationId xmlns:a16="http://schemas.microsoft.com/office/drawing/2014/main" id="{179AD217-8460-A666-5623-26BD878CC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66866788-A661-B28B-D736-AC6EA779DD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0831F815-E77A-3822-77DD-5F8CF08D8E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4DF2B68D-AEF7-DE0C-DD53-652D0E73AD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ED4E240-8856-AA74-2277-FF3C2C6250F0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ED4E240-8856-AA74-2277-FF3C2C6250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1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1CAFB8C-C0C5-C6B8-98F4-B97FACD56373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1CAFB8C-C0C5-C6B8-98F4-B97FACD563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17778" r="-2222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4571BB3-B246-9B75-FEAF-3834B600C5D3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4571BB3-B246-9B75-FEAF-3834B600C5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747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FAAB2DC-2A19-CD73-170C-7ED12D3A2D94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FAAB2DC-2A19-CD73-170C-7ED12D3A2D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B75E109F-2630-FC82-DA30-F58124C2B7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BF88A4C-A784-DB7B-24BB-DDF37F65B39B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BF88A4C-A784-DB7B-24BB-DDF37F65B3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6FD4E6BF-BF3C-E178-251B-8B523EA96846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6FD4E6BF-BF3C-E178-251B-8B523EA968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07B5DD9A-7900-989F-185B-5A8B5BA7F9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8B25D76-EA08-C4E9-4F71-FD2BA846BDC2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8B25D76-EA08-C4E9-4F71-FD2BA846BD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Line 6">
              <a:extLst>
                <a:ext uri="{FF2B5EF4-FFF2-40B4-BE49-F238E27FC236}">
                  <a16:creationId xmlns:a16="http://schemas.microsoft.com/office/drawing/2014/main" id="{CC4BCD6E-41F0-78B7-3CA3-02A0A85306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F37976F-C1A9-21A3-C16D-D3570ED61D5D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F37976F-C1A9-21A3-C16D-D3570ED61D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9CA40E8F-8D3F-D425-68A8-FA7FCA38D0AB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9CA40E8F-8D3F-D425-68A8-FA7FCA38D0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2778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809D13E-B13E-988D-F704-3A19E4A33E33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809D13E-B13E-988D-F704-3A19E4A33E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7229" b="-1087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C64F080F-8E1E-3C00-FEB0-2B2D6010852C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C64F080F-8E1E-3C00-FEB0-2B2D601085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5283E8F-0D51-D6AF-E37F-DBABE9CAB44E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5283E8F-0D51-D6AF-E37F-DBABE9CAB4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2"/>
                  <a:stretch>
                    <a:fillRect l="-2469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Line 6">
              <a:extLst>
                <a:ext uri="{FF2B5EF4-FFF2-40B4-BE49-F238E27FC236}">
                  <a16:creationId xmlns:a16="http://schemas.microsoft.com/office/drawing/2014/main" id="{30292A1A-E5FC-BD35-DD57-FBFC5DE018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5808C4B-F6DB-DE9D-2A8E-3945788FF4F8}"/>
                  </a:ext>
                </a:extLst>
              </p:cNvPr>
              <p:cNvSpPr/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𝑦</m:t>
                        </m:r>
                      </m:e>
                    </m:acc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0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𝐱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  <a:cs typeface="Arial" charset="0"/>
                      </a:rPr>
                      <m:t>=</m:t>
                    </m:r>
                  </m:oMath>
                </a14:m>
                <a:r>
                  <a:rPr lang="en-US" sz="2800" dirty="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Arial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cs typeface="Aria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2,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1,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5808C4B-F6DB-DE9D-2A8E-3945788FF4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F44D182-0DDE-FAD4-C113-A33770C33BD0}"/>
                  </a:ext>
                </a:extLst>
              </p:cNvPr>
              <p:cNvSpPr/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1,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F44D182-0DDE-FAD4-C113-A33770C33B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21A8804-C723-2CE3-8FDF-FCFA81A593AD}"/>
                  </a:ext>
                </a:extLst>
              </p:cNvPr>
              <p:cNvSpPr/>
              <p:nvPr/>
            </p:nvSpPr>
            <p:spPr>
              <a:xfrm>
                <a:off x="7641363" y="4364699"/>
                <a:ext cx="1469890" cy="1017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21A8804-C723-2CE3-8FDF-FCFA81A593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363" y="4364699"/>
                <a:ext cx="1469890" cy="101739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58F2E5D-E9D4-4A8D-D1BE-6F858DAD7E9B}"/>
                  </a:ext>
                </a:extLst>
              </p:cNvPr>
              <p:cNvSpPr/>
              <p:nvPr/>
            </p:nvSpPr>
            <p:spPr>
              <a:xfrm>
                <a:off x="7684279" y="5576778"/>
                <a:ext cx="1399870" cy="1017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58F2E5D-E9D4-4A8D-D1BE-6F858DAD7E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279" y="5576778"/>
                <a:ext cx="1399870" cy="101739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4512AD-B7A5-1011-0D0F-1A108C57B3E7}"/>
                  </a:ext>
                </a:extLst>
              </p14:cNvPr>
              <p14:cNvContentPartPr/>
              <p14:nvPr/>
            </p14:nvContentPartPr>
            <p14:xfrm>
              <a:off x="5437440" y="731520"/>
              <a:ext cx="5791320" cy="6074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4512AD-B7A5-1011-0D0F-1A108C57B3E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28080" y="722160"/>
                <a:ext cx="5810040" cy="609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997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EB395-449A-908D-F491-914723E80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Logistic regression for 28x28=784 pixel hand-written digit images into 10 classes:</a:t>
            </a:r>
          </a:p>
          <a:p>
            <a:r>
              <a:rPr lang="en-US" dirty="0"/>
              <a:t>How many parameters (including bias terms)?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10+784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I have no idea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F603C4D-3AEA-B867-7736-9E87ABFC5380}"/>
                  </a:ext>
                </a:extLst>
              </p14:cNvPr>
              <p14:cNvContentPartPr/>
              <p14:nvPr/>
            </p14:nvContentPartPr>
            <p14:xfrm>
              <a:off x="376920" y="163440"/>
              <a:ext cx="11278440" cy="5630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F603C4D-3AEA-B867-7736-9E87ABFC538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7560" y="154080"/>
                <a:ext cx="11297160" cy="564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2065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EF494-CF70-2251-7DBA-D5B4F2CD4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8F1D9-22C1-F78B-8EFE-BB658CE2C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10516-F055-DF52-C075-DC3FD7CD3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627813"/>
          </a:xfrm>
        </p:spPr>
        <p:txBody>
          <a:bodyPr/>
          <a:lstStyle/>
          <a:p>
            <a:r>
              <a:rPr lang="en-US" dirty="0"/>
              <a:t>Three-neuron network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6CB27B5-0188-BE46-6224-A60E1ADF0D31}"/>
              </a:ext>
            </a:extLst>
          </p:cNvPr>
          <p:cNvGrpSpPr/>
          <p:nvPr/>
        </p:nvGrpSpPr>
        <p:grpSpPr>
          <a:xfrm>
            <a:off x="937098" y="1622559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359B9960-210A-A121-D45B-94ACC4DA2D50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359B9960-210A-A121-D45B-94ACC4DA2D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2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25A218B-9E62-2635-4A55-30A6B01AF782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25A218B-9E62-2635-4A55-30A6B01AF7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3"/>
                  <a:stretch>
                    <a:fillRect l="-288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CE73C71E-0510-D496-1028-FAF410937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71254BE6-F55E-12D2-B92F-3FFC9D2F07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957887B-14F4-7CC6-E90F-E3D6B543A5AA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957887B-14F4-7CC6-E90F-E3D6B543A5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2222" b="-14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5B73006-04DC-0A15-CDD3-F84C3B03B731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5B73006-04DC-0A15-CDD3-F84C3B03B7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18889" r="-3333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6DBF025-704A-6EED-8AF9-F0951AA75A0C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6DBF025-704A-6EED-8AF9-F0951AA75A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8411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F6E20EA-EB64-E05C-FF75-72718E80B872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F6E20EA-EB64-E05C-FF75-72718E80B8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7"/>
                  <a:stretch>
                    <a:fillRect l="-11111" t="-4348" r="-11111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Line 6">
              <a:extLst>
                <a:ext uri="{FF2B5EF4-FFF2-40B4-BE49-F238E27FC236}">
                  <a16:creationId xmlns:a16="http://schemas.microsoft.com/office/drawing/2014/main" id="{31610AD2-D983-9A5C-4B7D-1E5A17D8ED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A92D018-6B00-E2ED-8244-23A741597FF1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A92D018-6B00-E2ED-8244-23A741597F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0ED29FC6-21F5-BEEF-FE3A-C3A9967934EA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0ED29FC6-21F5-BEEF-FE3A-C3A9967934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9"/>
                  <a:stretch>
                    <a:fillRect l="-9375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9A40040-0A37-EA30-AA4C-B6761EF2A05B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9A40040-0A37-EA30-AA4C-B6761EF2A0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Line 6">
              <a:extLst>
                <a:ext uri="{FF2B5EF4-FFF2-40B4-BE49-F238E27FC236}">
                  <a16:creationId xmlns:a16="http://schemas.microsoft.com/office/drawing/2014/main" id="{A833D0F8-E0B9-9DBE-3F21-5FE8CEFD2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F2750EC1-B39B-A7C9-3724-5E49F634FF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DF0AAD72-CAEF-55DF-036D-1462839B81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D7B826B6-7E2A-7A75-40C0-A411177FCA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66E8262-3F0F-AF11-2693-E54F4ACFA5CB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66E8262-3F0F-AF11-2693-E54F4ACFA5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1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2EAD9FB-280B-D3C4-E8B7-250FFB0CA68B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2EAD9FB-280B-D3C4-E8B7-250FFB0CA6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17778" r="-2222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44FC3D23-56D0-6A44-EA83-C9FB549D8865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44FC3D23-56D0-6A44-EA83-C9FB549D88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747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51608CD8-9D37-CE04-AFC3-DDD04F4D0AAE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51608CD8-9D37-CE04-AFC3-DDD04F4D0A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C3C8824A-08D1-2804-B23B-06F495EFF8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94C98701-9D55-7A86-6E44-E711076963BE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94C98701-9D55-7A86-6E44-E71107696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EE003B3E-DBB3-B516-F1F6-A7275F942198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EE003B3E-DBB3-B516-F1F6-A7275F9421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2EC733A0-E4D8-3804-9C96-C840018DAF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BADFFB65-C12F-EDF2-F085-7A4B9C2A4CC9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BADFFB65-C12F-EDF2-F085-7A4B9C2A4C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Line 6">
              <a:extLst>
                <a:ext uri="{FF2B5EF4-FFF2-40B4-BE49-F238E27FC236}">
                  <a16:creationId xmlns:a16="http://schemas.microsoft.com/office/drawing/2014/main" id="{714D431B-83FC-8E05-EBB3-55D8FF2567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E328E39-41E9-4F58-455F-F7BAF80DCDB4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E328E39-41E9-4F58-455F-F7BAF80DCD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B788211F-B825-E760-7F7F-418ABFD46957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B788211F-B825-E760-7F7F-418ABFD469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2778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923A9E2A-4215-9D16-34BD-A44DAB8E7B57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923A9E2A-4215-9D16-34BD-A44DAB8E7B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7229" b="-1087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AB04A2F-EA59-F913-EBE3-7F999EFD0661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AB04A2F-EA59-F913-EBE3-7F999EFD06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0F52801A-54AE-D306-52FB-5B6679E0CCAE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0F52801A-54AE-D306-52FB-5B6679E0CC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2"/>
                  <a:stretch>
                    <a:fillRect l="-2469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Line 6">
              <a:extLst>
                <a:ext uri="{FF2B5EF4-FFF2-40B4-BE49-F238E27FC236}">
                  <a16:creationId xmlns:a16="http://schemas.microsoft.com/office/drawing/2014/main" id="{278C99DB-419E-D419-8949-7D55FFD861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8350A76D-9EBA-043A-C417-C5505A60CF21}"/>
                  </a:ext>
                </a:extLst>
              </p:cNvPr>
              <p:cNvSpPr/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𝑦</m:t>
                        </m:r>
                      </m:e>
                    </m:acc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0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𝐱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  <a:cs typeface="Arial" charset="0"/>
                      </a:rPr>
                      <m:t>=</m:t>
                    </m:r>
                  </m:oMath>
                </a14:m>
                <a:r>
                  <a:rPr lang="en-US" sz="2800" dirty="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Arial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cs typeface="Aria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2,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1,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8350A76D-9EBA-043A-C417-C5505A60CF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444CAC8-CCAA-A187-E3EC-CE2BD8D40283}"/>
                  </a:ext>
                </a:extLst>
              </p:cNvPr>
              <p:cNvSpPr/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1,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444CAC8-CCAA-A187-E3EC-CE2BD8D402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8747F5D-350A-08D3-5663-C65650DD12F6}"/>
                  </a:ext>
                </a:extLst>
              </p:cNvPr>
              <p:cNvSpPr/>
              <p:nvPr/>
            </p:nvSpPr>
            <p:spPr>
              <a:xfrm>
                <a:off x="7641363" y="4364699"/>
                <a:ext cx="2940099" cy="10340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8747F5D-350A-08D3-5663-C65650DD12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363" y="4364699"/>
                <a:ext cx="2940099" cy="103406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DFC6410-3E85-C8F8-DFA4-F5303F37EE28}"/>
                  </a:ext>
                </a:extLst>
              </p:cNvPr>
              <p:cNvSpPr/>
              <p:nvPr/>
            </p:nvSpPr>
            <p:spPr>
              <a:xfrm>
                <a:off x="678176" y="5632048"/>
                <a:ext cx="1391599" cy="1017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DFC6410-3E85-C8F8-DFA4-F5303F37EE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76" y="5632048"/>
                <a:ext cx="1391599" cy="101739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F103655-88F8-940A-E223-5FD5141FF7A7}"/>
                  </a:ext>
                </a:extLst>
              </p:cNvPr>
              <p:cNvSpPr/>
              <p:nvPr/>
            </p:nvSpPr>
            <p:spPr>
              <a:xfrm>
                <a:off x="7684279" y="5576778"/>
                <a:ext cx="2820003" cy="10182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F103655-88F8-940A-E223-5FD5141FF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279" y="5576778"/>
                <a:ext cx="2820003" cy="101829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314AC0D-62B7-87C8-546D-4E2161A7E67F}"/>
                  </a:ext>
                </a:extLst>
              </p:cNvPr>
              <p:cNvSpPr/>
              <p:nvPr/>
            </p:nvSpPr>
            <p:spPr>
              <a:xfrm>
                <a:off x="633196" y="4353094"/>
                <a:ext cx="1461619" cy="1017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314AC0D-62B7-87C8-546D-4E2161A7E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96" y="4353094"/>
                <a:ext cx="1461619" cy="1017394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B4E96EB-4CBB-C7CC-7B36-BA7A30F29D26}"/>
                  </a:ext>
                </a:extLst>
              </p14:cNvPr>
              <p14:cNvContentPartPr/>
              <p14:nvPr/>
            </p14:nvContentPartPr>
            <p14:xfrm>
              <a:off x="833400" y="1797480"/>
              <a:ext cx="7503120" cy="4960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B4E96EB-4CBB-C7CC-7B36-BA7A30F29D2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24040" y="1788120"/>
                <a:ext cx="7521840" cy="497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FDEDAB2-5172-B546-C039-1AA24E786100}"/>
                  </a:ext>
                </a:extLst>
              </p14:cNvPr>
              <p14:cNvContentPartPr/>
              <p14:nvPr/>
            </p14:nvContentPartPr>
            <p14:xfrm>
              <a:off x="2789640" y="5353200"/>
              <a:ext cx="7825680" cy="13860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FDEDAB2-5172-B546-C039-1AA24E78610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80280" y="5343840"/>
                <a:ext cx="7844400" cy="140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067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B8570-6DC8-DEDC-C018-F9A27A0FC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A53CF-BF90-940A-EBEA-3FBD12FE9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627813"/>
          </a:xfrm>
        </p:spPr>
        <p:txBody>
          <a:bodyPr/>
          <a:lstStyle/>
          <a:p>
            <a:r>
              <a:rPr lang="en-US" dirty="0"/>
              <a:t>Three-neuron network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0E7110-EACB-C629-A02A-A0B99B0E261E}"/>
              </a:ext>
            </a:extLst>
          </p:cNvPr>
          <p:cNvGrpSpPr/>
          <p:nvPr/>
        </p:nvGrpSpPr>
        <p:grpSpPr>
          <a:xfrm>
            <a:off x="937098" y="1622559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C62C506-57DC-DF59-919C-9F1C0DE80F43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C62C506-57DC-DF59-919C-9F1C0DE80F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2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976A2BE-95ED-F880-E6AB-AFF29CBC2B3C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976A2BE-95ED-F880-E6AB-AFF29CBC2B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3"/>
                  <a:stretch>
                    <a:fillRect l="-288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F640A07D-7C3C-8530-F8A7-0252A40107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3D41160D-4EC2-3FC2-A0A1-F884517ECD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9893255-07DD-82B2-9C4A-EEC821FF2E67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9893255-07DD-82B2-9C4A-EEC821FF2E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2222" b="-14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D288CA6-CAAB-F516-1042-EF3437AD7D21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D288CA6-CAAB-F516-1042-EF3437AD7D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18889" r="-3333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4794055-3396-4921-BBF5-443C6F74452F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4794055-3396-4921-BBF5-443C6F7445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8411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E9ED180E-7FBC-03C1-FD93-140FBA03E18A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E9ED180E-7FBC-03C1-FD93-140FBA03E1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7"/>
                  <a:stretch>
                    <a:fillRect l="-11111" t="-4348" r="-11111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Line 6">
              <a:extLst>
                <a:ext uri="{FF2B5EF4-FFF2-40B4-BE49-F238E27FC236}">
                  <a16:creationId xmlns:a16="http://schemas.microsoft.com/office/drawing/2014/main" id="{6D15E0BA-14A1-65EF-95E6-C8068CBF46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7333C77-D126-E756-6957-C044A9FD439C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7333C77-D126-E756-6957-C044A9FD43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A371121F-C4CA-A269-33D9-E87E13DC884D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A371121F-C4CA-A269-33D9-E87E13DC88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9"/>
                  <a:stretch>
                    <a:fillRect l="-9375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306AF35-EB13-3278-1F7A-9B5AD32CAC76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306AF35-EB13-3278-1F7A-9B5AD32CAC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Line 6">
              <a:extLst>
                <a:ext uri="{FF2B5EF4-FFF2-40B4-BE49-F238E27FC236}">
                  <a16:creationId xmlns:a16="http://schemas.microsoft.com/office/drawing/2014/main" id="{385CB126-55ED-64F0-8841-9547A42166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6F8B887C-DF97-B2D7-9B73-47DF9676B9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328AF8C8-8873-DF12-59F5-735700999F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C18C03E7-D1AC-46A7-B9A5-081312E346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FD5A7FF-888E-78CC-1356-603F814C13D0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FD5A7FF-888E-78CC-1356-603F814C13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1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4DB742E-47B4-0DB7-E0DC-03A19CD34A74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4DB742E-47B4-0DB7-E0DC-03A19CD34A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17778" r="-2222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BF97C6B-D61D-2BBF-CE9E-1B14B24CAC7B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BF97C6B-D61D-2BBF-CE9E-1B14B24CAC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747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AB0D698-1E3A-0888-CAAC-A077B138D842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AB0D698-1E3A-0888-CAAC-A077B138D8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89AA321D-D353-1997-7868-998280D4F2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2E5C3A1-7B53-AB4D-56E5-D7B3B2975BFB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2E5C3A1-7B53-AB4D-56E5-D7B3B2975B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776C8ABA-CEA8-5F32-B75F-EC6AD6E5FF6F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776C8ABA-CEA8-5F32-B75F-EC6AD6E5FF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6C468A47-2613-AD75-5B61-29F4FD6B42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497F3134-3666-054A-DBD6-B07893485C97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497F3134-3666-054A-DBD6-B07893485C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Line 6">
              <a:extLst>
                <a:ext uri="{FF2B5EF4-FFF2-40B4-BE49-F238E27FC236}">
                  <a16:creationId xmlns:a16="http://schemas.microsoft.com/office/drawing/2014/main" id="{551C9F73-63D3-5A1B-5236-EFEEB8F619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BEE3FC2-46C7-2A6B-855A-45F76B8B5419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BEE3FC2-46C7-2A6B-855A-45F76B8B54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22E8E6BF-F61F-2555-FB51-1E728082A1A5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22E8E6BF-F61F-2555-FB51-1E728082A1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2778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63BBA4CD-78D7-2400-DC45-72913DCA89AC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63BBA4CD-78D7-2400-DC45-72913DCA89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7229" b="-1087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F2F378C-E8B6-FD27-55F1-E3135C2515D1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F2F378C-E8B6-FD27-55F1-E3135C2515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843288B9-2D83-2496-2DA2-D4E850DAAD64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843288B9-2D83-2496-2DA2-D4E850DAAD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2"/>
                  <a:stretch>
                    <a:fillRect l="-2469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Line 6">
              <a:extLst>
                <a:ext uri="{FF2B5EF4-FFF2-40B4-BE49-F238E27FC236}">
                  <a16:creationId xmlns:a16="http://schemas.microsoft.com/office/drawing/2014/main" id="{1EEB985A-66E0-27A6-0FFE-E796366325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E36D8D1-4EFE-214A-0FAD-CE83BC7DA804}"/>
                  </a:ext>
                </a:extLst>
              </p:cNvPr>
              <p:cNvSpPr/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𝑦</m:t>
                        </m:r>
                      </m:e>
                    </m:acc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0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𝐱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  <a:cs typeface="Arial" charset="0"/>
                      </a:rPr>
                      <m:t>=</m:t>
                    </m:r>
                  </m:oMath>
                </a14:m>
                <a:r>
                  <a:rPr lang="en-US" sz="2800" dirty="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Arial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cs typeface="Aria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2,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1,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E36D8D1-4EFE-214A-0FAD-CE83BC7DA8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E589152-8E14-0825-FB9B-F43BF9FD2994}"/>
                  </a:ext>
                </a:extLst>
              </p:cNvPr>
              <p:cNvSpPr/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1,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E589152-8E14-0825-FB9B-F43BF9FD29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590605D-56F3-8DBD-CBDC-971CE223DEF1}"/>
                  </a:ext>
                </a:extLst>
              </p:cNvPr>
              <p:cNvSpPr/>
              <p:nvPr/>
            </p:nvSpPr>
            <p:spPr>
              <a:xfrm>
                <a:off x="7641363" y="4364699"/>
                <a:ext cx="2896113" cy="10340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590605D-56F3-8DBD-CBDC-971CE223DE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363" y="4364699"/>
                <a:ext cx="2896113" cy="103406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1AB996C-7CD7-D83E-E61A-8E1DE6A9AD2A}"/>
                  </a:ext>
                </a:extLst>
              </p:cNvPr>
              <p:cNvSpPr/>
              <p:nvPr/>
            </p:nvSpPr>
            <p:spPr>
              <a:xfrm>
                <a:off x="678176" y="5632048"/>
                <a:ext cx="4681731" cy="10456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1AB996C-7CD7-D83E-E61A-8E1DE6A9AD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76" y="5632048"/>
                <a:ext cx="4681731" cy="1045671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E24F8B0-8B5B-41E4-031E-8A6DC124194B}"/>
                  </a:ext>
                </a:extLst>
              </p:cNvPr>
              <p:cNvSpPr/>
              <p:nvPr/>
            </p:nvSpPr>
            <p:spPr>
              <a:xfrm>
                <a:off x="7684279" y="5576778"/>
                <a:ext cx="2820003" cy="10182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E24F8B0-8B5B-41E4-031E-8A6DC12419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279" y="5576778"/>
                <a:ext cx="2820003" cy="101829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3A76EC1F-BC0A-54E4-BBDE-D281BE9ECAE9}"/>
                  </a:ext>
                </a:extLst>
              </p:cNvPr>
              <p:cNvSpPr/>
              <p:nvPr/>
            </p:nvSpPr>
            <p:spPr>
              <a:xfrm>
                <a:off x="633196" y="4353094"/>
                <a:ext cx="4681731" cy="10456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3A76EC1F-BC0A-54E4-BBDE-D281BE9ECA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96" y="4353094"/>
                <a:ext cx="4681731" cy="1045671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410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21789-0715-47BC-E6DA-6565836CB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B9BD-B501-BDDB-04AC-54E5636B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 Forward Pass and</a:t>
            </a:r>
            <a:br>
              <a:rPr lang="en-US" dirty="0"/>
            </a:br>
            <a:r>
              <a:rPr lang="en-US" dirty="0"/>
              <a:t>Backpropagation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DE233-8253-1AD1-2285-C2AAEFA82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79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2791-DBFD-AD37-BCBB-C6461F74E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3ED9C-4C92-C9B0-5A52-849AA956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2236-4FF8-DFCB-193A-621FCBFEA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Predicting output from input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1799715A-1002-AE00-6D31-78F92D57BCE6}"/>
                  </a:ext>
                </a:extLst>
              </p:cNvPr>
              <p:cNvSpPr/>
              <p:nvPr/>
            </p:nvSpPr>
            <p:spPr>
              <a:xfrm>
                <a:off x="8277117" y="164304"/>
                <a:ext cx="3590278" cy="1064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</a:rPr>
                  <a:t>Parameter naming conventions</a:t>
                </a:r>
              </a:p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𝑙𝑎𝑦𝑒𝑟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𝑜𝑢𝑡𝑝𝑢𝑡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𝑖𝑛𝑝𝑢𝑡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𝑙𝑎𝑦𝑒𝑟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𝑜𝑢𝑡𝑝𝑢𝑡</m:t>
                          </m:r>
                        </m:sub>
                      </m:sSub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         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1799715A-1002-AE00-6D31-78F92D57BC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117" y="164304"/>
                <a:ext cx="3590278" cy="1064009"/>
              </a:xfrm>
              <a:prstGeom prst="rect">
                <a:avLst/>
              </a:prstGeom>
              <a:blipFill>
                <a:blip r:embed="rId2"/>
                <a:stretch>
                  <a:fillRect l="-1868" t="-3448" r="-679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6" name="Group 115">
            <a:extLst>
              <a:ext uri="{FF2B5EF4-FFF2-40B4-BE49-F238E27FC236}">
                <a16:creationId xmlns:a16="http://schemas.microsoft.com/office/drawing/2014/main" id="{DB76395E-EF0A-EA46-B901-27C2D64114C5}"/>
              </a:ext>
            </a:extLst>
          </p:cNvPr>
          <p:cNvGrpSpPr/>
          <p:nvPr/>
        </p:nvGrpSpPr>
        <p:grpSpPr>
          <a:xfrm>
            <a:off x="650161" y="1615247"/>
            <a:ext cx="10532153" cy="4129575"/>
            <a:chOff x="629158" y="1753793"/>
            <a:chExt cx="10672324" cy="3295639"/>
          </a:xfrm>
        </p:grpSpPr>
        <p:sp>
          <p:nvSpPr>
            <p:cNvPr id="37" name="Line 6">
              <a:extLst>
                <a:ext uri="{FF2B5EF4-FFF2-40B4-BE49-F238E27FC236}">
                  <a16:creationId xmlns:a16="http://schemas.microsoft.com/office/drawing/2014/main" id="{13CBDE98-398E-BD50-513B-939CAD59A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5734" y="2134792"/>
              <a:ext cx="53340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943F5770-8741-0ECA-0261-00255BB17821}"/>
                    </a:ext>
                  </a:extLst>
                </p:cNvPr>
                <p:cNvSpPr/>
                <p:nvPr/>
              </p:nvSpPr>
              <p:spPr>
                <a:xfrm>
                  <a:off x="4188333" y="17537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943F5770-8741-0ECA-0261-00255BB178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3" y="1753793"/>
                  <a:ext cx="581837" cy="306528"/>
                </a:xfrm>
                <a:prstGeom prst="rect">
                  <a:avLst/>
                </a:prstGeom>
                <a:blipFill>
                  <a:blip r:embed="rId3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6B3CA870-0D72-D222-5F40-28381C84B8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5735" y="3430192"/>
              <a:ext cx="60960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C926091-292A-E9E6-8111-F41CF6523452}"/>
                    </a:ext>
                  </a:extLst>
                </p:cNvPr>
                <p:cNvSpPr/>
                <p:nvPr/>
              </p:nvSpPr>
              <p:spPr>
                <a:xfrm>
                  <a:off x="4188334" y="3049192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C926091-292A-E9E6-8111-F41CF65234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4" y="3049192"/>
                  <a:ext cx="581837" cy="306528"/>
                </a:xfrm>
                <a:prstGeom prst="rect">
                  <a:avLst/>
                </a:prstGeom>
                <a:blipFill>
                  <a:blip r:embed="rId4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Line 6">
              <a:extLst>
                <a:ext uri="{FF2B5EF4-FFF2-40B4-BE49-F238E27FC236}">
                  <a16:creationId xmlns:a16="http://schemas.microsoft.com/office/drawing/2014/main" id="{4275D074-D8E6-079D-9E1D-24408D93CA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573" y="4637725"/>
              <a:ext cx="2017731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CABEC5F2-303C-0BA9-08DD-B94F4CFCBA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6" y="2210993"/>
              <a:ext cx="1447800" cy="24384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38F02319-A714-84AC-A619-BFA57FCA16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5" y="3430193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ECD8AC1-28EC-4219-EBDF-1C612F2B0461}"/>
                    </a:ext>
                  </a:extLst>
                </p:cNvPr>
                <p:cNvSpPr/>
                <p:nvPr/>
              </p:nvSpPr>
              <p:spPr>
                <a:xfrm>
                  <a:off x="2717967" y="3972976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kumimoji="0" lang="en-US" sz="20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ECD8AC1-28EC-4219-EBDF-1C612F2B04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7967" y="3972976"/>
                  <a:ext cx="724779" cy="306528"/>
                </a:xfrm>
                <a:prstGeom prst="rect">
                  <a:avLst/>
                </a:prstGeom>
                <a:blipFill>
                  <a:blip r:embed="rId5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117DB853-54D4-5F11-26BA-6A8827864C36}"/>
                    </a:ext>
                  </a:extLst>
                </p:cNvPr>
                <p:cNvSpPr/>
                <p:nvPr/>
              </p:nvSpPr>
              <p:spPr>
                <a:xfrm>
                  <a:off x="2568013" y="3602506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123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117DB853-54D4-5F11-26BA-6A8827864C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8013" y="3602506"/>
                  <a:ext cx="724779" cy="306528"/>
                </a:xfrm>
                <a:prstGeom prst="rect">
                  <a:avLst/>
                </a:prstGeom>
                <a:blipFill>
                  <a:blip r:embed="rId6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Line 6">
              <a:extLst>
                <a:ext uri="{FF2B5EF4-FFF2-40B4-BE49-F238E27FC236}">
                  <a16:creationId xmlns:a16="http://schemas.microsoft.com/office/drawing/2014/main" id="{258F1CD5-1E88-2144-9039-C9EC21BC09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15733" y="4649392"/>
              <a:ext cx="531379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007EAC60-5DD0-282C-8061-6C3F25EE0F3B}"/>
                    </a:ext>
                  </a:extLst>
                </p:cNvPr>
                <p:cNvSpPr/>
                <p:nvPr/>
              </p:nvSpPr>
              <p:spPr>
                <a:xfrm>
                  <a:off x="4188332" y="42683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007EAC60-5DD0-282C-8061-6C3F25EE0F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2" y="4268393"/>
                  <a:ext cx="581837" cy="306528"/>
                </a:xfrm>
                <a:prstGeom prst="rect">
                  <a:avLst/>
                </a:prstGeom>
                <a:blipFill>
                  <a:blip r:embed="rId7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B4C096B-162D-C411-18B3-7B870646B171}"/>
                    </a:ext>
                  </a:extLst>
                </p:cNvPr>
                <p:cNvSpPr/>
                <p:nvPr/>
              </p:nvSpPr>
              <p:spPr>
                <a:xfrm>
                  <a:off x="5395827" y="259199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B4C096B-162D-C411-18B3-7B870646B1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27" y="2591992"/>
                  <a:ext cx="724779" cy="306528"/>
                </a:xfrm>
                <a:prstGeom prst="rect">
                  <a:avLst/>
                </a:prstGeom>
                <a:blipFill>
                  <a:blip r:embed="rId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3FBCDCAD-E08E-02BC-D7AA-03D0B8B6A9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5333" y="3430193"/>
              <a:ext cx="1371600" cy="6096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EB760A5A-3F25-55AB-CFF2-8EE5B3B901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131" y="4039793"/>
              <a:ext cx="1447802" cy="6212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6501B75E-2A4C-6768-5E22-FF008A53E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3339" y="2134791"/>
              <a:ext cx="1483594" cy="1905002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4" name="Line 6">
              <a:extLst>
                <a:ext uri="{FF2B5EF4-FFF2-40B4-BE49-F238E27FC236}">
                  <a16:creationId xmlns:a16="http://schemas.microsoft.com/office/drawing/2014/main" id="{4DE3BF26-3D02-A8DE-AD15-4B0ADD1F94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5802" y="4039793"/>
              <a:ext cx="1293379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A648EF8-3F16-81C5-4B6D-3843DD18CECE}"/>
                    </a:ext>
                  </a:extLst>
                </p:cNvPr>
                <p:cNvSpPr/>
                <p:nvPr/>
              </p:nvSpPr>
              <p:spPr>
                <a:xfrm>
                  <a:off x="7330401" y="36587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A648EF8-3F16-81C5-4B6D-3843DD18CE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01" y="3658793"/>
                  <a:ext cx="581837" cy="306528"/>
                </a:xfrm>
                <a:prstGeom prst="rect">
                  <a:avLst/>
                </a:prstGeom>
                <a:blipFill>
                  <a:blip r:embed="rId9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2C24117-47B4-4183-AA61-C0C5444E686C}"/>
                    </a:ext>
                  </a:extLst>
                </p:cNvPr>
                <p:cNvSpPr/>
                <p:nvPr/>
              </p:nvSpPr>
              <p:spPr>
                <a:xfrm>
                  <a:off x="5496246" y="4202070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2C24117-47B4-4183-AA61-C0C5444E68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6246" y="4202070"/>
                  <a:ext cx="724779" cy="306528"/>
                </a:xfrm>
                <a:prstGeom prst="rect">
                  <a:avLst/>
                </a:prstGeom>
                <a:blipFill>
                  <a:blip r:embed="rId10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Line 6">
              <a:extLst>
                <a:ext uri="{FF2B5EF4-FFF2-40B4-BE49-F238E27FC236}">
                  <a16:creationId xmlns:a16="http://schemas.microsoft.com/office/drawing/2014/main" id="{2BC4D7FC-8BF1-2ABD-CF07-E8AE0AECA9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9133" y="2134792"/>
              <a:ext cx="1447800" cy="6858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B557D049-6465-E11B-05EB-783CBC2D19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25333" y="2820592"/>
              <a:ext cx="1371600" cy="6096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EB75761-876F-D780-60D3-2BA0CC43BE0D}"/>
                    </a:ext>
                  </a:extLst>
                </p:cNvPr>
                <p:cNvSpPr/>
                <p:nvPr/>
              </p:nvSpPr>
              <p:spPr>
                <a:xfrm>
                  <a:off x="5827427" y="342836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EB75761-876F-D780-60D3-2BA0CC43BE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7427" y="3428362"/>
                  <a:ext cx="724779" cy="306528"/>
                </a:xfrm>
                <a:prstGeom prst="rect">
                  <a:avLst/>
                </a:prstGeom>
                <a:blipFill>
                  <a:blip r:embed="rId11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A75C60F5-BCEB-B879-E46B-25B577C44D6B}"/>
                    </a:ext>
                  </a:extLst>
                </p:cNvPr>
                <p:cNvSpPr/>
                <p:nvPr/>
              </p:nvSpPr>
              <p:spPr>
                <a:xfrm>
                  <a:off x="5539895" y="221354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A75C60F5-BCEB-B879-E46B-25B577C44D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895" y="2213542"/>
                  <a:ext cx="724779" cy="306528"/>
                </a:xfrm>
                <a:prstGeom prst="rect">
                  <a:avLst/>
                </a:prstGeom>
                <a:blipFill>
                  <a:blip r:embed="rId12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71F5F523-8B31-499B-3451-B1A9C9C5ED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133" y="2820592"/>
              <a:ext cx="1447800" cy="18288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2" name="Line 6">
              <a:extLst>
                <a:ext uri="{FF2B5EF4-FFF2-40B4-BE49-F238E27FC236}">
                  <a16:creationId xmlns:a16="http://schemas.microsoft.com/office/drawing/2014/main" id="{65344471-8E40-B2AC-8B3D-2B18B526D5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7206" y="2780851"/>
              <a:ext cx="1281760" cy="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C685A4DF-A8DA-3A26-FC76-D73842A21DC1}"/>
                    </a:ext>
                  </a:extLst>
                </p:cNvPr>
                <p:cNvSpPr/>
                <p:nvPr/>
              </p:nvSpPr>
              <p:spPr>
                <a:xfrm>
                  <a:off x="7330401" y="2403851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C685A4DF-A8DA-3A26-FC76-D73842A21D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01" y="2403851"/>
                  <a:ext cx="581837" cy="306528"/>
                </a:xfrm>
                <a:prstGeom prst="rect">
                  <a:avLst/>
                </a:prstGeom>
                <a:blipFill>
                  <a:blip r:embed="rId13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CF99840-E697-7A84-8341-513C05D197D0}"/>
                    </a:ext>
                  </a:extLst>
                </p:cNvPr>
                <p:cNvSpPr/>
                <p:nvPr/>
              </p:nvSpPr>
              <p:spPr>
                <a:xfrm>
                  <a:off x="5395827" y="3771687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CF99840-E697-7A84-8341-513C05D197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27" y="3771687"/>
                  <a:ext cx="724779" cy="306528"/>
                </a:xfrm>
                <a:prstGeom prst="rect">
                  <a:avLst/>
                </a:prstGeom>
                <a:blipFill>
                  <a:blip r:embed="rId14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B7943F93-C681-992D-CDE8-8652EAFBC030}"/>
                    </a:ext>
                  </a:extLst>
                </p:cNvPr>
                <p:cNvSpPr/>
                <p:nvPr/>
              </p:nvSpPr>
              <p:spPr>
                <a:xfrm>
                  <a:off x="9979234" y="3043354"/>
                  <a:ext cx="132224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kern="0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kern="0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B7943F93-C681-992D-CDE8-8652EAFBC0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9234" y="3043354"/>
                  <a:ext cx="1322248" cy="306528"/>
                </a:xfrm>
                <a:prstGeom prst="rect">
                  <a:avLst/>
                </a:prstGeom>
                <a:blipFill>
                  <a:blip r:embed="rId15"/>
                  <a:stretch>
                    <a:fillRect t="-6349" r="-9813" b="-126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Line 6">
              <a:extLst>
                <a:ext uri="{FF2B5EF4-FFF2-40B4-BE49-F238E27FC236}">
                  <a16:creationId xmlns:a16="http://schemas.microsoft.com/office/drawing/2014/main" id="{FAAE0037-D288-9033-95BB-E5400E73F1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78965" y="2780851"/>
              <a:ext cx="1096129" cy="65674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7" name="Line 6">
              <a:extLst>
                <a:ext uri="{FF2B5EF4-FFF2-40B4-BE49-F238E27FC236}">
                  <a16:creationId xmlns:a16="http://schemas.microsoft.com/office/drawing/2014/main" id="{0CE61EF3-1CAA-6F45-910A-2A50F8C6F8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75827" y="3412686"/>
              <a:ext cx="1099267" cy="63877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8" name="Line 6">
              <a:extLst>
                <a:ext uri="{FF2B5EF4-FFF2-40B4-BE49-F238E27FC236}">
                  <a16:creationId xmlns:a16="http://schemas.microsoft.com/office/drawing/2014/main" id="{7847ADD1-2813-1413-AE50-732EF01555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56094" y="3427636"/>
              <a:ext cx="1470378" cy="2557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5E9DC2E0-CF3B-78B0-51B3-0E4D08411124}"/>
                    </a:ext>
                  </a:extLst>
                </p:cNvPr>
                <p:cNvSpPr/>
                <p:nvPr/>
              </p:nvSpPr>
              <p:spPr>
                <a:xfrm>
                  <a:off x="8348882" y="280221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311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5E9DC2E0-CF3B-78B0-51B3-0E4D084111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8882" y="2802213"/>
                  <a:ext cx="724779" cy="306528"/>
                </a:xfrm>
                <a:prstGeom prst="rect">
                  <a:avLst/>
                </a:prstGeom>
                <a:blipFill>
                  <a:blip r:embed="rId1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4080CFA5-45FA-4E04-D9F0-78B6DF6A4FA3}"/>
                    </a:ext>
                  </a:extLst>
                </p:cNvPr>
                <p:cNvSpPr/>
                <p:nvPr/>
              </p:nvSpPr>
              <p:spPr>
                <a:xfrm>
                  <a:off x="8351446" y="3640939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  <m:r>
                          <a:rPr kumimoji="0" lang="en-US" sz="20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4080CFA5-45FA-4E04-D9F0-78B6DF6A4F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1446" y="3640939"/>
                  <a:ext cx="724779" cy="306528"/>
                </a:xfrm>
                <a:prstGeom prst="rect">
                  <a:avLst/>
                </a:prstGeom>
                <a:blipFill>
                  <a:blip r:embed="rId17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FE59F236-95FA-BB47-D9EA-35DE130B8736}"/>
                    </a:ext>
                  </a:extLst>
                </p:cNvPr>
                <p:cNvSpPr/>
                <p:nvPr/>
              </p:nvSpPr>
              <p:spPr>
                <a:xfrm>
                  <a:off x="5816176" y="310610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FE59F236-95FA-BB47-D9EA-35DE130B87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6176" y="3106103"/>
                  <a:ext cx="724779" cy="306528"/>
                </a:xfrm>
                <a:prstGeom prst="rect">
                  <a:avLst/>
                </a:prstGeom>
                <a:blipFill>
                  <a:blip r:embed="rId18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7DE2913E-BD11-89B5-2DE1-9607B5844AFB}"/>
                    </a:ext>
                  </a:extLst>
                </p:cNvPr>
                <p:cNvSpPr/>
                <p:nvPr/>
              </p:nvSpPr>
              <p:spPr>
                <a:xfrm>
                  <a:off x="629159" y="1982393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7DE2913E-BD11-89B5-2DE1-9607B5844A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9" y="1982393"/>
                  <a:ext cx="479504" cy="306528"/>
                </a:xfrm>
                <a:prstGeom prst="rect">
                  <a:avLst/>
                </a:prstGeom>
                <a:blipFill>
                  <a:blip r:embed="rId19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Line 6">
              <a:extLst>
                <a:ext uri="{FF2B5EF4-FFF2-40B4-BE49-F238E27FC236}">
                  <a16:creationId xmlns:a16="http://schemas.microsoft.com/office/drawing/2014/main" id="{C410FA42-F2BA-18D8-A6DE-D8CB83BA67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574" y="2210992"/>
              <a:ext cx="2017731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77C682F6-92AD-5A69-3A79-538BE030F873}"/>
                    </a:ext>
                  </a:extLst>
                </p:cNvPr>
                <p:cNvSpPr/>
                <p:nvPr/>
              </p:nvSpPr>
              <p:spPr>
                <a:xfrm>
                  <a:off x="629158" y="3189925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77C682F6-92AD-5A69-3A79-538BE030F8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8" y="3189925"/>
                  <a:ext cx="479504" cy="306528"/>
                </a:xfrm>
                <a:prstGeom prst="rect">
                  <a:avLst/>
                </a:prstGeom>
                <a:blipFill>
                  <a:blip r:embed="rId20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C214ED8-1E97-3DDA-EF61-8C569EE28643}"/>
                    </a:ext>
                  </a:extLst>
                </p:cNvPr>
                <p:cNvSpPr/>
                <p:nvPr/>
              </p:nvSpPr>
              <p:spPr>
                <a:xfrm>
                  <a:off x="629158" y="4409125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C214ED8-1E97-3DDA-EF61-8C569EE286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8" y="4409125"/>
                  <a:ext cx="479504" cy="306528"/>
                </a:xfrm>
                <a:prstGeom prst="rect">
                  <a:avLst/>
                </a:prstGeom>
                <a:blipFill>
                  <a:blip r:embed="rId21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Line 6">
              <a:extLst>
                <a:ext uri="{FF2B5EF4-FFF2-40B4-BE49-F238E27FC236}">
                  <a16:creationId xmlns:a16="http://schemas.microsoft.com/office/drawing/2014/main" id="{CEFB8DC1-BFA5-8EE0-B4CE-3814C03758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6" y="22109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77" name="Line 6">
              <a:extLst>
                <a:ext uri="{FF2B5EF4-FFF2-40B4-BE49-F238E27FC236}">
                  <a16:creationId xmlns:a16="http://schemas.microsoft.com/office/drawing/2014/main" id="{A52332DB-37AA-E425-0BF2-2971DBFAAC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6" y="2210992"/>
              <a:ext cx="1447800" cy="24384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65D2391-9C65-F739-C73B-50836D479C32}"/>
                    </a:ext>
                  </a:extLst>
                </p:cNvPr>
                <p:cNvSpPr/>
                <p:nvPr/>
              </p:nvSpPr>
              <p:spPr>
                <a:xfrm>
                  <a:off x="2211715" y="1803560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65D2391-9C65-F739-C73B-50836D479C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1715" y="1803560"/>
                  <a:ext cx="724779" cy="306528"/>
                </a:xfrm>
                <a:prstGeom prst="rect">
                  <a:avLst/>
                </a:prstGeom>
                <a:blipFill>
                  <a:blip r:embed="rId22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BF17244C-24E2-59BD-B90B-083C61510825}"/>
                    </a:ext>
                  </a:extLst>
                </p:cNvPr>
                <p:cNvSpPr/>
                <p:nvPr/>
              </p:nvSpPr>
              <p:spPr>
                <a:xfrm>
                  <a:off x="2576553" y="2847224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BF17244C-24E2-59BD-B90B-083C615108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6553" y="2847224"/>
                  <a:ext cx="724779" cy="306528"/>
                </a:xfrm>
                <a:prstGeom prst="rect">
                  <a:avLst/>
                </a:prstGeom>
                <a:blipFill>
                  <a:blip r:embed="rId23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BCF76E45-FDB3-D7FD-0A62-9C91580B1B05}"/>
                    </a:ext>
                  </a:extLst>
                </p:cNvPr>
                <p:cNvSpPr/>
                <p:nvPr/>
              </p:nvSpPr>
              <p:spPr>
                <a:xfrm>
                  <a:off x="2714417" y="2492334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BCF76E45-FDB3-D7FD-0A62-9C91580B1B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4417" y="2492334"/>
                  <a:ext cx="724779" cy="306528"/>
                </a:xfrm>
                <a:prstGeom prst="rect">
                  <a:avLst/>
                </a:prstGeom>
                <a:blipFill>
                  <a:blip r:embed="rId24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Line 6">
              <a:extLst>
                <a:ext uri="{FF2B5EF4-FFF2-40B4-BE49-F238E27FC236}">
                  <a16:creationId xmlns:a16="http://schemas.microsoft.com/office/drawing/2014/main" id="{819AC54B-4462-86ED-E273-542C096198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574" y="3418524"/>
              <a:ext cx="2017731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2" name="Line 6">
              <a:extLst>
                <a:ext uri="{FF2B5EF4-FFF2-40B4-BE49-F238E27FC236}">
                  <a16:creationId xmlns:a16="http://schemas.microsoft.com/office/drawing/2014/main" id="{A0AA084A-EF57-DFBA-22CF-24D3807241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7" y="22109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3" name="Line 6">
              <a:extLst>
                <a:ext uri="{FF2B5EF4-FFF2-40B4-BE49-F238E27FC236}">
                  <a16:creationId xmlns:a16="http://schemas.microsoft.com/office/drawing/2014/main" id="{A4D07299-1A7B-CF88-A7B5-7BD9EEE34F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7" y="34301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C1369C2D-665F-8900-EB80-8B083D74A756}"/>
                    </a:ext>
                  </a:extLst>
                </p:cNvPr>
                <p:cNvSpPr/>
                <p:nvPr/>
              </p:nvSpPr>
              <p:spPr>
                <a:xfrm>
                  <a:off x="2112492" y="2201319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C1369C2D-665F-8900-EB80-8B083D74A7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2492" y="2201319"/>
                  <a:ext cx="724779" cy="306528"/>
                </a:xfrm>
                <a:prstGeom prst="rect">
                  <a:avLst/>
                </a:prstGeom>
                <a:blipFill>
                  <a:blip r:embed="rId25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5A10A602-1B43-89F4-3620-00B564CC9238}"/>
                    </a:ext>
                  </a:extLst>
                </p:cNvPr>
                <p:cNvSpPr/>
                <p:nvPr/>
              </p:nvSpPr>
              <p:spPr>
                <a:xfrm>
                  <a:off x="2326175" y="310354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5A10A602-1B43-89F4-3620-00B564CC92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175" y="3103543"/>
                  <a:ext cx="724779" cy="306528"/>
                </a:xfrm>
                <a:prstGeom prst="rect">
                  <a:avLst/>
                </a:prstGeom>
                <a:blipFill>
                  <a:blip r:embed="rId2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73D7AC6C-3470-F991-09DD-D284651CBF72}"/>
                    </a:ext>
                  </a:extLst>
                </p:cNvPr>
                <p:cNvSpPr/>
                <p:nvPr/>
              </p:nvSpPr>
              <p:spPr>
                <a:xfrm>
                  <a:off x="2179094" y="4191627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73D7AC6C-3470-F991-09DD-D284651CBF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9094" y="4191627"/>
                  <a:ext cx="724779" cy="306528"/>
                </a:xfrm>
                <a:prstGeom prst="rect">
                  <a:avLst/>
                </a:prstGeom>
                <a:blipFill>
                  <a:blip r:embed="rId27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A9D16A3F-66EB-B5A8-79F8-850CBDB9A101}"/>
                    </a:ext>
                  </a:extLst>
                </p:cNvPr>
                <p:cNvSpPr/>
                <p:nvPr/>
              </p:nvSpPr>
              <p:spPr>
                <a:xfrm>
                  <a:off x="2318166" y="458389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A9D16A3F-66EB-B5A8-79F8-850CBDB9A1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8166" y="4583892"/>
                  <a:ext cx="724779" cy="306528"/>
                </a:xfrm>
                <a:prstGeom prst="rect">
                  <a:avLst/>
                </a:prstGeom>
                <a:blipFill>
                  <a:blip r:embed="rId28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BD5A1F9C-63DF-749C-A3C4-2906CCFB8B4A}"/>
                    </a:ext>
                  </a:extLst>
                </p:cNvPr>
                <p:cNvSpPr/>
                <p:nvPr/>
              </p:nvSpPr>
              <p:spPr>
                <a:xfrm>
                  <a:off x="3035676" y="2304586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BD5A1F9C-63DF-749C-A3C4-2906CCFB8B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5676" y="2304586"/>
                  <a:ext cx="576965" cy="306528"/>
                </a:xfrm>
                <a:prstGeom prst="rect">
                  <a:avLst/>
                </a:prstGeom>
                <a:blipFill>
                  <a:blip r:embed="rId29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8BE7E06-0868-D477-EA6E-DC1726407365}"/>
                    </a:ext>
                  </a:extLst>
                </p:cNvPr>
                <p:cNvSpPr/>
                <p:nvPr/>
              </p:nvSpPr>
              <p:spPr>
                <a:xfrm>
                  <a:off x="3037602" y="3516996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8BE7E06-0868-D477-EA6E-DC17264073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7602" y="3516996"/>
                  <a:ext cx="532518" cy="306528"/>
                </a:xfrm>
                <a:prstGeom prst="rect">
                  <a:avLst/>
                </a:prstGeom>
                <a:blipFill>
                  <a:blip r:embed="rId30"/>
                  <a:stretch>
                    <a:fillRect l="-4651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31527287-C2E7-1AB1-08C0-2BCDE5DB681A}"/>
                    </a:ext>
                  </a:extLst>
                </p:cNvPr>
                <p:cNvSpPr/>
                <p:nvPr/>
              </p:nvSpPr>
              <p:spPr>
                <a:xfrm>
                  <a:off x="3044210" y="4742904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31527287-C2E7-1AB1-08C0-2BCDE5DB6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4210" y="4742904"/>
                  <a:ext cx="532518" cy="306528"/>
                </a:xfrm>
                <a:prstGeom prst="rect">
                  <a:avLst/>
                </a:prstGeom>
                <a:blipFill>
                  <a:blip r:embed="rId31"/>
                  <a:stretch>
                    <a:fillRect l="-4651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469E2368-99BD-3260-E4E3-28A7BE83B5B3}"/>
                    </a:ext>
                  </a:extLst>
                </p:cNvPr>
                <p:cNvSpPr/>
                <p:nvPr/>
              </p:nvSpPr>
              <p:spPr>
                <a:xfrm>
                  <a:off x="6212357" y="2922584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469E2368-99BD-3260-E4E3-28A7BE83B5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2357" y="2922584"/>
                  <a:ext cx="576965" cy="306528"/>
                </a:xfrm>
                <a:prstGeom prst="rect">
                  <a:avLst/>
                </a:prstGeom>
                <a:blipFill>
                  <a:blip r:embed="rId32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5CE8FD69-076D-990D-464B-8873D261C7BD}"/>
                    </a:ext>
                  </a:extLst>
                </p:cNvPr>
                <p:cNvSpPr/>
                <p:nvPr/>
              </p:nvSpPr>
              <p:spPr>
                <a:xfrm>
                  <a:off x="6251021" y="4139076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5CE8FD69-076D-990D-464B-8873D261C7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1021" y="4139076"/>
                  <a:ext cx="532518" cy="306528"/>
                </a:xfrm>
                <a:prstGeom prst="rect">
                  <a:avLst/>
                </a:prstGeom>
                <a:blipFill>
                  <a:blip r:embed="rId33"/>
                  <a:stretch>
                    <a:fillRect l="-4651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AD769D79-9548-9DB5-1D53-A7B08DF17574}"/>
                    </a:ext>
                  </a:extLst>
                </p:cNvPr>
                <p:cNvSpPr/>
                <p:nvPr/>
              </p:nvSpPr>
              <p:spPr>
                <a:xfrm>
                  <a:off x="8963167" y="3547335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AD769D79-9548-9DB5-1D53-A7B08DF175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3167" y="3547335"/>
                  <a:ext cx="576965" cy="306528"/>
                </a:xfrm>
                <a:prstGeom prst="rect">
                  <a:avLst/>
                </a:prstGeom>
                <a:blipFill>
                  <a:blip r:embed="rId34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Line 6">
              <a:extLst>
                <a:ext uri="{FF2B5EF4-FFF2-40B4-BE49-F238E27FC236}">
                  <a16:creationId xmlns:a16="http://schemas.microsoft.com/office/drawing/2014/main" id="{489A9C5E-AA3A-CE69-BB5E-F5D91C874A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2889" y="2152407"/>
              <a:ext cx="431843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F3E96EDC-6D3C-99F4-3AC7-171E67FE23C0}"/>
                    </a:ext>
                  </a:extLst>
                </p:cNvPr>
                <p:cNvSpPr/>
                <p:nvPr/>
              </p:nvSpPr>
              <p:spPr>
                <a:xfrm>
                  <a:off x="3393536" y="1762905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F3E96EDC-6D3C-99F4-3AC7-171E67FE23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6" y="1762905"/>
                  <a:ext cx="562345" cy="306528"/>
                </a:xfrm>
                <a:prstGeom prst="rect">
                  <a:avLst/>
                </a:prstGeom>
                <a:blipFill>
                  <a:blip r:embed="rId35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7" name="Line 6">
              <a:extLst>
                <a:ext uri="{FF2B5EF4-FFF2-40B4-BE49-F238E27FC236}">
                  <a16:creationId xmlns:a16="http://schemas.microsoft.com/office/drawing/2014/main" id="{C4202558-533D-E9C8-9806-6AD75F2BF1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1191" y="3437616"/>
              <a:ext cx="420405" cy="168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865EE4D-223E-95DC-BFA2-9F2C99DCE92F}"/>
                    </a:ext>
                  </a:extLst>
                </p:cNvPr>
                <p:cNvSpPr/>
                <p:nvPr/>
              </p:nvSpPr>
              <p:spPr>
                <a:xfrm>
                  <a:off x="3393537" y="3058304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865EE4D-223E-95DC-BFA2-9F2C99DCE9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7" y="3058304"/>
                  <a:ext cx="562345" cy="306528"/>
                </a:xfrm>
                <a:prstGeom prst="rect">
                  <a:avLst/>
                </a:prstGeom>
                <a:blipFill>
                  <a:blip r:embed="rId3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9" name="Line 6">
              <a:extLst>
                <a:ext uri="{FF2B5EF4-FFF2-40B4-BE49-F238E27FC236}">
                  <a16:creationId xmlns:a16="http://schemas.microsoft.com/office/drawing/2014/main" id="{DE216446-0BAF-D869-4213-0555502E5F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1189" y="4658504"/>
              <a:ext cx="531379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95368061-4593-07C5-A2E7-90E19FECC177}"/>
                    </a:ext>
                  </a:extLst>
                </p:cNvPr>
                <p:cNvSpPr/>
                <p:nvPr/>
              </p:nvSpPr>
              <p:spPr>
                <a:xfrm>
                  <a:off x="3393535" y="4277505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95368061-4593-07C5-A2E7-90E19FECC1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5" y="4277505"/>
                  <a:ext cx="562345" cy="306528"/>
                </a:xfrm>
                <a:prstGeom prst="rect">
                  <a:avLst/>
                </a:prstGeom>
                <a:blipFill>
                  <a:blip r:embed="rId37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6749BDA-6D1B-204A-F8F2-486EC901DAC1}"/>
                    </a:ext>
                  </a:extLst>
                </p:cNvPr>
                <p:cNvSpPr/>
                <p:nvPr/>
              </p:nvSpPr>
              <p:spPr>
                <a:xfrm>
                  <a:off x="3834733" y="19823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6749BDA-6D1B-204A-F8F2-486EC901DA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3" y="1982392"/>
                  <a:ext cx="381000" cy="368648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9D829C0-4870-1F79-FF06-2C631D500B5D}"/>
                    </a:ext>
                  </a:extLst>
                </p:cNvPr>
                <p:cNvSpPr/>
                <p:nvPr/>
              </p:nvSpPr>
              <p:spPr>
                <a:xfrm>
                  <a:off x="3834734" y="32015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9D829C0-4870-1F79-FF06-2C631D500B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4" y="3201592"/>
                  <a:ext cx="381000" cy="368648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E4B934E8-215B-A3E3-3E04-66E0425D4277}"/>
                    </a:ext>
                  </a:extLst>
                </p:cNvPr>
                <p:cNvSpPr/>
                <p:nvPr/>
              </p:nvSpPr>
              <p:spPr>
                <a:xfrm>
                  <a:off x="3031305" y="4420793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E4B934E8-215B-A3E3-3E04-66E0425D42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5" y="4420793"/>
                  <a:ext cx="381000" cy="368648"/>
                </a:xfrm>
                <a:prstGeom prst="rect">
                  <a:avLst/>
                </a:prstGeom>
                <a:blipFill>
                  <a:blip r:embed="rId40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A7377A06-1C1A-B7AA-776F-8418D82E52C0}"/>
                    </a:ext>
                  </a:extLst>
                </p:cNvPr>
                <p:cNvSpPr/>
                <p:nvPr/>
              </p:nvSpPr>
              <p:spPr>
                <a:xfrm>
                  <a:off x="3834733" y="4420793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A7377A06-1C1A-B7AA-776F-8418D82E52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3" y="4420793"/>
                  <a:ext cx="381000" cy="368648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F6D67664-4905-7C99-93FA-6A3B9DA592A4}"/>
                    </a:ext>
                  </a:extLst>
                </p:cNvPr>
                <p:cNvSpPr/>
                <p:nvPr/>
              </p:nvSpPr>
              <p:spPr>
                <a:xfrm>
                  <a:off x="6206569" y="3823545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F6D67664-4905-7C99-93FA-6A3B9DA592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569" y="3823545"/>
                  <a:ext cx="381000" cy="368648"/>
                </a:xfrm>
                <a:prstGeom prst="rect">
                  <a:avLst/>
                </a:prstGeom>
                <a:blipFill>
                  <a:blip r:embed="rId42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4B7C8C8F-3F6D-6A00-D19C-83E7814899DD}"/>
                    </a:ext>
                  </a:extLst>
                </p:cNvPr>
                <p:cNvSpPr/>
                <p:nvPr/>
              </p:nvSpPr>
              <p:spPr>
                <a:xfrm>
                  <a:off x="6976802" y="3823545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4B7C8C8F-3F6D-6A00-D19C-83E7814899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6802" y="3823545"/>
                  <a:ext cx="381000" cy="368648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CA8ED66A-B9D8-0D94-F4B6-4161FBFE2CB9}"/>
                    </a:ext>
                  </a:extLst>
                </p:cNvPr>
                <p:cNvSpPr/>
                <p:nvPr/>
              </p:nvSpPr>
              <p:spPr>
                <a:xfrm>
                  <a:off x="6206569" y="2604344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CA8ED66A-B9D8-0D94-F4B6-4161FBFE2C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569" y="2604344"/>
                  <a:ext cx="381000" cy="368648"/>
                </a:xfrm>
                <a:prstGeom prst="rect">
                  <a:avLst/>
                </a:prstGeom>
                <a:blipFill>
                  <a:blip r:embed="rId44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4E0F27E5-84EB-4E7E-0606-6089766ED683}"/>
                    </a:ext>
                  </a:extLst>
                </p:cNvPr>
                <p:cNvSpPr/>
                <p:nvPr/>
              </p:nvSpPr>
              <p:spPr>
                <a:xfrm>
                  <a:off x="6976802" y="2604344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4E0F27E5-84EB-4E7E-0606-6089766ED6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6802" y="2604344"/>
                  <a:ext cx="381000" cy="368648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C60ABE93-9F6F-CA35-2E96-C01E2974EE80}"/>
                    </a:ext>
                  </a:extLst>
                </p:cNvPr>
                <p:cNvSpPr/>
                <p:nvPr/>
              </p:nvSpPr>
              <p:spPr>
                <a:xfrm>
                  <a:off x="3031305" y="19823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C60ABE93-9F6F-CA35-2E96-C01E2974EE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5" y="1982392"/>
                  <a:ext cx="381000" cy="368648"/>
                </a:xfrm>
                <a:prstGeom prst="rect">
                  <a:avLst/>
                </a:prstGeom>
                <a:blipFill>
                  <a:blip r:embed="rId46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787E302A-9359-42DF-334B-70F44957FF69}"/>
                    </a:ext>
                  </a:extLst>
                </p:cNvPr>
                <p:cNvSpPr/>
                <p:nvPr/>
              </p:nvSpPr>
              <p:spPr>
                <a:xfrm>
                  <a:off x="3031306" y="32015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787E302A-9359-42DF-334B-70F44957FF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6" y="3201592"/>
                  <a:ext cx="381000" cy="368648"/>
                </a:xfrm>
                <a:prstGeom prst="rect">
                  <a:avLst/>
                </a:prstGeom>
                <a:blipFill>
                  <a:blip r:embed="rId47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5129716-525C-8E3C-4F21-90C4C205CC71}"/>
                    </a:ext>
                  </a:extLst>
                </p:cNvPr>
                <p:cNvSpPr/>
                <p:nvPr/>
              </p:nvSpPr>
              <p:spPr>
                <a:xfrm>
                  <a:off x="6539583" y="3657113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5129716-525C-8E3C-4F21-90C4C205CC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3" y="3657113"/>
                  <a:ext cx="562345" cy="306528"/>
                </a:xfrm>
                <a:prstGeom prst="rect">
                  <a:avLst/>
                </a:prstGeom>
                <a:blipFill>
                  <a:blip r:embed="rId4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0DE7B32-59D5-8BD7-8E88-83D57288786E}"/>
                    </a:ext>
                  </a:extLst>
                </p:cNvPr>
                <p:cNvSpPr/>
                <p:nvPr/>
              </p:nvSpPr>
              <p:spPr>
                <a:xfrm>
                  <a:off x="6539583" y="2402171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0DE7B32-59D5-8BD7-8E88-83D5728878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3" y="2402171"/>
                  <a:ext cx="562345" cy="306528"/>
                </a:xfrm>
                <a:prstGeom prst="rect">
                  <a:avLst/>
                </a:prstGeom>
                <a:blipFill>
                  <a:blip r:embed="rId49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E66A8272-5BE7-6A9E-8DBC-AF2497D56877}"/>
                    </a:ext>
                  </a:extLst>
                </p:cNvPr>
                <p:cNvSpPr/>
                <p:nvPr/>
              </p:nvSpPr>
              <p:spPr>
                <a:xfrm>
                  <a:off x="8975094" y="3219556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E66A8272-5BE7-6A9E-8DBC-AF2497D568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5094" y="3219556"/>
                  <a:ext cx="381000" cy="368648"/>
                </a:xfrm>
                <a:prstGeom prst="rect">
                  <a:avLst/>
                </a:prstGeom>
                <a:blipFill>
                  <a:blip r:embed="rId50"/>
                  <a:stretch>
                    <a:fillRect l="-9091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7422E4AF-2928-FDF3-9A18-970DA512795F}"/>
                    </a:ext>
                  </a:extLst>
                </p:cNvPr>
                <p:cNvSpPr/>
                <p:nvPr/>
              </p:nvSpPr>
              <p:spPr>
                <a:xfrm>
                  <a:off x="9749794" y="3213945"/>
                  <a:ext cx="381000" cy="368647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7422E4AF-2928-FDF3-9A18-970DA51279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9794" y="3213945"/>
                  <a:ext cx="381000" cy="368647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EBA45F7C-6798-4174-6DAB-239C93C66BBE}"/>
                    </a:ext>
                  </a:extLst>
                </p:cNvPr>
                <p:cNvSpPr/>
                <p:nvPr/>
              </p:nvSpPr>
              <p:spPr>
                <a:xfrm>
                  <a:off x="9295123" y="3031890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EBA45F7C-6798-4174-6DAB-239C93C66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5123" y="3031890"/>
                  <a:ext cx="562345" cy="306528"/>
                </a:xfrm>
                <a:prstGeom prst="rect">
                  <a:avLst/>
                </a:prstGeom>
                <a:blipFill>
                  <a:blip r:embed="rId52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E57E34-92B7-0D48-14B1-C56B92807720}"/>
                  </a:ext>
                </a:extLst>
              </p:cNvPr>
              <p:cNvSpPr/>
              <p:nvPr/>
            </p:nvSpPr>
            <p:spPr>
              <a:xfrm>
                <a:off x="814613" y="5647173"/>
                <a:ext cx="8836393" cy="1242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1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2,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𝑘</m:t>
                                      </m:r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1,</m:t>
                                      </m:r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E57E34-92B7-0D48-14B1-C56B928077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613" y="5647173"/>
                <a:ext cx="8836393" cy="1242007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59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C367D-D602-BCD2-C342-424094901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39D04-973E-44F2-E8C5-015E89583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85C1F-96A0-18FB-60EB-C0B04C1E6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Tons of repeated partial derivatives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02F802-4297-4DFC-F074-37206DCF6F83}"/>
                  </a:ext>
                </a:extLst>
              </p:cNvPr>
              <p:cNvSpPr/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1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2,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1,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02F802-4297-4DFC-F074-37206DCF6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9987435-A14F-ABA6-C471-1449E7E2C8B7}"/>
                  </a:ext>
                </a:extLst>
              </p:cNvPr>
              <p:cNvSpPr/>
              <p:nvPr/>
            </p:nvSpPr>
            <p:spPr>
              <a:xfrm>
                <a:off x="649082" y="3368342"/>
                <a:ext cx="322742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9987435-A14F-ABA6-C471-1449E7E2C8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082" y="3368342"/>
                <a:ext cx="3227422" cy="8853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977BF5B-E5D4-8920-495F-C8ADF7C99D3F}"/>
                  </a:ext>
                </a:extLst>
              </p:cNvPr>
              <p:cNvSpPr/>
              <p:nvPr/>
            </p:nvSpPr>
            <p:spPr>
              <a:xfrm>
                <a:off x="683440" y="4261401"/>
                <a:ext cx="4643515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977BF5B-E5D4-8920-495F-C8ADF7C99D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40" y="4261401"/>
                <a:ext cx="4643515" cy="8853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607F295-9806-F114-E6FE-1A6B513679F1}"/>
                  </a:ext>
                </a:extLst>
              </p:cNvPr>
              <p:cNvSpPr/>
              <p:nvPr/>
            </p:nvSpPr>
            <p:spPr>
              <a:xfrm>
                <a:off x="675479" y="5129420"/>
                <a:ext cx="597035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607F295-9806-F114-E6FE-1A6B51367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79" y="5129420"/>
                <a:ext cx="5970352" cy="885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DA5D3BFE-924F-5259-140F-4A2656F09FB2}"/>
              </a:ext>
            </a:extLst>
          </p:cNvPr>
          <p:cNvGrpSpPr/>
          <p:nvPr/>
        </p:nvGrpSpPr>
        <p:grpSpPr>
          <a:xfrm>
            <a:off x="5198517" y="1722276"/>
            <a:ext cx="6528620" cy="2860881"/>
            <a:chOff x="857179" y="1940893"/>
            <a:chExt cx="10196303" cy="4021462"/>
          </a:xfrm>
        </p:grpSpPr>
        <p:sp>
          <p:nvSpPr>
            <p:cNvPr id="86" name="Line 6">
              <a:extLst>
                <a:ext uri="{FF2B5EF4-FFF2-40B4-BE49-F238E27FC236}">
                  <a16:creationId xmlns:a16="http://schemas.microsoft.com/office/drawing/2014/main" id="{EB3F5666-9E07-30D0-EBBA-5BB761BCAA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9570" y="2131857"/>
              <a:ext cx="526394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7" name="Line 6">
              <a:extLst>
                <a:ext uri="{FF2B5EF4-FFF2-40B4-BE49-F238E27FC236}">
                  <a16:creationId xmlns:a16="http://schemas.microsoft.com/office/drawing/2014/main" id="{0AA18B77-2F4D-628C-A8B0-2663AFA887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9571" y="3755048"/>
              <a:ext cx="601593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8" name="Line 6">
              <a:extLst>
                <a:ext uri="{FF2B5EF4-FFF2-40B4-BE49-F238E27FC236}">
                  <a16:creationId xmlns:a16="http://schemas.microsoft.com/office/drawing/2014/main" id="{88954C68-4AF9-7C9D-7B30-9FA78641F4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9466" y="5268138"/>
              <a:ext cx="1991230" cy="1462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9" name="Line 6">
              <a:extLst>
                <a:ext uri="{FF2B5EF4-FFF2-40B4-BE49-F238E27FC236}">
                  <a16:creationId xmlns:a16="http://schemas.microsoft.com/office/drawing/2014/main" id="{437FCFFD-AB1C-D39B-7A4F-28400E10ED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1914" y="2227340"/>
              <a:ext cx="1428785" cy="305541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0" name="Line 6">
              <a:extLst>
                <a:ext uri="{FF2B5EF4-FFF2-40B4-BE49-F238E27FC236}">
                  <a16:creationId xmlns:a16="http://schemas.microsoft.com/office/drawing/2014/main" id="{6BF519EC-B271-CEA0-1A3E-7DFABA0E8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1913" y="3755049"/>
              <a:ext cx="1428785" cy="152770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1" name="Line 6">
              <a:extLst>
                <a:ext uri="{FF2B5EF4-FFF2-40B4-BE49-F238E27FC236}">
                  <a16:creationId xmlns:a16="http://schemas.microsoft.com/office/drawing/2014/main" id="{52EF4F63-4CAA-D8DE-7FFB-30F317DCD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29569" y="5282757"/>
              <a:ext cx="524400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2" name="Line 6">
              <a:extLst>
                <a:ext uri="{FF2B5EF4-FFF2-40B4-BE49-F238E27FC236}">
                  <a16:creationId xmlns:a16="http://schemas.microsoft.com/office/drawing/2014/main" id="{56864A4F-0E86-3EAD-0E0E-5AE41D36FD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1162" y="3755049"/>
              <a:ext cx="1353585" cy="76385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3" name="Line 6">
              <a:extLst>
                <a:ext uri="{FF2B5EF4-FFF2-40B4-BE49-F238E27FC236}">
                  <a16:creationId xmlns:a16="http://schemas.microsoft.com/office/drawing/2014/main" id="{B574CBC6-967C-5954-3162-FDAFB0E83F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55961" y="4518904"/>
              <a:ext cx="1428786" cy="77847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4" name="Line 6">
              <a:extLst>
                <a:ext uri="{FF2B5EF4-FFF2-40B4-BE49-F238E27FC236}">
                  <a16:creationId xmlns:a16="http://schemas.microsoft.com/office/drawing/2014/main" id="{F4702CC8-7670-DD54-B152-D648F060DC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0639" y="2131856"/>
              <a:ext cx="1464108" cy="238704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5" name="Line 6">
              <a:extLst>
                <a:ext uri="{FF2B5EF4-FFF2-40B4-BE49-F238E27FC236}">
                  <a16:creationId xmlns:a16="http://schemas.microsoft.com/office/drawing/2014/main" id="{9DA443D9-A3C4-0FA9-CFCF-B0168AA596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78378" y="4518904"/>
              <a:ext cx="1276392" cy="1462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6" name="Line 6">
              <a:extLst>
                <a:ext uri="{FF2B5EF4-FFF2-40B4-BE49-F238E27FC236}">
                  <a16:creationId xmlns:a16="http://schemas.microsoft.com/office/drawing/2014/main" id="{15D7DE4D-9B20-1BE6-802F-BD407B4C49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963" y="2131857"/>
              <a:ext cx="1428785" cy="85933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7" name="Line 6">
              <a:extLst>
                <a:ext uri="{FF2B5EF4-FFF2-40B4-BE49-F238E27FC236}">
                  <a16:creationId xmlns:a16="http://schemas.microsoft.com/office/drawing/2014/main" id="{CD281FC7-3955-793A-EC9F-0E92C2C0EE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31162" y="2991193"/>
              <a:ext cx="1353585" cy="76385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8" name="Line 6">
              <a:extLst>
                <a:ext uri="{FF2B5EF4-FFF2-40B4-BE49-F238E27FC236}">
                  <a16:creationId xmlns:a16="http://schemas.microsoft.com/office/drawing/2014/main" id="{0E87439D-5296-1FB6-01AB-9D6AED53FB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55963" y="2991193"/>
              <a:ext cx="1428785" cy="2291564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9" name="Line 6">
              <a:extLst>
                <a:ext uri="{FF2B5EF4-FFF2-40B4-BE49-F238E27FC236}">
                  <a16:creationId xmlns:a16="http://schemas.microsoft.com/office/drawing/2014/main" id="{CBA97839-B113-B287-D8B5-8867B249CF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79763" y="2941396"/>
              <a:ext cx="1264925" cy="1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00" name="Line 6">
              <a:extLst>
                <a:ext uri="{FF2B5EF4-FFF2-40B4-BE49-F238E27FC236}">
                  <a16:creationId xmlns:a16="http://schemas.microsoft.com/office/drawing/2014/main" id="{9E833406-0825-9FBA-FE79-6E313D6200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4688" y="2941396"/>
              <a:ext cx="1081732" cy="822934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01" name="Line 6">
              <a:extLst>
                <a:ext uri="{FF2B5EF4-FFF2-40B4-BE49-F238E27FC236}">
                  <a16:creationId xmlns:a16="http://schemas.microsoft.com/office/drawing/2014/main" id="{5422DA04-2A5D-B5B5-19F2-1B8C6DD713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41591" y="3733112"/>
              <a:ext cx="1084829" cy="800412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02" name="Line 6">
              <a:extLst>
                <a:ext uri="{FF2B5EF4-FFF2-40B4-BE49-F238E27FC236}">
                  <a16:creationId xmlns:a16="http://schemas.microsoft.com/office/drawing/2014/main" id="{9363923C-0B82-8DFA-191D-4169C1418E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2416" y="3751845"/>
              <a:ext cx="1451066" cy="3204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E8917F0-C595-ACBD-EF64-EC556EDC3EB6}"/>
                    </a:ext>
                  </a:extLst>
                </p:cNvPr>
                <p:cNvSpPr/>
                <p:nvPr/>
              </p:nvSpPr>
              <p:spPr>
                <a:xfrm>
                  <a:off x="857180" y="1940894"/>
                  <a:ext cx="739046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E8917F0-C595-ACBD-EF64-EC556EDC3E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180" y="1940894"/>
                  <a:ext cx="739046" cy="56242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4" name="Line 6">
              <a:extLst>
                <a:ext uri="{FF2B5EF4-FFF2-40B4-BE49-F238E27FC236}">
                  <a16:creationId xmlns:a16="http://schemas.microsoft.com/office/drawing/2014/main" id="{B80B0399-44C8-20E9-45F5-064927D149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69467" y="2227339"/>
              <a:ext cx="199123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9007A190-F503-4838-F8FE-FC135B506E0A}"/>
                    </a:ext>
                  </a:extLst>
                </p:cNvPr>
                <p:cNvSpPr/>
                <p:nvPr/>
              </p:nvSpPr>
              <p:spPr>
                <a:xfrm>
                  <a:off x="857179" y="3453983"/>
                  <a:ext cx="739046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9007A190-F503-4838-F8FE-FC135B506E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179" y="3453983"/>
                  <a:ext cx="739046" cy="56242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CA4092A5-3E25-CE01-620D-C33452EB5E28}"/>
                    </a:ext>
                  </a:extLst>
                </p:cNvPr>
                <p:cNvSpPr/>
                <p:nvPr/>
              </p:nvSpPr>
              <p:spPr>
                <a:xfrm>
                  <a:off x="857181" y="4981692"/>
                  <a:ext cx="739046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CA4092A5-3E25-CE01-620D-C33452EB5E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181" y="4981692"/>
                  <a:ext cx="739046" cy="56242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7" name="Line 6">
              <a:extLst>
                <a:ext uri="{FF2B5EF4-FFF2-40B4-BE49-F238E27FC236}">
                  <a16:creationId xmlns:a16="http://schemas.microsoft.com/office/drawing/2014/main" id="{3C7B8884-1D5A-F81D-6E29-A84076093F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1914" y="2227339"/>
              <a:ext cx="1428785" cy="152770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08" name="Line 6">
              <a:extLst>
                <a:ext uri="{FF2B5EF4-FFF2-40B4-BE49-F238E27FC236}">
                  <a16:creationId xmlns:a16="http://schemas.microsoft.com/office/drawing/2014/main" id="{CA123A64-64D9-1262-D495-2526F4876B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1914" y="2227339"/>
              <a:ext cx="1428785" cy="305541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09" name="Line 6">
              <a:extLst>
                <a:ext uri="{FF2B5EF4-FFF2-40B4-BE49-F238E27FC236}">
                  <a16:creationId xmlns:a16="http://schemas.microsoft.com/office/drawing/2014/main" id="{B2B333EA-1CF1-B51D-2524-A07CE6062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9467" y="3740427"/>
              <a:ext cx="1991230" cy="1462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10" name="Line 6">
              <a:extLst>
                <a:ext uri="{FF2B5EF4-FFF2-40B4-BE49-F238E27FC236}">
                  <a16:creationId xmlns:a16="http://schemas.microsoft.com/office/drawing/2014/main" id="{E668C6CD-FAB5-C4DE-F3CC-4795C0015E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1915" y="2227339"/>
              <a:ext cx="1428785" cy="152770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11" name="Line 6">
              <a:extLst>
                <a:ext uri="{FF2B5EF4-FFF2-40B4-BE49-F238E27FC236}">
                  <a16:creationId xmlns:a16="http://schemas.microsoft.com/office/drawing/2014/main" id="{CE9E8390-5EAD-5D13-C691-20DF9A85BF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1915" y="3755048"/>
              <a:ext cx="1428785" cy="152770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743AF395-9DA2-6736-AC51-BC8A6B0BDB19}"/>
                    </a:ext>
                  </a:extLst>
                </p:cNvPr>
                <p:cNvSpPr/>
                <p:nvPr/>
              </p:nvSpPr>
              <p:spPr>
                <a:xfrm>
                  <a:off x="3205073" y="2344616"/>
                  <a:ext cx="889260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743AF395-9DA2-6736-AC51-BC8A6B0BDB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5073" y="2344616"/>
                  <a:ext cx="889260" cy="56242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2BA6FBB-C3CD-E3CD-63C5-CE5AFB651BD0}"/>
                    </a:ext>
                  </a:extLst>
                </p:cNvPr>
                <p:cNvSpPr/>
                <p:nvPr/>
              </p:nvSpPr>
              <p:spPr>
                <a:xfrm>
                  <a:off x="3366912" y="3863818"/>
                  <a:ext cx="525524" cy="5624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2BA6FBB-C3CD-E3CD-63C5-CE5AFB651B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6912" y="3863818"/>
                  <a:ext cx="525524" cy="562424"/>
                </a:xfrm>
                <a:prstGeom prst="rect">
                  <a:avLst/>
                </a:prstGeom>
                <a:blipFill>
                  <a:blip r:embed="rId10"/>
                  <a:stretch>
                    <a:fillRect l="-32143" r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CF1F7F8-4925-F980-C8B6-9AA626BDDAAC}"/>
                    </a:ext>
                  </a:extLst>
                </p:cNvPr>
                <p:cNvSpPr/>
                <p:nvPr/>
              </p:nvSpPr>
              <p:spPr>
                <a:xfrm>
                  <a:off x="3373434" y="5399931"/>
                  <a:ext cx="525524" cy="5624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CF1F7F8-4925-F980-C8B6-9AA626BDDA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3434" y="5399931"/>
                  <a:ext cx="525524" cy="562424"/>
                </a:xfrm>
                <a:prstGeom prst="rect">
                  <a:avLst/>
                </a:prstGeom>
                <a:blipFill>
                  <a:blip r:embed="rId11"/>
                  <a:stretch>
                    <a:fillRect l="-34545" r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7640ED7-14B6-7399-B69B-06D3CE28DC06}"/>
                    </a:ext>
                  </a:extLst>
                </p:cNvPr>
                <p:cNvSpPr/>
                <p:nvPr/>
              </p:nvSpPr>
              <p:spPr>
                <a:xfrm>
                  <a:off x="6340031" y="3118994"/>
                  <a:ext cx="889260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7640ED7-14B6-7399-B69B-06D3CE28DC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0031" y="3118994"/>
                  <a:ext cx="889260" cy="56242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FAEDB8B-1096-E84A-332B-E6FA63B8B988}"/>
                    </a:ext>
                  </a:extLst>
                </p:cNvPr>
                <p:cNvSpPr/>
                <p:nvPr/>
              </p:nvSpPr>
              <p:spPr>
                <a:xfrm>
                  <a:off x="6538125" y="4643310"/>
                  <a:ext cx="525524" cy="5624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FAEDB8B-1096-E84A-332B-E6FA63B8B9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8125" y="4643310"/>
                  <a:ext cx="525524" cy="562424"/>
                </a:xfrm>
                <a:prstGeom prst="rect">
                  <a:avLst/>
                </a:prstGeom>
                <a:blipFill>
                  <a:blip r:embed="rId13"/>
                  <a:stretch>
                    <a:fillRect l="-32143" r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303BF474-3E8E-5E38-D011-9827B6AFD28A}"/>
                    </a:ext>
                  </a:extLst>
                </p:cNvPr>
                <p:cNvSpPr/>
                <p:nvPr/>
              </p:nvSpPr>
              <p:spPr>
                <a:xfrm>
                  <a:off x="9054712" y="3901833"/>
                  <a:ext cx="889260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303BF474-3E8E-5E38-D011-9827B6AFD2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4712" y="3901833"/>
                  <a:ext cx="889260" cy="56242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Line 6">
              <a:extLst>
                <a:ext uri="{FF2B5EF4-FFF2-40B4-BE49-F238E27FC236}">
                  <a16:creationId xmlns:a16="http://schemas.microsoft.com/office/drawing/2014/main" id="{74A2109F-A14F-91F1-32B6-2D10A56EAB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7401" y="2153929"/>
              <a:ext cx="426171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19" name="Line 6">
              <a:extLst>
                <a:ext uri="{FF2B5EF4-FFF2-40B4-BE49-F238E27FC236}">
                  <a16:creationId xmlns:a16="http://schemas.microsoft.com/office/drawing/2014/main" id="{CD65BCBC-560A-42BE-8CE3-556E22198E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5594" y="3764350"/>
              <a:ext cx="414883" cy="211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20" name="Line 6">
              <a:extLst>
                <a:ext uri="{FF2B5EF4-FFF2-40B4-BE49-F238E27FC236}">
                  <a16:creationId xmlns:a16="http://schemas.microsoft.com/office/drawing/2014/main" id="{284ECC52-469D-1A5F-74E4-0973368D44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5592" y="5294175"/>
              <a:ext cx="524400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4EFD3695-33A9-6AF4-5BE0-391D8729E5AF}"/>
                    </a:ext>
                  </a:extLst>
                </p:cNvPr>
                <p:cNvSpPr/>
                <p:nvPr/>
              </p:nvSpPr>
              <p:spPr>
                <a:xfrm>
                  <a:off x="4153573" y="194089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4EFD3695-33A9-6AF4-5BE0-391D8729E5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3573" y="1940893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l="-15556" r="-8889" b="-8621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8725F7CF-F079-EA0E-F04A-D1243827DF52}"/>
                    </a:ext>
                  </a:extLst>
                </p:cNvPr>
                <p:cNvSpPr/>
                <p:nvPr/>
              </p:nvSpPr>
              <p:spPr>
                <a:xfrm>
                  <a:off x="4153574" y="3468602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8725F7CF-F079-EA0E-F04A-D1243827DF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3574" y="3468602"/>
                  <a:ext cx="375996" cy="461932"/>
                </a:xfrm>
                <a:prstGeom prst="rect">
                  <a:avLst/>
                </a:prstGeom>
                <a:blipFill>
                  <a:blip r:embed="rId16"/>
                  <a:stretch>
                    <a:fillRect l="-15556" r="-8889" b="-678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4D43838B-7925-AF3B-2E0F-EC28DC34F9C7}"/>
                    </a:ext>
                  </a:extLst>
                </p:cNvPr>
                <p:cNvSpPr/>
                <p:nvPr/>
              </p:nvSpPr>
              <p:spPr>
                <a:xfrm>
                  <a:off x="3360697" y="499631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4D43838B-7925-AF3B-2E0F-EC28DC34F9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0697" y="4996313"/>
                  <a:ext cx="375996" cy="461932"/>
                </a:xfrm>
                <a:prstGeom prst="rect">
                  <a:avLst/>
                </a:prstGeom>
                <a:blipFill>
                  <a:blip r:embed="rId17"/>
                  <a:stretch>
                    <a:fillRect l="-31818" r="-11364" b="-84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3E65E84B-51C2-2D6B-FFD2-BA120D8AFA0F}"/>
                    </a:ext>
                  </a:extLst>
                </p:cNvPr>
                <p:cNvSpPr/>
                <p:nvPr/>
              </p:nvSpPr>
              <p:spPr>
                <a:xfrm>
                  <a:off x="4153573" y="499631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3E65E84B-51C2-2D6B-FFD2-BA120D8AFA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3573" y="4996313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 l="-15556" r="-8889" b="-678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C781C0E4-8A6D-F720-27C2-B59BA5BE1516}"/>
                    </a:ext>
                  </a:extLst>
                </p:cNvPr>
                <p:cNvSpPr/>
                <p:nvPr/>
              </p:nvSpPr>
              <p:spPr>
                <a:xfrm>
                  <a:off x="6494257" y="424793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C781C0E4-8A6D-F720-27C2-B59BA5BE15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4257" y="424793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l="-31818" r="-11364" b="-678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1F831415-6F82-CC41-14E5-F2DF36092E8C}"/>
                    </a:ext>
                  </a:extLst>
                </p:cNvPr>
                <p:cNvSpPr/>
                <p:nvPr/>
              </p:nvSpPr>
              <p:spPr>
                <a:xfrm>
                  <a:off x="7254374" y="424793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1F831415-6F82-CC41-14E5-F2DF36092E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4374" y="424793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l="-15909" r="-11364" b="-678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B15774F4-B496-0E60-C855-CF30EE348252}"/>
                    </a:ext>
                  </a:extLst>
                </p:cNvPr>
                <p:cNvSpPr/>
                <p:nvPr/>
              </p:nvSpPr>
              <p:spPr>
                <a:xfrm>
                  <a:off x="6494257" y="2720225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B15774F4-B496-0E60-C855-CF30EE3482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4257" y="2720225"/>
                  <a:ext cx="375996" cy="461932"/>
                </a:xfrm>
                <a:prstGeom prst="rect">
                  <a:avLst/>
                </a:prstGeom>
                <a:blipFill>
                  <a:blip r:embed="rId21"/>
                  <a:stretch>
                    <a:fillRect l="-31818" r="-11364" b="-84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F4D32FE-DD40-DBF6-04D6-0FFB27F9F550}"/>
                    </a:ext>
                  </a:extLst>
                </p:cNvPr>
                <p:cNvSpPr/>
                <p:nvPr/>
              </p:nvSpPr>
              <p:spPr>
                <a:xfrm>
                  <a:off x="7254374" y="2720225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F4D32FE-DD40-DBF6-04D6-0FFB27F9F5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4374" y="2720225"/>
                  <a:ext cx="375996" cy="461932"/>
                </a:xfrm>
                <a:prstGeom prst="rect">
                  <a:avLst/>
                </a:prstGeom>
                <a:blipFill>
                  <a:blip r:embed="rId22"/>
                  <a:stretch>
                    <a:fillRect l="-15909" r="-11364" b="-84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8BA7664A-A642-37CD-2822-BB3CC76D9D3F}"/>
                    </a:ext>
                  </a:extLst>
                </p:cNvPr>
                <p:cNvSpPr/>
                <p:nvPr/>
              </p:nvSpPr>
              <p:spPr>
                <a:xfrm>
                  <a:off x="3360697" y="194089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8BA7664A-A642-37CD-2822-BB3CC76D9D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0697" y="1940893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 l="-31818" r="-11364" b="-8621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CC6BE052-DCA4-1F6E-0F16-20AF97E77CFC}"/>
                    </a:ext>
                  </a:extLst>
                </p:cNvPr>
                <p:cNvSpPr/>
                <p:nvPr/>
              </p:nvSpPr>
              <p:spPr>
                <a:xfrm>
                  <a:off x="3360698" y="3468602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CC6BE052-DCA4-1F6E-0F16-20AF97E77C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0698" y="3468602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l="-31818" r="-11364" b="-84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289044F7-2B89-FE87-8004-899DBACC6104}"/>
                    </a:ext>
                  </a:extLst>
                </p:cNvPr>
                <p:cNvSpPr/>
                <p:nvPr/>
              </p:nvSpPr>
              <p:spPr>
                <a:xfrm>
                  <a:off x="9226420" y="3491112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289044F7-2B89-FE87-8004-899DBACC610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6420" y="3491112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l="-31818" r="-11364" b="-84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53B81C1D-F2B6-D72B-2866-4D6B2D5C098C}"/>
                    </a:ext>
                  </a:extLst>
                </p:cNvPr>
                <p:cNvSpPr/>
                <p:nvPr/>
              </p:nvSpPr>
              <p:spPr>
                <a:xfrm>
                  <a:off x="9990945" y="3484081"/>
                  <a:ext cx="375996" cy="461930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53B81C1D-F2B6-D72B-2866-4D6B2D5C09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0945" y="3484081"/>
                  <a:ext cx="375996" cy="461930"/>
                </a:xfrm>
                <a:prstGeom prst="rect">
                  <a:avLst/>
                </a:prstGeom>
                <a:blipFill>
                  <a:blip r:embed="rId26"/>
                  <a:stretch>
                    <a:fillRect l="-13333" r="-11111" b="-678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B20D06D-CB18-B4DA-5648-6BB579F3F6EB}"/>
                  </a:ext>
                </a:extLst>
              </p14:cNvPr>
              <p14:cNvContentPartPr/>
              <p14:nvPr/>
            </p14:nvContentPartPr>
            <p14:xfrm>
              <a:off x="798480" y="1789560"/>
              <a:ext cx="11014920" cy="4330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B20D06D-CB18-B4DA-5648-6BB579F3F6E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89120" y="1780200"/>
                <a:ext cx="11033640" cy="434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21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79A49-5B7B-0F0A-F5A2-FEE2ADED2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7528-CD36-D53F-DCE9-3C7BE584C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 and Backpropagation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B76EA-CD6C-799B-4B14-1C1C12EEE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Scalar's version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FD414EE-25E7-401A-F65E-46934F201C30}"/>
                  </a:ext>
                </a:extLst>
              </p14:cNvPr>
              <p14:cNvContentPartPr/>
              <p14:nvPr/>
            </p14:nvContentPartPr>
            <p14:xfrm>
              <a:off x="831240" y="5247360"/>
              <a:ext cx="4189680" cy="83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FD414EE-25E7-401A-F65E-46934F201C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1880" y="5238000"/>
                <a:ext cx="4208400" cy="10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1290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5F658-7C20-ABE5-C133-135BAA543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8DD79-1344-A4CF-E34C-EC2CBBBA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2ED2-DC68-C461-C6BE-E43168815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95FAED0-8F04-4D25-1BD3-D9B4CA90B4FB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95FAED0-8F04-4D25-1BD3-D9B4CA90B4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766C69FE-98EC-09E9-F843-5FCF963683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4B9217-2238-4DD7-E3FC-8FDD0973CBAD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E7A0973-9639-8BA3-0A1B-FA1555006700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E7A0973-9639-8BA3-0A1B-FA15550067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8ACDDEB-8295-4B40-9165-35F30755242C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8ACDDEB-8295-4B40-9165-35F3075524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AD2DFE64-C9EF-3833-2D24-B29BA8670403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AD2DFE64-C9EF-3833-2D24-B29BA86704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72FB443-5C4D-B00C-771A-0B6255B22056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72FB443-5C4D-B00C-771A-0B6255B220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C8666797-FB9B-6E60-7DCE-9217C0811539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C8666797-FB9B-6E60-7DCE-9217C08115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DF6EE79-848E-E92D-C3D2-6D7E9A3BAF0C}"/>
                  </a:ext>
                </a:extLst>
              </p:cNvPr>
              <p:cNvSpPr/>
              <p:nvPr/>
            </p:nvSpPr>
            <p:spPr>
              <a:xfrm>
                <a:off x="4892700" y="342900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DF6EE79-848E-E92D-C3D2-6D7E9A3BAF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700" y="3429000"/>
                <a:ext cx="6475234" cy="7838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771FCC5-E053-AD1D-DFD2-C3C06781541D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771FCC5-E053-AD1D-DFD2-C3C0678154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61335605-CB2E-80AE-059B-3FC97E6AE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99195AE7-AE7E-1329-0AC4-FC1EA6F9388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E5893BC-AAB4-346C-2C9A-A4DF854E9DB6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E5893BC-AAB4-346C-2C9A-A4DF854E9D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4F976-79DE-3FC3-1A05-4E3A68993090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94A7C22-2F42-656F-F4B4-63701BE06572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94A7C22-2F42-656F-F4B4-63701BE065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8DA8297A-14AF-51F6-CB1C-168E17B6F126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8DA8297A-14AF-51F6-CB1C-168E17B6F1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9696E6A-D7B0-6853-2102-6C8A8CD57C5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9696E6A-D7B0-6853-2102-6C8A8CD57C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617E5EE-8430-99EF-19FF-955BE98A7C38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617E5EE-8430-99EF-19FF-955BE98A7C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B3544E9-9FB3-23A2-B376-DBACB1D23DDC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B3544E9-9FB3-23A2-B376-DBACB1D23D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F5AC52-EC3B-77C5-FD41-B00BE2C4CCD4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0B41A74-BA4E-B76B-4120-9B09657F324B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0B41A74-BA4E-B76B-4120-9B09657F32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B1C5C22-E1F0-0C30-8874-6A734C5787F8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B1C5C22-E1F0-0C30-8874-6A734C5787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8D39937-341B-90A1-CF02-633F05298A5D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8D39937-341B-90A1-CF02-633F05298A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E9168E0-34F8-F623-0DD1-95C9847D1F9F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E9168E0-34F8-F623-0DD1-95C9847D1F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6A74D4B-EAA2-74B2-080F-7E95368ECDC4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6A74D4B-EAA2-74B2-080F-7E95368ECD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A45EA6-7666-CC6F-5F54-5860B0FAFA93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2AE8D3B-1841-B518-B239-B7711C25B1FF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2AE8D3B-1841-B518-B239-B7711C25B1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FAF484A-2CF3-081A-4882-BCAB93DE5A60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FAF484A-2CF3-081A-4882-BCAB93DE5A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E322E65-8774-5121-CB30-8A71E0802B1D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E322E65-8774-5121-CB30-8A71E0802B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23C3B7-4965-8E48-7336-6F47844B2679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23C3B7-4965-8E48-7336-6F47844B26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CFE804C-B678-02E1-C092-4C4AC0BA5039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CFE804C-B678-02E1-C092-4C4AC0BA50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694D253-EE87-5B10-420F-42F6F7A6E62E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547623B-DD10-CDF0-A2F9-4D3795977443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547623B-DD10-CDF0-A2F9-4D37959774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E8FB1CE-13C3-58C8-27AA-4A1C713ED31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E8FB1CE-13C3-58C8-27AA-4A1C713ED3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7B8480F-4728-22CB-E1F7-C10A85456F9C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7B8480F-4728-22CB-E1F7-C10A85456F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75AE74D-9AF0-9755-AB75-62B22AC04E7B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75AE74D-9AF0-9755-AB75-62B22AC04E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B41670BC-6F5E-E558-76EA-DA62EADF99CE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B41670BC-6F5E-E558-76EA-DA62EADF99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3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EC5B95-0C21-E61A-8271-2578E12BF207}"/>
                  </a:ext>
                </a:extLst>
              </p:cNvPr>
              <p:cNvSpPr/>
              <p:nvPr/>
            </p:nvSpPr>
            <p:spPr>
              <a:xfrm>
                <a:off x="6061556" y="4293609"/>
                <a:ext cx="5657511" cy="155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cs typeface="Calibri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b="0" i="1" dirty="0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𝑓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𝑔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000" i="1" dirty="0">
                                                      <a:latin typeface="Cambria Math" panose="02040503050406030204" pitchFamily="18" charset="0"/>
                                                      <a:cs typeface="Calibri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b="0" i="1" dirty="0" smtClean="0">
                                                      <a:latin typeface="Cambria Math" panose="02040503050406030204" pitchFamily="18" charset="0"/>
                                                      <a:cs typeface="Calibri"/>
                                                    </a:rPr>
                                                    <m:t>𝑓</m:t>
                                                  </m:r>
                                                  <m:d>
                                                    <m:dPr>
                                                      <m:ctrlPr>
                                                        <a:rPr lang="en-US" sz="2000" b="0" i="1" dirty="0" smtClean="0">
                                                          <a:latin typeface="Cambria Math" panose="02040503050406030204" pitchFamily="18" charset="0"/>
                                                          <a:cs typeface="Calibri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2000" i="1" dirty="0">
                                                          <a:latin typeface="Cambria Math" panose="02040503050406030204" pitchFamily="18" charset="0"/>
                                                          <a:cs typeface="Calibri"/>
                                                        </a:rPr>
                                                        <m:t>𝑔</m:t>
                                                      </m:r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000" i="1" dirty="0">
                                                              <a:latin typeface="Cambria Math" panose="02040503050406030204" pitchFamily="18" charset="0"/>
                                                              <a:cs typeface="Calibri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000" i="1" dirty="0">
                                                              <a:latin typeface="Cambria Math" panose="02040503050406030204" pitchFamily="18" charset="0"/>
                                                              <a:cs typeface="Calibri"/>
                                                            </a:rPr>
                                                            <m:t>𝑓</m:t>
                                                          </m:r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sz="2000" i="1" dirty="0">
                                                                  <a:latin typeface="Cambria Math" panose="02040503050406030204" pitchFamily="18" charset="0"/>
                                                                  <a:cs typeface="Calibri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sz="2000" i="1" dirty="0">
                                                                  <a:latin typeface="Cambria Math" panose="02040503050406030204" pitchFamily="18" charset="0"/>
                                                                  <a:cs typeface="Calibri"/>
                                                                </a:rPr>
                                                                <m:t>𝑥</m:t>
                                                              </m:r>
                                                            </m:e>
                                                          </m:d>
                                                        </m:e>
                                                      </m:d>
                                                    </m:e>
                                                  </m:d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sz="2000" i="1" dirty="0">
                              <a:latin typeface="Cambria Math" charset="0"/>
                              <a:cs typeface="Calibri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EC5B95-0C21-E61A-8271-2578E12BF2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556" y="4293609"/>
                <a:ext cx="5657511" cy="155343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E917E4E-FD27-5129-9BE4-5429D68879FD}"/>
                  </a:ext>
                </a:extLst>
              </p:cNvPr>
              <p:cNvSpPr/>
              <p:nvPr/>
            </p:nvSpPr>
            <p:spPr>
              <a:xfrm>
                <a:off x="824066" y="3597351"/>
                <a:ext cx="33516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ℓ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𝑓</m:t>
                      </m:r>
                      <m:d>
                        <m:d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ℓ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ℓ−1</m:t>
                              </m:r>
                            </m:sub>
                          </m:sSub>
                        </m:e>
                      </m:d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ℓ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⋅</m:t>
                      </m:r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ℓ−1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E917E4E-FD27-5129-9BE4-5429D68879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066" y="3597351"/>
                <a:ext cx="3351687" cy="400110"/>
              </a:xfrm>
              <a:prstGeom prst="rect">
                <a:avLst/>
              </a:prstGeom>
              <a:blipFill>
                <a:blip r:embed="rId32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821F1E-0B15-1A4C-A62D-97F4A22E49B4}"/>
                  </a:ext>
                </a:extLst>
              </p:cNvPr>
              <p:cNvSpPr/>
              <p:nvPr/>
            </p:nvSpPr>
            <p:spPr>
              <a:xfrm>
                <a:off x="824066" y="4260140"/>
                <a:ext cx="145097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ℓ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821F1E-0B15-1A4C-A62D-97F4A22E4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066" y="4260140"/>
                <a:ext cx="1450974" cy="400110"/>
              </a:xfrm>
              <a:prstGeom prst="rect">
                <a:avLst/>
              </a:prstGeom>
              <a:blipFill>
                <a:blip r:embed="rId3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FA6A4BD-DDA5-A0D4-4EA0-8906EEAA2319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FA6A4BD-DDA5-A0D4-4EA0-8906EEAA23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4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AEAABA3-C220-DC76-37C9-87DB29D849E5}"/>
                  </a:ext>
                </a:extLst>
              </p14:cNvPr>
              <p14:cNvContentPartPr/>
              <p14:nvPr/>
            </p14:nvContentPartPr>
            <p14:xfrm>
              <a:off x="1750680" y="2033640"/>
              <a:ext cx="3789360" cy="20260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AEAABA3-C220-DC76-37C9-87DB29D849E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741320" y="2024280"/>
                <a:ext cx="3808080" cy="204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917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43E4A-1AF1-CEF1-82CB-1D5D2793A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97507-460F-8862-FB90-EE4D2E76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BE4D8-8D5D-23E8-390B-23987171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5C9F2F-8E76-A37A-5459-97525AEB3C15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5C9F2F-8E76-A37A-5459-97525AEB3C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F31C85DE-7C64-D7F5-584A-C2C8ED226E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15C030-1513-56EF-492B-2CE75B644382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6B40BB0-7F7D-6272-57F3-922A78D5B488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6B40BB0-7F7D-6272-57F3-922A78D5B4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1BE3261C-B45A-1A8E-E241-D5590ACDE47F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1BE3261C-B45A-1A8E-E241-D5590ACDE4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4AFB2A6-9773-27CB-B68A-C68DD7602511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4AFB2A6-9773-27CB-B68A-C68DD76025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343BDDF-F0E1-B302-750C-20F0ABB8BD08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343BDDF-F0E1-B302-750C-20F0ABB8BD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7E17737-23FF-2A12-4633-B4CE49BE3E88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7E17737-23FF-2A12-4633-B4CE49BE3E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176C4B6-41D7-B047-B5E8-321B2F4C5004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176C4B6-41D7-B047-B5E8-321B2F4C50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F944A356-A9E9-C434-504E-723CBB0B24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BDEF0E04-3910-36DC-809F-5DFB87C69DA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F5469D4-5662-D5A8-7362-5BC7976C37C2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F5469D4-5662-D5A8-7362-5BC7976C37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7E697638-103A-C8C1-BE01-13845F724B85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6C8AA50-FAE6-8378-0DD1-DCBDA03DC74B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6C8AA50-FAE6-8378-0DD1-DCBDA03DC7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2B89423-07C9-19DE-4E44-64A42B3D06DC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2B89423-07C9-19DE-4E44-64A42B3D06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FFA81AF-DDC6-7B48-DBEF-CB62D6126EC1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FFA81AF-DDC6-7B48-DBEF-CB62D6126E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A3F08A1B-D7DF-33DA-494B-44DEEC7F4EFB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A3F08A1B-D7DF-33DA-494B-44DEEC7F4E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96A8FA4-24F6-8AD4-5323-F2D468D11F2E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96A8FA4-24F6-8AD4-5323-F2D468D11F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0D5873B-B21E-373D-6895-6A95645DF4B8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A34CF98-B046-48D6-3707-256773EAE39B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A34CF98-B046-48D6-3707-256773EAE3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A5EAAEA-D1C7-C202-4A9F-573E8C6BD5F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A5EAAEA-D1C7-C202-4A9F-573E8C6BD5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5EC1EB4D-6FB3-E737-F49A-550381E4199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5EC1EB4D-6FB3-E737-F49A-550381E419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1F5FD4C-AF9B-2996-6679-1BEE3F8AF62C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1F5FD4C-AF9B-2996-6679-1BEE3F8AF6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3CBCA568-52C6-CC94-B521-304620674645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3CBCA568-52C6-CC94-B521-3046206746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E9A849-003C-D8D2-AB4C-7FA5C3443350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1F106F4-7E6D-9A23-1BE0-114F1A348D9D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1F106F4-7E6D-9A23-1BE0-114F1A348D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9D9851F7-AF01-E66B-6EC8-485DA5E7F9B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9D9851F7-AF01-E66B-6EC8-485DA5E7F9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03843B1-C89A-924C-C8B2-BD09CFE2F596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03843B1-C89A-924C-C8B2-BD09CFE2F5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2BAC653-F9D7-9C85-843E-E57D8D815C2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2BAC653-F9D7-9C85-843E-E57D8D815C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9640634-8F25-A18A-5C72-D52803649BBF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9640634-8F25-A18A-5C72-D52803649B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BF3C245-4D07-4736-B11A-9EC11D96B143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BBCFF97-A093-9A2E-081B-20923970A155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BBCFF97-A093-9A2E-081B-20923970A1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029CBB6-ACAD-5E6F-FD66-420FDC45AC15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029CBB6-ACAD-5E6F-FD66-420FDC45AC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E7CA89B-3F8A-42E5-C3B1-7974D2706F46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E7CA89B-3F8A-42E5-C3B1-7974D2706F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E81D669-5691-CA85-2239-CE91887E558E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E81D669-5691-CA85-2239-CE91887E55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5B18AE8-F3C9-95C9-6AA0-CFB3EBF4BC54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5B18AE8-F3C9-95C9-6AA0-CFB3EBF4BC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1CB3B6C-E731-B4D0-1FBB-03CFAE83957A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1CB3B6C-E731-B4D0-1FBB-03CFAE839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0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AABBEEA8-B0CB-3027-25A6-A025749203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With a new data point (x, y), we have our current weight values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but we don't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(or any of the intermediate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or the value of our object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AABBEEA8-B0CB-3027-25A6-A02574920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  <a:blipFill>
                <a:blip r:embed="rId31"/>
                <a:stretch>
                  <a:fillRect l="-1217" t="-6391"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444C6DB-B57D-347C-FB32-EA65D6A29EAE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444C6DB-B57D-347C-FB32-EA65D6A29E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5934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4F89D-17CA-6103-3749-B64CAF7B9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2EDD-AB57-6C40-6F49-7FA3579D6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DC5F5-D194-B328-841E-7E187AB02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92CEB77-A5F6-D7AC-1D07-028778DF5768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92CEB77-A5F6-D7AC-1D07-028778DF57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D17A5FD8-9219-2C33-594C-2E6F323AEF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E419607-D2CD-DD29-6582-258B342A608D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E419607-D2CD-DD29-6582-258B342A60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616CE4F-F8C6-BA89-88D3-6018A35AA464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616CE4F-F8C6-BA89-88D3-6018A35AA4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622499D-F220-40A0-4D50-F549A3E08664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622499D-F220-40A0-4D50-F549A3E08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5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5C764E9-9B03-7CBF-DC2B-929732666478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5C764E9-9B03-7CBF-DC2B-929732666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6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F9F40F81-841B-752E-3E86-8EE4A4CE12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4E7A796A-EEB3-85E4-9BFD-F4FD740CDF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9876509-BD65-AEE2-AF3E-B40D284DA9DF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9876509-BD65-AEE2-AF3E-B40D284DA9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6A434FD-10F7-60D6-8E94-CC699F554270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6A434FD-10F7-60D6-8E94-CC699F5542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8E40E1F-FDF5-B7DC-4FC3-78D1D9E01D70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8E40E1F-FDF5-B7DC-4FC3-78D1D9E01D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EFC450E-E1B2-2AC7-E1AF-0A047364B8BC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EFC450E-E1B2-2AC7-E1AF-0A047364B8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430062B-04CB-9F64-4F1C-B6F68FDC250D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430062B-04CB-9F64-4F1C-B6F68FDC25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D85C7C7-7AD8-4E76-A83F-E66B2294AB2F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D85C7C7-7AD8-4E76-A83F-E66B2294AB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27C3BFD-2FA5-4EDA-759A-1FC1552484A4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27C3BFD-2FA5-4EDA-759A-1FC1552484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A87F0F-90DD-C966-2541-196548046B97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A87F0F-90DD-C966-2541-196548046B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1814FE5-0AA1-361A-BDF9-EF9DFA087F14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1814FE5-0AA1-361A-BDF9-EF9DFA087F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4DA7BE0-CC32-B2C2-CEF1-00D48467FC38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4DA7BE0-CC32-B2C2-CEF1-00D48467FC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16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A2BD40F-30D7-DDC0-2FEE-0EB4B3049F39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A2BD40F-30D7-DDC0-2FEE-0EB4B3049F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5AE05A7-7B03-5F83-9B51-21F911F8A297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5AE05A7-7B03-5F83-9B51-21F911F8A2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3D008B4-152B-D73A-6286-A5871728AEE1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3D008B4-152B-D73A-6286-A5871728AE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1E9335A8-4364-2379-28D2-57030343D3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With a new data point (x, y), we have our current weight values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but we don't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(or any of the intermediate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or the value of our object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1E9335A8-4364-2379-28D2-57030343D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  <a:blipFill>
                <a:blip r:embed="rId20"/>
                <a:stretch>
                  <a:fillRect l="-1217" t="-6391"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80EA81-7806-0CFB-222F-8D20E7FC6333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80EA81-7806-0CFB-222F-8D20E7FC63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9687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8F904-524B-7CAD-C1C9-E49C883E8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24DFE-B3B1-A624-036A-04C59E0B5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459D9-EBAD-A3C2-7FFE-804FE85B4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FF6602-282F-2D58-6CBE-BAB414AB9FB4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FF6602-282F-2D58-6CBE-BAB414AB9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1B8342A5-1930-C96A-2022-018873C932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15261CE-D68D-F4AB-A63A-16210BD9439D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15261CE-D68D-F4AB-A63A-16210BD943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EB18CFA-469E-0BAC-832A-0C37656AA611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EB18CFA-469E-0BAC-832A-0C37656AA6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F51F130-F5E1-DD61-F5CE-40C862D50E7A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F51F130-F5E1-DD61-F5CE-40C862D50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05744BC-09FB-6514-11C3-F0F741314EC7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05744BC-09FB-6514-11C3-F0F741314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270CF98-6E41-1B08-303F-413035DFA9F7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270CF98-6E41-1B08-303F-413035DFA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27DD231-A013-18F6-1AAD-FD7F5FBB77AE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27DD231-A013-18F6-1AAD-FD7F5FBB77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94D9B67C-850E-A38B-4377-993B58480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BF1C504F-2BC8-18C2-C88F-AC1A9674D4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99C7DC8-DE8C-497A-CA74-B0EEA975C93B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99C7DC8-DE8C-497A-CA74-B0EEA975C9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D573D6-AF9F-F6D7-63BB-506C0AF7EB68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D573D6-AF9F-F6D7-63BB-506C0AF7EB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2B7E663-C0E7-A5AF-4D79-E3378C81493E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2B7E663-C0E7-A5AF-4D79-E3378C8149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A37AF6B-590C-721F-DD4B-5127946E6629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A37AF6B-590C-721F-DD4B-5127946E6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9ACABE-D8D5-571B-20FE-91A7BEDD7003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9ACABE-D8D5-571B-20FE-91A7BEDD70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BE0D0A0-2EF1-FCBE-C196-7ED00FC7E1A1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BE0D0A0-2EF1-FCBE-C196-7ED00FC7E1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F4F3713-6625-6ABA-B595-6DAB601DB5CB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F4F3713-6625-6ABA-B595-6DAB601DB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F5A07B6-D111-2F0E-9554-A3272FBB80A5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F5A07B6-D111-2F0E-9554-A3272FBB80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F512C12-EBDE-378A-E39B-AD1778ECD2C3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F512C12-EBDE-378A-E39B-AD1778ECD2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ED51085-062D-2908-8292-66DB55CB5791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ED51085-062D-2908-8292-66DB55CB5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D6AA7C5-8218-1D0D-B9DB-643882E0E9D5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D6AA7C5-8218-1D0D-B9DB-643882E0E9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6A97056-0899-6628-9100-A3F3922C922B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6A97056-0899-6628-9100-A3F3922C92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794D495-2EC0-B5D7-8F5C-965D29A36E58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794D495-2EC0-B5D7-8F5C-965D29A36E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63ADA08-3265-5076-56F5-B99F6FEF5412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63ADA08-3265-5076-56F5-B99F6FEF54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58DAE16-2FDD-FD55-99DA-B93947ABFCD1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58DAE16-2FDD-FD55-99DA-B93947ABFC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91422B-328B-2D05-23C4-39FCE313D43B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91422B-328B-2D05-23C4-39FCE313D4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2D8CC1B-69E5-70E7-F6A7-DA46CE5E8EE9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2D8CC1B-69E5-70E7-F6A7-DA46CE5E8E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2FB9D92-77B9-FB53-1D7F-FEBC1BD5ECCE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2FB9D92-77B9-FB53-1D7F-FEBC1BD5EC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5B0625-6922-90B7-089D-5D2E3E47D7E0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5B0625-6922-90B7-089D-5D2E3E47D7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38EAA78-729F-D2BE-6CBB-3B829C9904EF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38EAA78-729F-D2BE-6CBB-3B829C990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FBE5DF0-0B3D-B2B3-81F5-0BBFAFDD4B2E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FBE5DF0-0B3D-B2B3-81F5-0BBFAFDD4B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E425758-DB11-19FF-DAF0-742D48357E47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E425758-DB11-19FF-DAF0-742D48357E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0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A3B49E9-67AE-00AE-C700-EFCB88A2FD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With a new data point (x, y), we have our current weight values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but we don't have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(or any of the intermediate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or the value of our object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forward pass propagates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(forward) through the network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to give us these values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A3B49E9-67AE-00AE-C700-EFCB88A2F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  <a:blipFill>
                <a:blip r:embed="rId31"/>
                <a:stretch>
                  <a:fillRect l="-1217" t="-6391" b="-97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0A93B1-731F-C312-D686-29F6E31FE8AF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0A93B1-731F-C312-D686-29F6E31FE8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849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14" grpId="0"/>
      <p:bldP spid="20" grpId="0"/>
      <p:bldP spid="22" grpId="0"/>
      <p:bldP spid="26" grpId="0"/>
      <p:bldP spid="28" grpId="0"/>
      <p:bldP spid="32" grpId="0"/>
      <p:bldP spid="34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0B1ED-182D-5B20-1C62-7E66DAD3D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C8061-6F22-1184-8E52-ADE0DBA67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43517-C604-A2EB-7535-5E1F5CE67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Logistic regression for 28x28=784 pixel hand-written digit images into 10 classes:</a:t>
            </a:r>
          </a:p>
          <a:p>
            <a:r>
              <a:rPr lang="en-US" dirty="0"/>
              <a:t>How many parameters (including bias terms)?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10+784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I have no idea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27222A0-B578-C1A7-7C34-0B1D5494CCE9}"/>
                  </a:ext>
                </a:extLst>
              </p14:cNvPr>
              <p14:cNvContentPartPr/>
              <p14:nvPr/>
            </p14:nvContentPartPr>
            <p14:xfrm>
              <a:off x="5071320" y="2331360"/>
              <a:ext cx="4579920" cy="3761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27222A0-B578-C1A7-7C34-0B1D5494CCE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61960" y="2322000"/>
                <a:ext cx="4598640" cy="378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0571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9DC04-4688-0E6F-F2B6-78BBD51A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4755-5B8E-14AA-C1F6-4FC5E749E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BBA79-1C32-6027-2B62-25F257237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CF3DADC-7AF4-9440-86F4-5841BDC980AF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CF3DADC-7AF4-9440-86F4-5841BDC98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D74756C0-8D25-30CE-2937-6B3C1D8778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0ACC23-EF4D-6EE5-BBD9-ACD8AA83C1CA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22C48D7-5746-8F67-999D-31588034660E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22C48D7-5746-8F67-999D-3158803466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9AE1FD2-FE9B-BEF5-6F39-5D28C0DE40DF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9AE1FD2-FE9B-BEF5-6F39-5D28C0DE40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C54B9DE-36C9-2A05-8D70-0668EDBB7F4A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C54B9DE-36C9-2A05-8D70-0668EDBB7F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C40D408-7BC8-F863-3594-3D00941530F9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C40D408-7BC8-F863-3594-3D00941530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611DAB8-9E28-ACD4-D855-FCE0F485FDD0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611DAB8-9E28-ACD4-D855-FCE0F485FD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D6B89FD-D7C4-6CC5-5271-E5F9A7748258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D6B89FD-D7C4-6CC5-5271-E5F9A77482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6DD8C50B-EBB6-8263-FFA9-715C3E802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A07EE247-BF60-BD7B-9417-15A15C5CFE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1094BF-6DC9-DA66-F84E-60A5CBE64C42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1094BF-6DC9-DA66-F84E-60A5CBE64C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DA3C3A5-D6FE-FD62-D3DA-02A3B7758759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16B008A-0BE6-3569-B5D1-4554F1C32BBE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16B008A-0BE6-3569-B5D1-4554F1C32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5E57515-B6A8-79A9-2221-4D1ADA8E33BF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5E57515-B6A8-79A9-2221-4D1ADA8E33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9FA738D-7CC0-94FE-B366-BCD77882BD50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9FA738D-7CC0-94FE-B366-BCD77882BD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68FAA4C-F10F-1067-4E06-EDF130872DC4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68FAA4C-F10F-1067-4E06-EDF130872D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019D6D-D8CE-79CC-55D3-3EB3340872B9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019D6D-D8CE-79CC-55D3-3EB3340872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553BC1-6640-A572-BC38-5EFE70E44200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52B4D0E-B797-41E9-3C7E-EB8DF5667EB8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52B4D0E-B797-41E9-3C7E-EB8DF5667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938CD72-17A0-D5C9-9725-1D3C8ED8A266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938CD72-17A0-D5C9-9725-1D3C8ED8A2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6A5638C-33A6-9285-8936-0665E90D00B1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6A5638C-33A6-9285-8936-0665E90D00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99D7844-D655-EE48-050C-6C1D8E5FFE46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99D7844-D655-EE48-050C-6C1D8E5FFE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89DED13-A238-D1CA-56C9-E0FB5D21FC90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89DED13-A238-D1CA-56C9-E0FB5D21FC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EC7962-FDBB-811F-1331-662487D1283B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2E1647-C693-84E8-D59A-426E1EB261DD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2E1647-C693-84E8-D59A-426E1EB261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2371905-8DEB-2A72-9366-8CCA53E3ADC2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2371905-8DEB-2A72-9366-8CCA53E3AD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049AF3A-5F66-E3CA-1A13-528A6738B51F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049AF3A-5F66-E3CA-1A13-528A6738B5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D76BD71-B5AF-1300-91D1-66B51FA168B8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D76BD71-B5AF-1300-91D1-66B51FA168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A0FEB8E-6114-9551-478B-04B8254A8B52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A0FEB8E-6114-9551-478B-04B8254A8B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CEA76D-FDB0-A422-0D40-2084B570B085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3928072-85DE-D132-45DF-D9466BFB2FBF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3928072-85DE-D132-45DF-D9466BFB2F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8BFA48E-90AE-0E89-CB57-DFC80E36ED65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8BFA48E-90AE-0E89-CB57-DFC80E36ED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9D1C04C-BED2-78A7-877F-81C04FF213B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9D1C04C-BED2-78A7-877F-81C04FF21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3CBB5B9-26D1-9944-7194-CFE2E6830AA4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3CBB5B9-26D1-9944-7194-CFE2E6830A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1396536-E450-B259-9228-243B8518CDEB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1396536-E450-B259-9228-243B8518CD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544251F-CE06-BDB0-05EB-C2166F37C4C4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544251F-CE06-BDB0-05EB-C2166F37C4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E03FD053-36E4-09A8-F027-25A147D943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To do gradient descent we need the partial derivative of the objective with respect to each parameter,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backward pass propagates the change in the objective with respect to intermediate values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back through the network to produce 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E03FD053-36E4-09A8-F027-25A147D94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  <a:blipFill>
                <a:blip r:embed="rId31"/>
                <a:stretch>
                  <a:fillRect l="-1163" t="-3972" r="-1108" b="-8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22BB94D-9B68-12AC-4AA0-9E34A98604A5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22BB94D-9B68-12AC-4AA0-9E34A98604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9776F4E-E27B-5E45-B614-AEEC6CA915C5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9776F4E-E27B-5E45-B614-AEEC6CA91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5C2D3D0-64A7-7E02-BDCA-827B6C93EF80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5C2D3D0-64A7-7E02-BDCA-827B6C93E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6249817-CCFC-B501-872E-BE75504A3EF8}"/>
                  </a:ext>
                </a:extLst>
              </p:cNvPr>
              <p:cNvSpPr txBox="1"/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6249817-CCFC-B501-872E-BE75504A3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35ED4261-14EC-D32B-1935-B0A62191DBA1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35ED4261-14EC-D32B-1935-B0A62191D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671883F-1F09-6028-D001-F44F0F30C2ED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671883F-1F09-6028-D001-F44F0F30C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BC58BEF-544C-B5BB-CEE7-0B5C4DC0A491}"/>
                  </a:ext>
                </a:extLst>
              </p:cNvPr>
              <p:cNvSpPr txBox="1"/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BC58BEF-544C-B5BB-CEE7-0B5C4DC0A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8D8891B-2BF3-FD9C-84EB-227E36E0CBCA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8D8891B-2BF3-FD9C-84EB-227E36E0C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B2A7D60-A111-24E0-44F9-06A200F2BBBD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B2A7D60-A111-24E0-44F9-06A200F2B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99D20A1-D877-9D21-AC9E-45E2274CEB41}"/>
                  </a:ext>
                </a:extLst>
              </p:cNvPr>
              <p:cNvSpPr txBox="1"/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99D20A1-D877-9D21-AC9E-45E2274CE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03634B93-170B-3B8B-EB64-914DC7A72D7D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03634B93-170B-3B8B-EB64-914DC7A72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AEA2605-A75C-787F-28F5-9B1087001AC6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AEA2605-A75C-787F-28F5-9B1087001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9AE87E6-34BE-10A5-723E-EE563F038D74}"/>
                  </a:ext>
                </a:extLst>
              </p:cNvPr>
              <p:cNvSpPr txBox="1"/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9AE87E6-34BE-10A5-723E-EE563F038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9694A70-1B02-6288-8875-2875A8614E57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9694A70-1B02-6288-8875-2875A8614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EF00EDC-8BE1-3B47-EEF7-46836C7B1D29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EF00EDC-8BE1-3B47-EEF7-46836C7B1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AEF9BE2-8EAE-CBDF-9961-1A4CB5790D6E}"/>
                  </a:ext>
                </a:extLst>
              </p:cNvPr>
              <p:cNvSpPr txBox="1"/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AEF9BE2-8EAE-CBDF-9961-1A4CB5790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9F14A34-7F16-D518-70A1-A4B4A88A58BB}"/>
                  </a:ext>
                </a:extLst>
              </p14:cNvPr>
              <p14:cNvContentPartPr/>
              <p14:nvPr/>
            </p14:nvContentPartPr>
            <p14:xfrm>
              <a:off x="6184080" y="1522440"/>
              <a:ext cx="5604120" cy="2608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9F14A34-7F16-D518-70A1-A4B4A88A58B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174720" y="1513080"/>
                <a:ext cx="5622840" cy="262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804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046E8-0870-6117-0CD9-86C1BF7A2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7C19A-2C48-7A45-C9D4-B7E36A90D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Calculus Chain Rule (scalar version)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09C04DA-32A3-F30B-DF1D-A196DF9C31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:r>
                  <a:rPr lang="x-IV_mathan" dirty="0"/>
                  <a:t>Composite functions → chain rule</a:t>
                </a:r>
              </a:p>
              <a:p>
                <a:pPr fontAlgn="ctr"/>
                <a:r>
                  <a:rPr lang="x-IV_mathan" dirty="0"/>
                  <a:t> </a:t>
                </a:r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x-IV_mathan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x-IV_matha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x-IV_mathan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x-IV_matha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i="1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x-IV_matha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x-IV_mathan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IV_matha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f>
                        <m:fPr>
                          <m:ctrlPr>
                            <a:rPr lang="x-IV_matha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09C04DA-32A3-F30B-DF1D-A196DF9C31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4790" b="-45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C00112-1393-66C3-E3C1-A593F185A30E}"/>
                  </a:ext>
                </a:extLst>
              </p:cNvPr>
              <p:cNvSpPr txBox="1"/>
              <p:nvPr/>
            </p:nvSpPr>
            <p:spPr>
              <a:xfrm>
                <a:off x="1665145" y="1944073"/>
                <a:ext cx="2179493" cy="578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 sz="280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x-IV_mathan" sz="28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z="280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x-IV_matha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C00112-1393-66C3-E3C1-A593F185A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145" y="1944073"/>
                <a:ext cx="2179493" cy="578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8099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28D51-EE6A-9AA5-5741-70035068F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B9F6B6-994F-5D48-7425-C687AC3FA1A3}"/>
                  </a:ext>
                </a:extLst>
              </p:cNvPr>
              <p:cNvSpPr txBox="1"/>
              <p:nvPr/>
            </p:nvSpPr>
            <p:spPr>
              <a:xfrm>
                <a:off x="625950" y="3029080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B9F6B6-994F-5D48-7425-C687AC3FA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50" y="3029080"/>
                <a:ext cx="6188898" cy="693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C510A1A3-A473-B2D4-3FC5-214863F12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backwards?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B54AE-EB92-547F-D909-7EAF08CE8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07B692F-5F37-B428-2153-E64E21070CA3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07B692F-5F37-B428-2153-E64E21070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2EF75C68-2EBD-FC4C-CD33-9368933261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ECC58D-D715-2419-9A58-DB71CC4F14FD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A5A754C-A150-3284-AFC0-7435EAEE27E4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A5A754C-A150-3284-AFC0-7435EAEE27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8BC84F4-FA2E-17AB-E531-B793D04F8183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8BC84F4-FA2E-17AB-E531-B793D04F81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BED3965-8F57-A795-2A19-BFFB13F7A63A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BED3965-8F57-A795-2A19-BFFB13F7A6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D0474B92-06EC-ED0C-766C-7B6C23EB7E10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D0474B92-06EC-ED0C-766C-7B6C23EB7E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0FFFDF4B-F08F-A62D-DCB4-2982D9E38D83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0FFFDF4B-F08F-A62D-DCB4-2982D9E38D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8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66F1294-EBBF-D8FC-6204-C8E149D04A9B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66F1294-EBBF-D8FC-6204-C8E149D04A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5BA78B4C-40FA-8B8F-AE92-9B837AC20C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D8A8EF1C-F48D-D5A4-74EF-5672B00C9F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957A546-998F-8077-8CB3-5331064A0723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957A546-998F-8077-8CB3-5331064A07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1752C55-8D47-34F7-95AC-AC1DC2D414ED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987AF14-8A88-6F79-2FEE-7244AD17157A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987AF14-8A88-6F79-2FEE-7244AD1715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DE5EDDA-0B2B-FB5F-0AE7-83EB0876B575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DE5EDDA-0B2B-FB5F-0AE7-83EB0876B5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9BD95E2-F491-FC52-7BB1-CEA1EC9C3B17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9BD95E2-F491-FC52-7BB1-CEA1EC9C3B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78FE4E1-D8F8-0868-3876-5C7BC3CE57D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78FE4E1-D8F8-0868-3876-5C7BC3CE57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A4855F1-99AC-E873-CCA3-4C3BE5FB02F4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A4855F1-99AC-E873-CCA3-4C3BE5FB02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B4410E-76E6-F0BB-BFD4-5A153687813A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C82AC7A-345A-DF4B-F797-04EA4BD1A543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C82AC7A-345A-DF4B-F797-04EA4BD1A5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9F2B1B5-4BC7-9B8F-51CA-DA06513CDB12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9F2B1B5-4BC7-9B8F-51CA-DA06513CDB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2CD7A4E-2441-F05A-3BCA-363736ADEA57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2CD7A4E-2441-F05A-3BCA-363736ADEA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4245338-8931-FC96-3450-7DFE60D34CE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4245338-8931-FC96-3450-7DFE60D34C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7E5E1AF-56F9-3521-00E4-5578AF2D9F5C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7E5E1AF-56F9-3521-00E4-5578AF2D9F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256F64-F5E2-3D13-2A05-763BD7DAFFEC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04612D2-A7A2-621E-4F83-ED26CBC14E09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04612D2-A7A2-621E-4F83-ED26CBC14E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CAD0779-4264-9D7C-1A8D-215D5A2F3A30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CAD0779-4264-9D7C-1A8D-215D5A2F3A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03BFDFD-F2FA-0E00-6A83-79092676924D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03BFDFD-F2FA-0E00-6A83-7909267692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07BC732-E0E4-CBCC-9C06-754428B6B16A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07BC732-E0E4-CBCC-9C06-754428B6B1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628CC-18B4-B0A3-C557-09B9A4CB962D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628CC-18B4-B0A3-C557-09B9A4CB96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F5674E-08AF-AC3E-EA3A-EC94713FA8EE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8C0079AC-E27A-9960-502C-087726070EE5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8C0079AC-E27A-9960-502C-087726070E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59449D0-7B85-587C-E9D7-0811794DC154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59449D0-7B85-587C-E9D7-0811794DC1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FE67A8C-7658-605C-ED03-5D0ABFEE469C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FE67A8C-7658-605C-ED03-5D0ABFEE46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A570E53-7968-2F03-10FB-EC2A7F0FCD2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A570E53-7968-2F03-10FB-EC2A7F0FCD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3028333-D626-5122-7184-FEB115A9DA33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3028333-D626-5122-7184-FEB115A9DA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3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B6164C1-5892-D75B-C25D-348160FBE2BE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B6164C1-5892-D75B-C25D-348160FBE2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5CF3611-80F3-0751-435E-2269AE4CC680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5CF3611-80F3-0751-435E-2269AE4CC6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89CBD09-8B7C-E0A1-7025-6C7D92D491A6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89CBD09-8B7C-E0A1-7025-6C7D92D49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773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77BEF-632D-5D1A-B6E9-0349F33FB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D1AFF4-2104-F2C8-4C89-0F577ED67F09}"/>
                  </a:ext>
                </a:extLst>
              </p:cNvPr>
              <p:cNvSpPr txBox="1"/>
              <p:nvPr/>
            </p:nvSpPr>
            <p:spPr>
              <a:xfrm>
                <a:off x="625950" y="3029080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D1AFF4-2104-F2C8-4C89-0F577ED67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50" y="3029080"/>
                <a:ext cx="6188898" cy="693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7B7B72C-B764-CEDB-2471-CB135ED5E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backwards?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BF990-2F79-90CC-0600-72B675507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2D288F3-6819-8B72-40D0-E528626926D8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2D288F3-6819-8B72-40D0-E528626926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2CA57CE4-39BB-0C62-A6D0-151EE44068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608E0B-188E-ED4B-B8DD-8206D8FF9AEC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4537848A-8FAA-81F9-BAF7-F0F0F8AF6CCA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4537848A-8FAA-81F9-BAF7-F0F0F8AF6C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7BF2F315-C223-0063-5BFF-272A18E78208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7BF2F315-C223-0063-5BFF-272A18E782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E29B53E-E103-E17D-A283-0D74F8484FDC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E29B53E-E103-E17D-A283-0D74F8484F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8E91650-1B21-ED4F-6732-C7076C33D556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8E91650-1B21-ED4F-6732-C7076C33D5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16B0AC1D-AC2F-0596-1C58-BD3BE905E7D8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16B0AC1D-AC2F-0596-1C58-BD3BE905E7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8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B2E1CA6-7E54-6E6D-7F50-07D8C2D9FB0D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B2E1CA6-7E54-6E6D-7F50-07D8C2D9FB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7CA1E7C3-2D37-1635-7A55-4E3CF58F2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F099ED57-01C3-BB1F-6A8C-04C771CD7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AD6026F-BC90-A3F4-0FD9-F40EFFBCF7BD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AD6026F-BC90-A3F4-0FD9-F40EFFBCF7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7C9A8ACD-E9A4-8639-C037-3EE6BB06516D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5C76C4D-7646-169A-2114-E26DC8262022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5C76C4D-7646-169A-2114-E26DC82620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3476F26-087B-987F-8E86-5EA214CE9F1E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3476F26-087B-987F-8E86-5EA214CE9F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6442DDA-1D82-2D08-CA54-C092DE9236B7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6442DDA-1D82-2D08-CA54-C092DE9236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89F4E80-C9A6-8C7B-655E-A01F04690C1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89F4E80-C9A6-8C7B-655E-A01F04690C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5835FAF-80E8-F1E6-B2F2-02690BCAD8CF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5835FAF-80E8-F1E6-B2F2-02690BCAD8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9EC698-1103-7C1E-E1E3-650B8868B414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BF4E0-BF1C-581C-678D-92810B6B0494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BF4E0-BF1C-581C-678D-92810B6B04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01DBBF7-E1F5-336A-CB8B-3FB1A2138682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01DBBF7-E1F5-336A-CB8B-3FB1A21386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6957DAB-7B38-3572-DE52-D59E4B9D6A17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6957DAB-7B38-3572-DE52-D59E4B9D6A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7A18F0E-3B06-A039-DED2-D26F1E34E151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7A18F0E-3B06-A039-DED2-D26F1E34E1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E863EE1-4455-B930-9164-D03FC8C86D2E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E863EE1-4455-B930-9164-D03FC8C86D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BB94B7-247D-157C-94B3-14725C11FD28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75FE3D3-D179-D50B-EFB5-68566DE23A42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75FE3D3-D179-D50B-EFB5-68566DE23A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AC78755-5AB9-D38A-2F68-DE586DEA7E23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AC78755-5AB9-D38A-2F68-DE586DEA7E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1A48AD3-CBC7-C3B3-C5A8-DC462E4ACD3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1A48AD3-CBC7-C3B3-C5A8-DC462E4ACD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5DE3283-647C-6778-D358-12790E22C3E3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5DE3283-647C-6778-D358-12790E22C3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33DA6BE-F3EB-D105-FE72-15AB2D25F2D0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33DA6BE-F3EB-D105-FE72-15AB2D25F2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2FACEC-EF27-A859-E4DA-3F793910A203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24766A0-7339-0C5B-A488-A06B9A512A93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24766A0-7339-0C5B-A488-A06B9A512A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91CB776-0C84-1B20-1C14-7769CB6EA9F4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91CB776-0C84-1B20-1C14-7769CB6EA9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9BA07EF-4389-ACBF-B808-143195AD86FF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9BA07EF-4389-ACBF-B808-143195AD86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6BC6073-D2D0-66AA-8347-5DAA7CF4F34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6BC6073-D2D0-66AA-8347-5DAA7CF4F3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E912607-046C-3664-BEF3-7E28D341C0F1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E912607-046C-3664-BEF3-7E28D341C0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3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AB5BA9A-7439-ED45-3FDD-3969D3F2BA2A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AB5BA9A-7439-ED45-3FDD-3969D3F2B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08B3AE1-A880-1FE1-FA32-D7CC2DEFDACF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08B3AE1-A880-1FE1-FA32-D7CC2DEFDA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FD9D6760-F319-8167-2286-E63992134C05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FD9D6760-F319-8167-2286-E63992134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4DD8763-A5D1-81F9-7592-3480A4DD7A3D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4DD8763-A5D1-81F9-7592-3480A4DD7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1798ECF-AD1D-7187-90B9-829F4F1301E8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1798ECF-AD1D-7187-90B9-829F4F130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7521011E-6936-D1B6-3367-96580DC2AB82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7521011E-6936-D1B6-3367-96580DC2A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36A525A-902D-7D3B-7345-CE9EFA4DC0C6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36A525A-902D-7D3B-7345-CE9EFA4DC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11459AA7-4CD9-01A3-B2FA-65298882B1B6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11459AA7-4CD9-01A3-B2FA-65298882B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C43BC086-1C03-8BFF-C727-DF24F67DFB24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C43BC086-1C03-8BFF-C727-DF24F67D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F16BC5C-2DA9-542F-D2FA-74772128C639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F16BC5C-2DA9-542F-D2FA-74772128C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222141CC-6A9A-8C8A-2030-9F6E9537698B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222141CC-6A9A-8C8A-2030-9F6E95376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31DE994-6529-D4A8-1BB4-9C817CCB0369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31DE994-6529-D4A8-1BB4-9C817CCB0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FEC1F3-58A1-F9E5-1E14-9604B53BF4A4}"/>
                  </a:ext>
                </a:extLst>
              </p:cNvPr>
              <p:cNvSpPr txBox="1"/>
              <p:nvPr/>
            </p:nvSpPr>
            <p:spPr>
              <a:xfrm>
                <a:off x="633143" y="3771438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FEC1F3-58A1-F9E5-1E14-9604B53BF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43" y="3771438"/>
                <a:ext cx="6188898" cy="693716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0328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00C1C-4121-ABE8-7FC4-45BD2E1B4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462E19-F92C-28E3-D9A2-E4CF9055F788}"/>
                  </a:ext>
                </a:extLst>
              </p:cNvPr>
              <p:cNvSpPr txBox="1"/>
              <p:nvPr/>
            </p:nvSpPr>
            <p:spPr>
              <a:xfrm>
                <a:off x="630936" y="3029080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462E19-F92C-28E3-D9A2-E4CF9055F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" y="3029080"/>
                <a:ext cx="6188898" cy="693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A772CDB-4F3F-2898-2758-A8528EDEE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backwards?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80703-480A-0164-9393-6B9D908D0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D2BB0C9-46BE-C9B9-7D30-138BBB787293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D2BB0C9-46BE-C9B9-7D30-138BBB7872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5F201515-A10E-6FFD-1BBE-4A179B9A8A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C14C59-6EE3-F635-1034-1F6D98C7F1E4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AEED3AE-8CF5-E6B7-EAFE-4D3A18C9241B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AEED3AE-8CF5-E6B7-EAFE-4D3A18C924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93A48761-EF08-C9F4-86A9-B99734967491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93A48761-EF08-C9F4-86A9-B997349674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6B7F803-28B0-1589-0C8E-85858B26F0EF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6B7F803-28B0-1589-0C8E-85858B26F0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9C741B7-27A3-1581-EE01-C8CD064BCD5E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9C741B7-27A3-1581-EE01-C8CD064BCD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781D5EE0-CB33-F498-CA00-6B25B8DEBB75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781D5EE0-CB33-F498-CA00-6B25B8DEBB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8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6429D97-8E12-8612-27A6-AB61063FA8FF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6429D97-8E12-8612-27A6-AB61063FA8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DC4E26FD-4824-5407-ADB3-E54C86D2FA7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200DE33C-2142-D782-60FF-F90CFDF614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A13308D-765E-39F8-AF79-D4CB17544CD7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A13308D-765E-39F8-AF79-D4CB17544C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29ED80CD-2208-6638-671E-684A1BFCA96C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8D2BE6-13C6-99B2-BD24-933793F86587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8D2BE6-13C6-99B2-BD24-933793F865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F4665EB-5028-3F48-C21E-9E0105FA30B3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F4665EB-5028-3F48-C21E-9E0105FA30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24BE6388-0718-29AB-65B7-F1A5D40BBA85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24BE6388-0718-29AB-65B7-F1A5D40BBA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D756AFC-596A-2D52-0C98-79F708423A63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D756AFC-596A-2D52-0C98-79F708423A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C8AFA8-F81C-21B6-3569-3B36A6C7DBD3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C8AFA8-F81C-21B6-3569-3B36A6C7DB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943CAB-7E67-A7E4-6A1F-F4CEE5C9304C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0333A36-F7B1-C616-3FB5-178CAD14654C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0333A36-F7B1-C616-3FB5-178CAD1465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20C1997-8FFF-3648-7468-1794E89DF37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20C1997-8FFF-3648-7468-1794E89DF3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140C386-CFAA-1868-FF16-9904E6DA0AD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140C386-CFAA-1868-FF16-9904E6DA0A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738EB68-8F42-9D55-1D81-3F86F8E3C5C2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738EB68-8F42-9D55-1D81-3F86F8E3C5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9C03508-2C12-4C7F-66ED-7E484A4352FA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9C03508-2C12-4C7F-66ED-7E484A4352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032CD1-8F34-A9CE-B7F8-77F2BC582DA9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AAFB5F7-B2FC-85BE-FACF-14E80CA0527C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AAFB5F7-B2FC-85BE-FACF-14E80CA052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9F5C3B6-A6B2-B765-3E6A-DA2BB499149E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9F5C3B6-A6B2-B765-3E6A-DA2BB49914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116F3A8-680B-A3DB-4822-6A9009DBAB9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116F3A8-680B-A3DB-4822-6A9009DBAB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A12D579-9E26-E763-8746-23459C3AFA4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A12D579-9E26-E763-8746-23459C3AF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70A07F1-2B35-13F0-9204-CCC3CB24997D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70A07F1-2B35-13F0-9204-CCC3CB2499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0061BD-BA72-B573-510B-51AD967C07DB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E568A55-7306-9039-F772-D60F522B1A33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E568A55-7306-9039-F772-D60F522B1A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FE2029C-014D-0C60-24FF-DFC45CEA8FFF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FE2029C-014D-0C60-24FF-DFC45CEA8F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4A242B3-E8ED-AF30-9718-3A8BD39BB33C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4A242B3-E8ED-AF30-9718-3A8BD39BB3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B6BE910-D75D-359B-A340-46EEEDA6936C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B6BE910-D75D-359B-A340-46EEEDA693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05A54E60-35CE-6BCF-FA87-4DF09B705555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05A54E60-35CE-6BCF-FA87-4DF09B7055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3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5A906D2-5327-A13B-0B3C-AC9F56553A7A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5A906D2-5327-A13B-0B3C-AC9F56553A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529D36D-4585-2E28-F7B7-05000F4BAFCC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529D36D-4585-2E28-F7B7-05000F4BAF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639A989C-52A8-6AA3-71C7-964241084921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639A989C-52A8-6AA3-71C7-964241084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777020E6-A3CF-4153-2C0D-FAC065231DBD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777020E6-A3CF-4153-2C0D-FAC065231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8E7D235-69F5-9150-46CC-BABDEEB1EDBF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8E7D235-69F5-9150-46CC-BABDEEB1E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0AB1B65-FA35-D516-C77F-5529251EEE4A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0AB1B65-FA35-D516-C77F-5529251EE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D2F5411-3F13-293B-4FD3-ACB3F3C27CE9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D2F5411-3F13-293B-4FD3-ACB3F3C27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42395872-970C-5F0A-A14F-DC96D46FEE4D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42395872-970C-5F0A-A14F-DC96D46F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20023CDB-1313-B29A-E8D4-36BCAC02AFB2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20023CDB-1313-B29A-E8D4-36BCAC02A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F3181E60-39A7-53F0-3ECD-4F290D3A114E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F3181E60-39A7-53F0-3ECD-4F290D3A1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021DAF2-2421-8BD7-CDD2-628460066D67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021DAF2-2421-8BD7-CDD2-628460066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B8D7AAC8-4603-D84B-D846-09DF238B3964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B8D7AAC8-4603-D84B-D846-09DF238B3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2683828-76FB-7EB2-3CFD-41B79A2EF3A5}"/>
                  </a:ext>
                </a:extLst>
              </p:cNvPr>
              <p:cNvSpPr txBox="1"/>
              <p:nvPr/>
            </p:nvSpPr>
            <p:spPr>
              <a:xfrm>
                <a:off x="630936" y="5980429"/>
                <a:ext cx="2423325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2683828-76FB-7EB2-3CFD-41B79A2EF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" y="5980429"/>
                <a:ext cx="2423325" cy="681277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5DB861-42F1-AA1D-B3E1-62B9D9B68A39}"/>
                  </a:ext>
                </a:extLst>
              </p:cNvPr>
              <p:cNvSpPr txBox="1"/>
              <p:nvPr/>
            </p:nvSpPr>
            <p:spPr>
              <a:xfrm>
                <a:off x="630936" y="3771438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5DB861-42F1-AA1D-B3E1-62B9D9B68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" y="3771438"/>
                <a:ext cx="6188898" cy="693716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14550E5-7E46-A268-01B1-26F9265DB7B3}"/>
                  </a:ext>
                </a:extLst>
              </p:cNvPr>
              <p:cNvSpPr txBox="1"/>
              <p:nvPr/>
            </p:nvSpPr>
            <p:spPr>
              <a:xfrm>
                <a:off x="630936" y="4507551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14550E5-7E46-A268-01B1-26F9265DB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" y="4507551"/>
                <a:ext cx="6188898" cy="693716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D9E08B-32C0-27CC-F159-64EFB69C33AF}"/>
                  </a:ext>
                </a:extLst>
              </p:cNvPr>
              <p:cNvSpPr txBox="1"/>
              <p:nvPr/>
            </p:nvSpPr>
            <p:spPr>
              <a:xfrm>
                <a:off x="630936" y="5243990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D9E08B-32C0-27CC-F159-64EFB69C3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" y="5243990"/>
                <a:ext cx="6188898" cy="693716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513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" grpId="0"/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BB9C7-B8D1-BA1E-0384-072874A44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E4CF66-085A-F6F0-1CAC-302031D99AF6}"/>
                  </a:ext>
                </a:extLst>
              </p:cNvPr>
              <p:cNvSpPr txBox="1"/>
              <p:nvPr/>
            </p:nvSpPr>
            <p:spPr>
              <a:xfrm>
                <a:off x="630935" y="3029080"/>
                <a:ext cx="7087035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E4CF66-085A-F6F0-1CAC-302031D99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5" y="3029080"/>
                <a:ext cx="7087035" cy="6812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019EC870-7033-A1E5-A410-0BE415B1E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backwards?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AD8B4-7D8F-FFC9-B324-EB0E64B61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90718F4-9449-FECF-12CE-BF87CDF35725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90718F4-9449-FECF-12CE-BF87CDF357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605A0769-8770-B74F-C5CC-09C0E9355E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2BB316-AC62-621B-33E2-68E9212372B0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FFDD828-18F6-9532-379F-A1AEABF94DD5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FFDD828-18F6-9532-379F-A1AEABF94D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AE37034-EDCB-A4DE-8701-7709FAAF48D6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AE37034-EDCB-A4DE-8701-7709FAAF48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2CCCF1D-CDE1-DF71-8373-F5F1A37C7773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2CCCF1D-CDE1-DF71-8373-F5F1A37C77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F8E47F3-9581-0FD6-034D-1C4D8EB80F92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F8E47F3-9581-0FD6-034D-1C4D8EB80F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DC6718F-2A52-E9CD-BBDC-6552DEE51921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DC6718F-2A52-E9CD-BBDC-6552DEE519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8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B7FBE1F-65C0-8C11-DB9A-936C09932B97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B7FBE1F-65C0-8C11-DB9A-936C09932B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CD8FFC6C-00D5-D638-9F18-750D77297E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18EF9CF7-861C-F60D-204F-D366BD07BB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FF12A40-927D-3132-4C18-B36CCFF351D8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FF12A40-927D-3132-4C18-B36CCFF351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D1A0782-2229-378A-DA57-8FA74497261F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ACB1BE0-7B38-6B3A-7DD8-C03693507C18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ACB1BE0-7B38-6B3A-7DD8-C03693507C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4648B97-561D-FB03-A4CD-016DDF5FEF85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4648B97-561D-FB03-A4CD-016DDF5FEF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DF55A08-7F89-BFEE-F63F-14FA31D0E2FB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DF55A08-7F89-BFEE-F63F-14FA31D0E2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D42F094-DE43-0D5E-EF86-4191427253D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D42F094-DE43-0D5E-EF86-4191427253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D4A3109-704F-DBC5-7F94-C90FC97F05FC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D4A3109-704F-DBC5-7F94-C90FC97F05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26AC50-E37D-C29A-4276-DD3D74CD5E3B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899B119-904B-7C3D-751A-58639CCA33B6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899B119-904B-7C3D-751A-58639CCA33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530BFFE-C1AB-04DD-19B1-F4CD6A57CF1E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530BFFE-C1AB-04DD-19B1-F4CD6A57CF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01070A1-576B-C55C-0290-0744636466C8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01070A1-576B-C55C-0290-0744636466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A66917F-D5CB-DB7E-CFA7-CCBAFABFEDCA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A66917F-D5CB-DB7E-CFA7-CCBAFABFED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805DFD7-7100-24A7-FC66-CCD71B160F73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805DFD7-7100-24A7-FC66-CCD71B160F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C5AB4F-FE92-0B4C-A117-0BDBCD2688E2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94DC6B3-42AA-1AA6-9097-04789E57AF38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94DC6B3-42AA-1AA6-9097-04789E57AF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4DAB0B6-1A92-7DDB-727F-4A9E6F3D8CA3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4DAB0B6-1A92-7DDB-727F-4A9E6F3D8C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8E4EC974-1DA2-07ED-42E2-DCF949CC0645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8E4EC974-1DA2-07ED-42E2-DCF949CC06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9B66A8A6-665E-3036-C42F-2E5456FBD67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9B66A8A6-665E-3036-C42F-2E5456FBD6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F1312663-07AD-8D6F-15A5-8A54162AA5AF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F1312663-07AD-8D6F-15A5-8A54162AA5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1B10E1C-22E4-EDEE-85EB-F284655F49D3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8A3B12D-7F1C-10E0-A267-2F464436A376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8A3B12D-7F1C-10E0-A267-2F464436A3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E74CD5F-82C7-C8C9-E640-22B5F3A9FB3F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E74CD5F-82C7-C8C9-E640-22B5F3A9FB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D7C52B7-D49E-6156-9B16-2A4819B32D7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D7C52B7-D49E-6156-9B16-2A4819B32D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170F9EC0-F926-7D7C-8176-99BFBECDB09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170F9EC0-F926-7D7C-8176-99BFBECDB0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2E96ECB-C756-26F1-7BF7-93E7C2AE7C53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2E96ECB-C756-26F1-7BF7-93E7C2AE7C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3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D8DDAA5-BA49-333E-5A00-7711CB50BB0F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D8DDAA5-BA49-333E-5A00-7711CB50B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A240707-643E-B21F-6800-FECC31D167E6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A240707-643E-B21F-6800-FECC31D16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8C7200F-15C9-C372-5E6B-7FBFE5A3D0C6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8C7200F-15C9-C372-5E6B-7FBFE5A3D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5A219F-1657-905B-A99F-D16634BB3764}"/>
                  </a:ext>
                </a:extLst>
              </p:cNvPr>
              <p:cNvSpPr txBox="1"/>
              <p:nvPr/>
            </p:nvSpPr>
            <p:spPr>
              <a:xfrm>
                <a:off x="1289493" y="3771112"/>
                <a:ext cx="2423160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5A219F-1657-905B-A99F-D16634BB3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3771112"/>
                <a:ext cx="2423160" cy="693716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EDAFFE3-DB1A-FE79-FD95-0879916431FA}"/>
                  </a:ext>
                </a:extLst>
              </p:cNvPr>
              <p:cNvSpPr txBox="1"/>
              <p:nvPr/>
            </p:nvSpPr>
            <p:spPr>
              <a:xfrm>
                <a:off x="625950" y="4399722"/>
                <a:ext cx="11247120" cy="17366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What if someone had already done all of the work to compute </a:t>
                </a:r>
                <a:r>
                  <a:rPr lang="en-US" sz="2400" b="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?</a:t>
                </a:r>
              </a:p>
              <a:p>
                <a:endParaRPr lang="en-US" sz="800" dirty="0"/>
              </a:p>
              <a:p>
                <a:r>
                  <a:rPr lang="en-US" sz="2400" dirty="0"/>
                  <a:t>Then we just need to do the local partial derivative for </a:t>
                </a:r>
                <a:r>
                  <a:rPr lang="en-US" sz="2400" dirty="0">
                    <a:solidFill>
                      <a:srgbClr val="C00000"/>
                    </a:solidFill>
                  </a:rPr>
                  <a:t>f with respect to the parameter w </a:t>
                </a:r>
                <a:r>
                  <a:rPr lang="en-US" sz="2400" dirty="0"/>
                  <a:t>and then use that to compute the partial derivative for </a:t>
                </a:r>
                <a:r>
                  <a:rPr lang="en-US" sz="2400" dirty="0">
                    <a:solidFill>
                      <a:srgbClr val="7030A0"/>
                    </a:solidFill>
                  </a:rPr>
                  <a:t>J with respect to the parameter w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EDAFFE3-DB1A-FE79-FD95-087991643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50" y="4399722"/>
                <a:ext cx="11247120" cy="1736629"/>
              </a:xfrm>
              <a:prstGeom prst="rect">
                <a:avLst/>
              </a:prstGeom>
              <a:blipFill>
                <a:blip r:embed="rId35"/>
                <a:stretch>
                  <a:fillRect l="-867" r="-163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12B6549-3DB0-3451-B145-41AFED78FAC6}"/>
                  </a:ext>
                </a:extLst>
              </p14:cNvPr>
              <p14:cNvContentPartPr/>
              <p14:nvPr/>
            </p14:nvContentPartPr>
            <p14:xfrm>
              <a:off x="1473840" y="1533600"/>
              <a:ext cx="4455000" cy="2226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12B6549-3DB0-3451-B145-41AFED78FAC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464480" y="1524240"/>
                <a:ext cx="4473720" cy="224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020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5429E-1F4F-2008-0572-B11CA5DDC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E9D38-3359-2A52-A5AF-1DE867B3D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C8F82-F0F4-8012-6DD7-F80448CE6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629B428-CBD5-DD43-F0EF-E13F98863CCD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629B428-CBD5-DD43-F0EF-E13F98863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A81150E8-000F-7E2C-10DA-63036EA33F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263F6C-6094-D001-FDF6-E1A1252BE42B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7A8EDB8-A4E2-2AE5-63D3-8F9EE86EBF26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7A8EDB8-A4E2-2AE5-63D3-8F9EE86EBF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1BFCE4AB-A76E-3C19-DE0B-A7D31425AF01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1BFCE4AB-A76E-3C19-DE0B-A7D31425AF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72B3CFD-1BB3-7E4E-77C7-C1A1BE83A418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72B3CFD-1BB3-7E4E-77C7-C1A1BE83A4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7D6F6A4-1540-61F1-95F0-18B96A0777E8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7D6F6A4-1540-61F1-95F0-18B96A0777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1DDC8A5-F815-3D99-B05A-0B053660D657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1DDC8A5-F815-3D99-B05A-0B053660D6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EDB4103-643D-5B39-3A00-6EAD33CD08FB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EDB4103-643D-5B39-3A00-6EAD33CD08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FBE6FFE5-2752-7DC9-F0A7-865ACCBCC1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74CBA50B-5B32-A806-DD61-D1B77ED378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29034C0-75D6-B1ED-7E62-BD5079EFD0A5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29034C0-75D6-B1ED-7E62-BD5079EFD0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BA0D31B0-EB67-A376-6BFC-0FE506958EF0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F66B491-5DC5-F364-C7B8-9E065DA46469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F66B491-5DC5-F364-C7B8-9E065DA464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4A99AD9-DEE1-ED01-27B9-7EB5B5ACE7AF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4A99AD9-DEE1-ED01-27B9-7EB5B5ACE7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119F1AB-170F-187B-D6C1-9C61D9FC2741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119F1AB-170F-187B-D6C1-9C61D9FC27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931D26D-7BBD-D3F9-C0D7-C4F8BB1A5F3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931D26D-7BBD-D3F9-C0D7-C4F8BB1A5F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D4EC60C-C38F-A1F7-88EC-690BEA326B8D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D4EC60C-C38F-A1F7-88EC-690BEA326B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D9EEAA-CA6C-21F5-1D43-4F0CE6FEF1B6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A592D10-9590-8712-6D9B-FB831AECA35D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A592D10-9590-8712-6D9B-FB831AECA3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588AAA2-3B23-EF78-5643-C01B06706E8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588AAA2-3B23-EF78-5643-C01B06706E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1650906-B748-A198-C3EA-1D38FA5F4A69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1650906-B748-A198-C3EA-1D38FA5F4A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737893D-2E36-90F2-445F-DA764ABBBE54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737893D-2E36-90F2-445F-DA764ABBBE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E9FBB9F-A4C1-85B2-A536-9A140E3253BE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E9FBB9F-A4C1-85B2-A536-9A140E325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5EB220-2A48-AFDD-3D42-FD2FD5327AF9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6C03CB0-18F9-20CE-5F98-3BF5C2C7C9B9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6C03CB0-18F9-20CE-5F98-3BF5C2C7C9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0EA3E3C-EB24-84F1-AC8D-6B4176AE2ED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0EA3E3C-EB24-84F1-AC8D-6B4176AE2E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53B44DB-5EE6-0B52-2C54-FC962C6D2E5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53B44DB-5EE6-0B52-2C54-FC962C6D2E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52277C4-DA04-257A-2D38-51C6011763B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52277C4-DA04-257A-2D38-51C6011763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BBC1085-065A-5894-7D78-EE7739A9F61A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BBC1085-065A-5894-7D78-EE7739A9F6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12B0CB2-563C-25D4-0EFB-73EB79DF88B1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43D331C-C291-DD8F-6197-F9A8D32852F7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43D331C-C291-DD8F-6197-F9A8D32852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6395160-2A23-891F-C27D-10E7D869A3F2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6395160-2A23-891F-C27D-10E7D869A3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DE8E2DC-B1AA-BCE1-0285-989C9BD2BF4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DE8E2DC-B1AA-BCE1-0285-989C9BD2BF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3946FADB-D163-E7B8-3BC7-C0DA584CCE72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3946FADB-D163-E7B8-3BC7-C0DA584CCE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191F53A-F9BF-FCED-D32E-4344622CC3F8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191F53A-F9BF-FCED-D32E-4344622CC3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7F79579-23AA-A4EA-31C8-C34BB4D02A21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7F79579-23AA-A4EA-31C8-C34BB4D02A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1C68483B-C821-EF61-B95A-B4DFD77F8A99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1C68483B-C821-EF61-B95A-B4DFD77F8A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13253E4-0052-FD28-6AD9-DB3F5EDD51F2}"/>
                  </a:ext>
                </a:extLst>
              </p:cNvPr>
              <p:cNvSpPr txBox="1"/>
              <p:nvPr/>
            </p:nvSpPr>
            <p:spPr>
              <a:xfrm>
                <a:off x="9793167" y="2865824"/>
                <a:ext cx="1692159" cy="676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13253E4-0052-FD28-6AD9-DB3F5EDD5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3167" y="2865824"/>
                <a:ext cx="1692159" cy="67659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76567C5-CD74-E716-D5C5-51158F06AF59}"/>
                  </a:ext>
                </a:extLst>
              </p:cNvPr>
              <p:cNvSpPr txBox="1"/>
              <p:nvPr/>
            </p:nvSpPr>
            <p:spPr>
              <a:xfrm>
                <a:off x="9732976" y="2870116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76567C5-CD74-E716-D5C5-51158F06A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976" y="2870116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433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00013 -0.1900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59" grpId="0"/>
      <p:bldP spid="59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6571A-6739-4846-C302-7B4F816E6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959FC-B04A-1F3B-C875-F0E1E193C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54FA6-02B3-8293-40FF-431EAFD26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12D735F-47B7-F66E-9AFE-77AF07654D24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12D735F-47B7-F66E-9AFE-77AF07654D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4D67A55C-F1C0-B0F0-080F-9E48249D57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ED4AE38-FD12-C4A5-6BAD-5FC0991879D3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ED4AE38-FD12-C4A5-6BAD-5FC099187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68D0BB8-07A5-C66C-5F8F-3381FB1D120E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68D0BB8-07A5-C66C-5F8F-3381FB1D12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F60FB20-A138-87C6-5940-32B177188731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F60FB20-A138-87C6-5940-32B177188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C9D4A11-190B-DD9A-F002-9C3567742463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C9D4A11-190B-DD9A-F002-9C35677424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5DDEB07-7C03-5DE4-57E8-A6C3465595D4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5DDEB07-7C03-5DE4-57E8-A6C3465595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E523DCA-ED0B-B604-9BD0-DCB0C49143F3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E523DCA-ED0B-B604-9BD0-DCB0C49143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8EECEB3C-7C6E-0364-3500-8F75F0DCBC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A9529DA7-AC8D-2389-F32E-6CD25458EC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295B00E-F398-E265-9B3C-9F60983A4478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295B00E-F398-E265-9B3C-9F60983A4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5736CB3-B246-FE52-90A8-9373EE5492AE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5736CB3-B246-FE52-90A8-9373EE5492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9456AD-7D3F-CB06-2941-EA26EFB9BC72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9456AD-7D3F-CB06-2941-EA26EFB9BC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54DD43B-FF95-114E-CE75-894D6D393DD8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54DD43B-FF95-114E-CE75-894D6D393D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89EDB0-C581-BB7F-D452-9A52F74BF111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89EDB0-C581-BB7F-D452-9A52F74BF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0504CE5-4238-F669-1C03-4D4A4A8C0492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0504CE5-4238-F669-1C03-4D4A4A8C04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34175F8-E4D8-077A-CEF1-7379D1F7B6AB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34175F8-E4D8-077A-CEF1-7379D1F7B6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7BE926F-5B80-7A40-296D-CFC08572D40C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7BE926F-5B80-7A40-296D-CFC08572D4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C642FCB-DF89-E11C-C2D3-33312FAACCE4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C642FCB-DF89-E11C-C2D3-33312FAAC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7539D9-A08C-BCBB-C86C-F7D34D1C9E1F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7539D9-A08C-BCBB-C86C-F7D34D1C9E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76A47B2-31DD-5F0F-5EA5-FB243B571C73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76A47B2-31DD-5F0F-5EA5-FB243B571C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5CE3F76-395E-C3E8-88B8-8A423FD7BE9F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5CE3F76-395E-C3E8-88B8-8A423FD7BE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C9ADBCA-9F6D-B5E6-1707-CCDDD01073CE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C9ADBCA-9F6D-B5E6-1707-CCDDD01073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0CC9CF1-7099-10F2-6E2E-9C4EB7D277A6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0CC9CF1-7099-10F2-6E2E-9C4EB7D277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E2F4DE8-308C-82EE-6AD4-E97204BDD194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E2F4DE8-308C-82EE-6AD4-E97204BDD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F54E81F-53E9-BB5A-14E2-11C2E7C7100A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F54E81F-53E9-BB5A-14E2-11C2E7C710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E29CF92-F08B-10EA-B055-2518D845201F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E29CF92-F08B-10EA-B055-2518D84520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E193187-FCD5-BFAB-14EF-40B23FC7FD0A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E193187-FCD5-BFAB-14EF-40B23FC7FD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ACBDEAA-BC70-2570-217D-AFC8D468D478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ACBDEAA-BC70-2570-217D-AFC8D468D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0209698-3406-41DD-998D-1B6044A29B39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0209698-3406-41DD-998D-1B6044A29B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E527D00-AB52-03FB-9157-289383C8D4EF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E527D00-AB52-03FB-9157-289383C8D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4D58992-7C75-48B3-6C6C-8C76F7618A13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4D58992-7C75-48B3-6C6C-8C76F7618A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82A08DA-9A7F-2D4B-B5E0-E9CD657C43D4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82A08DA-9A7F-2D4B-B5E0-E9CD657C43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C438F4D-6FFC-0A87-DA15-56A54CF272A4}"/>
              </a:ext>
            </a:extLst>
          </p:cNvPr>
          <p:cNvSpPr/>
          <p:nvPr/>
        </p:nvSpPr>
        <p:spPr>
          <a:xfrm>
            <a:off x="10248993" y="2839724"/>
            <a:ext cx="1302240" cy="716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1C3AD8-3975-962C-2C7D-400CB40246BE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1C3AD8-3975-962C-2C7D-400CB4024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C85510E-A80A-5EA2-BE7C-0EB2CD65C169}"/>
                  </a:ext>
                </a:extLst>
              </p:cNvPr>
              <p:cNvSpPr txBox="1"/>
              <p:nvPr/>
            </p:nvSpPr>
            <p:spPr>
              <a:xfrm>
                <a:off x="9046309" y="2865824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C85510E-A80A-5EA2-BE7C-0EB2CD65C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6309" y="2865824"/>
                <a:ext cx="2423160" cy="68127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408439-2E01-FD99-40B0-B3EEB6F43672}"/>
                  </a:ext>
                </a:extLst>
              </p:cNvPr>
              <p:cNvSpPr txBox="1"/>
              <p:nvPr/>
            </p:nvSpPr>
            <p:spPr>
              <a:xfrm>
                <a:off x="9025468" y="2868395"/>
                <a:ext cx="601401" cy="6660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408439-2E01-FD99-40B0-B3EEB6F43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5468" y="2868395"/>
                <a:ext cx="601401" cy="666080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39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00013 -0.1900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18" grpId="0"/>
      <p:bldP spid="18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67912-5F55-2E76-5701-39BA85818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A1570-3348-0DF9-3B76-376F368CA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85FBE-CE0B-077E-5836-438D82516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C153111-2D6B-490F-EAF5-A3882FFA269A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C153111-2D6B-490F-EAF5-A3882FFA2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704E3285-B0F2-5D79-07ED-09F429E182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D294C6D-D2F3-A3C7-3AA4-51CC4E04638D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D294C6D-D2F3-A3C7-3AA4-51CC4E0463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3ADD5FF-A558-3CF6-C6B9-F9E00B6BBC88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3ADD5FF-A558-3CF6-C6B9-F9E00B6BBC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21CD762-C5CB-E8B8-0823-AAAA6F26B753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21CD762-C5CB-E8B8-0823-AAAA6F26B7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003BF21-D593-25E5-D99A-DE7657E9FA97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003BF21-D593-25E5-D99A-DE7657E9F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D59A705-1528-57AB-BF48-EB984BECF12F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D59A705-1528-57AB-BF48-EB984BECF1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2BC20F9-A1E3-A40D-CCC7-27C8EC04261C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2BC20F9-A1E3-A40D-CCC7-27C8EC0426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28717DC7-AF1D-7961-7D64-2D0295DA86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9F8F21FF-AB2B-54A1-6CF6-D02C85A50D6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76596A2-1DD6-C059-9BA9-303B0B51357D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76596A2-1DD6-C059-9BA9-303B0B5135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C1476C-3A4A-7FFC-8756-AA498BCD4253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C1476C-3A4A-7FFC-8756-AA498BCD42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8CD9699-491E-DF44-9BDC-D342F11CB3A8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8CD9699-491E-DF44-9BDC-D342F11CB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97F6021-651B-474C-5D43-54931582826B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97F6021-651B-474C-5D43-549315828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2232451-E635-95A6-A363-52F5E986A3F2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2232451-E635-95A6-A363-52F5E986A3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A3867B2-7355-EB96-F8DA-3FC050214B9C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A3867B2-7355-EB96-F8DA-3FC050214B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8917D84-59E8-10AE-1CE2-FE0224C79D08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8917D84-59E8-10AE-1CE2-FE0224C79D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3FA2E3F-3199-417E-7FBE-F1466B15557B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3FA2E3F-3199-417E-7FBE-F1466B1555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972FBC8-A7AD-E039-4507-3E2195422EC1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972FBC8-A7AD-E039-4507-3E2195422E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ECF5976-ADE3-BBDD-E5E7-23545A56CFB8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ECF5976-ADE3-BBDD-E5E7-23545A56CF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0E69EED-4E73-87CD-BA7B-E3CE1CF81660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0E69EED-4E73-87CD-BA7B-E3CE1CF816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419877E-5F3E-8153-91C2-3421DAA262D9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419877E-5F3E-8153-91C2-3421DAA262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A618D0-9BF1-B75D-7861-B229A3E922FB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A618D0-9BF1-B75D-7861-B229A3E92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5CA5296-F495-5C89-4437-9449E805C9EB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5CA5296-F495-5C89-4437-9449E805C9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D83978E-1AA9-0B75-D714-5CD9C0A59484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D83978E-1AA9-0B75-D714-5CD9C0A594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905614D-4E9A-5E18-8329-EB351DE43CC8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905614D-4E9A-5E18-8329-EB351DE43C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AFF8D11-5241-A395-D56C-585FB1EA2B1D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AFF8D11-5241-A395-D56C-585FB1EA2B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B571501-E35C-CF65-75C6-B7DF1275F3DB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B571501-E35C-CF65-75C6-B7DF1275F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BA7532-0165-E0DF-BB9C-EEF8A3D09979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BA7532-0165-E0DF-BB9C-EEF8A3D099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62B0C-D9B1-EF87-44D7-4E5B84E7973C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62B0C-D9B1-EF87-44D7-4E5B84E79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0DD02DB-52D9-9EA4-A99C-E331D2E37161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0DD02DB-52D9-9EA4-A99C-E331D2E371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88F6B17-DD31-B2D9-8BCC-C19B2C0F95A0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88F6B17-DD31-B2D9-8BCC-C19B2C0F95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3D6660C-89B3-FE67-7130-D864DB77F309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3D6660C-89B3-FE67-7130-D864DB77F3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A86D33-373F-B762-44E5-F91DC9D092B3}"/>
                  </a:ext>
                </a:extLst>
              </p:cNvPr>
              <p:cNvSpPr txBox="1"/>
              <p:nvPr/>
            </p:nvSpPr>
            <p:spPr>
              <a:xfrm>
                <a:off x="8072189" y="3537516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A86D33-373F-B762-44E5-F91DC9D09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189" y="3537516"/>
                <a:ext cx="2423160" cy="681277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822AD3-3D5D-E768-58ED-19A918759979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822AD3-3D5D-E768-58ED-19A918759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B84EE5-A2D3-780B-D3F8-F1F54A90CDA7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B84EE5-A2D3-780B-D3F8-F1F54A90C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0D63BA-6F45-B505-B9B8-0ABE02E1A711}"/>
                  </a:ext>
                </a:extLst>
              </p:cNvPr>
              <p:cNvSpPr txBox="1"/>
              <p:nvPr/>
            </p:nvSpPr>
            <p:spPr>
              <a:xfrm>
                <a:off x="8072189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0D63BA-6F45-B505-B9B8-0ABE02E1A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189" y="2865824"/>
                <a:ext cx="2143656" cy="6812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595B28-2925-0EC0-A5B4-DA4914F0BEC3}"/>
                  </a:ext>
                </a:extLst>
              </p:cNvPr>
              <p:cNvSpPr txBox="1"/>
              <p:nvPr/>
            </p:nvSpPr>
            <p:spPr>
              <a:xfrm>
                <a:off x="8061733" y="2869129"/>
                <a:ext cx="601401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595B28-2925-0EC0-A5B4-DA4914F0B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1733" y="2869129"/>
                <a:ext cx="601401" cy="66434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254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00013 -0.1900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7" grpId="0"/>
      <p:bldP spid="17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77C4B-A2B2-0865-88AC-6C74B111F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4C51D-A5D5-CB4A-3561-0340D9CD8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8CC31-11C5-8695-7EC4-7C09A551A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8528D85-789E-BAEB-6816-62787234E005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8528D85-789E-BAEB-6816-62787234E0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DE27E4F5-DCA5-34EF-C722-5535FB97EE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0DE463B-9EC2-8645-92E8-1E62D53F6605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0DE463B-9EC2-8645-92E8-1E62D53F66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C1C3F92-BF1A-9548-1CF1-734DF6D59191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C1C3F92-BF1A-9548-1CF1-734DF6D591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1B014AF-4ED5-1A02-AB1F-DA41902016B6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1B014AF-4ED5-1A02-AB1F-DA41902016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7001A63-03E5-AF4C-6A2A-DB993E7E2D06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7001A63-03E5-AF4C-6A2A-DB993E7E2D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3F69F5E-13C1-B75A-4F07-7EF212B4F944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3F69F5E-13C1-B75A-4F07-7EF212B4F9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DC7C261-7624-29C7-6749-404D3ABABD14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DC7C261-7624-29C7-6749-404D3ABABD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731C297F-35CA-B627-C66A-753CE40745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3535426C-B83A-34BD-3116-5A29CE0F7BA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6299CE3-4DBA-1420-E137-D6CCBE2A6AF9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6299CE3-4DBA-1420-E137-D6CCBE2A6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799F102-5075-D588-52E3-23F19D61F404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799F102-5075-D588-52E3-23F19D61F4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D4206AA-FD48-1907-E001-7BC615829C3A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D4206AA-FD48-1907-E001-7BC615829C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12D1EA-461E-6A04-D2F6-186BBE7E6327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12D1EA-461E-6A04-D2F6-186BBE7E63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9407BC7-9404-4B29-30F5-FF756D3BAEBB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9407BC7-9404-4B29-30F5-FF756D3BA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63189C6-1799-42EC-3D1E-CF9305FC05A3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63189C6-1799-42EC-3D1E-CF9305FC05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080A802-A431-ECC9-8753-98272FC5A3C4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080A802-A431-ECC9-8753-98272FC5A3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31721E1-3B45-9AA6-A4F0-05B9E83416F8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31721E1-3B45-9AA6-A4F0-05B9E8341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EACA46D-99B0-C82E-9FE6-FD593483BD18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EACA46D-99B0-C82E-9FE6-FD593483BD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5F9B7F7-5916-E3D2-BAD6-8809B877A83A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5F9B7F7-5916-E3D2-BAD6-8809B877A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CBC88CA-9491-1212-61F1-4C86FED5BEB4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CBC88CA-9491-1212-61F1-4C86FED5BE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7E7CFDE-C298-DAA6-0BB4-8B69E3B19B65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7E7CFDE-C298-DAA6-0BB4-8B69E3B19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9CD67C0-4B3C-9AE9-80B4-6331C34C1556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9CD67C0-4B3C-9AE9-80B4-6331C34C15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6CF71BD-D32E-A702-3582-34CD2F27F54A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6CF71BD-D32E-A702-3582-34CD2F27F5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053BB0F-7F6B-9CB1-8D33-D0788FCB8338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053BB0F-7F6B-9CB1-8D33-D0788FCB83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9BD305A-0ACA-F544-C709-A66794766386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9BD305A-0ACA-F544-C709-A667947663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76834B9-3BF2-B65A-087A-9C7DD213888F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76834B9-3BF2-B65A-087A-9C7DD21388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DAE2F09-2A7A-2956-E7ED-3E461C25B983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DAE2F09-2A7A-2956-E7ED-3E461C25B9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9AA1654-C837-3A02-E10F-5D3167E7CDB5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9AA1654-C837-3A02-E10F-5D3167E7CD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9F32ADC-B29A-F395-78DB-CEAE0045550B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9F32ADC-B29A-F395-78DB-CEAE00455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928270E-AC43-81AD-55E1-6E8D66CC92B1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928270E-AC43-81AD-55E1-6E8D66CC92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596F5C-B41E-0AC0-1352-AA793A3369BB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596F5C-B41E-0AC0-1352-AA793A3369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513D8487-1029-63C9-1F6E-EC16DCB015DD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513D8487-1029-63C9-1F6E-EC16DCB015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957686-C9E0-BBD7-5328-815F2637D4A9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957686-C9E0-BBD7-5328-815F2637D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9D29B1-A4D7-C42F-4D64-FE3E9C563198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9D29B1-A4D7-C42F-4D64-FE3E9C563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807A28-5B94-FCA7-D6DB-5682BAFB1B95}"/>
                  </a:ext>
                </a:extLst>
              </p:cNvPr>
              <p:cNvSpPr txBox="1"/>
              <p:nvPr/>
            </p:nvSpPr>
            <p:spPr>
              <a:xfrm>
                <a:off x="7104628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807A28-5B94-FCA7-D6DB-5682BAFB1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628" y="2865824"/>
                <a:ext cx="2143656" cy="6812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ED0F98-81EE-8B32-1AD2-414B8F3C6ACE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ED0F98-81EE-8B32-1AD2-414B8F3C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592FC88-DA45-945E-BE5E-6E8827B0D2B0}"/>
                  </a:ext>
                </a:extLst>
              </p:cNvPr>
              <p:cNvSpPr txBox="1"/>
              <p:nvPr/>
            </p:nvSpPr>
            <p:spPr>
              <a:xfrm>
                <a:off x="7083539" y="2869129"/>
                <a:ext cx="601401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592FC88-DA45-945E-BE5E-6E8827B0D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539" y="2869129"/>
                <a:ext cx="601401" cy="66434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577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-0.00013 -0.1900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1034F-085E-24C7-7825-4FEBC4A8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3A299-FF38-E49C-6E38-BDA4CE627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Pre-reading: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Network diagrams for linear and logistic regression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Neuron and activation functions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Three-neuron network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structure (adding more neurons)</a:t>
            </a:r>
          </a:p>
          <a:p>
            <a:endParaRPr lang="en-US" sz="400" dirty="0"/>
          </a:p>
          <a:p>
            <a:r>
              <a:rPr lang="en-US" dirty="0"/>
              <a:t>Today: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Optimization (</a:t>
            </a:r>
            <a:r>
              <a:rPr lang="en-US" dirty="0" err="1">
                <a:solidFill>
                  <a:schemeClr val="tx1"/>
                </a:solidFill>
              </a:rPr>
              <a:t>Backpropogation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endParaRPr lang="en-US" sz="400" dirty="0">
              <a:solidFill>
                <a:schemeClr val="tx1"/>
              </a:solidFill>
            </a:endParaRPr>
          </a:p>
          <a:p>
            <a:r>
              <a:rPr lang="en-US" dirty="0"/>
              <a:t>Next time: Neural Network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Properties and Intuition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A4766DC-4BD5-6EC0-92FC-97B7C9B452B3}"/>
                  </a:ext>
                </a:extLst>
              </p14:cNvPr>
              <p14:cNvContentPartPr/>
              <p14:nvPr/>
            </p14:nvContentPartPr>
            <p14:xfrm>
              <a:off x="219600" y="3705840"/>
              <a:ext cx="942480" cy="1178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A4766DC-4BD5-6EC0-92FC-97B7C9B452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240" y="3696480"/>
                <a:ext cx="961200" cy="119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3713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90233-7D11-092D-FCD4-72944ACD2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896FC-69BD-64C0-30EA-078D7AC7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4DD47-6FDB-D5C4-6EA7-9107B99E4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AAC3CF-450C-79BA-CF27-A7136638E6F9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AAC3CF-450C-79BA-CF27-A7136638E6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552105B8-8206-B00F-0459-F069C52AA8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A62CCC7-ECAF-1F28-1A30-470166B2A4BB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A62CCC7-ECAF-1F28-1A30-470166B2A4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40F8B42-BC80-86F6-BDCF-D9C9537D786B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40F8B42-BC80-86F6-BDCF-D9C9537D78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AE7020D-FA98-72F5-3C70-2D5CCD993AB5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AE7020D-FA98-72F5-3C70-2D5CCD993A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90CD18D-B7B8-8EA5-5E6D-21C93B62A668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90CD18D-B7B8-8EA5-5E6D-21C93B62A6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F35ACE3-3AB1-9786-3228-E6F6BD514024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F35ACE3-3AB1-9786-3228-E6F6BD5140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759D52-7DD8-8F6F-502E-32B077430407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759D52-7DD8-8F6F-502E-32B0774304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C871DFC5-C15E-98B5-D5ED-063A070E19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8AF25872-7111-DE3F-F6A4-E053777C2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CB85642-7C27-84C3-2298-60BD973DCF02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CB85642-7C27-84C3-2298-60BD973DCF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8987613-16AB-8B1D-A00C-8E5E2A3298C5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8987613-16AB-8B1D-A00C-8E5E2A3298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F1878DD-0489-F102-C9C7-3398C0F855C2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F1878DD-0489-F102-C9C7-3398C0F855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A1A3B8D-D7A9-B965-A09D-22421AFBDEE8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A1A3B8D-D7A9-B965-A09D-22421AFBDE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CC7DBFE-6A56-1ECB-5C58-FE7FF26B8203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CC7DBFE-6A56-1ECB-5C58-FE7FF26B8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25CF1CC-5A0B-B2F1-71C2-ED1F96882358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25CF1CC-5A0B-B2F1-71C2-ED1F96882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CACB697-9094-ED40-AF4A-945F8D909D7F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CACB697-9094-ED40-AF4A-945F8D909D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FC6898-6148-9461-F643-7E4F20F69813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FC6898-6148-9461-F643-7E4F20F698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6B70397-DBB0-AD90-8C7A-7E6912C7255D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6B70397-DBB0-AD90-8C7A-7E6912C72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4ECD4D0-DBDE-7E1D-E5AE-EEA350600596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4ECD4D0-DBDE-7E1D-E5AE-EEA350600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30C4C5-717D-2B2F-C1B9-DCBD12C18EFD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30C4C5-717D-2B2F-C1B9-DCBD12C18E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391307B-FCE7-B643-E114-0C04A4572623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391307B-FCE7-B643-E114-0C04A45726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0996102-C78C-4FFA-C10C-B512E11661BD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0996102-C78C-4FFA-C10C-B512E11661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28CBDD-74D9-FB71-DB7D-FCBBD0BB9ACF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28CBDD-74D9-FB71-DB7D-FCBBD0BB9A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54BDC3-9C41-28C0-89D5-BADFD118FD60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54BDC3-9C41-28C0-89D5-BADFD118FD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84A32C9-D777-7F58-F988-8878F3EA200A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84A32C9-D777-7F58-F988-8878F3EA20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0D93E3B-AA74-987A-483E-C619D3397F5A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0D93E3B-AA74-987A-483E-C619D3397F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3BADE9A-ECEA-CA9C-45FF-793705D51FC1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3BADE9A-ECEA-CA9C-45FF-793705D51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6A4C036-FF6F-680E-A893-F4B1200BE060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6A4C036-FF6F-680E-A893-F4B1200BE0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45EDCD7-762A-D55A-E13C-39F042C1D4B8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45EDCD7-762A-D55A-E13C-39F042C1D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21F2A75-79F7-19EC-DB7C-28D300DC1C98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21F2A75-79F7-19EC-DB7C-28D300DC1C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D3649E0-DECD-DDA3-2B7B-F426BCE0B5CE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D3649E0-DECD-DDA3-2B7B-F426BCE0B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6D18340-06E3-4C0F-3305-F3958F1323E6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6D18340-06E3-4C0F-3305-F3958F1323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85741D-104C-8A65-C057-4B7C34601F02}"/>
                  </a:ext>
                </a:extLst>
              </p:cNvPr>
              <p:cNvSpPr txBox="1"/>
              <p:nvPr/>
            </p:nvSpPr>
            <p:spPr>
              <a:xfrm>
                <a:off x="6158324" y="3537516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85741D-104C-8A65-C057-4B7C34601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324" y="3537516"/>
                <a:ext cx="2423160" cy="681277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6D66A9-C81A-5086-794C-97D431683787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6D66A9-C81A-5086-794C-97D431683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E03BBE-B1F1-6AE1-97A1-63F2B446DC91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E03BBE-B1F1-6AE1-97A1-63F2B446D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33D478-9B82-727A-A414-48F88421F620}"/>
                  </a:ext>
                </a:extLst>
              </p:cNvPr>
              <p:cNvSpPr txBox="1"/>
              <p:nvPr/>
            </p:nvSpPr>
            <p:spPr>
              <a:xfrm>
                <a:off x="6158324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33D478-9B82-727A-A414-48F88421F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324" y="2865824"/>
                <a:ext cx="2143656" cy="6812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9C8E4F-CA76-70FD-26AB-58076E6103C0}"/>
                  </a:ext>
                </a:extLst>
              </p:cNvPr>
              <p:cNvSpPr txBox="1"/>
              <p:nvPr/>
            </p:nvSpPr>
            <p:spPr>
              <a:xfrm>
                <a:off x="6147868" y="2869129"/>
                <a:ext cx="601401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9C8E4F-CA76-70FD-26AB-58076E610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868" y="2869129"/>
                <a:ext cx="601401" cy="66434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D874F3-E7D5-5029-94FF-61A2B399B0D6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D874F3-E7D5-5029-94FF-61A2B399B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DDF252-3566-65F3-06EF-B9B669488E6D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DDF252-3566-65F3-06EF-B9B669488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579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0013 -0.1900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7" grpId="0"/>
      <p:bldP spid="17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4EE9F-6A53-A79E-9124-8D5E93F12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733C-D2AA-3103-9B8B-D23BE412C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BCC3F-BA55-1F2F-DB95-94851CF48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B22EB76-0FBD-D35A-313A-7BA62C6C6053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B22EB76-0FBD-D35A-313A-7BA62C6C60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B5C4EFB1-E0CB-FE8E-D05E-774DA4EBF0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098B395-8ABC-154A-3C31-C1F61CBBE1FE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098B395-8ABC-154A-3C31-C1F61CBBE1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F90215E-B59F-BC97-D819-59C0BBD50C6B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F90215E-B59F-BC97-D819-59C0BBD50C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B6D89DC-749B-68DE-7A87-8C5E53BA46E6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B6D89DC-749B-68DE-7A87-8C5E53BA46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3C100454-B933-D418-3EFD-56FA3A30FABD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3C100454-B933-D418-3EFD-56FA3A30FA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F7F80E5F-B4FA-BBED-2B89-2A03A2426C7D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F7F80E5F-B4FA-BBED-2B89-2A03A2426C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D07C72-3746-F802-7DCD-013CA1F94A58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D07C72-3746-F802-7DCD-013CA1F94A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3EA880D0-4B21-3C18-592A-0417B75686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17E42722-89C0-BF3E-4082-0363228488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B06BC0-EDC3-BF1D-675C-D3C0E48DE10A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B06BC0-EDC3-BF1D-675C-D3C0E48DE1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A9FAB6E-8499-04A8-D4DA-65BE7812CC84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A9FAB6E-8499-04A8-D4DA-65BE7812CC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73DA5D-6954-CE43-7779-5E26AFAFD3E0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73DA5D-6954-CE43-7779-5E26AFAFD3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26115D7-7BA5-5873-AC71-DAE05D761DA7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26115D7-7BA5-5873-AC71-DAE05D761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EBAB2F2-5000-512D-E063-9BA0D4EF13AD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EBAB2F2-5000-512D-E063-9BA0D4EF13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AF5F008-79FE-DD1E-3914-B5A91DBB538C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AF5F008-79FE-DD1E-3914-B5A91DBB53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37D1AC4-5B68-EEBB-9670-DB6BFBAC9FA0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37D1AC4-5B68-EEBB-9670-DB6BFBAC9F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A7FAC16-036A-D33E-1555-537E38949F4D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A7FAC16-036A-D33E-1555-537E38949F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8A7EF94-3780-D848-85D1-FABAA7D3B655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8A7EF94-3780-D848-85D1-FABAA7D3B6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C0181BA-E800-14B0-2B81-CA0DCBD51227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C0181BA-E800-14B0-2B81-CA0DCBD512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B8495B3-9077-D129-DE23-95EF3AF5962B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B8495B3-9077-D129-DE23-95EF3AF596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4070627-C818-6BB8-4719-9A27A5F39E55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4070627-C818-6BB8-4719-9A27A5F39E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42C1F8F-5912-F62B-5197-75FB38FEF15C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42C1F8F-5912-F62B-5197-75FB38FEF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50842D2-7F1C-D43B-6346-C406C6EC446B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50842D2-7F1C-D43B-6346-C406C6EC44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EE6CE31-646F-4CAB-B646-2ED124DF6220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EE6CE31-646F-4CAB-B646-2ED124DF62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003C8EE-5951-DF30-56C6-D3FBBCAD8F18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003C8EE-5951-DF30-56C6-D3FBBCAD8F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80FBBF7-94F4-9161-2EBD-99E47DC67C58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80FBBF7-94F4-9161-2EBD-99E47DC67C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E2A610D-DCAB-4907-AB0B-9231B70F0347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E2A610D-DCAB-4907-AB0B-9231B70F03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8F04948-F843-5DC3-6E8B-9CF87F1FF0BF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8F04948-F843-5DC3-6E8B-9CF87F1FF0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AD9E5B6-8FC8-5821-EBA2-C7AD37F6BC8C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AD9E5B6-8FC8-5821-EBA2-C7AD37F6BC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40E977C-0D66-8AF6-9F7B-40E80AAB0A0B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40E977C-0D66-8AF6-9F7B-40E80AAB0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0B07CE5-D675-0032-4D82-6886EA0532AC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0B07CE5-D675-0032-4D82-6886EA0532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6AD70FE-4E29-6B62-1515-017E9B76BB28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6AD70FE-4E29-6B62-1515-017E9B76BB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2C4C8C-84BA-2543-A5A8-30A3A4D41E46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2C4C8C-84BA-2543-A5A8-30A3A4D41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0DA31B-30D5-E19A-919C-780A5CA2870F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0DA31B-30D5-E19A-919C-780A5CA28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DDFCB3-257F-10AB-9117-0BBC62619970}"/>
                  </a:ext>
                </a:extLst>
              </p:cNvPr>
              <p:cNvSpPr txBox="1"/>
              <p:nvPr/>
            </p:nvSpPr>
            <p:spPr>
              <a:xfrm>
                <a:off x="5275823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DDFCB3-257F-10AB-9117-0BBC6261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823" y="2865824"/>
                <a:ext cx="2143656" cy="6812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EA122B-0289-3EF9-A0D6-DBA974ECE050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EA122B-0289-3EF9-A0D6-DBA974ECE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4E9DDE-F213-F099-52E2-6C63A41B0A86}"/>
                  </a:ext>
                </a:extLst>
              </p:cNvPr>
              <p:cNvSpPr txBox="1"/>
              <p:nvPr/>
            </p:nvSpPr>
            <p:spPr>
              <a:xfrm>
                <a:off x="5254734" y="2869129"/>
                <a:ext cx="601401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4E9DDE-F213-F099-52E2-6C63A41B0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734" y="2869129"/>
                <a:ext cx="601401" cy="66434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F0CFF7-5429-DDF8-3495-C03928609A71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F0CFF7-5429-DDF8-3495-C03928609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CDC92EB-3594-3E32-4466-AFE207C84528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CDC92EB-3594-3E32-4466-AFE207C84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94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-0.00013 -0.1900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  <p:bldP spid="18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68658-1364-4A87-61E4-154AE9AF5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3619C-19DF-9ED7-13C2-2B7D64BEA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FED0-E3DF-2230-D3E8-5A06B3C02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1D4AB25-EABF-60F6-95BF-3AD341BD9B30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1D4AB25-EABF-60F6-95BF-3AD341BD9B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A0B2E35F-6CBA-69AF-2331-A57F576AE3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39F5002-CD84-FA23-8E3A-06EB64661AC8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39F5002-CD84-FA23-8E3A-06EB64661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F5E838A-1FEF-38BA-CD65-B9E0BA787289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F5E838A-1FEF-38BA-CD65-B9E0BA7872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2B0EDC8-5259-4331-396F-71623DC87391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2B0EDC8-5259-4331-396F-71623DC873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E70E32A-09D3-24B5-F6F9-1997B54FD7DC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E70E32A-09D3-24B5-F6F9-1997B54FD7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31220C5-37F4-17E9-EA7E-1E02A0E5F614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31220C5-37F4-17E9-EA7E-1E02A0E5F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E18F96-5913-195E-16E9-3AD17DC1BC18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E18F96-5913-195E-16E9-3AD17DC1BC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5DD70E28-69D1-F138-FDE6-3E6B111644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931EF5CC-DB87-26FC-B435-4BBA04B154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4E0F6AA-CAA0-3545-89DC-C7E42150E8E7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4E0F6AA-CAA0-3545-89DC-C7E42150E8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5CD82E0-02D1-5E1C-0099-F5DF2B1FA4B7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5CD82E0-02D1-5E1C-0099-F5DF2B1FA4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288BF56-5C3F-4A8A-DBB9-1B939AFC2638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288BF56-5C3F-4A8A-DBB9-1B939AFC26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8F0829E-E92D-6F88-8C9C-B938585979FD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8F0829E-E92D-6F88-8C9C-B938585979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83302B9-D97E-60BC-7253-2561CA97AC62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83302B9-D97E-60BC-7253-2561CA97AC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9643F09-EE50-4F87-E644-2F2D8CB104E8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9643F09-EE50-4F87-E644-2F2D8CB104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C91135-D304-B1B0-7359-2CD92670E941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C91135-D304-B1B0-7359-2CD92670E9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28A1D6C-40C5-1AD0-2590-2DCD7A6727E4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28A1D6C-40C5-1AD0-2590-2DCD7A672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7093CE3-D3C7-9313-2F1C-1C6F01E8E866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7093CE3-D3C7-9313-2F1C-1C6F01E8E8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1338154-9251-BAB0-1139-677BD610FF61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1338154-9251-BAB0-1139-677BD610FF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446F051-BA39-D16D-C387-84DAC7969C45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446F051-BA39-D16D-C387-84DAC7969C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E3CC974-91B1-E864-12A5-A7742E1D89F4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E3CC974-91B1-E864-12A5-A7742E1D89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A9D2F2-E98D-2BF4-4DBD-EEDC879972A0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A9D2F2-E98D-2BF4-4DBD-EEDC879972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19169DA-0F00-C92D-7C34-3F3B6A212776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19169DA-0F00-C92D-7C34-3F3B6A2127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7AD96A3-3993-4067-3659-10225EAD7075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7AD96A3-3993-4067-3659-10225EAD70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6B3F387-EE29-AA6D-03AB-D23F89C3BB40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6B3F387-EE29-AA6D-03AB-D23F89C3BB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1D146FE-8E23-3603-8AFE-B0CA644E6629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1D146FE-8E23-3603-8AFE-B0CA644E6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F7F516F-1408-4557-CDD8-5F515F78C378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F7F516F-1408-4557-CDD8-5F515F78C3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81A9BAB-771A-35E0-2531-3A3A42CC441B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81A9BAB-771A-35E0-2531-3A3A42CC44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6A085E4-A867-E71C-5A6A-E7D9AB87AB25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6A085E4-A867-E71C-5A6A-E7D9AB87AB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35A44ED-A79C-EEE0-94A1-CAE656AB2AA0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35A44ED-A79C-EEE0-94A1-CAE656AB2A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F1104CA-4D8D-7AA6-BF9B-0F4B58D7FA44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F1104CA-4D8D-7AA6-BF9B-0F4B58D7FA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4F4D365-8C57-240F-5321-F74AA18A697A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4F4D365-8C57-240F-5321-F74AA18A69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29776E-11C9-66D1-DAC0-87A8FDCDCDC2}"/>
                  </a:ext>
                </a:extLst>
              </p:cNvPr>
              <p:cNvSpPr txBox="1"/>
              <p:nvPr/>
            </p:nvSpPr>
            <p:spPr>
              <a:xfrm>
                <a:off x="4329527" y="3537516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29776E-11C9-66D1-DAC0-87A8FDCDC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527" y="3537516"/>
                <a:ext cx="2423160" cy="681277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677573-1E66-5ADD-6C19-F70A6A9218C4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677573-1E66-5ADD-6C19-F70A6A921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095169-1724-DCCE-2532-53270C094C45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095169-1724-DCCE-2532-53270C094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1E86FF0-DF1F-F224-F8C0-C8D28B2B49AA}"/>
                  </a:ext>
                </a:extLst>
              </p:cNvPr>
              <p:cNvSpPr txBox="1"/>
              <p:nvPr/>
            </p:nvSpPr>
            <p:spPr>
              <a:xfrm>
                <a:off x="4329527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1E86FF0-DF1F-F224-F8C0-C8D28B2B4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527" y="2865824"/>
                <a:ext cx="2143656" cy="6812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14BDEA-5820-5096-D926-817C3A2D576B}"/>
                  </a:ext>
                </a:extLst>
              </p:cNvPr>
              <p:cNvSpPr txBox="1"/>
              <p:nvPr/>
            </p:nvSpPr>
            <p:spPr>
              <a:xfrm>
                <a:off x="4319071" y="2869129"/>
                <a:ext cx="601401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14BDEA-5820-5096-D926-817C3A2D5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071" y="2869129"/>
                <a:ext cx="601401" cy="66434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0A494A-CDDE-C11F-5181-00974E3F7AE3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0A494A-CDDE-C11F-5181-00974E3F7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77A49B-3129-2613-AD61-5F4363E940AA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77A49B-3129-2613-AD61-5F4363E94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929603-CE1D-BDC8-F423-7F4802E3DE56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929603-CE1D-BDC8-F423-7F4802E3D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48AD4FD-33BF-AE9B-B087-6E84AE261341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48AD4FD-33BF-AE9B-B087-6E84AE261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945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0013 -0.1900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7" grpId="0"/>
      <p:bldP spid="17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9A26D-64F4-E636-27A0-36CF9569E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B0DF6-E867-76E2-9000-0E4F3602B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E4052-FA95-2310-C78D-CD91A9D52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891C4CA-63DA-1921-33CD-6E433863AD1B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891C4CA-63DA-1921-33CD-6E433863AD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EBDDC7A7-D32C-8308-A9E9-46AA9109A6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740752B-3ACF-6FE1-D91E-1E9F10A0A33E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740752B-3ACF-6FE1-D91E-1E9F10A0A3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80EB44B-F34D-53E4-8783-3A691BBF8644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80EB44B-F34D-53E4-8783-3A691BBF8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69661FE-A3E8-0B72-A1BA-5F8F8E3CB124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69661FE-A3E8-0B72-A1BA-5F8F8E3CB1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FFFA46C-767C-B3BB-A153-C7176B801C74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FFFA46C-767C-B3BB-A153-C7176B801C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A432949D-E2E3-2175-4540-4800474FAB33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A432949D-E2E3-2175-4540-4800474FAB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AA0E11E-1250-CE31-C813-E103C1207196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AA0E11E-1250-CE31-C813-E103C12071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6A77EA93-1FC7-D277-DD98-9E66AC2767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DF70A6B1-494E-32D7-CC00-E483C4A6D7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C821F7D-A8BC-C345-1659-6BE508EC70ED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C821F7D-A8BC-C345-1659-6BE508EC7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502869-AC5C-6634-F9A4-7360B6F3B98E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502869-AC5C-6634-F9A4-7360B6F3B9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8AC131B-9841-BF7B-BA84-CA3196B953EC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8AC131B-9841-BF7B-BA84-CA3196B953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3AD349-DDB5-AB7A-5B2E-B9A99262712E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3AD349-DDB5-AB7A-5B2E-B9A9926271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4FF404F-34CD-ECF6-666C-F363134B9C81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4FF404F-34CD-ECF6-666C-F363134B9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2C2C67-6FCB-33ED-6A23-553FD18916DB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2C2C67-6FCB-33ED-6A23-553FD18916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FB3165A-55A9-9523-BB4E-3B5BE7C0DB3E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FB3165A-55A9-9523-BB4E-3B5BE7C0DB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AB18E61-C230-6C36-4EFC-0D7E0C397D6E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AB18E61-C230-6C36-4EFC-0D7E0C397D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6BAE9D-C39C-76A5-69C5-544F4290BA09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6BAE9D-C39C-76A5-69C5-544F4290BA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2DE0384-2318-2D37-68FC-0450AFDAA31A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2DE0384-2318-2D37-68FC-0450AFDAA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F5CFCCB-A612-F40F-DD6D-501E7420DE2E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F5CFCCB-A612-F40F-DD6D-501E7420DE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9349CA3-E010-B429-100C-04820BB96688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9349CA3-E010-B429-100C-04820BB966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D6F0A9E-6C9F-E884-A7B2-E18BB84401A6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D6F0A9E-6C9F-E884-A7B2-E18BB84401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2DEFF83-3A9A-E943-57B3-CD5D08D40295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2DEFF83-3A9A-E943-57B3-CD5D08D402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12E3C65-1903-D3DB-F870-1228587D0960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12E3C65-1903-D3DB-F870-1228587D09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8D5D824-884F-54E1-A07E-BF88E1D17C05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8D5D824-884F-54E1-A07E-BF88E1D17C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2B1DCF2-3E48-AFC9-9CBC-487C2191075C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2B1DCF2-3E48-AFC9-9CBC-487C219107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2C85F13-9DBC-6272-C4BB-58A5A7D6251D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2C85F13-9DBC-6272-C4BB-58A5A7D625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8D3E824-DAE9-B295-65D2-1CEEC4A548AD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8D3E824-DAE9-B295-65D2-1CEEC4A548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3910D54-5BE1-EB5E-8259-C2A3007B5C0C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3910D54-5BE1-EB5E-8259-C2A3007B5C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5EEA075-CD3F-B733-41ED-FB282839632B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5EEA075-CD3F-B733-41ED-FB28283963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50B92CA-641A-6B6D-BF59-397B8816E703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50B92CA-641A-6B6D-BF59-397B8816E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976704E-EA0F-BDB7-6179-CC987D7D4B87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976704E-EA0F-BDB7-6179-CC987D7D4B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8A5CC4-9B25-4971-02EB-3858CCF17495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8A5CC4-9B25-4971-02EB-3858CCF17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4FE805-BD0A-28DD-4A20-B0ACAF6416CB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4FE805-BD0A-28DD-4A20-B0ACAF641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5F9C2F-829A-1F89-D109-25628545ED16}"/>
                  </a:ext>
                </a:extLst>
              </p:cNvPr>
              <p:cNvSpPr txBox="1"/>
              <p:nvPr/>
            </p:nvSpPr>
            <p:spPr>
              <a:xfrm>
                <a:off x="3415851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5F9C2F-829A-1F89-D109-25628545E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851" y="2865824"/>
                <a:ext cx="2143656" cy="6812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A267E-29DD-A21C-A5B6-26224D7C6C0D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A267E-29DD-A21C-A5B6-26224D7C6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8CAE0F-7711-BFEB-D046-DFA17D8BB4DB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8CAE0F-7711-BFEB-D046-DFA17D8BB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5119AA-E4CE-D787-F2A7-2FA84F605EFE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5119AA-E4CE-D787-F2A7-2FA84F605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0B7A0A5-CBDE-BFFB-FF08-154CA9B467AA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0B7A0A5-CBDE-BFFB-FF08-154CA9B46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6AC2EE3-57B5-ABFB-06C9-0C0DC3FAC4C3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6AC2EE3-57B5-ABFB-06C9-0C0DC3FAC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74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B1D35-9B04-EE41-7BEA-3ADD47631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98CDB-6C69-CD87-C652-8E0D67379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BDCC3-4206-B9EB-70A4-2C985958F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D94D81D-FFC3-C86B-7FCC-8CF3870E080E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D94D81D-FFC3-C86B-7FCC-8CF3870E08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420FEC7B-BC93-F8CC-597E-760CC9A70A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57069D9-C4D5-BFC0-6064-D65CE5E085DF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57069D9-C4D5-BFC0-6064-D65CE5E085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07B81D8-2315-F65A-A3C4-9BC65BCCD96D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07B81D8-2315-F65A-A3C4-9BC65BCCD9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A0EDE41-7AA5-33D7-CB2F-57B63C0CBA84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A0EDE41-7AA5-33D7-CB2F-57B63C0CBA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7FF3C52-C259-F793-05DE-0DE0E0CDB687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7FF3C52-C259-F793-05DE-0DE0E0CDB6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0C78FC6-52F1-32F3-86F9-A44794DDFF2F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0C78FC6-52F1-32F3-86F9-A44794DDFF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8AF22CD-F1E1-89D2-E9B3-5004808DE54F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8AF22CD-F1E1-89D2-E9B3-5004808DE5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AE1B6A35-78A8-5FEB-C6C2-FF09DF797B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0A96089C-BE71-F958-8493-C9957FC294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191DB01-AF21-A5C6-FB1B-5E9265C906FC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191DB01-AF21-A5C6-FB1B-5E9265C906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62CB95E-3E88-4B7F-D4A2-E3D32CEB88B9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62CB95E-3E88-4B7F-D4A2-E3D32CEB88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FED77A6-67AF-55F2-2C31-D79C786EB7B6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FED77A6-67AF-55F2-2C31-D79C786EB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929824A-DE14-10FD-EDCB-454C27A568E6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929824A-DE14-10FD-EDCB-454C27A568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9C8E098-DC32-0DB3-922E-AD890240F731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9C8E098-DC32-0DB3-922E-AD890240F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108BE78-4056-7FAA-7223-376DEDFFB279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108BE78-4056-7FAA-7223-376DEDFFB2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B75AC45-0CA2-BED8-C9F9-7F6AE4BE4932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B75AC45-0CA2-BED8-C9F9-7F6AE4BE49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087BDB1-5AAB-8516-1BE5-953C8CDE1175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087BDB1-5AAB-8516-1BE5-953C8CDE11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8B6E9-01DB-DEF6-F575-E2249FD5415A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8B6E9-01DB-DEF6-F575-E2249FD54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29E1681-57A0-E8EE-DA1D-CD4117F2A660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29E1681-57A0-E8EE-DA1D-CD4117F2A6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7E803FE-D1E1-96A2-37EC-528CE63154EE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7E803FE-D1E1-96A2-37EC-528CE63154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CCA24A8-625C-2FE2-390E-30DDC4D9BBB1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CCA24A8-625C-2FE2-390E-30DDC4D9BB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1E02399-C38F-B316-A20D-A7F8D0801F8B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1E02399-C38F-B316-A20D-A7F8D0801F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03072C-84FB-5794-1B20-AEB2E8AB4525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03072C-84FB-5794-1B20-AEB2E8AB45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0D781DB-04CA-98DE-55A0-215F746A6D9C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0D781DB-04CA-98DE-55A0-215F746A6D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7A10A56-9521-465F-8C72-01A1B2D7BFC0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7A10A56-9521-465F-8C72-01A1B2D7B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B1F3726-9D5A-B5A7-6138-FB5C212A3662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B1F3726-9D5A-B5A7-6138-FB5C212A36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FAC77A7-5979-36D5-2050-39CE8B1E9F38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FAC77A7-5979-36D5-2050-39CE8B1E9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CB16C2-F9BA-FCF4-C4B7-FB9735BB8F36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CB16C2-F9BA-FCF4-C4B7-FB9735BB8F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8621E22-DFA2-1FA5-0E48-29640004B814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8621E22-DFA2-1FA5-0E48-29640004B8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F8EFA01-C755-D257-BAA6-CC10AE823B0C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F8EFA01-C755-D257-BAA6-CC10AE823B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5C7AD3B-5C41-9E52-866C-DDCB749AE9D1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5C7AD3B-5C41-9E52-866C-DDCB749AE9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63732B1-962F-9946-F1DE-F094CEDE157C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63732B1-962F-9946-F1DE-F094CEDE15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145FD3-0FC2-40C8-C63B-70DEAEC0B7BB}"/>
                  </a:ext>
                </a:extLst>
              </p:cNvPr>
              <p:cNvSpPr txBox="1"/>
              <p:nvPr/>
            </p:nvSpPr>
            <p:spPr>
              <a:xfrm>
                <a:off x="2500727" y="3537516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145FD3-0FC2-40C8-C63B-70DEAEC0B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727" y="3537516"/>
                <a:ext cx="2423160" cy="681277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07F609-83BC-C7E1-B45F-AE5F691A889D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07F609-83BC-C7E1-B45F-AE5F691A8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5862B5-650B-EB8E-667A-8E8DB98BF010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5862B5-650B-EB8E-667A-8E8DB98BF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70720C1-F389-2D5F-FE8A-97F4D32457F8}"/>
                  </a:ext>
                </a:extLst>
              </p:cNvPr>
              <p:cNvSpPr txBox="1"/>
              <p:nvPr/>
            </p:nvSpPr>
            <p:spPr>
              <a:xfrm>
                <a:off x="2500727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70720C1-F389-2D5F-FE8A-97F4D3245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727" y="2865824"/>
                <a:ext cx="2143656" cy="6812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26133D-4D21-0909-433E-CCE7FC1723F7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26133D-4D21-0909-433E-CCE7FC172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B48CFE-2F97-CFBD-37D7-5CBAE804C2FE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B48CFE-2F97-CFBD-37D7-5CBAE804C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055D24-4E49-B8BC-504A-BDEB6CF44571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055D24-4E49-B8BC-504A-BDEB6CF44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D85C85-FBB8-29D2-A2B1-C1EA8E752B74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D85C85-FBB8-29D2-A2B1-C1EA8E752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50CA07-FC87-0B26-DA19-0BE07AEA1A61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50CA07-FC87-0B26-DA19-0BE07AEA1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ECD406F-1E2E-4DBA-6542-40A59DDF8269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ECD406F-1E2E-4DBA-6542-40A59DDF8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734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169F2-4BD5-6653-039B-A5F419ED3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58417-D740-A516-C464-93C2DADE9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9FEF6-1D65-2534-F8BE-9FD7443F6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2551D77-641C-B8A6-1D2F-F69C769C43CA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2551D77-641C-B8A6-1D2F-F69C769C43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B2F816B9-1CA5-2737-EFA5-CA7BECC16D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5EBF8ED-FE23-1B28-E361-E69169BE390D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5EBF8ED-FE23-1B28-E361-E69169BE39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7CB4865-CB67-C48C-651E-CD87E76DD066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7CB4865-CB67-C48C-651E-CD87E76DD0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FFCDC9D-DA71-131F-1F50-923572EEE05A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FFCDC9D-DA71-131F-1F50-923572EEE0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C89D857-9503-D05B-40A1-0566100ACF17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C89D857-9503-D05B-40A1-0566100ACF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0CDD645-BEED-86C0-8862-2544938B1FCE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0CDD645-BEED-86C0-8862-2544938B1F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0331CCC-E824-F09D-D280-35EE3425CE09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0331CCC-E824-F09D-D280-35EE3425C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B4DE7E09-65BC-8646-5253-2AED625D9B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C71CA81B-1B36-55FF-D5CF-B76D926986D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94DC92C-7F47-79CC-4650-AED4454BF844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94DC92C-7F47-79CC-4650-AED4454BF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52F4B1-0B5D-1D3C-8C8D-347EFD3B8AF0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52F4B1-0B5D-1D3C-8C8D-347EFD3B8A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71A8EF6-C483-5B59-04D7-EF18C3C05882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71A8EF6-C483-5B59-04D7-EF18C3C058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89E510E-CD88-38F8-E090-30E84BDCC44E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89E510E-CD88-38F8-E090-30E84BDCC4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DA82491-135F-1B15-C2DE-27BC0B264E0B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DA82491-135F-1B15-C2DE-27BC0B264E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1768404-2DCC-0053-5B22-8CF473B0A975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1768404-2DCC-0053-5B22-8CF473B0A9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20FF1B-FED0-0C49-4B61-6030B486FE94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20FF1B-FED0-0C49-4B61-6030B486FE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A07D878-ED77-E3DA-5158-989D6F84C887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A07D878-ED77-E3DA-5158-989D6F84C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06A778D-4A7B-174A-5BC6-EF00811383D3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06A778D-4A7B-174A-5BC6-EF00811383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8C7BAAD-6D4B-E5FA-26CB-70BD16A7BDDA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8C7BAAD-6D4B-E5FA-26CB-70BD16A7BD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1FCAEB8-6C01-B4E6-C274-63858FAA0B0D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1FCAEB8-6C01-B4E6-C274-63858FAA0B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3C3A9B-D5CE-14C7-15DC-AADD44F05C93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3C3A9B-D5CE-14C7-15DC-AADD44F05C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18D2C42-96B4-F693-D4B8-7D5779FCC0DF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18D2C42-96B4-F693-D4B8-7D5779FCC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109E5E-6399-45C8-5399-547E09D317DA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109E5E-6399-45C8-5399-547E09D317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A6E98E8-7A5E-5A2B-25C9-DD6D6D4D27F9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A6E98E8-7A5E-5A2B-25C9-DD6D6D4D27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6BB284B-54E9-F330-3DB6-2382286D11FA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6BB284B-54E9-F330-3DB6-2382286D11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0F06A4E-C634-A1D0-4317-CA8CAC59D6FA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0F06A4E-C634-A1D0-4317-CA8CAC59D6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FAA3A08-5E35-D652-BB93-0EF3A6193FDE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FAA3A08-5E35-D652-BB93-0EF3A6193F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85586F0-3237-D1EF-3238-329E2B5DB8F2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85586F0-3237-D1EF-3238-329E2B5DB8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3527EA9-9FC8-86BB-C1F6-CBA543FB3BBA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3527EA9-9FC8-86BB-C1F6-CBA543FB3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6CE49C8-EB4A-33E3-8206-E1E8F0D57FC3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6CE49C8-EB4A-33E3-8206-E1E8F0D57F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CF586F0-FA7A-2F34-178A-6B7D7908FFA1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CF586F0-FA7A-2F34-178A-6B7D7908FF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F58A1BA-C2B3-71A1-4DEE-A7CC20EEF4D6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F58A1BA-C2B3-71A1-4DEE-A7CC20EEF4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382C18-6F1C-C22D-7C9D-C85B3D96119E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382C18-6F1C-C22D-7C9D-C85B3D961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4CDDAB1-677E-0E12-87E8-5E1274E25C1D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4CDDAB1-677E-0E12-87E8-5E1274E25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CE5B248-CCFD-3623-7D99-ACE66C7A8123}"/>
                  </a:ext>
                </a:extLst>
              </p:cNvPr>
              <p:cNvSpPr txBox="1"/>
              <p:nvPr/>
            </p:nvSpPr>
            <p:spPr>
              <a:xfrm>
                <a:off x="1545489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CE5B248-CCFD-3623-7D99-ACE66C7A8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489" y="2865824"/>
                <a:ext cx="2143656" cy="6812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D3028D-8259-6EE1-8505-3123E933357A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D3028D-8259-6EE1-8505-3123E9333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C323D4-42A7-2067-4D14-7BE68CCE889F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C323D4-42A7-2067-4D14-7BE68CCE8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2384D3-C08A-6C16-1E8A-5AF4DE633E8C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2384D3-C08A-6C16-1E8A-5AF4DE633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9ACFDE6-5EE7-3141-A93D-D538C54D4F16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9ACFDE6-5EE7-3141-A93D-D538C54D4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AD55CD2-D7B0-F718-F5D1-E3A7E1ED5A70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AD55CD2-D7B0-F718-F5D1-E3A7E1ED5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DBFB1E7-60C0-E72E-E82C-0E8A21565591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DBFB1E7-60C0-E72E-E82C-0E8A21565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21EB9A4-5E6B-A028-A054-962ACD4343D9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21EB9A4-5E6B-A028-A054-962ACD434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642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96E21-360A-0970-2D6D-D4CC921E6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40874-CDD2-B377-6DD8-42A1342DC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93803-D901-8F09-8FED-2F002281A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A7085A-D234-E0F6-A3D3-5151530040C3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A7085A-D234-E0F6-A3D3-515153004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D7E4A33F-81E1-692C-5E09-9558DC7FF7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22E2377-4A68-C264-D29C-9AFE27069AB3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22E2377-4A68-C264-D29C-9AFE27069A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7525312-5690-7B2E-293C-5C830EE0B95F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7525312-5690-7B2E-293C-5C830EE0B9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675DBBB-2DEB-0FB6-EFEF-C094E0EBB976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675DBBB-2DEB-0FB6-EFEF-C094E0EBB9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FE04C0-85EE-782F-E9C3-7CA5E5B96C6B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FE04C0-85EE-782F-E9C3-7CA5E5B96C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F660048-DC04-9C64-AFB4-E2F0A8BB0025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F660048-DC04-9C64-AFB4-E2F0A8BB00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8D2B5D9-C53F-DB70-88BA-57D3B75C1986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8D2B5D9-C53F-DB70-88BA-57D3B75C19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378F4DD8-D778-184C-11B5-FE21F152B3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8DC10661-8B0C-0C0C-1A7F-D4CD0A6B6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BB081A1-81C4-2C71-33F4-612107AC9A64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BB081A1-81C4-2C71-33F4-612107AC9A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9AF152A-D69A-F823-3DDE-B1DD50BC369B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9AF152A-D69A-F823-3DDE-B1DD50BC36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A050301-8F99-8932-5BFB-FE9385F284C9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A050301-8F99-8932-5BFB-FE9385F284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AE8363-4FDF-FD78-3BED-F5C8AFC90F8F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AE8363-4FDF-FD78-3BED-F5C8AFC90F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F7EA20C-08E2-E5A0-1273-86951A6C3F26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F7EA20C-08E2-E5A0-1273-86951A6C3F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D614CB5-78AA-349B-ACFD-3B4648B45B09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D614CB5-78AA-349B-ACFD-3B4648B45B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0BB4D6C-98E5-6659-B42A-EBE48369B23A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0BB4D6C-98E5-6659-B42A-EBE48369B2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4BE810B-C680-3B20-A708-482A0AAB7484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4BE810B-C680-3B20-A708-482A0AAB74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2C51803-87D8-419F-8204-D2DFBD456281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2C51803-87D8-419F-8204-D2DFBD4562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FB9CAD8-4B54-BBC6-FECB-08E28A7A3278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FB9CAD8-4B54-BBC6-FECB-08E28A7A3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E2D0E09-FF68-F0E5-ADF3-89181E18BC21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E2D0E09-FF68-F0E5-ADF3-89181E18B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C2EC510-0468-1FE8-B3CF-81259D91D2B0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C2EC510-0468-1FE8-B3CF-81259D91D2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EB6F1E7-1C1B-88D1-89B0-E4076EC3DF0F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EB6F1E7-1C1B-88D1-89B0-E4076EC3DF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94A7366-E335-6498-D74E-79963976BEA6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94A7366-E335-6498-D74E-79963976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6C6471B-69FF-E2F8-8592-0B73554260B2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6C6471B-69FF-E2F8-8592-0B73554260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9901B10-AFB6-7357-9C2B-DFA27BDE1A10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9901B10-AFB6-7357-9C2B-DFA27BDE1A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6AA350E-95F7-B502-09F6-92D5912C6A63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6AA350E-95F7-B502-09F6-92D5912C6A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113D777-E5E4-C255-47A1-3012268AB7E9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113D777-E5E4-C255-47A1-3012268AB7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7519375-DAD6-B615-3A65-834D79A84A15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7519375-DAD6-B615-3A65-834D79A84A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13112CC-326C-9F26-1136-C2079DD3C56B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13112CC-326C-9F26-1136-C2079DD3C5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67D6DAE-92E7-DF12-B588-327DD7013D04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67D6DAE-92E7-DF12-B588-327DD7013D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BED08ED-04BA-978C-3CF0-7C5765E81A7D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BED08ED-04BA-978C-3CF0-7C5765E81A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9EF3EAA-3793-7025-DC39-2AB64158D022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9EF3EAA-3793-7025-DC39-2AB64158D0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0BEEB5-750E-EDDE-FEE9-5B28862B0DC4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0BEEB5-750E-EDDE-FEE9-5B28862B0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83326B-A2BF-1690-CF32-55A76AF2248B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83326B-A2BF-1690-CF32-55A76AF22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BAA80B-5AA0-5E77-808F-58375E9D72BA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BAA80B-5AA0-5E77-808F-58375E9D7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C776177-5757-66FA-8FE7-88B20925A7FD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C776177-5757-66FA-8FE7-88B20925A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38B2E1-F1B2-2A47-8EDB-E3C558A630DD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38B2E1-F1B2-2A47-8EDB-E3C558A63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20765EE-5936-1B08-D6F1-32B400D5141A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20765EE-5936-1B08-D6F1-32B400D51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6CF7085-D141-F224-0200-C3535FA72DAC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6CF7085-D141-F224-0200-C3535FA72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B5C63B7-FC8F-B2A5-4412-EA2941C12230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B5C63B7-FC8F-B2A5-4412-EA2941C12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D515AB-63ED-50DB-18C8-6D15AD6B48D5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D515AB-63ED-50DB-18C8-6D15AD6B4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9170538-6717-A5BE-7A71-9DE5C3CF5D11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9170538-6717-A5BE-7A71-9DE5C3CF5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A681A5C-82FC-B3AC-1811-EBD293E1BA8D}"/>
                  </a:ext>
                </a:extLst>
              </p:cNvPr>
              <p:cNvSpPr txBox="1"/>
              <p:nvPr/>
            </p:nvSpPr>
            <p:spPr>
              <a:xfrm>
                <a:off x="716295" y="2865195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A681A5C-82FC-B3AC-1811-EBD293E1B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95" y="2865195"/>
                <a:ext cx="2423160" cy="681277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6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30B40-ED1B-41D3-2B7B-D84F46E94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5D777-3A1F-6DD0-90BF-6C3FF93E0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68B45-A36A-C0AA-B0D6-A62610F62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B60781E-81E1-8C06-C58C-8D03388EABB4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B60781E-81E1-8C06-C58C-8D03388EAB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3F268A2F-D81D-672E-6609-9F7BE5006D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37B02C-68B3-0970-E3DD-51D8BFC09A5D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0322E85-1746-F421-071D-357E5124840F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0322E85-1746-F421-071D-357E512484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0A7FD991-385D-3419-CA53-0EF1286242CD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0A7FD991-385D-3419-CA53-0EF1286242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61C0291-003E-D615-3B84-84D70DFABF75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61C0291-003E-D615-3B84-84D70DFABF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B1C09F5-0001-5C19-FDEC-21B07A59661B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B1C09F5-0001-5C19-FDEC-21B07A5966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A4480EB-E26A-21EC-216B-EDD63607B377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A4480EB-E26A-21EC-216B-EDD63607B3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6760386-C2F8-9C21-C413-E9CB4D8629AC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6760386-C2F8-9C21-C413-E9CB4D8629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BDB83D2D-3A36-83EC-AE92-A445D56C8A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1EA66401-F212-627D-1D5F-534990258D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29C9BB-F5F1-F8C9-8F88-C3EA162F43D3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29C9BB-F5F1-F8C9-8F88-C3EA162F43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D7CFB954-5DB7-7394-8903-D8A0E8F066A6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91167F0-9CCB-101E-5468-67A57FB6138F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91167F0-9CCB-101E-5468-67A57FB613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C80B140-A42D-E0BA-5E0B-7AB621AAB258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C80B140-A42D-E0BA-5E0B-7AB621AAB2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E2EFA6C-EF94-6030-6657-A1799E559B3A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E2EFA6C-EF94-6030-6657-A1799E559B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F56A019-CE02-FB68-54DF-38EFB5D0AAF7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F56A019-CE02-FB68-54DF-38EFB5D0AA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21B11CB-C01C-6EBC-31DF-A2A8DB15C815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21B11CB-C01C-6EBC-31DF-A2A8DB15C8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CC3CCC-FD24-F793-C1BE-2AD2771A14F4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82DF835-506E-6AC1-8316-A598C3DD8B0C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82DF835-506E-6AC1-8316-A598C3DD8B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16AB566-B5CA-FBA6-5061-7FE8CAB44F66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16AB566-B5CA-FBA6-5061-7FE8CAB44F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A636C92-A36C-902D-4C04-6B92CF9FD51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A636C92-A36C-902D-4C04-6B92CF9FD5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60497B9-7CA8-88D1-3945-DDCA858BA2F9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60497B9-7CA8-88D1-3945-DDCA858BA2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EC9C7A5-2E47-A42A-B563-27A4343CFEC8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EC9C7A5-2E47-A42A-B563-27A4343CFE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8EF13D-E4E2-22F7-6012-68154F481D39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044DC29-96AC-EFFA-DFF4-EDCC58C48B81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044DC29-96AC-EFFA-DFF4-EDCC58C48B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CB69C76-DA43-018F-F6C0-BD77A48BF51F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CB69C76-DA43-018F-F6C0-BD77A48BF5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7C83A90-FF55-CF1D-DC50-8CB9E5AC06E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7C83A90-FF55-CF1D-DC50-8CB9E5AC06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6FB418B-8E54-C51B-39D8-AD178A81B16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6FB418B-8E54-C51B-39D8-AD178A81B1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6EBEE01B-A5AC-4A99-842F-19B79A08B00D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6EBEE01B-A5AC-4A99-842F-19B79A08B0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D836EA-4A52-7D36-17B0-E96BD2D99465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46B3DDC-0FC5-1BE5-2CEA-B5FAD5A5A8C2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46B3DDC-0FC5-1BE5-2CEA-B5FAD5A5A8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191702B-8DD8-BF1A-FBEE-70727EBEA511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191702B-8DD8-BF1A-FBEE-70727EBEA5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2B312B0-D2B5-E02D-D731-7F09CC7558D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2B312B0-D2B5-E02D-D731-7F09CC7558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72B5AC7-7275-4BCE-C0EA-B68498C3694B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72B5AC7-7275-4BCE-C0EA-B68498C369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AAD432-2E86-02B5-1FC3-D5EEAAFD9349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AAD432-2E86-02B5-1FC3-D5EEAAFD93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96712C-3917-B714-16DC-DED8267D15FB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96712C-3917-B714-16DC-DED8267D15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1013A16D-7174-689F-9043-D547C74448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To do gradient descent we need the partial derivative of the objective with respect to each parameter,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backward pass propagates the change in the objective with respect to intermediate values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back through the network to produce 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1013A16D-7174-689F-9043-D547C7444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  <a:blipFill>
                <a:blip r:embed="rId31"/>
                <a:stretch>
                  <a:fillRect l="-1163" t="-3972" r="-1108" b="-8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18B4806-52EF-0E61-5D4E-E436D2519174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18B4806-52EF-0E61-5D4E-E436D25191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AE82A85D-433F-5E84-7FB2-2966377F70F3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AE82A85D-433F-5E84-7FB2-2966377F7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B906034-5240-8D45-463D-4640F0DB5458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B906034-5240-8D45-463D-4640F0DB5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45DFCC0E-E5E9-CDDC-66C8-37E19D31CB6B}"/>
                  </a:ext>
                </a:extLst>
              </p:cNvPr>
              <p:cNvSpPr txBox="1"/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45DFCC0E-E5E9-CDDC-66C8-37E19D31C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8CE3912-1243-DF10-0A3A-F2CDD2B4630B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8CE3912-1243-DF10-0A3A-F2CDD2B46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A0854CE9-8991-34D5-4D7C-D35492CD52AE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A0854CE9-8991-34D5-4D7C-D35492CD5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A20180E5-504D-5E19-A512-675EF3BEA2EC}"/>
                  </a:ext>
                </a:extLst>
              </p:cNvPr>
              <p:cNvSpPr txBox="1"/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A20180E5-504D-5E19-A512-675EF3BEA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93E2C98D-854C-4CD8-574F-187B7F5E93E8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93E2C98D-854C-4CD8-574F-187B7F5E9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568B9A6-2A15-CD8F-881B-CA765318A38B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568B9A6-2A15-CD8F-881B-CA765318A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B167A09-504B-4736-81D0-2D2A0305677C}"/>
                  </a:ext>
                </a:extLst>
              </p:cNvPr>
              <p:cNvSpPr txBox="1"/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B167A09-504B-4736-81D0-2D2A03056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93ECE107-8171-551C-B8A8-84935F392A23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93ECE107-8171-551C-B8A8-84935F392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9C18A64-9038-43E0-CB12-754CDC14A811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9C18A64-9038-43E0-CB12-754CDC14A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3872894-A992-4D70-CD46-49999D10277E}"/>
                  </a:ext>
                </a:extLst>
              </p:cNvPr>
              <p:cNvSpPr txBox="1"/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3872894-A992-4D70-CD46-49999D102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4D75010-2EBA-C4EA-4C14-FFE3E303BD5E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4D75010-2EBA-C4EA-4C14-FFE3E303B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342BA3C7-D7B3-D50E-CC2C-606EE55696B4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342BA3C7-D7B3-D50E-CC2C-606EE5569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DEFBDBA3-3211-2992-A881-70774AE55C2E}"/>
                  </a:ext>
                </a:extLst>
              </p:cNvPr>
              <p:cNvSpPr txBox="1"/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DEFBDBA3-3211-2992-A881-70774AE55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48090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3031ABC-70D4-4636-6D21-FB62B6D1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36198-6221-46D1-D33D-FC2B6303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B3F3D-3E54-7F13-2F1F-79EB44FF8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5C1CFA-EC7C-A9CD-4CBE-0522E93F9965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5C1CFA-EC7C-A9CD-4CBE-0522E93F9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352831C9-5C0B-6060-BF4B-B5F9EF1766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9E4736A-9E3D-D4A7-258F-CD327F211176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9E4736A-9E3D-D4A7-258F-CD327F2111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E4BE746-6038-AD48-5A2F-84DDB1F9EBDC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E4BE746-6038-AD48-5A2F-84DDB1F9EB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1943278-B519-5773-3C60-E10D29A85976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1943278-B519-5773-3C60-E10D29A859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1D3653D-01E0-616E-8766-9EFFD8210562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1D3653D-01E0-616E-8766-9EFFD8210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8F170614-1D3B-4C92-4AAF-C4E72120E578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8F170614-1D3B-4C92-4AAF-C4E72120E5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6F6204F-C22E-3F18-7E14-BF564BE0EF98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6F6204F-C22E-3F18-7E14-BF564BE0EF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4CB0329B-A2A7-537F-9F68-DF80B9CFBE5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960156C0-04EF-FCF7-1B1D-538F971C64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B585331-E0A9-B781-D173-EC8962256AD0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B585331-E0A9-B781-D173-EC8962256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003B356-CD27-B016-A82D-5929F6EBF65F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003B356-CD27-B016-A82D-5929F6EBF6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A62988-1AE4-94AE-1112-8398F4E101B3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A62988-1AE4-94AE-1112-8398F4E101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DE9B4D6-E9D6-0675-B6D4-B91DB81AA901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DE9B4D6-E9D6-0675-B6D4-B91DB81AA9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4ACCD93-EF0C-D37A-39BA-86A22CFF49D1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4ACCD93-EF0C-D37A-39BA-86A22CFF49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2DE01C9-5813-D7CE-0A3F-D1EC1E4DC455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2DE01C9-5813-D7CE-0A3F-D1EC1E4DC4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39C5B88-28B5-3047-1E0A-9A16D3DBA833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39C5B88-28B5-3047-1E0A-9A16D3DBA8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AD538B0-2603-8CFB-1CD6-AD00135CBF31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AD538B0-2603-8CFB-1CD6-AD00135CB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421EBB-A8C0-47DA-3262-552068702B9B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421EBB-A8C0-47DA-3262-552068702B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A15E886-EF56-E1F5-2EDB-B1AC321A4D59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A15E886-EF56-E1F5-2EDB-B1AC321A4D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CD3B352-E91E-C764-9F96-0240BB580D2B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CD3B352-E91E-C764-9F96-0240BB580D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5C1CA04-179A-8CCC-BBD6-50DD89A52A3B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5C1CA04-179A-8CCC-BBD6-50DD89A52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3FD9D19-B09A-C84C-4527-1F4E907CC8FB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3FD9D19-B09A-C84C-4527-1F4E907CC8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E19897-E2CE-57C9-86DC-33C98786D082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E19897-E2CE-57C9-86DC-33C98786D0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8F3017-9767-731A-54BE-395A284B7704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8F3017-9767-731A-54BE-395A284B7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256A958-DB26-6238-3681-574D333D1EF2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256A958-DB26-6238-3681-574D333D1E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45B5DB5-D63F-6701-A24E-A507E3517534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45B5DB5-D63F-6701-A24E-A507E35175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7155D92-7D40-0225-88F7-123F734D8B2B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7155D92-7D40-0225-88F7-123F734D8B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AD98222-FA75-9105-0D74-22ADF7C89B73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AD98222-FA75-9105-0D74-22ADF7C89B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F3DA81A-72D9-69B2-9BEE-B723F7D478BC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F3DA81A-72D9-69B2-9BEE-B723F7D478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CA79D7A-C698-6967-DD67-BB2ED4EA02BD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CA79D7A-C698-6967-DD67-BB2ED4EA02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5FFD947-9940-D635-BEEA-8B17D56D3DB2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5FFD947-9940-D635-BEEA-8B17D56D3D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11D4F60-B909-CE64-5943-CFB75A6788BB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11D4F60-B909-CE64-5943-CFB75A6788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3EF3A95D-CEC1-4BF9-4300-E2FB214295C8}"/>
                  </a:ext>
                </a:extLst>
              </p:cNvPr>
              <p:cNvSpPr txBox="1"/>
              <p:nvPr/>
            </p:nvSpPr>
            <p:spPr>
              <a:xfrm>
                <a:off x="9793167" y="2865824"/>
                <a:ext cx="1692159" cy="676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3EF3A95D-CEC1-4BF9-4300-E2FB21429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3167" y="2865824"/>
                <a:ext cx="1692159" cy="67659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5822B1ED-6F56-CEF5-3817-EE4ED671509D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5822B1ED-6F56-CEF5-3817-EE4ED6715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5AD0AFE-B6B7-E9FF-2EA8-A369718CA544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5AD0AFE-B6B7-E9FF-2EA8-A369718CA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F766F19-A01B-5E42-72FC-E87EDA20D09E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F766F19-A01B-5E42-72FC-E87EDA20D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A6E7D97F-0576-1A30-4012-885BF0DD27E6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A6E7D97F-0576-1A30-4012-885BF0DD2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BF1053F-34A0-0D21-40C7-4B7E0419D6AF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BF1053F-34A0-0D21-40C7-4B7E0419D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12EE0A3-B457-AB07-4952-0B87F0821A07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12EE0A3-B457-AB07-4952-0B87F0821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1480FD88-E870-3511-A407-24C3D811E333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1480FD88-E870-3511-A407-24C3D811E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B8BCC2B-1247-4513-FE5E-862EC7F3DFEC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B8BCC2B-1247-4513-FE5E-862EC7F3D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683B86-B308-F115-E85D-D3BFD1DBFBE6}"/>
                  </a:ext>
                </a:extLst>
              </p:cNvPr>
              <p:cNvSpPr txBox="1"/>
              <p:nvPr/>
            </p:nvSpPr>
            <p:spPr>
              <a:xfrm>
                <a:off x="8253626" y="4303608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683B86-B308-F115-E85D-D3BFD1DBF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3626" y="4303608"/>
                <a:ext cx="2423160" cy="681277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455237-6A38-12E1-9E53-4A5F4EA9EEF5}"/>
                  </a:ext>
                </a:extLst>
              </p:cNvPr>
              <p:cNvSpPr txBox="1"/>
              <p:nvPr/>
            </p:nvSpPr>
            <p:spPr>
              <a:xfrm>
                <a:off x="9051361" y="3541538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455237-6A38-12E1-9E53-4A5F4EA9E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361" y="3541538"/>
                <a:ext cx="2423160" cy="681277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D4194C4-EE13-78A8-138F-D1FCDB536792}"/>
                  </a:ext>
                </a:extLst>
              </p:cNvPr>
              <p:cNvSpPr txBox="1"/>
              <p:nvPr/>
            </p:nvSpPr>
            <p:spPr>
              <a:xfrm>
                <a:off x="7825833" y="287446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D4194C4-EE13-78A8-138F-D1FCDB536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5833" y="2874464"/>
                <a:ext cx="2143656" cy="681277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73D4FC3-104B-0378-33B1-FB0DC21F5E3A}"/>
                  </a:ext>
                </a:extLst>
              </p:cNvPr>
              <p:cNvSpPr txBox="1"/>
              <p:nvPr/>
            </p:nvSpPr>
            <p:spPr>
              <a:xfrm>
                <a:off x="6310677" y="4297342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73D4FC3-104B-0378-33B1-FB0DC21F5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0677" y="4297342"/>
                <a:ext cx="2423160" cy="681277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00D6C2F-8781-27AE-66B2-F9C7CB5975B5}"/>
                  </a:ext>
                </a:extLst>
              </p:cNvPr>
              <p:cNvSpPr txBox="1"/>
              <p:nvPr/>
            </p:nvSpPr>
            <p:spPr>
              <a:xfrm>
                <a:off x="7084027" y="3550178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00D6C2F-8781-27AE-66B2-F9C7CB597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4027" y="3550178"/>
                <a:ext cx="2423160" cy="681277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8509EC9-B83E-8FA5-DFEC-8449165E71AA}"/>
                  </a:ext>
                </a:extLst>
              </p:cNvPr>
              <p:cNvSpPr txBox="1"/>
              <p:nvPr/>
            </p:nvSpPr>
            <p:spPr>
              <a:xfrm>
                <a:off x="5948796" y="2868198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8509EC9-B83E-8FA5-DFEC-8449165E7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796" y="2868198"/>
                <a:ext cx="2143656" cy="681277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82C533B-7FE7-40BE-9A47-BA2DCA8BCFB1}"/>
                  </a:ext>
                </a:extLst>
              </p:cNvPr>
              <p:cNvSpPr txBox="1"/>
              <p:nvPr/>
            </p:nvSpPr>
            <p:spPr>
              <a:xfrm>
                <a:off x="4433640" y="4291076"/>
                <a:ext cx="2423160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82C533B-7FE7-40BE-9A47-BA2DCA8BC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640" y="4291076"/>
                <a:ext cx="2423160" cy="693716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1E113CE-923A-245E-2E1C-BBD24FBA0536}"/>
                  </a:ext>
                </a:extLst>
              </p:cNvPr>
              <p:cNvSpPr txBox="1"/>
              <p:nvPr/>
            </p:nvSpPr>
            <p:spPr>
              <a:xfrm>
                <a:off x="5206990" y="3543912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1E113CE-923A-245E-2E1C-BBD24FBA0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990" y="3543912"/>
                <a:ext cx="2423160" cy="681277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4D79518-F971-EDD3-2587-C8E8F3220EE5}"/>
                  </a:ext>
                </a:extLst>
              </p:cNvPr>
              <p:cNvSpPr txBox="1"/>
              <p:nvPr/>
            </p:nvSpPr>
            <p:spPr>
              <a:xfrm>
                <a:off x="4107412" y="2867292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4D79518-F971-EDD3-2587-C8E8F3220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412" y="2867292"/>
                <a:ext cx="2143656" cy="681277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988C874-897E-CC43-921A-0DD2EA21F4E1}"/>
                  </a:ext>
                </a:extLst>
              </p:cNvPr>
              <p:cNvSpPr txBox="1"/>
              <p:nvPr/>
            </p:nvSpPr>
            <p:spPr>
              <a:xfrm>
                <a:off x="2592256" y="4290170"/>
                <a:ext cx="2423160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988C874-897E-CC43-921A-0DD2EA21F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256" y="4290170"/>
                <a:ext cx="2423160" cy="693716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2725720-3610-DF68-70EB-036A3B67F8DA}"/>
                  </a:ext>
                </a:extLst>
              </p:cNvPr>
              <p:cNvSpPr txBox="1"/>
              <p:nvPr/>
            </p:nvSpPr>
            <p:spPr>
              <a:xfrm>
                <a:off x="3365606" y="3543006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2725720-3610-DF68-70EB-036A3B67F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606" y="3543006"/>
                <a:ext cx="2423160" cy="681277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3B0A356-DDE7-AC6F-47B5-461DF6785AF0}"/>
                  </a:ext>
                </a:extLst>
              </p:cNvPr>
              <p:cNvSpPr txBox="1"/>
              <p:nvPr/>
            </p:nvSpPr>
            <p:spPr>
              <a:xfrm>
                <a:off x="2284376" y="2862656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3B0A356-DDE7-AC6F-47B5-461DF678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376" y="2862656"/>
                <a:ext cx="2143656" cy="681277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0F03FA4-4EEC-B331-CADF-BBEBDCECFB9B}"/>
                  </a:ext>
                </a:extLst>
              </p:cNvPr>
              <p:cNvSpPr txBox="1"/>
              <p:nvPr/>
            </p:nvSpPr>
            <p:spPr>
              <a:xfrm>
                <a:off x="769220" y="4285534"/>
                <a:ext cx="2423160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0F03FA4-4EEC-B331-CADF-BBEBDCECF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20" y="4285534"/>
                <a:ext cx="2423160" cy="693716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C69B063-BF43-E275-C678-7C257EA60205}"/>
                  </a:ext>
                </a:extLst>
              </p:cNvPr>
              <p:cNvSpPr txBox="1"/>
              <p:nvPr/>
            </p:nvSpPr>
            <p:spPr>
              <a:xfrm>
                <a:off x="1542570" y="3538370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C69B063-BF43-E275-C678-7C257EA60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570" y="3538370"/>
                <a:ext cx="2423160" cy="681277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B2B523-3135-3A4D-413C-D7893EADE774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B2B523-3135-3A4D-413C-D7893EADE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5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1A50A1-2583-C4E9-2657-ED0A7F4DC328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1A50A1-2583-C4E9-2657-ED0A7F4DC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09837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A356A-7DB3-42B7-E065-AD2B0900A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45601-88FD-DE14-F2C8-B658CA93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Layer Implementation (so-far)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839E16E-993E-8A5C-3D47-0CA5666154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839E16E-993E-8A5C-3D47-0CA5666154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3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C1699C0B-151A-50F1-279D-27FDE945DBBA}"/>
              </a:ext>
            </a:extLst>
          </p:cNvPr>
          <p:cNvGrpSpPr/>
          <p:nvPr/>
        </p:nvGrpSpPr>
        <p:grpSpPr>
          <a:xfrm>
            <a:off x="5470260" y="3315631"/>
            <a:ext cx="6386186" cy="3560802"/>
            <a:chOff x="2256323" y="3703862"/>
            <a:chExt cx="5887710" cy="35608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2FC4099-D553-54F0-B695-6E3E447655EB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</m:sSub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2FC4099-D553-54F0-B695-6E3E447655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F133A81-7FAB-5B89-B0E5-D2442732A148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F133A81-7FAB-5B89-B0E5-D2442732A1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2D90DA-BD9C-104E-8C46-AB511101549E}"/>
                    </a:ext>
                  </a:extLst>
                </p:cNvPr>
                <p:cNvSpPr/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2D90DA-BD9C-104E-8C46-AB51110154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06CFB04-A467-C1C5-4123-829A602FA8D5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06CFB04-A467-C1C5-4123-829A602FA8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3C879D8-EEBD-4810-611B-21BA1ECD0ADD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3C879D8-EEBD-4810-611B-21BA1ECD0A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662264B-A728-E023-1073-B1F503A5F95E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662264B-A728-E023-1073-B1F503A5F9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F8B185B-0962-C5F3-58A0-CEDB41C6E4CB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F8B185B-0962-C5F3-58A0-CEDB41C6E4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2DC4632-7C1D-4271-7B2B-200FE30715F7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CD783D3-99BB-8FEC-3F22-E8ADB10DEE72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3008209" y="4789304"/>
              <a:ext cx="5901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9D390AB-05A6-A1AB-C897-4E3DD2018EFA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2486" y="3920570"/>
              <a:ext cx="895773" cy="141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37B2001-659F-9A8B-CE28-355FCEAE8961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52486" y="4772056"/>
              <a:ext cx="895773" cy="17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BFC31B8-E092-84D2-461F-EEFF4F9FB8BB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489195" y="5852161"/>
              <a:ext cx="6234" cy="557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81AA437-8328-E8F0-0F6D-C0A9E05A82D1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8712" cy="617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DEAD58-B904-A05A-18A1-0B220D8A555E}"/>
              </a:ext>
            </a:extLst>
          </p:cNvPr>
          <p:cNvGrpSpPr/>
          <p:nvPr/>
        </p:nvGrpSpPr>
        <p:grpSpPr>
          <a:xfrm>
            <a:off x="5821460" y="1684413"/>
            <a:ext cx="6098413" cy="1078556"/>
            <a:chOff x="5821460" y="1684413"/>
            <a:chExt cx="6098413" cy="1078556"/>
          </a:xfrm>
        </p:grpSpPr>
        <p:sp>
          <p:nvSpPr>
            <p:cNvPr id="3" name="Line 6">
              <a:extLst>
                <a:ext uri="{FF2B5EF4-FFF2-40B4-BE49-F238E27FC236}">
                  <a16:creationId xmlns:a16="http://schemas.microsoft.com/office/drawing/2014/main" id="{6E82A54F-B856-AA91-1703-C428E4827A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1460" y="2115433"/>
              <a:ext cx="5947699" cy="90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968A14B-5B44-A107-BFFC-2FC54BF86437}"/>
                    </a:ext>
                  </a:extLst>
                </p:cNvPr>
                <p:cNvSpPr/>
                <p:nvPr/>
              </p:nvSpPr>
              <p:spPr>
                <a:xfrm>
                  <a:off x="7973451" y="1725405"/>
                  <a:ext cx="52245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𝑖𝑛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968A14B-5B44-A107-BFFC-2FC54BF864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3451" y="1725405"/>
                  <a:ext cx="522451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0131222-1DE8-3363-A8D0-D7277BD43F64}"/>
                    </a:ext>
                  </a:extLst>
                </p:cNvPr>
                <p:cNvSpPr/>
                <p:nvPr/>
              </p:nvSpPr>
              <p:spPr>
                <a:xfrm>
                  <a:off x="7174189" y="1906287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0131222-1DE8-3363-A8D0-D7277BD43F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189" y="1906287"/>
                  <a:ext cx="375996" cy="4619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22A6DF-38D3-E7EF-67B3-BD8D5102E4B5}"/>
                    </a:ext>
                  </a:extLst>
                </p:cNvPr>
                <p:cNvSpPr/>
                <p:nvPr/>
              </p:nvSpPr>
              <p:spPr>
                <a:xfrm>
                  <a:off x="9848388" y="188537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22A6DF-38D3-E7EF-67B3-BD8D5102E4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8388" y="1885373"/>
                  <a:ext cx="375996" cy="4619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C8BE32F-62C4-54C9-DADE-3543C8108B17}"/>
                    </a:ext>
                  </a:extLst>
                </p:cNvPr>
                <p:cNvSpPr/>
                <p:nvPr/>
              </p:nvSpPr>
              <p:spPr>
                <a:xfrm>
                  <a:off x="8463713" y="2362859"/>
                  <a:ext cx="39414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C8BE32F-62C4-54C9-DADE-3543C8108B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3713" y="2362859"/>
                  <a:ext cx="394147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943F8AD-9D67-678C-C15A-B1AA465D1B67}"/>
                    </a:ext>
                  </a:extLst>
                </p:cNvPr>
                <p:cNvSpPr/>
                <p:nvPr/>
              </p:nvSpPr>
              <p:spPr>
                <a:xfrm>
                  <a:off x="8857860" y="1715324"/>
                  <a:ext cx="62857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𝑜𝑢𝑡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943F8AD-9D67-678C-C15A-B1AA465D1B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7860" y="1715324"/>
                  <a:ext cx="628570" cy="40011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5A4412-DD1A-4469-E894-83C05EADCB63}"/>
                    </a:ext>
                  </a:extLst>
                </p:cNvPr>
                <p:cNvSpPr/>
                <p:nvPr/>
              </p:nvSpPr>
              <p:spPr>
                <a:xfrm>
                  <a:off x="8432977" y="1896093"/>
                  <a:ext cx="414682" cy="461932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5A4412-DD1A-4469-E894-83C05EADCB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2977" y="1896093"/>
                  <a:ext cx="414682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B5A662B-A366-2163-E91A-CCD1C9FFFAE4}"/>
                    </a:ext>
                  </a:extLst>
                </p:cNvPr>
                <p:cNvSpPr/>
                <p:nvPr/>
              </p:nvSpPr>
              <p:spPr>
                <a:xfrm>
                  <a:off x="11574714" y="1684413"/>
                  <a:ext cx="34515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B5A662B-A366-2163-E91A-CCD1C9FFFA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74714" y="1684413"/>
                  <a:ext cx="345159" cy="400110"/>
                </a:xfrm>
                <a:prstGeom prst="rect">
                  <a:avLst/>
                </a:prstGeom>
                <a:blipFill>
                  <a:blip r:embed="rId16"/>
                  <a:stretch>
                    <a:fillRect l="-5357" b="-106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C8B4F9C-66C9-2CB5-760E-4912C1E5CA52}"/>
                    </a:ext>
                  </a:extLst>
                </p:cNvPr>
                <p:cNvSpPr/>
                <p:nvPr/>
              </p:nvSpPr>
              <p:spPr>
                <a:xfrm>
                  <a:off x="10680544" y="1880545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C8B4F9C-66C9-2CB5-760E-4912C1E5CA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0544" y="1880545"/>
                  <a:ext cx="375996" cy="4619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775677D-FBBB-8FE0-0F74-8F65CC686A3C}"/>
                    </a:ext>
                  </a:extLst>
                </p:cNvPr>
                <p:cNvSpPr/>
                <p:nvPr/>
              </p:nvSpPr>
              <p:spPr>
                <a:xfrm>
                  <a:off x="6341429" y="1906287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775677D-FBBB-8FE0-0F74-8F65CC686A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1429" y="1906287"/>
                  <a:ext cx="375996" cy="4619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DA0524C-D31B-134F-1D55-8BBAD2362EA1}"/>
                  </a:ext>
                </a:extLst>
              </p14:cNvPr>
              <p14:cNvContentPartPr/>
              <p14:nvPr/>
            </p14:nvContentPartPr>
            <p14:xfrm>
              <a:off x="7077600" y="3835080"/>
              <a:ext cx="2683800" cy="15206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DA0524C-D31B-134F-1D55-8BBAD2362EA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068240" y="3825720"/>
                <a:ext cx="2702520" cy="153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492ECD1-7276-D58A-E3EA-50495DB3C3C2}"/>
                  </a:ext>
                </a:extLst>
              </p14:cNvPr>
              <p14:cNvContentPartPr/>
              <p14:nvPr/>
            </p14:nvContentPartPr>
            <p14:xfrm>
              <a:off x="8936640" y="3862440"/>
              <a:ext cx="729360" cy="6202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492ECD1-7276-D58A-E3EA-50495DB3C3C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927280" y="3853080"/>
                <a:ext cx="748080" cy="63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9969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42EDC-31F8-7E0B-AD73-15596822A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62BE9-C9F2-D8A3-EC48-BE097CD18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38943693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96F2B-5F07-3FA8-8EC2-0D59CF4AD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0B713-BD50-EDE5-AA4C-3B450642D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484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AD78A-75A5-920A-061A-CD4B21FD3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Three-neuron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CF10A-8277-9630-6691-F19F1CBBC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Interactive demo: </a:t>
            </a:r>
            <a:r>
              <a:rPr lang="en-US" dirty="0" err="1">
                <a:hlinkClick r:id="rId2"/>
              </a:rPr>
              <a:t>three_neuron_interactive.ipynb</a:t>
            </a:r>
            <a:r>
              <a:rPr lang="en-US" dirty="0"/>
              <a:t> on course website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63795C-F786-E8A0-9E2C-EA621178B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696" y="1870917"/>
            <a:ext cx="6315003" cy="4619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AC3BD5-7603-F44B-FBF9-232D4B618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63" y="1870917"/>
            <a:ext cx="3000720" cy="256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083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03448-0D7C-103E-9870-2C697A894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7914C-EEB2-4980-E7BC-4C800762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4E02D-E123-9ABC-CCC4-862B16C8B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Interactive demo: </a:t>
            </a:r>
            <a:r>
              <a:rPr lang="en-US" dirty="0" err="1">
                <a:hlinkClick r:id="rId2"/>
              </a:rPr>
              <a:t>three_neuron_interactive.ipynb</a:t>
            </a:r>
            <a:r>
              <a:rPr lang="en-US" dirty="0"/>
              <a:t> on course website</a:t>
            </a:r>
          </a:p>
          <a:p>
            <a:r>
              <a:rPr lang="en-US" dirty="0">
                <a:solidFill>
                  <a:schemeClr val="tx1"/>
                </a:solidFill>
              </a:rPr>
              <a:t>What's the smallest MSE that you can find?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EC085-045F-0059-E67C-255B32F6F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696" y="2210356"/>
            <a:ext cx="6315003" cy="4619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31394C-FCC9-8CAE-7599-5080FD11A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63" y="2210356"/>
            <a:ext cx="3000720" cy="256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972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2BAC1-6227-8775-3C5A-DF4000601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Data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B93DC-9CF2-5CAA-2C47-FE21FB07E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Quadratic feature engineering vs three-neuron network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1B93F6-117C-D3FD-E446-7BCD66958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464" y="2008392"/>
            <a:ext cx="5327001" cy="427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7F33A6-2571-01B6-CA58-FC24610F7E16}"/>
              </a:ext>
            </a:extLst>
          </p:cNvPr>
          <p:cNvGrpSpPr/>
          <p:nvPr/>
        </p:nvGrpSpPr>
        <p:grpSpPr>
          <a:xfrm>
            <a:off x="180109" y="4045527"/>
            <a:ext cx="6109855" cy="2750128"/>
            <a:chOff x="14251446" y="1426211"/>
            <a:chExt cx="8550698" cy="30901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FBB0492-0AF3-431D-C18B-150BC364B3B4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FBB0492-0AF3-431D-C18B-150BC364B3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3"/>
                  <a:stretch>
                    <a:fillRect l="-1527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E9EA529-E89D-D404-5A6D-3984F8281C8E}"/>
                    </a:ext>
                  </a:extLst>
                </p:cNvPr>
                <p:cNvSpPr/>
                <p:nvPr/>
              </p:nvSpPr>
              <p:spPr>
                <a:xfrm>
                  <a:off x="17016776" y="1426211"/>
                  <a:ext cx="1091646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E9EA529-E89D-D404-5A6D-3984F8281C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16776" y="1426211"/>
                  <a:ext cx="1091646" cy="6115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5E60FBC3-1F27-E524-8E14-224A8D7BD2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9AAF3DB3-194F-5B5A-573F-E334003863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709967-97B9-D05F-E993-39C3CD9A5BCF}"/>
                    </a:ext>
                  </a:extLst>
                </p:cNvPr>
                <p:cNvSpPr/>
                <p:nvPr/>
              </p:nvSpPr>
              <p:spPr>
                <a:xfrm>
                  <a:off x="19929737" y="1869197"/>
                  <a:ext cx="663964" cy="611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709967-97B9-D05F-E993-39C3CD9A5B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7" y="1869197"/>
                  <a:ext cx="663964" cy="611543"/>
                </a:xfrm>
                <a:prstGeom prst="rect">
                  <a:avLst/>
                </a:prstGeom>
                <a:blipFill>
                  <a:blip r:embed="rId5"/>
                  <a:stretch>
                    <a:fillRect l="-33333" r="-64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2ECA38B-CFD7-083D-9E66-735A4FDD8CBF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611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2ECA38B-CFD7-083D-9E66-735A4FDD8C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611543"/>
                </a:xfrm>
                <a:prstGeom prst="rect">
                  <a:avLst/>
                </a:prstGeom>
                <a:blipFill>
                  <a:blip r:embed="rId6"/>
                  <a:stretch>
                    <a:fillRect l="-29870" r="-116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F378054-21DB-06BD-DCF0-F9F070CFDBFF}"/>
                    </a:ext>
                  </a:extLst>
                </p:cNvPr>
                <p:cNvSpPr/>
                <p:nvPr/>
              </p:nvSpPr>
              <p:spPr>
                <a:xfrm>
                  <a:off x="20626503" y="3073069"/>
                  <a:ext cx="1126398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F378054-21DB-06BD-DCF0-F9F070CFDB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26503" y="3073069"/>
                  <a:ext cx="1126398" cy="6115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D2EE8E49-C52E-A19B-27F4-476B8C6EE397}"/>
                    </a:ext>
                  </a:extLst>
                </p:cNvPr>
                <p:cNvSpPr/>
                <p:nvPr/>
              </p:nvSpPr>
              <p:spPr>
                <a:xfrm>
                  <a:off x="22137612" y="2328066"/>
                  <a:ext cx="664532" cy="5907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D2EE8E49-C52E-A19B-27F4-476B8C6EE3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37612" y="2328066"/>
                  <a:ext cx="664532" cy="590783"/>
                </a:xfrm>
                <a:prstGeom prst="rect">
                  <a:avLst/>
                </a:prstGeom>
                <a:blipFill>
                  <a:blip r:embed="rId8"/>
                  <a:stretch>
                    <a:fillRect t="-3448" r="-179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414DD063-1188-B32D-9692-91DA20A067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BCE46EC-DBE7-F1E2-DA3D-1D6824AFD52F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BCE46EC-DBE7-F1E2-DA3D-1D6824AFD5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2C7B34B8-7B78-3E58-2B8F-C96172FFA6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E56BBDB-AEE3-DBB9-9EA9-0AF9A2A4D191}"/>
                    </a:ext>
                  </a:extLst>
                </p:cNvPr>
                <p:cNvSpPr/>
                <p:nvPr/>
              </p:nvSpPr>
              <p:spPr>
                <a:xfrm>
                  <a:off x="15519782" y="1700680"/>
                  <a:ext cx="663964" cy="611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E56BBDB-AEE3-DBB9-9EA9-0AF9A2A4D1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2" y="1700680"/>
                  <a:ext cx="663964" cy="611543"/>
                </a:xfrm>
                <a:prstGeom prst="rect">
                  <a:avLst/>
                </a:prstGeom>
                <a:blipFill>
                  <a:blip r:embed="rId10"/>
                  <a:stretch>
                    <a:fillRect l="-33333" r="-64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A9B15D7-0636-4FE2-D438-1C0FFF120119}"/>
                    </a:ext>
                  </a:extLst>
                </p:cNvPr>
                <p:cNvSpPr/>
                <p:nvPr/>
              </p:nvSpPr>
              <p:spPr>
                <a:xfrm>
                  <a:off x="15467966" y="3189045"/>
                  <a:ext cx="663964" cy="611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A9B15D7-0636-4FE2-D438-1C0FFF1201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6" y="3189045"/>
                  <a:ext cx="663964" cy="611543"/>
                </a:xfrm>
                <a:prstGeom prst="rect">
                  <a:avLst/>
                </a:prstGeom>
                <a:blipFill>
                  <a:blip r:embed="rId11"/>
                  <a:stretch>
                    <a:fillRect l="-28205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2145E43-452C-EEBC-F314-63B8E628084B}"/>
                    </a:ext>
                  </a:extLst>
                </p:cNvPr>
                <p:cNvSpPr/>
                <p:nvPr/>
              </p:nvSpPr>
              <p:spPr>
                <a:xfrm>
                  <a:off x="16436240" y="2215363"/>
                  <a:ext cx="1115408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2145E43-452C-EEBC-F314-63B8E62808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36240" y="2215363"/>
                  <a:ext cx="1115408" cy="61154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8A51828-D50B-9573-EB8A-66A716A492B5}"/>
                    </a:ext>
                  </a:extLst>
                </p:cNvPr>
                <p:cNvSpPr/>
                <p:nvPr/>
              </p:nvSpPr>
              <p:spPr>
                <a:xfrm>
                  <a:off x="18260135" y="1438202"/>
                  <a:ext cx="1137883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8A51828-D50B-9573-EB8A-66A716A492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0135" y="1438202"/>
                  <a:ext cx="1137883" cy="61154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DD35C425-B731-0654-7CFA-6FA0D3D4C4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7ADB7F7-BD2B-DAB6-44CD-2AD4CE68D0D9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7ADB7F7-BD2B-DAB6-44CD-2AD4CE68D0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3C4A0AE-1D67-BEFC-8F50-06C061D90C7F}"/>
                    </a:ext>
                  </a:extLst>
                </p:cNvPr>
                <p:cNvSpPr/>
                <p:nvPr/>
              </p:nvSpPr>
              <p:spPr>
                <a:xfrm>
                  <a:off x="17032547" y="3115666"/>
                  <a:ext cx="1091646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3C4A0AE-1D67-BEFC-8F50-06C061D90C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32547" y="3115666"/>
                  <a:ext cx="1091646" cy="61154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21E961B3-150D-7D0D-12FB-CCDCB34313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0506134-F5B7-FED2-5704-1959A2DD6FB6}"/>
                    </a:ext>
                  </a:extLst>
                </p:cNvPr>
                <p:cNvSpPr/>
                <p:nvPr/>
              </p:nvSpPr>
              <p:spPr>
                <a:xfrm>
                  <a:off x="16452008" y="3904820"/>
                  <a:ext cx="1115408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0506134-F5B7-FED2-5704-1959A2DD6F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52008" y="3904820"/>
                  <a:ext cx="1115408" cy="61154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C48CE13B-B25F-2728-08AA-A72FA5619D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9B968D9-98D7-158E-C06B-60C7012D9B75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9B968D9-98D7-158E-C06B-60C7012D9B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315B2315-A90E-8DBA-42C4-63DA3F6A39F0}"/>
                    </a:ext>
                  </a:extLst>
                </p:cNvPr>
                <p:cNvSpPr/>
                <p:nvPr/>
              </p:nvSpPr>
              <p:spPr>
                <a:xfrm>
                  <a:off x="18281091" y="3131794"/>
                  <a:ext cx="1137883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315B2315-A90E-8DBA-42C4-63DA3F6A39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81091" y="3131794"/>
                  <a:ext cx="1137883" cy="61154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63DAF86-135A-24DC-F7A6-1864B5234191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63DAF86-135A-24DC-F7A6-1864B52341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19"/>
                  <a:stretch>
                    <a:fillRect l="-1527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6B17709-CC95-21E1-D60A-EB552D71FFA2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6B17709-CC95-21E1-D60A-EB552D71FF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1527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C094C953-C873-9F1D-49F4-034695002A4A}"/>
                    </a:ext>
                  </a:extLst>
                </p:cNvPr>
                <p:cNvSpPr/>
                <p:nvPr/>
              </p:nvSpPr>
              <p:spPr>
                <a:xfrm>
                  <a:off x="14251446" y="2256305"/>
                  <a:ext cx="848586" cy="5907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C094C953-C873-9F1D-49F4-034695002A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51446" y="2256305"/>
                  <a:ext cx="848586" cy="59078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DCC8938B-1FEB-79E7-EF10-E734C7BACB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78CEB4-8D77-B2B1-726B-D0D72C454C78}"/>
              </a:ext>
            </a:extLst>
          </p:cNvPr>
          <p:cNvGrpSpPr/>
          <p:nvPr/>
        </p:nvGrpSpPr>
        <p:grpSpPr>
          <a:xfrm>
            <a:off x="1427071" y="1547756"/>
            <a:ext cx="3611070" cy="2087866"/>
            <a:chOff x="417326" y="1461649"/>
            <a:chExt cx="5105796" cy="23671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233CE20B-B461-197B-03AC-A562A88460D4}"/>
                    </a:ext>
                  </a:extLst>
                </p:cNvPr>
                <p:cNvSpPr/>
                <p:nvPr/>
              </p:nvSpPr>
              <p:spPr>
                <a:xfrm>
                  <a:off x="3556677" y="2528124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233CE20B-B461-197B-03AC-A562A88460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6677" y="2528124"/>
                  <a:ext cx="573161" cy="631904"/>
                </a:xfrm>
                <a:prstGeom prst="rect">
                  <a:avLst/>
                </a:prstGeom>
                <a:blipFill>
                  <a:blip r:embed="rId22"/>
                  <a:stretch>
                    <a:fillRect l="-1527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Line 6">
              <a:extLst>
                <a:ext uri="{FF2B5EF4-FFF2-40B4-BE49-F238E27FC236}">
                  <a16:creationId xmlns:a16="http://schemas.microsoft.com/office/drawing/2014/main" id="{FE4A0551-9779-4A20-3285-436327A1ED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0569" y="1999968"/>
              <a:ext cx="521208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208F5191-3694-2565-161C-A19C85D58EBB}"/>
                    </a:ext>
                  </a:extLst>
                </p:cNvPr>
                <p:cNvSpPr/>
                <p:nvPr/>
              </p:nvSpPr>
              <p:spPr>
                <a:xfrm>
                  <a:off x="1317551" y="1461649"/>
                  <a:ext cx="679706" cy="5922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kumimoji="0" lang="en-US" sz="24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208F5191-3694-2565-161C-A19C85D58E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7551" y="1461649"/>
                  <a:ext cx="679706" cy="592262"/>
                </a:xfrm>
                <a:prstGeom prst="rect">
                  <a:avLst/>
                </a:prstGeom>
                <a:blipFill>
                  <a:blip r:embed="rId23"/>
                  <a:stretch>
                    <a:fillRect l="-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A03632D3-CFB6-E057-6340-15F8D31BBC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3485" y="3686010"/>
              <a:ext cx="521208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9FD45A86-58D9-6F88-07D1-249232D6F9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3567" y="1999968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2" name="Line 6">
              <a:extLst>
                <a:ext uri="{FF2B5EF4-FFF2-40B4-BE49-F238E27FC236}">
                  <a16:creationId xmlns:a16="http://schemas.microsoft.com/office/drawing/2014/main" id="{9BEAAAE6-23A4-A22B-C7D8-F92B7E22EA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85212" y="2879868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212EDE5-3122-4A1E-D2DE-CBD92B287482}"/>
                    </a:ext>
                  </a:extLst>
                </p:cNvPr>
                <p:cNvSpPr/>
                <p:nvPr/>
              </p:nvSpPr>
              <p:spPr>
                <a:xfrm>
                  <a:off x="2547162" y="1945026"/>
                  <a:ext cx="663964" cy="59226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4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212EDE5-3122-4A1E-D2DE-CBD92B2874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7162" y="1945026"/>
                  <a:ext cx="663964" cy="592262"/>
                </a:xfrm>
                <a:prstGeom prst="rect">
                  <a:avLst/>
                </a:prstGeom>
                <a:blipFill>
                  <a:blip r:embed="rId24"/>
                  <a:stretch>
                    <a:fillRect l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3A09AC38-CFB7-87C2-6FBC-2286E5E6424F}"/>
                    </a:ext>
                  </a:extLst>
                </p:cNvPr>
                <p:cNvSpPr/>
                <p:nvPr/>
              </p:nvSpPr>
              <p:spPr>
                <a:xfrm>
                  <a:off x="2541970" y="3236544"/>
                  <a:ext cx="663964" cy="59226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4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3A09AC38-CFB7-87C2-6FBC-2286E5E642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1970" y="3236544"/>
                  <a:ext cx="663964" cy="592262"/>
                </a:xfrm>
                <a:prstGeom prst="rect">
                  <a:avLst/>
                </a:prstGeom>
                <a:blipFill>
                  <a:blip r:embed="rId25"/>
                  <a:stretch>
                    <a:fillRect l="-103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8BE87B4-B7C9-9B1C-3D6F-D3B5C69F8DA7}"/>
                    </a:ext>
                  </a:extLst>
                </p:cNvPr>
                <p:cNvSpPr/>
                <p:nvPr/>
              </p:nvSpPr>
              <p:spPr>
                <a:xfrm>
                  <a:off x="3601676" y="3160028"/>
                  <a:ext cx="546720" cy="5922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8BE87B4-B7C9-9B1C-3D6F-D3B5C69F8D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1676" y="3160028"/>
                  <a:ext cx="546720" cy="592262"/>
                </a:xfrm>
                <a:prstGeom prst="rect">
                  <a:avLst/>
                </a:prstGeom>
                <a:blipFill>
                  <a:blip r:embed="rId26"/>
                  <a:stretch>
                    <a:fillRect l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BBF6A19-36CE-0ACF-44C6-4AA4F041BD36}"/>
                    </a:ext>
                  </a:extLst>
                </p:cNvPr>
                <p:cNvSpPr/>
                <p:nvPr/>
              </p:nvSpPr>
              <p:spPr>
                <a:xfrm>
                  <a:off x="4972134" y="2356649"/>
                  <a:ext cx="550988" cy="5922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BBF6A19-36CE-0ACF-44C6-4AA4F041BD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2134" y="2356649"/>
                  <a:ext cx="550988" cy="592262"/>
                </a:xfrm>
                <a:prstGeom prst="rect">
                  <a:avLst/>
                </a:prstGeom>
                <a:blipFill>
                  <a:blip r:embed="rId27"/>
                  <a:stretch>
                    <a:fillRect l="-9524" t="-3488" r="-126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Line 6">
              <a:extLst>
                <a:ext uri="{FF2B5EF4-FFF2-40B4-BE49-F238E27FC236}">
                  <a16:creationId xmlns:a16="http://schemas.microsoft.com/office/drawing/2014/main" id="{63FBC843-C150-766E-A45F-114FB31AE6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8193" y="2879866"/>
              <a:ext cx="1258300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9A442879-B394-DC73-FB0A-200A2B508A45}"/>
                    </a:ext>
                  </a:extLst>
                </p:cNvPr>
                <p:cNvSpPr/>
                <p:nvPr/>
              </p:nvSpPr>
              <p:spPr>
                <a:xfrm>
                  <a:off x="4355488" y="2525995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9A442879-B394-DC73-FB0A-200A2B508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5488" y="2525995"/>
                  <a:ext cx="573161" cy="631904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8D22AAC-4B32-F94E-DB8C-551D8A006C28}"/>
                    </a:ext>
                  </a:extLst>
                </p:cNvPr>
                <p:cNvSpPr/>
                <p:nvPr/>
              </p:nvSpPr>
              <p:spPr>
                <a:xfrm>
                  <a:off x="417326" y="3136477"/>
                  <a:ext cx="1675376" cy="5977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lang="en-US" sz="2400" i="1" kern="0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</m:ctrlPr>
                              </m:sSubSupPr>
                              <m:e>
                                <m:r>
                                  <a:rPr lang="en-US" sz="2400" i="1" kern="0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 kern="0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400" i="1" kern="0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→</m:t>
                            </m:r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8D22AAC-4B32-F94E-DB8C-551D8A006C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326" y="3136477"/>
                  <a:ext cx="1675376" cy="597773"/>
                </a:xfrm>
                <a:prstGeom prst="rect">
                  <a:avLst/>
                </a:prstGeom>
                <a:blipFill>
                  <a:blip r:embed="rId29"/>
                  <a:stretch>
                    <a:fillRect l="-3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444219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CF42D-7F4E-E184-5207-77EEA0AE0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D67C5-90B4-6778-69E8-A7157899E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Data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200A7-A84A-5808-58A2-F273C50B5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Three-neuron network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FC818C-C663-258B-BEFC-6BDA5667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76" y="296666"/>
            <a:ext cx="4571999" cy="367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4E9623-B8A3-200B-723F-1442178F6771}"/>
                  </a:ext>
                </a:extLst>
              </p:cNvPr>
              <p:cNvSpPr txBox="1"/>
              <p:nvPr/>
            </p:nvSpPr>
            <p:spPr>
              <a:xfrm>
                <a:off x="4023767" y="1532894"/>
                <a:ext cx="2694989" cy="217239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Parameters</a:t>
                </a:r>
              </a:p>
              <a:p>
                <a:endParaRPr lang="en-US" sz="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  0.4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-5.9</a:t>
                </a:r>
              </a:p>
              <a:p>
                <a:endParaRPr lang="en-US" sz="12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  -0.6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5.2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-1.0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5.1</a:t>
                </a:r>
              </a:p>
              <a:p>
                <a:endParaRPr lang="en-US" sz="8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-1.0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4E9623-B8A3-200B-723F-1442178F6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767" y="1532894"/>
                <a:ext cx="2694989" cy="2172390"/>
              </a:xfrm>
              <a:prstGeom prst="rect">
                <a:avLst/>
              </a:prstGeom>
              <a:blipFill>
                <a:blip r:embed="rId4"/>
                <a:stretch>
                  <a:fillRect l="-1573" t="-1389" b="-250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47C3EE94-899D-E520-9ECD-3794038424E4}"/>
              </a:ext>
            </a:extLst>
          </p:cNvPr>
          <p:cNvGrpSpPr/>
          <p:nvPr/>
        </p:nvGrpSpPr>
        <p:grpSpPr>
          <a:xfrm>
            <a:off x="665428" y="3969228"/>
            <a:ext cx="6928068" cy="2652445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19F093D-EC5A-07C5-129E-2CBF38E87F5E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19F093D-EC5A-07C5-129E-2CBF38E87F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5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81E969BF-477E-D90C-0ACC-3DC72ACC4626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81E969BF-477E-D90C-0ACC-3DC72ACC46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10989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B7F39CD3-3530-D5BB-74BE-30A80710F8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17A874CA-2A42-29EB-D4DB-6B1BBED3A0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DD9D1F-477C-862E-2F53-916D56739618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DD9D1F-477C-862E-2F53-916D567396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7"/>
                  <a:stretch>
                    <a:fillRect l="-33333" r="-6410" b="-94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ACF9CE9-77F8-655F-E85C-91A1B1CCE276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ACF9CE9-77F8-655F-E85C-91A1B1CCE2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8"/>
                  <a:stretch>
                    <a:fillRect l="-27848" r="-10127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0FAB335-2C51-140D-6967-52CB42F1FF3C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0FAB335-2C51-140D-6967-52CB42F1FF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9"/>
                  <a:stretch>
                    <a:fillRect l="-15957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35F749D-41EF-53F5-C23C-5F0A57B419D1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35F749D-41EF-53F5-C23C-5F0A57B419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10"/>
                  <a:stretch>
                    <a:fillRect l="-20000" t="-4110" r="-5455" b="-150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61088DBC-E0E8-97BD-0306-F8ED48B1FB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4909B77-68BB-2DA2-4E0A-46F05A61F586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4909B77-68BB-2DA2-4E0A-46F05A61F5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386E074-4477-1E11-F65F-423F256DE2AA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386E074-4477-1E11-F65F-423F256DE2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12"/>
                  <a:stretch>
                    <a:fillRect l="-20000" b="-152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30AEB91-3437-6783-6827-AF6E4C3B270E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30AEB91-3437-6783-6827-AF6E4C3B27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126AC5B3-A547-4812-FF9A-8342A2509F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68AC299B-2486-D4E9-B2CB-FD57BACD74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BBA7E0CD-B79B-A4CC-2EDF-78D0DB2080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87E5F0D2-E6BC-DADC-6EF4-601D94E161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CC52B53-C312-0172-BB6B-6C6F6D2F401F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CC52B53-C312-0172-BB6B-6C6F6D2F40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32911" r="-5063" b="-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E053F89-7A26-72E7-E065-99CD751F4D4D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E053F89-7A26-72E7-E065-99CD751F4D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5"/>
                  <a:stretch>
                    <a:fillRect l="-28205" r="-10256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BB39E63-8A99-3BA9-B4F2-7A19BE12BD0F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BB39E63-8A99-3BA9-B4F2-7A19BE12BD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16129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CD26672-A2D6-FEE1-34F9-2C7B26C7906C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CD26672-A2D6-FEE1-34F9-2C7B26C790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10526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319B02A7-7309-9D23-D3BD-F663964A29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716302-9AAC-C663-51A3-517E37C28869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716302-9AAC-C663-51A3-517E37C288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03EB103-CE43-479D-3B65-CFED0BFF5043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03EB103-CE43-479D-3B65-CFED0BFF50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10989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055B3B6A-26E9-97D6-4F69-C0CDDBBE27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172D6E1-4843-BB9E-9F27-41BDB0BE2FB6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172D6E1-4843-BB9E-9F27-41BDB0BE2F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20"/>
                  <a:stretch>
                    <a:fillRect l="-16129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66D3F5F6-FA15-DE88-04EA-E411F6371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D9C2544-81B3-6942-4517-AA3D70C76C51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D9C2544-81B3-6942-4517-AA3D70C76C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B1E6727-D0F1-DA10-4C5D-69B9BF4C4F15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B1E6727-D0F1-DA10-4C5D-69B9BF4C4F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22"/>
                  <a:stretch>
                    <a:fillRect l="-10526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7B60E95-E7B7-6BA6-19F8-136957AD5C15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7B60E95-E7B7-6BA6-19F8-136957AD5C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3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0614E4C-94BC-4E34-0864-3AEBCD1191AE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0614E4C-94BC-4E34-0864-3AEBCD1191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4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D40FF8F-4743-5F9B-0A26-D3C4ED6128C3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D40FF8F-4743-5F9B-0A26-D3C4ED6128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5"/>
                  <a:stretch>
                    <a:fillRect l="-9859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7E978CF3-FCA8-9D3B-7EDE-F4F7EB2BDD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315D2AF-4821-8447-6B36-3A830EDA0485}"/>
              </a:ext>
            </a:extLst>
          </p:cNvPr>
          <p:cNvSpPr txBox="1"/>
          <p:nvPr/>
        </p:nvSpPr>
        <p:spPr>
          <a:xfrm>
            <a:off x="14268783" y="284856"/>
            <a:ext cx="50694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Three-neuron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41135485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CF42D-7F4E-E184-5207-77EEA0AE0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D67C5-90B4-6778-69E8-A7157899E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Data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200A7-A84A-5808-58A2-F273C50B5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Three-neuron network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FC818C-C663-258B-BEFC-6BDA5667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76" y="296666"/>
            <a:ext cx="4571999" cy="367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4E9623-B8A3-200B-723F-1442178F6771}"/>
                  </a:ext>
                </a:extLst>
              </p:cNvPr>
              <p:cNvSpPr txBox="1"/>
              <p:nvPr/>
            </p:nvSpPr>
            <p:spPr>
              <a:xfrm>
                <a:off x="4023767" y="1532894"/>
                <a:ext cx="2694989" cy="217239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Parameters</a:t>
                </a:r>
              </a:p>
              <a:p>
                <a:endParaRPr lang="en-US" sz="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  0.4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-5.9</a:t>
                </a:r>
              </a:p>
              <a:p>
                <a:endParaRPr lang="en-US" sz="12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  -0.6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5.2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-1.0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5.1</a:t>
                </a:r>
              </a:p>
              <a:p>
                <a:endParaRPr lang="en-US" sz="8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-1.0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4E9623-B8A3-200B-723F-1442178F6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767" y="1532894"/>
                <a:ext cx="2694989" cy="2172390"/>
              </a:xfrm>
              <a:prstGeom prst="rect">
                <a:avLst/>
              </a:prstGeom>
              <a:blipFill>
                <a:blip r:embed="rId4"/>
                <a:stretch>
                  <a:fillRect l="-1573" t="-1389" b="-250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47C3EE94-899D-E520-9ECD-3794038424E4}"/>
              </a:ext>
            </a:extLst>
          </p:cNvPr>
          <p:cNvGrpSpPr/>
          <p:nvPr/>
        </p:nvGrpSpPr>
        <p:grpSpPr>
          <a:xfrm>
            <a:off x="665428" y="3969228"/>
            <a:ext cx="6928068" cy="2652445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19F093D-EC5A-07C5-129E-2CBF38E87F5E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19F093D-EC5A-07C5-129E-2CBF38E87F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5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81E969BF-477E-D90C-0ACC-3DC72ACC4626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81E969BF-477E-D90C-0ACC-3DC72ACC46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10989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B7F39CD3-3530-D5BB-74BE-30A80710F8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17A874CA-2A42-29EB-D4DB-6B1BBED3A0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DD9D1F-477C-862E-2F53-916D56739618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DD9D1F-477C-862E-2F53-916D567396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7"/>
                  <a:stretch>
                    <a:fillRect l="-33333" r="-6410" b="-94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ACF9CE9-77F8-655F-E85C-91A1B1CCE276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ACF9CE9-77F8-655F-E85C-91A1B1CCE2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8"/>
                  <a:stretch>
                    <a:fillRect l="-27848" r="-10127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0FAB335-2C51-140D-6967-52CB42F1FF3C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0FAB335-2C51-140D-6967-52CB42F1FF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9"/>
                  <a:stretch>
                    <a:fillRect l="-15957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35F749D-41EF-53F5-C23C-5F0A57B419D1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35F749D-41EF-53F5-C23C-5F0A57B419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10"/>
                  <a:stretch>
                    <a:fillRect l="-20000" t="-4110" r="-5455" b="-150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61088DBC-E0E8-97BD-0306-F8ED48B1FB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4909B77-68BB-2DA2-4E0A-46F05A61F586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4909B77-68BB-2DA2-4E0A-46F05A61F5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386E074-4477-1E11-F65F-423F256DE2AA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386E074-4477-1E11-F65F-423F256DE2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12"/>
                  <a:stretch>
                    <a:fillRect l="-20000" b="-152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30AEB91-3437-6783-6827-AF6E4C3B270E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30AEB91-3437-6783-6827-AF6E4C3B27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126AC5B3-A547-4812-FF9A-8342A2509F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68AC299B-2486-D4E9-B2CB-FD57BACD74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BBA7E0CD-B79B-A4CC-2EDF-78D0DB2080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87E5F0D2-E6BC-DADC-6EF4-601D94E161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CC52B53-C312-0172-BB6B-6C6F6D2F401F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CC52B53-C312-0172-BB6B-6C6F6D2F40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32911" r="-5063" b="-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E053F89-7A26-72E7-E065-99CD751F4D4D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E053F89-7A26-72E7-E065-99CD751F4D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5"/>
                  <a:stretch>
                    <a:fillRect l="-28205" r="-10256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BB39E63-8A99-3BA9-B4F2-7A19BE12BD0F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BB39E63-8A99-3BA9-B4F2-7A19BE12BD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16129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CD26672-A2D6-FEE1-34F9-2C7B26C7906C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CD26672-A2D6-FEE1-34F9-2C7B26C790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10526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319B02A7-7309-9D23-D3BD-F663964A29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716302-9AAC-C663-51A3-517E37C28869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716302-9AAC-C663-51A3-517E37C288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03EB103-CE43-479D-3B65-CFED0BFF5043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03EB103-CE43-479D-3B65-CFED0BFF50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10989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055B3B6A-26E9-97D6-4F69-C0CDDBBE27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172D6E1-4843-BB9E-9F27-41BDB0BE2FB6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172D6E1-4843-BB9E-9F27-41BDB0BE2F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20"/>
                  <a:stretch>
                    <a:fillRect l="-16129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66D3F5F6-FA15-DE88-04EA-E411F6371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D9C2544-81B3-6942-4517-AA3D70C76C51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D9C2544-81B3-6942-4517-AA3D70C76C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B1E6727-D0F1-DA10-4C5D-69B9BF4C4F15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B1E6727-D0F1-DA10-4C5D-69B9BF4C4F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22"/>
                  <a:stretch>
                    <a:fillRect l="-10526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7B60E95-E7B7-6BA6-19F8-136957AD5C15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7B60E95-E7B7-6BA6-19F8-136957AD5C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3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0614E4C-94BC-4E34-0864-3AEBCD1191AE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0614E4C-94BC-4E34-0864-3AEBCD1191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4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D40FF8F-4743-5F9B-0A26-D3C4ED6128C3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D40FF8F-4743-5F9B-0A26-D3C4ED6128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5"/>
                  <a:stretch>
                    <a:fillRect l="-9859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7E978CF3-FCA8-9D3B-7EDE-F4F7EB2BDD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315D2AF-4821-8447-6B36-3A830EDA0485}"/>
              </a:ext>
            </a:extLst>
          </p:cNvPr>
          <p:cNvSpPr txBox="1"/>
          <p:nvPr/>
        </p:nvSpPr>
        <p:spPr>
          <a:xfrm>
            <a:off x="14268783" y="284856"/>
            <a:ext cx="50694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Three-neuron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38183202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512E2-35D3-E565-075C-558F2C5CA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54B17-B232-355B-71E0-5855A0FB3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C6531-E083-182E-DE79-F09340D0E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the colors of the lines represent?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Weight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Value from previous neuron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>
                <a:hlinkClick r:id="rId2"/>
              </a:rPr>
              <a:t>https://playground.tensorflow.org/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https://www.cs.cmu.edu/~pvirtue/tfp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19D4B-506F-0E15-5250-5C9EEEA7D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603" y="1894921"/>
            <a:ext cx="6295772" cy="36207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78707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of (Fully-connected) neural network to classify images of hand-written digits</a:t>
            </a:r>
          </a:p>
          <a:p>
            <a:r>
              <a:rPr lang="en-US" sz="2800" dirty="0">
                <a:hlinkClick r:id="rId2"/>
              </a:rPr>
              <a:t>https://adamharley.com/nn_vis/mlp/3d.html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1604EF-73A7-42D6-A005-8399F5B36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16" y="2560554"/>
            <a:ext cx="10273476" cy="41304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14:cNvPr>
              <p14:cNvContentPartPr/>
              <p14:nvPr/>
            </p14:nvContentPartPr>
            <p14:xfrm>
              <a:off x="407520" y="5851440"/>
              <a:ext cx="52560" cy="18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160" y="5842080"/>
                <a:ext cx="71280" cy="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77363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Image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of (Fully-connected) neural network to classify images of hand-written digits</a:t>
            </a:r>
          </a:p>
          <a:p>
            <a:r>
              <a:rPr lang="en-US" sz="2800" dirty="0">
                <a:hlinkClick r:id="rId2"/>
              </a:rPr>
              <a:t>https://adamharley.com/nn_vis/mlp/3d.html</a:t>
            </a:r>
            <a:endParaRPr lang="en-US" sz="2400" dirty="0"/>
          </a:p>
          <a:p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14:cNvPr>
              <p14:cNvContentPartPr/>
              <p14:nvPr/>
            </p14:nvContentPartPr>
            <p14:xfrm>
              <a:off x="407520" y="5851440"/>
              <a:ext cx="52560" cy="18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160" y="5842080"/>
                <a:ext cx="71280" cy="3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419C4942-78BE-4188-BBC2-00B57CDCC3BE}"/>
              </a:ext>
            </a:extLst>
          </p:cNvPr>
          <p:cNvGrpSpPr/>
          <p:nvPr/>
        </p:nvGrpSpPr>
        <p:grpSpPr>
          <a:xfrm>
            <a:off x="2830824" y="2843051"/>
            <a:ext cx="6082609" cy="3027109"/>
            <a:chOff x="90519" y="3539613"/>
            <a:chExt cx="6082609" cy="302710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F28533-83BA-4F4D-9EC3-FF9BBF52A7B3}"/>
                </a:ext>
              </a:extLst>
            </p:cNvPr>
            <p:cNvSpPr/>
            <p:nvPr/>
          </p:nvSpPr>
          <p:spPr>
            <a:xfrm>
              <a:off x="90519" y="3539613"/>
              <a:ext cx="6082609" cy="30271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120AF33-B4EC-4404-B257-0DE365064297}"/>
                </a:ext>
              </a:extLst>
            </p:cNvPr>
            <p:cNvGrpSpPr/>
            <p:nvPr/>
          </p:nvGrpSpPr>
          <p:grpSpPr>
            <a:xfrm>
              <a:off x="95509" y="4134372"/>
              <a:ext cx="5910282" cy="2326892"/>
              <a:chOff x="0" y="1662420"/>
              <a:chExt cx="5910282" cy="232689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7699E5-52AC-4EA4-8FFD-13A5DA3B6B99}"/>
                  </a:ext>
                </a:extLst>
              </p:cNvPr>
              <p:cNvSpPr/>
              <p:nvPr/>
            </p:nvSpPr>
            <p:spPr>
              <a:xfrm>
                <a:off x="371535" y="2936902"/>
                <a:ext cx="5538747" cy="283713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300 neurons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2EA0346-D93D-4790-85E9-E051C180F1BA}"/>
                  </a:ext>
                </a:extLst>
              </p:cNvPr>
              <p:cNvSpPr/>
              <p:nvPr/>
            </p:nvSpPr>
            <p:spPr>
              <a:xfrm>
                <a:off x="2174152" y="3429000"/>
                <a:ext cx="1933510" cy="560312"/>
              </a:xfrm>
              <a:prstGeom prst="rect">
                <a:avLst/>
              </a:prstGeom>
              <a:pattFill prst="lgCheck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 w="19050" cmpd="sng">
                <a:solidFill>
                  <a:schemeClr val="tx1"/>
                </a:solidFill>
              </a:ln>
              <a:effectLst/>
              <a:scene3d>
                <a:camera prst="perspectiveRelaxedModerately" fov="7200000"/>
                <a:lightRig rig="threePt" dir="t">
                  <a:rot lat="0" lon="0" rev="1200000"/>
                </a:lightRig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>
                <a:flatTx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784 pixels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E0EE77-9CEA-4ABA-95F6-92E1BDD816E9}"/>
                  </a:ext>
                </a:extLst>
              </p:cNvPr>
              <p:cNvSpPr/>
              <p:nvPr/>
            </p:nvSpPr>
            <p:spPr>
              <a:xfrm>
                <a:off x="1528417" y="2262510"/>
                <a:ext cx="3224981" cy="283713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100 neurons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66422D4-5230-4654-86BB-080F0B8F4FC2}"/>
                  </a:ext>
                </a:extLst>
              </p:cNvPr>
              <p:cNvSpPr/>
              <p:nvPr/>
            </p:nvSpPr>
            <p:spPr>
              <a:xfrm>
                <a:off x="2510692" y="1674453"/>
                <a:ext cx="1358754" cy="283713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10 neurons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01997C4-997A-4950-8C79-090005F1B0F4}"/>
                  </a:ext>
                </a:extLst>
              </p:cNvPr>
              <p:cNvSpPr txBox="1"/>
              <p:nvPr/>
            </p:nvSpPr>
            <p:spPr>
              <a:xfrm>
                <a:off x="1403072" y="1662420"/>
                <a:ext cx="110762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Output layer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B26590-B5E6-4C8E-825A-DE45303433E1}"/>
                  </a:ext>
                </a:extLst>
              </p:cNvPr>
              <p:cNvSpPr txBox="1"/>
              <p:nvPr/>
            </p:nvSpPr>
            <p:spPr>
              <a:xfrm>
                <a:off x="299617" y="2230130"/>
                <a:ext cx="12288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Hidden layer 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85D63E-79FF-4CCE-A683-F8B31969A3E4}"/>
                  </a:ext>
                </a:extLst>
              </p:cNvPr>
              <p:cNvSpPr txBox="1"/>
              <p:nvPr/>
            </p:nvSpPr>
            <p:spPr>
              <a:xfrm>
                <a:off x="0" y="2643540"/>
                <a:ext cx="12288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Hidden layer 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261C6B-ECBE-46BF-8B75-32B5CC1F8320}"/>
                  </a:ext>
                </a:extLst>
              </p:cNvPr>
              <p:cNvSpPr txBox="1"/>
              <p:nvPr/>
            </p:nvSpPr>
            <p:spPr>
              <a:xfrm>
                <a:off x="1549804" y="3513977"/>
                <a:ext cx="62434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Input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28FC91-1B08-472E-A876-9ECFE97C8DED}"/>
                </a:ext>
              </a:extLst>
            </p:cNvPr>
            <p:cNvSpPr txBox="1"/>
            <p:nvPr/>
          </p:nvSpPr>
          <p:spPr>
            <a:xfrm>
              <a:off x="108989" y="3549157"/>
              <a:ext cx="2694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Digit 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91997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of (Fully-connected) neural network to classify images of hand-written digits</a:t>
            </a:r>
          </a:p>
          <a:p>
            <a:r>
              <a:rPr lang="en-US" dirty="0">
                <a:hlinkClick r:id="rId2"/>
              </a:rPr>
              <a:t>https://adamharley.com/nn_vis/mlp/3d.html</a:t>
            </a:r>
            <a:endParaRPr lang="en-US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1604EF-73A7-42D6-A005-8399F5B36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16" y="2560554"/>
            <a:ext cx="10273476" cy="41304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14:cNvPr>
              <p14:cNvContentPartPr/>
              <p14:nvPr/>
            </p14:nvContentPartPr>
            <p14:xfrm>
              <a:off x="407520" y="5851440"/>
              <a:ext cx="52560" cy="18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160" y="5842080"/>
                <a:ext cx="71280" cy="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7126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Neuron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8" y="1007471"/>
                <a:ext cx="11233501" cy="1724187"/>
              </a:xfrm>
            </p:spPr>
            <p:txBody>
              <a:bodyPr/>
              <a:lstStyle/>
              <a:p>
                <a:r>
                  <a:rPr lang="en-US" sz="2800" dirty="0"/>
                  <a:t>Single neuron system</a:t>
                </a:r>
              </a:p>
              <a:p>
                <a:pPr lvl="1"/>
                <a:r>
                  <a:rPr lang="en-US" sz="2400" dirty="0"/>
                  <a:t>Perceptron (if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sz="2400" dirty="0"/>
                  <a:t> is step function)</a:t>
                </a:r>
              </a:p>
              <a:p>
                <a:pPr lvl="1"/>
                <a:r>
                  <a:rPr lang="en-US" sz="2400" dirty="0"/>
                  <a:t>Logistic regression (if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sz="2400" dirty="0"/>
                  <a:t> is sigmoid)</a:t>
                </a:r>
              </a:p>
              <a:p>
                <a:pPr lvl="1"/>
                <a:r>
                  <a:rPr lang="en-US" dirty="0"/>
                  <a:t>Linear regression (if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is nothing)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007471"/>
                <a:ext cx="11233501" cy="1724187"/>
              </a:xfrm>
              <a:blipFill>
                <a:blip r:embed="rId2"/>
                <a:stretch>
                  <a:fillRect l="-1140" t="-5654" b="-3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1905000" y="2590448"/>
            <a:ext cx="7423933" cy="3015847"/>
            <a:chOff x="3621069" y="2349848"/>
            <a:chExt cx="4934944" cy="17594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6812526" y="2856269"/>
                  <a:ext cx="1743487" cy="5648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Computed Value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2526" y="2856269"/>
                  <a:ext cx="1743487" cy="564812"/>
                </a:xfrm>
                <a:prstGeom prst="rect">
                  <a:avLst/>
                </a:prstGeom>
                <a:blipFill>
                  <a:blip r:embed="rId3"/>
                  <a:stretch>
                    <a:fillRect l="-3721" t="-5660" r="-39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5638800" y="3200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8800" y="32004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/>
                <p:cNvSpPr/>
                <p:nvPr/>
              </p:nvSpPr>
              <p:spPr>
                <a:xfrm>
                  <a:off x="6172200" y="3200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7" name="Rectangle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200" y="3200400"/>
                  <a:ext cx="381000" cy="36864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Line 6"/>
            <p:cNvSpPr>
              <a:spLocks noChangeShapeType="1"/>
            </p:cNvSpPr>
            <p:nvPr/>
          </p:nvSpPr>
          <p:spPr bwMode="auto">
            <a:xfrm>
              <a:off x="3621069" y="2730848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3688414" y="2349848"/>
                  <a:ext cx="392344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414" y="2349848"/>
                  <a:ext cx="392344" cy="30524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Line 6"/>
            <p:cNvSpPr>
              <a:spLocks noChangeShapeType="1"/>
            </p:cNvSpPr>
            <p:nvPr/>
          </p:nvSpPr>
          <p:spPr bwMode="auto">
            <a:xfrm>
              <a:off x="3621069" y="4026248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/>
                <p:cNvSpPr/>
                <p:nvPr/>
              </p:nvSpPr>
              <p:spPr>
                <a:xfrm>
                  <a:off x="3688414" y="3645248"/>
                  <a:ext cx="392344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1" name="Rectangle 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414" y="3645248"/>
                  <a:ext cx="392344" cy="30524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Line 6"/>
            <p:cNvSpPr>
              <a:spLocks noChangeShapeType="1"/>
            </p:cNvSpPr>
            <p:nvPr/>
          </p:nvSpPr>
          <p:spPr bwMode="auto">
            <a:xfrm>
              <a:off x="4154468" y="2730848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73" name="Line 6"/>
            <p:cNvSpPr>
              <a:spLocks noChangeShapeType="1"/>
            </p:cNvSpPr>
            <p:nvPr/>
          </p:nvSpPr>
          <p:spPr bwMode="auto">
            <a:xfrm flipV="1">
              <a:off x="4230668" y="3416648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2" name="Line 6"/>
            <p:cNvSpPr>
              <a:spLocks noChangeShapeType="1"/>
            </p:cNvSpPr>
            <p:nvPr/>
          </p:nvSpPr>
          <p:spPr bwMode="auto">
            <a:xfrm flipV="1">
              <a:off x="6558929" y="3416648"/>
              <a:ext cx="1341255" cy="109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/>
                <p:cNvSpPr/>
                <p:nvPr/>
              </p:nvSpPr>
              <p:spPr>
                <a:xfrm>
                  <a:off x="4632558" y="2661030"/>
                  <a:ext cx="441360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9" name="Rectangle 8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2558" y="2661030"/>
                  <a:ext cx="441360" cy="30524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/>
                <p:cNvSpPr/>
                <p:nvPr/>
              </p:nvSpPr>
              <p:spPr>
                <a:xfrm>
                  <a:off x="4682821" y="3804028"/>
                  <a:ext cx="441360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0" name="Rectangle 8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2821" y="3804028"/>
                  <a:ext cx="441360" cy="30524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/>
              <p:cNvSpPr/>
              <p:nvPr/>
            </p:nvSpPr>
            <p:spPr>
              <a:xfrm>
                <a:off x="9719053" y="3458510"/>
                <a:ext cx="1705991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True Label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91" name="Rectangle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53" y="3458510"/>
                <a:ext cx="1705991" cy="954107"/>
              </a:xfrm>
              <a:prstGeom prst="rect">
                <a:avLst/>
              </a:prstGeom>
              <a:blipFill>
                <a:blip r:embed="rId10"/>
                <a:stretch>
                  <a:fillRect l="-5714" t="-5732" r="-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01011" y="4938340"/>
                <a:ext cx="20130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11" y="4938340"/>
                <a:ext cx="2013051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001011" y="5428351"/>
                <a:ext cx="3600666" cy="123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Arial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11" y="5428351"/>
                <a:ext cx="3600666" cy="1237968"/>
              </a:xfrm>
              <a:prstGeom prst="rect">
                <a:avLst/>
              </a:prstGeom>
              <a:blipFill>
                <a:blip r:embed="rId12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90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17928"/>
            <a:ext cx="10515600" cy="2039539"/>
          </a:xfrm>
        </p:spPr>
        <p:txBody>
          <a:bodyPr/>
          <a:lstStyle/>
          <a:p>
            <a:r>
              <a:rPr lang="en-US" dirty="0"/>
              <a:t>How many parameters does one neuron in the output layer have?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11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100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101</a:t>
            </a:r>
          </a:p>
          <a:p>
            <a:endParaRPr lang="en-US" dirty="0"/>
          </a:p>
          <a:p>
            <a:endParaRPr lang="en-US" sz="1800" dirty="0"/>
          </a:p>
          <a:p>
            <a:endParaRPr lang="en-US" sz="1800" dirty="0">
              <a:hlinkClick r:id="rId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102FD0-B4AF-4B2F-A9B7-EC203C471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0" y="1928325"/>
            <a:ext cx="6019800" cy="41694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11CCB2-BC51-C485-137A-A83014AC2606}"/>
              </a:ext>
            </a:extLst>
          </p:cNvPr>
          <p:cNvSpPr txBox="1"/>
          <p:nvPr/>
        </p:nvSpPr>
        <p:spPr>
          <a:xfrm>
            <a:off x="552099" y="630620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https://adamharley.com/nn_vis/mlp/3d.html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872247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17928"/>
            <a:ext cx="10515600" cy="2039539"/>
          </a:xfrm>
        </p:spPr>
        <p:txBody>
          <a:bodyPr/>
          <a:lstStyle/>
          <a:p>
            <a:r>
              <a:rPr lang="en-US" dirty="0"/>
              <a:t>How many parameters does one neuron in the first hidden layer have?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300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301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785</a:t>
            </a:r>
          </a:p>
          <a:p>
            <a:endParaRPr lang="en-US" dirty="0"/>
          </a:p>
          <a:p>
            <a:endParaRPr lang="en-US" dirty="0"/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4C8C0-0807-4B8F-84ED-3B7A8C84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650" y="1884539"/>
            <a:ext cx="4710699" cy="4256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B262EE-C47F-0585-BEE7-B0DFB8A9C9A0}"/>
              </a:ext>
            </a:extLst>
          </p:cNvPr>
          <p:cNvSpPr txBox="1"/>
          <p:nvPr/>
        </p:nvSpPr>
        <p:spPr>
          <a:xfrm>
            <a:off x="552099" y="630620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https://adamharley.com/nn_vis/mlp/3d.html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87010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the colors of the lines represent?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Weight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Value from previous neuron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>
                <a:hlinkClick r:id="rId2"/>
              </a:rPr>
              <a:t>https://adamharley.com/nn_vis/mlp/3d.html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DE80D-4FDC-4AC1-AB11-7992B5AC3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799697"/>
            <a:ext cx="7273069" cy="321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156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17928"/>
            <a:ext cx="10515600" cy="2039539"/>
          </a:xfrm>
        </p:spPr>
        <p:txBody>
          <a:bodyPr/>
          <a:lstStyle/>
          <a:p>
            <a:r>
              <a:rPr lang="en-US" dirty="0"/>
              <a:t>What do the colors of the neuron squares represent?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Weight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Output value of the neuron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Input value of the neuron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800" dirty="0"/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DE80D-4FDC-4AC1-AB11-7992B5AC3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080452"/>
            <a:ext cx="7273069" cy="3215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C19798-B762-E40F-F23D-90DE3CAEBD50}"/>
              </a:ext>
            </a:extLst>
          </p:cNvPr>
          <p:cNvSpPr txBox="1"/>
          <p:nvPr/>
        </p:nvSpPr>
        <p:spPr>
          <a:xfrm>
            <a:off x="552099" y="630620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https://adamharley.com/nn_vis/mlp/3d.html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37253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2BBA9-E653-533A-9517-9257B5959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A510-EEAF-BD09-6343-54514E5B2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95988-D37A-5814-6248-500C7A18E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3851331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2168" y="1148954"/>
                <a:ext cx="11379200" cy="4729164"/>
              </a:xfrm>
            </p:spPr>
            <p:txBody>
              <a:bodyPr/>
              <a:lstStyle/>
              <a:p>
                <a:r>
                  <a:rPr lang="en-US" dirty="0"/>
                  <a:t>It would be really helpful to have a </a:t>
                </a:r>
                <a:r>
                  <a:rPr lang="en-US" dirty="0">
                    <a:latin typeface="CMU Serif Roman"/>
                    <a:cs typeface="CMU Serif Roman"/>
                  </a:rPr>
                  <a:t>g(z) </a:t>
                </a:r>
                <a:r>
                  <a:rPr lang="en-US" dirty="0"/>
                  <a:t>that was nicely differentiable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Hard threshold: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1    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Sigmoid: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		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1−</m:t>
                        </m:r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e>
                        </m:d>
                      </m:e>
                    </m:d>
                  </m:oMath>
                </a14:m>
                <a:endParaRPr lang="en-US" b="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r>
                  <a:rPr lang="en-US" dirty="0"/>
                  <a:t>(</a:t>
                </a:r>
                <a:r>
                  <a:rPr lang="en-US" dirty="0" err="1"/>
                  <a:t>Softmax</a:t>
                </a:r>
                <a:r>
                  <a:rPr lang="en-US" dirty="0"/>
                  <a:t>)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 err="1"/>
                  <a:t>ReLU</a:t>
                </a:r>
                <a:r>
                  <a:rPr lang="en-US" dirty="0"/>
                  <a:t>: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𝑚𝑎𝑥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(0,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𝑧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  	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168" y="1148954"/>
                <a:ext cx="11379200" cy="4729164"/>
              </a:xfrm>
              <a:blipFill>
                <a:blip r:embed="rId2"/>
                <a:stretch>
                  <a:fillRect l="-1125" t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9511632" y="1727933"/>
            <a:ext cx="2032000" cy="1179996"/>
            <a:chOff x="1828800" y="-2514600"/>
            <a:chExt cx="3048000" cy="1447800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1828800" y="-1447800"/>
              <a:ext cx="3048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200400" y="-2514600"/>
              <a:ext cx="0" cy="1447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828800" y="-1447800"/>
              <a:ext cx="13716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200400" y="-1981202"/>
              <a:ext cx="12954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200400" y="-1981200"/>
              <a:ext cx="0" cy="5334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9410031" y="3383044"/>
            <a:ext cx="2133603" cy="1048885"/>
            <a:chOff x="4489703" y="-1118937"/>
            <a:chExt cx="768097" cy="381000"/>
          </a:xfrm>
        </p:grpSpPr>
        <p:cxnSp>
          <p:nvCxnSpPr>
            <p:cNvPr id="27" name="Straight Arrow Connector 26"/>
            <p:cNvCxnSpPr>
              <a:cxnSpLocks/>
            </p:cNvCxnSpPr>
            <p:nvPr/>
          </p:nvCxnSpPr>
          <p:spPr>
            <a:xfrm flipV="1">
              <a:off x="4489703" y="-844852"/>
              <a:ext cx="768097" cy="10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4880610" y="-1118937"/>
              <a:ext cx="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9587832" y="4852133"/>
            <a:ext cx="2032000" cy="1179996"/>
            <a:chOff x="1828800" y="-2514600"/>
            <a:chExt cx="3048000" cy="1447800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1828800" y="-1447800"/>
              <a:ext cx="3048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200400" y="-2514600"/>
              <a:ext cx="0" cy="1447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828800" y="-1447800"/>
              <a:ext cx="13716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3162300" y="-2353733"/>
              <a:ext cx="1333500" cy="91440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 flipH="1">
            <a:off x="9410032" y="3563216"/>
            <a:ext cx="1940339" cy="641360"/>
            <a:chOff x="5659666" y="5487796"/>
            <a:chExt cx="3149925" cy="803664"/>
          </a:xfrm>
        </p:grpSpPr>
        <p:sp>
          <p:nvSpPr>
            <p:cNvPr id="35" name="Arc 34"/>
            <p:cNvSpPr/>
            <p:nvPr/>
          </p:nvSpPr>
          <p:spPr>
            <a:xfrm>
              <a:off x="5865302" y="5611271"/>
              <a:ext cx="1202902" cy="680189"/>
            </a:xfrm>
            <a:prstGeom prst="arc">
              <a:avLst>
                <a:gd name="adj1" fmla="val 16200000"/>
                <a:gd name="adj2" fmla="val 21297337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Arc 35"/>
            <p:cNvSpPr/>
            <p:nvPr/>
          </p:nvSpPr>
          <p:spPr>
            <a:xfrm rot="10800000">
              <a:off x="7052597" y="5487796"/>
              <a:ext cx="1202903" cy="680189"/>
            </a:xfrm>
            <a:prstGeom prst="arc">
              <a:avLst>
                <a:gd name="adj1" fmla="val 16200000"/>
                <a:gd name="adj2" fmla="val 21301222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0"/>
            <p:cNvSpPr>
              <a:spLocks noChangeShapeType="1"/>
            </p:cNvSpPr>
            <p:nvPr/>
          </p:nvSpPr>
          <p:spPr bwMode="auto">
            <a:xfrm>
              <a:off x="7639825" y="6167985"/>
              <a:ext cx="1169766" cy="34378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Line 30"/>
            <p:cNvSpPr>
              <a:spLocks noChangeShapeType="1"/>
            </p:cNvSpPr>
            <p:nvPr/>
          </p:nvSpPr>
          <p:spPr bwMode="auto">
            <a:xfrm>
              <a:off x="5659666" y="5599841"/>
              <a:ext cx="886106" cy="1157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8506E52-6D57-4F07-968F-EEFE5B44E3B5}"/>
                  </a:ext>
                </a:extLst>
              </p:cNvPr>
              <p:cNvSpPr txBox="1"/>
              <p:nvPr/>
            </p:nvSpPr>
            <p:spPr>
              <a:xfrm>
                <a:off x="11307102" y="2375440"/>
                <a:ext cx="84813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𝑧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8506E52-6D57-4F07-968F-EEFE5B44E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7102" y="2375440"/>
                <a:ext cx="848134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44DDAC-B2D6-4FDA-8A94-5530E19E56CB}"/>
                  </a:ext>
                </a:extLst>
              </p:cNvPr>
              <p:cNvSpPr txBox="1"/>
              <p:nvPr/>
            </p:nvSpPr>
            <p:spPr>
              <a:xfrm>
                <a:off x="11322968" y="3907486"/>
                <a:ext cx="84813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𝑧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44DDAC-B2D6-4FDA-8A94-5530E19E5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2968" y="3907486"/>
                <a:ext cx="848134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3D782E2-F83A-4408-B31E-547179C1075C}"/>
                  </a:ext>
                </a:extLst>
              </p:cNvPr>
              <p:cNvSpPr txBox="1"/>
              <p:nvPr/>
            </p:nvSpPr>
            <p:spPr>
              <a:xfrm>
                <a:off x="11350371" y="5494323"/>
                <a:ext cx="84813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𝑧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3D782E2-F83A-4408-B31E-547179C10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0371" y="5494323"/>
                <a:ext cx="848134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0084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76D6C-89B7-5FFC-9668-E74B5CBB2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A871-D7FC-DF46-AA55-D5A400ACA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Three-neuron Network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2676F-83E3-C874-D5BC-848A65DDA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Pre-reading</a:t>
            </a: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46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8114</TotalTime>
  <Words>3933</Words>
  <Application>Microsoft Office PowerPoint</Application>
  <PresentationFormat>Widescreen</PresentationFormat>
  <Paragraphs>1521</Paragraphs>
  <Slides>63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Calibri Light</vt:lpstr>
      <vt:lpstr>Cambria</vt:lpstr>
      <vt:lpstr>Cambria Math</vt:lpstr>
      <vt:lpstr>CMU Serif Roman</vt:lpstr>
      <vt:lpstr>Wingdings</vt:lpstr>
      <vt:lpstr>Office Theme</vt:lpstr>
      <vt:lpstr>  10-315 Introduction to ML  Neural Networks</vt:lpstr>
      <vt:lpstr>Poll 1</vt:lpstr>
      <vt:lpstr>Poll 1</vt:lpstr>
      <vt:lpstr>Outline</vt:lpstr>
      <vt:lpstr>Neuron</vt:lpstr>
      <vt:lpstr>Single Neuron</vt:lpstr>
      <vt:lpstr>Activation Functions</vt:lpstr>
      <vt:lpstr>Activation Functions</vt:lpstr>
      <vt:lpstr>Three-neuron Network</vt:lpstr>
      <vt:lpstr>Three-neuron Network</vt:lpstr>
      <vt:lpstr>Adding More Neurons</vt:lpstr>
      <vt:lpstr>Three-layer Network</vt:lpstr>
      <vt:lpstr>Three-layer Network</vt:lpstr>
      <vt:lpstr>Three-layer Network</vt:lpstr>
      <vt:lpstr>Neural Network Optimization</vt:lpstr>
      <vt:lpstr>Objective, Loss Functions, Gradient Descent</vt:lpstr>
      <vt:lpstr>Poll 2</vt:lpstr>
      <vt:lpstr>Poll 3</vt:lpstr>
      <vt:lpstr>Optimization </vt:lpstr>
      <vt:lpstr>Optimization </vt:lpstr>
      <vt:lpstr>Optimization </vt:lpstr>
      <vt:lpstr>Neural Net Forward Pass and Backpropagation</vt:lpstr>
      <vt:lpstr>Forward pass</vt:lpstr>
      <vt:lpstr>Optimization</vt:lpstr>
      <vt:lpstr>Forward Pass and Backpropagation</vt:lpstr>
      <vt:lpstr>Forward Pass</vt:lpstr>
      <vt:lpstr>Forward Pass</vt:lpstr>
      <vt:lpstr>Forward Pass</vt:lpstr>
      <vt:lpstr>Forward Pass</vt:lpstr>
      <vt:lpstr>Backpropagation</vt:lpstr>
      <vt:lpstr>Reminder: Calculus Chain Rule (scalar version)</vt:lpstr>
      <vt:lpstr>Why backwards?</vt:lpstr>
      <vt:lpstr>Why backwards?</vt:lpstr>
      <vt:lpstr>Why backwards?</vt:lpstr>
      <vt:lpstr>Why backwards?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Generic Layer Implementation (so-far)</vt:lpstr>
      <vt:lpstr>Additional Slides</vt:lpstr>
      <vt:lpstr>Three-neuron network</vt:lpstr>
      <vt:lpstr>Poll</vt:lpstr>
      <vt:lpstr>Traffic Data Example</vt:lpstr>
      <vt:lpstr>Traffic Data Example</vt:lpstr>
      <vt:lpstr>Traffic Data Example</vt:lpstr>
      <vt:lpstr>Simple Network</vt:lpstr>
      <vt:lpstr>Image Classification</vt:lpstr>
      <vt:lpstr>Reminder: Image Classification</vt:lpstr>
      <vt:lpstr>Image Classification</vt:lpstr>
      <vt:lpstr>Poll</vt:lpstr>
      <vt:lpstr>Poll</vt:lpstr>
      <vt:lpstr>Poll</vt:lpstr>
      <vt:lpstr>Poll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230</cp:revision>
  <dcterms:created xsi:type="dcterms:W3CDTF">2020-05-18T13:01:09Z</dcterms:created>
  <dcterms:modified xsi:type="dcterms:W3CDTF">2025-02-18T00:03:48Z</dcterms:modified>
</cp:coreProperties>
</file>