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327" r:id="rId2"/>
    <p:sldId id="2428" r:id="rId3"/>
    <p:sldId id="2582" r:id="rId4"/>
    <p:sldId id="2508" r:id="rId5"/>
    <p:sldId id="273" r:id="rId6"/>
    <p:sldId id="2511" r:id="rId7"/>
    <p:sldId id="275" r:id="rId8"/>
    <p:sldId id="2512" r:id="rId9"/>
    <p:sldId id="2528" r:id="rId10"/>
    <p:sldId id="2513" r:id="rId11"/>
    <p:sldId id="2531" r:id="rId12"/>
    <p:sldId id="2532" r:id="rId13"/>
    <p:sldId id="2533" r:id="rId14"/>
    <p:sldId id="2509" r:id="rId15"/>
    <p:sldId id="1298" r:id="rId16"/>
    <p:sldId id="2584" r:id="rId17"/>
    <p:sldId id="2585" r:id="rId18"/>
    <p:sldId id="2530" r:id="rId19"/>
    <p:sldId id="2529" r:id="rId20"/>
    <p:sldId id="2525" r:id="rId21"/>
    <p:sldId id="2514" r:id="rId22"/>
    <p:sldId id="2536" r:id="rId23"/>
    <p:sldId id="2538" r:id="rId24"/>
    <p:sldId id="2587" r:id="rId25"/>
    <p:sldId id="2541" r:id="rId26"/>
    <p:sldId id="2544" r:id="rId27"/>
    <p:sldId id="2542" r:id="rId28"/>
    <p:sldId id="2543" r:id="rId29"/>
    <p:sldId id="2539" r:id="rId30"/>
    <p:sldId id="1300" r:id="rId31"/>
    <p:sldId id="2546" r:id="rId32"/>
    <p:sldId id="2547" r:id="rId33"/>
    <p:sldId id="2545" r:id="rId34"/>
    <p:sldId id="2549" r:id="rId35"/>
    <p:sldId id="2548" r:id="rId36"/>
    <p:sldId id="2551" r:id="rId37"/>
    <p:sldId id="2552" r:id="rId38"/>
    <p:sldId id="2553" r:id="rId39"/>
    <p:sldId id="2554" r:id="rId40"/>
    <p:sldId id="2555" r:id="rId41"/>
    <p:sldId id="2556" r:id="rId42"/>
    <p:sldId id="2557" r:id="rId43"/>
    <p:sldId id="2558" r:id="rId44"/>
    <p:sldId id="2561" r:id="rId45"/>
    <p:sldId id="2562" r:id="rId46"/>
    <p:sldId id="2563" r:id="rId47"/>
    <p:sldId id="2550" r:id="rId48"/>
    <p:sldId id="1301" r:id="rId49"/>
    <p:sldId id="2586" r:id="rId50"/>
    <p:sldId id="2534" r:id="rId51"/>
    <p:sldId id="2535" r:id="rId52"/>
    <p:sldId id="2520" r:id="rId53"/>
    <p:sldId id="2566" r:id="rId54"/>
    <p:sldId id="2521" r:id="rId55"/>
    <p:sldId id="2397" r:id="rId56"/>
    <p:sldId id="2349" r:id="rId57"/>
    <p:sldId id="2395" r:id="rId58"/>
    <p:sldId id="2419" r:id="rId59"/>
    <p:sldId id="2400" r:id="rId60"/>
    <p:sldId id="2401" r:id="rId61"/>
    <p:sldId id="2420" r:id="rId62"/>
    <p:sldId id="2421" r:id="rId6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3" autoAdjust="0"/>
    <p:restoredTop sz="79916" autoAdjust="0"/>
  </p:normalViewPr>
  <p:slideViewPr>
    <p:cSldViewPr snapToGrid="0">
      <p:cViewPr varScale="1">
        <p:scale>
          <a:sx n="74" d="100"/>
          <a:sy n="74" d="100"/>
        </p:scale>
        <p:origin x="46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2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0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5.png"/><Relationship Id="rId26" Type="http://schemas.openxmlformats.org/officeDocument/2006/relationships/image" Target="../media/image184.png"/><Relationship Id="rId39" Type="http://schemas.openxmlformats.org/officeDocument/2006/relationships/image" Target="../media/image197.png"/><Relationship Id="rId21" Type="http://schemas.openxmlformats.org/officeDocument/2006/relationships/image" Target="../media/image178.png"/><Relationship Id="rId34" Type="http://schemas.openxmlformats.org/officeDocument/2006/relationships/image" Target="../media/image192.png"/><Relationship Id="rId42" Type="http://schemas.openxmlformats.org/officeDocument/2006/relationships/image" Target="../media/image200.png"/><Relationship Id="rId47" Type="http://schemas.openxmlformats.org/officeDocument/2006/relationships/image" Target="../media/image205.png"/><Relationship Id="rId50" Type="http://schemas.openxmlformats.org/officeDocument/2006/relationships/image" Target="../media/image208.png"/><Relationship Id="rId7" Type="http://schemas.openxmlformats.org/officeDocument/2006/relationships/image" Target="../media/image163.png"/><Relationship Id="rId2" Type="http://schemas.openxmlformats.org/officeDocument/2006/relationships/image" Target="../media/image157.png"/><Relationship Id="rId16" Type="http://schemas.openxmlformats.org/officeDocument/2006/relationships/image" Target="../media/image173.png"/><Relationship Id="rId29" Type="http://schemas.openxmlformats.org/officeDocument/2006/relationships/image" Target="../media/image187.png"/><Relationship Id="rId11" Type="http://schemas.openxmlformats.org/officeDocument/2006/relationships/image" Target="../media/image167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37" Type="http://schemas.openxmlformats.org/officeDocument/2006/relationships/image" Target="../media/image195.png"/><Relationship Id="rId40" Type="http://schemas.openxmlformats.org/officeDocument/2006/relationships/image" Target="../media/image198.png"/><Relationship Id="rId45" Type="http://schemas.openxmlformats.org/officeDocument/2006/relationships/image" Target="../media/image203.png"/><Relationship Id="rId5" Type="http://schemas.openxmlformats.org/officeDocument/2006/relationships/image" Target="../media/image161.png"/><Relationship Id="rId15" Type="http://schemas.openxmlformats.org/officeDocument/2006/relationships/image" Target="../media/image172.png"/><Relationship Id="rId23" Type="http://schemas.openxmlformats.org/officeDocument/2006/relationships/image" Target="../media/image180.png"/><Relationship Id="rId28" Type="http://schemas.openxmlformats.org/officeDocument/2006/relationships/image" Target="../media/image186.png"/><Relationship Id="rId36" Type="http://schemas.openxmlformats.org/officeDocument/2006/relationships/image" Target="../media/image194.png"/><Relationship Id="rId49" Type="http://schemas.openxmlformats.org/officeDocument/2006/relationships/image" Target="../media/image207.png"/><Relationship Id="rId10" Type="http://schemas.openxmlformats.org/officeDocument/2006/relationships/image" Target="../media/image166.png"/><Relationship Id="rId19" Type="http://schemas.openxmlformats.org/officeDocument/2006/relationships/image" Target="../media/image176.png"/><Relationship Id="rId31" Type="http://schemas.openxmlformats.org/officeDocument/2006/relationships/image" Target="../media/image189.png"/><Relationship Id="rId44" Type="http://schemas.openxmlformats.org/officeDocument/2006/relationships/image" Target="../media/image202.png"/><Relationship Id="rId52" Type="http://schemas.openxmlformats.org/officeDocument/2006/relationships/image" Target="../media/image210.png"/><Relationship Id="rId4" Type="http://schemas.openxmlformats.org/officeDocument/2006/relationships/image" Target="../media/image159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9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43" Type="http://schemas.openxmlformats.org/officeDocument/2006/relationships/image" Target="../media/image201.png"/><Relationship Id="rId48" Type="http://schemas.openxmlformats.org/officeDocument/2006/relationships/image" Target="../media/image206.png"/><Relationship Id="rId8" Type="http://schemas.openxmlformats.org/officeDocument/2006/relationships/image" Target="../media/image164.png"/><Relationship Id="rId51" Type="http://schemas.openxmlformats.org/officeDocument/2006/relationships/image" Target="../media/image209.png"/><Relationship Id="rId3" Type="http://schemas.openxmlformats.org/officeDocument/2006/relationships/image" Target="../media/image158.png"/><Relationship Id="rId12" Type="http://schemas.openxmlformats.org/officeDocument/2006/relationships/image" Target="../media/image168.png"/><Relationship Id="rId17" Type="http://schemas.openxmlformats.org/officeDocument/2006/relationships/image" Target="../media/image174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png"/><Relationship Id="rId46" Type="http://schemas.openxmlformats.org/officeDocument/2006/relationships/image" Target="../media/image204.png"/><Relationship Id="rId20" Type="http://schemas.openxmlformats.org/officeDocument/2006/relationships/image" Target="../media/image177.png"/><Relationship Id="rId41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10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7.png"/><Relationship Id="rId21" Type="http://schemas.openxmlformats.org/officeDocument/2006/relationships/image" Target="../media/image66.png"/><Relationship Id="rId7" Type="http://schemas.openxmlformats.org/officeDocument/2006/relationships/image" Target="../media/image51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6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810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1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3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5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4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9.png"/><Relationship Id="rId39" Type="http://schemas.openxmlformats.org/officeDocument/2006/relationships/image" Target="../media/image254.png"/><Relationship Id="rId21" Type="http://schemas.openxmlformats.org/officeDocument/2006/relationships/image" Target="../media/image234.png"/><Relationship Id="rId34" Type="http://schemas.openxmlformats.org/officeDocument/2006/relationships/image" Target="../media/image248.png"/><Relationship Id="rId42" Type="http://schemas.openxmlformats.org/officeDocument/2006/relationships/image" Target="../media/image257.png"/><Relationship Id="rId47" Type="http://schemas.openxmlformats.org/officeDocument/2006/relationships/image" Target="../media/image264.png"/><Relationship Id="rId50" Type="http://schemas.openxmlformats.org/officeDocument/2006/relationships/image" Target="../media/image267.png"/><Relationship Id="rId7" Type="http://schemas.openxmlformats.org/officeDocument/2006/relationships/image" Target="../media/image219.png"/><Relationship Id="rId2" Type="http://schemas.openxmlformats.org/officeDocument/2006/relationships/image" Target="../media/image157.png"/><Relationship Id="rId16" Type="http://schemas.openxmlformats.org/officeDocument/2006/relationships/image" Target="../media/image228.png"/><Relationship Id="rId29" Type="http://schemas.openxmlformats.org/officeDocument/2006/relationships/image" Target="../media/image243.png"/><Relationship Id="rId11" Type="http://schemas.openxmlformats.org/officeDocument/2006/relationships/image" Target="../media/image223.png"/><Relationship Id="rId24" Type="http://schemas.openxmlformats.org/officeDocument/2006/relationships/image" Target="../media/image237.png"/><Relationship Id="rId32" Type="http://schemas.openxmlformats.org/officeDocument/2006/relationships/image" Target="../media/image246.png"/><Relationship Id="rId37" Type="http://schemas.openxmlformats.org/officeDocument/2006/relationships/image" Target="../media/image252.png"/><Relationship Id="rId40" Type="http://schemas.openxmlformats.org/officeDocument/2006/relationships/image" Target="../media/image255.png"/><Relationship Id="rId45" Type="http://schemas.openxmlformats.org/officeDocument/2006/relationships/image" Target="../media/image262.png"/><Relationship Id="rId53" Type="http://schemas.openxmlformats.org/officeDocument/2006/relationships/image" Target="../media/image271.png"/><Relationship Id="rId5" Type="http://schemas.openxmlformats.org/officeDocument/2006/relationships/image" Target="../media/image2170.png"/><Relationship Id="rId10" Type="http://schemas.openxmlformats.org/officeDocument/2006/relationships/image" Target="../media/image222.png"/><Relationship Id="rId19" Type="http://schemas.openxmlformats.org/officeDocument/2006/relationships/image" Target="../media/image232.png"/><Relationship Id="rId31" Type="http://schemas.openxmlformats.org/officeDocument/2006/relationships/image" Target="../media/image245.png"/><Relationship Id="rId44" Type="http://schemas.openxmlformats.org/officeDocument/2006/relationships/image" Target="../media/image259.png"/><Relationship Id="rId52" Type="http://schemas.openxmlformats.org/officeDocument/2006/relationships/image" Target="../media/image269.png"/><Relationship Id="rId4" Type="http://schemas.openxmlformats.org/officeDocument/2006/relationships/image" Target="../media/image2160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5.png"/><Relationship Id="rId27" Type="http://schemas.openxmlformats.org/officeDocument/2006/relationships/image" Target="../media/image240.png"/><Relationship Id="rId30" Type="http://schemas.openxmlformats.org/officeDocument/2006/relationships/image" Target="../media/image244.png"/><Relationship Id="rId35" Type="http://schemas.openxmlformats.org/officeDocument/2006/relationships/image" Target="../media/image249.png"/><Relationship Id="rId43" Type="http://schemas.openxmlformats.org/officeDocument/2006/relationships/image" Target="../media/image258.png"/><Relationship Id="rId48" Type="http://schemas.openxmlformats.org/officeDocument/2006/relationships/image" Target="../media/image265.png"/><Relationship Id="rId8" Type="http://schemas.openxmlformats.org/officeDocument/2006/relationships/image" Target="../media/image220.png"/><Relationship Id="rId51" Type="http://schemas.openxmlformats.org/officeDocument/2006/relationships/image" Target="../media/image268.png"/><Relationship Id="rId3" Type="http://schemas.openxmlformats.org/officeDocument/2006/relationships/image" Target="../media/image2150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8.png"/><Relationship Id="rId33" Type="http://schemas.openxmlformats.org/officeDocument/2006/relationships/image" Target="../media/image247.png"/><Relationship Id="rId38" Type="http://schemas.openxmlformats.org/officeDocument/2006/relationships/image" Target="../media/image253.png"/><Relationship Id="rId46" Type="http://schemas.openxmlformats.org/officeDocument/2006/relationships/image" Target="../media/image263.png"/><Relationship Id="rId20" Type="http://schemas.openxmlformats.org/officeDocument/2006/relationships/image" Target="../media/image233.png"/><Relationship Id="rId41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5" Type="http://schemas.openxmlformats.org/officeDocument/2006/relationships/image" Target="../media/image227.png"/><Relationship Id="rId23" Type="http://schemas.openxmlformats.org/officeDocument/2006/relationships/image" Target="../media/image236.png"/><Relationship Id="rId28" Type="http://schemas.openxmlformats.org/officeDocument/2006/relationships/image" Target="../media/image242.png"/><Relationship Id="rId36" Type="http://schemas.openxmlformats.org/officeDocument/2006/relationships/image" Target="../media/image251.png"/><Relationship Id="rId49" Type="http://schemas.openxmlformats.org/officeDocument/2006/relationships/image" Target="../media/image2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18" Type="http://schemas.openxmlformats.org/officeDocument/2006/relationships/image" Target="../media/image288.png"/><Relationship Id="rId26" Type="http://schemas.openxmlformats.org/officeDocument/2006/relationships/image" Target="../media/image296.png"/><Relationship Id="rId3" Type="http://schemas.openxmlformats.org/officeDocument/2006/relationships/image" Target="../media/image273.png"/><Relationship Id="rId21" Type="http://schemas.openxmlformats.org/officeDocument/2006/relationships/image" Target="../media/image433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17" Type="http://schemas.openxmlformats.org/officeDocument/2006/relationships/image" Target="../media/image211.png"/><Relationship Id="rId25" Type="http://schemas.openxmlformats.org/officeDocument/2006/relationships/image" Target="../media/image711.png"/><Relationship Id="rId2" Type="http://schemas.openxmlformats.org/officeDocument/2006/relationships/image" Target="../media/image2721.png"/><Relationship Id="rId16" Type="http://schemas.openxmlformats.org/officeDocument/2006/relationships/image" Target="../media/image286.png"/><Relationship Id="rId20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24" Type="http://schemas.openxmlformats.org/officeDocument/2006/relationships/image" Target="../media/image611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23" Type="http://schemas.openxmlformats.org/officeDocument/2006/relationships/image" Target="../media/image511.png"/><Relationship Id="rId10" Type="http://schemas.openxmlformats.org/officeDocument/2006/relationships/image" Target="../media/image280.png"/><Relationship Id="rId19" Type="http://schemas.openxmlformats.org/officeDocument/2006/relationships/image" Target="../media/image35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Relationship Id="rId22" Type="http://schemas.openxmlformats.org/officeDocument/2006/relationships/image" Target="../media/image29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9.png"/><Relationship Id="rId21" Type="http://schemas.openxmlformats.org/officeDocument/2006/relationships/image" Target="../media/image317.png"/><Relationship Id="rId34" Type="http://schemas.openxmlformats.org/officeDocument/2006/relationships/image" Target="../media/image330.png"/><Relationship Id="rId7" Type="http://schemas.openxmlformats.org/officeDocument/2006/relationships/image" Target="../media/image303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29.png"/><Relationship Id="rId2" Type="http://schemas.openxmlformats.org/officeDocument/2006/relationships/image" Target="../media/image298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28.png"/><Relationship Id="rId5" Type="http://schemas.openxmlformats.org/officeDocument/2006/relationships/image" Target="../media/image301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27.png"/><Relationship Id="rId4" Type="http://schemas.openxmlformats.org/officeDocument/2006/relationships/image" Target="../media/image300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8" Type="http://schemas.openxmlformats.org/officeDocument/2006/relationships/image" Target="../media/image3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1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6.png"/><Relationship Id="rId18" Type="http://schemas.openxmlformats.org/officeDocument/2006/relationships/image" Target="../media/image325.png"/><Relationship Id="rId3" Type="http://schemas.openxmlformats.org/officeDocument/2006/relationships/image" Target="../media/image300.png"/><Relationship Id="rId21" Type="http://schemas.openxmlformats.org/officeDocument/2006/relationships/image" Target="../media/image332.png"/><Relationship Id="rId7" Type="http://schemas.openxmlformats.org/officeDocument/2006/relationships/image" Target="../media/image306.png"/><Relationship Id="rId12" Type="http://schemas.openxmlformats.org/officeDocument/2006/relationships/image" Target="../media/image315.png"/><Relationship Id="rId17" Type="http://schemas.openxmlformats.org/officeDocument/2006/relationships/image" Target="../media/image323.png"/><Relationship Id="rId2" Type="http://schemas.openxmlformats.org/officeDocument/2006/relationships/image" Target="../media/image298.png"/><Relationship Id="rId16" Type="http://schemas.openxmlformats.org/officeDocument/2006/relationships/image" Target="../media/image321.png"/><Relationship Id="rId20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3.png"/><Relationship Id="rId5" Type="http://schemas.openxmlformats.org/officeDocument/2006/relationships/image" Target="../media/image303.png"/><Relationship Id="rId15" Type="http://schemas.openxmlformats.org/officeDocument/2006/relationships/image" Target="../media/image320.png"/><Relationship Id="rId10" Type="http://schemas.openxmlformats.org/officeDocument/2006/relationships/image" Target="../media/image311.png"/><Relationship Id="rId19" Type="http://schemas.openxmlformats.org/officeDocument/2006/relationships/image" Target="../media/image326.png"/><Relationship Id="rId4" Type="http://schemas.openxmlformats.org/officeDocument/2006/relationships/image" Target="../media/image302.png"/><Relationship Id="rId9" Type="http://schemas.openxmlformats.org/officeDocument/2006/relationships/image" Target="../media/image310.png"/><Relationship Id="rId14" Type="http://schemas.openxmlformats.org/officeDocument/2006/relationships/image" Target="../media/image3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3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8.png"/><Relationship Id="rId21" Type="http://schemas.openxmlformats.org/officeDocument/2006/relationships/image" Target="../media/image317.png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2" Type="http://schemas.openxmlformats.org/officeDocument/2006/relationships/image" Target="../media/image353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8" Type="http://schemas.openxmlformats.org/officeDocument/2006/relationships/image" Target="../media/image303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7" Type="http://schemas.openxmlformats.org/officeDocument/2006/relationships/image" Target="../media/image302.png"/><Relationship Id="rId2" Type="http://schemas.openxmlformats.org/officeDocument/2006/relationships/image" Target="../media/image355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41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6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7" Type="http://schemas.openxmlformats.org/officeDocument/2006/relationships/image" Target="../media/image302.png"/><Relationship Id="rId2" Type="http://schemas.openxmlformats.org/officeDocument/2006/relationships/image" Target="../media/image358.png"/><Relationship Id="rId16" Type="http://schemas.openxmlformats.org/officeDocument/2006/relationships/image" Target="../media/image312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45" Type="http://schemas.openxmlformats.org/officeDocument/2006/relationships/image" Target="../media/image361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4" Type="http://schemas.openxmlformats.org/officeDocument/2006/relationships/image" Target="../media/image360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9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Relationship Id="rId46" Type="http://schemas.openxmlformats.org/officeDocument/2006/relationships/image" Target="../media/image362.png"/><Relationship Id="rId20" Type="http://schemas.openxmlformats.org/officeDocument/2006/relationships/image" Target="../media/image316.png"/><Relationship Id="rId41" Type="http://schemas.openxmlformats.org/officeDocument/2006/relationships/image" Target="../media/image347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8.png"/><Relationship Id="rId21" Type="http://schemas.openxmlformats.org/officeDocument/2006/relationships/image" Target="../media/image317.png"/><Relationship Id="rId34" Type="http://schemas.openxmlformats.org/officeDocument/2006/relationships/image" Target="../media/image365.png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48.png"/><Relationship Id="rId2" Type="http://schemas.openxmlformats.org/officeDocument/2006/relationships/image" Target="../media/image364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66.png"/><Relationship Id="rId8" Type="http://schemas.openxmlformats.org/officeDocument/2006/relationships/image" Target="../media/image303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0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68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73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7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7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77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76.png"/><Relationship Id="rId8" Type="http://schemas.openxmlformats.org/officeDocument/2006/relationships/image" Target="../media/image305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80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79.png"/><Relationship Id="rId28" Type="http://schemas.openxmlformats.org/officeDocument/2006/relationships/image" Target="../media/image325.png"/><Relationship Id="rId36" Type="http://schemas.openxmlformats.org/officeDocument/2006/relationships/image" Target="../media/image38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82.png"/><Relationship Id="rId32" Type="http://schemas.openxmlformats.org/officeDocument/2006/relationships/image" Target="../media/image383.png"/><Relationship Id="rId37" Type="http://schemas.openxmlformats.org/officeDocument/2006/relationships/image" Target="../media/image338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84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86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87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3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1.png"/><Relationship Id="rId37" Type="http://schemas.openxmlformats.org/officeDocument/2006/relationships/image" Target="../media/image338.png"/><Relationship Id="rId40" Type="http://schemas.openxmlformats.org/officeDocument/2006/relationships/image" Target="../media/image34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93.png"/><Relationship Id="rId10" Type="http://schemas.openxmlformats.org/officeDocument/2006/relationships/image" Target="../media/image307.png"/><Relationship Id="rId19" Type="http://schemas.openxmlformats.org/officeDocument/2006/relationships/image" Target="../media/image389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2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4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395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2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7.png"/><Relationship Id="rId37" Type="http://schemas.openxmlformats.org/officeDocument/2006/relationships/image" Target="../media/image339.png"/><Relationship Id="rId40" Type="http://schemas.openxmlformats.org/officeDocument/2006/relationships/image" Target="../media/image344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96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1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400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5.png"/><Relationship Id="rId21" Type="http://schemas.openxmlformats.org/officeDocument/2006/relationships/image" Target="../media/image318.png"/><Relationship Id="rId34" Type="http://schemas.openxmlformats.org/officeDocument/2006/relationships/image" Target="../media/image338.png"/><Relationship Id="rId42" Type="http://schemas.openxmlformats.org/officeDocument/2006/relationships/image" Target="../media/image402.png"/><Relationship Id="rId7" Type="http://schemas.openxmlformats.org/officeDocument/2006/relationships/image" Target="../media/image40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2.png"/><Relationship Id="rId40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9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4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7.png"/><Relationship Id="rId21" Type="http://schemas.openxmlformats.org/officeDocument/2006/relationships/image" Target="../media/image318.png"/><Relationship Id="rId34" Type="http://schemas.openxmlformats.org/officeDocument/2006/relationships/image" Target="../media/image339.png"/><Relationship Id="rId42" Type="http://schemas.openxmlformats.org/officeDocument/2006/relationships/image" Target="../media/image404.png"/><Relationship Id="rId47" Type="http://schemas.openxmlformats.org/officeDocument/2006/relationships/image" Target="../media/image409.png"/><Relationship Id="rId50" Type="http://schemas.openxmlformats.org/officeDocument/2006/relationships/image" Target="../media/image412.png"/><Relationship Id="rId55" Type="http://schemas.openxmlformats.org/officeDocument/2006/relationships/image" Target="../media/image335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37" Type="http://schemas.openxmlformats.org/officeDocument/2006/relationships/image" Target="../media/image344.png"/><Relationship Id="rId40" Type="http://schemas.openxmlformats.org/officeDocument/2006/relationships/image" Target="../media/image348.png"/><Relationship Id="rId45" Type="http://schemas.openxmlformats.org/officeDocument/2006/relationships/image" Target="../media/image407.png"/><Relationship Id="rId53" Type="http://schemas.openxmlformats.org/officeDocument/2006/relationships/image" Target="../media/image415.png"/><Relationship Id="rId5" Type="http://schemas.openxmlformats.org/officeDocument/2006/relationships/image" Target="../media/image30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4" Type="http://schemas.openxmlformats.org/officeDocument/2006/relationships/image" Target="../media/image406.png"/><Relationship Id="rId52" Type="http://schemas.openxmlformats.org/officeDocument/2006/relationships/image" Target="../media/image414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41.png"/><Relationship Id="rId43" Type="http://schemas.openxmlformats.org/officeDocument/2006/relationships/image" Target="../media/image405.png"/><Relationship Id="rId48" Type="http://schemas.openxmlformats.org/officeDocument/2006/relationships/image" Target="../media/image410.png"/><Relationship Id="rId56" Type="http://schemas.openxmlformats.org/officeDocument/2006/relationships/image" Target="../media/image336.png"/><Relationship Id="rId8" Type="http://schemas.openxmlformats.org/officeDocument/2006/relationships/image" Target="../media/image305.png"/><Relationship Id="rId51" Type="http://schemas.openxmlformats.org/officeDocument/2006/relationships/image" Target="../media/image413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8.png"/><Relationship Id="rId38" Type="http://schemas.openxmlformats.org/officeDocument/2006/relationships/image" Target="../media/image345.png"/><Relationship Id="rId46" Type="http://schemas.openxmlformats.org/officeDocument/2006/relationships/image" Target="../media/image408.png"/><Relationship Id="rId20" Type="http://schemas.openxmlformats.org/officeDocument/2006/relationships/image" Target="../media/image317.png"/><Relationship Id="rId41" Type="http://schemas.openxmlformats.org/officeDocument/2006/relationships/image" Target="../media/image403.png"/><Relationship Id="rId54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2.png"/><Relationship Id="rId49" Type="http://schemas.openxmlformats.org/officeDocument/2006/relationships/image" Target="../media/image4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61.png"/><Relationship Id="rId7" Type="http://schemas.openxmlformats.org/officeDocument/2006/relationships/image" Target="../media/image250.png"/><Relationship Id="rId12" Type="http://schemas.openxmlformats.org/officeDocument/2006/relationships/image" Target="../media/image3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2.png"/><Relationship Id="rId5" Type="http://schemas.openxmlformats.org/officeDocument/2006/relationships/image" Target="../media/image390.png"/><Relationship Id="rId10" Type="http://schemas.openxmlformats.org/officeDocument/2006/relationships/image" Target="../media/image160.png"/><Relationship Id="rId4" Type="http://schemas.openxmlformats.org/officeDocument/2006/relationships/image" Target="../media/image231.png"/><Relationship Id="rId9" Type="http://schemas.openxmlformats.org/officeDocument/2006/relationships/image" Target="../media/image27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701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7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7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7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pvirtue/tfp" TargetMode="External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2.png"/><Relationship Id="rId4" Type="http://schemas.openxmlformats.org/officeDocument/2006/relationships/customXml" Target="../ink/ink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1.png"/><Relationship Id="rId4" Type="http://schemas.openxmlformats.org/officeDocument/2006/relationships/customXml" Target="../ink/ink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s.ryerson.ca/~aharley/vis/f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damharley.com/nn_vis/mlp/3d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10.png"/><Relationship Id="rId18" Type="http://schemas.openxmlformats.org/officeDocument/2006/relationships/image" Target="../media/image1810.png"/><Relationship Id="rId3" Type="http://schemas.openxmlformats.org/officeDocument/2006/relationships/image" Target="../media/image3100.png"/><Relationship Id="rId21" Type="http://schemas.openxmlformats.org/officeDocument/2006/relationships/image" Target="../media/image2110.png"/><Relationship Id="rId7" Type="http://schemas.openxmlformats.org/officeDocument/2006/relationships/image" Target="../media/image710.png"/><Relationship Id="rId12" Type="http://schemas.openxmlformats.org/officeDocument/2006/relationships/image" Target="../media/image1211.png"/><Relationship Id="rId17" Type="http://schemas.openxmlformats.org/officeDocument/2006/relationships/image" Target="../media/image1710.png"/><Relationship Id="rId2" Type="http://schemas.openxmlformats.org/officeDocument/2006/relationships/image" Target="../media/image2101.png"/><Relationship Id="rId16" Type="http://schemas.openxmlformats.org/officeDocument/2006/relationships/image" Target="../media/image1610.png"/><Relationship Id="rId20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111.png"/><Relationship Id="rId24" Type="http://schemas.openxmlformats.org/officeDocument/2006/relationships/image" Target="../media/image24.png"/><Relationship Id="rId5" Type="http://schemas.openxmlformats.org/officeDocument/2006/relationships/image" Target="../media/image512.png"/><Relationship Id="rId15" Type="http://schemas.openxmlformats.org/officeDocument/2006/relationships/image" Target="../media/image1510.png"/><Relationship Id="rId23" Type="http://schemas.openxmlformats.org/officeDocument/2006/relationships/image" Target="../media/image23.png"/><Relationship Id="rId10" Type="http://schemas.openxmlformats.org/officeDocument/2006/relationships/image" Target="../media/image1010.png"/><Relationship Id="rId19" Type="http://schemas.openxmlformats.org/officeDocument/2006/relationships/image" Target="../media/image1910.png"/><Relationship Id="rId4" Type="http://schemas.openxmlformats.org/officeDocument/2006/relationships/image" Target="../media/image447.png"/><Relationship Id="rId9" Type="http://schemas.openxmlformats.org/officeDocument/2006/relationships/image" Target="../media/image910.png"/><Relationship Id="rId14" Type="http://schemas.openxmlformats.org/officeDocument/2006/relationships/image" Target="../media/image1410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A8BB-A83B-D1C4-0DBA-448E9124B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1E06-738D-0442-5CFB-9A18E941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More Neurons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02379-8E5D-95ED-2A5B-EC9DC521C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49005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1FED-69FC-0BC6-85C0-04ECB963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D0E0-9853-EA3F-1482-23D1886B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CBDC-011C-E103-9DAC-A86F841C1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322B25E-7F6C-33F5-1C1A-80659144655D}"/>
              </a:ext>
            </a:extLst>
          </p:cNvPr>
          <p:cNvGrpSpPr/>
          <p:nvPr/>
        </p:nvGrpSpPr>
        <p:grpSpPr>
          <a:xfrm>
            <a:off x="650161" y="1615247"/>
            <a:ext cx="10532153" cy="4301793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4A523A09-9B39-73D5-8159-DB0EED00E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4229BAC9-E849-7B66-D1B6-3CBC8E4F9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B7F96B99-5A21-A128-67E1-6A3D2046E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EB6B773-6480-1B21-A9B7-B680E7164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65C4737B-B196-A561-CCBC-3C944A688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856B5CF-351F-1D18-C387-60E3DCA93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0A01804D-CBEE-8218-B2E6-B88A3AC02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7C9A1496-9265-FF20-B0FB-1585CD04F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09A7059B-D0D4-A2FF-1B2B-1B6A01BDA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3285931F-0F54-3FAB-3FA1-9AAED8CD1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10726C04-71B5-A84F-5985-A160CB335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E23C0162-F23E-A389-264C-E148791E2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407A4E54-D5DF-920C-FD3A-64B7243053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D48BCD98-CE27-0BDE-17BD-4A8A81166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061" r="-9813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C820D142-4F76-4B71-1358-5361D1ECC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BB2F13E1-111E-C11A-A840-61359CD8A0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6E9485DE-DFA0-9834-D6FC-B505B9615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E591006A-4641-7989-6F4A-8BF37754D7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596AF925-CD7A-54A9-9C30-E1896F2C70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5B553AE7-8E10-C5C1-4992-9BE2512D7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5E3DBC8F-4052-AA55-84EE-DC154CE9A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E7B97267-831A-9AB8-ABE4-F45504CF7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70711016-85E8-D6E1-7D43-B7EAECC5E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CECA050E-22EB-A5DB-77B9-9347F6E6D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84D98ABC-6EF6-E9AD-66B3-D0CE56903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47496FAD-48A2-C9D8-CAC5-CA7528217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550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CC41-B054-3AFE-9BFF-EAF16D813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F412-524B-64CB-8918-FD04BC1B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BF9C9-98DC-285E-7EC3-E53DDB87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layers: </a:t>
            </a:r>
            <a:r>
              <a:rPr lang="en-US" i="1" dirty="0">
                <a:solidFill>
                  <a:srgbClr val="7030A0"/>
                </a:solidFill>
              </a:rPr>
              <a:t>Layers of functions</a:t>
            </a: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522567E3-A584-5342-D32C-CA7ACA433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7C3D404D-2A7B-F516-4867-61752C56D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1683E520-2B04-E19A-2B45-DAE4EFB04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4EBA922D-DECC-DE89-E17E-0EC12D5A6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97AF0356-3087-8261-E8FC-3C0EAA047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6A7335DA-76F1-7CB8-05DF-F636A43816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0D373CBE-4A05-C467-4B28-61304B806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CAA0980D-FAE8-97C3-2E3D-446E40E74F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8354161C-CDB0-D9AA-14EA-957FB5BD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809B124F-01CA-45A3-FA24-37223DF0D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B56DB5F4-E87E-D569-4881-4F6658A70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B7F788C1-C739-018B-6F1A-BE3AA5A36C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3679290-3790-F23A-29B8-89BFC5239A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844B4205-41B4-EF10-F6B8-A2243532A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22E87058-803F-7A8E-222B-C401115E7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BB1DBCE4-3B2E-3A1F-5981-9B9691449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545FD3FE-9878-21E3-CA07-1D25CB36D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5A30D0E1-960D-D161-9294-AEED55B2D1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9CAC74EC-2904-5697-787E-A321A74228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5B4E1A75-B9C0-987F-1866-B613E298C1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E79FFB-09CA-E783-48A2-77782FDA0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3C12EFA6-74F6-D609-37D4-D85FE57B0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C2457204-040B-0E12-46D9-382EF3CA2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BEBE9F7D-1115-8ABE-E80C-AF1AA28E2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5238B586-5073-3342-75A0-8533C49A5B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34C9E178-D557-072B-A2FF-DD6AF1BF1E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49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FEF1F-DE8D-4778-24C1-FC40E3687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4839-659E-2993-EE37-2116021F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627D-E3EF-D20A-1822-A6D04D3EB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layers: </a:t>
            </a:r>
            <a:r>
              <a:rPr lang="en-US" i="1" dirty="0">
                <a:solidFill>
                  <a:srgbClr val="7030A0"/>
                </a:solidFill>
              </a:rPr>
              <a:t>Layers of neurons</a:t>
            </a:r>
            <a:endParaRPr lang="en-US" dirty="0"/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1F7BDECE-0778-7459-7F85-5E7E98416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5E916912-4756-037B-584F-15D5C0008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62458071-C111-AFA6-985F-E3DFF23E0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9E96AA2C-33BC-73EB-3426-4B969C740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B72DF266-74B0-8AEC-B7C7-B0E8E9527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B99D6D1D-8CDE-B6A5-255F-C0381B0CB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49C88F7D-ED78-CCDE-8E3D-DBCD1A2C4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E7694038-E885-104A-5299-D087E79239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FFC04B66-FA7F-A9F8-5F0A-B4ECB1CAC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D2FE2849-B909-CC7A-139B-AFB545CB5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F7BE7333-A61E-D216-7594-6E4B49640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16A2FE04-F411-B185-5E6E-0879CFCAA1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57EB240-500B-9670-6A47-70E5F5D8C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60450177-80B1-EBE2-BBE2-CEBD11A11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5144E1A6-8AF2-2F3C-0910-0E2A70FCC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A948448B-FEB9-E329-8F0D-A87327055A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C4685071-52C4-D43B-6FB9-CE6DBF48F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E5F09284-A311-E8AA-FF26-5730BBDEF6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C4B85A2C-77FC-EF77-35CE-3F5712382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293878C8-2BFD-3806-0491-3E84E43B1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A5A014-13E3-7CFE-9D30-ED47BC605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BFD31EBA-56FD-0F02-2417-AD884A4D2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BE90FDAE-A841-32FE-A413-84C4BFF19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595AA1D7-B3E5-E8FF-BAE1-59194B3A59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1005DCD2-E974-6355-9049-36F4E6DD02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1C549ECB-C75A-F384-917C-DB2B00E02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85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4025C-A1D2-A713-4215-7184987D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1FD5-EF32-0007-BA94-AAF69462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2C89E-3062-2292-FE4E-17D3E3F67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Objective, Loss Functions, 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Objective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Loss functions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Regression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 err="1">
                    <a:solidFill>
                      <a:schemeClr val="tx1"/>
                    </a:solidFill>
                  </a:rPr>
                  <a:t>Classfication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Gradient descent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 b="-6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/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𝐽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/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/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𝑦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h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;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D6086-80AC-D293-F8BC-C3BFD91D7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3AEF-8276-96D6-1DA6-53E79195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5D458-1EF3-67C6-DCE0-ECB7A29B7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total parameters?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509135-A69E-DB40-0F9F-E8A7805FA930}"/>
              </a:ext>
            </a:extLst>
          </p:cNvPr>
          <p:cNvGrpSpPr/>
          <p:nvPr/>
        </p:nvGrpSpPr>
        <p:grpSpPr>
          <a:xfrm>
            <a:off x="1997271" y="243817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21BE99C-57D3-0EE7-106C-A819E4AA0521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2B831B6-0FCC-8100-641C-0B6CAB2EF3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9890ED4-B746-7D68-002A-521C16C326D2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1331CB7-413B-935D-5A3E-61E549B435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67E0D8DF-C4E4-7B52-FEC8-EC4651E0E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5EC99C68-2DBF-23D9-1C3B-B6E76C681F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F8B8EB2-475B-277C-2398-69EAD719AA83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703DABA-2925-046C-6358-DA461B5FE0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78910AE-9CA3-A6B0-0293-FA986B4538C7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ACEAD75-94E2-8805-69DE-141004E132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4636F87-2639-545F-0B04-5FAA32D82BA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8E5191C-736F-910B-6053-0D09B8D855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0CF7A60-7D8A-3377-3FED-F99FA9D0494A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82015CC-081A-A747-480D-689B006B3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E33BCBB1-21A8-F6A0-6D2E-5B820DE5E9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F574CB3-2B4C-A827-4D56-24B4BE6AEC4D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1A2265E-03D7-D579-9194-57CA6DBBF7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3982D88-75CA-1405-EF21-4F4351E23078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C3AF8C1-0377-4444-FC28-B6E771F6A0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1C40AEC-9861-D34A-6A2F-2A1A74662F3C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5693395-63DB-1654-49EE-A0E2104A28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DBF7BA69-628B-1E58-9F50-FBE6699FE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9FAA9A29-E6CC-65DA-81A2-914F30769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5070F5F7-144A-1C87-7390-C77BDB4A3B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112B953-65AC-8494-F1DE-B7AA82B718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C512962-BDE3-60FC-5101-F0590FB77EDC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EEBAA26-CF59-1C16-6209-9B7016C10A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15DBB98-BA23-55F8-61FF-5926FC72EB7C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A98E08-E38F-2F18-E7B1-D1346D82FE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66B2259-4556-861D-7C6E-23078DED0672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8E5EA66-E2DE-5862-F8F2-D72CA1A08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3C1C199-00A5-533A-3D9A-D5BE620524B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6CD1DE7-2896-7036-B6DC-0998DABBF4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7831BCB1-6949-8A5B-4343-E6951DE05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D5BAF43-E39C-9D09-ED49-976349B8F4B0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BC55BA1-016A-6461-B163-2F94B277FF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B4825DA-2C5F-9AC9-0D6A-0A072E2730EA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48F3FBF-99BE-91E0-9444-F2C60B431F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E5737105-DD0B-BD05-FDCD-42864B13E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FFC033B-9C10-070A-F93A-42C08E9CF78B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76CC323-F00E-4A7D-8C70-510506FB5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0C99D5BF-9E50-FD72-69DF-3991BBD26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7AB6FC5-E2A2-5334-86FD-4FDEAEFB755F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F5E527-79DB-EBE1-73F0-94FE3AF9D3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C7CD2D2-7F3C-D549-AC75-5A1777642321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7DEC43F-6B81-4223-F6D2-6029338B6E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6E8408C-895B-762F-AA6D-108C45A92B99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3B94E40-225C-92D7-8A8D-68AF6D44E6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1C98E0D-4B9A-E820-5652-DCBD14B44EBF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8EF95C6-0A7B-E378-B1F7-2E74AE0E0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8434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56A3C16-DE70-6BB5-0C87-87A0A594289D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4DACD1-D3AE-9455-D89E-BA409DED0C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500" b="-11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3EA75810-62C2-5938-D4CA-CB2FBD4A2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5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0F0D6-E45F-2C22-84B9-B12123D9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E719-E8CF-294D-8607-58675CBE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CE0049-9A22-670F-C534-079A617B60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</p:spPr>
            <p:txBody>
              <a:bodyPr/>
              <a:lstStyle/>
              <a:p>
                <a:r>
                  <a:rPr lang="en-US" dirty="0"/>
                  <a:t>Which of the following updates will we execute during gradient descent?</a:t>
                </a:r>
              </a:p>
              <a:p>
                <a:r>
                  <a:rPr lang="en-US" dirty="0"/>
                  <a:t>Select all that apply</a:t>
                </a: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188E-E387-D9C3-9808-1834DAF7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  <a:blipFill>
                <a:blip r:embed="rId2"/>
                <a:stretch>
                  <a:fillRect l="-1131" t="-5090" b="-1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43A6F81-6EA8-BB1D-4B30-0C9DB1CB9FD6}"/>
              </a:ext>
            </a:extLst>
          </p:cNvPr>
          <p:cNvGrpSpPr/>
          <p:nvPr/>
        </p:nvGrpSpPr>
        <p:grpSpPr>
          <a:xfrm>
            <a:off x="3971843" y="4280531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BF4278E-4067-A4F6-8D07-160140006A93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ABC7BF4-63AA-C6EC-9C7D-1628AC02D4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6DB1163-61C4-986E-7DB1-3D9FA16026B8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7B9766C-BA71-A7B7-4AB2-F7CEF3CA0C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EB97720A-8B06-C9F3-3C5F-739ED9668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248C4E40-BEEA-58EE-7FC5-F4C8C0B33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3E849E-7D93-A3D3-BE54-EB0A5E1725F1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F4DC50D-545F-A325-6711-BFF1447195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B854E28-426B-3E1D-3783-24A0361D93A9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AE1D420-11C8-997C-0EE0-4766229F02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7582" r="-2198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115BFBF-FAAE-404B-7316-4EE5CF3DC30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6047F59-514A-6DE4-FCF0-D2BBAC47E4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0BE4470-6CFA-2CF6-139B-493B3C2EC1C7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3306D4D-7522-1B58-60C4-EE438E83B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8"/>
                  <a:stretch>
                    <a:fillRect l="-11111" t="-4286" r="-952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872166E9-B782-2793-4953-E6C8B061E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29DA60F-7530-023F-03AB-45BA4BD62ED3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742AF11-ECA4-517F-C88C-9C50ED71E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2B2E2A-9FE7-DD17-23AD-C42465B6F35B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8BA80A5-F740-C97E-C453-2CFF11C76A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01C4FFE-3025-B095-0809-048A046C1ED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BEA8533-6307-4BAC-1AE6-4ADDB1E85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4125341F-B2EE-D741-E9BC-ED930E5A2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EE8495F-36F5-752B-1609-FD768BBEF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8FB5128E-5CF7-FE0D-1846-128379888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115B6FA5-40A1-99B1-BCD2-7E5420A36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BCB66A1-9066-F5CA-9633-951417A4F993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CB03600-9106-2A8C-25CF-F86980A705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9817E3-EB56-F2A6-3FCF-3ED80EE8107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10BB005-7CBB-6A75-54C5-8AC036FBF5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17778" r="-2222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2851A1B-D145-C898-250D-D59742740864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DEFC11B-EE03-821F-719A-D4ED64AF7B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754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4F93A9D-BA00-3F6E-3780-62CA176D8360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EB3C11C-946E-C867-CF46-3CB68243A7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4133C3E5-D0FA-1FAD-C4C1-DD668B465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09F759C-0321-BFAF-8C89-00B17685A0B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31B54C-0A77-4D1E-B14C-82F1ADFCD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54B087D-8914-8862-B881-FCDE11C11B47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367246-6D84-D20E-7558-F9E8301590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7D8D5ED2-F6DB-87BD-8F7E-DE1C01199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917441-7D8B-9026-72B1-D5C93EC1F3BE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8417D1B-A40F-9366-DF98-81319BF23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8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47442A9B-488D-A39E-DDA0-079B8D5D4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F1406C3-F60F-3AAB-AA5D-8B700D70AD03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0C16697-A60D-3995-F389-87500ED3DF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3CF5AE9-173B-4B6C-EF69-9637FCFE5A30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09600BB-D348-D7EE-E0A8-2221C1E06A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3704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5F99AF5-20AB-6649-4F86-4A81D5C49097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0E0C9C7-6380-E7D8-46D0-DC29CEB6DF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93ED0A0-9FC3-888B-6506-4F4662555FDB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E9F406C-1B03-8309-3DEC-44F7AC3A7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9994EE6-C018-E312-B48B-578AF9CA881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A2C05B-6DE0-C7D4-1B16-8872FA7684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3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4A44519C-1669-4CF1-9132-DF9EDE892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003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EA68-C422-E788-1081-40AE5E3A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00D0-70BA-6B65-71F5-CDF73288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9BC49-4BFB-23CD-F9C8-B5E082EB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08BA90-17BE-6D25-193A-A66C070664A2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0F3567A3-1159-B949-1A4A-9C17A541D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352DDF0-9038-180E-3DF4-34A87D4E98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8A21F054-5314-3AE5-9615-805EE3A71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179AD217-8460-A666-5623-26BD878CC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6866788-A661-B28B-D736-AC6EA779D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0831F815-E77A-3822-77DD-5F8CF08D8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4DF2B68D-AEF7-DE0C-DD53-652D0E73AD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75E109F-2630-FC82-DA30-F58124C2B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07B5DD9A-7900-989F-185B-5A8B5BA7F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CC4BCD6E-41F0-78B7-3CA3-02A0A8530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30292A1A-E5FC-BD35-DD57-FBFC5DE0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9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F494-CF70-2251-7DBA-D5B4F2CD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F1D9-22C1-F78B-8EFE-BB658CE2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10516-F055-DF52-C075-DC3FD7CD3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CB27B5-0188-BE46-6224-A60E1ADF0D31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CE73C71E-0510-D496-1028-FAF410937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71254BE6-F55E-12D2-B92F-3FFC9D2F0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31610AD2-D983-9A5C-4B7D-1E5A17D8E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A833D0F8-E0B9-9DBE-3F21-5FE8CEFD2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F2750EC1-B39B-A7C9-3724-5E49F634F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DF0AAD72-CAEF-55DF-036D-1462839B8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D7B826B6-7E2A-7A75-40C0-A411177FC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C3C8824A-08D1-2804-B23B-06F495EFF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2EC733A0-E4D8-3804-9C96-C840018DA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714D431B-83FC-8E05-EBB3-55D8FF256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278C99DB-419E-D419-8949-7D55FFD86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/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/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06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 have no idea</a:t>
            </a:r>
          </a:p>
        </p:txBody>
      </p:sp>
    </p:spTree>
    <p:extLst>
      <p:ext uri="{BB962C8B-B14F-4D97-AF65-F5344CB8AC3E}">
        <p14:creationId xmlns:p14="http://schemas.microsoft.com/office/powerpoint/2010/main" val="4082065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8570-6DC8-DEDC-C018-F9A27A0F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53CF-BF90-940A-EBEA-3FBD12FE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0E7110-EACB-C629-A02A-A0B99B0E261E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F640A07D-7C3C-8530-F8A7-0252A4010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3D41160D-4EC2-3FC2-A0A1-F884517EC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6D15E0BA-14A1-65EF-95E6-C8068CBF4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385CB126-55ED-64F0-8841-9547A4216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F8B887C-DF97-B2D7-9B73-47DF9676B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328AF8C8-8873-DF12-59F5-735700999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C18C03E7-D1AC-46A7-B9A5-081312E34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89AA321D-D353-1997-7868-998280D4F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6C468A47-2613-AD75-5B61-29F4FD6B4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551C9F73-63D3-5A1B-5236-EFEEB8F61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1EEB985A-66E0-27A6-0FFE-E79636632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/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/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1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1789-0715-47BC-E6DA-6565836C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B9BD-B501-BDDB-04AC-54E5636B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 Forward Pass and</a:t>
            </a:r>
            <a:br>
              <a:rPr lang="en-US" dirty="0"/>
            </a:br>
            <a:r>
              <a:rPr lang="en-US" dirty="0"/>
              <a:t>Backpropagation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DE233-8253-1AD1-2285-C2AAEFA82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79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2791-DBFD-AD37-BCBB-C6461F74E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ED9C-4C92-C9B0-5A52-849AA956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2236-4FF8-DFCB-193A-621FCBFEA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output from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B76395E-EF0A-EA46-B901-27C2D64114C5}"/>
              </a:ext>
            </a:extLst>
          </p:cNvPr>
          <p:cNvGrpSpPr/>
          <p:nvPr/>
        </p:nvGrpSpPr>
        <p:grpSpPr>
          <a:xfrm>
            <a:off x="650161" y="1615247"/>
            <a:ext cx="10532153" cy="4129575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13CBDE98-398E-BD50-513B-939CAD59A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B3CA870-0D72-D222-5F40-28381C84B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275D074-D8E6-079D-9E1D-24408D93C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ABEC5F2-303C-0BA9-08DD-B94F4CFCB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38F02319-A714-84AC-A619-BFA57FCA1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258F1CD5-1E88-2144-9039-C9EC21BC0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3FBCDCAD-E08E-02BC-D7AA-03D0B8B6A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EB760A5A-3F25-55AB-CFF2-8EE5B3B901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6501B75E-2A4C-6768-5E22-FF008A53E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4DE3BF26-3D02-A8DE-AD15-4B0ADD1F9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2BC4D7FC-8BF1-2ABD-CF07-E8AE0AECA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557D049-6465-E11B-05EB-783CBC2D1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71F5F523-8B31-499B-3451-B1A9C9C5E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65344471-8E40-B2AC-8B3D-2B18B526D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349" r="-9813"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FAAE0037-D288-9033-95BB-E5400E73F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0CE61EF3-1CAA-6F45-910A-2A50F8C6F8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7847ADD1-2813-1413-AE50-732EF01555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C410FA42-F2BA-18D8-A6DE-D8CB83BA6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CEFB8DC1-BFA5-8EE0-B4CE-3814C0375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A52332DB-37AA-E425-0BF2-2971DBFAA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819AC54B-4462-86ED-E273-542C09619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A0AA084A-EF57-DFBA-22CF-24D380724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A4D07299-1A7B-CF88-A7B5-7BD9EEE34F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489A9C5E-AA3A-CE69-BB5E-F5D91C874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4202558-533D-E9C8-9806-6AD75F2BF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DE216446-0BAF-D869-4213-0555502E5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/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C367D-D602-BCD2-C342-42409490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9D04-973E-44F2-E8C5-015E8958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85C1F-96A0-18FB-60EB-C0B04C1E6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/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/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/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DA5D3BFE-924F-5259-140F-4A2656F09FB2}"/>
              </a:ext>
            </a:extLst>
          </p:cNvPr>
          <p:cNvGrpSpPr/>
          <p:nvPr/>
        </p:nvGrpSpPr>
        <p:grpSpPr>
          <a:xfrm>
            <a:off x="5198517" y="1722276"/>
            <a:ext cx="6528620" cy="2860881"/>
            <a:chOff x="857179" y="1940893"/>
            <a:chExt cx="10196303" cy="4021462"/>
          </a:xfrm>
        </p:grpSpPr>
        <p:sp>
          <p:nvSpPr>
            <p:cNvPr id="86" name="Line 6">
              <a:extLst>
                <a:ext uri="{FF2B5EF4-FFF2-40B4-BE49-F238E27FC236}">
                  <a16:creationId xmlns:a16="http://schemas.microsoft.com/office/drawing/2014/main" id="{EB3F5666-9E07-30D0-EBBA-5BB761BCA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0" y="2131857"/>
              <a:ext cx="526394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7" name="Line 6">
              <a:extLst>
                <a:ext uri="{FF2B5EF4-FFF2-40B4-BE49-F238E27FC236}">
                  <a16:creationId xmlns:a16="http://schemas.microsoft.com/office/drawing/2014/main" id="{0AA18B77-2F4D-628C-A8B0-2663AFA88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1" y="3755048"/>
              <a:ext cx="601593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8" name="Line 6">
              <a:extLst>
                <a:ext uri="{FF2B5EF4-FFF2-40B4-BE49-F238E27FC236}">
                  <a16:creationId xmlns:a16="http://schemas.microsoft.com/office/drawing/2014/main" id="{88954C68-4AF9-7C9D-7B30-9FA78641F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6" y="5268138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9" name="Line 6">
              <a:extLst>
                <a:ext uri="{FF2B5EF4-FFF2-40B4-BE49-F238E27FC236}">
                  <a16:creationId xmlns:a16="http://schemas.microsoft.com/office/drawing/2014/main" id="{437FCFFD-AB1C-D39B-7A4F-28400E10E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4" y="2227340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0" name="Line 6">
              <a:extLst>
                <a:ext uri="{FF2B5EF4-FFF2-40B4-BE49-F238E27FC236}">
                  <a16:creationId xmlns:a16="http://schemas.microsoft.com/office/drawing/2014/main" id="{6BF519EC-B271-CEA0-1A3E-7DFABA0E8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3" y="375504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1" name="Line 6">
              <a:extLst>
                <a:ext uri="{FF2B5EF4-FFF2-40B4-BE49-F238E27FC236}">
                  <a16:creationId xmlns:a16="http://schemas.microsoft.com/office/drawing/2014/main" id="{52EF4F63-4CAA-D8DE-7FFB-30F317DCD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29569" y="5282757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2" name="Line 6">
              <a:extLst>
                <a:ext uri="{FF2B5EF4-FFF2-40B4-BE49-F238E27FC236}">
                  <a16:creationId xmlns:a16="http://schemas.microsoft.com/office/drawing/2014/main" id="{56864A4F-0E86-3EAD-0E0E-5AE41D36F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1162" y="3755049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3" name="Line 6">
              <a:extLst>
                <a:ext uri="{FF2B5EF4-FFF2-40B4-BE49-F238E27FC236}">
                  <a16:creationId xmlns:a16="http://schemas.microsoft.com/office/drawing/2014/main" id="{B574CBC6-967C-5954-3162-FDAFB0E83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1" y="4518904"/>
              <a:ext cx="1428786" cy="7784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4" name="Line 6">
              <a:extLst>
                <a:ext uri="{FF2B5EF4-FFF2-40B4-BE49-F238E27FC236}">
                  <a16:creationId xmlns:a16="http://schemas.microsoft.com/office/drawing/2014/main" id="{F4702CC8-7670-DD54-B152-D648F060D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0639" y="2131856"/>
              <a:ext cx="1464108" cy="238704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9DA443D9-A3C4-0FA9-CFCF-B0168AA59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8378" y="4518904"/>
              <a:ext cx="1276392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6" name="Line 6">
              <a:extLst>
                <a:ext uri="{FF2B5EF4-FFF2-40B4-BE49-F238E27FC236}">
                  <a16:creationId xmlns:a16="http://schemas.microsoft.com/office/drawing/2014/main" id="{15D7DE4D-9B20-1BE6-802F-BD407B4C4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963" y="2131857"/>
              <a:ext cx="1428785" cy="85933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D281FC7-3955-793A-EC9F-0E92C2C0EE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1162" y="2991193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8" name="Line 6">
              <a:extLst>
                <a:ext uri="{FF2B5EF4-FFF2-40B4-BE49-F238E27FC236}">
                  <a16:creationId xmlns:a16="http://schemas.microsoft.com/office/drawing/2014/main" id="{0E87439D-5296-1FB6-01AB-9D6AED53FB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3" y="2991193"/>
              <a:ext cx="1428785" cy="229156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CBA97839-B113-B287-D8B5-8867B249CF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9763" y="2941396"/>
              <a:ext cx="1264925" cy="1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0" name="Line 6">
              <a:extLst>
                <a:ext uri="{FF2B5EF4-FFF2-40B4-BE49-F238E27FC236}">
                  <a16:creationId xmlns:a16="http://schemas.microsoft.com/office/drawing/2014/main" id="{9E833406-0825-9FBA-FE79-6E313D620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4688" y="2941396"/>
              <a:ext cx="1081732" cy="82293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1" name="Line 6">
              <a:extLst>
                <a:ext uri="{FF2B5EF4-FFF2-40B4-BE49-F238E27FC236}">
                  <a16:creationId xmlns:a16="http://schemas.microsoft.com/office/drawing/2014/main" id="{5422DA04-2A5D-B5B5-19F2-1B8C6DD71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41591" y="3733112"/>
              <a:ext cx="1084829" cy="80041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2" name="Line 6">
              <a:extLst>
                <a:ext uri="{FF2B5EF4-FFF2-40B4-BE49-F238E27FC236}">
                  <a16:creationId xmlns:a16="http://schemas.microsoft.com/office/drawing/2014/main" id="{9363923C-0B82-8DFA-191D-4169C1418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2416" y="3751845"/>
              <a:ext cx="1451066" cy="320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/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Line 6">
              <a:extLst>
                <a:ext uri="{FF2B5EF4-FFF2-40B4-BE49-F238E27FC236}">
                  <a16:creationId xmlns:a16="http://schemas.microsoft.com/office/drawing/2014/main" id="{B80B0399-44C8-20E9-45F5-064927D14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9467" y="2227339"/>
              <a:ext cx="199123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/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/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Line 6">
              <a:extLst>
                <a:ext uri="{FF2B5EF4-FFF2-40B4-BE49-F238E27FC236}">
                  <a16:creationId xmlns:a16="http://schemas.microsoft.com/office/drawing/2014/main" id="{3C7B8884-1D5A-F81D-6E29-A84076093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8" name="Line 6">
              <a:extLst>
                <a:ext uri="{FF2B5EF4-FFF2-40B4-BE49-F238E27FC236}">
                  <a16:creationId xmlns:a16="http://schemas.microsoft.com/office/drawing/2014/main" id="{CA123A64-64D9-1262-D495-2526F4876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9" name="Line 6">
              <a:extLst>
                <a:ext uri="{FF2B5EF4-FFF2-40B4-BE49-F238E27FC236}">
                  <a16:creationId xmlns:a16="http://schemas.microsoft.com/office/drawing/2014/main" id="{B2B333EA-1CF1-B51D-2524-A07CE6062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7" y="3740427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0" name="Line 6">
              <a:extLst>
                <a:ext uri="{FF2B5EF4-FFF2-40B4-BE49-F238E27FC236}">
                  <a16:creationId xmlns:a16="http://schemas.microsoft.com/office/drawing/2014/main" id="{E668C6CD-FAB5-C4DE-F3CC-4795C0015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5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1" name="Line 6">
              <a:extLst>
                <a:ext uri="{FF2B5EF4-FFF2-40B4-BE49-F238E27FC236}">
                  <a16:creationId xmlns:a16="http://schemas.microsoft.com/office/drawing/2014/main" id="{CE9E8390-5EAD-5D13-C691-20DF9A85BF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5" y="3755048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/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/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  <a:blipFill>
                  <a:blip r:embed="rId10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/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  <a:blipFill>
                  <a:blip r:embed="rId11"/>
                  <a:stretch>
                    <a:fillRect l="-34545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/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/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  <a:blipFill>
                  <a:blip r:embed="rId13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/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Line 6">
              <a:extLst>
                <a:ext uri="{FF2B5EF4-FFF2-40B4-BE49-F238E27FC236}">
                  <a16:creationId xmlns:a16="http://schemas.microsoft.com/office/drawing/2014/main" id="{74A2109F-A14F-91F1-32B6-2D10A56EA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7401" y="2153929"/>
              <a:ext cx="426171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9" name="Line 6">
              <a:extLst>
                <a:ext uri="{FF2B5EF4-FFF2-40B4-BE49-F238E27FC236}">
                  <a16:creationId xmlns:a16="http://schemas.microsoft.com/office/drawing/2014/main" id="{CD65BCBC-560A-42BE-8CE3-556E22198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4" y="3764350"/>
              <a:ext cx="414883" cy="211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20" name="Line 6">
              <a:extLst>
                <a:ext uri="{FF2B5EF4-FFF2-40B4-BE49-F238E27FC236}">
                  <a16:creationId xmlns:a16="http://schemas.microsoft.com/office/drawing/2014/main" id="{284ECC52-469D-1A5F-74E4-0973368D4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2" y="5294175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/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l="-15556" r="-8889" b="-862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/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blipFill>
                  <a:blip r:embed="rId16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/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/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/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l="-31818" r="-11364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/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l="-15909" r="-11364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/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blipFill>
                  <a:blip r:embed="rId21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/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blipFill>
                  <a:blip r:embed="rId22"/>
                  <a:stretch>
                    <a:fillRect l="-15909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/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 l="-31818" r="-11364" b="-862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/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/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/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blipFill>
                  <a:blip r:embed="rId26"/>
                  <a:stretch>
                    <a:fillRect l="-13333" r="-11111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12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9A49-5B7B-0F0A-F5A2-FEE2ADED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528-CD36-D53F-DCE9-3C7BE584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 and Backpropagation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B76EA-CD6C-799B-4B14-1C1C12EEE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Scalar's version</a:t>
            </a:r>
          </a:p>
        </p:txBody>
      </p:sp>
    </p:spTree>
    <p:extLst>
      <p:ext uri="{BB962C8B-B14F-4D97-AF65-F5344CB8AC3E}">
        <p14:creationId xmlns:p14="http://schemas.microsoft.com/office/powerpoint/2010/main" val="3321290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5F658-7C20-ABE5-C133-135BAA54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DD79-1344-A4CF-E34C-EC2CBBBA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2ED2-DC68-C461-C6BE-E43168815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66C69FE-98EC-09E9-F843-5FCF96368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B9217-2238-4DD7-E3FC-8FDD0973CBA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/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1335605-CB2E-80AE-059B-3FC97E6AE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9195AE7-AE7E-1329-0AC4-FC1EA6F93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4F976-79DE-3FC3-1A05-4E3A6899309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F5AC52-EC3B-77C5-FD41-B00BE2C4CCD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A45EA6-7666-CC6F-5F54-5860B0FAFA93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694D253-EE87-5B10-420F-42F6F7A6E62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/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𝑓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i="1" dirty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dirty="0" smtClean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  <m:t>𝑓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en-US" sz="2000" b="0" i="1" dirty="0" smtClean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 dirty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  <m:t>𝑔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  <m:t>𝑓</m:t>
                                                          </m:r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  <m:t>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2000" i="1" dirty="0">
                              <a:latin typeface="Cambria Math" charset="0"/>
                              <a:cs typeface="Calibri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/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𝑓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ℓ−1</m:t>
                              </m:r>
                            </m:sub>
                          </m:sSub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⋅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ℓ−1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  <a:blipFill>
                <a:blip r:embed="rId3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/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  <a:blipFill>
                <a:blip r:embed="rId3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4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1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3E4A-1AF1-CEF1-82CB-1D5D2793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7507-460F-8862-FB90-EE4D2E76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BE4D8-8D5D-23E8-390B-23987171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F31C85DE-7C64-D7F5-584A-C2C8ED226E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5C030-1513-56EF-492B-2CE75B644382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44A356-A9E9-C434-504E-723CBB0B2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DEF0E04-3910-36DC-809F-5DFB87C69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97638-103A-C8C1-BE01-13845F724B85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D5873B-B21E-373D-6895-6A95645DF4B8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E9A849-003C-D8D2-AB4C-7FA5C3443350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F3C245-4D07-4736-B11A-9EC11D96B1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934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4F89D-17CA-6103-3749-B64CAF7B9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EDD-AB57-6C40-6F49-7FA3579D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C5F5-D194-B328-841E-7E187AB0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17A5FD8-9219-2C33-594C-2E6F323AE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6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F40F81-841B-752E-3E86-8EE4A4CE1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4E7A796A-EEB3-85E4-9BFD-F4FD740CD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20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68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F904-524B-7CAD-C1C9-E49C883E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4DFE-B3B1-A624-036A-04C59E0B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459D9-EBAD-A3C2-7FFE-804FE85B4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1B8342A5-1930-C96A-2022-018873C932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94D9B67C-850E-A38B-4377-993B58480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F1C504F-2BC8-18C2-C88F-AC1A9674D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have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forward pass propagates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(forward) through the network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 give us these values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97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4" grpId="0"/>
      <p:bldP spid="20" grpId="0"/>
      <p:bldP spid="22" grpId="0"/>
      <p:bldP spid="26" grpId="0"/>
      <p:bldP spid="28" grpId="0"/>
      <p:bldP spid="32" grpId="0"/>
      <p:bldP spid="34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DC04-4688-0E6F-F2B6-78BBD51A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755-5B8E-14AA-C1F6-4FC5E749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BBA79-1C32-6027-2B62-25F257237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4756C0-8D25-30CE-2937-6B3C1D8778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0ACC23-EF4D-6EE5-BBD9-ACD8AA83C1CA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DD8C50B-EBB6-8263-FFA9-715C3E802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07EE247-BF60-BD7B-9417-15A15C5CF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DA3C3A5-D6FE-FD62-D3DA-02A3B7758759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53BC1-6640-A572-BC38-5EFE70E44200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C7962-FDBB-811F-1331-662487D1283B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EA76D-FDB0-A422-0D40-2084B570B08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0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Pre-reading: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Network diagrams for linear and logistic regression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Neuron and activation functions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endParaRPr lang="en-US" sz="400" dirty="0"/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(</a:t>
            </a:r>
            <a:r>
              <a:rPr lang="en-US" dirty="0" err="1">
                <a:solidFill>
                  <a:schemeClr val="tx1"/>
                </a:solidFill>
              </a:rPr>
              <a:t>Backpropogation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sz="400" dirty="0">
              <a:solidFill>
                <a:schemeClr val="tx1"/>
              </a:solidFill>
            </a:endParaRPr>
          </a:p>
          <a:p>
            <a:r>
              <a:rPr lang="en-US" dirty="0"/>
              <a:t>Next time: Neural Network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Properties and Intuition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46E8-0870-6117-0CD9-86C1BF7A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C19A-2C48-7A45-C9D4-B7E36A90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x-IV_mathan" dirty="0"/>
                  <a:t>Composite functions → chain rule</a:t>
                </a:r>
              </a:p>
              <a:p>
                <a:pPr fontAlgn="ctr"/>
                <a:r>
                  <a:rPr lang="x-IV_mathan" dirty="0"/>
                  <a:t> 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5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/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099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8D51-EE6A-9AA5-5741-70035068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510A1A3-A473-B2D4-3FC5-214863F1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B54AE-EB92-547F-D909-7EAF08CE8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EF75C68-2EBD-FC4C-CD33-9368933261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ECC58D-D715-2419-9A58-DB71CC4F14F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BA78B4C-40FA-8B8F-AE92-9B837AC20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8A8EF1C-F48D-D5A4-74EF-5672B00C9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1752C55-8D47-34F7-95AC-AC1DC2D414E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B4410E-76E6-F0BB-BFD4-5A153687813A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256F64-F5E2-3D13-2A05-763BD7DAFFEC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F5674E-08AF-AC3E-EA3A-EC94713FA8E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73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77BEF-632D-5D1A-B6E9-0349F33F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7B7B72C-B764-CEDB-2471-CB135ED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F990-2F79-90CC-0600-72B67550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CA57CE4-39BB-0C62-A6D0-151EE44068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08E0B-188E-ED4B-B8DD-8206D8FF9AEC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CA1E7C3-2D37-1635-7A55-4E3CF58F2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F099ED57-01C3-BB1F-6A8C-04C771CD7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A8ACD-E9A4-8639-C037-3EE6BB06516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9EC698-1103-7C1E-E1E3-650B8868B41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BB94B7-247D-157C-94B3-14725C11FD28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2FACEC-EF27-A859-E4DA-3F793910A20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/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0328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00C1C-4121-ABE8-7FC4-45BD2E1B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/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A772CDB-4F3F-2898-2758-A8528EDE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80703-480A-0164-9393-6B9D908D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F201515-A10E-6FFD-1BBE-4A179B9A8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C14C59-6EE3-F635-1034-1F6D98C7F1E4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DC4E26FD-4824-5407-ADB3-E54C86D2F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00DE33C-2142-D782-60FF-F90CFDF61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9ED80CD-2208-6638-671E-684A1BFCA96C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943CAB-7E67-A7E4-6A1F-F4CEE5C9304C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032CD1-8F34-A9CE-B7F8-77F2BC582DA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0061BD-BA72-B573-510B-51AD967C07DB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/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/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/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/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51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B9C7-B8D1-BA1E-0384-072874A4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/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19EC870-7033-A1E5-A410-0BE415B1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AD8B4-7D8F-FFC9-B324-EB0E64B61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05A0769-8770-B74F-C5CC-09C0E9355E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2BB316-AC62-621B-33E2-68E9212372B0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D8FFC6C-00D5-D638-9F18-750D77297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8EF9CF7-861C-F60D-204F-D366BD07B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A0782-2229-378A-DA57-8FA74497261F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26AC50-E37D-C29A-4276-DD3D74CD5E3B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C5AB4F-FE92-0B4C-A117-0BDBCD2688E2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B10E1C-22E4-EDEE-85EB-F284655F49D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/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/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What if someone had already done all of the work to compute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?</a:t>
                </a:r>
              </a:p>
              <a:p>
                <a:endParaRPr lang="en-US" sz="800" dirty="0"/>
              </a:p>
              <a:p>
                <a:r>
                  <a:rPr lang="en-US" sz="2400" dirty="0"/>
                  <a:t>Then we just need to do the local partial derivative for </a:t>
                </a:r>
                <a:r>
                  <a:rPr lang="en-US" sz="2400" dirty="0">
                    <a:solidFill>
                      <a:srgbClr val="C00000"/>
                    </a:solidFill>
                  </a:rPr>
                  <a:t>f with respect to the parameter w </a:t>
                </a:r>
                <a:r>
                  <a:rPr lang="en-US" sz="2400" dirty="0"/>
                  <a:t>and then use that to compute the partial derivative for </a:t>
                </a:r>
                <a:r>
                  <a:rPr lang="en-US" sz="2400" dirty="0">
                    <a:solidFill>
                      <a:srgbClr val="7030A0"/>
                    </a:solidFill>
                  </a:rPr>
                  <a:t>J with respect to the parameter w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blipFill>
                <a:blip r:embed="rId35"/>
                <a:stretch>
                  <a:fillRect l="-867" r="-163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02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5429E-1F4F-2008-0572-B11CA5DD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9D38-3359-2A52-A5AF-1DE867B3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C8F82-F0F4-8012-6DD7-F80448CE6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81150E8-000F-7E2C-10DA-63036EA33F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63F6C-6094-D001-FDF6-E1A1252BE42B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BE6FFE5-2752-7DC9-F0A7-865ACCBCC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74CBA50B-5B32-A806-DD61-D1B77ED37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A0D31B0-EB67-A376-6BFC-0FE506958EF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9EEAA-CA6C-21F5-1D43-4F0CE6FEF1B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5EB220-2A48-AFDD-3D42-FD2FD5327AF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2B0CB2-563C-25D4-0EFB-73EB79DF88B1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/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3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59" grpId="0"/>
      <p:bldP spid="5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6571A-6739-4846-C302-7B4F816E6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59FC-B04A-1F3B-C875-F0E1E193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4FA6-02B3-8293-40FF-431EAFD2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D67A55C-F1C0-B0F0-080F-9E48249D5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8EECEB3C-7C6E-0364-3500-8F75F0DCB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9529DA7-AC8D-2389-F32E-6CD25458E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C438F4D-6FFC-0A87-DA15-56A54CF272A4}"/>
              </a:ext>
            </a:extLst>
          </p:cNvPr>
          <p:cNvSpPr/>
          <p:nvPr/>
        </p:nvSpPr>
        <p:spPr>
          <a:xfrm>
            <a:off x="10248993" y="2839724"/>
            <a:ext cx="1302240" cy="71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/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/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8" grpId="0"/>
      <p:bldP spid="1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7912-5F55-2E76-5701-39BA8581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1570-3348-0DF9-3B76-376F368C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5FBE-CE0B-077E-5836-438D82516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04E3285-B0F2-5D79-07ED-09F429E18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8717DC7-AF1D-7961-7D64-2D0295DA8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F8F21FF-AB2B-54A1-6CF6-D02C85A50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/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/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/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5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00013 -0.1900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C4B-A2B2-0865-88AC-6C74B111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C51D-A5D5-CB4A-3561-0340D9CD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CC31-11C5-8695-7EC4-7C09A551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E27E4F5-DCA5-34EF-C722-5535FB97EE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31C297F-35CA-B627-C66A-753CE4074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3535426C-B83A-34BD-3116-5A29CE0F7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/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/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7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90233-7D11-092D-FCD4-72944ACD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96FC-69BD-64C0-30EA-078D7AC7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4DD47-6FDB-D5C4-6EA7-9107B99E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52105B8-8206-B00F-0459-F069C52AA8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871DFC5-C15E-98B5-D5ED-063A070E1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AF25872-7111-DE3F-F6A4-E053777C2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/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/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/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7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EDC-31F8-7E0B-AD73-1559682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62BE9-C9F2-D8A3-EC48-BE097CD1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94369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EE9F-6A53-A79E-9124-8D5E93F1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733C-D2AA-3103-9B8B-D23BE412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BCC3F-BA55-1F2F-DB95-94851CF48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5C4EFB1-E0CB-FE8E-D05E-774DA4EBF0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EA880D0-4B21-3C18-592A-0417B7568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7E42722-89C0-BF3E-4082-036322848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/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/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68658-1364-4A87-61E4-154AE9AF5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619C-19DF-9ED7-13C2-2B7D64BE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FED0-E3DF-2230-D3E8-5A06B3C0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0B2E35F-6CBA-69AF-2331-A57F576AE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DD70E28-69D1-F138-FDE6-3E6B11164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31EF5CC-DB87-26FC-B435-4BBA04B15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/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/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/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4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A26D-64F4-E636-27A0-36CF9569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0DF6-E867-76E2-9000-0E4F3602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4052-FA95-2310-C78D-CD91A9D5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EBDDC7A7-D32C-8308-A9E9-46AA9109A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A77EA93-1FC7-D277-DD98-9E66AC276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F70A6B1-494E-32D7-CC00-E483C4A6D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/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7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B1D35-9B04-EE41-7BEA-3ADD4763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8CDB-6C69-CD87-C652-8E0D6737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DCC3-4206-B9EB-70A4-2C985958F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20FEC7B-BC93-F8CC-597E-760CC9A70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AE1B6A35-78A8-5FEB-C6C2-FF09DF797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0A96089C-BE71-F958-8493-C9957FC29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/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/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3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169F2-4BD5-6653-039B-A5F419ED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8417-D740-A516-C464-93C2DADE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FEF6-1D65-2534-F8BE-9FD7443F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2F816B9-1CA5-2737-EFA5-CA7BECC16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4DE7E09-65BC-8646-5253-2AED625D9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C71CA81B-1B36-55FF-D5CF-B76D92698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/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4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6E21-360A-0970-2D6D-D4CC921E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0874-CDD2-B377-6DD8-42A1342D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3803-D901-8F09-8FED-2F002281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E4A33F-81E1-692C-5E09-9558DC7FF7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78F4DD8-D778-184C-11B5-FE21F152B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DC10661-8B0C-0C0C-1A7F-D4CD0A6B6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/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30B40-ED1B-41D3-2B7B-D84F46E94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D777-3A1F-6DD0-90BF-6C3FF93E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8B45-A36A-C0AA-B0D6-A62610F62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F268A2F-D81D-672E-6609-9F7BE5006D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7B02C-68B3-0970-E3DD-51D8BFC09A5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DB83D2D-3A36-83EC-AE92-A445D56C8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EA66401-F212-627D-1D5F-534990258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7CFB954-5DB7-7394-8903-D8A0E8F066A6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C3CCC-FD24-F793-C1BE-2AD2771A14F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8EF13D-E4E2-22F7-6012-68154F481D3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D836EA-4A52-7D36-17B0-E96BD2D9946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809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031ABC-70D4-4636-6D21-FB62B6D1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6198-6221-46D1-D33D-FC2B6303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F3D-3E54-7F13-2F1F-79EB44FF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52831C9-5C0B-6060-BF4B-B5F9EF1766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4CB0329B-A2A7-537F-9F68-DF80B9CFB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60156C0-04EF-FCF7-1B1D-538F971C6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/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/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/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/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/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/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/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/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/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/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/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/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/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/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983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6F2B-5F07-3FA8-8EC2-0D59CF4A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0B713-BD50-EDE5-AA4C-3B450642D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4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  <a:blipFill>
                <a:blip r:embed="rId2"/>
                <a:stretch>
                  <a:fillRect l="-1140" t="-5654"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𝐰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44780" cy="1479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𝐰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44780" cy="14795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D78A-75A5-920A-061A-CD4B21FD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F10A-8277-9630-6691-F19F1CBBC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3795C-F786-E8A0-9E2C-EA621178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1870917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C3BD5-7603-F44B-FBF9-232D4B618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1870917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8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3448-0D7C-103E-9870-2C697A894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7914C-EEB2-4980-E7BC-4C800762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E02D-E123-9ABC-CCC4-862B16C8B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r>
              <a:rPr lang="en-US" dirty="0">
                <a:solidFill>
                  <a:schemeClr val="tx1"/>
                </a:solidFill>
              </a:rPr>
              <a:t>What's the smallest MSE that you can find?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EC085-045F-0059-E67C-255B32F6F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2210356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1394C-FCC9-8CAE-7599-5080FD11A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2210356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97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BAC1-6227-8775-3C5A-DF400060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93DC-9CF2-5CAA-2C47-FE21FB07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Quadratic feature engineering vs 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B93F6-117C-D3FD-E446-7BCD6695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64" y="2008392"/>
            <a:ext cx="5327001" cy="42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7F33A6-2571-01B6-CA58-FC24610F7E16}"/>
              </a:ext>
            </a:extLst>
          </p:cNvPr>
          <p:cNvGrpSpPr/>
          <p:nvPr/>
        </p:nvGrpSpPr>
        <p:grpSpPr>
          <a:xfrm>
            <a:off x="180109" y="4045527"/>
            <a:ext cx="6109855" cy="2750128"/>
            <a:chOff x="14251446" y="1426211"/>
            <a:chExt cx="8550698" cy="3090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/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E60FBC3-1F27-E524-8E14-224A8D7BD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AAF3DB3-194F-5B5A-573F-E33400386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/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  <a:blipFill>
                  <a:blip r:embed="rId5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  <a:blipFill>
                  <a:blip r:embed="rId6"/>
                  <a:stretch>
                    <a:fillRect l="-29870" r="-11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/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/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  <a:blipFill>
                  <a:blip r:embed="rId8"/>
                  <a:stretch>
                    <a:fillRect t="-3448" r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414DD063-1188-B32D-9692-91DA20A06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2C7B34B8-7B78-3E58-2B8F-C96172FFA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/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/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  <a:blipFill>
                  <a:blip r:embed="rId11"/>
                  <a:stretch>
                    <a:fillRect l="-28205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/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/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DD35C425-B731-0654-7CFA-6FA0D3D4C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/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21E961B3-150D-7D0D-12FB-CCDCB3431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/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C48CE13B-B25F-2728-08AA-A72FA5619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/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/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DCC8938B-1FEB-79E7-EF10-E734C7BAC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78CEB4-8D77-B2B1-726B-D0D72C454C78}"/>
              </a:ext>
            </a:extLst>
          </p:cNvPr>
          <p:cNvGrpSpPr/>
          <p:nvPr/>
        </p:nvGrpSpPr>
        <p:grpSpPr>
          <a:xfrm>
            <a:off x="1427071" y="1547756"/>
            <a:ext cx="3611070" cy="2087866"/>
            <a:chOff x="417326" y="1461649"/>
            <a:chExt cx="5105796" cy="2367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/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FE4A0551-9779-4A20-3285-436327A1E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569" y="1999968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/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  <a:blipFill>
                  <a:blip r:embed="rId23"/>
                  <a:stretch>
                    <a:fillRect l="-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A03632D3-CFB6-E057-6340-15F8D31BB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3485" y="3686010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9FD45A86-58D9-6F88-07D1-249232D6F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3567" y="1999968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id="{9BEAAAE6-23A4-A22B-C7D8-F92B7E22E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5212" y="2879868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/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  <a:blipFill>
                  <a:blip r:embed="rId24"/>
                  <a:stretch>
                    <a:fillRect l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/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  <a:blipFill>
                  <a:blip r:embed="rId25"/>
                  <a:stretch>
                    <a:fillRect l="-10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/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  <a:blipFill>
                  <a:blip r:embed="rId26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/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  <a:blipFill>
                  <a:blip r:embed="rId27"/>
                  <a:stretch>
                    <a:fillRect l="-9524" t="-3488" r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Line 6">
              <a:extLst>
                <a:ext uri="{FF2B5EF4-FFF2-40B4-BE49-F238E27FC236}">
                  <a16:creationId xmlns:a16="http://schemas.microsoft.com/office/drawing/2014/main" id="{63FBC843-C150-766E-A45F-114FB31AE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193" y="2879866"/>
              <a:ext cx="1258300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/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/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→</m:t>
                            </m:r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  <a:blipFill>
                  <a:blip r:embed="rId29"/>
                  <a:stretch>
                    <a:fillRect l="-3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44421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4113548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818320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512E2-35D3-E565-075C-558F2C5C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4B17-B232-355B-71E0-5855A0FB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6531-E083-182E-DE79-F09340D0E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https://www.cs.cmu.edu/~pvirtue/tfp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19D4B-506F-0E15-5250-5C9EEEA7D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03" y="1894921"/>
            <a:ext cx="6295772" cy="36207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7870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7736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19C4942-78BE-4188-BBC2-00B57CDCC3BE}"/>
              </a:ext>
            </a:extLst>
          </p:cNvPr>
          <p:cNvGrpSpPr/>
          <p:nvPr/>
        </p:nvGrpSpPr>
        <p:grpSpPr>
          <a:xfrm>
            <a:off x="2830824" y="2843051"/>
            <a:ext cx="6082609" cy="3027109"/>
            <a:chOff x="90519" y="3539613"/>
            <a:chExt cx="6082609" cy="3027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F28533-83BA-4F4D-9EC3-FF9BBF52A7B3}"/>
                </a:ext>
              </a:extLst>
            </p:cNvPr>
            <p:cNvSpPr/>
            <p:nvPr/>
          </p:nvSpPr>
          <p:spPr>
            <a:xfrm>
              <a:off x="90519" y="3539613"/>
              <a:ext cx="6082609" cy="3027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20AF33-B4EC-4404-B257-0DE365064297}"/>
                </a:ext>
              </a:extLst>
            </p:cNvPr>
            <p:cNvGrpSpPr/>
            <p:nvPr/>
          </p:nvGrpSpPr>
          <p:grpSpPr>
            <a:xfrm>
              <a:off x="95509" y="4134372"/>
              <a:ext cx="5910282" cy="2326892"/>
              <a:chOff x="0" y="1662420"/>
              <a:chExt cx="5910282" cy="2326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699E5-52AC-4EA4-8FFD-13A5DA3B6B99}"/>
                  </a:ext>
                </a:extLst>
              </p:cNvPr>
              <p:cNvSpPr/>
              <p:nvPr/>
            </p:nvSpPr>
            <p:spPr>
              <a:xfrm>
                <a:off x="371535" y="2936902"/>
                <a:ext cx="5538747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300 neurons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EA0346-D93D-4790-85E9-E051C180F1BA}"/>
                  </a:ext>
                </a:extLst>
              </p:cNvPr>
              <p:cNvSpPr/>
              <p:nvPr/>
            </p:nvSpPr>
            <p:spPr>
              <a:xfrm>
                <a:off x="2174152" y="3429000"/>
                <a:ext cx="1933510" cy="560312"/>
              </a:xfrm>
              <a:prstGeom prst="rect">
                <a:avLst/>
              </a:prstGeom>
              <a:pattFill prst="lgCheck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19050" cmpd="sng">
                <a:solidFill>
                  <a:schemeClr val="tx1"/>
                </a:solidFill>
              </a:ln>
              <a:effectLst/>
              <a:scene3d>
                <a:camera prst="perspectiveRelaxedModerately" fov="7200000"/>
                <a:lightRig rig="threePt" dir="t">
                  <a:rot lat="0" lon="0" rev="1200000"/>
                </a:lightRig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>
                <a:flatTx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784 pixels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E0EE77-9CEA-4ABA-95F6-92E1BDD816E9}"/>
                  </a:ext>
                </a:extLst>
              </p:cNvPr>
              <p:cNvSpPr/>
              <p:nvPr/>
            </p:nvSpPr>
            <p:spPr>
              <a:xfrm>
                <a:off x="1528417" y="2262510"/>
                <a:ext cx="3224981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100 neurons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6422D4-5230-4654-86BB-080F0B8F4FC2}"/>
                  </a:ext>
                </a:extLst>
              </p:cNvPr>
              <p:cNvSpPr/>
              <p:nvPr/>
            </p:nvSpPr>
            <p:spPr>
              <a:xfrm>
                <a:off x="2510692" y="1674453"/>
                <a:ext cx="1358754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 neurons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997C4-997A-4950-8C79-090005F1B0F4}"/>
                  </a:ext>
                </a:extLst>
              </p:cNvPr>
              <p:cNvSpPr txBox="1"/>
              <p:nvPr/>
            </p:nvSpPr>
            <p:spPr>
              <a:xfrm>
                <a:off x="1403072" y="1662420"/>
                <a:ext cx="11076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Output layer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26590-B5E6-4C8E-825A-DE45303433E1}"/>
                  </a:ext>
                </a:extLst>
              </p:cNvPr>
              <p:cNvSpPr txBox="1"/>
              <p:nvPr/>
            </p:nvSpPr>
            <p:spPr>
              <a:xfrm>
                <a:off x="299617" y="223013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5D63E-79FF-4CCE-A683-F8B31969A3E4}"/>
                  </a:ext>
                </a:extLst>
              </p:cNvPr>
              <p:cNvSpPr txBox="1"/>
              <p:nvPr/>
            </p:nvSpPr>
            <p:spPr>
              <a:xfrm>
                <a:off x="0" y="264354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261C6B-ECBE-46BF-8B75-32B5CC1F8320}"/>
                  </a:ext>
                </a:extLst>
              </p:cNvPr>
              <p:cNvSpPr txBox="1"/>
              <p:nvPr/>
            </p:nvSpPr>
            <p:spPr>
              <a:xfrm>
                <a:off x="1549804" y="3513977"/>
                <a:ext cx="6243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Input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28FC91-1B08-472E-A876-9ECFE97C8DED}"/>
                </a:ext>
              </a:extLst>
            </p:cNvPr>
            <p:cNvSpPr txBox="1"/>
            <p:nvPr/>
          </p:nvSpPr>
          <p:spPr>
            <a:xfrm>
              <a:off x="108989" y="3549157"/>
              <a:ext cx="269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199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dirty="0">
                <a:hlinkClick r:id="rId2"/>
              </a:rPr>
              <a:t>https://adamharley.com/nn_vis/mlp/3d.html</a:t>
            </a:r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7126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output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101</a:t>
            </a:r>
          </a:p>
          <a:p>
            <a:endParaRPr lang="en-US" dirty="0"/>
          </a:p>
          <a:p>
            <a:endParaRPr lang="en-US" sz="1800" dirty="0"/>
          </a:p>
          <a:p>
            <a:endParaRPr lang="en-US" sz="1800" dirty="0">
              <a:hlinkClick r:id="rId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02FD0-B4AF-4B2F-A9B7-EC203C47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928325"/>
            <a:ext cx="6019800" cy="4169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11CCB2-BC51-C485-137A-A83014AC2606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722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BBA9-E653-533A-9517-9257B595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A510-EEAF-BD09-6343-54514E5B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95988-D37A-5814-6248-500C7A18E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51331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first hidden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785</a:t>
            </a:r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4C8C0-0807-4B8F-84ED-3B7A8C84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50" y="1884539"/>
            <a:ext cx="4710699" cy="4256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262EE-C47F-0585-BEE7-B0DFB8A9C9A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87010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https://adamharley.com/nn_vis/mlp/3d.html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799697"/>
            <a:ext cx="7273069" cy="32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156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What do the colors of the neuron squares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Output value of the neuron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Input value of the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80452"/>
            <a:ext cx="7273069" cy="321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19798-B762-E40F-F23D-90DE3CAEBD5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725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63216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6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/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/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/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76D6C-89B7-5FFC-9668-E74B5CBB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A871-D7FC-DF46-AA55-D5A400ACA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2676F-83E3-C874-D5BC-848A65DDA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4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0A3A-AA22-5B31-2035-DA5D460F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E514-4FC2-1747-D3A8-431BBBDA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85F73-8A0C-74B2-7F14-6D30702DC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1F40E5-47DB-C9A3-61B2-50BAC7B1D09F}"/>
              </a:ext>
            </a:extLst>
          </p:cNvPr>
          <p:cNvGrpSpPr/>
          <p:nvPr/>
        </p:nvGrpSpPr>
        <p:grpSpPr>
          <a:xfrm>
            <a:off x="2003898" y="2003847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3B011D6-CEB2-3CBE-B425-9646B8D65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3E6BBE58-43AE-452A-79A6-381874B9C7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B9DFD671-6695-ABB6-1A0D-5E9748A73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76C4DE49-6AB3-CB16-7D2E-583AEA949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84F1A50F-2B01-ED0A-544F-684193733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7ED2DE60-42BB-0292-08A1-E680A7618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16D5862-D32C-14BD-4D23-330319CE1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A97EA4C5-5098-0409-1C81-64E4AE8BA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A141A5DA-40AC-70B6-1430-07504B716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DCA5B68-DF08-3A3C-5AF5-1B7855DED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4EBFA563-20CC-A7D5-9FAA-1F8AD80AF1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/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/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𝑅𝑒𝐿𝑈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6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8119</TotalTime>
  <Words>3898</Words>
  <Application>Microsoft Office PowerPoint</Application>
  <PresentationFormat>Widescreen</PresentationFormat>
  <Paragraphs>1512</Paragraphs>
  <Slides>62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Cambria</vt:lpstr>
      <vt:lpstr>Cambria Math</vt:lpstr>
      <vt:lpstr>CMU Serif Roman</vt:lpstr>
      <vt:lpstr>Wingdings</vt:lpstr>
      <vt:lpstr>Office Theme</vt:lpstr>
      <vt:lpstr>  10-315 Introduction to ML  Neural Networks</vt:lpstr>
      <vt:lpstr>Poll 1</vt:lpstr>
      <vt:lpstr>Outline</vt:lpstr>
      <vt:lpstr>Neuron</vt:lpstr>
      <vt:lpstr>Single Neuron</vt:lpstr>
      <vt:lpstr>Activation Functions</vt:lpstr>
      <vt:lpstr>Activation Functions</vt:lpstr>
      <vt:lpstr>Three-neuron Network</vt:lpstr>
      <vt:lpstr>Three-neuron Network</vt:lpstr>
      <vt:lpstr>Adding More Neurons</vt:lpstr>
      <vt:lpstr>Three-layer Network</vt:lpstr>
      <vt:lpstr>Three-layer Network</vt:lpstr>
      <vt:lpstr>Three-layer Network</vt:lpstr>
      <vt:lpstr>Neural Network Optimization</vt:lpstr>
      <vt:lpstr>Objective, Loss Functions, Gradient Descent</vt:lpstr>
      <vt:lpstr>Poll 2</vt:lpstr>
      <vt:lpstr>Poll 3</vt:lpstr>
      <vt:lpstr>Optimization </vt:lpstr>
      <vt:lpstr>Optimization </vt:lpstr>
      <vt:lpstr>Optimization </vt:lpstr>
      <vt:lpstr>Neural Net Forward Pass and Backpropagation</vt:lpstr>
      <vt:lpstr>Forward pass</vt:lpstr>
      <vt:lpstr>Optimization</vt:lpstr>
      <vt:lpstr>Forward Pass and Backpropagation</vt:lpstr>
      <vt:lpstr>Forward Pass</vt:lpstr>
      <vt:lpstr>Forward Pass</vt:lpstr>
      <vt:lpstr>Forward Pass</vt:lpstr>
      <vt:lpstr>Forward Pass</vt:lpstr>
      <vt:lpstr>Backpropagation</vt:lpstr>
      <vt:lpstr>Reminder: Calculus Chain Rule (scalar version)</vt:lpstr>
      <vt:lpstr>Why backwards?</vt:lpstr>
      <vt:lpstr>Why backwards?</vt:lpstr>
      <vt:lpstr>Why backwards?</vt:lpstr>
      <vt:lpstr>Why backwards?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Generic Layer Implementation (so-far)</vt:lpstr>
      <vt:lpstr>Additional Slides</vt:lpstr>
      <vt:lpstr>Three-neuron network</vt:lpstr>
      <vt:lpstr>Poll</vt:lpstr>
      <vt:lpstr>Traffic Data Example</vt:lpstr>
      <vt:lpstr>Traffic Data Example</vt:lpstr>
      <vt:lpstr>Traffic Data Example</vt:lpstr>
      <vt:lpstr>Simple Network</vt:lpstr>
      <vt:lpstr>Image Classification</vt:lpstr>
      <vt:lpstr>Reminder: Image Classification</vt:lpstr>
      <vt:lpstr>Image Classification</vt:lpstr>
      <vt:lpstr>Poll</vt:lpstr>
      <vt:lpstr>Poll</vt:lpstr>
      <vt:lpstr>Poll</vt:lpstr>
      <vt:lpstr>Poll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232</cp:revision>
  <dcterms:created xsi:type="dcterms:W3CDTF">2020-05-18T13:01:09Z</dcterms:created>
  <dcterms:modified xsi:type="dcterms:W3CDTF">2025-02-18T00:09:15Z</dcterms:modified>
</cp:coreProperties>
</file>