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1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327" r:id="rId3"/>
    <p:sldId id="2430" r:id="rId4"/>
    <p:sldId id="2390" r:id="rId5"/>
    <p:sldId id="2185" r:id="rId6"/>
    <p:sldId id="2158" r:id="rId7"/>
    <p:sldId id="2156" r:id="rId8"/>
    <p:sldId id="2444" r:id="rId9"/>
    <p:sldId id="1753" r:id="rId10"/>
    <p:sldId id="1754" r:id="rId11"/>
    <p:sldId id="1755" r:id="rId12"/>
    <p:sldId id="1756" r:id="rId13"/>
    <p:sldId id="1757" r:id="rId14"/>
    <p:sldId id="1758" r:id="rId15"/>
    <p:sldId id="1759" r:id="rId16"/>
    <p:sldId id="2450" r:id="rId17"/>
    <p:sldId id="2449" r:id="rId18"/>
    <p:sldId id="2451" r:id="rId19"/>
    <p:sldId id="2452" r:id="rId20"/>
    <p:sldId id="2165" r:id="rId21"/>
    <p:sldId id="2169" r:id="rId22"/>
    <p:sldId id="2445" r:id="rId23"/>
    <p:sldId id="2446" r:id="rId24"/>
    <p:sldId id="1762" r:id="rId25"/>
    <p:sldId id="1763" r:id="rId26"/>
    <p:sldId id="2434" r:id="rId27"/>
    <p:sldId id="2448" r:id="rId28"/>
    <p:sldId id="2462" r:id="rId29"/>
    <p:sldId id="2455" r:id="rId30"/>
    <p:sldId id="2453" r:id="rId3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79796" autoAdjust="0"/>
  </p:normalViewPr>
  <p:slideViewPr>
    <p:cSldViewPr snapToGrid="0">
      <p:cViewPr>
        <p:scale>
          <a:sx n="70" d="100"/>
          <a:sy n="70" d="100"/>
        </p:scale>
        <p:origin x="4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1:03:00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517 7056 9215 0,'0'-1'816'0,"0"1"-656"0,0 0-160 0,-1 0 0 0,1 0 1216 15,0 0 224-15,0 0 32 0,0-3 16 0,0 1-208 0,0-2-64 0,1 0 0 0,-1 4 0 16,0 0 32-16,0 0 0 0,11-18 0 0,-6 10 0 16,2 0 464-16,1-5 80 0,-1 3 32 0,2-2 0 15,1-2-112-15,1 2-32 0,0 0 0 16,-1 2 0-16,0-3-528 0,0 4-128 15,-2-4 0-15,1 4-16 0,-2 0-448 0,2-1-96 0,0 1-16 0,-1-3 0 16,1 2-272-16,-2 0-176 16,2 0 192-16,0-2-192 0,1 2 208 0,2-3-64 15,2-1-16-15,-1 4 0 0,2 0 32 0,1-3 0 0,3 1 0 0,0 2 0 16,0-2-160-16,1 2 0 0,2 0 0 0,3-1 0 16,1 1 0-16,1 0 0 0,0 0 0 0,0 2 0 15,-2 0 0-15,0 2 0 0,1 0 0 0,-1 0 0 16,-3 1 0-16,0 3 0 0,0-1 0 0,1 3 0 15,-2 0 0-15,1 0 0 0,0 3 0 0,0 0 0 0,1 2 0 16,-2 1 0-16,0 3 0 0,0-3 0 0,0 4 0 0,0-2 0 16,0 2 0-16,-1 0 0 0,-1-1 240 0,1 1-48 15,-1 0 0-15,0-1 0 16,-1 4-192-16,-3-5 176 0,-1 2-176 0,-1 0 160 0,-1 0-160 0,-1 1 0 16,-2 0 0-16,0 1 0 0,-3 1 208 0,0-3 16 15,-1 1 0-15,-1 0 0 16,-1 0-16-16,0 1 0 0,-2-1 0 0,0 1 0 0,1-1-80 0,-2 2 0 0,-2-1-128 15,1 3 192-15,0-2-192 0,-3 2 144 0,-1 1-144 16,0 0 128-16,-1-2-128 0,-1 2 0 16,-2 3 0-16,-1-1 0 0,-1 1 256 0,-1-1-48 0,-3 4 0 15,1-2 0-15,-3 1-80 0,-2-1 0 0,-1 2-128 0,-2 1 192 16,0-2 0-16,-2-2 0 0,0 0 0 0,0 0 0 16,1-3 64-16,-1 0 16 0,1-3 0 0,-2 2 0 15,3-1-144-15,-2 1-128 0,2-2 192 0,-1 2-192 16,-1 1 320-16,1-2-64 0,0 1 0 0,5 1 0 15,3-7-256-15,0 4 0 0,1 2 128 0,2-4-128 16,5-3 0-16,-2 1 0 0,2 1 0 0,-2 0-144 16,2 0 144-16,-1 0 0 0,1 2 0 0,-1-1 0 0,2-1 0 0,0 0 0 15,0 0 0-15,2-1 0 0,0-3 0 0,1 1 0 16,-1-1 128-16,1 0-128 0,1-2 384 0,1 1 0 16,-1 1 0-16,1 1 0 0,0 0-384 0,0-1 0 15,1 0 0-15,0-2 0 16,0 5 0-16,0-6 0 0,0 4 0 0,0-1 0 0,1 0 0 0,0-2 0 15,0 4 0-15,2-2 0 0,-1 2 0 0,1 1 0 16,-1-2 0-16,1 4 0 0,-2-3 0 0,0 4 0 0,1-2 0 16,-1-2 0-16,-1 2 0 0,1-3 0 15,0-1 0-15,-1 1 0 0,1-1 0 0,1-1 0 0,-2 1 0 0,1-2 0 16,-1-1 0-16,0 0 0 0,0-1 0 0,0 0 0 16,0 0 0-16,0-2-160 0,0 0 16 0,-1 0 0 31,1 2-816-31,0-2-144 0,0-2-48 0,1 2 0 0,1 4-320 15,-2-4-64-15</inkml:trace>
  <inkml:trace contextRef="#ctx0" brushRef="#br0" timeOffset="459.59">955 8592 35935 0,'-4'-16'3200'0,"3"6"-2560"0,1 4-512 0,0 1-128 0,0 1 208 0,0 0 32 0,1 0 0 0,0 0 0 16,-1-4 832-16,1-2 160 0,-1-1 48 0,-1 4 0 16,0-2-624-16,-2 3-112 0,2 2-32 0,-1-2 0 15,0 2-128-15,0 2-16 0,1 1-16 0,0-2 0 0,-1 3 32 16,2 0 16-16,-1 0 0 0,0 3 0 0,-2 0-96 0,1 3-32 15,-1 1 0-15,0 0 0 0,-1 2-112 0,-1-3-32 16,3-2 0-16,-2 2 0 0,-2 0-128 0,-1 4 0 16,0-2 0-16,-2 0 0 0,2 1 0 0,0-3 0 15,-1 0 0-15,1 0 0 16,-1-2-624-16,2 2-48 0,1-2-16 0</inkml:trace>
  <inkml:trace contextRef="#ctx0" brushRef="#br0" timeOffset="1207.91">2346 9768 23951 0,'6'-16'1056'0,"-2"6"224"0,-1 4-1024 0,0-1-256 0,-1 1 0 0,1 2 0 0,-1 2 1136 0,1-7 160 0,3-1 48 0,-1-2 0 0,0 1 864 0,-4 2 176 15,-1 1 48-15,-2 4 0 16,-3 0-1072-16,-3 4-208 0,-2 1-32 0,-2 4-16 0,-4 3-400 0,-4 3-64 16,-3 5-32-16,-6 4 0 0,-3 5-192 0,-6 3-32 15,-4 7-16-15,-4 0 0 16,-4 5-128-16,0 2-32 0,-1-1 0 0,-5 6 0 0,-5 7-16 0,-9 9 0 0,-3 7 0 0,0-1 0 16,5 1 16-16,0-4 0 0,7-8 0 0,-5 5 0 15,0 4 16-15,3-4 0 0,3-1 0 0,7-5 0 16,6-7-96-16,3-5 0 0,5-9-128 0,2-3 192 31,5-4-192-31,-1-3 0 0,2-2 0 0,3 0 0 0,2-2 0 16,3-3 0-16,0-3 0 0,5-5 0 15,5-4-432-15,2-3-80 0,1-2 0 0,4-5-16 16,2-4-432-16,4-1-64 0,2-2-32 0</inkml:trace>
  <inkml:trace contextRef="#ctx0" brushRef="#br0" timeOffset="1599.57">1224 9863 26719 0,'-21'2'1184'0,"10"-2"240"0,1 0-1136 0,3 3-288 0,2-3 0 15,2 0 0-15,0 0 2096 0,-4 1 352 16,-1 2 80-16,-3-2 16 0,-2 0-832 0,6 0-176 0,-2-1-16 0,3 3-16 16,2-3-672-16,2 1-128 0,1 1-16 0,2 1-16 15,0 1-160-15,3 2-48 0,1 2 0 0,2 4 0 16,1-1-16-16,3 2-16 0,2 6 0 0,2-1 0 16,2 0-64-16,7 6-16 0,4 7 0 0,5 4 0 15,2 0 16-15,4 3 0 0,0-2 0 0,2 1 0 16,1 0-32-16,-4-1 0 0,2-1 0 0,-4-1 0 15,-3-3-128-15,-3 1-16 0,-2-3-16 0,1 0 0 0,2 5-176 16,-3-2 0-16,1-4 144 0,-3 1-144 0,1-1 0 0,-1-2 0 16,-1-1 0-16,-2-4 0 0,-1 1 0 0,-2-4 0 15,-1 0 0-15,-3-2 0 0,-3-1 0 16,-2-3 0-16,-1 2 0 0,-2-2-192 16,-1-2-800-16,-2 5-160 0,2-1-48 15,-2 2 0-15,-1-1-272 0,-3-3-64 0</inkml:trace>
  <inkml:trace contextRef="#ctx0" brushRef="#br0" timeOffset="2294.69">2599 12236 25791 0,'-11'-3'1152'0,"5"1"224"0,0 1-1104 16,1 1-272-16,1-3 0 0,2 3 0 0,-2-1 896 0,-5 0 128 0,-3 0 32 0,-3 1 0 15,-4 1 192-15,2 0 32 0,0 3 16 0,1 2 0 0,0 0-160 16,-2 4-48-16,0 0 0 0,1 0 0 0,-2 5-128 0,-1 1-48 15,-1 0 0-15,0 4 0 0,-2 3-288 0,-5 3-64 16,-2 6-16-16,-4 3 0 0,-3 6 0 0,-1-1 0 16,-2 7 0-16,-2-2 0 0,0 2 16 0,0-3 0 15,1-1 0-15,0-6 0 0,3-2-16 0,-3 4 0 16,-1 4 0-16,0 4 0 0,-1 7-256 0,1 0-48 16,4-6-16-16,-3 1 0 0,1 2-224 0,2-5 0 15,0-3 0-15,-1-2 0 0,2-3 0 0,-1 1 0 16,-2 5 0-16,4-1 0 0,3-4 0 0,3-8 0 0,4-3 0 15,0-8 0-15,4-2 0 16,0-2 0-16,2-3 0 0,0-7 0 0,4 0-160 0,0-2-80 0,2-2-16 0,1-4 0 31,3-4-800-31,1-2-160 0,4-3-48 0</inkml:trace>
  <inkml:trace contextRef="#ctx0" brushRef="#br0" timeOffset="2704.82">1203 12384 38703 0,'-13'-8'1712'0,"6"5"352"0,2 2-1648 0,2-1-416 0,1 2 0 0,2 0 0 0,0 2 688 16,2-1 48-16,-1 4 16 0,3 3 0 0,2 4-80 0,1 0-16 15,4 4 0-15,3 0 0 0,2 3 80 0,4 3 16 16,6 1 0-16,4 1 0 0,4 5-48 0,4-3-16 16,2 1 0-16,1 1 0 0,2 1-144 0,-2-3-32 15,-2 0 0-15,4 1 0 0,-3-1-144 0,2-4-48 16,3-2 0-16,-2 1 0 0,2-1-320 0,-3 2 144 0,1 5-144 16,-3 2 0-16,-5 5 128 0,-1 2-128 15,-4 2 0-15,-5 0 0 0,-2-6 0 0,-2-1 0 0,-3-3 0 16,-2-2 0-16,-1 1 0 0,-1-1 0 0,-1-1 0 0,0-3 0 15,-2-3 0-15,0-6 0 0,-2 2 0 0,-3-4 0 16,-1-2 0-16,0 0 0 0,-3-2 0 0,-1-1 0 16,1 0-496-16,-2-3-144 15,0 1-48-15,-2-3 0 16,1 4-784-16,0-4-144 0,0 1-48 0,1 5-18752 0</inkml:trace>
  <inkml:trace contextRef="#ctx0" brushRef="#br0" timeOffset="4540.07">2581 14441 23039 0,'-3'0'2048'0,"1"0"-1648"0,0 0-400 0,1-1 0 15,0 1 1744-15,0 0 272 0,-3 0 48 0,-3-3 16 0,-2 2 336 16,-1-2 64-16,0 0 16 0,-1-4 0 0,0 5-1280 0,0-4-256 16,0 0-64-16,-2 2 0 0,0-2-240 0,-5 2-48 15,1-1-16-15,-3 1 0 0,-1 1-48 0,-5-1-16 16,0 2 0-16,-6-1 0 15,-5 2-80-15,-2 1-32 0,-3 0 0 0,-2 0 0 16,0-3-96-16,-3 3-32 0,0-3 0 0,-1 0 0 16,2-1-32-16,-1 2 0 0,-3 2 0 0,2 0 0 15,0 2-64-15,0 0-32 0,3 3 0 0,1-2 0 16,-2 1-16-16,-1 1 0 0,4-1 0 0,-1 2 0 0,0 1-144 0,-2 2 160 16,-2 1-160-16,3 2 160 0,2 2-32 0,1 1-128 15,2 1 192-15,1-4-64 0,-1 2-128 0,-1-2-176 16,1 3 48-16,-5-2 0 0,-1 6 128 0,1-4 0 15,-1 1 0-15,6-2 0 0,9-2 0 0,2-3 0 0,3 0 0 16,1-1 0-16,2 1 0 0,2-6 0 0,1 3 0 0,2-2 0 16,5 1 0-16,3-4 0 0,1 2 0 0,1-1 0 15,0-2 0-15,1 0 272 0,1 0-32 0,-2-2-16 16,2-1 0-16,0 2 0 0,1 1 0 0,1 0 0 0,0 0-32 0,2 1-16 16,-1-1 0-16,2 0 0 0,0 3 16 0,1-1 0 15,0 2 0-15,0 0 0 0,0 4-192 0,0-1 0 16,1 5 0-16,2 0 0 0,-1 4 0 0,1 4 0 15,0 2 0-15,1 1 0 0,2 4 0 0,-1 1 0 16,0-2 0-16,1 6 0 0,2 7 0 0,-1 0 0 16,-1 0 0-1,1 5 0-15,-1 7 0 0,1 8 0 0,-1 2 0 0,-1-4 0 0,1-4 0 0,-1 1 0 16,0-7 0-16,0 4 0 0,1 7 0 0,-1 5 0 16,2 3 0-16,-2-2 0 0,-3 2 0 0,1-3 0 0,-1-6 0 15,0 6 0-15,3 6 0 0,-2-2 0 0,-3-1 0 16,-1-3 0-16,1-8 0 15,-2-4 0-15,0-2 0 0,1-4 0 0,-1-5 0 0,1-1 0 16,1-2 0-16,-1-5 128 0,-1 0 208 0,-2-5 48 0,0-1 0 16,0-3 0-16,1-4-192 0,-2-1-48 0,1-2 0 15,-1-6 0-15,1 2-16 0,2-6-128 0,-2 0 192 0,0-2-64 16,1 0 16-16,0-2 0 0,1-2 0 0,-1 0 0 16,2 0 240-16,-1-2 64 0,0 2 0 0,0-3 0 15,1 2-336-15,-2-3-112 0,2 2 0 0,1-1 0 16,0 0 0-16,0-1 0 0,0 1 0 0,1 0 0 0,0-2 0 31,2 0 0-31,1 0 0 0,1 1 0 0,1-2 0 16,2 2 0-16,5-2 0 0,0 0 0 0,3 0 0 0,4 2 0 15,5-2 0-15,0 1 0 0,2 0 0 0,1 3 0 16,2 2 0-16,5 0 0 0,1 0 0 0,1 6 0 16,0 0 0-16,0 1 0 0,1 4 0 0,-1 3 0 15,-1 1 0-15,-1-2 0 16,-3 0-768-16,1-3-160 0,-3-2-32 0,1-1 0 0,0-4 768 15,0 0 192-15,1 0 0 0,0-3 0 0,0 2 0 0,4-2 0 16,5-2 0-16,1 2 0 0,-1 0 0 0,1 2 0 16,2 0 0-16,1 1 0 0,-2-3 0 0,1 3 0 0,2 1 0 15,2 1 0-15,4 5 0 0,-1 0 0 0,0 0 0 16,-3 0 0-16,-1 1-320 0,-6-1 0 0,-3-1 16 0,-1 1 0 16,2 2 144-16,-2-5 32 0,-3 2 0 0,-4-3 0 15,0 0 0-15,-1 1 0 0,3 0 0 0,-1-5 0 16,0 4 128-16,-2-5 0 0,-1 2 0 15,-2-3 0-15,-4 0 0 0,-1 0 0 0,-1 0 0 0,-1-4 0 16,-4 2 0-16,-1 2 0 0,0-4 0 0,2 2 0 16,-1-5 0-16,0 4 0 0,3-1 0 0,0-2 128 15,1 1-128-15,1-3 0 0,1 2 0 0,2 0 0 0,-4 0 0 16,0 0 0-16,-2-1 0 0,-1 4 0 0,-1-1 0 16,-1 2 0-16,-2-2 0 0,-1 1 0 0,-1 1 0 0,-1 1 0 15,-1-2 0-15,-1 0 0 0,-1-2 0 0,-3 0 0 16,2 0 0-16,-1-1 0 0,0-2 0 0,0-1 128 15,-1 2-128-15,1-2 0 0,-2-1 0 0,1 1 0 16,-2-4 0-16,-1 3 0 0,1-2 240 0,-2-3-32 16,1 3 0-16,-2-2 0 0,-1-2-16 0,1-2-16 15,-1 1 0-15,2-1 0 0,2-2 16 0,-1 2 16 0,-1-5 0 16,1 1 0-16,-1 0 112 0,0-3 0 16,-2-1 16-16,1-1 0 0,-1 1-336 0,1-6 0 0,0-2 0 15,0-2 0-15,1-2 480 0,-4-1 32 0,0-2 0 16,-3-1 0-16,0-3-384 0,-1-2-128 0,-2-3 0 15,-6-11 0-15,-3-8 0 0,-2-4 0 0,-3 1 0 16,-1-1 0-16,-1 6 0 0,2 0 0 0,1 1 0 0,0-6 0 16,-1-5 0-16,5 6 0 0,3 6 0 0,2 2 0 15,3 4 0-15,2 4 0 0,1 5 0 0,-1-1 0 16,3 2 0-16,-2 0 0 0,2 5 0 0,-1-3 0 16,3 4 0-16,-1 2 0 0,2 5 0 0,1 4 0 15,2-3 0-15,-1 4 0 0,1 3 0 0,1-1 0 0,0 1 0 16,-1 3 0-16,1 2 0 0,0 0 0 0,0 5 0 15,-1 2 0-15,1 1 0 0,0 5 0 16,-2 1-1456-16,2 3-224 0,0 1-48 0,3 3-14688 16,-1 2-2928-16</inkml:trace>
  <inkml:trace contextRef="#ctx0" brushRef="#br0" timeOffset="6662.58">18378 9470 34095 0,'-19'1'1504'0,"8"-1"320"16,0 2-1456-16,2-2-368 0,4 3 0 0,2-3 0 0,-2 0 704 0,-5 1 64 16,-5 2 0-16,-2-3 16 0,-1 1 304 0,5-2 64 15,1-2 16-15,5-1 0 0,3 1-480 0,3-6-112 16,4 2 0-16,0-2-16 0,3 0-224 0,3 2-32 15,3-5-16-15,3 2 0 0,3 0-64 0,4 1-16 16,4-1 0-16,4 0 0 0,2 4-16 0,5 0-16 0,5 0 0 16,2 3 0-16,6 3-48 0,-1 0 0 0,4 3 0 15,-2 0 0-15,-3-3 176 0,3 3 16 0,2 1 16 0,2-2 0 16,0-1-80-16,2 3 0 16,3 1-16-16,-2 1 0 0,-3-2 112 0,-2-2 32 0,-3-2 0 0,-2-2 0 15,0 2-128-15,1-4 0 0,0-2-16 0,-2 1 0 16,0 0-32-16,-2 0 0 0,-3 1 0 0,-4-2 0 15,-3-1-80-15,-3 1 0 0,-3-1-128 0,-1 3 192 16,-5 0-192-16,-1-2 0 0,-1 2 0 0,-2 0 0 16,-3 2 0-16,-2 2 0 0,-2-3 0 0,-3 2 0 15,-2 2 0-15,-2 2 0 0,-1-1 0 0,-3-1 0 0,-1 2 0 0,-1 1 0 16,-2 2 0-16,0-2 0 0,-1 2 0 0,0-1 144 16,-1 2-144-16,1-1 192 0,1 0-32 0,-1 1 0 15,-1-1 0-15,1 1 0 0,1 2 80 0,0-3 16 16,-1 1 0-16,1 5 0 0,-1-5-256 0,2 4 176 15,-2 3-176-15,0-2 160 0,2 1-160 0,-1-1 0 16,-1 8 0-16,1-1 0 0,-1 6 0 0,0 4 160 16,1 2-32-16,-1-2-128 0,0 5 224 0,2-2-64 15,1 9-16-15,-1-3 0 16,0-1-144-16,-1 1 160 0,1 1-160 0,1-1 160 0,-1 5-160 0,4 2 0 16,-1 2 144-16,1 3-144 0,3-1 0 15,-1 0 0-15,1-1 0 0,-1-3 0 0,1-1 0 0,0 3 0 0,-1 0 0 0,3 0 0 16,-2 4 0-16,-2 0 192 15,1 3-64-15,-1 1 0 0,-1 2 64 0,-1-2 0 0,-1-3 16 0,-1 1 0 16,-1-2-208-16,-2 5 0 0,0 4 0 0,-1 1 0 16,-1-2 0-16,0-7 0 0,-2-1 0 0,0-2 0 15,0 2 752-15,0-4 48 0,0 4 16 0,1-3 0 16,1 5-656-16,-2 0-112 0,1-1-48 0,-1 1 0 16,2-4 0-16,0-2 0 0,2 0 0 0,1 0 0 15,0 0 0-15,3 1 0 0,3 2 0 0,-1 1 0 0,1-3 0 16,0-2 0-16,1-1 0 0,0-5 0 0,1 0 0 15,0 0 0-15,1 0 0 0,1 2 0 0,1-1 0 16,0 0 0-16,1 0 0 0,0-2 0 0,-1 1 0 0,0-2 0 16,-1-3 0-16,-2 0 0 0,1-1 0 0,-2-2 0 15,0 1 0-15,-2 1 0 0,-1 1 0 0,1-4 0 16,-2-2 0-16,0 5 0 0,0-2 0 0,0 4 0 16,-2-3 0-16,1-1 0 0,1 0 0 0,-1-1-128 15,0-2 128-15,-1-3-160 0,1 1 160 0,0-4 0 16,0-1 0-16,1 0 0 0,-2 1 0 15,2 1 0-15,0-4 160 0,0 4-32 0,0 2-128 0,3 0 0 16,-2 1 0-16,0-3 0 0,1-1 0 0,-1-3 0 16,-1 0 0-16,1 1 0 0,-1-5 0 0,1 0 0 15,-1 0 0-15,2-1 0 0,-2 1 0 0,1-2 0 16,-1 1 0-16,-1-3 0 0,2 2 0 0,-1 0 0 0,1-1 0 0,0-3 0 16,-1 0 0-16,0-2 0 0,0-3 0 0,0 4 0 15,-1-3 0-15,0 3 0 0,0 1 0 0,-2-3 0 16,-1 4 0-16,2-1 0 0,-1 0 0 0,1-1 0 15,-1 0 0-15,1-2 0 0,1 0 0 0,-1-2 0 16,1 2 0-16,0-3 0 0,1 2 0 0,0-1 0 0,-1 1 0 16,0-2 0-16,-1 2 0 0,1 0 0 0,0 1 0 15,0-1 0-15,-2 1 0 0,1-1 0 0,-1 3 0 16,1-5 0-16,-1 2 0 0,1-2 0 0,-1-2 0 0,1 2 0 16,-2-2 0-16,0 2 0 0,1-1 0 0,-2-2 0 15,1 1 0-15,-1 2 0 0,0-2 0 0,0 2 0 16,0-1 0-1,-1 0 0-15,0 1 0 0,-2 1 0 0,1 1 0 0,1-1 0 0,-2 0 0 0,0 1 0 16,0 0 0-16,-2 2 0 16,2 1 0-16,-1-3 0 0,-1 0 0 0,2 0 0 0,-2 1 0 0,0 0 0 15,-1-1 0-15,0 0 0 16,-2 1 0-16,1 0 0 0,1-2 0 0,-2 1 0 0,2-3 0 0,-2-1 0 16,-3 0 0-16,-3 1 0 0,-2-3 0 0,-5 0 0 15,-2-3 0-15,-5 1 0 0,-1 0 0 0,-5-1 0 16,1-2 0-16,0 1 0 0,1 0 0 0,0-1 0 0,0 4 0 0,1-1 0 15,0 2 0-15,0 0 0 0,0 2 0 0,0-2 0 16,0 1 0-16,-1 2 0 0,1-3 0 0,1 0 0 16,0 0 0-16,2 0 0 0,0 0 0 0,2 0 0 15,2 0 0-15,3 0 0 0,2-3 0 0,2 2 0 16,-1 1 0-16,-1-3 0 0,2 0 0 0,-2-1 0 16,3-2 0-16,2 0 0 0,-1-3 0 0,2 2 0 15,2-4 0-15,0 0 0 16,3-2 0-16,-1 1 0 0,3 0-1056 0,1-3-160 0,4-1-16 15,0 0-16-15,2-1-160 0,1-1-16 0,5-2-16 0,0-2 0 16,2 1-288-16,3 1-48 0</inkml:trace>
  <inkml:trace contextRef="#ctx0" brushRef="#br0" timeOffset="7843.41">21094 9783 24879 0,'2'-7'1088'0,"-1"2"256"0,1 2-1088 16,0-1-256-16,-1 2 0 0,1-1 0 15,1 2 1600-15,2-5 272 0,1-1 48 0,4-1 16 16,0 0 176-16,0-2 16 0,-1 4 16 0,-1 1 0 0,-1 2-1216 0,-1-1-240 0,-2 4-48 0,-1-3-16 16,-2 3-224-16,-1 3-32 15,0-1-16-15,-3 3 0 0,1 4 16 0,-3 3 0 0,2 7 0 0,-5 3 0 16,2 4-80-16,-2 5-16 16,-2 5 0-16,0 3 0 0,1 6 16 0,-3 6 0 0,0 1 0 0,1 5 0 15,-1 2-16-15,0-5 0 0,1 2 0 0,1-5 0 16,2-4-112-16,-1-3-32 0,2 1 0 0,-1-5 0 15,1 0 32-15,1-3 0 0,-1-2 0 0,4-3 0 16,-1-1-160-16,0-3 0 0,1-3 0 0,0-5 0 0,-1-2 0 16,1-5 0-16,-1-1 128 0,2-4-128 0,-1-2 0 15,2-3-256-15,0 0 48 0,-1-3 0 32,1-4-496-32,1-2-80 0,-1-3-32 0,0-3 0 15,-1-2-144-15,1-2-16 0,0 0-16 0,0-2-11728 0,2-1-2336 0</inkml:trace>
  <inkml:trace contextRef="#ctx0" brushRef="#br0" timeOffset="8320.66">20265 11186 23951 0,'-13'1'1056'0,"7"2"224"0,0-3-1024 0,1 1-256 0,2 2 0 15,1-3 0-15,1 0 1936 0,-3 2 336 0,0-2 64 0,1 1 16 0,0 2-96 0,4-1-16 16,4-1 0-16,4 2 0 0,1-1-1424 0,3 0-304 16,5 0-48-16,3 1-16 0,5 1 176 0,3 1 16 15,7 2 16-15,4-1 0 0,1-3 32 0,6-3 0 16,6 0 0-16,5-3 0 0,1-2-144 0,2-3-32 16,1-1 0-16,2-4 0 0,4-3-64 0,4-5-32 0,4 1 0 0,-1-2 0 15,-5 0-64-15,-1 1-16 0,2 2 0 16,-3 2 0-16,-1-2-208 0,-3 3-128 0,0 1 160 0,-7 2-160 15,-5 0 0-15,-6 1 0 0,-8 2 0 0,-3 2 0 16,-4 0 0-16,-5 2 0 0,-4 0 0 0,-4 1 0 16,-3 1-656-16,-4 3-80 15,-2-2-16-15,-4 3 0 0,-3 3-672 0,0-2-144 16,-1 5-32-16,-4 0-18528 0</inkml:trace>
  <inkml:trace contextRef="#ctx0" brushRef="#br0" timeOffset="9466.62">20592 12106 6447 0,'0'0'576'0,"0"-2"-576"0,0 2 0 0,0 0 0 16,0 0-512-16,0 0-224 16,0 0-32-16,-1 0-16 0,0 0 1632 0,-2 0 336 0,2 0 64 0,1 0 16 15,0 0 432-15,0 0 96 0,0 0 0 0,0 0 16 0,0 0-224 0,-11 18-48 0,11-14-16 0,-1-4 0 16,2 2-288-16,-1-2-48 16,1 0-16-16,0 0 0 0,1 0 96 0,-1-2 16 0,1-1 0 0,0 2 0 15,0-1 0-15,-2 2 0 16,0 0 0-16,0 0 0 0,0 0-32 0,0 0 0 15,0 0 0-15,0 0 0 0,0 0-336 0,0 0-64 16,0 0-16-16,0 0 0 0,0 0-384 0,0 0-96 16,0 0-16-16,0 0 0 0,0 0-48 0,0 0-16 0,0 0 0 0,-5-20 0 15,6 15-112-15,1 1-32 0,-1 1 0 0,1-4 0 0,2 1 0 0,0-4 0 32,1 2 0-32,1-5 0 0,0 1 192 0,1-4 48 15,1-1 0-15,-1-4 0 0,3-2 16 0,-1-3 16 16,2-2 0-16,-1-1 0 0,1 1-64 15,-1-3-16-15,0-4 0 0,-3 3 0 0,1 4 0 0,-2-1-16 16,-2 5 0-16,-1 1 0 0,1 4-176 0,-3-4-128 0,2 5 144 16,-2-3-144-16,0 3 448 0,0 1 0 0,2 4 0 15,-2 3 0-15,0 0-448 0,1 4 0 0,-1 1 0 16,0 1 0-16,0 4 0 0,-1-4 0 0,3 4 0 0,-3-2 0 16,3 2 0-16,0-2 0 0,1 4 0 0,-1 0 0 15,1 2 192-15,1 0-48 0,0 4-16 0,1 5 0 16,2-1-128-16,-1 8 0 0,2 2 144 0,-1 3-144 15,2 3 128-15,1 4-128 0,-1-1 160 0,0-1-160 16,0 3 0-16,-1 0 128 0,-1-3-128 0,0-1 0 16,0-3 0-16,1-1 176 0,0 1-176 0,-1-2 160 0,0 0-160 15,2 1 0-15,-2-1 0 0,1-2-176 0,0-2 176 16,1 1 0-16,-1-1 0 0,0-1 0 0,1-3 0 0,-1-4 0 16,0 0 0-16,0-2 0 0,1-1 0 0,-1-2 0 15,1 3 0-15,-2-1 0 0,1-3 0 0,0 0 0 16,-2 1 0-16,0-6 0 0,1 1 256 0,-2-2 16 15,1 0 16-15,0-2 0 0,0 1 112 0,0-6 32 16,3 2 0-16,-1-2 0 0,-2-3-240 0,0-2-64 16,0-1 0-16,0 0 0 0,1-5 128 0,-3 1 0 15,1-1 16-15,0-5 0 0,-1-4-16 0,0-3-16 16,0 0 0-16,0-5 0 0,0-1 208 0,0-4 64 0,2 1 0 16,-1-1 0-16,1 4-512 0,-1-2 128 0,2-3-128 15,4 0 64-15,-1 1-64 0,0 1 0 0,1 2 0 0,1 5 0 16,-2 4 0-16,0 2 0 0,0-2 0 0,-2 9 0 15,-2 0 0-15,-1 6 0 0,-1-2 0 0,-1 5 0 16,-3 0 0-16,0 1 0 0,1 2 0 0,-2 1 0 16,-2-1 0-16,1 3 0 0,0-3 0 0,1 2 0 15,-1-1-1264 1,2 0-240-16,0-3-48 0,2 2-16 0,0-2 96 0,1 1 0 0,0 0 16 16,1-2 0-16,0-1-144 15,2 0-16-15</inkml:trace>
  <inkml:trace contextRef="#ctx0" brushRef="#br0" timeOffset="10933.66">22787 9715 21183 0,'-1'2'944'0,"0"-2"192"0,1 0-912 0,0 0-224 0,0 0 0 0,0 0 0 15,0 0 128-15,1 0 0 0,1 0-128 0,1-2 192 16,1 0 2368-16,-4 2 448 0,0 0 112 0,0 0 16 16,18-12-928-16,-13 8-176 0,0-2-48 0,-1 0 0 15,1 0-1072-15,-2-1-208 0,1 1-64 0,0-4 0 16,-2 1-96-16,2-4-32 0,0 1 0 0,-2 2 0 0,1-2-96 15,-1-3-32-15,1-5 0 0,0-1 0 0,-1 7-384 0,0-7 0 16,2-5 0-16,-1-5 0 0,2-1 256 0,0-2 0 16,0 1 16-16,-1-1 0 0,1 2-16 0,0 0 0 15,0 3 0-15,-1 1 0 0,0-1-96 0,1 1-32 16,0 7 0-16,-1-2 0 0,2-2-128 0,0 0 0 16,1 0 144-16,-1 2-144 0,-1 4 0 0,-2 0 0 15,1 3 0-15,-1 2 0 0,-1 2 0 0,-1 0 0 0,1 6 0 16,-2 0 0-16,0-1 0 0,-2 4 0 0,2 0 0 15,-1 3 128-15,0-2 0 0,1 1 16 0,0 1 0 16,0 0 0-16,1 1-144 0,0 1 0 0,2 1 0 0,-3-3 128 16,0 0-128-16,10 20 0 0,-7-12 0 15,4 3 0-15,-1 2 0 0,1 2 0 0,1 3 0 0,2 2 0 16,-1 2 0-16,3 3 0 0,-1-2 0 0,2 5 0 16,2 0 0-16,-1 0 0 0,1 5 0 0,-1-5 0 15,1 0 0-15,0 1 0 0,-1-1 0 0,-1 1 0 16,1-1 0-16,-1 1 0 0,0 2 0 0,-1-3 0 15,-1-2 0-15,0-4 0 0,-2-1 0 0,1 3 0 16,-1-2 0-16,1 0 0 0,-1 1 0 0,0-2 0 0,2-3 0 16,-2-1 0-16,1 1 0 0,0-2 0 0,0-4 128 15,-1-2-128-15,0-2 0 0,0-2 128 0,-1-1 256 0,0-4 32 16,1 1 16-16,-1-2 0 0,1-2-160 0,-1 1-16 16,1-6-16-16,-1 3 0 0,-1-4-16 0,-1 2 0 15,0-4 0-15,1-2 0 0,-1-1-32 0,-3-3-16 16,1 1 0-16,0-2 0 0,-2-4 64 0,2-5 16 15,-2-2 0-15,2-3 0 0,0 0-96 0,0-1-16 0,1 0 0 16,1-1 0-16,0 0-144 0,1 3 0 16,0 3 0-16,0-3 0 0,2-3 0 0,1 0 0 0,-2 2 0 0,2-1 0 15,1-3 0-15,-1 0 0 0,1 1 0 0,-1 2 0 16,-1 1 0-16,-2 5 0 0,1-2 0 0,-2 5 0 16,-1 2 0-16,-2-1 0 15,1 2 0-15,-1 1 0 0,-2 1-128 0,-1-1 128 16,0 3 0-16,-3 0 0 0,0 4 0 0,-2-2 0 15,0 5 0-15,-1 0 0 16,-1 0-640-16,0 3 0 0,1 0 0 0,-2 1 0 0,1 0-272 16,0 3-64-16,-1 0-16 0,1-2 0 15,-1 4-80-15,2 1-16 0,0 2 0 0,0-1 0 0,1 2-192 0,1 2-32 16,2 1-16-16,-1 0-16976 0</inkml:trace>
  <inkml:trace contextRef="#ctx0" brushRef="#br0" timeOffset="12666.6">23358 10137 14735 0,'-3'3'640'0,"0"-3"160"0,1 1-640 0,1 2-160 0,-1-3 0 0,2 0 0 0,-1 2 1408 0,0-1 256 15,-2 2 64-15,0-1 0 16,-2 2 704-16,0 0 160 0,0-1 32 0,1 0 0 0,0-1-864 15,1 0-160-15,-1-2-48 0,-1-2 0 0,1 2-336 0,1 0-64 0,-2-2 0 0,1-2-16 32,0 2-560-32,-2-1-96 0,1 2-32 0,-4-1 0 0,1 0-80 0,-2 1-32 0,-1 2 0 0,0-1 0 15,-3 4-64-15,0-4-16 16,1 4 0-16,-2-4 0 16,0 2-64-16,0 2-32 0,1-2 0 0,-3-2 0 15,3 0-16-15,-4 2 0 0,2-2 0 16,-2 0 0-16,-1 0-16 0,1 0-128 0,-2 2 192 0,-1-2-64 15,-3 0 0-15,1 3 0 0,-3 0 0 0,1 0 0 16,-1 0 112-16,-1 1 16 0,-2 2 0 0,1 3 0 0,0-3-80 16,-2 4-16-16,1 0 0 0,2-3 0 0,0 5-32 15,0-5 0-15,0 2 0 0,1 0 0 0,0 0-128 16,1-3 160-16,-2 4-160 0,1-2 160 0,0 0-160 0,1 1 128 16,2 1-128-16,0 0 128 0,2 0-128 15,0-2 160-15,3 2-160 0,0-4 160 0,4 2-160 0,-1-2 0 16,2 0 0-16,1 0 0 0,1 1 176 0,2-1 0 15,1-3 0-15,1 2 0 0,2-1-48 0,1-1 0 16,0 0 0-16,1-2 0 0,2 2-128 0,0-3 0 16,0 2 0-16,2-2 0 0,1 0 0 0,1 0 160 0,2 2-160 15,2-2 160-15,2 2-160 0,1-2 128 0,2 0-128 16,2 0 128-16,2 0 0 0,2-2 0 0,3 2 0 0,3-2 0 16,3 4-128-16,-1-2 160 0,2 2-160 0,1-2 160 15,1 3-160-15,2 0 0 0,4 0 0 0,2 0 0 16,0 1 0-16,-1 0 0 0,0 1 0 0,-1-1 0 15,-2-2 288-15,-2-1 32 0,-2 2 0 0,-1-3 0 16,2 0-320-16,0-3 160 0,0 2-160 0,0 1 128 16,-1-2 160-16,-3-1 32 0,-3 2 0 0,2-2 0 15,2 1-320-15,-1 1 0 0,-1-3 128 0,-4 1-128 16,-2 1 0-16,-2-2 0 0,-2 1 0 0,-1 0 0 16,-1-3 0-16,-2 2 0 0,-1 1 0 0,-2 0 0 0,-2-3 128 15,-2 2-128-15,-2-1 0 0,-2 4 0 16,-1-1 0-16,0 2 0 0,-1-3 128 0,-2 3-128 15,0 0 400-15,-2 3 32 0,0-3 0 0,-3 2 0 0,0-2-304 16,-2 4-128-16,0-2 0 0,-1 2 128 0,1-2-128 0,-4 2 0 16,-1 0 0-16,-2 2 0 0,0 0 0 0,0 0 0 15,-2 0 0-15,-1 2 0 0,-1 1 0 0,3 0 0 16,0 0 0-16,-1 1 0 0,-4 2 0 0,0 2 0 16,1 1 0-16,-2-3 0 0,2 4 0 0,0-3 0 0,-1 0 0 0,1 0 0 15,1 1 0 1,0 0 0-16,1 1 0 0,-1 1 0 0,0 0 0 0,-1-2 0 0,2 0 0 15,0-1 0-15,2 0 0 0,-1 0 0 0,1-1 0 0,-1 1 0 16,-1-1 0-16,1-1 0 0,0 0 0 0,2 2 0 16,-2-2 0-16,1 0 0 0,0 0 0 0,1 0 0 15,2-1 0-15,0 0 0 0,0 2 0 0,1-3 0 16,1 1 0-16,1 0 0 0,0-2 0 16,0 2 0-16,1 0 0 0,1 0 0 0,2 0 0 0,-1 1 0 15,2 0 0-15,-2 0 0 0,2 0 0 0,-1 1 0 16,2-3 0-16,-1 4 0 0,2-3 0 0,0-2 0 15,2 0 0-15,1 0 0 0,-1-1 0 0,2 0 0 16,0-1 0-16,0 0 0 0,-1 1 0 0,2-1 0 0,0-3 0 16,0 1 0-16,0 1 0 0,0-1 0 15,0 0 0-15,0 0 0 0,2 0 0 0,-1 0 0 0,0-2 0 0,0 2 0 16,0-1 128-16,1 0-128 0,-1 0 0 0,0-2 0 16,0 1 0-16,1 1 0 0,0-2 0 0,-1 2 0 15,2-3 0-15,-1 2 0 0,2-2 0 0,-3 0 288 16,2 1-48-16,-2-1-16 0,0 3 80 0,0-3 16 0,-1 0 0 15,0 0 0 1,0 1 64-16,0 2 32 0,-1-3 0 0,1 0 0 0,0 0-304 16,-1 2-112-16,1-2 0 0,0 0 0 0,0 0 0 0,0 0 0 0,0 0 0 0,0 0 0 15,0 0 0-15,0 0 0 0,0 0 0 0,0 0 0 16,0 0 0-16,0 0 0 0,0 0 0 0,0 0 0 16,0 0 0-16,0 0 0 0,0 0 0 0,0 0 0 15,0 0 0-15,0 0 0 16,0 0 0-16,0 0 0 0,0 0 0 0,0 0 0 15,0 0 0-15,0 0 0 0,0 0 0 0,0 0 0 0,0 0 0 0,0 0 0 16,0 0 0-16,0 0 0 0,0 0 0 0,20 4 0 0,-18-7 0 16,1 2 0-16,0 1 0 0,2 0 0 15,2 0 0-15,-1-2 0 0,1 2 0 0,2-4 0 0,2 4 0 0,1-4 0 16,3 2 0-16,1-1 0 16,3 2 0-16,1-2 0 0,3 3 0 0,3 0 0 0,0 0 0 15,2 0 0 1,3 0 0-16,3 0 0 0,0 3 0 0,0-3 0 0,0 4 0 0,-2-2 0 0,-3 2 0 0,-3-3 0 15,0 2 0-15,0-1 0 0,0 2 0 0,0-1 0 16,1 2 0-16,-2-1 0 0,-3 0 0 0,0-1 0 16,2 2 0-1,-1-1 0-15,1 0 0 0,-2-2 0 0,-1 2 0 0,-1-2 0 0,0 2 0 0,-3-1 0 0,0-3 0 16,-1 1 0-16,-1-1 0 16,-1 0 0-16,-2 0 0 0,-2-1 0 0,1 1 0 0,-6 0 0 0,0-3 0 0,-3 2 0 31,-2 1 0-31,0 0 0 0,-1-3 0 0,-2 3 0 15,-2-2 0-15,-2 1 0 0,1 1 0 0,-1-3 0 16,-2 0-1264-16,0 0-240 0,1-1-48 0,-1 2-16 16,2-2-544-16,1 1-128 0,-1-4 0 0,5 5-19216 0</inkml:trace>
  <inkml:trace contextRef="#ctx0" brushRef="#br0" timeOffset="13596.78">22349 12002 2751 0,'-1'1'256'0,"-1"-2"-256"0,-1 1 0 16,2 0 0-16,0 0 1008 0,1 0 144 0,-1-2 48 0,-1 2 0 15,0 0 352-15,-2-1 80 0,0 1 16 0,2 1 0 16,-3 1-416-16,0-2-80 0,1 0 0 0,1 0-16 16,-1 0 224-16,1 0 48 0,1-2 16 0,-1 1 0 0,2-2 480 15,-1 1 80-15,1 0 32 0,-1-4 0 16,1 1-512-16,1 2-96 0,-2-4-32 0,-1 4 0 0,1-1-576 0,-1-2-112 16,1 3-32-16,-2 0 0 0,2-2 48 0,-1 3 16 15,1-1 0-15,-1 0 0 0,1 3-112 0,-1-2-32 16,1 2 0-16,0 2 0 0,0 1-48 0,-2-2-16 15,1 5 0-15,-1-2 0 0,-1 2-80 0,0 3-32 16,-1 1 0-16,0-1 0 0,-1 3-144 0,1 1-16 16,0 2-16-16,0-1 0 0,0 0 128 0,1 2 32 15,-1 1 0-15,1 1 0 0,0 2-128 0,0-2-32 0,1 1 0 16,0 1 0-16,1 2-80 0,-1 0-16 0,0 3 0 16,0 0 0-16,1-2-128 0,-1 0 0 0,2-2 144 15,-2-2-144-15,3 0 0 16,-1-3 0-16,4-1 0 0,-2-2 0 0,2 2 0 0,1-4 0 0,-1 4 0 0,2-6 0 15,1 1 0-15,0-3 0 0,1 2 0 0,0-5 0 16,3 2 0-16,-2-3-128 16,3 2 128-16,0-1-128 0,0-1 128 0,0 0-160 0,2-3 160 0,2 0-160 15,-1-2-288-15,1 1-64 16,1-2-16-16,-2-1 0 0,1-1-288 16,-2 2-48-16,2-5-16 0,-3 0 0 15,0 1-1040-15,-2-2-192 0</inkml:trace>
  <inkml:trace contextRef="#ctx0" brushRef="#br0" timeOffset="13973.58">22462 11525 27647 0,'-5'0'2448'0,"1"0"-1952"0,2 0-496 0,1 0 0 0,-1 1 2416 0,0-1 384 0,-2 1 80 0,-3 1 0 15,-2 0-1152 1,-1-1-224-16,2 2-48 0,-2-3-16 0,2 2-736 0,1-2-160 15,-1-2-32-15,2 2 0 0,0-3-224 0,0 2-48 16,-2-3-16-16,3 2 0 0,1 2-224 0,-3-4 0 16,4 4 128-16,-1-2-128 0,1-1 0 0,1 2-208 0,1 1 32 15,0-2 16 1,1 2-416-16,0 0-64 0,0 0-32 0,0 0 0 16,1 0-48-16,1 0-16 0,-2 0 0 0,0 0-11568 15,0 0-2320-15</inkml:trace>
  <inkml:trace contextRef="#ctx0" brushRef="#br0" timeOffset="14444.99">22513 11931 27647 0,'-4'2'1216'0,"1"-2"256"0,2 0-1168 0,0 0-304 0,2 0 0 15,-1 0 0-15,1 0 1984 0,2-2 320 0,-1 0 80 0,5 0 16 0,0-2-592 0,3-2-112 16,2 2-32-16,2-4 0 0,1 1-544 0,1 0-112 0,2 1-32 0,2-3 0 16,1 0-224-16,1 2-48 15,2 1-16-15,-1 0 0 0,1-1-368 0,-2 4-80 0,0-1-16 0,-1 3 0 16,0 0-224-16,-1 1 0 0,0 0 0 0,-1 1 0 15,0 1 0-15,0 1 0 16,-2 0 144-16,1 0-144 0,1 1 0 0,1-1 0 0,-1 2-144 0,-1-1 144 16,-1 0-320-16,1 2 32 0,-3-4 16 0,-3 2 0 15,-1 0-480 1,-1-2-80-16,-4 1-32 0,-1 0 0 0,-1-1-240 16,-2 0-48-16</inkml:trace>
  <inkml:trace contextRef="#ctx0" brushRef="#br0" timeOffset="14857.35">22506 12334 20271 0,'-1'0'1792'0,"1"0"-1424"0,1 0-368 0,1 0 0 16,-1 0 2256-16,1 0 384 0,2-3 80 0,4 3 16 0,1-4 160 0,5-2 48 15,3 4 0-15,3-6 0 0,1 3-1696 0,1 2-336 16,2-3-64-16,-1-1-16 16,2 1-224-16,-1 2-48 0,-2 1-16 0,-1-2 0 0,-3 1-160 0,0 4-16 15,-2 0-16-15,-3 0 0 16,0 0-352-16,-5 3 0 0,2-3 0 0,-3 3 0 31,-1 0-544-31,-3-2-176 0,2 1-48 0,-1 1 0 0,0 1-96 0,0-4-32 0,-1 1 0 0,1-1-17840 0</inkml:trace>
  <inkml:trace contextRef="#ctx0" brushRef="#br0" timeOffset="15411.8">23537 11594 11055 0,'1'0'976'0,"-1"-2"-784"0,1 2-192 0,0 0 0 0,0 0 1856 0,-1 0 320 0,2-3 64 16,-1 3 0-16,0-1 848 0,2 1 176 0,-1 0 16 0,-2 0 16 15,0 0-1120-15,0 0-208 0,0 0-48 0,0 0-16 16,0 0-816-16,1 19-176 0,-3-10-16 0,-1 4-16 16,0 0-320-16,-2 6-64 0,0 3-16 0,-1 3 0 15,1 5-176-15,-2 3-48 0,1-1 0 0,1 3 0 16,-1 1-96-16,-1 3-32 0,-1 0 0 0,1-1 0 16,0 0 176-16,-1-1 16 0,1 2 16 0,2-2 0 15,1 1-16-15,0-6-16 0,1 0 0 0,-1-3 0 0,1-2-304 16,1-5 0-16,1-2 0 0,-1-1 0 0,4-3 0 0,-2-1-144 15,2-4 16-15,1 0 0 16,-1-4-416-16,1-1-80 0,0-2-16 0,0-1 0 16,0-3-192-16,2-4-64 0,0-2 0 0,0-1-17632 0</inkml:trace>
  <inkml:trace contextRef="#ctx0" brushRef="#br0" timeOffset="17178.87">25365 9656 8287 0,'-2'-6'368'0,"-1"3"80"0,2 0-448 0,0-1 0 0,1 2 0 0,0 2 0 0,-1-4 976 16,-1 2 112-16,1-2 32 0,0-2 0 0,-1 0 432 15,-1 2 96-15,-1-1 16 0,1 4 0 0,0-2 32 0,-1 1 16 16,0 2 0-16,0 0 0 0,0 0-144 0,0 0-32 15,1 2 0-15,-1-2 0 0,0 0 128 0,-1 3 32 16,-1-2 0-16,0 1 0 16,1 2-416-16,-2 1-64 0,-2-1-32 0,-1-1 0 0,0 6-672 0,-2-3-144 15,-2 4-32-15,-2 0 0 0,2-1-48 0,-2 4-16 16,-1-3 0-16,0 1 0 0,1 3-112 0,-3-4-32 16,1 5 0-16,-1-2 0 0,1 2 32 0,-2 1 0 0,0 0 0 15,0 0 0 1,0 3 80-16,-1 0 16 0,2 0 0 0,-1 2 0 0,1-1 16 0,1 0 16 0,2 1 0 15,0-3 0-15,1 5-128 16,1-1-32-16,2 0 0 0,-1 0 0 0,3-2-128 0,1 5 160 16,-3 0-160-16,1 1 160 0,0 0 32 0,3 1 16 15,-2 1 0-15,1 1 0 0,2-1-208 0,-2-2 176 0,3 0-176 0,0 1 160 16,1-1-160-16,0 2 0 0,0-3 0 0,0 4 128 16,1-1 16-16,0 1 0 0,1-1 0 0,-2 1 0 15,1-1-144-15,0 1 0 0,1-3 0 0,-1 1 128 16,1 1-128-16,2-6 128 0,0 4-128 0,1-3 128 0,1-4 32 0,0 2 0 15,3 2 0-15,0-1 0 0,1 0-160 0,1-1 0 16,0-1 144-16,3 2-144 0,-2-2 0 16,3 2 0-1,2 6 0-15,1-4 0 0,-1 0 0 0,1-2 128 0,-1-1-128 0,0-1 0 0,1 1 0 0,-2-4 128 16,-1 4-128-16,-2-5 0 0,1 3 0 16,0-3 0-16,-2-2 0 0,-1 0 0 0,0-1 0 0,1-3 0 15,-1 0 0-15,0-2 0 16,0 2-384-16,0-4-112 0,2 2-16 0,-1-2 0 15,-1 0-256 1,2-1-48-16,-1 0-16 0,1 0 0 0,-1-5-96 0,2 1-32 0,2 2 0 0,0-6 0 16,3 2-2208-16,0-4-448 0</inkml:trace>
  <inkml:trace contextRef="#ctx0" brushRef="#br0" timeOffset="17708.59">25353 10510 14735 0,'-9'0'1312'16,"3"0"-1056"-16,2 0-256 0,2 0 0 0,1 0 3392 0,1 1 640 0,0 1 112 0,0 1 16 16,-1 1-1296-16,-1-1-272 0,2 6-48 0,2 1-16 15,0 0-1248-15,0 2-256 0,3 0-64 0,-2 5 0 16,2 1-320-16,1-1-64 0,-1 4 0 0,1 2-16 16,2 1-256-16,-1 0-48 0,0 1-16 0,2-1 0 15,2 1 16-15,-1-3 0 0,0 4 0 0,1-3 0 16,-1-1-32-16,1-1 0 0,0 1 0 0,2 0 0 0,-1-2-224 15,0 0 0-15,3 3 0 0,0-3 0 0,0-1 0 16,0 1 0-16,2 1 128 0,0-2-128 0,-1 0 0 0,-1-3 0 16,1 0 0-16,-3-1 0 0,-2-1 0 0,-1-2 0 15,-3 0 0-15,-1 1 0 16,-1-4-480-16,-2 1-96 0,-1-1 0 0,-2-3-16 16,0-2-432-16,0 0-96 0,-1-2-16 0,1-1-17680 0</inkml:trace>
  <inkml:trace contextRef="#ctx0" brushRef="#br0" timeOffset="18183.75">26326 10369 25791 0,'-4'-2'1152'0,"1"0"224"0,0 0-1104 0,1 0-272 0,1 4 0 0,-1 0 0 0,1-2 1120 0,-1 2 160 16,-2 5 48-16,-2 0 0 0,-3 2 320 0,-1 4 64 15,-1 3 16-15,-1 5 0 0,-2-1-816 0,0 5-144 16,-3 3-48-16,0 2 0 0,-3 3-160 0,-1 6-48 15,-1-1 0-15,-2 3 0 0,2-3-16 0,-1 1-16 16,-1 1 0-16,-1 4 0 0,-1 0-16 0,0 1 0 16,2 3 0-16,-1-1 0 0,3 2-208 0,-1 0-32 15,2 4-16-15,2-3 0 0,0-1 48 0,1 0 0 16,0-2 0-16,0-1 0 0,0 1-32 0,1-3 0 0,1 1 0 16,0-1 0-16,1 2-96 0,0-4 0 15,2-1-128-15,-1-5 192 0,0-1 0 0,2-2-16 0,1-3 0 0,0-3 0 16,2-1-176-16,0-4 0 0,2-3 0 0,1-1 0 15,-2-2 0-15,2 0 0 0,1-3 0 0,-1-1 0 32,1-5-352-32,-1 2-96 0,1-3-32 0,-1 0 0 0,0 1-240 0,-2-1-48 0,2-2-16 15,0-3 0 1,-2 1-208-16,2-2-32 0,0 3-16 0,1-6-17312 0</inkml:trace>
  <inkml:trace contextRef="#ctx0" brushRef="#br0" timeOffset="18949.9">26538 9198 5519 0,'1'-3'496'0,"0"1"-496"0,0 0 0 0,-1 2 0 0,0 0 976 0,0 0 112 31,2 0 0-31,-1 0 16 0,0-2-160 0,2 2-48 0,-2 0 0 16,-1 0 0-16,0 0-464 0,0 0-112 15,0 0 0-15,0 0-16 0,0 0 896 0,0 0 176 0,0 0 32 16,0 0 16-16,0 0 880 0,0 0 192 0,0 0 16 16,0 0 16-16,0 0-160 0,0 22-16 0,-3-16-16 0,1 1 0 15,-2-4-928-15,2 3-192 0,-2 1-48 0,0-1 0 16,0 3-704-16,0-2-144 0,-1 2-16 0,-2-3-16 16,1 4-288-16,-2 0 128 0,-1 2-128 0,-2-2 0 15,1 5 192-15,-1-4-64 0,0 4 0 0,0-2-128 16,-1 2 192-16,1-1-64 0,-1 1 0 0,1 1-128 15,-2 0 272-15,1 2-48 0,0 1-16 0,-1 1 0 16,2 1-16-16,0-4-16 0,1 5 0 0,-1 2 0 16,1-1-32-16,1 2 0 0,2 1 0 0,-2 1 0 0,3 1 48 15,-1-2 0-15,2 3 0 0,0-1 0 0,1-3-192 16,2-1 192-16,0 0-192 0,1-1 192 0,2 1-64 0,1 1-128 16,-1-3 192-16,1 1-64 0,2-1-128 0,0 0 128 15,1 0-128-15,1-3 128 0,3-1-128 0,-1-2 0 16,3 1 0-16,1-1 128 0,0 0-128 0,0-4 0 15,3 2 144-15,0-2-144 0,0-1 128 0,1 0-128 16,0 0 160-16,0-1-160 0,-1-2 0 0,1 0 0 16,-1-1-128-16,0-1 128 15,-2-3-512-15,1 1 0 0,-2-1 0 0,1-1 0 16,-1-2-208-16,-2 0-48 0,0 0 0 0,-2-2-11984 0,0-1-2416 16</inkml:trace>
  <inkml:trace contextRef="#ctx0" brushRef="#br0" timeOffset="19985.59">26881 9288 4607 0,'-2'-1'192'0,"-1"1"64"0,2-3-256 0,1 2 0 0,0 1 0 0,0-3 0 0,0 3 304 0,0-2 16 15,1 1 0-15,1-5 0 16,-1 1-800-16,1 1-160 0,1-2-16 0,-1 2-16 0,0-2 672 0,0 2 0 16,1-1 0-16,-2 1 0 15,0 4-432-15,-1-3-16 0,0 3-16 0,0 0 0 0,0 0 1616 0,-2-3 320 0,0 6 64 16,1-3 32-16,1 0 1088 0,0 0 224 0,0 0 32 0,0 0 16 16,0 0-352-16,0 0-64 15,0 0-16-15,-12 16 0 0,10-14-528 0,2 2-112 16,0-1-32-16,0-2 0 0,2 2-608 0,-1 0-128 15,1-1-32-15,1 0 0 0,-1 3-336 0,2-2-64 0,1 0-16 0,-1 0 0 16,-1 0-224-16,2 1-48 0,-1-1-16 0,1 4 0 16,-1-4-144-16,1 3-16 0,-2 3-16 0,2-3 0 15,-1 4 16-15,0-2 16 0,1 3 0 0,-2-1 0 16,2 0 64-16,2 2 16 0,-1 0 0 0,1 2 0 16,2 1-288-16,-1 1 0 0,1-3 0 0,1 5 0 15,0-2 0-15,0 0 0 16,0 2 0-16,-2 0 0 0,1 3 0 0,-2-3 0 15,0 0 0-15,-1 0 0 0,-1 1 0 0,-2-1 240 16,1 1-32-16,-1-3 0 0,-1 2 48 0,-1-2 0 0,1 1 0 0,-2-1 0 0,1 0-64 0,-1 0-16 16,1 0 0-16,-1-1 0 0,0 1-176 0,-1-1 160 15,1 1-160-15,-1 0 160 0,-1-3-160 0,0 2 0 16,-1-2 0-16,0 0 128 16,-1 0-128-16,-1 0 0 0,-1 2 0 0,0-1 0 15,-1 0 256-15,0-1-48 0,0 0 0 0,-1 0 0 0,3-3-48 0,-2 1-16 0,-2-1 0 16,1 2 0-16,-2 0-144 0,0-2 160 15,0 0-160-15,-1-1 160 16,1-2-160-16,0 2 0 0,0-2 0 0,1 0 0 0,1-1 0 0,-2 0 0 16,1 0 0-16,-1 0 0 15,2-2-384-15,-2 0-96 0,0 1-32 0,-1-2 0 16,1 1-48-16,0 1-16 0,0-4 0 0,0 2 0 0,1-2 0 16,1 0-16-16,-1 0 0 0,1-2 0 0,-1 1-1072 15,1-1-224 1,1 0-32-16,2-2-14528 0</inkml:trace>
  <inkml:trace contextRef="#ctx0" brushRef="#br0" timeOffset="20684.28">26632 9833 10127 0,'-3'-2'896'0,"2"-1"-704"0,0 2-192 0,-1-1 0 0,2 2 1824 0,0 0 336 0,0 0 64 0,0 0 16 15,-1-3-192-15,0 2-48 0,0 1 0 0,1 0 0 16,0 0-848-16,0 0-160 0,0 0-32 0,0 0-16 15,0 0-144-15,0 0-32 0,-18 12 0 0,16-11 0 16,1 2 144-16,-2-1 32 0,2 2 0 0,-1 0 0 16,-1 2 80-16,2 0 0 15,-2 0 16-15,1 2 0 0,1 0-368 0,-2 1-80 0,2 1-16 0,-2 0 0 16,0 2-288-16,0 1-64 0,0-1-16 0,-1 2 0 16,0-2-80-16,0 2-128 0,1 0 176 0,-1-1-176 15,2 0 240-15,-1 2-64 0,2-2-16 0,1 0 0 0,0 2-160 16,1-5 0-16,3 2 144 0,-1-2-144 15,2-1 0-15,2-2 0 0,0 2 0 0,0-5 0 0,3 2 0 0,0-4 0 16,0 2 0-16,1-4 0 0,0 0-256 0,-1 0-32 16,0 0 0-16,0-2 0 15,-1 0-768-15,-2 0-160 0,1-1-16 0,-2 2-15952 0</inkml:trace>
  <inkml:trace contextRef="#ctx0" brushRef="#br0" timeOffset="21205.23">26740 9515 20271 0,'-3'-1'1792'0,"1"-3"-1424"0,2 3-368 0,0 1 0 0,0 0 1200 0,-1-1 160 15,1 1 48-15,-2-4 0 0,-1 2 336 0,1-2 80 16,1-1 16-16,-2 1 0 0,2 4-272 0,1-3-48 0,-1 3-16 0,1 0 0 16,-2 0-432-16,2 0-96 15,-1 0-16-15,1 0 0 16,-1 3-480-16,1-3-96 0,0 0-32 0,0 0 0 0,0 0-128 0,0 0-32 0,-11 20 0 0,10-15 0 16,-2-1-64-16,1 0-128 15,-1 2 176-15,2-4-176 0,0 4 192 0,-1-2-64 0,1 0 0 0,0 1-128 16,0-1 256-16,-1 2-64 0,2-3-16 0,-1 4 0 15,1-5-176-15,-1 2 0 16,1 0 0-16,0-2 128 0,0 0-128 0,0 2 0 0,0-4 0 0,0 3 0 0,0-3-192 0,0 0-32 31,0-3 0-31,-1 3 0 16,1-4-624-16,0 4-128 0,0 0-32 0,0 0-17296 16</inkml:trace>
  <inkml:trace contextRef="#ctx0" brushRef="#br0" timeOffset="22107.12">27327 10798 10127 0,'-13'-3'448'0,"5"2"96"0,0-1-544 16,3-1 0-16,3 3 0 0,0-1 0 0,0 1 1152 0,-2-3 112 0,-1 3 16 0,-2-2 16 15,1 1 672-15,1-2 128 0,2 3 16 0,1-2 16 16,2 2-176-16,2 0-32 0,1-1-16 0,2 1 0 16,1 0-160-16,3 0-16 0,-1 1-16 0,2-1 0 15,2 0-352-15,1 0-64 0,0 2-16 0,1-2 0 16,1 0-608-16,2 0-128 15,4 0-32-15,1 0 0 0,2 0 0 0,1-2-16 0,-1 1 0 0,1-2 0 0,2 1-224 16,3-2-32-16,0 0-16 0,-2 0 0 0,1 0-96 16,-3 0 0-16,-2-2-128 0,-3-1 192 0,-1 4-192 0,-4-3 0 15,-3 2 0-15,-4 1 0 32,-1 1-704-32,-2 1-96 0,-2-2-16 0,-2 2-11968 15,1 1-2384-15</inkml:trace>
  <inkml:trace contextRef="#ctx0" brushRef="#br0" timeOffset="23014.74">28996 9705 911 0,'4'-8'0'0,"-1"3"0"0,1 2 0 0,-2-1 0 0,1-1 2624 0,-1 4 448 0,1-2 96 0,1-1 16 0,3-2-2080 0,0-2-400 16,2 0-96-16,-1-2-16 0,-1 2 880 0,-3 1 160 15,1 1 32-15,-3 0 16 0,-1 2-240 0,1 1-48 0,-2 0-16 16,0 0 0-16,0 0 368 0,-2 1 80 0,1 0 16 0,0 2 0 15,0 0-544-15,-2-2-96 0,2 4-32 0,-2-2 0 16,1 2-416-16,-2 0-96 0,1 2-16 0,-1 1 0 16,-1-2-144-16,0 4-48 0,-1-1 0 0,0 1 0 15,-1 4-128-15,0-1-48 0,-2 0 0 0,2 2 0 16,-2 1 0-16,1 3 0 0,-1-2 0 0,0 2 0 16,-1 1-96-16,-1 0-32 0,0 1 0 0,-1 1 0 15,-2 0-144-15,-1 1 192 0,0 1-192 0,-1-2 192 16,0 1 32-16,0 4 16 0,0-2 0 0,-1 2 0 0,0 0 32 15,-1 1 16-15,2-2 0 0,0 2 0 0,2 0-80 16,1 0-16-16,1 1 0 0,-1-2 0 0,3 0-16 0,0 1-16 16,2-1 0-16,-1-1 0 0,0-1 32 0,2-2 0 15,-2 1 0-15,1-2 0 0,0 2 0 0,0-1 0 16,0 0 0-16,0 1 0 0,-1 1-32 0,0 1 0 16,-1-1 0-16,0 3 0 0,-1-2 0 0,0 2 0 15,0 0 0-15,0-1 0 0,0 0-32 0,1-2 0 16,2-1 0-16,0-2 0 0,3-2-128 0,-1 0 192 0,1 1-192 15,1 0 192-15,0-3-48 0,2 1 0 0,1 0 0 0,-1 0 0 16,1 0-144-16,1-1 0 16,0 1 144-16,1 0-144 0,1-2 208 0,-1 1-16 0,1 1-16 15,1-1 0-15,-1-2-176 0,-1 2 0 16,2 1 144-16,-1 0-144 0,1 0 160 0,-1-2-32 16,1 1-128-16,-1 1 192 0,1-1-192 0,1-2 0 15,-2 2 0-15,0-4 0 0,2 4 0 0,0-3 0 0,0 1 0 0,1-1 0 16,-1-1 192-16,3 0-48 0,-1-1-16 0,-1 0 0 15,1-1-128-15,1-2 128 0,2 3-128 0,-2 1 128 16,3-1-128-16,0 0 0 0,0-1 0 0,0 1 0 0,2-1 0 16,0-2 0-16,0 1 0 0,3 0 0 0,0 2 176 0,-1-1-48 15,2 3-128-15,-1-5 192 0,-1 2-352 0,-2-3-80 16,-2 0-16-16,-1 0 0 16,-2-2-160-16,-2 2-32 0,-1-3-16 0,-2 0 0 15,0 1-304 1,-2-1-64-16,0 0-16 0,-2 0 0 0,1-3-112 15,0 3-32-15,0-3 0 0,-1 0 0 0,1 0-112 16,1 0-32-16,-1-2 0 0,1 1-17056 0</inkml:trace>
  <inkml:trace contextRef="#ctx0" brushRef="#br0" timeOffset="24105.74">28856 10507 4607 0,'0'0'400'0,"0"-2"-400"0,0 0 0 0,-1 2 0 0,1 0 1984 0,0 0 304 0,0 0 64 0,0 0 16 16,-1 0 64-16,1 0 32 0,-2-2 0 0,2 2 0 15,0 0-160-15,0 0-16 16,0 0-16-16,0 0 0 0,0 0-480 0,0 0-112 15,0 0-16-15,0 0 0 0,0 0-384 0,0 0-96 16,0 0-16-16,0 0 0 0,0 0-544 0,0 0-112 16,0 0-32-16,0 0 0 0,0 0-32 0,0 0-16 15,0 0 0-15,0 0 0 0,-14 15 48 0,12-11 16 16,1 2 0-16,0 0 0 0,0 1 16 0,1 2 0 16,-2-2 0-16,2 5 0 0,0-3-96 0,2 4-16 0,0-1 0 0,-1 2 0 15,2 2-144-15,-2 0-48 0,2 2 0 0,0-1 0 16,0 1-16-16,0 1-16 0,1 0 0 0,0 0 0 15,0 1-48-15,-1 1 0 0,1-3 0 0,0 0 0 16,-1-1 32-16,0-1 0 0,-1 0 0 0,1-2 0 16,1 1-32-16,-2-6 0 0,0 4 0 0,1-3 0 15,-1-4 48-15,2 0 0 0,-1 0 0 0,0-3 0 16,2 0 48-16,0-3 16 0,1 0 0 0,1-3 0 16,0 0-80-16,2-5-16 0,-1 0 0 0,1-2 0 0,0 2-144 15,-2-5 128-15,0 1-128 0,1-2 128 0,-1 2-128 16,1-4 0-16,-2 1 0 0,0-1 0 15,0 0 0-15,2-3 0 0,-1 3 0 0,-1 0 0 16,0 4 0-16,1-2-176 0,-1 2 176 0,0 2-192 0,-1 4 16 0,0 0 0 16,-1 1 0-16,-1 3 0 0,1 0 176 0,0 2-192 15,-1 2 192-15,1 0-192 0,1 3 192 0,0 1 0 16,0-1-144-16,1 1 144 0,2 3 0 0,-1-1 0 16,0 2 0-16,1 2 0 0,-1 0 0 0,1-1 0 15,-1 1 0-15,1-1 0 0,-2 2 0 0,1-1 0 16,1-2 0-16,-1 1 0 0,-1-1 0 0,0 0 0 15,1-4 0-15,-1 1 0 0,-1 2 0 0,0-5 0 0,0 1 0 16,0-2 0-16,-2 0 0 0,0 1 0 0,0-4 0 0,1 0 0 16,-1 0 0-16,0 0 0 0,0-3 0 0,-1 2 0 15,2-2 0-15,0 1 0 16,-2 1 0-16,3-4 0 0,-1 3 144 0,0-2-144 0,-1 0 160 0,1-2-160 16,1 2 320-16,-1-2-16 0,1-3-16 0,-1 2 0 15,4-2-80-15,-2 2-16 0,0-5 0 0,0 1 0 16,2-1 0-16,-1-4 0 0,1 1 0 0,-1-5 0 15,1 2-32-15,-1-2-16 0,0-1 0 0,1-1 0 0,-2-3-144 0,1-1 0 16,1-5 0-16,-3-1 128 0,2 0-128 0,-2 1 0 16,1-1 0-16,-2 3 0 0,-2 5 0 0,1-1-192 15,-1 5 64-15,-2 1 128 16,0 6-880-16,-1 0-48 0,-1 5-16 0,-1 0 0 16,1 3-352-1,-2 2-80-15,0 1-16 0,1 2 0 0,-1 2-80 0,0 0-32 0,-1 4 0 16,0 1-17856-16</inkml:trace>
  <inkml:trace contextRef="#ctx0" brushRef="#br0" timeOffset="24613.76">29427 10956 27647 0,'-4'0'1216'0,"1"-2"256"0,1 2-1168 0,0-2-304 0,2 2 0 0,2 0 0 0,-1 2 1360 0,0 0 224 0,0 1 32 16,2-2 16-16,-1 2 288 0,-2-3 64 15,0 0 16-15,11 18 0 0,-7-12-1056 0,-1 1-224 0,0 3-32 0,1 1-16 31,-2 1-96-31,1 2-32 0,-2 0 0 0,0 3 0 16,1 3-32-16,-4 0 0 0,1 1 0 0,0-1 0 0,-2 1-304 0,1-1-64 0,-1 1-16 0,0-5 0 16,0 3-128-16,1-4 0 0,-1 1 0 0,1-2 0 31,1 1 0-31,-1-5 0 0,1 2 0 0,1-5 0 16,0 5-576-16,1-8-64 0,-1 5 0 0,3-5 0 15,-3 1-384-15,0-1-64 0,0-1-32 0,-1 1-11536 0,1-3-2304 0</inkml:trace>
  <inkml:trace contextRef="#ctx0" brushRef="#br0" timeOffset="25089.81">30307 10367 21183 0,'-3'-2'944'0,"1"2"192"0,0-2-912 0,1 0-224 0,1 2 0 0,0 0 0 0,-1 0 1072 16,1 0 160-16,-1-2 48 0,0 2 0 0,-1-3 704 15,0 2 128-15,-1-1 48 0,2-1 0 0,-1 2-624 0,-1 1-112 16,2-3-16-16,-3 2-16 0,2 1-560 0,-2 1-96 16,-1 2-32-16,0 1 0 0,-1-2-144 0,0 2-48 15,0 4 0-15,-3-1 0 0,0 3-144 0,-2 2-48 16,0 2 0-16,-3 0 0 0,1 4-176 0,-2 3-144 15,0-3 192-15,0 6-192 0,-2 3 208 0,0-1-64 16,-1 5-16-16,2-3 0 0,0 1 0 0,1-3-128 16,1-2 192-16,0 0-64 0,3-3-128 0,0-3 0 15,1 2 0-15,2-4 0 0,-2-1 0 0,2-1 0 16,0-2-160-16,2-2 160 16,-1-1-576-16,1-2 0 0,1 2-16 0,0-6 0 15,0 2-560-15,1-3-96 0,0 0-32 0,1-4-16512 0</inkml:trace>
  <inkml:trace contextRef="#ctx0" brushRef="#br0" timeOffset="25478.98">29848 10298 32255 0,'-5'0'1424'0,"1"0"304"0,2 0-1392 0,-1 0-336 15,2 1 0-15,1 2 0 0,-1-3 1600 0,0 2 256 16,-1 2 64-16,1 2 0 0,0 2-720 0,0 0-144 16,2 5-32-16,1-1 0 0,2 0-288 0,2 2-64 15,2 1-16-15,2-1 0 0,-1-5-144 0,3 4-16 16,4 2-16-16,2-2 0 0,3 6-32 0,3-1-16 0,2 5 0 15,1-1 0-15,1 0-176 0,-2 0-48 0,0 1 0 16,-1-4 0-16,-2 2-208 0,-2-2 0 0,-1-1 0 16,-2 0 0-16,-2 0 0 0,-3-2 0 0,0 3 0 0,-2-7 0 15,-1 2 0-15,0-3-128 0,-2-1 128 0,0 0 0 32,0-4-640-32,-2 0-32 0,2-2 0 0,-2-2 0 0,0-2-352 15,-2 0-80-15,1-2-16 0,-1-1-18448 0</inkml:trace>
  <inkml:trace contextRef="#ctx0" brushRef="#br0" timeOffset="26918.71">30491 10816 3679 0,'-3'-2'320'0,"1"2"-320"0,1-3 0 0,-1 2 0 15,2 1 3200-15,0 0 576 0,0 0 128 0,-1 0 0 0,1 0-848 16,0-2-176-16,0 2-48 0,0 0 0 15,0 0-784-15,0 0-144 0,0 0-48 0,0 0 0 0,0 0-480 0,0 0-96 16,0 0-32-16,0 0 0 0,0 0-432 0,13 22-96 16,-12-13-16-16,-1 0 0 0,-1 5-64 0,-1 1 0 15,1 1-16-15,0-1 0 0,-2 2-48 0,1 4 0 16,-2 1 0-16,2 2 0 0,-1-1-144 0,2 3-48 16,0 0 0-16,1-1 0 0,1 0-112 0,0 1-16 0,2-1-16 15,0-3 0-15,1 0-240 0,2-2 144 0,-1-2-144 16,0-2 128-16,1-1-128 0,-1 1 160 0,2-2-160 0,-1 1 160 31,0-2-736-31,0 2-160 16,-1-5-32-16,-2 0 0 0,-1-1-192 0,-1-6-64 0,-1 4 0 0,-1-5-11984 0,-1 2-2416 0</inkml:trace>
  <inkml:trace contextRef="#ctx0" brushRef="#br0" timeOffset="27805.57">30684 9231 2751 0,'0'2'256'0,"0"-2"-256"15,0 0 0-15,-1 0 0 0,1 0 1472 0,0 0 240 0,0-2 48 0,0 1 16 16,-2 1 320-16,1 0 64 0,0-3 16 0,1 3 0 16,0 0 224-16,0 0 48 0,0 0 16 0,0 0 0 15,0 0-624-15,0 0-128 0,0 0-32 0,0 0 0 16,0 0-384-16,-20-1-80 0,18 2 0 0,-1 2-16 0,-1 0-432 16,1 0-96-16,-1 3-16 0,-2-2 0 0,1 2-144 15,-3 1-48-15,1 2 0 0,-2 0 0 0,1 1-144 0,-3 2-48 16,-1 4 0-16,1-2 0 0,-1 4 16 0,-2 1 0 15,0-1 0-15,-1 5 0 0,1-1-16 0,0 0 0 16,2 3 0-16,0 1 0 0,1 2-64 0,1-3-16 16,1 1 0-16,0-1 0 0,3 1-192 0,1-2 176 15,0 2-176-15,3-1 160 0,1-3-160 0,-1 3 192 16,1-3-192-16,1 1 192 0,1-1-192 0,2 0 160 16,2-2-160-16,0 1 160 0,1-3-160 0,1 2 0 15,2-4 0-15,1 0 128 0,1 1-128 0,0-3-144 0,2 2 144 16,-2-3-208-16,1-1 80 0,0 1 128 0,0-2-208 15,-1 0 80 1,1-1-384-16,-1-3-64 0,0 2 0 0,0-1-16 16,1 2-144-16,-3-4-32 0,1 1 0 0,0-1 0 15,-1-1-992-15,0 0-208 0,-1-2-32 0,-2 0-13440 0</inkml:trace>
  <inkml:trace contextRef="#ctx0" brushRef="#br0" timeOffset="28310.95">30940 9648 19343 0,'-3'-1'1728'0,"2"1"-1392"0,0 0-336 16,1 0 0-16,0 0 992 0,0 0 128 0,0 0 32 0,-3 0 0 15,2-3 672-15,-1 3 144 0,-2 0 16 0,4 0 16 16,0 0-640-16,0 0-128 15,0 0-16-15,0 0-16 0,0 0-224 0,-24 3-32 0,18-2-16 0,0 2 0 0,0 0-160 16,-2 1-48-16,1 1 0 0,-2 1 0 0,3 4-368 16,-1-4-80-16,1 4-16 0,-1 0 0 0,2 2 0 0,1 0 0 15,0 2 0-15,1-2 0 0,1 3-128 0,2-2-128 16,-1 0 144-16,1 0-144 16,1-1 160-16,0 0-160 0,0-2 160 0,1 3-160 0,0-4 160 0,1 0-160 15,-1 1 160-15,0 0-160 0,1 0 128 0,1 2-128 16,-1-3 0-16,2 1 0 0,-1 0 0 0,0-2 0 15,-1 0 0-15,0-2 0 0,1 0-240 0,-1 0-80 16,2-2-32-16,-1-2 0 16,0 0-208-16,-1 0-32 0,1-2-16 0,0 0 0 15,0 0-1536-15,-1-2-304 0,1 0-64 0,0-1-16 0</inkml:trace>
  <inkml:trace contextRef="#ctx0" brushRef="#br0" timeOffset="28612.78">30997 9445 31503 0,'-2'-3'688'0,"1"2"144"0,0-1 16 0,0 2 48 0,2-3-704 16,0 3-192-16,0-1 0 0,1 1 0 0,-1-2 1728 0,1 2 304 0,1-3 64 0,-3 3 16 0,0 0-1184 0,0 0-224 31,0 0-64-31,0 0 0 0,0 0-432 0,0 0-80 16,0 0-128-16,0 0 176 0,0 0-176 0,0 0 0 16,0 0 0-16,0 0 0 15,0 0-1056-15,0 0-96 0,0 0 0 0,0 0-16176 0</inkml:trace>
  <inkml:trace contextRef="#ctx0" brushRef="#br0" timeOffset="29341.17">31072 9117 11967 0,'1'-5'528'0,"1"3"112"0,-1-2-512 16,0 2-128-16,0 2 0 0,0-3 0 0,1 3 1072 0,0-1 176 0,2 1 32 0,0-5 16 15,1 1 864-15,1 1 160 0,0-1 48 0,-1 1 0 0,1 0-352 16,-1 0-64-16,0 3-16 0,-1-2 0 0,-1 2-352 0,1 0-80 16,-1 2-16-16,0 1 0 0,0-2-592 0,-1 4-128 15,2 0-32-15,-3 3 0 16,2 1-352-16,-1-1-80 0,-1 4-16 0,1-2 0 0,0 5-32 0,1-3-16 15,-1 2 0-15,2 0 0 0,1 3-32 0,0-1 0 16,0 2 0-16,2-1 0 16,0 2-48-16,1 2-16 0,0-1 0 0,2 0 0 0,-1 1 48 0,0-2 16 15,-2 2 0-15,0 2 0 0,0-1 48 0,-1 0 16 16,-1 3 0-16,-1-2 0 0,-1 2 32 16,1-3 0-16,-3 3 0 0,0-3 0 0,-1 1-16 0,0-1 0 15,-1 0 0-15,-1-1 0 0,-2-1-32 0,0 0 0 0,-2 1 0 16,0-3 0-16,0-2-96 0,-3 1-32 0,2-4 0 0,-3 2 0 15,1-3 0-15,0 1-128 0,0-3 192 0,-3-1-64 16,1 1-128-16,-1 0 0 0,1-1 0 0,0 0 0 16,1-3 0-16,0-1 0 0,0 0 0 0,1 1 0 15,2-5-320 1,0 2-80-16,0-1-32 0,2-2 0 0,0 0-336 0,2 0-80 16,-1 0-16-16,2-2 0 0,-1-1-160 15,1 2-16-15,0-2-16 0,2 0-17568 0</inkml:trace>
  <inkml:trace contextRef="#ctx0" brushRef="#br0" timeOffset="30667.23">31406 10339 20271 0,'-3'-2'896'0,"2"-1"192"0,1 2-880 0,-1 1-208 16,1 0 0-16,1 0 0 0,-1 0 1184 0,1-3 192 16,1 3 32-16,-1 0 16 0,0 0 576 0,-1 0 112 0,0 0 32 0,0 0 0 15,0 0-512-15,0 0-96 0,0 0-32 0,0 0 0 16,0 0-608-16,0 0-112 0,0 0-16 0,0 0-16 15,0 0-288-15,0 0-48 0,-7 23-16 0,2-15 0 16,1 0-16-16,0 0 0 0,1 2 0 0,-1 0 0 16,-1 5 0-16,1 1-16 0,-1 3 0 0,2 3 0 15,-1 0 16-15,1 3 16 0,0-2 0 0,2 5 0 0,-2 0-144 16,3 2-16-16,-1 1-16 0,1-3 0 0,1 2-64 16,-1-2-16-16,0 1 0 0,1-2 0 0,-1-2-144 0,0-3 0 15,-1-2 0-15,0-1 0 16,-2 2 0-16,1-5 0 0,-1 1 0 0,0-1 0 15,-1-2-368-15,0-1-48 0,2-1-16 0,-2-2 0 16,0 0-304-16,1-3-64 0,-1 0-16 0,1-2 0 16,1-4-272-16,0 1-48 0,-2-2-16 0,1 0-17072 0</inkml:trace>
  <inkml:trace contextRef="#ctx0" brushRef="#br0" timeOffset="31128.44">31041 10759 28559 0,'-2'0'2544'0,"0"0"-2032"0,1 0-512 0,1-2 0 0,0 2 1216 0,1 0 128 0,1 0 48 16,-1 0 0-16,1 0 416 0,2-2 96 0,1 2 16 15,-5 0 0-15,0 0-1216 0,0 0-256 0,25-8-32 0,-18 6-16 31,3-2-32-31,0 0-16 0,2 2 0 0,3-4 0 0,1 2 16 0,3-2 0 0,2 1 0 0,2 0 0 32,3-1-16-32,1 1 0 0,1-2 0 0,-1 2 0 15,0 3-144-15,2-2-16 0,0 2-16 0,2 2 0 0,0-3-176 16,0 3 0-16,-3 0 0 0,-2 0 0 0,2 0 0 16,-4 0 0-16,0 0 0 0,-2 0 0 0,-1 0 0 15,-1 0-176-15,-3 0 16 0,-2 0 0 16,-3-1-688-16,-4-1-144 0,-2-1-32 0,-4 2-18352 15</inkml:trace>
  <inkml:trace contextRef="#ctx0" brushRef="#br0" timeOffset="31953.25">32025 10089 35935 0,'0'-5'3200'0,"2"4"-2560"0,0 1-512 0,-1 0-128 15,1 0-544-15,-1-2-128 0,1 2-32 0,2-4 0 0,0 1 1600 16,1 0 320-16,0-1 64 0,-3 1 16 0,1 1-496 0,-2 1-96 16,-1 1-32-16,0 0 0 0,-3 1-288 0,1 1-64 15,-1 2-16-15,0 2 0 0,-2 1 16 0,0 2 16 16,0 1 0-16,-1 5 0 0,-1 1-112 0,1 0-32 15,4 5 0-15,-3-1 0 0,2 2 16 0,2 3 0 16,0-3 0-16,1 3 0 0,1 1 32 0,2-1 0 16,0-3 0-16,1 4 0 0,0-1 80 0,-1 3 32 0,2 1 0 0,-1 3 0 15,0-4-176-15,-2 1-48 0,0 2 0 0,-1 1 0 16,-1-1 32-16,-1-3 0 0,-1 1 0 0,-1-3 0 16,-1 0 176-16,-1-2 48 0,1 1 0 0,-2-3 0 15,1 3-208-15,-1-3-48 16,0 0 0-16,0-2 0 0,1-1 0 0,-2-1 0 0,4 0 0 0,-1-3 0 15,0-3 0-15,3 0 0 0,0-2 0 0,0-2 0 0,1-2-128 16,0-1 192-16,0-2-192 0,1 0 192 0,0-2-32 16,0 2 0-16,1-3 0 0,-1 0 0 0,0-3-32 0,0 2 0 15,2-4 0-15,-1 1 0 16,-2 4 96-16,0 0 16 0,8-20 0 0,-6 12 0 0,2-6-240 0,0 2 0 16,-1-3 0-16,1-1 0 0,2-3 0 0,-1 0-160 15,2-2 32-15,1-2 0 16,-1 1-96-16,2-1-16 0,2-2 0 0,-1 0 0 15,1 3-16-15,0 0 0 0,0-1 0 0,1 2 0 16,-1 4 256-16,-1 2 0 0,1 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1:16:39.3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2520 5898 15663 0,'-18'-7'1392'0,"3"1"-1120"0,0 1-272 0,5 4 0 0,3-2 2176 0,3 3 368 0,-2-2 80 15,-7 0 0-15,-6-1-768 0,-7 0-144 16,-5 1-48-16,-2 4 0 0,1-2-752 0,0 3-144 0,0 2-48 0,0 1 0 16,-2 3-576-16,1-3-144 0,-3 1 0 0,0-1 0 15,-2 0 0-15,0 1 0 0,-2-1 0 0,2-2 0 16,1 0 160-16,0 3-160 0,-3-1 192 0,0-2-192 16,1 2 320-16,-1-3-64 0,2 4 0 0,-2-5 0 15,1 2 192-15,-2-4 48 0,3 2 0 0,2-2 0 16,2 0-48-16,2 2-16 0,-1 0 0 0,-2-2 0 15,2 4 16-15,0-2 0 0,-1 4 0 0,2 1 0 16,4-4-256-16,2 3-64 0,3-2 0 0,2 2 0 16,3 1-128-16,0-1 0 0,4-3 144 0,-1 6-144 15,2 1 0-15,2 0 0 0,3 5 0 0,-1-2 128 0,2 3-128 0,0 3 0 16,2 3 0-16,0 4 0 0,3 3-208 0,0 2 32 16,-1 6 16-16,3-3 0 0,-1 5 160 0,0-1 0 15,1 0 0-15,0 3-128 0,-2-4 128 0,2 8 0 16,0 5 0-16,0 8 0 0,-1 10 0 0,0 2 0 15,-2-2 0-15,1 0 0 0,-1-1 0 0,0 12 0 16,-2 10 0-16,-1 5 0 0,-1-2 0 0,0 6 0 16,-2 4 0-16,-1 10 0 0,-1 6 0 0,-1 5 0 15,1-13 0-15,-3 11 0 0,1 12 128 0,0 3-128 16,2 2 160-16,1-2-160 0,0 7 192 0,3-4-64 16,1 3-128-16,3 1 192 0,2-1-192 0,1 6 144 15,1 7-144-15,1-6 128 0,-1-14-128 0,-1 14 0 16,0 6 0-16,0 4-176 0,-1-5 176 0,-2 1 0 15,1-1 0-15,-2 5 0 0,3 5 0 0,-2-3 0 0,1-5 0 0,-1-4 0 16,2 5 0-16,0 5 0 0,2 5 128 0,-1-5-128 16,1-5 0-16,2-5 0 0,0 3 0 0,1-1 0 15,-3-2 0-15,1-3 0 0,1-6 0 0,0 3-192 16,0 5 192-16,0-9 0 0,-1-10 0 0,2 1 0 16,0 3 0-16,0-3 0 0,-2-10 0 0,1 0 0 15,-1 4 0-15,0-14 0 0,1-8 0 0,-1 7 0 16,2 10 0-16,-3-4 0 0,-1-8 160 0,2-2-160 15,1 5 0-15,1-5 0 0,1-5 0 0,-1-1-160 16,1-1 160-16,-2-2 0 0,2-1 160 0,-2-4-160 16,-1-3 0-16,-1 1 0 0,2-3 0 0,-2-3 0 15,0-1 0-15,-1-9 0 0,-1-4 0 0,1 2 0 0,-1 4 0 0,1-5 0 16,-1-14 0-16,1 2 0 0,0 2 0 0,1-4 0 16,0 2 0-16,0-4 0 0,1-4 128 0,-1-1-128 15,1-1 0-15,0-4 0 0,-1-3 128 0,0-3-128 16,0 0 0-16,1-5 144 0,-2 3-144 0,-2 0 0 15,1 5 0-15,0-3 0 0,-2-3 0 0,2-3 0 16,-1-1 0-16,-1-3 0 0,1-2 0 0,-1-3 0 16,1-1 0-16,-2-3 0 0,0 0 0 0,1-2 0 15,-1-2 128-15,-1 1-128 0,1-2 0 0,-1 1 0 16,2-2 0-16,0 0 0 0,1 0 0 0,0-1 0 16,0 1 0-16,-1 0 0 0,1 0 0 0,0 0 0 15,-2-1 0-15,1-2 0 0,2 2 0 0,-1-4 0 16,-1 4 0-16,2-2 0 0,0-1 0 0,-1-2 0 15,1 0 0-15,-1 0 0 0,0-2 0 0,2-4 0 16,-1 0 0-16,0-2 0 0,1 1 0 0,0-3 192 16,1 1-64-16,2-1 0 0,2 0-128 0,1 0 192 0,1 0-192 0,3-1 192 15,1 2-64-15,3-2-128 0,3 1 192 0,4 0-64 16,3 0-128-16,0-3 160 0,2 3-160 0,2-2 160 16,-1 0-160-16,-1 0 0 0,0 1 0 0,1-2 0 15,-1 1 0-15,-1 1 0 0,1-2 0 0,0 1 0 16,1 0 0-16,-2 2 0 0,-2-2 0 0,3 2 0 15,5-3 0-15,0 2 0 0,0-1 0 0,2-2 0 16,3 0 0-16,2-1 0 0,3-1 0 0,1 0-176 16,0-1-64-16,0-2-16 0,0 1 0 0,3-4 0 15,3 0-640-15,4-3-128 0</inkml:trace>
  <inkml:trace contextRef="#ctx0" brushRef="#br0" timeOffset="1434.35">17082 7235 21183 0,'-2'13'1888'0,"1"-4"-1504"0,1 0-384 0,0-2 0 0,3 0 1088 0,-2 3 128 0,1 11 48 0,2 8 0 16,1 15-480-16,1 4-80 0,0 5-32 0,-1 0 0 15,3 2 0-15,-2-5 0 0,0 1 0 0,0 0 0 16,1-4 144-16,-1-7 16 0,-3 1 16 0,1-6 0 15,0-3 176-15,-3 0 16 0,0-3 16 0,-1-1 0 16,0 0-224-16,-1 3-32 0,0-2-16 0,-2-3 0 16,2-1-352-16,-1-3-80 0,0-4-16 0,2-2 0 15,-1-3-144-15,0-3-48 0,1-4 0 0,0-2 0 16,0-2-144-16,-1-2 0 0,1-2 0 0,-2-6 0 0,1 0 0 16,0-5 160-16,0 3-160 0,0-8 160 15,-1-5-32-15,1-5 0 0,1-4 0 0,0-6 0 0,1-3-128 0,1 1 0 16,-1 2 0-16,1-1 0 0,3 1 0 15,1 0 0-15,2 1 0 0,0 0-176 0,1 4 32 0,1 7 0 16,0 1 0-16,2 3 0 0,1 4 144 0,-1 2 0 16,3 2 0-16,0 3 0 0,2 1 0 0,-1 3 0 15,3 1 160-15,-2-1-160 0,0 5 128 0,-1 1-128 16,2 1 0-16,-5 3 0 0,1 1 0 0,-1 2 128 16,0 1-128-16,0 1 0 0,1 2 128 0,-2 2-128 15,2 0 176-15,-2 2-176 0,2-1 176 0,-2 3-176 16,1-3 160-16,-2 5-160 0,1-2 192 0,-2 0-64 15,2 0-128-15,-2 3 192 0,1-1-32 0,-2 2-16 16,1-4 0-16,-3 0 0 0,1-1-16 0,-1 1-128 16,1 0 192-16,-2-1-64 0,1 2-128 0,-1-2 0 0,1 1 144 0,-2-2-144 15,0 1 0-15,-2-3 0 0,2 0 0 16,-1-2 128-16,0-2-128 0,-2-2 0 0,1-1 0 0,-1-2 0 16,0-3 0-16,1 0 0 0,-2 0 0 0,2-3 0 15,-2-3 0-15,0-3 0 0,-1-1-128 0,0-2 128 31,0-2-832-31,-2-3-96 0</inkml:trace>
  <inkml:trace contextRef="#ctx0" brushRef="#br0" timeOffset="2406.36">18122 7658 9215 0,'-2'4'816'0,"0"-4"-656"0,-1 3-160 0,3 0 0 0,0-3 2176 0,0 1 416 0,0 2 80 0,2 3 16 0,-2 0-1264 15,0 4-240-15,0 2-48 0,0 1-16 0,1 3 48 0,0-4 16 16,0 0 0-16,1 2 0 0,0 1-160 0,-1 1-16 16,1 0-16-16,-1 0 0 0,0 0 272 0,0 3 48 15,1-1 16-15,-1 1 0 0,1 1-240 0,-1 2-64 16,1-2 0-16,0 1 0 0,-1 1-448 0,3 0-112 16,0 0-16-16,0 3 0 0,2-3-224 0,0 1-48 15,3-1-16-15,0-2 0 0,1-2 64 0,2 1 16 16,0-1 0-16,-1-4 0 0,3 1-80 0,-2-5-16 15,3 0 0-15,0-2 0 0,1-4-144 0,1-1 128 16,2-3-128-16,-1-3 128 0,2-1 0 0,0-2 0 16,1-4 0-16,-3 2 0 0,2-6-128 0,1-1 128 15,0-1-128-15,0-4 128 0,-2 2-128 0,-1-1 0 16,2-6 0-16,-1 2 0 0,-2 2 0 0,0-5 0 0,-1-2 0 16,0-1 0-16,-1 1-128 0,-2-1 128 0,-4 7 0 0,0-3 0 15,1-1 0-15,-3-1-176 0,-2 1 176 0,-1 4-128 16,-1 3 128-16,-2-1 0 0,-1 3 0 0,-3 1 0 15,1 2 0-15,-2 2 0 0,-1 0 160 0,0 2-160 16,1 0 144-16,0 1-144 0,0 3 128 0,-1 0-128 16,1 2 0-16,0 2 0 0,0 1 0 0,-1 1 0 15,0 3 128-15,0 1-128 0,0 1 0 0,0 2 128 16,0 6-128-16,0-3 0 0,2 4 0 0,1 5 0 16,-2 1 0-16,3 4 0 0,0 0 0 0,0 3 0 15,2-1 240-15,1 0-48 0,1 1 0 0,-1 2 0 16,2-1 128-16,0 1 0 0,-1-3 16 0,0-2 0 15,1 5-48-15,-1-4-16 0,2 0 0 0,-1 0 0 16,0-3-96-16,1-2-32 0,-1 0 0 0,3-1 0 0,0-5-144 16,0 0 0-16,0-3 0 0,0-3 0 0,1-2-128 0,-2-3-16 15,1 0 0-15,-1-6 0 16,2 0-560-16,-1-3-128 0,1-2 0 0,-2 0-16 16,0-5-48-16,0 0 0 0,0 0 0 0,0-3-11520 15,2-1-2320-15</inkml:trace>
  <inkml:trace contextRef="#ctx0" brushRef="#br0" timeOffset="3183.35">19066 7805 4607 0,'0'3'400'0,"-1"-3"-400"0,0 2 0 0,0-2 0 0,1 1 4224 0,0-1 768 0,0 3 160 0,-2-1 32 0,0 2-1840 0,-1-1-352 0,0 1-80 0,0 3-16 16,0-1-1088-16,0 0-208 0,1 0-64 0,0 0 0 15,1 3-960-15,1-2-192 0,0 3-32 0,1 1-16 16,1-1-208-16,-1 3-128 0,1 0 128 0,1 2-128 16,1-2 256-16,-1 0-32 0,1 2 0 0,0 1 0 15,-1-4 48-15,0-2 16 0,-2 0 0 0,2 0 0 16,0 2 32-16,1 1 0 0,0-1 0 0,1-2 0 15,-2-1-96-15,2-3-16 0,-2-2 0 0,0-3 0 0,0-1-208 0,1-1 0 16,-2-2 128-16,2-3-128 0,-2-1 0 16,2-2 0-16,-1-5 0 0,-1-1 0 0,0-1 0 0,1-3-208 15,1-5 32-15,-1 1 16 0,1-6-112 0,0 1-32 16,-1-1 0-16,1-4 0 0,2 1 112 0,1 0 0 16,-1-1 16-16,1 5 0 0,3 3 176 0,0 3 0 15,1 6 0-15,0 1 0 0,2 3 128 0,-1 4 128 16,0 2 0-16,2 2 16 0,-1 2 64 0,1 4 16 15,1 2 0-15,-1 2 0 0,-1 2-352 0,1 3 0 16,-1 2 0-16,0 2 128 0,-2 5-128 0,-1 0 0 16,0 2 0-16,-2 3 0 0,-2 0 0 0,1 1-160 15,-2-2 160-15,-2 1 0 0,0-1-128 0,-1 0 128 16,-1 1 0-16,1 0 0 0,-2-3 0 0,1-2 0 0,-1-2 128 16,1-2-128-16,-1-2 144 0,1-3-144 0,2-1 128 0,1-6-128 15,-2-1 128-15,2-3-128 0,1-1 128 0,-2-2-128 16,4-6 0-16,-2-4 0 0,2 0 0 0,-1-6 0 15,2-2-160-15,-2-1-112 0,1-4-32 0,1 0 0 16,-1-5-32-16,0-1-16 0,2-3 0 0,-1 1 0 16,0-1 208-16,1 1 144 0,1 5-192 0,0 3 192 15,2 4 0-15,-1 3 0 0,0 5 0 0,2 1 144 16,-1 2 144-16,2 2 32 0,-2 3 0 0,2 0 0 16,-1 2-128-16,1 1-32 0,-1 3 0 0,1-3 0 15,0 6-160-15,0 0 0 0,1 3 0 0,0 1 0 16,1 3 0-16,-1-1 0 0,1 4 144 0,0 2-144 15,0 2 0-15,2 4 144 0,-1 1-144 0,1 4 0 16,1 1 192-16,-1 2-192 0,1-2 192 0,-3 0-192 0,0-2 368 16,-1-2-48-16,0 2 0 0,0-3 0 0,0 1-48 0,-2-2-16 15,2-1 0-15,-3-2 0 0,-1-2-256 0,1 0 0 16,-3 0 0-16,0-1 0 0,0-2 0 0,-3-4 0 16,0 1 0-16,-1-4-144 15,-1 1-400-15,-2-6-80 0,1 1-16 0,-2-2 0 16,0 0-432-16,-1-3-80 0</inkml:trace>
  <inkml:trace contextRef="#ctx0" brushRef="#br0" timeOffset="3849.44">20716 7887 28559 0,'-3'-10'1264'0,"2"4"272"0,-1-3-1232 0,2 4-304 0,0 3 0 0,-1-2 0 0,-1-1 1088 0,0-2 176 0,-1-3 16 0,-2-3 16 15,-1-4-16-15,-1 3 0 0,-1 5 0 0,0-1 0 16,-2 1-944-16,-1 3-192 0,0-2-144 0,-2 3 192 0,1 4-192 0,-3-1 192 16,1 2-192-16,-2 2 192 0,1 2-32 0,-1 0 0 15,-1 2 0-15,1 0 0 0,5 0-32 0,-4 0-128 16,-1 4 192-16,1-1-64 0,3 1-128 0,-1 3 160 16,2 2-160-16,0 4 160 0,2-3 0 0,0 4 0 15,-1 1 0-15,1 2 0 0,0 2-160 0,1 0 0 16,3-2 0-16,1 1 128 0,3-5-128 0,0 0 0 15,2 0 0-15,3-2 128 0,-1 1 64 0,3-3 0 16,2-1 0-16,1-2 0 0,2 1-192 0,0-4 192 16,0 0-192-16,3-3 192 0,-1-2-64 0,2 0 0 15,1-4 0-15,0-3 0 0,0 2-128 0,0-4 0 16,0 0 0-16,2-4 0 0,-1 1-432 0,0-3 48 16,1 0 0-16,-1-1 0 15,-2 1-272-15,1-2-48 0,1-2-16 0,0-2 0 16,2-2 224-16,-4 3 48 0,-3-1 16 0,-1 3 0 0,-2 2 560 0,-2-2 128 0,-2-1 0 15,-1-1 16-15,-1 1 496 0,-2 4 112 0,-1-4 16 0,-1 5 0 16,-2 0-448-16,1 2-96 0,-1 4-16 0,-1 4 0 16,1 0-144-16,-1 3-48 0,0 4 0 0,-1 2 0 15,2 1-144-15,-1 2 128 0,1 2-128 0,2 2 128 16,0 2-128-16,0-2 0 0,2 3 0 0,-1 1 0 16,2 1 192-16,1 1 0 0,1 0 0 0,-1 3 0 15,2-3-64-15,0 0 0 0,1 1 0 0,1-5 0 16,0 1-128-16,2-2 0 0,-2-1 0 0,0-1 0 15,2-5 0-15,-1-1 0 0,0-3 0 0,1-3-176 16,1 0-512-16,0-3-96 16,0-3-32-16,-1-3-17696 0</inkml:trace>
  <inkml:trace contextRef="#ctx0" brushRef="#br0" timeOffset="4366.64">21086 7895 32255 0,'-3'14'1424'0,"2"-2"304"0,1 1-1392 0,0-3-336 0,2-4 0 0,0 0 0 0,-1 3 592 0,1 4 48 15,2 12 16-15,0 4 0 0,0 5 688 0,-1-4 128 0,0-3 16 0,-2-3 16 16,0-3-1104-16,-1-5-208 15,-1-4-64-15,0-2 0 0,-1-1 64 0,1-6 16 0,0 0 0 0,-1-2 0 16,0-1 0-16,1-3 0 0,0-1 0 0,0-3 0 16,1 1-32-16,-2-6-16 0,1-3 0 0,1-1 0 15,0-4-160-15,0-2 192 0,1 0-192 0,-1-7 192 16,2 4-192-16,-2-3 0 0,1-4 0 0,1-3 0 16,1 2 0-16,2 1 0 0,1 2 0 0,1 2 0 15,3 3-192-15,1 3 48 0,2 3 0 0,2 3 0 16,-2 1 144-16,3 4 192 0,3 0-32 0,1 3-16 15,1 2 192-15,1 0 48 0,3 2 0 0,-1-1 0 16,2 2-144-16,1-4-32 0,1 4 0 0,-2-3 0 0,-2 3-208 16,0 2 128-16,-2-2-128 0,0 6 0 0,-2 1 0 15,0 3 0-15,-2 4 0 0,0 2 0 0,-2 3 176 0,-1 0-176 16,-3 6 192-16,-1 0-192 0,-1 3 160 0,-2 1-160 16,0 0 128-16,-2 1-128 0,1-1 0 0,-3-1 0 15,1 1 0-15,-1-2 0 0,-1 1 0 0,-1-3 0 16,-1-4 0-16,-1 0 0 0,-1 3-240 0,0-1-16 15,-2-4-16-15,1-1 0 16,-1-1-352-16,1-4-64 0,-1-2-16 0,1-4 0 16,1-2-336-16,1-2-80 0,1-2-16 0,0-2-16416 0</inkml:trace>
  <inkml:trace contextRef="#ctx0" brushRef="#br0" timeOffset="4933.34">22440 7615 34095 0,'-3'0'1504'0,"1"0"320"0,-1 2-1456 0,2-2-368 0,0 2 0 0,0-2 0 0,-1 2 448 0,-1 0 32 0,-4 0 0 0,-2 3 0 16,-4 2 352-16,-2-1 80 0,-1 3 16 0,-1 1 0 16,-3 0-688-16,-1 2-240 0,-1-2 144 0,0 2-144 0,-2 1 304 15,2-3-32-15,-2 2 0 0,2 0 0 16,1-2-16-16,1 0-16 0,2 0 0 0,-1-4 0 0,2 0-112 0,1-2 0 16,2-1-128-16,2-1 192 0,2-1-192 0,3-2 0 15,2 1 0-15,1 0 0 0,3-2 0 0,1 0 0 16,1 2-144-16,1-1 144 0,3 0-288 0,2 1 32 15,2 0 16-15,1 0 0 0,3-3 240 0,3 2 0 16,1 1 0-16,3 0 0 0,1 0 0 0,2-2 160 16,1 4-32-16,2-2 0 0,0 1-128 0,1 2 0 15,1-2 0-15,1 4 0 0,-1-1 0 0,1 4 0 16,2-1 0-16,-2 2 0 0,-1 4 0 0,-2-1 0 16,-2 4 0-16,-2 0 0 0,1 3 0 0,-5-2 0 15,0-1 0-15,-1 5 0 0,0 4-144 0,1 1 144 16,-5-1-192-16,0-2 192 0,-2 4-192 0,-4-1 64 15,0-1 128-15,-2-3-208 0,-2 3 208 0,-3-3 0 0,-1 2 0 16,-1 1 0-16,-1-1 256 0,-3-4-64 0,-1 1-16 16,-3-1 0-16,1-2 48 0,-3-4 16 0,0 1 0 0,-2-3 0 15,2 1 48-15,-4-3 16 0,-3-1 0 0,0 0 0 16,-1-2-112-16,-5-3 0 0,-3 2-16 0,-2-3 0 16,-3 1-176-16,-2-2 0 0,-2-2 0 0,-1-2 0 15,-4-2-256-15,-2 0 32 0,-1-5 0 0,-4 0 0 31,0-1-720-31,-2-1-144 0</inkml:trace>
  <inkml:trace contextRef="#ctx0" brushRef="#br0" timeOffset="7183.43">13221 9957 11967 0,'0'4'1072'0,"0"-2"-864"0,0 2-208 0,0-4 0 0,0 2 2096 0,1-2 368 0,1 0 80 0,0 2 16 15,2 0-640-15,0 0-112 0,1 2-16 0,-1-1-16 16,1 0-416-16,0-3-80 0,0 0 0 0,0 0-16 16,-1 0-192-16,1-2-48 0,-1 1 0 0,-1-4 0 15,2 1-96-15,-2-2-32 0,0 2 0 0,1-2 0 16,-1-3-304-16,0 2-64 0,1-2-16 0,-1-1 0 16,0-2-80-16,2-2-32 0,0-1 0 0,0 2 0 0,2-6 48 0,0-2 0 15,1-2 0-15,1-2 0 0,1-1 16 0,0-2 16 16,1-3 0-16,0-1 0 0,-1 1-208 0,1-1-32 15,1-6-16-15,0 3 0 0,0-6-96 16,-1 4-128-16,-1 1 176 0,1 2-176 0,-1 0 0 0,0 2 0 16,0-1 0-16,-2 1-144 0,0 5 144 0,-2 1 0 15,0-2 0-15,-1 3 0 0,-1 5 0 0,0-1 144 16,-1 1-16-16,1 2-128 0,0 2 192 0,-1 0-192 16,2-3 192-16,2 1-192 0,-1 2 0 0,1 2 0 15,1-1 0-15,-2 3 0 0,1 2 0 0,1 0 0 16,-1 4 0-16,0 2 0 0,2 4 0 0,-2 0 0 15,3 6 0-15,-1 4 0 0,0 0 0 0,-2 5 160 16,2 5-160-16,-1-1 128 0,1 4 16 0,-2 1 0 16,3 5 0-16,0 3 0 0,0 1-144 0,1 3 0 15,2 1 0-15,-2 2 0 0,2-2 0 0,0-1 0 0,0-4 0 16,0-5 0-16,-2 1 0 0,0-3 0 0,-1 4 0 0,1-1 0 16,-2-1 0-16,1 0 0 0,-2-1 0 0,2-1 0 15,0-3 0-15,-1-3 0 0,1 0 0 16,-1-6 0-16,0-1 208 0,0-5 16 0,-1-1 0 0,0-2 0 15,0-4-96-15,0-3-128 0,1-1 176 0,-1-3-176 16,1-2 224-16,0-3-64 0,-1-2-16 0,1-4 0 16,-2 2-144-16,-1 0 192 0,1-8-192 0,-2 1 192 15,1-6-192-15,-3-2 192 0,1 2-192 0,-1-5 192 16,-1 0-192-16,-1-2 0 0,2 1 0 0,-1-3 0 16,1 1 0-16,0 2 0 0,2 0 0 0,0 3 0 0,3 1 0 15,-1 2 0-15,3-2 0 0,-1 2 0 0,2 3 0 0,-1 4 0 16,1 1 0-16,-1 5 0 0,0 2 0 0,-2 2 0 15,0 0 0-15,-2 5 0 0,-1 1 0 0,1 0 0 16,-2 0 0-16,1 2 0 0,-2 1 0 0,2 0 0 16,-1-1 0-16,0 4 0 0,0-2 0 0,-1 2 0 15,1 2 0-15,1 0 0 0,0 3-144 0,-1-1 144 16,2 5 0-16,-1 3 0 0,2 2 0 0,0 5 0 16,1 3 0-16,-1 0 0 0,0 0 0 0,-1 6 0 15,0 4 0-15,0 2 0 0,0 5 0 0,0-2 192 16,-1-3-48-16,-1 1-16 0,0 3-128 0,0 1 0 15,-1-5 0-15,0 1 0 0,-1-3 128 0,1-1 0 16,-1 1 0-16,1 0 0 0,-1-1-128 0,1-2 0 16,0-1 0-16,1 1 0 0,1-1 0 0,-1-2 0 15,1-1 0-15,-2-1 0 0,2-1 0 0,-1-5 0 0,0 0 0 16,-2 0 0-16,2-2-176 0,0-1-64 0,-3-1-16 16,1-2 0-1,-1 0-576-15,1-2-112 0,-1-1-16 0,0-2-16 16,0 0-176-16,1-4-48 0,-1-2 0 0,1-3-18336 0</inkml:trace>
  <inkml:trace contextRef="#ctx0" brushRef="#br0" timeOffset="7816.79">15276 8872 37311 0,'-3'7'832'0,"-1"-4"160"0,0 0 32 0,3 0 16 0,0-3-832 0,1 3-208 0,1-3 0 0,-2 4 0 0,0-1 752 0,-2 4 96 0,2-1 32 0,0-3 0 0,-1 2-512 0,1-1-112 15,0 0 0-15,0-4-16 0,-1 2-240 0,0-2 0 16,-2 0 0-16,-1 0 0 0,2 2 0 0,-4 0 0 16,2-2 0-16,-1 2 0 0,0 2 0 0,-1 2 0 15,-1 1 0-15,0-1 0 0,0 1 160 0,-1 2-160 16,2-2 160-16,0 4-160 0,2-1 208 0,0 0-48 0,1-1-16 0,-1 4 0 16,1 6 16-16,-1 1 0 0,2 1 0 0,0 5 0 15,0 0 32-15,-1 5 16 0,1 6 0 0,0-3 0 16,0 1 64-16,1 1 16 0,0-2 0 0,0-1 0 15,-2-2 32-15,2 1 0 0,-2 2 0 0,0 1 0 16,1 0-144-16,-2-3-32 0,0 2 0 0,0-2 0 16,-1-1-144-16,1 0 0 0,2-5 0 0,0-1 0 15,0-5 0-15,2 1 128 0,0-5-128 0,-1-4 0 16,2 1 192-16,2-2-32 0,-1 0-16 0,0-5 0 16,2 1 32-16,-1 0 0 0,0-1 0 0,2-2 0 15,2 0 80-15,-1 1 0 0,3 0 16 0,0-1 0 16,2 0 16-16,3 1 0 0,0-2 0 0,5 1 0 0,1-4-128 0,4 0-32 15,3-2 0-15,1 0 0 0,-2-1 32 0,2-2 0 16,4 1 0-16,3 0 0 0,2 2-160 0,4-2 0 16,-1-1 0-16,1 0 0 0,2 3 0 0,-1-4 0 15,2-1 0-15,-1 0-176 0,3-2 176 0,-3 0 0 16,-3-3 0-16,4 2 0 0,6-2 0 0,0 1 0 16,-1 2 128-16,-1-1-128 15,-2 4-320-15,-2 0-128 0,-2 0-16 0,-2-3-16 16,1 3-640-16,-4 1-128 0,-3 0-32 0,-2-1-19168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1:09:13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32140 10735 22111 0,'0'-3'1968'0,"2"2"-1584"0,0 1-384 0,-1 0 0 0,1 0 0 0,-1 0 0 0,0 0 0 0,2-2 0 0,-1-1 0 0,1 2 0 0,-1-2 128 0,-1 1-128 0,0 1 256 0,1-2-48 0,-1 2 0 0,-1-2 0 16,1 3 944-16,-1-3 176 15,1 0 32-15,1 3 16 0,-1-2-224 0,0 1-32 16,2 1-16-16,-2-3 0 0,0 1 48 0,0 0 0 16,2 0 0-16,-1-2 0 0,1 2-192 0,-1-1-48 0,1 2 0 0,0-3 0 0,0 2-432 0,1-1-96 15,-2 2 0-15,2-1-16 16,-1-2-128-16,1 1-32 0,-1 0 0 0,0-1 0 16,1 2-16-16,0-2-16 0,-1-1 0 0,2 1 0 15,0 1-176-15,-1 0 160 0,1-1-160 0,0 1 160 0,0 0-160 0,0-1 128 16,0 2-128-16,1-2 128 0,-1 2 64 0,1-1 0 15,0 2 0-15,2-1 0 0,-2-1-192 0,0 2 0 16,0 1 0-16,0-3 0 16,1 3 0-16,-1 0 0 0,-1 0 0 0,1 3 0 0,-2-3 0 0,1 0 0 15,0 0 0-15,-1 0 0 0,1 1 240 0,0 2-48 0,0-3 0 0,0 0 0 32,1 0-192-32,-1 0 0 0,3 0 0 0,-2 0 0 15,0 0 224-15,2 0-48 0,-2 2-16 0,1-1 0 0,1 2-160 0,-2 3 0 16,0-2 0-16,-1 2 0 15,0 3 0-15,-1-3 0 0,-2 5 0 0,-1 1 0 16,1 3 0-16,-2-1 0 0,0 2 0 0,0 1 0 0,-2 0 0 0,0 1 0 0,1-2 0 0,-2 1 0 16,2 0 144-16,-2-3-144 15,2 1 160-15,-1 1-160 0,-2 0 0 0,2 0 128 0,-2 0-128 0,0 0 0 16,-1 0 0-16,0 2 0 0,-1-2 0 0,0-3 0 16,0 2 0-16,-2-1 0 15,0-2 0-15,-1 0-160 0,0 1 160 0,-1-3 256 0,0-2-64 0,-1 2-16 16,0-2-48-16,-1 0-128 0,1-2 192 0,-3 2-64 0,2-2-128 0,-1-1 160 15,1 1-160-15,-2-2 160 16,2 2-160-16,-2-2 128 0,0-2-128 0,-1 2 128 0,0-2-128 0,-1 0 0 16,1 0 0-16,0-2 0 0,-1 0 0 0,1-2 0 15,0 0 0-15,1-2 0 0,-1-3 0 0,0 0 0 16,-1 1 0-16,1-4 0 0,3 1 0 0,-1 2 0 16,3-2-192-16,1 0 192 15,1 2-544-15,1 1 16 0,2 0 0 0,0 2 0 31,2-1-256-31,1 1-48 0,2 1-16 0,1-1-17920 0</inkml:trace>
  <inkml:trace contextRef="#ctx0" brushRef="#br0" timeOffset="8291.76">32326 9340 27647 0,'-4'0'2448'0,"3"0"-1952"0,1 1-496 0,0-1 0 0,1 0 576 0,-1 3 0 0,0-3 16 0,0 0 0 0,0 3 560 0,0-3 96 0,0 3 32 0,0-3 0 15,0 0-432-15,0 0-80 0,0 0 0 0,0 0-16 16,0 0-48-16,16 12 0 0,-12-11 0 0,0 2 0 15,-1-1-224-15,2 2-48 0,2-3-16 0,-1 2 0 16,0 0-96-16,1 0 0 0,2-1-16 0,0 2 0 16,-1 2-80-16,2-2-16 0,-1 2 0 0,1 0 0 15,0 3-208-15,-2 1 128 0,2-3-128 0,-1 4 0 16,-1 1 0-16,1 2 0 0,1 0 0 0,0 3 0 16,0-1 128-16,-2 0-128 0,1 1 0 0,-1-1 0 15,0 0 144-15,2 0-144 0,-2 1 128 0,0 0-128 0,1 2 128 0,-2-1-128 16,2-1 128-16,0 1-128 0,0-2 192 0,1 3-64 15,1-1 0-15,1 2 0 0,-2-1-128 0,1-3 0 16,-3 3 0-16,1 0 0 0,-2 0 144 0,0-3-144 16,-1 2 160-16,0 1-160 0,-1-2 224 15,0 2-48-15,-1-1-16 0,0 1 0 0,1-2-160 0,0 0 0 16,0 3 0-16,-1-5 0 0,1 2 0 0,-1-1 0 16,1 2 0-16,-2-1 0 0,3-1 0 0,-1 1 0 15,2-1 128-15,-2 1-128 0,1-4 144 0,-1 2 0 16,0 1 0-16,0-1 0 0,1 1-144 0,0-2 128 0,0 2-128 15,-1 0 128-15,-1 1-128 0,0 3 0 0,-1-2 0 16,0 1 0-16,-1 1 0 0,-1-2 0 0,2 1 0 0,-2 1 0 16,0-2 0-16,1 1 0 0,-1 0 0 0,0 1 0 15,2-1 0-15,-1-1 0 0,0 1 0 16,1-1 0-16,1 2 0 0,-1-1 0 0,1 1 0 0,0-2 0 16,0-2 0-16,-2 0 0 0,2-1 0 0,-1 1 0 15,0-3 0-15,1 3 128 0,-3-3-128 0,0 2 0 16,0-1 160-16,-1 0-160 0,0 3 192 0,0-3-192 0,-1 2 160 15,0-3-160-15,-2 3 128 0,1-4-128 16,-1 2 128-16,0-1-128 0,0 2 128 0,0-2-128 0,-2 0 0 0,1 0 0 16,0 2 0-16,-1-3 0 0,1 1 0 0,-2 0 0 15,1-1 0-15,0 1 0 16,0-1 240-16,-1 2-48 0,1-5 0 0,-1 4 0 0,0-1-192 0,1 1 0 16,-2-4 0-16,0 4-160 0,2-3 160 0,-1 0-128 15,0-2 128-15,0 2-128 0,1-4 128 0,0 3 0 16,0-2 0-16,1 2 0 0,-1-3 0 0,0 2 0 15,1-2 0-15,-1 2 0 0,-2-1 0 0,1-1 0 16,0-1 0-16,0 1 0 0,-3 3 0 0,2-3 0 16,-2 0 0-16,0-2 0 0,1 2 0 0,-1 0 0 0,1 0 128 15,-1-2-128-15,3 2 176 0,-1-3-48 0,0 3 0 0,1-2 0 16,1-2-128-16,-1 2 0 0,1-2 0 0,1 2 0 16,0-4 0-16,2 1 0 15,-1 2 0-15,2-3 0 0,0 0 0 0,1 0 0 16,0 0 0-16,0 0 0 15,0-3-400-15,1 2-112 0,0-2-32 0,1 1 0 0,-2 2-352 16,0 0-80-16,0 0-16 0,0 0-18416 16</inkml:trace>
  <inkml:trace contextRef="#ctx0" brushRef="#br0" timeOffset="9481.12">32477 8793 1839 0,'-8'-5'160'0,"3"2"-160"0,2-1 0 0,1 1 0 0,2 3 2560 0,0 0 496 0,0 0 80 0,0 0 32 0,0-1-1200 0,0 1-240 0,0 0-64 0,2 1 0 16,-2 2 256-16,1-3 64 0,-1 0 0 0,0 0 0 15,0 0-224-15,0 0-32 0,0 0-16 0,0 0 0 16,17 14-544-16,-12-12-96 0,0 0-32 0,1 2 0 16,3 0-128-16,0 2-16 0,1-2-16 0,1 1 0 0,0 1-368 15,1 0-80-15,1-1-16 0,1 4 0 0,2-3-256 0,3 4-160 16,2 2 192-16,1-2-192 0,2 5 224 0,0-3-64 15,0 4-16-15,1 2 0 0,1-1-144 0,-3 3 192 16,-2-2-192-16,-1-2 192 0,-1 3-192 0,-2-1 160 16,1 5-160-16,0-1 160 15,-1 0-32-15,-1 0 0 0,1 1 0 0,1-1 0 0,-1 0 32 0,-1-2 0 16,0 4 0-16,-1-2 0 16,-1-2-160-16,-2-1 128 0,-1 2-128 0,0-1 128 0,-1 1 0 15,-2-4 0-15,-1 5 0 0,0 0 0 0,0 0-128 0,-2 3 160 0,1-2-160 0,-3 1 160 16,2 2-160-16,-1-2 192 0,-1 0-192 0,0 1 192 15,0 1-64-15,-1-2 0 0,1 1 0 16,-1-3 0-16,1 3-128 0,-1-3 0 0,3-2 0 0,0 0 128 16,1 1-128-16,0-1 192 0,2 1-192 0,-1-3 192 15,2 5-192-15,-2-4 0 0,-1 4 0 0,2-5 0 16,-2 2 0-16,0 1 0 0,2 1 0 0,-2 0 0 16,0 1 0-16,1 1 0 0,0 2 0 0,-1-1 0 15,-1-1 0-15,-2 0 160 16,1 2-160-16,0 2 160 0,-2-6-160 0,1 0 192 15,-2 0-192-15,2 1 192 0,-2-5-192 0,0 1 0 0,0 1 0 0,0-2 0 16,1 2 0-16,-2 1 0 0,1-1 0 0,-1 1 0 16,0 1 0-16,0 0 0 0,0 2 0 0,1-1 0 15,-1 1 0-15,1 3 0 0,-1-1 0 0,2-1 0 16,-2 3 0-16,0 0 0 0,0-2 0 0,0 3 0 16,0-4 0-16,-2-3 0 0,1 1 0 0,-1 1 0 15,-1-2 0-15,1 2 0 0,-2-2 0 0,-1 0 0 16,1 2 0-16,-1-2 0 0,1 0 0 0,-1 2 0 15,1-2 0-15,-1 3 0 0,0-3 0 0,0 3 0 16,1-3 0-16,-1 3 0 0,2-2 0 0,-2 2 0 16,1-3 0-16,0-1 0 0,-1 1 0 0,2-2 0 15,-1-1 0-15,-1-1 0 0,0 2 0 0,0-1 0 16,-1 0 128-16,-2 2-128 0,2-2 0 0,-1 1 128 16,-1-2-128-16,1 2 192 0,-2-1-192 0,2-1 192 0,-2-1-192 0,1 1 0 15,-1 2 0-15,-1-4 0 0,3 0 128 0,-3 2 0 16,0-3 0-16,-1 1 0 0,1 0-128 0,-2 0 0 15,-1-2 0-15,1 1 0 0,-2-2 128 0,1 2 0 0,-1-2 0 16,-1-1 0-16,2 0-128 0,0 2 0 0,2-5 0 0,2 0 0 16,-1 1 0-16,2-1 0 15,-1 1 0-15,2-4 0 0,-1 0 0 0,1 0-176 16,1-2 176-16,0-1-192 0,1 0-64 0,0-1-32 16,1-2 0-16,-1-2 0 0,1 2-432 0,-1-3-96 0,3-2-16 0</inkml:trace>
  <inkml:trace contextRef="#ctx0" brushRef="#br0" timeOffset="10631.06">32980 8471 1839 0,'1'-9'160'0,"1"3"-160"0,0 2 0 0,0-1 0 0,2 4 5136 0,-1-3 1008 0,2 2 192 0,1-2 32 15,4-2-4272-15,2-3-864 0,4-1-160 0,1 0-48 16,2-2 544-16,-2 0 96 0,-1-1 32 0,0 3 0 0,-1 0-560 0,1 2-112 15,-1 0-32-15,1 0 0 0,-1-2-608 0,0 4-112 16,0-3-16-16,0 3-16 0,-2 0-48 0,0-1-16 16,-1 2 0-16,-1-1 0 0,-2 4 96 0,-2-2 32 15,-1 2 0-15,1-2 0 0,-4 4-80 0,2 0-16 16,-1 0 0-16,0 1 0 0,-1 2-80 0,1 0-128 16,1 2 176-16,0 3-176 0,1 0 144 0,-1 2-144 15,0 3 0-15,0-1 144 0,0 2-144 0,0 2 0 16,-1 0 0-16,-1 1 128 0,1 0-128 0,-3 2 0 15,2-1 0-15,-2 5 0 0,-1-4 0 0,-1 2 128 16,1 2-128-16,-3-1 0 0,1 3 128 0,-2-2-128 0,-1 2 0 16,0 0 128-16,-1-3-128 0,0 0 0 0,-2 0 144 0,0 3-144 0,-1-3 0 0,0 1 144 15,-1-1-144-15,-1-3 0 0,0-3 128 0,1 0-128 16,-1-1 0 0,0-4 0-16,-1 0 0 0,-1-4 0 0,2 2 0 0,-1-2 0 0,-1-1 0 0,1-1 0 15,1 0 0-15,0-2 0 0,0-1 0 0,1-2 0 16,1 0 0-16,-1 0-144 0,2-2 144 0,-1-2 0 15,-1 0 0-15,0 2 0 0,0-4 0 0,-1 0 0 16,0-1 0-16,-1 0 0 0,1 1 0 0,1-3 0 0,1 3 0 16,0-4 0-1,3 4 0-15,1 0 0 0,1-1 0 0,3 0 0 16,0 1 0-16,2 0 0 0,2 0 160 0,-1-1-160 0,3 4 208 0,0-2-48 16,1 1-16-16,0 2 0 0,3 0 48 0,-1 0 0 0,1 2 0 0,3 0 0 15,0 0-192-15,0 2 0 16,1 0 144-16,0 2-144 15,2 0 192-15,0-1-16 0,0 4-16 0,1-1 0 0,1 3 32 16,-1 1 0-16,2 0 0 0,-1-2 0 0,1 3 0 0,0 1 0 16,2 0 0-16,-2-2 0 0,1 2-48 0,-2-2 0 0,0 2 0 0,2 0 0 15,-2 0-144-15,3 3 160 16,0-3-160-16,1 2 160 0,0 1-160 0,-3 1 0 16,2 0 0-16,-1 0 0 0,0 0 0 0,0-1-176 15,1-3 48-15,-1-1 0 16,1 0-624-16,1-4-112 0,2 0-32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1:11:02.4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28948 2901 11967 0,'1'-6'1072'0,"0"2"-864"0,0 2-208 0,-1 2 0 0,2-3 1360 0,-1 2 240 15,0-2 32-15,2 0 16 16,0-4 928-16,2 4 192 0,0-3 48 0,0 3 0 0,-1-1-816 0,0 4-144 16,-2 2-48-16,-1 0 0 15,2 1-528-15,-3 0-128 0,0 0 0 0,0 2-16 0,-2 1-496 0,1 0-112 16,0 0-16-16,-3 3 0 0,2-2-192 0,-1 2-64 16,1-3 0-16,-2 4 0 15,3-1-96-15,-3-2-32 0,2 3 0 0,-2 1 0 16,0 0 32-16,1 2 0 0,0 1 0 0,1-1 0 0,-2 0 32 0,0 4 0 0,2 1 0 0,-2 1 0 15,0 3 0-15,1 0 16 0,-1 7 0 0,0-3 0 16,-1 2-64-16,2 0-16 0,-2 6 0 0,0-5 0 16,0 2 0-16,0 0 0 15,0 1 0-15,-1 1 0 0,-1 1 112 0,3-2 16 0,-1 2 0 0,0-2 0 16,1 3-32-16,0-1 0 16,2 2 0-16,-1 1 0 0,2-2 16 0,0-1 0 0,0 1 0 0,1 1 0 15,0-1-240-15,0-1 144 0,2-2-144 0,-2 2 128 0,1 0 0 0,1-2 0 16,-1 3 0-16,0 0 0 15,0 1-128-15,-2 1 0 16,1-1 0-16,-2 1 128 0,0-2-128 0,0 3 0 0,-1-4 0 0,0 1 0 0,-1-1 128 0,0 1 0 16,0 0 0-16,0-3 0 15,0-4 32-15,0 3 0 16,0-1 0-16,1 1 0 0,-1-2-160 0,2 0 0 0,-2-2 0 0,0-1 0 0,2 1 0 0,-1-4 0 16,1-1 0-1,-1 0 0-15,1-3 0 0,-1 0 0 0,2 0 0 0,0-3 0 0,0 3 0 0,-1-3 0 16,2 0 0-16,-1-3 0 0,0 2 0 0,0-2 0 15,-1-1 0-15,2 0 0 0,-1 2 0 0,1-4 128 0,-1 2-128 16,1 1 128 0,0-4 128-16,0 0 0 0,-1 3 16 0,-1-2 0 0,1 0-272 0,0 0 0 0,1-1 0 0,-1 1 0 31,-1-4 0-31,2 1 0 0,-1-1 0 0,1-1 0 0,-1 2 0 16,0-4 0-16,0 0 0 0,-2 0 0 15,2 1 0-15,-2-1 0 0,1 0 0 0,-1 0 0 16,1-3 0-16,-1 1 0 0,0 2 0 0,0-3 0 15,1 0 0-15,-2 0 0 0,2 0 0 0,-1 0 0 16,2 2 0-16,-2-2 0 0,2-2 0 0,-1 2 0 0,2 0 0 16,-2-3 0-16,1 2 0 0,1-2 0 0,0 0 0 0,-1-2 0 15,1 1 0-15,-1 0 0 0,1 1 0 0,-1-4 0 16,-1 2 0-16,0-1 0 0,-1 1 0 0,1-3 160 16,-1 1-32-16,0 1 0 0,-2-1-128 0,1 1 0 15,-1-1 0-15,0 1 0 0,0 1 0 0,0 0 0 16,-1 0 0-16,1 2 0 0,0 0 0 0,0 0 0 15,-1 0 0-15,1-1 0 0,0 1 0 0,0-1 0 16,0-1 0-16,2-1 0 0,-1 0 0 0,0-2 0 16,0-2 0-16,1-1 0 0,-1 0 0 0,0-4 0 15,1-1 0-15,-2 0 0 0,0-2 0 0,0-2 0 16,-1-1 0-16,-1-2 0 0,0 1 0 0,-2 0 0 0,1 0 0 0,-2 1 0 16,0-2 0-16,-2 4 0 0,0-1 0 0,1 1 0 15,-1 1 0-15,0 2 0 0,0 0 0 0,2 3 0 16,1-2 0-16,0 4 0 0,2 0 0 0,-1 1 0 15,2 3 0-15,2 1 0 0,2 1 0 0,1 1 0 16,1 0-128-16,0 2 128 0,1-2 0 0,1 4 0 16,2 0 0-16,0-2 0 0,-1 4 0 0,2-2 0 15,1 4 0-15,1-2 0 0,-1 6 0 0,1 0 0 16,2 5 0-16,-2 3 0 0,2 2 0 0,0 2 0 16,-1 2 0-16,1 3 0 0,0 0 0 0,-3-2 0 0,0 0 0 0,0-1 0 15,-1 3 0-15,1-1 0 0,-1 2-128 0,-1 2 128 16,1-1 0-16,-3 1 0 15,2 1 0-15,-1-2 0 0,-2 1 0 0,0-3 0 0,0-3 0 0,0 0 0 16,1 1 0-16,-2-5 0 0,1-2 0 16,0-3 0-16,0 0 0 0,1-6 0 0,0 1 0 0,2-4 0 15,0-3 0-15,-1 2 0 0,3-3 0 0,1-3 0 16,-2 2 0-16,3 1 0 0,2-4 0 0,0-2 0 16,2 1 0-16,1-2 0 0,2-3 0 0,2 1 0 15,0-6 0-15,3 2 0 0,0-6 0 0,1-1 192 0,0-2-192 16,0 0 192-16,0-3 64 0,1-1 0 0,2-2 16 15,-1-1 0-15,3-2-272 0,1-1 0 0,1 1 128 16,-1 3-128-16,0 2 0 0,0-3 0 0,0 2 0 0,4 1 0 16,4 0 0-16,-1 1 0 0,1 1 0 0,-3 2 0 15,-3 2 0-15,-6 1 0 0,-3 3 0 0,-6 1-144 16,-3 2 144-16,-4 0-160 0,-1 1 160 0,-3-2-160 31,-3 2-1168-31,0-4-224 0</inkml:trace>
  <inkml:trace contextRef="#ctx0" brushRef="#br0" timeOffset="866.37">29000 879 7359 0,'-3'-1'656'0,"1"1"-528"0,0 0-128 0,2 0 0 0,0 0 912 0,0 0 160 0,-1 0 16 0,0-3 16 16,-2 2 1248-16,1 1 240 16,0 0 48-16,-1 0 16 0,2 0-608 0,-2 0-112 15,2 1-16-15,-1 2-16 0,-1-1-480 0,-1 2-80 16,2 0-32-16,-2-2 0 0,1 4-336 0,-2-2-64 15,1 2-16-15,-2 0 0 0,-2 2 0 0,1 1-16 16,-1-2 0-16,0 2 0 0,-2 0-304 0,0 3-64 16,-1-1-16-16,0 1 0 0,-2 3-176 0,1 2-48 15,-3 2 0-15,0 2 0 0,2-1-48 0,-3 1-16 16,0 2 0-16,-2 4 0 0,2-1 16 0,-1 3 0 16,1-1 0-16,0 1 0 0,1 2 48 0,-1-2 16 15,0 2 0-15,0-1 0 0,0-2-96 0,0 2 0 16,-1 2-16-16,1-3 0 0,3-3-48 0,-2-1 0 0,-1 3 0 15,1-2 0-15,0-2-128 0,2-1 0 0,0-4 0 0,0 2 128 16,0-2-128-16,2-3 0 0,0-2 0 0,1 1 0 16,0-3 0-16,3-2 0 0,-1 0 0 0,3-4 0 31,0 0-512-31,2-2-96 0,0-2-16 0,1-1 0 16,2-1-80-16,0-1 0 0,0-3-16 0,1 2-11632 0,2-4-2336 0</inkml:trace>
  <inkml:trace contextRef="#ctx0" brushRef="#br0" timeOffset="1357.24">28432 957 21183 0,'-5'2'944'0,"1"2"192"0,1-1-912 0,-1 0-224 0,1 1 0 0,2-1 0 0,-1 0 0 0,-2 3 0 16,-3 3 0-16,-3 5 0 0,0 4 1600 0,-3 1 448 0,2-2 64 0,1-1 32 15,3 1-512-15,0 0-96 0,0-5-32 0,2 4 0 16,4-4 0-16,0 2 0 16,2-2 0-16,3 1 0 0,2-1-864 0,2 0-160 0,0 2-32 0,3 1-16 0,0-2-176 0,2 4-48 15,0 1 0-15,2 1 0 0,0-1-64 0,1 2-16 16,0 2 0-16,-1-3 0 0,0 1 80 0,1 1 16 16,0 5 0-16,1-2 0 15,-1 0-224-15,1 3 0 0,0-1 0 0,0-1 0 16,1-1 0-16,-1 0 0 0,-1-2 0 0,1 0 0 15,-1-1 0-15,0-2 0 0,-1 1 0 0,1-4 0 0,-2 0 0 0,-1-1 0 16,2 1 0-16,-4-4 0 0,1 2 0 0,-4 1 0 16,0-3 0-16,-2-2 0 0,0 0 0 0,-1 0 0 15,-1-2 0-15,-1-1 0 0,0-1 0 0,-1-3-288 16,0 0 64-16,-1-2 16 16,1-1-1392-16,1 0-288 0</inkml:trace>
  <inkml:trace contextRef="#ctx0" brushRef="#br0" timeOffset="1926.39">29254 1846 20271 0,'0'0'1792'0,"0"0"-1424"0,2 0-368 0,-2 0 0 0,0 0 1280 0,0 0 176 15,0 3 32-15,-2-3 16 0,2 2 864 0,-1 2 160 0,0 2 32 0,0 0 16 0,-2 2-1152 0,2 3-224 32,-2-1-48-32,1 2-16 0,-1 2-464 0,1 0-96 15,1 6 0-15,1-1-16 0,0 3-240 0,1 0-64 16,0 4 0-16,3 1 0 0,0-1-48 0,-1-1-16 0,4 4 0 0,-1-4 0 16,0 4-192-16,1-4 144 0,1-3-144 0,-1 0 128 15,1-2-128-15,-1 1 0 0,0-2 0 0,-2-2 0 0,0-1 0 0,0-1 0 16,0-3 0-16,-1-4-176 15,0 0-432-15,-2-5-96 0,1 0 0 0,-1-3-17552 0</inkml:trace>
  <inkml:trace contextRef="#ctx0" brushRef="#br0" timeOffset="3034.8">29468 527 19343 0,'-3'0'1728'0,"1"0"-1392"0,2 0-336 0,2-3 0 0,-2 3 368 0,1 0 0 0,0-2 0 0,0-2 0 0,2 0 208 0,-1-2 64 15,3 0 0-15,0-3 0 0,1 2-224 0,-1-2-32 16,1 2-16-16,1-3 0 0,-1 1 416 0,-1-1 96 15,1 0 16-15,0 2 0 0,0-2 384 0,0-3 96 16,1 4 16-16,-1-4 0 0,-1 3-80 0,1-2-16 16,-1-3 0-16,1 2 0 0,0-4-400 0,2 0-96 15,-1 1-16-15,2-1 0 0,1-1-400 0,0 1-64 16,2 0-32-16,0 0 0 0,1 2-96 0,0-1 0 16,2 2-16-16,-1-1 0 0,-1 3-16 0,0-1 0 0,1 1 0 15,1 1 0-15,-1 0-32 0,0 1-128 16,-1 0 192-16,-1 0-64 0,1 1-128 0,-2 2 192 0,-1 1-192 0,0 0 192 15,-2 2-192-15,0-2 128 16,-1 3-128-16,-1 0 128 0,1 3-128 0,-1-3 192 0,-1 3-192 0,0 0 192 16,0 3-192-16,0 0 192 15,0 1-192-15,-1 5 192 0,1 1-192 0,0 2 128 16,0 4-128-16,-2-4 128 0,1 2-128 0,-1 2 0 0,0 5 0 0,0 4 0 16,1 3 0-16,0-2 0 0,-2 3 0 0,0-3 0 15,0 1 128-15,-1-1-128 0,-1-1 128 0,0-2-128 16,-1 1 128-16,-1-2-128 0,-1 0 0 0,-1-2 128 15,-1 0-128-15,0 1 0 0,-2 1 0 0,-2 0 0 0,1 0 0 16,-2-1 0-16,-1 2 0 0,0-6 0 0,-2 2 0 0,1-3 0 16,-2 0 0-16,2-1 0 0,-2-2 0 0,-1 2 0 15,1-3 0-15,-2-2 0 0,1 3 0 0,0-6 0 16,0 2 0-16,1-3 0 0,2 0 0 0,-2-3 0 16,3-2 0-16,0-1 0 15,1 2 0-15,2-2 0 0,-1 0 0 0,2 0 0 0,0-2 0 0,1 1 0 16,-1 1 0-16,3-3 0 15,0-1 0-15,2 2 0 0,1-2 0 0,-1 2 0 0,2-2 0 0,2 1 0 0,-1-3 0 16,1 3 0-16,2-1 0 0,-1-1 0 16,0 4 0-16,2-2 0 0,-1 0 0 0,0 3 0 15,-1-3 0-15,1 3 0 0,1 3 0 0,-1-3 0 16,1 3 0-16,0 3 0 0,1 1 0 0,1-1 0 0,2 4 0 0,-1-2 0 16,4 3 0-16,-1 1 0 15,2 0 0-15,1 2 128 0,2 0 128 0,0 0 32 0,1-2 0 0,1-2 0 16,2 3-16-16,-2-5 0 0,2 2 0 0,-2-4 0 15,2 1-16-15,0 0-16 0,0-1 0 0,1 3 0 16,-3-3 0-16,2 0 0 0,-1 2 0 0,-2-2 0 16,-1 0-48-16,0-2-16 0,-1 2 0 0,0 0 0 15,0-2-176-15,-2 1 128 0,0-2-128 0,-2 0 128 16,-3 1-128-16,1-3 0 0,-3 1 0 0,-1 1 0 0,-1-3 0 0,0 0 0 16,-3 0 0-16,0-3 0 31,0 1-704-31,1-2-112 0,-1 0-16 0,-1-2-20240 0</inkml:trace>
  <inkml:trace contextRef="#ctx0" brushRef="#br0" timeOffset="5019.21">24977 15603 10127 0,'0'-4'896'0,"0"-2"-704"0,0 4-192 0,0 2 0 0,0 0 1152 0,0-3 208 0,0 2 48 0,0-5 0 15,0 2 192-15,-1-2 64 0,0 1 0 0,-2 1 0 16,1 3-64-16,-3 1-16 0,1 4 0 0,-2-3 0 16,0 2 272-16,-1 0 48 0,0 2 16 0,1-1 0 15,0-2-80-15,0 2-16 0,1 0 0 0,1-2 0 0,1-2-848 16,2 2-160-16,0-2-48 0,1 2 0 0,1-2-64 0,2 0-32 16,-1 0 0-16,1 0 0 0,2 0-160 0,-2 0-16 15,-3 0-16-15,0 0 0 0,0 0-80 0,20 9-16 16,-15-6 0-16,0 4 0 0,0-1-224 0,0 0-160 15,1 4 192-15,-1-3-192 0,1 4 208 0,-1-1-64 16,1 0-16-16,0 3 0 0,2-1-128 0,-1 4 192 16,2-2-192-16,0 0 192 0,-1 0-192 0,2 1 192 15,1-2-192-15,0 2 192 0,0 1-192 0,1-1 192 0,-1 1-192 16,-1 0 192-16,1 0-48 0,-1-1 0 0,-2 1 0 16,1 0 0-16,0-2 80 0,-2 1 16 15,0-2 0-15,0 2 0 0,-2-2-64 0,1 0-16 16,-3 0 0-16,0-3 0 0,1-1-160 0,-3 0 128 0,1 0-128 0,0-4 128 15,-1 0-128-15,-1-2 160 16,1 0-160-16,0-2 160 0,1-1-160 0,-1-1 0 0,0-2 0 0,0 0 0 16,1-2 176-16,-1 0-48 0,1-4-128 0,1-1 192 15,-2-5 16-15,1 2 0 0,1-3 0 0,-1 1 0 16,2-4-64-16,-1 7-16 0,-2 5 0 0,1-3 0 16,2-3-128-16,1 1 0 0,1 2 0 0,-2 0 0 0,1 4 0 15,-2 3 0-15,2 0 0 0,-1 3 0 0,1 0-128 0,-1 0 128 16,1 3 0-16,-2 0 0 0,4 1 0 0,-1 2 0 15,0-4 0-15,0 3 0 0,2 0-128 0,-1-1 128 16,0-2 0-16,1 5 0 0,-1-4 0 0,2 1 0 16,-2 2 0-16,2-2 0 0,-2 5 0 0,2-3 0 15,0 1 0-15,-1 2 0 16,0-3 0-16,-1 1 0 0,1 4 0 0,0-1 0 16,0 3 0-16,-1-3 0 0,2-2 0 0,-2 0 0 15,-1-2 0-15,1 0 0 0,0 0 0 0,-2-3 0 16,1-2 0-16,-1 1 0 0,1 0 0 0,-1-2 0 0,0 0 0 0,0 0 0 0,-1 0 0 0,1-2 0 15,0 2 0-15,-2 0 0 16,2 0 0-16,-1-2 0 0,1 1 0 0,0 1 0 16,-1-3 0-16,1 1 0 0,0 1 0 0,-1-2 0 0,1-1 0 0,2 2 0 15,-2-2 0-15,0 2 0 0,1-2 128 0,0-2-128 16,-1 2 0-16,0-2 0 0,1 0 0 0,-1 0 128 16,1-4-128-16,-1 1 0 0,1-1 0 0,-1 0 0 15,1-2 384-15,1-3 32 0,-3 1 16 0,0-2 0 16,1-2-192-16,-1-1-48 0,-2-1 0 0,1-2 0 0,-1-1-192 0,1-1 0 15,-1-4 0-15,-1-1 0 0,2 1 0 16,-2-1 0-16,-1 2 0 0,0 1 0 16,1 0 0-16,1 4 0 0,-2 1 0 0,1 2-160 0,-1 3 160 0,0 3-160 31,0 3 160-31,-1 1-160 0,2 3-800 0,-1 2-144 0,0 1-48 0,0 0 0 16,1-1-192-16,0 4-64 0,1 0 0 0,0 0 0 31,2 0-144-31,-1 0-48 0,4 2 0 0,0 3-17760 0</inkml:trace>
  <inkml:trace contextRef="#ctx0" brushRef="#br0" timeOffset="5478.57">26237 15967 20271 0,'-5'2'1792'0,"0"2"-1424"0,3-4-368 0,1 0 0 0,1 2 752 0,-2 0 80 0,-1 1 0 0,-4 2 16 0,0 3 944 0,-2 0 176 15,2 0 32-15,1 0 16 0,1 1-176 0,2-1-48 0,2-2 0 16,2 2 0-16,2-1-512 0,1-1-128 0,3 1 0 0,0 2-16 16,2 3-480-16,0-2-80 0,2 6-32 0,0 0 0 15,1 3-64-15,1 3-16 0,-1 3 0 0,-1-2 0 16,-1 4-176-16,0-1-32 0,-1 5-16 0,-1-2 0 15,-2-3-48-15,-1 0 0 0,0 2 0 0,-1-1 0 16,0 2-192-16,-2-1 0 0,3-2 0 0,-4-4 0 16,1-3 0-16,-2-3 0 0,0-1 0 0,1-1 0 15,0-8 0-15,0 0-240 0,2-5 48 0,1-2 16 16,0-3-736 0,4-8-160-16,2-3-16 0,2-7-18112 0</inkml:trace>
  <inkml:trace contextRef="#ctx0" brushRef="#br0" timeOffset="9677.15">28480 15676 15663 0,'-7'-4'1392'0,"1"-2"-1120"0,3 3-272 0,2 0 0 0,1 1 512 0,-3 0 64 0,-1-4 0 0,-4-4 0 15,-2-2-32-15,-1-4 0 0,1 1 0 0,3 1 0 16,1 2 352-16,2 0 64 0,1-1 0 0,1 3 16 16,2-2 320-16,0 3 64 0,1 2 16 0,0-3 0 15,-1 4 288-15,0 0 64 0,-1 1 16 0,0 1 0 0,0 0-464 0,-2 1-112 16,1-2-16-16,-2 1 0 0,2 0-384 0,-1 2-64 16,-1-2-32-16,2-1 0 0,-1 1-208 0,1 1-32 15,-1-1-16-15,1 2 0 0,0-2 112 0,-1 1 32 16,1 0 0-16,0 0 0 0,0 1 64 0,2 0 16 15,-1 2 0-15,-1 0 0 16,2 0-144-16,0 0-32 0,0 0 0 0,0 0 0 0,2 0-96 0,-2 0-32 16,1 2 0-16,0-1 0 0,-1-1-16 0,0 0 0 15,0 0 0-15,0 0 0 0,0 0 32 0,12 17 0 16,-9-12 0-16,-1 1 0 0,1-1-96 0,-1 2-32 0,1 1 0 0,-2-2 0 16,2 1-32-16,-2 2-16 0,1 0 0 15,1 1 0-15,-1 0-176 0,1 2 128 0,-1 1-128 0,1-1 128 16,0 2 80-16,2-2 16 0,0 4 0 0,0-4 0 15,1 4-16-15,2-1 0 0,0 1 0 0,1 2 0 16,1-1-16-16,1 0-16 0,0 4 0 0,2-2 0 16,-2-2-16-16,0 1 0 0,0 1 0 0,-1 0 0 15,1-1 16-15,-1 2 0 0,0 0 0 0,-2 1 0 16,0-5 256-16,-1 3 48 0,1-2 16 0,-2 0 0 16,-1 3-368-16,1-5-128 15,-1 2 0-15,-1-2 0 0,-1-3 0 0,1-2 0 0,0 0 0 0,-2-1 0 0,1-3 0 0,0 0 0 16,0-1 0-16,-1 0 0 15,0-1 0-15,0-2 0 0,-1-1 0 0,1-1 0 0,-1 3 0 0,0-3 0 16,-1 0 0-16,0 0 0 0,1 2 0 0,-1-2 0 16,0 0 0-16,2 0 0 0,-1 0 0 0,0-2 0 15,-1 2 0-15,0 0 0 16,0 0 0-16,0 0 0 0,21-12 0 0,-15 4 0 0,0 2 0 0,2-3 0 16,-1-1 0-16,2 1 0 0,-2 0 0 0,1-3 0 15,-1-1 0-15,2 1 0 0,-2 1 0 0,-1-4 0 16,1 1 0-16,-1 2 0 0,0-3 0 0,-1 1 0 15,0-2 0-15,0 0 0 0,1 1 0 0,-1-1 0 16,1 0 0-16,-1 0 0 0,1 1 0 0,0 2 0 0,1 0 0 16,-1 4 0-16,-1 2 0 0,0 1 0 0,1 1 0 0,-1 4 0 15,0 1 0-15,1 0 0 0,1 4 0 0,1-1 0 16,-1 6 0-16,3-2 0 0,0 5 0 0,0-3 0 16,2 4 0-16,-1 0 0 0,1 2 0 0,-3-1 0 15,1 1 0-15,0 1 0 0,0-3 0 0,-1 3 0 16,-1-1 0-16,0 1 0 0,-1 0 0 0,2 3 0 15,-2-4 0-15,-1 1 0 16,2 1 0-16,-1-2 0 0,0-1 0 0,0 1 0 0,-1-3 0 0,2-2 0 16,-2 2 0-16,0-4 0 0,0 0 0 0,0-2 0 15,0 1 0-15,-1-1 0 0,2-3 0 0,-4 1 0 0,2-1 0 16,-1-1 0-16,1-2 0 0,-1 1 0 0,-1-1 0 0,2-1 0 16,-1-1 0-16,1-1 0 0,0 2 0 0,1-5 0 15,0 0 0-15,0-1 0 16,1-2 0-16,0-1 0 0,-1-3 0 0,2 1 0 0,-1 0 0 0,-1-5 0 15,0 1 0-15,1-2 0 0,-2-4 0 0,1-1 0 16,-1-5 0-16,0-1 0 0,0 1 0 0,-1-4 0 16,1 1 0-16,-1-4 0 0,0 3 0 0,0-2 0 15,-2-1 0-15,1 0 0 0,-1 3 0 0,0 4 0 16,0 0 0-16,0 5 0 0,1 4 0 0,-2 1 0 16,0 3 0-16,0 1 0 15,1 5 0-15,-1-1 0 0,-1 1 0 16,1 0 0-16,-1 3 0 0,0 1 0 0,0-1 0 0,0 4 0 31,0-5-1872-31,0 5-368 0,0 1-80 0,1-2-21552 0</inkml:trace>
  <inkml:trace contextRef="#ctx0" brushRef="#br0" timeOffset="10371.31">29698 16062 38703 0,'-6'0'1712'0,"2"-1"352"0,3 1-1648 0,1 0-416 0,0 0 0 0,1-3 0 0,2 3 640 0,-1 0 64 0,2-3 0 0,1 0 0 16,2-1 160-16,3-1 32 0,1-1 16 0,1 1 0 15,1-3-176-15,1 1-32 0,1 1-16 0,-2-1 0 16,2 1-96-16,0-1-16 0,1 1 0 0,0 0 0 15,0 0-96-15,0 0-32 0,0 0 0 0,-2 2 0 16,1-1-192-16,-3 4-32 0,-2 1-16 0,0 1 0 16,-3 4-16-16,-1 1 0 0,1 4 0 0,-2 2 0 15,-1 2-16-15,-1 7-16 0,1-1 0 0,-3 4 0 16,1 5-160-16,-2-4 0 0,-1 3 0 0,-3-2 0 0,1 0 0 16,-3 1 0-16,-1-1 0 0,-1 0 128 15,-1 1-128-15,-1-1 0 0,-2-1 0 0,-1 1 0 0,0-1 0 0,-3 1 0 16,0-2 0-16,-2 1 128 0,2 1-128 0,-2-1 0 15,-2-3 0-15,-2 2 0 0,-1-2 0 0,1-1-144 16,-1-3 144-16,-1-1 0 0,3-5-192 0,-1-1 64 16,1 0 128-16,-1-5-208 0,4 1 208 0,2-7-176 15,3-3 176-15,-1-1-160 0,3-1 160 0,2-1 0 16,2 0 0-16,3-1 0 0,2-2 0 0,0 2 0 16,2-2 0-16,4 1 0 0,1 2 0 0,3-2 224 0,0 0-32 15,3 3 0-15,4 2 80 0,1 0 16 0,5 2 0 0,1 1 0 16,6 0 208-16,0 1 32 0,3 2 16 0,0-3 0 15,0 2 304-15,0 2 64 0,0-2 16 0,1 3 0 16,1 0-736-16,4 1-192 0,4 0 0 0,0 1 0 16,-1-2 0-16,-2 1 0 0,0-1 0 0,-4 1 112 15,-5 0-496-15,-2-5-64 0,-4 2 0 16,-4-1-16-16,0 2-224 0,-3-3-32 0,0 2-16 16,0-3 0-16,-1-3-928 0,1-2-176 0,1-3-32 15,2-2-20528-15</inkml:trace>
  <inkml:trace contextRef="#ctx0" brushRef="#br0" timeOffset="11523.41">32521 14980 15663 0,'-2'-5'1392'0,"-1"4"-1120"0,2-2-272 0,1 3 0 0,1-1 1360 0,-1 1 224 16,-1-2 32-16,0-1 16 0,-2-1 288 0,0 1 48 0,-1-2 16 0,2 1 0 16,-1 2 208-16,1 0 48 0,-1 0 16 0,2 2 0 15,1 0-784-15,0 0-144 0,0 2-48 0,0-2 0 16,1 4-480-16,-1-1-96 0,1 3-32 0,1 0 0 15,-1 4 48-15,0 0 16 16,2 0 0-16,-2 2 0 0,0 4-192 0,1 3-32 0,0-3-16 0,0 5 0 16,-1 5-176-16,2 0-48 0,2 5 0 0,-3 1 0 15,1 2-112-15,-1 1-32 0,-1 2 0 0,2 1 0 16,-2 1-128-16,0-1 0 0,-1 3 0 0,2 2 0 16,-4-1 128-16,1-4-128 0,0 3 192 0,-2-4-64 15,0-2 160-15,-1 0 32 0,0-6 0 0,1 2 0 16,-2 1-160-16,0-1-32 0,0-2 0 0,0-1 0 0,0 1-128 0,1-3 128 15,-1 2-128-15,2-3 128 0,-1-2-128 0,1 1 0 16,0-4 0-16,-1-2 0 0,1-4 272 0,1-2-16 16,1 0-16-16,-2-3 0 0,2-4-16 0,0 0 0 15,0-1 0-15,-2-4 0 0,3 2-96 0,-1-4 0 16,0 2-128-16,1-4 192 0,0-2-16 0,0 0-16 16,2-4 0-1,-1-3 0-15,3-2 32 0,0 2 16 0,1-3 0 0,1-3 0 0,0-2-208 0,3 1 0 31,1 1 0-31,0-4 0 0,2 0 0 0,1 1 0 0,2 2 0 16,1-2 0-16,2-1 0 0,-1-1 0 0,3-1 0 16,0 1 0-16,1 0 0 0,1-2 0 0,0-3 0 15,2 1 0-15,-2-1 0 0,1 1 0 0,0 1 0 0,0 1 0 16,-2 4 0-16,-1 0-128 0,0 5 128 0,-2-1 0 16,2 3 0-16,-1 1 0 0,0 4 0 0,0-1 0 15,-2 6 0-15,1-1-128 0,-1 4 128 0,0-2 0 16,0 4 0-16,0 0 0 0,-1 1 0 0,-3 2 0 15,1-1-192-15,-2 4-16 0,-1 0-16 0,-1 4 0 16,0 0-64-16,-1 3-16 0,-2 3 0 0,1 2 0 16,-1 4 112-16,-2 2 0 0,0 1 16 0,-1 2 0 0,-2 1 176 0,-1 1 0 15,1-1 0-15,-2 1 0 0,-2-1 0 0,1-2 0 16,-1-4 0-16,-1 1 0 0,-1-4 0 0,1 0 0 16,-1-1 0-16,-1-3 0 0,1 1 192 0,-1-2 0 15,-1 1 16-15,1-4 0 0,-2 0 160 0,1-1 16 16,-2-3 16-16,0 2 0 0,-2 0 112 0,-3-3 32 15,0 1 0-15,-5-3 0 0,0 1 48 0,-3-1 16 16,0-2 0-16,-1-1 0 0,1-1-480 0,-3-1-96 16,1-1-32-16,-3-2 0 0,0-2 0 0,-2-3 0 15,2 2 0-15,2-2 0 0,1 3 0 0,4-2 0 16,0 3 0-16,2 2 0 0,0-3 0 0,0 2 0 16,3-1 0-16,-1 0 0 0,1 3 0 0,3-5 0 0,0 1 0 0,2-3 0 31,2 2-528-31,1-3-112 0,1-2 0 0,1-4-16448 0,3 0-3264 0</inkml:trace>
  <inkml:trace contextRef="#ctx0" brushRef="#br1" timeOffset="19429.49">5414 3916 3679 0,'-5'-13'320'0,"0"4"-320"0,1-1 0 0,2 4 0 0,0 2 1536 0,2 2 224 0,-1-1 48 0,0-1 16 15,-2-2-528-15,0-4-96 0,-1 0-32 0,-1 4 0 16,3 1-336-16,-2 4-80 0,1 2-16 0,0 2 0 16,0 3 80-16,1 0 16 0,-2 4 0 0,0 2 0 15,1 1 48-15,-2 3 16 0,1 0 0 0,-1 2 0 0,0 2-160 0,-1 3-32 16,0 1 0-16,-2 1 0 0,1 7-48 0,-2 0-16 16,-1 5 0-16,0 4 0 0,-1 4-64 0,0 2 0 15,0 1-16-15,0 3 0 0,-3-2 16 0,2-1 16 16,-3 7 0-16,0 2 0 0,-1 4-240 0,0 3-48 15,0 8-16-15,-1-2 0 0,1-2-288 0,1-3 0 16,0-4 128-16,-1 8-128 16,-3 7 0-16,-2 3 0 0,0 0 128 0,-1-4-128 0,1-2 384 0,-4 4 32 15,-2 7 0-15,-3 5 0 0,-1-2-240 0,-2 3-48 16,-2-5-128-16,-2 7 192 0,-3 4-192 0,-3 4 0 16,0 2 0-16,-3-5 0 0,4-4 0 0,-3 5 0 0,-2 6 0 15,2-4 0-15,6-15 192 0,-5 14-48 0,-4 11-16 0,-1 4 0 16,2-3 512-16,1-3 112 0,0-1 16 0,2 0 0 15,0 0-448-15,6-5-96 0,2-9-16 0,-2 10 0 16,-1 7-208-16,-1 2 0 0,-2-2 0 0,-2 0 0 16,1 1 0-16,-1 0 0 0,-1-1 0 0,-3 2 0 15,-4 5 0-15,0-1 0 0,6-9 0 0,-5 5 0 16,-2 7 0-16,0 1 0 0,1 1 0 0,2-5 0 16,1-5 0-16,-1 0 0 0,-1 5 0 0,3-1 0 15,6-15 0-15,-2 8 0 0,0 6 0 0,1-1 0 16,2-8 400-16,2-1-16 0,2 0 0 0,0 1 0 0,0-1-384 15,0-6 0-15,2-7 0 0,-2 8 0 0,0 3 0 0,-1-2 0 16,1-5 0-16,-2 0 0 0,0 7 0 0,-2-1 0 16,-1 3 0-16,-1-3 0 0,-1-3 0 0,1-3 0 15,0 3 0-15,1-4 0 0,4-14 0 0,2-1 0 16,0 3 0-16,0 3 0 16,-1 4 0-16,1-3 128 0,1-5-128 0,3-1 0 0,3-5 224 0,0-2-32 15,2 2-16-15,0-5 0 0,2-4-176 0,0 1 0 16,-1 0 0-16,0-2 0 0,3 0 0 0,-2 0 0 15,0 2 0-15,1-1 0 0,0-6 0 0,1-2 0 16,-1 4 0-16,1-4 0 0,2 2 0 0,1-3 0 0,-1 2 0 0,1-7 0 16,3-8 0-16,-2 3 0 0,1 0 0 0,0 0 0 15,2-6 0-15,0-3 0 0,0 1 0 0,0-2 0 16,2-1 0-16,0-2 0 0,-1 1 0 0,1-4 0 16,2-3 0-16,1-4 0 0,1-2 0 0,1-1 0 15,2-5 0-15,0 3 0 0,3-7 0 0,-1 2 0 16,2-2 0-16,-1 0 0 0,3-2-192 0,1-3 192 15,0 1-1664-15,0-4-192 0</inkml:trace>
  <inkml:trace contextRef="#ctx0" brushRef="#br1" timeOffset="20371.13">816 14895 29487 0,'-9'1'1296'0,"6"1"288"0,0 1-1264 0,3-2-320 0,2 2 0 0,-1-3 0 0,1 2 0 0,2-1 0 0,2 4 0 0,3 3 0 0,1 0 0 0,2 2 0 16,2 0 208-16,-2-1-64 0,0-2-144 0,1 2 0 15,2 1 0-15,3 2 128 0,1-2 208 0,2 2 48 16,1 1 0-16,1-1 0 0,3-1-176 0,0 2-16 16,2 1-16-16,-1-1 0 0,0-1 96 0,1 2 32 15,3 1 0-15,0-2 0 0,-1 2-48 0,3-1-16 16,3 2 0-16,3 0 0 0,1 2-16 0,4 1 0 16,3 1 0-16,0-2 0 0,1 1-48 0,-1-1-16 15,-1-4 0-15,2 1 0 0,1-2 32 0,6 3 0 16,3 3 0-16,2-3 0 0,1 3 96 0,1-1 32 0,3 1 0 15,1-3 0-15,-9 0 64 0,8 0 32 0,9 6 0 16,6-1 0-16,1 1-96 0,-2-2-32 0,-1 2 0 0,1-2 0 16,2 1-16-16,2-2 0 0,4 1 0 0,2-4 0 15,0 2-272-15,3-2 128 0,-1 3-128 0,1-6 0 16,-1 2 144-16,-1-2-144 0,-4-3 0 0,2-1 144 16,3 6-144-16,1-2 0 0,-3-2 0 0,4 0 0 15,1-5 0-15,3 4 0 0,3 2 0 0,-2-1 0 16,-8 1 0-16,4-2 128 0,5-1-128 0,-3 6 128 15,-9-4 0-15,0 2 0 0,1-2 0 0,8 2 0 16,8 2-128-16,0-1 0 0,1 1 0 0,-2-2 128 16,-1 0-128-16,2-1 0 0,2 0 0 0,0 2 128 0,-5 1-128 15,3-5 0-15,3 2 0 0,-1-2 0 0,-5 2 0 16,-1-2 0-16,0 3 0 0,0-3 0 0,2 2 0 0,-3-2 0 16,-2-2 0-16,1 2 0 0,1 3 0 0,-3-3 0 15,0 2 0-15,-4-2 0 16,-1-1 0-16,4 4 0 0,4 2 0 0,-1-1 0 0,-4-2 0 0,1 2 0 15,4 3 0-15,-4 0 0 0,-1 4 0 0,-6-5 0 16,-8-2 0-16,7 3 0 0,5 3 0 0,0-1 0 16,-4-1 128-16,-2 2-128 0,0-2 128 0,-1-2 0 15,3 3 0-15,-3 1 0 0,-2-2-128 0,0 1 0 16,-4 3 0-16,1-3 0 0,4 1 192 0,-2-2 0 16,-2-1 0-16,-2 2 0 0,-1-1-32 0,-1-1 0 0,2 1 0 0,-2 2 0 15,-2 1-160-15,-5-5 0 0,-6-4 0 0,0 4 0 16,4 0 0-16,-1-1 0 0,-1 3 0 0,-2-4 0 15,-1 0 0-15,-1-2 0 0,-1 1 0 0,-2-5 0 16,-3 2 0-16,-1-3 0 0,2-1 0 0,-2-3 0 16,-2 4 0-16,-4-5 0 0,-2 2 0 0,-4-3 0 15,-2 0 0-15,-3-1 0 0,1 0 0 0,-3-2 0 16,-3 2 0-16,-2-4-176 0,-2-1 48 0,-3 1 0 16,-4 1-496-16,-3-3-80 15,-1 1-32-15,-5 1-17760 0</inkml:trace>
  <inkml:trace contextRef="#ctx0" brushRef="#br1" timeOffset="21700.46">18473 5232 16575 0,'5'-4'1472'0,"0"0"-1168"16,-2 4-304-16,-1 0 0 0,-1 0 800 0,0 0 96 0,3-2 32 0,2 1 0 0,3 1 432 0,-2 1 96 15,1 3 16-15,-5 2 0 0,1 3-416 0,-4 3-80 16,-3 0-16-16,0 6 0 0,-3 0-208 0,-3 3-48 16,0-1-16-16,-3 5 0 0,-2-1-304 0,-4 6-48 15,-3 2-16-15,-3 5 0 0,2-2 0 0,-4 6 0 0,-6 6 0 16,-4 7 0-16,-4 7-64 0,-3 2 0 0,0 0-16 0,-3 2 0 16,0-4 144-16,-1 3 48 0,0 4 0 0,-3 5 0 15,-2 4 208-15,-3 5 64 0,1-6 0 16,-3 6 0-16,0 1-128 0,-3 5-32 0,-2 4 0 0,-3 0 0 15,4-2-288-15,-5 5-48 0,-2 7-16 0,-2 2 0 16,2-3-192-16,-2 0 0 0,0 3 128 0,-7 7-128 16,-2 6 0-16,0 3 0 0,1-7 0 0,-2 6 0 15,-4 4 192-15,2-1-48 0,8-14-16 0,-4 12 0 16,-4 7-128-16,-2 2 0 0,0-6 0 0,1 3 128 0,3 2-128 16,-1-6 0-16,4-2 0 0,-5 7 0 0,-2 3 0 0,1-6 0 15,6-8 0-15,-5 10 128 0,-5 14-128 0,-1-4 192 16,3-4-192-16,-3-2 192 0,1 4-192 0,1-2 0 15,3 0 0-15,0-2 0 0,0 0 0 0,2-1 0 16,2-2 0-16,-1-1 0 0,4 0 144 0,0-2 0 16,5-10 0-16,-2 2 0 0,0 1-144 0,1-2 0 15,2-2 0-15,0-2 0 0,6-1 0 0,-2-6 0 16,6-5 0-16,-1-1 0 0,1 3 0 0,0-3 0 16,2-3 128-16,3-3-128 0,3-5 160 0,-2 2 0 15,1 3 0-15,0-7 0 0,2-2-160 0,3-1 160 0,1-3-160 16,4-2 160-16,2-2-32 0,2 0-128 0,1 1 192 0,0-6-64 15,3-7-128-15,1 1 0 0,4-8 0 0,-3 4-176 16,1 4 176-16,-2-1 0 0,1-4 0 0,1 0 0 16,2-4 0-16,0 2 0 0,-2 4 0 0,0 4 0 15,-3 6 0-15,1-2 0 0,0 0 128 0,1-6-128 16,1-2 0-16,-3 0 0 0,-1 2 0 0,-1 2-128 16,1-2 128-16,2-5 0 0,0 2 0 0,1-2 0 15,0 1 0-15,1-2 0 0,3-4 0 0,-1 2 176 16,0 4-176-16,0-2 0 0,1-3-160 0,1-1 160 0,-2-1 0 15,2-2 0-15,3-3 0 0,-2 1 0 0,-2 2 0 0,2 0 0 16,0-2 0-16,1-1 0 0,3 0 0 0,-1-2 0 16,3-4 0-16,1-3 0 0,0 3 144 0,2-3 32 15,2-6 0-15,0 3 0 0,1 2-176 0,0-5 0 16,2 3 0-16,-2-3 0 0,1 0 0 0,-1-1 0 16,2 0 0-16,-1-3 0 0,0-2 0 0,0-1 0 15,0 1 0-15,2-4 0 16,-1-2 0-16,0 1 0 0,-1 1 0 0,2-3 0 0,1-3 0 0,-1 0 0 15,1-1 0-15,1-1 0 0,2-2-192 0,-1-3 16 16,2-2 16-16,0-3 0 16,1-2-496-16,3-4-112 0,-1 1 0 0,1-9-17984 0</inkml:trace>
  <inkml:trace contextRef="#ctx0" brushRef="#br1" timeOffset="23133.07">18709 5447 25791 0,'1'-1'2304'0,"0"-2"-1856"0,-1 2-448 0,0-1 0 0,2 2 864 0,-2-3 80 15,0 2 16-15,0-4 0 0,0-1 256 0,-3 0 48 0,1-2 16 0,-3 2 0 16,-1 2-448-16,-3-2-96 0,-2 2-16 0,-1 2 0 31,-3-2-400-31,-1 4-96 0,-3-2-16 0,-3 2 0 0,-2 0-208 0,-2 0-256 0,3 0 48 0,-4 0 16 16,-4 2 192-16,-1-2-176 0,-3 4 176 0,-1-3-160 31,-3 4 160-31,-5-1 0 0,0 0 0 0,-2 0 0 16,4-4 128-16,-1 0-128 0,-3 0 128 0,3 0-128 15,3 0 224-15,-3-2-32 0,-3 2 0 0,-3-4 0 16,0 4-192-16,-1-6 144 0,-1 0-144 0,0-3 128 16,-2 2-128-16,1-4 160 0,1 3-160 0,-2 0 160 0,-2 0 176 15,-2 2 48-15,0-4 0 0,-1-1 0 0,1 0 64 0,-3 0 0 16,0 0 16-16,-1-2 0 0,2 5-224 0,-4-6-48 16,-1 3-16-16,-1 0 0 0,0 2-176 0,-3-1 128 15,0 0-128-15,1-1 128 0,0 1-128 0,-2-3 0 16,-2 0 0-16,1-2 0 0,2 2 0 0,-1-3 0 15,-2 0 0-15,-2-2 0 0,-2 1 0 0,1 0 0 16,-1-1 0-16,0 0 0 0,1-3 0 0,-3 1 0 16,-2 4 0-16,-3 0 128 0,-2-3 64 0,1 1 0 15,3-1 0-15,-3 2 0 0,-1-2-48 0,-1 1 0 16,-2-2 0-16,-1-1 0 0,8 5-144 0,-5-3 0 0,-5 3 0 16,-3-2 128-16,1 4-128 0,3-2 0 0,5 5 0 0,-7 0 128 15,-5-1-128-15,0-1 0 0,1 1 0 0,0 2 0 16,-2 0 0-16,1-1 0 0,-2 3 0 0,3-1 0 15,8 0 0-15,-4-1 0 0,-5 0 0 0,3-2 0 16,1 2 0-16,3-2 0 0,5-1 0 0,-1 1 0 16,-4-1 0-16,-1 0 0 0,1 2 0 0,2-3 0 15,-1 2 0-15,-1-1 0 0,1 3 0 0,-2 2 0 16,-2 0 0-16,0-2 192 0,9 2-192 0,-6 0 192 16,-5 3-32-16,0 2 0 0,2-3 0 0,2-1 0 0,1 1-160 15,0 0 0-15,1 2 0 0,0-2 0 0,2-3 0 0,-1 5 0 16,1-3 0-16,2-1 0 0,-1 0 0 0,1 2 0 15,4 0 0-15,0-3 0 0,-1 6 0 0,-2-6 0 16,2 3 0-16,-2 0 0 0,4 2 0 0,-2-2 0 16,1 2 0-16,-2-2 0 15,0 0 0-15,0-1 0 0,4 4 0 0,-1-1 0 16,2 1 0-16,-2 0 0 0,0-2 0 0,1 1 0 0,4 0 0 0,1-2 0 16,0 1 0-16,4 0 0 0,4 0 0 0,-3-1 0 15,-5-1 0-15,-1-2 0 0,1 2 144 0,0 1 48 16,5-1 16-16,-1 1 0 0,1 0-16 0,1 2-16 0,0-2 0 15,2 0 0-15,1 0-176 0,-1 0 0 0,1-1 0 0,0 1 0 16,-1 0 0-16,2-1 0 0,3 0 0 0,0-1 0 16,4 0 0-16,-1 0 0 0,1-1 0 0,0 3 0 15,3 1 0-15,-1 2 0 0,1 0 0 0,1-4 0 16,2 3 0-16,1-3 0 0,1 2 0 0,2-1 0 16,0 1 0-16,0 2 0 0,-1-1 0 0,0-1 0 15,2 1 0-15,0 0 0 0,-1 1 0 0,4-3 0 16,4-1 0-16,0 1 0 0,-1-2 0 0,2 1 0 15,1 1 160-15,0-1-160 0,2 3 192 0,0-2-192 16,2 3 304-16,1-3-48 0,3 3-16 0,-1-4 0 0,4 4-240 16,-1-2 0-16,1 1 0 0,0 0-160 0,3 2 160 15,0-2 0-15,2 0 0 0,0 2 0 0,1 2-208 0,2-3 32 16,1 3 16-16,1 0 0 16,2 3-544-16,0-3-96 0,2 2-32 0,1 2-12272 15,0 0-2448-15</inkml:trace>
  <inkml:trace contextRef="#ctx0" brushRef="#br1" timeOffset="25302.37">4615 6764 15663 0,'-6'-4'1392'0,"1"2"-1120"0,1 2-272 0,3-3 0 0,-1 3 944 0,0-1 128 0,-4 1 16 0,-3-2 16 16,-2-1 640-16,0 2 128 0,2 1 32 0,2 0 0 15,1 1-768-15,3 2-160 0,1 3-16 0,2-2-16 16,1 2-560-16,1-3-96 0,2 2-32 0,2 2 0 15,1-4-256-15,0 3-176 0,4 2 32 0,0-2 0 16,0 3-32-16,4-3 0 0,1 0 0 0,3 0 0 16,2-2-16-16,4 2 0 0,0-2 0 0,3 2 0 15,-1 0 192-15,3-3-208 16,2 3 80-16,1 0 128 0,2 1-144 0,4 2 144 0,6 1 0 0,2 0 0 0,2 2 0 16,0-3 0-16,1 1 0 0,0-3 0 0,-1 2 0 15,-1-2 0-15,-3 2 0 0,8 1 0 0,5 2-144 0,4 1 144 16,2-3 0-16,-6-1-144 0,-4 0 144 0,7-3 192 15,16 4-32-15,3-1-16 0,-2 1 144 0,-2 0 32 16,0 2 0-16,0-2 0 16,2 2-64-16,1 1-16 0,5 3 0 0,3 0 0 0,-1-1-32 0,2 4 0 15,-2 0 0-15,4 3 0 0,0 0-208 0,0 1 0 16,0-1 128-16,-2 0-128 0,-3 0 0 0,2 1 0 16,3 4 0-16,2-4 0 0,0 2-128 0,-1-3 128 15,-1 1 0-15,-1 1 0 0,0-1 0 0,5 1 0 16,6 2 0-16,4 0 0 0,4 2 0 0,2-3 0 0,1 4 0 15,0-1 0-15,-1 3 0 0,3 1-192 0,2-1 192 0,-4-2-160 16,-7-3 160-16,6 2 0 0,5 4 0 0,0-1-128 16,-6-5 128-16,-1 1 0 0,2 6 0 0,2-2 0 15,2-2 0-15,5 2 0 0,4 4 0 0,2-3 0 16,2 5 0-16,1-4 0 0,-2 2 0 0,1-4 0 16,-2-6 0-16,3 1 128 0,3 5-128 0,-2-8 0 15,-1 1 0-15,-4-2 0 16,-1 0 0-16,5 0 0 0,1 1 176 0,2-1-48 0,3 0 0 0,-2-2 0 0,3 5 832 31,-1-4 176-31,2 2 16 0,-3 2 16 0,0 0-448 0,-2 1-80 16,0 0-32-16,-5-2 0 0,-7-5-384 0,-2 3-80 15,-1 3-16-15,-2-3 0 0,-5-2-128 0,1 1 160 16,4 5-160-16,-7-6 160 0,-12-2-160 0,-6-2 0 16,-1 0 0-16,9 0 0 0,9 2 0 0,0 1 0 15,-3-4 0-15,-5 1 0 0,-4-2-160 0,-3 1 160 16,-3-3-208-16,-6 2 80 15,-6-2-768-15,-3 1-128 0,-1-4-48 0,-4 1 0 16,-1 3-1072-16,-3-3-224 0,-1 2-32 0,-5-3-10528 0</inkml:trace>
  <inkml:trace contextRef="#ctx0" brushRef="#br1" timeOffset="26647.54">2661 9828 29487 0,'-5'-1'2624'0,"3"1"-2112"0,2 1-512 0,1 2 0 0,0-3 0 0,2 2-192 0,0-2 0 15,2 4 0-15,5 0 768 0,2 2 176 0,6 0 16 0,2 3 16 0,1-3-512 0,2 0-96 16,3 1-32-16,1 0 0 0,0 1-144 0,2-2 0 16,3 2 0-16,0 1 0 15,4 0-192-15,0-1-64 0,4 3 0 0,-1-1-16 16,-2-4-112-16,4 4 0 0,6-4-16 0,2 2 0 0,1 0 240 0,2 1 160 15,5 1-192-15,2 0 192 0,4 2 0 0,-1-5 0 16,0 2 0-16,3 0 0 0,5 1 256 0,1-3 128 16,6 4 0-16,2-1 16 0,4 2 464 0,0 1 96 15,-2 0 0-15,3 0 16 16,6 0-208-16,2 2-64 0,3-2 0 0,2 3 0 0,2 0-368 0,1 0-80 0,5 2 0 16,0-2-16-16,-1 1-240 0,1-3 176 0,3 2-176 0,1-2 160 15,-2 1-160-15,3-3 0 0,2 1 0 0,-1 0 0 16,3 2 0-16,-2-4 0 0,-3 0 0 0,5 3 0 15,4 1 0-15,1-4 0 16,-6 0 0-16,0 1 0 0,2 2 224 0,7-2 16 0,2 1 0 0,4-1 0 16,0-1-48-16,1 2 0 15,-2-4 0-15,2 3 0 0,2-2-64 0,-1-2-128 16,-3 3 176-16,4 0-176 0,5-3 256 0,-6 2-48 0,-11 1-16 0,5 0 0 0,3 0 32 0,-1 0 0 16,1 4 0-16,1-3 0 0,0 5-64 0,0-5-16 15,-3 2 0-15,-2 0 0 16,1 2-144-16,-2-3 0 0,-2-3 0 0,2 0 0 15,0 2 0-15,-1-2 0 0,-6-2 0 0,4 0 0 0,3 4 0 0,1-3 0 16,-7-3 0-16,4 4 0 16,1 0 0-16,-1-1 0 0,-10 0 128 0,4 0-128 0,3 1 0 0,1 0 128 15,-5 0-128-15,0 0 128 0,0-2-128 0,-5 5 0 16,-3-1 0-16,1-2 0 0,-10-3 0 0,4 5 0 31,2-3 0-31,-1 1 0 0,-2 0 0 0,1 1 0 16,-1-1 0-16,-3-2 128 0,-2 0 64 0,-1 1 16 0,-4 1 0 15,3-3 0-15,0 2 48 0,0-3 16 0,-1 2 0 0,-3 0 0 16,-4 0-272-16,0-2 0 0,-1 2 0 0,-4-1 0 16,-4-1 0-16,-5 1 0 0,-2 2-176 0,-4-3 176 15,2 0-128-15,-4 2 128 0,-2-2 0 0,-3 2 0 16,0-1-160-16,-4-1 160 0,0-2-128 0,-2-1 128 16,-1 2-400-16,-3-1 0 0,1 2 0 0,-2-2 0 15,-1 2-240-15,-1-2-32 0,-2 1-16 16,-4-2 0-16,-2 0-1504 0,-4 1-304 0</inkml:trace>
  <inkml:trace contextRef="#ctx0" brushRef="#br1" timeOffset="27736.23">2420 12682 32255 0,'18'4'2864'0,"1"1"-2288"0,-3-1-576 0,-6-2 0 0,0-1 160 0,8 4-160 15,17 3 128-15,21 4-128 16,13 2 0-16,5 1 128 0,-1-3-128 0,-4 0 0 16,-2 2 128-16,-3-2-128 0,1-2 0 0,-2-1 128 0,0 1 128 0,0-2 0 0,1 2 16 15,2 0 0 1,1 6 288-16,1 0 48 0,4 3 16 0,0-4 0 0,0-2-192 0,6 3-48 16,5 5 0-16,1-3 0 0,-3 3-224 0,5-3-160 0,3 2 192 15,6 2-192-15,6 3 0 0,3-3 0 0,1 4 0 0,-1-1 0 16,0-3 0-16,1 1 0 0,5 1 0 0,0-1 0 15,-2-5 128-15,3-1-128 0,3 6 0 0,-3-6 0 16,-4-3 640-16,0 0 32 0,4 4 0 16,4 0 0-16,2 1-368 0,0 1-80 0,3 2-16 0,-5-4 0 15,-10 3-32-15,10 2-16 0,14 0 0 0,-1 2 0 16,-1 3-160-16,-1-3 0 0,1 5 0 0,0 1 0 16,-1-3 0-16,-2 3 0 15,-1-1 0-15,-1 1 0 0,4 1 0 0,-3-1 0 16,-8-7 0-16,6 5 0 0,1 3 0 0,-2-4 0 0,-7 1 0 0,2-4 0 0,1 3 0 0,-4-2 0 31,-2 0 176-31,2 1-176 0,3-1 208 0,-2-1-48 16,-2 3-16-16,-4-2 0 0,-1 0 96 0,-9-5 16 15,-14-1 0-15,12 1 0 0,10-1-256 0,6 1 0 16,1 2 0-16,-7-2 0 0,-5-3 0 0,1 0 0 16,4 3 0-16,-2-5 0 0,-4-2 0 0,-8 1 0 0,-6-5 0 15,6 0 0-15,2 0 0 0,-3-2 0 0,-3 1 0 0,-3-5 0 16,0 2 144-16,-3-5-16 0,2-1 0 0,-6 0 0 15,-3-1 112-15,-1-2 16 0,-1 2 0 0,0-1 0 16,-1-2-96-16,-2 1-16 0,-3 0 0 0,-4-2 0 16,-4 4-144-16,-1-4 0 0,1 3 0 0,0-4 0 15,-1 2 0-15,2 2-224 0,-2-2 32 0,-6-1 0 16,-5 2-640-16,2-1-112 0,1 1-16 0,1 2-17856 16</inkml:trace>
  <inkml:trace contextRef="#ctx0" brushRef="#br0" timeOffset="32633.45">6164 6828 24879 0,'0'3'2208'0,"1"-3"-1760"0,1 0-448 0,-2 0 0 0,0 2 192 0,0-2-64 16,1 4 0-16,0 2 0 0,-1 0-128 0,0 4-272 0,-2 3 64 0,-1-1 16 31,-1 0-640-31,0 2-112 0,-1-2-16 0,0 1-16 16,-2-1 208-16,3-2 32 0,-1 0 16 0,0 0 0 0,1-2 576 0,-1 0 144 0,3 0 0 0,-1-1 0 15,-1-1 368-15,2 0 96 0,1-2 32 0,-1 2 0 16,2-4 256-16,-1 5 48 16,0-4 16-16,0 0 0 0,1 0 128 0,0 1 16 0,-2-1 16 0,2-3 0 15,0 0 0-15,0 0 0 16,2 0 0-16,-1 0 0 0,0-3 48 0,3-3 0 0,0 2 0 0,-1-6 0 16,2 2-416-16,0-2-80 15,0 0-16-15,-1-2 0 0,0 2-384 0,-1-1-128 0,0-1 0 0,-1 1 0 16,1 1 0-16,-2 2 0 0,0 0 0 0,0 0 0 15,1 4 0-15,-2-2 0 0,1 2 0 0,0 0 0 16,0 4 0-16,1-2 0 0,-1 2 0 0,0 0 0 16,1 0 0-16,1 0 0 0,1 0 0 0,-2 2-144 15,2 2 144-15,-2-1-128 0,1 0 128 0,-1 1-128 16,1 0 128-16,-2 2 0 0,0 0 0 0,-1 3 0 16,-1-3 192-16,1 4-16 0,-2-3-16 0,-1 2 0 15,1-1 352-15,-2 2 80 0,0-2 16 0,0 3 0 0,-1-4-240 0,1 3-48 16,-1-1-16-16,1-3 0 15,1 0-304-15,0-2 128 0,0 2-128 0,1-3 0 16,-1 0 0-16,2-3 0 0,0 0 0 0,0 0 0 0,1 0 128 0,0-3-128 0,0 0 0 0,0-1 0 16,0-1 368-16,0 5-48 15,0 0 0-15,1-19 0 0,0 10-64 0,0 2-32 16,1-2 0-16,-1 2 0 0,0-2-32 0,-2 1-16 16,1 2 0-16,-3 0 0 0,2 0-16 0,0 2 0 0,-2-1 0 15,1 4 0-15,-1-1 16 0,1-2 0 16,-1 1 0-16,1 0 0 0,0-1-48 0,-2 1-128 15,1 0 192-15,0-2-64 0,0 1 64 0,-1 0 16 16,2-1 0-16,-2 2 0 0,1-1 80 0,0 0 16 16,1 2 0-16,-1 2 0 0,1-3-96 0,0 3-16 0,0 3 0 15,-1-3 0-15,0 2-192 0,0 2 0 16,1 0 0-16,-1-1 0 0,2 2-256 0,-1 2 16 0,-1-1 0 0,2 0 0 31,0 1-448-31,-1 2-80 0,2-3-32 0,0 4-12192 0,0 0-2432 16</inkml:trace>
  <inkml:trace contextRef="#ctx0" brushRef="#br0" timeOffset="33784.03">5654 9925 18431 0,'-3'0'1632'0,"1"0"-1312"0,0 0-320 0,1 0 0 0,1 1 1008 0,-1 1 128 15,0-2 16-15,-4 2 16 0,0 3-576 0,-3-2-112 0,2 4-32 0,0-4 0 16,1 3-448-16,0 1 0 0,1-4 0 16,1 2 0-16,-1 1 0 0,1-2 0 0,1 0-128 0,1 0 128 15,-2 1 0-15,2 1 0 0,0 0 0 0,-2 0 0 16,2 4 0-16,0 0 192 0,-2 0-48 0,1 2-16 16,1 0 672-16,-2 1 128 15,2-1 32-15,-2-1 0 0,1 0-544 0,-2-1-96 0,2 0-32 0,-1-4 0 16,1 3-128-16,1-4-32 0,-2 1 0 0,1-1 0 15,-1 1 336-15,1-2 64 0,1 0 16 0,-1-2 0 16,1-1-32-16,0-1-16 0,1-1 0 0,0-1 0 0,0-2 176 0,0 0 32 16,1-2 16-16,0 0 0 15,1-4-336-15,0 1-80 0,2 0-16 0,-1-1 0 16,1-1-112-16,1-1-32 0,1-2 0 0,-1 0 0 0,-1 5-144 0,1-3 0 16,0 2 0-16,0-5 0 15,1 2 176-15,0 0-48 0,-1 0-128 0,0 0 192 16,0 2-32-16,0 1-16 0,-1 3 0 0,-2-2 0 0,2 3 32 0,-3 0 0 15,1 2 0-15,-2 2 0 0,3 2-176 0,-4 0 192 16,1 2-192-16,0 1 192 16,-2 0-192-16,0 3 0 0,0 4 144 0,-1-3-144 0,-1 2 0 0,-1 1 144 0,2-1-144 0,-1 0 0 15,0 1 128-15,-1-1-128 0,2 1 0 0,-1-1 0 16,0 1 208-16,1 0-64 16,-1 0-16-16,0 1 0 0,2-1-128 0,-2 0 160 15,0-2-160-15,2 2 160 0,-2 0-32 0,0 0 0 16,2 0 0-16,-1-2 0 0,1 1 0 0,-1-3-128 15,1-1 192-15,-1 0-64 0,2-4 32 0,1 2 0 0,0-3 0 0,-1 0 0 16,2-3-160-16,-1 0 192 16,1 0-192-16,1-2 192 0,0 0-192 0,-2 5 192 0,0 0-192 0,8-18 192 15,-7 10-192-15,1 2 0 16,0-2 0-16,0 1 0 0,-1 2 0 0,0-1 0 0,-1 1-128 16,0 2 128-16,0-1-160 0,0 1 160 0,0 0-208 15,0-1 80 1,0 1-256-16,-1 1-32 0,1 1-16 0,0-2-17808 0</inkml:trace>
  <inkml:trace contextRef="#ctx0" brushRef="#br0" timeOffset="34923.33">5955 13690 21183 0,'-5'-2'1888'0,"2"2"-1504"0,0-3-384 16,2 3 0-16,1 0 224 0,-1-1-32 0,-3 1 0 0,-2-4 0 16,0-2-448-16,-2 0-80 0,2 0-32 0,1-4 0 15,1 1-608-15,2 1-128 0,1 0-32 16,1-2 0-16,0 2 1136 0,0-1 192 0,1 1 48 0,-1 2 16 16,1 3 704-16,0-2 160 0,2 1 32 0,-1 4 0 0,1 0 640 0,-1 0 144 15,2 2 32-15,-2 5 0 0,3-1-848 0,-2 0-160 16,2 4-48-16,-3 2 0 15,1 2-368-15,-2-2-80 0,1 4-16 0,-3-1 0 0,1-1-144 0,-1-2-48 16,-2 0 0-16,2-2 0 0,0-3-32 0,0-1-16 16,-1-4 0-16,2 2 0 0,0-4-64 0,0 0-16 15,0 0 0-15,-1 0 0 0,1-3-128 0,0 2 160 0,-1-1-160 16,1-2 160-16,-1 2 256 0,0-5 48 0,-1 4 16 0,2-4 0 16,0 4-160-16,-1-3-48 0,1-1 0 15,-1 2 0-15,0 2-128 0,1-1-16 0,-2 2-128 0,1-2 192 16,0 0-192-16,0-1 0 0,1 1 128 0,-2 1-128 15,1-2 0-15,0 1 0 16,0 3 0-16,1-2 0 0,-2 3 224 0,1 0-48 0,0 0-16 0,-1 0 0 16,-1 0 96-16,-1 3 32 0,1-3 0 0,-1 4 0 15,0-3-64-15,1 1-16 0,-1 1 0 0,0-3 0 16,0 1 32-16,2-1 0 0,-1 0 0 0,2 0 0 0,-1-1-48 16,0 1 0-16,1-3 0 0,0 3 0 0,0-3-192 0,1 0 144 15,0 2-144-15,0 1 128 0,0 0-128 0,0 0-176 16,0 0 48-16,0 0 0 15,0 0-624-15,0 0-112 0,0 0-32 0,0 0-17280 16</inkml:trace>
  <inkml:trace contextRef="#ctx0" brushRef="#br0" timeOffset="35825.21">6742 14611 20271 0,'2'5'1792'0,"1"-1"-1424"0,-1 0-368 0,-1-2 0 0,-1 1 1184 0,2 0 160 0,1 4 48 0,1 5 0 0,2 4 672 0,0-2 144 16,-1 1 32-16,-1-2 0 0,0-3-1344 0,-2-1-272 16,-1-3-48-16,1 0-16 0,-2-3-432 0,0 0-128 15,-2-3 0-15,1 1 0 0,0-1 192 0,-2 2-192 16,1-2 192-16,-2-3-192 0,-1 3 576 0,0-3 16 15,-1-4 0-15,0 1 0 0,0 0-272 0,-2-4-48 16,1-1-16-16,0-1 0 0,0 4-256 0,1-4 0 16,-1-2 128-16,-1-1-128 0,0 2 0 0,0-5 0 15,1 5 0-15,1-3 0 0,0 3 0 0,1-1 0 16,0 0 0-16,1-1 0 0,0 4-224 0,2-1-48 16,-2 2-16-16,2 1 0 0,-1 0 288 0,-1 3 272 0,2 1-48 15,-2-1-16-15,2 4-208 0,-1-2 176 0,0-2-176 0,-1 3 160 16,0 3-16-16,2 0 0 0,-1 0 0 15,1 3 0-15,-1 0 112 0,1 0 32 0,-1 1 0 0,2 2 0 16,0 1-160-16,0 2-128 0,1 0 192 0,0-2-192 16,0 3 160-16,0 1-160 0,1 3 128 0,1-2-128 15,0-2 128-15,-1-1-128 0,1 0 128 0,-1-1-128 16,1 0 0-16,-1 1 0 0,-1-3 128 0,1 2-128 0,-1 0 0 16,0-1 128-16,0-1-128 0,-1-1 128 0,1 0 48 0,-1 1 0 15,1-2 0-15,0-2 0 16,0 2-32-16,1-2 0 0,0-2 0 0,0 0 0 15,1 1-144-15,0-2 0 0,2 1 0 0,-2-2 0 16,1-1 0-16,0 0 0 0,1-1-144 0,-1-2 144 16,2-1-512-16,-2 1 16 0,4-2 0 0,-3 0 0 15,3 0-1472-15,-2 0-288 0</inkml:trace>
  <inkml:trace contextRef="#ctx0" brushRef="#br0" timeOffset="36964.3">9283 14322 35007 0,'-3'0'3120'0,"3"0"-2496"0,0 0-496 0,0 0-128 0,0 0 208 0,0 0 32 0,-1 0 0 0,0 0 0 0,0 1-240 0,-1-2 0 16,1 1 0-16,1 0 0 0,0 0 0 0,0 0 272 0,0 0-16 0,0 0-16 16,0 0 336-16,0 0 80 0,0 0 16 0,-10-17 0 15,9 16-224-15,0 1-64 0,0 0 0 0,-1 0 0 16,1 0-128-16,0 0-48 0,-2 0 0 0,1 1 0 15,-1 1-208-15,2 1 0 0,-1-2 128 0,-2 4-128 16,2-1 0-16,-1 2 0 0,1-2 0 0,-2 2 0 16,1-3 0-16,0 4 0 0,0-2 0 0,-1 2 0 15,1-1 0-15,0 0 128 0,0 1-128 0,-1-1 0 16,0 1 0-16,0-1 0 0,0 3 0 0,0-3 0 0,-1 0 256 0,1-2-32 16,0 2-16-16,1-2 0 0,-1 1-64 15,-1-4-16-15,3 2 0 0,-1-3 0 0,2 0 0 0,0-3 0 16,-1 2 0-16,1-4 0 0,0 1 64 0,0-4 0 15,1 0 0-15,-2-2 0 0,2-1-192 0,0-2 0 16,0 0 144-16,0-3-144 0,0 0 0 0,2 0 0 16,-2 0 0-16,1 1-192 0,-1-4 192 0,0 3 0 15,1 0-144-15,-1 1 144 0,0 4 0 0,0 0 0 16,0 4 0-16,0-2 0 0,-1 5 0 0,1 1 0 16,0 0 0-16,0 0 0 0,0 3 0 0,0-3 0 15,0 3 0-15,1 0 0 0,-1 0-128 0,1 0 128 0,-1 0 0 16,0 0 0-16,0 0-160 0,0 0 160 0,0 0-208 15,0 0 80-15,0 0 128 0,0 0 0 0,-1 21 0 16,0-16 0-16,1 1 0 0,-3-1 144 16,2 3 0-16,0-2 0 0,-1 2 32 0,-1-1 0 0,2 0 0 0,0 2 0 15,-1-3-176-15,1-2 0 0,0 2 144 0,1-4-144 16,-1 3 0-16,-1 0 0 0,2-1 0 0,-1-4 0 16,0 2 0-16,0 2 0 0,-1-4 0 0,1 2 0 15,1-2 0-15,0-2 0 0,0 2 0 0,-1 0 0 16,1-2 0-16,0 2 0 0,0 0 0 0,0 0 0 0,0 0 0 15,0 0-208-15,0 0 80 0,0 0 128 0,0 0-400 16,0 0 32-16,0 0 16 0,0 0 0 16,0 0-96-16,0 0-32 0,0 0 0 0,0 0 0 15,0 0-1344-15,0 0-272 0</inkml:trace>
  <inkml:trace contextRef="#ctx0" brushRef="#br0" timeOffset="37787.19">9991 13643 4607 0,'-2'-4'400'0,"-1"2"-400"0,1 0 0 0,1 0 0 0,1 2 4672 0,0-2 832 0,0 2 192 0,-2 0 16 32,2-3-3056-32,0 2-608 0,0-1-128 0,0 0-32 0,0 4-1056 0,2-2-224 0,-1 2-32 0,1 2-16 15,0-2-400-15,0 4-160 16,-1-2 128-16,1 2-128 0,0 2 0 0,-1 0 0 15,1 2 0-15,-1 3 0 0,-1-1 0 0,0 0 0 0,0 5 0 0,0-5 0 16,0 4 272-16,0-4 80 0,-1 1 16 0,1-1 0 16,0 2 192-16,1-4 32 0,-1 2 16 0,0-3 0 15,0 0-64-15,1 1-16 0,0-3 0 0,2 1 0 16,-2-2-144-16,1 2-16 0,1 0-16 0,-1-1 0 16,2-1-208-16,-1 1-144 0,-1-1 192 0,0-2-192 0,0 1 128 15,-1-4-128-15,0 2 0 0,0-3 0 0,1-3 0 0,-2 2 0 31,1-4 128-31,-1 1-128 0,0-4 240 0,0 0-16 0,0-2 0 0,0-2 0 0,1 0-96 0,-1-1-128 16,0 1 176-16,0 0-176 0,-1-1 0 0,1 0 0 16,-1-2 0-16,1 1 0 0,-2-2 0 0,2 1 0 15,-1 4 0-15,0-1 0 0,0-1 0 0,-1 4 0 16,1 2 0-16,0 1 0 16,1 0 0-16,0 2 0 0,1-1 0 0,0 4 0 0,1-1 0 0,-1-1 0 15,1 2 0-15,0-2 0 0,0 1 0 0,1-2 0 16,-1 2 0-1,-1 1 0-15,2 1 0 0,1 0 0 0,-2 0 0 0,-1 1 0 16,2 1 240-16,-2 2-64 0,0 1-16 0,0 1 0 16,1 0 32-16,-2 4 0 0,-2-2 0 0,1 3 0 15,-1 0-192-15,-2 4 160 0,2-3-160 0,-2 2 160 16,0 1-160-16,-1-6 0 0,1 4 0 0,-1-3 0 16,2-2-224-16,-1 0 80 0,2 0 16 0,-1-4 0 15,2 2 128-15,0-3-160 0,-1-2 160 0,2 1-160 16,0-2-128-16,0 0-32 0,0-2 0 0,3 1 0 15,-1-2-608-15,3-3-128 0,-5 6-32 0,0 0-16480 16</inkml:trace>
  <inkml:trace contextRef="#ctx0" brushRef="#br0" timeOffset="38642.36">10977 13083 24879 0,'0'-2'2208'0,"0"-2"-1760"0,1 4-448 0,0-3 0 0,1 1 0 0,-2 1-144 16,1-4 0-16,0 1 0 0,2-2-160 0,-1 0-16 15,-1-1-16-15,0 3 0 0,1 1 336 0,-2-1 0 0,0 2 0 0,0 2 0 16,0 0 480-16,-2-3 160 16,2 3 48-16,-1 3 0 0,0-3 192 0,0 2 32 0,1-2 16 0,0 0 0 15,0 0 256-15,0 0 48 16,-4 20 16-16,3-11 0 0,1 1-64 0,1 2-16 0,-1-1 0 0,0 4 0 15,1-1-496-15,1 3-96 0,0-1-32 0,-1 0 0 16,2 0-400-16,-1 0-144 16,-1 0 0-16,1 0 144 0,-1-1-144 0,-1 1 0 0,0-1 0 0,0 1 0 15,-1-2 288-15,-1 1-32 0,0 1 0 0,-1 0 0 16,1-3-64-16,0 2 0 0,-2 0-16 0,0-1 0 16,2-2-176-16,-2-2 128 0,0-1-128 0,2-2 128 15,-1-3-128-15,1-2 0 0,1 1 0 0,-2-3 0 0,2-3 0 16,-2-1 128-16,1 1-128 0,-1-6 128 0,1 0-128 0,-2-2 0 15,2-1 0-15,-2-3 0 0,2-1 0 0,-1-3-176 16,1 0 48-16,-1-4 0 0,1 1 128 0,-1 0 0 16,1 0 0-16,-1-3 0 0,1 0 0 0,-1 3 0 15,2 0 0-15,1-1 0 0,-1 4 0 0,2 0 0 16,0-2 0-16,1 4 0 16,0 2-144-16,1-1 144 0,0 3-160 0,1 0 160 15,1 2 0-15,-1 3 0 0,-1 0 0 0,1 1 0 0,0 4 0 0,-1 0 128 16,0 3-128-16,1 0 0 0,-2 3 208 0,2-1-64 0,-2 2-16 15,1 0 0-15,0 4 0 0,-1 2 0 0,0-1 0 0,-1 1 0 32,-1 2 0-32,0-1 0 0,2 4 0 0,-4-3 0 0,2 2 0 0,0 1 0 15,-1-3 0-15,1 1 0 0,-1 0-128 0,0-3 0 0,1 3 0 0,-2-5 0 16,1 2 0-16,1-3-176 0,-1 0 48 0,0-1 0 16,1-1-256-16,0-2-64 0,0 1 0 15,0-1 0 1,0-2-1248-16,1-1-256 0</inkml:trace>
  <inkml:trace contextRef="#ctx0" brushRef="#br0" timeOffset="39831.96">15660 8778 911 0,'-8'-1'0'0,"3"1"0"0,0 0 0 0,3 0 0 0,1-2 3584 0,-1 2 640 0,1-3 128 0,0 0 32 0,-3-1-2192 0,2-2-432 0,-1-1-96 0,1-1 0 15,1 0-512-15,-1 0-112 0,4 0-16 0,-2 0 0 16,2-2 208-16,-1 1 48 0,1 3 0 0,-1 0 0 15,0 0-16-15,0 1 0 0,2 2 0 0,-3-1 0 16,1 2-336-16,0-1-64 0,-1 3-16 0,0 0 0 16,1 0-384-16,1 3-80 0,-1-3 0 0,0 2-16 15,0 0-368-15,2 0 0 0,-3-2 0 0,0 0 0 16,0 0 0-16,10 20 0 0,-7-11 0 0,1-3 0 16,0 4 0-16,1 0 0 0,-1 2 0 0,-1-2 128 0,1 2 160 0,0 1 32 15,-1-1 16-15,0 0 0 0,-1 2-96 0,-2 1-32 16,2-3 0-16,-2-2 0 0,0 0-64 0,0 2-16 15,-2-2 0-15,2 0 0 0,2-1-128 0,-2-2 0 16,1 2 144-16,-1-6-144 16,1 2 0-16,-1-1 128 0,0 0-128 0,0-2 0 0,0 0 0 0,0 0 0 15,0-2 0-15,0 0 0 16,0 0 0-16,0-4 0 0,0 2 0 0,0-2 128 0,0 0 64 0,0 4 0 0,0 0 16 16,4-21 0-16,-3 14-80 0,0-4 0 0,2 3-128 0,-2-1 192 15,0-3-192-15,-1 2 0 16,1 1 128-16,1-4-128 0,-2 1 0 0,1 0 0 15,0-1 0-15,0 0 0 0,2 0 0 0,-1 0 0 0,0 1 0 0,-1 3 0 16,-1-1 0-16,0 0 0 0,0 1 0 0,0 3 0 16,0 0 0-16,0 2 0 0,-1 0 0 0,-1 1 0 15,2 0 0-15,-1 3 0 0,1 0 0 0,0 0 0 16,-1 0 0-16,1 3 0 0,-1 0 0 0,-1 1 0 16,1 2 0-16,-1 0 0 0,-1 2 128 0,1 0-128 15,-2 2 0-15,0 0 0 0,1 1 128 0,-1-1-128 0,0 0 0 16,0-1 0-1,1-2 0-15,-1 2 0 0,0-3 0 0,1 2 0 16,0 0 0-16,1-5 0 0,0 2-288 0,0-3-48 0,-1 1-16 0,2-3-18912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0:59:36.71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22357 6549 14399 0,'-2'-15'640'0,"1"3"128"0,-2 1-624 0,-1 1-144 0,0-1 0 0,-1 2 0 16,0 3 1472-16,-2 1 272 0,1 2 48 0,6 3 16 16,-9 0-368-16,-1 1-80 0,1 5-16 0,0 1 0 15,0 4-768-15,0 1-144 0,0-2-48 0,0 4 0 16,-3 5-192-16,0-3-64 0,0 4 0 0,2 2 0 15,-2 6-128-15,-1 2 0 0,0 0 0 0,3 6 0 16,-3 2 176-16,0 6-48 0,-2 4-128 0,0 5 192 16,-1 3-64-16,0 1 0 0,1 2-128 0,-5 3 192 15,-1 2-192-15,-3 8 0 0,-4 7 128 0,0 5-128 16,-2 2 0-16,-4 3 0 0,-3 4 0 0,-1 5 0 0,1 6 128 16,-3 2-128-16,1-2 0 0,-2 6 0 0,-2 6 0 0,-4 1 0 15,-2-1 0-15,-1 4 0 0,-5 3 0 0,-1 1 0 16,0-2 0-16,1 6 0 0,1 5 272 0,2 0-32 15,1 0-16-15,-2 4 0 0,-2-2 320 0,-1 2 64 16,-6 0 16-16,0 3 0 0,0 2 16 0,2 0 16 16,4 0 0-16,-3 3 0 0,-1 2-208 0,-4-4-64 15,-4-3 0-15,-1 2 0 0,0 3 112 0,1-2 16 16,3-9 0-16,1 3 0 0,-1 3-32 0,-1-6 0 16,-5-5 0-16,3 0 0 0,1 3-112 0,3-8-32 15,4-6 0-15,4 1 0 0,0 1-336 0,2-7 144 16,1-7-144-16,1-3 0 0,0-1 144 0,-1-3-144 15,1-1 0-15,5-6 144 0,4-6-144 0,3-2 0 16,1-2 0-16,2 0 0 0,2-3 0 0,1-4 0 0,2-4 0 0,-1-4 0 16,-1-5 0-16,1 1 0 0,1 0 0 0,2-3 0 15,1-3-224-15,2-2 80 0,-1-2 16 0,4-5 0 16,2-6-32-16,2-4 0 0,0-3 0 0,3-4 0 31,3-2-272-31,2-2-48 0,2-2-16 0,1-1 0 16,1-5-512-16,3-2-96 0,1-2-32 0,3-4-9344 0,2 0-1872 0</inkml:trace>
  <inkml:trace contextRef="#ctx0" brushRef="#br0" timeOffset="1">17956 14993 35647 0,'-29'13'1584'0,"12"-1"320"0,2 0-1520 0,2 1-384 0,2 1 0 0,5 1 0 15,2-2 0-15,3 1 0 0,3-1 0 0,5 0-192 31,3-1-288-31,5 1-64 0,3-1-16 0,4-1 0 16,5 0 96-16,6-2 16 0,3 0 0 0,6-1 0 0,5 0 224 0,3-1 48 0,3 1 16 0,3 3 0 16,-1-4 160-16,5 3-128 0,5-1 128 0,5 1-128 15,7-1 128-15,2 3 0 0,-1 0 0 0,4-1-128 16,3 1 128-16,6 0 0 0,7 1-144 0,-1 0 144 16,0-1 0-16,5 1-144 0,5 0 144 0,5 2 0 15,5 4-128-15,3-5 128 0,-3 2 0 0,7-2 0 0,8 2 0 16,-1-1 0-16,1-2 0 0,5 2 0 0,5-5-128 0,3 1 128 15,-3-2 0-15,3 0 0 0,2 1-144 0,3 1 144 16,2-1 0-16,1 1-144 0,0-2 144 0,6 1 0 16,6 2 0-16,-2 1 0 0,-4-3 0 0,3 2 0 15,3 4 0-15,1-1 0 0,0 2 0 0,-2 0 0 16,-1 3 0-16,4-1 0 0,6 0 0 0,-5-1 0 16,-5-3 0-16,-1 1 0 0,-2-2 0 0,2 1 0 15,1-2 0-15,-5-3 0 0,-10 2 0 0,5 2 0 16,6-1 0-16,-12-1 128 0,-13 1-128 0,5 2 192 15,5-1-64-15,-7 0 0 0,-12 1-128 0,3-1 0 0,4 2 0 16,-11-3 128-16,-8 1-128 0,0-5 0 0,0 1-128 16,-1 1 128-1,0 2-800-15,-11-4-80 0,-11 0-16 0,1 0 0 16,3 2-1824-16,-4 0-368 0</inkml:trace>
  <inkml:trace contextRef="#ctx0" brushRef="#br0" timeOffset="2">26587 16164 3679 0,'-6'14'160'0,"6"-14"32"0,-5 11-192 0,1 1 0 0,2-2 0 0,-3 2 0 15,-1-1 3120-15,2 1 576 0,2 0 112 0,-1-3 32 16,-1 1-1936-16,0 0-384 0,4-10-80 0,-4 10-16 16,4-10-240-16,-2 10-48 0,2-10-16 0,-1 11 0 15,1-11-480-15,0 0-80 0,0 0-32 0,0 0 0 16,0 0-528-16,0 0 0 0,13 0 0 0,-2-3 0 16,0-1 0-16,0-3-272 0,4-3 16 0,3-4 16 15,0-2-96-15,3-3-32 0,3 2 0 0,2-7 0 16,0 1 224-16,4-2 144 0,2-2-192 0,0-3 192 0,0-3 0 15,1-3 176-15,1-5 0 0,1-6 0 0,0-3 320 0,7-3 64 16,4-3 16-16,7-1 0 0,7 0-80 0,4-6-16 16,1-5 0-16,1-5 0 0,0-5-256 0,3-4-48 15,4-5-16-15,6-2 0 0,9-2-160 0,-1-5 0 16,-2-4 0-16,1-2 0 0,4-1 144 0,5-6-144 16,5-3 160-16,1-2-160 0,-5 1 144 0,6-6-144 15,5-3 128-15,4-5-128 0,2 1 0 0,-1-5 128 16,-4-3-128-16,7 0 0 0,5-2 0 0,-3-3 0 15,-3-6 128-15,3 0-128 0,4 6 0 0,-3-5 0 16,-8-3 0-16,1 5 128 0,3 3-128 0,-3 2 0 16,-1-5 0-16,-3 9 0 0,-6 4 0 0,3 1 0 15,4-1 0-15,-4 7 0 0,-7 9 0 0,-3 0-272 16,-3-1 64-16,4 3 16 16,4 7-2112-16,-9 4-400 0</inkml:trace>
  <inkml:trace contextRef="#ctx0" brushRef="#br0" timeOffset="3">32217 9244 26655 0,'-23'-3'1184'0,"9"-1"240"0,-3 2-1136 0,-2-1-288 0,0 2 0 0,-2-2 0 16,0-1 512-16,-2-2 64 15,-1-1 0-15,-1 1 0 0,2-1 0 0,0-2 0 0,-1 0 0 0,-1-1 0 16,1-1-384-16,-4-1-64 0,-1-2 0 0,-3 0-128 15,-6-2 144-15,-5-1-144 0,-5-2 0 0,-6-2 144 16,-3-1 48-16,-2-2 0 0,3-2 0 0,-1-1 0 16,0 1 128-16,-6 0 48 0,-5-2 0 0,-4-1 0 15,-4-2 16-15,-3 1 0 0,1 2 0 0,-3-5 0 16,-2-2 32-16,-8-3 16 0,-9 0 0 0,4-1 0 16,5-3 64-16,-7-1 16 0,-6-1 0 0,-5 2 0 15,-3 3-32-15,0-1 0 0,1 2 0 0,-7 1 0 16,-10 1-80-16,2 2-16 0,3 1 0 0,-9-1 0 0,-10-2-176 0,4-1-32 15,5-2-16-15,-8 2 0 16,-9-3-32-16,3 4 0 0,4-3 0 0,-2 2 0 16,-2 3 96-16,-2-2 16 0,0 2 0 0,1 0 0 15,-1 3 16-15,-3-4 16 0,-6-2 0 0,8 2 0 0,5 2-80 0,-3-1-32 16,-8-2 0-16,9-1 0 0,6 1-32 0,-5 2-128 16,-8 3 192-16,10-2-64 0,7 4 128 0,0 1 0 15,-3 2 16-15,10 0 0 0,10 1-112 0,-2 0-32 16,-6-2 0-16,10 1 0 0,12-2-128 0,4 1 0 15,3-2 0-15,2 1 0 0,6-2-208 0,8 1-80 16,11-1-16-16,9 3 0 16,6 2-512-16,5 1-96 0,2 2-32 0,6 0 0 15,5-2-2192-15,5 4-432 0,5 0-80 0</inkml:trace>
  <inkml:trace contextRef="#ctx0" brushRef="#br0" timeOffset="4">21751 7507 13823 0,'-14'8'608'0,"14"-8"128"0,-5 9-592 0,5-9-144 0,6 12 0 0,11-3 0 0,9 0 2880 0,9-2 560 15,8-1 96-15,7 1 32 0,5-2-3008 0,6 3-560 16,2 2-192-16,8-1 0 0,10 1 192 0,6 1-144 15,6 5 144-15,2 0-128 0,-1 2 128 0,9 3-192 16,9 5 192-16,3 2-192 0,1 1 192 0,6 5 0 16,8 1-144-16,3 4 144 0,2 4 0 0,12 0 0 15,12 0-144-15,2 0 144 0,-5 0 0 0,10 1 224 16,10 0-32-16,6 1-16 0,6 2 576 0,2 2 112 16,2 4 32-16,5-1 0 0,5 2 256 0,7 0 48 15,3 1 16-15,5 0 0 0,4 0-208 0,0-4-48 0,0 1 0 0,-3 2 0 16,-3 5-560-16,0 1-112 0,0-1-32 0,3-3 0 15,4-3 48-15,1-1 0 0,1 1 0 0,-1-3 0 16,-2 1-64-16,-3 1-16 0,-7-1 0 0,-2 1 0 16,-3-2-224-16,-3-3 144 0,-3 0-144 0,-3 0 128 15,-2-4-128-15,-14-1 0 0,-13-6 144 0,-1 1-144 32,-1-2-528-32,-14 3-176 0,-16-2-48 0,-6 1 0 15,-2-2-1664-15,-17-1-336 0,-15-7-64 0,-12-1-10944 0</inkml:trace>
  <inkml:trace contextRef="#ctx0" brushRef="#br0" timeOffset="5">21318 9960 39103 0,'-57'-2'1728'0,"23"2"368"0,0 2-1680 0,7 2-416 0,6 1 0 0,9 3 0 16,6-2 0-16,8 5 0 0,7-2 0 0,11 4 0 15,10 1-320-15,12 2-32 0,11 1-16 0,11 0 0 16,8-2 160-16,6 2 16 0,7-2 16 0,13 2 0 16,12 2 176-16,8 1-208 0,0-2 80 0,15 3 128 15,13 2-208-15,2-2 80 0,-4-1 128 0,13 3-208 16,11 4 208-16,5 1-192 0,5-3 192 0,2 1-192 15,-1 2 192-15,9 2-144 0,6 2 144 0,12 3-128 16,7 3 128-16,2 1 0 0,1-3 0 0,2 2 0 16,1-1 128-16,2-1 48 0,-1-2 16 0,4 1 0 0,2 2 96 0,3 2 32 15,1-1 0-15,2-1 0 0,1 1-112 0,2 1-16 16,-5 0 0-16,0-1 0 0,-5 0 128 0,-6-3 32 16,-6 0 0-16,-3-5 0 0,-2 0-192 0,-2 0-32 15,0 3-128-15,-9-7 192 0,-6-1-64 0,-14 0 0 16,-11-1-128-16,-5 0 192 0,-2-2-192 0,-13 1 0 15,-15 4 0-15,-2-4 0 0,-4-1-224 0,-12-1-144 16,-12 0-16-16,-14-3-16 16,-11-1-816-16,-7-5-144 0,-5 0-48 0,-11-2 0 15,-7-1-1376-15,-11-1-288 0,-9-2-48 0,-12-3-16 0</inkml:trace>
  <inkml:trace contextRef="#ctx0" brushRef="#br0" timeOffset="6">20524 11236 27295 0,'41'12'1216'0,"-3"-1"240"0,12 4-1168 0,17 2-288 0,13 1 0 0,4 0 0 0,5 1 496 0,10-1 32 16,12 3 16-16,6 0 0 0,6-3 288 0,8 1 48 16,11 1 16-16,6 2 0 0,3 0 32 0,9 0 16 15,12 1 0-15,8 1 0 0,6 2-240 0,-1 0-64 16,0 1 0-16,9 0 0 0,8 2-160 0,8-2-32 16,9 2-16-16,1-2 0 0,3-2-224 0,-5 0-32 15,-4-3-16-15,0 0 0 0,-1 3-160 0,4-3 0 0,2 0 144 16,0 0-144-16,1-1 0 0,-2 1 0 0,-3-1 0 15,-5 1 0-15,-5 0 0 0,-6 1 0 0,-3-1 0 16,-1 1 0-16,1 3 0 0,-5-1 0 0,-4 0 0 0,-9-3 0 16,-11 3 0-16,0 1-192 0,1-1 32 0,-14 1 0 31,-14-4-2048-31,-6-1-416 0,0 2-64 0,-14 1-12336 0</inkml:trace>
  <inkml:trace contextRef="#ctx0" brushRef="#br0" timeOffset="7">19105 12746 35871 0,'-33'10'1600'0,"19"-2"320"0,5 2-1536 0,5 5-384 0,4 3 0 16,10 2 0-16,10 0 0 0,10 0 0 0,9 3 0 0,10 0 0 16,10 1 0-16,5 2 0 0,6-2 0 0,11 2 0 15,12-4 0-15,8 3 0 0,10 1 0 0,7 0-128 16,7-1 128-16,8 0 0 0,6-2 128 0,11 3-128 16,9-1 0-16,3 0 0 0,1-1 0 0,9 1 0 15,10 0 0-15,9 1 0 0,2 1 0 0,5 0 176 16,3-1 80-16,2 0 0 0,2 4 16 0,6 2 0 15,1 0 144-15,5 3 32 0,3 5 0 0,2 1 0 16,2 4-144-16,-4-2-32 0,-2 2 0 0,-4-2 0 16,-3-2-16-16,2-2-16 0,2-2 0 0,2 2 0 15,5-1 272-15,-7-2 64 0,-6 1 16 0,-10-1 0 0,-10 1-80 0,-1-1-32 16,0 3 0-16,1 2 0 0,-2-1-224 16,-11-3-64-16,-13-5 0 0,2 1 0 0,3-3-192 15,-5-3 128-15,-7-3-128 0,-2-1 0 16,-1 1-832-16,-2-6-256 0,-1-4-48 0,-2-3-17776 15</inkml:trace>
  <inkml:trace contextRef="#ctx0" brushRef="#br0" timeOffset="8">2658 6666 16575 0,'0'0'736'0,"-4"15"160"0,-2-1-720 0,5 3-176 15,4 0 0-15,0-3 0 0,0-1 1376 0,1-1 240 16,1-1 48-16,1 3 16 0,1 2-912 0,1-2-176 16,-2 3-32-16,1 1-16 0,-1 2-112 0,1 1-32 0,-2-1 0 0,0 3 0 15,-1-1-176-15,1 3-32 0,-2-1-16 0,1 4 0 16,0-1 48-16,0 2 16 0,0-3 0 0,-2 4 0 15,-1 1-64-15,3 2-16 0,0-1 0 0,0 2 0 16,-1 0 64-16,2 0 16 0,0-3 0 0,0 2 0 16,-1-1 64-16,3 2 16 0,2-2 0 0,1 0 0 15,1 1 48-15,-2-1 16 0,-4-4 0 0,4 4 0 16,0 0-32-16,2 3 0 0,-1-1 0 0,2 1 0 16,0-1-144-16,0 2-16 0,1 1-16 0,0-1 0 15,0 0-48-15,0 0-128 0,0 1 192 0,0-2-64 16,-2-3-128-16,1 4 128 0,-1 0-128 0,-1-2 128 15,-1 2 32-15,2 0 0 0,-1 0 0 0,0 1 0 0,1-1 96 16,-1 1 32-16,2-2 0 0,1 0 0 0,-1 0 0 0,0-1 0 16,-1-3 0-16,4-2 0 0,-2-1 32 0,0 0 0 15,1-2 0-15,0 4 0 0,-1-1-128 0,0 0-32 16,-1-1 0-16,1 2 0 0,0 3-160 0,2 1 160 16,-4 0-160-16,5 0 160 0,0 1-160 0,-1-3 0 15,1 1 0-15,1-2 0 0,1 2 0 0,0-3 0 16,3 0 128-16,0 0-128 0,1 0 0 0,0 2 0 15,-1 0 0-15,1 2 0 0,1-1 0 0,-1 4 0 16,0 1 0-16,1 0 0 0,-2-1 0 0,0 3 0 16,-1-3 0-16,1 1 128 0,-1-1-128 0,0-1 0 15,-3 2 0-15,1 1 0 0,0-1 0 0,2 4 0 16,-3-2 0-16,0 4 0 0,0 1 0 0,1 0 0 16,2 1 0-16,-1-2 0 0,2-2 0 0,0 1 0 0,-2 0 144 15,2 1-144-15,-1 1 0 0,-1 0 0 0,1 2 0 0,1-1 0 16,-2 2 0-16,1 0 0 0,1-1 0 0,-2-1 0 15,2-2 0-15,-1-1 0 0,-1 0 0 0,1 0 0 16,-2 2 144-16,0 0-144 0,1 3 192 0,0 1-192 16,2-1 144-16,0 0-144 0,0-1 0 0,1-1 144 15,-1-2-144-15,1 0 0 0,0-1 0 0,3 2 0 16,0 0 128-16,-1 4-128 0,1-1 0 0,0 1 128 16,0 0-128-16,0-1 128 0,-1-3-128 0,0-1 128 15,-3-3-128-15,-1 2 0 0,1-2 0 0,0-2 128 16,-1 1-128-16,-1-1 160 0,0 3-160 0,-1 0 160 15,1-3-16-15,1 1 0 0,-1-3 0 0,1-1 0 16,1-3-144-16,1 1 128 0,2-6-128 0,0 2 128 16,2-2-128-16,0-1 0 0,-1 2 0 0,0-3 0 15,0-1 0-15,0-1 128 0,-1 1-128 0,0 1 0 0,-3 2 128 16,1-2-128-16,0-1 128 0,1-1-128 0,-2 2 192 16,0-3-64-16,-1-1 0 0,1 1 0 0,-1-2 96 0,1 0 16 15,1-2 0-15,1 0 0 0,-3 0-64 0,3 1-16 16,1-2 0-16,1-1 0 0,0 0-160 0,0 0 128 15,-1-1-128-15,1 1 128 0,0 1-128 0,-2 0 160 16,1-4-160-16,-2 3 160 0,0 2-160 0,0 0 0 16,1 1 0-16,0 1 0 0,1-3 0 0,-2 0 0 15,-1-1 0-15,-1 3 0 0,1-3 0 0,1 2 0 16,2 1 0-16,-2-2 0 0,-1 0 0 0,1-1 0 16,0 3 0-16,0-2 128 0,2 0-128 0,-1-2 0 0,0 2 0 15,-1 2 0-15,-1-1 0 0,1 1 0 16,0-2 0-16,0 0 0 0,-1-1 0 0,2 1 0 15,0 1 0-15,-1 0 0 0,1-2 0 0,1 3 0 0,-1-5 0 0,1 2 0 16,-2 0 0-16,2 0 0 0,3-1 0 0,-3 1 0 16,0 0 0-16,-1 0 0 0,2 0 0 0,1 0 0 15,0 0 0-15,0-2 0 0,-1 0 0 0,1-1 0 16,-1 0 0-16,-2 1 0 0,0 0 0 0,0 0 0 16,2-2 0-16,0 0 0 0,-2 1 0 0,-1 0 0 15,-1-1 0-15,1 0 0 0,-1 4 0 0,4-4 0 16,0 0 0-16,-1 0 0 0,-3 0 128 0,4-1-128 15,0 1 0-15,1-1 0 0,0-2 0 0,0 2 0 16,0 0 0-16,0 0 128 0,-1-1-128 0,0-3 128 16,-1 1 0-16,1 2-128 0,1 0 192 0,0 1-64 0,-1 0-128 15,-1 0 160-15,-2-1-160 0,1 2 160 0,1-3-160 0,0 0 0 16,1 0 144-16,0 2-144 0,-2-1 0 0,2-1 0 16,0 0 0-16,1 0 128 0,0-3-128 0,0 1 0 15,0 0 0-15,0-1 0 0,0-2 128 0,1 0-128 16,-1 0 128-16,-2 0-128 0,1-1 144 0,1 0-144 15,0 1 192-15,-1-1-192 0,0-1 176 0,0 1-176 16,1-2 160-16,1 1-160 0,2 1 128 0,-1 0-128 16,4 0 0-16,-1 0 0 0,0 1 0 0,1-2 0 15,-1 2 0-15,-1 0 0 0,0-1 128 0,-3 1-128 16,-1-1 0-16,2 0 0 0,0 0 0 0,1 0 0 16,0-2 0-16,-3 1 0 0,0 1 0 0,1 0 0 15,5 0 0-15,-1 0 0 0,-4-2 176 0,4 2-176 16,2-1 192-16,1-1-192 0,0 1 0 0,0-2 0 0,-3 2 0 0,0-1-192 15,2 0 192-15,-2 0 0 0,1-2 0 0,-3-1 0 16,0-2 128-16,1 3-128 0,0 0 144 16,0 0-144-16,1 0 176 0,2 0-176 0,1 0 192 0,0 0-192 15,0 0 0-15,0 0 0 0,-1-2 0 0,1 2 0 16,-1 0 192-16,1-1-192 0,-2-2 192 0,1-1-192 16,1-1 144-16,0 0-144 0,0-1 0 0,1 2 144 15,-1-2-144-15,2 1 0 0,2 0 0 0,0 1 0 16,0-2 0-16,0 2 0 0,-2-1 128 0,-1 0-128 15,-1-3 0-15,3 0 0 0,-3 1 0 0,-1-3 0 16,-1 1 0-16,0 0 0 0,2-1 0 0,1-1 0 16,1-2 128-16,0-1-128 0,1 0 128 0,-2-1-128 15,1 0 160-15,1-2-160 0,-2-2 192 0,0-3-192 16,-1-1 240-16,3 1-64 0,0 2-16 0,3-2 0 16,-3-3-32-16,3 0 0 0,-1 1 0 0,1-1 0 0,2-1-128 0,-1 2 0 15,1 1 0-15,-1 1 128 0,-1-2-128 0,-1-1 160 16,0-1-160-16,-1-4 160 0,0-2-160 0,0-3 0 15,2-1 0-15,1 0 128 0,0 1-128 0,2-4 0 16,0-1 0-16,-1 3 128 0,1 0-128 0,-3 1 0 16,0-3 0-16,-3 1 0 0,1-1 128 0,0-3-128 15,-2-2 0-15,2-5 128 0,1 1-128 0,-1-1 0 16,0-1 144-16,1 0-144 0,2 4 128 0,-2 0-128 16,0 2 160-16,-3-2-160 0,-1-4 208 0,1 0-48 15,-1-3-16-15,0 1 0 0,0 0-16 0,3 0 0 16,1-1 0-16,2 0 0 0,0 4-128 0,2-6 128 0,2-2-128 15,-1-2 128-15,0-2-128 0,-1-1 0 0,-1 1 0 0,2 0 128 16,-1 0-128-16,2-1 0 0,-1-1 0 0,2-1 0 16,-1-7 0-16,2 2 0 0,1-3 128 0,1 5-128 15,-5 3 0-15,0-1 0 0,-1-5 0 0,0 0 0 16,0-4 0-16,3 1 128 0,0 0-128 0,2 2 0 16,1 2 128-16,2 0-128 0,0-4 0 0,0 0 128 15,0-4-128-15,-2 3 0 0,0 2 0 0,-2 2 128 16,1-3-128-16,0-3 0 0,0-2 0 0,3 0 0 15,1-1 0-15,0 4 0 0,1 2 0 0,-4-1 0 16,-2-5 0-16,1-1 0 0,2-4 128 0,-2-1-128 16,0 4 0-16,1 1 0 0,-3-1 0 0,3-1 0 15,-1-4 0-15,0 1 0 0,-1 3 0 0,-3 0 0 16,-2 0 0-16,1-3 0 0,0-4 0 0,2 2 0 16,-1 1 0-16,2 1 0 0,-2 3 128 0,0-3-128 0,2-4 0 15,-2 2 0-15,-1 1 0 0,-1 1 0 0,-2 2 0 0,1-2 0 16,-2-2-128-16,0-2 128 0,-3 2-128 0,1 2 128 15,-1 7-160-15,2 0 160 0,-1-2-208 0,-1 1 48 16,-1-1 16-16,1 7 0 16,-2 7-288-16,-3-1-48 0,-2 2-16 0,-2 0 0 15,0-3-1520-15,2 4-304 0,2 1-64 0,-1 3-17568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0:59:47.8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23017 6527 911 0,'17'-9'0'0,"12"3"0"0,2 0 0 15,-1-1 0-15,-5 4 992 0,-6 0 112 0,8-1 32 0,17-3 0 0,14-2-880 0,2 0-256 0,-12 0 128 16,-17 5-128-16,-12 4 0 0,-9 4 0 0,-5 5 0 0,-5 0 0 15,-1 5 0-15,-4 1 0 0,1 1 0 0,-2-7 0 16,-2-6 0-16,-4-3 0 0,-4-6 0 0,-5 2 0 0,-4 4 6720 0,0 2 1392 16,1 3 272-16,-1-2 48 0,0 1-6128 15,-5 0-1216-15,-3 1-240 0,-7 1-48 16,-6 0-656-16,-10 5-144 0,-10 6 0 0,-8 1 0 16,-11 4 0-16,-10 5 0 0,-9 4 0 0,-9 7 0 0,-6 3 0 15,-7 1 0-15,-3-1 0 0,2 0 0 0,14-3 464 16,3-2 160-16,1 1 16 0,5-2 16 0,5-3-16 15,10-1-16-15,11-5 0 0,12-5 0 0,16-5-304 16,13-4-48-16,11-5-16 0,16-6 0 0,9-1-256 16,11-4 0-16,13-5 128 0,10-2-128 0,6-1 0 0,13-4-304 0,14-5 64 0,23-5 16 31,25-8-480-31,19-5-112 0,7-6-16 0,13-2 0 16,11 0-352-16,2-1-80 0,-1-1-16 0,-6-2 0 0,-10 7 736 0,-9 3 144 0,-9 2 16 0,-17 8 16 15,-14 7 368-15,-10 0 0 16,-12 6 0-16,-21 4 0 0,-20 5-240 0,-17 6-16 0,-14 3-16 15,-14 1 0-15,-12 1-208 0,-15 5-32 0,-14 2-16 0,-16 6 0 0,-9 1 528 0,-11 4 272 32,-12 1-16-32,-71 21-9664 0,-11-1-1936 0</inkml:trace>
  <inkml:trace contextRef="#ctx0" brushRef="#br0" timeOffset="1">25535 6467 6447 0,'-8'-12'576'0,"3"4"-576"0,0 2 0 0,2 4 0 16,2-1 5824-16,1 3 1072 0,0 0 208 0,0 0 32 0,-2 0-5280 0,0-1-1040 15,-1 1-224-15,1 1-32 0,1 2 416 0,-1 0 96 0,1 2 16 0,1-1 0 16,0 4-752-16,0 0-144 16,1 5-16-16,1-1-16 0,0 4 176 0,2 3 48 0,1 3 0 15,1 1 0-15,0 8 48 0,0 0 16 0,3 4 0 0,-2 1 0 16,2 1 0-16,0 1 0 0,-1 0 0 16,1 1 0-16,0-5-64 0,-1 0 0 15,3-2 0-15,1-4 0 0,1 1-192 0,1-4-32 0,1-3-16 16,1-2 0-16,-1-6-144 0,-1 2 0 15,2-3 0-15,-1-6 0 0,-1-1 0 0,1-3 0 16,-2-2 0-16,-2-2 0 0,1 1 0 0,-4-5 128 16,0 1-128-16,-2-3 128 0,0-4-128 0,-2-3 0 0,-1-1 144 0,-1-2-144 15,-1-2 192-15,-2-3-16 0,-1-3-16 0,0-3 0 0,1 0-160 0,-3-5 192 16,2-4-192-16,-1-1 192 16,2-3-192-16,0-3 0 0,-1 3 0 0,2-4 0 0,0 7-384 0,2 3-16 15,1 3 0-15,4 7 0 16,0 1-336-16,3 8-64 0,1 2-16 0,1 2-12000 15,2 3-2416-15</inkml:trace>
  <inkml:trace contextRef="#ctx0" brushRef="#br0" timeOffset="2">26454 6595 19343 0,'-4'0'1728'0,"1"0"-1392"15,2 0-336-15,0 0 0 0,1-2 416 0,-1 2 16 0,-2-2 0 0,1-2 0 16,-3 0 1120-16,0-2 240 16,1-2 32-16,-1 0 16 0,1 2-560 0,-1 0-128 0,-1 0 0 0,-1 2-16 15,-1 1-176-15,0 3-16 16,-3 0-16-16,-3 7 0 0,-2 0-96 0,-4 5-32 15,-2 3 0-15,-4 4 0 0,-1 3-256 0,-3 2-48 16,0 0-16-16,0 5 0 0,-3 2-336 0,2-3-144 0,2 1 128 0,2-3-128 16,3-2 0-16,4-1 0 0,3-5 0 0,5-2 0 15,3 0 0-15,4-3 0 0,4-2 0 0,1 0 0 16,2-5 0-16,3 0 0 0,1-1 0 0,2 0 0 0,0-1 128 16,1-4-128-16,0 2 128 0,1-2-128 0,0 0 128 0,-1 0-128 15,3-2 128-15,0-2-128 0,0-2 128 0,2 0-128 16,1 0 128-16,0-4-128 0,1 0 0 0,0-5 0 15,2 1 128-15,1-1-128 0,2-3 0 0,-1 1 0 16,1-2 0-16,-2-3 0 0,1 1 0 0,0 1 0 16,-1-2 0-16,-3 3 0 0,-2 3 0 0,-1 0 0 15,-2 4 0-15,-2 3 0 0,-3 3 0 0,-2 2 0 16,-2 4 0-16,-3-2 0 0,0 4 0 0,-3 2 0 0,-1 2 0 16,0 3 0-16,-2 1 240 0,0 2-48 0,0 2 0 15,1 0 0-15,0 2-192 0,1-1 144 0,1 3-144 0,3 0 128 16,1-2-128-16,0 3 0 0,2-3 0 0,1 2 0 15,0-2 0-15,1-1 0 0,0-1 0 0,-1-2 0 16,2 1 0-16,-1-1 0 0,0 0 0 0,0 0 0 16,-2-1-240-16,-1-1-16 0,0-3-16 0,1 2 0 15,-1-3-816-15,0-2-144 0,0-2-48 0,-1 2-15424 16</inkml:trace>
  <inkml:trace contextRef="#ctx0" brushRef="#br0" timeOffset="3">26525 5895 28559 0,'-7'-13'2544'0,"2"7"-2032"0,2 2-512 0,2 2 0 0,1 4 656 16,0 0 48-16,1 3 0 0,1 1 0 0,-1 4 496 0,3 8 96 0,-1 6 32 0,3 9 0 16,1 7-240-16,-1 5-64 15,3 10 0-15,-1-1 0 0,1 6-816 0,-1-1-208 0,0-1 0 0,-1 1 0 16,1 2 0-16,-3 0 0 0,1 2 0 0,-2-4 0 16,-2-2 0-16,1-3-128 15,-2-4 128-15,0-6 0 16,-1-3 0-16,-1-3 0 0,0-3 0 0,-2 0 0 0,2-1 0 0,0-1 0 15,-1-5 0-15,1-6 0 16,1-3-1472-16,-1-3-256 0</inkml:trace>
  <inkml:trace contextRef="#ctx0" brushRef="#br0" timeOffset="4">27008 6607 43311 0,'-8'2'1920'0,"2"1"384"16,0 3-1840-16,2-1-464 0,2 0 0 0,0 1 0 15,1 0-640 1,-1 4-240-16,-3 9-32 0,0 3-16 0,-1 10 1056 0,2 0 192 0,1 3 64 0,1 0 0 16,1-3-384-16,-1 1 0 0,2-3 0 0,-1 1 128 15,1-3-480-15,0-3-96 0,0 1 0 0,1-4-16 16,1 0-496-16,0-3-80 0,-1-1-32 0,2-5 0 16,-1 0-1488-16,0-6-320 0</inkml:trace>
  <inkml:trace contextRef="#ctx0" brushRef="#br0" timeOffset="5">27051 6376 32255 0,'-5'-8'1424'0,"1"6"304"0,0-2-1392 15,2 4-336-15,2 0 0 0,0 0 0 0,0 0-1024 0,0 1-288 0,0 2-48 0,0 1-16 16,0 2-1280-16,4 0-256 0,1 3-48 0</inkml:trace>
  <inkml:trace contextRef="#ctx0" brushRef="#br0" timeOffset="6">27631 6774 13823 0,'3'-14'1216'0,"-1"3"-960"0,-1 4-256 16,0-3 0-16,-1 7 1024 0,0 0 144 0,-1-2 48 0,1-3 0 0,-1-4 1200 0,-1-4 240 0,0 0 48 0,-3-5 16 15,0 5-480-15,-1 0-80 0,-2 0-32 0,1-1 0 0,-2 5-1296 0,1 0-272 16,-1 3-48-16,-2 2-16 0,1 3-128 0,-2 3-32 16,-2 1 0-16,1 5 0 0,-1-2 144 0,-2 6 32 15,-3 1 0-15,-2 4 0 0,-1 2-288 0,0 5-48 16,-2 3-16-16,2 0 0 0,-2 4 16 0,2 6 0 15,0-2 0-15,2 2 0 0,2 1-48 16,3-5 0-16,5-2 0 0,2-3 0 0,5 0-128 0,3-3 160 16,3 0-160-16,5-3 160 0,3-2-160 0,3 0 128 0,3-4-128 15,-5-3 128-15,-1-4-128 0,4 0-176 0,8-2 48 0,3-4 0 16,3 0-16-16,1-4 0 0,-2-5 0 16,-2 1 0-16,0-3 144 0,-2-2 0 0,-3-2 0 0,-3-1-128 15,0 0 128-15,-2-5 144 0,-1-1-16 0,-2-2-128 16,1 0 304-16,-2-7-48 0,-1-1-16 0,-1-7 0 15,0-4-16-15,-3-5 0 0,0 0 0 16,-2-6 0-16,-2 1-224 0,0 0 128 0,-3 1-128 0,-1 1 0 16,-2 4 0-16,-1 0 0 0,-1 0 0 0,0 2 0 15,-1 1-224-15,0 0 16 0,0 3 0 0,0 3 0 16,1 3-176-16,0 7-16 16,1 3-16-16,2 6 0 0,0 6-1008 0,2 0-208 15</inkml:trace>
  <inkml:trace contextRef="#ctx0" brushRef="#br0" timeOffset="7">28060 6719 22111 0,'0'0'1968'0,"0"0"-1584"0,0 0-384 0,0 0 0 15,1-2 336-15,-1 2-16 0,1-4 0 0,1 2 0 16,0-6 960-16,0 0 176 0,1-2 32 0,-2 1 16 15,2-1-992-15,-5 0-208 0,0 1-48 0,-2 0 0 16,-1-1 192-16,-2 0 48 0,-2 1 0 0,1 3 0 16,-2 0 544-16,-3 5 112 0,0 5 32 0,-2-1 0 0,-1 10-496 15,-3 0-112-15,-2 8 0 0,-1 8-16 0,0 3-400 0,-2 2-160 16,1 7 128-16,-1 0-128 0,3-3 0 16,0 1 0-16,3-2 0 0,2-5 0 0,4-1 0 15,4-5 0-15,2-1 0 0,2-3 0 16,1 0 0-16,3-2 0 0,2 1 0 0,0-7 0 15,2 0 0-15,0-4 0 0,2-4-160 0,-1 1 160 0,1-4 0 0,1-3 0 16,2-3 0-16,1-4 0 0,0-2 256 16,0 0 64-16,-1-5 0 0,1-1 0 15,2-3-128-15,-1-2 0 0,1-5-16 0,-1 1 0 16,0-2-48-16,0 0 0 0,2-3 0 0,-2 1 0 0,1-1-128 0,-1 2 192 0,3 4-192 0,-3 0 192 16,0 9-192-16,-1 1 128 0,0 10-128 0,-3 0 128 15,0 6-128-15,-2 3 128 0,0 4-128 0,-2-1 128 16,0 6 64-16,0-2 0 0,0 0 0 0,1 2 0 15,1-1-64-15,-1-2 0 0,1 0 0 0,3 1 0 0,-1-3-128 0,1-2-144 16,0 0 144-16,1 0-208 0,0-1 208 0,1-1 0 16,-2 1 0-16,-2-1 0 15,1 3 0-15,-2-3 0 0,-3 4 0 0,-1-2 160 0,0 0 64 0,-2 2 16 16,1-1 0-16,-1 2 0 0,1 1-80 0,0-1-16 16,2 3 0-16,0-4 0 15,1 2-144-15,1-3 0 0,0-3 0 0,1 0 0 16,1 2 0-16,0-5 0 0,2 2 0 0,-2-1 0 15,0-1-160-15,0-3-16 0,-1 0 0 0,0-3 0 0,-3 1-16 0,1 0 0 16,-2-3 0-16,-1 2 0 0,0-1 192 16,-2 0-128-16,0-1 128 0,1 2-128 0,-1 3 128 0,-1-4 0 15,1 4 0-15,-1 0 0 0,1 1 0 16,1-1 0-16,-1 3 0 0,2-1 128 0,0-1-128 0,0-1 0 16,0 0 0-16,0 0-128 0,0 0-80 0,0 0-16 15,0 0 0-15,0 0 0 16,13 19-224-16,-11-19-64 0,-1 0 0 0,1 0 0 15,-1-3-1136-15,-2 2-224 0,-1-4-48 0,0 2-13408 0</inkml:trace>
  <inkml:trace contextRef="#ctx0" brushRef="#br0" timeOffset="8">28459 6135 35935 0,'-6'0'3200'0,"1"1"-2560"0,1 4-512 16,4-2-128-16,0 4 0 0,-1-1 0 0,0 4 128 0,-3 12-128 16,-1 9 320-16,0 13-16 0,2 11 0 0,3 4 0 0,0 5 16 0,3 5 0 31,2 5 0-31,1 1 0 0,2 1-320 0,-2-10 0 15,0-5 0-15,-1-5 0 0,-1-6 0 0,-2-8 0 16,0-1-128-16,-2-4 128 16,0-2-896-16,-2-7-144 0,1 1-32 0,-3-6-9584 15,2-2-1920-15</inkml:trace>
  <inkml:trace contextRef="#ctx0" brushRef="#br0" timeOffset="9">28313 6686 16575 0,'-12'0'1472'0,"3"0"-1168"0,2 0-304 15,3 0 0-15,4 3 5824 0,1-3 1120 0,3 2 224 0,0-2 32 16,3 1-5584-16,4-1-1104 0,7 0-240 0,4-1-32 16,4-1-112-16,4-2-128 0,2-2 176 0,1 0-176 15,2 2-384 1,-1-1-192-16,2 4-48 0,1-2 0 0,0 6-1184 0,1 0-240 0</inkml:trace>
  <inkml:trace contextRef="#ctx0" brushRef="#br0" timeOffset="10">29017 6868 28559 0,'-1'-3'2544'0,"-1"3"-2032"0,2-2-512 0,0 1 0 0,0 1 0 0,0-3-336 0,0 1 48 0,0 1 16 0,-1-4 1552 0,1 1 304 31,1 3 64-31,2 1 16 0,-2 3-720 0,2 1-144 16,-1 5-32-16,1 1 0 0,-1-1 96 0,-1 4 16 16,2 3 0-16,0 0 0 0,0 3-384 0,-1 0-80 15,1 2-16-15,-2 2 0 0,0-1-400 0,-2 0 0 16,0 0 0-16,-3-1 0 16,-1 2-1376-16,0-6-208 0,0 0-32 0,-1-3-14880 0</inkml:trace>
  <inkml:trace contextRef="#ctx0" brushRef="#br0" timeOffset="11">29059 6480 41471 0,'-3'-15'1840'0,"2"7"368"0,1 5-1760 0,1 0-448 0,2 3 0 16,1 3 0-16,-1-3 0 0,2 3-144 0,3 1 0 0,2 2 0 15,2 3-496-15,-1 1-80 16,0 0-32-16,-2 2-16704 0</inkml:trace>
  <inkml:trace contextRef="#ctx0" brushRef="#br0" timeOffset="12">29457 6815 28559 0,'-1'2'1264'16,"-3"2"272"-16,2 0-1232 0,-1-2-304 0,2 2 0 0,0-2 0 0,0 2 144 0,-4 0-16 0,-2 4-128 0,-4 5 192 0,-4 0 1280 0,-2 3 240 0,-3 3 48 0,-1-1 16 15,-1 2-1040-15,-1 1-208 0,-1-1-32 0,3 1-16 16,1 1-160-16,2 1-16 0,3-1-16 0,3-2 0 16,3 1 48-16,3-2 16 0,3 0 0 0,2 0 0 15,2-6-352-15,4 0 0 0,1-1 0 0,4-6 0 16,3 0-688-16,3-2-208 0,2-4-32 0,2-4-16 15,2-2-176 1,1 0-32-16,-1-3-16 0,0 2 0 0,2-4 624 0,-3 0 128 0,0-2 32 0,-3-2 0 0,-3 5 256 16,0-6 128-16,1-3-128 0,-1-2 128 15,-3 1-240-15,-3-2 48 0,-2-1 0 0,-2 2 0 16,-1-1 192-16,-3 0 0 0,-2-1 144 0,0 1-144 16,-3 1 704-16,-1 1 64 0,-1 2 0 0,-3 2 0 0,-1 2 16 15,0 3 16-15,2 4 0 0,-2 0 0 0,1 7-544 0,0 2-128 16,3 3 0-16,1 1-16000 15</inkml:trace>
  <inkml:trace contextRef="#ctx0" brushRef="#br0" timeOffset="13">29774 6896 35007 0,'-11'4'3120'16,"2"2"-2496"-16,3 0-496 0,2 2-128 0,3-2 1104 0,1-2 208 0,1 2 32 0,-1 3 16 16,0 5-1216-16,0 6-144 0,2 5-224 0,1 1 48 15,3-1-80-15,0-2-32 0,1-2 0 0,-3-2 0 32,1-2-416-32,-1-2-96 0,1-3-16 0,-1-2 0 0,-2-1 464 0,1-2 96 0,-1-4 0 0,1 0 16 0,-2-3 592 0,1-3 112 15,1-2 32-15,-1-3 0 16,3 0-48-16,-1-5-16 0,1 0 0 0,0-6 0 0,1 3-208 0,1-6-32 15,2-3-16-15,2-1 0 0,0-5-176 16,3-1 128-16,0-3-128 16,0 1 128-16,2 2-128 0,-1 6 0 0,0 2 0 15,-1 7 0-15,-2 4 144 0,0 4 48 0,-2 2 16 0,0 7 0 16,-2 0 288-16,-1 4 48 0,-1 0 16 0,0 2 0 16,-1 6-240-16,0-2-64 0,-1 5 0 0,0 1 0 0,0 3-256 0,-2 0-144 15,0 0 16-15,0 3 0 16,-1-3-416-16,-1 3-80 15,0 2-16-15,0-1-11376 0,-1-1-2272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1:14:34.5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4180 4536 1839 0,'-2'0'160'0,"1"0"-160"0,1 0 0 0,0 0 0 0,0 0 1344 0,0 0 256 0,1 0 32 0,-1 0 16 15,0 0 96-15,0-4 32 0,0 4 0 0,0 0 0 16,0 0-368-16,0 0-64 0,0 0 0 0,0 0-16 0,0 0-288 16,0 0-48-16,0 0-16 0,0 0 0 0,-15-15-112 0,13 14-32 15,-2 1 0-15,1-3 0 0,0 3-80 0,-1 0-32 16,1-2 0-16,-1 2 0 0,-1 2 48 0,0-2 16 15,-1 3 0-15,0-3 0 0,1 4 0 0,-1-2 0 16,-1 2 0-16,1 2 0 0,0-2-80 0,0 2 0 16,0 0-16-16,-2 4 0 0,-2 2 0 0,-1 2 0 15,-2 3 0-15,-1 1 0 0,0 3-160 0,0 2-16 16,-1 4-16-16,-3 2 0 0,0 3-240 0,-1 2-64 0,0-1 0 16,-1 0 0-16,1-3-32 0,-1 2-16 0,-2 5 0 0,0-2 0 15,2-1 48-15,-3 1 16 0,-2 3 0 0,-1 3 0 16,-1 0 32-16,-2 3 0 0,0 3 0 0,-1-2 0 15,-1-1-240-15,0-3 144 16,1-3-144-16,0 3 128 0,-1 0-128 0,0-3 0 16,1 3 0-16,3 0 0 0,1-3 0 0,1 1 0 0,3-7 0 0,2-1 0 15,2-3 0-15,-1-6 0 0,2 1 0 0,1-5 0 16,0-2 0-16,1-2 128 0,0-2-128 0,1-1 0 16,1-1 0-16,2-4-144 0,2-2 0 0,1 0 0 15,2-2-160-15,0-2-16 0,2-2-16 0,2 1 0 16,-1-4-624-16,3 1-112 0,0-2-16 0,3-2-16448 15</inkml:trace>
  <inkml:trace contextRef="#ctx0" brushRef="#br0" timeOffset="776.71">3268 4454 11967 0,'-4'-1'1072'0,"2"-2"-864"0,1 3-208 0,1 0 0 0,0 0 1392 0,-1-2 224 0,-2 1 48 0,-2 1 16 0,-1-3 224 0,-1 1 32 16,-2 2 16-16,0-2 0 0,2 4-480 0,-1-2-112 15,2 0-16-15,1-2 0 0,2 2 128 0,-1 0 32 16,1-3 0-16,1 0 0 0,1 0-160 0,1 0-16 15,0-3-16-15,0 0 0 16,1 2-736-16,0-2-128 0,2 2-48 0,-1-2 0 0,1 3-48 0,-1 0-16 0,0 0 0 0,1 3 0 31,1 0-80-31,-2 0-32 0,2 3 0 0,0-2 0 16,-1 4-32-16,1 1 0 0,-2 0 0 0,2-1 0 0,-1 4-48 0,-1 0-16 0,1 0 0 0,0 1 0 16,1 3-128-16,1-1 0 15,0 0 144-15,2 0-144 0,2 0 208 0,0 0-16 16,-1 1-16-16,2-3 0 15,3 2-32-15,0 0 0 0,4 4 0 0,2 3 0 16,0-1-144-16,0 2 160 0,0 5-160 0,-1-3 160 16,0 7-160-16,-2-1 0 0,-3 2 0 0,1 1 128 15,-2 0-128-15,2-2 0 0,-2 5 0 0,2 0 128 0,0-5 112 16,-1 3 16-16,3 3 0 0,0-3 0 0,-2-4-64 0,1-3 0 16,1 5 0-16,2-2 0 0,5 3-48 0,0-3-16 15,1 3 0-15,-1-5 0 0,1 0-128 0,-2-1 0 16,0 1 0-16,-2-3 0 0,-2 0 0 0,0 3 0 15,0 0 0-15,-2 2 0 0,-2-1 0 0,0-1 0 16,-3 3 0-16,1-3 0 0,-1 5 0 0,0-3 0 16,3 3 128-16,-2-3-128 0,2 2 0 0,-2-2 0 15,2 1 0-15,-2-2 0 0,2-3 224 0,-2-2 16 16,-1-4 0-16,2 1 0 0,-2-3-240 0,1 0 0 0,2 3 0 0,1-6 0 16,-1 2 0-16,1-3 0 0,-1-2 0 0,-2-1 0 15,2 1 0-15,-2 0 0 0,2-2 0 0,-2 2 0 16,-2-3 0-16,-1 0-336 0,-2-1 48 0,1 0 16 31,0 0-800-31,-2-2-144 0,2 1-48 0,-2-4-19088 0</inkml:trace>
  <inkml:trace contextRef="#ctx0" brushRef="#br0" timeOffset="1601.23">7084 4970 10127 0,'-4'1'896'0,"1"0"-704"0,-1 2-192 0,2-3 0 0,0 0 1200 0,-1 1 208 0,-5 1 32 0,-3 5 16 0,-2-1 672 0,-2 0 144 31,1-2 32-31,3 2 0 0,1-4-464 0,3 2-96 0,2-2-16 0,1-2 0 0,1 2-320 0,2-2-80 16,1 2-16-16,1 1 0 0,2-2-272 0,1 3-48 16,-1 2-16-16,4 2 0 0,-1-1-256 0,2 3-48 15,5 2-16-15,2 1 0 16,2 5-304-16,3-2-64 0,-2 0-16 0,3 0 0 15,2 3-80-15,0-3-32 0,2 0 0 0,-2 2 0 0,1-2 16 0,-2 0 0 16,-1 0 0-16,-2-1 0 0,-1 1-176 0,-3-3 192 0,-3-1-192 16,2 1 192-16,1 0-192 0,-3-1 0 15,-1 1 0-15,-2-3 0 0,1 0 0 0,-2-2 0 0,1 0 0 0,-1 0 0 47,-1-4-512-47,2 2-64 0,-2-3-32 0,-1 0-11760 0,2 0-2352 0</inkml:trace>
  <inkml:trace contextRef="#ctx0" brushRef="#br0" timeOffset="2107.89">7979 4867 14735 0,'-2'-5'640'0,"0"4"160"0,0-3-640 0,1 4-160 0,0-2 0 0,0 2 0 15,-2 0 1200-15,-1-3 208 0,-1 2 32 0,-3-1 16 0,-2-1 352 0,-1 3 80 0,-2 3 16 0,2-3 0 16,0 3-688-16,-1 2-144 0,1 0-32 0,-2 4 0 15,1-1 80-15,-2 2 16 16,2 0 0-16,-2 3 0 0,2-1 64 0,0 2 16 0,-1 2 0 0,0 1 0 16,-1 3-512-16,-1 2-112 0,2 3-16 0,-2 3 0 15,0 1-160-15,0 5-32 0,1 5-16 0,0 3 0 16,-2 5-16-16,-2 0 0 0,2 0 0 0,-1-3 0 16,2 1 64-16,-2-1 16 0,-2 7 0 0,-1-2 0 15,-1 3-176-15,-2-2-48 0,-1-2 0 0,1-1 0 16,1-9 64-16,-2-1 16 0,2-4 0 0,0-3 0 0,1-1 48 0,-2 1 16 15,0 2 0-15,1 1 0 0,-1-1-352 0,2-3 0 16,0 2 0-16,0-3 0 0,0 0 0 0,0-2 0 16,-1 3 0-16,1-4-128 0,1-3 128 0,0-2 0 15,2-2 0-15,1-4-128 16,-1-2-320-16,3 1-48 0,1-4-16 0,0 0 0 16,3-3-128-16,0-2-48 0,2-2 0 0,0 2 0 15,2-4-112-15,2-2-32 0,1 0 0 0,2-4-17728 16</inkml:trace>
  <inkml:trace contextRef="#ctx0" brushRef="#br0" timeOffset="3566.85">2545 7845 13823 0,'1'-3'1216'0,"0"0"-960"0,1 3-256 0,-2 0 0 0,0-3 1088 0,0 3 160 0,0-4 32 0,0-2 16 15,0 0 640-15,-4 0 128 0,3 0 32 0,-3-2 0 16,1 2-880-16,0 0-192 0,-1 0-16 0,0 0-16 16,3-1-352-16,-1-3-80 0,0 2-16 0,1-2 0 15,0 0 0-15,1 1 0 0,-1-1 0 0,1 2 0 16,0 0 80-16,0 0 16 0,1 0 0 0,-1 0 0 16,0-1-128-16,0 4 0 0,-1-1-16 0,1 3 0 15,0 0-48-15,0 3 0 0,-2 0 0 0,2 3 0 0,-1 0-64 0,0 3-32 16,0 4 0-16,-2 2 0 0,1 2-192 0,-3 1-32 15,1 2-128-15,-2 4 192 0,-3 3-192 0,-1 3 128 16,0-2-128-16,-1-3 0 16,-1 4 128-16,-3 0-128 0,-2 5 0 0,-1 0 144 0,4-3 0 0,-4 7 0 15,-3 7 0-15,-1 5 0 0,-1 5 16 0,0 3 0 16,1 3 0-16,0 2 0 0,0-1-16 0,1-2 0 16,1-3 0-16,0 6 0 0,0 3-16 0,-2 0-128 15,1-3 192-15,0-6-64 0,2-6-128 0,4-6-192 16,4-3 32-16,3-6 16 0,0-2 144 0,2-5 0 15,2 2 128-15,2-3-128 0,2-6 128 0,0 0-128 0,4 0 160 0,2-3-160 16,1 0 0-16,3 0 0 0,1-1 0 0,2-2 0 16,1 0 0-16,3-1 0 0,1 0 0 0,2-2 0 15,0-2 0-15,1 0 0 0,2-2 0 0,-1-3 0 16,2-2 0-16,1-2 0 0,1-2-208 0,-2 0 64 16,-1-3 16-16,-1-1 0 0,0-2 0 0,2-3 0 15,-2 2 0-15,-1-6 0 0,-1 0 0 0,-2 0 0 16,-2-2 128-16,0-5 0 15,0-1 0-15,-2-2 0 0,0 4 0 0,-1-6 0 0,1-4 0 0,-1-4 0 16,0-1 0-16,-2-4 128 0,-1-1-128 0,0-5 128 16,-3-2-128-16,-1 1 0 0,1-3 0 0,-1-3 128 15,1-6-128-15,1-3 0 0,-1-4 0 0,0-2 0 16,3 0 0-16,-1 2 0 0,1 4 0 0,-2 6 0 16,1 4 0-16,0 5 0 0,-1 1 0 0,1 2 0 0,-1 3 0 0,-4 8 0 15,1-1 0-15,-2 6 0 0,-1 2 0 0,-2 4 0 16,2 1 0-16,-2 0 0 0,-2 3 0 0,1 0 0 15,0 3 0-15,-2-2 0 0,1 1 0 0,-3 1-160 16,0 4 160-16,0 0-160 0,0-1-192 0,-2 6-32 16,-1-2-16-16,0 3 0 15,-1 0-848-15,0 5-160 0,2 4-48 0,-2 3-15088 0</inkml:trace>
  <inkml:trace contextRef="#ctx0" brushRef="#br0" timeOffset="4057.74">2230 8503 12895 0,'0'-4'1152'0,"0"1"-928"0,0 1-224 0,0 1 0 0,1 1 1104 0,-1-3 176 0,1 0 48 16,0-4 0-16,0 1 1008 0,-1-2 208 0,2 4 32 0,-2-2 16 16,1 3-432-16,-1 2-96 0,1 1-16 0,-1 1 0 15,0 2-656-15,1 0-144 0,1 2-32 0,0 2 0 16,1 0-448-16,0 2-112 0,1 0-16 0,2 4 0 16,3-1-208-16,-1 4-48 0,2 0-16 0,3-3 0 15,-1 3-112-15,2-3-32 0,2 2 0 0,0-1 0 0,2-2-96 16,1-2 0-16,2 1-128 0,0-5 192 0,3-2-192 0,0 0 144 15,2 0-144-15,1-2 128 0,1-2-128 0,-4 0 0 16,1 0 144-16,-1 0-144 0,-2 0 0 0,0 0-192 16,-1 0 32-16,-1 0 0 15,-3 0-960-15,-1 0-192 0</inkml:trace>
  <inkml:trace contextRef="#ctx0" brushRef="#br0" timeOffset="4896.97">3623 8395 11967 0,'-4'-2'1072'0,"2"-1"-864"0,1 2-208 0,1 1 0 15,1 0 1680-15,-2 0 304 0,-3 0 48 0,-1-3 16 0,-1 2 496 0,-2 1 96 16,1 0 32-16,0 0 0 0,2 1-928 0,-2 2-176 0,3-2-32 0,-1 2-16 16,1-1-672-16,1 2-128 0,1-4-16 0,2 2-16 15,1-2-224-15,0 2-32 16,2 0-16-16,2-2 0 0,0 0 0 0,1 0 0 15,3-2 0-15,0 2 0 0,3-2-32 0,2 2-16 0,6-2 0 0,1-1 0 16,0 2-96-16,6-1-16 0,6-2 0 0,2 1 0 31,4 0-112-31,2-1-16 0,2 2-128 0,0 2 192 0,0 0-192 0,0 0 0 0,0-3 128 0,-2 2-128 16,-3 1 0-16,-1-3 0 0,1 0 0 0,-3 3 0 16,-3-3 0-16,-1 1 0 0,-1 0 0 0,-2 2 0 15,-1 0-288-15,-3 4-48 0,-1-4-16 0,-2 3 0 31,-2-2-624-31,-2 1-128 0,-2 1-32 0,-1-2-10432 16,-2 2-2080-16</inkml:trace>
  <inkml:trace contextRef="#ctx0" brushRef="#br0" timeOffset="5340.14">3476 8929 18431 0,'-1'0'1632'0,"1"-2"-1312"0,1 2-320 15,0 0 0-15,0-3 1376 0,2 2 208 0,1 1 32 0,2-4 16 0,2 2 416 0,5-2 64 16,3-1 32-16,1 2 0 0,4 0-464 0,1-1-80 16,6 2-32-16,1 1 0 0,2-3-592 0,3 1-112 15,3 0-32-15,1 0 0 0,2 0-384 0,0 3-96 16,3-3-16-16,-3 3 0 0,2 0-176 0,-2 3-32 15,-2 0-128-15,-3 0 192 0,-4-2-192 0,-2 1 0 16,1-2 128-16,0 0-128 0,1 3 0 0,-2-3 0 0,0 0 0 0,-3 1 0 16,-4-1 128-16,2 0-128 15,-1 0 0-15,-1-1 144 0,-2 1-144 0,-1 0 0 0,-2 0 0 0,-1 1 0 32,-2-1-464-32,-1-1-176 0,2-2-48 0,1 0-17600 0</inkml:trace>
  <inkml:trace contextRef="#ctx0" brushRef="#br0" timeOffset="5973.55">5759 7527 14735 0,'-2'-4'1312'0,"2"4"-1056"0,0-2-256 0,0 1 0 0,0 1 1120 0,-1-3 160 0,2 3 48 0,-2-1 0 16,-1 1 800-16,-2-3 176 0,-1 3 16 0,-2 0 16 0,-2 3-592 0,-1-3-112 16,-4 4-32-16,1-1 0 0,3 1-384 0,0 1-64 15,-4-1-32-15,-3 4 0 16,0 2-288-16,-3 0-48 0,-1 2-16 0,1-2 0 0,0 5-416 0,2-1-96 15,-2 1 0-15,2 2-16 0,-2 1-112 0,1 4-128 16,-1 1 176-16,2 4-176 0,-2 2 256 0,-1 0-64 16,3 2-16-16,-2 0 0 15,1 1 48-15,-1 4 16 0,1 5 0 0,1 0 0 0,2 0 80 0,3 1 0 16,-1 5 16-16,3 2 0 0,1 2 112 0,1-3 32 16,2-3 0-16,0-2 0 15,2 1-176-15,-3 1-48 0,3 2 0 0,-1 4 0 16,2-1-256-16,-1 3 0 0,0 2 128 0,3-7-128 15,0-5 0-15,0-8 0 0,0-7 0 0,2 1 0 16,0-1 0-16,1-2 0 0,0-1 0 0,3-3 0 0,-2-2 224 0,2-1-64 0,1 0-16 0,-1-1 0 16,1-2-144-16,1-3-176 15,1 0 48-15,3-1 0 0,3-2-256 0,0 0-64 16,3 1 0-16,0-4 0 16,-1 2-272-16,3-3-64 0,4 0-16 0,3 1 0 15,2 0-336-15,0-4-64 0,3-3-16 0,2 0-16576 0</inkml:trace>
  <inkml:trace contextRef="#ctx0" brushRef="#br0" timeOffset="6528.28">6604 7970 27647 0,'-3'2'1216'0,"0"-2"256"0,1 0-1168 0,-1 3-304 0,2-3 0 0,0 1 0 0,-2 1 1168 0,-2 2 176 0,-2 2 48 0,-4 3 0 0,-4 3-32 0,0 1 0 16,-1 0 0-16,0 2 0 0,-1 1-496 0,-1 4-96 16,-3 1-32-16,0 5 0 0,-1 4-256 0,-1 1-48 15,-2 3-16-15,-1 3 0 0,-1-1 16 0,1 1 0 16,0 2 0-16,1-2 0 0,2 2 16 0,-1 1 16 15,4 2 0-15,-1-1 0 0,3-1-192 0,-1 1-32 16,-1 0-16-16,2-1 0 0,-1-1-64 0,2-3-16 16,1-1 0-16,1-4 0 0,-1 1 0 0,0-1 0 15,-1 1 0-15,-1-1 0 0,3-3-144 0,1 1 0 0,-2-1 144 16,-1 2-144-16,0-2 0 0,1 1 0 0,1 2 0 0,0-6 0 31,2-2-272-31,0-2-128 0,4-4-32 0,0-2 0 16,1-5-224-16,3-4-48 0,2-2-16 0,-1-2 0 15,3-6-48-15,-2-2-16 0,3-4 0 0,0-1 0 0,0 4-1600 16,2-6-320-16,0 1-64 0,1-4-12208 0</inkml:trace>
  <inkml:trace contextRef="#ctx0" brushRef="#br0" timeOffset="6910.29">5783 8155 17503 0,'2'-12'768'0,"-2"6"176"0,1 2-752 0,0 0-192 15,0 2 0-15,1-1 0 0,-1 3 1760 0,0-1 320 0,1 1 64 0,2-2 16 16,1 4 528-16,-1-2 96 16,1 4 32-16,-1 2 0 0,-1 0-1120 0,2 4-224 15,0 0-32-15,1 2-16 0,2 3-736 0,0 1-160 16,2 4-16-16,1 1-16 0,3 1-112 0,1 1-32 0,1 0 0 0,2 4 0 15,1-3-128-15,1 3-32 0,2 5 0 0,-1 0 0 16,0-1-16-16,-1 0-16 0,1 4 0 0,0 3 0 16,1 4-160-16,2 3 192 15,-2 2-192-15,-1 0 192 0,-1-3-192 0,-2-1 160 0,1-3-160 0,-2-3 160 16,-2 0 64-16,0-4 16 0,-2 1 0 0,2-6 0 16,-1 1-64-16,2-1-16 0,0 4 0 0,0-7 0 0,-2-3-32 0,-1-3 0 15,2-2 0-15,0 1 0 0,0-5-288 0,0-3-64 16,-3-1-16-16,-2-3 0 31,0-5-400-31,-2 2-64 0,1-6-32 0,-1 2 0 16,-2-2-592-16,1-4-112 0</inkml:trace>
  <inkml:trace contextRef="#ctx0" brushRef="#br0" timeOffset="7526.75">6959 7751 7359 0,'-2'0'656'0,"1"0"-528"0,-1 2-128 0,1-2 0 0,1 0 720 0,-1 2 112 0,-2 0 32 0,-2 2 0 16,-1 2 848-16,0 0 160 0,1 3 48 0,0-3 0 15,3 1 544-15,1 2 112 0,1 1 32 0,1-1 0 16,1 0-192-16,3 1-48 0,3 3 0 0,0 0 0 16,2 3-800-16,2 2-160 0,1 1-48 0,0 4 0 15,-1-2-720-15,-3-4-160 0,0 4-32 0,1-1 0 16,-1 5-128-16,-2-1-48 0,1 2 0 0,-4 0 0 0,0 3-272 0,-3-2 128 16,-1-1-128-16,-1 2 0 0,0-2 0 0,-2-1 0 15,1 0 0-15,0-7 0 0,-1 0 0 0,1-4 0 16,0-4-160-16,0-3 160 15,-1 1-448-15,1 0 16 0,-1-6 16 0,2 2 0 16,0-2-816-16,-1-2-176 0,0-2-16 0,0-1-15392 0</inkml:trace>
  <inkml:trace contextRef="#ctx0" brushRef="#br0" timeOffset="7892.19">6655 7827 911 0,'-4'-1'0'0,"2"-1"0"16,1 2 0-16,1 0 0 15,0 2 2880-15,0-2 512 0,-3-2 80 0,1 2 32 0,-2-1 704 0,0 1 144 16,2 0 16-16,-1 0 16 0,2 0-1504 0,1 0-288 15,1-3-64-15,1 3-16 0,0 0-1392 0,3-4-288 16,1 2-48-16,3-2-16 0,2-1-384 0,3 0-64 16,3-1-32-16,3 0 0 0,3 1-80 0,3 1-16 15,3-2 0-15,2 2 0 0,2 1 64 0,2-2 0 16,0 1 0-16,2 0 0 0,2-1-128 0,-1 0-128 0,-4 0 176 16,0 2-176-16,0-1 0 0,-1-2 0 0,-3 3 0 0,-3 0 0 15,-1-1 128-15,-1 1-128 0,-3 0 0 0,-2 3 0 31,-3-3-368-31,-2 6-128 0,-3-3-16 0,-1 1-16 16,0 1-1008-16,-1 1-208 0</inkml:trace>
  <inkml:trace contextRef="#ctx0" brushRef="#br0" timeOffset="8540.65">8318 7965 8287 0,'0'0'736'0,"0"0"-592"0,0 0-144 0,0 0 0 0,0 1 2736 0,0 1 512 0,0-2 96 0,0 4 32 16,-1-1-512-16,0 3-112 15,0 0 0-15,-1 1-16 0,2 2-1552 0,-1-3-304 16,0 0-64-16,0 2-16 0,-2 1-544 0,1-2-128 16,-1 2 0-16,-1 0-128 0,2 0 720 0,-2 4 48 15,-1-2 0-15,0 6 0 0,-2-1 192 0,0 4 64 0,-2 0 0 0,-3 4 0 0,-2 4-384 0,-2 1-64 31,0 3 0-31,-3 2-16 0,2 0-64 0,-4-1-16 16,1 1 0-16,-1-3 0 0,0 5-16 0,-1 1 0 16,1-2 0-16,-1 1 0 0,1-2-64 0,-2 3-16 0,0 2 0 15,-2-1 0-15,-2-1-128 0,0 1-16 0,-2 1-16 16,0-2 0-16,-1 1-32 0,1-2 0 0,2 1 0 0,2-2 0 16,2-3-192-16,1-1 128 0,1-2-128 0,0 0 0 15,2-2 0-15,1-5 0 0,3-3 0 0,0-3 0 16,1 0 0-16,3-4 0 0,3-2-160 0,-2 0 160 15,3-4-464 1,1 1-16-16,0-1 0 0,1-4 0 0,1-2-176 0,1 0-48 16,0-2 0-16,1-1 0 0,1 0-32 0,1-1-16 15,1-2 0-15,1-3-18000 0</inkml:trace>
  <inkml:trace contextRef="#ctx0" brushRef="#br0" timeOffset="8967.58">7659 8086 21183 0,'-2'-12'944'0,"0"4"192"0,2 2-912 0,0 1-224 0,2 4 0 0,-1 1 0 0,-1-3 1152 0,1 2 192 0,2-1 48 0,0-2 0 15,1 1 1040-15,1 3 192 0,0 3 64 0,1 3 0 16,0 4-1184-16,1 0-224 0,0 6-64 0,2 2 0 16,2 7-512-16,2 4-96 0,2-1-32 0,0 4 0 15,0-2-48-15,0 3-16 0,1-1 0 0,1 1 0 16,0 1-96-16,-2 0-32 0,-2-2 0 0,-2-4 0 16,-1 1-64-16,1 3-32 0,2 9 0 0,1 3 0 15,1 3 48-15,0 1 16 0,1-1 0 0,-1-3 0 0,-1-6-64 0,2-3-16 16,2 3 0-16,-1-7 0 15,0-1 80-15,-1-6 16 0,-1-1 0 0,1 1 0 16,2-1-368-16,-3-1 0 0,1-4 0 0,-3-2-192 16,2 0 192-16,-1 1 0 0,0-5 0 0,-1 0 0 15,-2-2-544-15,0-4-32 0,-2-2 0 0,-2-1 0 16,-1-3-128-16,1 0-16 0,-3-3-16 0,3-1 0 16,-2-2-432-16,0-4-96 0,2-2-16 0,0 0 0 0</inkml:trace>
  <inkml:trace contextRef="#ctx0" brushRef="#br0" timeOffset="9808.37">8217 7416 13823 0,'-3'0'1216'0,"1"-3"-960"0,1 3-256 0,-1-1 0 0,2 1 1056 0,-1-2 160 0,-1 2 48 0,-3-4 0 15,0 0 112-15,0-1 32 0,0 4 0 0,2-4 0 16,1 4 384-16,1-2 64 0,2 3 32 0,0-2 0 15,2 4 128-15,0 1 32 0,4 0 0 0,-1 4 0 16,1-1-896-16,1 1-192 0,0 2-16 0,2 3-16 16,1 1-544-16,2 3-96 0,-1 0-32 0,0 2 0 0,1 1-64 15,2 3-32 1,1 2 0-16,1 3 0 0,3 3-32 0,0 3 0 0,1-3 0 0,0 0 0 0,1 3 0 0,1 1 0 16,1-3 0-16,-2 1 0 0,0-1 64 0,-2 1 16 15,0-1 0-15,0-2 0 16,1 3-16-16,0 3-16 15,-1-1 0-15,-1 2 0 0,1 2-176 0,0-1 160 16,0 1-160-16,-1 0 160 0,0-2-160 0,-2 1 0 16,-1-3 0-16,-1 1 0 0,0 0 0 0,-3-1 0 15,0 1 0-15,-3-2-176 0,3 4 176 0,-2-2 0 0,-2 2 0 0,1 3 0 16,2 3 0-16,-1-2 0 0,-1-7 0 0,-2-4 0 16,0-1 0-16,-2-2 144 0,1 1-144 0,-1 1 0 15,2-1 176-15,-4-2-176 0,1-1 160 0,-2 1-160 16,1-4 160-16,-3 3-160 0,0-2 160 0,-3 2-160 15,1 0 256-15,-4-3-64 0,0 0 0 0,-3-2 0 16,-1 1-48-16,-1-2-16 0,-1 0 0 0,-1 0 0 16,1-5-128-16,-3-2 128 0,0 3-128 0,-2-3 128 15,-2 4-128-15,1-3 0 0,-1 0 0 0,-2 2 0 16,-1 1 0-16,0 0 0 0,1 3 0 0,1-3 0 16,1 2 0-16,2-2 0 0,2 0 0 0,0 1 0 0,1-1 0 0,0-2 0 15,2-2 0-15,-1-1 0 0,3-1 0 0,0-1 0 16,3-2-144-16,0-1 144 0,0 0-160 0,2-3 32 15,2 0 0-15,-2-3 0 0,1 1-96 0,0-2-16 16,1 1 0-16,-1-3 0 0,0 0-96 0,1-1-32 16,-1-2 0-16,0 0 0 15,2-3-464-15,-2-1-112 0,0 1-16 0,2-4-17712 0</inkml:trace>
  <inkml:trace contextRef="#ctx0" brushRef="#br0" timeOffset="10362.48">8661 7501 20271 0,'-3'0'1792'0,"2"0"-1424"0,1-2-368 0,0 0 0 0,0 2 848 0,0-2 112 0,-1 1 0 0,0-2 16 16,-1-1 800-16,1-2 144 16,1 0 48-16,1 1 0 0,2 0-480 0,1 3-80 15,2-2-32-15,2 2 0 0,2 2-400 0,1 0-80 0,2 0 0 0,2 2-16 16,2 2-400-16,4-1-80 0,4 4-16 0,2-1 0 15,-5 0-144-15,3 0-48 0,2 0 0 0,2-2 0 16,-1 2 0-16,-1-2 0 0,-1 1 0 0,-2-1 0 16,-2-1-192-16,-2 0 176 0,-2-3-176 0,0 1 160 15,-1 1-160-15,-2-4 0 0,1 1 0 0,0 1 0 0,-1-3-240 0,-2 1-16 16,2 1-16-16,-1-3 0 16,-1-2-1456-16,1 1-304 0,-2 1-48 0,2-5-14048 15</inkml:trace>
  <inkml:trace contextRef="#ctx0" brushRef="#br0" timeOffset="10679.51">9704 6865 19343 0,'-2'4'1728'0,"1"1"-1392"0,1 0-336 0,0 0 0 16,0-1 2400-16,-1 4 416 0,-2 2 64 0,-1 10 32 15,-1 7-64-15,-2 7-16 0,1 5 0 0,-2 0 0 16,2 3-1712-16,-1 1-352 0,-2 1-64 0,2 1 0 16,-1-2-176-16,1-2-16 0,-1-1-16 0,1-3 0 15,1-6-128-15,-2-3-32 0,2 0 0 0,0-2 0 0,0-1-336 16,1-1 144-16,0 0-144 0,1-4 0 0,1 1 0 0,0-5 0 15,2-1 0-15,0-4 0 0,2 0-176 0,1-1-144 32,1 0-16-32,2-4-16 15,0 0-816-15,2 2-176 0</inkml:trace>
  <inkml:trace contextRef="#ctx0" brushRef="#br0" timeOffset="11376.69">10843 7834 14735 0,'2'-2'1312'0,"-1"0"-1056"0,0 4-256 0,-1-2 0 0,1 0 1792 0,1 0 288 0,-1 4 64 0,0-1 16 16,1 3 832-16,1 1 160 0,-3 6 48 0,-1 3 0 15,-3 5-1184-15,-1 1-224 0,-1 4-64 0,-2 5 0 16,0 3-960-16,-3 5-208 0,-2 3-48 0,0 1 0 16,-2 4 0-16,-2-1-16 0,-2 1 0 0,-1 0 0 0,0-3-32 0,-2 3 0 15,1-2 0-15,-1 2 0 0,-2 0-80 0,-2 1-32 16,-1 5 0-16,-2-1 0 0,-1 1-32 0,-1 1 0 15,0-4 0-15,0 1 0 0,1 0-128 0,2 2-48 16,0-1 0-16,2 1 0 0,1-5-16 0,3-1 0 16,3-4 0-16,2-2 0 0,2-9-128 0,1-2 0 0,3-3 0 15,-1-2 0-15,1-3 0 0,0-2 0 0,1-4 0 0,0-1-176 32,1-5-208-32,2-2-32 0,-2 0-16 0,3-6 0 15,1 0-288-15,0 0-64 0,0-6-16 0,0-1 0 16,1-2-96-16,2-3-32 0,-1-6 0 0,2-2-17824 0</inkml:trace>
  <inkml:trace contextRef="#ctx0" brushRef="#br0" timeOffset="11821.3">9974 8050 11679 0,'-11'-9'256'0,"3"1"48"0,2 4 16 0,3 0 16 0,1 1-336 0,2 3 0 0,-1-3 0 0,0 1 0 0,0-2 2992 0,-1 0 528 0,1-1 96 16,2 2 32-16,1 0-448 0,0 3-96 0,3 3-16 0,0-1 0 15,1 2-1360-15,2 4-288 0,1 2-48 0,3 3-16 31,0 3-656-31,2 0-128 0,-1 6-16 0,2 0-16 0,2 7-96 0,3 2-16 0,1 3 0 0,0 5 0 32,1-1 0-32,1 3 0 0,-2-3 0 0,0-1 0 0,-4-5-128 0,2 3-48 15,3 3 0-15,1 3 0 0,2 0 48 0,2 4 0 0,3 2 0 0,0 1 0 16,-1-5-320-16,1 2 160 16,-2-5-160-16,0 2 128 0,-2-3 32 15,1 0 0-15,-1 1 0 0,0-1 0 0,-2-4-160 0,-1-2 0 16,-1 1 144-16,0-6-144 0,2 1 128 0,-1-3-128 15,1-4 160-15,0-1-160 0,-1-1 128 0,-1-4-128 16,-1-1 0-16,-2-2 144 0,-5-3-144 0,0-1 0 16,-2 1 0-16,-2-8 0 0,0 2-416 0,-2-4 32 15,-1 2 16-15,-2-4 0 16,0 2-560-16,-1-4-112 0,-1-1-32 0,0-1 0 16,-1-1-512-16,-1-3-96 0</inkml:trace>
  <inkml:trace contextRef="#ctx0" brushRef="#br0" timeOffset="12406.24">11333 7367 13823 0,'-1'0'1216'0,"1"0"-960"0,0 0-256 0,0 0 0 0,0 2 1760 0,0 0 304 0,-1-2 64 0,-1 4 16 15,1 1 960-15,-1 5 192 0,-2 0 32 0,0 3 16 16,0 2-1344-16,2 1-272 0,-2 0-48 0,1 3-16 16,1-1-832-16,0 5-160 0,1 5-32 0,-1 2-16 0,2 3-80 0,0-1-16 15,0 3 0-15,2-1 0 0,0 1-144 0,1-3-16 16,0-1-16-16,0-5 0 0,-1-1-352 0,-1-2 128 16,1 2-128-16,-1-3 0 0,-1 1 0 0,0-2 0 15,1-2 0-15,-1-2 0 16,0-1 0-16,0-2 0 0,0 2 0 0,0-6 0 15,0 2-336-15,0-5-144 0,0 2-32 0,-1-6 0 16,0 1-320 0,-1-2-64-16,0 1 0 0,-1-3-17424 0</inkml:trace>
  <inkml:trace contextRef="#ctx0" brushRef="#br0" timeOffset="12721.91">10913 7542 22111 0,'-3'-4'976'16,"2"4"208"-16,1-2-944 0,0-1-240 0,1 2 0 0,0 1 0 16,2 0 1856-16,-1-3 336 0,3 3 64 0,1-3 16 15,4 0 112-15,1 0 32 0,3 0 0 0,1 3 0 0,1 0-1296 0,1-1-256 16,1-2-48-16,1 1-16 0,5 1-208 0,3-4-32 31,3 1-16-31,-1-2 0 0,-1 0-160 0,3-2-48 0,3-4 0 0,3 0 0 0,2-1-48 0,-1 0-16 16,0 0 0-16,-1 2 0 0,2 1-272 0,-2 3 0 15,-1-2-128-15,-2 3 128 16,-2 2 0-16,-3 0 0 0,-2 2-128 0,-1-2 128 16,-2 2-192-16,-1 2 0 0,-1-3 0 0,-2 3 0 15,0 3-848-15,-3-3-176 0</inkml:trace>
  <inkml:trace contextRef="#ctx0" brushRef="#br0" timeOffset="13298.54">11992 8620 11967 0,'0'-4'1072'0,"1"-1"-864"0,1 4-208 0,-1-1 0 0,-1 2 2032 0,0 0 352 0,1-1 80 0,0-2 16 16,2 3 592-16,-1 0 128 0,-1 4 32 0,2 2 0 16,-1 6-1088-16,-2 1-224 0,2 5-32 0,-2 2-16 15,1-1-976-15,1 0-192 0,2 2-32 0,1 2-16 16,1-1-176-16,3 0-32 0,-1-2-16 0,1 1 0 0,2-2-16 0,0-3 0 16,2 0 0-16,0 0 0 0,3 0-80 0,-1-1-16 15,1-2 0-15,2 2 0 0,0-1-128 0,1-2-48 16,3 0 0-16,-2 1 0 0,-4-3-144 0,1 0 0 15,3-1 0-15,0 0 0 0,-2-1-176 16,1 0-64-16,-1-2-16 0,0-2 0 16,-3 2-464-16,-1-2-112 0,0-2 0 0,-2-2-16 15,1-2-720-15,-2-2-144 0</inkml:trace>
  <inkml:trace contextRef="#ctx0" brushRef="#br0" timeOffset="13705.08">12869 8383 5519 0,'-3'2'496'15,"1"-1"-496"-15,1 2 0 0,1-3 0 0,-2 1 2176 16,1 2 352-16,-1 0 64 0,-2 6 16 0,-1 0 976 0,0 4 192 15,0 2 32-15,0 1 16 0,0 1-1456 0,0 4-272 16,0-2-64-16,0 5-16 0,2 3-512 0,-4 1-96 16,1 4-32-16,-4 0 0 0,1 6-528 0,-3 0-96 15,-2 5-32-15,0-3 0 0,-3-1-16 0,-2 3 0 16,-3 2 0-16,1-2 0 0,0 1-64 0,-4 5-32 16,-2 5 0-16,-4 2 0 0,0-2-80 0,-1-2-16 0,1-3 0 0,1-1 0 31,1-3-128-31,0 6-48 0,-1 4 0 0,2-1 0 0,0 4-192 0,2-2-144 0,0-5 192 0,3-3-192 15,2-2 0-15,2-4 0 16,0-5 0-16,1-2 0 0,-1 1 0 0,0-4 0 16,2 1 0-16,0-4 0 0,1-3 0 0,1-3 0 0,1-2 0 0,3-5 0 31,1-3-624-31,2-2-176 0,0-4-32 0,2-2-16 16,2-4-384-16,1-4-80 0,1-1-16 0,2-4-18896 0</inkml:trace>
  <inkml:trace contextRef="#ctx0" brushRef="#br0" timeOffset="14641.37">15347 8424 12895 0,'-1'-3'1152'0,"-1"3"-928"0,1 0-224 0,0-2 0 0,1 2 1648 0,0 0 272 0,0 0 64 0,-1 0 16 16,-1 2 896-16,1-2 176 0,-3 3 48 0,4-3 0 15,0 0-1264-15,0 0-240 0,0 0-48 0,-19 13-16 16,14-10-656-16,0 0-128 0,1 1-16 0,0 1-16 15,2-1-224-15,1-1-64 0,-1 2 0 0,2-1 0 16,-1 0-64-16,1 4-32 0,1 0 0 0,2 3 0 0,-2 0 96 0,2 4 0 16,0 1 16-16,1 3 0 0,0 0-48 0,1 6-16 15,2 4 0-15,1 5 0 0,1 1 48 0,1 1 0 16,1 1 0-16,-1 1 0 0,-2-6-176 0,-1 3-16 16,1 4-16-16,-5 0 0 0,0-5-240 0,-2 1 176 15,-1 1-176-15,-1 1 160 0,0-5-160 0,-2-1 0 16,1-1 0-16,-1-3 0 0,1-1 192 0,-2-6 48 15,3-3 16-15,-2-1 0 0,2-4-16 0,-1 0 0 16,2-4 0-16,-2 0 0 0,2-3-48 0,-1 1 0 16,0-5 0-16,1 1 0 0,-1-2-16 0,1 3-16 15,0-2 0-15,0 2 0 0,0-3-160 0,0-3 160 0,0 2-160 0,0-2 160 16,0 3-16-16,0 0 0 0,0 0 0 0,0 0 0 16,7-19-144-16,-6 12 0 0,2 5 0 0,-1-4 0 15,1-2 0-15,0 0 128 16,2 2-128-16,-1-3 0 0,1 1 176 0,1-1-48 0,2-3-128 0,-1 1 192 15,2 0-192-15,1 0 144 0,1-1-144 0,3-4 128 16,1-2 0-16,5-1-128 0,4-4 192 0,4-3-64 16,3-2-128-16,5-3 0 0,6-4 144 0,4-2-144 15,2-1 0-15,5-3 0 0,8 2 0 0,4-7 0 16,7 0 0-16,0-3 0 0,-6 2 0 0,-5 2 0 0,-4 4 0 16,10-7 0-16,14-13 0 0,7-2 0 0,6 0 0 0,-7-3 0 15,-8 2 0-15,2-2 0 16,6-10-304-16,2 1 32 0,1-2 0 0,-1-1 0 15,1-1-1040-15,-1 0-208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1:15:56.00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11573 7255 8287 0,'-3'-4'736'0,"1"1"-592"0,1 0-144 0,1 3 0 16,0-2-208-16,-2 0-80 0,1-1-16 0,-2-4 0 15,-1-1-256-15,-1-2-48 0,2 1-16 0,1 3 0 0,-1 2 1008 0,2 1 192 16,-1 0 32-16,0 1 16 0,0 2 336 0,0-2 80 15,-1 4 16-15,1 0 0 0,-2 1-576 0,0-2-112 16,-1 4-32-16,2 1 0 0,-2-2-80 0,-2 2 0 16,2 1-16-16,-1 0 0 0,0 1 16 0,0-2 16 15,1 2 0-15,0 0 0 0,0-1-272 0,0-1-176 16,1-3 32-16,2 1 0 16,1-1-48-16,-1-1-16 0,2-2 0 0,0 0 0 15,0 0 400-15,2 0 96 0,-2-2 16 0,1 2 0 0,-1 0 736 0,0 0 160 16,0 0 16-16,0 0 16 0,0 0 80 0,0 0 16 0,0 0 0 15,0 0 0 1,0 0-16-16,22-3 0 0,-16 2 0 0,1 1 0 0,1 0-400 0,1 0-80 0,0 0 0 0,3 0-16 16,0 0-400-16,2 0-80 0,-1 0-16 0,4 0 0 15,1-3-64-15,2 3 0 0,-2 0-16 0,2 0 0 16,2 0-240-16,2 0 0 16,1 0 0-16,1-2 0 0,0 2 0 0,2 0 0 0,2-1 0 0,-1 1-160 15,2 0 160-15,1 0 0 16,2 0 0-16,0 0 0 0,5 0 0 0,0 0 0 0,3 0 0 0,0 1-128 15,1 1 128-15,-5-2 0 0,-1 0 0 0,5 3-128 16,3-2 304-16,3 2 64 0,2-1 16 0,2 2 0 0,2 2-128 16,1-3 0-1,1 0-128-15,1 1 192 0,-2-2-192 0,3 2 0 0,2-1 0 0,0 0 0 0,1 0 0 0,3 0 0 16,3 4 0-16,1-6 0 0,-2-1 0 0,2 2 0 16,2 1 0-16,3 1 0 0,1 2 0 0,-9-4 0 15,-10 3 0-15,10 0 0 16,10 1 240-16,8 0-48 0,0 4-16 0,1 0 0 15,1 0 16-15,-2-1 16 0,1 1 0 0,1-2 0 0,3 0-16 0,0 0 0 16,-8-1 0-16,4-1 0 0,5-5-192 0,4 4 176 16,1 1-176-1,0-1 160-15,-6-2 32 0,2-3 0 0,3 2 0 0,-3-2 0 16,-2 1-192-16,5 2 128 16,4-3-128-16,2 0 128 0,-2 2-128 0,0 2 0 0,5-2 0 0,-3 0 0 15,-5-2 0-15,0 0 0 0,1 3 0 0,-2 0 0 16,-6-1 0-16,3-2 192 0,-1 0-192 0,0 2 192 15,-2 0-48-15,0-2 0 0,-3 0 0 0,-2-2 0 16,-4 0-144-16,-1 2 0 0,3 2 0 0,-1-4 0 16,0 2-160-16,-1-3-64 0,-2 0-16 0,0 1 0 15,-3 0-1680-15,1 2-352 0</inkml:trace>
  <inkml:trace contextRef="#ctx0" brushRef="#br0" timeOffset="16234.67">2544 2905 21183 0,'-10'0'1888'0,"2"0"-1504"0,5 0-384 0,0 2 0 0,2-2 1280 0,-4 1 192 0,-4 2 48 0,-4-1 0 0,-7 2-1296 0,-4 2-224 15,-3-2 0-15,1 2-192 0,-1-2 192 0,-1 1 0 16,0-2 0-16,-1 1 128 0,0-1 64 0,0-1 32 16,-2 2 0-16,-2-3 0 0,0-1 224 0,0 0 64 15,-2-1 0-15,0-2 0 0,1 1 512 0,-1 1 128 16,-2-3 0-16,3 1 16 0,-2 3-144 0,0-2-16 15,2 2-16-15,1 0 0 0,0 2-224 0,-1-2-64 0,1 3 0 0,-1-3 0 16,1 4-464-16,0-4-112 0,-2 0 0 16,3 0-128-16,3 0 144 0,5 0-144 0,1 0 0 0,1 0 144 15,1 0-144-15,0 0 0 0,3 0 0 0,-1 1 0 16,2-1 0-16,1 1 0 0,0 3 0 0,2-4-176 16,2 3 176-16,-1 1 0 0,2 1 128 0,0 1-128 15,2-1 0-15,1 1 0 0,-2 6 0 0,1-3 0 16,1 1 0-16,0 3 0 0,2-5 0 0,-2 6 0 15,2-2 0-15,0 1 144 0,1 0-144 0,0 2 160 16,0 1-32-16,2-2 0 0,-1 4 0 0,1 1 0 16,0-1-128-16,-1 5 192 0,2 0-192 0,-2 4 192 15,3-1-192-15,-2 5 0 0,1-2 0 0,-1 3 0 16,2 0 0-16,-2 3 0 0,1 2 0 0,-1 1 0 16,1-3 0-16,0 2 0 0,-1 7 0 0,2 5 0 15,1 1 0-15,0 5 0 0,0 0 0 0,1-1 0 0,2-4 0 16,-2 2 0-16,0 4 0 0,1 4 0 0,2 7 0 15,-3 5 0-15,2-2 0 0,-2 3 0 0,0-1 0 16,-1 1 0-16,-1 2 0 0,0 2 0 0,-2 5 0 0,2-7 0 16,-1-2 0-16,-2-9 0 0,2 0-128 0,-3 7 128 15,-2 6 0-15,0 2 0 0,0 3-272 0,0-12 16 16,1 2 0-16,0 1 0 0,-1 3-80 0,-2 6-16 16,0 1 0-16,2-5 0 15,-2-9-480-15,1 2-112 0,-2-2-16 0,1 0 0 16,0-2 176-16,1-4 16 0,0-4 16 0,1-4 0 15,1-5 160-15,-1-1 16 0,1 0 16 0,-1-1 0 16,1 3 0-16,-2 0 0 0,2-1 0 0,0-4 0 0,1-6 560 0,0-6-128 0,0 0 128 16,0-2 0-16,1-2 0 0,-1-1 0 0,2 0 0 15,-1-2 0-15,0 1 144 0,1 0-16 0,-1 0 0 16,0-3 0-16,-1-2 800 0,2-2 160 0,-1-1 16 0,0-1 16 16,-2-1-160-16,0-2-16 0,0 0-16 0,-1-3 0 15,2-1-176-15,1-2-48 0,0 0 0 0,0-4 0 16,2 0-320-16,0-2-80 0,2 0-16 0,2-2 0 15,-1 2 0-15,1-2 0 0,2 1 0 0,-1 0 0 16,0-3-128-16,2 3-32 0,1-2 0 0,1-1 0 16,0 0 0-16,2 0 0 0,2-1 0 0,1 1 0 15,2 0-128-15,2-3 0 0,0 1 0 0,2 1 0 16,3-2 192-16,5 0 0 0,4-2 0 0,2 1 0 16,3 0 16-16,-1-2 16 0,2 2 0 0,0-2 0 15,-1 0-96-15,1 2-128 0,-2-1 176 0,3 2-176 16,2-1 144-16,-1-1-144 0,0 4 0 0,1 1 144 15,-1 0-144-15,-1 1 0 0,-1 4 0 0,-1-1 0 0,-1 2-240 16,2 1-16-16,-2 2-16 0,0-1-12560 16,1 4-2512-16</inkml:trace>
  <inkml:trace contextRef="#ctx0" brushRef="#br0" timeOffset="18367.64">28343 6577 30399 0,'5'0'2704'0,"0"0"-2160"0,0 0-544 0,-1 0 0 0,-2 0 0 0,2-2 0 16,2 2 0-16,4-3-192 0,3 2 192 0,1-4 0 16,0 4 192-16,-3-3-192 0,-1 2 256 0,-3-1-64 15,-1 2-16-15,-2-1 0 0,-2 2-352 0,-2-3-64 16,-1 2-16-16,-1 1 0 0,-2 0 256 0,-1 0 240 15,-2 0-48-15,-2 1-16 0,-2-1 32 0,0 3 16 16,-2-3 0-16,-1 0 0 0,-1 0 256 0,-3 0 48 16,0 0 16-16,-4 0 0 0,-1 0 0 0,6-3 0 15,3 3 0-15,-3-1 0 0,-6 1-96 0,-8 0-32 16,-4 0 0-16,-5 0 0 0,-3 0 128 0,-1-3 32 0,0 3 0 16,-1 0 0-16,-2 0-176 0,-4 3-16 0,1-3-16 15,-1 0 0-15,1 0-160 0,-3 0-16 0,-6 0-16 16,-4 0 0-16,-4 4-176 0,-3-2 160 0,2-1-160 15,-1 2 160-15,-1 0-160 0,-2 0 160 0,2 1-160 0,-5-2 160 16,-1 2-160-16,-2 0 0 0,2 0 0 0,2 0 0 16,5 0 0-16,-5-2 128 0,-3 5-128 0,0-4 0 15,2 1 0-15,-2 1 0 0,3-1 128 0,5 2-128 16,2-4 0-16,-3 2 0 0,-6 0 0 0,2-1 0 16,1 2 0-16,1-1 0 0,2 0 0 0,2 1 0 15,0-2 0-15,0 1 0 0,3-1 0 0,2 0 128 0,7 0 16 16,-3 1 0-16,1-1 0 0,-1 1 0 15,0 1 16-15,0-4 0 0,3 2 0 0,0-1 0 16,4-1-160-16,0 2 0 0,5-1 0 0,0 2 128 0,0-2-128 16,0 2 0-16,1-4 0 0,3 1 0 0,4-1 0 0,0 0 0 15,1-1 0-15,2 2 0 0,1 2 0 0,2-3 0 16,2 2 0-16,0-2 0 0,3 2 0 0,-1 0 0 16,2 0 0-16,-1 0 0 0,2 0 0 0,-2 1 0 15,1 0 0-15,1 0 0 0,0 1 0 0,2-1 0 16,-1 0 0-16,1 0 0 0,2 1 0 0,2 1 0 15,1-1 0-15,0-2 0 0,2 2 0 0,2-3 0 16,0 2 0-16,1-1 0 0,2 2 0 0,1-2 0 16,0 0 0-16,2 0 0 0,0 1-160 0,2-3 160 15,0 0 0-15,2 1-144 0,0 1 144 0,0-2 0 16,2 3 0-16,1-3 0 0,-1 0 0 0,2 1 192 16,1-1-64-16,0 0 0 0,0 0 0 0,1 0 0 0,-1 0 0 15,2 0 0-15,0-1-128 0,-2 1 192 16,0 0-64-16,0 0 0 0,22-15-128 0,-12 9 128 0,4-2-128 15,1-3 128-15,3 1-128 0,1-2 0 0,3 2 0 16,0-6 0-16,3 4 0 0,-3-2-160 0,1 2 160 0,1-1 0 16,3 1 0-16,2-2 0 0,2-1 0 0,-2 2 0 15,0 0 0-15,3-3 128 0,4 2-128 0,0-5 0 16,1 3 128-16,-1 0-128 0,1 0 0 0,-1 1 144 16,-2 1-144-16,-2-1 0 0,-2 2 0 0,-3 1 0 15,-2-1 0-15,-1 1 0 0,-5 2 0 0,0 0 0 16,-2 0 0-16,-2-1 0 0,-4 4 0 0,-1 0 0 15,-4 1 0-15,-1 0 0 0,-1 2 0 0,-3 2 0 0,-1-1 0 0,-1 3 0 16,-3 0 0-16,-3 0 128 0,-2 3-256 16,-3-1-64-16,-4 4-16 0,-5 1 0 0,-2-1-128 0,-3 1-32 15,-1 2 0-15,-2 1 0 0,-2 0 176 16,-3 2 48-16,1-2 0 0,1 2 0 0,3-2 144 0,-2 3-192 16,0-1 192-16,-2 2-192 0,1 0 192 15,-1 2 0-15,-1 3 0 0,2 1 0 0,4-2 0 0,-2 1 0 16,1 1 0-16,2 1 0 0,0 1 0 0,2-2 0 15,1 2 0-15,1 0 0 0,2 1 0 0,4-2 0 16,3-3 0-16,2 2 128 0,2-4 0 0,3-1 16 16,3 1 0-16,0-4 0 0,3 1 64 0,1-3 16 15,3-1 0-15,1 0 0 0,1-2 80 0,4 3 16 16,1-1 0-16,4 1 0 0,0 2 32 0,4-3 16 16,0 1 0-16,2 0 0 0,2 0-128 0,1-2-32 0,-1 2 0 15,1-2 0-15,1 0-208 0,2 1 0 0,2-3 128 0,2 0-128 16,1 2 0-16,0 0 144 0,3-1-144 15,3 0 128-15,2 2-128 0,-1-2-192 0,0 2 32 0,1-3 16 32,-1 1-288-32,2 2-48 0,2-2-16 0,1 2 0 15,2 1-400-15,2 2-96 0</inkml:trace>
  <inkml:trace contextRef="#ctx0" brushRef="#br0" timeOffset="20035.75">2578 8499 6447 0,'-8'-12'576'0,"1"3"-576"0,1 2 0 0,2 0 0 0,2 5 5824 0,1-2 1072 0,0 2 208 0,-4-2 32 16,-3-6-5248-16,-4 1-1056 0,-3 1-192 0,-4 2-64 15,-2 1 368-15,-1 0 64 0,0 3 16 0,-2 2 0 16,-2 2-560-16,-2 3-96 0,-2-2-32 0,-1 1 0 16,-2 5 32-16,0-3 0 0,-1 0 0 0,-2 1 0 0,-6 0-240 0,-2 1-128 15,3-4 160-15,-2 2-160 0,-7 2 128 0,-3 0-128 16,-5 1 0-16,-1 2 0 0,0 0 128 0,0-1-128 16,0 2 0-16,-2-2 144 0,2 3 0 0,-1-3 0 15,5-3 0-15,-2 2 0 0,3-1 112 0,2 0 0 16,2 0 16-16,2 2 0 0,0 0-272 0,2 3 0 15,1-1 128-15,2-2-128 0,4 2 0 0,-1-2 0 16,3-1 0-16,2 1 0 0,4-2 0 0,3 0 0 16,2 0 0-16,2 0 0 0,2 2 0 0,2-2 0 15,2 2 0-15,2 0 0 0,3 1 160 0,4-1-160 16,-1 0 128-16,3 2-128 0,4 1 0 0,3-1 0 16,2 4 128-16,2 0-128 0,2 0 0 0,2 0 0 15,0 5 0-15,2-1-176 0,1 5 176 0,2 1-160 0,0 5 160 0,2 1-160 16,-1 6 160-16,-1 7 0 0,1 8 0 0,-3 4 0 15,0 2 0-15,-2 2 0 16,-2-4 0-16,1 8 0 0,0 6 0 0,-2 5 176 0,1 9-176 0,0 0 192 16,-1-10 16-16,-1 11 16 0,0 9 0 0,-2 3 0 15,-2 0-80-15,-1 0-16 0,-1 0 0 0,-3 9 0 16,-2 11-128-16,-2-2 0 0,2-5 0 0,-3 6 0 16,-2 13 0-16,-1-1 0 0,1-1 0 0,0-3-176 15,2 2 176-15,3-5 0 0,2-2 0 0,3 2 0 16,2 0 0-16,0-3 224 0,2 1-48 0,1 0-16 15,-1-2-32-15,2 4-128 0,-1-5 192 0,1 5-64 16,-1-2-128-16,1-2 0 0,1-2 0 0,0-2-176 0,0-3 176 16,0 5 0-16,-1-2 0 0,0-12 0 0,0-13 0 0,-2 11 128 15,-1 11-128-15,-1 7 176 0,2-5-176 0,-3 1 0 16,0 2 0-16,-1-11 0 0,-1-22 0 0,0 8 0 16,1 6 0-16,-1 5 0 0,0-3 0 0,-1-5 128 15,3-9 32-15,0-2 0 0,-1 2-160 0,1-2 0 16,-1 1 0-16,0-1 0 0,-1-8 0 0,1 4 0 15,0 3 0-15,-2-2 0 0,1 2 0 0,0-7 0 16,-2-8 0-16,1-4 0 0,1-2 0 0,-1-2 0 16,1-1 0-16,-1 2 0 0,1-7 0 0,0-2 0 15,-1-4 0-15,1-5 0 0,-2 1 0 0,3-5 0 16,-3 1 0-16,-1-5 0 0,1 1 0 0,1-7 0 16,0 1 0-16,2-7 0 0,-2 0 0 0,0-2 0 15,0 2 0-15,-2-3 0 0,2-3 128 0,-2-1-128 16,1-3 128-16,0-4-128 0,0 0 224 0,1-2-32 0,0-2-16 0,1-1 0 15,1 0 80-15,1-3 0 0,1 3 16 0,-1-3 0 16,1-3-64-16,0 3-16 0,2 0 0 16,-1-2 0-16,3 1-192 0,-5 1 0 0,0 0 0 0,19-7 0 15,-11 1-192-15,2 2 64 0,1-2 128 16,3-2-208-16,0 1 208 0,0 0 0 0,1-2-160 0,5 1 160 16,4 0 0-16,0-2 0 0,-1 4 0 0,0-2 0 15,2 0 0-15,2 2 0 0,1 0-192 0,2-3 192 16,2 3-192-16,2 2 192 0,-1 1-160 0,0 3 160 15,-2-3 0-15,3 6 0 0,0-3 0 0,2 0 0 16,1 3 0-16,-1 0 0 0,1-3 0 0,0 3 0 16,2 0 0-16,-1-3 0 0,2 4 0 0,-3-3-144 15,1 1 144-15,-2 2 0 0,1 1 0 0,0-1 0 0,3-2 0 16,2-1 0-16,1 2 0 0,4-1-128 16,2-4-448-16,6 2-96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8:10:56.0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21780 1120 17503 0,'4'-4'1552'0,"-2"1"-1232"16,2-1-320-16,-4 2 0 0,2 2 432 0,0-3 16 0,1-2 16 0,3-4 0 15,0 0 176-15,1-3 16 0,1-2 16 0,-2 2 0 0,-1-2-544 16,0 2-128-16,-3 1 0 0,-1-1 0 16,-2 3 640-16,-1 0 112 0,-2 1 16 0,1 2 0 15,-2 1 480-15,-1-1 96 0,0 0 32 0,-1 1 0 0,1 0-480 0,-3-1-80 16,0 0-32-16,1 1 0 0,-1 0-400 0,0 2-64 15,0-3-32-15,-2 1 0 0,-1 1-160 0,2 0-128 16,-2 4 192-16,1-2-192 0,-2 4 224 0,-1-2-64 16,-1 5-16-16,-1 2 0 0,-1 0 16 15,-2 1 0-15,-1 1 0 0,1 1 0 0,2 1 128 0,-3 3 32 16,1 4 0-16,-1 1 0 0,0 4 80 0,0-1 32 16,2 0 0-16,0 3 0 0,-1 2-240 0,3 0-64 15,2 0 0-15,4 0 0 0,2-5 0 0,4 1-128 0,3-1 192 0,1-1-64 16,2-4 96-16,1 4 16 15,2 1 0-15,0-2 0 0,1-1-80 0,0 3-16 0,0-1 0 0,1 0 0 16,0-1-144-16,2 2 128 0,1-3-128 0,0 1 128 16,0-1 48-16,1-1 0 15,2-3 0-15,0 0 0 0,0-1-176 0,2-3 128 0,2 2-128 0,1-3 128 16,1-1-128-16,0 0 0 0,2-1 0 0,-2 0 0 16,2-3 0-16,-2 1 0 0,-1-3 0 0,0 0 0 15,0-1-352 1,-1 2-48-16,0-3-16 0,-2-1-11360 0,-1 0-2288 0</inkml:trace>
  <inkml:trace contextRef="#ctx0" brushRef="#br0" timeOffset="712.41">22206 1352 18431 0,'-10'-5'1632'0,"4"3"-1312"0,-1-1-320 15,2 3 0-15,2-3 0 0,1 3 0 0,0-2 0 0,-4 1-192 0,-1-1 1232 0,-5 0 240 16,-1 0 64-16,-2 0 0 0,-2 2-528 0,4 0-112 16,0 0 0-16,0 2-16 0,1 4 272 0,0 0 48 15,-1 2 16-15,1 3 0 0,-2-1-64 0,-1 2 0 16,0-2 0-16,2 5 0 0,-1-5-464 0,2 4-112 15,-1 0 0-15,0 2-16 0,2 0-224 0,1 0-144 0,0-1 192 16,2 0-192-16,0-1 0 0,3-2 0 16,1 1 0-16,3-5 0 15,1 1 0-15,1-4 0 0,4-3 0 0,0 1 0 0,3-3 0 0,2-3 160 0,2 1-160 0,2-1 128 16,0-3 32-16,2 1 0 0,1 0 0 0,0-4 0 16,-1 3-160-16,0 0 0 0,0-1 0 0,-1 0 0 15,0-2 0-15,-2 1 0 0,-1 2 0 0,1-2 0 16,-5 0 0-16,0 1 128 0,0 0-128 0,-1-2 0 15,-2 2 240-15,-1-1-48 16,0-1 0-16,-1 0 0 0,1 0 320 0,-3 0 48 0,2 1 16 0,-1-1 0 16,0-1-224-16,0 2-32 0,1-1-16 0,0 4 0 15,-1 0-160-15,0 0-16 0,1 2-128 0,0 2 192 16,1 1-192-16,-2 0 0 0,2 4 0 0,-1 1 0 31,0 2 0-31,-1 0 0 0,3 3 0 0,-2 1 0 0,0 1 208 0,1 3-48 16,0 2-16-16,1-1 0 0,-1-2 32 0,0 0 0 15,1 3 0-15,0 1 0 0,-1-2-176 0,1 1 160 16,1-1-160-16,0-2 160 0,-2 2-160 0,1-2 0 16,1-1 0-16,-1-1 0 0,2-2 0 0,-2 1-176 15,2-5 48-15,-1 2 0 16,-1-3-1312-16,1-1-256 0,-1-3-48 0,1-1-16 16,-1-1-992-16,0-2-192 0,-1 0-32 0,-2-3-9216 0</inkml:trace>
  <inkml:trace contextRef="#ctx0" brushRef="#br0" timeOffset="1019.64">22458 962 33167 0,'-3'0'1472'0,"1"2"304"0,-1 1-1424 0,3 1-352 0,2 1 0 0,0 0 0 16,0 0 0-16,1 3 0 0,4 10 0 0,2 2 0 0,1 9 768 16,4 4 176-16,0 4 32 0,-1-1 16 0,-1-1-480 0,-3 1-112 15,0-3-16-15,-4-3 0 0,-2-1-256 0,-3 2-128 16,0-1 0-16,-1-3 128 0,-1-2-128 0,-1 0 0 16,-1-1 0-16,2-3 0 0,-2 2 0 0,1-2 0 15,1-2 0-15,-1-1 0 0,2 0-288 0,2-4-32 16,-1 0-16-16,0-4 0 15,2 1-1168-15,-1-5-224 0,-1-1-64 0,0 1-12816 0</inkml:trace>
  <inkml:trace contextRef="#ctx0" brushRef="#br0" timeOffset="1250.78">22228 1328 29487 0,'0'-5'2624'15,"0"2"-2112"-15,4 3-512 0,-1 0 0 0,0 0 304 0,1-4-48 0,2 3-16 0,2-4 0 16,5-2 1344-16,3 0 272 0,3-4 48 0,0 2 16 16,0 4-704-16,0-2-128 0,0 2-16 0,1 3-16 15,2 2-704-15,0 0-144 0,0 2-16 0,1 1-16 0,1 1-176 0,-1-1 160 16,-1-1-160-16,3 0 160 16,2 1-160-16,2-3 0 0,2 2 0 0,-3-2 0 0,-3 0-336 0,0-2-48 15,0 2-16-15,-2-3 0 16,-1 1-1168-16,-2-1-224 0,1-1-64 0,-3-1-9024 15,-2 1-1792-15</inkml:trace>
  <inkml:trace contextRef="#ctx0" brushRef="#br0" timeOffset="1669.74">22781 1352 21183 0,'-6'-4'1888'0,"5"3"-1504"0,0 1-384 0,1 0 0 0,1 0 432 0,2 0 16 16,0-2 0-16,1 2 0 0,4 0 1152 0,4-3 256 15,2 0 32-15,4 0 16 0,1 0-256 0,0-2-48 16,0 0-16-16,-1-3 0 0,0 1-752 0,-1 0-160 16,1-2-32-16,-2 0 0 0,-1 0-384 0,-1 1-64 0,-1-1-32 0,-1 0 0 15,-1 2-160-15,-3-1 0 0,-2 0 0 0,-1 2 0 16,-2-2-144-16,-2 2-16 0,-1-2 0 0,-1 0 0 31,-2 2-304-31,-2 1-64 0,-3 2-16 0,-2 0 0 16,0 3-80-16,-4 4-16 0,-2 1 0 0,-1 3 0 0,-1 4 320 0,-3 3 64 0,0 2 16 0,0 2 0 15,0 0 816-15,2-2 144 0,0 1 48 0,1 1 0 16,0 3 208-16,2-2 48 0,2 1 16 0,1 1 0 16,3-3-496-16,2 3-96 0,2 2-32 0,3-4 0 15,3 2-416-15,3-1 128 0,1-4-128 0,3 0 0 16,2-1 0-16,3-3 0 0,1-1 0 0,0-2 0 15,2-1 0-15,0-1-176 0,0-3 48 0,0 0 0 16,1-2-736-16,-3-3-144 0,3 2-16 0,-3-4-10240 16,-1-1-2032-16</inkml:trace>
  <inkml:trace contextRef="#ctx0" brushRef="#br0" timeOffset="5726.84">23335 1441 14735 0,'-1'-4'1312'0,"1"1"-1056"15,0 1-256-15,0 0 0 0,1 1 192 0,-1 1 0 0,2-3-16 0,-1-5 0 16,0 1 352-16,3-3 80 0,-1 1 16 0,2 0 0 15,1 0-256-15,-1 1-48 0,0 3-16 0,2-1 0 0,-1 1-304 16,1 0 160 0,-1 2-160-16,1-3 128 0,0 3 240 0,-2 0 32 0,1 1 16 0,-2-3 0 0,0 5 160 0,0-5 16 15,0 3 16-15,-1-2 0 0,-1 2 32 0,-1-2 0 16,1 1 0-16,-2-3 0 0,0 2 176 0,-2 1 32 16,0-2 16-16,-2 2 0 0,-1-3 240 0,0 3 48 15,-1-1 16-15,-2 1 0 0,0-1-272 0,-2 2-48 16,1 1-16-16,-4 2 0 0,3 1-192 0,-3 4-32 15,-2-1-16-15,-2 4 0 0,2-1-96 0,-3 3-32 16,0-1 0-16,-2 4 0 0,2 0-112 0,1-1-32 16,-1 1 0-16,1 3 0 15,1 1-16-15,1-1-16 0,4 1 0 0,1 0 0 0,2-3-64 0,1 3-16 0,0-1 0 0,2 1 0 16,1-2-16-16,4-3 0 16,0 2 0-16,2-4 0 0,2 2-192 0,1-4 0 0,1 1 128 0,2-2-128 15,2 1 0-15,2-4 0 0,0 0 0 16,3 0 0-16,0 0 0 0,2-1 0 15,1 1 0-15,1-1 0 0,1-2 0 0,1-1 0 0,4-1 0 0,0-1-160 16,-1-1 160-16,1-2-128 0,-1-1 128 16,0-2-128-16,-2 0 128 0,-1-1 0 15,0 1 0-15,-3-2 0 0,-2-1 0 0,2 0 0 0,-2 0 0 0,0-3 0 16,-2 1 0-16,1-1 0 16,-1-4 0-16,-1 1 0 0,-2 2 0 0,-1 0 0 0,0 0 0 0,0-1 0 0,-2-2 0 0,0-2 0 15,0 0 128 1,-1 0-128-16,-3 0 128 0,-2 0-128 0,-2 2 128 0,-2 2-128 15,-2 1 0-15,-2 0 128 0,-1 3-128 0,-2-1 0 0,0 2 0 0,-2 4 144 16,-1 1-144-16,0 1 0 16,1 5 144-16,-1 2-144 0,0 0 0 0,1 2 144 15,-2 2-16-15,2-1 0 0,0 1 0 0,2 0 0 0,1 2-128 0,1-1 0 16,2 0 0-16,-1 2 0 0,3 0 0 0,0 0 0 0,3-2 0 16,0-2 0-16,1 4 0 0,2-1 0 0,0 3 0 0,2 1 0 15,0-2 0-15,-1 3 0 0,0 1 0 0,2 0 0 16,0 3 0-16,-1 6 0 0,3 1 0 0,-3 0-176 15,-1 5 176-15,0-3 0 0,-1 4 128 0,-1-2-128 16,-1-1 0-16,1-2 0 16,-1-1 0-16,-1-2 0 0,0-2 0 15,-1-2 0-15,0 2 0 0,0 2 0 0,-1-1 176 0,-1 2-48 16,2 1 0-16,-4-3 0 0,1-3-128 0,-1 3 192 0,0-3-192 0,-3 2 192 0,0-2-48 16,-1 0 0-16,0 1 0 0,0-1 0 15,-1-2-144-15,-2 1 0 0,0-3 0 0,-1 2-176 0,-3-2 176 0,1 2 0 16,-3-4 0-1,0 3 0-15,-2-4 0 0,0 1 0 16,0-3 0-16,-3 0 0 0,-1-1 0 0,1 0 0 0,-1 0 0 0,3-4 0 0,4 1-240 0,-2-4-16 16,-2 2 0-16,-1-4 0 15,3-1-336-15,1-3-80 0,3-3-16 0,2-4 0 32,4-1-928-32,4 0-192 0</inkml:trace>
  <inkml:trace contextRef="#ctx0" brushRef="#br0" timeOffset="6169.92">23997 1374 35935 0,'-4'-7'1600'0,"1"4"320"0,1 0-1536 0,1 3-384 0,-1 0 0 0,1 0 0 16,-2 0-384-1,2 0-160-15,-4-2-32 0,-1 2 0 0,-2 0 1936 0,-2 0 384 0,-1 2 80 0,0 1 16 16,-2-1-1392-16,-1 5-256 0,-2 0-64 0,1 4-128 16,-3 3 160-16,-1 3-160 0,1 2 128 0,-1 4-128 0,1 1 0 0,0 1 0 15,1 3 128-15,1-1-128 0,4-3 0 0,3 1 0 16,4-2 0-16,2-4 0 0,3-2 0 0,1-2 0 16,4 2 0-16,3-7 0 0,-1 2 128 0,5-2 0 15,1-6 0-15,1 0 0 0,2 0-128 0,0-4 0 16,2-3 0-16,3 1 0 0,1-5 0 0,-2-3 0 15,1 2 0-15,-1-4-176 0,-2-1 48 0,0 0 0 16,0-4 0-16,-2 0 0 0,-2-2 128 0,-3 0 0 0,1-1 0 0,-3 0 0 16,-3-1 0-16,-1 2 176 0,-1-2-48 15,-1-2 0-15,-2-1 208 0,-3 3 48 0,-1-4 0 0,-3 3 0 16,-1 3-112-16,1 1-16 0,-3 1 0 0,0 3 0 16,1 4-96-16,-1 3-32 0,0 2 0 0,0 2 0 15,1 3-128-15,1 3 128 0,0 1-128 0,2 1 128 16,1 0-352-16,1 0-80 0,1 0-16 0,0 1 0 15,0 0-256-15,1-1-48 16,1 0-16-16,1-1 0 0,1 1-944 0,0 0-192 16,1 0-32-16,0 1-14576 0</inkml:trace>
  <inkml:trace contextRef="#ctx0" brushRef="#br0" timeOffset="6504.12">24151 1583 4607 0,'9'9'192'0,"-3"-2"64"0,1-2-256 0,-3-1 0 0,-1 0 0 0,-1-4 0 0,-1 3 1488 0,4 0 256 15,2 5 48-15,0-3 16 0,2 1 656 0,-1 0 128 16,-2-3 32-16,1 1 0 16,-2-3-832-16,-1 1-144 0,1-4-48 0,-2 1 0 0,0-3-640 0,-1 3-144 15,0-4-32-15,0 1 0 16,-2-1 416-16,0 0 80 0,-3-3 0 0,1 2 16 0,-1-4 48 0,-1 2 0 16,0-1 0-16,1-3 0 0,-3 2-512 0,1-3-112 0,0-1-16 0,-1 0 0 15,-1-2-192-15,-1 0-32 0,1-4-16 16,0 1 0-16,-1 2-80 0,1-2-32 0,2 0 0 0,-2 0 0 15,4 1-144-15,1 1-16 0,2 0-16 0,2 0 0 16,2 5-176-16,2 0 0 0,0 1 0 0,2 0 0 16,0 2-144-16,2 2-16 0,3 2 0 0,1-2 0 15,0 2-128-15,3 0-32 0,-2 1 0 0,3 0 0 16,1-2-64-16,0 1 0 0,0-1-16 0,1 1 0 16,1 0 80-16,-1 3 32 0,-1-2 0 0,-1 4 0 15,-2 0-736-15,0 2-160 16,-1 2-32-16,-2 2 0 0,-1 1-768 0,0 2-176 0,-3 1-16 0,0 3-11696 15</inkml:trace>
  <inkml:trace contextRef="#ctx0" brushRef="#br0" timeOffset="8171.96">24653 1325 37775 0,'4'11'3360'0,"-2"-2"-2688"0,-1-4-544 16,0 0-128-16,0 1 0 0,0-1 0 0,2 9 0 0,2 8-176 15,0 10 624-15,0 3 128 0,1 2 32 0,-1 1 0 16,-2-6-608-16,-1-1 0 0,-1-4 0 0,-1-2 0 15,0-6-288-15,0-3-128 0,-1-2-32 16,1-4 0-16,0-3-960 0,-2-3-192 0,1-1-32 0,-1-5-13648 16</inkml:trace>
  <inkml:trace contextRef="#ctx0" brushRef="#br0" timeOffset="8374.43">24665 973 43311 0,'-4'-7'1920'0,"2"3"384"0,1 2-1840 0,1 1-464 0,1 2 0 0,0-1 0 15,0 2-1088-15,0-2-320 0,2 2-64 0,1 2-16 0,1 2 1488 0,-5-6 416 0,11 12 32 16,-3-4 0 0,1 4-1904-16,-1-4-368 0,3 5-80 0,2 1-16 0</inkml:trace>
  <inkml:trace contextRef="#ctx0" brushRef="#br0" timeOffset="8705.29">25200 1420 23039 0,'-1'-9'2048'0,"0"3"-1648"15,1 2-400-15,0 0 0 0,0 0 704 0,0 3 48 0,0-3 16 0,-2 2 0 16,1-7 1536-16,0-2 304 0,-2-2 64 0,0-3 16 0,0 2-1184 0,-2-3-224 16,1 3-64-16,0-2 0 0,-2 2-816 0,2 1-160 15,-3 2-48-15,2 0 0 16,-1 0-192-16,-1 5 0 0,2 2 0 0,-1 4 0 16,1 2 0-16,-3 6 128 0,-1 5-128 0,-1 1 0 15,-1 2 128-15,-1 1-128 0,0 3 0 0,-1 0 144 0,0 6-144 0,0-4 0 16,1 0 0-16,3 0 0 0,-1-1 0 0,3 1 0 15,2 2 0-15,3-2 0 16,3 0 192-16,2-3-64 0,4 1 0 0,2-2 0 0,1 0-128 0,4-3 0 0,0-1 144 0,3-1-144 16,0-1-192-16,1-1-128 15,0-4 0-15,1-1-16 16,0-2-1584-16,3-2-320 0</inkml:trace>
  <inkml:trace contextRef="#ctx0" brushRef="#br0" timeOffset="9551.18">25724 1310 28559 0,'-3'-3'2544'0,"0"2"-2032"0,0 1-512 0,2-2 0 0,0 2 0 0,-2-1-336 0,-1 1 48 0,-3-2 16 15,-5 2 1680-15,-1 0 352 0,-3 3 64 0,0 3 16 0,-2 4-1104 0,2 0-224 0,0 2-32 0,-2 2-16 0,3 4-48 0,-2-1-16 16,4 0 0-16,0 1 0 16,2 1 64-16,0 1 16 0,3 2 0 0,0-3 0 15,3 1-272-15,2-2-48 0,1-2-16 0,3-2 0 16,0 0 0-16,2-1 0 0,1-2 0 0,3-2 0 16,0-3-144-16,3-1-144 0,0-3 144 0,2-2-208 15,1 0-288-15,1-6-48 0,1 1-16 0,1-1 0 31,-1-3-224-31,-1-1-48 0,0-1-16 0,0-3 0 0,-1 1 80 0,-1-1 0 16,-1-1 16-16,-2 1 0 0,0 0 608 0,-1-2 144 0,0-2 0 0,-1 0 0 0,1 3 144 0,-3-1 64 16,2 4 16-16,-2 0 0 0,-1 4 288 0,-1 3 48 15,0 2 16-15,-2 3 0 0,1 3 368 0,-2 0 80 16,-2 2 0-16,2 3 16 0,-1-2-496 0,1 4-96 16,0-1-32-16,0 1 0 0,0 1-192 0,1 0-32 15,3 1-16-15,0-2 0 0,1 2-16 0,2 1 0 16,0-3 0-16,2 3 0 0,2-1-160 0,0-3 0 0,2 1 0 15,0 1 0 1,0-2-384-16,-2 1-128 0,1-1 0 0,-2-1-16 16,-1 3-1008-16,-3-3-208 0,0 1-48 0,-2-1 0 15,-2-2-576-15,-1 1-112 0</inkml:trace>
  <inkml:trace contextRef="#ctx0" brushRef="#br0" timeOffset="9891.19">26225 664 43311 0,'-3'-13'1920'0,"1"7"384"0,0 2-1840 0,0 0-464 0,2 4 0 0,2 0 0 15,-2 0-400-15,1-2-176 0,0 1-48 0,-1 1 0 0,3 0 1088 0,0 1 224 16,1 5 32-16,-4-6 16 0,10 24-480 0,-5-1-112 16,1 9-16-16,1 8 0 0,-1 4-128 0,3 3 0 15,1 6 0-15,0 7 0 0,2 7 128 0,3 1-128 0,1 5 192 0,2 1-64 16,2-8 48-16,-2-1 0 0,2-2 0 0,-1-3 0 16,0-3-176-16,2-2 0 0,0-1 0 0,-1-10 0 31,2-7-336-31,-3-5-160 0,0-5-16 0,0-3-16 15,-1-1-112-15,-1-4 0 0</inkml:trace>
  <inkml:trace contextRef="#ctx0" brushRef="#br0" timeOffset="46072.15">19898 3002 6447 0,'0'-3'576'0,"0"3"-576"0,0-1 0 16,1-1 0-16,-1 2 1920 0,2 0 288 15,-1-2 48-15,0 2 16 0,0-3-608 0,1 1-128 0,0-2-32 0,-1 0 0 16,0 3-608-16,-2-3-128 0,0 3-32 0,-1-1 0 16,0 1-736-16,1-2 0 15,-1 3 0-15,0 0 0 0,1 0 0 0,0 0 0 0,1 0 0 0,-2 0 0 0,2 0 336 0,0 0 80 16,-1 0 16-16,1-2 0 0,0 1 432 0,0 1 96 15,1-2 0-15,-1 2 16 16,0 0-208-16,0 0-32 0,0 0-16 0,0 0 0 0,0 0-208 0,0 0-64 16,0 0 0-16,7-17 0 0,-7 17-48 0,0-2-16 15,0 2 0-15,-1 0 0 0,1 0-192 0,0 0-32 16,-2 0-16-16,1 0 0 0,1 0 272 0,-1 0 48 16,-1 0 16-16,2 0 0 0,0 0-224 0,0 0-32 15,0 0-16-15,0 0 0 0,0 0 64 0,0 0 16 16,0 0 0-16,0 0 0 15,-17 2-144-15,15-2-16 0,1-2-128 0,-2-2 192 0,2 3-192 0,0-3 0 0,-1-1 0 0,1 0 0 16,-1 0 224-16,1-4-48 0,0 0-16 0,-1-2 0 16,1 4 64-16,-1-4 16 0,0 2 0 0,-2 2 0 15,1-1-96-15,-1 1-16 0,-2 0 0 0,0 2 0 16,0 1-128-16,-1 2 0 0,-1 1 0 0,-1 2 0 16,1 3 240-16,-3 0 16 0,2 1 0 15,-3 0 0-15,0 4-256 0,-1-1 0 0,1 0 0 0,0 1 0 0,2 1 0 16,-1-1 0-16,1-1 0 0,1 3 0 0,-1-4 0 0,3 3 128 15,0-1-128-15,1 0 0 0,-1 2 0 0,3-3 128 16,0 3-128-16,1 0 0 0,-1 3 0 16,0-2 0-16,3 3 0 0,-1-2 0 0,2 3 128 0,0-1 0 15,2 4-128-15,-1 1 192 0,2-4-64 16,-1 1 0-16,2 5-128 0,1 1 192 0,2-1-192 0,0 0 0 16,1-2 0-16,0-1 0 0,3 1 0 0,1-2 0 31,1-3 0-31,1-1 0 0,1-2 0 0,2-3 0 0,0-2-144 15,-2-1 144-15,-1-4-208 0,3 3 48 16,-2-5 16-16,2 1 0 16,0-1-336-16,-2 0-64 0,-2 0-16 0,0 0 0 15,-1-1-752-15,-1 1-160 0,-2-2-16 0,1-1-16 16,-2 3-1440-16,0-2-272 0,-2-2-64 0,2-1-8224 0</inkml:trace>
  <inkml:trace contextRef="#ctx0" brushRef="#br0" timeOffset="47133.8">20708 2501 28559 0,'-7'-4'1264'0,"0"2"272"0,1 2-1232 0,2 2-304 0,0 0 0 0,2-2 0 15,-1 2-1488-15,-1 0-368 0,-4 3-64 0,0 0 0 16,-2 4 1680-16,0-4 240 0,3 1 256 0,0-1-48 0,3-2-208 0,1-1 0 15,1 2 0-15,1-3 0 0,0-1 0 0,1 0 128 16,1 1-128-16,-1-1 144 0,2 0 800 0,-1 0 144 0,2 3 48 0,-3-3 0 0,0 0 320 0,0 0 64 31,0 0 16-31,0 0 0 0,0 0-240 0,17-4-32 16,-16 4-16-16,2 0 0 0,-2-1-464 0,0-2-80 16,1 2-32-16,-1-1 0 0,0 1-464 0,1-1-80 15,-1-1-128-15,0 1 176 0,2-2-176 0,-2-1 0 16,-1 1 0-16,0 0 128 15,0-1-624-15,0 2-128 0,-3-2-16 0,0 1-16272 0</inkml:trace>
  <inkml:trace contextRef="#ctx0" brushRef="#br0" timeOffset="49672.81">20304 2985 21183 0,'-2'-4'1888'0,"1"1"-1504"0,1 0-384 0,0 0 0 0,1 0 688 0,-1 0 64 16,0-2 16-16,-1-5 0 0,1-1 720 0,0-2 160 16,0 1 16-16,0 0 16 0,0 3-912 0,-1 2-176 15,1 2-32-15,-2 1-16 0,0 3 48 0,0 1 16 0,-2 0 0 16,0 1 0-16,0 3 32 0,-1 1 16 0,-2 0 0 15,0 4 0-15,-1 2-176 0,-1-1-32 0,1 3-16 16,-3-1 0-16,1 2-160 0,-2 1-16 0,2 3-16 0,-3-1 0 16,0 2-240-16,-1 1 176 0,0 3-176 15,0-2 160-15,2 0-160 0,2-2 128 0,2 0-128 0,3-1 128 16,1-1-128-16,3-4 0 16,1 1 0-16,4-3-176 0,0 1 176 0,3-2 0 0,2-1 0 15,3-1 0-15,1-3 0 0,1-2 0 0,4 0 0 0,1-1-128 0,2-2 128 0,2-2 0 16,1 1-144-16,2-1 144 15,-1-1-416-15,3-2-16 0,0 1 0 16,1-4 0-16,-1 3 112 0,1-4 0 0,-3 3 16 16,-2-1 0-16,-3-2 304 0,-2 2-160 0,-3-2 160 15,-2 1-128-15,-3-2-320 0,-5 2-64 0,-2-1-16 16,-4-1 0-16,-1-2 272 0,-6 1 64 0,-3-2 16 0,-3 1 0 0,-4-1 576 0,-5 2 112 16,-4-3 32-16,-5-1 0 0,-1 0 160 0,-5 0 48 15,1 1 0-15,-1 2 0 0,7 4-400 0,-1-2-80 16,1 5-16-16,2 1 0 15,5 1-128-15,3 1-128 0,3 2 192 0,4 2-192 0,4 1 144 0,2 0-144 0,4-1 0 16,3 1 144 0,3 0-656-16,4 0-128 0,2 2-16 0,5-4-16288 0</inkml:trace>
  <inkml:trace contextRef="#ctx0" brushRef="#br0" timeOffset="50159.58">20766 2218 16575 0,'-1'-8'1472'0,"-2"1"-1168"0,3 3-304 0,0 4 0 0,0-2 768 0,0 1 80 15,-2-4 32-15,0-3 0 0,-1-1 784 0,0-1 144 16,-2 2 48-16,2 4 0 0,-1 4-320 0,1 0-48 15,-1 7-16-15,0 0 0 0,1 4-608 0,1 0-128 16,2 6-32-16,0 0 0 0,1 4 80 0,2 1 16 0,3 2 0 16,1 4 0-16,3 4-96 0,0 4-32 0,5 5 0 0,1 0 0 15,2 2-352-15,-3-1-80 16,2 2-16-16,-3-4 0 0,-2-2-96 0,-2 3 0 16,-1 4-128-16,-3 1 192 0,-2 0-192 0,-3 0 0 0,-1-2 0 0,-3-3 0 15,0-6 0-15,-2-4 0 0,1-5 0 0,0 0 0 16,-1-2 0-1,3-2 0-15,-1-3 0 0,2 0 0 0,1-2-304 16,1 0-96-16,2-5-32 0,0-4 0 16,4-1-2368-16,2-1-464 0</inkml:trace>
  <inkml:trace contextRef="#ctx0" brushRef="#br0" timeOffset="50668.97">21478 2937 23951 0,'-8'-10'1056'0,"2"4"224"16,0 0-1024-16,1 3-256 0,4 0 0 15,-1 3 0-15,-1 0 320 0,-2-1 16 0,-4-1 0 0,-3 2 0 0,-2 3 1264 0,-4 3 256 0,1 1 64 0,-2 6 0 16,1-1-1376-16,-1 2-272 16,-2 2-48-16,2 1-16 0,0-1-208 0,1 1 0 15,1 1-192-15,-1 1 192 0,4 2-128 0,-1 0 128 0,3 0 0 0,2 2 0 16,4-3 0-16,2-2 0 15,2-2 0-15,2 0 0 0,3-2 0 0,2-2 0 16,4-1 0-16,3-2 144 0,2-2 16 16,1 0 0-16,4-3 0 0,3-4 0 0,0 0-160 0,4-4 0 15,2-1 0-15,0-4 0 0,0 2-160 0,-1-4 160 0,1 0 0 0,-3-2-144 0,0-1 144 16,-2 0 0-16,-3 1 0 0,-2-2 0 16,0-3 192-1,-4 1 0-15,-1 1 16 0,-5 0 0 0,-2 2 48 0,-2 0 0 0,-3 2 0 0,-3 0 0 0,-3-1 32 0,-2 2 16 16,-2 3 0-1,-2 1 0-15,-2 0-112 0,-2 2-32 0,0 1 0 0,-1 1 0 32,0 1-784-32,0 2-144 0,1 0-48 0,0 0-14496 0</inkml:trace>
  <inkml:trace contextRef="#ctx0" brushRef="#br0" timeOffset="51088.06">21976 3213 13823 0,'-16'6'1216'0,"4"-1"-960"0,0-2-256 0,4-1 0 0,4 0 992 15,1-2 160-15,-1 2 16 0,-4-1 16 0,-3 2 464 0,-4-1 80 16,-2-2 32-16,2 0 0 0,3-1 0 16,1-3 0-16,4-1 0 0,0-3 0 0,3 0-864 0,2-1-192 15,1 1-16-15,1-3-16 0,1-3-16 0,1 0 0 16,2-2 0-16,1 0 0 0,2-1 272 0,-1-1 48 16,1 1 16-16,2-2 0 0,0 0-352 0,1-3-80 0,2 3-16 0,-1 0 0 15,1-1-112-15,0 2-32 0,1 2 0 16,-1-2 0-16,-2 3-48 0,1 0-16 15,1 2 0-15,1-1 0 0,0 4 0 0,0-1 0 0,1 3 0 0,0-1 0 16,-1 2-160-16,2 1-48 0,0 3 0 0,0 0 0 16,0 3-128-16,2 1 0 0,0 1 0 0,-1 3 0 15,-1-1-640 1,1 1-64-16,1 3-16 0,1 0 0 0,0 1-752 16,1 1-128-16,-1 3-48 0,3 1 0 0</inkml:trace>
  <inkml:trace contextRef="#ctx0" brushRef="#br0" timeOffset="52709.8">19468 3592 11055 0,'-29'6'976'0,"8"-3"-784"16,1 2-192-16,6 1 0 0,7-4 848 0,1 1 128 0,0-1 32 0,-4 3 0 0,-8 4 400 0,-6-1 96 31,0 3 16-31,5-3 0 0,5 0-448 0,6-5-96 0,6-1-16 0,5-2 0 0,9-2-64 0,3-1 0 16,8-2-16-16,7 0 0 0,7 0 560 0,9 1 112 15,8-1 32-15,9 2 0 0,9 1-224 0,3-1-32 16,6 1-16-16,9 1 0 0,10-2-752 0,2 0-160 15,1 3-16-15,3-3-16 0,4-1-368 0,3-2 0 16,4 0 0-16,0-1 0 16,2 1 0-16,1-2 0 0,-1-1 0 0,2 0 0 0,2 4 0 0,-2 0 0 15,-3 0 0-15,-5 1 0 16,-4 5-480 0,-6 4-160-16,-5-4-48 0,-4 5-15760 0</inkml:trace>
  <inkml:trace contextRef="#ctx0" brushRef="#br0" timeOffset="57737.82">20253 4191 5519 0,'-2'1'496'0,"0"1"-496"0,-1 0 0 0,2 0 0 16,-1 1 240-16,1 2-48 0,-2 1-16 0</inkml:trace>
  <inkml:trace contextRef="#ctx0" brushRef="#br0" timeOffset="58354.15">20277 4292 27647 0,'-7'-5'1216'0,"2"4"256"0,3-2-1168 0,-1 2-304 0,3 1 0 0,0 0 0 16,-1 0 640-16,1 1 64 0,-1 2 0 0,1 2 16 15,0 0 64-15,-2 2 16 0,4 3 0 0,-2 1 0 16,1 1-640-16,0 2-160 0,2 0 0 0,-1 4 0 0,2 1 0 0,0 2 0 0,0 1 0 0,3 0 0 15,-1 0 352-15,-1-3 96 0,1 1 0 0,-1 0 16 16,2-1 192-16,-4-5 48 0,0-3 0 16,0 1 0-16,-1-1-160 0,1-1-32 0,2 4 0 0,-1-4 0 31,0-1-128-31,-2-4-48 0,1 1 0 0,-2-4 0 0,0 2-96 0,0-4-32 0,-1 0 0 0,-1 0 0 31,1 0-208-31,-2-5 144 0,1 1-144 0,-2-1 128 16,0 0-128-16,-1-4 160 0,0-2-160 0,0 0 160 0,-2-2-16 15,1 0 0-15,-1-1 0 0,-2-4 0 0,2 0 48 16,-1 1 0-16,1-2 0 0,0 1 0 0,-1-1-192 0,2 0 0 16,0-1 0-16,1 1 0 0,1 2 128 0,1-1 0 15,1 4 0-15,-1 0 0 0,5 0-128 0,-1 1 0 16,1 3 0-16,1 0 0 0,2-1 0 0,0 1 0 16,0-1 0-16,2-3 0 0,1 3 0 0,-1-3 0 15,0-2 0-15,1 2 0 0,2 0 0 0,-1 1 0 16,-1 2 0-16,1 0 0 0,0 3 0 0,0 0 0 0,2 2 0 15,-2 0 0-15,2 5 0 0,-2-2 0 16,2 6 0-16,-1-2 0 0,1 3 0 0,-2 1-224 0,3 0 48 16,-1 2 16-1,1 0-224-15,0-1-32 0,-1 0-16 0,1-1 0 16,0 3-144-16,-1-3-16 0,1 2-16 0,0 0 0 16,-1 1-800-16,1-2-144 0,-4 2-48 0,1-2 0 15,-3 2-704-15,2 2-128 0,-2-2-48 0,-2 4-9792 0</inkml:trace>
  <inkml:trace contextRef="#ctx0" brushRef="#br0" timeOffset="59116.21">20740 4498 21183 0,'-6'1'1888'0,"2"2"-1504"0,2-3-384 0,2 0 0 0,0 0 256 0,0 0 0 15,0 0-16-15,-4 0 0 0,2 0 976 0,1-3 208 16,1 2 48-16,2-3 0 0,3 0-336 0,1 2-64 16,2-4-16-16,2 1 0 0,0 2-368 0,4-1-80 0,1 0-16 0,1-1 0 15,1 2-272-15,1-3-64 0,1 1-16 0,1-1 0 16,1 1-16-16,0-2 0 0,0 0 0 0,-2 0 0 15,0 0-224-15,0-1 128 0,0 1-128 0,-2-4 0 16,-2 2 0-16,0 0 0 0,-2 0 0 0,-1 0 0 16,-2 3 0-16,-3-3 0 0,-1 4 0 0,-2-3 0 15,-2 3 0-15,-4-1 0 0,-1 0 0 0,-4 1 0 16,-1 0-368-16,-3 1-16 16,-3 0 0-16,-4 3 0 0,-1-1 384 0,-3 4 0 0,-1 2 0 15,-4 1 0-15,-2 3 0 0,0 1 240 0,-29 15 96 16,31-11-48-16,1-1 32 0,0 2 0 0,2-1 0 0,4-2 0 15,2 2 0-15,2 1 0 0,3-2 0 0,3 1 288 16,1-2 64-16,2 2 16 0,1 1 0 0,2 0-224 0,3-1-32 16,2 1-16-16,3-4 0 0,2 1-416 0,4-1 0 15,1-1 0-15,3 0 0 0,3-3 0 0,2 0 0 32,2-1 0-32,3 0 0 0,2-3-416 0,0 2-160 0,3-1-48 0,0 1 0 15,2-3-1152-15,1 2-224 0,0-3-48 0,-1 0-12896 0</inkml:trace>
  <inkml:trace contextRef="#ctx0" brushRef="#br0" timeOffset="59544.93">21512 4445 15663 0,'0'-4'1392'0,"0"-1"-1120"0,0 3-272 0,0 1 0 16,0 1 240-16,-1-3-16 0,0-1 0 0,0-3 0 15,-2-4 1680-15,-1 1 336 0,-2-3 64 0,-3-1 0 16,-2 2-672-16,-1 2-144 0,0-2-16 0,-2 1-16 0,-1 1-432 0,-1 1-96 16,1 3-16-16,-1 1 0 0,3 3-208 0,-2 0-32 15,2 4-16-15,0 0 0 0,1 3-96 0,-3 4-32 16,4-2 0-16,-2 2 0 0,1 2-304 0,1 4-64 16,-1 1-16-16,3 1 0 0,2 2-144 0,-2 4 0 15,2 6 144-15,1 3-144 0,-2 2 0 0,3 5 0 16,0-3 0-16,2-4 0 0,1-4-304 0,2-9-16 15,2-2-16-15,2-7 0 0,1-1-48 0,3-4 0 16,1-4 0-16,0-1 0 0,4-1 560 0,1-4 96 0,3-4 32 16,0-5 0-16,3-1-112 0,-1-7 0 0,0-2-16 0,-1-3 0 15,-2 2-176-15,-1 0 192 0,1-5-192 0,-1-3 192 16,-1-1 272-16,-1 2 64 0,-1-1 16 0,-3 1 0 16,-2-1-80-16,-2 0-16 0,0-3 0 0,-4 4 0 15,-3-4-192-15,-2 4-32 0,-1 2-16 0,0 5 0 16,-1 3-208-16,-2 0 144 0,-2 0-144 0,-2 3 128 15,0 3-128-15,0 5-256 0,1 1 64 0,1 3 16 16,0 3-576-16,1 3-112 0,-1 2-32 0,2 3-16688 16</inkml:trace>
  <inkml:trace contextRef="#ctx0" brushRef="#br0" timeOffset="60339.71">20633 5681 34095 0,'-2'-11'3024'0,"2"0"-2416"0,0 6-480 0,0 2-128 0,0-2-272 0,-1-1-80 16,0-7-16-16,-2-7 0 0,2-6 736 0,-4-3 144 0,-2 5 16 15,0 5 16 1,-3 2-1040-16,-2 7-208 0,-1 1-32 0,-2 5-16 16,-2 5 192-16,-2 6 48 0,-2 3 0 0,0 7 0 15,-2 2 320-15,-1 0 192 0,1 3-192 0,1 2 192 0,1-2 640 0,2 0 224 0,-1 0 48 0,3 0 16 16,2-3-48-16,0-2-16 0,3-2 0 0,1 2 0 15,2-6-64-15,3 2-16 0,2-2 0 0,2-1 0 16,3-3-496-16,3-1-96 0,2-1-32 0,4-4 0 16,3-1-464-1,2-4-80-15,2 2-32 0,4-7 0 0,-2 0-400 16,5-2-80-16,1-3 0 0,1 0-16 0,1-1 16 0,2-3 16 16,-2 1 0-16,0 0 0 0,-2 1 528 0,-1-2 96 0,-3 0 32 0,-2 0 0 15,-3 4 224-15,-3-2 0 0,-4 5 0 0,-1 2 0 0,-3-2 496 16,-1 2-16-16,-3 2 0 0,-2 2 0 0,-2-1 384 15,1 4 80 1,-3 2 16-16,0 0 0 0,-2 0-80 0,1 2-16 0,-2 4 0 0,0-1 0 0,0 2-448 0,1 2-96 31,-2 2 0-31,1 3-16 0,0 0-304 0,2 1 160 16,0 5-160-16,1 3 128 0,3-3-128 0,0 5 0 0,3 3 0 16,0-1 0-16,2-3 0 0,1 4-256 0,-1-2 64 0,2 3 16 15,-1 0 48-15,0-1 0 0,1 4 0 16,-2 2 0-16,0-5 128 0,-1 1 0 0,-2 1 0 0,0-4 0 15,-1 3 0-15,-1-2 0 0,-1 4 0 0,1-4 0 16,1-4 0-16,-1 1 0 0,-1-4 0 0,2-4 0 16,-1-1 0-16,-1-4 0 0,1-3 0 0,-3 0 0 15,3-1 0-15,-4 0 128 0,0-3-128 0,-3 0 0 16,0-1 0-16,-5-1-192 0,-3-1 32 0,-2-2 0 16,-4 0-1248-16,-3-2-240 0,-1-1-48 0,0-1-14048 15</inkml:trace>
  <inkml:trace contextRef="#ctx0" brushRef="#br0" timeOffset="60769.36">20971 5662 31327 0,'-8'2'1392'0,"3"0"272"16,0 2-1328-16,2-1-336 0,2 1 0 0,-1 0 0 0,1-1-544 0,-1 2-176 0,-2 2-48 0,0 4 0 16,-1-1 1792-16,-1 0 336 0,1-2 80 0,3-2 16 15,0-3-1024-15,0-2-208 0,1-2-32 0,1-2-16 16,0-3 416-16,0 1 96 0,1-4 16 0,-1-1 0 0,0-1-112 0,1-3-16 15,-1-2 0-15,1-3 0 0,-1 0-64 0,2 0 0 16,-2-5-16-16,0 2 0 0,0 0-160 0,0-4-16 16,0-3-16-16,1-1 0 15,3-1-144-15,-1 5-32 0,2 3 0 0,1 2 0 0,3 0-128 0,1 2 0 16,-1 5 0-16,0 0 0 0,2 3 0 0,-1 0 0 16,-1 3 0-16,1 0 0 0,-1 4 0 0,1-1 0 15,1 3-160-15,0-1 160 16,0 3-784-16,0 3-64 0,2-1-16 0,-2 1 0 15,2 2-2096-15,1 1-432 0,-1 2-64 0,0 0-10384 0</inkml:trace>
  <inkml:trace contextRef="#ctx0" brushRef="#br0" timeOffset="61146.67">21299 5549 6447 0,'-1'3'128'0,"1"-3"48"0,0 4 0 0,0-4 16 0,1 2-192 0,-1-2 0 0,3 1 0 0,-1 1 0 0,2 0 1920 0,3-1 368 0,2 2 64 0,1-3 16 16,2 0 192-16,2-3 32 16,0 2 16-16,1-3 0 0,3 1-816 0,0-4-144 0,1 0-48 0,1 2 0 0,0-4-640 0,1 1-144 15,1 2-32-15,-4-3 0 0,-3 2-464 0,0-1-112 16,-1 0-16-16,-2-1 0 0,-3 2-192 0,-2 1-240 16,-1-2 48-16,-2 3 16 15,-2-1-656-15,-3 0-128 0,0-1-16 0,-3 2-16 16,-1 1-224-16,-2-1-64 0,-2 1 0 0,-2 3 0 15,-2 1 480-15,-2 0 96 0,-2 2 0 0,-4 3 16 0,0 7 1312 0,-1-2 256 16,-2 4 48-16,0 0 16 0,2 4 912 0,-1-1 176 16,3 1 32-16,0 1 16 0,4-3-864 0,1-3-192 15,4-5-16-15,3-1-16 0,2-3-192 0,2 1-32 16,3-2-16-16,1 3 0 0,2-1-336 0,1-2-64 0,3 2-16 16,1-1 0-1,2 0-336-15,2-1-192 0,2 0 32 0,2 0 0 16,1-1-336-16,1 1-64 0,1 0-16 0,0-1 0 0,0 2-512 15,2-3-96-15,2 5-32 0,-1-3-9328 0,0 2-1872 0</inkml:trace>
  <inkml:trace contextRef="#ctx0" brushRef="#br0" timeOffset="61591.71">21873 5533 35935 0,'-5'-5'1600'0,"1"1"320"0,1 3-1536 0,1-2-384 0,2 2 0 0,0 1 0 0,0-1 0 0,2 1-192 15,-1 0 32-15,0-4 0 0,1 2 848 0,1-4 160 0,1 4 48 0,1-4 0 16,0 1-1328-16,2 2-256 0,-3-5-48 0,0 3-16 16,1-4 208-16,-1 1 32 0,-1 0 16 0,2-3 0 0,-2 1 176 0,1-2 16 0,-3-1 16 0,2 1 0 15,-1 2 288-15,-1-3 0 0,-1 1 0 0,-1 0 0 16,-1 2 736-16,-1-1 96 0,1 2 32 0,-3 2 0 16,1 2-320-16,-1 5-64 0,-2-3-16 0,1 8 0 0,-3 0-272 0,1 4-48 15,-3 4-16-15,-2 5 0 0,0 3-128 0,-1 3 0 16,-3 7 0-16,0 1 0 0,0 1-352 0,0 2 0 15,2-2 0-15,-1-2 0 0,2 1-16 0,1-5 0 16,1-1 0-16,3-3 0 0,3-4 368 0,1-4 0 16,2 0 0-16,3-5 0 0,1 3 416 0,3-3 208 15,1-1 32-15,3-4 16 0,3 2-352 0,1-3-64 16,1 1 0-16,4-1-16 16,1-3-976-16,3-2-192 0,1-2-32 0,2 0-16 15,0-3-1088-15,0 0-224 0</inkml:trace>
  <inkml:trace contextRef="#ctx0" brushRef="#br0" timeOffset="61971.46">22137 5457 25791 0,'-7'4'2304'0,"1"0"-1856"0,-2 0-448 0,3 1 0 0,2 0 2656 0,1 0 432 0,1 1 96 0,-5 2 16 0,-3 8-2880 0,-1 3-576 0,-1 4-128 0,-1 2 0 16,3-1 704-16,1 1 160 0,1-4 32 0,0 1 0 16,3-5-512-16,1 1-288 0,0-4 32 0,2-2 16 15,-1-2-80-15,2-1-32 0,2-8 0 0,0 0 0 16,2-2 352-16,-1-4-176 0,2-3 176 0,-1-3-128 16,1-4 416-16,1-2 96 0,-1-5 0 0,2 0 16 15,-1-2-48-15,1-3-16 0,0 1 0 0,1-2 0 16,1-3-144-16,-1 3-16 0,3-5-16 0,1 4 0 0,1 4 96 15,0 2 0-15,1 5 16 0,0 4 0 16,-1 6 192-16,0 1 48 0,2 3 0 0,-1 4 0 0,1 4-128 16,1 5-32-16,2 2 0 0,-1 7 0 0,-1 2-160 15,2 5-16-15,0 4-16 0,-1 5 0 0,-1 2-160 0,0 1 0 16,-2 0 0-16,-2 4-176 16,-2-3-416-16,0 2-96 0,-2-1-16 0,-1 2-17712 0</inkml:trace>
  <inkml:trace contextRef="#ctx0" brushRef="#br0" timeOffset="63030.99">20458 6716 25791 0,'-3'-10'2304'0,"2"6"-1856"0,0 2-448 0,1 2 0 15,1-2 704-15,-1 1 64 0,-1-2 0 0,0-2 0 16,-2-2 144-16,3 0 48 0,-1 5 0 0,1 7 0 16,0 3-320-16,1 6-64 0,-1 7-16 0,3 7 0 15,0 10-304-15,0 3-64 0,1 1-16 0,1 6 0 16,0-3 160-16,0-3 48 0,0-6 0 0,3 5 0 0,1 1 0 16,-1 1 16-16,2-4 0 0,-2-7 0 0,2-2-16 15,-4-5-16-15,0-6 0 0,-1-1 0 0,1 1-224 16,-1-2-144-16,1 0 192 0,0-7-192 0,-1-1 0 15,-1-6 0-15,1-1 0 0,0-4 0 0,-2 1 272 16,1-7-48-16,2-3-16 0,-1-3 0 0,0-2-32 0,-1-6-16 16,1-3 0-16,2-2 0 0,-4-5-160 0,1-1-176 15,2-6 48-15,0 0 0 0,0 3-128 0,1 0 0 16,4 0-16-16,1 6 0 0,1 6 16 0,0 4 0 16,1 8 0-16,-1 5 0 0,1 3 256 0,-1 4 0 15,1 5 0-15,-1 3 0 0,1 5 176 0,-2 1-16 0,1 3 0 0,0-2 0 16,0 5-352-16,1 2-80 0,0 0-16 0,0 2 0 15,-1-3-96-15,-2-1 0 16,-1-4-16-16,-3 1 0 0,0-7 128 0,-2 0 16 0,-1 0 16 0,-3-5 0 16,-1 0 560-16,-2-1 96 0,-2-3 32 0,-3 3 0 15,0-4 384-15,-2 3 96 0,-4-1 16 0,0 2 0 16,-4-3-576-16,2 3-112 0,-3-3-32 0,-1 3 0 0,1 1-224 16,0-1 128-16,0-1-128 0,-2 2 0 0,2 0 0 0,2 3 0 15,-3-3-128-15,2 1 128 31,0 0-1024-31,2-3-80 0,1 1-32 0,2-5 0 0,0-2-1408 0,2-1-272 0,0-1-64 0,2-5-10688 16</inkml:trace>
  <inkml:trace contextRef="#ctx0" brushRef="#br0" timeOffset="63331.99">21216 6514 38703 0,'-12'11'1712'0,"2"-3"352"0,1 4-1648 0,3-1-416 0,5-2 0 16,0-3 0-16,0 6 272 0,-2 4-16 0,0 11-16 0,-1 8 0 15,0 6-96-15,3 0-16 0,2 0 0 0,0-2 0 16,0-3 0-16,1 1 0 15,-2 0 0-15,0 0 0 0,-3 2-304 0,1-3-64 0,0 1-16 0,-2 2 0 32,2-2-576-32,1-1-112 0,-2-4-16 0,2-1-16 0,3-7-16 0,1-4 0 0,2-6 0 0,-1-1 0 15,2-4-96 1,1-2 0-16,-1-4-16 0,2-1 0 0,-1 0-1088 0,1-4-224 0</inkml:trace>
  <inkml:trace contextRef="#ctx0" brushRef="#br0" timeOffset="63758.27">21429 7003 35007 0,'-8'0'1552'0,"3"2"320"0,0-2-1488 0,3 4-384 0,0-3 0 0,2-1 0 0,0 4 448 0,0-1 32 0,-1 5 0 0,1 0 0 15,1 4 544-15,1 4 96 0,1 2 32 0,2 5 0 16,3-2-896-16,-2 4-256 0,2 0 128 0,0 4-128 15,1-1 0-15,-1-1 0 0,2-2 0 0,-1 0 0 16,-1-2-176-16,2-6-96 0,-2 0-32 0,1-7 0 31,-2-4-416-31,2-1-96 0,-1-2-16 0,1-3 0 0,0-3 528 0,1-2 112 16,-1-1 0-16,1-4 16 0,0-3 176 0,0-1 224 0,0-6-48 16,2-1-16-16,-1-1-160 0,-1-3 0 15,1 1 0-15,-1-1 0 0,-2-2-144 0,-1 3 144 0,0 1 0 0,-2 2 0 16,0 1 192-16,-1 7 160 15,1 1 32-15,-1 2 0 0,0 4 80 0,-1 3 32 0,-1 3 0 0,0 0 0 0,0 6-48 0,0 0-16 16,1 4 0-16,-2 0 0 16,1 2-240-16,-1-1-32 0,2 5-16 0,0-2 0 0,1 3-144 0,1-1 160 31,-1 0-160-31,1 2 160 0,0-3-160 0,0 2 0 0,1-2 0 0,-1-1 0 16,0 0 0-16,1-3 0 0,0-1 0 15,-1 2 0-15,0-3 0 0,-1 1-320 0,0 0 48 16,-1-1 16-1,0-1-976-15,1 0-192 0,-2-2-48 0,1-1-15408 0</inkml:trace>
  <inkml:trace contextRef="#ctx0" brushRef="#br0" timeOffset="64138.12">22110 7183 33167 0,'2'-6'1472'0,"2"1"304"0,-1 3-1424 0,1 0-352 0,-2 1 0 0,2-1 0 0,0 0 288 0,2 1-16 16,6-7 0-16,2 2 0 0,3-4 752 0,-2 0 128 15,0-1 48-15,-2 1 0 0,-2-1-880 0,-2 0-192 16,-2-1-128-16,0 2 192 0,-2-4-16 0,1 0 0 16,-2 1 0-16,-1-2 0 0,-1 3 32 0,0-2 16 15,-2 3 0-15,-3-1 0 0,0 0-32 0,-3 1-16 16,-2 0 0-16,-2 0 0 0,-1-1-176 0,-2 4-144 0,0 3 144 0,-1 3-208 15,-1 4-32-15,0 3 0 16,-2 7 0-16,1 4 0 0,-1 3 240 0,-1 8 0 0,-1 9-160 0,0 2 160 16,1 6 0-16,-1-3 0 15,4 0 0-15,2-2 128 0,3-3 176 0,2-4 16 0,3-3 16 0,3-4 0 16,2-2 16-16,2-3 0 0,2 2 0 0,2-3 0 16,2 1-96-16,3-5 0 0,1-1-16 0,4 0 0 15,2-3-240-15,1-2 0 0,4-4 0 0,0 0-160 16,2-5-240-16,0-1-48 0,2-2-16 15,-1-3-11952-15,0-3-2368 0</inkml:trace>
  <inkml:trace contextRef="#ctx0" brushRef="#br0" timeOffset="64790.28">21830 5589 7359 0,'-3'-1'656'0,"2"1"-528"0,1 0-128 0,0 0 0 15,0 0 704-15,0 0 128 0,0 0 0 0,0-2 16 16,0 2 144-16,-1-4 32 16,1 3 0-16,0 1 0 0,0 0-192 0,0 0-48 0,0 0 0 0,0 0 0 0,0 0 160 15,0 0 16-15,0 0 16 0,-21-6 0 16,15 8 16-16,-1 2 0 0,0-2 0 0,-2 3 0 0,2-2-288 0,-2 2-48 15,0 0-16-15,2 1 0 32,0-3-1344-32,-1 2-288 0</inkml:trace>
  <inkml:trace contextRef="#ctx0" brushRef="#br0" timeOffset="74203.81">24570 2863 13823 0,'1'-3'1216'0,"0"3"-960"0,-1 0-256 0,2 0 0 0,-2-1 576 0,0 0 64 0,1 1 0 0,0-4 16 0,1 2 304 0,-1-1 64 0,1 0 16 0,0 0 0 15,-2-2-720-15,1 3-160 0,0-3-32 0,-1-1 0 16,2 3 32-16,-2-2 0 15,1-3 0-15,-1 1 0 0,-1 2 672 0,-1 0 144 0,1-3 32 0,-2 2 0 16,0-2-16-16,-1 2 0 0,-3 1 0 0,0 0 0 16,-1 2 48-16,0 0 16 0,-3 0 0 0,-1 3 0 0,-2 0-240 15,0 3-48-15,-4 3-16 0,1 3 0 16,-2 1-272-16,0 4-48 0,-2 1-16 0,-1 5 0 16,0 3-416-16,3 0 0 0,0 3 128 0,2 1-128 15,2 0 0-15,1 0 0 0,1-3 0 0,2-1 0 16,1-2 0-16,1 0 0 0,3-1 0 0,2-3 128 15,1 1-128-15,2 1 0 0,2-4 144 0,2 2-144 16,1-2 0-16,2 1 0 0,3-2 0 0,2 0 0 16,0-4 0-16,2 3-320 0,2 0 64 0,3-3 16 15,0 0-960-15,2 1-192 0,1-1-32 0,0-2-16 16,-1-3-928-16,1 0-176 0,2-1-32 0,-2-4-8368 16</inkml:trace>
  <inkml:trace contextRef="#ctx0" brushRef="#br0" timeOffset="75031.25">24950 2854 21183 0,'-2'-2'1888'0,"0"-1"-1504"0,2 3-384 0,0-3 0 0,2 3 320 0,-2-3-16 16,0 1 0-16,-2-3 0 0,2 0 720 0,0-2 128 15,0 0 48-15,-1-2 0 0,1 3-928 0,-1 1-272 16,-1 0 128-16,-1 3-128 0,0 1 160 0,-2 1-32 16,-2 3-128-16,0 2 192 0,-2 0 336 0,-2 4 64 15,-3 4 16-15,-2 4 0 0,-4 5 272 0,-1 2 48 16,-3 6 16-16,-1 3 0 0,0 0-304 0,0 5-64 0,0-2-16 16,2 1 0-16,4-6-224 0,6 0-32 0,1-5-16 15,7-1 0-15,3-5 160 0,3-1 48 0,4 0 0 0,1-4 0 16,4-4-304-16,0-2-48 0,3-1-16 0,2-5 0 15,4 0-640 1,2-3-128-16,0-4-16 0,1-3-16 0,2-2 64 16,-1-4 16-16,1-2 0 0,-1 0 0 0,0-2 464 0,0 0 128 0,-2-1 0 0,0-5 0 15,-1 3 128-15,-1-5 80 0,-2 0 32 0,-1 0 0 16,-5 1 592-16,0-3 128 0,-4 2 32 0,-2-3 0 0,-2 1-416 0,-2 0-64 16,-1 2-32-16,-4 0 0 0,0 4-320 0,-3 2-160 15,-1 3 160-15,-2-1-160 0,-1 4 0 0,-3 1 0 16,0 1-176-16,0 3 176 0,1 0-448 0,-1 3 48 15,1 0 0-15,2 3 0 16,0 0-1312-16,3 0-256 0,1 2-48 0,1 2-12880 0</inkml:trace>
  <inkml:trace contextRef="#ctx0" brushRef="#br0" timeOffset="75433.07">25456 2319 21183 0,'-4'-2'1888'0,"0"-1"-1504"15,3 3-384-15,1 3 0 0,1-1 752 0,-1-1 80 16,0 1 0-16,-2 3 16 16,2 4 704-16,-4 4 144 0,2 6 32 0,0 3 0 15,-2 5-576-15,2 2-96 0,-2 5-32 0,0 2 0 0,-1 2-704 0,0 0-128 0,-2 3-48 0,0 4 0 16,-2 1-144-16,-2 0 0 0,1 8 0 0,-3-4 128 15,0 2-128-15,1-6-224 0,1-8 48 0,3-2 16 32,1-1-704-32,0-3-144 0,2-1-16 0,4-5-16 15,-2-6-736-15,3 2-144 0,3-3-16 0,-2-2-9648 0</inkml:trace>
  <inkml:trace contextRef="#ctx0" brushRef="#br0" timeOffset="75904.1">25831 2806 26719 0,'-4'-1'1184'0,"0"1"240"0,2 1-1136 0,-2 1-288 15,1 1 0-15,1 0 0 0,-1 2 0 0,-2 1 0 0,-4 7 0 0,-4 7 0 0,-3 2 816 0,-5 4 96 0,2 4 32 0,-2 0 0 16,2-2-944-16,0 2 0 0,-1-4-192 0,4-1 16 16,3-2 176-16,1-2-128 0,5-6 128 0,0-1-128 15,5 1 128-15,-1-3 0 0,3-2 0 0,4 1 0 0,0-3 0 16,4-2 0-16,0-3 0 0,3-1 128 0,2 0-128 0,1-4-240 15,1-3 64-15,3-1 16 0,3-2-16 16,-1 0 0-16,1-4 0 0,-1-1 0 16,0 0 304-16,0-3 48 0,1 1 16 0,-3-3 0 0,-1 1 608 15,-1-3 128-15,-1-1 32 0,-2 2 0 0,0 0 80 16,-1-3 32-16,-4 1 0 0,-2 0 0 0,-1-2-400 16,-2 3-80-16,-2-4-16 0,-1 4 0 0,-3 2-192 0,1 1-64 15,-4-1 0-15,-1 1 0 0,-2 3-80 0,0 0-32 16,1 3 0-16,-1 0 0 0,-1 1-208 0,0 2-256 15,1 2 48-15,-1 3 16 16,2 3-1616-16,-1 3-320 0,2-2-64 0,1 3-13184 0</inkml:trace>
  <inkml:trace contextRef="#ctx0" brushRef="#br0" timeOffset="76472.2">26048 2955 8287 0,'-2'-2'736'0,"-1"-1"-592"0,3 3-144 15,0 0 0-15,0 0 1120 0,0 0 192 0,0 0 32 0,0 1 16 16,-1 2-1040-16,-1-2-320 0,1 5 128 0,-1 2-128 0,-1 3 1136 0,-1 0 144 15,0 3 48-15,0 3 0 0,-1 1 272 0,-1 1 48 16,1 1 16-16,0-1 0 0,1-5-336 0,-1 1-64 16,0 2-16-16,2 0 0 0,-1-3-144 0,3-4-16 0,1 1-16 15,0 0 0-15,0-5-240 0,2 0-64 0,2-4 0 0,-1 1 0 16,2-3-64-16,0-3 0 0,2 2-16 0,0-4 0 16,0 0-192-16,0-4-48 15,1 1 0-15,1-2 0 0,-2-2-112 0,0-1-16 16,1-1-16-16,0 1 0 0,-2-1-112 0,-1-2 0 15,2-4-16-15,-2 1 0 0,-1 2-32 0,1-3 0 16,-3 0 0-16,2 4 0 0,0-4-16 16,0 2-128-16,1 2 192 0,1-4-64 0,1 3-128 0,-1-1 0 0,1 2 0 0,-1 1 0 0,2-1 128 15,-2 2-128-15,4-3 128 0,0-1-128 0,1 4 192 0,-1-2-32 16,3-1-16-16,-1 2 0 0,-1 0-16 0,1 4 0 16,-2-2 0-16,-1 1 0 0,1 3 0 0,0-1 0 15,-2 1 0-15,1 0 0 0,-1 3 0 0,0-2 0 16,-1-1 0-16,1 2 0 0,0 1-128 0,-2 0 0 15,2 1 0-15,0 0 0 0,1 2 0 0,0-2 0 16,0 4 0-16,0 1 0 0,0 0 0 16,0 3 0-16,0 0 0 0,-2 0 0 0,2 3 0 0,-1-1 0 15,0 3-192-15,-1-1 192 0,0 2-336 0,-1-2 48 16,0 2 16-16,-1 0 0 16,0-1-176-16,0-1-48 0,-2 2 0 0,-1-4-18064 0</inkml:trace>
  <inkml:trace contextRef="#ctx0" brushRef="#br0" timeOffset="79714.2">24224 3522 22111 0,'-24'-2'1968'0,"6"2"-1584"0,1 2-384 15,8 0 0-15,4 0 1504 0,3-2 224 0,-2 3 32 0,-2-1 16 16,-5 3-1520-16,-3 0-256 0,1 3-160 0,0-3 32 16,5 0 128-16,2-1 0 0,1 1 128 0,4-4-128 15,1 3 320-15,2-4 0 0,3 3 0 0,2-3 0 16,3 2 384-16,3-2 64 0,2 3 0 0,7-2 16 0,1-1 64 0,8 1 16 16,8-1 0-16,9-2 0 0,6-1-96 15,8 1 0-15,6-3-16 0,-1 2 0 0,1-1-240 16,12 0-32-16,9-2-16 0,7 1 0 0,3-3-208 0,-1 2-32 15,0-5-16-15,-3 2 0 0,-1-1-208 16,0 1 176-16,-1 4-176 0,-1 0 160 0,-2-3 16 0,-2 4 0 16,1 2 0-16,-6-1 0 0,-1 2-176 0,-1-1 0 15,0 0 0-15,-3 4 128 0,-2 0-128 0,-8 2 0 16,-7-2 0-16,-6 1 0 0,-6 0-192 0,-7 3-80 16</inkml:trace>
  <inkml:trace contextRef="#ctx0" brushRef="#br0" timeOffset="82678.36">20739 8382 29487 0,'-1'3'2624'0,"0"-2"-2112"16,1 0-512-16,0 2 0 0,0-2 320 0,0 3-64 16,-2 0 0-16,1 6 0 0,1 1 416 0,0 6 80 15,1-1 16-15,1 3 0 0,1 0-288 0,-2 1-48 16,1-1-16-16,1 0 0 0,-2 3 368 0,2-5 80 16,-1 1 16-16,0-2 0 0,0 1-192 0,2-3-48 0,-3-1 0 0,2 0 0 15,-1-3-368-15,1-1-80 0,0-3 0 0,-3-3-16 16,1 0-32-16,-2-3 0 0,0-3 0 0,-1-2 0 15,-1-4-16-15,-1-1-128 0,2-3 192 0,-3-2-64 16,1-5 0-16,0 0 0 0,-1 0 0 0,2-4 0 16,-1 0-128-16,3-2 0 0,-1-1 0 15,-1 0 128-15,2-3-128 0,1-3 0 0,0 0 0 16,2-2 0-16,2-1 0 0,2 1 0 0,1 2 0 16,3 3 0-16,1 0 0 0,0 2 0 0,1 4 0 15,1 0 0-15,1 4 0 0,1 1 0 16,-1 8 0-16,0-3 0 0,0 5 0 0,1 0 0 15,0 3 0-15,-2 1 0 0,-2 2-160 0,1 1-16 0,1 2 0 16,-2 0 0-16,1 4-368 0,0 0-80 0,0-2-16 0,-1 6 0 16,3 1-944-16,-2 3-192 0,1 2-32 0,0 4-8736 15,1 2-1744-15</inkml:trace>
  <inkml:trace contextRef="#ctx0" brushRef="#br0" timeOffset="83207.62">21310 8418 28559 0,'-11'3'1264'0,"5"0"272"0,1-1-1232 0,2 0-304 16,2 0 0-16,2-1 0 0,0-1-192 0,-1 0-80 0,2 3-32 0,1-2 0 16,5 1 464-16,0-2 96 0,4-2 0 0,2 1 16 15,1-3 320-15,0 0 64 0,2 1 16 0,0-2 0 0,1 1 272 16,1-1 48-16,0 1 16 0,2-2 0 16,-2 2 96-16,3-1 32 0,-4-3 0 0,0 1 0 0,0-1-368 0,0-1-80 15,-1-2-16-15,2 0 0 0,-1-1-416 0,-1 0-64 16,-1 0-32-16,0-1 0 0,-3 2-160 15,-2 0 0-15,-1-2 0 0,-3 3 128 0,-1 0-128 0,-3 0 0 16,-3-2 0-16,-3 1 0 0,-1 1 0 0,-4 0 0 16,-3 3 0-16,-4-1 0 0,-2-1-160 0,-4 4-16 0,-3 5 0 15,-2 1 0-15,2 3 176 0,-4 5 0 0,-3 5 0 16,0 7-128-16,2-2 128 0,0 4 128 16,3 3-128-16,1 2 176 0,1 1-48 0,0 0 0 15,4 0 0-15,2-2 0 0,3 1-128 0,2-6 160 0,5 0-160 0,1-3 160 16,5-1-160-16,2-1 0 0,4 0 0 0,0-3 0 15,2 1-176-15,2-3-64 0,1-2-16 16,2-1 0-16,2-1-448 16,5-3-112-16,1-2-16 0,3-5 0 15,1 1-896-15,4-7-176 0,3 2-32 0,1-4-13040 0</inkml:trace>
  <inkml:trace contextRef="#ctx0" brushRef="#br0" timeOffset="83635.85">22191 8310 32255 0,'-11'-5'2864'0,"4"0"-2288"0,-1 2-576 0,3 1 0 0,2-2 576 0,1 3 0 15,-2-2 0-15,-2 0 0 0,-4-3-576 0,-2-2-256 0,-4 0 32 0,-1 0 0 0,1 5 592 0,0-1 112 0,1 4 32 0,1 4 0 16,-2 3-48-16,1 2 0 0,0 1 0 0,-1 4 0 15,2 0 304-15,0 3 48 0,1 2 16 0,1 0 0 16,2 1-336-16,2-1-64 0,1 0-16 0,3 2 0 31,1-1-112-31,2 0-32 0,1-1 0 0,2-1 0 0,1-4-272 0,2-1 160 16,4 1-160-16,-1-5 128 0,4-1-128 0,-2-3 128 16,0 0-128-16,4-3 128 0,3-4-128 0,1 0 0 0,-1-1 0 0,1-2 0 15,0-4 0 1,0 1-144-16,1-6 0 0,0-2 0 0,0 0 144 0,-1-6-160 0,-1 0 160 31,0-1-160-31,-3-1 160 0,-1-3 0 0,0-1 0 0,-3 2 0 0,-1-4 208 0,-1 2-16 0,-2-4-16 0,-2 1 0 16,0 1 32-16,-3-3 16 15,0 1 0-15,-2 0 0 0,-2 2 16 0,0 1 0 16,-4-3 0-16,1 4 0 0,-2 4-112 0,-2-1 0 16,0 4-128-16,-3-4 192 0,-1 2-192 0,0 3-256 15,0-2 48-15,2 5 16 16,-1 1-320-16,3 2-48 0,1 0-16 0,1 6 0 15,0 0-944-15,3 3-192 0,1 2-32 0,3 0-15280 0</inkml:trace>
  <inkml:trace contextRef="#ctx0" brushRef="#br0" timeOffset="84462.05">20893 9604 32255 0,'-5'4'2864'0,"3"2"-2288"0,-1-1-576 16,3 0 0-16,0 2 128 0,-1-1-128 0,-1 7 0 0,-1 8 0 31,-1 4-864-31,0 5-288 0,1 2-48 0,0-4-16 16,1-1 512-16,-3-1 112 0,3-6 16 0,-4-3 0 15,0-1-240-15,1-5-32 0,0 1-16 0,0-5 0 0,1 0 2048 0,-1-5 416 16,2 1 64-16,-1-3 32 0,3-4 160 0,0-1 16 0,-1-3 16 0,2 0 0 0,3-6-736 0,-2 0-160 16,3-4-32-16,-1-2 0 0,2-2-464 0,1-3-112 31,1-1 0-31,2-2-16 0,1 0-176 0,-1-5-48 15,2 2 0-15,4-5 0 0,-3 1-144 0,4 2 0 16,-2 0 0-16,1 0 128 0,1 6-128 0,2-3 0 0,-3 5 144 0,1 1-144 16,-2 2 0-16,2 3 128 0,1 2-128 0,0 1 0 15,-2 4 0-15,1 2 0 0,-2 2-192 0,-3 3 64 32,0 2-784-32,-1 0-160 0,-1 3-16 0,0 3-10400 0,-3-2-2080 0</inkml:trace>
  <inkml:trace contextRef="#ctx0" brushRef="#br0" timeOffset="84904.16">21602 9559 35935 0,'-1'-2'3200'0,"0"2"-2560"0,1 2-512 0,0-1-128 15,1-1 576-15,0 0 80 0,1 0 32 0,0 1 0 16,3-1-1392-16,1 2-256 0,3-2-64 0,1-2-16 16,1 2 912-16,0-2 128 0,0-1 128 0,0 1-128 0,1-4 0 0,-1 0-128 15,1-1-16-15,1-1 0 0,1-3 384 0,-1 0 80 16,0-1 0-16,-1 2 16 0,-2-1 64 0,0-1 16 16,-1-1 0-16,-1 0 0 0,-3 2-176 0,0-3-48 0,0 1 0 0,-2 0 0 15,-2-1-192-15,-1 0 0 0,-1-1 0 0,-3 0 0 16,-1 1 0-16,-2 0 0 0,-2 3 0 15,-2 0 0-15,-2 3-288 0,-4 3 48 0,1 5 16 0,-4 1 0 16,0 6 544-16,0 4 128 0,-1 2 0 0,-2 1 16 16,2 4-32-16,-2 0-16 0,4 1 0 0,0 1 0 15,3-1-80-15,2-1-16 0,5-1 0 0,0 1 0 0,2-1-32 16,4 0-16-16,1 1 0 0,1 2 0 16,2-1-272-16,-1-2 128 0,2 1-128 0,0 3 0 15,2 1 0-15,0 1 0 0,1 2-160 0,1-2 160 16,2 0-576-16,0-4 0 0,1-2 0 15,1-4 0-15,0-3-864 0,3-1-160 16,1-4-48-16,3-5-9184 0,1-2-1840 0</inkml:trace>
  <inkml:trace contextRef="#ctx0" brushRef="#br0" timeOffset="85363.03">22538 9518 39615 0,'-12'-5'1760'0,"3"-1"352"0,0 3-1680 0,3 1-432 0,2 2 0 0,0-2 0 16,0 0-848-16,-4 1-256 0,-3-3-48 0,-6-1-16 0,-2-3 1168 0,-1 3 0 0,2 2 224 15,1 1-32-15,2 4-336 0,-1 4-80 0,1-1-16 0,1 5 0 16,0 1 240-16,1 4 0 15,2 3 0-15,1 1 0 0,1 1 384 0,0 1 0 0,2 0 16 0,1-1 0 16,2 2 512-16,-1-1 112 0,2-1 0 0,1 0 16 16,0-2-640-16,2-4-128 0,1 2-16 0,1-4-16 15,2-2-240-15,2 1 0 0,2-5 0 16,1 0 0-16,1-2 0 0,3-4-160 0,1-2 32 16,1-1 0-16,1-2 128 0,1-4-208 15,-1-1 80-15,4-3 128 0,-1-1 0 0,-1-3 0 16,0 0 0-16,-1-2 0 0,0 0 0 0,1-2 128 15,1-4-128-15,-3-1 192 0,3-2 0 0,-3-1 0 0,-1 2 0 0,-2-2 0 0,0-1 48 16,-4 1 16-16,0-2 0 0,-3-3 0 16,-2-1-32-16,0 0 0 0,-4-1 0 0,0 1 0 0,0 4-96 0,-3 2 0 15,-2-5-128-15,-2 2 192 16,-2 3-32-16,0-2-16 0,-3 7 0 0,0-3 0 0,0 3-144 16,-2 1-192-16,1 4 32 0,-3 0 16 15,4 2-496-15,-3 6-80 0</inkml:trace>
  <inkml:trace contextRef="#ctx0" brushRef="#br0" timeOffset="90636.47">25313 3971 26719 0,'-1'2'2368'16,"1"-2"-1888"-16,0 0-480 0,1 0 0 0,1-2 368 0,-1 2-32 15,-1 0 0-15,3 0 0 0,-3 0 1216 0,2 0 240 32,1 0 64-32,-3 0 0 0,0 0-848 0,0 0-176 15,0 0-16-15,0 0-16 0,0 0-80 0,0 0-16 16,9 17 0-16,-8-13 0 0,2 0-288 0,-1-1-64 16,1 0-16-16,1 2 0 0,-1-2-32 0,1-1-16 15,0 1 0-15,1 0 0 0,2-1-16 0,-2 2 0 16,0-1 0-16,0 3 0 0,0-1-16 0,0 2 0 0,1 2 0 15,-1 1 0-15,-1 4-256 0,2 0 0 0,-2 3 0 0,0 2 0 16,0 0 0-16,1 0 0 0,-3 2 128 16,2 1-128-16,-1-3 0 0,1 0 160 0,-2 1-160 15,1-5 128-15,0 0-128 0,-1 1 192 0,0 1-192 0,0-2 192 16,0 3-192-16,-2-1 0 0,2 1 0 0,-4 1 128 16,0 0-128-16,-1 3 0 0,-2 2 0 0,-1-4 0 15,-2 4 0-15,-1-3 0 0,1-1 0 0,-2 2 0 16,1-5-384-1,-1 1-64-15,1 0-16 0,-2-5 0 16,4 0-464-16,0-2-96 0</inkml:trace>
  <inkml:trace contextRef="#ctx0" brushRef="#br0" timeOffset="91651.48">25213 5397 25791 0,'-1'0'2304'0,"1"-3"-1856"16,1 3-448-16,1-2 0 0,-1 1 224 0,0-1-48 0,1-1-16 15,3-5 0 1,0 0 960-16,3-3 192 0,2-1 32 0,3-1 16 15,-1 0-592-15,4-1-112 0,-1 1-16 0,2 2-16 0,2-2 224 0,-1 1 48 0,3 1 16 0,-1 3 0 16,1 0-192-16,0-1-32 0,2 4-16 0,-2 0 0 16,0 0-256-16,1 1-48 0,-1-1-16 0,-1 1 0 31,0 0-192-31,0 3-32 0,-2 0-128 0,0-2 192 16,-2 2-32-16,1 2-16 0,-2 2 0 0,0-2 0 15,-2 4-144-15,-1 1 192 0,0 2-192 0,-4 1 192 0,1 3-192 16,-4 1 0-16,-1 3 0 0,-2 0 0 0,-3 3 0 15,-1 0-176-15,-3 6 176 0,-2-1-192 0,-4 1 192 0,-1-1-192 16,-1 1 192-16,-2 1-192 0,-2 0 192 0,-1-1 0 16,-3 1 0-16,0 3 0 0,-2-5 0 0,3-2 0 15,-2 0 0-15,2-6 0 0,4 1 0 0,1-3 0 16,2-1 0-16,2-3 0 0,3 2 144 0,0-3 16 16,4 0 0-16,1 0 0 0,2 0-160 0,2-4 160 15,2 0-160-15,2 0 160 0,3-1-160 0,1-3 0 16,2 1 0-16,4-2-176 15,2-2-192-15,1 1-32 0,3-3-16 0,1-1 0 16,1 1-976-16,2-1-192 0,1 0-32 0,4 1-14624 0</inkml:trace>
  <inkml:trace contextRef="#ctx0" brushRef="#br0" timeOffset="92496.88">25440 6661 30399 0,'-10'-1'2704'0,"3"1"-2160"0,0 0-544 0,3 1 0 0,3-1 1792 0,1 0 240 0,-1 0 48 0,1 0 16 16,-1 0-1808-16,1-1-288 0,1-3-192 0,4 1 16 16,3-2 736-16,3-3 144 0,1 3 16 0,5-4 16 0,1-1-368 0,2 1-80 15,2-1-16-15,3 1 0 16,0-2-32-16,1 4-16 0,-2 0 0 0,2 2 0 0,-3-1-48 0,-1 3-16 15,-3 1 0-15,0 2 0 16,-5 2-16-16,-1 1 0 0,-2 1 0 0,-2 0 0 0,-4 2-144 0,0-1 192 0,-5 1-192 16,0 2 192-16,-2-3-192 0,-2 3 0 0,-3 1 0 0,-3 1 0 15,-2-1 0-15,-3 2 0 16,-1 0 0-16,-2 1 0 0,0 0-240 0,-1 2 32 0,0-3 0 16,-1 0 0-1,2 0 208-15,3-2-144 0,1-1 144 0,2-1-128 16,4-1 128-16,2 0 0 0,2-1 0 0,3 0 0 0,1-2 128 0,3-1-128 0,1 2 160 0,2-1-160 15,2 0 0-15,1 1 0 0,2-1 0 0,2 3 0 16,0-1 0 0,4-2 0-16,-1 2 0 0,2 1 0 0,2 0 0 0,-1-4 0 0,1 4-160 0,1 0 160 15,-2-1 0-15,0-2-160 0,-1 1 160 0,0 0 0 16,0 2 0-16,0 1 0 0,0-1 0 0,-1 0 0 16,-2 2 0-16,0 0 128 0,-1 0-128 0,-1 2 192 15,-3-2 0-15,0 4 0 0,-2-1 0 0,-1 0 0 16,-1 2 16-16,-2-2 0 0,-2 2 0 0,-2 1 0 0,0-2 64 0,0 1 16 15,-2 1 0-15,-2 0 0 16,-1-1-96-16,-1 0-32 16,-1-1 0-16,-1 1 0 0,-1 0-160 0,-1-2 128 0,-2 1-128 0,-2 1 128 15,-1-1-128-15,-5 0 0 0,-2 0 0 0,-2 1 0 16,-4 1 0-16,-2-3 0 0,-2 2-192 0,-1-1 192 16,-1-1-432-16,0 0 48 0,0-1 0 0,1-4 0 31,1-1-288-31,4-4-48 0,2-2-16 0,4-1-18112 0</inkml:trace>
  <inkml:trace contextRef="#ctx0" brushRef="#br0" timeOffset="93097.08">25662 7929 33167 0,'0'0'2944'0,"0"0"-2352"0,0 1-464 0,0 0-128 0,0-1 192 0,0 3 0 15,0 1 16-15,0 1 0 0,0 5 1120 0,2 2 208 16,1 6 64-16,-1 1 0 0,3 4-832 0,1 1-176 15,-1 3-16-15,1 3-16 0,1-2-176 0,4 34 336 0,-6-30-368 16,0-2-160-16,-2-1-48 16,1 1 0-16,-3-3 0 0,3 0-144 0,-3-5 128 0,-1-3-128 15,3-1 128-15,-2-4-128 0,-1 0-176 0,1-2 48 0,-1 0 0 32,-1 0-480-32,0 1-96 0,0 1 0 0,-1-3-17808 0</inkml:trace>
  <inkml:trace contextRef="#ctx0" brushRef="#br0" timeOffset="93997.51">25784 9139 35935 0,'-2'-4'3200'0,"1"0"-2560"0,1 1-512 0,0 1-128 0,1 1 496 0,0 1 80 15,1-2 0-15,2 1 16 0,0-2 48 0,3 0 0 16,1 1 0-16,5 0 0 0,-2 4 16 0,2 3 16 16,0 6 0-16,1 3 0 0,-1 5-160 0,1 9-16 0,0 7-16 0,-2 6 0 15,0 3-16-15,-1 5 0 0,-2 0 0 16,-1 2 0-16,-1-1-128 0,-3 0-16 0,0 4-16 0,0 1 0 16,-1-1-304-16,-2 4 160 0,0 1-160 15,-3 1 128 1,-2 1-448-16,-1-3-80 0,-2-4-32 0,-2-10-13392 0,1-4-2672 15</inkml:trace>
  <inkml:trace contextRef="#ctx0" brushRef="#br0" timeOffset="128030.22">29024 2802 17503 0,'-1'-2'1552'0,"0"-1"-1232"0,-1 1-320 0,1 2 0 16,2 0 1632-16,-1 0 272 15,0 2 48-15,-1-2 16 0,1 3-416 0,0-1-80 16,0 1 0-16,0-3-16 0,0 0-128 0,3 19-32 0,-1-10 0 0,-1-1 0 0,3 5-672 0,-1-2-144 16,-1 2-32-16,1 1 0 0,-2 0-224 0,2 2-48 15,-2 2-16-15,-1-3 0 0,-1 2 416 0,-2 0 96 16,2-1 16-16,-4 0 0 0,1 1-176 0,-2-3-16 16,0 0-16-16,0 0 0 0,0-1-224 15,-1-3-32-15,2 0-16 0,-2-1 0 16,3-2 0-16,0-2 0 0,1-1 0 0,0-1 0 0,1-3-64 0,1 3-16 15,-1-6 0-15,0 1 0 0,1-1-128 16,-2-2 0-16,2-3 0 0,-2 0 128 0,2-1-128 0,-2-4 160 16,0-1-160-16,1-3 160 0,-1 0 0 15,1-2 0-15,-2 1 0 0,1-5 0 0,0 2-32 0,-1-3-128 16,0-1 192-16,1 0-64 16,0 3-128-16,2 0 0 0,0 0 144 0,1 0-144 0,2 3 128 0,0 4-128 15,2-2 128-15,2 6-128 16,1-2 176-16,2 1-48 0,1 2 0 0,2-1 0 0,1 2 16 0,2-2 0 0,1 3 0 15,-1-3 0-15,1 3-144 0,2-3 192 0,2 0-192 0,-1 3 192 16,-1-3-192-16,-1 3 0 16,-2 2 0-16,-1-1 0 0,-1 4 0 0,-3 0 0 0,1 0 0 0,-3 3 0 15,0 3 0-15,-1-3 0 16,-1 6 0-16,0 1 0 0,0 2 0 0,0-2 0 16,2 3 0-16,-2 0 0 0,1-1 0 0,2 2-192 15,-1-2 0-15,2 1 16 0,1 0-128 0,-1-2-16 16,1 1-16-16,0-1 0 15,1 1-288-15,-2-1-48 0,0-2-16 0,2 1 0 16,-1-5-288-16,-1 4-64 0,1-3-16 0,-2-1-16416 16</inkml:trace>
  <inkml:trace contextRef="#ctx0" brushRef="#br0" timeOffset="129247.74">30478 2732 11967 0,'1'0'1072'0,"1"-3"-864"0,0 3-208 0,-1-2 0 0,0 0 0 0,0 2 0 0,1-1 0 16,2-3 0-16,2-1 832 0,0 0 112 0,3 0 16 0,-2 0 16 16,0-1 368-16,0-1 80 15,0 3 16-15,-1-1 0 0,0 1 224 0,-1-1 64 0,0 2 0 0,-1-2 0 16,0-1 144-16,-2 3 48 0,-1-2 0 0,-1 1 0 15,0-1-560-15,0 1-96 16,-1 0-32-16,-3 2 0 0,0-2-480 0,-1 0-112 0,-2 2 0 0,-2 1-16 0,-1-2-464 0,-1 0-160 16,-2 3 0-16,0-1 144 15,0 2-144-15,-1 2 0 16,0 1 0-16,-1 2 0 0,2 0 0 0,-2 6 0 0,-1-2 0 0,2 4 0 16,-1 2 0-1,1 2 0-15,-1 1 0 0,3-1 0 0,0 1 128 0,2 0-128 0,1-2 192 0,2-1-64 0,3 0 48 16,1 0 0-16,2-4 0 15,1 1 0-15,2-1-176 0,0-4 0 0,4-1 0 0,-1-1 128 0,0-1-128 0,3-4 0 16,0 1 0-16,2-2 0 0,2-3-192 0,1 1 48 16,0-5 0-16,2 0 0 0,1-2 144 0,2-1-192 0,0 0 192 15,0-3-192-15,-1 1 192 0,-1-2 0 16,-1 3 0-16,-3-2-128 0,1 1 128 0,-3-1 192 0,-1 2-32 0,-1-3-16 16,-2 1 112-16,-2 0 0 0,-1-1 16 15,-2-3 0-15,-1 3-80 0,-2 1-32 0,-1-1 0 0,-1-3 0 16,0 7-160-16,0 0 0 0,-1 3 0 0,-1 2 0 31,2 3 0-31,0 2 0 0,-1 2 0 0,1 1 0 16,1 2 0-16,-1 0 0 0,1 4 0 0,-1 0 0 15,1 1 0-15,1 3 0 0,1 1 0 0,0 2 0 16,2 2 0-16,0-2 0 0,3 5 0 0,-2 1 0 0,4 1 0 0,0 0 0 16,2 1 0-16,2 1 0 0,-1-1 0 0,2-1 0 15,2 4 0-15,0-2 0 0,0-2 0 0,-2 0 0 16,-2 0 0-16,-2 0 0 0,-3-2 0 0,-2 0 0 15,0 1 0-15,-2 2 0 0,-2-1 0 0,0-1 128 16,-1 1 0-16,-2 0 0 0,1-1-128 0,-2 2 128 16,-1-3-128-16,-1 2 128 0,-2-2-128 0,0-2 192 15,-1 0-192-15,-1 0 192 0,-1-1 48 0,-1 0 16 0,-1 1 0 16,-2-5 0-16,1 2-256 0,-2-2 144 0,2 0-144 16,-4-2 128-16,0-2-128 0,-1 1 0 0,0-4 0 0,-3-2 0 31,1 1-368-31,-1-5-96 0,0-2-32 0,0-1-12496 0,1-3-2512 0</inkml:trace>
  <inkml:trace contextRef="#ctx0" brushRef="#br0" timeOffset="130120.75">31115 1899 23039 0,'4'0'2048'0,"-1"2"-1648"0,-1-2-400 15,-1 1 0-15,0 2 1360 0,0-1 192 0,2 1 48 0,1 2 0 0,3 4 176 0,0 1 32 16,1 4 16-16,0 2 0 0,-3 2-992 0,0 1-192 31,0 4-32-31,1 1-16 0,-2 5-208 0,2-2-64 0,0 3 0 16,1 0 0-16,0 0 96 0,1 0 16 0,1 1 0 0,-1 1 0 15,1 0-160-15,0-2-16 0,-2 1-16 0,1 1 0 0,1 1-112 0,0 0 0 16,-2 0-128-16,-1-1 192 0,0-4 48 0,0-1 0 16,-1-2 0-1,-3-4 0-15,2 2 16 0,-3-3 0 0,0-2 0 0,-2-1 0 16,1 1 0-16,-1-2 0 0,-1 1 0 0,0-3 0 15,1-1-128-15,-2-2-128 0,2 0 176 0,-1-4-176 0,1-3 176 0,0 1-176 16,1-2 160-16,0-3-160 16,0-3 0-16,1-2 0 0,0-1 0 0,1-4 0 15,1-2 0-15,-1-3 0 0,3-5 0 0,0 1 0 16,2-5 0-16,0-2 0 0,1-4 0 0,1-2 0 0,2 1 0 0,-1-4 0 0,0 0 0 0,0 0 0 16,-2-1 0-1,1 5 0-15,0 4-128 0,0 3 128 0,0 5 0 16,0 1 0-16,0 2 128 0,0 6-128 0,1 1 256 15,-1 5-32-15,2 3-16 0,-4 1 0 0,4 0-208 0,-2 4 0 16,2 1 0-16,-1 0 0 0,1 1 0 0,1 4 0 0,0-2 0 0,1 3 0 16,-3 3 0-16,1 0 0 15,-1 0 0-15,-2 4 0 0,0 5-128 0,1 1 128 0,-1 1-192 16,0 2 192-16,0-2 0 0,-2 0-128 16,0-1 128-16,-2-2 0 0,1 0 0 0,-2-3 128 0,-1 1-128 0,-2-2 192 15,0-3-48-15,-1 3-16 16,-1-2 0-16,-1-2 0 0,-1 0 0 0,-1-1 0 15,1-2 0-15,-2-1 0 0,-2-1 0 0,0-1-128 16,-1 0 192-16,-2-2-64 0,-1-1-128 0,-2 0 0 0,1 1 144 16,-2-3-144-16,1 0 0 0,-2 0 0 0,0-3 0 0,0 0 128 15,0 0-128-15,-1-4 192 0,0 2-64 16,-1-1 0-16,3-3-128 0,-1-1 0 0,2 0 0 0,2 0 0 16,0-1 0-16,2-4 0 0,1 2 0 0,2-1 0 15,2-2-704 1,2 1-144-16,2-1-48 0</inkml:trace>
  <inkml:trace contextRef="#ctx0" brushRef="#br0" timeOffset="130806.53">28452 3461 28559 0,'13'0'2544'0,"0"3"-2032"16,-3-3-512-16,-2 0 0 0,0 0 1088 0,2 0 128 0,11 0 32 0,12-3 0 15,12 3 656-15,7-2 128 0,3 1 16 0,-3-3 16 16,1 2-1232-16,0-2-256 16,-1 1-64-16,1-5 0 0,-3 2-192 0,4-2-32 0,-1-2-16 0,1 0 0 15,-3 0-128-15,0 1-16 16,1-1-128-16,-3 2 192 0,-2-1-192 0,-3 0-288 15,-2 0 64-15,-3 3 16 16,-2 1-768-16,-4 1-160 0,-3 0-16 0,-3 4-16784 0</inkml:trace>
  <inkml:trace contextRef="#ctx0" brushRef="#br0" timeOffset="131240.07">29996 3417 29487 0,'-1'0'2624'0,"1"0"-2112"0,2 0-512 0,0 0 0 0,0 0 784 0,0 0 48 15,4-2 16-15,1 2 0 0,5-1 1088 0,4 0 224 16,3 1 32-16,3 0 16 0,1 2-1360 0,4 0-272 16,3 1-48-16,4 0-16 0,2 2-320 0,3-2-192 0,1 0 192 0,2-1-192 15,-1-1 0-15,3-2 0 0,0 1 0 0,0-3 0 32,-2 3-352-32,-1-2-80 0,-3 0-16 0,0 1 0 15,-1-2-1280-15,-4 1-272 0,-1-3-48 0,0 2-8848 0,0-1-1776 16</inkml:trace>
  <inkml:trace contextRef="#ctx0" brushRef="#br0" timeOffset="131698.53">31250 3494 43311 0,'-10'-6'3840'0,"4"4"-3072"0,1-1-608 0,4 2-160 16,1 1-720-16,0 0-176 0,3 0-48 0,0 0 0 15,3-2 1264-15,2 2 256 0,8-3 64 0,5 0 0 16,4-2-80-16,8 0-16 0,5 2 0 0,5-3 0 0,3 3-352 0,4-2-64 0,7 0 0 0,3-1-128 16,0 1 0-16,4-1 0 0,6 4-192 15,5 2 48-15,1 0-176 0,39 0 320 16</inkml:trace>
  <inkml:trace contextRef="#ctx0" brushRef="#br0" timeOffset="133206.31">29077 3893 33167 0,'-2'1'2944'0,"1"3"-2352"0,1-3-464 0,1 1-128 16,0 0 768-16,-1 1 128 0,1 1 16 0,0 3 16 0,2 4 272 0,-1 0 48 15,3 7 16-15,-1 2 0 16,1 0-752-16,2 2-128 0,-2 1-48 0,1 3 0 0,1 2-48 0,-1 1-16 15,3 3 0-15,-3-1 0 0,1-1-16 0,-2-1 0 16,0-1 0-16,-1-4 0 0,0 1-256 0,-1-4 0 16,0 0 0-16,1 0 0 0,0-1-224 0,-1-2 0 15,0-2 0-15,0 4 0 16,1-4-1056-16,-1 0-192 0</inkml:trace>
  <inkml:trace contextRef="#ctx0" brushRef="#br0" timeOffset="134098.67">29299 7831 36863 0,'0'3'3264'0,"1"-2"-2608"0,1 3-528 0,0-3-128 0,-2 1 256 0,3 1 32 0,0 2 0 16,1 5 0-16,2 4 480 0,0 5 112 0,2 1 16 0,-2 4 0 0,-1 4-512 0,-1 0-112 15,-1 4-16-15,-2 0 0 0,-2 0 96 0,-2 2 16 16,0-1 0-16,-2-1 0 0,0 2-160 0,-1-3-16 16,0 2-16-16,0 0 0 0,1-3-176 0,0-2 0 15,1-1 0-15,0-3 0 0,2-2 0 0,2 0 0 16,-2 0-192-16,2-2 192 16,2-1-608-16,-1 0 0 0,2-3 0 0,-1 2-11968 15,1-6-2400-15</inkml:trace>
  <inkml:trace contextRef="#ctx0" brushRef="#br0" timeOffset="134871.43">29450 9351 31327 0,'-2'1'2784'0,"-1"2"-2224"0,3 0-560 16,0 1 0-16,2-1 1536 0,-2 2 208 0,0 4 48 0,0 8 0 16,0 2-832-16,-2 10-176 0,1 5-16 0,1 4-16 15,-3 2-288-15,1 4-48 0,1 2-16 0,-3 3 0 16,1 6-192-16,-2 0-32 0,0-3-16 0,1-3 0 16,-1-7-160-16,2-4-192 0,-1-3 32 0,1-3 16 0,0-4-32 15,-2-2 0-15,2-1 0 0,0-5 0 16,1-2-656-16,-2-4-144 0</inkml:trace>
  <inkml:trace contextRef="#ctx0" brushRef="#br0" timeOffset="135804.79">29382 6711 1839 0,'5'-9'160'0,"-2"1"-160"0,0 1 0 16,-2 4 0-16,2-1 4576 0,-2 2 880 0,1-1 176 0,0-2 48 0,2-3-3184 0,1-1-640 16,-1-2-128-16,-2 0-32 15,-1 3 272-15,-2 1 48 0,-3 3 16 0,-1 0 0 0,-1 4-832 0,-5 2-176 0,-1 4-16 16,-4 1-16-16,-1 3-384 0,-2 3-80 0,0 2-16 0,-3 4 0 16,1 3-144-16,-3 0-48 0,2 5 0 0,-1 2 0 15,1 3-112-15,1 1-16 16,3-1-16-16,2-1 0 0,2-1-176 0,4 0 0 0,3 0 0 0,3-3 0 15,3-2 0-15,5 0 0 0,2-2 0 0,4-4-176 0,1 0-80 16,4-2 0-16,2-3-16 16,2-6 0-16,3 1-48 0,0-5-16 15,4-1 0-15,1-5 0 0,2 0-48 0,0-2 0 0,0-4 0 16,-4 0 0-16,1-3 208 0,-5-2 48 16,-2 0 0-16,-2-4 0 0,-4 0 416 0,-4 0 96 0,0-2 0 0,-4 0 16 0,-1-3 48 0,-2-2 16 15,-2-1 0-15,-1 1 0 0,-1-4 16 0,-2 1 0 16,0-1 0-16,-3 2 0 15,0-2-240-15,-4 3-48 0,2 2-16 0,-1 3 0 0,-1 0-176 0,0 2 0 16,1 4 0-16,0 0 0 16,1 1-384-16,-2 4-96 0,3-2-32 0,0 2-18576 0</inkml:trace>
  <inkml:trace contextRef="#ctx0" brushRef="#br0" timeOffset="136394.41">29251 5310 27647 0,'-2'-5'1216'0,"1"2"256"0,1-1-1168 15,0 4-304-15,1 0 0 0,-1 0 0 0,1 0 512 0,0 0 32 0,-1 4 16 0,2-1 0 16,-2 0 1168-16,0-3 224 0,-5 18 48 0,1-7 16 16,-1 5-1024-16,-3 2-208 0,-1 5-32 0,1 2-16 15,-3 5-368-15,-4 3-80 0,1 3-16 0,0 0 0 16,-1 2-128-16,-1 2-16 0,1-1-128 0,2-1 192 0,2 0-192 0,3-3 0 16,3 0 0-16,4-4 0 0,3 0 0 15,3-5 0-15,7-1 0 0,1-4 0 0,4-6 0 0,4-2-192 16,5-5 192-16,1-5-208 15,2 0-240-15,1-7-64 0,-1-1 0 0,1-4 0 0,1-4 320 0,-3-3 48 16,-1-4 16-16,-3-1 0 0,-3 0 128 0,-4-5 176 16,-3 0-48-16,-4 1 0 0,-2-2 304 0,-3 0 48 15,-3-4 16-15,-2 1 0 0,-2 0-80 0,-3-2-16 16,0-2 0-16,-5 2 0 0,-2-1-176 0,-1 0-32 0,-5 3-16 16,-1 4 0-16,-2 3-176 0,-1 4 0 0,1 6 144 0,-1 4-144 15,-2 2 0-15,-1 4 0 0,2 5 0 0,0 0 0 16,2 2-400-16,4 2 0 0,3 1 0 0,5-2 0 15,2 1-1536-15,4-3-304 16</inkml:trace>
  <inkml:trace contextRef="#ctx0" brushRef="#br0" timeOffset="137902.07">30555 3866 6447 0,'4'0'576'0,"-2"-1"-576"0,0 1 0 15,-1 0 0-15,0 0 0 0,1 0 0 0,-1-3 0 0,4 3 0 0,-1-1 0 0,2-1 0 0,0 0-160 16,-1 2 160-16,-2-2-144 0,0 2 144 0,0-1-128 0,-2 1 128 0,0 0 1040 0,-1 0 304 16,0 0 48-16,0 0 16 15,-1 1 576-15,1 1 96 16,-1-2 32-16,1 0 0 0,0 0-448 0,0 0-112 16,0 0-16-16,0 0 16 0,0 0-176 0,0 0-32 15,0 0-16-15,-20 5 16 0,17-5-592 0,1 0-112 16,-2 0-32-16,1-1 16 0,0 1 144 0,-2 0 16 15,1 1 16-15,0-1 16 0,-1 0 32 0,0 3 16 16,-2-3 0-16,1 3 0 0,-2 0-192 0,-1 2-32 16,-1 0-16-16,-2 3 16 0,1 4-96 0,-2-1-16 15,0 2 0-15,-1 4 16 0,0-2-544 0,-1 5 0 16,-2 4 0-16,0 1 128 0,0 1-128 0,1 2 0 16,0 3 0-16,1 1 0 0,1-1 128 0,1 1-128 15,1-2 192-15,3-2-48 0,2-3 80 0,3-4 16 16,1 0 0-16,3-3 32 0,3-1-272 0,2-3 128 0,3-1-128 0,2-3 0 15,2 0 0-15,0-4 0 0,5 0 0 0,0-5-192 16,0-1 192-16,2-4-176 0,1 1 176 0,1-4-160 16,-1-2 160-16,-1-1 0 0,0-1 128 0,-4 0-128 15,0-1 256-15,-2-2 0 0,0 0-16 0,-3-1 0 16,1-4 112-16,-4 2 32 0,1-2 0 0,-3-5 0 16,0 2-176-16,-1-2-16 0,-1-1-16 0,-1-2 0 15,0 2-176-15,-2 0 0 0,-2-2 144 0,0 2-144 0,-1 2 0 16,-1 1-128-16,-2 3 0 0,0 3 0 15,-1 3-288-15,1 2-48 0,-1 3-16 0,1 2 0 16,0 4-448-16,-1 2-96 0,3 2 0 0,0 1-17168 16</inkml:trace>
  <inkml:trace contextRef="#ctx0" brushRef="#br0" timeOffset="138376.29">30490 5242 35935 0,'-2'0'3200'0,"2"2"-2560"0,0-2-512 0,2 3-128 16,-1-3-544-16,-1 2-128 0,0 2-32 0,1 6 0 0,2 1 2256 0,-2 6 448 16,2 2 96-16,-1 4 16 0,1 3-1088 0,-2 1-224 0,3-2-32 0,-3 5-16 15,4-3-496-15,-2 0-80 0,1 1-32 0,-3-4 0 16,2-4-144-16,-1-1 0 0,-1 3 0 0,0 0 0 16,-1-1-224-16,0-2-32 0,-1 0 0 0,-1 0 0 15,-1-2-288-15,1-2-64 0,-3-1-16 0,1 0-11808 31,1 0-2368-31</inkml:trace>
  <inkml:trace contextRef="#ctx0" brushRef="#br0" timeOffset="139057.16">30681 6675 7359 0,'0'-7'656'0,"0"0"-528"0,1 2-128 0,-1 2 0 16,0 1 1968-16,0-1 352 0,2 1 80 0,-2-4 16 0,1 1-624 0,-1-4-128 15,0-1-32-15,-3 1 0 0,2 0 336 0,-4 4 64 16,-1 2 16-16,-1 1 0 0,-1 3-464 0,-2 3-96 16,0 2-16-16,-3 5 0 0,-1 3-272 0,-1 4-64 15,-1 2-16-15,0 5 0 0,-1 4-288 0,-1 1-64 16,0 3-16-16,1 0 0 0,3-1-304 0,0-2-64 15,1 1-16-15,4-4 0 0,0-1-240 0,2-2-128 0,4-1 128 16,2-2-128-16,3-2 0 0,2-1-208 0,3-4 16 0,2-1 16 16,2-1-112-16,3-4-32 0,2-1 0 15,2-1 0-15,3-5 128 0,0-1 0 0,-3-1 16 0,1-4 0 16,0 0 176-16,-1-1-128 0,-1-3 128 0,-2-2-128 16,-2 1 128-16,-1-4 192 0,-1 0-32 0,-3-2-16 15,0-1 80-15,-3-1 16 0,1-2 0 0,-2 0 0 16,-1-3 16-16,0 1 16 0,-1-3 0 0,-1 0 0 0,-2-1-128 0,-1-2-16 15,0-2-128-15,-1 2 192 0,-2 4-192 16,0-1 0-16,0 3 0 0,-2 3 0 16,2 6-304-16,-1 2-96 0,-1 3-32 15,1 5-12048-15,0 0-2432 0</inkml:trace>
  <inkml:trace contextRef="#ctx0" brushRef="#br0" timeOffset="139710.74">30681 7956 22111 0,'0'-2'1968'0,"0"1"-1584"0,1 1-384 0,-1 0 0 0,3 0 576 0,-2-2 48 15,1 2 0-15,0 0 0 0,2-2 848 0,1-2 192 16,0 1 16-16,0-1 16 0,-1 0 48 0,0-1 16 16,-2-1 0-16,-1 0 0 0,-1 1-448 0,-1 0-96 15,-2 0 0-15,-1 0-16 0,-1 1-432 0,-1-1-64 16,-1 2-32-16,-2 1 0 0,-1 2-32 0,-1 2-16 16,0 1 0-16,-2 2 0 0,-2 4-320 0,-1 4-64 0,-2 3-16 0,0 6 0 15,-1 3-224-15,1 3 0 0,-1 1 0 16,2 2 0-16,2 1-192 0,2-2 32 0,2-2 0 0,5-1 0 15,2-3 160-15,4 1 0 0,2-5 0 0,5 0 0 16,2-1-384-16,3-4 0 0,2 1 0 0,1-2 0 16,4-4-64-1,0-1-16-15,1 1 0 0,1-4 0 0,-1-2 80 0,-1-2 0 0,-1-2 16 0,-1 0 0 0,1-3 240 16,-4-3 128-16,0 1-160 0,-1-3 160 0,-1-3 0 0,-1 3 0 16,-2-5 0-16,1 0 160 15,-3 0 112-15,-1-2 32 0,-1 0 0 0,-2-3 0 0,0-2 0 0,-1 0 0 16,-2-3 0-16,-1-2 0 0,-2-3-16 0,1 1 0 15,-1 0 0-15,-1-1 0 0,0 2-16 0,-1 1 0 16,0 3 0-16,-1 0 0 16,-1 3-64-16,1 3-16 0,-2 2 0 0,1 4 0 0,-1-2-384 0,0 6-64 15,0 1-32-15,-1 3 0 16,2-2-592-16,-1 4-112 0,-1 0-32 0,0 0-11776 16,0 0-2368-16</inkml:trace>
  <inkml:trace contextRef="#ctx0" brushRef="#br0" timeOffset="140341.23">30709 9570 23951 0,'-2'0'1056'0,"2"0"224"0,0 0-1024 0,0 0-256 0,0 0 0 0,1-2 0 0,0 2 928 0,2-1 128 0,-2-1 32 0,4-2 0 15,0 0 576-15,1 1 112 0,-1-5 16 0,-2 3 16 16,1-4-464-16,-1 1-80 0,-2 2-32 0,-1-2 0 16,-1 0-448-16,-3-1-80 0,-1 1-32 0,-1 1 0 15,-2-1-208-15,-1 4-32 0,-2 2-16 0,-1-2 0 16,-1 5-224-16,-1 3-32 0,-3 3-16 0,-1 4 0 15,0 3-144-15,-1 5 0 0,-2 6 0 0,1 1 0 16,0 7 0-16,1-1 0 0,1 5 0 0,4-2 0 16,2 1 0-16,2 0 0 0,4-1-160 0,3 0 160 0,3-5-144 0,4 0 144 15,2-2-128-15,3-6 128 0,3-1-272 0,2 1 16 16,3-6 16-16,1-1 0 0,3-2-80 0,3 0 0 16,3-2-16-16,4-3 0 0,-1 4 80 0,2-7 0 15,-3-2 16-15,-1-3 0 0,-5-6 240 0,-2 0 0 16,-4-2 0-16,-2-5 0 15,-4-1 336-15,0-2 64 0,-5-1 16 0,0-5 0 0,-4 1-16 0,-2-3 0 16,-2-2 0-16,-4-1 0 0,0-5-48 0,-3-4-16 16,-3 0 0-16,-3-5 0 0,-2 0-336 0,-2 3 0 15,-2-2 0-15,-2 4 128 0,3 8-272 0,-1 2-48 0,1 1-16 0,0 2 0 16,0 4-48-16,0 1 0 0,1 1 0 0,1-1-18736 16</inkml:trace>
  <inkml:trace contextRef="#ctx0" brushRef="#br0" timeOffset="143148.87">31612 3861 5519 0,'0'-2'496'0,"0"0"-496"0,1 2 0 0,1 0 0 0,-2-2 384 0,1 1 0 16,2 1-16-16,-1-2 0 0,1-1 288 0,1-3 64 16,1 3 16-16,-4 1 0 0,3-1-272 0,-3 1-48 15,1-1-16-15,-1 3 0 0,0-3 624 0,0 3 128 0,-1-2 32 0,0 1 0 16,-1-1-48-16,1 1-16 0,0-2 0 0,0 1 0 16,1-1 192-16,-1 1 32 15,0-1 16-15,0 1 0 0,-1 0 240 0,0-2 32 16,0 3 16-16,0-1 0 0,-1-1-144 0,-2 3-32 0,0-3 0 0,-1 3 0 15,0 1-240-15,-4 1-48 0,1 2-16 0,-2 1 0 16,0 0-512-16,-3 3-96 0,-1 1-32 0,-2 2 0 16,2 2-240-16,0 0-48 0,-1 1-16 0,-1 4 0 15,3 0-224-15,-1 3 0 0,-2 3 128 0,1 2-128 16,0 3 0-16,2-2 0 0,3 2 0 0,1 0 0 16,5-2 0-16,1 1 0 15,5-3 0-15,2-1 0 0,2-2-176 0,2-3 32 0,2 0 0 16,3-3 0-16,-1-4-16 0,1 0 0 0,0-3 0 0,3-2 0 15,-1 0 160-15,3-4 0 16,-2 1 0-16,1-3 0 0,0-1 0 0,-1-1 0 0,0-3 0 0,-1-1 0 0,0-1 0 0,-2-3 0 31,-2-2 0-31,-1-3 128 0,-2-1 48 0,0-4 16 0,1-3 0 0,-3 0 0 16,1-3-64-16,-1 1 0 0,-1-2 0 16,-1 0 0-16,1 1 16 0,-3-1 0 0,1 0 0 15,-1 1 0-15,-2 1-144 0,-2-1 0 0,0 4 0 0,-1-2 0 16,0 5 0-16,-3 2-224 0,0 3 48 0,1 1 16 31,-2 3-288-31,0 4-48 0,-1 0-16 0,0 2 0 16,0 3-1680-16,0 3-352 0,-3 0-64 0</inkml:trace>
  <inkml:trace contextRef="#ctx0" brushRef="#br0" timeOffset="143798.47">31532 5212 34095 0,'-5'-2'3024'0,"2"2"-2416"0,0 2-480 0,2-2-128 16,1 1 400-16,-2 1 64 0,-3 0 16 0,-1 1 0 15,-4 3 688-15,-3 1 144 0,-3 4 32 0,-2 1 0 16,-2 2-848-16,-2 1-176 0,0 2-16 0,0-2-16 0,2 5-160 0,-1 0-128 16,2 3 192-16,1 0-192 0,2 3 144 0,2-1-144 15,3 0 0-15,2 0 144 0,4-1-144 0,2-2 160 16,3 0-160-16,3-3 160 0,4 0-160 0,2-2 0 15,3 1 0-15,2-4-176 0,4 3-32 0,1-4-16 16,6-1 0-16,3-2 0 0,1-2 16 0,2-1 0 16,2-2 0-16,4-1 0 0,1 0 208 0,1-3 0 15,-1-1 0-15,-1-4-144 0,-4 1 144 0,-3-5 144 16,-2 0-16-16,-4-4-128 0,-4 2 352 0,-4-4-32 0,-3 1-16 0,-4-1 0 16,-3-2 64-16,-2-1 16 0,-3-1 0 15,-3-3 0-15,-3 0-96 0,-2-3-16 16,-2-3 0-16,0-1 0 0,-3 0-144 0,-2-2-128 0,-1 0 192 0,-2 1-192 15,-1 1 0-15,0 1 0 16,-1 2 0-16,-1 4 0 0,-2 2-288 0,1 5 32 0,1 3 16 0,0 1 0 16,2 3-448-16,2 4-80 0,0 1-32 0</inkml:trace>
  <inkml:trace contextRef="#ctx0" brushRef="#br0" timeOffset="144416.44">31585 6263 23951 0,'-5'-3'2128'0,"2"3"-1696"0,2 0-432 0,1 0 0 16,1 0 1168-16,0 0 160 0,0 0 16 0,1 3 16 0,0 2 624 0,3 0 112 0,1 7 16 0,2 4 16 15,0 6-624-15,-1 3-128 0,2 4-32 0,-1 4 0 16,-2 2-448-16,-1 1-112 0,-1 0-16 0,0-1 0 16,-1 1 32-16,-2-1 0 0,0 2 0 0,0-3 0 15,0 2-208-15,-1-3-32 0,1-1-16 0,-1-2 0 16,0-3-368-16,-1-2-176 0,0-5 160 0,-1-2-160 15,0-1 0-15,0-3 0 0,0-6 0 0,-2 1 0 16,2-2-496-16,-1-1-80 0,1-4-32 16,-3-2 0-16,1 0-784 0,0-2-144 0</inkml:trace>
  <inkml:trace contextRef="#ctx0" brushRef="#br0" timeOffset="145112.41">31634 8019 24879 0,'0'-3'2208'0,"0"1"-1760"0,1 2-448 0,-1 0 0 0,2 0-160 0,-2-2-112 16,2 1-32-16,-1-3 0 0,0 0 816 0,1-1 144 16,-2 1 48-16,0-1 0 0,-2 2 400 0,-1 0 96 0,-1-1 16 0,-2 3 0 15,-1 1 560-15,-2 0 112 0,-1 2 32 0,-2 1 0 16,1 3-848-16,-3 2-176 0,0 2-16 0,-1 6-16 15,-1 2-336-15,-1 4-64 0,0 3-16 0,-2 1 0 16,0 2 128-16,-3-1 32 0,0 0 0 0,-1 1 0 16,4 0-288-16,2-2-64 0,2 0-16 0,4-2 0 15,5-3-240-15,2 2-160 16,2-2 32-16,3-2 0 0,1-1-128 0,5-3 0 0,2-1-16 0,2-1 0 16,3-4 0-16,3-2 0 0,2-2 0 0,3-1 0 15,0-4 272-15,3 0 0 0,0-4 0 0,1-3 0 0,-1 0 0 16,1-3 0-16,-1-3 0 0,-3-1 0 0,-2 0 144 0,-2 0-144 15,-2-1 128-15,-3-2-128 0,0-2 192 0,-2 0-64 16,-2-1 0-16,-3-3 0 0,1 0 112 0,-2-2 16 16,-4 0 0-16,0-1 0 0,-2-1 0 0,0-1 16 15,-3-1 0-15,0 0 0 0,-1 0-96 0,-2 4-32 16,0 2 0-16,-1 3 0 0,0 3-144 0,1 4 0 16,1 4 144-16,0 1-144 15,2 5-416-15,-1-1-160 0,0 3-16 0,1 1-16 16,1 1-480-16,-2 0-80 0</inkml:trace>
  <inkml:trace contextRef="#ctx0" brushRef="#br0" timeOffset="145745.28">31594 9365 23039 0,'2'-3'2048'0,"0"-1"-1648"0,-1 3-400 0,1-1 0 0,-1-1 560 0,-1 2 16 0,3-3 16 0,-1-3 0 16,1-1 1632-16,-1 1 320 0,-1-2 64 0,-1 1 16 31,-2 6-896-31,-3-2-160 0,0 4-32 0,-4 1-16 16,-2 4-688-16,-2 5-144 0,-1 4-32 0,0 3 0 15,0 3-224-15,-1 2-48 0,-2 5-16 0,-1-1 0 16,1 2-112-16,1 2 0 0,-2 0-16 0,2 1 0 16,1 3-240-16,1-3 0 0,2 4 0 0,3-3-160 15,1-1 160-15,5 0 0 0,1 1 0 0,3 0 0 0,2-4 0 16,4-1-192-16,2-5 32 0,2 0 0 0,2-6 160 0,3 1-128 16,3 0 128-16,1-2-128 0,3-1 128 0,-1-1 0 15,3-1 0-15,0-4 0 0,2-3 0 0,0-3 0 16,-1-2 144-16,-2-2-144 0,-2-1 240 0,0-5-64 15,0-3-16-15,-3-5 0 0,0 0 144 0,-3-6 16 16,0 0 16-16,-4-5 0 0,-2-1-80 0,-2-4-32 16,-4-7 0-16,-3-4 0 0,-2 3-224 0,-2-2 0 15,-3-2 0-15,-2 2 0 0,-2 0 0 0,-2 1 144 16,0 5-144-16,-3-1 128 0,1 2-128 0,-2 0 0 0,-1 3 0 16,0 1 128-1,-2 4-432-15,0 3-80 0,-1 1-32 0,0 2 0 16,3 7-336-16,-1 0-64 0,5 4-16 0</inkml:trace>
  <inkml:trace contextRef="#ctx0" brushRef="#br0" timeOffset="153063.51">31476 4788 20271 0,'-3'-2'1792'0,"-1"-2"-1424"0,1 4-368 0,-1-2 0 16,4 2 0-16,-1 0-320 0,-1 0 64 0,-1 0 16 16,-3 0 1136-16,-1-2 208 0,-5 2 48 0,-2 0 16 0,0-1-144 0,-2 1-48 15,2-2 0-15,-1-1 0 0,-1 0-160 0,-3 3-48 16,0-1 0-16,-4 1 0 0,-3 0 64 0,-1 0 16 16,-4 1 0-16,-3-1 0 0,-4 3 80 0,-3-3 16 15,-2 3 0-15,-4 0 0 0,-3 2-400 0,-5 3-80 16,-6 1-16-16,-3-1 0 0,4-1-256 0,-5-2-48 15,-5 2-16-15,1 3 0 0,3-2-128 0,4 1 160 16,0-2-160-16,1 2 160 0,5-4 64 0,-1 3 16 0,3-1 0 16,1 0 0-16,2 1-240 0,1-1 0 15,0 0 128-15,1 0-128 0,0 0 0 0,1-2 0 0,0 2 0 0,0 1 0 16,2-2 0-16,-1 1 0 16,1-1 0-16,0 0 0 0,0 3 0 0,3 0 0 15,-2-1 0-15,1 0 0 0,3 1 0 0,0-2 176 16,3 0-48-16,2 0-128 0,0-1 240 0,1 0-64 0,2-1-16 0,1 0 0 0,4-2-32 15,3-3-128 1,0 3 192-16,1-3-64 0,5 0 96 0,-2 0 16 0,3 0 0 16,0-3 0-16,0 3-96 0,3-3-16 15,-2 1 0-15,3 1 0 0,1 1-128 0,1 0 0 0,0-2 0 0,1 2 0 0,2 0 0 0,0 0 0 16,3 0 0 0,0 2 0-16,0-2 0 0,1 1 128 0,0 1-128 15,3 1 0-15,-1-3 0 0,0 3 0 0,2-1 128 0,-1 1-128 16,0 0 0-16,2 0 128 0,-1 2-128 0,0 0 128 15,-1-2-128-15,1 2 160 16,-1 1-160-16,2 0 160 0,-3-1-160 0,1 0 0 0,1 1 144 16,-1 2-144-16,2-2 176 0,-1 2-48 0,1 2 0 15,1 1 0-15,1 0 0 0,0 3 0 0,0 4 0 16,1 2 0-16,-1 0-128 0,2 7 0 0,-1 1 0 16,0 4 0-16,0 3 0 0,0 4 0 0,-3 1 0 0,1 4 0 15,0 1 0-15,-1 0 0 0,2-1 0 0,-2 2 0 16,-2 1 0-16,2-2 0 0,-1 1 0 0,0 0 0 15,-4 3 0-15,2-4 0 0,-1-3 0 0,2-7 0 16,0-2 0-16,1-6 0 0,1-2 0 0,1-3 0 16,1-3 128-16,0-3 0 0,0 0 0 0,0-1 0 0,0-1 208 0,0-1 48 15,-1-1 0-15,1-2 0 0,-1 2-384 16,-1-2 128-16,0-1-128 0,0-3 0 0,-1 3 0 0,-1-3 0 16,1-1 0-16,1-3 0 0,0 2 0 0,0-4 0 15,1 0 0-15,2 0 0 0,-2 0 144 0,2-4-144 16,0 2 192-16,0-1-192 0,1-1 256 0,1 0-48 15,1-1-16-15,1-1 0 0,3 1-192 0,1-3 144 16,0 3-144-16,5-2 128 0,2 2 0 0,2 0 0 16,2 2 0-16,4 1 0 0,3-1-128 0,3 3 160 0,4-2-160 0,3 2 160 15,0 2-160-15,3 0 0 0,5 1 0 0,6 0 0 16,3 2 0-16,6-2 0 0,3-1 0 0,4 1 0 16,-1 1 0-16,4-3 0 0,2 0 0 0,2 2 0 15,0-1 0-15,-2-2 0 0,-3 3 0 0,1 0 0 16,0-1 0-16,0 2 128 0,-1-1-128 0,-1-1 0 15,-5 1 0-15,0-1 0 0,-1 1 0 0,-1-3 0 16,-4 0 0-16,1 0 0 0,1-3 0 0,-1 0 0 16,-7 1 0-16,1-3 0 0,1 0 0 0,0-2 0 0,-1 0 0 15,-1-5 0-15,-2 2 0 0,-6-2 0 0,-5 2 0 0,-4-2 0 16,-3-1 0-16,-2 0 0 0,-3-2 128 0,-2 1-128 16,-3 4 0-16,-1-1 128 15,-2 0 48-15,0 3 0 0,-2 1 0 0,-2 0 0 0,0 2-176 0,-2 1 0 16,0 0 0-16,1 1-176 0,-1-2 176 0,1 2 0 15,-1-2 0-15,1 1 0 0,-1 0 0 0,2 0 0 16,-1-1 0-16,-1 1 176 0,2 0-176 0,-2 1 0 16,1 0 0-16,2 0 0 0,1 1 0 0,-1-2 0 0,1 3-192 15,0 1 192-15,0-4-128 0,-2 4 128 0,2-2 0 0,0 2 0 16,0 2 0-16,-1-2 0 16,-1 0 0-16,-4 1 0 0,1 2 0 0,-4-3 0 0,0 1 0 0,-1-1 0 15,-1 1 0-15,0 2 0 16,1-3 0-16,-2 2 0 0,-1-1 0 0,0 1 0 0,1-2 0 0,-2 3 0 15,-1-3 0-15,0 0 0 0,-1 0 0 0,0 0 0 16,-1 0 0-16,0-3 0 0,0 3 0 0,1 0 0 16,-1-3 0-16,1 1 0 15,1-1 0-15,0 2 0 0,-1 0 0 0,1-3 0 0,1 2 0 0,-2-1 0 0,2 0 0 0,-1-2 0 16,0 2 0-16,-1 0 0 16,0-2 0-16,0 3 0 0,-2-2 0 0,0-1 0 0,-2 1 0 0,1 0 0 15,0 1 0-15,-1-2 0 0,-3-2 0 0,3 2 0 16,-1-3 0-16,1-2 128 0,-1 1-128 0,0-4 0 15,1-1 0-15,-1-3 128 0,1 2-128 0,-1-7 0 16,2 2 0-16,0-1 128 0,-1-4-128 0,0-1 0 16,1-3 144-16,1-4-144 0,-1 6 0 0,0-5 0 15,0-2 0-15,0 1 128 0,-1-4-128 0,1-4 0 0,2-2 128 0,-1 2-128 16,-1 3 0-16,1-2 0 0,1-6 0 0,1 3 128 16,-4 3-128-16,1 6 0 15,2 0 0-15,1 1 0 0,-1-1 0 0,0 1 0 0,3 3 0 0,-1 0 0 16,2 4 0-16,-1 2 0 0,2-1 0 0,-1 1 0 15,2 1 0 1,-1-2 0-16,2 3 0 0,-3 3 0 0,-3 2 0 0,1 0 0 16,1 1 0-16,-2 2 0 0,0 4 0 0,-1-3 0 0,1 1 0 0,-2 1 0 15,0 3 0-15,-1-3 0 0,0 4 0 0,-1 1-128 16,-2-2 128-16,1 1 0 0,-1 2 0 0,0 0 0 0,-2 3 0 31,-1-2 0-31,2 1 0 0,-1 1 0 0,1 2 0 0,-2-3 0 16,1 3 0-16,1-2-128 0,-2-1 128 0,1 3 0 15,0 0 0-15,-2 0 0 0,1 3 0 0,0-1 0 16,-1 1 0-16,-1 2 0 0,1-1 0 0,2 3 0 16,-1-2 0-16,0 1 0 0,-1 0 0 0,-2-1 0 15,1 3 0-15,-3-3 0 0,1 1 0 0,-1 0 0 16,-3-1 128-16,2 1-128 0,0-1 0 0,-2 0 128 16,-2-2-128-16,-2 3 0 0,-2-1 0 0,0 1 0 15,-3 0 0-15,-2-1 0 0,0 3 0 0,-4-5 0 0,-1 2-192 16,-1-3 64-16,1 2 128 0,-5-3 0 15,-4 3 0-15,-5-1 0 0,-2 2 0 0,-5-1 0 0,-3 3 0 0,-1-1 0 16,2-1 0-16,0 0 128 0,2-1-128 0,1 1 128 16,6 0 16-16,4 0 16 0,6 0 0 0,7 1 0 15,5 0-528 1,9-1-96-16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01:15:34.9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2343 8496 35935 0,'-2'-3'3200'0,"-1"0"-2560"0,3 3-512 0,2 0-128 15,-1 0-400-15,-1 0-112 0,0-2 0 0,-3 1-16 16,1-2 0-16,-3 1 0 0,-3 2 0 0,2 2 0 15,-4-2-1920-15,1 3-384 0,-4 0-80 0,0 0-16 0,-2 0 656 0,-3 0 128 0,0 1 32 0,-2-1 0 16,-2 1 1664-16,0 1 448 0,-2-1 0 0,1 2 0 16,3 0 1152-16,-2 0 368 0,-2 2 64 0,-2 3 16 15,0 2 352-15,3-3 80 0,2 3 16 0,-3 2 0 16,-1 2-800-16,-1 4-160 16,5-1-16-16,-1 1-16 0,-3 5-752 0,2 0-160 0,1 2-16 15,-1 3-128-15,4 1 0 0,0 2 0 0,2-1 0 0,1 2 0 0,1-2 0 0,2-3-144 16,4 1 16-16,1-3 0 15,3 3-384-15,3-3-80 0,2 2-16 0,1 1 0 16,4 1-128-16,2-4-32 0,3 3 0 0,3-2 0 0,0-1 400 0,3-2 80 16,0-1 16-16,4-5 0 0,4 1 112 0,0-5 32 31,1 0 0-31,5-4 0 0,2-2-64 0,3-1-16 0,2-2 0 0,2-3 0 16,-2-2 208-16,0-4 0 0,4-2 0 0,-2-3 0 15,-2-2 544-15,0-3 96 0,1-2 32 0,0-4 0 16,1-1 272-16,2-3 48 0,1-4 16 0,1-3 0 15,0-1-544-15,-1-3-96 0,-2-1-32 0,-6-1 0 16,-2 1-48-16,-2-1-16 0,-3 0 0 0,-4-1 0 16,-5 2-272-16,-2-1 0 0,-3-2 128 0,-5 1-128 15,-4 2 128-15,-5-4-128 0,-4 4 192 0,-5-1-192 16,-4 3 544-16,-3 0 0 0,-4 4 0 0,-4-1 0 16,-4 4-192-16,-7-1-32 0,-5 4-16 0,-1 1 0 15,-1 1-304-15,5 4 0 0,5 4 0 0,-9-1 0 0,-11 1 0 0,-10 0 0 16,0 2 0-16,-3 4 0 15,-1-1-384-15,4 4-128 0,4 0-16 0,5 6-14672 16</inkml:trace>
  <inkml:trace contextRef="#ctx0" brushRef="#br0" timeOffset="1701.63">26146 16703 25791 0,'2'-5'2304'0,"1"1"-1856"0,-1 1-448 0,1 2 0 0,-1-4 1024 0,2 2 128 0,2-5 0 0,3-4 16 16,3-4 496-16,3-3 80 0,-2-3 32 0,1 0 0 15,-3-1-624-15,-2 1-112 0,-2 1-16 0,-2-1-16 16,-2-4-624-16,-2 1-128 0,-1-1-32 0,-3-2 0 16,0-1 64-16,-2-5 16 0,-1 0 0 0,-2-2 0 15,2-2-80-15,-2 1-16 0,1-1 0 0,1 0 0 16,0 3-80-16,0-2-128 0,-2 1 176 0,2-4-176 0,-3 1 256 16,2-1-48-16,1-1-16 0,-2-1 0 0,2 0-32 0,1 1-16 15,0 0 0-15,3 1 0 0,0-1-144 16,2 3 0-16,0 3 0 0,2 0 128 0,0-3-128 0,2 3 0 15,1 3 0-15,0 4 0 16,0-1 0-16,-2 5 128 0,4-2-128 0,-4 3 192 0,1 0 0 0,0 1 16 16,-3 2 0-16,1 0 0 0,0 5 16 0,-2-1 0 15,0 1 0-15,-2 4 0 0,2-4-224 0,-1 2 144 16,0 0-144-16,-1 1 128 0,0 0-128 0,1-1 0 16,0 1 0-16,0-1 0 0,1 2-144 0,-2-1 144 15,2-3-192-15,0 2 192 0,0 0-160 0,0 3 160 16,-1 2-128-16,1-2 128 0,0 0-176 0,1 1 176 0,-1-1-208 0,0 0 80 15,0 2 128-15,0 0 0 0,0 2 0 0,0 0 0 16,-1 1 0-16,0 1 0 0,0 1 0 0,-1 0 0 16,1 2 0-16,0-2-192 0,-2 0 192 0,1 3-192 15,-1-3 192-15,0 3 0 0,0-2-144 0,0 0 144 16,-2 2 0-16,1 0 0 0,-1 0-144 0,0 2 144 16,0 0 0-16,0 1 0 0,-1 3 0 0,0-1 0 15,0 3 0-15,-1 1 0 0,0 1 0 0,0 2 0 16,-2 4 0-16,0 1-128 0,-1 1 128 0,-1 2 0 15,0 5 0-15,-1-1 0 0,-2 5 0 0,1-3 0 0,0-2 0 16,1 2 0-16,-1-3 0 0,1-2 0 16,1-1 0-16,0-4 0 0,1-4 0 0,1 0 0 0,1-2 0 0,0-1 0 15,2-5 0-15,0-1 0 0,2-3 0 0,0 0 0 16,2 0 0-16,-2-3 0 0,2-4 0 0,-1-3 0 16,1 2 0-16,1-8 0 0,-1 0 0 0,2-5-240 15,2 1 80-15,1-5 16 0,2 2-208 0,3-2-32 16,-1 0-16-16,4-1 0 15,4-5 144-15,4 2 48 0,0-2 0 0,2-1 0 0,-1 4 208 0,0 2 0 0,1 0 0 16,-2-1 0-16,-1 4-160 0,-3 2 160 16,0-2-160-16,-3 5 160 0,-1 4 0 15,-1-2 0-15,-2 5 176 0,-2 0-48 0,-1 2 32 0,-2 3 16 16,1 0 0-16,-3 0 0 0,1 2 16 0,-2 0 0 16,1 2 0-16,-1-1 0 0,1 2-48 0,-1 2 0 0,1 2 0 0,2 1 0 15,0 4-144-15,1 2 192 16,2 5-192-16,2 5 192 0,2 0-192 0,0 4 0 0,3 7 0 0,1-1 0 15,3 3 0-15,-5-7 128 0,-2-7-128 0,4 4 128 16,4 8 16-16,5 4 0 0,4 3 0 0,3-1 0 16,2 2-144-16,1-5 0 0,1-3 0 0,-2-5 0 0,0-1 0 15,-1-3 0-15,-2-2-144 0,0-5 144 16,-2 1-576-16,-1-4-48 16,0 2-16-16,0 1-18576 0</inkml:trace>
  <inkml:trace contextRef="#ctx0" brushRef="#br1" timeOffset="5310.22">2510 9938 23951 0,'-11'-6'2128'0,"4"2"-1696"0,2 1-432 0,3 3 0 0,1 0 192 0,-1-3-32 0,-6 0-16 0,-4-4 0 16,-5-4 800-16,-2 0 144 0,-1 2 48 0,1 0 0 0,1 0-240 0,0 2-32 15,-2 0-16-15,0 2 0 0,2 2-352 0,-2 1-80 16,0 0-16-16,-1-1 0 0,1 6-272 0,-1-3-128 16,-1 2 128-16,0 0-128 0,-1 0 0 0,0 2 0 15,-2 2 0-15,-1-2 0 0,4 2 0 0,-3 0 0 16,0 3 0-16,1-3 0 0,4 1 0 0,-2 2 0 16,-1 1 0-16,-1 5 0 0,0-2 0 0,1 2 0 15,2-1 0-15,-2 4 0 0,1 2 160 0,0 2 0 0,0 3 0 16,-1 4 0-16,2-1-160 0,2 7 0 0,1 0 0 15,1 5 128-15,3 5-128 0,2-5 0 16,3 1 0-16,2-1 0 0,3-3 0 0,1 4 0 0,1-1 0 0,2 5 0 16,2 2-128-16,1-1 128 0,2 1 0 0,3 0 0 15,0 0 0-15,2-3 0 0,3-2 0 0,-1-2 0 16,1-7 0-16,1-2 0 0,0-2 0 0,2-3 0 16,4 1 0-16,2-1-144 0,1-2 144 0,2-1 0 15,2-1-272-15,0-6 48 0,3-1 16 0,1-5 0 16,2-3 0-16,2-4 0 0,-2-3 0 0,6-3 0 15,4-3 208-15,2-1 0 0,-1-6 0 0,1 0 0 16,-2-2 0-16,0-5 240 0,4-2-48 0,-2-3-16 16,-1-1-176-16,1-4 128 0,2-3-128 0,-3-2 128 0,-1 1-128 15,-3-5 0-15,-4-1 0 0,-4-5 128 0,-5 2-128 0,-4 1 0 16,-4-2 0-16,-4 2 128 0,-1 2 240 0,-6-4 32 16,-1 0 16-16,-6-4 0 0,-1 3-240 0,-5-1-48 15,-3 1-128-15,-3-1 192 0,-1 0-192 0,0 5 144 16,0 9-144-16,-4-7 128 0,-2-1 192 0,-7-3 16 15,-2-2 16-15,-2 4 0 0,0 3 16 0,-2 1 0 16,-3 2 0-16,1 3 0 0,0 0-112 0,-1 4 0 16,1 0-16-16,1 5 0 0,3 4-112 0,1 1-128 15,-1 2 176-15,2 2-176 16,3 2-816-16,-1 1-272 0,1 3-48 0,6 4-15056 0</inkml:trace>
  <inkml:trace contextRef="#ctx0" brushRef="#br1" timeOffset="8705.2">32847 5009 27647 0,'1'-6'2448'0,"0"4"-1952"0,-1 2-496 0,0 2 0 0,0-2 0 0,0 0 0 0,1 0 0 0,-1 0 0 15,-1 0 0-15,-1 1 0 16,-5 2 0-16,7-3-160 0,-19 8 160 0,4-4 0 0,-3 0 0 0,-4 0 0 16,-4 1 0-16,-4-2 0 0,-3 1 0 0,-5-2 0 15,-6 5-160-15,-4-5-96 0,-5 2-32 0,-4 0 0 16,-5-2 128-16,-3 2 32 0,1-2 0 0,-3-2 0 16,-2 1 128-16,-3 2 0 0,-5-1 128 0,-2-2-128 15,-1 2 176-15,-4 0-48 0,-2-2 0 0,-2 3 0 16,2 0 304-16,-1-2 48 0,0 4 16 0,-3-1 0 15,3-1-80-15,-5 3-16 0,1-2 0 0,-2 2 0 0,-1-3-64 16,0 4-16-16,-2-4 0 0,-2 3 0 0,-2 1-320 0,1-1 0 16,1 2 0-16,2-1 128 0,0-1-128 0,1-1 0 15,0 1 0-15,1-1 0 0,-1 1 0 0,3-2 0 16,3 0 0-16,1 2 0 0,2 0 0 0,3-2 0 16,4 1 0-1,1-2 0-15,3 0 384 0,0 0 0 0,5 1 0 0,2-1 0 0,5 0-32 0,2 0 0 16,4-3 0-16,4 0 0 0,4 0 160 0,3 0 48 15,1 0 0-15,3 0 0 0,4 1-128 0,2-1-32 16,2-1 0-16,1 1 0 0,5 0-64 0,1 0-16 0,0 1 0 16,1-1 0-16,1 3 0 0,3-3 0 0,2 2 0 0,1-2 0 15,3 1-144-15,0 2-48 16,3-1 0-16,-2-1 0 0,1 2-128 0,2 1 0 0,-1 2 0 0,2 0 0 16,1 0 0-16,0 2 0 0,2 0 0 0,-1 1 0 15,0-2 0-15,1 3 0 0,0 1 0 0,1 3 0 16,0-2 128-16,-1 4-128 0,3 0 0 0,0 3 128 15,0 3 0-15,2 1-128 0,0 2 192 0,-1 4-64 16,2 2-128-16,-1 6 0 0,1-1 0 0,0 5 128 16,0 3-128-16,0 6 0 0,1 0 0 0,-1 1 0 15,1 1 0-15,0 0 0 0,1-1 0 0,0 9 0 0,0 7 0 0,1 8 0 16,0 7 0-16,1 1 0 0,0-2 0 0,2 2 0 16,-2 5 0-16,1 5 0 0,-1 2 0 0,-1 3 0 15,1 2 0-15,0 3 0 0,-1 3 0 0,1-1 0 16,-1 5 0-16,1 1 0 0,0 6 0 0,-1-2 0 15,1 1 0 1,0 1 0-16,-1 6 0 0,2-3 0 16,0 3 0-16,1 3 0 0,-2-2 0 0,1 2 0 15,-1 4 0-15,1 0 0 0,-2 0 0 0,1-4 0 16,-1-6 0-16,1 12 0 0,0 8 0 0,1 2 0 16,0-3 0-16,1-2 0 0,1-1 0 0,1-1 0 15,2-5 0-15,-1 2 0 0,2 4 0 0,-1-19 0 0,-1-12 0 16,1 14 0-16,3 17 0 0,0 1 0 0,-1-2 0 0,0 1 0 15,0-3 0-15,-1-1 0 0,-2-1 0 0,-1 1 0 16,2 1 0-16,-4 0 0 0,-1 0 0 0,-2-4 0 16,-1-6 0-16,-1-2 0 0,0 1 0 0,-1-2 0 15,-2 0 0-15,1-2 0 0,0-7 0 0,-1 0 0 16,3 2 0-16,1-8 0 0,-2-5 128 0,4-1-128 16,0-1 0-16,2-7 0 0,0-2 0 0,-1-5 0 15,1-1 0-15,0-4 0 0,1 1 0 0,-2-5 0 16,0-5 0-16,-2-4 0 0,0-3 0 0,-2 0 0 15,1-5 0-15,-2 2 0 0,-1-3 0 0,1-1 0 0,-2-5 0 0,0-4 0 16,-1-2 0-16,0-3 0 0,0-2 0 16,0-2 0-16,2 0 0 0,-1-6 0 0,0-1 0 0,2 0 0 15,1-5 0-15,-1 0 0 0,1 1 128 0,-1-7 0 16,0 2 0-16,1-6 0 0,-1-1-128 0,0-3 128 16,1 2-128-16,0-5 128 0,0-2-128 0,0-1 0 15,-1 0 0-15,1-3 0 0,0-3 176 0,0 0 0 16,1 0 0-16,-2 0 0 0,1 0 80 0,0 0 32 15,0-3 0-15,-1 1 0 0,0 1 64 0,2 1 16 16,0 0 0-16,0 0 0 0,-5-23-160 0,5 15-16 16,1 0-16-16,3 0 0 0,0-2-16 0,1-3 0 0,2 4 0 0,2-1 0 15,2-3-160-15,1 1 0 0,4 0 0 0,2-1 0 16,3 3-144-16,2-2 144 0,5-2-192 0,3-1 192 16,3 2-176-16,3-4 176 0,5 0-160 0,4 0 160 15,3 2-160-15,2-1 160 0,2-2-160 0,3 2 160 16,4 1-128-16,2-1 128 0,5 3 0 0,0 0-144 15,2 3 144-15,0-1-208 0,-2 1 80 0,2 0 128 16,4 0 0-16,3 1 0 0,1 3 0 0,0 0 0 16,-4 2-192-16,2-2 192 0,6 2-192 0,0 1 192 15,4 0 0-15,-5 3 0 0,0 0 0 0,-1-2 0 0,1 1 0 16,-3 2 0-16,1 4 0 0,-1-2 192 0,-3 0-192 16,0 1 0-16,2-2-192 0,-2-2 192 0,-3 4 0 0,-1-1 0 15,2 4 0-15,-3-1 192 0,-6-2-192 0,-1 1 0 16,-2-2-192-16,-1-2 192 0,-5 4 0 0,0-1 0 15,3 2 0-15,-1 0 192 0,0 1-192 0,-4-1-144 16,-4-2 144-16,0-2-208 0,-1 2 208 0,0-2 128 16,-4 3 0-16,-1 0-128 0,-2-1 0 0,-3 2-304 15,-1 0 48-15,-3-2 0 0,-2 0 128 0,-1 1 128 16,-4-2-192-16,-2 0 192 0,0 0 0 0,-1 0 0 16,1-2 0-16,1 2 0 0,-1-1 0 0,0 2 0 15,1-2 0-15,-1 2 0 0,1-3-144 0,-1 2 144 0,-2-1 0 0,0-2-144 16,0 1 144-16,-1 2 0 0,0-3 0 0,0 0 0 15,-1 2 0-15,-2-2 0 0,-5 0 0 0,2 0 0 16,0 0 0-16,1 0 176 0,1 0-176 0,-1 0 192 16,0 0-192-16,0 0 0 0,-1 0 0 0,0 0 0 15,0 0 0-15,0 0 0 0,0-2 128 0,-1-1-128 16,3 2 0-16,-1-1 0 0,0-1 0 0,-1 0 0 16,1 0 0-16,0-1 0 0,-1 3 0 0,-1-4 0 15,2 4 0-15,-2-4 0 0,1 1 0 0,-2 2 128 16,1-2-128-16,1 0 192 0,0 1-192 0,-2 0 192 0,2-1-192 15,0 2 0-15,0-4 144 0,-2 2-144 0,2 2 0 0,-1-2 0 16,0 0 0-16,-1-1 0 0,1 4 0 0,-1-4 0 16,2 1 0-16,-1 1 0 0,-2-1 0 0,0 1 0 15,2-3 0-15,-2 4 128 0,1-2-128 0,-2 2 0 16,0 0 0-16,0 0 0 0,0-2 0 0,0 4 0 16,1-3 0-16,-3 0 0 0,1 3 0 0,0-2 0 15,-1 0 0-15,1 2 0 0,0-2 0 0,-2 2 0 16,1 0 0-16,-2 0 0 0,1 0 0 0,-2 0 0 15,0-3-128-15,0 3 128 0,-1 0-128 0,0 0 128 16,0 0-128-16,-1 0 128 0,0-1 0 0,-1 1 128 0,0 0 0 0,-1 0 0 16,1 0 0-16,-2-2 0 0,0 2 0 0,1 0 0 15,-1-3-128-15,0 2 128 0,0 1-128 0,2-3 128 16,-2 1 64-16,1 1 0 0,0-3 16 0,-1-1 0 16,0 1-208-16,2-2 0 0,-2 0 128 0,0-1-128 15,-1-2 128-15,1-3 0 0,1 2-128 0,-2-5 192 16,0-1 32-16,0-3 0 0,0-1 0 0,-2-2 0 15,1-4-32-15,0 2-16 0,-2-2 0 0,1-3 0 16,-1 1-48-16,0-1 0 0,-1-2 0 0,-1-3 0 16,1-5-128-16,-1 2 160 0,-1-1-160 0,1-7 160 15,-1-2-32-15,1-1-128 0,0-5 192 0,-1-4-64 16,1 0 0-16,-1-2 0 0,1 1 0 0,-1-4 0 0,1 0-128 0,0-1 128 16,0-5-128-16,0 6 128 15,1 9 16-15,-1-10 0 0,2-10 0 0,-2-11 0 0,1-6-144 0,0-2 0 16,1 4 0-16,0 1 0 0,-1 4 0 0,1-3 0 15,0 1 0-15,-1-4 0 0,2 0 0 0,-2 1 0 16,1 3 0-16,0-4 0 0,1-3 0 0,-1-4 0 16,1-1 0-16,-1 0 0 0,1-1 0 0,-1 3 0 15,2-7 0-15,-1 1 0 0,0 3 0 0,0 1-176 16,-1-1 48-16,1-1 0 0,-2-1 0 0,2-2 0 16,-2 5 0-16,0-5 0 0,-1 2 128 0,2-1-128 0,-2 2 128 0,1-3-128 15,-1 5 128-15,0-5-160 0,0 1 160 0,0 0-160 16,1 4 160-16,0-1 0 0,1-1 0 0,2-2 0 15,1 3 0-15,1-3 0 0,0 3 0 0,2-1 0 16,0 2 0-16,0-1 0 0,1 3 0 0,-1 0 0 16,0 4 0-16,-2-1-160 0,3-5 160 0,-2 4 0 15,-1 6-144-15,2-3 144 0,-1-1 0 0,0 2-144 16,0 0 144-16,1 4 0 0,-1-3 0 0,1 2 0 16,-2-1 0-16,1 0 0 0,1 5 0 0,-2 0 0 15,0 2 0-15,0 1 0 0,-1-2 0 0,0-1 0 16,2 5-128-16,-2 2 0 0,0 2 0 0,0 1 0 0,0 4 128 0,-2-3 0 15,2-2 0 1,-1 0 0-16,0 6 0 0,-2-2 0 0,1 2 0 0,0-1 0 0,-1 7 0 0,1 1 0 16,-2-1 0-16,0 2 0 0,0 2 0 0,0 0 0 15,-3 0 0-15,1 3 0 0,0 4 0 0,-1 2 0 16,0-3 0-16,0 2 0 0,1 4 0 0,0 1 0 16,-1 0 0-16,1 2 0 0,1 4 0 0,0-3 0 15,2 3 0-15,-2 3 0 0,1 1 0 0,0 2 0 16,1 1 0-16,-1 2 0 0,0 3 0 0,0-1 0 15,1 4 0-15,-2-2 0 0,1 3 0 0,0 1 0 16,-1 1 0-16,2 4 0 0,-1 1-128 0,-1 1 0 0,1-2 0 16,1 1 0-16,-1 3 128 0,0 0 0 0,0 2 0 0,1 2 0 15,0 2 0-15,0 0 0 0,0 2 0 0,-1-1 0 16,2 4-272-16,-1 1-32 0,1 0 0 0,-2 4 0 47,1 2-528-47,-2 1-128 0,1 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0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0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4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3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65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271371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71027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5643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22.tif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0.png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310075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Feature Engineering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329088C-9599-4946-B062-9DAA3CC2054E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1207008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8A041A-2B07-42E5-B978-DC4959FBD003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6322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CB9376-C404-6D45-BC00-FBF1D6DED5A6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1609344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92A853-1162-4697-9EFA-E075338746DA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69036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7624AA-1EEC-454E-AA29-710982ECC973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5CA989-61B9-410A-BF83-1078AD740EEC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0907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8F7EAF-437F-DF42-9678-3332DB493810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DF33AB-56B6-4E4D-AF47-590570115BB6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85732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0762A1-D3CB-2D44-8F75-45345395AC90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D23F1F-7972-48EE-8249-C7484488BB8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0569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Design Matrix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153B1-5F55-86D8-9162-17E5E5B5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" y="3738697"/>
            <a:ext cx="3543795" cy="285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A6C72-FFCA-AB4C-C55D-1A36DAB6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31" y="3738697"/>
            <a:ext cx="450595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5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regression on polynomial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/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blipFill>
                <a:blip r:embed="rId2"/>
                <a:stretch>
                  <a:fillRect l="-87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/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blipFill>
                <a:blip r:embed="rId3"/>
                <a:stretch>
                  <a:fillRect l="-10465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29EEE5F-6C3C-4B40-B973-622F959B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2" y="1859129"/>
            <a:ext cx="5941232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6" t="-1639" r="-10052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58" t="-1639" r="-105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752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20206-E2CF-4BE1-B12B-4DB307D9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266349" y="1598424"/>
            <a:ext cx="6549654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639" r="-2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15" t="-1639" r="-1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15" t="-1639" r="-1546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/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blipFill>
                <a:blip r:embed="rId4"/>
                <a:stretch>
                  <a:fillRect l="-92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/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blipFill>
                <a:blip r:embed="rId5"/>
                <a:stretch>
                  <a:fillRect l="-11628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/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blipFill>
                <a:blip r:embed="rId6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1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3877026" cy="5671080"/>
          </a:xfrm>
        </p:spPr>
        <p:txBody>
          <a:bodyPr/>
          <a:lstStyle/>
          <a:p>
            <a:r>
              <a:rPr lang="en-US" dirty="0"/>
              <a:t>Polynomial feature map for linear classification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21483-F289-4544-AB8B-C392DA14E9F8}"/>
              </a:ext>
            </a:extLst>
          </p:cNvPr>
          <p:cNvSpPr/>
          <p:nvPr/>
        </p:nvSpPr>
        <p:spPr>
          <a:xfrm>
            <a:off x="552099" y="6167049"/>
            <a:ext cx="479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https://www.youtube.com/watch?v=3liCbRZPrZA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F9780-D316-490B-B6A9-40B85BD5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96" y="948139"/>
            <a:ext cx="7691494" cy="51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645535" cy="2039539"/>
          </a:xfrm>
        </p:spPr>
        <p:txBody>
          <a:bodyPr/>
          <a:lstStyle/>
          <a:p>
            <a:r>
              <a:rPr lang="en-US" dirty="0"/>
              <a:t>Linear regression. What is linear about it?</a:t>
            </a:r>
          </a:p>
          <a:p>
            <a:r>
              <a:rPr lang="en-US" dirty="0"/>
              <a:t>Select all that apply.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Always fits a linear (or affine) shape to the data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Linear objective function with respect to the input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Linear objective function with respect to the parameters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None of the above</a:t>
            </a:r>
          </a:p>
        </p:txBody>
      </p:sp>
      <p:pic>
        <p:nvPicPr>
          <p:cNvPr id="6" name="Picture 1" descr="Price (회 &#10;8 ">
            <a:extLst>
              <a:ext uri="{FF2B5EF4-FFF2-40B4-BE49-F238E27FC236}">
                <a16:creationId xmlns:a16="http://schemas.microsoft.com/office/drawing/2014/main" id="{2A72E03A-13A0-41F5-8659-ED9024BD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05" y="367131"/>
            <a:ext cx="4883891" cy="25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8B577E-A463-1BDC-DE42-7464D37ACF8E}"/>
                  </a:ext>
                </a:extLst>
              </p14:cNvPr>
              <p14:cNvContentPartPr/>
              <p14:nvPr/>
            </p14:nvContentPartPr>
            <p14:xfrm>
              <a:off x="148680" y="2372400"/>
              <a:ext cx="11422800" cy="375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8B577E-A463-1BDC-DE42-7464D37ACF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320" y="2363040"/>
                <a:ext cx="11441520" cy="37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A06D9A-6DF2-BD0E-AEE1-965A63BA8077}"/>
                  </a:ext>
                </a:extLst>
              </p14:cNvPr>
              <p14:cNvContentPartPr/>
              <p14:nvPr/>
            </p14:nvContentPartPr>
            <p14:xfrm>
              <a:off x="11499840" y="2971080"/>
              <a:ext cx="630360" cy="133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A06D9A-6DF2-BD0E-AEE1-965A63BA80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90480" y="2961720"/>
                <a:ext cx="649080" cy="13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0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4709908" cy="5671080"/>
          </a:xfrm>
        </p:spPr>
        <p:txBody>
          <a:bodyPr/>
          <a:lstStyle/>
          <a:p>
            <a:r>
              <a:rPr lang="en-US" dirty="0"/>
              <a:t>Two ways to think about it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EF01DF-24B5-4414-8B42-95AC9608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2" y="2409198"/>
            <a:ext cx="5138593" cy="34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07D1CE-9C2B-4FC0-A403-BEF850B2B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6663277" y="2226236"/>
            <a:ext cx="5208355" cy="3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02E25C-674C-0580-1165-4B933BA9BDB9}"/>
                  </a:ext>
                </a:extLst>
              </p14:cNvPr>
              <p14:cNvContentPartPr/>
              <p14:nvPr/>
            </p14:nvContentPartPr>
            <p14:xfrm>
              <a:off x="952920" y="2252880"/>
              <a:ext cx="10691280" cy="362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02E25C-674C-0580-1165-4B933BA9BD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560" y="2243520"/>
                <a:ext cx="10710000" cy="36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0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FA2-E0DC-2CA8-A903-E971CDC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2880-E3DE-45A2-C546-3DC5FA5B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21</a:t>
            </a:fld>
            <a:endParaRPr lang="en-US"/>
          </a:p>
        </p:txBody>
      </p:sp>
      <p:pic>
        <p:nvPicPr>
          <p:cNvPr id="4" name="Content Placeholder 3" descr="Figure1.5.jpg">
            <a:extLst>
              <a:ext uri="{FF2B5EF4-FFF2-40B4-BE49-F238E27FC236}">
                <a16:creationId xmlns:a16="http://schemas.microsoft.com/office/drawing/2014/main" id="{E424091F-6EDC-437D-8B40-F50083F87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/>
          <a:stretch/>
        </p:blipFill>
        <p:spPr>
          <a:xfrm>
            <a:off x="6096000" y="1378212"/>
            <a:ext cx="5702458" cy="4468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3614D-FDCC-117F-A22A-43A4F9F9B215}"/>
              </a:ext>
            </a:extLst>
          </p:cNvPr>
          <p:cNvSpPr txBox="1"/>
          <p:nvPr/>
        </p:nvSpPr>
        <p:spPr>
          <a:xfrm>
            <a:off x="406400" y="6444734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William Cohen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3877-5C9F-8A29-BDF1-09904DE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5957648" cy="44682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423C61-50FE-031A-44F8-9239044839A9}"/>
                  </a:ext>
                </a:extLst>
              </p14:cNvPr>
              <p14:cNvContentPartPr/>
              <p14:nvPr/>
            </p14:nvContentPartPr>
            <p14:xfrm>
              <a:off x="7609680" y="2113200"/>
              <a:ext cx="3216960" cy="48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423C61-50FE-031A-44F8-9239044839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0320" y="2103840"/>
                <a:ext cx="3235680" cy="5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7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FA2-E0DC-2CA8-A903-E971CDC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2880-E3DE-45A2-C546-3DC5FA5B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3614D-FDCC-117F-A22A-43A4F9F9B215}"/>
              </a:ext>
            </a:extLst>
          </p:cNvPr>
          <p:cNvSpPr txBox="1"/>
          <p:nvPr/>
        </p:nvSpPr>
        <p:spPr>
          <a:xfrm>
            <a:off x="406400" y="6444734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William Cohen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3877-5C9F-8A29-BDF1-09904DE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5957648" cy="44682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A2C1BD-08AF-D4BA-A56C-DF91451BB005}"/>
              </a:ext>
            </a:extLst>
          </p:cNvPr>
          <p:cNvGrpSpPr/>
          <p:nvPr/>
        </p:nvGrpSpPr>
        <p:grpSpPr>
          <a:xfrm>
            <a:off x="6234354" y="1600202"/>
            <a:ext cx="5524081" cy="3686576"/>
            <a:chOff x="2770189" y="1600201"/>
            <a:chExt cx="6715125" cy="4371199"/>
          </a:xfrm>
        </p:grpSpPr>
        <p:pic>
          <p:nvPicPr>
            <p:cNvPr id="8" name="Picture 3" descr="TP_tmp.emf">
              <a:extLst>
                <a:ext uri="{FF2B5EF4-FFF2-40B4-BE49-F238E27FC236}">
                  <a16:creationId xmlns:a16="http://schemas.microsoft.com/office/drawing/2014/main" id="{84022BAD-B16E-8FB0-D427-8DB2F0217CE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9" y="1600201"/>
              <a:ext cx="6715125" cy="423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4F14C6-52AF-9A23-0B6F-CF1D92FF6438}"/>
                </a:ext>
              </a:extLst>
            </p:cNvPr>
            <p:cNvSpPr/>
            <p:nvPr/>
          </p:nvSpPr>
          <p:spPr>
            <a:xfrm>
              <a:off x="2841394" y="2077826"/>
              <a:ext cx="648929" cy="3893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0812B-1AC2-8205-99E6-FCBAD646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3811" y="2136819"/>
              <a:ext cx="213593" cy="3680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55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Fix?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F6068F-2911-2F4C-9414-28F0FA0EA949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EEB9BB-F779-4284-819F-11F7F6D25A9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0C74D-89EF-13D5-A344-740E1D41BF1E}"/>
              </a:ext>
            </a:extLst>
          </p:cNvPr>
          <p:cNvSpPr txBox="1"/>
          <p:nvPr/>
        </p:nvSpPr>
        <p:spPr>
          <a:xfrm>
            <a:off x="6742246" y="997097"/>
            <a:ext cx="4864637" cy="516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 points we overfit!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11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More training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7AB7BA-70C1-1544-95E9-669912C826E1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41948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944426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2910312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078544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998562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0838475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132716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(1.5)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71520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86B9BE-76E4-4444-A54A-4D3EA3A66CFC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78322-BF1D-E753-8DF7-809D0DFDD155}"/>
              </a:ext>
            </a:extLst>
          </p:cNvPr>
          <p:cNvSpPr txBox="1"/>
          <p:nvPr/>
        </p:nvSpPr>
        <p:spPr>
          <a:xfrm>
            <a:off x="6742246" y="997097"/>
            <a:ext cx="4864637" cy="27325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 points we overfit!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100 points, the overfitting (mostly) disappears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Takeaway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ore data helps prevent overfitting</a:t>
            </a:r>
          </a:p>
        </p:txBody>
      </p:sp>
    </p:spTree>
    <p:extLst>
      <p:ext uri="{BB962C8B-B14F-4D97-AF65-F5344CB8AC3E}">
        <p14:creationId xmlns:p14="http://schemas.microsoft.com/office/powerpoint/2010/main" val="154239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Design Matrix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47007"/>
                  </p:ext>
                </p:extLst>
              </p:nvPr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47007"/>
                  </p:ext>
                </p:extLst>
              </p:nvPr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153B1-5F55-86D8-9162-17E5E5B5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" y="3738697"/>
            <a:ext cx="3543795" cy="285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A6C72-FFCA-AB4C-C55D-1A36DAB6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31" y="3738697"/>
            <a:ext cx="450595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5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Solving linear regression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DA923A-5616-C38C-C9C1-C80B1C8D4CD3}"/>
                  </a:ext>
                </a:extLst>
              </p14:cNvPr>
              <p14:cNvContentPartPr/>
              <p14:nvPr/>
            </p14:nvContentPartPr>
            <p14:xfrm>
              <a:off x="714960" y="1579320"/>
              <a:ext cx="5541480" cy="2088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DA923A-5616-C38C-C9C1-C80B1C8D4C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600" y="1569960"/>
                <a:ext cx="5560200" cy="21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822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D1C1-6C9C-B623-6403-0C051D31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3F05-9E93-FA8C-AA41-F3C70AEB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 vs Feature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D600-777B-E29C-9639-D4D649B0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decide what the features may be useful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implement feature extraction algorithms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Feature learning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choose data and performance measure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decide on structure/algorithm to learn features</a:t>
            </a:r>
          </a:p>
          <a:p>
            <a:pPr marL="917575" lvl="2" indent="-457200"/>
            <a:r>
              <a:rPr lang="en-US" sz="2800" dirty="0"/>
              <a:t>Features are just intermediate values between input and output</a:t>
            </a:r>
          </a:p>
          <a:p>
            <a:pPr marL="917575" lvl="2" indent="-457200"/>
            <a:r>
              <a:rPr lang="en-US" sz="2800" dirty="0"/>
              <a:t>Structure defines number of feature values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 machine to map data to feature values as needed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2B4E0D-F141-6B4B-FE00-7B202A79011C}"/>
                  </a:ext>
                </a:extLst>
              </p14:cNvPr>
              <p14:cNvContentPartPr/>
              <p14:nvPr/>
            </p14:nvContentPartPr>
            <p14:xfrm>
              <a:off x="189720" y="1045800"/>
              <a:ext cx="10058040" cy="5186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2B4E0D-F141-6B4B-FE00-7B202A7901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360" y="1036440"/>
                <a:ext cx="10076760" cy="52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20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F0A-D2AE-6C71-7958-B0D008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E64-C832-19ED-FE3B-EB405C0B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Need to convert text for categories into numerical values for input and output</a:t>
            </a:r>
          </a:p>
          <a:p>
            <a:endParaRPr lang="en-US" dirty="0"/>
          </a:p>
          <a:p>
            <a:r>
              <a:rPr lang="en-US" dirty="0"/>
              <a:t>Categorical variables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Enumeration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One-hot vector (or one-hot columns)</a:t>
            </a:r>
          </a:p>
          <a:p>
            <a:endParaRPr lang="en-US" dirty="0"/>
          </a:p>
          <a:p>
            <a:r>
              <a:rPr lang="en-US" dirty="0"/>
              <a:t>One-hot vector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Vector of length M with exactly one 1 and M-1 zeros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Series of M binary values, exactly one of which is 1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F90D86-B5F4-5005-5755-C26EE5571744}"/>
                  </a:ext>
                </a:extLst>
              </p14:cNvPr>
              <p14:cNvContentPartPr/>
              <p14:nvPr/>
            </p14:nvContentPartPr>
            <p14:xfrm>
              <a:off x="7018696" y="1552160"/>
              <a:ext cx="4626720" cy="343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F90D86-B5F4-5005-5755-C26EE55717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9336" y="1542800"/>
                <a:ext cx="4645440" cy="34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F7133A-DBC2-B5ED-0D52-B9AC097CD697}"/>
                  </a:ext>
                </a:extLst>
              </p14:cNvPr>
              <p14:cNvContentPartPr/>
              <p14:nvPr/>
            </p14:nvContentPartPr>
            <p14:xfrm>
              <a:off x="561240" y="1800360"/>
              <a:ext cx="11395800" cy="421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F7133A-DBC2-B5ED-0D52-B9AC097CD6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880" y="1791000"/>
                <a:ext cx="11414520" cy="42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75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F0A-D2AE-6C71-7958-B0D008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 later in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E64-C832-19ED-FE3B-EB405C0B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✅Polynomial feature engineering</a:t>
            </a:r>
          </a:p>
          <a:p>
            <a:r>
              <a:rPr lang="en-US" dirty="0"/>
              <a:t>✅Categorical features and o</a:t>
            </a:r>
            <a:r>
              <a:rPr lang="en-US" dirty="0">
                <a:sym typeface="Wingdings" panose="05000000000000000000" pitchFamily="2" charset="2"/>
              </a:rPr>
              <a:t>ne-hot encoding</a:t>
            </a:r>
            <a:endParaRPr lang="en-US" dirty="0"/>
          </a:p>
          <a:p>
            <a:r>
              <a:rPr lang="en-US" dirty="0"/>
              <a:t>Images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  <a:endParaRPr lang="en-US" dirty="0"/>
          </a:p>
          <a:p>
            <a:r>
              <a:rPr lang="en-US" dirty="0"/>
              <a:t>Audio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</a:p>
          <a:p>
            <a:r>
              <a:rPr lang="en-US" dirty="0"/>
              <a:t>Text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6AAC9F-AC75-1858-B869-6A139BA41398}"/>
                  </a:ext>
                </a:extLst>
              </p14:cNvPr>
              <p14:cNvContentPartPr/>
              <p14:nvPr/>
            </p14:nvContentPartPr>
            <p14:xfrm>
              <a:off x="264960" y="2111040"/>
              <a:ext cx="7906320" cy="461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6AAC9F-AC75-1858-B869-6A139BA413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600" y="2101680"/>
                <a:ext cx="7925040" cy="46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44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Polynomial Features</a:t>
            </a:r>
          </a:p>
        </p:txBody>
      </p:sp>
    </p:spTree>
    <p:extLst>
      <p:ext uri="{BB962C8B-B14F-4D97-AF65-F5344CB8AC3E}">
        <p14:creationId xmlns:p14="http://schemas.microsoft.com/office/powerpoint/2010/main" val="397219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46692"/>
            <a:ext cx="10515600" cy="627812"/>
          </a:xfrm>
        </p:spPr>
        <p:txBody>
          <a:bodyPr/>
          <a:lstStyle/>
          <a:p>
            <a:r>
              <a:rPr lang="en-US" dirty="0"/>
              <a:t>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81BC-961C-448B-B0ED-94D41F2B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83" y="2079764"/>
            <a:ext cx="4890419" cy="32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067A7-C13A-48D7-B47F-F0B97BC70103}"/>
              </a:ext>
            </a:extLst>
          </p:cNvPr>
          <p:cNvSpPr txBox="1"/>
          <p:nvPr/>
        </p:nvSpPr>
        <p:spPr>
          <a:xfrm>
            <a:off x="2746829" y="537736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96F2-0A19-4BC9-9D5F-93F0B1387216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119044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regression on polynomial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/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blipFill>
                <a:blip r:embed="rId2"/>
                <a:stretch>
                  <a:fillRect l="-87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/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blipFill>
                <a:blip r:embed="rId3"/>
                <a:stretch>
                  <a:fillRect l="-10465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29EEE5F-6C3C-4B40-B973-622F959B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2" y="1859129"/>
            <a:ext cx="5941232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577985"/>
                  </p:ext>
                </p:extLst>
              </p:nvPr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577985"/>
                  </p:ext>
                </p:extLst>
              </p:nvPr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6" t="-1639" r="-10052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58" t="-1639" r="-105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262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20206-E2CF-4BE1-B12B-4DB307D9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266349" y="1598424"/>
            <a:ext cx="6549654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283491"/>
                  </p:ext>
                </p:extLst>
              </p:nvPr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283491"/>
                  </p:ext>
                </p:extLst>
              </p:nvPr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639" r="-2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15" t="-1639" r="-1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15" t="-1639" r="-1546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/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blipFill>
                <a:blip r:embed="rId4"/>
                <a:stretch>
                  <a:fillRect l="-92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/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blipFill>
                <a:blip r:embed="rId5"/>
                <a:stretch>
                  <a:fillRect l="-11628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/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blipFill>
                <a:blip r:embed="rId6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31F3D2-AD4C-040C-0124-4E2C57DFD137}"/>
                  </a:ext>
                </a:extLst>
              </p14:cNvPr>
              <p14:cNvContentPartPr/>
              <p14:nvPr/>
            </p14:nvContentPartPr>
            <p14:xfrm>
              <a:off x="288360" y="-1440"/>
              <a:ext cx="11666880" cy="6324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31F3D2-AD4C-040C-0124-4E2C57DFD1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000" y="-10800"/>
                <a:ext cx="11685600" cy="63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0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Polynomial feature map for 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81BC-961C-448B-B0ED-94D41F2B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4" y="2876358"/>
            <a:ext cx="4890419" cy="32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067A7-C13A-48D7-B47F-F0B97BC70103}"/>
              </a:ext>
            </a:extLst>
          </p:cNvPr>
          <p:cNvSpPr txBox="1"/>
          <p:nvPr/>
        </p:nvSpPr>
        <p:spPr>
          <a:xfrm>
            <a:off x="2701950" y="6173957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96F2-0A19-4BC9-9D5F-93F0B1387216}"/>
              </a:ext>
            </a:extLst>
          </p:cNvPr>
          <p:cNvSpPr txBox="1"/>
          <p:nvPr/>
        </p:nvSpPr>
        <p:spPr>
          <a:xfrm rot="16200000">
            <a:off x="-24446" y="4430188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42652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C5E009-CEDE-9D49-8366-425CB41EA148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804672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992D3C-00E3-4348-AC65-12D74B6B70D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39055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835F12-00B6-2A42-A9D9-59B53C34C15A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804672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0468E5-8D74-46C4-BEA5-829D4BBF18C2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16478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1230</Words>
  <Application>Microsoft Office PowerPoint</Application>
  <PresentationFormat>Widescreen</PresentationFormat>
  <Paragraphs>523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1_Office Theme</vt:lpstr>
      <vt:lpstr>  10-315 Introduction to ML  Feature Engineering</vt:lpstr>
      <vt:lpstr>Poll 1</vt:lpstr>
      <vt:lpstr>Pre-reading</vt:lpstr>
      <vt:lpstr>Linear Data</vt:lpstr>
      <vt:lpstr>Non-linear Data</vt:lpstr>
      <vt:lpstr>Non-linear Data</vt:lpstr>
      <vt:lpstr>Non-linear Data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Polynomial Features</vt:lpstr>
      <vt:lpstr>Polynomial Features</vt:lpstr>
      <vt:lpstr>Non-linear Data</vt:lpstr>
      <vt:lpstr>Non-linear Data</vt:lpstr>
      <vt:lpstr>Non-linear Data</vt:lpstr>
      <vt:lpstr>Feature Maps</vt:lpstr>
      <vt:lpstr>Overfitting: Symptoms</vt:lpstr>
      <vt:lpstr>Overfitting: Symptoms</vt:lpstr>
      <vt:lpstr>Overfitting: Fix?</vt:lpstr>
      <vt:lpstr>Overfitting: More training data!</vt:lpstr>
      <vt:lpstr>Polynomial Features</vt:lpstr>
      <vt:lpstr>Polynomial Features</vt:lpstr>
      <vt:lpstr>Feature Engineering vs Feature Learning</vt:lpstr>
      <vt:lpstr>One-hot encoding</vt:lpstr>
      <vt:lpstr>More to come later in the semester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subject/>
  <dc:creator>Patrick Virtue</dc:creator>
  <cp:keywords/>
  <dc:description/>
  <cp:lastModifiedBy>Pat Virtue</cp:lastModifiedBy>
  <cp:revision>178</cp:revision>
  <dcterms:created xsi:type="dcterms:W3CDTF">2020-05-18T13:01:09Z</dcterms:created>
  <dcterms:modified xsi:type="dcterms:W3CDTF">2025-02-18T01:17:18Z</dcterms:modified>
  <cp:category/>
</cp:coreProperties>
</file>