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2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3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327" r:id="rId2"/>
    <p:sldId id="2531" r:id="rId3"/>
    <p:sldId id="2532" r:id="rId4"/>
    <p:sldId id="261" r:id="rId5"/>
    <p:sldId id="2517" r:id="rId6"/>
    <p:sldId id="2518" r:id="rId7"/>
    <p:sldId id="2510" r:id="rId8"/>
    <p:sldId id="2508" r:id="rId9"/>
    <p:sldId id="2502" r:id="rId10"/>
    <p:sldId id="2503" r:id="rId11"/>
    <p:sldId id="2504" r:id="rId12"/>
    <p:sldId id="2505" r:id="rId13"/>
    <p:sldId id="2506" r:id="rId14"/>
    <p:sldId id="2507" r:id="rId15"/>
    <p:sldId id="2511" r:id="rId16"/>
    <p:sldId id="2131" r:id="rId17"/>
    <p:sldId id="2512" r:id="rId18"/>
    <p:sldId id="2158" r:id="rId19"/>
    <p:sldId id="2513" r:id="rId20"/>
    <p:sldId id="2519" r:id="rId21"/>
    <p:sldId id="2528" r:id="rId22"/>
    <p:sldId id="2452" r:id="rId23"/>
    <p:sldId id="2453" r:id="rId24"/>
    <p:sldId id="2454" r:id="rId25"/>
    <p:sldId id="2520" r:id="rId26"/>
    <p:sldId id="2492" r:id="rId27"/>
    <p:sldId id="2157" r:id="rId28"/>
    <p:sldId id="2117" r:id="rId29"/>
    <p:sldId id="1839" r:id="rId30"/>
    <p:sldId id="1840" r:id="rId31"/>
    <p:sldId id="1841" r:id="rId32"/>
    <p:sldId id="2529" r:id="rId33"/>
    <p:sldId id="2181" r:id="rId34"/>
    <p:sldId id="2495" r:id="rId35"/>
    <p:sldId id="2494" r:id="rId36"/>
    <p:sldId id="2530" r:id="rId37"/>
    <p:sldId id="2496" r:id="rId38"/>
    <p:sldId id="2182" r:id="rId39"/>
    <p:sldId id="2469" r:id="rId40"/>
    <p:sldId id="2470" r:id="rId41"/>
    <p:sldId id="2499" r:id="rId42"/>
    <p:sldId id="2471" r:id="rId43"/>
    <p:sldId id="2515" r:id="rId44"/>
    <p:sldId id="2155" r:id="rId45"/>
    <p:sldId id="2451" r:id="rId46"/>
    <p:sldId id="2514" r:id="rId47"/>
    <p:sldId id="2501" r:id="rId48"/>
    <p:sldId id="2140" r:id="rId49"/>
    <p:sldId id="2524" r:id="rId50"/>
    <p:sldId id="2526" r:id="rId51"/>
    <p:sldId id="2527" r:id="rId52"/>
    <p:sldId id="1262" r:id="rId53"/>
    <p:sldId id="2521" r:id="rId54"/>
    <p:sldId id="2522" r:id="rId55"/>
    <p:sldId id="2105" r:id="rId56"/>
    <p:sldId id="2426" r:id="rId57"/>
    <p:sldId id="2427" r:id="rId58"/>
    <p:sldId id="1060" r:id="rId59"/>
    <p:sldId id="2523" r:id="rId60"/>
    <p:sldId id="2497" r:id="rId61"/>
    <p:sldId id="2498" r:id="rId62"/>
    <p:sldId id="2491" r:id="rId6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2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29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16:29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10846 10426 35935 0,'-8'0'3200'0,"2"0"-2560"0,4 0-512 0,2-2-128 16,0 2-1200-16,0 0-256 0,-3-2-48 0,0-2-16 15,0 2 560-15,2-4 128 0,3-2 0 16,3 2 16-16,1 0 1008 0,4-3 208 0,0 3 48 0,3-2 0 0,0 0 64 0,2-5 32 0,2 4 0 0,1-4 0 16,0 3-16-16,1-5 0 0,1 2 0 0,1-6 0 15,0 3 368-15,1-6 80 16,0 2 16-16,2-1 0 16,0 1-128-16,2 2-32 0,4-4 0 0,1 1 0 15,2-3-416-15,4 2-96 0,2-3 0 0,-1 0-16 0,-1 6-304 0,1-4 0 16,3 5 128-16,3-1-128 15,0 3 0-15,1 0 128 0,-2 4-128 0,0-4 0 16,-2 3 144-16,0 0-144 0,-2 0 0 0,6 1 144 16,2 0 48-16,0-3 16 0,-1 5 0 0,-1 0 0 15,5-2-208-15,-3 2 0 0,-1 3-192 0,-2 1 192 16,-1 3 0-16,1 3 0 0,-2 1 0 0,1 4 0 0,0 1 0 16,0 4 0-16,-2-3 0 0,3 6 0 0,-2-1 0 0,0 3 192 15,-4-3-16-15,-1 2-16 0,-4-2-32 0,-3 1-128 16,-1-1 192-16,-1 1-64 0,-1 2-128 0,-1-1 128 15,0 1-128-15,0-2 128 0,-1 2-128 0,1-1 0 16,2 1 0-16,-1 1 0 0,-2 0 0 0,0 0 0 16,-2-4 0-16,-2 1 0 0,0-1 0 0,-2 2 0 15,1-5 0-15,-4 1 128 0,-1-1-128 0,-2-3 0 0,0 0 0 0,-1 1 0 16,0-4 0-16,-2 1 0 0,1 1 0 0,-2-1 0 16,0-1 0-16,-2 0 192 0,3-1-192 0,-1 2 192 15,-1-4-64-15,1 0 0 0,0-2 0 0,1-1 0 16,-1 2 64-16,0-2 16 0,1 2 0 0,0-1 0 15,-1-1-208-15,-1 2 0 0,1-4 128 0,-3 4-128 16,-1-2 0-16,-1 1 0 0,-1 1 0 0,-1-3 0 16,-1-1 0-16,-1 1 128 0,0 0-128 0,-1-2 0 0,-3-2 128 0,-1-2 0 15,-1 0-128-15,0-3 192 0,-1 1-64 0,-1-1 0 16,-2-6-128-16,0-2 192 0,0 4-192 0,1-1 144 16,1 5-144-16,-2-3 128 0,2 3-128 0,0 1 0 15,0 2 0-15,1 0 0 0,1 1 240 0,1 2-48 16,1 1 0-16,0 1 0 0,1 1-192 0,-1 1 0 15,2 0 0-15,-1 3 0 0,2 0 0 0,-2 0 0 16,2 0 0-16,0 0 0 0,1 3 0 0,-1-2 0 16,2 1 0-16,0 2 0 0,2-2-256 0,0 2 0 15,5 1 0-15,-2 0 0 0,4 4 16 0,1-3 16 0,3 2 0 0,-1 2 0 16,1 0 80-16,1 0 16 0,2 0 0 0,1 5 0 16,1-1 0-16,0 2 0 0,-6-2 0 0,1 2 0 15,-1 1 128-15,-2 1 0 0,1 4 0 0,-3-3-128 16,-1 1 128-16,-2 1 0 0,-1-3 0 0,-1 2 0 15,-1-4 0-15,0-1 0 0,-1 1 0 0,-3-2 0 16,1 1 0-16,-2-3 0 0,-1-2 0 0,0 0 0 0,-1 0 0 16,-1-2 0-1,-1 0 0-15,-2-3 0 0,1 1 0 0,-2-3 0 0,2-1 0 0,-1-1 0 0,0 0 128 0,-1-1 16 16,-1-1 0-16,-1 1 0 0,-1-1-16 0,-2 1-128 16,3 0 192-16,-4 0-64 0,-2 0 16 0,-4 1 0 15,-3 0 0-15,0 2 0 0,-1-2-144 0,-1 1 0 16,0-2 0-16,1 3 0 0,2-3-224 0,-2 0 80 15,0 0 16-15,-1-3 0 16,0 1-688-16,-3-2-128 0</inkml:trace>
  <inkml:trace contextRef="#ctx0" brushRef="#br0" timeOffset="1013.83">10736 8550 16575 0,'0'-5'1472'0,"0"1"-1168"0,0 4-304 0,0-2 0 16,1 2 1216-16,-1-2 176 0,1 0 32 0,0-6 16 15,2 2-736-15,1-5-160 0,1 0-32 0,0 2 0 16,-1-1 576-16,1 1 128 0,0-3 0 0,-1 2 16 16,0-3-112-16,-2 2-32 0,-1 0 0 0,-1-2 0 15,-1 5-112-15,-1-5-16 0,-1 6-16 0,-2 1 0 16,0-1 16-16,0 4 16 0,1 0 0 0,-3 0 0 0,0 0-336 0,1 3-64 15,-2-4 0-15,2 4-16 0,0-2-208 0,0-1-32 16,1 2-16-16,0-4 0 0,0 2-112 0,0-1-32 16,3-2 0-16,-1-1 0 0,1-2-160 0,-1-1 0 15,1-3 0-15,-1 1 0 0,1 0 0 0,-1-4 0 16,-1 3 128-16,-2-3-128 0,0 4 0 0,0-2 0 16,-3-1 0-16,1 2 0 0,-1 0 0 0,-1 3 128 15,0 2-128-15,0 2 128 0,3 2-128 0,-2 4 160 16,1 0-160-16,-1 6 160 0,1 0-160 0,0 5 0 15,-1 4 0-15,-1 5 0 0,2 5 0 0,-1 3 0 0,0 4 0 16,2 3 0-16,1 0 0 0,1-1 0 16,0 1 0-16,1 2 0 0,3 1 0 0,1 3 0 15,0-3 0-15,1 7 0 0,2-2 0 0,-1 3 0 0,1 1-224 0,-1-3 80 16,-1 1 144-16,2-2 0 0,0-4 0 0,1-1-128 16,1 0 128-16,1-3 0 0,-1-2 0 0,3-1 0 15,-2 3 0-15,0-5 0 0,0 3 0 0,0-4 0 16,1 3 0-16,-3-4-128 0,1-3 128 0,-1-3-128 31,0 0-464-31,-3-6-96 0,0-2-16 0,-1-3 0 0,0-1-1984 0,-2-4-416 16,-3-2-80-16,-5 2-11344 0</inkml:trace>
  <inkml:trace contextRef="#ctx0" brushRef="#br0" timeOffset="1250.92">10116 9085 35935 0,'0'-1'1600'0,"0"-2"320"0,1 1-1536 0,1 1-384 0,0 1 0 0,3 0 0 16,1-3-400-16,4 1-160 0,8-2-16 0,6-2-16 0,10-2 1344 0,8-4 272 16,3-4 48-16,6 1 16 0,2-3-672 0,4-1-128 15,1-1-32-15,2 0 0 16,-2-1-1520-16,-3 2-304 0,0-4-64 0,-7 5-8832 15,-5 2-1760-15</inkml:trace>
  <inkml:trace contextRef="#ctx0" brushRef="#br0" timeOffset="1647.06">11051 8999 25791 0,'-1'-3'2304'0,"1"1"-1856"0,0 2-448 0,0 0 0 0,1 0 2400 0,2-2 384 31,0 0 80-31,5-2 16 0,3-1-2624 0,5-2-528 16,6-6-112-16,3 0 0 16,1-2-576-16,0-1-128 0,0 0 0 0,-2 0-16 15,0-3-432-15,-3 1-96 0,-2 2-16 0,-5 0 0 16,-1-1 544-16,-3 3 96 0,-4 0 32 0,-2-1 0 0,-2 2 1456 0,-2 1 288 0,0 1 64 15,-2 0 16-15,-2 1 352 0,-1 3 64 0,0-2 16 0,-1 1 0 16,0 3-192-16,-3 0-16 0,-2 3-16 0,-2 2 0 16,2 2-528-16,-2 3-96 0,-3 5-32 0,0-1 0 15,-3 4-400-15,-1 5-144 0,0 2 0 16,1 5 0-16,1 1 0 0,2 0 0 0,3 1 0 16,2-5 0-16,3 0 144 0,4 3 0 0,3-3 160 15,2 1-160-15,2-1 256 0,1 0-32 0,-1 3-16 0,3 1 0 16,1-1-16-16,0 3 0 0,2 1 0 0,-1-1 0 15,5 0-384-15,-2-2-96 0,1-3-16 0,2-4 0 16,-1-4-1232-16,1-5-240 0,1-1-48 16,1-5-16-16,-1-4 176 0,1-3 48 15,2-3 0-15,0-2 0 0,-1-1-48 0,2-6-16 0</inkml:trace>
  <inkml:trace contextRef="#ctx0" brushRef="#br0" timeOffset="2074.29">11629 8970 3679 0,'3'-15'160'0,"0"3"32"0,-2 2-192 0,-1 1 0 0,0 4 0 0,-1 0 0 0,-2-1 1904 0,1-4 336 16,-3-6 64-16,-1-6 0 0,-2 0 1024 0,1 0 192 16,-1 1 32-16,2 3 16 0,1 0-1056 0,-1 8-208 15,1 1-32-15,1 3-16 0,-1 2-976 0,1 2-208 0,-1 2-48 0,-2 0 0 16,2 3-592-16,-2 4-128 0,0 4-32 0,-2 2 0 16,0 3-272-16,1 3 0 0,-1 1-176 0,2 1 176 31,2-3-512-31,0 2 0 0,2 2 0 0,2-1 0 0,2 3 272 0,2-2 64 0,2-1 16 0,2-1 0 15,2-1 160-15,2-3 0 0,4-2 0 0,-1-2 0 16,3-1 0-16,-3-5 0 0,1-2 0 0,0-4 0 16,-1-3 0-16,-2 2-128 0,2-5 128 0,-3-3 0 15,-4 3 0-15,1-2 0 0,-3 0 0 0,0-6 0 0,-2-3 0 16,-2-3 0-16,1 4 0 0,-4-3 128 0,0 0 64 16,0-2 0-16,-2 2 16 0,0 2 0 0,0-1 432 15,2 2 64-15,-1 4 32 0,0 5 0 0,1 3-96 16,1 4-32-16,1 4 0 0,-1 2 0 0,1 4-352 15,1 2-80-15,-1 4-16 0,3 3 0 0,2 3-160 0,1 0 0 16,3 0 0-16,-2-3 0 16,0-5 0-16,4 2 0 0,2 1 0 0,3 0 0 0,1-2 0 0,1-2-256 15,0-4 64-15,-1-2 16 0,1-1-64 0,-2-5-16 16,-1 1 0-16,-1-2 0 16,-1-2-384-16,-1-2-64 0,-2 1-32 0,0-1 0 15,-4 1-1552-15,2-3-304 0,-2 3-64 0,0 0-16 0</inkml:trace>
  <inkml:trace contextRef="#ctx0" brushRef="#br0" timeOffset="2360.25">11902 8351 41471 0,'-3'-7'1840'0,"0"5"368"0,0 2-1760 0,2 0-448 0,1 0 0 0,2 2 0 15,1 0 0-15,2 3 0 0,2 4 0 0,4 4-176 0,5 3-112 0,5 9-32 0,4 3 0 0,1 4 0 0,3 9 320 0,-2 1 0 0,-1 5 0 16,-2 6 0-16,1 10-256 0,-5-1 16 16,-3 0 0-16,-6-1 0 15,-2-2-528-15,-3-13-96 0,-2-9-32 0,0-3 0 16,-2 2-992-16,-1-1-208 0,1-4-32 0,-2-6-7232 15,-2-3-1456-15</inkml:trace>
  <inkml:trace contextRef="#ctx0" brushRef="#br0" timeOffset="2550.84">11714 8714 35935 0,'-1'-12'3200'0,"1"2"-2560"0,0 4-512 16,1 0-128-16,1 1 976 0,2 3 176 0,2-3 48 0,3-2 0 0,6-5-880 0,6-4-192 0,5-1-128 0,3-1 192 0,4-1-192 0,0 1 0 16,2 2 0-16,-1 2 0 0,2-1 0 0,-1 5 0 31,-2 0 0-31,-3 4 0 16,-6 3-1472-16,0 0-208 0,-2 1-48 0,-3 0-9216 15,-2 4-1856-15</inkml:trace>
  <inkml:trace contextRef="#ctx0" brushRef="#br0" timeOffset="3013.97">12337 8598 29487 0,'-6'6'1296'0,"1"-2"288"16,0 1-1264-16,3 0-320 0,0 0 0 0,2-4 0 0,-1 4 768 0,0 5 112 0,-3 2 16 0,-1 7 0 15,0 7-592-15,0 0-112 0,-1 2-32 0,2-1 0 16,1 2-160-16,0-3 0 0,2-2 0 0,2 2 0 16,2-6 0-16,-1 1 0 0,3-2 0 0,1-3 0 15,2-3 0-15,-1 0 208 0,3-1-16 0,-1-5-16 0,-2 0 144 0,2-2 16 16,3-4 16-16,4-1 0 0,0-1 288 0,3-4 64 16,-2-2 16-16,2 0 0 0,-1 1-336 15,1-4-80-15,-2-2-16 0,-1 2 0 0,-1-3-288 0,0 1 0 16,-3 0 0-16,-1-2 0 0,-1-2-192 15,-1 1-64-15,-2-3 0 0,-1-2 0 0,1-2 256 16,-2-1 0-16,-2 1 0 0,1-3 160 0,0-1 192 16,-2 3 32-16,2 3 16 0,0 0 0 0,1 3-176 0,-2 3-32 0,2 2-16 15,0 5 0-15,0 4 144 0,-1 1 48 0,1 4 0 16,-2 1 0-16,2 3-96 0,-1 1-16 16,0-1 0-16,1 4 0 0,0 3-256 0,0 1 128 0,3 3-128 0,0-1 0 15,-2 0 0-15,1 0 0 0,2 0 0 0,-2 2 0 16,1 1 0-16,-1-1 0 0,2-1 0 0,-2-1 0 15,2 0 0-15,1 2 0 0,0 1 0 0,0-2 0 16,0 0 0-16,-1-1 0 0,1 1-160 0,1-1 160 16,1-4-1200-16,-1 0-112 0</inkml:trace>
  <inkml:trace contextRef="#ctx0" brushRef="#br0" timeOffset="3430.94">12884 9021 26719 0,'-3'4'2368'16,"1"-2"-1888"-16,2 2-480 0,0-4 0 0,1 0 1392 0,0 0 176 0,0 1 32 0,2-1 16 15,2 2-1328-15,0-2-288 0,2-3 0 0,1-3 0 16,1-7 208-16,1 0 112 0,0-2 0 0,-2-1 16 16,0-3 496-16,-1-1 112 15,-1 2 16-15,-1-2 0 0,-2-1 96 0,0 1 32 16,-3-2 0-16,-1-3 0 0,-2 0-368 0,1-1-64 16,-2-1-16-16,1 1 0 0,1 4-272 0,1-4-64 0,0-2-16 0,1 0 0 15,2 2-80-15,2 4-16 0,3-3 0 0,1 6 0 16,0 0-16-16,3 1-16 0,0 1 0 15,3 1 0-15,0 4-32 0,-1-2 0 0,2 3 0 16,0 1 0-16,0 3-128 0,2-4 0 16,3 3 0-16,1 2 0 0,1 0-160 0,0 0 160 0,1 2-208 0,-1 2 80 15,1-2-240-15,1 4-32 0,-2 0-16 0,0 1 0 16,1 2-128 0,-5 0-32-16,0 0 0 0,0 1 0 15,7 2-960-15,3 2-192 0</inkml:trace>
  <inkml:trace contextRef="#ctx0" brushRef="#br0" timeOffset="7887.95">13517 8746 13823 0,'0'0'1216'0,"0"0"-960"0,0 0-256 0,1 0 0 0,0 0 1616 0,0 0 288 16,2 3 48-16,1-2 16 0,2 1-880 0,4 2-160 0,2-1-32 0,3-3-16 15,1 0 32-15,1 0 16 0,2-3 0 0,-2-1 0 16,3-2-384-16,-2 0-80 0,2 0-16 0,-1 0 0 16,-2-4-64-16,0 1 0 0,1-1-16 0,-2 0 0 15,-1 1 448-15,0-4 80 0,1 1 32 0,-3-1 0 16,1 1 48-16,-3 2 16 0,-1-3 0 0,-2 1 0 16,1 1-368-16,-3-1-80 0,0 0-16 0,-2-1 0 0,0-3-224 15,-2 1-48-15,1 2-16 0,-3-3 0 16,-1 1-240-16,-2 1 0 0,1 2 0 0,-5-3 0 15,0 5 0-15,-3-2 0 0,-1 2 0 0,-3 1 0 16,0 4 0-16,-2 3 0 0,-2 2 0 0,0 3-160 16,-1 4 160-16,1 5 0 0,-1 0 0 0,2 7 0 15,1-2 0-15,0 4 0 0,-1 1 160 0,3 3-160 16,-1 1 192-16,0 0-48 0,1 1-16 0,2-1 0 16,0 5-128-16,1-5 0 0,2-1 0 0,3 1 0 0,1-1 0 0,2-3 0 15,3 3 0-15,1-6 0 0,4 4 0 0,2-5 128 16,1 1-128-16,2 1 128 0,1-6-128 0,3 2 160 15,1-2-160-15,2 1 160 0,0-5-160 0,3 2 0 0,0-4 0 0,0 0 0 32,1 2-688-32,-1-4-64 0,-1-2-16 0,2 1-10896 0,0-4-2192 0</inkml:trace>
  <inkml:trace contextRef="#ctx0" brushRef="#br0" timeOffset="8939.25">14947 8670 43311 0,'0'-3'3840'0,"2"-1"-3072"0,0 2-608 0,1-1-160 16,0 2-800-16,1-1-192 0,2-2-32 0,5-6-16 0,5 2 1040 0,5-5 0 0,4 0 0 0,2 1 144 16,-1 3-144-16,0 1 0 0,0-1 144 0,-1 3-144 15,-1-2 0-15,-2 3 0 0,-1-4 0 0,-3 3 0 16,1-3 0-16,-4 2 0 0,0-3 0 0,-3 0 0 15,-1 4 0-15,-2-5 0 0,-1 0 0 0,-3-1 128 16,-1 2-128-16,-4 1 192 0,-1-1-64 0,-3-3 0 16,-3 3-128-16,-4 2 176 0,-4-2-176 0,-3 1 192 0,-1 6-192 0,-2-4 0 15,0 7 0-15,-2-2 0 16,-1 4 0-16,-4 2 0 0,-1 2 0 0,-1 3 0 16,3 1 0-16,-2 0 0 0,2 5 0 0,0-2 0 15,0 6 0-15,1 0 0 0,2 5 0 0,3-2 0 16,3 0 0-16,3 2 192 0,3-2-32 15,0 0 0-15,5 3 48 0,1 0 16 0,2 0 0 0,3 3 0 0,0 1-224 16,3-1 0-16,2-4 0 0,2 0 0 0,3-2 0 0,-1-3 128 16,3-5-128-16,3-2 0 15,3 3 0-15,3-3 0 0,1-2 0 0,-1 0 0 16,1-1-144-16,1-4-32 0,3 0 0 0,0-4 0 16,1 1-320-16,1-2-64 0,0-3-16 15,3-4-11408-15,1-3-2288 0</inkml:trace>
  <inkml:trace contextRef="#ctx0" brushRef="#br0" timeOffset="9381.21">15525 8539 35007 0,'2'2'1552'0,"-2"-2"320"16,-1 2-1488-16,0 0-384 0,1 3 0 0,0-2 0 0,1 1 272 0,-1 5-16 15,1 3 0-15,1 5 0 0,0 6-128 0,2 4-128 0,1-2 144 0,-2-2-144 0,2 2 208 16,2-3-48-16,-2 0-16 0,-1-3 0 0,1-5-144 0,-1-3 0 16,0-4 0-16,-3-1 0 15,0 0 0-15,-1-3 0 0,2-3 0 0,-2-3 192 0,0 1 512 0,1-4 128 16,1-2 0-16,1-4 16 0,0 0-240 0,1-2-48 16,0-3-16-16,1-1 0 15,1-4-288-15,-1 0-64 0,1-3-16 0,2-2 0 0,-2-2-32 16,-1 2 0-16,1 3 0 0,-1-5 0 0,2 2-144 0,-1 1 0 15,2 6 144-15,-2 4-144 0,1 4 0 16,0 3 0-16,-1 3 0 16,0 5 0-16,-1-2 192 0,1 6-16 0,2 0-16 0,-1 4 0 15,2-1-160-15,0 1 0 0,1 2 0 0,0-3 128 16,-1 1-128-16,1 0 0 0,-2 1 0 0,1-2 0 0,2 4 0 0,0-1 0 0,-1 1 0 0,1 2 0 31,1 4 0-31,0 2 0 0,-2-4 0 0,0 3 0 0,1 4 0 0,0-2 0 16,-1 1 0-16,0 1 0 0,1 1 0 0,-2-2-272 15,-1 1 64-15,1-5 16 0,-3 0-368 16,0-1-64-16,0 1-16 0,1-8 0 16,1-3-1552-16,1-5-320 0</inkml:trace>
  <inkml:trace contextRef="#ctx0" brushRef="#br0" timeOffset="10037.94">16378 8561 8287 0,'14'-14'368'0,"-4"4"80"0,0 2-448 16,-3 1 0-16,-2 4 0 0,-1-1 0 15,2-1-944-15,7-5-272 0,2 0-48 0,3-2-16 16,4-8 416-16,-2 5 80 0,-4 2 16 0,-3 0 0 0,-3 3 1536 0,-2 2 304 0,-5-2 64 0,0 1 16 16,-3 2 896-16,0 1 176 0,-2-4 32 0,-1 1 16 15,0 3 544-15,-2-4 96 0,-1 0 32 0,-1-1 0 16,-1 0-912-16,0-1-176 0,-1-1-48 0,-1 3 0 15,1-2-624-15,1 2-128 0,-2 4-32 0,-1 0 0 16,1 1-144-16,-2 5-48 0,-1 5 0 0,2-2 0 16,0 4-208-16,-1 1-48 0,-3 8-16 0,-1 2 0 15,0 3-432-15,1-2-128 0,-1 4 0 0,1 1 0 16,-1 1 0-16,0 1 0 0,1 0 0 0,-1 1 0 16,0 2 0-16,0 0 0 0,2 2 0 0,2 0 0 15,3-5 0-15,3-4 0 0,2-1 0 0,3-4 0 16,2-5 224-16,2-2-16 0,3 0 0 15,2-4 0-15,4-4-208 0,2 0 176 0,4-4-176 0,1-4 160 0,2 0-160 0,4-5 0 16,1 0 0-16,1-4 0 16,-1 1-432-16,2-3-64 0,0 0-16 0,-2-2 0 15,-3-2 96-15,-3 4 16 0,-2 1 0 0,-4-3 0 0,0 3 576 0,-4-3 112 16,-3 3 32-16,-1 0 0 0,-2-2 256 0,-4-3 64 16,-1 3 16-16,-2 4 0 0,0-2-288 0,-2-1-64 0,1 1-16 0,-1 0 0 15,1 1-96-15,1 2 0 0,0 1-16 0,1 0 0 16,1 5-176-16,-2-2 192 0,2 3-192 0,1 2 192 15,0 2-192-15,1 1 0 0,3 1 0 0,0 2 0 16,-1 2 0-16,2 2 0 0,0 0 0 0,-1 4 0 16,2 0 0-16,-1 5 0 0,0 1 0 0,1 1 0 15,2 7 0-15,0 2 0 0,1 2 0 0,-1 4 0 16,1-1 0-16,0 4 0 0,-1 3-176 0,1 1 176 16,-1 1 0-16,-4 1-128 0,1 0 128 0,-3 0 0 15,0-3 0-15,-2-6-128 0,-1-1 128 0,0-5 0 16,-1 0-128-16,0-1 128 0,-1-3-128 0,1-1 128 15,-2 1 0-15,2-2 0 0,-2-1 0 0,0-1 128 0,-1-2-128 16,-1 0 192-16,0 0-64 0,-1-3 0 0,-1-1-128 16,0-2-208-16,-2-1 48 0,-3-2 16 15,0-4-624-15,-3-2-112 0,-3-2-16 0,-1-2-10912 16,1-4-2176-16</inkml:trace>
  <inkml:trace contextRef="#ctx0" brushRef="#br0" timeOffset="10387.34">17012 8917 46079 0,'-17'-10'4096'0,"4"4"-3280"0,-1 1-656 0,7 4-160 16,7 1 992-16,2 0 160 0,2 1 48 0,6-2-15584 16,-2-6-3104-16</inkml:trace>
  <inkml:trace contextRef="#ctx0" brushRef="#br0" timeOffset="42089.08">4525 17566 13823 0,'1'-11'1216'0,"-2"3"-960"0,-2-2-256 0,1 4 0 0,-2 4 944 0,0-2 144 0,-1 1 16 0,-3-3 16 16,-6-4-736-16,-5-2-128 16,-5-2-48-16,-2 2 0 0,-3 0-208 0,2 2 0 15,1 4 0-15,3-1 0 0,0 4-272 16,2 3-160-16,0 0-16 0,0 0-16 0,4 1 144 0,-2 1 16 16,0 1 16-16,-2 1 0 0,0-4 288 0,-3-3 0 15,4 1 0-15,-3-2 0 0,-2-2 208 0,-2-2 0 16,0 0 0-16,-3-2 0 0,-1 1 544 0,-4-2 96 0,-4 0 32 0,-4 1 0 15,-2 3-240-15,-2-2-32 0,-4 5-16 16,-2-2 0-16,-4 0-336 0,-2 0-80 0,1-1-16 0,-1 4 0 16,-2 0-160-16,-1 3 160 0,-1 3-160 0,1-3 160 15,2 3-160-15,2 0-224 0,2 1 48 0,0-4 16 0,3 2 160 0,-4 2 0 16,-2-1 0-16,-1 1 0 0,0 5 0 0,-3-7 0 0,-1 0 0 16,-1 0 0-1,5-2 0-15,-7 0-128 0,-4 4 0 0,1-1 0 0,-1 2-112 0,3 2-16 0,8-6 0 0,-3 4 0 16,-2-2 256-16,2 4 0 0,3 5 0 0,0-1 0 15,6 2 0-15,5 1 0 16,4-1 0-16,4-1 0 16,3 4 0-16,2 0 0 0,5 0 0 0,3 3 0 0,3 3 0 0,5-2 0 0,4 1 0 0,4-1 0 15,3 1 0-15,3-4 160 0,1 2-32 0,1-1 0 16,4 1-352-16,0-3-80 16,1 0-16-16,2-4 0 0,2 1-128 0,1-1-16 0,3-2-16 0,1 0 0 15,2-4-208 1,-1 1-32-16,0 0-16 0,7-1 0 0,5 0 736 0,8 3 0 0,7-2 0 0,2 4 160 0,1 0 224 0,1 4 32 31,2 1 16-31,1 0 0 0,-1 3-32 0,1-1 0 16,-1 5 0-16,1-1 0 0,-1 0-32 0,5 3-16 15,0 1 0-15,3-1 0 0,-1-3-64 0,-1 0-16 16,2-3 0-16,0-2 0 0,0 0-80 0,0-1 0 16,3-3-16-16,-1-3 0 0,2-1-176 0,-1 0 0 15,1-3 0-15,1-1 0 0,-2 0 192 0,2-1 48 16,1-2 16-16,0 2 0 0,2 2 128 0,-2 2 48 0,-1 0 0 0,-2 1 0 15,-1 1 64-15,-1-3 16 0,1 4 0 0,-2 1 0 16,0 2-272-16,-1 2-48 0,-2 1-16 0,1-1 0 16,0-2-176-16,2-1 0 0,2-3 0 0,-1-7 0 15,-1 0 0-15,1 1 0 0,1-4 0 0,7 0 0 16,7-3 0-16,2-1 0 0,-2 1 0 0,-2-3 0 16,-1-1 528-16,0 1 80 0,1 2 16 0,0 2 0 0,0 4-208 15,-3-2-32-15,-2-2-16 0,-2 1 0 0,-8-2-368 0,4 3 0 16,2 0 0-16,1 3 128 0,-1-2-128 0,-3 1 0 15,-1-2 0-15,-1-3 0 0,1 0 0 0,1-5 0 16,-1 1 0-16,0 0 0 0,-1 1 0 0,-6-4 0 16,-8 4 0-16,3-4 0 0,0-2 0 0,-3-7 0 15,-1-1 160-15,-4-1-160 0,1-1 544 0,-5-4 16 16,-1 1 0-16,-5-1 0 0,-3 1-48 0,-3 0 0 16,-2-4 0-16,-3 1 0 0,0-3-96 0,-4 2-32 0,0 3 0 15,-3-2 0-15,0-3-384 0,-5-1 0 16,0 3 0-16,-4 2 0 0,-2 1 0 0,-5 0 0 0,-2 1 0 15,-4 1 0-15,-4-1 0 0,-4-1 0 16,-5 0 0-16,-4-2 128 0,-6-1-128 0,-5 1 0 0,-4 1-160 0,1 3 160 16,2 2-288-16,-13-3 32 0,-12-3 16 0,-8 3 0 31,-1 3-272-31,-2 2-48 0,-1 1-16 0,2 1 0 0,3-2-288 16,-1 4-64-16,1 4-16 0,1-1 0 0,4 3 304 0,0-2 64 15,4-3 16-15,2 5 0 0,3 3 112 0,-3 1 32 16,-3 6 0-16,-4 1 0 0,-3 1-768 0,-3 4-160 0</inkml:trace>
  <inkml:trace contextRef="#ctx0" brushRef="#br0" timeOffset="47436.05">8687 14553 15663 0,'-1'0'1392'0,"-1"-2"-1120"16,2 2-272-16,0-1 0 16,0 1-416-16,2 0-144 0,-2-3-16 0,1-1-16 0,1-1 1248 0,-1 2 256 15,2-1 48-15,-2-1 16 0,0 4 496 0,1-3 80 0,-2 4 32 0,-2 0 0 16,1 0-224-16,-1 1-32 0,-1 2-16 0,-2-3 0 15,0 4-48-15,5-4-16 0,0 0 0 0,0 0 0 16,-22 8-304-16,18-10-64 0,3-1-16 0,0 0 0 0,0-1-320 0,2 0-64 16,1-4-16-16,3 1 0 0,2-3-80 0,0 1 0 15,3-3-16-15,0 3 0 0,1-1-160 0,0 0-16 16,-2 4-16-16,-2-3 0 0,-1 5-176 0,-1-2 0 16,-1 4 0-16,-3 0 128 0,-1 2 0 0,-2 0-128 15,-3 4 192-15,-1-2-64 0,-2 2 192 0,-1 0 16 16,1 1 16-16,-2 0 0 0,-1 0-208 0,0-2-144 15,2 1 192-15,2-1-192 0,2-3 176 0,2 0-176 16,2-4 160-16,2 1-160 0,3-3 192 0,0-1-64 0,2-2-128 0,1-1 192 16,3 0-192-16,-1-2 0 0,-1 1 128 15,0 1-128-15,-2 3 0 0,-2 0 0 0,-2 2 128 16,-1 2-128-16,-1 2 0 0,-3 1 128 0,-1 0-128 0,-3 0 0 16,-1 1 192-16,-1 1-64 0,1 2-128 0,-3-2 192 15,0 2-192-15,-1-1 0 0,0 0 128 0,1 0-128 16,1-2 128-16,0-1-128 0,2 0 176 0,1-1-176 15,2-2 160-15,3 0-160 0,2-2 128 0,1 1-128 0,3-3 0 16,0-2 128-16,2 0-128 0,0 2 0 0,1-3 0 16,0 4 0-16,-1-4 0 0,-1 4 0 0,0-1 0 15,-4 1 0-15,0 0 0 0,-2 0 0 0,-3 2 160 0,-1 2 0 16,0-2 0-16,-3 2 0 0,-2 2 96 0,-1-3 0 16,-2 2 16-16,1-4 0 0,-2 4 16 0,2-6 0 15,-1 4 0-15,4-2 0 0,-1-1 48 0,2-1 16 16,2 0 0-16,4-3 0 0,0 4-80 0,2-4-16 15,2 1 0-15,1 1 0 0,2 0-256 0,0-2 0 16,1 2 0-16,1-1 0 0,-1 2 0 0,0 1 0 16,-1-3 0-16,-1 3 0 0,1 1 128 0,-3 2-128 0,2 0 0 15,-3-2 0-15,0 3 128 0,-2 0-128 0,0 2 144 0,-2 0-144 16,0 0 256-16,-2 0-64 0,-2 0 0 0,0 0 0 16,1 0-192-16,-3 0 128 0,2 0-128 0,-2 0 0 15,0 0 128-15,1-3-128 0,-1 2 0 0,-1-1 0 16,4-1 0-16,-1 2 0 15,-1-3 0-15,2 2 0 0,1-2 0 0,0 2 0 0,1-2 0 0,1 1 0 16,0 3 0-16,1-3 0 0,1 3 0 0,-2 0 0 16,1 0 0-16,-1 0 0 0,1 0 0 0,-1 0 0 0,-2 0 0 0,2 0 0 15,-2 1 0-15,-2-1 0 0,2 2 0 0,-1-2 0 16,0-2 0-16,1 1 0 0,0 1 0 0,0 0 0 16,2-3 0-16,-2 3 0 15,0-3 0-15,0 3 0 0,0-3 0 0,1 2 0 0,0-2 0 0,1 3 0 16,0-2 0-16,-1 1 0 0,2-2 0 0,-2 1 0 15,2 0 0-15,-3 0 0 0,1 0 0 0,-1 0 0 16,-1 0 0-16,1 2 0 0,-1 0 0 0,0 0 0 16,1 0 0-16,0 0 0 15,-1 0 0-15,-1-3 0 0,1 3 0 0,3-1 0 16,-2 1 0-16,1-4 0 0,1 2 0 0,1-2 0 16,2 2 0-16,-1-2 0 0,-1-1 0 0,1 1 0 0,1 2 0 0,-1-2 0 0,0 3 0 0,-2-2 0 15,2 1 0-15,-3 1 0 16,-1 1 0-16,0 0 0 0,0 0 0 0,-1 1 0 0,-1 1 0 0,-3-2 0 15,1 3 0-15,1-2 0 0,0-1 0 0,1 3 0 16,1-3 0-16,-1 1 0 0,3 1 0 0,0-2 0 16,0 0 0-16,2 0 0 15,-1-2 0-15,1 1 0 0,-1-2 0 0,1 2 0 0,-1-5 0 0,1 1 0 0,-1 1 0 16,1 0 0-16,-1 2 0 0,1-2 0 0,-2 1 0 0,0 0 0 16,1 3 0-16,-1 0 0 15,-1 0 0-15,0 0 0 0,0 3 0 0,0-3 0 16,2 3 0-16,-4-2 0 0,4 2 0 0,-1 1 0 0,0-2 0 0,2 2 0 15,-1-2 0-15,2 1 0 16,1-2 0-16,-1-1 0 0,1 2 0 0,-1-4 0 0,2 2 0 0,-1-1 0 16,0 1 0-16,0 0 0 0,0-3 0 0,0 3 0 15,0-3 0-15,-1 3 0 0,1 0 0 0,0 0 128 16,0 0-128-16,0 0 0 16,0 0 0-16,0 0 0 0,-21 9 0 0,16-6 0 15,-2 2 0-15,3 0 0 0,-3 1 0 0,1-2 0 16,-1 2 0-16,1 0 0 0,-1 0 0 0,2-2 0 15,2 2 128-15,0-3 0 0,2 0-128 0,0 0 192 16,0-2-192-16,1-1 0 0,0 3 0 0,0-3 0 16,1 0 144-16,-1 0-16 0,0 0 0 0,0 1 0 15,-1 1-128-15,1 1 0 0,-3 0 0 0,1 4 0 16,-1-5 0-16,1 4 0 0,-1 2 0 0,1-2 0 16,-2 0 128-16,2 3-128 0,-2 1 192 0,1-3-64 0,0 2-128 15,0 1 0-15,1-2 0 0,-2 2 0 0,0 0 0 16,2-1 0-16,-2 1 0 0,0-4 0 0,2 0 0 0,-1 0 0 15,1-2 0-15,-1-2 0 0,2 2 176 0,1-4-48 16,-1 3-128-16,1 0 192 0,0-2-192 0,1 2 0 16,-1-1 0-16,0 2 0 0,0 2 0 0,0 0 0 15,-1 1 0-15,1-1 0 0,0 0 192 0,0 1-48 16,0 2-16-16,0-3 0 0,0 0-128 0,1 1 0 16,-1-1 0-16,1 1 0 0,-1 2 0 0,2-3 0 15,-2 2 0-15,1 0 0 0,-1 0 0 0,0 0 0 0,0-2 0 16,0 1 0-16,0-4 0 0,0 1 0 15,0 1 0-15,1-1 0 0,0-1 192 0,1 0 48 0,1 1 16 16,0-2 0-16,1 2-256 0,-1-2 0 0,1-1 0 0,0 2 0 16,-1 1 0-16,2-1 128 0,0 2-128 0,-1-1 0 15,2 2 128-15,-1 0-128 0,1 1 0 0,-1-4 0 16,0 3 0-16,-1 1 128 0,0-4-128 0,-2 2 0 16,2 3 0-16,-2-2 0 0,-1 0 0 0,1 0 0 15,-1 0 0-15,-1 1 0 0,1-4 0 0,-1 0 0 0,0 3 128 16,0-2-128-16,0 2 176 0,1 0-176 0,1-2 224 0,0-1-64 15,2 0-16-15,1-1 0 0,1 2-144 16,0-1 0-16,0-2 0 0,1 1 128 0,0 2-128 0,-1-1 160 16,0 0-160-16,1 1 160 0,-1 5-160 0,-3-3 0 15,2 4 0-15,-2-2 0 0,1 0 0 0,-2 0 0 16,0 2 0-16,-2-2 0 0,2 0 176 0,-2-1-48 16,1-1-128-16,-1 0 192 0,0-2 32 0,0-1 0 15,1 2 0-15,0-3 0 0,2 0-80 0,-1-2-16 16,3 2 0-16,0-2 0 0,-1 0 0 15,2-2 0-15,2 2 0 0,-2-4 0 0,0 4 0 0,1-2-128 16,0-2 192-16,0 4-64 0,-2 0-128 0,0-2 128 16,-1 0-128-16,-1 1 128 0,-1 1-128 0,0-1 0 0,-1 1 0 0,0 0 0 15,1 0 0-15,-2 0 0 0,1 0 0 0,-1-3 0 16,1 3 144-16,0 3 0 0,-1-3 0 0,0 0 0 16,0 0 240-16,0 0 64 0,0 0 0 0,0 0 0 15,18-10-336-15,-15 5-112 0,2 1 0 0,0 1 0 16,1-2 0-16,-1 1 0 0,0 3 0 0,-1-2 0 15,1 0 0-15,-1 0 0 0,-1 1 0 0,1 0 0 16,-1 2 0-16,-1 0 0 0,1 0 0 0,-1 0 0 0,1 2 0 0,-2 0 0 16,1-2 0-16,1 0 0 0,0 3 0 15,1-3 0-15,0 0 0 0,1-3 0 0,1 3 0 16,0-2 0-16,0 0 0 0,1 0 0 0,-1-1 0 0,0 2 0 16,1-2 0-16,-1 0 0 0,1 3 0 0,-2-2 0 15,0 2 0-15,-2 2 0 0,1-2 0 0,0 3 0 16,-2 0 0-16,1 1 0 0,-1 0 0 0,1 1 0 15,-1-2 0-15,2 3 0 0,-1-2 0 0,0 2 0 16,2-2 0-16,0-1 0 0,-1 0 0 0,1 0 0 16,-2 0 0-16,2 0 0 0,-2-2 0 0,0 2 0 15,0-1 0-15,-1-2 0 0,1 1 0 0,-1 2 0 16,-1-3 0-16,1 0 0 0,-1 0 0 0,0 0 0 0,2 2 0 16,-2-2 0-16,1 0 0 0,1 2 0 0,-1 0 0 15,0 2 0-15,0-2 0 0,0 2 0 0,0 1 0 0,-1 0 0 16,0 0 0-16,2 1 0 0,-3 0 0 0,1 2 0 15,-1 0 0-15,-1-2 0 0,-1 2 0 0,2-2 0 16,-1 3 0-16,1-3 0 0,0 0 0 0,1-1 0 16,2 0 0-16,-2 1 0 0,3-2 0 0,0-2 0 15,1 2 0-15,-1-2 0 0,3 2 0 0,-1-4 0 16,0 1 0-16,0 2 0 0,0-1 0 0,-1 2 0 0,-2-2 0 16,1 0 0-16,-1 3 0 0,0-2 0 0,-1 0 0 0,1 1 0 15,-2-1 0-15,1 0 0 0,0 0 0 0,-1 1 0 31,0-1 0-31,2-1 0 0,-2 2 0 0,1-4 0 0,2 2 0 0,0-2 0 0,1 0 0 0,0-2 0 16,1 2 0-16,0 0 0 0,1-3 0 0,1 0 0 16,-2 0 0-16,3 2 0 0,-1-4 0 0,1 1 0 31,1-2 0-31,0 0 0 0,-2 2 0 0,1-2 0 16,-2 2 0-16,1-2 0 0,-1 0 0 0,-1 0 0 15,1 2 0-15,-1-2 0 0,0 3 0 0,-1-3 0 16,0 3 0-16,0-1 0 0,0 1 0 0,0-3 0 15,1 2 0-15,0-2 0 0,2 3 0 0,-2-4 0 0,1 2 0 16,-1 2 0-16,-1-3 0 0,0 2 0 0,0-2 0 16,0-1 0-16,-1 1 0 0,-1 0 0 0,1 0 0 0,0 0 0 15,-2 0 0-15,1-1 0 0,-1 0 0 0,0 1 0 16,0 2 0-16,-1-2 0 0,1 1 0 0,-2 0 0 16,0-1 0-16,0 1 0 0,0 1 0 0,0-2 0 15,0 2 0-15,0-1 0 0,-2 2 0 0,2-1 0 16,-1-2 0-16,0 2 0 0,0-1 0 0,-1 0 0 15,0 3 0-15,-1-5 0 0,1 4 0 0,-1-3 0 16,0 1 0-16,-1 0 0 0,0 0 0 0,1-2 0 0,0 4 0 16,-1-1 0-16,2-2 0 0,-2 2 0 0,1 2 0 0,-2-2 0 15,0-1 0-15,0 1 0 0,1 2 0 0,-1 1 0 16,0-2 0-16,0 1 0 0,3 0 0 0,-2 0 0 16,1 1 0-16,1-2 0 0,0 0 0 0,-1 3 0 15,1-3 0-15,-1-1 0 0,2 2 0 0,0-1 0 16,1 2 0-16,-2-1 0 0,2-2 0 0,0 0 0 15,0 2 0-15,0-2 0 0,0-2 0 0,0 0 0 16,0 0 0-16,-1-1 0 0,1 4 0 0,-1-4 0 16,0 3 0-16,1 0 0 0,-2 0 0 0,1 2 0 15,0-2 0-15,0 1 0 0,0 2 0 0,-2 1 0 0,2 0 0 0,0-2 0 16,-2 2 0-16,1 0 0 0,0-3 0 0,0 3 0 16,1-1 0-16,-1 1 0 0,1-2 0 0,0-1 0 15,0 2 0-15,1-2 0 0,0 3 0 0,0-3 0 16,1 0 0-16,1 0 0 15,2-1 0-15,1-2 0 0,1-1 0 0,-1 2 0 0,1 1 0 0,1-1 0 16,-2 1 0-16,-1 0 0 0,1-1 0 0,-1 2 0 0,-1-1 0 16,-1 1 0-16,-1 2 0 0,-1-1 0 0,0-1 0 0,-1 2 0 15,0-2 0-15,-2 1 0 0,2 1 0 0,-1-4 0 16,-1 4 0-16,2-6 0 16,0 4 0-16,-1-2 0 0,1 1 0 0,0-2 0 0,1-2 0 0,1 2 0 15,-1 0 0-15,1-3 0 0,2 1 0 0,1 0 0 16,-1 0 0-16,1 0 0 0,-1 2 0 0,0 0 0 15,1 2 0-15,0-2 0 0,-1-3 0 0,1 6 0 16,-3-1 0-16,1 1 0 0,-1 0 0 0,-1 3 0 16,0-3 0-16,-3 1 0 0,2 1 0 0,-1-2 0 15,0 3 0-15,-1-4 0 0,-2 2 0 0,0 1 0 16,0-2 0-16,0-1 0 0,0 2 0 16,0-1 0-16,-1 2 0 0,1-1 0 0,1-2 0 0,0 2 0 0,1-1 0 0,-1 2 0 15,0-3 0-15,1 2 0 0,0 2 0 0,-1-3 0 16,-1 2 0-16,2 1 0 0,-2-2 0 0,1 2 0 15,-1 0 0-15,0 0 0 0,0 2 0 0,-2-2 0 16,2 0 0-16,-2 0 0 0,-1 0 0 0,-1 0 0 16,2 0 0-16,-2 0 0 0,1-2 0 0,-1 2 0 15,2-4 0-15,-2 1 0 0,-1 1 0 0,0-2 0 16,0-2 0-16,-1 0 0 0,0-4 0 0,-1-2 0 16,1-5-848-16,3-5-176 0,2-10-16 0,7-12-24112 15</inkml:trace>
  <inkml:trace contextRef="#ctx0" brushRef="#br0" timeOffset="56524.35">22767 17301 40543 0,'-2'-7'3600'0,"-1"2"-2880"16,2 3-576-16,0 0-144 0,1 2 0 0,0 0-272 0,-3-2 64 0,0-5 16 31,-1 0-2048-31,-1 1-416 0,1-3-80 0,-1 2-16 16,2 2 576-16,-2 0 128 0,-3 2 0 0,-2 0 16 0,-2 4 2768 0,-4 4 544 0,-4 0 128 0,-6 3 0 15,-6 1 1056-15,-4 1 208 0,-3 2 32 0,-8 1 16 0,-5-2-1328 16,-8 4-272-16,-3-2-48 0,-6-2-16 0,-3-1-656 0,-5-4-128 15,-10 1-16-15,-8-1-16 0,-8 4 256 0,-4-7 48 16,-5 0 16-16,-6-3 0 0,-9 4 48 0,3-4 16 16,-1-4 0-16,3 4 0 0,6-3-400 0,6 0-80 15,9-4-16-15,-2 1-20912 0</inkml:trace>
  <inkml:trace contextRef="#ctx0" brushRef="#br0" timeOffset="70191.57">15704 10353 12895 0,'-1'-4'1152'0,"0"0"-928"16,1 2-224-16,0-2 0 0,1 4 1072 0,-1-2 160 0,0-5 48 0,0 0 0 15,1-2-768-15,0-1-160 16,1 0-32-16,-1 8 0 0,1 0 288 0,0 6 48 16,-1 4 16-16,0 7 0 0,-1 2 144 0,-1 8 16 15,0 0 16-15,-2 7 0 0,1 6-112 0,-3 3-32 0,2 0 0 0,0-6 0 16,-1 5-352-16,1-5-80 0,0 1-16 0,-1-2 0 15,0-2 368-15,2-4 64 0,-2-6 16 0,3-4 0 16,0-4 16-16,-1-2 16 0,1-3 0 0,1-4 0 16,0-3 128-16,0-2 32 0,4-2 0 0,0-3 0 0,2-4-384 0,0-6-64 15,4-2 0-15,0-8-16 0,0-3-240 0,1-4-32 16,-1 1-16-16,1-1 0 0,-1-2-144 0,0-1 0 16,-2 0 0-16,2-3-176 0,0-1-80 0,0 2 0 15,1-1-16-15,0 3 0 0,1 7 16 0,0 3 16 16,-3 5 0-16,1 8 0 0,-1-1 240 0,0 6 192 15,-1 2-48-15,1 1 0 0,1 4 448 0,0-3 96 16,2 0 16-16,1 0 0 0,1 0-448 16,4-4-96-16,0 2-16 0,2-3 0 15,0 2-144-15,0 0 0 0,-1 0 0 0,-1 2 0 16,-1 4 0-16,-2 4 0 0,-2 2 0 0,-1 6 0 0,-3 4 0 16,-4 3 0-16,-2 3 0 0,-4 0 0 0,-2 2 0 0,1-3 0 0,-1-7 0 0,1 0 0 15,-2 5 0-15,0-3 0 16,2-2 0-16,1-2 0 0,1-3 240 0,0-6 16 15,0 1 0-15,0-4 0 0,1 0-112 0,1-1-16 0,1-4 0 0,0-1 0 16,2-2-128-16,0-2 0 0,2-1 0 0,0 0 0 0,3-1 0 16,-1-1 0-1,0-3 0-15,3 4 0 0,-1-3 0 0,0 3 0 0,1 1 0 0,2 2 0 0,-2 3-160 0,1 2 160 16,-2 4 0 0,0 0-144-16,0 1 144 0,1 2 0 0,1 0 0 0,-1 2 0 0,3-1 0 0,1-1 0 15,1 0 0-15,1 0 0 0,1-3 0 0,-1 1 128 16,-2 1-128-16,-1 2 176 0,-3 2-176 0,-1 1 0 15,-1-1 0 1,-3 4 0-16,0 2 0 0,-4 0 0 0,1 4-192 0,-4 3 192 0,0 3 0 0,-1 3 0 16,-1 3 0-16,-1 1 0 0,-3 3 0 0,-2-2 0 15,1 3 0-15,-3-3 0 16,0 3-144-16,-1-3 144 0,1 1 0 0,1-5 0 16,2-2-832-16,2-4-48 0,1-2-16 0,0-5-10560 0,3-4-2112 15</inkml:trace>
  <inkml:trace contextRef="#ctx0" brushRef="#br0" timeOffset="70648.92">16863 10479 37775 0,'-1'-6'1664'0,"-1"2"368"0,2 1-1632 0,0 3-400 0,2-2 0 0,0 1 0 0,2 1 0 0,2-4 0 15,4-1 0-15,6-2 0 16,5-2-688-16,4-5-160 0,2 2-48 0,1 0 0 16,1-3-64-16,-1 1-32 0,-1-1 0 0,-2 2 0 15,-3-3-288-15,-3 3-64 0,-4-3-16 0,-4 1 0 0,-2 2 928 0,-3-2 192 0,-3 3 48 0,-1-2 0 16,-2 2 1024-16,-3-1 224 0,-2 3 32 0,-1 0 16 15,-1 2 64-15,-2 2 16 0,-2 2 0 0,-1 0 0 16,-1 4-544-16,-2 0-96 0,-2 4-32 0,-3 2 0 16,0 0-192-16,-1 4-64 0,-1 0 0 0,-1 1 0 15,-2 3-256-15,-1-1 160 0,-1 5-160 0,1-2 128 16,2 0-128-16,1 0 0 0,-1 4 0 0,3 1 0 16,3-3 240-16,3 2 16 0,3 2 0 0,3 1 0 15,3-1 64-15,2 3 0 0,3-1 16 0,2 2 0 0,1 3-208 16,2 2-128-16,1 1 128 0,0-1-128 0,3 3 0 15,1-2 0-15,4-3 0 0,2-3-128 16,3-4-464-16,3-3-96 0,3-7-16 0,0-5 0 16,5 2-704-16,2-6-128 0,-2-2-48 0,2-2 0 15,1 1-1056-15,1-5-224 16</inkml:trace>
  <inkml:trace contextRef="#ctx0" brushRef="#br0" timeOffset="71130.89">17559 10353 7359 0,'5'-16'320'0,"-3"3"80"0,2 3-400 0,-3 4 0 0,-1 2 0 0,0 2 0 15,-1-2 1712-15,0-2 256 0,-2-4 48 0,-1-1 16 16,-3 0 304-16,0 2 64 0,-2 1 16 16,-1 3 0-16,-1 3-896 0,-1 1-176 0,-1 2-48 0,-1 2 0 15,-1 1-544-15,-2 1-112 0,-1 1-32 0,-2 4 0 16,2 2-192-16,-1 0-32 0,0 4-16 15,0 0 0-15,2 4-32 0,1 3 0 0,1 1 0 0,1 1 0 0,2 3 240 16,2 1 64-16,2-3 0 0,2 2 0 16,1 1-224-16,3-1-32 0,-1-2-16 0,3-1 0 0,0 0-176 0,2-3-16 15,1-4-16-15,2-2 0 0,1-2-160 0,3-3 0 16,1-1-160-16,1-6 160 16,2-2-320-16,1-4 48 0,2-2 0 0,3-6 0 0,-2 2 48 0,3-7 16 15,0 1 0-15,0-2 0 0,-2-3 0 16,1 0 0-16,-1-2 0 0,0-2 0 0,-2 4 208 15,-4-4 0-15,-1 1 0 0,-2 0 0 0,-3 1 0 0,-1 1 160 16,-3-1-32-16,-2 7 0 0,-1 2 160 0,-1 3 32 0,-1 3 0 16,-2 3 0-1,0-1 272-15,-1 4 64 0,0 0 16 0,0 0 0 0,0 0-160 0,-1 4-48 0,2 2 0 16,2 0 0 0,0 0-240-16,1 1-48 0,2 5-16 0,0 0 0 0,2 4-160 0,2 0 0 15,0 0 0-15,1 4 128 0,2 5-128 0,-1-1 0 0,3 2 0 0,-2 2 0 16,1-2 0-1,-1-4 0-15,1-2 0 0,-1-3 0 0,0-1-352 0,0-2-96 16,-2-2-32-16,1-3 0 0,-1-4-544 0,1-3-96 0,0-2-32 16,0-2-14976-16</inkml:trace>
  <inkml:trace contextRef="#ctx0" brushRef="#br0" timeOffset="71577.73">17843 10337 43311 0,'-1'2'1920'0,"-1"-1"384"0,-1 4-1840 0,2-1-464 0,2 2 0 0,0-2 0 16,1 4-464-16,-1 4-192 0,0 5-48 0,3 9 0 0,0 0 400 0,1 1 80 0,1 1 16 0,0 1 0 31,0-3-416-31,-1-6-80 0,1-2 0 0,-2-3-16 15,0-5-320-15,-2-3-64 0,-1-2-16 0,1-1 0 0,-4-4 752 0,1-2 160 0,-1 0 16 0,-1-4 16 16,1 0 880-16,-2-4 160 0,0-2 32 0,1 2 16 16,0-3-16-16,1-1 0 0,-1-2 0 0,2-4 0 15,2-3-400-15,0-1-96 0,3-2-16 0,2-1 0 16,0 1-240-16,3-5-144 0,2 1 160 0,2 2-160 0,1-3 0 16,0 2 0-16,0 1 0 0,-1 6 0 0,1 5 0 15,-2 1 0-15,1 5 0 0,-1 4 0 0,-1 1 192 0,-1 6-48 16,1 2-16-16,0 2 0 0,3 3-128 0,-1 2 0 15,2 3 0-15,0 1 0 0,1 0 0 0,0 3 0 16,0 0 0-16,2 2 0 0,-1-1 0 0,-1 2 0 16,0-1 0-16,-2-3 0 0,1 2 0 0,-3 2 0 15,-1-3 0-15,-2 2 0 0,-1 2 0 0,-1 1 0 16,-4 4 0-16,0-3 0 0,-1 0 0 0,-2 1-144 16,0-3 144-16,0 1-160 15,-1-2-304-15,1 0-64 0,1-1-16 0,2-1 0 16,0-5-1776-16,2 1-368 0</inkml:trace>
  <inkml:trace contextRef="#ctx0" brushRef="#br0" timeOffset="72176.38">19620 10410 28559 0,'-1'-13'1264'0,"-1"6"272"0,-2-2-1232 0,0 3-304 0,2 2 0 0,-1 2 0 0,1-2 0 0,-4-2-256 15,-3-4 64-15,-2-5 0 16,-3-2-1088-16,1-1-224 0,0 1-32 0,2 0-16 0,0 1 1136 0,1 2 224 0,3 4 64 0,-2 2 0 15,0 4 128-15,0 0 0 16,-1 5 128-16,-3 3-128 0,-2 5 480 0,-3 3 32 16,-2 4 0-16,-3 3 0 0,-5 4 832 0,-1 4 160 15,-3-2 32-15,-1 1 16 0,4 3-720 0,0-5-160 0,1 5-32 16,4-3 0-16,3-4-192 0,4 3-32 0,2-3-16 0,4-2 0 16,2-2 192-16,3 1 48 0,4-1 0 0,2-4 0 15,3-2-640-15,5-3-128 0,1 1-32 0,3-6 0 16,5-4-288-16,3-3-64 15,2-1-16-15,4-3 0 0,3-2 208 0,-1-3 64 0,2-2 0 0,-2 0 0 0,-1 0 80 0,-2-1 32 16,1-1 0-16,-1 0 0 0,0 0 144 0,-2-3-128 31,1 1 128-31,-5-2-128 0,0 4 128 0,-3-3 0 0,-2 3 0 0,-1 2 128 16,0 0-128-16,-1 2 176 0,-2 2-176 0,0 1 192 0,-2 5 192 0,0 2 64 16,-1 2 0-16,-2 0 0 0,1 4 160 0,-1 2 32 15,0 4 16-15,-1 1 0 16,-2 1-80-16,1-1-32 0,-2 4 0 0,2 1 0 0,-2-1-224 0,0 1-32 15,0-4-16-15,1 2 0 0,-2 5-112 16,0-1-32-16,1-1 0 0,-1 2 0 0,1-3-128 0,-1 0 0 0,1-1 0 0,2-1 0 16,-2 0 0-16,3 0-176 0,-1 1 48 15,2-3 0 1,0-2-832-16,1 0-144 0,2-1-48 0,-1-2-9664 0,2-2-1920 0</inkml:trace>
  <inkml:trace contextRef="#ctx0" brushRef="#br0" timeOffset="72585.8">20066 10580 32255 0,'-5'-4'2864'0,"0"4"-2288"0,1 2-576 0,1 0 0 0,2 1 0 0,0 0 0 16,-2 0 0-16,-3 3 0 16,-1 4-2432-16,-1-3-384 0,0 4-64 0,2-1-32 15,-1 0 1680-15,3-1 336 0,0-2 64 0,0-1 0 16,2 1-64-16,-1-5 0 0,1-2-16 0,-2 0 0 0,1-2 2320 0,0-2 448 0,-1-2 112 0,0-3 16 16,1-1 1392-16,-1 0 272 0,1-6 64 0,0 0 16 15,2 1-1856-15,-1-3-368 0,2-2-80 0,0-2-16 16,3-3-704-16,-1-3-160 0,2-1-32 0,1-3 0 15,2 4-304-15,1-1-64 0,-1 2-16 0,4 1 0 16,2-6-128-16,0 1 0 0,1 2-192 0,1 1 192 16,0 2-224-16,-1-2 80 0,2 3 16 0,1 3 0 15,0-1 128-15,-1 7 0 0,-3 1 0 0,4 3-128 0,0 1-128 16,1 2-32-16,1 1 0 0,-2 3 0 16,1-2-592-16,-2 5-112 0,0-2-32 15,1 2-16304-15</inkml:trace>
  <inkml:trace contextRef="#ctx0" brushRef="#br0" timeOffset="73158.73">20523 10345 11055 0,'-1'-8'976'0,"0"1"-784"0,1 1-192 0,0 2 0 16,0 4 3488-16,1-2 656 0,0 1 128 0,2 1 16 16,0-5-3840-16,3 4-768 0,2-4-144 0,-1 3-48 15,2 0-1024-15,0 2-224 0,-1 2-32 0,0 0-16 0,0 0 1232 0,-2 2 240 16,1 1 48-16,-2-2 16 0,0 1 1152 0,-2 0 224 15,0-2 48-15,-2 2 16 16,1-1 704-16,0-1 144 0,-1 2 32 0,0-4 0 16,-1 0-192-16,3 0-16 0,-1 0-16 0,2-3 0 0,3 0-784 0,2-1-144 15,3-2-48-15,3-4 0 0,2 1-576 0,2-1-112 0,2-2-32 16,-1-1 0-16,0 4-128 0,-1-4 0 0,2 1 0 16,-2 2 0-16,-1 0 0 0,0-1 0 0,-2 4 144 0,-4 0-144 15,-1 1 288-15,-1 0-16 16,-4 2 0-16,-1-2 0 0,-1 2-112 0,-3-1-32 0,-1-1 0 0,-1-1 0 15,-1 1 0-15,-2-3 0 0,-2-1 0 16,-4 0 0-16,-1 0-128 0,-2 0 0 0,-2-1 0 0,-2 1 0 16,-3 0 0-16,-2 4 0 15,1 3-176-15,-1 3 176 0,-2 1 0 0,0 5 0 16,-1 6 0-16,-1 3-128 0,0 5 128 0,0 2 0 0,-1 7 0 0,1-1 0 0,0 3 0 16,1 4 0-16,2-3 192 0,2 0-64 0,2-1-128 0,3 1-192 15,1-1 64-15,3-1 0 0,2 1 128 0,2-3 0 16,2-2 0-16,4 1 0 0,1-3-272 15,3-1-32-15,4-1 0 0,3-4 0 32,3-2-384-32,4 1-80 0,4-7 0 0,4 0-10432 15,4-1-2096-15</inkml:trace>
  <inkml:trace contextRef="#ctx0" brushRef="#br0" timeOffset="73681.13">21563 10220 30399 0,'-5'-10'2704'0,"-1"3"-2160"0,1 2-544 0,1 4 0 15,0 1 1616-15,0-3 224 0,-5-3 32 0,-6-1 16 16,-5-2-1568-16,-3 5-320 0,-2 2 0 0,0 6 0 15,-2 5-608-15,-1 6-32 0,0 8-16 0,0-1 0 16,0 5-240-16,0-1-64 0,4 0 0 16,-1-1 0-16,3-1 624 0,1-1 112 0,1-1 32 0,3-2 0 0,0 1 576 0,3-1 112 15,1-2 16-15,2-2 16 0,4 0 272 0,-1-3 48 16,5-1 16-16,0 0 0 0,3-4-576 0,3 0-112 16,2-4-32-16,3-1 0 0,5-2-352 0,1-2-80 15,4-6-16-15,3 1 0 0,2-4 80 0,2-2 16 16,1 0 0-16,0-3 0 0,-1-1 208 0,-1-2 208 15,0 1-32-15,-3 0-16 0,1-2 368 0,-2-2 80 16,-2 1 16-16,0 1 0 0,-5 1-160 0,0 1-16 16,-2-2-16-16,-1 3 0 0,-2 2-128 0,0 1-32 15,-1 3 0-15,-2 3 0 0,-1-2-128 0,-2 3-16 16,1 2-128-16,-2-2 192 0,2 2 16 0,-2-1 0 0,0 2 0 0,0-1 0 16,-1 2-208-16,1-5 176 0,1 5-176 15,-1-2 160-15,0 3-160 0,0-1 0 0,-1-1 0 16,2 3 0-16,-1 3 0 0,0 3 0 0,2 4 0 0,-1 2 0 15,1 7 128-15,-2 3 0 0,1 0 0 0,1 4 0 16,-1 9 0-16,2-1 0 0,1 3 0 16,-1-1 0-16,2 1-128 0,0 2 0 0,1-5 0 0,1-2-176 15,-1-1 176-15,2-5 0 0,-2-1 0 0,2-3-128 0,-2 1-192 0,1-5-48 16,-2-2 0-16,0 0 0 16,0-3-1312-16,1-1-272 15</inkml:trace>
  <inkml:trace contextRef="#ctx0" brushRef="#br0" timeOffset="75116.5">15830 11813 18431 0,'-3'0'1632'0,"-1"3"-1312"0,0-3-320 0,2 0 0 0,-1 3 1904 0,2 0 304 0,0 0 64 0,0 4 16 16,-3 2-1248-16,-1 10-240 0,0 3-48 0,1 4-16 16,1 5-208-16,1 0-32 0,1 1-16 0,1 3 0 15,0-1-288-15,1-1-64 0,2 1-128 0,-3-4 192 0,1 0 64 0,-2-4 16 16,0 0 0-16,-3-4 0 16,1-1 512-16,-2-5 112 0,2 0 0 0,-1-4 16 0,0-2-144 0,2-4-48 15,1-3 0-15,-1-3 0 0,2-3-272 0,0 0-64 16,2-6-16-16,-1-1 0 0,1-2-144 0,0-7-32 15,1 2 0-15,0-4 0 0,-1-5-192 0,1 1 0 16,0 0 128-16,0 2-128 0,1-2 0 0,-1-3 0 16,1-1 0-16,0 1 0 0,-1 2 144 0,0 2-144 15,2 2 128-15,0 5-128 0,0 2 0 0,1 1 0 16,0 2 0-16,1 0 0 0,2 3 128 0,0 2-128 16,1-3 128-16,2 1-128 0,3 3 192 0,1-3-64 15,2 4 0-15,2-1 0 0,-2 4-128 0,0-2 0 0,4 4 0 16,2 0 0-16,-2 4 0 0,-1 4 0 15,0 0-160-15,-3 4 160 0,-1 3 0 0,-4 2 0 0,1 2-128 16,-4-1 128-16,0 1 0 0,-4 1 0 0,0-4 0 16,-1 2 0-16,0-2 0 0,0 5 0 0,0-5 0 0,-1 1 0 15,-2-1 0-15,1-4 0 0,-1 0 0 0,-1-2 0 16,-1 3 0-16,0-6 0 0,0 2 0 0,0-3 0 16,2 0 0-16,-1-2 160 0,0-1-160 0,1 0 128 15,1-1-128-15,-1-2 192 0,1-2-192 0,1-2 192 16,-1-2-48-16,1 1 0 0,1-2 0 0,0-3 0 15,0-1-144-15,0 0 0 0,1-4 0 0,-1-4 0 16,0 3 0-16,-1-2 0 0,1-2 0 0,0-5 0 0,-1 2 144 16,1-2-144-16,-1-2 160 0,2 3-160 0,2 6 160 15,-1-2-160-15,3 1 160 0,1 3-160 0,-1 0 128 0,0 4-128 16,0 3 0-16,0 0 0 16,0 4 0-16,-2 0 0 0,2 4 0 0,-1 1 0 0,1 4 0 0,0-2 0 15,-1 5 0-15,1 0 0 0,0 2 0 16,0 1 0-16,0-3 0 0,1 4 0 0,3 0 0 0,-1 2 0 15,1-1 0-15,0 3 0 0,-1 1 0 0,1 0 0 16,-2 0 0-16,-2 3 0 0,0-3-176 0,-3 0 176 16,1 2-160-16,-2 1 160 0,1-3 0 0,-3 0 0 15,0-1 0-15,-2-2 0 0,1 2 0 0,-2-4 0 16,0 4 0-16,-1-2 0 0,1-3 0 0,-1-1 0 16,0 4 0-16,-1-3 0 0,1 2 0 0,-1-2 0 15,0 5 0-15,0-3 0 0,-1 4 0 0,1 3-144 0,-1 1 144 0,-2-1-128 31,-1 2-256-31,1 2-32 0,-1-1-16 0,-1-4 0 16,2-5-1072-16,2-3-224 0,1-4-32 0,1-6-14592 0</inkml:trace>
  <inkml:trace contextRef="#ctx0" brushRef="#br0" timeOffset="75610.22">17166 12104 40543 0,'-3'-4'1792'0,"0"-1"384"0,0 1-1744 16,1 2-432-16,2 1 0 0,0 1 0 0,1 0 240 0,3-4-48 0,1 1 0 0,4-3 0 15,8 0-1200-15,2-4-240 0,5 0-48 0,2-2-16 16,1-1 608-16,1-1 112 0,2 0 16 0,-4-1 16 0,0 2 560 0,-4 0 0 0,1 0 0 0,-5 0 0 16,-1 2 464-16,-2 0 112 0,-2 2 0 0,-2-1 16 15,-3 4 240-15,0-2 32 0,-1 0 16 0,-1 2 0 16,-1 0-528-16,-1 0-96 0,0-1-32 0,-2 4 0 0,1-3-224 16,-2 2 0-16,-2-2 0 0,-2 0 0 0,1-1 0 0,-3 1 0 15,-3 0 176-15,0-3-176 0,-2 2 0 0,-2 2-352 16,-1 4 48-16,-3-2 16 0,0 6 32 0,-3 3 0 15,0 1 0-15,-2 6 0 0,-3 2 256 0,1 2 0 16,-2 4-128-16,-1 4 128 0,1-2 0 16,0 4 176-16,1 2-32 0,2-1 0 0,2 4-144 15,2-3 0-15,6-5 0 0,1 2 0 0,2-1 208 16,3-1-32-16,1-3-16 0,3-3 0 16,2 0-160-16,0-4 192 0,2 0-192 0,2 1 192 15,2-3-192-15,1-2 0 0,2 2 0 0,2-2 0 16,3 0-192-16,2-1 16 0,5 1 16 0,1-4 0 15,5 0-1136-15,3 0-240 0,3 1-32 0,5-6-14496 0</inkml:trace>
  <inkml:trace contextRef="#ctx0" brushRef="#br0" timeOffset="76128.53">18070 11905 23951 0,'-4'-9'2128'0,"0"3"-1696"0,2 4-432 0,1 0 0 0,-1 2 960 15,1-1 128-15,-1-4 0 0,-5-3 16 16,1-1-1472-16,-1 2-288 0,1-1-64 0,-2 4-16 0,2 1 592 0,-3 6 144 15,2-2 0-15,-3 5 0 0,0 3 0 0,-3 1 0 16,-1 2 0-16,-2 2 0 0,-1 4 224 0,-3 3 80 0,-1 3 16 0,0 1 0 16,-1 1 784-16,1 1 176 0,1-4 16 0,2 1 16 15,2-2-784-15,3 0-144 0,3-2-48 0,2-1 0 16,3 0-336-16,3 0 144 0,3-3-144 16,2 0 0-16,2-1 352 0,1-5-32 0,3 0-16 15,0-4 0-15,1-1-304 0,3-5-176 0,0-1 32 0,1-3 0 16,2 0 144-16,0-4 0 0,1 0-144 0,1-2 144 15,0 2 320-15,-2-2 128 0,0-3 16 16,-1 4 16-16,0-4-16 0,-3 3 0 0,2-2 0 0,-3 2 0 16,-1-2-112-16,0-1-32 0,0 1 0 0,-2 2 0 15,1-2-48-15,0 3-16 0,-1 3 0 0,0 1 0 0,-2 2 32 16,0 1 0-16,-1 4 0 0,0 2 0 0,-1 5-32 0,0 1 0 16,-2 2 0-16,-1 4 0 0,0 3-128 0,-1-2-128 15,2 4 144-15,-1-2-144 0,1 3 128 0,0-4-128 16,1 2 0-16,1-1 144 0,1-3-144 0,0-4 0 15,0 0 0-15,-1-2 0 16,2 0-528-16,-1-1-96 0,0-3-16 0,-2-1 0 16,2 0-1600-16,0-5-320 0</inkml:trace>
  <inkml:trace contextRef="#ctx0" brushRef="#br0" timeOffset="76575.23">18530 11898 40543 0,'0'0'1792'0,"-3"0"384"0,1 7-1744 16,1-4-432-16,1 3 0 0,1 1 0 0,0 1-1088 15,0 5-320-15,3 9-48 0,0 6-16 16,2 7-608-16,0-2-128 0,1-2-32 0,0-6 0 0,0 0 1024 0,-1-5 208 0,0-4 48 0,-1-4 0 0,-1 0 736 0,-3-5 224 15,1-1 0-15,-4 0 0 16,1-5 1952-16,-1 2 512 0,-2-3 96 0,0-4 32 0,0 4-496 0,3-6-112 16,-1 0 0-16,2-4-16 15,1-2-1264-15,0-1-256 0,3-2-64 0,0-1 0 0,1 0-224 0,1-4-160 16,0 2 192-16,0-3-192 0,0-2 0 0,1 0 0 16,-1-4 0-16,1 1 0 0,-1 1 0 0,2 1 0 15,0 3 0-15,2 2 0 0,-1 4 0 0,1 1 0 16,1 5 0-16,-1 2 0 0,0 2 0 15,1 4 160-15,0 2 0 0,1 3 0 0,1 2-32 0,3 3-128 16,2 3 192-16,3 0-64 0,3 2-128 0,-1 1 0 0,2 1 0 16,2 0 0-16,3 3 0 0,-2 3 0 0,-2-2 176 0,-2 1-176 15,-2 1-176-15,-5 0-128 16,0 0-16-16,-4 1-16 0,-3 1 80 0,-3-1 32 0,-2 3 0 0,-1-2 0 31,-3 2-656-31,-2-1-128 0,-1 0-16 0,-1-5-16048 0</inkml:trace>
  <inkml:trace contextRef="#ctx0" brushRef="#br0" timeOffset="77117.03">20134 11712 26719 0,'-3'-4'2368'0,"2"-1"-1888"0,0 4-480 0,-1-2 0 15,2 0 720-15,-1-1 48 0,0-2 16 0,-2-5 0 0,0-3-288 0,-1-5-64 16,0 0-16-16,1 0 0 0,-1 1 336 0,0-1 64 15,-2 2 16-15,-1-2 0 0,-1 1-272 0,-2 3-48 16,0 4-16-16,-2 2 0 0,1 5 0 0,-3 4 0 16,1 4 0-16,-2 6 0 0,0 5-112 0,0 3 0 15,-1 6-16-15,-1 4 0 0,-2 9-368 0,-1 2 144 16,-1 4-144-16,2-1 0 0,-1 5 208 0,1-5-64 0,3 1-16 16,1-2 0-16,3-3-128 0,2-2 0 15,4-2 0-15,2-2 0 16,4-4-304-16,3 1-80 0,0-1-32 0,4-6 0 15,-1 1 80-15,0-4 16 0,3 0 0 0,0-4 0 0,1-2-496 16,1-1-80-16,1-3-32 0,0-5-9456 0,3 0-1904 0</inkml:trace>
  <inkml:trace contextRef="#ctx0" brushRef="#br0" timeOffset="77558.39">20605 11667 34095 0,'-7'-4'3024'0,"1"2"-2416"0,1 2-480 0,2 2-128 0,-1 0 0 0,-1 1-208 16,-5 2 48-16,-6 1 16 15,-4 4-1120-15,-3 6-208 0,-1 3-64 0,3 3 0 16,1-2 864-16,3 2 160 0,4 1 48 0,-1 0 0 0,2-1 224 0,-1 1 48 0,2-1 16 0,-1 1 0 15,2 2 432-15,-1 0 96 0,2 0 16 0,0 0 0 16,1 0 624-16,-1-3 128 0,3 1 32 0,1-3 0 16,2-2-608-16,5-2-112 0,0-3-32 0,6-4 0 15,3 1-208-15,2-4-64 0,6-1 0 0,2-5 0 16,2 0-128-16,3 0 128 0,3-5-128 0,0 2 128 16,2-6-352-16,-1 2-80 0,-2-3-16 0,1-3 0 15,-2 1 320-15,-2 0 0 0,-2-2-128 0,-2 2 128 16,-3-3 0-16,-3 1 0 0,-2-1 0 0,-2 2 0 15,-2-3 640-15,-2 1 96 0,-2-4 16 0,-2 0 0 16,-2 0 144-16,-2-3 16 0,0 0 16 0,-4-1 0 16,-2-3-384-16,-3 2-80 0,1-4-16 0,-4 2 0 15,0 0-256-15,-2 4-48 0,-1 0-16 0,0 3 0 0,0 5-128 16,-2 2 0-16,2 6 0 0,-1 0 0 16,1 6-1088-16,-2 0-160 15</inkml:trace>
  <inkml:trace contextRef="#ctx0" brushRef="#br0" timeOffset="78096.45">20998 11724 35007 0,'-5'-4'3120'0,"1"2"-2496"0,1 2-496 0,1 2-128 0,1 0-352 0,-1 0-96 16,-2 4 0-16,-4 0-16 0,-1 4-2720 0,-1 4-528 0,0 3-128 0,1 3 0 16,3-1 2368-16,0-1 496 0,1 2 80 15,-1-2 32-15,1-2 864 0,-2 1 160 0,3-4 32 0,-1 0 16 0,0-1 2368 0,-2-2 480 16,4 1 80-16,-2-5 32 0,1 2-560 0,0-2-112 15,2-4-32-15,1 2 0 16,1-2-1520-16,0 0-304 0,2 0-64 0,1-4-16 16,2 2-560-16,1-4 0 0,2 0 0 0,2-2-192 15,0-4-128-15,3 1 0 0,1-5-16 0,1-2 0 16,0-1 336-16,2-2 128 0,3-6 0 0,1-1 0 0,0 1 384 0,-1-1 80 16,2 2 16-16,-2-1 0 0,0 1-416 0,-2 3-192 15,0 1 160-15,-1 4-160 16,-3 2 208-16,-2 4-48 0,0 0-16 0,-2 4 0 15,0-1-16-15,-1 5-128 0,-1 2 192 0,1 0-64 0,0 2-128 0,1 2 0 16,0 2 0-16,1 3 128 0,2 1-128 0,1 0 0 16,1 2 0-16,1 0 0 0,0 5 0 0,-1-1 0 15,1 2 0-15,-3 1 0 0,0 1 0 0,-2 2 0 0,-2-4 0 0,-1 5 0 0,-2-4 0 0,1 4 0 16,-3-1 0-16,0-1 0 0,-1-1 0 0,-1 1-272 31,1-1 32-31,-2 1 16 16,0 1-1136-16,-1-6-240 0,1 0-32 0,1-4-16 15,-1-2-976-15,0-1-192 0,0-5-32 0,0-1-9904 0</inkml:trace>
  <inkml:trace contextRef="#ctx0" brushRef="#br0" timeOffset="78698.53">22111 11592 17503 0,'1'-6'1552'0,"0"-2"-1232"0,0 3-320 0,-1 1 0 16,0 2 496-16,0-2 32 0,2-4 16 0,-2-4 0 16,1-6 416-16,-2 2 96 0,-2 0 16 0,0 5 0 15,-2 3-176-15,-3 6-48 0,-2 2 0 0,-2 3 0 0,-3 6-512 0,-2 0-96 16,-1 1-32-16,-1 2 0 0,-4 4 336 0,0 3 64 15,-3 0 16-15,0 1 0 0,1 1 16 0,2-2 0 16,-1 3 0-16,3 0 0 16,3 1-32-16,0-1 0 0,5 3 0 0,0 1 0 15,5-2-480-15,0 5-128 0,5-3 0 0,1 2 0 16,4 1 256-16,1-1-32 0,5 0 0 0,0 3 0 0,4-2-480 0,0-3-112 16,2-2-16-16,0-1 0 15,4-1-2160-15,1-3-432 0</inkml:trace>
  <inkml:trace contextRef="#ctx0" brushRef="#br0" timeOffset="79237.22">22605 11623 26719 0,'-6'-5'1184'0,"0"3"240"0,-1 2-1136 0,-1 2-288 0,3 0 0 0,0 1 0 15,-1 3-880-15,-5 0-224 0,-8 5-48 0,-7 6-16 16,-4 3-752-16,-5 5-128 0,0-2-48 0,3 2 0 0,1 0 1680 0,3-3 416 15,2 0 0-15,2-3 0 0,5 0 1376 0,0-3 352 16,5 0 80-16,1-3 16 0,3 2 192 0,1-3 32 16,3 2 16-16,1-4 0 0,3 1-1360 0,-1-1-288 0,4-3-48 0,2 0-16 15,1-2-544-15,1-2-128 0,3-2 0 0,1-1-16 16,3-1 144-16,1-1 48 0,0-2 0 0,2-2 0 16,1-3 384-16,-1-1 80 15,0 0 0-15,-2 1 16 0,2-4 704 0,-1 1 144 16,1-2 32-16,0-1 0 0,-2 2-592 0,2-2-112 0,-1 1-32 15,-2 2 0-15,-2 0-480 0,0 2 128 16,1-1-128-16,-3 3 0 0,0 4 0 0,-1 2 0 0,0 2 0 0,-4 4 0 16,1 2 0-16,-3 4 0 0,2 5 160 0,-2-2-32 15,0 2 448-15,-1 1 112 0,0 6 16 0,0 1 0 16,0 1-384-16,0 1-64 0,1-3 0 0,1-2-16 0,0-1-240 0,1-6 0 16,1 2 0-16,1-3 0 15,2-2-480-15,0-2-192 0,2-2-32 0,1-1-16 16,2-5-560-16,0 0-96 0,1-5-32 0,-1-1 0 15,2-2-544-15,0-2-112 0,3-2-32 0,-4-4-10000 0</inkml:trace>
  <inkml:trace contextRef="#ctx0" brushRef="#br0" timeOffset="79587.35">22837 11513 35935 0,'0'2'3200'0,"-2"2"-2560"0,1-1-512 0,0 2-128 16,1 3 960-16,0 0 192 0,0 6 16 0,1 8 16 15,2 9-1776-15,0 8-368 16,2 1-64-16,3-1 0 0,0-2-64 0,2-5 0 0,1-1 0 0,2-5 0 16,0-4-400-16,-2-2-96 0,2-3-16 0,-2-3 0 0,-1-2 1360 15,-3-2 240-15,1-1 0 0,-5-3 192 0,2 0 1680 0,-2-2 352 16,-1-3 64-16,0-1 16 0,-1 0-832 0,1-4-144 15,1 1-48-15,-1-4 0 0,1 1-896 0,0-4-176 16,1-2-32-16,1-2-16 0,1 2-160 0,0-5 192 16,1 3-192-16,0-6 192 0,2-2-192 0,-1-1 0 15,2-3 0-15,0-3 0 0,1 1 208 0,-1-7 16 16,1 3 0-16,-1 0 0 0,-1-2-96 0,-1 5 0 16,1-2-128-16,-1 2 192 0,-1 3-192 0,-1 4 0 15,-1 4 0-15,0 3 0 0,-1 2-320 0,-2 6 0 16,2 1 0-16,-3 2-18048 0</inkml:trace>
  <inkml:trace contextRef="#ctx0" brushRef="#br0" timeOffset="79782.39">23304 11740 42383 0,'3'10'1872'0,"-2"-1"400"0,-1-2-1824 0,-1 2-448 16,-1-3 0-16,2 0 0 0,2 0 0 0,-1 5 0 0,1 8 0 0,3 6-160 31,1-1-1568-31,3-1-320 0,0-7-64 0,1-3-16 0,1-4 1648 0,0-5 336 0</inkml:trace>
  <inkml:trace contextRef="#ctx0" brushRef="#br0" timeOffset="79966.81">23477 11257 50687 0,'4'-7'2240'0,"-3"5"464"0,-1 1-2160 0,0 1-544 0,0 0 0 0,0 1 0 16,1 1-1344-16,1 1-368 0,0 3-80 0,1 0 0 15,1 4 256-15,3 0 64 0,-1 2 16 0,1 1 0 0,1-1 1264 0,-1-1 192 0</inkml:trace>
  <inkml:trace contextRef="#ctx0" brushRef="#br0" timeOffset="80223.78">23775 11104 30399 0,'4'-2'2704'0,"-3"1"-2160"15,-1-2-544-15,0 6 0 0,-1-2 2960 16,1 3 496-16,1 2 80 0,0 5 32 0,2 5-2960 0,1 8-608 0,0 13 0 0,3 1-192 31,0 5-448-31,1 2-112 0,-1 2-16 0,0 1 0 0,0 1-128 0,-1 2-16 0,1-3-16 0,-1-3 0 0,0-2 576 0,-2-4 112 16,0-1 32-16,-2-3 0 0,-2-5 64 0,-1-4 16 16,0-1 0-16,-2-3 0 15,1-4-1088-15,-2-3-192 16,1-7-64-16,-2 0-12816 15</inkml:trace>
  <inkml:trace contextRef="#ctx0" brushRef="#br0" timeOffset="80397.62">23498 11539 27647 0,'-1'-12'2448'15,"0"4"-1952"-15,-1-1-496 0,2 3 0 0,0 2 2960 0,0 2 496 0,2-2 112 0,-1-2 16 16,3-4-2576-16,1-4-512 0,3-1-112 0,2 2 0 0,3 1 0 15,1 0 0-15,2 5 0 0,4-3 0 0,1 4-208 0,3 0-48 16,0 2 0-16,2-2 0 16,3 3-432-16,-1-3-80 0,2 2-32 0,-2 1 0 15,1-2-544-15,-2 1-128 0,-1 2 0 0,-1-2-10752 16,-2 1-2160-16</inkml:trace>
  <inkml:trace contextRef="#ctx0" brushRef="#br0" timeOffset="82169.42">12040 11202 26719 0,'-6'-2'2368'0,"1"-4"-1888"0,3 2-480 0,3 1 0 15,-1 2 592-15,-3-5 32 0,0 0 0 0,-2-7 0 0,-1-3-208 0,-2-2-32 16,3-2-16-16,2 3 0 0,0 3 464 0,2 4 80 0,0-1 32 16,-2 4 0-16,1 3-272 0,-2 1-48 0,-1 6-16 0,-1 1 0 15,-3 3-288-15,-3 5-48 0,-3 4-16 0,-4 5 0 16,-2 4-256-16,-1 4 0 0,-3 0 0 0,1 6 0 16,-1-3 0-16,3 1 0 0,-1 2 0 0,6-3 0 15,2-3 144-15,2 5-16 0,2 1-128 16,4 0 192-16,5-1-192 0,3-2 0 15,5 1 0-15,4-3 0 0,3 3 192 0,1-7-64 0,4-2-128 16,-1 1 192-16,3-3-192 0,1-3 176 0,0-3-176 16,-1-6 160-16,-3-2-384 0,1-3-80 0,5-2-16 0,-2-6 0 15,-3 0 64-15,1-4 0 0,-3 0 0 0,0-8 0 16,-1-1 256-16,-3-2 0 0,-1-2 0 0,-1-5 0 16,0-1 624-16,-2-1 80 0,-2-2 0 0,0-3 16 15,-1-2-176-15,0-2-32 0,-1 1-16 0,-1-3 0 0,1 4-240 0,-2-1-64 16,0-6 0-16,-1 0 0 0,-2-4-192 0,-1 5 176 15,0 5-176-15,-2 3 160 0,1 3-160 0,-2 5 0 16,-2 4 0-16,0 4 0 16,-2 1-128-16,-1 6 128 0,-1 4-160 0,0 3 160 15,3 2-576-15,-2 2 0 0,-3 3-16 0,1 7-11184 16,0-3-2240-16</inkml:trace>
  <inkml:trace contextRef="#ctx0" brushRef="#br0" timeOffset="82774.75">12260 10548 32255 0,'-5'-10'2864'0,"1"4"-2288"0,1 1-576 0,3 4 0 15,0 1 0-15,-1-3-256 0,-2 0 32 0,0-6 0 16,-1-1-720 0,0 4-144-16,2 0-16 0,-1 4-16 0,2 4 736 0,1 1 160 0,0 4 32 0,-1 1 0 0,1 2 192 0,0 5 0 15,-1 1 0-15,-2 4 0 0,1 7 304 0,-3 6 144 16,-3 7 48-16,-3 4 0 0,-2 7 1040 0,-6 0 224 16,-3 0 32-16,-3-1 16 0,0 0-528 0,-3 8-128 15,-7 7 0-15,-2 10-16 0,-4 5-688 16,-1 3-144-16,0-2-32 0,0 2 0 0,1 6-48 0,-1 11-16 15,1 6 0-15,6-5 0 0,4-7-208 0,6-9 0 16,6-6 0-16,11-12 0 16,5-10-880-16,7-10-160 0,6-11-48 0,1-8 0 15,1-3-640-15,4-5-144 0,4-2-32 0,0-3-12560 0</inkml:trace>
  <inkml:trace contextRef="#ctx0" brushRef="#br0" timeOffset="83308.39">12890 10690 27647 0,'-11'4'2448'0,"1"-2"-1952"0,2 5-496 0,5-4 0 0,0 0 448 0,-3 3 0 0,-8 4 0 15,-7 6 0 1,-3 4-752-16,-4 4-144 0,2 2-48 0,3 2 0 0,2-2 496 16,2 2 0-16,2 3 0 0,0 4 0 0,2 0 0 0,0 3 240 0,-1 6-48 0,-1 3-16 15,-2 1 192-15,-1 3 32 0,2-2 16 0,1 2 0 16,2-6 736-16,2 3 160 0,3 3 32 0,2 2 0 15,0 0-336-15,2 4-64 0,1-3-16 0,2 1 0 16,1 0-480-16,2-4-112 16,3 0-16-16,3-1 0 0,1-1-320 0,4 0 0 0,4-1-160 0,5-1 160 15,6-2-864-15,4-3-64 0,2-3-16 0,3-6 0 16,2-9-1712-16,1-1-352 0,2-7-64 16,-3-6 0-16</inkml:trace>
  <inkml:trace contextRef="#ctx0" brushRef="#br0" timeOffset="84036.28">13386 11259 14735 0,'-3'0'1312'0,"2"0"-1056"15,0 0-256-15,1 0 0 0,0 0 1056 0,-2 0 160 0,1 0 16 0,-1 0 16 0,-2 0-160 0,-1 1-48 0,-1 4 0 0,0-1 0 0,-3 2 544 16,0 4 96-16,-2 2 32 0,-1 4 0 16,-3 3-304-16,-1 3-48 15,-1 3-16-15,-2 3 0 0,-2 5 128 0,-1-3 0 16,-2 3 16-16,-2 1 0 0,0 2-592 0,-2 1-128 0,-2-2-32 15,1-3 0-15,-1 3-400 0,-1-4-80 16,3-2 0-16,-1-2-16 0,1-1-240 0,1-3 0 0,-1-1 0 16,2-4 0-1,4-5-592-15,4-3-16 0,4-8 0 0,3-2-17760 0</inkml:trace>
  <inkml:trace contextRef="#ctx0" brushRef="#br0" timeOffset="84283.39">12865 11291 42383 0,'-4'-6'1872'0,"1"0"400"0,-2 3-1824 0,1 2-448 0,2 1 0 0,2 4 0 0,-2-2 384 0,1 2 0 16,0 5-16-16,1 1 0 0,5 3-592 0,3 6-112 15,7-1-32-15,3 1 0 0,5 3 176 0,2 2 48 0,4 3 0 0,2-4 0 31,-2 1-224-31,2 2-32 0,0-2-16 0,-2 2 0 16,-1-3-256-16,-4 1-48 0,0 5-16 0,-4-3 0 16,-2 0-128-16,-1-1-32 0,-2-1 0 0,-2-4 0 15,-1 1-1120-15,-2-2-224 0,0-3-64 0,0-3 0 0,0 2-160 16,-1-2-32-16,3 0-16 0,0-4-6640 0</inkml:trace>
  <inkml:trace contextRef="#ctx0" brushRef="#br0" timeOffset="84915.73">13293 10709 29487 0,'-4'0'2624'0,"1"0"-2112"16,0 1-512-16,3 1 0 0,0 0 928 0,0 0 80 0,0 4 16 0,1 3 0 16,2 2-640-16,3 4-112 0,5 4-16 0,5 3-16 15,5 0-112-15,6 4 0 0,6 5-128 0,5 1 192 16,5 6-192-16,5 2 128 0,4 2-128 0,3 1 0 16,0 2 0-16,-3-3 0 0,-2 1 0 0,-8-5 0 15,-4 1 0-15,-5-1 0 0,-2 0 0 0,-5 3 0 16,-6 0 0-16,-5 2 0 0,-5 2 0 0,-6 3 0 15,-6 8 368-15,-8 1-32 0,-4 0 0 0,-6-3 0 16,-2-6 320-16,-4 2 64 0,-3-3 16 0,1-3 0 16,3-3-384-16,-2-3-80 0,0 1-16 0,1-5 0 15,2-2-256-15,1-3 0 0,2-3-208 0,-2-3 80 16,4-5-1264-16,-1-4-240 0</inkml:trace>
  <inkml:trace contextRef="#ctx0" brushRef="#br0" timeOffset="86134.6">14295 11456 24879 0,'-3'0'2208'0,"1"0"-1760"16,2 0-448-16,0 0 0 16,0 2 736-16,0-2 64 0,1 0 16 0,-1 1 0 0,0 4-80 0,2-3-16 0,2 1 0 0,-4-3 0 15,0 0 16-15,21 13 0 0,-10-11 0 0,4 1 0 31,2-3-496-31,1 0-112 0,1-3 0 0,1 3-128 0,-2-2 352 0,1 0-32 0,1 0-16 0,2-1 0 16,-1 2 32-16,0 1 16 0,-1 0 0 0,-4 0 0 16,-1 0-352-16,-3 0 0 15,-2 1 0-15,-1-1 128 0,-2 3-128 0,0-3-128 16,-2 2 128-16,1-2-192 0,-1 0-128 0,0-2-48 16,1 2 0-16,0-3 0 0,1 0 144 15,1 0 32-15,0 0 0 0,1-1 0 0,1 1 64 16,-1 0 128-16,3 0-208 0,-2 2 80 0,0-2 128 15,1 3-160-15,3 0 160 0,-2 0-160 16,-1 3 160-16,0-2 0 0,-2 2 0 0,-1-1 0 16,-3 2 0-16,-1-2 144 0,-1 2-144 0,-3-3 160 0,0 4 160 15,-3-1 16-15,-1-2 16 0,1-2 0 0,-2 2-64 0,0 0-16 16,0-4 0-16,-1 2 0 0,1-2 96 0,0 0 16 16,1-2 0-16,0 0 0 0,1 0-32 0,-1-4 0 0,1 2 0 0,0-3 0 15,0 2-112-15,0 1-32 0,-2 0 0 16,0-4 0-16,0 3-208 0,-1-1 0 0,-3-2 0 15,0 1 0-15,-1 2 0 0,-2-2 0 0,1 2 0 0,-3-2 0 16,-2 3 128-16,0-4-128 0,1 1 0 0,0 2 144 16,3-4 48-16,0 3 0 0,1-2 0 0,2-1 0 15,3 4 0-15,0-3 0 0,2-1 0 0,1 0 0 16,5 0-192-16,0 0 0 0,2-1 0 0,2 5 128 16,3-2-336-16,1 2-80 0,-1 4-16 0,1 0 0 15,0 3-480-15,1 0-112 0,0 0 0 0,2 0-16 16,-1 1 192-16,-1 1 32 0,-1 1 16 0,1 1 0 15,-1-2 224-15,0 3 64 0,0 0 0 0,-3 1 0 16,1 2-128-16,-2 0-32 0,-1 2 0 0,-1 0 0 0,-1 2 272 0,-1-2 48 16,-2 1 16-16,0-1 0 0,0 3 592 0,0-3 112 15,0-1 16-15,-2 4 16 0,1-3 256 0,0 0 48 16,0 2 16-16,-1 3 0 0,0-3-448 0,0 4-80 16,-2 0-32-16,0 0 0 0,-1 3-128 0,-1-2-32 15,-1 4 0-15,-1-5 0 0,2-1 192 0,-1-1 16 16,0 1 16-16,-1 1 0 0,-2 0 80 0,0-3 16 0,0 2 0 15,1-5 0-15,2 0-256 0,0-1-64 0,2-6 0 0,1 0 0 32,1-3-784-32,2 0-176 0,1-5-16 0,1 0-15824 0</inkml:trace>
  <inkml:trace contextRef="#ctx0" brushRef="#br0" timeOffset="87087.45">15773 9701 18431 0,'-3'-6'1632'0,"-1"0"-1312"0,2 3-320 0,0 2 0 15,1 1 896-15,-1 0 128 0,-3-6 0 0,-4-1 16 16,-2-1-1840-16,-4 0-368 0,-2-1-80 0,-2 0-16 16,1-1 480-16,-1 4 80 0,-2-3 32 0,-1 2 0 0,1 1 384 0,-4-3 80 15,-1 3 16-15,-2 0 0 0,-2 2 352 0,-2-2 80 16,0 6 16-16,-2-3 0 0,1 6 1008 0,-3-3 208 31,-1 6 32-31,0-2 16 0,2 4 208 0,2 0 32 16,2 3 16-16,4 1 0 0,3-2-816 0,4 0-144 0,4 0-48 0,2 0 0 0,2 1-624 0,2-1-144 15,3-3 0 1,2 2 0-16,1-1-448 0,1 0-64 0,1 0-32 0,2 2 0 31,0 0 0-31,2 3 0 0,-1-3 0 0,0 4 0 0,2-1 544 0,-1 3 272 0,2 0-16 0,0 2-16 16,2 5 480-16,0 3 112 0,4 2 0 0,0 9 16 0,1 3-336 0,0 7-64 16,1 6 0-16,1 6-16 0,-1 12-304 0,0 2-128 0,0 5 0 0,-3 4 128 46,0 0-832-46,0 11-192 0,-2 11-16 0,1-5-16 0,-2-3-112 16,-1-1-32-16,-2 1 0 0,-1-1 0 0,-2-1 784 0,-4-2 160 0,-1 0 128 0,-1 2-192 16,0 4 1264-16,-2 1 240 0,1 1 48 0,-3 1 16 0,0 2-96 0,-1-1-32 15,1 0 0-15,0 15 0 0,0 11-704 0,0 6-144 16,-1 6-16-16,1 5-16 0,-1 7-368 16,-1 0 0-16,1 9 0 0,0 0 0 15,-1-6-464-15,1-6-176 0,0-9-16 0,1-18-16 16,3-18-480-16,-2-3-112 0,1-6-16 0,-2 3 0 0,-3 6 3056 0,1-5 592 15,-2-5 128-15,1-5 32 0,-1-10-2224 0,-1-3-448 16,-1-7-96-16,0-6-16 0,0-5 768 0,2-5 128 16,6-2 48-16,2-4 0 0,2-5-688 0,1-4-144 15,2-1-32-15,2-8 0 0,2-1 464 0,1-3 96 0,-1-5 0 16,1-2 16-16,1-2-592 0,0 0-128 0,0 0-32 16,0-1 0-1,-1 1-176-15,-1-3-48 0,0-1 0 0,0-2 0 0,1-3 576 0,0 2 0 0,0-3 0 0,-1 0 0 16,1 1 560-16,1-4 160 0,0 0 48 0,0 1 0 15,0-4-192-15,0-3-48 0,-2 2 0 0,1-2 0 16,0 3-224-16,1-3-48 0,0-2-16 0,1 3 0 16,1-1-240-16,3 3 144 0,1 0-144 0,2 0 128 15,3 3-128-15,1 0 0 0,3 2 0 0,2 4 0 0,3-3 0 16,2 1 0-16,2-1 0 0,1-1 128 16,1-1-128-16,0-2-176 0,-1-2 48 0,-2 0 0 0,-3 0 128 0,1-2 0 15,0-2 0-15,-1-1 0 16,-1-1-288-16,4-1-128 0,0-6-32 0,4-3-17600 15</inkml:trace>
  <inkml:trace contextRef="#ctx0" brushRef="#br0" timeOffset="88261.48">23694 9597 26719 0,'-4'-10'2368'0,"1"4"-1888"0,3 2-480 0,0 4 0 0,0 0 1024 0,2 0 128 15,-2-5 0-15,1-1 16 0,3-1-912 0,2 1-256 16,2 2 0-16,6 1 128 0,3 3 128 0,6 0 0 16,3 3 16-16,3 1 0 0,6-2-32 0,4 2-16 0,6-2 0 0,4 2 0 15,5-4 32-15,0 0 16 0,0 0 0 0,1-3 0 16,3 2 32-16,-4 1 0 0,-1 0 0 16,-3-2 0-16,-4 2-48 0,-5 0 0 0,-4 0 0 15,0 0 0-15,1 0-112 0,-2 2-16 0,-4 2-128 0,-5 0 192 16,-5-2-192-16,-4 4 0 0,-6-2 0 0,-3 0-160 15,-3 2 352-15,-2 3 80 0,-3-2 16 0,-1 2 0 16,-3 0 288-16,0 4 64 0,-2 0 16 0,-3 2 0 16,0 1-272-16,-5 0-48 0,0 5-16 15,-5 2 0-15,1-1-192 0,-4 4-128 0,-2 2 160 16,0 3-160-16,0 1 0 0,2 3 0 0,0 3 0 0,4 6 0 0,2 0 0 16,0 9 0-16,3 9 0 0,2 10 0 0,1 1 0 0,2 6 128 15,2 0-128-15,2 10 0 0,2 11 0 0,1-2 0 16,2-3 0-16,2 4 0 0,2 8 0 0,3 0 0 15,1-2 0-15,0-1 0 0,1-6-128 0,-1 3 128 16,0 4 0-16,-1-1 0 0,0-2 0 0,1-1 0 16,0 3 0-16,1-3 0 0,-1 2 0 0,0-2 256 15,0-5-64-15,0-1 0 0,0-6 272 0,-1 2 48 16,4-3 16-16,-1 1 0 0,1 0-320 0,0 1-64 16,-1-4-16-16,1-1 0 0,0-2 0 0,2 0 0 15,0-2 0-15,1-5 0 0,3-1-400 0,-1-2-96 16,3-5-16-16,-1-2 0 0,0-1 128 0,0-2 0 15,-1-4 16-15,0-3 0 0,-3 0 240 0,-2 0 0 16,-4-3 0-16,-3-2 0 0,-3-1 0 0,-3 0 0 16,-4-3 208-16,-3-3-64 0,-4-2 304 0,-1-3 48 15,0-2 16-15,-2-9 0 0,-1-2-240 0,-2-4-32 0,-3-1-16 0,0-2 0 16,-1 1 352-16,-1-4 64 0,0 2 0 16,0-4 16-16,0 3-336 0,0-6-64 0,0 2 0 0,1-5-16 15,-1 0 144-15,0-2 48 16,0 0 0-16,0 0 0 0,-2 1-272 0,2-1-160 0,-1-3 192 0,1 2-192 15,0-1 0-15,0-1-176 0,-1 0 0 0,1 1 0 16,0-1-656-16,0-3-128 0,0 0-16 0,1-7-20016 16</inkml:trace>
  <inkml:trace contextRef="#ctx0" brushRef="#br0" timeOffset="98502.49">29649 14876 36863 0,'5'-16'3264'0,"-4"6"-2608"15,0 4-528-15,-1 0-128 0,0 6 816 0,-1 0 128 0,1 0 16 0,-3 0 16 32,1 0-1936-32,-2 3-384 0,-2 0-64 0,-4 4-32 15,-1 6 448-15,-4-1 96 0,-5 7 0 0,-3 3 16 0,-7 3 1648 16,-4 3 336-16,-6 5 64 0,-7 7 16 0,-5 5-160 0,-3 3-16 0,-2 5-16 0,-4 0 0 16,-1 2-464-16,-3 1-80 0,-1 4-32 0,-1 3 0 15,3 1-96-15,1 2-32 0,0 2 0 0,0 0 0 16,2-5-32-16,1 4-16 15,0-1 0-15,5 0 0 0,5-4-240 0,7-3 0 0,5-2 0 0,7-4 0 16,4-6 256-16,3-5 0 0,4-5 0 0,2-5 0 16,2 1-96-16,0-3-16 15,1-5 0-15,1 1 0 0,1-4-144 0,-2 1 0 0,1-5 0 0,0-2 0 0,2-3 0 0,0-1 0 16,1-5 0-16,-1 0 128 0,1-4 96 0,3 0 16 16,-1-6 0-16,3 0 0 0,1-1 64 0,1-5 16 15,3-1 0-15,1-2 0 0,2-2-32 0,2-2 0 16,4 1 0-16,0-4 0 0,3-4-288 0,2-1 0 15,2-2 0-15,-1 1 0 16,1 0 0-16,0-1 0 0,0-1 0 0,1 1 0 0,-2 1 192 0,0-1-64 0,0 0 0 0,-2-2-128 31,0 3 0-31,-3-3 0 0,0-1-160 0,-2 3 160 16,1-1 0-16,-3 1 0 0,-3 0 0 0,0 2 0 16,-2 1 0-16,0 1 0 0,-2 0 160 0,0 0-160 0,-1 4 0 0,1 5 0 15,-2 0 0-15,0 3 0 0,1 7 0 16,-1 0 0-16,2 1 0 0,-2 4 0 0,0 2-144 0,-1 5 144 0,0 3-128 0,-3 4 128 15,-2 6 0-15,-3 4 0 16,-3 9 0-16,-3 2 0 0,-3 4-192 0,-2 1 64 16,-1 1 0-16,-1-1 0 0,3-5 128 0,-1-3 0 15,2-1 0-15,0-1 0 0,2-1 0 0,0-1 0 16,3-2 0-16,1-1 128 0,1-3 128 0,1-2 48 0,2 2 0 0,1-5 0 0,3-3 0 0,5 1 0 16,1-5 0-16,5 0 0 0,3-2-48 0,4-1-16 15,5-2 0-15,3 2 0 0,7-5-64 0,6 2-16 16,7-2 0-16,8 0 0 0,6-2-160 0,7-2 160 15,9-2-160-15,5 2 160 0,1 0-384 0,7 0-80 16,7 0-16-16,4-2-22240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2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3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4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5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7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8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9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0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1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12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13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14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15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16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17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18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19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20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21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22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23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24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25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26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27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59.6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4949 17853 115 0,'0'0'0'0,"0"0"10"0,0 10-10 0,0-10 0 15,-10 0 0-15,3 0 0 0,7 0 272 0,-4 0 53 16,4 0 11-16,-3 0 1 0,-8 0-234 0,4 0-47 16,7 0-10-16,-7 0-2 0,-3 0-3 0,-5-4-1 15,8 8 0-15,4-4 0 0,-8 0-28 0,1 0-12 16,-1 0 8-16,0-4-8 0,4 4 12 0,-3 0-4 16,-1 0 0-16,-3-6 0 0,4 6 27 0,-1 0 5 15,-3 0 0-15,3-3 1 0,-3-3-17 0,-3 6-3 0,-1-10-1 16,0 10 0-16,4-9 13 0,-3 9 3 15,-1-6 0-15,0 3 0 0,-6-4-4 0,6-2 0 0,0 9 0 16,-6 0 0-16,2-3 0 0,1-4 0 0,4 7 0 0,-5 0 0 16,1 7-21-16,4-7-11 0,-5 0 10 0,8 0-10 15,-7 3 0-15,7-3 0 0,-4 0 0 0,4 0 0 16,0 6 0-16,0-3 0 0,4-3 0 0,-1 0 0 16,0 0 0-16,1 7 0 0,3-7 0 0,-4 0 0 15,4 0 0-15,4 3 0 0,-5 3 0 0,8-6 0 16,0 0 0-16,0 0 9 0,-7 6-9 0,7-6 8 15,0 3-8-15,0-3-11 0,0 0 3 0,0 0 0 16,7 10-2-16,4-1 0 0,-11-9 0 0,11 0 0 0,-1 0 10 16,11 0 0-16,-6 0 0 0,6 0-8 0,-7-9 8 0,10 9 0 15,1-10 0-15,3 7 0 0,1-3 0 0,2-3 0 16,5 2 0-16,-1-2 8 0,0-1-8 16,0 1 0-16,1 0 8 0,-1-1-8 0,0 4 9 15,1 3-9-15,-12-3 12 0,5-4-12 0,2 7 0 16,-3-3-14-16,4-4 1 0,-11 1 0 0,4 3 21 0,0 3 4 15,-1-4 0-15,1 4 1 0,-7-3-13 0,-1 3 0 16,1 3 0-16,0-7 0 0,-4 4 0 0,0-3 0 16,-3 6 0-16,-1-3 0 0,1-3-8 0,-11 6 8 15,0 0-12-15,0 0 12 0,0 0 0 0,0 0 9 16,0 0 1-16,0 0 0 0,0 0 2 0,-11 6 1 0,-3-6 0 16,-4 3 0-1,1-3-1-15,-1 0-1 0,0 6 0 0,-3-6 0 16,-7 3-11-16,7 4 0 0,-4-4 0 0,-7 3-11 0,4-3 11 0,-4 4 0 0,4-4 0 15,-3 3 0-15,-5 0 0 0,4-3 0 0,-3 4 0 16,0-4 0-16,0 6 0 0,-8 1 8 0,1-4-8 16,0-3 8-16,-1 10-8 0,8-1 0 0,-7-3 0 15,6 1-8-15,-2-1 8 0,2 1 0 0,8 5 0 0,-7-5 0 16,0 5 0-16,3-11 0 0,4 11 0 0,3-5 8 16,0-1-8-16,1 0-10 0,-1 1 10 0,14-1-13 15,-10-2 5-15,7 2 8 0,0 0-13 0,3-2 5 16,4-4 8-16,4 6-10 15,3-9 10-15,0 0-10 0,-4 6-5 0,4-6-1 16,4 4 0-16,6-4 0 0,1 6 16 0,3-3 0 16,0 3 9-16,7-6-9 0,4 0 0 0,0 0-21 15,3 0 3-15,4-6 1 0,-4 3 17 0,7 3-12 0,-3-6 12 0,3 2-10 16,0-2 10-16,1 3-8 0,-5-6 8 0,5-1-8 16,6 4 8-16,-3-3-10 0,0 2 10 0,3-2-10 15,-7-1 10-15,1 1 0 0,2 0 0 0,-2 6 0 16,-8-10 0-16,4 10 0 0,-4-3 0 0,4 2 0 15,-8-2 0-15,-3 6 0 0,4-3 0 0,-7-3 8 16,-1 6 18-16,1 0 4 0,-4-3 1 0,-3-4 0 0,3 7-31 16,-4 0 8-16,-10 0-8 0,0 0 0 15,0 0 14-15,0 0 0 0,0 0 0 0,0 0 0 0,0 0-4 16,0 0-1-16,-10-3 0 0,3-3 0 0,-4 6-9 16,-3-6 10-16,-7 6-10 0,7 0 10 15,-11-3-10-15,7 3 0 0,1 0 0 0,-8 0 8 16,0 0-8-16,4 0 8 0,-3 0-8 0,-8 0 8 15,4 0-8-15,3 0 0 0,-7 0-10 0,4 0 10 16,3 3 0-16,-6-3 0 0,6 0 13 0,-3-3-4 0,6 3-9 16,-2 0 0-16,3 3-10 0,-1-3 10 15,5 6-34-15,3-6-1 0,-8 6 0 16,8-3 0-16,4 7-175 16,-4-4-35-16,-7 7-7 0,6 2-2 0</inkml:trace>
  <inkml:trace contextRef="#ctx0" brushRef="#br0" timeOffset="1443.64">13691 17859 1148 0,'0'0'51'0,"0"0"10"0,-7-6-49 0,4 6-12 0,3 0 0 0,-7-3 0 0,0-3 73 0,0 3 12 16,0-4 3-16,3 7 0 0,-7-3-48 0,1-3-10 15,3 6-2-15,-4-6 0 0,1 3-4 16,-1 3 0-16,0-7-1 0,1 7 0 16,-4-3 24-16,3-3 5 0,-3 6 0 0,0-3 1 15,-4-4 1-15,4 7 0 0,-3-3 0 0,2-3 0 0,-2 6-14 0,-1 0-2 16,1 0-1-16,-5 0 0 0,1 0-11 0,0 6-2 15,-4-6-1-15,1 3 0 0,-5 4-13 16,1-4-2-16,-4 6-8 0,4-9 12 0,-7 7-12 0,0 2 0 16,-1 0 8-16,-2 1-8 0,2-1 12 0,1-3-1 15,0-2 0-15,-1 5 0 0,1-3 1 0,0 4 1 16,-4-4 0-16,4-3 0 0,0 6-13 0,-1-9 0 16,5 7 0-16,2-4 0 0,-2-3 0 0,6 0 11 15,4 6-11-15,0-3 10 0,6-6-10 0,1 6 0 0,4-3-12 16,-1 7 12-16,11-7-22 0,0 0 3 0,0 0 1 15,0 0 0 1,4 9-16-16,3 0-3 0,3 1-1 0,8-4 0 0,3-3 14 0,4 3 2 0,-1-2 1 0,8 2 0 16,4-3 9-16,2 3 3 0,1 1 0 0,0-4 0 15,0-3 9-15,3 0-12 0,0 0 12 0,4 0-12 16,0 0 12-16,4 0 8 0,2 0-8 0,1 0 11 16,-3 6-11-16,-1-3 0 0,4-6 0 0,-7 3 0 15,0 3 0-15,0-3 0 0,-1 0 0 0,1 0 12 16,-3-3 0-16,-1 6 1 0,-3-6 0 0,0 3 0 15,-1-6-1-15,-2 6 0 0,-5 0 0 0,-2 0 0 16,-5 0 12-16,-2 0 1 0,-1 0 1 0,-7-3 0 16,0 3-26-16,-7-7 0 0,0 7 0 0,-7 0 0 15,0 0 14-15,0 0 1 0,0 0 0 0,-7 0 0 16,-4-6-4-16,-3 6-1 0,-3-3 0 0,-5-3 0 16,-9 6-10-16,3 0 10 0,-4 0-10 0,-4 0 10 0,1 0 3 0,-4 0 1 15,1 6 0-15,-1-6 0 0,0 0 7 0,0 0 2 31,0 3 0-31,-3 3 0 0,0-6-23 0,-4 0 0 0,4 0 0 0,-4 0-8 0,0 10 16 0,-4-10 3 16,1 0 1-16,3 6 0 0,0-3-12 0,0-3 0 16,1-3 0-16,-1 3 0 0,0 0 0 0,4 3 0 15,-1-3 0-15,4 0 0 0,-3 0 0 0,7 0 0 16,3 0 0-16,4-3 0 0,3 3 0 0,4 0 0 16,0 0 0-16,7 3 0 0,0-3 0 15,3 0-11-15,0 0 3 0,8 0 0 16,3 0-15-16,0 0-2 0,0 0-1 0,0 0 0 15,0 0 0-15,0 0 0 0,0 0 0 0,10 0 0 16,-3 6-16-16,11-2-3 0,3-4-1 0,0 6-608 16,4-3-122-16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6:31.6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7435.7">14692 12839 752 0,'0'0'33'0,"0"0"7"0,0 0-32 0,0 0-8 15,0 0 0-15,0 0-332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7:19.65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182.23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1577.49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2156.36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5179.28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6008.08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330.59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6979.62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11447.34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12467.14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2895.74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3443.79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36916.17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37281.28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38001.32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38479.39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38803.92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40029.28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41355.11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42174.93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42713.89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43512.25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43882.23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44506.59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45291.32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45715.23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46272.68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47788.33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  <inkml:trace contextRef="#ctx0" brushRef="#br1" timeOffset="51567.53">3387 5376 2314 0,'0'0'51'0,"0"0"10"0,0 0 3 0,3-6 1 0,1 2-52 0,-4 4-13 0,7-6 0 0,-7 3 0 0,3-3 47 0,-3 6 6 15,0 0 2-15,0 0 0 0,0 0-39 0,11 9-7 16,-1 1-1-16,1 5-8 0,-4-5 0 0,4 5 0 16,6-5 0-16,-3 9 0 0,1-4 0 15,-1-2 0-15,3 2 8 0,1-5-8 0,3 9 0 0,-7-10 0 16,7 7 0-16,-6-7 0 0,6 7 0 0,-11-4 0 16,8-2 0-16,3-1 0 0,-10 1 0 0,-1 2 0 15,4 1 0-15,0-7 0 0,-3 3 0 16,0 1 0-16,3-1 0 0,-4 1 0 15,1-1-33-15,3 7-4 0,-3-7-1 0,3 0 0 16,0-5-150-16,-4 2-29 0,5 3-7 16,2-9 0-16</inkml:trace>
  <inkml:trace contextRef="#ctx0" brushRef="#br1" timeOffset="52006.73">4135 5197 1555 0,'0'0'138'0,"0"0"-110"0,0-6-28 0,-7 3 0 0,3-4 124 0,4-2 19 16,0 9 4-16,0-3 1 0,0 3-112 0,0 0-21 15,-4-6-5-15,4 6-1 0,0 0-9 0,-7 0 0 16,-3 6 0-16,3-3 0 0,-4 13-11 0,1-4 11 16,-1 4-8-16,7 3 8 0,-6-4 0 0,3 1 0 15,0 3 0-15,0 0-8 0,3 6 8 0,-6-3 11 16,3 3-3-16,0 9 0 0,-1-5 24 0,-2 5 4 15,3 1 0-15,-4-4 1 0,4 13-1 0,0-3 0 16,-11 2 0-16,4 4 0 0,0-3 0 0,4 3-1 16,-11 4 0-16,3-4 0 0,-3-3-35 0,7-1 0 15,-8-5 0-15,8 0 0 0,-7 2 0 0,7-2-14 16,-7-10 4-16,3 7 1 16,1-10-176-16,-1 3-35 0</inkml:trace>
  <inkml:trace contextRef="#ctx0" brushRef="#br1" timeOffset="53125.95">4505 5413 345 0,'0'0'15'0,"0"0"4"0,-7 0-19 0,3 0 0 15,4 0 0-15,-7-3 0 0,7-3 197 0,-3 3 36 16,3-3 7-16,-4 6 2 0,4 0-121 0,0 0-24 16,0 0-5-16,0 0 0 0,0 0 8 0,0 0 1 15,0 0 1-15,0 0 0 0,14-3-34 0,-3 3-6 16,0 0-2-16,3 3 0 0,-4 3-41 0,4-3-9 15,-3 3-2-15,0-3 0 0,6 4-8 0,4-7 0 16,-3 0 0-16,0 3-11 0,6-3 11 0,-10 0 0 16,11-3 0-16,-4-4 0 0,4 4 0 0,0-3 0 15,-1 3 0-15,-2-3 0 0,2-4 0 0,-3 10-12 16,4-3 12-16,-11-3-12 16,4 6-85-16,-1 6-18 0,-6-3-3 0,-4 7-438 15,0-4-88-15</inkml:trace>
  <inkml:trace contextRef="#ctx0" brushRef="#br1" timeOffset="53559.94">4456 5714 2055 0,'0'0'91'0,"0"0"19"0,0 0-88 0,7-6-22 15,0 6 0-15,-4-9 0 0,8 9 22 0,-1 0 0 16,5-3 0-16,-1 3 0 0,3-7 10 0,1 7 1 16,0 0 1-16,6 0 0 0,-6 0-34 0,3 0 0 15,4 0 0-15,-4 0 0 0,4 0-11 0,-8 0-9 0,1 0-1 0,0 7-1 31,-1-4-10-31,1-3-3 0,-1 6 0 0,-2-6 0 16,-1 3-57-16,7-3-12 0,-7 0-3 0,7-3-437 0,-7-3-87 0</inkml:trace>
  <inkml:trace contextRef="#ctx0" brushRef="#br1" timeOffset="54977.54">5803 4253 1278 0,'0'0'56'0,"-7"10"12"0,0-4-54 0,0-3-14 0,4 3 0 0,-5-6 0 16,-2 7 87-16,3-4 14 0,0 3 3 0,-4-3 1 0,4-3-25 0,-3 10-4 16,-1-10-2-16,0 0 0 15,1 0-26-15,-4 0-6 0,0 0-1 0,-1 0 0 0,-6 0-13 16,7 6-4-16,-11-6 0 0,-3 3 0 0,11 3 4 0,-8-6 0 15,0 0 0-15,1 10 0 0,-5-4-28 16,5-3-11-16,6-3 1 0,-7 9 0 0,1-9 10 0,6 7 0 16,0-14 0-16,8 14 0 15,-4-7 0-15,-4 3 0 0,4-6 0 0,3 3 0 0,1 0 0 0,3 0 11 16,0 0-11-16,7 0 12 0,0 0 3 16,0 0 1-16,-11 0 0 0,4 0 0 0,7 0-5 0,0 0-1 15,0 0 0-15,-4 9 0 0,4-6-10 0,0 7 0 16,0-1 0-16,4-3 0 0,-1 4 0 0,1 9 0 15,3-13 0-15,4 3 0 0,-11 7 0 0,7-4 0 16,3-2 0-16,-3-1 0 0,-3 10 0 0,3-6 0 0,0-1 0 16,0 4 0-16,-3-4 0 0,3 10 0 0,-7-3 0 15,7 3 0-15,0 0 0 0,-7 6 0 0,3 0 0 16,4 10 0-16,-3-3 8 0,-1 5-8 0,4-2 0 16,-3 9 8-16,-4-3-8 0,7 6 12 0,-7-3-12 15,0 6 12-15,4 1-12 0,-4-7 0 0,0 6 0 0,0-3 0 16,0-3 0-16,7-3 0 0,-7-6 8 0,0 6-8 15,0-3 16-15,0-4 2 0,0 1 0 0,0 6 0 16,0-10 0-16,0 13 0 0,0-6 0 0,0-3 0 16,0 6-18-16,3 3 10 0,1-4-10 0,-4 1 8 15,0 0-8-15,0 3 0 0,7 3 0 0,-7-2 0 16,0 5 10-16,0-9-10 0,0 3 12 0,0-3-12 16,0 6 20-16,0-13-2 0,0 1-1 0,0 3 0 15,0-7-5-15,3-2 0 0,-3 2-1 0,7-6 0 16,-7 7-11-16,4-7 10 0,-4 3-10 0,3-2 10 0,1-1 1 15,-1-3 0-15,-3 3 0 0,4 0 0 0,-4-2-1 16,7 2 0-16,-7-3 0 0,-7 3 0 0,7-3 1 16,-4 3 0-16,1 4 0 0,-4-4 0 0,3 0-3 0,-3 0-8 15,4 4 12-15,-11-1-4 0,7-6-8 0,3 10 0 16,-3-7 0-16,0 0 0 0,3-3 0 0,1 0 8 16,-1-6-8-16,4 0 0 0,-7 0 8 0,4-4-8 15,3-2 0-15,0 3 8 0,0-7-8 0,-7 0 8 16,7 1-8-16,0-4 8 0,0 4-8 0,0-10 12 15,0 0-12-15,-4 9 12 0,4 0 8 0,-3-2 1 16,3-4 1-16,0 6 0 0,-7-3-22 0,3 4 0 0,4-7 0 16,0 3 0-16,-7 4 0 0,7-10 0 0,-4 6 0 15,1-3 0-15,-1 7 0 0,4-10 0 0,0 0 0 16,0 0 0-16,-3 6 0 0,3-6 0 0,0 0 0 0,0 0 0 16,0 0 0-16,0 0 0 0,3 3 0 0,-3-3 0 15,0 0 8-15,0 0 0 0,0 0 0 0,7 6 0 16,-7-6 1-16,0 0 1 0,0 0 0 0,11 3 0 15,-11-3-10-15,0 0 0 0,11 7 0 0,-11-7 8 16,0 0-8-16,3 6 0 0,-3-6 0 0,11 3 0 16,-11-3 0-16,10 0 0 0,-3 0 0 0,0 0 0 15,-7 0 0-15,11 6 0 0,0-12 0 0,-8 6 0 16,8 0 0-16,-1 0 12 0,-3-3-12 0,4 3 12 16,0 0-12-16,-1 0 10 0,4 3-10 0,0-3 10 15,4 0-10-15,0 6 0 0,-1-3 0 0,8-3 0 16,-14 10 0-16,6-4 0 0,-3-3 0 0,4 4 0 0,-4-4 0 15,0 3 0-15,0-6 0 0,-3 3 0 0,-1 3 0 0,5 1 0 16,-8-4 0-16,3-3 0 0,-3 6-22 0,-7-6 3 16,0 0 1-16,11 3 0 15,-11-3-72-15,7 0-14 0,0 0-4 0,3 0 0 16,-10 0-104-16,11-3-20 0</inkml:trace>
  <inkml:trace contextRef="#ctx0" brushRef="#br1" timeOffset="55951.27">5927 4554 824 0,'0'0'36'0,"0"0"8"0,0 0-35 0,0 0-9 0,0 0 0 0,0 0 0 15,0 0 41-15,0 0 7 0,0-6 0 0,0 6 1 16,0 0 10-16,0 0 1 0,-4-3 1 0,4 3 0 15,-3-6-5-15,-4 6-2 0,3 0 0 0,4 0 0 16,-7 0 2-16,3 0 1 0,-6 6 0 0,3-3 0 16,0 3 8-16,0-3 2 0,0 4 0 0,3 2 0 15,-3 0-26-15,0 7-5 0,3-3 0 0,-10 2-1 16,7 4-26-16,4 0-9 0,-8 6 0 0,4 3 9 16,0-3-9-16,-3 4 0 0,2 2 0 0,5-3 0 15,-1 0 0-15,4 7 0 0,0-10 9 0,0-3-9 16,7 6 12-16,1-3-3 0,-5 0 0 0,4 0 0 15,0-3-9-15,4-6 8 0,-1 3-8 0,1 0 8 16,-1-4-8-16,1 1 10 0,0-7-10 0,3 1 10 0,-4-1-2 16,8-6-8-16,-4 4 12 0,4-4-4 0,-8 3 6 15,8-6 1-15,0-6 0 0,3 6 0 0,0-3 9 16,0 3 3-16,-7-7 0 0,7 4 0 0,-3-3-27 0,0 3-11 16,-1-7 1-16,1 4 0 0,0-3 18 0,-4-7 3 15,3 7 1-15,-6-1 0 0,3 1-12 0,-3-7 0 16,-4 4 0-16,0 2 8 0,-4-5 13 0,4 2 3 15,-7-3 0-15,0 1 0 0,0-4-6 0,-7 0-1 16,0 3 0-16,4-6 0 0,-4-3-9 0,-4 10-8 16,0-14 12-16,1 11-12 0,-1-7 8 0,1 6-8 15,-4 0 0-15,3-6 0 0,4 9 15 0,-4-6-4 16,-6 6-1-16,3-2 0 0,-1 2-10 0,1 7 0 0,0-10 0 16,4 9-11-16,-1 4 11 0,-3-3 0 0,-4-1 10 15,8 7-10-15,-4-3 0 0,0 3 0 0,-1-4 0 0,1 7 0 16,4 0 0-16,-4-3-15 0,3-3 5 0,0 6 1 15,1-3-10-15,-1 3-1 0,1-6-1 0,-1 6 0 32,4 0-20-32,-4 0-4 0,11-7-1 0,0 7-627 0,0 0-126 0</inkml:trace>
  <inkml:trace contextRef="#ctx0" brushRef="#br1" timeOffset="58512.25">6011 5831 172 0,'0'0'16'0,"0"0"-16"0,0 0 0 16,0-7 0-16,7-2 277 0,-7 9 53 0,0-3 10 0,0-4 3 15,0-2-191-15,0 6-37 0,-7-3-8 16,7-4-2-16,0 10-62 0,0 0-13 15,-7 0-2-15,4-6-1 0,-4 6-13 0,0 6-2 0,3-6-1 0,-3 6 0 16,0-2-11-16,0 5 0 0,-4 0 0 0,4 1 0 16,-3 6 0-16,3 2 0 0,-4 1 0 0,4 0 0 15,-4 6 0-15,1-6 0 0,-1 6 0 0,1-6 8 16,-1 0 16-16,4 6 4 0,-4-7 0 16,4 1 0-16,0 6 3 0,4 0 1 0,-1-6 0 15,1 6 0-15,3-3-19 0,0 0-3 0,0 0-1 0,3-3 0 16,1 6-9-16,3-6 0 0,3-3 0 0,1 2 0 15,-4-2 0-15,11-3-12 0,-11-7 2 0,10 3 1 16,-2-2-13-16,6-4-2 0,-7-6-1 0,7-4 0 16,4 1 11-16,-8 3 2 0,8-6 1 0,-4-1 0 15,0-6 11-15,-3 7 0 0,7-10 0 0,-4 4 0 16,0-4 12-16,0 0 0 0,4 0 1 0,-7-6 0 0,-1 9 3 0,4-6 1 16,-3-3 0-16,-4 10 0 15,0-7-7-15,0-3-2 0,-3 6 0 0,-4 0 0 0,-4-6 7 16,5 6 1-16,-8-6 0 0,0 0 0 0,0 3 3 0,-8 0 1 15,5 3 0-15,-11 0 0 0,3 1-10 16,-3 2-2-16,4-3 0 0,-12 6 0 0,1-2-8 0,4 5 8 16,-8 1-8-16,0 3 8 0,4-4-8 15,0 7 0-15,-7-3-10 0,3 6 10 16,4 0-44-16,0 6-2 0,3-3-1 0,-7 7 0 16,15-4-56-16,-11-3-11 0,6 7-2 0,1-1-448 15,4-3-90-15</inkml:trace>
  <inkml:trace contextRef="#ctx0" brushRef="#br1" timeOffset="60160.7">6068 6806 1656 0,'0'0'73'0,"0"0"15"0,0 0-70 0,0 0-18 16,0 0 0-16,0 0 0 0,-4 6 68 0,4-6 11 15,-3 9 1-15,3-2 1 0,0-7-47 0,0 12-10 16,0-2-1-16,3 5-1 0,-3-2-11 0,0 12-3 15,4-6 0-15,-1 6 0 0,4 0-8 0,-7-3 0 16,0 9 9-16,0-9-9 0,0 3 8 0,0 4-8 0,0-4 10 16,0 3-10-16,0-3 12 0,-7 3-4 0,4-3-8 0,-1 0 12 15,-3-6-12-15,4 9 11 16,3-9-11-16,0 6 10 0,-7 0-10 0,3-6 0 0,4 6 0 16,0-6-11-1,0 0-157-15,0-3-31 0,4 2-6 16,-4-18-2-16</inkml:trace>
  <inkml:trace contextRef="#ctx0" brushRef="#br1" timeOffset="67718.5">6523 4234 748 0,'0'0'67'0,"0"0"-54"0,0 0-13 0,0 0 0 16,0 0 188-16,0 0 36 0,0 0 6 0,0 0 2 15,-7 7-131-15,0-4-25 0,3 6-6 0,-3 1-1 16,7-1-13-16,-7-3-4 0,4 4 0 0,-1-1 0 16,4-9-41-16,0 0-11 0,0 0 0 0,0 0 0 15,0 0 0-15,0 0 12 0,0 0-12 0,7 10 12 0,0-10 3 0,0-10 1 16,0 10 0-16,4-3 0 0,-1-3 4 0,-10-4 2 15,8 4 0-15,-1 3 0 0,3-3 4 0,-6-4 1 16,6 1 0-16,1-1 0 0,-1 10-19 0,1-9-8 16,3 9 0-16,0-3 8 15,7 3-8-15,-10 0 8 0,10 0-8 0,0 0 8 16,-3 0-8-16,0 0 8 0,3 3-8 0,-11-3 8 0,8 0-8 16,-7 0 12-16,-1 6-12 0,1-6 12 0,-11 0 7 0,10 0 1 15,-10 0 1-15,0 0 0 0,0 0-3 16,0 0-1-16,7 0 0 0,-7 0 0 0,0 0-5 0,11 0 0 15,-11 0-1-15,0 0 0 0,0 0-11 0,0 0 8 16,0 0-8-16,0 0 8 0,0 0 7 0,0 0 1 16,7 3 0-16,-7-3 0 0,11 7-2 0,-4-4 0 15,-7-3 0-15,7 15 0 0,0-2-14 0,-4 0 11 0,1-1-11 0,-1 7 10 16,1 3-10-16,3-3 0 0,-7 3 9 0,0-7-9 16,7 14 0-16,-7-11 9 0,0 7-9 0,0-6 0 15,4 6 17-15,-1 4-3 0,-3-4-1 0,4 0 0 16,-1 3 4-16,1 0 1 0,-4 0 0 0,7 4 0 15,-7-1-6-15,0 4-2 0,3-4 0 0,1 0 0 16,-1 4-2-16,1-1-8 0,-1 4 12 0,1-4-4 16,-1 4-8-16,1 3 8 0,3-4-8 0,-4 1 8 15,1 6-8-15,0 0 0 0,-1-6 9 0,1 5-9 16,-4 11 8-16,7-13-8 0,-7-1 8 0,0 4-8 16,-7 0 23-16,7 0 0 0,-4 0 0 0,1 3 0 15,-1-3-3-15,0 0 0 0,1 0 0 0,-4 0 0 16,0 3-9-16,3-7-3 0,-3-2 0 0,4 6 0 15,-1-7-8-15,1-2 0 0,3-1 9 0,-7 4-9 0,3-3 0 16,1 2 8-16,3-2-8 0,0 9 0 0,0-7 0 16,-4 4 9-16,4-3-9 0,0-4 0 0,4 4 8 0,-4-10-8 15,0 6 0-15,0 1 0 0,0-1 9 0,0-5-1 16,0-1-8-16,0-3 12 0,0 9-2 16,0-5-1-16,0-1 0 0,0 0 0 0,0 4-9 15,-4-4 12-15,4 0-12 0,-3 6 12 0,-1-5-12 16,4-1 0-16,-7 3 0 0,3-3 8 0,1-2-8 0,-1-4 0 15,1 9 0-15,-1-9 8 0,4 3 1 0,-3 3 0 16,-1-3 0-16,1 0 0 0,3-6-1 0,0 9 0 16,-7-3 0-16,3-6 0 0,1 6-8 0,-1-6 8 15,-3 6-8-15,7-3 8 0,-11-3-8 0,4 6 0 0,0 0 0 16,0-6 8-16,4 0-8 0,-4 0 0 0,-4 6 0 0,4-10 0 16,7 4 0-16,-7-3 0 0,0-4 9 0,0-2-9 15,3 6 9-15,4-7-9 0,0 0 12 0,-7 1-12 16,7-1 12-16,-3 1-12 0,3-1 12 0,0-3-12 15,0 4 10-15,0-4-10 0,-7 3 8 0,7-6-8 16,-7 7 0-16,7-4 0 0,0-6 0 0,-4 3 0 16,4-3 0-16,0 7 0 0,0 2 8 0,0-9-8 15,0 0 0-15,0 6 0 0,0-6 0 0,0 0 0 16,0 0 0-16,0 0 8 0,-3 3-8 0,3-3 0 16,0 0 0-16,0 10 8 0,0-10-8 0,-4 6 0 15,4-3 8-15,0-3-8 0,0 0 8 0,0 0-8 16,0 0 8-16,0 0-8 0,0 0 8 0,0 0-8 15,0 0 0-15,0 0 0 0,0 0 8 0,0 0-8 16,0 0 0-16,0 0 0 0,0 0 0 0,0 0 0 16,0 0 8-16,0 0-8 0,-11 6 0 0,11-6 8 0,-3 0 7 15,-4 0 1-15,3 0 0 0,-6 0 0 0,-1-6-8 0,4 6-8 16,0 0 11-16,-7 0-11 0,3-3 13 16,1 3-4-16,-1 0-1 0,1-6 0 0,-4 6-8 0,-1 0 8 15,8 0-8-15,-7 0 8 0,4 0-8 16,-1 0 0-16,1 0 0 0,2 0 0 0,-2 0 0 0,3 0-11 15,-4 0 11-15,4 0-12 0,-7 0-8 16,7 0-3-16,-4 0 0 0,8-3 0 16,-8-4-61-16,4 7-13 15,0-9-3-15,0 3-1324 0</inkml:trace>
  <inkml:trace contextRef="#ctx0" brushRef="#br1" timeOffset="72651.48">3958 12933 694 0,'0'0'31'0,"7"-6"6"0,-7 6-29 0,4 0-8 0,3-10 0 0,-7 7 0 15,3-3 134-15,8-3 26 0,-11-1 4 0,11 1 2 16,-8-1-46-16,1 1-10 0,3 0-2 0,3 2 0 16,-10-2-55-16,4 3-11 0,3-4-2 0,-4 10-1 15,-3 0-39-15,0 0 0 0,0 0-12 0,0 0 4 16,4-9-4-16,-4 9-1 0,7-3 0 0,-7 3 0 15,0 0 32-15,0 0 6 0,0 0 2 0,0 0 0 16,0 0 39-16,0 0 8 0,0 0 2 0,0 0 0 16,0 0-29-16,0 0-6 0,0 0-1 0,0 0 0 15,0 0 0-15,0 0 0 0,0 0 0 0,-7-7 0 16,7 7 1-16,-7-3 0 0,7-3 0 0,-11 6 0 16,1-3-15-16,-1-3-3 0,0 6-1 0,1 0 0 15,-4 6-8-15,0-3-2 0,0-3 0 0,-11 6 0 16,7-3 4-16,-6 4 1 0,-1-4 0 0,-3 3 0 0,3-3 5 0,-7-3 1 15,4 6 0-15,-4-6 0 0,-3 0 5 0,-4 0 0 16,0 0 1-16,-7-6 0 0,-3 6-13 0,3 0-2 16,-3-3-1-16,-1 3 0 0,5 0-13 0,-5-6 8 15,4 6-8-15,0 0 0 0,1-3 8 0,2 3-8 16,-3 0 0-16,8 0 0 0,-5 3 0 0,8-3 0 16,-4 6 0-16,0-3 0 0,4 3 0 0,3-2-8 15,-3 2 8-15,7-3 0 0,3 3 0 0,-7-6 0 16,8 7 0-16,6-4 0 0,-7-3 0 0,4 0 0 15,7 0 0-15,3 0 9 0,-3 0-9 0,4 0 10 16,-1 0-10-16,4-3 10 0,7 3-10 0,0 0 0 16,0 0 0-16,0 0 0 0,11-7-11 0,6 7 3 0,-3-6 0 0,11 6 0 15,0-3-1-15,3 3 0 0,7 0 0 16,8 0 0-16,-1 0 9 0,14 3 0 0,1 3 0 0,3-6 0 16,3 7-13-16,-3-4-1 0,11-3 0 0,-8 9 0 15,4-9 0-15,8 0 0 0,-12 6 0 0,8-6 0 16,-8 4 14-16,-3-4 0 0,-3 6-10 0,-1-6 10 15,-3 0 0-15,3 0 0 0,-3 0 0 0,4 0 0 16,-8 0 0-16,8 0 0 0,-8 3 0 0,-3-3 0 16,-4 0 0-16,0 0 0 0,-3 0 8 0,0 0-8 15,-7-3 0-15,-4 3 0 0,-3 0 0 0,-8-6 0 16,-3 6 0-16,1 0 0 0,-8 0 8 0,-7 0-8 16,0 0 13-16,0 0-2 0,-11-4-1 0,0 4 0 15,-10-6-10-15,4 6 0 0,-15 0 0 0,4 0 0 16,-8 0 0-16,-6 0-19 0,0 0 3 0,-1 0 1 0,-6-3 15 15,3-3 16-15,4 6-3 0,-4 0-1 0,-3 0-12 0,3-3 0 16,0-4 0-16,7 7 0 0,-10-6 8 0,6 3-8 16,1-3 11-16,0 6-11 0,-1-4 12 15,8-2-12-15,-11 6 12 0,7 0-12 0,4-3 10 0,0 3-10 16,0 0 8-16,3-6-8 0,4 6 0 0,3 0-17 16,4 0 2-16,0-3 1 15,3 3-11-15,4 0-3 0,3 0 0 0,1 0 0 16,3 0-114-16,3 0-23 0,4 0-5 0,0 0-896 0</inkml:trace>
  <inkml:trace contextRef="#ctx0" brushRef="#br1" timeOffset="74251.42">3016 11836 403 0,'0'0'17'0,"11"0"5"0,-8-7-22 0,-3 7 0 16,0 0 0-16,4-3 0 0,-4 3 391 0,0 0 73 15,0 0 16-15,0 0 2 0,0 0-405 0,0 0-77 0,0 0-23 16,0 0-1-16,0 0 7 0,0 0 1 16,0-6 0-16,0 6 0 0,0 0 16 0,0 0 0 0,0-10 0 15,0 1 0-15,0 9 24 0,0 0 4 0,-4-6 2 16,4 6 0-16,0 0 7 0,0 0 2 0,0 0 0 0,0 0 0 15,-3-3 0-15,-8 3 0 0,1 3 0 0,-1 3 0 16,-3 3-4-16,3 1-1 0,-10-1 0 0,4 7 0 16,-5 3-6-16,1 0-2 0,4-1 0 0,-5 8 0 15,-2 2-9-15,-1-3-1 0,11 0-1 16,-7 3 0-16,7 0-1 0,3-3 0 0,-3 4 0 0,7-4 0 16,3-6-14-16,-3 9 0 0,4-9 8 0,3 3-8 15,3-10 0-15,-3 4 0 0,7 3 0 0,-3-4 0 16,3-2 0-16,0 2-10 0,4-5 2 0,-1 6 0 15,1-4 8-15,3-2 0 0,7-4 0 0,0-3 0 16,-7 3 0-16,11 0 11 0,-7-12-11 0,10 6 12 16,-3-6 3-16,-1 3 1 0,-6-7 0 0,7 1 0 0,3-7 0 15,-11-3 1-15,5 4 0 0,-8-4 0 16,7 0 12-16,-7-6 3 0,7 6 0 0,-7-9 0 0,-3 3-32 16,3-3 0-16,-3 0 0 0,-1-4 0 0,4 10 0 15,-10-9 0-15,3 9 0 0,-7-3 0 0,0 0 9 16,0 3-9-16,-11-3 8 0,8 9-8 0,-8-3 14 0,1 0-2 15,-5 1-1-15,5 2 0 0,-11 3-11 0,7-2 12 16,-8 5-12-16,5-5 12 0,-4 5-12 16,-1 1 0-16,8-7 0 0,-7 13 0 0,4-3-12 0,-1-4 1 15,4 7 1-15,3-3 0 16,-3 3-25-16,4-4-5 0,6 4 0 0,-7-3-1 16,8 6-134-16,-8 0-26 0,1-6-6 0,3 6-1 0</inkml:trace>
  <inkml:trace contextRef="#ctx0" brushRef="#br1" timeOffset="74555.86">3418 12309 2718 0,'0'0'120'0,"0"0"25"0,-7 0-116 0,0 0-29 16,7 0 0-16,0 0 0 0,-3 3 0 0,3-3 0 15,0 0-8-15,0 0 8 16,-11 6-117-16,1-6-17 0,-1 10-3 0,0-4-1 15,4-3-133-15,-3 7-26 0,-15 5-6 0,15-5-1 0</inkml:trace>
  <inkml:trace contextRef="#ctx0" brushRef="#br1" timeOffset="75048.48">3835 11713 2833 0,'-11'0'62'0,"8"7"13"0,-8-4 2 0,0 6 3 0,1-3-64 0,-1 10-16 0,4-3 0 0,0 2 0 16,-3 4-48-16,-1 0-12 0,4 0-4 0,0 6 0 15,-4 3-4-15,4 3 0 0,-3 1-1 0,-1 2 0 16,0 1-2-16,8 2 0 0,-8 4 0 0,-3-10 0 16,7 10 51-16,4-13 9 0,-8 7 3 0,4-13 0 0,4 3 67 15,-1 0 13-15,4-6 4 0,-7 0 0 0,7-10-11 16,0 7-1-16,0-7-1 0,7 1 0 16,-3-4-39-16,6-3-8 0,1-3-2 0,-1 0 0 0,8 0-27 0,3-9-6 15,0-1-1-15,4 1 0 0,0-7 9 16,-1 4 2-16,1-4 0 0,0-3 0 0,3-6 9 15,0 0 0-15,-10 6 8 0,6-9-8 0,-2 9 19 0,-12-6-1 16,4 0 0-16,0 3 0 0,-3-3 32 0,0 0 6 16,-1-3 2-16,1 2 0 0,-4 8-17 0,0-11-3 15,-4 4-1-15,-3-3 0 0,7 3-22 0,-7 6-5 16,-7-9-1-16,4 9 0 0,-11 0-9 0,7-3 0 16,-4 4 0-16,-3-1 0 0,0 3 0 0,-11 4 0 15,11-4-12-15,-14 6 12 16,3 7-49-16,1-3-3 0,-1 0 0 0,0 3 0 15,-3 3-69-15,3 0-15 0,4-7-2 0,-4 7-597 0,1 0-119 16</inkml:trace>
  <inkml:trace contextRef="#ctx0" brushRef="#br1" timeOffset="76504.92">9169 12899 518 0,'0'0'46'0,"0"0"-37"0,0 0-9 0,0 0 0 16,0 0 276-16,0 0 54 0,0 0 10 0,0 0 3 16,0 0-264-16,0 0-53 0,0 0-10 0,0 0-3 15,0-7 3-15,0-2 0 0,-4 0 0 0,-3 5 0 16,0-2-8-16,0-3-8 0,-4-1 11 0,1 4-11 16,-4 3 8-16,0-3-8 0,-4 6 0 0,0-4 0 15,1-2 37-15,-1 6 4 0,-3-3 1 0,0-3 0 16,0 3 17-16,-1-4 3 0,5 7 1 0,-1-3 0 15,-3-3-39-15,3 6-8 0,-3-9-2 0,0 9 0 16,0 0 5-16,0-7 1 0,-1 7 0 0,-2-3 0 16,3 3 13-16,-4 0 3 0,-3 0 1 0,-1 3 0 15,1-3-18-15,-7 0-4 0,3 0-1 0,-7 7 0 16,-6-7 6-16,-1 0 2 0,3 6 0 0,-6-3 0 16,0-3 5-16,3 6 1 0,-4-3 0 0,8-3 0 0,-4 10-20 15,4-4-8-15,-1-3 0 0,8-3 8 0,0 10 1 0,0-4 0 16,3 3 0-16,0-2 0 0,4-4-9 0,3 6 0 15,1-9 0-15,2 6-11 0,1-2 11 0,4-4 0 16,-1 6 0-16,7-6 0 0,-10 0 0 0,11 0 0 16,-5 0 0-16,8 0 0 0,0 0 0 0,-3-6 0 15,3 6 0-15,7 0 8 0,0 0-8 0,0 0 0 16,0 0 0-16,0 0 0 0,10-10 0 0,1 10-12 16,3-3 4-16,4-3 0 0,6 6-4 15,5 0 0-15,2-3 0 0,5 3 0 0,6 3-1 0,0-3-1 16,-3 0 0-16,7 6 0 0,-11-6 4 0,8 0 1 15,2 0 0-15,1 3 0 0,0-3 9 0,0 0 0 16,3 0 0-16,1-3 8 0,-4 3 0 0,-1-6 1 16,1 6 0-16,4-3 0 0,-4 3-9 0,-1-7 0 15,5 1 0-15,-1 3 0 0,4 3 0 0,-3 0 0 16,2-6 0-16,-9 6 0 0,-1 0 8 0,-7 0-8 0,-3 0 8 0,0 0-8 16,-4 0 0-16,-10 6 0 0,-1-6 0 0,-2 0 0 15,-5 3 0-15,1 3 0 0,-11-6 0 0,0 0 0 16,0 0 0-16,0 0 8 0,0 0-8 0,-4 0 0 15,-3 10 18-15,-3-10-2 0,-5 0 0 0,1 6 0 16,-3-6 2-16,-1-6 0 0,-3 6 0 0,-4 0 0 16,0-3 4-16,-3-4 1 0,0 7 0 0,-4-6 0 15,1 3-7-15,-1-3 0 0,0 2-1 0,0-2 0 16,1 3-5-16,2-3-1 0,-6 6 0 0,3-3 0 16,1-4-9-16,-5 7 0 0,1 0 0 0,0-3 0 15,-1 3 0-15,-2-6 0 0,2 6 8 0,1 0-8 16,3 0 0-16,4 6 0 0,0-3 0 0,3-3 0 15,4 7 0-15,0-4 0 0,7 3 0 0,0-6 0 16,-1 0 0-16,5 3 0 0,3-3 0 0,7 0 0 0,-7 0 0 16,7 0 0-16,0 0-9 0,0 0 9 0,0 0-15 15,0 0 1-15,7 10 0 0,3-10 0 16,5 6-23-16,2-6-5 0,1 3-1 16,7 3 0-16,3-6-66 0,3 0-14 0,5 0-2 0,-4 0-623 15,3-6-124-15</inkml:trace>
  <inkml:trace contextRef="#ctx0" brushRef="#br1" timeOffset="77522.59">8040 11854 460 0,'0'0'20'0,"0"0"5"0,0 0-25 0,0 0 0 0,0 0 0 0,0 0 0 16,0 0 123-16,0 0 19 0,0 0 4 0,0-6 1 16,0 3-100-16,0-6-20 0,0 2-4 0,7-2-1 0,-7-1 70 15,0 7 15-15,0-3 2 0,0-3 1 0,3 2-10 0,1 4-3 16,-4-6 0-16,0 9 0 0,0 0-20 0,0 0-4 15,0 0-1-15,0 0 0 0,0 0-24 0,0 0-6 16,0 0-1-16,0 0 0 0,-7 3-17 0,0 6-4 16,0 1-1-16,-4 5 0 0,-3-5 1 0,3 9 0 15,1-4 0-15,-4 4 0 0,0 0 17 0,0 6 4 16,-1-6 1-16,1 6 0 0,0 0 11 0,0-3 3 16,4 3 0-16,-1 3 0 0,0 1-36 0,4 2-8 15,0-3 0-15,0 0-1 0,4 7-11 0,-1-7 0 16,1-3 0-16,3 3 8 0,0-3-22 0,3 4-5 15,1-10-1-15,6 2 0 0,-10-8 4 0,7 6 0 0,4-10 0 16,-1-2 0-16,1 2 16 0,3 0 0 0,-3-9 11 16,3 0-11-16,4 0 35 0,-1 0 0 15,1-3 0-15,-1-3 0 0,8-3-7 0,-4-1-2 16,8-6 0-16,-1 4 0 0,3-10-15 0,1 3-3 16,0 0-8-16,0-6 12 0,-1 3 2 0,-2-3 0 15,2 0 0-15,-13-3 0 0,3 3-27 0,0 6-6 0,-6-9-1 0,-1 3 0 16,-7 0 20-16,-7 6 0 0,0 0 0 0,-7-6 0 15,-4 12 0-15,-3-5-10 0,-4 2 10 0,1-3-8 16,-1 10 8-16,-3-7 0 0,-4 7 0 0,0-1 0 16,1 1 0-16,-1 2 0 0,4-2 0 0,0 6 0 15,-4-3 11-15,7-4-3 0,1 1 0 0,-1-1 0 16,1 4-8-16,2-3 10 0,1 6-10 0,4-7 10 16,-1 4-10-16,1-4-16 0,-1 1 4 0,4 0 1 15,-4 2-160 1,4-2-32-16</inkml:trace>
  <inkml:trace contextRef="#ctx0" brushRef="#br1" timeOffset="77916.61">8467 12425 2314 0,'0'0'103'0,"-7"10"21"0,-4-10-100 0,4 9-24 0,3-9 0 0,4 0 0 16,-3 9 92-16,3-9 14 0,0 0 2 0,0 10 1 16,0-1-85-16,0 1-24 0,0-10 8 0,3 6-8 15,-3-6-105 1,4 9-24-16,-4-9-5 0,0 0-1 0,0 0-66 0,0 0-14 0,0 0-2 0,0 0-555 15</inkml:trace>
  <inkml:trace contextRef="#ctx0" brushRef="#br1" timeOffset="78427.14">8812 11839 2228 0,'0'0'99'0,"-7"6"20"0,0-3-95 0,0 3-24 0,-10 4 0 0,6-4 0 15,4-3 34-15,0 7 2 0,-4-4 1 0,4-3 0 16,-3 6-29-16,-1-2-8 0,4 2 0 0,-4 1 0 15,1-1 0-15,-1 0 0 0,1 7 0 0,-1-3 0 16,1 2 0-16,-5 10 0 0,5-6 8 0,6 6-8 16,-10-3 49-16,7 3 6 0,0 3 1 0,0-2 0 15,4 2-39-15,-1 3-7 0,0-3-2 0,4 1 0 16,4-4-8-16,0 0 0 0,3-3-10 0,0-3 10 16,7 6-12-16,0-7 12 0,3-2-13 0,5 3 5 15,-1-10-1-15,4 1 0 0,-1-1 0 0,1-3 0 16,0-2 9-16,-1-4-13 0,5-4 5 0,2-2 8 15,-3 3 0-15,-3-3 0 0,3-4 0 0,-3-2 8 16,0-1 6-16,-4 1 1 0,0-4 0 0,-3-3 0 0,-4 0 20 16,0-6 4-16,0 6 1 0,-7-6 0 15,4 3-13-15,-8-3-3 0,1 0 0 0,-4-3 0 16,-4 0-12-16,1-4-4 0,-4 4 0 0,-4 3 0 0,1-3-8 16,-1 3 0-16,-3 6 0 0,-4-3 0 0,-3-3 28 15,0 9 3-15,-4-2 1 0,0-1 0 16,1 9-52-16,-4 1-11 0,-4-1-1 0,4 4-1 0,-4-3 11 15,4 3 2-15,-1 6 1 0,5 0 0 16,-1 0-141-16,4 6-29 0,3-6-6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9:08.8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14101 12955 644 0,'0'0'28'0,"0"0"7"0,-4 6-35 0,4-6 0 0,-7 7 0 0,7-7 0 0,-4 3 63 0,4-3 5 16,0 0 2-16,0 0 0 0,0 0-19 0,0 0-4 15,0 0-1-15,0 0 0 0,0 0-12 0,0 0-2 16,0 0-1-16,0 0 0 0,7-3 11 0,4-4 2 16,-4-2 1-16,-3 3 0 0,-1 3 12 0,-3-4 3 15,4-2 0-15,-4 9 0 0,0 0-20 0,0-3-3 16,-4-4-1-16,1 7 0 0,-1-3 3 0,4 3 0 15,-3-6 0-15,3 6 0 0,-7-3-21 0,3-3-4 16,-3-1-1-16,3-2 0 0,1 6-1 0,3-7-1 16,0-5 0-16,3-1 0 0,4 3 24 0,1-5 5 15,-1-1 0-15,0-3 1 0,0 3-5 0,0-6-2 16,0 6 0-16,3 0 0 0,-3-6-2 0,4 6-1 16,-4 1 0-16,0-1 0 0,0 3-9 0,0 7-2 0,0-4 0 15,-3-2 0-15,-1-1-5 0,1 6-2 16,-4-2 0-16,3-4 0 0,-3 7 3 0,0-7 1 0,4 7 0 15,-1-4 0-15,1-2 3 0,-4-1 1 0,4-3 0 16,-4 0 0-16,3 4-9 0,1-7-1 0,-1-4-1 0,-3 8 0 16,4-7-10-16,-1 0 0 0,1 3 9 15,-4-4-9-15,3 1 11 0,1 3-3 0,-4 0 0 0,0 1 0 16,0-5 8-16,0 11 2 0,-4-4 0 0,4 0 0 16,-3 3 2-16,3 7 0 0,-7-10 0 0,7 10 0 15,0-7-4-15,-4 4 0 0,4-4 0 0,-3-3 0 0,3 3-1 16,0 4-1-16,0-7 0 0,0-3 0 0,0 3 7 15,0 0 2-15,0-6 0 0,0-3 0 0,0 3-15 0,0-3-8 16,0 0 10-16,0 3-10 0,3-4 0 0,-3 4 0 16,0-3 0-16,-3 3 0 0,3-3 0 15,-4 3 0-15,1 6 8 0,3-6-8 0,-4 6 0 16,4 0 8-16,0-6-8 0,-4 12 0 0,4-2 12 16,-3-4-3-16,3 3-1 0,0 4 0 0,0-4 2 15,0-3 0-15,0 4 0 0,0 2 0 0,0-3-10 0,0-2 8 16,-4 2-8-16,4-3 8 0,0 3 5 0,0-2 1 15,-3 5 0-15,-1-12 0 0,1 9-6 0,-1-12-8 16,1 9 11-16,3-6-11 0,0-3 0 0,0 9 0 16,0-6 0-16,0 0 0 0,3 6 0 0,1-3 0 15,-4 0 0-15,0 3 0 0,0 7 0 0,0-10 0 16,0 9 0-16,0-2 0 0,0-4 8 0,-4 3-8 16,1 7 0-16,-1-4 0 0,4-2 12 0,0-1-12 0,-3 3 12 0,3-2-12 15,0-4 10-15,0 3-10 0,0 7 8 0,0-10-8 16,-4 3 0-16,4-3 0 0,4 1 0 0,-4-1 0 15,-4 3 0-15,4-3 8 0,-3-6-8 0,3 6 0 16,0 1 9-16,0-1-9 0,0 0 10 0,-4 0-10 16,4-6 8-16,0 9-8 0,0-2 0 0,0-1 9 15,0 3-9-15,0-3 0 0,0 0 0 0,0 4 0 16,0-4 0-16,0 0 0 0,4 3 0 0,-4 4 0 16,0-4 0-16,0-3 0 0,0 4 8 0,3 5-8 15,-3-8 0-15,0 5 0 0,0-3 0 0,-3 1 0 16,3 2 11-16,0-9-3 0,0 10-8 0,0-4 12 15,-4-3-2-15,1 0-1 0,3 0 0 0,0 1 0 0,-4-4-9 16,4 0 0-16,-3 0 9 0,3 3-9 16,0 6 0-16,-4-12 0 0,4 10 0 0,-3-4 0 0,-1 0 0 15,0 3 0-15,1-2 0 0,-1 5 0 0,4-3 0 0,-3 1 0 16,3-4 0-16,-4 9 0 0,1-8 0 0,3 8 0 16,0-5 0-16,0 5 8 0,7-2-8 0,-7-4 0 15,-4 0 0-15,1-3 8 0,3 1-8 0,3-1 0 16,1-6 0-16,3 0 0 0,0 6 0 0,0-6 0 15,0 3 0-15,0-3 0 0,4 6 0 0,-4 3 0 16,0-3 0-16,3 1 0 0,-6-1 0 0,3 3 0 16,-3-3 0-16,-1 4 0 0,1-4 0 0,-1 9 0 15,-3-5 0-15,0 5 0 0,0 1 0 0,0-4 9 16,-3-2-9-16,3 5 10 0,3 1-10 0,-3-1 8 16,-3-5-8-16,3 5 8 0,0 1-8 0,3-7 0 0,-3 7 0 0,4-4 0 15,-4-2 0-15,3 5 0 0,1-5 0 0,-1 2 0 16,1-3 0-16,-4-3 0 0,3 4 0 0,1 5 0 15,-4-8 0-15,3 8 0 0,-3-6 0 0,4 7 0 16,-4 0 0-16,0-1 0 0,0 1 0 16,0-1 0-16,0 1 0 0,3 3 0 0,-3-4 0 0,0 1 0 15,0 0 0-15,4-1 0 0,-4 1 0 16,3-1 0-16,1 1 0 0,-4-7 0 0,4 7 0 0,-4-7 0 16,3 7 0-16,-3-4 0 0,4-2 8 0,-1-1-8 15,1 6 0-15,-4-8 0 0,3 8 0 0,1-9 0 16,-1 4 0-16,1 2 0 0,-1-3 0 0,1 1 0 15,-1 2 0-15,1-2 0 0,-4 2 0 0,0-3 0 16,0 1 8-16,0 5-8 0,0-2 0 0,-4-4 8 16,4 7-8-16,-3-1 0 0,-1-5 0 0,1 5 8 0,3-6-8 15,-4 7 0-15,4-10 0 0,-3 10 0 0,3-10 0 0,0 3 0 16,-4-2 0-16,1 5 0 0,3-3 0 0,0-2 0 16,0 2 0-16,0-3 0 0,0-6 0 15,0 6 0-15,3-6 0 0,-3 6 0 0,4-9 0 0,-4 9 0 16,3-6 0-16,1 6 0 0,-1 4 0 15,1-4 0-15,-4 0 0 0,3 3 0 0,1-3 0 0,-1 1 0 16,-3 2 8-16,0 3-8 0,4-2 0 0,-4-4 0 16,0 10 0-16,0-7 0 0,0 6 0 15,0-2 0-15,0-4 0 0,0 1 0 0,-4 5 0 0,4-2 0 16,0-4 0-16,0 0 8 0,0 4-8 0,-3-7 0 16,6 3 0-16,-3-3 0 0,0-6 0 0,4 6 0 15,-1-6 0-15,1 7 0 0,-4-8 0 16,3 8 0-16,-3-7 0 0,4 12 0 0,0-6 0 0,-1-3 0 0,-3 13 0 15,0-4 0-15,0-2 0 0,0 5 0 0,0 1 8 16,0-1-8-16,0 4 0 0,-3-3 0 0,3-1 0 0,-4 10 0 16,4-9 0-16,0 0 0 0,0 2 0 0,0 4 0 15,0-3 0-15,4-4 0 0,-4 1 0 0,3 6 0 16,1-7 0-16,-4 4 0 0,0-3 0 0,3-1 0 16,1 1 0-16,-4 0 0 0,0 2 0 0,0-2 0 15,0 0 0-15,0-1 0 0,0 4 0 0,0 3 0 16,0-7 0-16,0 4 0 0,0-3 0 0,-4-1 0 15,4 4 0-15,0 3 0 0,0-3 0 0,0-4 0 16,0 10 0-16,0 0 0 0,0-9 0 0,4 6 0 16,-4-4 0-16,0-2 0 0,3 6 0 0,-3-4 0 0,0-2 0 15,4 3 0-15,-4 3 0 0,0-4 0 0,0-2 0 0,0 6 0 16,0-7 0-16,0 4 0 0,0-3 0 0,0-1 0 16,0-5 0-16,3 5 0 0,-3 1 0 0,0-1 0 15,0 4 0-15,4-3 0 0,-4-1 0 0,0 7 0 16,0-3 0-16,0 6 0 0,0-9 0 0,0 9 0 15,0-4 0-15,0 4 0 0,0-6 0 0,0 6 0 16,0 0 8-16,0 0-8 0,-4-9 0 0,4 9 0 16,-3-7 0-16,3-2 0 0,0 9 0 0,-4-3 0 15,4-3 0-15,-3-4 0 0,3 7 0 0,0-3 0 16,0-4 0-16,0 10 0 0,-4-6 0 0,1 3 0 0,-1-3 0 16,4 6 0-16,0-10 0 0,0 10 0 0,0 0 0 0,-3-3 0 15,-1-3 0-15,4 3 0 16,-4-3 0-16,4 6 0 0,0 0 0 0,0 0 0 15,0-4 0-15,0 4 0 0,0 0 0 0,0 0 0 0,0 0 0 0,-3-6 0 16,3 6 0-16,0 0 0 0,-4-9 0 0,4 9 0 16,0 0 0-16,0 0 0 0,0 0 0 0,0 0 0 15,0 0 0-15,0 0 0 0,0 0 0 0,0 0 0 16,-3 0 0-16,3 0 0 0,0 0 0 0,0 0 0 16,-4-7 0-16,1 4 0 0,3 3 8 0,-7-6-8 15,3 6 0-15,4 0 0 0,-3-3 0 0,3 3 0 16,-7 0 0-16,3-6 0 0,-3 6 0 0,4 0 0 15,-4-4 0-15,7 4 0 0,-8 0 0 0,1 0 0 16,7 0 0-16,-7 0 0 0,-3 0 0 0,3 0 0 16,0 0 0-16,0 0 0 0,0 0 8 0,-4-6-8 15,0 6 0-15,1 0 0 0,-1 0 9 0,1 0-9 16,-1 0 12-16,0 0-1 0,4 0-1 0,-3 0 0 0,-8 0-10 16,4 0 0-16,-4 0 0 0,4 6 0 0,-3-6 0 15,3 4 0-15,-4-4 0 0,0 6 0 0,1-3 0 0,-1-3 0 16,-3 6 0-16,3-3 0 0,-3 4 0 0,0-7 0 15,0 9 0-15,-4-9 0 0,4 6 0 0,-4-2 0 16,0-4 0-16,4 6 0 0,-3-3 0 0,6-3 0 16,-3 0 0-16,3 0 0 0,4 0 0 0,0 0 0 15,0 0 0-15,0 0 0 0,-4 0 0 0,0 0 0 16,1 0 0-16,3 0 0 0,-4 0 0 0,0 6 0 16,1-6 0-16,3 3 0 0,-4-3 0 0,0 10 0 15,4-10 0-15,-3 6 0 0,3-6 0 0,-1 3 0 16,-2-3 0-16,-1 6 0 0,4-6 0 0,0 7 0 0,0-7 0 15,0 3 0-15,0-3 0 0,-1 0 0 0,1 0 0 16,-3 0 0-16,3 0 0 0,-1 0 0 0,-2 0 0 16,3 0 0-16,0 0 0 0,0 0 0 0,-1 0 8 15,5 0-8-15,-1 0 0 0,-3 0 0 0,0 0 0 0,0 0 0 16,0 0 0-16,0 6 0 0,-4-3 0 0,4-3 0 16,0 7 0-16,0-4 0 0,0 3 0 15,-1-3 0-15,1-3 0 0,0 0 0 0,0 0 0 0,4 0 0 16,-5 6 0-16,5-3 0 0,-1-3 0 0,4 0 0 15,-3 0 0-15,3 0 0 0,0 0 0 0,-1 0 0 16,1 0 0-16,0-3 0 0,0-3 0 0,0 6 0 16,0 0 0-16,0 0 0 0,0-3 0 0,0-3 0 15,-4 6 0-15,4 0 0 0,0-3 0 0,0 3 0 16,0 0 0-16,-3 0 0 0,3 0 0 0,-4 3 0 0,4-3 0 16,0 0 0-16,0 0 0 0,3 6 0 15,4-6 0-15,0 0 0 0,0 0 0 0,0 0 0 0,0 0 0 16,0 0 0-16,-3 3 0 0,3-3 0 0,0 0 0 0,0 0 0 15,0 0 0-15,0 0 0 0,0 0 0 0,0 0 0 16,0 0 0-16,3 9 0 0,1-2 0 0,-4 2 0 16,0-9 0-16,3 6 0 0,-3-6 0 0,4 13 0 15,-1-4 0-15,1 1 0 0,-1-1 0 0,5 4 0 16,-8-1 0-16,3 4 0 0,1-4 0 0,-1 4 0 16,1 3 0-16,3 0 0 0,-4 6 0 0,4-6 0 15,-3 6 0-15,-1-6 0 0,4 9 0 0,-3-3 0 16,3 3 0-16,-3-3 0 0,3 3 0 0,-4 4 0 15,1-4 0-15,3 0 0 0,-4 0 0 0,-3-2 0 0,4 8 0 16,-1-6 0-16,1-3 0 0,-4 4 0 16,3-4 0-16,1 3 0 0,-4-3 0 0,3-3 0 0,-3 3 0 0,0 3 0 15,4-3 0-15,-4 0 8 0,3 4-8 16,1-1 0-16,-1-3 0 0,1 3 0 0,0-3 8 0,-1 10-8 16,1-7 0-16,-1 0 0 0,1-3 0 0,-1 10 8 15,4-13-8-15,-7 9 0 0,4-3 0 0,-1-3 8 16,-3-3-8-16,0 10 0 0,0-10 0 0,0 9 0 15,0-3 8-15,0 0-8 0,0 1 8 0,0 5-8 16,4-6 9-16,-1 4-9 0,-3-1 10 0,0 0-10 16,0-2 10-16,0 5-10 0,0-6 10 0,0 7-10 15,0-7 8-15,0 7-8 0,4-7 0 0,-4 6 0 16,3-5 8-16,1 5-8 0,-4-6 0 0,3 0 9 16,-3 7-9-16,4-1 0 0,0-5 0 0,-1 5 8 0,1-6-8 15,-1 7 0-15,1-1 0 0,-4-5 0 16,0-1 0-16,-4 6 0 0,4 1 8 0,-3-1-8 0,-1-5 0 0,1 5 0 15,-5 1 0-15,5-4 8 0,-4 10-8 0,3-13 0 16,-3 6 9-16,0-2-9 0,0 2 0 0,4 1 8 16,-1-7-8-16,1 6 0 0,-1-5 0 0,4 2 8 15,-3-9-8-15,3 3 0 0,-4 0 0 0,4-3 8 16,-4 3-8-16,4-6 0 0,0 6 0 0,0-6 0 16,-3 6 0-16,3-6 8 0,-4 6-8 0,4-6 0 15,-3 9 0-15,3-3 0 0,-4 0 0 0,4-3 0 16,-3 3 0-16,-1 3 0 0,4-3 0 0,-3 4 0 15,-1-4 0-15,1 3 0 0,-1-3 0 0,4 3 0 0,-3-9 0 16,-4 6 8-16,3 3-8 0,4-3 0 16,-3 1 0-16,-1-4 0 0,1 3 0 0,-1 3 0 0,0-3 0 15,1 0 0-15,-1-6 0 0,4 9 0 0,-3-9 0 16,3 6 0-16,-4 0 0 0,4-6 0 0,-3 9 0 16,3-9 0-16,0 6 0 0,0 0 0 0,0-6 0 0,-4 6 8 15,4-6-8-15,-3 0 0 0,-1-1 0 0,1 1 0 16,3 6 0-16,-4-6 0 0,1 0 0 0,-1 6 0 15,1-6 0-15,3 6 0 0,0 0 0 0,0-3 0 16,0 3 0-16,0 0 0 0,0-6 0 0,3 9 0 16,-3-3 0-16,4-6 0 0,-1 6 0 0,1-6 0 15,-4 6 0-15,3-3 0 0,-3 3 0 0,4-6 0 16,-1 0 0-16,-3 6 0 0,0-6 0 0,4 6 0 16,-4 0 0-16,0-3 0 0,0 3 0 0,0 0 0 15,0 0 0-15,0-3 0 0,0 3 0 0,0 0 8 0,0-3-8 16,0 3 0-16,0-6 0 0,0 6 0 0,0-6 0 15,0 6 0-15,0-6 0 0,0 6 0 0,3-6 0 0,1 6 0 16,-4-6 0-16,3-1 0 0,-3 1 0 0,0 0 0 16,0 0 0-16,4 3 0 0,-4-3 0 0,0-7 0 15,0 4 0-15,3 3 0 0,-3-4 0 0,4-2 0 16,-4 3 0-16,4 2 8 0,-4-8-8 0,0 5 0 16,3-5 0-16,1 6 0 0,-4-4 0 0,0-3 0 15,0 1 0-15,0 2 0 0,0-8 0 0,0 5 0 16,-4 7 0-16,4-7 0 0,-3 0 0 0,3 7 0 15,-4-3 0-15,0-4 0 0,1 7 0 0,3-7 0 16,0 10 0-16,-4-10 0 0,1 1 0 0,-1 5 0 16,4 1 0-16,-3-3 8 0,-1-4-8 0,4 7 0 15,-3-7 0-15,-1 1 0 0,4-1 0 0,-3 7 0 0,3-13 0 16,-4 13 0-16,1-7 0 0,3 0 0 0,-4 1 0 16,4-1 0-16,-3-3 0 0,-1 4 0 0,1-1 0 0,3 1 0 15,-4-1 0-15,4 0 0 0,0 1 0 0,-4-4 0 16,1 4 0-16,3-1 0 0,-4 0 0 0,4 7 0 15,0-7 0-15,0 1 0 0,-3-1 0 0,3 1 0 16,-4-1 0-16,4 0 0 0,-3 1 0 0,-1-1 0 16,4 4 0-16,0-4 0 0,-3 1 0 0,-1-1 0 15,1 0 0-15,-1-5 0 0,1 2 0 0,-1 3 0 16,-3-2 0-16,7-7 0 0,0 0 0 0,-3 9 0 16,3 0 0-16,-4 1 0 0,4-10 0 0,0 9 0 15,0 1 0-15,4 5 0 0,-4-5 0 0,3-1 0 16,1 4 0-16,-1-4 0 0,-3 7 0 0,4-7 0 15,-4 1 0-15,3-1 0 0,-6 0 0 0,3-2 8 0,-4 2-8 16,4 0 0-16,0-2 0 0,-3 2 0 0,3-6 0 0,0-3 0 16,0 0 0-16,0 0 0 0,-4 10 0 15,4-10 0-15,4 6 0 0,-4-6 8 0,0 0-8 0,0 9 0 16,0 1 0-16,3-4 0 0,1-3 0 0,-1 7 0 16,1-1 0-16,-1-3 0 0,1 4 0 0,-1-1 0 15,-3-9 0-15,4 9 0 0,-1-2 0 0,-3 2 0 0,4-6 0 16,-4 7 0-16,0-10 0 0,0 6 0 15,0-6 0-15,0 0 0 0,0 0 0 0,0 0 0 16,0 0 0-16,0 0 0 16,3-9-97-16,8-10-15 0,-4-13-2 0,0 4-1398 0</inkml:trace>
  <inkml:trace contextRef="#ctx0" brushRef="#br0" timeOffset="954.48">13229 5849 403 0,'0'0'36'0,"0"0"-36"0,-3 0 0 0,-1 7 0 16,-3-7 214-16,7 0 36 0,-3-7 7 0,-1 7 2 16,0 0-140-16,4 0-28 0,0 0-6 0,0 0-1 15,-7-3-28-15,4-3-5 0,3 6-2 0,0 0 0 16,-4 0-9-16,1-6-3 0,-1 3 0 0,4 3 0 16,0 0 14-16,0 0 2 0,0 0 1 0,0 0 0 15,0 0-2-15,0 0-1 0,-3 3 0 0,-1 3 0 0,1 3-13 0,-1 7-2 16,4-3-1-16,0 12 0 0,0 3-7 0,4-3 0 15,-4 9-1-15,0-5 0 16,0 5 5-16,0 1 0 0,3-4 1 0,-3 4 0 16,0-1-9-16,0 0-1 0,0 1-1 15,0-4 0-15,0 4-5 0,-3-7-1 0,3 3 0 0,-4-2 0 16,1-1-16-16,-1 0 8 0,1-3-8 0,-1 0 0 16,1-6 0-16,-1 0 0 0,4-3 0 0,0-7 0 15,0 0-28-15,0 1-7 16,0-10-1-16,0 0 0 0,0 0-148 15,0 0-29-15,7-3-7 0</inkml:trace>
  <inkml:trace contextRef="#ctx0" brushRef="#br0" timeOffset="1270.25">13469 6455 1440 0,'0'0'128'0,"0"0"-103"0,0 0-25 0,-7 3 0 16,3-3 190-16,4 0 33 0,-3 0 6 0,3 0 2 15,-4 6-138-15,1-3-27 0,-4 3-6 0,7-6 0 16,-4 7-40-16,4 2-8 0,-3 0-2 0,-4 1 0 15,3-1-10-15,4 1 0 0,-3-1 0 0,3 0 0 16,-4 1-16-16,4-4-1 0,-3-3-1 0,3-3 0 31,0 0-30-31,0 0-7 0,0 0-1 0,0 0 0 0,0 0-84 0,0 0-18 16,10 0-3-16</inkml:trace>
  <inkml:trace contextRef="#ctx0" brushRef="#br0" timeOffset="1764.87">13878 5912 2250 0,'0'0'100'0,"0"0"20"0,-7 0-96 0,7 0-24 16,-3 6 0-16,-4-6 0 0,3 3 60 0,-6 4 7 0,6-4 1 0,-3 6 1 16,0 7-39-16,-4-7-8 0,1 7-2 0,3-3 0 15,0 2-20-15,0 4 0 0,0 0 0 0,-1 0 0 16,5 6 0-16,-4-6 0 0,3 6 0 0,1 0 0 16,-1-6 0-16,1 9 0 0,3-3 0 0,0-6 0 15,0 0 0-15,0-1 0 0,3-2 0 0,4 3 0 16,-3 0 0-16,6-4 8 0,-2-5-8 0,2 5 8 15,4-5 0-15,0-7 1 0,4 6 0 0,3-9 0 16,0 0 16-16,0-9 3 0,4 6 1 0,-4-7 0 16,4-5-29-16,0 5 0 0,-1-5 0 0,1 5 0 15,-7-9 10-15,3 10 2 0,-7-7 1 0,0 4 0 16,-3-4 0-16,3-3 0 0,-4 4 0 0,-3-4 0 16,1 0 20-16,-5 3 4 0,1 4 1 0,-8-13 0 0,1 6-20 15,-1 3-4-15,-3-3-1 0,0-6 0 16,-4 6-13-16,1 1 11 0,-4-7-11 0,-4 12 10 15,0-6-10-15,1-3 0 0,-4 10 9 0,3 2-9 16,-7 1 0-16,8 0 0 0,-5 2 0 0,1-2 0 16,4 9-86-16,2-6-12 15,-2 2-2-15,-1 4-730 0,8 0-146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8:00:18.4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3:06.57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13702 17979 759 0,'0'0'33'0,"0"0"8"0,0 0-33 0,0 0-8 15,0 0 0-15,0 0 0 0,0 0 79 0,0 0 13 16,0 0 4-16,0 0 0 0,0 0-42 0,0 0-8 16,0-4-2-16,-4-5 0 0,4 9 3 0,0 0 0 15,0 0 0-15,-3-6 0 0,-4-4-11 0,-4 1-1 16,4 9-1-16,-3 0 0 0,-1 0-18 0,-3 0-4 16,0 0-1-16,0 9 0 0,0-2 1 0,-4-4 0 15,4 6 0-15,-4 1 0 0,-3-1 25 0,3 4 6 16,-3-1 1-16,0-6 0 0,0 4-4 0,0-1-1 15,-4 1 0-15,0-7 0 0,-3 3-15 0,0 3-4 16,-4 1 0-16,0-4 0 0,-3-3-20 0,0 4 0 16,0-4 0-16,-1 3 8 0,1 3-8 0,3 1 0 15,-3-4 0-15,7-3 0 0,-1 7 0 0,1-1 0 0,-3-9 10 16,2 6-10-16,1-3 12 0,3 4-4 0,1-7-8 0,3 0 12 16,-4 0-12-16,4 3 0 0,3-3-12 0,0 0 12 15,4-3-8-15,4 3 8 0,-1 0 0 0,4 0 0 16,0 0-20-16,7 0 2 0,0 0 1 0,0 0 0 15,0 0 5-15,0 0 2 0,11 0 0 0,3 0 0 16,0 3 10-16,0 3 0 0,0-6 8 0,4 0-8 16,-1 0 12-16,4 0-1 0,-3 0-1 0,3 0 0 15,0 0-10-15,1 0 0 0,2 0 0 0,5-6 0 16,-1 3 0-16,3-4 0 0,1 7 0 0,4-9-11 0,-5 6 11 0,5-3-13 16,2-4 5-16,-2 1 8 0,-5 6-13 0,1-10 5 15,0 4 8-15,0 6-13 0,-4-4 13 0,0 4 0 16,-7-3 0-16,4 3 0 0,-4-4 17 0,4 7 0 15,-8-9 0-15,1 9 0 0,0-6-6 0,-1 3-2 16,1 3 0-16,-4-7 0 0,0 4-9 0,-3-3 0 16,-1 6 0-16,-3 0 8 0,0-3-8 0,-7 3 0 15,0 0 0-15,0 0 0 0,0 0 0 0,0 0 0 16,0 0 9-16,0 0-9 0,0 0 10 0,-7-6-2 16,-3 2-8-16,-1 4 12 0,1 0 3 0,-4-6 0 15,3 6 0-15,-7 0 0 0,1 0 2 0,3 0 1 16,-4 0 0-16,0 0 0 0,-3 0-2 0,0 0-1 15,0 6 0-15,0-6 0 0,-8 0 0 0,1 4 0 0,-4-4 0 0,1 6 0 16,2-3-3-16,-6 6-1 0,-7-9 0 0,3 7 0 16,0 2-11-16,0 0 0 0,4-2 0 0,-4-4 8 15,4 6-8-15,0-2 0 0,3-4 0 0,4 6 0 16,-4-3 0-16,0 4 0 0,4-4-8 0,-4 3 8 16,4-5-12-16,3 5 1 0,1-3 1 0,-1-3 0 15,4 4-11-15,0 2-3 0,3 0 0 0,0-9 0 31,4 10-34-31,0-10-7 0,0 6-2 0,0-6-542 0,3 0-109 0</inkml:trace>
  <inkml:trace contextRef="#ctx0" brushRef="#br0" timeOffset="3234.66">4914 18004 288 0,'0'0'25'0,"0"0"-25"0,0 0 0 0,-10 0 0 15,6 0 397-15,-3 0 75 0,4-3 14 0,-12-4 3 16,8 7-378-16,4-6-76 0,-8 3-15 0,4-3-4 15,0-4 12-15,-3 1 3 0,-5-1 0 0,5 1 0 16,-1 0-17-16,-3 2-3 0,-3 4-1 0,2-3 0 16,1-7-10-16,0 7 0 0,-11-3 0 0,8 6 0 15,-1-4 11-15,-6 1-3 0,2-3-8 0,1 9 12 16,-4-10-12-16,-3 10 0 0,7-9 0 0,-4 6 0 16,1-4 0-16,-1 4 8 0,0-3-8 0,1-3 9 15,2 2 1-15,-2-2 0 0,3 6 0 0,-1-7 0 16,5 1-10-16,-4 0 8 0,7 2-8 0,-1-2 8 0,-2 3-8 15,3-4 0-15,3 1 0 0,0 9 0 0,4-10 0 0,-3 10 0 16,-4-9 0-16,7 9 0 0,3 0 0 0,-3 0 0 16,4 0 0-16,-4 0 0 0,7 0-11 15,0 0 3-15,0 0 0 0,-4 0 0 0,4 0 8 16,0 9-10-16,0-9 10 0,0 7-10 0,0-7 10 16,11 9-10-16,-8-6 10 0,4 7-10 0,4-4-3 0,-4-3-1 15,3 3 0-15,4 4 0 0,4-4 6 0,-7-3 8 16,6 3-13-16,5-3 5 0,-8 4 0 15,7-4 0-15,3-3 0 0,-2 0 0 0,6 0 8 0,4 0-10 0,-8 0 10 0,12 0-10 16,-8-3 10-16,7 3-8 0,0 3 8 0,1-3-8 16,-8 0 8-16,4 6-12 0,-4-3 12 0,-3-3-12 15,6 0 12-15,-10 0 0 0,4 0-9 0,0 7 9 16,0-7 0-16,-8 0 0 0,4 0 0 0,1 0 0 16,2 0 0-16,1 0 0 0,-4 0 8 0,-7-7-8 0,4 7 8 0,-1-9-8 15,-6 9 8-15,3-3-8 0,-3-4 8 0,3 4-8 16,-4-3 8-16,-6 6-8 0,3-9 27 15,-7 9 0-15,0 0 0 0,0 0 0 0,0-10-3 0,-11 4 0 16,4 3 0-16,4 3 0 0,-8-6-10 0,-3 6-2 16,0 0-1-16,-7-4 0 0,-4 4-11 0,0 0 0 15,4-6 0-15,-3 6-11 0,-1 0 11 0,0 0 0 16,1 0 0-16,-1 0 0 0,-7 0 0 0,4 6 0 16,-4-6 0-16,4 4 0 0,-7-4 0 0,3 6 0 15,-7-3 10-15,4 3-10 0,0 4 15 0,6-1-3 16,-6-3-1-16,3 7 0 0,4-4-11 0,-4 1 10 15,4 2-10-15,3 1 10 0,1-4 1 0,3 7 0 16,-4-7 0-16,4 1 0 0,-4 5-11 0,4-2 0 0,7-4 0 16,0-2 0-16,-1 2 12 0,-2-3-2 0,10-3-1 0,-4 7 0 15,1-10 1-15,3 0 0 0,-1 6 0 0,8-6 0 16,0 0-10-16,0 0 0 0,0 0 0 0,0 0 8 16,0 0-8-16,15 0 0 0,-5-6 0 0,1 6 0 15,3-3 0-15,4-4-9 0,-1 7 9 0,1-3-13 31,-1-3 13-31,1 0-9 0,3 3 9 0,4 3-8 0,-4-7 8 0,4 4 0 0,3 3 0 16,4-6-8-16,-8 3 8 0,12-4 0 0,-12 4 0 0,12-3 0 16,-1-3-10-16,-7-1 10 0,4 1-12 0,3 3 12 15,-10-4-10-15,3 7 10 0,-3-6-8 0,-4-1 8 16,0 4 0-16,-3-3 0 0,-4 2 0 0,4 4 8 16,-8-3-8-16,-3 3 0 0,4-4 0 0,-1-2 0 15,-6 9 0-15,-4 0 11 0,3-9-11 0,-3 6 12 16,4-4 3-16,-4 7 1 0,0 0 0 0,-7-6 0 15,0 3-4-15,0-3 0 0,-7 6 0 0,3 0 0 16,-7 0-12-16,8 0 0 0,-8 0 0 0,1 0-10 0,-1 0 10 16,0 0 0-16,-6 6 0 0,-1-6 0 0,0 3 0 15,1 3 0-15,2 4 0 0,-2-4 0 0,-8-3 0 0,7 6 0 16,-3 1 0-16,7-1-12 0,-4-2-6 16,0 2-2-16,4 0 0 0,4 7 0 15,-1-7-33-15,0 1-7 0,8-1-2 16,-4 1-646-16,3 5-128 0</inkml:trace>
  <inkml:trace contextRef="#ctx0" brushRef="#br1" timeOffset="11607.98">3545 17844 230 0,'0'0'10'0,"0"0"2"0,0 0-12 0,0 0 0 0,0 0 0 16,0 0 0-16,0 0 222 0,0 0 42 0,0-3 8 16,0 3 1-16,0 0-192 0,0 0-38 15,0-7-8-15,-7-2-2 0,7 9-10 0,0 0-3 16,-3 0 0-16,-1 0 0 0,4-9 20 0,0 9 3 16,0 0 1-16,-10 0 0 0,10 0-12 0,-11-7-1 15,11 7-1-15,0 0 0 0,0 0 19 0,-10-3 4 0,6-3 1 0,-3 3 0 16,3-4-8-16,-3 7-2 0,4-3 0 15,-1 3 0-15,-6 0-28 0,3 0-7 0,3-6-1 0,-3 3 0 16,0-3 12-16,0 6 1 0,-4-3 1 0,4-4 0 16,-3 7 10-16,3-6 1 0,0 6 1 0,-4-3 0 15,1 3-22-15,-1-6-12 0,-3 6 12 0,3 0-12 16,1 0 11-16,-4-4-11 0,-1-2 10 0,5 6-10 16,-1 0 0-16,1-3 8 0,-1-3-8 0,8 6 0 15,-12 0 0-15,8-3 0 0,4 3 0 0,-8-7 0 16,8 7 0-16,3 0 0 0,-11 0 0 0,4 0 0 15,4 0 0-15,-8 0 0 0,7 7 0 0,-3-4 0 0,7-3-10 0,-3 0 10 16,-8 6-8-16,8-3 8 0,-4 7 0 0,3-4 0 16,-3-3 0-16,4 3-8 0,3 1 8 15,0-7 0-15,0 0 0 0,0 0 0 0,-7 9 0 16,7-9-8-16,0 0 8 0,0 0-8 0,0 0 0 16,10 3 0-16,1 3 0 0,3-3 0 0,-4-3 8 15,5 0-8-15,2 7 8 0,-3-4-8 0,0 3 8 0,1-3 0 16,2 4 0-16,1-7 0 0,3 9 0 0,0-3 12 15,-3-3 0-15,3 4-1 0,0-4-25 0,4 6-5 16,-1-3-1-16,-6-2 0 0,3 2 9 0,4-3 2 16,-4-3 0-16,0 0 0 0,4 0 9 0,0 0-13 15,-8 6 5-15,5-6 8 0,-1-6-10 0,-4 3 10 16,4 3 0-16,-6-6-9 0,2 6 9 0,-3-4 0 16,-3 4 0-16,3-6 0 0,-3 12 0 0,-1-6 0 0,-3 0 10 15,-7 0-10-15,7 0 10 0,-7 0-10 0,0 0 10 0,0 0-10 16,0 0 13-16,0 0-3 0,0 0-1 15,0 0 0-15,0 0 1 0,0 0 0 0,0 0 0 0,0 0 0 16,-7 0-2-16,0-6-8 0,-3 6 12 0,-1 0-4 16,0-3 1-16,1 3 0 0,-1-6 0 0,-3 6 0 15,4 0 3-15,-5 0 0 0,1-3 0 0,0 3 0 16,4 0 1-16,-11-7 1 0,6 7 0 0,1 0 0 16,-7 0-2-16,0 0-1 0,3 0 0 0,-3 0 0 15,7 0 8-15,-11 10 1 0,4-10 1 0,0 6 0 16,3-12-21-16,-6 12 0 0,3-3 0 0,-1-3 8 15,8 6-17-15,-7-2-3 0,3-4-1 0,1 6 0 16,3-6 13-16,0 3 0 0,-1-6 0 0,-2 3 10 16,3 3-2-16,3-3 0 0,-3 0 0 0,3-3 0 0,8 3 3 15,-8 0 0-15,8 0 0 0,3 0 0 0,-11-6-11 0,11 6 0 16,0 0 9-16,0 0-9 0,0 0 0 0,0 0 0 16,0 0 0-16,0 0-8 0,0 0 8 0,0 9-12 15,0 4 12-15,0-4-12 0,0 0 4 0,11 1 0 16,-11-10 0-16,3 3 0 0,8 13 8 0,-1-7-10 15,-2-9 10-15,9 6-10 0,-6-3 2 16,3 7 0-16,0-10 0 0,7 0 0 0,-7 0-4 0,7 6 0 16,-3-6 0-16,3 3 0 0,0-3 2 0,-3 0 0 15,3 0 0-15,0 0 0 0,4 0 10 0,0 0-10 16,-11 0 10-16,7 6-10 0,-3-6 10 0,-1 0 0 0,1 0 0 16,-4 4 0-16,-3-4 0 0,-1-4 0 0,-3 4 0 0,-7 0 0 15,0 0 0-15,7-6 0 0,-7 6 8 16,0 0-8-16,7-3 11 0,-7 3-3 0,0-6 0 0,0-4 0 15,4 1 7-15,-8 0 1 0,4 2 0 0,-7 7 0 16,0-9-6-16,0 6-1 0,-3-4 0 0,-1-2 0 16,4 9-1-16,-4-9 0 0,-3-1 0 0,-7 4 0 15,7-3-8-15,-7 5 0 0,7-2 0 0,-11-3 0 16,7-1 0-16,1 1 0 0,6 9 0 0,-3-9 0 31,-7 2-23-31,7-2-3 0,0 6-1 0,-4-4 0 0,7 4-77 16,4 3-16-16,-3-6-4 0,-1 12-508 0,1-6-101 0</inkml:trace>
  <inkml:trace contextRef="#ctx0" brushRef="#br1" timeOffset="13229.84">10897 18073 921 0,'7'0'82'0,"-7"0"-66"16,-3-7-16-16,3 7 0 0,3-9 168 0,1 3 31 15,-11 3 5-15,0-4 2 0,3-2-162 0,4 6-33 16,-7-7-11-16,0 4 0 0,0 3 9 0,7-3-9 16,0-4 0-16,-3 4 9 0,-4 3 15 0,-1-3 4 15,5-4 0-15,-1 1 0 0,1 9-15 0,-8-10-2 0,4 10-1 16,0-9 0-16,4 3 10 0,-4 3 1 0,-8 3 1 0,1 0 0 15,4-7 5-15,-1 4 1 0,-6 3 0 0,-1 0 0 16,-3 0 6-16,0 0 2 0,3 3 0 16,-7-3 0-16,-6 0 8 0,6 0 3 0,0 0 0 0,0 0 0 15,-10 0 1-15,3 7 1 0,1-14 0 0,-1 14 0 16,4-7-20-16,-8 0-4 0,5-7-1 0,-1 7 0 16,-3 0 16-16,3 0 2 0,-3 0 1 0,-1 0 0 15,1 0-29-15,-4 0-6 0,0 0 0 0,-3 0-8 16,3-3 8-16,0 3-8 0,-3-6 0 0,7 6 0 15,0 0 0-15,-1 6 0 0,5-6 8 0,-1 0-8 16,4 0 0-16,-4 0 0 0,4 3 8 0,-1-3-8 16,5 0 0-16,-1 0-16 0,0 7 4 0,1-7 0 15,-1 0-28 1,4 9-4-16,7-3-2 0,-4-3 0 0,7-3 22 0,-3 0 4 0,4 10 0 0,3-10 1 16,0 9-5-16,0-9 0 0,3 10-1 0,4-10 0 0,0 0 10 15,0 0 3-15,4 6 0 0,3 3 0 0,3 1 12 16,4-1-12-16,0 1 12 0,4-4-12 0,0-3 12 0,3 6 0 15,11 1 0-15,-11-4 0 0,3 3-8 0,5-2 8 16,2 2-13-16,1-6 5 0,0 4 8 0,3-4-8 16,1 3 8-16,-1 3-8 0,4-2 8 0,-1-4 0 15,1 6 0-15,4-9 0 0,-5 10 0 0,1-10 0 16,0 9 0-16,3-9 8 0,-6 6-8 0,-1-3 12 16,4-3-4-16,-1 0 0 0,5 0-8 0,-4-3 8 15,-4-3-8-15,0 6 8 0,7 0-8 0,-6-3 8 16,-8-3-8-16,-3 6 8 0,3-4 0 0,0-2 0 15,-7 6 0-15,-3-3 0 0,-4-3 3 0,0 6 1 0,4-3 0 16,-8-4 0-16,-3 1 0 0,0 6 0 16,1-3 0-16,2-3 0 0,-10 6 7 0,0 0 1 15,0 0 1-15,4-3 0 0,3-7 0 0,-7 10 0 0,0 0 0 16,0-6 0-16,0-4 5 0,-7 1 1 0,-4 9 0 0,0-9 0 16,1 2-27-16,-4-2 0 0,0 0 0 0,-4-1 0 15,-3 7 0-15,0-6 0 0,0-4-12 0,-8 10 12 16,-2-3 0-16,2-4 0 0,5 1 0 0,-5-1 0 15,-2 7 0-15,2-9 0 0,-2 2 0 0,6 1 8 16,-3-1-8-16,3 1 0 0,-3 6 0 0,3-3 0 16,0-4 0-16,1 1 15 0,-4 3-3 0,3 6 0 15,0-10-12-15,0 1 0 0,-3 9 8 0,4-3-8 16,-1-4 0-16,0 4-8 0,4-3 8 0,-4 6-13 16,1-6 13-16,-1 3-12 0,0 3 12 0,4 0-12 15,-4 0-17 1,4 0-3-16,0 0-1 0,0 0 0 0,0 3-102 15,7 3-20-15,-4-6-4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1:28.82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10224 17844 1522 0,'0'0'68'0,"0"0"13"0,-8 0-65 0,-2 0-16 0,10 0 0 0,-7 0 0 16,-4 6 48-16,4-3 7 15,-3 3 1-15,-1-2 0 0,4-4-45 0,0 6-11 0,-4 3 0 0,4-9 0 16,7 0 0-16,-7 0-17 0,0 10 4 0,7-10 1 16,-7 0 12-16,7 0 15 0,0 0-3 0,0 0-1 15,0 0 8-15,0 0 1 0,0 0 1 0,0 0 0 16,0 0 35-16,0 0 6 0,0 0 2 0,4 9 0 16,-1-3 0-16,4 4 0 0,-7-10 0 0,11 3 0 15,-1 6-24-15,4-2-4 0,-3 2 0 0,0 0-1 16,6-9-11-16,1 10-1 0,-4-4-1 0,0 3 0 15,4 1-12-15,3-1-2 0,4-2-8 0,-1-4 12 16,-2 6-4-16,6-3 0 0,3 4-8 0,5-7 12 16,-12 6 4-16,8-2 1 0,7 2 0 0,0-3 0 15,-4-3 19-15,0 7 3 0,-3-4 1 0,7-3 0 0,7 4-31 16,-4-4-9-16,-3 3 0 0,3-3 0 0,11 3 28 0,-3 1-2 16,-5-4 0-16,1 6 0 0,0-9-6 0,0 6 0 15,7-2-1-15,-7 2 0 0,-7-6 1 16,10 3 1-16,11 3 0 0,-4-3 0 0,-6 4-1 0,3-7 0 15,0 3 0-15,0 3 0 0,-4-6 0 0,0 0-1 16,1 0 0-16,-1 0 0 0,4 0-1 16,-4-6 0-16,4 6 0 0,-3-3 0 0,-1-4-18 0,-3 7 0 15,-4-3 8-15,1-3-8 0,-5 6 0 0,1-3-16 16,0-3 4-16,-4 6 0 0,4-4 12 0,-4 4 0 16,-6-6 0-16,2 3 0 0,1 3 8 0,-4-6 0 15,-3 6 1-15,0 0 0 16,-4 0-34-16,0 0-7 0,-3 6-2 0,-1-3 0 15,1-3-70-15,-4 0-13 0,0 10-3 0,0-10-1 16,0 6-84-16,1-3-17 0,9 6-3 0,1-2-1 0</inkml:trace>
  <inkml:trace contextRef="#ctx0" brushRef="#br0" timeOffset="3867.65">3076 12801 288 0,'0'0'25'0,"0"0"-25"0,0 0 0 0,0 0 0 0,0 0 203 0,0 0 35 16,0 0 7-16,0 0 2 0,0 0-137 0,0 0-27 15,0 0-6-15,0 0-1 0,0 0-27 0,0 0-5 16,0 0-2-16,0 0 0 0,0 0-42 0,0 0 0 16,0 0 0-16,0 0 0 0,0 0-11 0,0 0 3 15,0 0 0-15,0 0 0 0,0 0-11 0,0 0-1 16,0-9-1-16,0 6 0 0,0 3 35 0,0-6 7 16,0 6 2-16,0 0 0 0,0-10 4 0,0 4 1 0,4 3 0 0,-4 3 0 15,0 0 20-15,7-6 5 16,-4-4 1-16,1 10 0 0,-4 0-10 0,0 0-1 0,0 0-1 0,7-9 0 15,-7 9-10-15,0 0-3 0,3-3 0 0,-3 3 0 16,0 0-13-16,0 0-2 0,0 0-1 0,0 0 0 16,0-13-13-16,0 13 9 0,-3-3-9 0,3-3 8 15,0-4-8-15,0 7 12 0,0-3-12 0,-7-4 12 16,3 1 10-16,4 0 2 0,0-1 1 16,-3 4 0-16,3-4 4 0,-7 1 1 0,7 0 0 15,-4-7 0-15,4 7 1 0,0 5 0 0,0-5 0 16,0 3 0-16,0-4-9 0,0 1-2 0,-7 0 0 0,7 2 0 0,-3-2 2 15,3-1 0-15,0 7 0 0,-7-6 0 0,3 0 2 0,1-4 1 16,3 4 0-16,-8-1 0 0,5 7-13 0,-4-6-4 16,3-1 0-16,4 1 0 0,-3-7 2 0,-4 7 0 15,3-7 0-15,4 7 0 0,0-10-2 0,-7 3-8 16,4 4 12-16,3-4-4 0,0-3-8 0,0 3 0 16,0-2 0-16,0-1 0 0,0 3 0 0,0-3 0 15,0 4 0-15,0 2 0 0,0-3 21 0,0 7 9 16,0-10 2-16,0 3 0 0,0 7-21 0,0-3-11 15,0-4 12-15,-7 6-12 0,7-5 15 0,-4 2-4 16,4-2-1-16,-3-1 0 0,3 3-10 0,0-2 0 0,-7-4 0 0,7 3 0 16,-4 4 0-16,4-7 0 0,0 3 0 0,0 0 0 15,0-2 0-15,4-1 0 0,3 3 0 0,-7 4 0 16,0-4 0-16,0-3 0 0,0 3 0 16,0 4 0-16,0-4 0 0,0-3 8 0,-7 4-8 15,7 5 8-15,-4-2 4 0,4-4 0 0,-7 0 0 16,3 7 0-16,1-4-12 0,3-2 0 0,-7-1 0 0,7 4 0 15,-4-4 10-15,4 3 0 0,-7-2 0 0,7-1 0 16,7-3-10-16,-7 3 0 0,4-2 0 0,-4 5 0 16,10-3 0-16,-6-2 0 0,3 2 0 0,4 3 0 15,-8-2 0-15,1-1 0 0,3 3 0 0,-4-2 0 16,4 2 0-16,-3 1 0 0,-4 2 0 0,7-2 0 16,-7-4 0-16,0 7 0 0,0-1 0 0,0 1 0 15,0-1 9-15,-7 1 0 0,7-7 0 0,0 7 0 16,-4 0 1-16,4-1 0 0,0-6 0 0,0 7 0 0,0 0-10 15,0-7 0-15,0 3 0 0,0-2 0 0,0 5 0 16,0 1 0-16,0-7 9 0,0 4-9 0,4-4 0 0,-4 7-10 16,0-7 1-16,0 7 0 0,0-1 9 0,7 1 9 15,-7-4-1-15,3 1-8 0,-3 2 0 0,4-2 0 16,-4-4 0-16,0 7 0 16,7-1 0-16,-7 4 0 0,0-7-10 0,0 4 10 0,0 3 0 15,0-4 0-15,0 1 0 0,0-1 0 0,0 1 0 0,0 0 0 16,0-7 0-16,-7 7 0 0,7-1 0 0,0 4 0 15,0-4 0-15,0 1 0 0,-4 6 0 16,4-6 0-16,0 2 0 0,0-2 0 0,0-1 0 0,0 4 0 16,0-3 0-16,4 6 0 0,-4-4 0 0,7-2 0 15,-7 0 12-15,0 2-4 0,3 4-8 0,-3-3-11 16,0-4 3-16,0 7 0 0,8-3 8 0,-8 6 11 16,0 0-3-16,0-9 0 0,3-1-8 0,-3 1-9 15,0 3 9-15,-3 2-13 0,3-2 13 0,0-3 8 0,0 6 0 16,0 3-8-16,0 0 0 0,0-7 0 0,-8-2 0 0,8 0 0 15,0-1 0-15,0 4-9 0,0 6-1 0,0-10 0 16,0 7 10-16,0-6 0 0,0 9 0 16,0-6 0-16,0 6 0 0,0-10 0 0,0 10 0 15,8-9 0-15,-8-1 0 0,0 4 0 0,3 3 0 0,-3-3 0 16,0 6 0-16,0 0 0 0,0 0 0 0,0 0 0 16,0 0 0-16,0 0 0 0,4-3 0 0,-4 3-8 15,0-7 8-15,0 7 0 0,0 0 0 0,0 0 0 16,0 0 0-16,0 0 0 0,0 0 0 0,0 0 0 15,7-3 0-15,3-3 0 0,-10 6 0 0,0 0 0 16,4 0 0-16,6-3 0 0,1 3 0 0,-8-6 0 16,-3 6 0-16,8 0 0 0,-8 0 0 0,7 0 0 15,-7 0 0-15,10 6 0 0,-3-6 0 0,4 3-8 16,-8-3 8-16,8 0 0 0,-11 0 0 0,10 0 0 16,-6 9 0-16,7-9 0 0,-8 0 0 0,8 7 0 0,-1-4 0 0,1-3 0 15,-1 6 0-15,5-3 0 0,-5-3 0 0,4 0 0 16,-3 0 0-16,6 0 0 0,-6 0 0 0,7 0 0 15,-4 0 0-15,3 0 0 0,1 0 0 16,-7 0 0-16,3 0 0 0,-4 0 0 0,4 0 0 16,1 0 8-16,-5 0-8 0,1 0 0 0,-1 0 12 0,-3 0-3 15,4 0 0-15,-4 0 0 0,-7 0-9 0,14 6 0 16,-10-6-12-16,6 0 12 0,-10 0 0 0,7 0 0 16,7 0 0-16,-3 0 0 0,-4 0 0 0,0 0 0 15,7 0 0-15,-3-6 0 0,-1 6 0 0,1 0 0 16,3 0 0-16,-3 0 8 0,-1-3-8 0,4 3 0 0,-3 0 0 15,-4 0-11-15,4 0 11 0,-1-6 0 0,-3 6 8 16,7 0-8-16,-3 6 0 0,-8-6 0 0,-3 0 0 16,11 3 0-16,0-3 0 0,-1 0 0 0,-10 0 0 15,4 0 0-15,-4 0 8 0,10 6-8 0,-10-6 10 16,0 0-10-16,0 0 10 0,4 0-10 0,-4 0 10 0,7 0-10 16,-7 0 8-16,7 0-8 0,4 0 0 0,-4 0 9 15,3 0-9-15,-3 0 0 0,0 0 0 0,4-6 0 16,-4 6 0-16,11-3 0 0,-8-3 8 0,-6 3-8 15,6-4 0-15,1 7 0 0,3 0 0 0,-11-3 0 16,-3 3 0-16,8 0 0 0,-8 0 8 0,10-6-8 16,-3 6 0-16,0 0 8 0,-7 0-8 0,0 0 8 15,11 0-8-15,-11 0 0 0,0 0 0 0,7 6 0 16,0-3 0-16,-7-3 8 0,0 0-8 0,0 0 0 0,0 0 0 0,0 0 0 16,0 0 8-16,11 0-8 0,-11 0 0 15,0 0 0-15,0 10 0 0,0-10 0 0,0 0 0 16,7 6 0-16,-7-6 0 0,7 3 8 0,3 7-8 15,-10-10 0-15,4 6 0 0,3 0 0 0,0-3 0 0,0 7 0 16,-7-10 0-16,10 9 0 0,-6-3 0 0,0 4 0 16,3-1 0-16,-4 1 0 0,4-1 0 0,-7 0 0 15,11 7 0-15,-11-7 0 0,0 7 0 0,3-3 0 16,1 2 0-16,3-2 0 0,-7 3 0 0,0 2 0 16,3-8 0-16,4 5 0 0,-7 1 0 0,4-3 0 0,-4 5 0 0,4-2 0 15,3 0 0-15,-7 3 0 0,0-1 8 0,3 1-8 16,-3-3 0-16,7 6 0 0,-7-6 0 0,0 9 0 15,4-6 0-15,-4-1 0 0,7 7 0 0,-4-6-11 16,1 0 11-16,3 6 0 0,-4 0 8 0,4-3-8 16,-3-3 0-16,-1 3 8 0,5-3-8 0,-5 0 0 15,4-1 0-15,-7 1 0 0,4-3 0 0,3 3-8 16,-7-1 8-16,3 1 8 0,-3-3-8 0,0 9 11 16,0-3-11-16,0 0 0 0,0 0 0 0,0-3 0 15,-3 6 0-15,3-6 0 0,0 6 8 0,-7-6-8 16,7-1 0-16,0 7 0 0,0 1 0 0,-4-8 0 15,4 1 0-15,0 0 0 0,0 0 0 0,-7 3 0 16,7-3 0-16,0-7 0 0,0 4 8 0,0 3-8 0,0-4 0 16,0-5 0-16,0 8 0 0,0-8 0 0,7 9 0 15,-7-10 0-15,0 7 0 0,0-7 0 16,4 7 8-16,-4-4-8 0,0-2 0 0,7 6 8 0,-7-1-8 0,0-2 0 16,0 2 0-16,-7 4 0 0,7-3 9 0,0-4-9 15,-4 4 10-15,4 3-10 0,0-3 0 0,0-4 0 16,-7 4 0-16,7-7 0 0,0 7 0 0,0-4 0 15,0-5 0-15,0 8 0 0,0-5 0 0,0-1 0 16,0 4 0-16,0-4 0 0,0 1 22 0,0 2-2 16,0 1 0-16,0-4 0 0,0 1-28 0,0-4-7 15,0 9-1-15,0-5 0 0,0 2 16 0,0-2 0 16,-3-1 0-16,3 7 0 0,0-7 0 0,0 7 0 0,-8-3 0 16,8 2 0-16,0-5 0 0,-3 5 0 0,3-5 8 15,-4-1-8-15,4 7 8 0,0-7-8 0,0 4 9 0,0-4-9 16,0 1 0-16,0-4 8 0,0 3-8 0,0 1 0 15,-7-1 0-15,7 0 0 0,0 1 0 0,0-4 0 16,7 4 0-16,-7-1 0 0,0 0 11 0,0 7-11 16,0-7 8-16,0 1-8 0,4-1 0 0,-4 1 0 15,3-1 0-15,-3 7 0 0,0-7 0 0,0 1 0 16,8 5 0-16,-8-2 12 0,0-4-3 0,0 1 0 16,0-1-9-16,0 7 0 0,0-7 0 0,0-3 8 15,0 4-8-15,0-1 0 0,0-9 0 0,0 3 0 16,0 10 0-16,3-10 0 0,-3-3 0 0,0 9 0 15,0 1 0-15,0-10 0 0,7 6 9 0,-7-6-9 16,0 0 12-16,0 0-3 0,0 3 0 0,0-3 0 16,0 10-9-16,0-10 0 0,0 0 0 0,0 0 0 0,0 0 0 0,0 0 0 15,0 0 0-15,0 0 0 16,4 6-23-16,-4-6-6 0,0 0-2 0,7 3 0 16,-4 3-63-16,8 1-13 0,-8-4-2 15,8 6-1-15,0-3-20 0,-1 4-4 16,1 2-1-16,3 4 0 0,-4 9-62 0,4-3-13 0,-3 9-2 15,0-2-397-15,3 5-79 0</inkml:trace>
  <inkml:trace contextRef="#ctx0" brushRef="#br0" timeOffset="7045.73">7927 12883 1357 0,'0'0'60'0,"0"0"12"0,7 0-57 0,-7 0-15 0,0 0 0 0,0 0 0 0,4 0 77 16,-4 0 13-16,0 0 2 0,0 0 1 15,7 0-24-15,-7 0-5 0,0 0 0 0,0 0-1 16,7-3-9-16,0-3-2 0,-4 2 0 0,4-2 0 15,-3 3-32-15,-1-3-8 0,8 3 0 0,-11-4-1 0,7 1 5 16,0 3 2-16,0-3 0 0,0 6 0 0,-3-10 10 0,3 7 3 16,-4-3 0-16,1-4 0 0,10 7 9 0,-14-3 1 15,7-3 1-15,-4 2 0 0,5 4 21 0,-5-6 4 16,1 3 1-16,-1-4 0 0,1 1-26 0,-1-1-5 16,1 1-1-16,-1-1 0 0,-3 1-16 0,4-7-3 15,3 7-1-15,-7-10 0 0,0 10-6 0,7-7-2 16,-7-3 0-16,0 4 0 0,0-4 6 0,0 0 1 15,0-6 0-15,0 6 0 0,3-6-1 0,1 6 0 16,-4 0 0-16,0 1 0 0,3-8-2 0,-3 8-1 16,0-1 0-16,0 0 0 0,0-6 3 0,0 6 1 0,0-6 0 15,-3 6 0-15,-1-6 4 0,4 6 1 0,0 0 0 0,0-6 0 16,-3 7-10-16,3-8-2 0,0 5 0 16,0-5 0-16,-7 1 3 0,7 3 0 0,-7-3 0 0,3 0 0 15,1-3-2-15,-1 3 0 0,1-3 0 0,-4 3 0 16,3-4-9-16,-3 4 0 0,3-9 0 15,-3 6 0-15,4-7 12 0,-11 7-4 0,10-7 0 0,-3 7 0 16,0 0-8-16,0-7 0 0,0 7 0 0,3-6 0 16,1 6 0-16,-1-1 0 0,1-2 0 0,3 3 0 15,0 3 0-15,-7 3 0 0,7-3 0 0,0-1 0 16,-4-2 0-16,4 9 0 0,-3-6 0 0,-1 0 0 0,-3 6 8 16,4-6 0-16,-1 7 0 0,1-1 0 0,-1-6-8 0,-3 3 0 15,4-3 0-15,-5 0 0 0,5 6 8 0,-8-6-8 16,8 6 12-16,-4-3-4 0,3 0-8 0,-3 0 0 15,4-3 0-15,3 0 0 0,0 6 0 0,-4-6 0 16,4 6 0-16,0 0 0 0,0-6 0 16,0 6 0-16,-3 1 0 0,3-8 0 0,0 8 0 15,0-1 0-15,0 0-12 0,-4 3 12 0,1-2 0 16,-1 2 0-16,0-3 9 0,1 6-1 0,-11-2-8 0,10-1 8 16,-3-3-8-16,7 1 8 0,-7 2-8 0,0-3 0 15,0 0 0-15,4 4 0 0,-1-4 0 0,1 0 0 16,-1 0 0-16,-3 0 0 0,7 0 0 0,-4-3 0 15,1 10 0-15,-1-13 0 0,4 6 0 0,-3 3 0 16,-1-2 0-16,4-1 0 0,-7 3 0 0,4-3 0 0,-1 0 0 16,1 4 0-16,-4-4 0 0,3 6 0 0,1-2 0 0,-1-1 0 15,4 7 0-15,0-4 0 0,0-3 0 16,-7 7 0-16,3 3 0 0,1-4 0 0,3-2 0 0,0 2 0 16,0-2 0-16,-4 2 0 0,4 1 0 15,0 0 0-15,-3-1 0 0,3 1 0 0,0-1 0 0,3 1 0 16,-3 3 0-16,-3-4 0 0,3 1 0 0,-4-1 0 15,4 7 0-15,0-9 0 0,0 9 0 0,0-7 0 16,0 10 0-16,0 0 0 0,0-6 0 0,0 6 0 16,0 0 0-16,0 0 0 0,0 0 0 0,0 0 0 15,0 0 0-15,0-9 0 0,0 9 0 0,0 0 0 16,0 0 0-16,0 0 0 0,0 0 0 0,0 0 0 16,0-4 0-16,0 4 0 0,0 0 0 0,0 0-8 15,0 0 8-15,0 0 0 0,0-6 0 0,0 6 0 16,0-3 0-16,0 3 0 0,7-6 0 0,-7 6 0 0,0 0 0 15,0 0 0-15,4 0 0 0,-4 0 0 0,7 0 0 0,0-3 0 16,0-4 0-16,-7 7 0 0,0 0 0 0,7 0 0 16,4 7 0-16,-1-7 0 0,1 0 0 15,-4 0 0-15,4 0 0 0,3 0 0 0,-4-7 0 0,1 7 0 16,3 0 0-16,-4 0 0 0,1 0 0 16,3 0 8-16,-3 0-8 0,3 0 11 0,-4 0-11 0,5 7 0 15,-5-7 0-15,1 0 0 0,-1 0 0 0,1 0 0 16,3 0 0-16,-3 3 0 0,-1-3 0 0,1 0 0 15,3 0 0-15,4 0 0 0,-4 0 0 0,0 0 0 16,0 0 0-16,7 0 0 0,-3-3 0 0,3-4 0 16,-4 7 0-16,5 0 0 0,-1 0 0 0,3-6 0 0,-13 3 0 0,14 3 0 15,-8 0 0-15,1 0 0 0,7 0 0 16,-11 0 0-16,0 0 0 0,4 0 0 0,-4 0 0 16,3 0 0-16,-3 0 0 0,1 3 0 0,-1 3 0 0,-4-6 0 15,4 0 0-15,0 7 0 0,1-4 0 0,-5-3 0 16,4 0 0-16,0 0 0 0,1 6 0 0,-1-6 0 15,0 0 0-15,0 0 0 0,0 0 0 0,0 0 0 16,-3 0 0-16,6 0 0 0,-6 0 0 0,-1-6 0 16,1 6 0-16,3 0 0 0,0 0 0 0,-3 0 0 15,-1 6 0-15,1-6 0 0,0 0 0 0,-1 3 0 16,-3-3 0-16,0 0 0 0,4 0 0 0,-4 0 0 16,4 0 0-16,-1 6 0 0,-10-6 0 0,7 0 0 15,4 4 0-15,-11-4 0 0,0 0 0 0,7 0 0 16,3 0 0-16,-10 0 0 0,0 0 0 0,7 0 0 0,-7 0 0 15,7 6 0-15,4-6 0 0,3 0 0 16,-14 0 0-16,4 0 0 0,-4 0 8 0,10 0-8 0,-3 0 0 0,-7 0 10 16,11 0-10-16,-11 0 10 0,11 0-10 0,-11 0 0 15,0 0 0-15,7 0-11 0,-7 0 11 0,10 0 0 16,-10 0 8-16,7 0-8 0,-7 0 0 0,0 0 0 16,0 0 0-16,7 3 0 0,-7-3 0 0,0 0 8 15,7 0-8-15,-7 0 0 0,0 0 0 0,0 0 0 16,11 0 0-16,-11 0-12 0,7 6 12 0,-7-6 0 15,7 0 10-15,7 0-10 0,-10 0 0 0,-4 0 0 0,0 0 0 16,7 0 0-16,0 0 0 0,-7 0 0 0,0 0 0 0,7 0 0 16,-7 0 0-16,0 0 0 0,0 0 0 0,7 0 0 15,-7 0 0-15,0 0 0 0,7 3 0 0,-7-3 0 16,0 0 0-16,0 0 0 0,7 7 0 0,-7-7 0 16,0 0 0-16,0 0 8 0,7 3-8 0,-7-3 0 15,7 6 0-15,-7-6 8 0,0 0-8 0,0 0 0 16,4 6 0-16,3-3 0 0,-7-3 0 0,3 10 0 15,1-4 0-15,-1-3 0 0,-3-3 0 0,4 10 0 16,-4-10 0-16,7 6 0 0,-4-3 0 0,4 3 0 16,-3 4 0-16,3-1 0 0,-3-3 0 0,3 4 0 0,-4-1 0 15,1 1 0-15,-1-1 0 0,1 1 0 0,-1 5 0 16,1-2 0-16,-1-7 0 0,1 10 0 16,-1 2 0-16,-3-5 0 0,0 3 0 0,0 3 0 15,0-1 0-15,0-2 0 0,4 3 0 0,-4-3 0 0,-4-4 0 16,4 10 0-16,4-9 0 0,-1 5 0 0,-3-2 0 15,0 3 0-15,4-3 0 0,-1 2 0 0,1-2 0 16,0 3 0-16,-1 0 0 0,1-7 0 0,-1 10 0 0,1-3 0 16,-1 0 0-16,1 6 0 0,-1-3 0 0,1 0 0 15,-4 0 0-15,0 3 0 0,0-6 0 0,3 9 0 16,-3-6 0-16,0 0 0 0,0 3 0 0,-3 0 0 16,3-3 0-16,0 3 0 0,3-6 0 0,-3 6 0 15,0-6 0-15,4-1 0 0,-1-2 0 0,-3 3 0 16,0 0 0-16,4 0 0 0,-1-4 0 0,-3 4 0 0,4 0 0 0,-1-3 0 15,1 2 0-15,-4 1 0 0,3 3 0 0,-3-3 0 16,0 3 0-16,0 0 0 0,0 0 0 16,0 3 0-16,-3-6 0 0,3 9 0 0,0-6 0 15,-4 0 0-15,4-3 0 0,-3 6 0 0,-1-6 0 16,4-4 0-16,-3 4 0 0,-1 0 0 0,4-3 0 0,-3-1 0 16,-1-2 0-16,1 2 0 0,-1-2 0 0,1-4 0 15,-1 7 8-15,1 0-8 0,-1-4 0 0,4 4 0 16,-7 3 0-16,7-3 0 0,-3-4 0 0,3-3 0 15,-4 7 0-15,4 3 0 0,-4-3 0 0,4-1 0 16,-3-2 8-16,3 6-8 0,-4-4 0 0,4 4 0 16,0 0 16-16,-3-3-4 0,-1 2 0 0,1 1 0 15,3 0-21-15,-4-3-5 0,-3-1-1 0,4-2 0 16,-1 3 15-16,1-1 0 0,-1-2 0 0,4 3 0 0,-7-7 0 16,7 0 0-16,-3 7 0 0,3-3 0 0,-4-4 0 0,4 0 0 15,-4 1 0-15,4 6 0 0,0-7 0 16,0 0 0-16,-3 1 0 0,3-1 0 0,0 7 0 15,0-7 0-15,-4 7 0 0,4-4 0 0,0 4 8 0,-3-6-8 16,3 8 0-16,-4-2 0 0,4-7 11 0,0 10-11 16,0-9 10-16,0-1-10 0,-3 0 0 0,3 7 0 15,0-6 0-15,0 5 0 0,0-2 0 0,0-4 0 16,0 1 0-16,0 5 0 0,0-5 0 0,0-1 0 16,0 7 11-16,0-7-11 0,0 7 0 0,0-7 0 15,-4 4 0-15,4-4 0 0,0-3 0 0,0 10 0 16,0-6 0-16,0-1 0 0,0 0 8 0,0 1-8 15,4-1 0-15,-4 1 0 0,0-1 8 0,3 0-8 0,-3 1 0 0,0-1 0 16,4 7 0-16,-1-7 0 0,-3 1 0 0,4 5 0 16,-1-5 0-16,1 6 0 0,-4-4 0 0,4 4 0 15,-1-7 8-15,1 7-8 0,-4-4 0 0,3 4 0 16,-3-3 0-16,0 2 0 0,4-5 0 0,-4-1 0 0,-4 0 10 0,4 1-10 16,0-1 8-16,0 4-8 0,0-4 8 15,4 1-8-15,-4-1 8 0,3-6-8 0,-3 7 0 16,4-4 0-16,-4-6 8 0,3 9-8 0,-3-2 0 0,4 2 0 15,-4-9 0-15,3 9 0 0,1 1 0 0,-1-7 0 16,-3-3 8-16,0 9-8 0,0 4 0 0,4-4 0 16,-1 1 0-16,-3-1 0 0,0-6 0 0,4 7 0 15,-1-4 0-15,1 3 0 0,-4 1 0 0,4-1 0 16,-1-3 8-16,-3-6-8 0,0 4 0 0,4 5 0 16,-4-9 0-16,0 0 0 0,0 0 0 0,3 6 0 15,-3-6 0-15,0 10 0 0,0-10 0 0,0 0 0 16,0 0 8-16,0 6-8 0,0-6 0 0,0 0 0 0,0 0 0 15,0 0 0-15,0 0 0 0,0 0 0 0,0 0 0 0,0 0 0 32,0 0-36-32,0 0-5 0,0 0-2 0,0 0 0 15,0 0-69-15,0 0-15 0,-7-6-2 0,7 6-811 0,0 0-161 0</inkml:trace>
  <inkml:trace contextRef="#ctx0" brushRef="#br0" timeOffset="9254.07">13070 12917 1465 0,'0'0'64'0,"0"0"15"0,0 0-63 0,0 0-16 0,0 0 0 0,0 0 0 16,0-9 67-16,0 6 10 0,7-3 3 0,-3-4 0 16,0 4-38-16,-4 3-7 0,3-7-2 0,1 1 0 15,3 3 7-15,-4-4 2 0,4 1 0 0,-3-1 0 16,-1 1-29-16,1 0-5 0,-1-1-8 0,1 1 11 16,-4-4 13-16,7 10 2 0,-4-3 1 0,1-3 0 15,0 5 11-15,-4-2 2 0,3-3 1 0,4-1 0 16,-7 4 9-16,7 3 2 0,0-7 0 0,-3 4 0 15,3-3-15-15,0 6-2 0,3-7-1 0,1 1 0 16,-4-4 9-16,0 4 1 0,4-1 1 0,-4 1 0 0,0 0-21 16,0-7-5-16,3 7-1 0,-6-4 0 0,0-3 21 0,-1-2 4 15,4 2 1-15,-3 3 0 0,-1-5-15 0,1-4-2 16,-4 3-1-16,3 0 0 0,-3 0-3 0,0 0-1 16,0-6 0-16,0 0 0 0,0-6-5 0,0-1-1 15,0-2 0-15,0 3 0 0,4-4-6 0,-4 1-2 16,-4-4 0-16,4 3 0 0,0 1-8 0,4-1 8 15,-4 4-8-15,0 0 8 0,-4-1 1 0,1 1 0 16,3 3 0-16,-4-7 0 0,-3 7-9 0,7 0 0 16,-3-7 0-16,-1 7 0 0,-3-3 25 0,3 9 7 15,1-3 0-15,-1 0 1 0,-3-4-33 0,4 4-19 16,-4 3 3-16,3-3 0 0,1 0 16 0,-1-3 0 16,1 3 0-16,-1 6 0 0,1-6 0 0,-1 3 0 0,-3-3 0 0,7 0 0 15,-4 6 0-15,4-6 0 16,-3 6 0-16,3 0 0 0,-4 1 15 0,4-1 0 15,0 0 0-15,0 3 0 0,0 1-25 0,0-4-5 0,0 9-1 16,0-5 0-16,4 5 16 0,-4 1 0 0,3-1 0 16,-3 1 0-16,4 0 0 0,-4-1 0 0,-4 4 0 0,4 6 0 15,0-9 0-15,0 9 0 0,0 0 0 0,-3-4 0 16,-1-2 0-16,4 6 0 0,-3-3 0 0,3 3 0 16,-4-6 0-16,1-4 0 0,-1 10 0 0,4 0 0 15,0 0 0-15,0 0 0 0,0-9 0 0,-3 3 0 16,-1 3 0-16,4 3 0 0,0 0 0 0,0 0 0 15,0-7 0-15,0 7 0 0,-3-3 0 0,3 3 0 16,0 0 0-16,0 0 0 0,0 0 0 0,0 0 0 16,0 0 0-16,0 0 0 0,0 0 0 0,0 0 0 15,0 0 0-15,0 0 0 0,7-6 0 0,0 6 0 16,3 0 0-16,-3 0 0 0,1 0 0 0,-1 0 0 0,3 0 0 0,1 6 0 16,-4-6 0-16,3 0 0 0,1 0 8 0,0 0-8 15,-1 3 0-15,4-3 0 0,-3 0 0 16,-1 0 0-16,1 0 0 0,3 0 0 0,-3 0 12 15,-4 7-4-15,7-7 0 0,-4 0-8 0,1 3 0 0,3-3 0 16,-3 6 0-16,-1-6 0 0,8 6 0 0,-7-6 0 16,3 3 0-16,0-3 0 0,0 0 0 0,0 0 0 15,0 7 0-15,4-7 0 0,-4-7 0 0,3 7 0 16,1 0 0-16,0 0 0 0,-4-9 12 0,0 9-12 0,4 0 12 16,-1-6-12-16,1 6 9 0,3 0-9 0,-3-3 0 0,-1 3 9 15,1 0-9-15,0-7 0 0,-4 7 0 0,0 0 8 16,3 0-8-16,-6 7 0 15,0-7 0-15,-1 3 0 0,1-3 0 0,-1 6 0 0,1-6 0 16,0 6 0-16,-4-3 0 0,3-3 0 0,-3 0 0 16,4 7 0-16,-1-7 0 0,-3 3 0 0,4-3 0 0,0 0 0 15,-1 0 0-15,1 0 0 0,-4 0 0 0,3 0 0 16,1 0 0-16,0 6 0 0,-4-6 8 0,0 0-8 16,0 3 0-16,3-3 0 0,-3 0 0 0,0 0 8 15,1 6 1-15,-8-6 0 0,7 4 0 0,0 2 0 16,-7-6-9-16,7 3 0 0,-7-3 0 0,7 6 0 15,-7-6 0-15,3 3 0 0,4 10 0 0,-7-13 0 16,4 3 0-16,-4-3 0 0,0 0 0 0,7 9 0 16,-7-9 0-16,0 0 0 0,3 10 0 0,1-4 0 0,-4-6 0 15,7 3 0-15,-3 4 0 0,-4-7 0 0,3 9 0 16,4-3 0-16,-7 4 0 0,0-10 0 0,4 3 0 0,3 6 0 16,-4 1 0-16,1-4 0 0,-4 3 0 0,3 1 0 15,1-1 0-15,-1 0 0 0,1 1 0 0,-4-1 0 16,0 1 0-16,3 2 0 0,-3 1 0 0,4-4 0 15,-4 1 0-15,3-1 0 0,-3 7 0 0,4-7 0 16,0 7 9-16,-1-4-9 0,1 4 0 0,-1 0 0 16,1-4 0-16,3 4 0 0,-7-4 8 0,3 10-8 15,1-3 8-15,-4 0-8 0,7 0 0 0,-7 0 0 16,0 6-12-16,3 0 4 0,-3-3 8 0,4 3 0 0,-4 0 0 16,3 0 0-16,-3-3 0 0,4 3 0 0,3 3 0 0,-3-3 0 15,3 0 0-15,0-3 0 0,0 3 0 16,-4 4 0-16,4-4 0 0,0-6 0 0,-3 6 0 15,-1 3 0-15,1 0 0 0,-1 4 0 0,1-4 0 0,-1 0 0 16,1 0 0-16,-4 7 0 0,0-1 8 0,-4 1-8 16,4-1 8-16,-3-2-8 15,-1-1 8-15,1-3-8 0,-1 0 0 0,1 1 0 0,-4-4 0 16,3 3-8-16,1-6 8 0,3 0 0 0,0-3 0 0,0 6 0 16,0-7 0-16,3 1 0 15,1 3 8-15,-1-3-8 0,1 0 0 0,-1 0 0 0,1-4 0 0,3 4-8 16,-7-3 8-16,3 3 0 0,1-7 8 0,-4 4-8 15,4 3 0-15,-1-10 0 0,-3 10 0 0,0-10-8 16,0 7 8-16,0 0 0 0,0-4 0 0,0-2 0 16,-3-1 0-16,3 7 0 0,-4-7 0 0,4 1 0 15,0-1 0-15,-4-3 0 0,4 4 0 0,0-4 0 16,-3-3 0-16,3-3 11 0,-4 9-3 0,4-9 0 16,0 10-8-16,-3-4 0 0,3-3 0 0,0-3 0 15,-4 10 0-15,4-10 0 0,0 0 0 0,0 0 0 16,0 6 0-16,0-6 0 0,0 0 0 0,0 0-11 15,0 0-16 1,0 0-3-16,0 0-1 0,0 0 0 0,0 0-101 0,0 0-20 16,-7 0-4-16,-3 0-1197 0</inkml:trace>
  <inkml:trace contextRef="#ctx0" brushRef="#br1" timeOffset="15810.67">4187 12783 864 0,'0'0'38'0,"0"0"8"15,0 0-37-15,0 0-9 0,0 0 0 0,0 0 0 16,0 0 218-16,0 0 42 0,0 0 8 0,0 0 1 0,0 0-218 0,0 0-51 15,0 0 0-15,0 0 0 0,-3-7 38 0,3 7 7 16,0-9 2-16,0 9 0 0,0-9-10 0,0-1-1 16,0 1-1-16,0 6 0 0,3-10-7 0,-3 10 0 15,0-7-1-15,8 1 0 0,-8 0 9 0,0-1 3 16,0 1 0-16,3-4 0 0,-3 4 9 0,0 6 3 16,0-7 0-16,0 1 0 0,0 0-1 0,0-4 0 15,0 4 0-15,0 5 0 0,7-5-41 0,-7 0-9 16,0-7 0-16,4 7 0 0,3-1 0 0,-7 1 0 15,3-7-10-15,8 4 10 0,-11-4 0 0,3 10 0 16,4-7 0-16,-7-3 8 0,0 7-8 0,4-7 8 16,-1 7-8-16,-3-4 8 0,8 4 8 0,-8-7 3 15,0 7 0-15,0-7 0 0,-8 7 7 0,8-1 2 16,0-9 0-16,0 10 0 0,-3-7-5 0,3 7-1 16,0-10 0-16,-4 4 0 0,4 5-12 0,0-9-2 15,4 0-8-15,-4 4 12 0,3 2-12 0,-3-2 0 0,0-4 0 16,0 3 0-16,0-3 0 0,8 4 0 0,-8-4 0 0,0 0 0 15,0 0 0-15,0 3 0 0,0 4 0 0,3-7 0 16,-3 3 12-16,0 1-4 0,0-4-8 0,0 10 12 16,0-10-2-16,0 9-1 0,0-9 0 0,0 4 0 15,0-4 2-15,0 3 0 0,0-3 0 0,7 4 0 16,-7-4-3-16,0 6-8 0,0-2 12 0,0-4-4 16,0 0 5-16,4 0 1 0,-4-3 0 0,0 4 0 15,0 5-14-15,7-9 0 0,-7 3 0 0,0 0 0 16,0 1 0-16,0-1-10 0,0 3 2 0,0-3 0 15,0 4 8-15,0-4 16 0,0 0-4 0,0 3-1 0,0 4 0 16,0-4 0-16,0-3 0 0,0 4 0 0,0-4-11 0,0 6 12 16,0-2-12-16,0-1 12 0,0-3-12 0,-7 0 0 15,7 4 9-15,0-4-9 0,0 6 0 0,-4-9 0 16,4 3 0-16,0 1 8 0,0 2-8 0,-7 3 0 16,7-2 8-16,0-4-8 0,-3 3 0 0,3-3 9 15,0 1-9-15,0 2 0 0,0-3 18 0,0 7-3 16,0-10-1-16,0 9 0 0,0-3-14 0,0 4 0 15,0-4 0-15,0-3 0 0,3 4 0 0,-3-4 0 16,0 9 0-16,7-5 0 0,-7 2 0 0,0-2 0 16,0-4 0-16,0 3 0 0,0-3 0 0,4 4 0 15,-4 2 0-15,0-3 0 0,0 4 0 0,-4-4 0 0,4 0 0 0,0-2 0 16,0 5 8-16,0-3-8 16,0 1 0-16,-7 2 0 0,7-2 9 0,-3-1-9 15,3 3 8-15,-8-2-8 0,5 5 12 0,-1-5-2 0,4 2-1 16,-7-3 0-16,7 7-9 0,-3-10 0 0,3 10 0 15,-7-7 0-15,7-3 0 0,-4 4 0 0,1 2-11 16,3-6 11-16,0 3 0 0,0 1 0 0,0-4 0 0,0 0 0 16,0 3 0-16,0 4 0 0,0-4 0 0,0-3 11 15,0 10-11-15,0-7 0 0,0-2 0 0,0 8-11 16,0-9 11-16,0 4 0 0,0 2 0 0,-7-3 8 16,3 1-8-16,4-4 0 0,0 6 0 0,0-9 0 15,0 10 0-15,-7-4 0 0,7-3 0 0,0 4 0 16,0 2 0-16,0-6 0 0,0 4 0 0,0-1 0 15,0 3 0-15,0-2 0 0,-3 5 0 0,3-5 0 16,0 2 0-16,0-3 0 0,-8 7 0 0,8-7 0 16,-3 7 0-16,-1-4 0 0,4 4-8 0,0-7 8 15,-7 7 0-15,4 0 0 0,3-1 0 0,-7-6 8 0,3 7-8 0,1 0 0 16,-4-7-8-16,7 7 8 0,-4-10 0 0,4 9 0 16,0-5 0-16,-7 5 0 0,7-9 0 0,-3 1 0 15,3 8 0-15,0-5 0 0,0 2 0 16,0-3 0-16,0 7 0 0,-7-7 0 0,7 7 0 0,-4-1 9 15,4 1 0-15,0 0 0 0,0-7-9 16,-4 7-9-16,4-1 9 0,0 1-13 0,0-1 13 0,0-5 0 16,-7 5 0-16,7 1 0 0,0-1 0 0,-3 1 0 0,3 0 0 15,0 2 0-15,0-2 0 0,0-1 0 0,0-2 0 0,0 3 0 16,3-4 0-16,-3 4 0 0,7-1 0 0,-7 1 0 16,0-1 0-16,0-5 0 0,4 5 0 0,0 1 0 15,3-4 0-15,-7 4 0 0,3 0 0 0,4 2 0 16,-7-2 0-16,0-1 0 0,0 1 0 0,4 3 0 15,3-4 13-15,-7 1-4 0,0 0-1 0,0 2 0 16,0-2-8-16,3 6 0 0,-3-4 0 0,0-2 0 16,-3 6 0-16,3-3 0 0,0-4 0 0,0 1 0 15,0 3 0-15,0-4 0 0,0 1 0 0,0-1 0 16,0-5 0-16,0 5 0 0,0 1 0 0,0-1 0 16,0 1 0-16,0 0 0 0,0-1 0 0,3 1 0 15,1-1 0-15,-4 1 0 0,7 0 0 0,-7-1 0 16,0-2 0-16,3 8 0 0,-3-5 0 0,0 3 0 0,0-4 0 0,7 1 0 15,-7 0-11-15,0-1 11 0,0 4 0 0,0 3 0 16,0-7 0-16,0 1 0 0,0 0 0 0,0-1 0 16,0 4 0-16,4-4 0 0,-4 4 0 0,0-3 0 15,0-1 8-15,0 1-8 0,0 6 0 0,0-7 0 0,0 4 0 0,0-3 0 16,0 9 0-16,0-7 0 0,0 4 0 0,0-6 0 16,0 3 0-16,0-4 0 0,0 1 0 0,0 9 0 15,0-10 0-15,0 4 0 0,-4 3 0 0,4-3 0 16,0 6 0-16,0-3 0 0,0-4 0 0,0-2 0 15,0 6 0-15,0-3 0 0,-7 2 0 0,7 4 0 16,0-6 0-16,0 0 0 0,0 3 0 0,0 3 0 16,-3-7 0-16,3 4 0 0,0-6 0 0,0 3 0 15,0 6 0-15,0-4 0 0,0-5 0 0,0 3 0 16,0 6 11-16,0 0-3 0,0-10 0 0,0 10 0 16,0 0-8-16,0-6 0 0,0 6 0 0,0 0 0 15,0 0 0-15,0 0 0 0,0 0 0 0,0 0 0 16,0 0 0-16,0 0-11 0,0 0 3 0,0 0 0 0,0 0 8 15,0 0 0-15,0 0 0 0,0 0 0 0,0 0 0 0,0 0 0 16,0 0 0-16,0 0 0 0,0 0 0 0,0 0 0 16,0 0 0-16,0 0 0 0,0 0 0 0,0 0 11 15,0 0-3-15,0 0 0 0,0 0-8 0,0 0-9 16,0-3 9-16,0 3-13 0,0 0 13 0,0 0 8 16,0 0 0-16,0 0-8 0,0 0 0 0,10-6 0 15,-10 6 0-15,0 0 0 0,0 0 0 0,4 0 0 16,7 0 0-16,-1 0 0 0,-6 0 0 0,3-3 0 15,0-4-10-15,3 7 10 0,-3 0 0 0,0 0 0 16,1-3 0-16,2 3 0 0,-6-6 0 0,6 6 0 16,1 0 0-16,-1 0 0 0,-3 0 0 0,4 0 0 0,0 0 0 15,-4 0 0-15,7 0 0 0,-4 0 0 0,-3 0 0 0,4 0 0 16,0 0 0-16,-4-3 0 0,10 3 0 0,-6-7 0 16,-1 7 0-16,1 0 0 0,0 0 0 0,3 0 0 15,-4 0 0-15,4 0 0 0,-3 0 0 0,0 0 0 16,3 0 0-16,-4 0 0 0,4 0 0 0,0 0 0 15,-3 0 0-15,0 0 0 0,-1 0 0 0,4 0 0 16,-3 0 0-16,-4 0 0 0,4 0 0 0,-1 0 0 16,-10 0 0-16,14 0 8 0,-3 0-8 0,3 0 8 15,-7 0-8-15,4 0 0 0,-1 0 0 0,-3-3 0 16,4-3 0-16,-1 6 0 0,1 0 0 0,3-6 0 16,-7 3 0-16,7-4 0 0,-3 7 0 0,-4-3-11 15,3 3 11-15,1-6 0 0,0 6 0 0,-1-3 0 16,1 3 0-16,-4-6 0 0,11 6 0 0,-15 0 0 15,8 0 0-15,-1 0 0 0,1 0 0 0,-8 0 0 0,8-4 0 0,-1-2 0 16,-6 6 0-16,3 0 0 0,0 0 0 0,4-3 0 16,-4 3 0-16,0-6 0 0,0 6 0 0,3-6 0 15,-10 6 0-15,0-4 0 0,0 4 0 0,11 0 0 16,-4-6 0-16,0 6 0 0,-7 0 0 0,0 0 0 16,0-9 0-16,4 6 0 0,-4-4 0 0,7 4 0 15,-4-3 0-15,1 3 0 0,-4 3 0 0,7-7 0 16,-7 7 0-16,0 0 0 0,3 0 0 0,4-9 0 15,-7 9 0-15,0 0 0 0,0 0 0 0,0 0 0 16,0 0 0-16,0 0 0 0,0 0 0 0,0 0 0 16,0 0 0-16,0 0 0 0,0 0 0 0,0 0 0 15,0 0 0-15,0 0 0 0,0 0 0 0,0 0 0 0,0 0 0 0,0 0 0 16,4-6 0-16,-4 6 8 0,0 0-8 0,0 0 0 16,0 0 0-16,0 0 0 0,0 0 0 0,0 0 0 15,0 0 0-15,0 0 0 0,0 0 0 0,0 0 0 16,0 0 0-16,0 0 0 0,0 0 0 0,0 0 0 15,0 0 0-15,0 0 0 0,0 0 0 0,0 0 0 16,0 0 0-16,0 0 0 0,0 0 0 0,0 0 0 16,7 6 0-16,-7 3 0 0,0-9 0 0,0 0 0 15,0 10 0-15,0-1 0 0,0 1 0 0,0-1 0 16,0 1 0-16,0 2 0 0,0-3 0 0,0 1 0 16,0 2 0-16,0-2 0 0,0 5 0 0,0-5 0 15,0 6 0-15,0-4 0 0,4 4 0 0,-4 3 0 16,3-1 0-16,-3-2 0 0,0 3 0 0,7 0 0 15,-7 6 0-15,0 0 0 0,4-3 0 0,-4 3 0 0,0 3 0 0,7-3 0 16,-7 3 0-16,-7-2 0 0,7 2 0 16,0-3 0-16,0 3 0 0,0-9 0 0,0 6 0 0,0 3 0 15,7-3 0-15,-7-6 8 0,0 6-8 0,0-6 0 16,7 0 0-16,0 6 8 0,-4-6-8 0,4 0 0 16,0-4 0-16,1 4 8 0,2 0-8 0,1 0 0 15,-4-4 0-15,3 10 0 0,1-6 0 0,-1 0 8 16,1 0-8-16,0 0 0 0,-8 6 0 0,8-6 8 15,-1 3-8-15,-6 0 0 0,3-4 0 0,0 7 0 16,4-6 0-16,-4 0 0 0,-4 6 0 0,1 0 0 16,3-6 0-16,3 6 0 0,-10-12 0 0,4 9 0 15,3-4 0-15,-4 1 0 0,8-6 0 0,-11 9 0 0,11-10 0 0,-11 4 0 16,7 3 0-16,0-4 8 0,-4-2-8 0,4 3 0 16,-3 2 0-16,3 1 9 0,0-3-9 0,0 9 0 15,4-3 8-15,-11-3-8 0,7 6 0 0,0-6 0 16,3 6 0-16,-10 0 0 0,7 0 0 0,-3-3 0 15,3-3 0-15,0 6 0 0,-7 0 0 0,3-6 0 16,5 0 0-16,-8-1 0 0,3 7 0 0,1-6 0 16,3-3 8-16,-7 3-8 0,3 0 0 0,4-4 0 15,-7 4 0-15,0 0 0 0,4 0 0 0,-4-4 0 16,3 4 0-16,1 0 0 0,-1 0 0 0,1 6 0 31,3-6 0-31,-7 0 0 0,3-4 0 0,5 10 0 16,-1-6 0-16,0 0 0 0,-7 6 0 0,3-6 0 0,4 0 8 0,-3-1-8 15,-4 1 0-15,3 6 0 0,4-6 0 0,-3 6 0 16,3-6 0-16,-7 6 0 0,3 3 0 0,-3-3 0 16,7 1 0-16,-7-4 0 0,0 3 0 0,0 0 0 15,0-3 0-15,4 3 0 0,0-6 0 0,3-1 0 16,-7 7 0-16,10-6 0 0,-6 6 8 0,3-6-8 16,-4 0 0-16,8 6 0 0,-8-6 8 0,4 0-8 15,-3 6 0-15,7-6 0 0,-1-1 0 0,-6 7 0 16,-1-6 0-16,1 3 0 0,3 0 0 0,0-3 0 15,-4 6-10-15,1 0 10 0,-1-6 0 0,4 9 0 16,-7-3 12-16,8 0-4 0,-8-3-8 0,0 3-11 0,3 1 3 16,-3-5 0-16,7 5 8 0,-7-1 14 0,0-7-3 0,0 8-1 15,0-8-10-15,4 1 0 0,-1-3 0 0,-3-4 0 16,0 4 0-16,4 3 0 0,-4-3 0 0,3-7 0 16,1 4 0-16,-4 2 8 0,7-5-8 0,-7 5 8 15,0-2-8-15,0 3-17 0,3-1 4 0,-3-2 1 16,4 2 12-16,-4 4 0 0,0-3 0 0,0-4 0 15,0 10 0-15,0-3 16 0,0-6-3 0,0 6-1 16,0 3-12-16,0-4 0 0,0-5 0 0,-4 3 0 16,1 2 0-16,3-8 0 0,-7 5 0 0,7-5 0 0,-4-1 0 0,1 7 8 0,-1-7-8 0,4 1 0 15,-3-1 10-15,3 1-10 0,-4 5 10 0,4-5-10 16,0-7 0-16,0 6 0 0,-7 4 0 0,7-4 0 16,-3 1 0-16,3-1 0 0,0 0 0 0,-8 1 0 15,8-1 0-15,-3 7 0 0,-1-7 0 0,1 4 0 16,-1-4 0-16,4 7 0 0,-3-7 0 0,3 1 0 15,-7-1 0-15,3 1 0 0,4-4 0 0,0 3 0 16,0 7 0-16,-3-7 0 0,3 1 0 0,0-1 0 16,0 1 11-16,0-1-11 0,0-3 12 0,0 4-12 15,3-1 8-15,-3 0-8 0,-3 1 0 0,3-1 0 0,0 1 0 16,0-1 0-16,0-3 0 0,0 4 0 0,0-10 0 0,0 9 0 16,0-6 0-16,0 10 0 0,-4-4 0 0,4 1 0 15,0-10 0-15,0 9 0 0,-3 0 0 0,3 1 0 16,0-10 0-16,0 9 0 0,0-9 0 0,0 0 0 15,-4 7 0-15,4 2 0 0,0-9 0 0,4 9 0 16,-4-9 0-16,0 10 0 0,0-10 10 0,3 3-10 16,-3-3 8-16,0 16-8 0,-3-10 12 0,3 3-4 15,3 1 0-15,-3-7 0 0,0 6-8 0,0 1 0 16,0-10 0-16,0 6-11 0,0 3 11 0,0 1 0 16,-3-1 0-16,3-9 0 0,3 6 0 0,-3-6-8 15,0 0 8-15,0 0-8 0,0 10 8 0,0-10 0 0,0 0 0 16,0 0 0-16,0 0 0 0,0 0 0 0,0 0 0 0,0 0 8 15,0 0-8-15,0 0 0 0,0 0 0 0,0 0 0 16,-7 3 0-16,7-3 0 0,0 0 0 0,0 0 0 31,-7 0-28-31,4 0-11 0,-12-3-1 0,8-3-1 16,4 2-68-16,-4-5-14 0,0 3-2 0,0-4-839 0,3 1-167 0</inkml:trace>
  <inkml:trace contextRef="#ctx0" brushRef="#br1" timeOffset="17981.22">9384 12908 1022 0,'0'0'45'0,"0"0"10"0,0 0-44 0,0 0-11 0,0 0 0 0,0 0 0 16,0 0 36-16,0 0 6 0,0 0 1 0,0 0 0 15,-4-3-17-15,4 3-3 0,0-6-1 0,-3-1 0 16,-1 4 22-16,4 3 5 0,0 0 1 0,0 0 0 16,0 0 3-16,0 0 1 0,0-6 0 0,0 6 0 15,0 0 19-15,0 0 4 0,0 0 1 0,0 0 0 0,0 0 5 0,0 0 1 16,0 0 0-16,0 0 0 0,0-9-25 0,0 9-5 15,0-4-1-15,0 4 0 0,0 0-11 0,0-6-2 32,0-3-1-32,-3-1 0 0,3 10-8 0,0 0-2 0,-4-9 0 0,4 3 0 15,-3-4 1-15,3 1 0 0,0-1 0 0,0-2 0 16,0-4-7-16,0 1-2 0,-4-4 0 0,4 0 0 16,-3 3 11-1,3-3 3-15,0-6 0 0,0 6 0 0,0-9-13 0,0 9-2 0,0-6-1 0,0 7 0 16,0-8 17-16,-7 5 3 0,7-1 1 0,0 3 0 0,-4-3-40 0,1 0 0 0,3 3 0 0,-4-6 0 15,1 6 0-15,-1 0 14 0,0-9-3 0,4 9-1 16,-3-6-10-16,-1 0 0 0,1 6 9 0,3-6-9 16,-4 6 0-16,1 1 0 0,-1-8 0 0,1 8 0 15,-1-1 0-15,1 0 0 0,3 0 0 0,-7 4 0 16,3-4 0-16,1 9 0 0,-1-5 0 0,1 2 8 16,-1-3-8-16,0 7 9 0,1 0-9 0,3-7 10 15,0 7-10-15,0-1 8 0,-4 1-8 0,4-1 8 16,0 1 0-16,0 3 0 0,4-7 0 0,-4 1 0 15,3 8-8-15,-3-5 0 0,0 3 0 0,0-4 0 16,4 7 0-16,-4-3 0 0,4-4 0 0,-4 7 0 0,3-3 0 0,-3-3 0 16,4 2 10-16,-4 7-10 0,0-3 8 15,0-3-8-15,7-3 0 0,-7 9 0 0,0-4 0 16,0 4 0-16,0 0 0 0,7-6 0 0,-7-3 0 16,0-1 0-16,0 10 0 0,0 0 0 0,0-6 0 0,0 6 0 15,3-3 0-15,-3 3 0 0,4-6 0 0,-4 6 0 16,3-10 0-16,-3 10 0 0,0 0 0 0,4-3 0 15,3-3 9-15,-4 3-9 0,1-4 11 0,3-2-11 16,0 3 12-16,-3 3-12 0,3-4 12 0,-7 7-12 16,0 0 12-16,7-3-12 0,7-3 10 0,-7-3-10 15,-7 9 8-15,10 0-8 0,-3-4 16 0,4-2-3 16,0 6 0-16,-4 0 0 0,3 0-13 0,1 0 0 16,-4 0 0-16,4 6 0 0,3-2 0 0,-7-4 0 0,7 6 0 15,-4-3 0-15,1-3 0 0,0 6 0 0,-1-3 0 0,4-3 0 16,-3 0 0-16,3 7 0 0,-3-7 0 0,-1 9 0 15,4-9 0-15,-3 6 0 0,-1-3 0 0,4-3 0 16,-3 0-10-16,0 10-2 0,3-10 0 0,-4 0 0 16,4 6 21-16,-3-3 4 0,3-3 1 0,0 0 0 15,4 0-14-15,-4 7 0 0,4-7 0 0,-4 0 0 16,0 0 0-16,4 0-15 0,-4 0 3 0,0 3 1 16,0-3 11-16,-4 0 0 0,1 6 0 0,0-3 0 15,-1-3 0-15,1 0 0 0,-1 6 0 0,1-6 0 16,0 0 0-16,-4 4 0 0,-7-4 0 0,10 0 0 15,-3 6 0-15,-7-6 8 0,11 0-8 0,-4 0 0 16,-7 0 8-16,0 0-8 0,10 0 8 0,-3 0-8 16,-7 0 0-16,11 0 9 0,-11 0-9 0,0 0 0 15,7-6 8-15,-7 6-8 0,0 0 0 0,0 0 0 16,11 0 8-16,-11 0-8 0,0 0 0 0,10 0 0 0,-10 0 0 16,0 0 0-16,0 0 0 0,0 0 0 0,7 6 0 0,-7-6 0 15,0 0 0-15,0 0 0 0,0 0 0 0,7 0 0 16,-7 0 8-16,0 0-8 0,0 0 8 0,0 0-8 15,0 0 9-15,0 0-9 0,0 0 11 0,0 0-11 16,0 0 12-16,0 0-12 0,0 0 10 0,0 0-10 16,0 0 8-16,0 0-8 0,0 0 0 0,4 9 0 15,-4-9 0-15,7 10 0 0,-7-10 0 0,4 6 0 16,-4-6 0-16,3 9 0 0,4-6 0 0,-7 7 0 16,4 2 0-16,-4 1 0 0,3-4 0 0,1 1 0 15,-1-1 0-15,-3 7 0 0,0-1 0 0,4-2 0 0,-1 3 0 16,-3-1 0-16,4-2 0 0,-4 6 0 0,3-4 0 0,4 4 0 15,-3 0 0-15,-1 0 0 0,1 6 0 0,-1-6 0 16,1 6 0-16,3 0 0 0,-3-6 0 16,3 9 0-16,-4-3 0 0,4 3 0 0,-3 1 0 0,3-4 0 15,-4 3 0-15,4-3 0 0,-3 3 0 0,-1-3 0 16,-3 3 0-16,4-2 0 0,3 2 0 0,-7-3 0 16,4 9 0-16,-4-5 0 0,0-1 0 0,3-3 0 15,1 0 12-15,-1-3-4 0,-3 0 0 0,4-3 0 16,-1 3-8-16,1-7 0 0,-4 4 0 0,0 0-11 15,0-3 11-15,3-1 0 0,-3-2 0 0,0-4 0 0,-3 7 0 16,3-7 0-16,3 1 0 0,-3-1 0 0,-3-3 0 0,3 4 0 16,0-7 0-16,0-3 0 0,-4 9 0 0,4-9 0 15,0 0 0-15,-3 7 0 0,3-7 0 0,0 9 8 16,-4 0-8-16,4-9 0 0,0 10 0 0,-3-4 0 16,-1-3 0-16,4-3 0 0,0 0 0 0,0 0 0 15,0 0-10-15,-3 10 10 0,3-10-24 0,0 0 3 16,0 0 0-16,-7 0 0 15,-1-3-128-15,-2-4-26 0,3-2-5 0</inkml:trace>
  <inkml:trace contextRef="#ctx0" brushRef="#br1" timeOffset="20561.68">14446 12845 288 0,'0'0'25'0,"0"0"-25"0,0 0 0 0,0 0 0 16,0 0 187-16,0 0 32 0,0 0 6 0,0 0 2 15,0 0-115-15,0 0-22 0,0 0-5 0,0 0-1 16,0 0-32-16,0 0-6 0,0 0-2 0,0 0 0 16,0 0-20-16,0 0-4 0,0 0 0 0,0 0-1 15,0 0 20-15,-7 0 4 0,7 0 1 0,0 0 0 0,-7 0-14 16,7 0-2-16,0 0-1 0,0 0 0 0,0 0 1 0,0 0 0 15,0 0 0-15,0 0 0 0,0 0-5 0,0 0-1 16,0 0 0-16,0 0 0 0,0 0-12 0,0 0-2 16,0 0-8-16,0 0 12 0,0 0 19 0,0 0 3 15,0 0 1-15,0 0 0 0,0 0 3 0,0 0 1 16,0 0 0-16,0 0 0 0,0 0-14 0,0 0-2 16,0 0-1-16,0 0 0 0,0 0 2 0,-3 7 1 15,3-7 0-15,0 0 0 0,0 0-1 0,0 0-1 16,0 0 0-16,0 0 0 0,0 0 11 0,0 0 2 15,0 0 1-15,0 0 0 0,0 0-17 0,0 0-3 16,0 0-1-16,0 0 0 0,0 0 20 0,0 0 3 0,0 0 1 16,0 0 0-16,0 0-13 0,0 0-3 0,0 0 0 0,0 0 0 15,0 0-13-15,3-7-3 0,-3-2-8 0,0 3 12 16,4-4 16-16,-4 1 2 0,3-1 1 0,-3 1 0 16,0-7-15-16,0 7-4 0,0-4 0 0,0-2 0 15,0 5 5-15,0-5 1 0,0-4 0 0,0 0 0 16,0 0-6-16,0 0 0 15,0 1-1-15,0-4 0 0,0 3 11 0,0-3 2 16,4 0 1-16,-4 3 0 0,0 0-25 0,3 0 0 16,-3 4 0-16,0-4-11 0,0 0 11 0,0 3 8 0,0 4-8 15,0-4 11-15,-3 1-11 0,-1 5 8 0,4-2-8 0,-3-4 8 16,-1 0-8-16,1 4 0 0,-4-4 0 0,3 3 8 16,1-2-8-16,-5 5 0 0,5-5 0 0,-1 5 0 15,1 1 0-15,-1-7 0 0,-3 7 0 0,4 6 0 16,3-7 0-16,-4 1 0 0,1 3 0 0,3 6 0 15,0 0 0-15,-4-10 0 0,4 1 0 0,0 2 0 16,0 7 0-16,-3-9 0 0,3 9 0 0,0 0 0 16,0-9 0-16,-4 6 0 0,1-4 0 0,3 7 0 15,0 0 0-15,0 0 0 0,-4-3 0 0,4 3 0 16,0 0-8-16,0 0 8 0,0 0 0 0,0 0 0 0,0 0 0 16,0 0 0-16,0 0 0 0,0 0 0 0,0 0 0 15,0 0 0-15,0 0 0 0,0 0 0 0,0 0 0 16,0 0 0-16,0 0 0 0,0 0 0 0,0 0 0 15,7 3 0-15,-7-3 0 0,11 0 0 0,-4 0 0 16,3 7 0-16,-3-7 0 0,0 3 0 0,-7-3 0 16,11 0 0-16,0 6 0 0,-4-6 0 0,3 3 0 0,-3-3 0 15,4 0 0-15,-4 6 0 0,4-6 10 0,-1 0-10 16,1 3 12-16,-1-3-12 0,1 0 0 0,-4 0 0 16,4 0 0-16,-1 0 0 0,-3 0 12 0,4 0-12 15,-1 7 12-15,1-7-12 0,-1 0 8 0,1 0-8 16,3 0 0-16,-3 0 0 0,3-7 0 0,4 7 0 0,-4 0 0 15,3 0 0-15,-3 0 0 0,0-3 0 0,1-3 0 0,-1 6 0 16,0-3 0-16,3 3 0 0,-2 0 0 16,-1-6 0-16,0 6 8 0,3 0-8 0,-6 6 0 15,3-6 0-15,0 0 0 0,-3 0 0 0,-1 3 0 16,1-3 0-16,-4 0 0 0,4 0 0 0,-11 0 0 16,10 0 0-16,1 0 0 0,-1 0 8 0,-10 0-8 0,11 0 0 15,0 0 8-15,-1-3-8 0,-3 3 0 16,4 0 0-16,-1-6 0 0,-3 6 8 0,4 0-8 0,0 0 0 15,-4-3 8-15,0 3-8 0,3 0 0 0,1 0 0 16,-4 0 0-16,0 0 0 0,-7 0 0 0,11 0 0 16,-4 0 0-16,0 0 0 0,-7 0 0 0,7 0 0 15,3 3 0-15,-10-3 0 0,0 0 0 0,0 0 0 16,0 0 0-16,7 0 0 0,-7 0 0 0,0 0 0 16,0 0 0-16,0 0 0 0,7 0 0 0,-7 0 0 15,0 0 8-15,7 0-8 0,-7 0 0 0,0 0 0 16,0 0 0-16,8 0 0 0,-8 0 0 0,10-3 0 0,-10 3 0 0,7-7 0 15,0 7 0-15,-7 0 0 0,7-3 13 0,-7 3-4 16,0 0-1-16,0 0 0 0,7 0-8 0,-7 0 8 16,0 0-8-16,0 0 8 0,0 0-8 0,7-6-11 15,4 6 3-15,-11 0 0 0,0 0 8 0,0 0 0 16,0 0 0-16,7 0 0 0,-7 0 0 0,0 0-8 16,0 0 8-16,7 0-8 15,4 0 8-15,-11 0 0 0,0 0 0 0,7 0 0 16,3-6 8-16,-3 2 3 0,0 4 1 0,-7 0 0 15,0 0-12-15,7-6 0 0,1 3 0 0,-8 3-11 0,0 0 11 0,0 0 0 16,0 0 8-16,0 0-8 0,0 0 0 0,0 0 0 0,3-6 0 0,-3 6 0 0,0 0 0 0,4 0-15 16,-4 0 3-16,0 0 0 0,7-3 12 15,-7 3 16-15,3-7-3 0,-3 7-1 0,0 0-12 16,0 0 0-16,7 0 0 0,-3-3-10 0,-4 3 10 16,3-6 0-16,-3 6 8 0,0 0-8 0,4-9 0 0,-4 9 0 15,3 0 0-15,-3 0 0 0,0 0 11 0,0 0-3 16,4-10 0-16,-4 10 0 0,0 0-8 0,0 0 0 15,0 0 0-15,0 0 0 0,0 0 0 0,0 0 0 16,0 0 0-16,0 0 0 0,0 0 0 0,0 0 0 16,0 0 0-16,0 0 0 0,0 0 0 0,0 0 15 15,0 0-3-15,0 0 0 0,0 0-24 0,0 0-4 16,0 0-2-16,0 0 0 0,0 0 18 0,3 10 0 16,1-1 0-16,-1-3 0 0,-3 4 0 0,0-1 0 15,4 0 0-15,-4 1 0 0,-4-1-13 0,4 7 1 0,0-4 0 16,0 4 0-16,-3 3 12 0,3 0 0 0,-4 6 0 15,1 3-9-15,-4 3 9 0,3 1 14 0,-3-7-3 0,4 9-1 16,-1 1-10-16,1-7 8 0,-1 0-8 0,-3 7 8 16,0-7-8-16,0 0-17 0,3 7 4 0,-3-10 1 15,4 0 12-15,-4-3 0 0,0 3 0 0,0-6 0 16,3 0 0-16,1 6 0 0,-1-10 0 0,-3 4 0 16,3-3 0-16,1-4 0 0,3 4 0 0,0-3 0 15,-4-4 0-15,4 7 0 0,4-1 0 0,-1-2 0 16,-3 3 0-16,8-1 0 0,-1-2 0 0,0 3 0 15,-4-7 0-15,1 10 12 0,3-10-3 0,0 7 0 16,0-4-9-16,0 1 0 0,0-1 9 0,-3-2-9 16,3-1 0-16,0 1-16 0,-11-4 2 0,4-6 1 15,0 0-41-15,0 0-8 0,0 0-2 16,0 0 0-16,0 0-172 0,-7-6-36 0</inkml:trace>
  <inkml:trace contextRef="#ctx0" brushRef="#br1" timeOffset="24726.59">25545 4946 1314 0,'0'0'58'0,"0"0"12"0,0-6-56 0,0 3-14 0,-4-3 0 0,-3-4 0 16,4 1 72-16,-5-1 12 0,1 10 3 0,-3-15 0 15,-1 5-15-15,1-2-4 0,-4-4 0 0,3 10 0 16,-3-7-14-16,-4-2-3 0,1 5-1 0,2-9 0 16,-2 4 2-16,-4 2 1 0,0-3 0 0,-4 1 0 15,0 2-14-15,-7-3-3 0,-3 4-1 0,0-4 0 16,-4 7-35-16,-7-7 0 0,-3 7 0 0,-4-1 0 16,-4-5 9-16,4 5-1 0,-3 1-8 0,0-1 12 15,-8 1-12-15,1 0 0 0,-4-1 0 0,-4 1 0 16,0 3 0-16,1-4 0 0,-4 1 0 0,0-1 0 31,-4 4 0-31,-3 3 0 0,0-3 0 0,0 3 0 0,0-4 27 0,-4 7-1 16,-3-3 0-16,-4 3 0 0,0 3-14 0,-3-3-4 15,3 7 0-15,-3-4 0 0,-7 6 9 0,-1-3 2 16,1 4 0-16,3-1 0 0,4 1-10 0,-4 5-1 16,-10-5-8-16,3-1 12 0,7 7-12 0,-3-4 9 15,-4 7-9-15,-3-3 8 0,-1 3-8 0,1-1 0 16,0 7-12-16,-4-6 12 0,0 6 0 0,4 4 10 15,-1-11 1-15,1 14 0 0,0-4-11 0,-1 0-17 0,1 7 4 16,3-1 1-16,4-6 12 0,-1 10 13 0,1-3-2 0,3-1-1 16,4 10 10-16,3-6 3 0,8-1 0 0,-1 7 0 15,0 0-23-15,1 0 0 0,6 0 0 0,4 0 0 16,7 3 0-16,0-3 0 0,0 6 0 0,7-9 0 16,3 9 10-16,8-3-2 0,-4-3-8 0,7 9 12 15,7-3-12-15,1-3 0 0,2 7 0 0,8-1 0 16,-4 0 0-16,8 4 11 0,-1-4-11 0,4 10 10 15,0-1-10-15,7-2 0 0,-1 3 0 0,5-1 0 16,-1 1 0-16,4 0 0 0,4 0 0 0,-1-1 0 16,8 1 0-16,-1-3 0 0,4-4 0 0,4-3 0 15,7 1 8-15,-1-4 0 0,4-3 0 0,8 0 0 0,2 6 7 16,5-9 1-16,2 6 0 0,8-3 0 16,0-3 8-16,7 3 1 0,3-3 1 0,4-9 0 15,0 8 3-15,7-5 1 0,8-3 0 0,2 2 0 0,8-2-9 16,-1-1-1-16,-2 4-1 0,6-7 0 0,4 1-7 0,3-1 0 15,0 0-1-15,4 1 0 0,3-1-1 0,4-6 0 16,7 3 0-16,0 4 0 0,3-4 0 0,11-3 0 16,4-3 0-16,6-3 0 0,4 6 2 0,0-6 1 15,4-1 0-15,0 8 0 0,10-8-13 0,-3-2 0 16,-8 0 0-16,8 3 0 0,7-7 11 0,3 4-11 16,4-7 12-16,3 7-12 0,11-7 16 0,-4 1-4 15,4-7-1-15,-7 3 0 0,4-6-1 0,-4 0 0 16,6 6 0-16,-6-6 0 0,0 0-10 0,0 0 12 0,-7 0-12 0,3-6 12 15,8 0-12-15,-1 3 0 16,4-4 0-16,-11 4 0 0,1-6 11 0,-5 3 0 0,5-4 0 0,-8-6 0 16,-3 7-11-16,3 0 0 0,-3-4 0 0,3-3 0 15,0 7 0-15,-3-7 0 0,0 4 0 0,-8-4 0 16,5-3 0-16,-5 4 0 0,-2-4 0 16,2 0 0-16,1 0 0 0,-4-6 0 0,-3 0 0 0,-4-3 0 15,3 0 0-15,-6 2 0 0,-7-8 0 0,3 6 0 16,0-7 0-16,-7 7 8 0,-4-6-8 0,-3-4 8 15,4 10 0-15,-8-7 0 0,-7 1 0 0,-6-4 0 16,-1-3-8-16,-7 4 12 0,0-7-12 0,-6-3 12 16,-1 3-12-16,-7-3 0 0,-3-3 9 0,-1 3-9 15,-3-4 0-15,4-2 8 0,0 6-8 0,-4-3 0 16,-4 3 0-16,-3-6 0 0,0-1 0 0,-3 7 0 16,-4-3 0-16,3-3 0 0,1 6 0 0,-4 0 8 0,3-3-8 15,-3 6 0-15,-10 0 0 0,-1-3 0 16,-3 3 0-16,0 0 0 0,-4 0 0 0,-3 6 0 0,0-6 0 15,-4 7 0-15,4-4 8 0,-11 10-8 0,0-10 0 0,-3 10 0 16,-4-10 0-16,-3 6-8 0,-4-2 8 0,-7-1 0 16,0-3 0-16,-4 4-8 0,-6-1 8 0,-1-3-8 15,-10-6 8-15,0 3-8 0,-7 0 8 0,-11 1-13 16,-3-1 5-16,-4 6 8 0,0-6-13 0,-7 0 5 16,-3-3 8-16,-7 3-13 0,-4 0 5 0,-4 7 8 15,-10-7-13-15,0 6 5 0,-4-3 8 0,1 4-13 16,-8 2 5-16,-3-2 8 0,-4 2-9 0,0 7 9 15,4-7 0-15,-3 7 0 0,-5-6-11 0,-10 9 11 16,-3-13-10-16,0 13 10 0,-8-3 0 0,-6 3 0 0,-8-4-8 16,1 4 8-16,-4-3 0 0,0 9 0 0,-7-6 0 0,3 6 0 15,0-6 0-15,-3 13 0 0,0-7 0 0,0 3 0 16,-4 1 0-16,1-4 0 0,-1 3 0 0,0-3 0 16,-6 10 0-16,6-4 0 0,4-2 0 0,-7 5 0 15,-7 1 0-15,3 3 0 0,0-4 0 0,-3 7 0 16,0-3 0-16,0 3 0 0,-1-4 0 0,5 7 0 15,-8 10 0-15,-3-10 0 0,-1 6-8 16,1-3 8-16,0 7 0 0,0-4 0 0,3 3 0 0,0 7-9 16,4-4 9-16,3 4 0 0,0-3 0 0,4 9 0 15,-3 0 0-15,2-7 0 0,8 4 0 0,4 6-8 16,-4-3 8-16,10 3-10 0,1 0 10 0,3-6-10 16,3 9-51-16,1-3-11 15,-1 4-1-15,4 2-1 0,0 0-69 16,0-6-13-16,4 10-4 0,3-7-652 0,14 10-130 0</inkml:trace>
  <inkml:trace contextRef="#ctx0" brushRef="#br1" timeOffset="27993.99">14485 17988 2152 0,'0'0'96'0,"0"0"19"16,0 0-92-16,0 0-23 0,0 0 0 0,0 0 0 15,0 0 104-15,0 0 17 0,0 0 3 0,0 0 1 0,0 0-74 0,0 0-15 16,0 0-4-16,0 0 0 16,7-3-32-16,0-3 0 0,0 6 0 0,4-4 0 0,-1-2 0 0,1 6 0 15,3-3 0-15,0-3 0 0,0 6 13 0,4 0-4 16,0 6-1-16,3-6 0 0,3 3 16 0,1-3 4 15,0 6 0-15,0-2 0 0,-1 2 3 0,4-3 1 16,4 3 0-16,0 4 0 0,0-10-1 0,3 9 0 0,-3 1 0 0,3-4 0 16,0-3 0-16,4-3 0 0,3 6 0 0,-3-3 0 15,4 4-9-15,-1-4-2 0,4 3 0 0,0 3 0 16,-4 1-4-16,4-4-2 0,-4-3 0 0,0 4 0 16,1-4-5-16,3 3-1 0,-4-3 0 0,4 3 0 15,0-6 1-15,-4 0 0 0,7 7 0 0,4-4 0 0,-7-3-9 16,0 0 8-16,0 0-8 0,0 6 8 0,0-6-8 15,0-6 10-15,3 6-10 0,-3 0 10 0,0 0-10 0,0 0 0 16,-4 0 0-16,4 0 0 0,-4 0 0 0,0 0 0 16,-3-3 0-16,-4-4 0 0,1 7 0 0,-5-6 0 15,-2-3 0-15,2 6 0 0,1-4-16 0,0-2 0 16,0 9 1-16,3-10 0 0,-3 1-1 0,3 0-1 16,0 2 0-16,-3-2 0 0,0 0-2 0,-4 5 0 15,-3-5 0-15,3 3 0 16,-3-4-6-16,-8 4-2 0,4-3 0 0,-6 5 0 15,-1-2-86-15,-4-3-18 0,4 6-3 0,-7-4-1115 0</inkml:trace>
  <inkml:trace contextRef="#ctx0" brushRef="#br1" timeOffset="31949.99">4505 17885 806 0,'0'0'72'0,"0"0"-58"16,0 0-14-16,0 0 0 0,0 0 197 0,0 0 37 16,0 0 7-16,0 0 2 0,0 0-155 0,0 0-32 15,4-7-5-15,3 7-2 0,-7 0-2 0,7-6-1 16,0 6 0-16,3 0 0 0,-10 6-30 0,14-6-5 16,-14 0-2-16,4 7 0 0,3-4 7 0,0-3 2 15,4 6 0-15,-4-3 0 0,3-3 17 0,4 6 3 16,-3-3 1-16,0-3 0 0,3 7-17 0,3-7-3 15,4 0-1-15,1 0 0 0,2-7-6 0,-6 7 0 16,10 0-1-16,0 0 0 0,4 0 17 0,0 0 3 16,3-3 1-16,0-3 0 0,8 6-10 0,-8-3-2 15,7-3 0-15,1 3 0 0,-8-4-1 0,4 7-1 16,-4-6 0-16,0 6 0 16,1-3-94-16,-8 3-20 0,4 3-3 0</inkml:trace>
  <inkml:trace contextRef="#ctx0" brushRef="#br0" timeOffset="39657.06">3969 17834 115 0,'-11'10'10'0,"11"-10"-10"0,0 0 0 0,-3 6 0 0</inkml:trace>
  <inkml:trace contextRef="#ctx0" brushRef="#br0" timeOffset="40147.87">3916 17831 115 0,'0'0'0'0,"0"0"10"0,0 0-10 0,0 0 0 0,0 0 0 0,0 0 0 0,0 0 231 15,0 0 44-15,0 0 9 0,0 0 1 0,0 0-164 0,0 0-33 16,0 0-6-16,0 0-2 0,0 0-29 0,0 0-7 16,0 0 0-16,0 0-1 0,0 0 11 0,0 0 2 15,0 0 1-15,3 3 0 0,-3-3-20 0,0 0-4 16,0 0-1-16,11 0 0 0,-8 7 0 0,-3-7 0 16,0 0 0-16,0 0 0 0,8-7-18 0,2 7-4 15,-6-9-1-15,6 9 0 0,-10 0-1 0,0 0 0 16,0 0 0-16,0-9 0 0,4 2 7 0,3 4 1 15,-7 3 0-15,0 0 0 0,7 0 12 0,-7 0 4 16,0 0 0-16,0 0 0 0,0 0-22 0,0 0-10 0,0 0 10 16,0 0-10-16,0 0 32 0,0 0 1 0,0 0 0 15,0 0 0-15,0 0-6 0,0 0-2 0,0 0 0 0,0 0 0 16,0 0-13-16,0 0-4 0,0 0 0 0,0 0 0 16,0 0 2-16,-7 3 0 0,7-3 0 0,0 0 0 15,-7 0 1-15,-4 0 0 0,4 0 0 0,0 7 0 16,4-7 4-16,-8 0 1 0,0 0 0 15,1 3 0-15,-1 3 7 0,4 0 1 0,-3-3 1 0,-1-3 0 16,-3 0-14-16,-4 7-3 0,11-4-8 0,-10-3 12 16,2 6 0-16,1-6 0 0,0 3 0 0,4 3 0 15,-1-6 4-15,-3 0 0 0,3 4 0 0,-3-4 0 16,4 0-8-16,-8 0 0 0,4 0-8 0,0 6 12 0,0-6-12 0,3 0 0 0,-10 0 0 0,3 0 0 16,1 0 16-16,-1 0 1 15,0 0 0-15,1 0 0 0,-1 0-29 0,0 3-7 16,4-3-1-16,-7 6 0 0,7-6 20 0,-4 10-10 0,4-10 10 15,0 9-8 1,0-9-22-16,4 0-4 0,-5 9-1 0,-2-2 0 16,10-4-81-16,-4-3-16 0,1 9-3 0,-1-2-1 15,0 2-22-15,8-9-5 0,-8 9-1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2:34.9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5822 10222 15663 0,'-7'-2'1392'0,"-1"2"-1120"15,8 0-272-15,-9-1 0 0,0 1 1152 0,9 0 192 16,-11 0 16-16,11 0 16 0,-9-4-608 0,9 4-128 15,-8-1-32-15,8 1 0 0,-9-3 0 0,9 3 0 16,-8-2 0-16,8 2 0 0,0 0-112 0,-9-2-32 16,1 2 0-16,8 0 0 0,0 0 32 0,0 0 0 15,0 0 0-15,0 0 0 0,0 0-32 0,0 0 0 16,0 0 0-16,12 6 0 0,0-2-128 0,1-2-16 16,2-2-16-16,1 3 0 0,-2-3 32 0,2 1 16 0,1 2 0 0,1-3 0 15,2 0 80-15,1 0 16 0,1-3 0 0,3 2 0 16,2-2 64-16,2 1 0 0,2-2 16 0,0 1 0 15,0 2-48-15,3-2-16 0,2-1 0 0,1 2 0 16,1-1-128-16,1-1-16 0,0 0-16 0,1 0 0 16,-3 2-128-16,5-6-32 0,2-3 0 0,3 2 0 15,0 1-144-15,4 1 0 0,5-4 0 0,0 5 0 16,0 0 0-16,0 0 128 0,-1-2-128 0,1-1 0 16,3 1 176-16,-1 2-48 0,1-4-128 0,1 4 192 15,1-2 0-15,1 2-16 0,-4-3 0 0,2-1 0 16,2 0 64-16,1 1 16 0,4 0 0 0,2 0 0 15,1-3-128-15,0 0-128 0,-5-1 176 0,-1 3-176 0,-4 1 272 0,3 1-48 16,5-1-16-16,3 2 0 0,2-2-64 0,-3 1-16 16,-2 0 0-16,-3 3 0 0,-1-1-128 0,2-1 0 15,6 1 0-15,0-2 128 0,1 2-128 0,-1 3 0 16,-5-1 0-16,1 1 128 0,-3-1-128 0,3 2 0 16,3-2 0-16,-1 2 0 0,0 1 0 0,-2-2 0 15,-7-1 0-15,1 2 0 0,-2 1 0 0,4-2 0 16,1-2 0-16,2 1 128 0,3 0 64 0,-1 1 0 15,-5-1 0-15,-2 1 0 0,-1-5-16 0,6 2 0 16,3 3 0-16,3-1 0 0,2 1-176 0,-4-1 128 16,-3 3-128-16,-1 0 128 0,-2 1-128 0,1-4 0 15,3 1 0-15,2-1 0 0,2 4 0 0,-4 0 0 16,-4 1 0-16,-4-1 0 0,-3-1 0 0,2 0 0 16,1-1 0-16,4 2 0 0,3 2 128 0,-2-1-128 15,-2 0 0-15,-1-1 128 0,-4 3-128 0,2-3 0 0,4-3 0 0,3 1 0 16,0 0 0-16,-1-1 0 0,1 1 0 0,-4 2 0 15,-3-2 0-15,5-2 0 0,3-4 0 0,5 4 0 16,0 1 0-16,-1 2 0 0,-4 1 0 0,-2-1 0 16,-3 1 0-16,2-2 0 0,3 2 0 0,2-2 0 15,-1 4 0-15,-1 0 0 0,-4-1 0 0,-1 3 0 16,-1-4 0-16,2 0 0 0,4 0 0 0,3 0 0 16,1 3 0-16,-1 1 0 0,-3-2 0 0,-3-1 128 15,-2-1-128-15,3-1 0 0,3-3 0 0,4 2 0 16,-1 0 0-16,-2 1 0 0,-2 1 0 0,0 0 0 15,-3-5 0-15,9 3 0 0,3-1 0 0,0 1 128 0,-1 7-128 0,-4-3 0 16,-5-1 0-16,0-1 128 0,2-1-128 0,2 1 0 16,1 1 0-16,0 3 128 0,-3 3-128 0,-3-2 0 15,-6-3 0-15,0 1 0 0,3-2 0 0,1 1 0 16,4-1 0-16,2 3 0 0,-1-2 0 0,-2 1 0 16,-5-6 0-16,0 1 0 0,1-2 0 0,3 0 0 15,3-1 0-15,3 2 128 0,0 4-128 0,-4-1 192 16,-7-2-192-16,-1-1 192 0,-1-1-192 0,5 0 0 15,4 2 0-15,3 0 0 0,-3 2 0 0,-3 0 0 16,-4 0 128-16,0 0-128 0,1 0 0 0,1 2 0 16,-3-2 0-16,4 2 0 0,6 1 0 0,-5 0 0 15,-6-2 0-15,-4 0 0 0,-2-1 0 0,0-1 0 16,4-3 0-16,0 1 128 0,1 1-128 0,1 0 0 16,0 2 0-16,-1-2 128 0,-3 2-128 0,1-3 0 0,2-3 0 0,3-1 0 15,2 2 0-15,0 2 0 0,3 3 128 16,-4 0-128-16,0-1 0 0,0 0 0 0,-1-3 0 0,3 0 0 15,2 0 0-15,-1 3 0 0,1 1 0 0,-2 2 0 16,-2 1 0-16,-5 0 0 0,-2-5 0 0,2 1 0 16,0 1 0-16,4 0 0 0,0 0 0 0,2 0 128 15,-1 0-128-15,-3 1 128 0,-4-2-128 0,-3 1 128 16,-2-3-128-16,2-1 0 0,5-2 0 0,2 6 128 16,-2 1-128-16,1 2 0 0,-3-1-160 0,-2 0 160 15,-5 0 0-15,1 1 0 0,-2-3 0 0,3 0 0 16,2 0 0-16,2 0 0 0,-2 1 0 0,2 5 0 15,-3-3 0-15,-3 1 0 0,-5-1 0 0,-1 0 0 16,-4-1 0-16,1 1 0 0,1-3 0 0,2-2 0 0,1 1 0 16,2 0 0-16,1 1 0 0,1 1 0 0,-1 2 0 15,-3-1 0-15,-2 1 128 0,-3-3-128 0,-2 1 0 0,-1-1 0 16,1-1 128-16,-1 1-128 0,-2-3 0 0,1 2 0 16,0 0 0-16,-2-1 0 15,-6 1-1344-15,-4 0-288 0,-4 0-48 0</inkml:trace>
  <inkml:trace contextRef="#ctx0" brushRef="#br0" timeOffset="1200.05">8868 5839 34095 0,'-4'-7'3024'0,"-3"2"-2416"0,-3 1-480 0,2 1-128 15,8 3 1520-15,-9-2 272 0,3-1 64 0,6 3 16 16,0 0-1456-16,0 0-288 0,0 0-128 0,0 0 0 16,0 0 176-16,0 0-176 0,7 13 192 0,0 3-192 15,-1-2 0-15,2 4 0 0,0 1-240 0,0 0 80 0,-2 3 160 0,5 3 0 16,-1 4-144-16,1-2 144 0,-2 2 0 0,-3 1 0 16,0 0 0-16,0 4 0 0,3 4 0 0,-1 2 128 15,-1 3 0-15,-1 4 0 0,3 0 128 0,0 4 32 16,-1 4 0-16,0-3 0 0,-3 2 16 0,0 1 0 15,-1 1 0-15,3 4 0 0,2 0 32 0,0 3 16 16,1 2 0-16,1-2 0 0,-2-5-48 0,1 1-16 16,2-2 0-16,0 4 0 0,0 5 32 0,-1 0 0 15,1 2 0-15,-1 0 0 0,-2-2-320 0,0-1-144 16,0-1 16-16,-1 5 0 0,1-1 128 0,-4 4 0 16,0 2 128-16,-2-2-128 0,0-3 0 0,-1-1 0 15,-1 0 0-15,1 1 0 0,-2 1 0 0,0-1 176 16,0 2-176-16,0 0 192 0,2-3 0 0,2-1 0 0,-1-2 0 0,-1 1 0 15,2-2-64-15,0 3-128 0,-1-1 192 0,1-1-64 16,0-5-128-16,0-1 0 0,0-2 144 0,-2 6-144 16,1-4 0-16,-2 2 128 0,-1 1-128 0,0 1 0 15,0-3 0-15,1-1 128 0,1-3-128 0,2 1 0 16,1-1 0-16,0 0 128 0,-1-2-128 0,1-1 0 16,0-3 192-16,2-1-16 0,-2-2-16 0,2 0 0 15,3-4 32-15,0 3 0 0,2-2 0 0,-1 0 0 16,-4 2-64-16,1-3 0 0,1-4 0 0,1 2 0 15,-1 0-128-15,1 2 128 0,1-2-128 0,-1-2 128 16,0-1-128-16,-2-1 0 0,-1-1 144 0,-1-1-144 16,1 1 0-16,-2-1 144 0,-1 1-144 0,1-1 0 15,0-5 144-15,-1 1-144 0,-1-2 0 0,1 1 144 0,0 0-144 0,-2-1 0 16,0-3 144-16,0 1-144 0,1-6 0 0,-1 1 128 16,0-4-128-16,-1 2 0 0,0-6 0 0,2 0 0 15,0 0 0-15,-1 0 0 0,1-2 0 0,1-2-256 16,0-1 64-16,1-1 0 0,-5-8-48 0,5 13-16 15,-5-13 0-15,7 9 0 16,-1-1-128-16,-1 0-16 0,-5-8-16 0,7 8 0 16,-7-8-1136-16,8 7-240 0,-8-7-32 0,9 6-11296 15,-9-6-2272-15</inkml:trace>
  <inkml:trace contextRef="#ctx0" brushRef="#br0" timeOffset="2201.48">7787 5393 11967 0,'0'0'1072'0,"0"0"-864"15,0 0-208-15,0 0 0 0,-12 1 3712 0,12-1 688 16,-9 3 144-16,9-3 16 0,0 0-2816 0,-8 6-560 15,8-6-112-15,-5 8-32 0,-1-1-368 0,6-7-80 0,-3 10-16 0,3 2 0 16,3-4-144-16,-2 2-48 0,-1 2 0 0,3 1 0 16,2 0-80-16,1-2-32 0,0 4 0 0,0-1 0 15,3 1-272-15,2 0 160 0,-4-2-160 0,4 2 128 16,-2-1-128-16,0 2 0 0,-1-2 0 0,0 0 0 16,0-1 0-16,-1 0 0 0,0-2 0 0,-1-1 128 15,2 1-128-15,0 0 0 0,1-2 0 0,0 2 0 16,-1-1 0-16,1-1 128 0,0-1-128 0,2 0 0 15,-1 0 0-15,1-4 0 0,-11-4 128 0,11 0-128 16,1 1 0-16,-12-1 0 0,12-3 0 0,-2 2 0 16,-10 1-640-16,12-4-176 0,-3-1-16 0,-1 0-9680 15,-1-2-1936-15</inkml:trace>
  <inkml:trace contextRef="#ctx0" brushRef="#br0" timeOffset="2502">8114 5434 10127 0,'0'0'896'0,"3"-13"-704"16,0 2-192-16,0-5 0 0,0 2 2176 0,2 1 416 16,2-2 80-16,1 2 16 0,-1-1-2048 0,4 0-416 15,1 1-80-15,-2 2-16 0,-2-3-128 0,0 3 0 16,0 2 0-16,-1 3 128 0,-7 6-128 0,0 0 192 16,11-5-192-16,-11 5 192 0,0 0 288 0,0 0 64 15,0 0 16-15,-2 13 0 0,1 0 144 0,-1 1 16 16,-4 4 16-16,1-1 0 0,1 3 16 0,-1-2 0 15,-2 2 0-15,1 2 0 0,-1 2 208 0,1 3 32 16,-5 1 16-16,1 1 0 0,0 1 32 0,-2 4 16 16,0 0 0-16,-1 6 0 0,-1 3-144 0,-1 3-16 0,1 2-16 0,0 3 0 15,-3 1-256-15,1-1-48 0,-2-4-16 0,0-2 0 16,-1-2-272-16,0-3-48 0,-1-3-16 0,3 2 0 16,3-1-224-16,1-3 0 0,1-3 128 0,3-1-128 31,1-1-2144-31,4-4-480 0</inkml:trace>
  <inkml:trace contextRef="#ctx0" brushRef="#br0" timeOffset="5170.37">22618 9419 21183 0,'0'0'1888'0,"0"0"-1504"0,0 0-384 0,0 0 0 0,5-6 2336 0,-5 6 400 16,0 0 80-16,0 0 0 0,0 0-1424 0,8-6-304 16,-1-1-48-16,-7 7-16 0,0 0-64 0,0 0-32 15,0 0 0-15,0 0 0 0,0 0-448 0,0 0-96 16,0 0 0-16,-2 13-16 0,0 3-144 0,-2 2-32 15,-1 2 0-15,-3 1 0 0,-1 0-192 0,-2 2 144 16,0-2-144-16,-2 1 128 0,-2 2 64 0,-2-1 16 16,-1 0 0-16,-2 1 0 0,-2-1 144 0,-2 3 32 15,-1-3 0-15,-4 1 0 0,-1 3 0 0,-1 0 0 16,1 2 0-16,0 1 0 0,4-3-256 0,0 3-128 16,0 3 160-16,2-4-160 0,3 0 0 0,4-3 0 0,2-1 0 0,3-4 0 15,3-3 0-15,2-2-128 0,2-2-16 0,1-3 0 31,4-2-576-31,0-9-112 0,0 0-32 0,0 0 0 16,0 0-1664-16,0 0-336 0,5-12-64 0</inkml:trace>
  <inkml:trace contextRef="#ctx0" brushRef="#br0" timeOffset="5486.46">22158 9516 15663 0,'0'0'688'0,"-8"-6"144"0,-4-3-656 0,2 1-176 0,1 1 0 0,9 7 0 0,0 0 5600 0,0 0 1088 15,-11 0 224-15,11 0 32 0,0 0-5392 0,0 0-1072 16,0 0-224-16,-2 10-32 0,2 0 80 0,4 0 16 16,-4-10 0-16,10 16 0 0,2 0-128 0,6 2 0 15,2-2-16-15,-1 4 0 0,2 0-16 0,1 3 0 16,0 1 0-16,1 1 0 0,-3 2 160 0,1 0 16 15,0 1 16-15,1 1 0 0,-2-5-192 0,-2 2-32 16,-1 0-128-16,3 2 192 0,2-2-192 0,-3-1 176 16,0-1-176-16,-1-3 160 0,1-1-160 0,0-2-224 15,-2-4 48-15,-2-1 16 16,4-2-608-16,-4-1-128 0,1 2-32 0,-1-5 0 16,2-1-1872-16,-1-3-368 0,-3-1-80 0,-1-2-12096 0</inkml:trace>
  <inkml:trace contextRef="#ctx0" brushRef="#br0" timeOffset="5969.82">23145 9752 6447 0,'0'0'272'0,"0"0"80"0,0 0-352 0,0 0 0 16,0 0 0-16,0 0 0 0,0 0 5632 0,-4 11 1072 15,0-2 208-15,0 1 32 0,-1 3-4960 0,-2 2-1008 16,0 3-192-16,-1-1-32 0,-1 3-320 0,0-1-64 16,-1 2-16-16,1 5 0 0,-1 3-176 0,-1-1-48 15,0 0 0-15,-1-1 0 0,0 0-128 0,0 2 192 0,-2 0-192 0,0-3 192 16,-1-3-64-16,-1 2 0 0,-4 0 0 0,0 0 0 15,2 1 160-15,0-3 32 0,0-1 0 0,2-2 0 16,3-2-320-16,1-1 0 0,2-4 0 0,2-2 0 31,1-2-448-31,7-9 0 0,0 0 0 0,0 0 0 16,0 0-3392-16,10-5-656 0,3-8-144 0,6-2-32 0</inkml:trace>
  <inkml:trace contextRef="#ctx0" brushRef="#br0" timeOffset="6215.48">23133 9828 10127 0,'0'0'896'0,"0"0"-704"0,0 0-192 0,0 0 0 0,0 0 6272 0,0 0 1216 15,0 0 240-15,0 0 48 0,11 4-6048 0,-11-4-1200 16,0 0-240-16,5 10-48 0,-1 1 208 0,0 3 64 16,-2 3 0-16,1 3 0 0,-2 0-176 0,0 3-16 15,3 0-16-15,-1 4 0 0,-2 3-160 0,2 2-16 16,1-1-128-16,1 0 192 0,-1-2-192 0,0 0 0 15,1-2 0-15,0-1-160 0,-1-1 160 0,0-3-128 16,0-2 128-16,0-2-128 16,1 0-336-16,-1-4-64 0,-1 0-16 0,-2-3 0 15,0-3-576-15,-1-8-112 0,0 9-32 0,0-9 0 16,0 0-2144-16,0 0-432 0,0 0-96 0,0 0-16 0</inkml:trace>
  <inkml:trace contextRef="#ctx0" brushRef="#br0" timeOffset="6420.87">22965 10283 34783 0,'0'0'1536'0,"0"0"320"0,0 0-1472 0,0 0-384 0,0 0 0 0,0 0 0 16,0 0 592-16,0 0 48 0,9 3 16 0,0-2 0 16,-9-1-80-16,13 1-32 0,2-1 0 0,2-1 0 15,3 0-128-15,1-1-32 0,0 0 0 0,4 0 0 16,4-3-176-16,3 0-32 0,3 0-16 0,7 0 0 15,5-1-160-15,1 1 0 0,-2 3 144 0,-2-2-144 16,-3 0-1632-16,-5 0-400 16,-3-1-80-16</inkml:trace>
  <inkml:trace contextRef="#ctx0" brushRef="#br1" timeOffset="14692.84">18939 6487 19743 0,'0'0'880'0,"0"0"176"0,0 0-848 0,8-3-208 0,0 0 0 0,-8 3 0 15,8-4 192-15,-8 4-16 0,10-3 0 0,-10 3 0 16,8-3-448-16,-8 3-96 0,8-3-16 0,-8 3 0 15,0 0 384-15,9-4-176 0,-9 4 176 0,8-3-128 16,-8 3 1024-16,0 0 192 0,0 0 64 0,0 0 0 16,0 0 480-16,0 0 96 0,0 0 32 0,6-6 0 15,-6 6-592-15,0 0-112 0,0 0-32 0,0 0 0 16,0 0-384-16,0 0-64 0,0 0-32 0,-2-9 0 16,2 9-160-16,0 0-16 0,-6-8-16 0,6 8 0 15,-8-4-144-15,8 4-16 0,-10-2-16 0,1 2 0 0,-2 1 64 0,11-1 16 16,-11 4 0-16,-1 1 0 0,2 2 0 0,-1-1 16 15,1 1 0-15,-1 1 0 0,2-1 80 0,0 0 16 16,0-1 0-16,2 2 0 0,1 5-144 0,2-1-32 16,0 0 0-16,0 0 0 0,2-1-192 0,0 0 128 15,4-1-128-15,0 3 0 0,2-1 128 0,0 0-128 16,0-1 0-16,1 1 0 0,2-3 128 0,-1-1-128 16,2 1 0-16,1-2 0 0,-9-7 176 0,11 8-176 15,-1-2 192-15,-1 1-192 0,-9-7 288 0,13 0-48 16,1 1-16-16,1-2 0 0,-1-2-32 0,4 0 0 15,2-1 0-15,-1-1 0 0,1 0 16 0,1-3 0 16,0-1 0-16,1 1 0 0,0-1-208 0,-1 3 0 16,-1-5 0-16,-4 2 0 0,-1 1 128 0,-2-1-128 0,-1-1 0 15,-3 1 144-15,-3-3-144 0,-1 1 128 0,-1 0-128 0,-1-2 128 16,-2 0-128-16,-1 0 160 0,0-3-160 0,-1 3 160 16,-3 1-160-16,-1 0 0 0,-2 1 144 0,-1-1-144 15,3 1 0-15,-3 1 144 0,-2 2-144 0,1 3 0 16,0 1 176-16,-2 4-176 0,0 0 160 0,0 0-160 15,2-3 192-15,-1 5-48 0,-5 0-16 0,2 2 0 16,1 0-128-16,-1 3 0 0,-1 1 0 0,-2-1 0 16,-2 3-128-16,0 1 128 0,0 1-160 0,1 2 160 15,-1 5 0-15,1-2 0 0,1-1-128 0,3 1 128 16,0 0 0-16,2-1 0 0,2-2 0 0,3 2 0 16,-1-2 0-16,2 1 0 0,1-2 0 0,3-3 0 15,1-10 0-15,2 12-144 0,-2-12 144 0,3 12 0 0,1-2 0 0,0-1 0 16,-4-9 0-16,6 7 0 0,-6-7 0 0,0 0 0 15,12 4 0-15,-1-4 0 0,-1 0 0 0,0-3 0 16,2 2 0-16,-1-2 0 0,-1-1 0 0,0-1 0 16,1-2 0-16,-1 0 0 0,1-3 0 0,-1 1 0 15,-2 0 0-15,0 1 0 0,0 1 144 0,-2-3-144 16,1 1 192-16,-2 0-192 0,0-1 0 0,0-1 0 16,1 1 0-16,-1-1 0 0,1 1 0 0,1 0 0 15,-3 1 128-15,0-3-128 0,1 1 0 0,-1 1 0 16,-2-2 0-16,-2 3 0 0,0 9 0 0,0 0 0 15,-1-6-192-15,1 6 48 0,-4-7 144 0,4 7 0 16,-8-3 0-16,8 3-128 0,-11 6 128 0,-1 0 0 16,-1-1-144-16,1 2 144 0,0 2 0 0,-1-1 0 15,0 1 0-15,0 3 0 0,1-1-160 0,1 1 160 0,-1 0 0 0,3 0-144 16,2-2 144-16,3 0 0 0,2 1 0 0,2-1 0 16,1 2 0-16,2-1-160 0,1-1 160 0,0-1 0 15,-4-9 0-15,6 8-128 0,2-2 128 0,-8-6 0 16,10 8 0-16,1-3 0 0,1-1 0 0,-2-2 0 15,-10-2 0-15,13 0 0 0,0-2 0 0,-1 1 0 16,-1 1 0-16,1-3 0 0,0-2 0 0,2 0 0 16,3-2 128-16,0 1-128 0,-2-2 0 0,0 2 0 15,1-1 0-15,-3 1 0 0,-3-1 0 0,-1 1-160 16,-1-1 160-16,-1-2 0 0,-7 9 0 0,2-11 0 16,-2 1 0-16,-1 1 0 0,-3-3 0 0,-4 3 128 15,-2 3-128-15,-2-1 0 0,0 1 0 0,-2-1 0 16,-2 3 0-16,1 1 0 0,0 0 0 0,1 3 0 15,-3 2 0-15,0 3 0 0,-1 1 0 0,0-1 0 0,-1-3 0 0,1 4 0 16,-1-1 0-16,2 3-128 0,2-1 128 0,2 3 0 16,2-3 0-16,0 3 0 0,1-4 0 0,1 1 0 15,1-1 0-15,1 1 0 0,2 0 0 0,5-7 0 16,-5 11 0-16,5-11 0 0,-3 10 0 0,3-10 0 16,0 0 0-16,5 12-128 0,-5-12 128 0,10 7 0 15,0-1 0-15,0-2-128 0,2-1 128 0,1-3 0 16,2 0 0-16,1 0 0 0,3 0-144 0,0-2 144 15,1 0-160-15,1-1 160 16,0 0-640-16,-3 2-48 0,-4-1 0 0,2-2 0 16,1 1-736-16,-2-3-160 0,0 0-16 0,-2 1-16 15,-1 0-1584-15,-2 0-304 0,0-1-64 0</inkml:trace>
  <inkml:trace contextRef="#ctx0" brushRef="#br1" timeOffset="16777.62">17744 6519 7359 0,'0'0'656'0,"0"0"-528"15,0 0-128-15,0 0 0 0,0 0 4000 0,0 0 768 16,0 0 160-16,0 0 16 0,-10 1-3776 0,10-1-752 16,0 0-160-16,0 0-16 0,0 0-240 0,0 0 0 0,-6-6 0 0,6 6 0 15,-5-4 0-15,5 4 0 0,0 0 0 0,0 0 0 16,-7-6 0-16,7 6 144 0,-8-4-144 0,8 4 128 15,-10 4 432-15,1-3 80 0,9-1 0 0,-9 5 16 16,-2 0 48-16,1 0 16 0,-1 1 0 0,1 2 0 16,-3-1-256-16,0 2-48 0,0 2-16 0,0-2 0 15,0 0-64-15,1 2-16 0,0-2 0 0,3 1 0 16,3 1-128-16,2 2-16 0,1-3-16 0,4 0 0 16,2 0-160-16,2-4 0 0,3-1 0 0,1 1 128 15,3 0 0-15,0 2 0 0,-1 0 0 0,2 0 0 16,1-5-128-16,0 0 160 0,0 0-160 0,-1-1 160 15,0 1 32-15,0-3 16 0,0-3 0 0,0 2 0 0,2-3-16 16,0 0 0-16,1-2 0 0,0-1 0 0,-1-2-32 0,2 0-16 16,0-3 0-16,0 2 0 0,-1-2-144 0,-1 2 160 15,1-1-160-15,-2-1 160 0,-2-2-160 0,0 0 0 16,-2-1 144-16,-2 1-144 0,-1 1 192 0,-2-1-48 16,-3 1 0-16,-2 1 0 0,-2-1 176 0,-2 1 16 15,-3-1 16-15,0 1 0 0,-2 4-96 0,-2 3 0 16,1 0-16-16,-2 2 0 0,-2 3-240 0,-2 3 0 15,-1 1 0-15,-1 2 0 0,-1 2 0 0,1 1 0 16,0 2 0-16,0 1-160 0,-1 1 160 0,3 0-128 16,-1 0 128-16,1 1-128 0,0-1 128 0,3 1 0 15,4-1-144-15,0 0 144 0,0 1 0 0,2-1 0 16,2 1 0-16,1-1 0 0,2-1 0 0,0-1 0 0,4 0 0 16,0-2 0-16,1 0-144 0,2 2 144 0,2-4 0 15,-7-7 0-15,11 7 0 0,1-2-128 0,-2-5 128 0,2 0 0 16,1 0-128-16,0-3 128 0,2 1-192 0,-1-1 192 15,0-3-192-15,2-3 64 0,0-1 128 0,-1 1-208 16,-2 0 208-16,2 0 0 0,-1-3 0 0,0 2-144 16,-2-2 144-16,0 0 0 0,-1 2 0 0,0-3 0 15,-5 0 0-15,0 3 0 0,-2-4 0 0,-2 4 128 16,-2 0-128-16,-1 1 0 0,-2-3 0 0,-1 0 0 16,-2 3 0-16,-2 1 144 0,-1 0-144 0,0 3 0 15,-2 0 0-15,1 1 0 0,-1 3 0 0,0 1 0 16,-2 4-224-16,0-3 48 0,0 3 16 0,0 1 0 15,-2-1 160-15,2 2-160 0,0 1 160 0,1 2-160 0,2-2 160 16,1 3 0-16,0 0 0 0,0 1 0 16,-2-1 0-16,2 3 0 0,3-1 0 0,-1 0 0 0,1 1 0 0,0 0-128 15,2-1 128-15,3-1 0 0,2 1 0 0,2-3 0 16,-3-9 0-16,8 11-128 0,0-4 128 0,1-1 0 16,-9-6 0-16,13 4 0 0,0-2 0 0,0-1 0 15,-1-2 128-15,-1 0-128 0,1 0 0 0,1-3 144 16,0 1-144-16,0-1 0 0,0-1 128 0,0 0-128 15,0-1 0-15,-1 3 0 0,0-3 0 0,-2 2 0 16,1 1 0-16,-11 3 0 0,9-7 144 0,-9 7-144 16,8-6 0-16,-8 6 144 0,0 0-144 0,0 0 128 15,0 0-128-15,0 0 128 0,0 0-128 0,1-11 128 16,-2 2-128-16,1 9 128 0,0 0-128 0,-6-7 0 16,6 7 144-16,-5-6-144 0,0-1 0 0,5 7 128 0,0 0-128 0,-5-6 0 15,5 6 0-15,-7-4 0 16,7 4 0-16,0 0 128 0,-9 0-128 0,9 0 144 0,-9 5-144 0,1 2 160 15,0-1-160-15,0 2 0 16,2 2 144-16,-1 1-144 0,0-1 0 0,0 2 0 0,1-3 0 0,-1 2 0 16,1-2 0-16,-1 0 0 0,2 0 0 0,0 0 0 15,5-9 0-15,0 0-128 0,-6 8 128 0,6-8 0 16,0 0-160-16,0 0 160 0,0 0-192 0,0 0 192 16,0 0-432-16,0 0 32 0,0 0 0 0,0 0 0 31,0 0-240-31,10-5-64 0,-10 5 0 0,7-9 0 0,-7 9-1936 0,6-10-400 0</inkml:trace>
  <inkml:trace contextRef="#ctx0" brushRef="#br1" timeOffset="17811.12">17024 6511 17903 0,'0'0'784'0,"9"-4"176"0,-9 4-768 16,7-6-192-16,-7 6 0 0,3-9 0 0,-3 9 1696 0,3-9 288 0,-4 1 64 0,1 8 16 15,0 0-1040-15,-4-8-192 0,-1 2-64 0,-1-2 0 16,0 2-256-16,-1 1-48 0,1 0-16 0,-2 2 0 15,-1 1-32-15,-3 1-16 0,-3 1 0 0,0 0 0 16,1 0 80-16,-2 3 16 0,-3 3 0 0,-1 1 0 16,1 4-96-16,-1 1-16 0,0-1 0 0,1 2 0 15,-1 0-176-15,3 0-32 0,0 1-16 0,2-1 0 16,0 0 48-16,4 1 16 0,-1-1 0 0,2 1 0 0,-1 1-32 0,2-1-16 16,3 0 0-16,0-1 0 0,1-1 0 0,1 0 0 15,2 0 0-15,2-3 0 0,1 2-176 0,1 0 128 16,-2-11-128-16,0 0 128 0,6 12-128 0,-6-12 160 15,9 7-160-15,-9-7 160 0,12 7 32 0,-2-3 0 16,-10-4 0-16,14-1 0 0,-1-2 16 0,0-1 16 16,2 0 0-16,-1-1 0 0,-1-2-32 0,3 0-16 15,2-3 0-15,-2 0 0 0,-2 1 32 0,0 0 16 16,2 1 0-16,-2 0 0 0,-2-4-96 0,0 2 0 16,-2 0-128-16,1 0 192 0,-4 0-32 0,0 0-16 15,-4 0 0-15,1 0 0 0,-1 0-144 0,1-1 0 16,-2 1 0-16,-1 1 0 0,0-2 192 0,-2 3-64 0,-3 0 0 15,0 2 0-15,2-2-128 0,-2 2 0 0,-4 0 0 0,-1 2 0 16,-3 1 0-16,1 1 0 0,1 2 0 0,-3 2 0 16,-4 0 0-16,0 2 0 0,1 3 0 0,1-1 0 15,-1 2 0-15,2 1-176 0,0 2 176 0,0 2-128 16,3-3 128-16,0 3 0 0,1 1 0 0,2 2 0 16,0 1 0-16,2 1 0 0,-1-1 0 0,3 0-128 15,2-1 128-15,-1-1 0 0,2 2 0 0,2-1 0 16,0 0 0-16,5-5 0 0,0 1 0 0,2-1-128 15,0-4 128-15,2 1 0 0,1-3 0 0,2 1 0 16,1-6 0-16,2 0 0 0,2 0 0 0,0-4 0 16,2-2 0-16,1 0-160 0,2-2 160 0,-1 2 0 15,0-6 0-15,-2 0 0 0,1-1 0 0,0 0 0 0,-3 1 0 0,-4 1 0 16,-2-1 0-16,-2-1 0 0,1 1 0 0,-5-1 0 16,-2-3 128-16,-1 5-128 0,-2-1 128 0,-1 2-128 15,-1-1 0-15,-3 1 0 0,-1 1 144 0,-1 1-144 16,-1 1 128-16,-2 2-128 0,-2 1 192 0,1 1-32 15,-3 2-16-15,1 1 0 0,-1 4-144 0,0-3 0 16,-1 3 0-16,0 1 0 0,0 3 0 0,0 1 0 16,-1 1 0-16,2-1 0 0,0 0 0 0,0 0 0 15,-1 0 0-15,1 0 0 0,1 2 0 0,0-1 0 16,1-2 0-16,0 0 0 0,2-2 0 0,1 1 0 16,2 1 0-16,6-8 0 0,-5 6 0 0,5-6 0 15,-4 11 0-15,4-11 0 0,0 0 0 0,0 0 0 16,0 0 0-16,0 0 0 0,0 0 0 0,0 0 0 15,9 6 0-15,-9-6 0 0,10 3-320 0,1-2 16 0,-1-1 0 0,-10 0 0 32,12-3-608-32,-3-1-128 0,-9 4-32 0,9-7-10448 0,-1 0-2112 0</inkml:trace>
  <inkml:trace contextRef="#ctx0" brushRef="#br1" timeOffset="18933.45">15033 6527 29247 0,'0'0'1296'0,"0"0"272"0,-8-5-1248 0,8 5-320 0,-6-4 0 0,6 4 0 15,0 0 608-15,-8-3 64 0,8 3 16 0,-9-1 0 16,9 1-560-16,-9 0-128 0,0 0 0 0,9 0 0 15,-10 3 0-15,1-2 0 0,-1 3 0 0,1-2 0 16,0 0 0-16,1 0 0 0,-1 1 0 0,9-3 0 16,-9 5 160-16,-1 0-160 0,3 1 192 0,0 0-192 15,7-6 384-15,-5 7-48 0,1 2 0 0,4-9 0 0,0 0 192 0,1 14 48 16,3-4 0-16,1 2 0 16,3-1-192-16,0-1-16 0,1-1-16 0,3-1 0 0,1 0-208 0,1-2-144 15,-1 1 192-15,0-1-192 0,0 0 144 0,2-1-144 16,-1-1 0-16,2-2 144 0,-2-3-144 0,0 0 0 15,1-2 144-15,-2-1-144 0,0 0 128 0,-1 0-128 16,-1-2 160-16,1-1-160 0,-2 0 176 0,-2-3-176 16,0 3 192-16,0-5-192 0,-2 1 256 0,0 1-48 15,-1 0-16-15,-2-2 0 0,-1 3-16 0,-2 0-16 16,-2-1 0-16,-2 1 0 0,-2-1-160 0,1-1 128 16,-3 1-128-16,1 0 128 0,-4 3-128 0,1 2 192 15,-2-2-192-15,0 2 192 0,-1 0-32 0,-1-2 0 16,-2 4 0-16,-1 0 0 0,0 3-160 0,2 3 128 15,-2-3-128-15,0 3 128 0,0 1-128 0,0 2 0 0,0-1 0 0,3 1 0 16,1 2 0-16,-1 0 0 0,3 1 0 0,3 0 0 16,3 2 0-16,2 0 0 0,1 1-128 0,3-3 128 15,3 0 0-15,2 0-176 0,2 1 176 0,4-3-128 16,1 1 128-16,2 0 0 0,2-4 0 0,-1 0-128 16,1-2 128-16,1-2 0 0,1-1 0 0,-1 0 0 15,-1 0 128-15,1-2-128 0,-1-1 160 0,-1-2-160 16,-2-4 224-16,0 3-48 0,-1-3-16 0,0 0 0 15,-1-2-32-15,-2 1 0 0,-2-1 0 0,0 1 0 16,-3 1 16-16,-1 0 0 0,-2 0 0 0,-2 3 0 16,-2-1-144-16,-2 3 160 0,-5-2-160 0,1 2 160 15,8 5-160-15,-10 1 0 0,0 3 0 0,-1 0 0 16,-1 1 0-16,1 3 0 0,-2 0 0 0,1 4 0 0,0-3-144 16,2 1 144-16,1 1 0 0,-1-4 0 0,3 2 0 0,-1 1 0 15,-1-3 0-15,2 3 0 0,2-3-128 0,0 1 128 16,1 0 0-16,4-8 0 0,0 0 0 0,0 0 0 15,0 0 128-15,0 0-128 0,5 9 144 0,-5-9-144 16,10 4 128-16,1-1-128 0,-1-3 128 0,1 0-128 16,-1-3 128-16,1 0-128 0,-2 1 0 0,1-1 0 15,-1-1 0-15,-9 4 0 0,8-4 0 0,-8 4 0 16,11-5 128-16,-11 5-128 0,0 0 0 0,7-6 0 16,-7 6 144-16,0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20247.93">13484 6487 17503 0,'0'0'768'0,"0"0"176"0,-9 0-752 0,9 0-192 16,-8-4 0-16,8 4 0 0,0 0 800 0,0 0 128 16,-7 0 32-16,7 0 0 0,-10-6 192 0,4 3 64 0,-2-1 0 0,8 4 0 15,-9-2-128-15,0 2-32 0,0 0 0 0,0 0 0 16,-1 0-224-16,1 2-64 0,0-1 0 0,-1 3 0 16,-3 0-176-16,0 2-32 0,0 1-16 0,-2 1 0 15,1-1-352-15,0 3-64 0,1-1 0 0,1 1-128 16,0 1 0-16,0 0 0 0,2-2 0 0,1 1 0 15,2-1 128-15,2 0-128 0,1-1 0 0,4-8 0 16,0 11 208-16,4 1-16 0,1-4 0 0,4-2 0 16,5 0 192-16,0-2 16 0,2-3 16 0,2 0 0 15,3-1 48-15,-1-1 16 0,3 0 0 0,-1-3 0 16,0-4-96-16,1-1-32 0,1 0 0 0,1-1 0 16,-1 0-128-16,1 0-32 0,0-2 0 0,-2-1 0 15,0-3-192-15,-1 2 176 0,0-1-176 0,-4 2 160 0,-5 0-160 0,0 0 128 16,-1 0-128-16,0 2 128 0,-1-1 16 0,-1 1 0 15,-4 1 0-15,-1 0 0 0,-2 0-144 0,-4 4 0 16,-3 2 144-16,4 4-144 0,-7-7 192 0,-1 4-48 16,-1 0 0-16,9 3 0 0,0 0 48 0,-11 4 0 15,-4 2 0-15,1 2 0 0,-1 3-192 0,1 0 0 16,0 1 0-16,-1 1 128 0,2 2-128 0,0-1 0 16,2 1 0-16,2 0 0 0,-2-1 0 0,3 1 0 15,2-1 0-15,1-1 0 0,1-1 0 0,2-2 0 16,4-1-144-16,-2-9 144 0,4 9 0 0,-4-9 0 15,7 8-128-15,2-3 128 0,2 1 0 0,1-4 0 16,-1-2 0-16,4-1 0 0,-1-3 0 0,0 0 0 16,-1-4 0-16,-1 3 0 0,0-2 0 0,-2 0 0 0,-2-2 0 15,3-1 0-15,-1 0 0 0,0 1 128 16,1-2-128-16,-3 1 0 0,-2-2 0 0,-1 2 128 0,1 2-128 0,-2-1 0 16,-4 1 0-16,0 8 128 0,-3-10-128 0,0 2 0 15,1 0 0-15,-2 3 128 0,4 5-128 0,-7-4 0 16,7 4 0-16,-9-1 0 0,-3 1 0 0,5 0 0 15,7 0 0-15,-9 2 128 0,-2 1-128 0,1 2 0 16,1 2 0-16,-1 0 128 0,0 1-128 0,0 1 0 16,-1-2 128-16,2-1-128 0,1 1 0 0,2-1 144 15,-1 1-144-15,7-7 0 0,-6 9 0 0,0-1 0 16,1 0 0-16,5-8 0 0,-5 10 0 0,1-2 0 16,1 1 0-16,3-9 0 0,-1 13 0 0,1-3 0 15,0-10 0-15,4 11 0 0,-4-11 0 0,7 10 0 16,-1-2 0-16,1-1 0 0,-7-7 0 0,10 5 0 0,0-2 0 0,2-2 0 15,-1-1 0-15,-1-1 0 0,0 1 0 16,0-2 0-16,-10 2 0 0,10-5 128 0,-10 5 0 0,8-9 0 16,-2-2 0-16,0 2 0 0,-6 9-128 0,4-9 0 15,-2 0 0-15,2 0 0 0,0-2 128 0,-4 1-128 16,-4 1 0-16,0 1 128 0,0 0-128 0,2 2 0 16,2 6 144-16,-3-11-144 0,-2 4 0 0,0-3 128 15,-3 5-128-15,0 0 0 0,0 2 0 0,-1 3 0 16,-1 2 0-16,0-1 0 0,1 0 0 0,0 2 0 15,-1-1 0-15,1 2 0 0,-1 3 0 0,4-1 0 16,-1 1 0-16,7-7 0 0,-6 8 0 0,1 0 0 16,5-8 0-16,-6 11-128 0,1 1 128 0,3-3 0 15,0 0 0-15,2-9 0 0,3 12 0 0,-3-12 0 0,6 9 0 0,1-1 0 16,0 0 0-16,0-2 0 0,1 0 0 0,3-3 0 16,0 0 0-16,1-3 0 0,-1 0 0 0,0 0 0 15,1 0 0-15,0 0 0 0,-1-4 0 0,-1 2 0 16,-10 2 0-16,10-7 0 0,-1-1 128 0,-1 3-128 15,-8 5 128-15,8-7-128 0,-8 7 128 0,4-9-128 16,-2 2 128-16,-2-3-128 0,-2 1 160 0,-2 1-160 16,-4 2 160-16,1 2-160 0,1-2 160 0,-1 0-160 15,0 1 0-15,-3 0 128 0,-3 1-128 0,2 1 0 16,-1 2 0-16,0 2 0 0,-1 1-192 0,1 0 192 16,2 2-720-16,1 0-48 0,9-4 0 0,-9 7 0 15,1-1-1936-15,1 1-400 0,7-7-80 0</inkml:trace>
  <inkml:trace contextRef="#ctx0" brushRef="#br1" timeOffset="21397.22">13487 6518 6447 0,'0'0'576'0,"0"0"-576"15,-9 0 0-15,9 0 0 0,0 0 4144 0,0 0 720 16,0 0 128-16,0 0 48 0,0 0-3120 0,0 0-608 15,-7-5-128-15,7 5-32 0,0 0-304 0,0 0-64 16,2-9-16-16,-2 9 0 0,1-7-256 0,-1 7-64 16,0 0-16-16,4-9 0 0,-4 9-112 0,0 0 0 15,4-9-16-15,-4 9 0 0,0 0 64 0,0 0 16 0,0 0 0 16,0 0 0-16,-8 5-32 0,1 1 0 16,0 4 0-16,-1 0 0 0,-1 2-208 0,1 1-144 0,1-1 192 0,1-1-192 15,-1 0 0-15,2-1 0 0,0 1 0 0,5-11 0 16,-3 11 128-16,3-11-128 0,-1 12 0 0,1-3 0 15,0-9 128-15,0 0-128 0,0 0 144 0,9 7-144 16,-9-7 224-16,10 4-48 0,1-3-16 0,-1-2 0 16,1-2 96-16,0-1 32 0,1-1 0 0,0 0 0 15,1-1-96-15,-1 1 0 0,-1-1-16 0,2-3 0 16,2-2-176-16,-1 2 192 0,-2-3-192 0,0 2 192 16,-2-1-192-16,1 1 0 0,-2-2 144 0,-2 1-144 15,-1-1 128-15,-4 1-128 0,-4 0 128 0,-1-1-128 16,0 1 144-16,0 2-144 0,-4 2 192 0,-2-4-192 0,-2 2 176 15,1 0-176-15,0 1 160 0,-1 3-160 0,-1 0 176 0,-1-1-176 16,2 2 192-16,-1 4-192 0,-1 3 192 0,0 1-64 16,0 2 0-16,0 1-128 0,1-2 176 0,0 4-176 15,-1 2 160-15,2 1-160 0,-1-1 128 0,0 2-128 16,0 0 0-16,2 3 144 0,-1 1-144 0,2 2 0 16,2 1 0-16,0 0 0 0,2-1 0 0,2-3 0 15,3-1-128-15,3 1 128 0,1-3 0 0,2 0 0 16,3 0 0-16,2-2 0 0,-5-7 0 0,3-1 0 15,2 0 0-15,1 0 128 0,1-2 0 0,1-1 0 16,2 0 0-16,1-3 0 0,13-6 16 0,-3 1 0 16,-2-2 0-16,-3 0 0 0,-1-2 0 0,-4 0 0 15,-4-1 0-15,1-3 0 0,-1 2-16 0,-1-2 0 16,-2-1 0-16,-3 2 0 0,-3-2-128 0,-2 3 192 0,-2-2-192 0,-4 2 192 16,-2 1-192-16,-1 1 192 0,0 0-192 0,-3 2 192 15,0 0-192-15,0 3 0 0,-1 0 144 0,-1 2-144 16,1 2 0-16,-1 2 0 0,0 4 0 0,-1 3 0 15,0 2 0-15,0 2 0 0,1 1 0 0,1 2 0 16,-1 3 144-16,3 0-144 0,0 0 192 0,2 1-192 16,2-4 160-16,1 1-160 0,0 2 128 0,1-4-128 15,3 1 0-15,2-1 0 0,0-2 0 0,-2-10 0 16,4 13 0-16,1-5 0 0,-5-8 0 0,7 12 0 16,-7-12 0-16,10 7 0 0,0 0 0 0,-1-1 0 15,1 0-288-15,2-2-144 16,-2-2-16-16,2 2-16 0,2-4-2480 0,2 0-512 0,1 0-80 0,3 0-32 15</inkml:trace>
  <inkml:trace contextRef="#ctx0" brushRef="#br0" timeOffset="26150.72">8328 6682 30239 0,'0'0'1344'0,"-9"-2"256"0,9 2-1280 0,0 0-320 0,0 0 0 0,0 0 0 16,0 0 704-16,12-4 64 0,-1-2 0 0,4 5 16 15,3-3-416-15,4 3-96 0,3 0-16 0,1-2 0 16,3 2-64-16,1-1 0 0,1 1-16 0,2 1 0 15,-1-3-176-15,2 2 160 0,1-1-160 0,3-1 160 0,0 0-160 0,1-1 0 16,1 1 0-16,0 0 128 0,-3 2-128 0,-1 1 0 16,-4-3 0-16,-1 2 0 0,-2-1 0 0,-1 1 128 15,-2 1-128-15,0-4 0 0,0 2 0 0,-1-1 0 16,-1-1 0-16,1 1 0 0,-1 3 0 0,-2 0 0 16,-1 0 0-16,-2 0 0 15,1-1-384-15,-3 0-176 0,-2 1-16 0,-3 0-16 16,-12 0-2688-16,12 0-544 0,2-4-96 0,-14 4-32 0</inkml:trace>
  <inkml:trace contextRef="#ctx0" brushRef="#br0" timeOffset="27284.25">7131 6235 10127 0,'0'0'896'0,"0"0"-704"0,0 0-192 0,0 0 0 16,0 0 3008-16,-1-9 560 0,1 9 112 0,0 0 32 15,0 0-2448-15,0 0-496 0,3-9-80 0,-3 9-32 16,6-7 176-16,-6 7 48 0,0 0 0 0,11-1 0 0,-11 1 0 0,11 2 0 16,1 4 0-16,0 5 0 0,0 2 32 0,-3 4 16 15,-3 3 0-15,2 0 0 0,1 2-64 0,0 5-16 16,-1 4 0-16,0 8 0 0,-2 2-272 0,1 2-48 16,-2 0-16-16,2 0 0 0,-3-1-304 0,-1-2-64 15,1 1-16-15,0-1 0 0,0 0-128 0,0-2 0 16,1-8 144-16,3 0-144 15,4-6-1232-15,0-5-320 0</inkml:trace>
  <inkml:trace contextRef="#ctx0" brushRef="#br0" timeOffset="29219.98">8681 8274 17503 0,'0'0'768'0,"0"0"176"0,0 0-752 16,0 0-192-16,0 0 0 0,0 0 0 0,0 0 2432 0,12 3 464 16,1-3 96-16,3 0 16 0,3 0-2016 0,1 0-400 15,-2 0-80-15,7 0 0 0,5-4-256 0,1 2-64 16,2 1 0-16,1-2 0 0,0 2-192 0,0 0 0 15,-1 0 128-15,1 1-128 0,0 1 0 0,1-1 0 16,2-1 128-16,1 1-128 0,0 1 0 0,-1 0 0 16,0 0 0-16,-2-1-160 0,-2 3-160 0,-1-6-16 15,-3 2-16-15,-2 1 0 16,-1 0-1088-16,-3 0-224 0</inkml:trace>
  <inkml:trace contextRef="#ctx0" brushRef="#br0" timeOffset="30020.09">7083 8001 17503 0,'0'0'1552'0,"0"0"-1232"0,-6-6-320 0,6 6 0 16,0 0 1936-16,-8-4 336 0,8 4 64 0,-9-1 16 16,0 1-1792-16,9 0-368 0,-10 5-64 0,3-1 0 15,-3 0-128-15,1 1 0 0,1-1 0 0,1 2 0 16,-2 2 0-16,-1 0 0 0,1 1 0 0,0 2 0 15,1-1 0-15,1 2 0 0,-1 0 0 0,1 4 0 16,2 1 192-16,0 3 0 0,0-3 16 0,1 4 0 16,1 0 80-16,2 1 16 0,-2-1 0 0,3 1 0 15,1 0-304-15,3 1 160 0,2 1-160 0,3-1 128 16,1 0-128-16,3-4 0 0,1 2 0 0,3-4 0 16,2-3 0-16,0-3 0 0,3-6-192 0,2 0 192 0,1-5-304 0,1-4 64 15,1 2 16-15,-1-8 0 0,-2 1 224 0,-1-2 0 16,1-2-160-16,-1-6 160 0,-1-2 0 0,-1-1 0 15,-1-2 192-15,-3 0-64 0,-3 1-128 0,-1 0 0 16,-1 0 144-16,-3 2-144 0,-3 0 144 0,-3 0-144 16,-3 1 192-16,-3-4-192 0,-2 5 192 0,-1-5-64 15,-2 1 0-15,-3-1-128 0,-3 2 176 0,-3 1-176 16,-1 2 160-16,-2 0-160 0,-3 2 192 0,-1 3-64 16,1 2-128-16,2 4 192 0,1-1-192 0,0 3 176 15,-1 1-176-15,1 1 160 16,3 1-528-16,3 2-96 0,1 1-32 0,1 2-7920 15,3 2-1584-15</inkml:trace>
  <inkml:trace contextRef="#ctx0" brushRef="#br0" timeOffset="30321.38">7537 8347 28559 0,'0'0'2544'0,"0"0"-2032"16,-9 5-512-16,9-5 0 0,0 0 2640 0,0 0 432 15,-2 13 96-15,2 2 16 0,0-6-2720 0,2 0-464 16,-2-9-240-16,4 12 32 16,-2 1-480-16,2-4-80 0,0 1-32 0,1-1 0 15,-1-1-2064-15,-4-8-400 0</inkml:trace>
  <inkml:trace contextRef="#ctx0" brushRef="#br0" timeOffset="30753.74">7818 7870 36399 0,'0'0'1600'0,"-7"4"352"0,-4 1-1568 0,3 4-384 0,3 3 0 0,2 1 0 16,2 0 0-16,-1 1-144 0,-2 4 0 0,0-1 0 31,0 3-224-31,-1-2-32 0,-1 0-16 0,1-1 0 0,-1-2 160 0,0-3 16 0,1-3 16 0,5-9 0 16,-1 9 224-16,1-9 0 0,0 0 0 0,0 0 0 15,0 0 0-15,0 0 0 0,0 0 0 0,12 0 0 16,-12 0-128-16,14 1 128 0,2-1 0 0,-2 1-144 16,-2 1 144-16,1 2 0 0,1-1 0 0,0 4 0 0,2 3 0 0,0 0 0 15,-2-3 0-15,0 4 0 16,1 1 0-16,-1-3 0 0,-1 1 0 0,1 1 0 0,0-1 0 0,-1 0 0 15,-3 1 0-15,0 1 0 0,0 1 0 0,-3-2 0 16,0 1 0-16,-7-12 0 0,3 16 0 0,-3-2 0 16,-2-1 0-16,0 0 0 0,-2 0 0 0,0 0 128 15,-1-1-128-15,-2 0 176 0,-1-2-48 0,0-1-128 16,-1 2 192-16,-1-1-64 0,-1-1-352 0,0 2-80 16,-1-2-16-16,-1-1 0 15,-1-2-2832-15,-1 1-576 0,-7-5-112 0,1 0-32 0</inkml:trace>
  <inkml:trace contextRef="#ctx0" brushRef="#br0" timeOffset="30945.01">7700 8012 4607 0,'9'-21'192'0,"1"8"64"0,5-3-256 0,-1 2 0 0,0 1 0 0,7 0 0 16,5-4 8160-16,4 0 1584 0,4 1 320 0,3-2 64 15,0 3-7696-15,3-1-1536 0,-3 2-304 0,1 2-64 16,-1 1-400-16,0 1-128 0,4 1 0 0,-2 2 0 31,-2-1-1888-31,-1 2-432 0,1-2-96 0,-5 0-16 0</inkml:trace>
  <inkml:trace contextRef="#ctx0" brushRef="#br2" timeOffset="36492.51">8412 9501 11967 0,'0'0'528'0,"0"0"112"0,0 0-512 0,0 0-128 0,-6-5 0 0,6 5 0 16,-7-6 2704-16,7 6 512 0,0 0 112 0,0 0 0 15,0 0-2080-15,0 0-416 0,0 0-96 0,0 0-16 16,0 0-240-16,0 0-48 0,0 0-16 0,0 0 0 16,0 0 240-16,0 0 48 0,0 0 16 0,0 0 0 15,0 0 320-15,0 0 64 0,0 0 16 0,0 0 0 16,0 0 80-16,0 0 16 0,0 0 0 0,0 0 0 15,0 0-288-15,0 0-48 0,0 0-16 0,0 0 0 16,0 0-256-16,0 0-48 0,2 12-16 0,1-1 0 16,-1-1-224-16,1 3-64 0,1-3 0 0,-2 3 0 15,1-3-96-15,1 3-32 0,0 2 0 0,1 4 0 16,0 1-128-16,2 1 0 0,-1-1 0 0,2 2 0 16,0 4 0-16,0-1 192 0,0-3-64 0,1 1 0 0,-1 2 64 15,-1-1 0-15,0-1 0 0,1-2 0 0,-2-1 64 0,1-2 32 16,-2 1 0-16,0 1 0 0,0-2 0 0,-1-1 0 15,0-5 0-15,0 0 0 0,-1 1 16 0,-2-6 0 16,-1-7 0-16,0 0 0 0,1 11-48 0,-1-11-16 16,3 9 0-16,-3-9 0 0,0 0-80 0,0 0-16 15,0 0 0-15,0 0 0 0,0 0-144 0,0 0 192 16,0 0-192-16,0 0 192 0,0 0-192 0,0 0 128 16,0 0-128-16,0 0 128 0,0 0-128 0,4-9 0 15,-4 9 0-15,0 0 128 0,0 0-128 0,5-8 0 16,-5 8 0-16,0 0 0 0,4-10 0 0,0 0 0 15,-4 10 128-15,5-9-128 0,-5 9 0 0,5-10 0 16,-1-2 0-16,0 3 128 0,1-3-128 0,1 2 0 0,-1-2 144 16,1-1-144-16,1 0 128 0,-1 0-128 0,0-3 128 0,0 2-128 15,2-2 0-15,2 1 0 0,0-2 0 0,0 0 128 16,-1 0-128-16,0-1 176 0,0-2-176 0,-1 1 192 16,-1 0-192-16,1 2 0 0,1 2 0 0,0 0 0 15,-3 1-144-15,2 1 144 0,3 1 0 0,-4 4 0 16,-3-1 0-16,0 2 0 0,-1-3 0 0,2 4 0 15,-5 6 0-15,8-7-128 0,-2 0 128 0,1 0 0 16,-7 7 0-16,10-7 0 0,-1-3 0 0,1 2 0 16,-3 0 0-16,1-2 0 0,-1 0 0 0,2 3 0 15,1 4 0-15,1-3 0 0,-3-2 0 0,-2 2 0 16,-1-2 0-16,0 1 0 0,-1 1 0 0,-4 6 0 16,0 0 0-16,7-6 0 0,-7 6 0 0,0 0 0 0,0 0 0 0,0 0 0 15,0 0 0-15,0 0 0 16,0 0 0-16,0 0 0 0,0 0 0 0,0 0 0 0,0 0 0 0,0 0 0 15,0 0 0-15,0 0 0 0,0 0 0 0,0 0 0 16,-8 7 0-16,8-7 0 0,0 0 0 0,-10 4 0 16,1-4 0-16,-1 0 0 0,0 0 0 0,1 0 0 15,0 0 0-15,-2 0 0 0,1 0 0 0,-2 0 0 16,-1 1 0-16,-1-1 144 0,-3-1-144 0,-1 1 160 16,-1 0-160-16,1 3 160 0,-2 2-160 0,1 0 0 15,-2-1 0-15,2-2 128 0,-1 2-128 0,0-1 160 16,1 0-160-16,1-1 160 0,2 1-160 0,0-1 0 15,1 1 144-15,0-2-144 0,1-2 0 0,1 1 128 16,0 1-128-16,1-1 0 0,0-1 0 0,2 1 0 16,-2 0 0-16,2 1 128 0,1 2-128 0,9-3 144 0,0 0-144 0,-11 3 160 15,1-5-160-15,10 2 0 0,-9 0-160 0,9 0 160 16,0 0 0-16,0 0 0 0,-11 2 0 0,11-2 0 16,0 0 0-16,0 0 0 0,0 0 0 0,0 0 0 15,0 0 0-15,0 0 0 0,-5-7 0 0,5 7 0 16,0 0 0-16,0 0 0 0,0 0 0 0,0 0 0 15,8-6 0-15,-8 6 0 0,12-2 0 0,-2 2 0 16,-10 0 0-16,12-1 0 0,-2 1-128 0,1 0 128 16,-1-1 0-16,1 2 0 0,-11-1 0 0,13 4 0 15,-2-2 0-15,1 0-144 0,0-2 144 0,-1 0 0 16,0 0-128-16,-1 0 128 0,-10 0-128 0,13 1 128 16,-2 0-128-16,-1 2 128 0,-10-3-128 0,12 3 128 15,-3-3 0-15,-9 0 0 0,11 1 0 0,-11-1 128 0,10 0-128 0,-10 0 0 16,10 0-176-16,-10 0 176 0,12 0 0 0,-3 0 0 15,-9 0 0-15,12 0 0 0,-2-3 0 0,1 2 0 16,-11 1 0-16,10 0 0 0,1 0 0 0,-11 0 0 16,10-7 0-16,-10 7 0 0,11 0 0 0,-11 0 0 15,0 0 0-15,0 0 0 0,0 0 0 0,0 0 0 16,0 0 0-16,0 0 0 0,2 10 0 0,-2 1 0 16,-4 0 0-16,-2 0 0 0,-3 2 0 0,-2 2 0 15,-1 0-128-15,1 4 128 0,-2 2 0 0,0-1 0 16,0 0 0-16,-2-2 0 0,1 2 0 0,1-3 0 15,1-2 192-15,0 1-192 0,1-2 0 0,0-1 0 16,1 0 0-16,2 0-192 0,-1 1 192 0,2-5 0 16,7-9 192-16,-5 9-192 0,0 3 0 0,5-12 0 0,0 0 0 0,0 0-144 15,0 0 144-15,0 0 0 0,0 0 0 0,0 0 0 16,0 0 0-16,0 0 0 0,0 0 0 0,10-7 0 16,-1 0 0-16,1-2 128 0,-1-1-128 0,1-1 128 15,1 1-128-15,0-2 0 0,1-1-128 0,-2 2 128 16,1-1 0-16,-1-1 0 0,2-2 0 0,0 2 128 15,0 3-128-15,-1-3 0 0,0 0-128 0,-2 2 128 16,0-2 0-16,-1 2 0 0,0-1 0 0,-3 2-128 16,-1 0 128-16,-2 3 0 0,-2 7 0 0,0 0 0 15,0-10 0-15,-1 0 0 0,-2 0 0 0,-2 3 0 16,-4 2 0-16,0 1 0 0,-1-1 0 0,-1 3 0 16,1-1 0-16,-1 3 0 0,1 3 144 0,-1-3-144 15,-2 0 0-15,2 2 0 0,0 0-192 0,1 2 48 0,1 3 144 0,0 1 0 16,1 1 0-16,0 2 0 0,1-1 0 0,2-1-160 15,5-9 160-15,-4 11-160 0,2 2 160 0,2-3 0 16,0-10 0-16,2 11-128 0,2-2 128 0,-4-9 0 16,5 10 0-16,1-3 0 0,-1 1 0 0,-5-8 0 15,8 7 0-15,-8-7 0 0,7 5 0 0,-7-5-128 16,11 0 128-16,-11 0 0 0,12 1-352 0,-2-1 16 16,0-1 0-16,1 2 0 15,1-1-2160-15,2-1-448 0,3-2-64 0</inkml:trace>
  <inkml:trace contextRef="#ctx0" brushRef="#br2" timeOffset="38376.46">9907 9467 13823 0,'0'0'608'0,"0"0"128"0,0 0-592 0,0 0-144 16,0 0 0-16,0 0 0 0,-5-7 2848 0,5 7 544 16,0 0 96-16,0 0 32 0,0 0-1968 0,9-5-384 15,-1 0-80-15,1 1 0 0,1 1 64 0,1 0 32 16,-11 3 0-16,11-2 0 0,-11 2 16 0,13-1 0 16,-2 1 0-16,-1 0 0 0,1 1-48 0,-11-1-16 15,0 0 0-15,11 7 0 0,-3 1-320 0,0-1-64 16,-8-7-16-16,8 13 0 0,-2 2-336 0,1-1-64 15,-1 0-16-15,1 3 0 0,0 3-320 0,-1 2 0 16,1-1 0-16,0 1 0 0,1 3 208 0,3 1-16 16,-1-4-16-16,0 3 0 0,0 1-32 0,-1-3 0 15,0 0 0-15,0-3 0 0,1 0-144 0,1 0 160 0,-1-3-160 16,-1 2 160-16,-1-3-160 0,-1-1 0 0,-1-2 0 0,1 3 128 16,-2-3-128-16,0-4 192 0,-5-9-192 15,5 11 192-15,-5-11-32 0,2 11 0 0,0-2 0 0,-2-9 0 16,0 0 32-16,0 0 16 0,0 0 0 0,0 0 0 15,0 0-80-15,0 0 0 0,0 0-128 0,0 0 192 16,0 0-64-16,3-10 0 0,0 0-128 0,-3 10 192 16,0 0-64-16,0-11-128 0,1 2 176 0,1-3-176 15,1 1 144-15,1 1-144 0,0 0 0 0,-4 10 144 16,0 0-144-16,6-10 0 0,0-3 0 0,0 2 128 16,2 2-128-16,1 3 0 0,0-1 0 0,0 2 0 15,0-2 0-15,2 2 0 0,2-1 0 0,0-1 0 16,0-1 0-16,1 2 0 0,2-3 0 0,0-2 0 15,-2 3 0-15,2 0 0 0,-1-1 0 0,1 2 0 0,1-3 0 0,1 1 0 16,-1 0 0-16,-1 0 0 0,-2 0 0 0,-1 0 0 16,0 0 0-16,0 0 0 0,0-2 0 0,0-1 0 15,-1 1 0-15,0-1 0 0,-2 1 0 0,1 1 0 16,-4-2 0-16,1 1 0 0,0-1 0 0,-1 0 0 16,-4 0 0-16,0 3 0 0,0 1 0 0,-2 2 0 15,-1 1 0-15,-1-3 0 0,-3-1 0 0,0 2 0 16,-1 1 128-16,-2-1-128 0,-1 2 0 0,-1-2 0 15,0 1 0-15,-1-1 0 0,-2 1 0 0,-1 1 0 16,-1-1 0-16,-3 1 0 0,-2 0 0 0,1 0 128 16,-3-2-128-16,0 1 0 0,0-1 0 0,2 2 128 15,-1 2-128-15,1-2 0 0,1 0 0 0,-1 0 0 0,1 0 128 0,0 1-128 16,-2 0 0-16,2 0 0 0,1 3 0 0,0 1 0 16,0 0 0-16,0 0 0 0,0 0 0 0,3 0 0 15,0 0 0-15,-1 1 0 0,2 1 0 0,1 1 0 16,1-2 0-16,0-1 0 0,1-2 0 0,1 2 0 15,0-2 0-15,1 5 0 0,8-3 0 0,-9 4 0 16,9-4 0-16,0 0 0 0,0 0 0 0,-7 5 0 16,7-5 0-16,0 0 0 0,0 0 0 0,0 0 0 15,0 0-144-15,0 0 144 0,7 12 0 0,-7-12 0 16,10 6-320-16,1 0 64 0,-1-5 0 0,2 0 0 16,1 1-448-16,1-2-64 0,2-2-32 0,2 1 0 15,3 0-1424-15,1-1-272 16,1 1-64-16,4-2-16 0,0 0 944 0,0 0 192 0,-1-1 32 0,0 3 16 15,2 1-48-15,-2 0-16 0,-3-2 0 0,0 4 0 0,-4 3 1008 0,-2-1 208 16,-3 1 48-16,1 2 0 0,-4-1 352 0,0 2 80 16,-11-8 16-16,12 6 0 0,-2 2-16 0,-1-1 0 15,-9-7 0-15,11 8 0 0,-11-8-240 0,0 0 144 16,0 0-144-16,10 5 128 0,-10-5-128 0,0 0 0 16,0 0 0-16,0 0 0 0,0 0 128 0,0 0 0 15,5 9 0-15,-5-9 0 0,0 13 640 0,-1-4 112 16,1-9 16-16,-5 14 16 0,-1-1 32 0,0-2 0 15,-3-2 0-15,0 1 0 0,0 3-240 0,-2-1-64 16,-1 3 0-16,1-1 0 0,-2 2-160 0,-3 0-32 16,-1-5-16-16,1 2 0 0,1 3-128 0,-1-2-32 15,-2 0 0-15,4 1 0 0,1-4-48 0,1 1-16 16,-1 0 0-16,0 1 0 0,0-3-80 0,0 2-128 16,1-3 176-16,1 2-176 0,2-4 128 0,0 3-128 0,0-4 0 0,3 1 0 15,-1-1 256-15,7-6-64 0,0 0-16 0,0 0 0 16,-4 11 16-16,4-11 16 0,0 0 0 0,0 0 0 15,0 0-208-15,0 0 176 0,0 0-176 0,0 0 160 16,0 0-160-16,11 0 0 0,-1-4 0 0,2 1 128 16,-2 0 32-16,1-1 0 0,-1-2 0 0,3 2 0 15,0-6-160-15,0 0 160 0,-1 0-160 0,2 0 160 16,2 1-160-16,-2-5 0 0,-2 4 144 0,-2-3-144 16,1 3 144-16,-1-2-144 0,-2-1 192 0,0-2-192 15,-3 4 0-15,-1-1 0 0,-1-1 0 0,-2 1 0 16,-2 2 0-16,-2-1 0 0,-2 1 160 0,0 1-160 15,-3 4 0-15,0-2 128 0,-1 2-128 0,-2 2 0 0,-3 2 128 0,0 4-128 16,1 0 128-16,-3 4-128 0,-1-2 0 0,-3 3 0 16,0 2 0-16,-1 0 0 0,-3 3 0 0,2 1 0 15,0-4 0-15,2 0 0 0,3 1 0 0,2-2 0 16,0-2 0-16,2-1 0 0,2 1 128 0,0-3-128 16,2-2 0-16,9-2 128 0,0 0-128 0,0 0 160 15,0 0-160-15,-5-5 160 0,5 5-160 0,0 0 160 16,0-12-160-16,3-1 160 0,0 3 16 0,3-2 0 15,0-2 0-15,2-2 0 0,1-1-32 0,2 0 0 16,0 0 0-16,2-1 0 0,0 1-144 0,2 0 128 16,-1 2-128-16,2-1 128 0,-3 4-128 0,0 3 0 15,-1-1 0-15,-1 3 0 0,-2 3 0 0,1 0 0 16,-10 4 0-16,0 0 0 0,0 0 0 0,0 0 0 16,0 0-144-16,0 0 144 0,0 0 0 0,5 13 0 0,-3-3 0 0,-2-10 0 15,-6 7 0-15,-1 1 0 0,-1-3 0 0,-1 3 0 16,-1 1 0-16,-2-1 0 0,0 4 0 0,-1-3 0 15,0 1 0-15,0 0 0 0,0-3 0 0,2 4 144 16,-1 1-144-16,1-2 160 0,1-2-160 0,1-2 160 16,1 0-160-16,8-6 128 0,0 0-128 0,0 0 128 15,0 0-128-15,0 0 0 0,0 0 0 0,0 0 128 16,-6-8-128-16,3-1 0 0,3-2 0 0,1 1 128 16,2 2-128-16,1-6 0 0,1-2 144 0,1-1-144 15,2 4 0-15,3 0 0 0,-1 0 0 0,1 0 128 16,-1 2-128-16,0 0 0 0,1 0 0 0,-1 2-128 15,-1-1 128-15,-1 2 0 0,-1 1 0 0,-7 7 0 16,0 0 0-16,0 0 0 0,0 0 0 0,0 0 0 0,0 0 0 16,0 0 0-16,0 0 0 0,0 0 0 0,-9-4 0 0,-1 4 0 15,1 2 0-15,-1 0 0 0,0 1 0 0,-1-2 0 16,1 2 0-16,1 1 0 0,1 2-160 0,8-6 0 16,-8 7 0-16,8-7 0 15,0 0-2320-15,0 0-464 0,0 0-80 0</inkml:trace>
  <inkml:trace contextRef="#ctx0" brushRef="#br2" timeOffset="39960.25">11529 9404 17503 0,'0'0'768'0,"-8"-9"176"0,8 9-752 0,-12-10-192 16,0 3 0-16,12 7 0 0,0 0 4624 0,0 0 896 15,0 0 176-15,0 0 48 0,0 0-3952 0,0 0-768 16,0 0-176-16,0 0-16 0,0 0-160 0,11-8-32 15,3 3 0-15,1 1 0 0,0 2-320 0,2 0-80 16,0 0-16-16,1 2 0 0,1 2-96 0,-1-2 0 16,3 2-128-16,-2 0 192 0,1 1 16 0,1-2 0 15,-2-2 0-15,2 1 0 0,0-3 48 0,1 3 16 16,2-2 0-16,-1 0 0 0,1 2 32 0,0 0 0 16,4-5 0-16,-4 3 0 0,0-2-96 0,-1 0-16 15,1 0 0-15,-1 3 0 0,-2-1-64 0,0 1 0 0,-1-2-128 0,-2 1 192 16,-4 0-192-16,1 2 128 0,-1-2-128 15,-2 0 0-15,-2 2 144 0,-10 0-144 0,0 0 128 0,10 4-128 16,-10-4 160-16,0 0-160 0,0 0 192 0,0 0-192 16,8 4 224-16,-8-4-64 0,0 0-16 0,0 0 0 15,0 0 32-15,-1 9 0 0,1-9 0 0,-5 8 0 16,-2 1-176-16,7-9 192 0,-9 7-192 0,0 1 192 16,0 0-192-16,0-2 0 0,0-1 0 0,-2 4 128 15,1 1-128-15,-1 0 0 0,1 0 0 0,-1 5 128 16,1 3-128-16,0 2 0 0,-2-2 0 0,1 1 0 15,0 2 0-15,-1 0 0 0,-2 3 0 0,3 2 0 16,1 4 0-16,-1-2 0 0,1-2 0 0,1 0 0 16,0-2 0-16,1-2 0 0,1-4 0 0,2 2 0 0,1-3 0 0,0-2 0 15,2 0 0-15,-1-2 0 0,-2 0 0 0,1 0 0 16,1-1 0-16,-1 1 0 0,1 0 0 0,0 1 0 16,0-1 0-16,-1 0 128 0,1 1-128 0,0 2 0 15,2-2 0-15,-2 2 0 0,-1-2 0 0,1 1 0 16,3-15 0-16,-1 11 0 0,-1 0 0 0,2-11 0 15,0 0 0-15,-2 10 0 0,2-10 0 0,0 0 128 16,0 0-128-16,0 0 0 0,0 0 192 0,0 0-64 16,0 0 0-16,0 0 0 0,0 0 96 0,0-10 16 15,0-1 0-15,-1-2 0 0,0-1 0 0,-1-2 0 16,-2 3 0-16,1 0 0 0,-1-1-112 0,-2-4-128 16,0 1 176-16,-1 0-176 0,0 0 144 0,-3 0-144 15,0-3 0-15,0 1 144 0,-1-2-144 0,1-2 0 0,-2-1 144 16,2-1-144-16,-1 1 0 0,-1-3 0 0,1 0 0 0,-1-2 128 15,1 1-128-15,0-2 0 0,-2 1 0 0,2 4 0 16,3 6 0-16,1-2 0 0,-2 4 0 0,2 0 0 16,3 0 0-16,0 3 0 0,2 2 0 0,0 2 0 15,2 0 0-15,0 10 0 0,0 0 0 0,0 0 0 16,3-9 0-16,-3 9-128 0,0 0 128 0,0 0-128 16,0 0 128-16,0 0-192 0,10 9 192 0,-1 1-192 15,-2-1 32-15,-7-9 0 0,3 14 0 0,-1-1 0 16,-2-13 160-16,1 12-128 0,-1-12 128 0,3 12-128 15,-3-12 128-15,3 11 0 0,-2 0 0 0,-1-11 0 16,0 0 0-16,0 0 0 0,0 0 0 0,0 0 0 16,5 11 0-16,-5-11 0 0,7 10 0 0,-7-10 0 15,11 6 0-15,0-2 0 0,-1 0 0 0,1 1 0 16,-1 0 0-16,2-2-128 0,-2-3 128 0,2 0 0 0,1-3 0 0,0 2 0 16,0-2 0-16,0 2 0 0,0 1 0 0,2-1 0 15,-1-3 0-15,2 0 0 0,-1-3 0 0,2 1 0 16,0-3 0-16,1 2 0 0,1 1 0 0,0-2 0 15,-1-5 0-15,-1 1 0 0,-1 0 0 0,-2 1 0 16,-1 0 0-16,0 1 0 0,-1-1 0 0,-1 5 0 16,-11 6 0-16,0 0 0 0,7-9 0 0,-7 9 0 15,0 0 0-15,0 0 0 0,0 0 0 0,0 0 0 16,0 0 0-16,0 0 0 0,0 0 0 0,0 0 0 16,-9 5 0-16,-1 3 0 0,-2 4 0 0,0-1 0 15,-1 1 0-15,-4 0 0 0,-3-1 0 0,-1 1 0 16,1 0 0-16,1-2 0 0,-2 3 0 0,1 0 0 0,2-3 0 0,2-1 0 15,3-1 0-15,1-2 0 0,3-1 0 0,0 2 0 16,1 1 0-16,8-8 0 0,-6 7 0 0,6-7 128 16,0 0-128-16,0 0 0 0,0 0 0 0,0 0 0 15,0 0 0-15,0 0 0 0,5-7 0 0,3-1 0 16,0 0 0-16,2-2 0 0,2-2 0 0,0 1 0 16,1-3 0-16,1 1 0 0,0 0 0 0,1 1 0 15,-4 0 0-15,1 2 0 0,-1 1 0 0,-4 0 0 16,0 1 0-16,-7 8 0 0,0 0 0 0,0 0 0 15,0 0 0-15,0 0 0 0,0 0 0 0,0 0 0 16,0 0 0-16,0 0 0 0,-7 10 0 0,1 2-128 16,-3 0 128-16,-2 2 0 0,-2 1 0 0,-1 2 0 15,0 3 0-15,-1 3 0 0,0 3 0 0,0 1 0 0,0-4 0 0,-1 2 0 16,2-3 128-16,1 1-128 0,0-3 0 0,1 1 0 16,3-2 0-16,-2-4 0 0,1 1 0 0,1-3 0 15,1-3 0-15,0 2 0 0,0-2 0 0,2 1 0 16,-2-3 0-16,1 0 0 0,1-2-160 0,-1 1 160 15,0-5-192-15,7-2 192 16,-7 7-688-16,7-7-16 0,0 0-16 0,0 0 0 16,0 0-1600-16,0 0-320 0,0 0-64 0,0 0-16 15,0 0-1120-15,13 6-208 0,8 1-48 0,-1-7-16 0</inkml:trace>
  <inkml:trace contextRef="#ctx0" brushRef="#br2" timeOffset="41662.08">12543 9338 21183 0,'0'0'1888'0,"0"0"-1504"16,-8-3-384-16,2-1 0 0,-2 2 3040 0,8 2 544 15,-9-2 96-15,9 2 32 0,-9-2-2784 0,0 0-544 16,-2 1-128-16,11 1 0 0,-9 0-256 0,9 0 0 15,-10-1 0-15,10 1 0 0,-8-3-144 0,8 3-80 16,0 0-16-16,0 0 0 0,-7-5 240 0,7 5-176 16,0 0 176-16,0 0-160 0,0 0 352 0,0 0 64 15,0 0 0-15,0 0 16 0,-4-6 512 0,4 6 112 16,0 0 0-16,0 0 16 0,0 0-160 0,0 0-48 16,-6 5 0-16,6-5 0 0,0 0-288 0,-3 10-64 15,3-10-16-15,0 0 0 0,0 0-16 0,0 0 0 16,0 0 0-16,0 0 0 0,0 0 192 0,11 5 16 15,-1-1 16-15,-10-4 0 0,12-4 32 0,-1 0 0 16,3 2 0-16,-3-2 0 0,1 1-80 0,2 1-16 16,3-1 0-16,0 3 0 0,-2-1-208 0,0 1-32 0,2 1-16 0,1 2 0 15,1-1-224-15,-1 2 0 0,-1 0 0 0,1 1 0 16,2-1 0-16,-2 2 0 0,-2-1 0 0,-1 0 0 16,1-1 0-16,1-2 0 0,0-5 0 0,0 0 0 15,0 0 128-15,1 1-128 0,1-3 0 0,2-2 0 16,1-1 192-16,2 0-64 0,-1-1-128 0,1 1 192 15,-2-2 0-15,2 1-16 0,-1 1 0 0,-2 1 0 16,-6 2-48-16,0 1 0 0,-1-2 0 0,-1 3 0 16,-1 1-128-16,-12 2 128 0,12-2-128 0,-12 2 128 15,0 0-128-15,0 0 0 0,0 0 0 0,0 0 0 16,0 0 0-16,0 0 0 0,0 0 0 0,0 0 0 0,0 0 0 0,-2 9 0 16,2-9 0-16,-6 8 0 0,-1-3 0 0,7-5 128 15,-10 6-128-15,-1-1 0 0,1 0 0 0,0 0 0 16,-2 2 128-16,1-1-128 0,0 1 0 0,0 2 0 15,0 1 0-15,-1 1 0 0,0-3 0 0,-1 2 0 16,0 2 0-16,1 4 0 0,1 4 0 0,0-3 0 16,1 4 0-16,-1 3 0 0,1 2 0 0,-1 2 0 15,1-2 0-15,1 1 0 0,1 1 0 0,0-2 0 16,2-1 0-16,-1-1 0 0,2-4 0 0,1 0 0 16,-1-3 0-16,0 0 0 0,-2 1 0 0,2-2 0 15,0-1 0-15,1 0 0 0,1-2 0 0,1 1 0 16,0-2 0-16,1 1 0 0,0 3 0 0,1-3 0 15,0 1 0-15,1-2 0 0,0-2 0 0,1 2 0 16,-2 1 0-16,1 0 0 0,0-1 0 0,-1-12 0 0,1 13 0 0,1-3 0 16,-2-10 0-16,0 0 0 0,0 11 0 0,0-11 0 15,0 0 0-15,0 13 0 0,0-13 0 0,0 0 0 16,0 0 0-16,0 0 0 0,0 0 144 0,0 0-144 16,0 0 0-16,0 0 144 0,0 0-144 0,0 0 0 15,0 0 208-15,-9-7-64 0,-1-2-16 0,4-2 0 16,1 4-128-16,0-4 128 0,-1-3-128 0,4 0 128 15,-3-2 48-15,-2-1 0 0,-1-3 0 0,0 2 0 16,1-3-48-16,-3-1-128 0,0-3 192 0,-2 1-64 16,-2-1-128-16,1 0 0 0,0 0 0 0,-3 1 128 15,-1-1-128-15,0 0 0 0,0 0 0 0,-1 3 0 16,0 2 0-16,0 2 0 0,-1 0 0 0,1 0 0 16,0-1 0-16,0 3 0 0,1 0 0 0,2 2 0 0,2-1 0 15,2 2 0-15,0 1 0 0,2 2 0 0,2 1 0 0,2 2 0 16,5 7 0-16,-2-5 0 0,2 5-160 0,0 0 160 15,1-5 0-15,-1 5-144 0,0 0 144 0,0 0 0 16,8-9-144-16,-8 9 144 0,0 0 0 0,0 0 0 16,8-4-144-16,-8 4 144 0,0 0 0 0,0 0 0 15,0 0-128-15,0 0 128 0,0 0 0 0,0 0-192 16,0 0 192-16,0 0-160 0,0 0 160 0,0 0-128 16,0 0 128-16,0 0-128 0,10 2-176 0,-10-2-16 15,10 4-16-15,2-1 0 16,1 1-560-16,2-1-96 0,0 0-32 0,2 3 0 15,1-1-64-15,-1-1 0 0,0 0-16 0,0 1 0 16,0-2 528-16,0 2 128 0,-3 1 0 0,1-2 16 0,-3-1 432 0,-1-2 0 0,2 0 0 16,0-1-128-16,0-1 320 0,0 0 80 0,2-2 16 0,0-1 0 15,1 0 224-15,0 0 64 0,1-2 0 0,0 1 0 16,-2-2-208-16,1 3-48 0,0 2 0 0,-2-2 0 16,0-3-160-16,-1 2-32 0,-1 0-128 0,-2 1 192 15,-10 4-192-15,10-4 0 0,-10 4 128 0,0 0-128 16,0 0 0-16,0 0 144 0,0 0-144 0,0 0 128 15,0 0 80-15,-11 0 16 0,-1 0 0 0,-1 4 0 16,-1-2 32-16,-2 4 0 0,-1 0 0 0,-1 2 0 16,-3 0-64-16,-2 1-16 0,-2 1 0 0,0 3 0 15,2 1-176-15,-2-1 0 0,0 0 0 0,4-3 128 16,3 0-128-16,1-2 0 0,2 1 0 0,3-1 0 16,3-1 0-16,2-1 128 0,7-6-128 0,0 0 0 0,0 0 0 0,0 0 0 15,0 0 0-15,0 0 0 0,0 0 0 0,0 0 0 16,0 0 0-16,15 3 0 0,-2-4 0 15,1-1 0-15,-1 1 0 0,1-3 0 0,2 1 0 0,0-2 0 16,-1-4 128-16,0 1-128 0,-2 0 0 0,0 2 0 16,0-1 0-16,0 0 0 0,-5 4 0 0,-1-1 128 15,1 0-128-15,1 0 0 0,0 3 0 0,1-3 128 16,-3 3-128-16,1 1 0 0,5 2 0 0,-2 4 0 16,-11-6 0-16,9 9 0 0,-3 0 0 0,0 3 0 15,-4 1 0-15,-1 1 0 0,-1-1 0 0,-2 1 0 16,-2-1 0-16,-1 3 0 0,-1 2 0 0,0 0 0 15,-3-1 144-15,0 0-144 0,-2 0 176 0,0-1-48 16,-1 0 0-16,0-2 0 0,0-1 64 0,2 1 16 16,-2-2 0-16,3-2 0 0,3-3-80 0,-1 1 0 0,0 0-128 0,4-1 192 15,3 3-192-15,0-10 128 0,-2 7-128 0,2 3 0 16,0-10 0-16,3 7 0 0,1 2 0 0,-4-9 0 16,2 8 0-16,1 0 0 0,1 0-144 0,0-2 144 31,-4-6-464-31,6 8 0 0,-6-8 0 0,8 8 0 15,0 0-1440-15,0 1-272 0,0-2-64 0,1 2-16 16,1 1-1072-16,2 1-224 0,-2-2-32 0</inkml:trace>
  <inkml:trace contextRef="#ctx0" brushRef="#br2" timeOffset="43979.4">14922 9309 4607 0,'0'0'400'0,"0"0"-400"0,0 0 0 0,0 0 0 16,0 0 4416-16,0 0 816 0,0 0 144 0,0 0 48 15,0 0-3408-15,0 0-672 0,0 0-144 0,0 0-32 16,0 0-480-16,0 0-112 0,0 0 0 0,0 0-16 16,0 0-48-16,0 0 0 0,0 0 0 0,0 0 0 15,0 0 384-15,-5 8 64 0,5-8 0 0,0 0 16 16,-9 4-16-16,9-4 0 0,-10 2 0 0,0 2 0 16,1-2-288-16,9-2-64 0,-10 2-16 0,1 1 0 15,9-3-256-15,-11 1-48 0,2 1-16 0,9-2 0 16,-10 3-32-16,10-3-16 0,0 0 0 0,-9 4 0 15,9-4 16-15,0 0 0 0,0 0 0 0,0 0 0 0,0 0-48 0,0 0 0 16,0 0 0-16,0 0 0 0,0 0 128 0,0 0 32 16,0 0 0-16,0 0 0 0,13-1 48 0,0 0 16 15,0-2 0-15,0 1 0 0,0 0-48 0,0 2-16 16,1 0 0-16,2-1 0 0,0 1-160 0,0-3-48 16,3 2 0-16,-1 1 0 0,2-1-144 0,-1 1 0 15,2-2 144-15,0 2-144 0,1-2 128 0,1 0-128 16,2 1 128-16,1 0-128 0,0-3 0 0,0 1 0 15,-1 3 0-15,-4-1 128 0,-4-3-128 0,0 2 0 16,0-1 0-16,-3 3 128 0,-2 0-128 0,-2 0 0 16,1 0 0-16,-11 0 128 0,10 0-128 0,-10 0 0 15,0 0 128-15,0 0-128 0,0 0 144 0,0 0-144 16,0 0 192-16,0 0-192 0,0 0 192 0,0 0-192 0,0 0 192 0,0 0-192 16,0 0 192-16,0 0-64 0,0 0 0 0,0 0-128 15,0 0 176-15,0 0-176 0,-8 3 160 0,1 2-160 16,7-5 128-16,-12 6-128 0,0-1 0 0,2 3 0 15,1 0 0-15,2 1 0 0,1 0 0 0,-1-1 0 16,1 1 0-16,-1 2 0 0,0 0 0 0,1 3 0 16,-2 0 0-16,2 3 0 0,0 1 0 0,1 3 0 15,-3-3 0-15,2 2 0 0,1-1 0 0,-1 3 0 16,3 3 0-16,-1 0 0 0,-2 2 0 0,4 1 0 16,0-1 0-16,1-2 0 0,0-2 0 0,2 0 0 15,2-5 0-15,-1 0 0 0,1 2 0 0,-2-3 0 16,-1-4 0-16,3 0 0 0,0 0 0 0,-2 1 0 15,-2 2 0-15,-1-3 0 0,0-2 0 0,-1 1 0 16,0-1 128-16,3-11-128 0,-2 10 0 0,-1 2 0 0,-1 2 0 0,0-4 128 16,4-10-128-16,-5 8 0 0,5-8 0 0,-5 11 128 15,1-3-128-15,4-8 0 0,0 0 128 0,-4 9-128 16,0 1 0-16,4-10 0 0,0 0 128 0,0 0-128 16,0 0 0-16,0 0 0 0,-5 11 0 0,5-11 0 15,0 0 0-15,-5 9 0 0,5-9 0 0,0 0 0 16,0 0 0-16,-7 7 0 0,7-7 0 0,0 0 176 15,0 0-176-15,0 0 160 0,-9 0-160 0,9 0 160 16,-6-9-160-16,0 0 160 0,1 0 48 0,0-3 16 16,0-5 0-16,0-1 0 0,-1-4 16 0,1 0 0 15,-1 0 0-15,-2 0 0 0,-1-2-112 0,-1-3-128 0,1-2 176 0,-1-1-176 16,-2 0 0-16,-1 0 0 0,-1-3 0 0,-2 0 0 16,1-5 0-16,-1 3 0 0,0 2 0 0,1 0 0 15,-1 1 0-15,3 4 128 0,0 1-128 0,1 4 0 16,0 2 0-16,2 2 0 0,0 4 0 0,0 2 0 15,4 2 0-15,1 2 0 0,5 9-176 0,-4-8 176 16,0 2-128-16,4 6 128 0,0 0 0 0,0 0 0 16,0 0-176-16,0 0 176 0,0 0-160 0,0 0 160 15,0 0-160-15,0 0 160 0,0 0-160 0,13 6 160 16,-1 1 0-16,-2 1-144 0,-1-2 144 0,2-1 0 16,-1 1 0-16,0-1-128 0,1 1 128 0,-1-2 0 15,-1 2 0-15,2-1 0 0,-11-5 0 0,13 5 0 16,0-4 0-16,0-1 0 0,-1 3 0 0,1-2 0 15,-1 0 0-15,-1 1 0 0,2 0 0 0,-1-2 0 16,0-2 0-16,-1-1 0 0,1 1 192 0,-1-1-64 16,-1 3-128-16,-10 0-128 0,12 0 128 0,0-1-192 0,-12 1 192 0,11-3 0 15,-11 3 0-15,12-3 0 0,-12 3 0 0,0 0 0 16,10-2 0-16,-10 2 0 0,10-7 0 0,-10 7 0 16,5-9 0-16,1 3 0 0,-6 6 0 0,0 0 128 15,0 0-128-15,7-9 0 0,-7 9 0 0,0 0 0 16,0 0 0-16,0 0 128 0,0 0-128 0,0 0 0 15,0 0 0-15,0 0 0 0,0 0 0 0,0 0 0 16,0 0 0-16,2 14-128 0,0-1 128 0,-2-3 0 16,0-10 0-16,-2 13 0 0,0 0 0 0,-2-1 0 15,0 1 0-15,1-1 0 0,1 0 0 0,0 1 0 16,1 0 0-16,0-2 0 0,0 0 0 0,1-11 0 16,0 0 0-16,0 13 0 0,1 1 0 0,0-1 0 0,2-1 0 15,-1 1 0-15,0-1 0 0,0 0 0 0,1-1 0 0,0 2-128 16,-1 3 128-16,1-4 0 0,-2-1 0 0,2 2 0 15,-1-3 0-15,1 0 0 0,-2 0 0 0,-1-10 0 16,0 10 0-16,0-10 0 0,0 0 0 0,0 0 0 16,0 0 0-16,0 0 0 0,0 0 0 0,0 0 0 15,0 0 0-15,0 0 0 0,0 0 0 0,-8-3 0 16,1-4 0-16,0 0 128 0,0-5-128 0,1-1 0 16,-1 0 0-16,1-2 0 0,-2-1 0 0,0-3 128 15,0 0-128-15,1-2 0 0,-2-3 0 0,2 1 128 16,-1 1-128-16,0 1 0 0,1 0 0 0,0 3-128 15,0 3 128-15,1 4 0 0,-1 0 0 0,1 7 0 16,-1-2 0-16,7 6-240 0,-9-1 48 0,1 4 0 0,-1 4 192 0,2 3-144 16,0 1 144-16,0 3-128 0,1 2-16 0,-1 3 0 15,2 5 0-15,3-2 0 0,0-1 144 0,2-2-160 16,0 4 160-16,3-1-160 0,1-1 160 0,1-1 0 16,0 1 0-16,2-2 0 0,1-5 0 0,1 0 0 15,0 1 128-15,-1-2-128 0,0-3 0 0,-2 1 0 16,1-1 0-16,0-2-128 0,-7-8 128 0,7 9 0 15,-7-9 0-15,5 9 0 0,-5-9 0 0,0 0 0 16,0 0 128-16,0 0-128 0,0 0 0 0,0 0 128 16,0 0-128-16,0 0 0 0,0 0 0 0,3-13 128 15,-2 3-128-15,-1-2 0 0,-1-1 0 0,-1-2 128 16,0 1-128-16,-1-2 0 0,1 0 128 0,-2-3-128 16,1-2 128-16,0 1-128 0,0 0 128 0,-1-1-128 0,-2 0 128 0,3 4-128 15,-1 4 0-15,0 5 0 0,-2 2 0 0,1-1 0 16,0 0 0-16,0 1-160 0,5 6 160 0,0 0 0 15,-11 3 0-15,4 4 0 0,0 3 0 0,2 2 0 16,0-2 0-16,1 4 0 0,1 3 0 0,2 4 0 16,1 4 0-16,2 2 0 0,4 2 0 0,-1 0 144 15,1-1-144-15,2 2 0 0,0-2 0 0,1-1 0 32,0 1-608-32,0 2-96 0,2-4-32 0,-1 2-14544 0,-1 4-2896 0</inkml:trace>
  <inkml:trace contextRef="#ctx0" brushRef="#br3" timeOffset="93430.82">7452 9712 11055 0,'0'0'976'0,"0"0"-784"16,0 0-192-16,0 0 0 0,0 0 2560 0,0 0 480 16,0 0 96-16,0 0 0 0,0 0-2016 0,12-3-416 15,-12 3-64-15,12-4-32 0,-2 2-32 0,0-1 0 16,1 1 0-16,-11 2 0 0,10 0 208 0,1 0 48 16,-11 0 0-16,13 1 0 0,-2 2-32 0,1-1 0 15,0 1 0-15,0-1 0 0,-1 1-160 0,2-3-16 16,0 1-16-16,3-1 0 0,0 2-160 0,-1-2-16 15,0 0-16-15,0 1 0 0,0 1 32 0,2 0 16 16,1-1 0-16,-1 3 0 0,-3-1-128 0,2 1-16 0,-1-2-16 0,2 2 0 16,0 1 48-16,0 0 16 0,2-1 0 0,-1 2 0 15,-1 0-80-15,0-1-16 0,-2-1 0 0,2 0 0 16,2 1-80-16,-4-1 0 0,1 2-16 0,0-5 0 16,-1 1 16-16,1-2 0 0,-1-1 0 0,2 0 0 15,2 2 144-15,0-1 48 0,-1-2 0 0,2-1 0 16,-2 0-80-16,2 1-16 0,1-2 0 0,1 1 0 15,-1 1 96-15,1-1 0 0,0 0 16 0,0 2 0 16,-2-4-144-16,-1 4-48 0,1-3 0 0,-1 2 0 16,1 2-32-16,0 0-16 0,-1-1 0 0,1 1 0 15,-2 0-32-15,0 0 0 0,0 0 0 0,1 0 0 16,-1 0-128-16,1 0 0 0,0-3 0 0,0 2 0 0,3-2 0 16,-1 1 0-16,0-3 128 0,1 1-128 0,-1 0 0 0,1 0 0 15,0 0 144-15,2-1-144 0,-2 1 144 0,0-3-144 16,-1 1 192-16,0 2-192 0,-1 3 304 0,0-1-48 15,0 0-16-15,1 2 0 0,-2 0-96 0,1 0-16 16,1-2 0-16,0 2 0 0,0 0-128 0,-1 0 0 16,1-2 0-16,1 1 0 0,2-3 0 0,1 1 128 15,-2-4-128-15,1 4 0 0,-2 0 0 0,-1-2 128 16,-3 0-128-16,3-1 0 0,-3 2 0 0,0 0 0 16,-1 1 128-16,-1 0-128 0,-1-2 0 0,1 3 128 15,0 0-128-15,-2 1 128 0,-1-2-128 0,0 2 0 16,0-1 144-16,-1 2-144 0,-12 0 0 0,12 4 0 15,-12-4 0-15,10 2 0 0,-10-2-176 0,12 1-96 0,-12-1-32 16,0 0 0 0,0 0-2784-16,0 0-560 0</inkml:trace>
  <inkml:trace contextRef="#ctx0" brushRef="#br4" timeOffset="131006.81">1944 10038 6447 0,'0'0'576'0,"0"0"-576"0,8-7 0 0,-8 7 0 15,0 0 4912-15,11-5 864 0,0 0 176 0,-11 5 48 16,0 0-4512-16,12-5-896 0,-1 0-176 0,-2 1-32 16,-9 4-384-16,11-2 144 0,-1 1-144 0,-10 1 0 15,13-3 256-15,-2-1-48 0,-2 1-16 0,0-1 0 16,-9 4 416-16,13-3 80 0,-3-1 16 0,1 3 0 16,-1 2 112-16,1-1 16 0,-11 0 16 0,13 0 0 0,-1 0-368 0,-1 1-80 15,1-1-16-15,0 3 0 0,-2-3-192 0,2 0-32 16,1 1-16-16,-1 2 0 0,-1 0 128 0,4 0 32 15,2 3 0-15,-3-2 0 0,-5-2 32 0,3 1 16 16,4-3 0-16,-1 0 0 0,0-1 64 0,0-1 16 16,1 1 0-16,2 1 0 0,0 0 64 0,-1-3 16 15,-4-1 0-15,3 0 0 0,1 2-64 0,-1-2-16 16,-3 0 0-16,1-1 0 0,0 4-128 0,-1-2-32 16,-1-1 0-16,1 0 0 0,-1-1-16 0,1 4 0 15,-1-2 0-15,1 0 0 0,-2-1 0 0,2 3 0 16,0 2 0-16,2-1 0 0,-1-1-256 0,0 0 0 15,-1 0 0-15,2-2 0 0,0 3 0 0,0-1 0 16,-1-2 128-16,2 3-128 0,-1-3 256 0,1 2-48 0,-2 0-16 0,-1 0 0 16,0-2-32-16,-1 0-16 0,-1-1 0 0,3 3 0 15,3 0-16-15,-1 1 0 0,-2 0 0 0,0 0 0 16,2 0-128-16,1 0 192 0,1-2-192 0,-1 1 192 16,-1-1-192-16,-1 2 0 0,1 0 144 0,0 0-144 15,-1 2 0-15,2-1 0 0,0-2 0 0,0 1 128 16,-3 0-128-16,2 0 0 0,-2-1 0 0,2 0 0 15,0 1 128-15,-1-3-128 0,1 3 160 0,1 0-160 16,1-1 0-16,0-1 0 0,-1 1 0 0,3 2 0 16,3-1 176-16,0 0-176 0,-8-1 192 0,4-3-192 15,1 2 192-15,3-1-192 0,-1-1 192 0,0 1-192 16,-1 2 160-16,0 0-160 0,-1-3 128 0,1 0-128 0,-1 0 128 0,-1 0-128 16,1 2 0-16,0-4 128 15,-2 5-128-15,0-3 0 0,0 2 144 0,1 2-144 0,-1-3 0 0,0 2 144 16,2-1-144-16,0 0 0 0,7 0 128 0,-5 0-128 15,-1-1 0-15,3-1 0 0,4-1 0 0,-1-1 128 16,-1-1-128-16,0 2 0 0,-1 2 256 0,0-1-64 16,-2 0-16-16,1 0 0 0,-3 1-176 0,-2 0 0 15,-1 0 0-15,1 2 0 0,-1 1 0 0,0-3 0 16,0 2 0-16,1 0 128 0,-1 0-128 0,1-3 0 16,2-2 0-16,1 4 0 0,1 0 0 0,0 0 0 15,-1-2 0-15,2 1 0 0,2 2 0 0,-3-3 0 16,-1 2 128-16,1 2-128 0,-1-4 0 0,-1 1 128 15,-2 0-128-15,2 2 128 0,0 0-128 0,0-1 0 16,-2 0 0-16,1 1 0 0,-2-1 0 0,0 1 0 0,1-3 0 16,0 3 0-16,1 1 0 0,2-2 0 0,3 0 0 0,-2-1 0 15,-1 1 0-15,4 0 0 0,2 1 0 0,0 1 0 16,-3 0 0-16,1 0 0 0,2 0 0 0,0 1 0 16,2 2 0-16,0-2 0 0,-1-1 0 0,-2 2 0 15,1-1 176-15,-2 1-48 0,-4 0-128 0,0-2 192 16,0 0-192-16,-1-3-128 0,0-1 128 0,0 0-208 15,1 0 208-15,3 0 0 0,1-2 0 0,0 2 0 16,-3 0 144-16,3 2-16 0,1-2-128 0,1 0 192 16,2 4-32-16,-1-2-16 0,-2 2 0 0,-1 3 0 15,-1 1-144-15,-1 0 160 0,-2-2-160 0,0 0 160 16,0 3-160-16,0-4 0 0,-1 1 0 0,1 1 0 16,0-3 0-16,1 2 0 0,-3-4 0 0,4 2 0 15,1 0 0-15,-2 0 0 0,-2 0 0 0,-1 0 0 0,-1 0 0 0,2-2 0 16,1 1 0-16,3-1 0 0,1 2 0 0,-1 0 0 15,0 0 0-15,-1 3 0 0,1-1 0 0,0 0 0 16,-2-2 0-16,-1 1 0 0,-1 3 0 0,0-4 0 16,0 1 0-16,1 2 0 0,0 0 0 0,1-2 0 15,-1-1 0-15,0 0 0 0,0 1 0 0,0-1 0 16,2 0 0-16,-2 1 0 0,-1 2 0 0,0 0 0 16,-2-2 0-16,2 2 0 0,0 0 160 0,0-3-160 15,-2 2 192-15,1-1-192 0,-1 3 128 0,1-3-128 16,-3 1 0-16,1 2 0 0,0-3 0 0,1 0 0 15,-2-1-176-15,1 1 176 0,-1 2 0 0,-2 0 0 16,1-2 0-16,1-1 0 0,0-1 0 0,0 1 0 16,-1 0 0-16,-1 1 0 0,1 0 0 0,-1-1 0 15,1 0 0-15,0 2 0 0,-2-1 0 0,0-1 0 0,1-3 0 16,-1 2 0-16,-1 0 0 0,2-1 0 0,-1 1 0 0,0-2 0 16,2 3 0-16,-2-1 0 0,-1 0 0 0,0 1 0 15,2 2 128-15,-1 1-128 0,0-3 0 0,-1 1 0 16,0 1 0-16,-1-1 0 0,0 0 0 0,0 2 0 15,-1-1 0-15,1 0 0 0,0 0 0 0,-1 1 0 16,1-2 0-16,0 2 0 0,-2 0 0 0,1-2 0 16,-1-1 0-16,2 0 0 0,0 0 0 0,-1 0 0 15,0-1 0-15,-1 1 128 0,2 0-128 0,0-3 0 16,0 2 0-16,-2-1 0 0,0 0 0 0,-10 2 0 16,12 1 0-16,-1 0 0 0,-1 1 0 0,0-2 0 15,-10 0 0-15,12 0 0 0,-1-2 128 0,-11 2-128 16,0 0 0-16,11 2 0 0,2-2 0 0,-2 1 0 0,-11-1 128 0,0 0-128 15,10 4 0-15,1-2 0 0,-1 1 0 0,0-2 128 16,-10-1-128-16,14 0 0 0,-4 2 0 0,-10-2 0 16,0 0 0-16,13 1 0 0,-1-2 0 0,-1 1 0 15,0 0 0-15,-11 0 0 0,10 0 0 0,-10 0 0 16,11 0 0-16,-2 1 0 0,-9-1 0 0,10 3 0 16,-10-3 0-16,9 0 0 0,-9 0 0 0,11 2 0 15,-11-2 0-15,10 1 0 0,-1 1 0 0,-9-2 128 16,11-2-128-16,-1 2 0 0,-10 0 0 0,11 2 0 15,-11-2 0-15,10 0 0 0,-10 0 0 0,0 0 0 16,11 0 0-16,-11 0 0 0,11 0 0 0,0 1 0 16,-11-1 0-16,9 3 0 0,-9-3 0 0,10 2 0 15,-10-2 0-15,11 3 0 0,-11-3 0 0,10 1 0 0,-10-1 0 0,11 3 0 16,-11-3 0-16,10 1 0 0,-10-1 0 0,10 0 0 16,-10 0 0-16,11-1 128 0,-11 1-128 0,10 0 0 15,-10 0 0-15,11 0 0 0,-11 0 0 0,9 0 0 16,-9 0 0-16,10-2 128 0,-10 2-128 0,0 0 0 15,11-1 0-15,-11 1 0 0,10-2 0 0,-10 2 0 16,11-2 0-16,-11 2 0 0,10-2 0 0,-10 2 0 16,0 0 0-16,10-2 0 0,1 2 0 0,-11 0 0 15,12-1 0-15,-3-2 0 0,0 1 0 0,-9 2 0 16,0 0 0-16,12-1 0 0,-2 1 0 0,0 0 0 16,1 0 0-16,-11 0 128 0,10-3-128 0,1 3 0 15,-11 0 0-15,11 0 0 0,-11 0 0 0,13 0 0 16,1 0 0-16,-3 0 0 0,-11 0 0 0,12-1 0 0,0-1 0 15,-2 2 0-15,1-1 0 0,-1 1 0 0,2 1 128 0,-2-1-128 16,-10 0 0-16,12 0 0 0,-2-1 0 0,1 1 0 16,2 0 0-16,-3 0 0 0,-10 0 0 0,13 1 128 15,-1-2-128-15,0 1 0 0,-2 0 0 0,1 0 0 16,-11 0 0-16,13 1 0 0,0 1 0 0,-2-1 128 16,1-1-128-16,-1 0 0 0,-11 0 0 0,11-3 0 15,0 2 0-15,-11 1 0 0,11 0 0 0,1-3 0 16,0 2 0-16,0 1 0 0,-12 0 0 0,13 1 0 15,-2-2 0-15,1 1 0 0,0 0 0 0,0 0 0 16,-1-1 0-16,1 0 0 0,0-2 0 0,0 2 128 16,-2 1-128-16,2 0 0 0,-1 0 0 0,1-2 0 15,-1 1 0-15,0 0 0 0,1 1 0 0,0 0 0 16,1 0 0-16,0 0 0 0,-1 0 0 0,-2 0 0 0,0 0 0 0,4 1 0 16,-1 3 0-16,0-1 0 0,0-3 0 0,0 1 0 15,-2-1 0-15,2 0 128 0,0 0-128 0,1 1 0 16,-3 0 0-16,1-1 0 0,0-2 0 0,-1 1 0 15,1 1 0-15,0-3 0 0,-2 0 0 0,1 1 0 16,-1 0 0-16,2 1 128 0,0 0-128 0,-1-1 0 16,1 0 0-16,0-1 0 0,0 2 128 0,-1 0-128 15,1 1 0-15,1 0 0 0,-1-2 0 0,1 2 0 16,-1 2 0-16,-1-2 0 0,1-2 0 0,0 1 0 16,-2 1 0-16,3 0 0 0,2 0 0 0,-1 0 0 15,-1 0 0-15,-1 0 0 0,-2 0 0 0,2 0 0 16,1 0 128-16,3-3-128 0,-1 2 0 0,1 1 0 0,0 1 0 0,-1-1 0 15,1 0 0-15,-1 0 0 16,1-1 0-16,0 1 0 0,-1 0 0 0,2 0 0 0,-4 0 0 0,0 1 128 16,0 2-128-16,2-3 0 0,-2 0 0 0,1 0 0 15,-1-3 0-15,0 3 0 0,0 0 0 0,2 0 0 16,-2-1 0-16,1 0 0 0,0 1 0 0,2-1 128 16,0-2-128-16,-1 0 0 0,1 2 0 0,1-3 0 15,0 1 0-15,0 1 0 0,-3-1 0 0,3 2 0 16,1 0 0-16,1-1 0 0,-4 1 0 0,2 1 0 15,0 0 0-15,1 0 0 0,2 0 0 0,-1 0 0 16,1 0 0-16,-2-1 0 0,1-1 144 0,-3 2-144 16,1 2 128-16,0-2-128 0,0-2 0 0,0 1 0 15,2-1 0-15,-3-1 0 0,0 0 0 0,0-1 0 0,-1 0 0 0,2 1 0 16,0 0 0-16,2-4 0 0,-1 2 0 16,0 0 0-16,2 0 0 0,-1 1 0 0,-1 0 0 0,1 0 0 15,-1-1 0-15,3 1 0 0,1 0 0 0,0 1 0 16,-1 1 0-16,1 1 0 0,2-2 0 0,-2 2 0 15,-1-1 0-15,-1 1 0 0,0-2 0 0,0 1 0 16,-2 0 0-16,-1 0 0 0,0-2 0 0,0 0 0 16,0 1 0-16,1 0 0 0,0-3 0 0,2 0 0 15,-2-1 0-15,0 1 0 0,0-2 128 0,2 1-128 16,0 2 0-16,-1 0 0 0,1-2 0 0,-2 1 0 16,0-1 128-16,0 2-128 0,2-1 192 0,1 2-64 15,1-1-128-15,0 2 0 0,0 0-160 0,0-3 160 16,3-3 0-16,-3 1 0 0,1 3 0 0,-4-2 0 15,1-1 0-15,-2 1 0 0,-2-3 0 0,1 4 0 0,-1-1 0 0,1 1 0 16,0-2 0-16,2 2 0 0,-1-1 0 0,1 2 0 16,2 1 0-16,1-1 0 0,1-1 0 0,-1 0 0 15,-1-1 0-15,1 2 0 0,1-1 0 0,1 0 0 16,-1 0 0-16,1-1 0 0,-1-3 0 0,1 1 0 16,-2 1 0-16,0 0 160 0,0 0-160 0,0 2 0 15,-1 1 0-15,1-3-176 0,0-1 176 0,1 1 0 16,-3-3 0-16,4 2 0 0,1 1 0 0,-1 1 0 15,0-1 0-15,1-1 0 0,0 0 0 0,-1-1 0 16,-2 1 0-16,2-1 0 0,1 1 0 0,-1 0 128 16,3 1-128-16,-3-4 0 0,1 2 0 0,-1-1 0 15,-2 1 0-15,-1-1 0 0,-2 0 0 0,1-2 0 16,-1-2 0-16,1 0 0 0,-2-2 0 0,0 2 0 0,1 2 0 16,-1 0 0-16,0 4 0 0,0-3 0 0,1-2 0 0,0 0 128 15,1 1-128-15,-1-2 144 0,-1 0-144 0,2-2 160 16,1 0-160-16,-2 1 0 0,1 2 0 0,0-2 128 15,-1-1-128-15,1 2 0 0,-2 0 0 0,0 2 0 16,0-2 0-16,-1 0 0 0,-1-2 0 0,0 2-176 16,-1 0 176-16,1 1 0 0,0-2 128 0,-2 1-128 15,0-5 0-15,1 1 0 0,-1-1 0 0,2 2 0 16,1-1 0-16,-2 0 0 0,0-1 0 0,0 2 0 16,1 1 0-16,1 0 0 0,-2 0 0 0,0 3 0 15,-1 0 0-15,0-1 0 0,2 1 0 0,-2 0 0 16,1-2 0-16,-1 2 0 0,0-3 0 0,1 2 0 15,-2 4 0-15,1-1 0 0,0-1 0 0,2 1 0 16,-2-2 0-16,1 3 0 0,-1 0 0 0,1 0 0 0,-2-1 0 16,1 2 0-16,-1 0 0 0,1-1 0 0,1-1 0 0,-2 1 0 15,1-1 0-15,-1-1 0 0,-1 0 176 0,-1-2-48 16,3 0 0-16,-3 1 0 0,1-3-128 0,0 1-256 16,-1 0 64-16,1-1 16 0,0-1 176 0,0 1 0 15,-1 1 0-15,2 5 0 0,-1 0 0 0,1 0 0 16,2-1 0-16,-1-1 0 0,0-2 0 0,1 2 0 15,-1-2 0-15,0 3 0 0,-2 0 0 0,1 2 0 16,0-1 0-16,1 0 0 0,-1-2 0 0,0 1 0 16,0 0 0-16,2 0 128 0,-1 1-128 0,1-1 0 15,-2 3 0-15,1-4 0 0,0 0 0 0,-1 0 0 16,-2 0 0-16,-1 0 0 0,1 0 0 0,-1 0 0 16,2 0 0-16,-2 1-128 0,-1-2 128 0,2 0 0 0,-1 1 0 0,-1 0 0 15,-1-1 0-15,0 0 0 0,1-2 0 16,1 2 0-16,1 3 0 0,-2 0 0 0,-1-2 0 0,1 1 0 15,-1-1 0-15,1 1 0 0,0 0 0 0,1 1 0 16,1-1 0-16,-1-1 0 0,-2 1 0 0,1-1 0 16,2-1 0-16,-2-1 0 0,-4 8 0 0,2-1 0 15,0 0 0-15,3-1 0 0,-1 0 0 0,1 0 0 16,1-2 0-16,-1-1 0 0,9-9 0 0,-2 5 0 16,-2 1 0-16,-2 2 0 0,0 0 0 0,0 1 128 15,0-1-128-15,0 0 0 0,1 0 0 0,1 2-128 16,-4 0 128-16,2 1 0 0,0-2 0 0,0 2 128 15,2-1-128-15,-3 1 0 0,-2-1 0 0,0 1-128 0,2 1 128 16,0 0 0-16,-2-2 0 0,1 1 0 16,-1-1 0-16,1 1 0 0,0-1 0 0,1 1 0 0,1 0 0 0,0-1 0 15,2 2 0-15,-2 1 0 0,0-2 0 0,1 2 0 16,0 0 0-16,2 0 0 0,-2 0 0 0,2 1 0 16,2-4 0-16,-1 3 0 0,0 3 0 0,-1-4 0 15,-2 0 0-15,0 1 0 0,2-1 0 0,0 1 0 16,-1-2 0-16,1 1 0 0,0 1 0 0,-1 1 0 15,1 1 0-15,1-1 128 0,1 1-128 0,-2-2 0 16,-3-1 0-16,1 0 0 0,2 2 0 0,-1 2 0 16,0 0 0-16,-1-2 0 0,0 1 0 0,1-1 0 15,-1 1-128-15,0 0 128 0,1 2 0 0,-1 1 0 16,0-3 0-16,1 1 0 0,0 1 0 0,1 2 0 16,1-5 0-16,1 3 0 0,-1 2 0 0,0-4 0 15,1 1 0-15,1 0 0 0,-1 1 0 0,0 0 0 0,0-1 0 0,1 1 0 16,-4 1 0-16,4-1 0 0,0 1 0 15,2-1 0-15,1 1 0 0,0-1 0 0,-2-1 0 0,-1 2 0 16,0 1 0-16,-1 0 0 0,-1 1 0 0,-1-3 0 16,-2 2 0-16,0-1 0 0,1-1 0 0,-2 4 0 15,1-3 0-15,0 3 0 0,1-1 0 0,-1 1-128 16,0-2 128-16,2-1 0 0,0 0 0 0,2 1 0 16,1 0 0-16,2 0 0 0,0 0 0 0,-1 0 0 15,-1-1 0-15,1 1 0 0,-1-1 0 0,2 3 0 16,3-3 0-16,-1 3 0 0,-1 0 0 0,0 0 0 15,1-1 0-15,-3 1 0 0,-1 0 0 0,-1-1 0 16,0 1 0-16,0 0 0 0,-1-1 0 0,0 1 0 16,0-3 0-16,0 2 0 0,-1-2 0 0,2-1 0 0,0 1 0 15,1 1 0-15,0-2 0 0,1 1 0 0,-1 2 0 0,2 1 0 16,-1-1 0-16,1-1 0 0,1 1 0 0,-1 0 0 16,0 0 0-16,-1 1 0 0,3 1 0 0,3-1 0 15,1 0 0-15,-1 1 0 0,-1-1 0 0,0 0 0 16,-3-1 0-16,0 0 0 0,-4 1 0 0,0 0 0 15,-1 0 0-15,-1-3 0 0,0 2 0 0,1-1 0 16,1 1 0-16,0-3 0 0,0 2 0 0,1-4 0 16,-1 2 0-16,3 3 0 0,4 1 0 0,-1 0 0 15,-2 0 0-15,3 1 0 0,0 1 0 0,-2 0 0 16,2 1 0-16,0 0 0 0,1-1 0 0,-2 2 0 16,-4-1 0-16,1 1 0 0,0-4 0 0,0 0 0 15,-1 0 0-15,-1 0 0 0,1 0 0 0,-1 0 272 16,2 0-32-16,0 0-16 0,0 0-352 0,2-3-80 0,1 2-16 0,-1 1 0 15,1 0 224-15,-1 1 0 0,-1 2 192 0,-1-2-192 16,-1 0 0-16,2-1 0 0,3 0 0 0,-1 3-192 16,1 1 192-16,-1 0 0 0,-1-2 0 0,-1-1 0 15,0-1 0-15,-1 2 0 0,0-1 0 0,-1-1 0 16,-1 1 0-16,1-1 0 0,-1-1 0 0,1 0 0 16,1-2 0-16,0 1 0 0,2-2 0 0,-1 1 0 15,0 2 0-15,1 1 0 0,0 0 0 0,1 0 0 16,0-2 0-16,1 2 0 0,1 0 0 0,0 2 0 15,0 0 0-15,0 1 0 0,2-2 0 0,-2 1 0 16,0-2 0-16,0 0 0 0,0-2 0 0,0 0 0 16,1-1 0-16,1 0 0 0,-2 1 0 0,1 1 0 0,2-3 0 0,-2 2 0 15,1 1 192-15,-1 1-192 0,-1 0 0 0,2 3 0 16,0 1 0-16,1-2 0 0,0 1 0 0,-2 1-144 16,-1-2 144-16,0 2 0 0,0-1 0 0,0-2 0 15,0 0 0-15,2 2 0 0,-2-3 0 0,3-3 0 16,1 1 0-16,1-1 0 0,0 1 0 0,0-1 0 15,-1-1 144-15,3 0-144 0,1 3 0 0,1 1 0 16,-1 0 0-16,-1 0-192 0,-1 0 192 0,-2 0 0 16,-3-1 0-16,0 1 0 0,-4 0 128 0,3 0 80 15,-1-6 16-15,1 2 0 0,1 1-224 0,5 0-160 16,0-1 32-16,2 3 0 0,-1 1 128 0,1 0-192 16,0 1 192-16,1 0-192 0,1 1 192 0,-2-1 0 15,-3-1 0-15,1 0 0 0,-4 0 0 0,0 0 0 16,-2-1 0-16,1-1 0 0,1 0 0 0,3-2 0 0,1-1 0 0,2 1 0 15,0 1 0-15,1 0 128 0,1 1-128 0,-1 1 176 16,-1 1-176-16,0-3 0 0,0 3-192 0,-2 0 192 16,-2 0 0-16,-1 0 0 0,-2 0 0 0,2 0 0 15,0-1 0-15,2-2 0 0,1-2 0 0,1 3 0 16,0 2 0-16,-1-2 0 0,1 1 0 0,1-1 192 16,2 2-192-16,1 0 0 0,-1 0 0 0,-1 2 0 15,-2 1 0-15,-3-1-176 0,-3-1 176 0,-1-1-128 16,1-3 128-16,-1 3 0 0,1-3 0 0,4 1 0 15,3 1 0-15,0 1 0 0,0-1 0 0,1 1 0 16,3 0 0-16,0 1 0 0,-2 0 0 0,-2 2 0 16,-3-1 0-16,-2 0 0 0,-3 0 0 0,0 1 0 15,0-3 0-15,0 0 0 0,2-5 0 0,-1 3 0 0,2 0 0 16,1-1 0-16,0 1 0 0,2-1 0 0,2 2 0 0,-2-1 0 16,-4 0 0-16,1-1 0 0,1 3 0 0,0 2 0 15,-3-1 0-15,-1-1 0 0,-1-1 0 0,-3-1 0 16,-1 0 0-16,-1 0 0 0,-2 2 0 0,0 0 0 15,1-1 0-15,-1 1 0 0,1-4 0 0,1 1 0 16,-1 1 0-16,2 1 0 0,0-1 0 0,0 1 144 16,0 1-144-16,0 0 160 0,-3-3-160 0,0 2 0 15,-2 0 0-15,1-1-176 0,0 2 176 0,-2-1 0 16,-2 0 0-16,2 1-128 0,-1 2-96 0,-2 1-16 16,-2 1 0-16,-1-3 0 15,-9-1-2192-15,10 5-448 0,-10-5-96 0,5 10-19488 0</inkml:trace>
  <inkml:trace contextRef="#ctx0" brushRef="#br4" timeOffset="138512.04">24682 6274 10127 0,'0'0'896'0,"0"0"-704"16,0 0-192-16,0 0 0 0,0 0 3600 0,0 0 688 15,0 0 144-15,0 0 32 0,5-8-2304 0,-5 8-464 0,8-4-96 0,-8 4 0 16,0 0-448-16,10 3-96 0,-10-3-16 0,11 6 0 16,-5 4-448-16,0 1-80 0,-2 2-32 0,-2 3 0 15,-1 2-112-15,-1 3-32 0,2 0 0 0,-4 2 0 16,1 4-64-16,0-1-16 0,0 2 0 0,1 0 0 15,1-1-32-15,0 0-16 0,-1 2 0 0,1-2 0 16,2 2-208-16,0 0 144 0,-2-3-144 0,2 3 128 16,-1-1-128-16,1 2 192 0,-1 2-192 0,0-2 192 15,-1-3-32-15,2-2 0 0,-1-2 0 0,1-2 0 16,-2-1-160-16,-1-2 0 0,0-3-192 0,3 1 192 16,-1-2-208-16,0-2 80 0,-4-4 128 0,2-8-208 15,2 8-1344-15,-2-8-272 0,0 0-48 0,0 0-9040 16,0 0-1808-16</inkml:trace>
  <inkml:trace contextRef="#ctx0" brushRef="#br4" timeOffset="139129.43">24557 6095 20495 0,'0'0'896'0,"-7"-3"208"0,7 3-880 0,-6-4-224 0,1-2 0 0,5 6 0 15,-4-6 1920-15,4 6 352 16,-2-11 64-16,2 11 16 0,3-11-912 0,2 2-176 0,2-2-48 0,1 3 0 16,-1-2-448-16,1 1-80 0,-1 0-32 0,2 1 0 15,1-4-80-15,1 3-32 0,-2 0 0 0,0 2 0 16,-1-2-144-16,0 1-16 0,1 2-16 0,0-1 0 16,0 2 0-16,0 0 0 0,0-2 0 0,0 2 0 15,0 1-176-15,2 0-48 0,-1 0 0 0,2 2 0 16,1-1-144-16,0 2 0 0,0 0 0 0,1-1 0 0,2 2 0 0,2 3 0 15,2 1 0-15,1-3 0 0,-2 2 160 0,2 1-160 16,1 0 192-16,-2 1-192 0,-3-1 176 0,1 2-176 16,3 3 160-16,-3 0-160 0,-2 3 0 0,-3 1 0 15,-3 3 0-15,-1-2 0 0,1 2 0 0,-4-2 0 16,-2 2 0-16,-1 0 0 0,-2 0 0 0,0 1 0 16,-3 0 0-16,0 3 0 0,1-2 0 0,-3 2 0 15,-2-5 0-15,-2 2 0 0,0 0 0 0,0-1 0 16,-1-2 0-16,1 2 0 0,2 0 0 0,-6-2 128 15,-6-1-128-15,-1 0 0 0,2-4 144 0,-1 3-144 16,-1-2 128-16,-1 2-128 0,1 1 128 0,-1-1-128 16,-1-1 128-16,2 0-128 0,0 2 128 0,4 0-128 15,-2-3 128-15,2-2-128 0,1-1 0 0,0-2 0 0,-1-1 0 0,2 0 0 32,2-2-384-32,-2-2-176 0,0-1-16 0,3-1-16 15,10 2-912-15,-10-4-176 0,1-2-48 0,4 0-9152 0,1-1-1824 0</inkml:trace>
  <inkml:trace contextRef="#ctx0" brushRef="#br4" timeOffset="139631.67">25807 5446 11055 0,'0'0'976'0,"11"-6"-784"15,-4-3-192-15,1-1 0 0,-1 1 2640 0,-1 1 496 16,1 2 80-16,-2-1 32 0,-5 7-1616 0,5-7-320 15,-5 7-64-15,0 0-16 0,0 0-304 0,0 0-64 16,4-11-16-16,-4 11 0 0,0 0-160 0,0 0-48 16,0 0 0-16,0 0 0 0,0 0-320 0,0 0-80 15,0 0-16-15,-8 11 0 0,0-1 32 0,2 0 16 16,-2 0 0-16,-1 3 0 0,-1 2 208 0,-1 2 32 0,1 0 16 16,-2 3 0-16,-2 1 48 0,-1 1 16 0,0 3 0 0,-2 3 0 15,-3 2-208-15,-1 4-64 0,-1 3 0 0,3 2 0 16,0 0-192-16,1 1-128 0,0 3 128 0,2 0-128 15,0 2 0-15,1-1 144 0,-2-1-144 0,3-1 0 16,3-1 144-16,-1-1-144 0,1 0 0 0,0-2 144 16,1 1-144-16,1 0 0 0,1-1 0 0,3-3 128 15,1-5-128-15,4 0 0 0,0-4 0 0,1-3 128 16,2-2-128-16,2-1 160 0,1-4-160 0,3-2 160 16,2-1-336-16,3 0-64 0,4-3-16 0,1 0 0 15,-1-3-1488-15,2 1-304 0,0-4-64 0,1 3-8384 16,1-5-1664-16</inkml:trace>
  <inkml:trace contextRef="#ctx0" brushRef="#br4" timeOffset="140546.7">26029 5656 16175 0,'0'0'704'0,"0"0"176"0,0 0-704 0,0 0-176 0,0 0 0 0,0 0 0 16,0 0 1856-16,0 0 320 0,10-4 80 0,-10 4 16 15,0 0-752-15,0 0-160 0,0 0-16 0,0 0-16 16,0 0-96-16,0 0-16 0,0 0 0 0,0 0 0 16,0 0-256-16,9 4-64 0,-9-4-16 0,0 0 0 15,8 8-480-15,-8-8-80 0,0 0-32 0,0 0 0 16,7 8-80-16,-7-8-16 0,0 0 0 0,0 0 0 15,0 0 304-15,0 0 48 0,0 0 16 0,0 0 0 16,0 0-32-16,2 9 0 0,-2-9 0 0,0 0 0 0,0 10-224 0,2-2-48 16,-2-8-16-16,0 0 0 0,3 11 16 0,0 0 16 15,-3-11 0-15,0 0 0 0,4 9 0 0,-4-9 0 16,0 0 0-16,0 0 0 0,1 11-80 0,-1-11-32 16,0 0 0-16,4 10 0 0,0 1-160 0,-4-11 128 15,0 0-128-15,0 0 128 0,4 10-128 0,-4-10 0 16,3 8 144-16,1 2-144 0,-4 2 144 0,0-12-144 15,0 0 192-15,0 0-192 0,0 0 208 0,0 0-64 16,0 0-16-16,2 11 0 0,-2 2-128 0,7 5 0 16,6 5 0-16,-3-2 128 0,-2-4-128 0,-2-1 0 15,1-5 0-15,1 1 0 0,0 0 0 0,1-2 160 16,-4-2-160-16,-5-8 160 0,0 0-160 0,0 0 0 16,0 0 0-16,0 0 0 0,0 0 0 0,0 0 0 0,0 0 0 0,0 0 0 15,5 11 0-15,-5-11 128 0,0 0-128 0,0 0 0 16,0 0 0-16,4 11 0 0,-4-11 128 0,4 8-128 15,-4-8 0-15,0 0 0 0,0 0 0 0,0 0 0 16,4 9 0-16,-4-9 0 0,0 0 128 0,0 0-128 16,0 0 0-16,0 0 0 0,0 0 144 0,0 0-144 15,0 0 144-15,0 0-144 0,0 0 192 0,5 8-192 16,-5-8 0-16,0 0 0 0,0 0 0 0,0 0 0 16,11 7 0-16,-11-7 0 0,0 0 0 0,0 0 0 15,10 0 128-15,-10 0 32 0,12-4 0 0,-2 0 0 16,-10 4-32-16,11-7 0 0,-11 7 0 0,9-10 0 15,-1-2-128-15,-2 2 0 0,1-1 0 0,-2 1 128 16,0-1-128-16,0-2 160 0,-1-4-160 0,1 1 160 0,1 0-160 0,-1-4 0 16,-1-3 0-16,0-2 128 0,1 2-128 0,0 0 0 15,0 3 0-15,0-1 128 0,-1-3-128 0,2 5 0 16,-1 2 0-16,0 1 0 0,0 2 0 0,0-3 0 16,2 1 0-16,-1 2 0 0,0 1 0 0,-1 0 0 15,-1 0 0-15,0 2 0 0,0 2-192 0,-4 9-32 16,5-9 0-16,-5 9 0 15,6-8-336-15,-6 8-64 0,0 0-16 0,0 0 0 16,0 0-1968-16,0 0-400 0,0 0-64 0,4 9-14528 0</inkml:trace>
  <inkml:trace contextRef="#ctx0" brushRef="#br4" timeOffset="140864.57">26300 5947 21183 0,'0'0'944'0,"0"0"192"0,0 0-912 0,0 0-224 0,0 0 0 0,-8 6 0 16,8-6 2432-16,0 0 432 0,-6 4 80 0,6-4 32 16,-6 9-1472-16,1-1-288 0,5-8-64 0,-2 11-16 15,0 0-352-15,1-1-64 0,-2 0-16 0,2 2 0 16,1 1-224-16,0 0-48 0,0 0-16 0,0 2 0 15,3 2-224-15,-1 3-64 0,1-4 0 0,-1 1 0 16,1-1 16-16,0 3 0 0,1 0 0 0,-2 1 0 0,1-3-144 16,1 2 128-16,0 1-128 0,-2-1 128 0,-2-6-128 0,0 1 0 15,0-4 144-15,0 3-144 0,1 1 0 0,-1-1 0 16,-1-1 0-16,1-1 128 16,0-11-1248-16,0 10-240 0,0-10-48 0,0 0-10032 15,0 0-2000-15</inkml:trace>
  <inkml:trace contextRef="#ctx0" brushRef="#br4" timeOffset="141117.21">26643 5961 14735 0,'0'0'1312'0,"0"0"-1056"0,0 0-256 0,0 0 0 16,0 0 4080-16,10-1 752 0,-10 1 160 0,13 0 16 15,0-3-3216-15,0 1-640 0,-1-2-128 0,1 1-16 16,1 2-368-16,1-3-64 0,-1 0 0 0,0 0-16 16,-1 1-384-16,1 1-176 0,-3-2 160 0,2 1-160 15,0 3 0-15,-2-2 0 0,-11 2-128 0,11-3 128 32,0 2-896-32,-11 1-80 0,0 0-16 0,10 0 0 15,-10 0-640-15,0 0-128 0,0 0-32 0,0 0-7424 0,0 0-1504 0</inkml:trace>
  <inkml:trace contextRef="#ctx0" brushRef="#br4" timeOffset="141312.69">26683 6149 23951 0,'0'0'2128'0,"0"0"-1696"15,0 0-432-15,0 0 0 0,11-4 2736 0,0 1 464 16,4-2 80-16,-1 1 32 0,0 0-2448 0,2 0-480 15,0 1-112-15,-1 1-16 0,1-2-256 0,0 3-192 16,-3-2 16-16,1 3 16 16,0-3-768-16,1 0-160 0,-2-1-16 0,1 1-13872 0</inkml:trace>
  <inkml:trace contextRef="#ctx0" brushRef="#br4" timeOffset="141631.54">27353 5528 16575 0,'0'0'1472'0,"0"0"-1168"0,0 0-304 0,0 0 0 16,-6 6 3072-16,6-6 544 0,-8 7 112 0,3 4 32 15,2 1-2016-15,1-1-400 0,-1 2-64 0,2 2-32 16,1 2-416-16,0 2-96 0,-2 2-16 0,1 4 0 15,0 5-192-15,-1-2-32 0,1 5-16 0,1 0 0 16,0-1-144-16,0 1-16 0,-1-1-16 0,1 2 0 16,0-1-304-16,-2 1 128 0,0-4-128 0,-2 0 0 0,0-2 0 0,-1 1 0 15,-2-3 0-15,2-1 0 0,0-2 0 16,1-4-224-16,0-1 16 0,0-4 0 16,0 2-256-16,0-3-48 0,2-3-16 0,2-10 0 15,0 0-1744-15,0 0-352 0,0 0-64 0</inkml:trace>
  <inkml:trace contextRef="#ctx0" brushRef="#br4" timeOffset="142048.01">27756 5178 23039 0,'0'0'2048'0,"5"-9"-1648"0,-5 9-400 0,3-10 0 16,-3 10 2528-16,4-7 416 0,-4 7 96 0,0 0 16 15,0 0-2096-15,0 0-400 0,10-2-96 0,-10 2-16 16,0 0-256-16,11 9-64 0,-5 3-128 0,1 1 192 15,-2 7 32-15,-1 2 0 0,-1 3 0 0,-2 5 0 16,0 1 432-16,-1 3 96 0,-1 2 16 0,1 3 0 16,1 1-64-16,-1-1 0 0,-1 1 0 0,0 4 0 15,-1 1-400-15,0 0-96 0,-2 2-16 0,0 2 0 0,1-1-64 0,1-1-128 16,0-2 176-16,1-2-176 0,0 0 128 0,-1-6-128 16,2-1 0-16,0 1 0 0,0-6 160 0,2 3-160 15,-2-3 128-15,0 2-128 0,-2-3 128 0,4-4-128 16,0-1 128-16,0 0-128 0,-4-1-224 0,2 1-128 15,2-4-32-15,0-1 0 16,1-2-2112-16,-1-3-416 0,1 0-96 0,1-6-7728 16,-4-9-1552-16</inkml:trace>
  <inkml:trace contextRef="#ctx0" brushRef="#br4" timeOffset="142782.79">28769 5678 6447 0,'12'-4'576'0,"-12"4"-576"0,0 0 0 0,8-2 0 16,0-2 3472-16,-8 4 592 0,0 0 112 0,0 0 32 16,0 0-1904-16,0 0-368 0,0 0-80 0,0 0 0 15,0 0-528-15,0 0-112 0,0 0 0 0,0 0-16 16,0 0-368-16,-3 10-80 0,2-3-16 0,-5 2 0 15,-1 0-160-15,-3 4-16 0,-1 0-16 0,-1 1 0 16,0 3 80-16,-1 3 16 0,-2 2 0 0,-1 4 0 16,-2 4-256-16,1-1-32 0,0 1-16 0,0 0 0 15,-1-3-336-15,1 2 144 0,-2-3-144 0,2-1 0 16,0 0 0-16,1-3 0 0,-3-1 0 0,2-5 0 0,3-1-320 0,1-2 0 16,1 0-16-16,2-3 0 15,1-1-304-15,9-9-64 0,-11 3-16 0,11-3 0 16,-9-1-2608-16,9 1-528 0,-10-13-112 0,10 13 0 0</inkml:trace>
  <inkml:trace contextRef="#ctx0" brushRef="#br4" timeOffset="142986.1">28369 5779 10127 0,'0'0'448'0,"0"0"96"0,-4-8-544 0,4 8 0 15,-3-9 0-15,3 9 0 0,0 0 5824 0,0 0 1072 16,0 0 208-16,11-3 32 0,-11 3-5392 0,13 3-1072 15,-1 3-224-15,-1 5-32 0,1 0 112 0,1 4 32 16,0 0 0-16,1 4 0 0,1 0-208 0,-1 3-32 0,0-1-16 0,1 1 0 16,0-1-304-16,2 1 128 0,2-2-128 0,-2 0 0 15,-2 0 0-15,1-4 0 0,-2-2 0 0,1 2-144 32,-1 1-592-32,0-3-112 0,1-1-32 0,-2 0 0 15,-2-4-1616-15,1-2-336 0,-1-2-64 0</inkml:trace>
  <inkml:trace contextRef="#ctx0" brushRef="#br4" timeOffset="143368.64">29185 6115 12895 0,'0'0'1152'0,"0"0"-928"16,0 0-224-16,0 0 0 0,0 0 4688 0,0 0 896 15,0 0 176-15,0 0 48 0,0 0-4224 0,0 0-848 16,0 0-160-16,0 0-48 0,-5 9-336 0,0 2-192 15,-2-1 192-15,1 2-192 0,-2-2 128 0,-3 5-128 16,1 1 0-16,-2 0 0 0,-1 2 0 0,0 2 0 0,0 1 0 0,-1 0 0 16,-2-1 0-16,0-1 0 0,-1-1 0 0,3-2 0 15,0-1 0-15,1-3-144 0,1 0 144 0,3-4-192 32,9-8-320-32,-8 5-64 0,8-5 0 0,0 0-16 15,0 0-1584-15,0 0-304 0,-8-4-64 0,8 4-9808 0</inkml:trace>
  <inkml:trace contextRef="#ctx0" brushRef="#br4" timeOffset="143609.15">29190 6052 27647 0,'0'0'1216'0,"0"0"256"16,0 0-1168-16,0 0-304 0,0 0 0 0,0 0 0 0,0 0 1840 0,0 12 304 15,0-12 64-15,0 15 16 0,0-1-1632 0,0 2-320 16,0-1-64-16,0 3-16 0,0-1-192 0,2 2 0 15,0 1 0-15,1-1 0 0,-1 5 0 0,1 0 0 16,1-2 0-16,0-1 0 0,-2-1-128 0,1-2 128 16,0-3-192-16,-2 2 192 15,-1 2-672-15,0-4-32 0,-1-2 0 0,-1-1 0 16,2-12-464-16,0 0-112 0,0 0 0 0,0 0-16 16,-4 8-1872-16,4-8-368 0,0 0-80 0,-7-1-16 0</inkml:trace>
  <inkml:trace contextRef="#ctx0" brushRef="#br4" timeOffset="143775.66">29098 6279 6447 0,'0'0'576'0,"0"0"-576"0,0 0 0 0,0 0 0 16,0 0 4768-16,-7 8 848 0,7-8 160 0,-2 12 48 15,2-12-2944-15,3 12-576 0,-3-12-112 0,8 10-16 16,1-3-1376-16,3-1-272 0,1-2-48 0,2 0-16 16,-1-4-464-16,4 0 0 0,3-1 0 0,1-1 0 31,3 1-816-31,1 1-208 0,-1-4-32 0,0 1-16 15,-1 0-2080-15,1-3-432 0,10-5-64 0,-6-1-32 0</inkml:trace>
  <inkml:trace contextRef="#ctx0" brushRef="#br4" timeOffset="144333.93">29284 5063 6447 0,'0'0'272'0,"0"0"80"0,-10-1-352 0,10 1 0 0,0 0 0 0,0 0 0 16,-9-10 4608-16,9 10 864 0,0 0 160 0,0 0 48 16,0 0-3712-16,0 0-752 0,0 0-128 0,0 0-48 15,0 0-416-15,6-7-96 0,-6 7-16 0,10-3 0 16,0 4 0-16,-3 2-16 0,1 1 0 0,1 1 0 15,-1 3 64-15,0 0 16 0,1 2 0 0,0 3 0 16,-1 4-48-16,4 3 0 0,3 1 0 0,1 5 0 16,0 1-192-16,3 6-32 0,3 1-16 0,2 2 0 15,-1 3-16-15,1 0 0 0,1-1 0 0,-2-1 0 16,1 0-112-16,-2-3-32 0,-3 0 0 0,1 1 0 16,-1-1-128-16,1 4 0 0,-6 1 0 0,-2-2 128 0,-3-3-128 15,-2 1 0-15,-3 0 0 0,-4 0 0 16,-4 2 0-16,-2-2 0 0,0-3 0 0,-4 2 0 0,-3-4 0 0,-1 3 128 15,1-3-128-15,-2 1 0 0,-1 4 0 0,-1 6 0 16,2 4 0-16,-1-2 0 16,-1-10-336-16,4-2-160 0,1-2-16 0,3-4-16 15,1-3-432-15,3-5-96 0,0-7-16 0,0-3-9872 16,5-7-1968-16</inkml:trace>
  <inkml:trace contextRef="#ctx0" brushRef="#br5" timeOffset="160060.65">1418 13160 26079 0,'0'0'1152'0,"0"0"256"0,2-9-1136 0,-2 9-272 0,0-9 0 0,0 9 0 15,0 0 784-15,0 0 112 0,6-10 0 0,-1 2 16 16,-1 0-512-16,-4 8-96 0,7-7-32 0,-7 7 0 16,0 0-80-16,0 0-32 0,0 0 0 0,0 0 0 15,0 0 224-15,0 0 64 0,0 0 0 0,0 0 0 16,0 0 192-16,1 14 64 0,-3-1 0 0,-1-3 0 15,-1 7 0-15,-1-1 16 0,-3-2 0 0,0 4 0 16,0 3-80-16,1 4 0 0,-1 1-16 0,-1 3 0 16,-2 1-240-16,3 2-64 0,-1 2 0 0,-1 0 0 15,-2 1-112-15,2 2-16 0,1 0-16 0,-3 1 0 16,-3-3-176-16,5 2 0 0,2 1 144 0,-1 0-144 16,-3-2 0-16,1 2 0 0,-2-4 0 0,1-2 0 0,0-2 0 15,2 0 0-15,-2-2 0 0,3-1 128 0,2-2-128 0,2 0 0 16,-1-3 0-16,2-3 0 0,1 2 0 0,0-1-160 15,2-5 160-15,1 0-208 16,1-4-1408-16,2-1-288 0,-3-10-48 0,0 0-16 16,0 0-1120-16,0 0-240 0,13 2-32 0</inkml:trace>
  <inkml:trace contextRef="#ctx0" brushRef="#br5" timeOffset="160828.64">1577 13748 3679 0,'0'0'160'0,"0"0"32"0,0 0-192 0,0 0 0 16,0 0 0-16,4-8 0 0,-4 8 1920 0,4-7 320 15,-4 7 80-15,4-9 16 0,-1 1-1440 0,-3 8-272 16,4-7-64-16,-4 7-16 0,5-8 560 0,-5 8 112 16,0 0 32-16,8-7 0 0,0 0-96 0,-8 7 0 15,0 0-16-15,5-8 0 0,-5 8-112 0,0 0 0 16,4-6-16-16,-4 6 0 0,0 0-144 0,0 0-32 16,0 0 0-16,0 0 0 0,-2-11-48 0,2 11-16 15,0 0 0-15,0 0 0 0,-7-8-208 0,-1 5-48 16,8 3-16-16,-9-2 0 0,0 2-112 0,-1 3-32 15,1 2 0-15,0 2 0 0,-1 2-144 0,-1 0-16 16,0 4-16-16,-1 1 0 0,1 1 64 0,2 0 16 16,-2-2 0-16,3 3 0 0,1 2-128 0,3 3 0 0,-2-1-128 0,1-1 192 15,1 1-192-15,2-1 0 0,1 1 128 0,0-3-128 16,1 2 0-16,1-3 0 0,0 1 0 0,1 0 0 16,-2-3 0-16,2-1 0 0,3-1 0 0,-1-2 0 15,0-1 0-15,-4-9 128 0,7 10-128 0,1-3 0 16,-8-7 144-16,11 4-144 0,0-2 128 0,-1-2-128 15,2-2 192-15,-2 0-64 0,0-2 0 0,0 0 0 16,0-3 0-16,1 1-128 0,-1-3 192 0,1-2-64 16,-2 1 16-16,-1-1 0 0,-2 2 0 0,1-2 0 15,-2-2-144-15,0 1 192 0,0-1-192 0,-1-2 192 16,-1 1 0-16,-1 0 16 0,1-3 0 0,-2 0 0 16,1-1-32-16,-2-1-16 0,0-2 0 0,-2 3 0 15,0 0-160-15,-1 0 160 0,1-3-160 0,-1 3 160 0,-1 1-160 16,1 0 192-16,1-3-192 0,-1 6 192 0,1 2-192 0,-1 2 0 15,-1-1 0-15,0 3 0 0,4 8-256 0,0 0 0 16,-6-5 16-16,6 5 0 16,-7-4-736-16,7 4-160 0,0 0-16 0,-9 2-16 15,9-2-1984-15,0 0-400 0,-5 7-80 0,5-7-16 0</inkml:trace>
  <inkml:trace contextRef="#ctx0" brushRef="#br5" timeOffset="161494.21">2074 13735 23039 0,'0'0'2048'0,"0"-11"-1648"0,-1-1-400 0,1 12 0 15,-3-9 2560-15,3 9 416 0,0 0 96 0,-1-12 0 16,0 0-2624-16,-1 0-448 0,2 2-240 0,0 10 32 31,-2-10-288-31,2 10-48 0,0 0-16 0,-3-11 0 0,-1 1 288 0,4 10 48 0,0 0 16 0,-9-7 0 16,0 3 384-16,0 4 80 0,-2 4 0 0,0 0 16 15,-2 0 368-15,-3 3 80 0,-2 2 16 0,0 4 0 16,-1 4-224-16,-2-2-64 0,-2 4 0 0,3 0 0 16,5 1-256-16,-3-1-48 0,-5 5-16 0,5-3 0 15,4 1-128-15,2-3 0 0,3 0 0 0,2-4 0 16,1 0 128-16,5-2-128 0,2-2 128 0,1 2-128 0,0-2 0 15,3-5 0-15,3 1 0 0,-2-2 0 0,-6-5 0 0,12 4 0 16,4-3 0-16,1-1 0 0,2-1-128 0,-1-2 128 16,-1 1 0-16,2-2 0 0,0-1 0 0,1-2 0 15,-2-1 0-15,2-1 0 0,-1 0 0 0,-2 1 0 16,-3-1 128-16,1 1-128 0,-1-1 128 0,-1 1-128 16,-2-3 128-16,-1-1-128 0,0 3 144 0,1-2-144 15,-3 0 160-15,-2 0-160 0,-1 2 192 0,1-1-64 16,0-4-128-16,-1 3 192 0,-1 2-192 0,1 1 176 15,-5 8-176-15,4-8 160 0,-4 8-160 0,0 0 192 16,0 0-192-16,0 0 192 0,0 0-192 0,0 0 192 16,0 0-192-16,0 0 192 0,0 0-192 0,-1 13 0 15,0 0 0-15,-1 3 0 0,1-2 0 0,-1 3 0 0,-2 1 0 0,1 2 0 16,0-1 0-16,1 2 0 0,-1-1 0 0,-2 1 0 16,-1 2 0-16,0 1 0 0,1-1 0 0,-1 2 0 15,-2 1 0-15,0 3 0 0,3-3 0 0,-3 2 0 16,-3-2 192-16,2 4-32 0,-1 2-16 0,-2-1 0 15,-1 3 64-15,-1-4 16 0,-2 0 0 0,-1-2 0 16,0 0-224-16,-2-2 0 0,-5 0 0 0,3-3 0 16,3-2 0-16,-5-1 0 0,-5-3 0 0,1-1 0 15,-1-3 0-15,4 0 0 0,0-3 0 0,3 0 0 16,2-6-496 0,2 0-80-16,3-4-32 0,1-1 0 0,1-3-1792 0,4-2-352 0,0-5-80 0,3-1-11056 15</inkml:trace>
  <inkml:trace contextRef="#ctx0" brushRef="#br5" timeOffset="162029.79">2305 13649 29423 0,'0'0'1296'0,"0"0"288"15,0 0-1264-15,0 0-320 0,0 0 0 0,0 0 0 0,0 0 752 0,0 0 80 16,16 2 32-16,-6 0 0 0,-10-2-576 0,0 0-112 16,12 8-32-16,-4 1 0 0,-4 4 368 0,-2 1 64 15,2 1 0-15,-1 2 16 0,-3 1 320 0,-2 3 64 16,0 1 16-16,2 3 0 0,2 1-352 0,-4 1-80 16,-7-1-16-16,2 0 0 0,4 2-352 0,-2-7-192 15,-1-2 192-15,-1-1-192 0,1-1 0 0,2 0 0 16,4-9 0-16,0-8 0 15,0 0-608-15,0 0-80 0,0 0-16 0,0 0-10992 16,0 0-2192-16</inkml:trace>
  <inkml:trace contextRef="#ctx0" brushRef="#br5" timeOffset="162196.81">2498 13387 46239 0,'0'0'2048'0,"-8"-4"432"0,-1 0-1984 0,9 4-496 0,0 0 0 0,0 0 0 31,0 0-1056-31,0 0-304 0,1 11-64 0,-1-11-11424 0,13 8-2272 0</inkml:trace>
  <inkml:trace contextRef="#ctx0" brushRef="#br5" timeOffset="162662.1">2751 13528 21183 0,'0'0'944'0,"-11"-1"192"0,2 1-912 0,0 0-224 16,0 0 0-16,9 0 0 0,-9 0 4192 0,9 0 800 16,0 0 144-16,0 0 48 15,-11 2-4624-15,2 2-928 0,9-4-176 0,-7 8-32 0,0-1 144 0,0 2 48 16,7-9 0-16,-6 10 0 0,1 0 192 0,1 0 64 15,4-10 0-15,-5 13 0 0,-4-4 128 0,2 1 176 16,0 1-48-16,2-5 0 0,5-6 240 0,-5 9 32 16,5-9 16-16,-5 8 0 0,5-8-80 0,0 0-16 15,0 0 0-15,0 0 0 0,0 0-192 0,0 0-128 16,10 7 160-16,-10-7-160 0,12 1 0 0,-2 2 0 16,-10-3-208-16,13 3 64 0,-1-1 144 0,0 2 0 0,0-3 0 0,1 4-128 15,0-1 128-15,0-1 0 0,0 1 0 0,1 1 0 16,3 3 0-16,0-2 128 0,0 1-128 0,1-1 128 15,0-1-128-15,-4 2 0 0,-14-7 0 0,10 12-128 16,2-4 128-16,-4 3 0 0,-5 2 160 0,0 2-160 16,-3-1 192-16,1 0-64 0,3 1-128 0,-5-1 192 15,-4 0-192-15,1-1 128 0,3-1-128 0,-5 0 0 16,-3 1 0-16,0 0 128 0,3-3-128 0,-4 1 0 16,-3-2 0-16,0 0 176 0,-1 1-176 0,0-2 160 15,-2 0-336-15,-1-1-64 0,-1-2-16 0,2 0 0 16,3 0-544-16,0-1-112 0,-1-4-32 0,2-1 0 15,3-2-1712-15,0-1-352 0,0-2-64 0</inkml:trace>
  <inkml:trace contextRef="#ctx0" brushRef="#br5" timeOffset="162912.5">3168 13145 23951 0,'0'0'2128'0,"0"0"-1696"16,0 0-432-16,0 0 0 0,0 0 3408 0,-4 21 608 16,3 3 112-16,-2 5 32 0,1 4-3200 0,-1-2-624 15,0 4-128-15,2 2-16 0,0 0 48 0,-1 2 16 16,4 1 0-16,-1 0 0 0,2 6-96 0,-1-1-16 16,0 6 0-16,-1-1 0 0,2-3-16 0,-1-2-128 0,-1-2 192 15,1-5-64-15,-1-5-128 0,-1-3 0 0,0-4 0 0,-1-3 0 31,-2-2-432-31,1-5-64 0,0-5-16 0,0-1 0 16,-1-3-2320-16,3-7-480 0,0 0-80 0</inkml:trace>
  <inkml:trace contextRef="#ctx0" brushRef="#br5" timeOffset="163104.26">3049 13551 31327 0,'0'0'1392'0,"0"0"272"16,0 0-1328-16,0 0-336 0,0 0 0 0,0 0 0 16,0 0 4400-16,0 0 800 0,0 0 176 0,15 0 16 0,-1-1-4528 0,0-1-864 15,1-1-256-15,0-1-16 16,4 1-1040-16,2 2-208 0,1 1-32 0,1-1-16 16,2-2-1376-16,2 1-288 0,1-1-48 0</inkml:trace>
  <inkml:trace contextRef="#ctx0" brushRef="#br5" timeOffset="163276.65">3502 13793 28559 0,'0'0'2544'0,"-2"13"-2032"16,-1 0-512-16,-1 1 0 0,0 2 4048 0,1 3 720 16,3-4 144-16,0 0 16 0,-1 1-3888 0,0-2-784 15,-1 1-256-15,2-2 160 0,0-4-304 0,0-1-64 0,0-8-16 0,0 0 0 31,0 0-1808-31,0 0-352 0,0 0-80 0,0 0-9616 0,0 0-1920 0</inkml:trace>
  <inkml:trace contextRef="#ctx0" brushRef="#br5" timeOffset="163427.37">3448 13450 2751 0,'0'0'128'0,"0"-8"16"0,-4-3-144 0,1 2 0 0,3 9 0 0,0 0 0 16,0 0 8400-16,0 0 1648 0,-4-9 336 0,4 9 64 15,7-5-8256-15,-7 5-1648 0,0 0-336 0,0 0-64 16,12-4-1504-16,1-1-304 0,2 0-64 16,0 1-16-16</inkml:trace>
  <inkml:trace contextRef="#ctx0" brushRef="#br5" timeOffset="163765.1">3838 13687 46127 0,'0'0'2048'0,"-6"-8"416"0,-1 2-1968 0,3-2-496 16,4 8 0-16,1-12 0 15,2 2-464-15,1-2-192 0,1 2-48 0,2-1 0 16,-2 1-288-16,0-2-64 0,0 0-16 0,2-1 0 16,-1 0 0-16,0 1 0 0,-4 2 0 0,2 2 0 0,3-1 752 0,-7 9 160 15,0 0 32-15,0 0 0 0,-9-5 560 0,-1 2 112 16,0 2 32-16,-2 5 0 0,-1 4 112 0,0-1 16 0,0 4 16 0,-1 2 0 15,-3 3-32-15,1 2-16 0,3 0 0 0,0 3 0 16,-1-2-336-16,2 4-64 0,2-1-16 0,1 1 0 16,1 2-256-16,2 0 128 0,4 0-128 0,2-2 0 15,1-1 208-15,0-2-64 0,1-2-16 0,2 0 0 16,1-2-128-16,1 0 0 0,0-3 0 0,1-2 0 16,1 1 0-16,3-3 0 0,-1-1-160 0,2-3 160 15,1 0-544 1,1-3-16-16,5-4 0 0,0 0 0 0,2-1-2128 15,4-1-448-15,2-2-64 0</inkml:trace>
  <inkml:trace contextRef="#ctx0" brushRef="#br5" timeOffset="164496.31">5271 13129 11055 0,'0'0'480'0,"0"0"112"0,0 0-464 0,0 0-128 15,5-10 0-15,-5 10 0 0,7-8 5424 0,-2 0 1056 16,-1-1 224-16,0 1 32 0,0-2-5088 0,0-1-1024 15,-2-1-208-15,-1 2-32 0,2-2 64 0,-2 1 0 16,-1-6 16-16,-1 0 0 0,-2 1-80 0,2-1-32 16,0 1 0-16,-3 1 0 0,-3-1-96 0,0 2-32 15,-1 1 0-15,-1 2 0 0,-2 3 160 0,1 2 16 16,-1 2 16-16,-2 3 0 0,-1 2 80 0,-2 3 16 16,-1 2 0-16,3 4 0 0,0 4-64 0,-2 3-16 15,-1 2 0-15,4 5 0 0,4 3-208 0,-2 3-32 16,-3 2-16-16,2 3 0 0,5 3-176 0,-1 1 192 15,0 1-192-15,0 4 192 0,0 2-192 0,2 0 0 0,2 1 0 0,-3-4 0 16,-3 1 0-16,3 0 0 0,4 1 128 16,-3-2-128-16,-2 0 0 0,2-6 0 0,2 0 0 0,0-2 0 15,-1-2 0-15,1-2-176 0,1-2 176 0,1-7-192 32,0-1-288-32,1-6-64 0,-1 0-16 0,0-5 0 15,2-10-2144-15,0 0-432 0,0 0-96 0</inkml:trace>
  <inkml:trace contextRef="#ctx0" brushRef="#br5" timeOffset="164672.6">4730 13550 19343 0,'0'0'848'0,"0"0"192"0,0 0-832 0,0 0-208 16,0 0 0-16,0 0 0 0,0 0 5568 0,9-5 1056 15,-1 0 224-15,4 2 32 0,-1 3-5504 0,4-1-1104 16,0-2-272-16,4 1 0 0,1-1-192 0,3 2-112 15,1-3-16-15,2 1 0 16,2 1-2112-16,3-1-448 0,4 2-64 0,0-5-8016 16,-1 1-1600-16</inkml:trace>
  <inkml:trace contextRef="#ctx0" brushRef="#br5" timeOffset="165114.72">5315 13484 7359 0,'0'0'320'0,"0"0"80"0,11 0-400 0,-1 0 0 16,-10 0 0-16,11-3 0 0,-11 3 4304 0,10 0 784 15,-10 0 160-15,0 0 16 0,0 0-3200 0,0 0-640 0,10 5-128 0,-10-5-16 16,0 0-208-16,3 12-48 0,-3 0 0 0,-1-1 0 16,-3 1-272-16,-1 0-64 0,-2 0-16 0,1 1 0 15,-1 2 48-15,1 1 16 0,-1-2 0 0,0 3 0 16,2 2 48-16,0 0 16 0,0-1 0 0,1 3 0 16,-1-3-176-16,2 2-48 0,2-2 0 0,-1-5 0 15,1-1-448-15,1-12-128 0,3 12 0 0,-1-2 0 16,-2-10 128-16,4 9 0 0,-4-9 0 0,0 0 0 15,11 4-128-15,-2-4-192 0,-9 0 64 0,12-4 0 16,-2-1-112-16,0-3-16 0,0-2 0 0,0 1 0 16,0 0 0-16,2-3 0 0,-3-2 0 0,0-1 0 15,-1 1 256-15,1-1 0 0,2 1 0 0,-2 0 0 16,-1-2 0-16,2 2 0 0,1-1 0 0,-2 1 0 16,-3 0 0-16,2 2 192 0,1 2-64 0,-4 2-128 0,-5 8 0 0,4-9 0 15,-4 9 0-15,0 0 0 0,4-7 128 0,-4 7 32 16,0 0 0-16,0 0 0 0,0 0-32 0,0 0 0 15,0 0 0-15,0 0 0 0,0 0 32 0,0 0 0 16,5 9 0-16,1 3 0 0,-5 1-160 0,2 0 128 16,-2 1-128-16,-1 1 128 0,-1-1-304 0,2 2-64 15,1 1-16-15,-2-4 0 16,-2 0-1168-16,2-1-240 0,1-2-64 0,-1-10 0 16,0 0-1136-16,0 0-224 0,0 0-48 0</inkml:trace>
  <inkml:trace contextRef="#ctx0" brushRef="#br5" timeOffset="165547.53">5777 13613 13823 0,'0'0'1216'0,"0"0"-960"0,-9 8-256 0,2 1 0 16,1 0 6912-16,0 1 1344 0,6-10 272 0,-4 15 48 31,2 0-7392-31,-1 0-1488 0,2-2-288 0,0-2-64 0,1-11 112 0,-2 13 32 0,2-13 0 0,0 15 0 16,0-15 64-16,0 0 0 0,0 0 16 0,0 0 0 15,0 0 432-15,0 0 0 0,0 0 0 0,0 0 0 16,0 0 320-16,0 0 0 0,0 0 0 0,0-9 0 16,0-1 192-16,2 0 16 0,-1-4 16 0,2 1 0 0,-1-2-96 0,2 1-32 15,0-7 0-15,1 2 0 0,2-1-416 16,-1 0 0-16,1 0 0 0,-1-3 0 0,2 1 0 0,3 0 0 15,-1 3 0-15,0 2 0 0,1 4 0 0,-1 2 0 16,-1 1 0-16,1 1 0 0,-1 2 0 0,1 3 0 16,-1-1 0-16,0 1 0 0,-9 4 192 0,12-1-64 15,0-1 0-15,-2 5 0 0,1 1 64 0,-1 1 0 16,1 2 0-16,-2 0 0 0,-2 5-192 0,4 1 0 16,-1 2 0-16,2 0-176 0,0 2 176 0,-2 1-160 15,1 2 160-15,-1 0-160 0,1-1-112 0,-1 1-32 16,0 0 0-16,-2 0 0 15,-3 0-1440-15,2-2-304 0,2-1-48 0,-1-4-16 16,-8-13-1088-16,6 12-208 0,1-1-48 0</inkml:trace>
  <inkml:trace contextRef="#ctx0" brushRef="#br5" timeOffset="165930.4">6443 13475 6447 0,'0'0'272'0,"0"0"80"0,0 0-352 0,0 0 0 0,0 0 0 0,0 0 0 16,0 0 8864-16,0 0 1696 0,4-10 352 0,0 1 64 16,1 0-9392-16,0 3-1888 0,2-5-368 0,-2 2-80 15,-1-1-16-15,-2 0 0 0,1 1 0 0,-2 0 0 0,-1 0 320 0,0 9 48 16,-5-9 16-16,-1 5 0 0,-2-1 384 0,-1 4 128 15,-3 3 0-15,0 3 0 0,1 2 304 0,-4 1 64 16,-2 1 16-16,0 3 0 0,-1 1 0 0,-2 4 0 16,1 2 0-16,1-1 0 0,1 1-320 0,1 1-48 15,3 3-16-15,3 0 0 0,4-1-128 0,4 0 0 16,2 3 0-16,2-1 0 0,2-6 0 0,3 3 0 16,-1 0 0-16,2-2 128 0,3-3-128 0,-1 0 192 15,0-2-192-15,2 0 192 0,0-1-192 0,0-4-176 16,-2 0 48-16,2-1 0 15,0-1-640-15,1-1-112 0,-2-2-16 0,2-1-16 16,2-3-1840-16,0-3-384 0,1-2-64 0,2-3-11552 0</inkml:trace>
  <inkml:trace contextRef="#ctx0" brushRef="#br5" timeOffset="166197.97">6932 13017 36863 0,'0'0'3264'0,"0"0"-2608"0,-9 8-528 0,0 1-128 15,1 3 2528-15,3 5 480 0,2 2 80 0,0 7 32 16,2 3-2736-16,0 3-528 0,-1 4-112 0,1 4-32 16,1-1 288-16,-1 3 0 0,0 0-128 0,-2-2 128 15,0-1-160-15,1 0 32 0,-2 2 0 0,0-4 0 16,-1 3 128-16,-1-1 0 0,1-5 0 0,0-2 0 0,0-2 0 0,0-2 0 15,-2-4 0-15,2-2 0 16,0-3-688-16,1-6-48 0,0 0-16 0,0-3 0 16,-1-3-1904-16,5-7-384 0,0 0-80 0,-11 0-16 0</inkml:trace>
  <inkml:trace contextRef="#ctx0" brushRef="#br5" timeOffset="166406.97">6619 13420 16575 0,'0'0'1472'0,"0"0"-1168"16,0 0-304-16,8-5 0 0,0 1 7728 0,3-3 1488 0,2 3 288 0,3 2 64 15,0-4-7776-15,2 2-1536 0,3 1-256 0,1-1-192 32,0 1-400-32,2 0-96 0,-1 0-16 0,1 0 0 15,-2-1-640-15,0 3-144 0,-1-2-32 0,0 3 0 16,-2-3-1392-16,-1 2-288 0,-1 0-48 0,-1 0-16 15,-3 1 1840-15,-3 0 352 0,-10 0 80 0,0 0 16 0,0 0 464 0,0 0 80 0,0 0 32 0</inkml:trace>
  <inkml:trace contextRef="#ctx0" brushRef="#br5" timeOffset="166594.87">7249 13686 38703 0,'-9'14'3440'0,"2"-5"-2752"16,-2-1-560-16,0 2-128 0,0 1 3408 0,2 1 656 16,2 3 128-16,2-2 32 15,2 0-4224-15,0 0-640 0,1-13-240 0,-2 13-32 16,0-1-2176-16,2-12-432 0,0 11-96 0,0-11-15232 0</inkml:trace>
  <inkml:trace contextRef="#ctx0" brushRef="#br5" timeOffset="166791.1">7268 13115 39615 0,'0'0'1760'0,"-8"-6"352"0,1 0-1680 0,-1 2-432 0,8 4 0 0,0 0 0 16,0 0 1312-16,0 0 176 0,0 0 48 0,0 0 0 31,0 0-5264-31,0 0-1056 0,14-16-208 0,4 7-32 0</inkml:trace>
  <inkml:trace contextRef="#ctx0" brushRef="#br5" timeOffset="167217.06">7567 13413 20271 0,'0'0'896'0,"0"0"192"15,0 0-880-15,0 0-208 0,10 0 0 0,-10 0 0 0,0 0 3296 0,0 0 608 16,0 0 128-16,0 0 32 0,0 0-3248 0,7 11-656 16,-7-11-160-16,0 13 0 0,-5-2 128 0,-1 2 0 15,1 1 0-15,-3-3 0 0,-2 1 304 0,-1 0 48 16,1 1 16-16,0-2 0 0,-1 1 240 0,1 0 48 16,-1 0 16-16,2 1 0 0,0 0-32 0,0 1 0 15,0 0 0-15,0 1 0 0,-1-1-336 0,4 0-80 16,1-2-16-16,1-1 0 0,0 2-336 0,3 0 144 15,2 0-144-15,2-3 0 0,-3-10 0 0,5 9 0 16,-5-9 0-16,10 11 0 0,1-7 0 0,0-2 0 16,1-2-192-16,0-2 48 0,-2 0 16 0,2 0 0 15,0-2 0-15,-1 1 0 0,1-3 128 0,0-2 176 0,0-1-48 16,-1 0 0-16,0-2 48 0,1 1 0 0,-2-1 0 0,2 0 0 16,-1-2 48-16,-1 0 16 15,-4-4 0-15,1 0 0 0,0 0-16 0,1-2 0 0,-3 1 0 0,1 1 0 16,-2 0-224-16,0 2 0 0,-1 0 128 0,-1 2-128 15,-4-1 0-15,2 2 0 0,3 0 128 0,-3 2-128 16,-4 0 0-16,2 0 0 0,-2 3 0 0,0-3 0 16,-2 4-160-16,0-1-80 0,-1 2-16 0,1-1 0 31,-2-1-1920-31,0 1-400 0,0 0-80 0,1 3-9168 0,0-5-1824 0</inkml:trace>
  <inkml:trace contextRef="#ctx0" brushRef="#br5" timeOffset="167668.26">7865 13485 42783 0,'0'0'1904'0,"0"0"384"0,0 0-1840 0,7 12-448 15,1-1 0-15,-1 1 0 0,3-1 768 0,-1 0 48 16,-1-2 16-16,-1 1 0 0,0-1-832 0,-2 0-224 15,-5-9-16-15,7 12 0 16,-3-3-176-16,-4-9-32 0,0 0-16 0,5 10 0 0,-5-10 272 0,0 0 48 16,0 0 16-16,0 0 0 0,-3 11 368 0,3-11 80 15,0 0 0-15,0 0 16 0,0 0 288 0,0 0 48 0,0 0 16 16,0 0 0-16,-4-10-192 0,4 1-48 16,3 0 0-16,1-4 0 0,0 0-128 0,1-1-48 0,1-2 0 0,2-1 0 15,1-1-272-15,2-3 128 0,-1-1-128 0,1-2 0 16,-1 1 0-16,1-1 0 0,-2 4 0 0,0-4 0 15,-1 5 0-15,-1-1 0 0,0 4 0 0,1 2 0 16,-2-2 384-16,2 5-16 0,0 2-16 0,0 2 0 16,0 3 0-16,1 1 0 0,1 2 0 0,2 2 0 15,0 2-192-15,1 5-32 0,0 4-128 0,4 2 192 16,1 3-192-16,1 3 0 0,4 2 0 0,0 1 0 16,1 1 0-16,-1 0 0 0,2 1 0 0,-2-1 0 15,-2-1 0-15,-1-3 0 0,-3-3 0 0,-2-3 0 16,-2-1-128-16,-1 0 128 0,-3-3 0 0,-1-2 0 15,0 0-384-15,-8-8 48 0,9 5 0 0,-9-5 0 16,0 0-2464-16,0 0-480 0</inkml:trace>
  <inkml:trace contextRef="#ctx0" brushRef="#br5" timeOffset="174637.62">9632 12768 15663 0,'0'0'1392'0,"5"-12"-1120"16,0 0-272-16,3-1 0 0,1 3 2816 0,2 0 496 15,0 0 96-15,0-1 32 0,-2-1-2400 0,0 2-464 16,0 3-112-16,-1-1-16 0,0-1 256 0,-8 9 32 0,0 0 16 0,6-6 0 15,1-2 272-15,-7 8 64 0,0 0 16 0,0 0 0 16,5-7 96-16,-5 7 16 0,0 0 0 0,0 0 0 16,0 0-368-16,0 0-64 0,-4 12-16 0,-1 2 0 15,-2 2-416-15,1-2-96 0,-1 2 0 0,1 2-16 16,-3 2-240-16,0 2 176 0,-2 4-176 0,-1 0 160 16,-2 3-160-16,0 2 0 0,-3 3 0 0,1 0 128 15,-2 1-128-15,-2 3 0 0,-2 1 0 0,0 3 0 16,1-1 0-16,3 1 0 0,1-5 0 0,3 0 0 15,3 1 0-15,2-3 0 0,3 1 160 0,0-4-160 16,4 1 240-16,2 1-64 0,1-3-16 0,2 0 0 16,1 1-160-16,2 0 128 0,2-1-128 0,2 1 128 0,3 0-128 0,2 0 128 15,2-5-128-15,1-1 128 0,0-3-128 0,0-2-176 16,2-2 48-16,0-2 0 16,-1-2-704-16,1-2-144 0,-2-2-32 0,3-4 0 15,0-1-160-15,-2-4-48 0,1-3 0 0,-1 0 0 16,2-1-1728-16,-3-2-368 0,-2-1-64 0</inkml:trace>
  <inkml:trace contextRef="#ctx0" brushRef="#br5" timeOffset="175189.13">10041 13108 9215 0,'0'0'400'0,"0"0"96"0,0 0-496 0,0 0 0 0,-5-5 0 0,5 5 0 16,0 0 4800-16,0 0 848 0,0 0 176 0,0 0 48 15,0 0-4784-15,0 0-960 0,0 0-128 0,-10 4-160 16,-1 0 160-16,3 1 0 0,2 3 0 0,-3 0 128 15,-2-3 352-15,2 1 80 0,0 2 16 0,0 0 0 16,0 0 256-16,-2 0 48 0,1-3 16 0,-1 3 0 16,0 3-208-16,0 0-48 0,0-5 0 0,0 3 0 15,1 2-368-15,1-1-80 0,-1-2 0 0,4 1-16 16,1 0-176-16,1 1 0 0,4-10 144 0,-4 10-144 0,4-10 0 0,-3 13 0 16,2-3 0-16,1 0 0 0,0-10 0 0,0 0 0 15,4 10 0-15,1-2 0 0,-5-8 0 0,12 8 0 16,1-2 0-16,0-1-192 0,0-5 0 0,-1 2 0 15,-1-2 0-15,2 0 0 0,3 0 48 0,-2 4 0 16,-1-3 0-16,2 2 0 0,0-1 144 0,1 1 0 16,-3-2 0-16,1 2 0 0,2 2 0 0,0-1 0 15,-3 0 0-15,0 1 0 0,0 0 0 0,-1 2-128 16,-3 0 128-16,-1 1 0 0,-2 0 0 0,-1 3 0 16,-1-1 0-16,-1 0 0 0,-2 2 0 0,-1-1 0 15,-1 0 0-15,-2 4 0 0,-1-5 0 0,-1 3 0 16,-1 0 0-16,-2-2-128 0,-1 0 128 0,-3 2-160 0,-1-1 160 0,0 0-160 15,0 1 160-15,-2-3 0 0,0 1 0 0,-2-5 0 16,0-1 0-16,0 2 0 0,1-1-144 0,1 0 144 31,-1-6-1904-31,2 0-304 0,1 0-64 0</inkml:trace>
  <inkml:trace contextRef="#ctx0" brushRef="#br5" timeOffset="175467.87">10284 13220 10127 0,'0'0'896'16,"0"0"-704"-16,0 0-192 0,0 0 0 0,0 0 6400 0,0 0 1264 16,0 0 240-16,9 15 48 0,-1 2-6608 0,-1-2-1344 15,0 1-256-15,0 2-48 0,0 2 304 0,-1-2-128 16,-4 0 128-16,3 0 0 0,2 1 0 0,-1-2 0 15,0-4 0-15,-1 1 0 0,-1-1 128 0,1-1-128 16,2 0 176-16,-1-1-176 0,-1-2 0 0,2-1 0 16,-2 0 0-16,-5-8-144 15,5 9-496-15,2-6-80 0,-7-3-32 0,9 0 0 16,-9 0-1760-16,0 0-368 0,6-7-64 0,2-1-9664 0</inkml:trace>
  <inkml:trace contextRef="#ctx0" brushRef="#br5" timeOffset="175618.62">10427 12991 11055 0,'-6'-8'976'0,"2"-2"-784"0,2 0-192 0,0 1 0 15,-2 3 4592-15,4 6 864 0,0 0 176 0,0 0 48 16,0 0-4368-16,0 0-864 0,0 0-192 0,0 0-16 31,0 0-528-31,0 0-96 0,0 0-32 0,0 0-8912 0,10 4-1776 0</inkml:trace>
  <inkml:trace contextRef="#ctx0" brushRef="#br5" timeOffset="176305">10955 13192 8287 0,'0'0'736'0,"0"0"-592"15,0 0-144-15,0 0 0 0,0 0 3904 0,0 0 768 16,0 0 128-16,0 0 48 0,0 0-3568 0,0 0-720 16,-8-6-144-16,2 1-32 0,-1-1-384 0,-1 3 0 15,-2-3 128-15,1 2-128 0,0 1 0 0,0-4 0 16,-2 5 0-16,2-1 0 0,-1 1 336 0,-1 0 96 16,1 5 16-16,-2 1 0 0,-2 1 224 0,-1 6 48 15,1 2 16-15,-2 0 0 0,-1 4-288 0,1 2-48 16,-1 1-16-16,1 2 0 0,2 0-64 0,-1-1 0 15,0-2-16-15,3 1 0 0,3 2 208 0,0-4 32 0,-1 1 16 0,5-1 0 16,4-2-240-16,1-2-64 0,0-1 0 0,3 0 0 16,2-4-256-16,0-1 0 0,-5-8 0 0,9 8 0 15,2-3 0-15,0-2 0 0,1-1 0 0,1-2 0 16,1-4 0-16,1 2-144 0,-1 2 144 0,0-6 0 16,1 0 0-16,-2-1 0 0,-1 2 0 0,-1-1 0 15,0-3 0-15,-1 2 144 0,1 0-144 0,-4 1 0 16,1-1 176-16,-8 7-176 0,9-7 160 0,-1-4-160 15,-1 1 176-15,-2 1-176 0,-1-1 192 0,-4 10-192 16,4-13 192-16,-2 2-64 0,0 2 0 0,-4-2-128 16,2 2 208-16,0 9-64 0,-1-8-16 0,1 8 0 15,0-8 48-15,0 8 0 0,0 0 0 0,0 0 0 16,0 0-48-16,0 0 0 0,0 0 0 0,0 0 0 16,0 0-128-16,0 0 0 0,0 0 0 0,0 0 0 0,0 0 0 0,0 0 0 15,4 12 0-15,-1 0 0 0,-2 0 0 0,0 1 0 16,-1-2 0-16,0 2 0 0,0 0 0 0,0 0 0 15,0 1 0-15,0 0 0 0,-1 0 0 0,2 3 0 16,2-3 0-16,-1 5 0 0,1 0 0 0,0 3 0 16,-1-1 0-16,1 1 0 0,-1 2 0 0,0 2 0 15,-4 0 0-15,1 0 0 0,0-1 0 0,-1 0 128 16,0-2-128-16,-1-1 128 0,-1-1-128 0,-1 0 192 16,0-3-192-16,-2 1 192 0,-2-1-192 0,0-1 0 15,-1-2 0-15,-1 1 0 0,0-2 0 0,-1-3 0 16,0-3 0-16,-1-2 0 0,0-2 0 0,0-1 0 15,1-1 0-15,1-6-176 16,-3-1-1344-16,1-1-272 0,0-5-48 0,-1 1-8832 16,0-7-1760-16</inkml:trace>
  <inkml:trace contextRef="#ctx0" brushRef="#br5" timeOffset="176971.83">11138 13223 26719 0,'-9'5'2368'0,"-2"2"-1888"16,-1 3-480-16,2-1 0 15,2 2 2848-15,3 0 480 0,4 4 80 0,1-1 32 0,2-1-2752 0,1 0-560 16,-2-2-128-16,2-1 0 0,-3-10-240 0,4 13-80 15,0 0 0-15,-1-3-16 0,-3-10 176 0,4 10 160 16,-4-10-208-16,3 10 80 0,-3-10 128 0,0 0 0 16,0 0 128-16,0 0-128 0,0 0 464 0,0 0 32 15,-5 8 0-15,5-8 0 0,0 0 208 0,0 0 32 16,0 0 16-16,0 0 0 0,0 0-272 0,-2-11-48 16,2 1-16-16,4-2 0 0,2-1-224 0,0-1-64 15,2 0 0-15,2-1 0 0,2 1-128 0,0-2 0 16,-2 1 0-16,2-1 0 0,0 2 0 0,-1 1 0 15,-1-1 0-15,0 4 0 0,-1 1 0 0,0 2 0 16,-1 2-192-16,-8 5 192 0,0 0 0 0,0 0 0 16,11 2 0-16,-11-2 192 0,0 0-192 0,9 9 0 0,-3 1 0 0,-1-1 0 15,-5-9 128-15,4 15-128 0,0-2 128 0,0-2-128 16,-1 1 176-16,1-2-48 0,-4-10-128 0,4 12 192 16,-4-12 0-16,3 12-16 0,-3-12 0 0,0 0 0 15,7 9 16-15,-7-9 16 0,0 0 0 0,12 3 0 16,-12-3-64-16,13 0-16 0,-3-3 0 0,-10 3 0 15,8-8-128-15,0 2 0 0,0-2 0 0,-2 0 0 16,-1-4 0-16,1 3 0 0,-3 0 0 0,1 0 0 16,0 0 0-16,-1 0 128 0,1-3-128 0,1 2 0 15,0-1 0-15,0 1 0 0,2 1 128 0,1-2-128 16,0 3 0-16,1 2 0 0,0 1 0 0,0 1 0 16,-9 4-160-16,12-2 160 0,-2 4 0 0,-10-2-144 0,12 4 144 15,-2 1 0-15,1 4-144 0,-2 0 144 0,-1-2 0 0,0-1 0 16,-8-6-144-16,11 11 144 0,0 2 0 0,-3 0 0 15,-2-2 0-15,2 2 0 0,1 2-128 0,-1-1 128 16,-3 0 0-16,0 1 0 0,0 0-128 0,2 1 128 16,-3-3 0-16,0 0 0 15,0 0-624-15,0-1-16 0,1 0 0 0,0-3 0 16,0-1-2112-16,2-1-448 0,1-1-64 0,-1-3-7712 16,3 0-1536-16</inkml:trace>
  <inkml:trace contextRef="#ctx0" brushRef="#br5" timeOffset="177422.56">11979 13181 13823 0,'0'0'1216'0,"-7"5"-960"0,-3-5-256 0,-1 3 0 15,-1 2 5184-15,2-1 1008 0,-2-3 192 0,2 3 32 16,-2 2-4784-16,2 0-960 0,-1 3-192 0,2-1-32 16,-3 0-320-16,3 1-128 0,0 1 128 0,0 2-128 15,0 0 160-15,0 1-160 0,-2-1 192 0,1 1-192 16,-1 1 0-16,2 2 0 0,2-2 0 0,0 0 0 16,0-1 0-16,2 2 0 0,0-2 0 0,2-2 0 15,1 0 320-15,2-2-64 0,0 1 0 0,0-10 0 16,0 0-128-16,6 10-128 0,1-4 144 0,1-2-144 0,-8-4 256 0,13 3-64 15,0-3 0-15,0-3 0 0,-1 0-192 0,1 2 0 16,0-4 128-16,0 0-128 0,1-3 0 0,0 0 0 16,1-1 0-16,-1-2 0 0,-1 1 0 0,1 0 0 15,-1 0 128-15,0 0-128 0,-2-2 0 0,-2 1 128 16,-1-1-128-16,0-1 0 0,-2 1 256 0,-2-4-64 16,-3 2 0-16,-1-2 0 0,0 1 0 0,-1 0 0 15,-1 0 0-15,-4 2 0 0,1 1 48 0,0 0 0 16,0 1 0-16,-1 0 0 0,1 2-384 0,0 0-80 15,0 2-16-15,0 0 0 16,-2 1-1296-16,7 6-272 0,0 0-48 0,-6-4-15296 0</inkml:trace>
  <inkml:trace contextRef="#ctx0" brushRef="#br5" timeOffset="177667.14">12258 13246 34383 0,'0'0'1520'0,"0"0"320"0,-2 12-1472 0,1 0-368 0,0 0 0 0,-1 2 0 15,1 0 928-15,0 1 112 0,-1-1 32 0,1 2 0 16,0-1-464-16,0 1-96 0,-1 2 0 0,1-5-16 16,-2 1-224-16,2 2-32 0,0-5-16 0,-1-1 0 15,1-1-96-15,1 0 0 0,0-1-128 0,0-8 192 16,0 0-192-16,0 0 0 0,0 0 0 0,0 0 0 15,0 0-432-15,0 0-16 0,0 0-16 0,0 0 0 16,-10-4-2160-16,1-5-448 0,-1 0-64 0</inkml:trace>
  <inkml:trace contextRef="#ctx0" brushRef="#br5" timeOffset="177826.72">12258 13020 27647 0,'0'0'2448'0,"0"0"-1952"16,0 0-496-16,0 0 0 0,0 0 4448 0,0 0 800 16,0 0 144-16,0 0 48 15,0 0-5856-15,0 0-1168 0,0 0-224 0,15 1-11056 16,0-2-2192-16</inkml:trace>
  <inkml:trace contextRef="#ctx0" brushRef="#br5" timeOffset="178356.91">12612 13276 26719 0,'0'0'2368'0,"0"0"-1888"0,-6-5-480 0,6 5 0 16,0 0 2240-16,-2-9 368 0,2 9 64 0,0 0 16 16,7-10-3120-16,-2 0-608 0,-1 1-128 0,-4 9-32 15,0 0 192-15,7-9 48 0,-7 9 0 0,0 0 0 16,2-9 704-16,-2 9 256 0,-6-9-192 0,-1 5 192 0,-1-1 512 0,-3 2 192 15,-4 3 32-15,0-1 16 0,-4 1 224 0,2 3 48 16,0 3 16-16,0 1 0 0,-1 0-208 0,4 4-64 16,1 1 0-16,1 1 0 0,0-3-320 0,3 3-80 15,3 1-16-15,2 1 0 0,0-1-352 0,3 0 128 16,1-1-128-16,0 3 0 0,1-3 0 0,1 0 0 16,1 0 0-16,1 2-128 0,0-4-16 0,0 1 0 15,0 0 0-15,1-2 0 0,1-2 144 0,2-1-192 16,-8-7 192-16,9 5-192 0,-9-5 320 0,12 4 48 15,0-4 16-15,-2 0 0 0,-10 0 240 0,12 0 48 16,1-4 16-16,0 1 0 0,0-2 96 0,0-2 32 16,-1 0 0-16,2-3 0 0,1 3-64 0,-1-6-16 15,-2 0 0-15,2-2 0 0,3 0-224 0,-3-2-64 16,-1-4 0-16,0-1 0 0,-1 1-64 0,-1-1-32 16,-4-2 0-16,2 1 0 0,1-3 128 0,-3-3 32 0,-1-2 0 0,-1 1 0 15,0 0 48-15,-1 2 16 0,-1 3 0 0,-3-1 0 16,-2 0-160-16,0 2-32 0,-2-1 0 0,-3 1 0 15,-2 0-192-15,0 0 176 0,-1 1-176 0,-2 2 160 16,-2 1-160-16,-2 2 0 0,-2 0-160 0,1 2 160 16,2 0-272-16,2 5 32 0,0 0 16 0,2 3 0 31,0 2-352-31,2-1-80 0,1-2-16 0,3 1 0 16,1-1-1392-16,1 1-288 0,3 8-48 0,3-6-9776 0,2-1-1968 0</inkml:trace>
  <inkml:trace contextRef="#ctx0" brushRef="#br5" timeOffset="178891.31">12692 12284 8287 0,'-9'-9'368'0,"9"9"80"0,-7-8-448 0,1-1 0 0,0 3 0 0,6 6 0 15,0 0 5600-15,0 0 1040 0,0 0 208 0,0 0 32 16,0 0-5232-16,0 0-1056 0,0 0-208 0,0 0-32 16,8 6 48-16,1 3 16 0,2-2 0 0,0 1 0 15,1 2 128-15,1 2 32 0,2 2 0 0,0 2 0 16,2 1 0-16,3 2 16 0,1 1 0 0,1-2 0 16,1 7-144-16,2-2-16 0,1 3-16 0,1 6 0 15,2 3-112-15,2 1-32 0,3 2 0 0,1 4 0 16,2 1-64-16,-3 3-16 0,-3 0 0 0,-1 1 0 15,0 0-192-15,-4-1 0 0,-5-3 0 0,-4 4 0 0,-4 2 128 16,-4-2-128-16,-4 2 0 0,-3-2 144 0,-4-3-144 0,-2-2 160 16,-1-3-160-16,-3-4 160 0,-3-4-160 0,-5 1 192 15,-1-4-192-15,-2 0 192 0,-4-1-192 0,-1-4 160 16,-2 0-160-16,-1-4 160 0,1 1-160 0,-1-2 0 16,-3-4 0-16,0 1 128 15,-1-2-576-15,-1 0-112 0,1-3-16 0,0-1-16 16,0-1-2352-16,-3-1-448 0</inkml:trace>
  <inkml:trace contextRef="#ctx0" brushRef="#br5" timeOffset="185111.09">2544 16598 10127 0,'0'0'448'0,"0"0"96"0,0 0-544 0,0 0 0 0,-10 4 0 0,10-4 0 16,0 0 5376-16,0 0 960 0,0 0 192 0,0 0 32 15,0 0-5280-15,0 0-1040 0,0 0-240 0,0 0 0 16,0 0-144-16,0 0-32 0,8-5 0 0,-8 5 0 16,0 0 176-16,0 0-160 0,0 0 160 0,0 0-160 15,0 0 160-15,0 0 0 0,0 0 0 0,0 0 128 16,0 0 192-16,0 0 64 0,-8-8 0 0,2 3 0 15,6 5 368-15,-9-5 80 0,-3 2 0 0,2-2 16 16,0 1-112-16,0-1-32 0,-3-1 0 0,0 1 0 16,1 1-256-16,1 0-64 0,0 2-16 0,-1 1 0 0,-2-3-208 0,2 4-32 15,3 1-128-15,-3 3 192 0,-3 1-192 0,2 2 0 16,2-1 0-16,0 5 0 0,-4 2 0 0,0 0 0 16,-1 4 0-16,0 1 0 0,-1 1 0 0,0 1 0 15,-1 2 0-15,1-1 0 0,0 1 256 0,4-1-64 16,1 1 0-16,3-4 0 0,2 2 144 0,1-2 32 15,2-1 0-15,3 1 0 0,4 2-112 0,2-4 0 16,1-5-16-16,5-2 0 0,1-1-96 0,1-1-16 16,2-1 0-16,1 1 0 0,1-5-128 0,4 4 0 15,1-2 0-15,-1-1-176 0,-3 3 176 0,2-5 0 16,0-1 0-16,1 1 0 0,0 1 0 0,-1-2-128 16,-2-2 128-16,0 0 0 0,0-4 0 0,-1 3 0 0,-1-4 0 15,0-1 0-15,-2-1 0 0,-1 0 0 0,-2-1 0 0,-1-2 128 16,0-1-128-16,0 0 0 0,-4-2 128 0,-1 1-128 15,-1-3 0-15,0 3 0 0,0-1 0 0,-3 1-128 16,-2-2 128-16,0 2-160 0,-1-3 160 0,0 1-160 16,-2 0 160-16,1 1 0 0,-1 0 0 0,3 0 0 15,-2 2 0-15,1 1 0 0,-1 2 0 0,3 10 0 16,-2-9 0-16,2 9 0 0,0 0 0 0,0 0 0 16,0 0 176-16,0 0-48 0,0 0 0 0,0 0 0 15,0 0-128-15,0 10 0 0,1 2 0 0,0 1 0 16,-1-1 0-16,2 6 0 0,0-2 0 0,-1 5 0 15,-1-2 0-15,2 5 0 0,-1 0 0 0,0 4 0 16,1 0 0-16,-1 2 0 0,2 2 0 0,-1 2 0 0,-1 1 0 16,2 0 0-16,0 0 0 0,-1-2 128 0,2-2 16 0,-1-1 0 15,-2 0 0-15,2 0 0 0,1 1 48 0,0-2 16 16,-2-2 0-16,1 5 0 0,-2 2-208 0,-1-3 176 16,-1 0-176-16,-1 2 160 0,0-1-160 0,-1 0 0 15,-1-2 144-15,-1-2-144 0,-4-2 224 0,0 4-32 16,1-2 0-16,-4-1 0 0,-3-5-192 0,-1 3 0 15,-1 0 0-15,-1-3-160 0,-3-5 160 0,0-3 0 16,2-1 128-16,-4-1-128 0,1-3 0 0,-1-4 0 16,-2-1 0-16,1-4-192 15,4-4-464-15,-1-2-112 0,-3-3 0 0,5-2-16 16,0 0-1456-16,3-4-272 0,0-2-64 0,0 0-16 16,2 0-944-16,2-3-192 0,-3-20-48 0,4 5 0 0</inkml:trace>
  <inkml:trace contextRef="#ctx0" brushRef="#br5" timeOffset="185812.19">3323 15764 20271 0,'0'0'896'0,"0"0"192"0,-6-5-880 0,6 5-208 0,0-8 0 0,0 8 0 16,0 0 2608-16,0 0 464 0,0 0 112 0,0 0 16 15,0 0-2608-15,0 0-592 0,0 0 0 0,0 0 0 16,0 0 0-16,0 0 0 0,0 0 0 0,0 0 0 16,-9 4 0-16,-2 2 0 0,-1 2 0 0,-1 4 160 15,-1 1 288-15,-2 2 64 0,1 6 16 0,-2 1 0 16,-1 1 176-16,-2 1 16 0,-1 2 16 0,0 4 0 15,-1 2-224-15,1 0-32 0,2 1-16 0,-2 2 0 16,0 0-272-16,3 3-64 0,2 4-128 0,0 1 192 16,1 3-192-16,2-2 176 0,2-1-176 0,3 3 160 0,2-2-32 0,3 0-128 15,3 0 192-15,6-2-64 0,0-1 144 0,1-4 32 16,-1-1 0-16,3 0 0 0,2-2 128 0,-1-1 16 16,1-1 16-16,0 0 0 0,2-5-160 0,0 0-48 15,0 1 0-15,2-4 0 0,-1 1-256 0,2-3 0 16,1-1 0-16,0-1 0 15,1-3-416-15,0-4-144 0,0-2-16 0,2-1-16 16,-1-1-432-16,2-7-64 0,3 1-32 0,-1-3 0 16,-1-3-1952-16,1 1-384 0,0-5-64 0</inkml:trace>
  <inkml:trace contextRef="#ctx0" brushRef="#br5" timeOffset="186513.14">3422 16362 23951 0,'0'0'2128'16,"0"0"-1696"-16,0 0-432 0,0 0 0 0,-9 3 3168 0,9-3 544 16,0 0 128-16,0 0 0 0,0 0-2624 0,0 0-512 15,16 2-128-15,-2 0 0 0,0-2-336 0,2 0-64 16,-2 0-16-16,2 0 0 0,1 1-32 0,-1 0 0 15,-2-2 0-15,0 1 0 0,2 0 64 0,-2 0 16 16,-1-1 0-16,0-2 0 0,0 2 352 0,0 0 64 16,-1-2 16-16,1 0 0 0,0 1-176 0,-1-1-16 15,0 1-16-15,-2-1 0 0,1 0-240 0,-11 3-64 16,11-1 0-16,0 1 0 0,-11 0-128 0,10-3 0 16,-10 3 0-16,0 0 128 0,0 0-128 0,11 3 0 15,-11-3 0-15,0 0 0 0,0 0 0 0,0 0 0 16,0 0 0-16,0 0 0 0,1 10 0 0,-2 2 0 0,-3-1 0 0,-1-1 0 15,-2 0-128-15,-1 3-16 0,-2-2 0 0,-2 2 0 16,-1 0 144-16,-1 1-160 0,-2 2 160 0,-1 1-160 16,-3 1 160-16,1 0-192 0,-2-1 192 0,-1 0-192 15,-3 2 192-15,2-1-128 0,-1-3 128 0,3-1-128 16,0-3 128-16,5 0 0 0,3-4 0 0,1 3 0 16,3-4 0-16,1-1 144 0,1 2-144 0,7-7 0 15,-4 8 144-15,4-8-144 0,-5 8 0 0,5-8 144 16,0 11-144-16,-1 0 0 0,1-11 0 0,1 10 0 15,2 1 0-15,2-4 0 0,-5-7 0 0,9 8 0 16,-9-8 0-16,14 7 0 0,6-3 0 0,1-2 0 16,-2 0 176-16,4-4-48 0,1 1-128 0,2-3 192 15,1 0-192-15,0-2 0 0,-1 0 0 0,0 2 0 16,-1 1 0-16,0 0 0 0,-3 2-176 0,-1-2 176 16,-1 0-544-16,0 2 16 0,-3-2 0 0,-1 3 0 15,-2 3-1488-15,-1-3-288 0,-13 0-64 0,12 0-16 16,-2 1-832-16,-10-1-176 0</inkml:trace>
  <inkml:trace contextRef="#ctx0" brushRef="#br5" timeOffset="187128.96">3948 15800 24879 0,'-13'-10'1088'0,"5"7"256"0,-1-1-1088 0,9 4-256 15,0 0 0-15,0 0 0 0,0 0 2880 0,0 0 512 16,0 0 96-16,0 0 32 0,0 0-2720 0,0 12-544 15,1-1-96-15,3-1-32 0,1 0-128 0,0 1 0 16,-5-11 144-16,9 10-144 0,6 1 208 0,-3 0-16 16,-6 2-16-16,3 2 0 0,4 0 320 0,0 4 64 15,0 3 16-15,3 1 0 0,1 1-80 0,2 2-16 16,2-3 0-16,3 5 0 0,-1 0-128 0,2-2-32 16,0 3 0-16,0 0 0 0,-1 1-128 0,1 2-16 15,1 2-16-15,-1 3 0 0,-2-2-160 0,0 2 0 16,-4-1 144-16,1 1-144 0,-1-1 0 0,-7-2 0 15,-6-1 0-15,2 0 128 0,1-1 0 0,-5 0 0 0,-8-3 0 16,0 1 0-16,-1 0 0 0,-1-1 16 0,-6 1 0 0,-1-4 0 16,-1 0 16-16,-1-1 0 0,0-2 0 0,0 0 0 15,0 0-160-15,-1-4 192 0,2-3-192 0,-1-1 192 16,0 0-192-16,-1-1 0 0,0-5-192 0,1-1 192 31,-2-1-752-31,1-3-16 0,1-1-16 0,0 0 0 16,1-3-2192-16,-2 0-432 0,-1-1-96 0</inkml:trace>
  <inkml:trace contextRef="#ctx0" brushRef="#br5" timeOffset="187646.61">4985 16255 32255 0,'0'0'2864'0,"0"0"-2288"0,0 0-576 0,0 0 0 15,0 0 2144-15,0 0 320 0,12 3 64 0,0-3 16 16,-2 1-2160-16,3 2-384 0,4-1-144 0,0 0 0 15,0-2 144-15,3 0 192 0,2-2-32 0,3 2-16 16,-1-3 80-16,1 1 16 0,0 1 0 0,1 1 0 16,-1-3-16-16,-2 1 0 0,-1-1 0 0,1 1 0 15,-1-1-64-15,-1 2-16 0,-2-1 0 0,1 2 0 16,-1 2-144-16,0 0 0 0,-4 0 0 0,1-1 128 16,-2 0-608-16,-1 0-128 0,-2 1-32 0,-1-1 0 15,-10-1-1808-15,13 0-368 0,-1 0-80 0,-12 0-16 16,0 0-560-16,0 0-112 0,0 0-32 0,0 0 0 0</inkml:trace>
  <inkml:trace contextRef="#ctx0" brushRef="#br5" timeOffset="187962.74">5064 16474 24879 0,'0'0'2208'0,"0"0"-1760"0,0 0-448 0,0 0 0 16,0 0 4064-16,0 0 736 0,15 2 128 0,0-1 48 16,-2 2-3888-16,1-2-768 0,0 0-144 0,1 0-48 15,-2 2-128-15,0 1 128 0,1-3-128 0,2 2 128 16,-1 0-128-16,1-1 128 0,-2-1-128 0,2-1 128 15,1-1-128-15,-1 0 0 0,-1 0 0 0,2-3 0 16,3 1-176-16,1-2-64 0,-1 0-16 0,4 1 0 16,1-2-128-16,3 3-48 0,2-1 0 15,2 1 0-15,0 3-1552 0,2-3-320 16,1 3-64-16,-2-1-16 0</inkml:trace>
  <inkml:trace contextRef="#ctx0" brushRef="#br5" timeOffset="188713.37">7652 14915 29487 0,'0'0'2624'0,"0"0"-2112"15,3-9-512-15,3 2 0 0,1 4 2128 0,3-4 320 16,-1 2 64-16,0 4 16 0,-9 1-1936 0,10 0-384 16,-10 0-80-16,0 0 0 0,0 0 80 0,8 6 32 15,-3 7 0-15,-1 0 0 0,-1 5-64 0,-1 3-16 0,0 3 0 0,0 3 0 16,1 3 96-16,0 5 32 0,-2 2 0 0,0 2 0 16,-1 5 352-16,1 3 64 0,2-3 0 0,-2 5 16 15,-1 0-80-15,-1-1 0 0,0-2-16 0,-1 0 0 16,0-3-304-16,1-4-48 0,1 1-16 0,1-2 0 15,0-1-256-15,0-2 128 0,2-5-128 0,-3-3 0 16,-1-3 0-16,-1-2 0 0,-1-3-160 0,0 0 160 31,2-5-1568-31,-1-1-192 0,-2-3-32 0,4-10-16 16,-6 8-1712-16,6-8-352 0</inkml:trace>
  <inkml:trace contextRef="#ctx0" brushRef="#br5" timeOffset="189230.94">6092 16107 26719 0,'0'0'2368'0,"0"0"-1888"0,0 0-480 0,0 0 0 16,0 0 2096-16,0 0 320 0,0 0 64 0,12-2 16 15,2-2-1760-15,5 3-352 0,-1 0-64 0,4-2 0 16,4 2 288-16,3 0 64 0,1-1 16 0,2 1 0 15,2 1-144-15,1 0-32 0,1 1 0 0,3 1 0 16,2-2-64-16,4 2-32 0,3 1 0 0,4 1 0 16,4 1 112-16,3-1 32 0,1 2 0 0,0-2 0 15,0 0-48-15,6-1 0 0,6-2 0 0,6-1 0 16,6 0-80-16,-2 1-32 0,-4 1 0 0,4-2 0 16,6-2-16-16,0 2 0 0,2 0 0 0,-4 2 0 15,-4 0-160-15,-3 1-32 0,-3 1-16 0,5-3 0 16,4 1-176-16,1 1 128 0,-2-1-128 0,-6 0 128 15,-4 1-128-15,3 0 0 0,4-1 0 0,0-2 0 0,-3 0 0 0,-4 0 0 16,-5-1 0-16,-2 0 0 0,-2-1 0 0,-1 1 0 16,0-3 0-16,-3 1 0 0,-2-2 0 0,-6 1-144 15,-6 2 144-15,-4-4-208 16,-5 0-1072-16,-6-1-224 0,-3 1-32 0,-8-1-12288 16,-5-2-2432-16</inkml:trace>
  <inkml:trace contextRef="#ctx0" brushRef="#br5" timeOffset="189814.67">6588 16431 9215 0,'0'0'816'0,"0"0"-656"16,0 0-160-16,0 0 0 0,0 0 5504 0,0 0 1088 15,0 0 192-15,0 0 64 0,0 0-5280 0,8 8-1056 16,-8-8-192-16,3 12-64 0,1 0 704 0,-1 1 128 16,-3 1 16-16,-1 3 16 0,-2 3 48 0,0 3 16 15,3 3 0-15,-1 1 0 0,-1 2-240 0,3 4-48 16,-1 3-16-16,0 5 0 0,0-1-304 0,1 3-64 0,2 1-16 0,-2 2 0 16,-2 2-288-16,-1-1-48 0,0-1-16 0,-1-2 0 15,1 0-144-15,0-4 0 0,1-4 0 0,-3 1 128 16,-1-2-128-16,1-4 0 0,0-1 0 0,0-3 0 31,-1-2-576-31,2-5 0 0,2-6 0 0,0 0 0 16,-3-1-1856-16,2-1-352 0,2-12-80 0,0 0-9168 0,0 0-1824 0</inkml:trace>
  <inkml:trace contextRef="#ctx0" brushRef="#br5" timeOffset="190149.15">7276 16729 18431 0,'0'0'1632'0,"0"0"-1312"15,0 0-320-15,0 0 0 0,0 0 5344 0,0 0 992 16,0 0 208-16,0 0 48 0,5 10-5600 0,0 2-992 16,1 2-448-16,0 0 48 0,1 5 400 0,-1 2 0 15,2 2 0-15,0 3 0 0,-2 1 352 0,1 2 48 16,-2-1 16-16,0 3 0 0,-1 0-32 0,0 2 0 0,-3-3 0 0,-1-2 0 16,0 0-96-16,-1-2-32 15,-1-3 0-15,-1-2 0 0,-2-1-400 0,1-3-96 0,0-2-16 0,0-3 0 31,0-3-2544-31,4-9-512 0,0 0-96 0,-12 7-12592 0</inkml:trace>
  <inkml:trace contextRef="#ctx0" brushRef="#br5" timeOffset="190369.07">7031 17078 35007 0,'0'0'3120'0,"0"0"-2496"0,0 0-496 0,0 0-128 16,0-9 3856-16,5 2 752 0,4 1 160 0,7-1 32 16,6 1-4240-16,3-1-848 0,1-1-160 0,4 1-48 0,1 0 304 0,2 1 48 15,1-2 16-15,0 3 0 16,-1 1-256-16,0 0-32 0,-4 0-16 0,-2 3 0 16,-1-1-720-16,-2 2-128 0,-3 0-48 0,-3 2 0 15,-3-1-1392-15,0 1-288 0,-3 1-48 0</inkml:trace>
  <inkml:trace contextRef="#ctx0" brushRef="#br5" timeOffset="190816.11">7861 17027 24879 0,'0'0'2208'0,"0"0"-1760"0,0 0-448 0,0 0 0 16,0 0 4352-16,0 0 768 0,0 0 176 0,13-4 16 15,0-2-4352-15,2 2-960 0,0 1 0 0,2 1 0 16,0-2-288-16,0 0 48 0,-1 0 16 0,-2 0 0 16,1-3 80-16,-1 2 16 0,0-1 0 0,-2-1 0 15,-2 1 128-15,-2 0 144 0,0 0-16 0,-8 6-128 16,8-7 352-16,-2 2-32 0,0-4-16 0,-1 0 0 16,-4-2 16-16,2 4 16 0,-3 7 0 0,0-9 0 15,0-1-336-15,0 1 0 0,-1-1 0 0,-1 1 0 16,0 0-144-16,2 9-112 0,-4-8 0 0,4 8-16 15,-7-9-16-15,1 2 0 0,-1 2 0 0,-1 1 0 16,-1 1 288-16,-1 3-192 0,-1 6 192 0,0-2-160 16,-2 2 160-16,0 4 0 0,-3 4 0 0,-1 0 0 0,0 4 176 0,-1-1-48 15,-1 1 0-15,3 3 0 0,0-1 0 0,2 3-128 16,-1-2 192-16,3 4-64 0,3 2 112 0,0-2 16 16,1 0 0-16,3 1 0 0,4-1-112 0,0-2-16 15,1-1 0-15,3 2 0 0,5-2 0 0,1-3 0 16,2 0 0-16,2-2 0 0,1-2-128 0,2-2 0 15,2-2-192-15,0-1 192 16,1-6-480-16,0-1 32 0,1-1 0 0,1-4 0 16,-1-2-1376-16,3 0-272 0,1-1-48 0,2-3-9472 15,2-3-1888-15</inkml:trace>
  <inkml:trace contextRef="#ctx0" brushRef="#br5" timeOffset="191142.83">8412 16620 37727 0,'0'0'1664'0,"0"0"352"16,0 0-1616-16,0 0-400 0,0 0 0 0,0 0 0 16,0 0 640-16,10-1 64 0,3-3 0 0,1 3 0 15,3 1-512-15,2 0-192 0,0-1 128 0,2 1-128 0,1 0 0 0,2 0 0 16,-1 0 0-16,1-3 0 0,-2 0 0 0,1 2 0 16,-1-2 0-16,1 2 0 0,-4 0 0 0,-1 0-192 15,-3-1 0-15,-5 1 16 16,-10 1-672-16,0 0-144 0,0 0-32 0,0 0-10176 15,0 0-2032-15</inkml:trace>
  <inkml:trace contextRef="#ctx0" brushRef="#br5" timeOffset="191632.61">8784 16413 32255 0,'0'0'2864'0,"0"0"-2288"0,0 0-576 0,8-6 0 16,1 0 2656-16,4 2 416 0,4 1 96 0,-1 0 16 31,0-1-3184-31,1-3-544 0,1 2-160 0,0 0-16 16,2 0 96-16,-1 1 32 0,2-1 0 0,-1 0 0 0,-2-1 320 0,-2 2 64 0,-2 0 16 0,0 1 0 15,-1-3 464-15,0 4 112 0,0 0 0 0,-1 1 16 16,0 0 288-16,-2 1 48 0,-10 0 16 0,13 4 0 15,-1-3-256-15,-2 2-48 0,-10-3-16 0,11 2 0 16,-11-2-288-16,10 5-144 0,-10-5 160 0,0 0-160 16,8 8 0-16,-8-8 0 0,0 0 0 0,4 12-160 15,-4-12-80-15,-1 12-16 0,-2-1 0 0,1-1 0 0,-2 0 256 0,-2 0 0 16,0-2 0-16,-2 1 160 0,-1 2-32 0,-2 1 0 16,0 1 0-16,-1 0 0 0,-1 1 0 0,-1 0 0 15,-2 1 0-15,2 0 0 0,-1-2 0 0,2 0 0 16,2-1 0-16,0 0 0 0,3 0 0 0,2 1 0 15,1-2 0-15,2 1 0 0,2 0 112 0,1 1 16 16,1 1 0-16,0 1 0 0,2-6-256 0,-1 4 144 16,2-2-144-16,0 1 128 0,2-1-128 0,0-4 128 15,1 4-128-15,0-3 128 0,1-2-128 0,3-1 0 16,-1 1 0-16,0-1 0 0,2-4 128 0,1-1 0 16,0 0 0-16,3-1 0 0,1-2-304 0,2 1-64 15,1-2-16-15,1 1 0 16,1-2-1728-16,1-3-336 0</inkml:trace>
  <inkml:trace contextRef="#ctx0" brushRef="#br5" timeOffset="197286.54">13822 14378 20671 0,'0'0'912'0,"0"0"192"0,0 0-880 0,0 0-224 15,0 0 0-15,0 0 0 0,0 0 1840 0,0 0 320 16,9-5 64-16,0 1 16 0,0 0-1056 0,-9 4-208 16,11 0-32-16,-11 0-16 0,12 4-416 0,-12-4-96 15,11 6-16-15,0-2 0 0,-11-4-32 0,9 11-16 16,-3 0 0-16,0 0 0 0,-3-1 32 0,1 1 16 0,-1-1 0 0,0 2 0 15,-1 1-64-15,0 0-16 0,-2 1 0 0,1 2 0 16,-2 2 96-16,1 0 16 0,-2 2 0 0,2 1 0 16,-1 2 16-16,0 2 16 0,1 2 0 0,0 1 0 15,1 4-32-15,0 2-16 0,-1 2 0 0,2-1 0 16,-1 1-80-16,1-2-16 0,0 0 0 0,0-3 0 16,1 2-320-16,-2 0 0 0,1-2 0 0,0 3 0 15,1 0 128-15,-1 2-128 0,-2 5 128 0,0 2-128 16,0 0 224-16,0 1-32 0,0-1 0 0,0-3 0 15,-1-1 64-15,0 1 0 0,1-4 0 0,-2 2 0 16,0-2-256-16,1 0 0 0,-1-1 0 0,1-1 0 16,0 5 160-16,1 1-160 0,0 1 160 0,1 0-160 0,0-2 224 15,1 2-48-15,0-5-16 0,1 1 0 0,-1-5 32 16,1 0 0-16,0-2 0 0,-1 1 0 0,2 3 96 0,-1 0 32 16,-5 1 0-16,2 5 0 0,0 3-176 0,0 0-16 15,-1-2-128-15,0-1 192 0,0-1-192 0,1-2 0 16,0-3 0-16,0-2 0 0,-2 1 0 0,2-3 0 15,3 0 0-15,-2 0 0 0,0-1 128 0,2 3-128 16,-2 2 0-16,2 0 144 0,0 3-144 0,0-1 0 16,0-2 0-16,0 1 0 0,1-1 0 0,-1 0 0 15,0 0 0-15,0 0 0 0,1-4 0 0,-2 2 128 16,0 2-128-16,0 1 0 0,1 2 144 0,-1 1-144 16,-2-2 160-16,2 1-160 0,-1-2 192 0,-1 0-64 15,0 0-128-15,0-5 192 0,1-2-64 0,2-2 0 16,-1 0-128-16,0-1 192 0,-1-3-64 0,2 0-128 0,-1 1 176 0,1-2-176 15,0 1 160-15,-1-1-160 0,-1 0 128 0,1 4-128 16,0 0 0-16,1-1 128 0,0 0-128 0,-1 2 0 16,1 4 0-16,-2 0 0 0,-1-5 0 0,1 1 0 15,1 4 0-15,-1-2 0 0,-1-7 0 0,0 2 0 16,0-1 0-16,0-1 0 0,-1-2 128 0,1 2-128 16,-2-3 0-16,2 0 0 0,0-2 0 0,-1-2 0 15,1-3 0-15,0 1 0 0,0 3 128 0,1 0-128 16,-1-6 0-16,0 2 0 0,-1 2 0 0,1 1 128 15,-1-1-128-15,1 0 0 0,0-4 0 0,0 2 0 16,-2 2 0-16,2 3 0 0,0-2 0 0,2 2 0 16,-2 1 0-16,1-1 0 0,0-6 0 0,-1 1 0 15,0 0 0-15,2 0 0 0,-2 0 0 0,1 0 0 0,-1-11 0 0,1 12 0 16,-1 1 0-16,0-3 0 0,0 1 0 16,0-2 0-16,0-9 0 0,-1 10 0 0,1-10-176 0,-3 11 48 15,1-2 0-15,2-9 0 16,-4 10-272-16,4-10-48 0,-5 9-16 0,5-9 0 15,-6 7-1232-15,6-7-240 0,-7 2-48 0,7-2-11200 16,0 0-2224-16</inkml:trace>
  <inkml:trace contextRef="#ctx0" brushRef="#br5" timeOffset="199470.96">10241 17542 6447 0,'0'0'272'0,"0"0"80"0,-8 5-352 0,8-5 0 0,-9 0 0 0,9 0 0 16,0 0 4480-16,0 0 816 0,-8 4 160 0,8-4 48 15,0 0-4016-15,0 0-784 0,0 0-176 0,0 0-16 16,0 0-16-16,0 0 0 0,9 0 0 0,1 0 0 16,1 0-256-16,1-1-48 0,2 0-16 0,0-1 0 15,1 0 240-15,3 0 48 0,1 1 16 0,1 0 0 0,-2-1 464 0,2 2 80 16,1 3 32-16,3-2 0 0,3-1-192 0,0 2-32 15,2 2-16-15,1-2 0 0,0 1-192 0,0-1-48 16,-2 2 0-16,2-1 0 0,3-3-160 0,-1 0-32 16,2-3-16-16,4 3 0 0,3-4-192 0,2 3-48 15,0 0 0-15,1-2 0 0,2 2 0 0,-2 0 0 16,0-1 0-16,-2 2 0 0,-3 2 112 0,-1-4 16 16,0-2 0-16,2 0 0 0,2 1 0 0,3-1 16 15,4 1 0-15,0 0 0 0,-1 1-16 0,1 2-16 16,-4 2 0-16,0 1 0 0,-2 0-48 0,-2-2 0 15,0-1 0-15,2 0 0 0,4 0 0 0,0 0 0 16,1-1 0-16,1 1 0 0,2-2 64 0,-1 2 0 0,-3 0 0 0,-3 2 0 16,-1-1-112-16,-1-2-16 0,-2-3 0 0,5 0 0 15,3-1-128-15,1 1 0 0,1 0 0 0,-2 1 0 16,0 1 0-16,-1 0 0 0,-2 2 0 0,-2 0 128 16,-4-1-128-16,0 0 160 0,3-2-160 0,-1 0 160 15,2 0 32-15,2 0 16 0,0 2 0 0,1-1 0 16,0 2 16-16,-1 2 0 0,0-1 0 0,-5 3 0 15,-2 0-80-15,0-3-16 0,-2-2 0 0,2 1 0 16,1 1-128-16,1-1 192 0,2-3-192 0,1 3 192 16,3 3-192-16,-1 1 0 0,1 0 0 0,-2 0 0 15,-3-2 0-15,-1 2 0 0,-1-2 0 0,-1-1 0 16,0-2 0-16,1-1 0 0,0-2 0 0,0 2 0 16,0-3 0-16,3 3 0 0,0 2 128 0,-1 2-128 15,0-2 0-15,-2 1 0 0,-2 3 0 0,-2-3 128 0,0 4-128 0,0-3 0 16,0-1 0-16,2 0 128 0,1-1-128 0,1 0 0 15,1-1 0-15,1 5 0 0,0-2 128 0,1 4-128 16,1-1 0-16,-4 1 128 0,-4 2-128 0,1 1 0 16,-1-5 0-16,-1-1 0 0,0-3 0 0,1 0 0 15,5 0 128-15,-1 0-128 0,-1-3 0 0,2 2 0 16,4 1 0-16,-3 0 128 0,-2 1-128 0,-1 2 0 16,-4-6 0-16,-1 3 128 0,-2 3-128 0,-1-3 128 15,0 0-128-15,-1 1 128 0,-1 0-128 0,4-1 160 16,0-1-160-16,3 1 160 0,3 1-160 0,0-1 0 15,-3 0 0-15,0 2 128 0,1 0-128 0,-3 1 0 16,-1-2 0-16,-1 1 0 0,-1-2 0 0,-3 0 0 16,-1 0 128-16,-1-2-128 0,0 0 0 0,1-1 0 15,0 0 0-15,2 1 0 0,0-3 0 0,1 1 0 0,0 0 128 16,-2 1-128-16,0 1 0 0,1 0 0 0,0-2 0 0,1 3 0 16,1 0 0-16,-1 1 0 0,-3 0 128 0,-1 1-128 15,-3 2 0-15,0-1 0 0,-3-4 0 0,1 0 0 16,-2 1 0-16,-2 0 0 0,0-2 0 0,-2 2 0 15,0-2 288-15,1 1-32 0,-1-1 0 0,-1 0 0 32,0 1-544-32,-1-2-112 0,-2 3-32 0,-10 1 0 15,9-6-656-15,-1 4-144 0,-8 2-32 0,0 0 0 0,9-7-1120 0,-9 7-240 0,0 0-32 16,0 0-16160-16</inkml:trace>
  <inkml:trace contextRef="#ctx0" brushRef="#br5" timeOffset="200705.84">16456 17472 6447 0,'0'0'576'0,"0"0"-576"0,0 0 0 0,0 0 0 16,0 0 2656-16,-7-3 416 0,7 3 96 0,0 0 16 15,-8-1-2800-15,8 1-576 0,0 0-96 0,0 0-32 16,0 0-144-16,0 0-48 0,-6-4 0 0,6 4 0 16,0 0 1344-16,0 0 272 0,0 0 48 0,0 0 16 15,0 0 544-15,0 0 96 0,0 0 32 0,0 0 0 16,0 0-368-16,0 0-64 0,0 0 0 0,0 0-16 0,0 0-368 0,0 0-64 15,0 0 0-15,10 2-16 16,-10-2-176-16,12 2-48 0,0 0 0 0,-1 0 0 0,-11-2-272 0,15 2-64 16,-1 1-16-16,-1-2 0 0,-1 2 144 0,-1-3 16 15,1 2 16-15,0-2 0 0,1 0-32 0,0-1 0 16,-3 0 0-16,2-2 0 0,0 6-192 0,-2-3-64 16,1-4 0-16,-1 1 0 0,1 6-32 0,0-3-16 15,0-1 0-15,1-1 0 0,1 2 80 0,1 3 16 16,0 1 0-16,2-3 0 0,-2-2-144 0,2 2-32 15,2 2 0-15,0-1 0 0,-1-2 48 0,3 0 0 16,1 2 0-16,2-1 0 0,2 0 112 0,0 1 32 16,1 0 0-16,0 1 0 0,0-2-112 0,0-1-16 15,-1 0 0-15,0 1 0 0,-1 2-48 0,1 0-16 16,0-3 0-16,0 0 0 0,-1 0 64 0,3-2 16 0,0-2 0 0,0 3 0 16,1 0-208-16,2 1 0 0,2 0 0 0,-2-2 0 15,-4-1 0-15,3 1 176 0,2 4-48 0,1 0-128 16,-2-1 272-16,-2 2-48 0,0 0-16 0,-1-1 0 15,-1 2-208-15,-1-1 144 0,0-3-144 0,-1 0 128 16,1-4-128-16,3 1 0 0,0 1 0 0,1 0 128 16,-2 1-128-16,-2 0 0 0,-3-2 0 0,3 3 128 15,2 0-128-15,-1 0 128 0,-1-1-128 0,-1 1 128 16,-1-1-128-16,-1 2 0 0,-2 1 144 0,-1-2-144 16,-2-1 0-16,-1 1 0 0,-3 3 0 0,0-3 128 15,0-3-128-15,-1 1 0 0,-2 0 0 0,-10 2 0 16,12-1-128-16,0 0-64 0,-2-1 0 0,1 0 0 15,-2-2-128-15,0-1-16 0,0 1-16 0,-1-2 0 16,-8 6-80-16,10-5-16 0,-1-1 0 0,-9 6 0 16,0 0-320-16,8-7-64 0,-3-2 0 0,-5 9-16 15,0 0-2704-15,0 0-544 0,0 0-96 0</inkml:trace>
  <inkml:trace contextRef="#ctx0" brushRef="#br5" timeOffset="201372.24">18637 17193 32191 0,'0'0'1424'0,"0"0"304"0,0 0-1392 0,0 0-336 0,0 0 0 0,0 0 0 15,0 0 1136-15,0 0 144 0,0 0 48 0,0 0 0 16,0 0-752-16,0 0-128 0,0 0-48 0,0 0 0 16,13 6 80-16,0-4 16 0,-2-1 0 0,1-1 0 15,0 0 16-15,0 0 0 0,-2-3 0 0,2 3 0 16,0-2 96-16,-1 2 32 0,1-2 0 0,-2 2 0 15,1 0-96-15,-1 2-16 0,1 0 0 0,-1 0 0 0,1 0-368 0,-1 1-160 16,0-1 128-16,1 2-128 0,-11-4 0 0,13 2 0 16,0 1 0-16,-1 1 0 0,-12-4 0 0,11 6 128 15,0-1-128-15,-11-5 0 0,10 5 0 0,-10-5 128 16,8 7-128-16,-8-7 0 0,0 0 0 0,0 11 0 16,0-11 128-16,-6 12-128 0,-4-3 0 0,0 0 0 15,-2 0 144-15,-1 1-144 0,-2-3 0 0,-1 4 0 16,-1-1 0-16,0 1 0 0,-1-1 0 0,0 2 0 15,-1 1 0-15,1-1 0 0,-1-1 0 0,0 2 0 16,0 4 0-16,-1-4 0 0,-1 0 0 0,-2 4 0 16,-1 2 0-16,2 0 0 0,3-2 0 0,0-3 0 15,2-1 0-15,4 0-128 0,4-1 128 0,1-1 0 16,1-4 128-16,0 3-128 0,2 0 128 0,5-10-128 16,0 0 128-16,-3 10-128 0,5 1 0 0,1-2 0 15,3-1 0-15,0-2 0 0,-6-6 0 0,12 9 144 0,0 2-144 0,1-3 160 16,1 0-160-16,0 1 0 0,2-2 144 0,0 1-144 15,-1-1 0-15,2 1 0 0,2-2 0 0,-2 1 128 16,-1-2-128-16,0 1 0 0,-2-2 0 0,-1 2 0 16,1-1 0-16,-3-1 0 0,1 1 0 0,0-4 0 15,-1 2 0-15,1-1 0 0,-1-2 0 0,0 0 0 32,2 0-480-32,-1 0-64 0,0-3-16 0,1 0 0 0,0-1-2768 15,0-3-576-15</inkml:trace>
  <inkml:trace contextRef="#ctx0" brushRef="#br5" timeOffset="202974.45">14453 13759 11967 0,'0'0'1072'0,"0"0"-864"0,-7 4-208 0,7-4 0 16,-9 4 2768-16,9-4 512 0,0 0 112 0,0 0 0 15,0 0-2400-15,0 0-480 0,0 0-112 0,0 0-16 16,0 0-48-16,0 0-16 0,-6-8 0 0,6 8 0 16,0 0 32-16,-3-12 0 0,1 0 0 0,-1 2 0 15,3 10 160-15,0 0 48 0,0 0 0 0,-5-9 0 16,5 9 208-16,-8-6 64 0,8 6 0 0,-10-3 0 16,-1-3-240-16,1 2-32 0,1 2-16 0,-3 3 0 15,0 4-240-15,-1 3-48 0,-1 0-16 0,-1 0 0 16,2 0-240-16,0 1 144 0,-2 1-144 0,2 3 128 15,1 2-128-15,0 0 0 0,0 0 0 0,5 0 0 16,1 2 0-16,1 0 0 0,-1-1 0 0,-1-1 0 16,1 1 0-16,2 1 0 0,2 1 0 0,2-2 0 15,0-3 0-15,2 1 0 0,-1-3 0 0,3 0 0 0,-3 0 0 16,2-1 0-16,-1-1 0 0,2-1 0 0,-4-8 0 0,6 11 128 16,-1-5-128-16,3-1 192 0,-8-5-32 0,0 0 0 15,11 4 0-15,2-4 0 0,0 0 32 0,-1-4 16 16,-12 4 0-16,13-5 0 0,0 0-80 0,-1-2-128 15,-2 1 176-15,0-1-176 0,-10 7 0 0,10-9 0 16,-1 0 0-16,0 1 0 0,-2-1 0 0,-2 3 0 16,-5 6 0-16,4-11 0 0,1 2 128 0,0 0-128 15,-5 9 0-15,4-10 0 0,-1-1 160 0,-1 2-160 16,0 0 128-16,-1 2-128 0,-1 7 128 0,1-9-128 16,1 0 0-16,-2 9 128 0,0 0-128 0,0 0 128 15,0 0-128-15,0 0 128 0,4-6-128 0,-4 6 192 16,0 0-192-16,0 0 192 0,0 0-192 0,7-6 0 15,-7 6 0-15,0 0 0 0,0 0 0 0,0 0 0 16,12 4-128-16,-12-4 128 0,8 7 0 0,-8-7 0 0,5 12-144 0,-1-1 144 16,-1 2 0-16,-2-1 0 0,-1 0 0 0,-1 1 0 15,-1 0 0-15,1 0 0 0,0 0 0 0,1 3 0 16,0-2 0-16,0 0 0 0,1 1 0 0,-1-1 0 16,0 2 0-16,0-1 0 0,1 1 0 0,1 1 0 15,-2-3 128-15,1 2-128 0,0-2 176 0,-1 2-176 16,0-1 144-16,0 2-144 0,-1 0 0 0,0-2 144 15,-2-1-144-15,0 0 0 0,0-1 0 0,-3-2 0 16,0-1 0-16,-1 1 0 0,-1-3 128 0,-1-1-128 16,1 1-192-16,-2-1-64 0,-3-2 0 0,-3 1-16 15,-2-3-384-15,0 0-80 0,-2-2-16 0,-1-1 0 16,-2 1-2304-16,2-3-464 0</inkml:trace>
  <inkml:trace contextRef="#ctx0" brushRef="#br5" timeOffset="203424.43">14828 13315 24879 0,'0'0'2208'0,"0"0"-1760"0,-9 3-448 0,9-3 0 15,0 0 2176-15,-7 7 368 0,1-1 64 0,6-6 16 16,0 0-2272-16,-5 9-352 0,-1 0-256 0,-1 0 32 16,-2 2 80-16,0 1 16 0,0-1 0 0,0 4 0 15,-2 0 128-15,2 4 0 0,0-2-144 0,-3 2 144 16,-1-3 0-16,0 6 0 0,-1 3 128 0,1 2-128 15,0 2 272-15,0 2-16 0,-2-1-16 0,4 3 0 16,-1 1-80-16,3-2-16 0,1-5 0 0,3 1 0 16,1-1 176-16,2 1 16 0,1-6 16 0,1-1 0 15,1-2-80-15,2 1-16 0,0-3 0 0,1 2 0 16,-1-4-256-16,3-1 160 0,0 0-160 0,1-1 128 0,-2 2-128 16,1 0 0-16,1-3 0 0,-1 1 0 0,1 1-224 0,2 2-32 15,3-2 0-15,0 1 0 16,-1-4-384-16,1 4-64 0,1-5-32 0,1 3 0 15,3-2-336-15,-2-2-64 0,-4-3-16 0,3-3 0 16,1-2-1808-16,-2-1-368 0</inkml:trace>
  <inkml:trace contextRef="#ctx0" brushRef="#br5" timeOffset="203925.63">14757 13806 5519 0,'0'0'240'0,"0"0"64"15,0 0-304-15,0 0 0 0,0 0 0 0,0 0 0 0,0 0 7392 0,0 0 1424 0,0 0 272 0,12-3 64 16,1 2-7568-16,2 1-1584 0,1-3-192 0,1 2-112 15,0 0 304-15,1-1 0 0,0 2 0 0,0-4 0 16,-1 2 0-16,0-2 0 0,0 1 0 0,-2 1 0 16,-1-4 0-16,0 1 0 0,1-1 0 0,-2 2 0 15,-3-1 160-15,-10 5-160 0,0 0 160 0,11 0-160 16,-11 0 128-16,0 0-128 0,0 0 0 0,0 0 144 16,0 0-144-16,0 0 0 0,0 0 0 0,1 14 0 15,-2-1-144-15,-2-1-64 0,-2-2-16 0,0 2 0 16,-3 0-160-16,-1-1-48 0,-2 2 0 0,-1 2 0 15,-2-2-64-15,-2 1-16 0,0 2 0 0,-4 1 0 0,-4 1 192 0,0 1 16 16,-4 2 16-16,4-1 0 0,0-2 288 0,5 0 0 16,2-5-128-16,2 0 128 0,4 2 512 0,4-4 144 15,4 0 48-15,5-3 0 0,-2-8 320 0,8 9 64 16,1-1 0-16,2-3 16 0,4-1-672 0,0-2-144 16,1 2-32-16,2-4 0 0,2 0-256 0,2-2 0 15,0-1-176-15,-1 0 176 0,-1 1-336 0,-1 1 32 16,1-1 16-16,-1 1 0 15,-1-2-576-15,1-1-112 0,-4 2-32 0,1-3 0 16,-2 1-1776-16,1 0-352 0,-2-1-80 0</inkml:trace>
  <inkml:trace contextRef="#ctx0" brushRef="#br5" timeOffset="204357.18">15106 13279 10127 0,'0'0'896'15,"-6"-7"-704"-15,-1 1-192 0,7 6 0 0,-9-5 5744 0,9 5 1104 16,0 0 240-16,-9 0 32 0,9 0-5584 0,0 0-1104 15,-8 8-240-15,3-1-32 0,1 2-160 0,3 2 0 16,-1 1 0-16,2 1 0 0,2 1 0 0,0 3 0 16,3 3 0-16,1-2 0 0,-1-1 0 0,1 1 208 15,1-1-16-15,2 1-16 0,1 0 160 0,4 2 48 16,-1-2 0-16,2 2 0 0,0-3 48 0,0 2 16 16,2 3 0-16,-3 3 0 0,0-1 80 0,-1-2 32 15,1 1 0-15,-1 1 0 0,-1-2-16 0,-3-1 0 16,-5 0 0-16,1 1 0 0,3 1-256 0,-4 1-48 15,-4-3-16-15,0 1 0 0,2-1-224 0,-2 0 0 16,-2-2 0-16,-4 2 0 0,-1 0 0 0,-5-4 0 16,-2 2 0-16,-2-2 0 0,-4-2 0 0,1-1 0 0,-1 0 0 15,-1 1 0-15,0-4-256 0,-1-4-112 0,1-2-16 0,-1 0 0 32,-1-3-2464-32,-1-2-496 0,-11-4-112 0,5-7 0 0</inkml:trace>
  <inkml:trace contextRef="#ctx0" brushRef="#br5" timeOffset="205578.12">16728 17506 4607 0,'0'0'192'0,"0"0"64"0,0 0-256 0,0 0 0 0,0 0 0 0,0 0 0 15,0 0 1376-15,0 0 224 0</inkml:trace>
  <inkml:trace contextRef="#ctx0" brushRef="#br5" timeOffset="205660.7">16693 17472 2751 0,'0'0'256'15,"0"0"-256"-15,0 0 0 0,0 0 0 16,-9-2 2704-16,9 2 496 0,0 0 112 0,-11-2 16 0,2-1-1472 15,9 3-272-15,-9-4-64 0,9 4-6784 16,-9-1-1360-16</inkml:trace>
  <inkml:trace contextRef="#ctx0" brushRef="#br5" timeOffset="212015.14">9237 17360 5519 0,'0'0'496'0,"0"0"-496"0,0 0 0 0,0 0 0 16,10 0 1520-16,-10 0 208 0,12 2 32 0,-12-2 16 16,12 3-1552-16,-12-3-224 0,10 2-208 0,1 2 32 0,-11-4 176 0,10 2 0 15,-10-2 0-15,10 2-128 0,-10-2 512 0,0 0 96 16,16 3 32-16,-4-1 0 0,-12-2 752 0,10 4 144 16,1 0 48-16,-1-1 0 0,1-3-464 0,0-1-96 15,0-1 0-15,2 1-16 0,1-2-480 0,2 2-80 16,-2-2-32-16,0 1 0 0,1-1-288 0,-1 1 160 15,-1 0-160-15,0 2 128 0,-1 0 64 0,0 0 16 16,-2-2 0-16,0 0 0 0,-10 2 192 0,14 2 48 16,-3 0 0-16,0 0 0 0,-11-2-80 0,13-2-16 15,-2 2 0-15,0 0 0 0,-11 0-80 0,14 0-16 16,1-2 0-16,-1 0 0 0,-2 1 192 0,-1 0 16 16,1 1 16-16,1-3 0 0,0 1-96 0,0 0 0 15,2 2-16-15,-1 0 0 0,0 0-192 0,1 0-48 16,-2-2 0-16,0 2 0 0,0 2-128 0,-3 0 0 0,-10-2 0 0,14 0 0 15,1 0 0-15,-2 0 0 0,-1 0 192 0,-2 0-64 16,-1-2 304-16,2 2 48 0,-1 0 16 0,0-2 0 16,-10 2-16-16,13-3 0 0,1 2 0 0,-1-3 0 15,-3 0-256-15,0 1-48 0,0 1-16 0,0 0 0 16,2 0-160-16,-1-1 0 0,0 1 144 0,-1 2-144 16,-10 0 0-16,12-2 144 0,-12 2-144 0,13-2 0 15,-3-1 128-15,-10 3-128 0,0 0 0 0,12-1 0 16,-12 1 240-16,11 2-64 0,-11-2-16 0,10 0 0 15,-10 0 192-15,0 0 32 0,0 0 16 0,11-1 0 16,-11 1 0-16,10 0 0 0,-10 0 0 0,12 0 0 16,-12 0-224-16,11 0-48 0,-11 0-128 0,11 3 192 15,-11-3-192-15,10 0 128 0,-10 0-128 0,0 0 0 0,11 0 0 0,-11 0 128 16,0 0-128-16,0 0 0 0,10 0 128 0,-10 0-128 16,9-3 176-16,-9 3-176 0,0 0 224 0,0 0-64 15,12 0-16-15,-12 0 0 0,10-1-144 0,-10 1 160 16,11 0-160-16,-11 0 160 0,10-4-160 0,-10 4 192 15,11 0-192-15,-11 0 192 0,9-3-192 0,1 1 0 16,2 4 0-16,-2-2 0 0,-10 0 0 0,12 0 0 16,0 2 0-16,0-2 0 0,-12 0 0 0,11 0 0 15,-11 0 0-15,12 1 0 0,-1-1 0 0,-11 0 128 16,9-1-128-16,-9 1 0 0,10 2 0 0,1-2 128 16,-11 0-128-16,10-1 0 0,-10 1 128 0,13 0-128 15,0-1 128-15,-1-1-128 0,-3 2 0 0,3-2 0 16,-2 0 0-16,-10 2 0 0,10-2 128 0,-10 2-128 0,12 0 0 0,-3-2 128 15,-9 2 0-15,11-2 0 0,-11 2 0 0,11-1 0 16,0-1 96-16,-1 1 16 0,-10 1 0 0,12-3 0 16,-1 1-32-16,-2-2 0 0,-9 4 0 0,11-3 0 15,0 1-208-15,-11 2 176 0,10-2-176 0,-10 2 160 16,12-4-160-16,0 3 0 0,-2 0 144 0,-10 1-144 16,0 0 0-16,11-3 0 0,-1 2 0 0,-10 1 128 15,12-3-128-15,-2 2 176 0,-10 1-176 0,12 0 192 16,-2-1-16-16,-10 1 0 0,12 0 0 0,-2 0 0 15,-10 0 16-15,14-2 16 0,-3 1 0 0,0 1 0 16,-11 0-32-16,13 0-16 0,0-1 0 0,-2 1 0 16,0 0-32-16,-2-2-128 0,-9 2 192 0,12-2-64 15,0 2-128-15,-2 0 0 0,-10 0 0 0,10 0 128 0,1 0-128 16,1-2 0-16,-1 0 0 0,0 1 0 0,-11 1 0 16,9 0 0-16,-9 0 0 0,13-2 128 0,0 0-128 0,-1 0 0 15,-12 2 144-15,11-1-144 0,-2 0 176 0,1-3-48 16,-10 4 0-16,13-3 0 0,-2 3-128 0,1-2 192 15,0 0-192-15,0 1 192 0,-12 1-192 0,13 0 0 16,-2-1 144-16,-11 1-144 0,12 0 0 0,0 0 0 16,-12 0 0-16,12 0 128 0,-12 0-128 0,11 0 0 15,0-3 128-15,-11 3-128 0,10-1 0 0,-10 1 128 16,12 0-128-16,-2 0 0 0,-10 0 128 0,9-3-128 16,-9 3 128-16,11-2-128 0,-11 2 176 0,10-3-48 15,-10 3 0-15,12-3 0 0,-12 3-128 0,12-2 160 16,-12 2-160-16,11-2 160 0,-11 2-160 0,12-1 0 0,0 0 0 15,-12 1 128-15,12-1-128 0,-12 1 0 0,11-2 0 0,0 0 0 16,-11 2 0-16,12-3 0 0,-12 3 0 0,11-1 0 16,0-2 0-16,-11 3 128 0,11 0-128 0,0-1 0 15,-11 1 128-15,10-1-128 0,-10 1 0 0,11-2 128 16,-11 2-128-16,12 0 160 0,-1-2-160 0,0 0 160 16,-1 1-160-16,-10 1 0 0,11-1 0 0,-11 1 0 15,11-2 0-15,0 2 0 0,-11 0 0 0,11 0 0 16,0 0 0-16,-11 0 0 0,10 0 0 0,-10 0 0 15,12 0 0-15,-12 0 0 0,0 0 0 0,13-2 0 16,-1 0 0-16,-2 1 128 0,-10 1-128 0,11-1 0 16,-11 1 128-16,0 0-128 0,10-3 0 0,-10 3 128 15,11-2-128-15,-11 2 0 0,11-2 144 0,-2 1-144 16,-9 1 0-16,0 0 144 0,12-1-144 0,-12 1 0 0,12 0 128 16,-12 0-128-16,0 0 0 0,12 0 0 0,-12 0 128 0,10-3-128 15,-10 3 0-15,9-2 0 0,-9 2 0 0,0 0 0 16,12-2 128-16,-12 2-128 0,10 0 128 0,-10 0-128 15,0 0 144-15,11-2-144 0,-11 2 176 0,10-2-176 16,-10 2 192-16,11 0-192 0,-11 0 144 0,0 0-144 16,11 0 0-16,0 0 144 0,-11 0-144 0,0 0 0 15,10 0 0-15,-10 0 0 0,12-1 0 0,-12 1 0 16,0 0 0-16,10-1 0 0,-10 1 128 0,0 0-128 16,11-3 192-16,-11 3-64 0,0 0-128 0,9-2 0 15,-9 2 0-15,0 0 0 0,0 0 0 0,10-2 128 16,-10 2-128-16,0 0 0 0,12 0 160 0,-12 0-160 15,10 0 192-15,-10 0-192 0,11-2 0 0,-11 2 0 0,12-2 0 16,-2 2 0-16,-10 0 0 0,0 0 0 0,12-1 0 0,-12 1 0 16,0 0 0-16,12-1 0 0,-12 1 0 0,10-3 0 15,-10 3 0-15,10-3 0 0,-10 3 0 0,11-1 0 16,-11 1 0-16,0 0 0 0,10-1 0 0,-10 1 0 16,11 0 0-16,-11 0 0 0,13-1 0 0,-3 1 0 15,-10 0 0-15,11 0 0 0,-1 0 0 0,-10 0 0 16,10-2 0-16,2 2 0 0,0 0 0 0,-2-1 0 15,-10 1 128-15,0 0-128 0,12-1 0 0,-1-1 0 16,-11 2 128-16,10-1-128 0,-10 1 0 0,10-1 0 16,3-2 144-16,-13 3-144 0,0 0 0 0,12-1 144 15,-1 1-144-15,-1 0 0 0,-10 0 0 0,12-1 0 16,-12 1 0-16,10 0 0 0,-10 0 0 0,12 0 0 16,1-2 0-16,-3 2 0 0,-10 0 0 0,11-2 0 0,-11 2 0 0,10-2 0 15,-10 2 0-15,11 0 0 0,-11 0 0 0,0 0 0 16,11-1 0-16,-1 0 0 0,-10 1 176 0,10 0-48 15,-10 0-128-15,0 0 192 0,0 0-192 0,12-3 0 16,-12 3-144-16,10-3 144 0,-10 3 0 0,11-1 0 16,-11 1 0-16,0 0 0 0,10-1 0 0,-10 1 0 15,0 0 0-15,12-1 0 0,-12 1 0 0,10-2 0 16,-10 2 0-16,11-2 0 0,-11 2 0 0,10-2 0 16,-10 2 0-16,10-2 0 0,-10 2 0 0,11-3 0 15,-11 3 0-15,10-2 0 0,-10 2 0 0,11-2 0 16,-11 2 0-16,11-2 0 0,-11 2 0 0,0 0 0 15,0 0 128-15,11-3-128 0,-11 3 0 0,10-1 128 16,-10 1-128-16,0 0 0 0,12-4 128 0,-2 1-128 0,-10 3 0 16,14 0 0-16,-4-2 0 0,-10 2 0 0,12-2 0 0,-2 1 0 15,1-2 0-15,-11 3 0 0,13-1 0 0,-3 0 0 16,-10 1 0-16,13-2 0 0,-1 1 0 0,-2 0 0 16,-10 1 0-16,12-1 0 0,0-1 0 0,-2 1 0 15,-10 1 128-15,11 0-128 0,-11 0 0 0,13 0 0 16,-2-1 144-16,-11 1-144 0,0 0 0 0,13-2 144 15,0 1-144-15,-1 0 0 0,-1 1 0 0,-1 0 0 16,-1-3 0-16,0 2 0 0,-9 1 0 0,13-1 0 16,-1-1 0-16,0 2 160 0,-2-2-160 0,1 0 160 15,-11 2-160-15,11-2 0 0,0-2 0 0,0 1 128 16,-11 3-128-16,11-2 0 0,-11 2 0 0,12-4 0 16,-2 0 0-16,-10 4 0 0,10-4 0 0,0 1 0 0,-10 3 0 15,11-2 0-15,-2-2 0 0,1 0 0 0,-10 4 0 0,11-3 160 16,-2-1-160-16,-9 4 160 0,12-5-160 0,-1 1 0 15,-2 0 0-15,-9 4-176 0,10-5 176 0,1 0 0 16,-1 0 0-16,-1 1 0 0,-9 4 0 0,11-6 0 16,-1 1 0-16,-1 3 0 0,-9 2 0 0,11-6 0 15,-2 3 0-15,0-1 0 0,-9 4 0 0,10-6 0 16,-2 1 0-16,-8 5 128 0,11-6-128 0,-1 0 0 16,-10 6 128-16,12-5-128 0,-1 0 0 0,0 1 144 15,-11 4-144-15,13-4 0 0,0 0 0 0,-4 2 0 16,-9 2 0-16,9-6 0 0,2 1 0 0,-1 3 0 15,-1-4 0-15,-9 6 0 0,9-3 0 0,2 0 0 16,-11 3 0-16,10-4 0 0,-10 4 128 0,11-7-128 16,-1 1 0-16,-1 1 0 0,-9 5 128 0,11-5-128 0,-2 1 0 15,0-2 0-15,-9 6 0 0,10-4 128 0,1-1-128 0,-2 0 0 16,-1-1 0-16,1 2 0 0,-9 4 0 0,10-7 0 16,-2 2 160-16,0 0-160 0,1 1 128 0,-9 4-128 15,10-5 0-15,-2 1 0 0,0-3 0 0,-8 7 0 16,0 0 0-16,10-5 0 0,-10 5 0 0,11-7 0 15,-3 1 0-15,0 1 0 0,-8 5 0 0,9-6 0 16,-9 6 0-16,7-5 0 0,0-1 0 0,-7 6 0 16,9-6 128-16,-1 3-128 0,0-4 128 0,-8 7-128 15,8-5 0-15,-8 5 0 0,10-5 0 0,-1 1 0 16,-9 4 0-16,11-5 0 0,-4 1 0 0,-7 4 0 16,0 0 0-16,12-6 0 0,-3 2 0 0,-9 4 0 15,9-3 0-15,-9 3 0 0,11-8 0 0,-3 3 0 0,-8 5 0 0,10-7 0 16,0 3 0-16,-2-2 0 0,-8 6 0 0,11-6 0 15,-3 1 0-15,-8 5 0 0,6-5 0 0,-6 5 0 16,11-8 0-16,-4 3 0 0,-7 5 0 0,9-7 0 16,-2 2 0-16,-7 5 0 0,12-2 0 0,-4-4 0 15,-8 6 0-15,0 0 0 0,7-7 0 0,-7 7 0 16,7-7 128-16,-7 7-128 0,8-7 0 0,0 4 0 16,1-4 0-16,-2 1 0 0,-7 6 0 0,8-7 0 15,-3 0 0-15,2 1 0 0,1 2 0 0,-8 4 128 16,8-6-128-16,-8 6 0 0,7-7 0 0,0-2 0 15,-2 2 0-15,-5 7 0 0,8-6 0 0,-3-1 0 16,-5 7 0-16,0 0 0 0,5-6 0 0,1 1 0 16,-1-3 0-16,0 3 0 0,-5 5 128 0,5-7-128 15,-1 1 128-15,-4 6-128 0,7-10 0 0,-2 4 0 0,-5 6 0 0,5-8 0 16,-1-1 0-16,1 1 0 0,1 2 0 0,-6 6 0 16,5-7 0-16,-5 7 0 0,5-10 0 0,0 2 0 15,-5 8 0-15,5-8 0 0,-5 8 0 0,7-9 0 16,-2 1 0-16,0 2 0 0,-5 6 0 0,4-8 0 15,-4 8 0-15,4-9 0 0,-4 9 0 0,4-10 0 16,0 1 0-16,0 0 128 0,-1 0-128 0,-3 9 0 16,3-9 0-16,1 2 0 0,0-3 128 0,0 2-128 15,-4 8 0-15,5-9 0 0,1 1 0 0,-6 8 0 16,5-9 0-16,-5 9 0 0,6-9 0 0,-6 9 0 16,6-7 0-16,-6 7 0 0,5-10 0 0,-5 10 0 15,0 0 0-15,6-9 0 0,-6 9 0 0,5-9 0 16,-5 9 0-16,4-8 0 0,-4 8 0 0,4-9 0 0,-4 9 0 0,3-11 0 15,0 2 144-15,-3 9-144 0,2-9 0 0,1 0 144 16,-1 0-144-16,-2 9 0 0,4-11 144 0,-1 2-144 16,-1-1 0-16,1 1 144 0,0 1-144 0,1 0 0 15,-4 8 0-15,5-9 128 0,-1 0-128 0,0 2 0 16,0-2 0-16,-1 1 0 0,1 2 0 0,0-1 0 16,-4 7 0-16,5-9 0 0,1-1 0 0,-1 2 0 15,-1 0 0-15,1 0 0 0,0-2 0 0,0 2 0 16,1-1 0-16,-1 2 0 0,0 0 0 0,0-1 0 15,-1 0 0-15,0-1 0 0,0 2 0 0,0 1 0 16,-1-5 0-16,-1 4 128 0,-2 7 0 0,4-10 0 16,0 3 0-16,-4 7 0 0,3-8-128 0,-3 8 0 15,4-11 0-15,-4 11 0 0,3-6 0 0,-3 6 0 16,0 0 0-16,4-11 0 0,0 2 0 0,-4 9 0 0,3-9 0 0,-3 9 0 16,4-9 0-16,-4 9-176 0,4-12 176 0,0 3-128 15,1 0 128-15,-5 9 0 0,5-9 0 0,-5 9 0 16,5-9 0-16,0-2 0 0,1 2 0 0,-6 9 0 15,6-9 0-15,-1 0 0 0,-5 9 0 0,6-12 0 16,-6 12 0-16,6-10 0 0,-1-1 128 0,-5 11-128 16,4-9 0-16,-4 9 0 0,4-10 0 0,0 1-128 15,-4 9 128-15,3-11 0 0,-3 11 0 0,4-10 0 16,0 1 0-16,-4 9 0 0,3-11 0 0,-3 11 0 16,4-10 0-16,0 1 0 0,0 0 128 0,1 1-128 15,-5 8 0-15,8-9 0 0,0 0 0 0,-1 1 0 16,-2 1 0-16,0 1 0 0,0-2 0 0,-5 8-128 15,5-8 128-15,1 2 0 0,-2-1 0 0,-4 7 0 16,0 0 0-16,6-8 0 0,1 2 0 0,-1-2 0 0,1 3 0 0,-7 5 0 16,6-7 0-16,1 1 0 0,-1 2 0 15,-1-4 0-15,1 0 0 0,-6 8 0 0,0 0 0 0,7-8 0 16,0-1 0-16,-1 1 0 0,1 2 0 0,-2-1 0 16,-1 1 0-16,1-1 0 0,-5 7 0 0,7-9 192 15,-1 0 0-15,1 2-16 0,-7 7-176 0,6-6 0 16,1-3 0-16,-2 4 0 0,-5 5 0 0,7-4-144 15,-2-3 144-15,-5 7-208 0,6-6 208 0,0 0-144 16,-1 0 144-16,0-2-128 0,0 2 128 0,-5 6 0 16,7-4 0-16,-7 4 128 0,8-8-128 0,-2 3 0 15,-6 5-176-15,7-7 176 0,-7 7 0 0,6-6 0 0,-1-1 0 0,-5 7 0 16,7-6 0-16,-7 6 0 0,6-8 0 0,2 1 0 16,-8 7 0-16,8-5 0 0,-8 5 0 0,9-7 0 15,-9 7 0-15,9-6 0 0,-1 1 0 0,0 0 0 16,-8 5 0-16,9-6 0 0,-9 6 0 0,10-4 0 15,-10 4 0-15,10-5 0 0,-10 5-128 0,10-4 128 16,-10 4 0-16,10-5 0 0,-10 5 0 0,11-4 0 16,-2 0 0-16,-9 4 0 0,10-5 0 0,-10 5 0 15,11-4 0-15,-2 0 0 0,-9 4 0 0,10-2 0 16,1-2 0-16,-2 0 0 0,0 1 0 0,-9 3 0 16,11-5 0-16,-11 5 0 0,13-5 0 0,-3 2 0 15,-10 3 0-15,10-4 0 0,1 2 0 0,-11 2 0 16,10-4 0-16,-10 4 0 0,11-3 0 0,-1 0 0 15,-10 3 0-15,0 0 0 0,0 0 0 0,12-3 0 0,1 0 0 0,-3 0 0 16,-10 3 0-16,9-1 0 0,-9 1 0 0,14-3 0 16,-1 0 0-16,-3 0 0 0,-10 3 0 0,12-4 0 15,-2 0 0-15,1 1 0 0,-11 3 0 0,11-3 0 16,0-1 0-16,-11 4 0 0,10-6 0 0,1 3 0 16,-1 0 0-16,-10 3 0 0,9-1 0 0,-9 1 0 15,11-4 0-15,-11 4 0 0,11-2 0 0,-11 2 0 16,12-1 0-16,-2-1 0 0,-10 2 0 0,11-2 0 15,-11 2-128-15,10-1 128 0,-10 1 0 0,12-1 0 16,-1 1 0-16,-11 0 0 0,10-3 0 0,-10 3 0 16,12-3 0-16,-2 2 0 0,-10 1 0 0,12-4 0 15,-2 2 0-15,1-1 0 0,-11 3 0 0,13-3 0 16,-2-1 0-16,1 2 0 0,-1-1 0 0,-1 2 0 16,0 0 0-16,1 1 0 0,1-4 0 0,-1 1 0 0,0 3 0 15,1-3 0-15,-1 2 0 0,0 0 0 0,-1 0 0 0,1 1 0 16,0-4 0-16,0 2 0 0,-11 2 0 0,11-1 0 15,1 0 0-15,0-1 0 0,0 1 0 0,-1 0 0 16,2 0 0-16,0-1 0 0,1 1 0 0,-3 0 0 16,0-1 0-16,-1 1 0 0,1 0 0 0,0-1 0 15,1 1 0-15,0 1 0 0,-2-4 0 0,-1 2 0 16,0-1 0-16,-9 3 0 0,12-1 0 0,0-2 0 16,0 0 0-16,-2 1 0 0,-10 2 0 0,12-4 0 15,0 1 0-15,-1 1 0 0,-2-2 0 0,0 1 0 16,1 1 0-16,0-2 0 0,0 1 0 0,1 3 0 15,-1-4 0-15,1 2 0 0,1-1 0 0,-1 0 0 0,0 2 0 16,0-2 0-16,1 2 0 0,0-1 0 0,-2-1 0 0,2-1 0 16,1 0 0-16,0 1 0 0,0 1 0 0,0 1 0 15,0 1 0-15,0-3 0 0,0 0 0 0,0 2 0 16,-1 1 0-16,1-3 0 0,1 2 0 0,1 0 0 16,-1 0 0-16,0 1 0 0,1-3 0 0,-1 3 0 15,0-1 0-15,1 1 0 0,-2-2 0 0,0 2 0 16,-1 0 0-16,-1 0 0 0,0-1 0 0,-1 1 0 15,-10 0 0-15,13 0 0 0,-1-1 0 0,0 1 0 16,-2 0 0-16,2-2 0 0,0 1 0 0,-1 0 0 16,1 0 0-16,0-2 0 0,0 0 0 0,1 1 0 15,1-1 0-15,2 0 0 0,-2 0 0 0,3-1 0 16,0 1 0-16,1-1 160 0,0 2-160 0,1-4 0 16,-4 4 0-16,1 0-176 0,0 1 176 0,2 0 0 0,1-2 0 15,1 2 0-15,-3-2 0 0,1 2 0 0,0-2 128 0,1 3-128 16,-2 0 128-16,1 0-128 0,0-1 128 15,-1 1-128-15,0-3 0 0,-1 2-128 0,-1 1 0 0,1-2 0 16,-2-4 128-16,2 5 0 0,-2-3 0 0,2 0 0 16,1-1 0-16,1 1 0 0,0 0 0 0,3 2 0 15,1-4 0-15,-1 2 0 0,0 1 128 0,1 0-128 16,3-1 0-16,0 1 0 0,-3 2 0 0,1 1 0 16,0-1 0-16,0 1 0 0,2-2 0 0,-3 0 0 15,-1-2 128-15,-2 0-128 0,1 1 128 0,-1 0-128 16,0-1 0-16,0 1 0 0,0 0 0 0,-1 1 0 15,1-2 0-15,1 0 0 0,1 0 0 0,1 0 0 16,1 0 0-16,2 2 0 0,0-1 0 0,1 0 0 0,0 0 0 16,-1-1 0-16,-2 1 0 0,3-1-128 0,3-1 128 0,1 0-128 15,0-1 128-15,-1 3-128 0,-3-4 128 0,-1 3 0 16,-2 1 0-16,-1-2 0 0,-1 1 0 0,0 0 0 16,-2 3 0-16,1-1 0 0,0-1 0 0,-1 0 0 15,1 2 0-15,1-2 0 0,-2 1 0 0,-1 0 0 16,-1 2 0-16,2-2 0 0,0 1 0 0,1-1 0 15,-2 1 0-15,0-3 0 0,2 1 0 0,-2 3 0 16,-1-2 0-16,0 2 0 0,0-3-128 0,-2 2 128 16,-2-2-128-16,2 1 128 0,-2-1-256 0,0 2 48 15,-1 0 0-15,-1-2 0 16,0 0-304-16,-1 2-64 0,1 1-16 0,-1-3 0 16,1 2-928-16,-1 0-176 0,0-1-32 0,2 2-16 15,0-2 624-15,1 1 128 0,1-1 32 0,2 1 0 16,0-3-1072-16,2 1-208 0,1-2-32 0,5 0-15392 0</inkml:trace>
  <inkml:trace contextRef="#ctx0" brushRef="#br5" timeOffset="213898.17">18019 14643 12319 0,'0'0'544'0,"0"0"112"0,0 0-528 0,0 0-128 0,0 0 0 15,0 0 0-15,0 0 1056 0,-9 0 176 16,9 0 48-16,0 0 0 0,0 0-832 0,0 0-144 0,0 0-48 0,0 0 0 16,0 0 512-16,0 0 112 0,-8-7 16 0,8 7 0 15,0 0-288-15,0 0-48 0,0 0-16 0,0 0 0 16,0 0 48-16,0 0 16 0,0 0 0 0,0 0 0 16,0 0-32-16,0 0 0 0,0 0 0 0,0 0 0 15,0 0 224-15,0 0 32 0,0 0 16 0,0 0 0 16,0 0 96-16,0 0 16 0,0 0 0 0,0 0 0 15,0 0-368-15,0 0-64 0,0 0-16 0,10-6 0 16,3 0-272-16,-1 4-64 0,0 0-16 0,-2 2 0 16,1 0-32-16,-1 0 0 0,-10 0 0 0,13 0 0 15,0 0 128-15,0 0 32 0,0 0 0 0,0-2 0 16,0 1-112-16,-2 1-32 0,-1-2 0 0,0 1 0 0,2-2 48 16,-1 2 0-16,-1 0 0 0,2-1 0 0,0 2 128 0,1 0 48 15,1-2 0-15,2 2 0 0,0-1 32 0,4 1 16 16,1-2 0-16,1 2 0 0,3-1-144 0,2 0-16 15,2 1-16-15,1 0 0 0,1 0-240 0,0-2 128 16,1 2-128-16,-1-1 0 0,-1 0 208 0,-1-2-48 16,-1 0-16-16,0 1 0 0,-2-1 112 0,1-1 32 15,1 0 0-15,-1 1 0 0,0 0-32 0,3-1-16 16,2 0 0-16,0 0 0 0,2-1-240 0,1 0 128 16,2 0-128-16,-1-1 0 0,0 2 0 0,-3-2 0 15,0 1 0-15,-3-1 0 16,-3 1-1248-16,-1 0-192 0,-2-3-32 0,-3 2-11040 15,-3-1-2208-15</inkml:trace>
  <inkml:trace contextRef="#ctx0" brushRef="#br5" timeOffset="214732.02">13454 14718 11055 0,'0'0'976'0,"0"0"-784"16,0 0-192-16,0 0 0 0,0 0 2624 0,0 0 464 16,0 0 112-16,0 0 0 0,0 0-1664 0,0 0-320 15,0 0-80-15,0 0-16 0,0 0-320 0,12 0-64 16,-1 0-16-16,0-1 0 0,1 0 48 0,2-1 0 16,1 1 0-16,3 0 0 0,1-1 304 0,4 1 64 15,1 1 16-15,4 0 0 0,0-2-320 0,4-2-48 16,2-2-16-16,0 2 0 0,2-1-256 0,1 1-64 15,-2-1-16-15,0 0 0 0,-1 1-272 0,1-1-160 16,2-2 192-16,-1 2-192 0,-1 2 0 0,3-2 0 16,0 1 0-16,1 3 0 15,-5-3-384-15,-2 2-64 0,0-1-32 0,-5 2 0 16,-5-1-816-16,-1 1-176 0,-3 1-16 0,-2 0-16 16,0 0-1488-16,-2 1-288 0,-1 1-64 0</inkml:trace>
  <inkml:trace contextRef="#ctx0" brushRef="#br5" timeOffset="-214112">12852 14375 9215 0,'0'0'400'0,"0"0"96"0,0 0-496 0,0 0 0 16,0 11 0-16,0-1 0 0,1 1 4944 0,2 0 896 16,-2 5 176-16,2 0 48 0,-1-1-4464 0,2 1-896 15,0 1-192-15,2 1-16 0,-1 2-368 0,0-1-128 16,1 0 0-16,0 0 144 0,-1 2-144 0,0-4 0 16,0 2 0-16,1-2 128 0,-3 3-128 0,0-3 0 15,-2-3 0-15,1 5-176 16,-2-4-1040-16,0 1-192 0,-2-2-64 0</inkml:trace>
  <inkml:trace contextRef="#ctx0" brushRef="#br5" timeOffset="-212746.46">13642 16083 11055 0,'0'0'480'0,"-9"4"112"15,-4-4-464-15,1 1-128 0,3 1 0 0,0-1 0 0,9-1 3792 0,-9 0 752 16,9 0 128-16,0 0 48 0,0 0-3920 0,0 0-800 16,0 0 0-16,0 0-256 0,0 0 256 0,0 0 0 15,0 0 0-15,10-1 0 0,2 1 272 0,0 0 16 16,-1-2 0-16,2 2 0 0,3 3 208 0,-2 0 32 0,0-1 16 0,2 1 0 16,4-2 240-16,1 0 48 0,-2 1 16 0,4 0 0 15,1 1-240-15,1 1-48 0,-1-4-16 0,0 1 0 16,0 2-80-16,1-1-16 0,-2 1 0 0,2 0 0 15,1-3-160-15,1 0-32 0,2 0-16 0,1-2 0 16,1 1-240-16,2-2 128 0,2 1-128 0,0-2 0 16,-1 0 128-16,-1 1-128 0,-3-2 0 0,-2 1 144 15,0-1-144-15,-3 0 0 0,-5 0 144 0,0-1-144 16,-3 1 0-16,-3 0-288 0,-2 0 48 0,-3 1 16 16,-9 4-2288-16,0 0-464 0,0 0-96 15,0 0 0-15</inkml:trace>
  <inkml:trace contextRef="#ctx0" brushRef="#br5" timeOffset="-211808.61">12557 15757 3679 0,'0'0'160'0,"0"0"32"0,0 0-192 0,0 0 0 0,0 0 0 16,0 0 0-16,0 0 3264 0,-9 0 624 15,0 0 112-15,9 0 32 0,0 0-1856 0,-9 3-384 0,0 1-64 0,0 0 0 16,0 1-528-16,-2 1-112 0,1 2 0 0,-2 0-16 15,-2 0-32-15,2 4 0 0,0 3 0 0,1 0 0 16,-1 0-576-16,0 2-112 0,2 0-32 0,-1 1 0 16,1 2-320-16,-1 1 0 0,2 0 0 0,1 1 0 15,2-1 0-15,1 1 0 0,-1-3 0 0,4 1 0 16,1-2 0-16,1-1 0 0,1 0 0 0,3 1 0 16,0-2 0-16,2-2 0 0,1 1 0 0,1-2 0 15,1-1 0-15,4-2-128 0,2 0 128 0,1-3 0 16,1-2 0-16,1-1 0 0,2 0 0 0,1-4 0 15,1 0 0-15,1-4 0 0,3-1 0 0,-1 1 128 16,-1-4 0-16,-1-1 0 0,-1-3 0 0,3 2 0 16,0-2 64-16,-3-1 0 0,-4-1 16 0,-1-2 0 0,0 0 80 15,-4 2 16-15,-3 0 0 0,0-3 0 0,-4-1-144 0,-1-1-32 16,-1 0 0-16,-2-2 0 0,-2 0-128 0,-3 0 0 16,-2-1 0-16,0 0 0 0,-3 0 0 0,-1 1 0 15,-2-1 0-15,-2 1 0 0,-3 4-224 0,1 4 80 16,-2 0 16-16,-3 2 0 0,-1 1 128 0,1 3-160 15,-1 3 160-15,0 2-160 16,0-1-272-16,3 3-48 0,3 3-16 0,4-1 0 16,0 1-480-16,2 0-112 0,9-3 0 0,0 0-8064 15,0 0-1616-15</inkml:trace>
  <inkml:trace contextRef="#ctx0" brushRef="#br5" timeOffset="-211478.43">12849 16202 16575 0,'0'0'1472'0,"0"0"-1168"0,0 0-304 0,0 0 0 16,0 0 4288-16,0 0 816 0,0 0 144 0,0 0 48 16,4 10-3632-16,-4-10-704 0,7 11-160 0,-7-11-32 0,8 11-352 0,-2-3-80 15,-6-8-16-15,5 11 0 0,-5-11-320 0,4 11-208 16,-4-11 16-16,3 13 16 0,-3-2-176 0,0-11-32 16,0 13-16-16,0-13 0 15,-3 9-368-15,3-9-64 0,0 0 0 0,0 0-16 16,0 0-112-16,0 0 0 0,0 0-16 0,0 0-13360 15</inkml:trace>
  <inkml:trace contextRef="#ctx0" brushRef="#br5" timeOffset="-211042.72">13027 15816 7359 0,'0'0'656'0,"1"-10"-528"0,-1 10-128 0,0-10 0 16,0 10 5648-16,0-9 1104 0,0 9 224 0,0 0 32 15,0 0-5568-15,0 0-1120 0,0 0-320 0,0 0 144 32,0 0-656-32,0 0-144 0,0 0-32 0,0 0 0 0,0 0 496 0,-3 11 192 0,0 0-128 0,-1 0 128 15,-2 1 448-15,0-1 160 0,-1 2 32 0,2 0 16 16,0-1 80-16,0 0 16 0,0 0 0 0,1-1 0 16,4-11-368-16,-3 9-80 0,0 2-16 0,3-11 0 15,0 10-288-15,0-10 128 0,0 0-128 0,0 0 0 16,0 0 0-16,8 9 0 0,1-3 0 0,0-2 0 15,-9-4-272-15,12 1 32 0,0-1 16 0,-2-1 0 16,1-1 224-16,1 1-176 0,2 0 176 0,-1-1-160 16,-1 2 160-16,-2 0 0 0,0 0 0 0,4 0 0 15,-3 3 0-15,-2 1 0 0,-9-4 0 0,11 8 0 16,-1 1 0-16,-2 0 0 0,-1 1 0 0,-2 1 0 0,0-1 0 0,-1 2 0 16,0 0 0-16,-2 1 128 0,1 0 16 0,-2 0 16 15,1 0 0-15,-4-3 0 0,-3 3-16 0,1-1 0 16,3 0 0-16,-3 0 0 0,-3-1 0 0,-2 0 0 15,-1 0 0-15,0-1 0 0,-2-1-144 0,1 0 0 16,2-3 144-16,-3 0-144 0,-1-1 0 0,0 0 0 16,-1-2-192-16,0 1 64 15,-2-4-1168-15,-1-2-240 0,-1-2-32 0,1 0-8336 16,1 0-1664-16</inkml:trace>
  <inkml:trace contextRef="#ctx0" brushRef="#br5" timeOffset="-210837.67">12950 15798 21183 0,'0'0'1888'0,"12"0"-1504"0,-2-4-384 0,0 1 0 16,1 1 4432-16,2 0 816 0,3-3 176 0,2 2 16 16,3 2-3872-16,1-3-784 0,1-1-144 0,2 0-48 15,-4 1-288-15,1-1-64 0,3 1-16 0,-2-3 0 16,-1-2-480-16,1 4-112 0,-1 1-16 0,1 0 0 15,-3-2-2576-15,-1-2-528 0</inkml:trace>
  <inkml:trace contextRef="#ctx0" brushRef="#br5" timeOffset="-188513.27">22617 12153 17151 0,'0'0'768'0,"0"0"144"0,0 0-720 0,0 0-192 0,0 0 0 0,0 0 0 16,0 0 1680-16,10-2 304 0,-10 2 64 0,0 0 16 16,0 0-416-16,0 0-96 0,0 0-16 0,0 0 0 15,0 0-304-15,7 9-64 0,-7-9-16 0,1 13 0 16,-1-1-240-16,-1 1-48 0,-3 2-16 0,0 0 0 16,-1 1-80-16,0 2 0 0,-2 3-16 0,1 0 0 15,-1 1-288-15,1 0-48 0,-2 2-16 0,-1 0 0 16,1 1-128-16,-3 2-16 0,0 0-16 0,-1 0 0 15,0 0-48-15,0 3-16 0,1 3 0 0,0-2 0 16,1-2-16-16,-1 0 0 0,0-2 0 0,0-1 0 16,2 0-160-16,1-1 0 0,3-4 144 0,0-2-144 15,0 0 0-15,1-3 0 0,1-1 0 0,3-2-128 16,0-1-432-16,0-12-80 0,3 10 0 0,-3-10-16 16,10 5-1808-16,3-2-352 0,-1-4-80 0</inkml:trace>
  <inkml:trace contextRef="#ctx0" brushRef="#br5" timeOffset="-187829.34">23033 12580 6447 0,'0'0'576'0,"0"0"-576"0,0 0 0 0,0 0 0 16,0 0 4720-16,0 0 832 0,0 0 160 0,0 0 48 15,1-8-4224-15,-1 8-832 0,0-9-160 0,0 9-32 0,0 0-128 0,0 0-32 16,0 0 0-16,0 0 0 16,-4-9 352-16,4 9 80 0,-6-5 16 0,6 5 0 0,-9-5 16 0,1 3 0 15,8 2 0-15,-12 0 0 0,0 3-176 0,1 2-48 16,0 2 0-16,-1-1 0 0,1 3-256 0,-2-1-48 15,1 1-16-15,-3 3 0 0,1 0-16 0,1 3-16 16,1 1 0-16,1 0 0 0,-1-1-240 0,-1 2 144 16,-3 0-144-16,3 1 128 0,3-1-128 0,1 2 0 15,1-4 0-15,3 0 0 0,2-2 0 0,3-2 0 16,0 1 0-16,3-1 0 0,1-1 0 0,2-2 0 16,4-3 0-16,1 0 0 0,-2-1 0 0,3-1 0 15,2-3 0-15,3 0 0 0,3-2 0 0,-1 0-176 16,1-2 176-16,1 0-192 0,1-1 192 0,0 1 0 15,-1-3 0-15,0 0 0 0,-1 0 0 0,0-1-192 0,-2-2 192 0,-2-1-192 16,0 0 192-16,-2-1 0 0,-2-1 0 0,-1 0 0 16,0 0 0-16,-3-2 128 0,-2 1-128 0,-2-2 0 15,-1-2 144-15,-2 1-144 0,-1 2 192 0,-1-2-192 16,-2-2 192-16,-1 2-64 0,-1 2 0 0,-2 2-128 16,-2-2 144-16,0 1-144 0,0 2 0 0,0-1 144 15,-5 0-144-15,1 0 0 0,-1 3-192 0,0 3 192 16,0 1-384-16,-1 2 32 0,1 1 16 0,2 3 0 15,3 0-560 1,-1 3-96-16,-2 1-32 0,3-3-15328 0</inkml:trace>
  <inkml:trace contextRef="#ctx0" brushRef="#br5" timeOffset="-187178.52">23749 12557 13823 0,'0'0'608'0,"0"0"128"0,0 0-592 0,0 0-144 15,0 0 0-15,0 0 0 0,0 0 4176 0,-6-4 816 16,6 4 144-16,-8-4 48 0,1-3-4320 0,0 1-864 16,-1-1-160-16,-1 2-32 0,-1 0 192 0,-1 1 160 15,-2 1-32-15,0-1 0 0,0 2 576 0,0 2 128 16,0 0 0-16,-1 1 16 0,-3 2 112 0,0 1 32 15,0 0 0-15,-3 2 0 0,0 3-368 0,-1 4-80 16,0 0-16-16,0 3 0 0,1 1-400 0,2 2-128 0,1 1 0 0,0 1 0 16,0-4 128-16,2 2-128 0,2-3 0 0,4 0 0 15,1-2 0-15,1 0 0 0,3-1 0 0,3 0 0 16,2-2 0-16,-1-11 128 0,8 10-128 0,1-1 0 16,2-5 144-16,0 0-144 0,2-2 0 0,3-2 144 15,2-2-144-15,1 1 0 0,-1-6 0 0,1 2 0 16,2 0 0-16,1-3 0 0,-1-2 0 0,1-1 0 15,-1 1 0-15,0-1 0 0,-1-2 0 0,-2 0 0 16,-2 0 0-16,-2 3 0 0,-2-3 0 0,-2 0 0 16,-2 0 0-16,-2 0 0 0,0 1 0 0,-1 0 0 15,-3 2 128-15,1 1-128 0,-3 0 128 0,0 9-128 16,0 0 128-16,0 0-128 0,0 0 128 0,0 0-128 16,-6-6 128-16,6 6-128 0,-10 0 0 0,10 0 128 0,-10 4-128 0,1 3 0 15,0 1 144-15,0 3-144 0,2 2 0 0,1 0 144 16,-1 0-144-16,1 2 0 0,-2 0 128 0,0 0-128 15,0-1 0-15,0 2 0 0,3 1 0 0,1 2 0 16,0 0 0-16,0 1 0 0,2 0 0 0,-1-2 0 16,0 0 0-16,2 2 0 0,1-2 0 0,0 2 0 15,-1-2 0-15,1 0 0 0,0 1 0 0,0-1 0 16,0 0 0-16,0 0 0 0,-3 1 0 0,1-2 0 16,-1-1 0-16,0 0 0 0,-3 0 0 0,-2-1 0 15,-1 2 0-15,0-1 0 0,-2-6-160 0,0 2 160 16,-2-3-160-16,-3-1 160 15,-1-3-448-15,-1 1 16 0,-4-5 0 0,-2 0 0 16,-1-1-336-16,1 0-80 0,-2-2-16 0,2-2 0 16,3-3-288-16,0-1-64 0,1-1-16 0,0 0 0 15,0-3-1616-15,3 3-320 0,2 1-64 0</inkml:trace>
  <inkml:trace contextRef="#ctx0" brushRef="#br5" timeOffset="-186685.12">23949 12538 7359 0,'0'0'656'0,"0"0"-528"0,0 0-128 0,0 0 0 15,0 0 4800-15,-4 11 944 0,4-11 176 0,-5 6 32 16,5-6-4336-16,-4 13-864 0,-4-2-176 0,3-2-48 16,1 3 480-16,2 1 80 0,-2 0 32 0,0 1 0 15,1 2-256-15,1-1-48 0,-4 2-16 0,4-1 0 16,2 2-416-16,0 1-64 0,1-5-32 0,-1 1 0 15,-1 1-288-15,0 0 0 0,1-3 128 0,0 0-128 16,-2 0 0-16,2-3-304 0,0-10 64 0,0 0 16 31,0 0-1696-31,0 0-352 0,0 0-64 0</inkml:trace>
  <inkml:trace contextRef="#ctx0" brushRef="#br5" timeOffset="-186504.01">23910 12343 17503 0,'-12'0'1552'0,"-1"1"-1232"16,0 2-320-16,3-2 0 0,1 2 4896 0,9-3 928 16,0 0 176-16,0 0 32 15,0 0-7280-15,0 0-1456 0,0 0-304 0</inkml:trace>
  <inkml:trace contextRef="#ctx0" brushRef="#br5" timeOffset="-186078.25">24390 12390 35183 0,'0'0'1552'0,"0"0"336"0,-9 6-1504 0,1 1-384 0,1-2 0 0,1 2 0 15,-1-2 144-15,-2 1-144 0,0 1 192 0,0-1-192 16,1 2 128-16,-2 1-128 0,-2-2 0 0,0 1 0 16,-1 1 336-16,0 1-32 0,-1 1-16 0,1 0 0 15,0 0 288-15,0 2 48 0,0-4 16 0,0 0 0 16,1 0-224-16,3 0-32 0,0-2-16 0,2-1 0 16,7-6-368-16,-5 8 0 0,5-8 0 0,0 0 0 15,0 0 0-15,0 0 0 0,0 0 0 0,0 0-192 0,0 0 48 0,13 3 0 16,-1-3 0-16,0-3 0 0,1-1 144 0,1 2-208 15,-4-2 80-15,2 2 128 0,-2 1-192 0,1 2 192 16,-1 3-160-16,1-1 160 0,-11-3 0 0,13 6 0 16,-1 1-128-16,-2 1 128 0,-2 1 0 0,0 1 0 15,-1-2-160-15,0 3 160 0,-3 0 0 0,0 4 0 16,0-2 0-16,-3 0 0 0,-2-1 0 0,1-1 0 16,1 0 160-16,-2 0-160 0,-3 1 160 0,0 1-160 15,1-1 128-15,-1 0-128 0,-2-1 128 0,-1-1-128 16,0 0 0-16,-1 0 128 0,-1-2-320 0,-1-1-64 15,1-2 0-15,-1-1-16 16,-2-2-1712-16,2 1-352 0,-2-2-64 0</inkml:trace>
  <inkml:trace contextRef="#ctx0" brushRef="#br5" timeOffset="-185794.25">24622 12055 10127 0,'3'14'448'0,"-5"-3"96"0,-3 0-544 0,1 6 0 0,-1 1 0 0,2 7 0 16,3 3 8176-16,2 0 1520 0,-1 4 304 0,2 0 64 16,-1 1-8112-16,-1-1-1632 0,-1 1-320 0,-1 0 0 15,0-1-144-15,0 1 144 0,-5-1-208 0,1 2 80 16,0-2 128-16,-2-1 0 0,-2 1 0 0,3-2 0 0,1-2-176 0,-1-2 0 15,2 0 0-15,1-5 0 16,-1-2-400-16,0 0-64 0,-2-4-32 0,3-2 0 16,0-1-2112-16,3-12-416 0,0 0-96 0,0 0-16 0</inkml:trace>
  <inkml:trace contextRef="#ctx0" brushRef="#br5" timeOffset="-185620.18">24480 12413 16575 0,'-9'3'1472'0,"-3"1"-1168"16,2 2-304-16,0-3 0 0,10-3 6864 0,0 0 1328 15,0 0 256-15,0 0 48 0,0 0-6848 0,0 0-1376 16,11 6-272-16,-11-6 0 0,10 4 0 0,1-1 0 0,1-3 0 0,-1 1 0 16,0 2-256-16,0-2-16 0,1 0 0 0,1 2 0 31,2 0-2288-31,0-1-464 0,1 1-96 0</inkml:trace>
  <inkml:trace contextRef="#ctx0" brushRef="#br5" timeOffset="-185415.17">24995 12596 4607 0,'-8'19'400'0,"2"-6"-400"0,-5 2 0 0,-1 0 0 0,-1 2 9088 0,3 3 1744 0,1-3 352 0,0 2 64 16,0-4-8832-16,3 2-1776 0,2-2-336 0,-1 0-80 0,-4-4-224 0,3 2 0 15,-1-3-192-15,2-1 192 16,5-9-816-16,0 0-48 0,-9 4-16 0,9-4 0 16,0 0-1648-16,0 0-336 0,-6-8-64 0,4 0-16 15,1-4-688-15,-1 2-144 0,0-2-16 0,0-2-6528 16</inkml:trace>
  <inkml:trace contextRef="#ctx0" brushRef="#br5" timeOffset="-185280.26">24875 12332 30815 0,'0'0'1360'0,"0"0"288"0,-7-2-1328 0,7 2-320 16,-6 0 0-16,6 0 0 0,-7 0 1600 0,7 0 240 16,0 0 48-16,-6 1 16 0,6-1-1376 0,0 0-272 15,0 0-48-15,0 0-16 16,0 0-496-16,0 0-96 0,0 0-32 0,0 0-16192 0</inkml:trace>
  <inkml:trace contextRef="#ctx0" brushRef="#br5" timeOffset="-184711.15">25439 12467 911 0,'0'0'0'0,"0"0"0"0,0 0 0 0,0 0 0 16,0 0 0-16,0 0 0 0,0 0 5264 0,0 0 976 16,0 0 192-16,0 0 32 0,0 0-4320 0,0 0-864 15,0 0-192-15,0 0-16 0,0 0 16 0,0 0 16 16,0 0 0-16,0 0 0 0,0 0 96 0,0-8 16 16,0 8 0-16,-1-9 0 0,1 9-384 0,0 0-64 15,-2-9 0-15,2 9-16 0,-4-8-304 0,4 8-48 16,-4-7-16-16,4 7 0 0,-6-6 0 0,6 6 0 15,-7-5 0-15,7 5 0 0,-9-2 0 0,-1 0 0 16,3 0 0-16,7 2 0 0,-10 2-96 0,1 0-32 16,0 1 0-16,0 1 0 0,0-2-96 0,0 4-32 15,0-1 0-15,1 1 0 0,-1 1 112 0,0-1 16 16,0 1 0-16,1 1 0 0,0 1-32 0,0 1 0 0,0 1 0 0,-1-1 0 16,0 2-224-16,0 1 144 0,0 4-144 0,0-3 128 15,-2 2-128-15,2 1 0 0,1 2 0 0,2-3 128 16,-1 1-128-16,3-3 0 15,2-2 0-15,0 0 0 0,2 1 144 0,2-1-144 0,-2-12 160 0,4 11-160 16,1 1 0-16,1-2 0 0,1-2 0 0,1 1 0 16,-1 0 0-16,1 2 128 0,-1-2-128 0,1-1 0 15,-1 0 0-15,-7-8 0 0,7 11 0 0,-1-1 0 16,1-3-320-16,0 3 64 0,-1 0 0 0,1-4 0 16,-7-6-512-16,7 11-112 0,1-3-16 0,-8-8 0 15,8 8-448-15,-8-8-112 0,0 0-16 0,0 0 0 16,10 3 112-16,-10-3 16 0,0 0 0 0,12-2 0 15,-3-2-1344-15,-1 0-256 0,-8 4-48 0,13-10-16 0</inkml:trace>
  <inkml:trace contextRef="#ctx0" brushRef="#br5" timeOffset="-183960">26368 12519 10127 0,'0'0'448'0,"0"0"96"0,0 0-544 0,0 0 0 15,0 0 0-15,0 0 0 0,-7-5 4000 0,7 5 688 16,0 0 144-16,0 0 32 0,0 0-3072 0,0 0-592 15,0 0-128-15,0 0-32 0,0 0 240 0,0 0 64 16,0 0 0-16,-6 6 0 0,6-6-224 0,-6 13-32 16,3 0-16-16,0 2 0 0,0-1-368 0,1 4-64 15,0 4 0-15,2-1-16 0,0 3-352 0,0-1-64 16,0-1-16-16,0 2 0 0,0-2 0 0,0 1 0 16,0-3 0-16,0 0 0 0,2-2-48 0,-1-3-16 0,-2 0 0 15,1-4 0-15,0 0 0 0,0-2 0 0,0-9 0 0,0 0 0 16,0 0-128-16,0 0 0 0,0 0 0 0,0 0 0 15,0 0 128-15,0 0 0 0,0 0 0 0,0 0 0 16,0 0 64-16,5-12 0 0,-1-1 0 0,-2-1 0 16,1-3-192-16,-2-3 0 0,-1 1 0 0,2-5 0 15,-1-4 0-15,2-2 128 0,-1-2-128 0,1 1 128 16,-1 0-128-16,1 0 0 0,0 3 0 0,-1 3 0 16,1 2-128-16,-1 2 128 0,2 0-160 0,0 4 160 15,0 3-144-15,0 1 144 0,1 0-128 0,0 1 128 16,1 2-256-16,-1 1 48 0,1 1 0 0,1-1 0 15,-2 1-1424-15,3 1-288 0,1 1-48 16,2 2-10064-16,-1 1-2000 0</inkml:trace>
  <inkml:trace contextRef="#ctx0" brushRef="#br5" timeOffset="-183576.49">26833 12583 26719 0,'0'0'1184'0,"0"0"240"0,0 0-1136 0,0 0-288 15,0 0 0-15,7 9 0 0,-1 0 3520 0,-6-9 656 16,11 5 128-16,-1-2 32 0,0-2-3536 0,1-1-800 16,-11 0 0-16,13-1 0 0,1-4 0 0,-1 1 0 15,-1 0-144-15,-2-1 144 0,3-1 0 0,-2 0 0 16,-2-3 0-16,0 1 128 0,0 0 48 0,-1 0 0 16,-1 0 0-16,-2 1 0 0,-3-3 48 0,1 1 16 15,0 0 0-15,-3 0 0 0,-2 0-96 0,0 0-16 0,-2 2 0 0,-3 1 0 16,-2-1-128-16,0 1 0 0,0 3 0 0,-1 2 128 15,-2 1-128-15,-1 2 0 0,-2 4 0 0,1 0 0 16,-2 3 0-16,-1 0 0 0,-2 3 0 0,1 4 0 16,-1-2 0-16,1 3 0 0,0 3 0 0,0 2 0 15,1-3 144-15,1 5 112 0,2-3 0 0,2 1 16 16,2-3 48-16,3 0 16 0,2-1 0 0,2-1 0 16,2 0-336-16,1-2 0 0,3 0 0 0,0-3 128 15,1-3-128-15,3 0-208 0,1 0 48 0,1-4 16 16,3-1-560-1,1-1-96-15,0-1-32 0,2-2 0 0,2-1-1520 0,0 0-304 0,0-2-64 0,3-2-16 16,2 1-688-16,0-1-144 0</inkml:trace>
  <inkml:trace contextRef="#ctx0" brushRef="#br5" timeOffset="-182870.88">27669 12604 37887 0,'0'0'1680'0,"0"0"352"0,-11-4-1632 16,2 0-400-16,0 0 0 0,9 4 0 0,-6-5 448 0,6 5 0 0,-6-8 0 0,0 1 0 15,-1-3-448-15,0 2 0 0,-1 0-192 0,-1 2 192 16,-2 2 0-16,-1-3 0 0,-1 2 192 0,-1 2-64 16,-2 2 112-16,-1 1 16 0,-1 1 0 0,0 3 0 15,0 2 0-15,-3 1 0 0,-3 4 0 0,1 3 0 16,-2 2 112-16,-2-1 16 0,-3 6 16 0,2-1 0 16,4 3-128-16,3-3-16 0,2-1-16 0,3 1 0 15,-1 1-240-15,2-2 0 0,4 0 0 0,1-2 0 16,5-3 0-16,4-2 0 0,1-12 0 0,5 11-160 15,3-1 160-15,2-3-128 0,1-3 128 0,3-1-128 16,4-3 128-16,2 0 0 0,-1-3-144 0,4-1 144 16,1-1 0-16,1-3 0 0,-3-1 0 0,2 1 0 0,-1-3 0 0,-1-1 0 15,-1-1 0-15,0 0 0 16,0-1 0-16,-3 1 0 0,-2-1 0 0,0 0 0 0,-2-2 0 16,-1 3 0-16,0 0 0 0,-3 0 0 0,0 2 128 0,-4 0-128 15,-6 11 0-15,0 0 128 0,0 0-128 0,0 0 192 16,0 0-192-16,0 0 192 0,0 0-64 0,0 0-128 15,0 0 192-15,-4 8-64 0,-1 2-128 0,0 1 0 16,-2-3 0-16,2 2 0 0,0 2 0 0,0 1 0 16,-1-1 128-16,2 1-128 0,1 0 0 0,0 1 0 15,-1 0 0-15,0 5 0 0,1-1 144 0,2 1-144 16,0 1 160-16,0 1-160 0,1 0 0 0,-2 0 0 16,1-1 0-16,0 3 0 0,-1-3 0 0,2 3 0 15,0-1-160-15,-1 1 160 0,0 1 0 0,-1 1 0 16,1-1 0-16,0 1 0 0,0 0 0 0,-2-2 0 0,0-1 0 15,1 1 0-15,-2-1 0 0,0-1 0 0,-1-4 0 0,-2-2 0 16,1 1 0-16,-2 1 0 0,-1-3 0 0,-3-2 128 16,-1-2-128-16,-3-1 0 0,-2 1 0 0,-2-7 0 15,1 3 0-15,-3-5-208 0,-3-2 48 0,2-2 16 32,0-3-640-32,2-4-128 0,2-1-32 0,3-2 0 15,1-6-1936-15,-1-4-400 0</inkml:trace>
  <inkml:trace contextRef="#ctx0" brushRef="#br5" timeOffset="-182124.6">27764 12678 22111 0,'0'0'976'0,"0"0"208"15,-4 8-944-15,4-8-240 0,-5 9 0 0,5-9 0 0,0 0 3136 0,0 0 592 16,0 13 112-16,4-1 32 0,1-1-3392 0,0 2-672 16,2-2-144-16,-1 2-32 0,-6-13 368 0,7 13 0 15,-7-13 0-15,6 10 0 0,-2 3 256 0,-4-13 128 16,1 11 32-16,-1-11 0 0,0 10 304 0,0-10 64 16,0 0 16-16,0 0 0 0,0 0 96 0,0 0 0 15,0 0 16-15,0 0 0 0,0 0-224 0,0 0-48 16,0 0-16-16,0 0 0 0,0 0-160 0,0 0-16 0,0 0-16 0,-1-8 0 15,1-3 80-15,3 0 32 0,-2 0 0 0,2-3 0 16,-1-1-32-16,1-2 0 0,-2 0 0 0,2-1 0 16,1-4-208-16,1-1-48 0,0 1-16 0,2 1 0 15,-1-2-240-15,1 3 0 0,-2 5 128 0,0 0-128 16,-1 1 0-16,0 1 0 0,0 4 0 0,1-2 0 16,2 1-336-16,0 2-16 0,0 0 0 0,1 2 0 31,0-1-512-31,-8 7-96 0,10-6-32 0,2 2 0 15,-2 0-1424-15,2 1-272 0,-2 1-64 0,2 0-16 0,-1 4-304 16,0 0-64-16,0 2-16 0,-1 3 0 0,1 1-1472 0,-2 1-304 16,4 2-48-16,-2 1-16 0,-3-3 3520 0,1 0 704 0,1 2 144 0,-1 1 32 15,-2-1 3616-15,3 0 736 0,-3 1 144 0,1-2 16 0,-1 2-528 16,1-3-128-16,-2-3 0 0,3 1-16 0,3-1-1472 16,-2 1-304-16,1-1-48 0,1-2-16 0,-1-1-400 15,2 0-96-15,2-2-16 0,-2 0 0 0,-3 2-208 0,3-3-48 16,1-2-16-16,3 0 0 0,-1-2-272 0,1 1-48 15,1-1-16-15,-2-1 0 0,-2-1-64 0,1-1-16 16,-1 1 0-16,0-1 0 0,-2 1-80 0,-2 0 0 16,-2 0-128-16,-1-3 192 0,-2 0-192 0,-1 1 176 15,-4 8-176-15,1-9 160 0,-1-2-160 0,-2 3 192 16,-4 1-192-16,0 1 192 0,-2 2-192 0,-2 2 0 16,-3-1 0-16,-2 3 0 0,0 3 0 0,-2-1 0 15,-3 2 0-15,-1 3 0 0,-1 1 0 0,4 2 0 16,2 2 0-16,-2 0 0 0,-3 2 192 0,3 3 64 15,2 2 16-15,1 2 0 0,0 0-144 0,2 1-128 16,1-1 192-16,2 1-192 0,2-1 0 0,3-1 0 0,1-2 0 0,3-1 0 16,1 0 0-16,2-4 0 0,2-3 0 0,3 0-192 31,1-3-240-31,2 0-32 0,2-3-16 0,1-2 0 16,0-2-352-16,1-2-80 0,1-3-16 0,3-2 0 15,1-2-2544-15,2-3-512 0,10-9-112 0,-3 2 0 0</inkml:trace>
  <inkml:trace contextRef="#ctx0" brushRef="#br5" timeOffset="-181640.6">28859 12374 10127 0,'0'0'448'16,"0"0"96"-16,0 0-544 0,0 0 0 0,-8 7 0 0,2-1 0 0,-1 2 4752 0,1-3 848 16,-1 0 160-16,-2 3 48 0,-3-1-3568 0,2-1-720 15,1 1-144-15,0 1-32 0,-3-1-112 0,1 3-16 16,1-3-16-16,0 1 0 0,-1 0-384 0,1-1-80 16,-1-1-16-16,2 2 0 0,3-2-480 0,-1 1-112 15,1-2 0-15,6-5-128 0,0 0 128 0,0 0-128 16,0 0 0-16,0 0 0 0,0 0 0 0,0 0 0 15,0 0 0-15,0 0 0 0,0 0 0 0,11 4-192 16,2-1 16-16,0-2 16 0,1-1 0 0,0 0 0 0,0 0 0 0,2 0 0 16,-1 1 160-16,1 1 0 15,-2-1 0-15,1 3 0 0,-3-2 0 0,1 2 0 0,0-1 0 16,-2 2 0-16,-11-5 0 0,9 7 0 0,-9-7 0 0,7 10 0 16,-2-1 160-16,-2 2 16 0,-7-1 0 0,1 2 0 15,3-12 32-15,-5 13 16 0,-3 0 0 0,-1-1 0 16,-1-1-48-16,-2 0-16 0,0 2 0 0,-1-3 0 15,-1-5-160-15,-2 2 0 0,1 1 0 0,-1 2 128 16,0 2-128-16,1 0-224 0,-1-3 48 0,-1 1 16 31,-1 1-352-31,2-3-80 0,3-1-16 0,1 0 0 0,2-1-224 16,1-3-32-16,9-3-16 0,0 0 0 0,0 0-912 0,0 0-192 0,-1-9-48 16,4-3-12992-16</inkml:trace>
  <inkml:trace contextRef="#ctx0" brushRef="#br5" timeOffset="-181156.1">29255 12292 16575 0,'0'0'1472'0,"0"0"-1168"16,0 0-304-16,0 0 0 0,0 0 4288 0,8 12 816 15,-8-12 144-15,0 0 48 0,0 0-4224 0,2 9-848 16,-2-9-224-16,-3 10 0 0,-2-2 576 0,-2-1 64 15,-2-1 0-15,-1 1 0 0,-3 2 256 0,0-1 64 16,-2 1 16-16,2-3 0 0,0 2-176 0,0 0-32 16,1 0-16-16,1 0 0 0,0-2-192 0,1 2-48 0,1 0 0 0,1-2 0 15,1 1-256-15,7-7-64 0,-6 8-16 0,6-8 0 16,0 0-176-16,0 0 0 0,0 0 0 0,0 0 0 16,1 9 0-16,-1-9-224 0,0 0 32 0,9 6 0 15,-9-6-16-15,13 4 0 0,0-1 0 0,-1-1 0 16,-2 0 208-16,2-2-144 0,1 0 144 0,0 0-128 15,2 0 128-15,-1 0 0 0,-1 1 0 0,1 2 0 16,1-1 0-16,-1 2 0 0,-1 1 0 0,0 2 0 16,1 2 0-16,-2 0-160 0,0 3 160 0,-3-2 0 15,-1 2 0-15,-3 2 0 0,-1-1 0 0,-1 3 0 16,-1-2 0-16,-1 2 0 0,-1-3 0 0,-1 1 0 16,-3 1 192-16,3-2-48 0,1-3-16 0,-3 3 0 15,-3-1-128-15,-2 0 0 0,-1 1 144 0,-2 0-144 0,0 2 0 16,-1-3 0-16,-1 1 0 0,0 0 128 0,-1 0-128 0,-1-1 0 15,1-4-128-15,1 1 128 0,1-3-192 0,2 0 64 16,-1-2 0-16,2-2 0 16,0-2-320-16,9 0-48 0,-10-2-16 0,0-2 0 15,3-2-1648-15,0 0-336 0,1-3-64 0,0-2-8704 16,1 1-1728-16</inkml:trace>
  <inkml:trace contextRef="#ctx0" brushRef="#br5" timeOffset="-180683.9">29615 12395 8287 0,'0'0'368'0,"0"0"80"0,0 0-448 0,0 0 0 0,0 0 0 0,5 10 0 0,2 2 6064 0,-3 0 1120 16,0 0 240-16,-2 1 32 0,1 0-5216 0,-2 2-1024 16,-1 2-224-16,-1 0-32 0,0 3-176 0,-1-2-16 15,0 3-16-15,-1 2 0 0,2 1-368 0,-2-1-80 16,-1 0-16-16,0-1 0 0,1 1-288 0,-1-2 128 15,0-4-128-15,0 0 0 0,0-1 0 0,1-1-352 16,2-3 48-16,1-12 16 16,0 0-1664-16,0 0-336 0,0 0-64 0,0 0-13712 0</inkml:trace>
  <inkml:trace contextRef="#ctx0" brushRef="#br5" timeOffset="-180527.89">29679 12198 32255 0,'0'0'2864'0,"-8"7"-2288"0,0-2-576 0,1 0 0 15,7-5 2624-15,-8 7 400 0,8-7 96 0,0 0 16 16,-3 9-4896-16,3-9-976 0,0 0-192 0</inkml:trace>
  <inkml:trace contextRef="#ctx0" brushRef="#br5" timeOffset="-180138.11">29979 12404 18431 0,'0'0'1632'0,"-9"9"-1312"16,0-2-320-16,-4-1 0 0,-4 2 4992 0,1 1 944 16,0 2 176-16,0-1 32 0,-1 1-4912 0,1 0-976 15,0 2-256-15,2 0 0 0,0 2 0 0,1 0 144 16,1 1-144-16,3 0 128 0,2-1-128 0,1 1 0 15,-2 2 0-15,3-1 0 0,2-1 0 0,2-1 0 16,-1 0 0-16,2-2 0 0,3 0 0 0,1-1 128 16,-4-12-128-16,8 10 128 0,1-3-128 0,4-2 160 15,1-1-160-15,2-2 160 0,-2-2-160 0,4-1-272 0,3-2 64 16,0-1 16-16,-3-2 48 0,5-3 16 0,1 0 0 0,0 0 0 16,-3-1 128-16,0-3 0 0,-2-4 0 0,1 2 0 15,-3-2 0-15,-3 0 0 0,-2-1 0 0,-2-1 0 16,-2-1 0-16,-3 0 0 0,-4 0 160 0,1 1-160 15,-2-1 304-15,-3 3-48 0,-3 0 0 0,-2 3 0 16,-1 2-96-16,-2 2-32 0,0 2 0 0,-4 4 0 16,0 0 320-16,-1 3 48 0,2 1 16 0,-3 3 0 15,-2-1-720-15,6 1-144 0,3-1-32 0,1 2 0 16,0-2-480 0,9-2-96-16,0 0-32 0,0 0 0 0,0 0-2752 0,0 0-544 15</inkml:trace>
  <inkml:trace contextRef="#ctx0" brushRef="#br5" timeOffset="-179688.86">30146 12475 21183 0,'0'0'1888'0,"0"0"-1504"0,0 0-384 0,1 11 0 0,-1-11 2640 0,0 15 464 15,-1-2 96-15,1 0 0 0,0-2-2304 0,0 4-480 16,-1 2-96-16,1-2 0 0,-2-2 512 0,2 0 128 15,0-1 0-15,0 1 16 0,0-1-208 0,2-2-64 16,-1-2 0-16,-1-8 0 0,1 11-176 0,-1-11-32 16,0 0-16-16,0 0 0 0,0 0-32 0,0 0-16 15,0 0 0-15,0 0 0 0,8-6-96 0,-1 0-16 16,-4-3 0-16,3-3 0 0,-1-1-192 0,-1 0-128 0,-2 0 160 16,2-1-160-16,0-2 192 0,0-1-48 0,0 1-16 0,1-3 0 15,0-1 0-15,1-1 0 0,0 2 0 0,-1-3 0 16,1 3-128-16,0 4-176 0,1 2 48 15,0 2 0-15,-1 2 128 0,0 3 0 0,2-1 0 0,1 3 0 16,0-2 0-16,2 3 176 0,-11 3-48 0,13 0 0 16,-2 1 112-16,1 5 16 0,1-2 0 0,0 2 0 15,-1 2-80-15,1 2-16 0,0-1 0 0,3 2 0 16,-1-1-32-16,0 3-128 0,-5-2 192 0,2 3-64 16,2-2-128-16,-2 1 0 0,-2 0 0 0,1 1 0 15,-2 1 0-15,0-1 0 0,-1 0 0 0,0 2 0 16,-3-2 0-16,1 2-224 0,1-3 48 0,-1 0 16 15,0 0-1424-15,2-3-272 0,-1 1-64 16,1-3-16-16,-8-8-256 0,8 6-48 0,-8-6-16 0,0 0-13232 16</inkml:trace>
  <inkml:trace contextRef="#ctx0" brushRef="#br5" timeOffset="-177022.08">22059 13355 12895 0,'0'0'576'0,"-12"-10"112"0,-1 1-560 0,3 1-128 0,1 2 0 0,1 2 0 15,0-2 4656-15,1 0 896 0,1 1 176 0,6 5 32 16,0 0-4272-16,0 0-848 0,-9-1-192 0,9 1-16 16,-9 0-432-16,9 0 0 0,0 0 0 0,0 0 0 15,0 0 0-15,0 0 0 0,0 0 0 0,0 0 0 16,0 0 0-16,-3 9 0 0,3-9 0 0,3 12 0 15,3-2 304-15,1-2-32 0,0 0 0 0,3 0 0 16,0-2 320-16,3 1 64 0,1-1 16 0,5-2 0 16,0 0 32-16,7 1 0 0,4 0 0 0,5 1 0 15,5 0-128-15,5 1-32 0,9 0 0 0,0 3 0 16,3-1-160-16,-1 1-48 0,0-1 0 0,5 0 0 0,4 3-144 16,5-3-16-16,7 2-16 0,3-1 0 0,1-3 128 0,0-1 32 15,-2 1 0-15,7-1 0 0,8-1-160 0,3 1-32 16,-4 0 0-16,3-2 0 0,-1-1 48 0,6 1 0 15,10 1 0-15,-4-1 0 0,-5-2-176 0,7 3 128 16,6 2-128-16,0 2 128 0,-3-5-128 0,-1 3 0 16,0-2 0-16,5 1 0 0,6 2 0 0,-8-1 0 15,-13-5 0-15,9 2 0 0,7-3 0 0,-1 5 128 16,-4 0-128-16,0-1 0 0,3-2 128 0,-1-2-128 16,-1 1 0-16,-5-1 128 0,-6 3 0 0,6 1-128 15,8 0 192-15,-6 0-64 0,-9 1 0 0,4-2-128 16,1 1 192-16,5 1-64 0,1-2-128 0,-2 0 160 0,-7 0-160 15,6 1 160-15,6 2-160 0,-9-1 0 0,-10 0 0 16,5-4 0-16,3-3 0 0,0 3 0 0,1 4 0 0,-8-4 128 16,-5 2-128-16,3-2 0 0,5-4 0 0,2 0 0 15,-3 4 0-15,-5-2 128 0,-7-4-128 0,4 2 0 16,7-1 0-16,-3 6 0 0,-3-3 128 0,-6 0-128 16,-6-3 0-16,6 2 0 0,7-3 0 0,-2 0 0 15,-3 0 0-15,-6 0 0 0,-7 2 0 0,4 0 0 16,1-2 0-16,4 2 0 0,-2-1 128 0,-6-1-128 15,-7-2 0-15,-3 0 0 0,-2 4 0 0,3-1 0 16,3 1 0-16,0-2 0 0,-2 0 0 0,-4-1 0 16,-4 3-192-16,-6 1-32 0,-6 0 0 0,-3-2 0 15,1 0-416-15,0 1-64 0,-2-1-32 0,0 1 0 16,-2 0-1616-16,-2 0-320 0,-2-2-64 16,-3-1-14832-16</inkml:trace>
  <inkml:trace contextRef="#ctx0" brushRef="#br5" timeOffset="-175153.42">1022 14596 9215 0,'-18'-4'816'0,"6"1"-656"0,-1-2-160 0,0 0 0 15,0 0 4144-15,3-1 784 0,2 1 176 0,1 1 16 16,-3-4-3408-16,2 4-688 0,1-1-144 0,7 5-32 16,0 0 240-16,-6-6 64 0,-1 1 0 0,7 5 0 15,0 0-720-15,0 0-144 0,0 0-32 0,0 0 0 16,0 0-256-16,7-7 0 0,-7 7 0 0,9-5 0 15,2 1 0-15,0 1 0 0,1 2 0 0,2 1 0 16,2 0-144-16,1 0 144 0,1-3-128 0,3 1 128 16,0 0 0-16,5-1 0 0,3 0 0 0,2-2 0 15,0 1 0-15,7-1 192 0,6-1 0 0,3 2-16 16,0 1 208-16,-1 0 64 0,-3 0 0 0,0 2 0 0,0 0-48 16,1-1 0-16,1 2 0 0,4 0 0 15,10 0-224-15,-3 0-48 0,-3-2-128 0,1-1 192 0,1 2-64 16,-2-3 0-16,-1 0-128 0,0-1 192 0,2-2-16 0,4 3-16 15,8-2 0-15,-1 1 0 0,-1 1-160 0,-2 0 128 16,-1 0-128-16,-2 0 128 0,-1 1-128 0,1 1 0 16,5-2 0-16,0 1 128 0,1 1-128 0,-1 0 0 15,-2 2 0-15,-2-2 0 0,-3 0 0 0,4 0 0 16,0-3 144-16,3 1-144 0,2 1 240 0,-3 2-32 16,-1-2 0-16,-2 2 0 0,-3-2-32 0,-1 1-16 15,-1-2 0-15,2 0 0 0,4 0-32 0,1 1 0 16,-1 3 0-16,-1 0 0 0,-3 0 0 0,1 0-128 15,-2 0 192-15,-1 2-64 0,1-2-128 0,2 1 0 16,5-1 0-16,-1 0-176 0,1 0 176 0,-3 0 0 16,-5 0 128-16,-2-1-128 0,-2-1 0 0,1-3 0 15,3 1 0-15,0 2 0 0,3-1 0 0,-2 0 0 0,-1 1 0 0,-3-1 0 16,-1 1 0-16,-1-1 0 0,-2 0 0 0,1-1 0 16,4-2 0-16,0 1 0 0,2 1 0 0,2-1 0 15,1 1 0-15,-4 1 0 0,-3 2 0 0,-1 0 0 16,-3 1 0-16,1 0 0 0,3 0 0 0,-2 0 0 15,0-2 0-15,1 4 0 0,5 0 0 0,0-1 0 16,-2 1 0-16,-1-1 0 0,-1-2 0 0,0-2 128 16,-1-2-128-16,2 1 0 0,3 1-128 0,1-2 128 15,1-3 0-15,0 2 0 0,-2-1 0 0,-1 1 0 16,-1 2 0-16,-1-1 0 0,-1 3 0 0,3 0 0 16,2 0 0-16,0 0 0 0,0-5 0 0,0 2 0 15,-3 0 0-15,1 0 0 0,0-1 0 0,1 4 0 16,0 2 0-16,2 0 0 0,2 1 0 0,1-1 0 15,1-1 0-15,0-2 0 0,-4 2 0 0,-1 0 0 0,-3-1 0 0,4 2 0 16,3-2 0-16,6 0 128 0,3 0-128 0,0-1 0 16,-3 1 0-16,-2-2 0 0,-3 0 0 0,5 1 0 15,3 1 0-15,1 0 0 0,3 0 0 0,-4 0 0 16,-4-3 0-16,-1 4 0 0,-4 1 0 0,2 0 0 16,3 1 0-16,0-1 0 0,-1 0 0 0,0 0 0 15,0 0 0-15,-3 0 0 0,-4-1 0 0,2-2 0 16,1 3 0-16,5 0 0 0,1-1 0 0,2-2 0 15,0-5 0-15,-3 2 0 0,-2-1 0 0,-1 2 0 16,0 1 0-16,4-2 0 0,3 1 0 0,2 1 0 16,-2 0 0-16,-3 0 0 0,-2 0 0 0,-3 1 0 15,-1 2 0-15,4 0 0 0,1 1 160 0,5 0-32 0,-4 0-128 16,-1 2 192-16,-4-3-192 0,-3 4 0 0,-5-1 0 0,-1 1 0 16,2-1 0-16,2 1 0 0,4 2 0 0,0-3 0 15,0-1 0-15,-1-2 0 0,-5-1 0 0,0 0 0 16,-5-1 0-16,5-1 0 0,2-4 0 0,6 2 0 15,4-1 0-15,-3 1 0 0,-3-2 0 0,-2-1 0 16,-3 0 0-16,-3 1 0 0,-1 0 0 0,2 0 0 16,2-1 0-16,2 1 0 0,-2-1 0 0,-2 1 0 15,-1 2-368 1,-3 1-112-16,-5 1-32 0,-1 0-18400 0</inkml:trace>
  <inkml:trace contextRef="#ctx0" brushRef="#br5" timeOffset="-172616.81">22033 15693 9215 0,'0'0'400'0,"0"0"96"0,0 0-496 0,0 0 0 16,-5 10 0-16,5-10 0 0,-7 7 3888 0,7-7 672 16,0 0 144-16,-4 11 32 0,4-11-3680 0,-2 10-736 15,2-1-128-15,0 2-48 0,-2-1 320 0,2 3 64 16,3 0 16-16,-2 6 0 0,0 3 144 0,2 2 16 15,-2 4 16-15,-1 2 0 0,0 0 48 0,2 2 0 16,-1 0 0-16,-1 3 0 0,0-4 16 0,1 2 16 16,-1-2 0-16,0 2 0 0,2-1-512 0,-1 1-96 15,0-1-32-15,1-2 0 0,-1 2-160 0,0-4 0 16,2-2 0-16,-2-3 128 0,0-1-128 0,2-3 0 16,0-3 0-16,-2-2 0 15,-1-3-544-15,0-11-32 0,0 0-16 0,0 0 0 16,0 0-2768-16,0 0-544 0</inkml:trace>
  <inkml:trace contextRef="#ctx0" brushRef="#br5" timeOffset="-172099.78">22008 15678 34143 0,'-12'0'1520'0,"12"0"304"0,-13-4-1456 0,4 1-368 0,9 3 0 0,-8-4 0 16,2 0 272-16,6 4-16 0,-4-9 0 0,4 9 0 0,-1-11-256 0,1 0-304 15,1-1 64-15,3 1 16 0,1 0 400 0,0-3 80 16,2 1 0-16,-1 0 16 0,2 0 288 0,0 0 48 16,0 1 16-16,0 0 0 0,-1-1-32 0,1 3 0 15,-1 1 0-15,-2 0 0 0,1 1-144 0,2 1-16 16,1-2-16-16,1 3 0 0,-3-1-192 0,2 1-32 15,2-1-16-15,-1 1 0 0,1-1-176 0,1 2 0 16,1-2 144-16,1 2-144 0,0 1 0 0,1 0 0 16,0 2 0-16,1 0 0 0,0 2 0 0,-2 2 0 15,-1-1 0-15,0 3 0 0,-1 1 0 0,-1 4 0 16,0-1 0-16,-1 1 0 0,1 3-128 0,-2 2 128 16,-3 2-128-16,1 2 128 0,-1 0 0 0,1 3-128 15,-2-3 128-15,2 2 0 0,0 0 0 0,0-2-160 16,-4 0 160-16,0 0 0 0,1-1-144 0,-2-1 144 15,-2 0 0-15,-3 1-144 0,-2 1 144 0,-3-4 0 0,-1 2-144 0,-2 1 144 16,-2 1 0-16,0 0 0 0,0 0 0 0,-2-2 0 16,-7-2 0-16,-2 2 0 0,-2 2 0 0,0 1 0 15,-1-1 0-15,-1 0 0 0,0 0 0 0,0-2 0 16,2-2 0-16,1-1 0 0,2-2 0 0,2-2 0 16,0-4 0-16,2 0 0 0,-1-5 128 0,3 0-128 15,3-2 0-15,2-2-192 0,2-1 32 0,3-2 16 16,3-2-1760-16,4 0-336 15,3-4-80-15,1 0-13392 0</inkml:trace>
  <inkml:trace contextRef="#ctx0" brushRef="#br5" timeOffset="-171551.36">22876 14727 21183 0,'15'-7'944'0,"-15"7"192"0,6-10-912 0,3 4-224 15,2-1 0-15,0 3 0 0,1 1 2304 0,-12 3 400 16,0 0 96-16,0 0 16 0,9-2-2256 0,-9 2-560 0,0 0 0 0,0 0 0 16,0 0 608-16,0 0 16 0,0 12 0 0,-1-2 0 15,-3 1 272-15,-1-1 48 0,0 2 16 0,-2 0 0 16,-2-1-176-16,0 3-16 0,0-3-16 0,-2 4 0 16,-2 2-272-16,3 1-48 0,2 1-16 0,-4 4 0 15,-5 0-160-15,0 3-16 0,-1 0-16 0,3 2 0 16,-2-2-32-16,-2 4 0 0,0-3 0 0,1 3 0 15,3 1-16-15,0 3-16 0,0 0 0 0,2 5 0 16,0 2 32-16,1-1 0 0,2 2 0 0,0-6 0 16,-1 1-192-16,3-5 0 0,0-2 144 0,2-2-144 15,1-2 128-15,1-2-128 0,0 1 160 0,1-1-160 16,2-1 128-16,0 3-128 0,-1 0 0 0,4 2 144 0,-1-1-144 16,3 2 0-16,0-1 0 0,2 1 128 0,2-3-128 0,1 2 0 15,2-4 0-15,-1-1-176 0,3-3-80 16,2-3-32-16,0 0 0 0,2-2 0 15,1-1-176-15,2-2-48 0,-1-3 0 0,4-1 0 16,0-2-1152-16,-1 1-256 0,0-1-32 0,-1-1-16 16,-2-2-1072-16,-2-2-224 0,3-2-32 0,-4 0-16 0</inkml:trace>
  <inkml:trace contextRef="#ctx0" brushRef="#br5" timeOffset="-170883.45">23018 15218 2751 0,'0'0'256'0,"0"0"-256"0,0 0 0 0,0 0 0 0,0 0 3552 0,0 0 672 16,0 0 128-16,0 0 16 0,0 0-1312 0,0 0-272 15,0 0-48-15,0 0-16 0,0 0-864 0,0 0-160 16,0 0-32-16,0 0-16 0,0 0-416 0,0 0-80 16,0 0 0-16,0 0-16 0,0 0-160 0,0 0-16 15,0 0-16-15,0 0 0 0,0 0-416 0,7 7-80 16,-7-7 0-16,4 12-16 0,-4-12-240 0,4 11-64 16,-2 0 0-16,1 1 0 0,0 0-128 0,1-1 128 15,-2 1-128-15,2 3 128 0,-1 2-128 0,1-1 128 16,-1 3-128-16,1-2 128 0,-1 2-128 0,1-2 0 15,1 0 0-15,2-1 128 0,-2-2-128 0,0-1 160 16,2-1-160-16,-1 0 160 0,-1-2-160 0,1-2 160 0,0-2-160 16,-6-6 160-16,8 8-160 0,0-1 128 0,-8-7-128 0,9 1 128 15,-9-1-128-15,10 3 128 0,-1-3-128 0,-9 0 128 16,11 0 0-16,1-3-128 0,-1-2 192 0,0-2-64 16,-2 1-128-16,1-3 0 0,1-2 0 0,-1-2 128 15,1 0-128-15,-1-1 0 0,0-3 0 0,2-1 0 16,-1-2 0-16,-1 0 0 0,-1 1 0 0,2-2 0 15,-2 0-352-15,0-1 0 0,-1 1 0 0,1-1 0 16,1 2-96 0,1 4-32-16,-5 2 0 0,2 1 0 0,1 3-1328 0,0 1-272 0,-2 0-48 15,1 1-16-15,1 3-480 0,0 2-80 16,-1-2-32-16,-1 1 0 0,-7 4-752 0,11-4-160 0,2-4-16 16,-1 2-16-16</inkml:trace>
  <inkml:trace contextRef="#ctx0" brushRef="#br5" timeOffset="-170500.3">23237 15490 28959 0,'0'0'1280'0,"0"0"272"0,0 0-1232 0,0 0-320 0,0 0 0 0,0 0 0 16,-7 4 800-16,7-4 96 0,0 0 32 0,-4 9 0 15,-1 0-704-15,5-9-224 0,0 0 128 0,-4 11-128 16,0 0 736-16,1 0 96 0,2-1 0 0,-1 1 16 15,1 0 224-15,1 4 32 0,-1 0 16 0,1 4 0 16,0 3-480-16,0-3-112 0,0 2-16 0,1 5 0 16,-2-1-288-16,1 1-64 0,0-1-16 0,0 0 0 15,0-1-144-15,1 0 0 0,0-3 0 0,1-2 0 16,-1-2-640-16,2-2-96 0,-1-4-32 16,-2-11 0-16,7 8-752 0,-7-8-144 0,10 3-48 0,1-3-13968 15</inkml:trace>
  <inkml:trace contextRef="#ctx0" brushRef="#br5" timeOffset="-170255.6">23582 15575 29487 0,'0'0'1296'0,"0"0"288"0,-11 2-1264 0,11-2-320 16,0 0 0-16,0 0 0 0,0 0 3008 0,0 0 560 15,0 0 96-15,0 0 32 0,9-6-3168 0,0 1-528 16,-1 1-304-16,1-1 48 0,1 1 256 0,-1 0 0 16,0 0 0-16,1 0 0 0,-1 1 0 0,-9 3 0 15,12-2 0-15,-1-1 0 0,-1 2-160 0,0-1 32 0,2 0 0 0,-1-1 0 32,-1 1-320-32,0-1-48 0,2 2-16 0,0-3 0 15,0 1-2256-15,2-2-464 0,4-2-96 0</inkml:trace>
  <inkml:trace contextRef="#ctx0" brushRef="#br5" timeOffset="-169995.16">23573 15710 27647 0,'0'0'2448'0,"0"0"-1952"16,0 0-496-16,0 0 0 0,11 0 1984 0,0 0 288 16,-1 0 64-16,2 0 16 0,0 0-1984 0,1 0-368 15,0 0-128-15,0 0 0 0,-2 0 0 0,1 0 0 16,0 0 0-16,1 0 0 16,-1 0-240-16,1-1-32 0,-2 0-16 0,1-4 0 15,0 1-1952-15,-2 0-384 0,-1 0-64 0,2 0-32 0</inkml:trace>
  <inkml:trace contextRef="#ctx0" brushRef="#br5" timeOffset="-169666.52">24068 15102 13823 0,'0'0'1216'0,"-9"-2"-960"0,0 2-256 0,9 0 0 16,-8 0 5552-16,8 0 1056 0,0 0 224 0,0 0 32 16,-7 5-5808-16,7-5-1056 0,-5 8-432 0,1 3 32 15,4-11 544-15,-1 13 112 0,-2 2 32 0,3 4 0 16,2 0 560-16,0 5 112 0,2-1 32 0,-1 5 0 16,-2 0-400-16,2 2-80 0,-1 3 0 0,1 1-16 15,-1 0-256-15,2 1-48 0,0-1-16 0,-1-2 0 16,-1 0-176-16,1-1 0 0,-3 0 0 0,-1 0 0 0,-1 1-272 0,1 0-96 15,0 2-16-15,0-3 0 16,1-2-192-16,0 0-64 0,0-6 0 0,3 2 0 16,0 0 0-16,0-7 0 0,-1-2 0 0,1-3 0 15,1-3-1200-15,-4-10-240 0,0 0-48 0,0 0-12704 16</inkml:trace>
  <inkml:trace contextRef="#ctx0" brushRef="#br5" timeOffset="-169032.72">24386 14753 19007 0,'0'0'832'0,"0"0"192"0,0 0-832 0,0 0-192 15,0 0 0-15,0 0 0 0,0 0 480 0,0 0 48 16,0 0 16-16,0 0 0 0,0 0 576 0,0 0 112 15,0 0 32-15,0 0 0 0,0 0 256 0,0 0 48 16,0 0 16-16,7 8 0 0,-7-8-240 0,3 19-64 16,0-3 0-16,0 7 0 0,-1 0-496 0,1 3-96 15,1 2-32-15,0 3 0 0,-2 1-208 0,2 2-32 16,1 3-16-16,1 1 0 0,-1 1-192 0,0 2-32 0,-2 5-16 16,-2-2 0-16,0 2-160 0,-1 2 0 0,0-1 0 0,0 0 128 15,-1-1 0-15,0-2-128 0,-1 2 192 0,2-7-64 16,-1 1 64-16,0 1 0 0,-2-2 0 0,2-3 0 15,0 1-192-15,2-3 128 0,-2-2-128 0,2 1 128 16,1-1-272-16,1-4-64 0,-2-3-16 0,1-4 0 31,-1-6-432-31,3-2-96 0,1-1-16 0,0-3 0 16,-1-1-448-16,-4-8-112 0,0 0-16 0,9 6-9120 0,1-2-1824 0</inkml:trace>
  <inkml:trace contextRef="#ctx0" brushRef="#br5" timeOffset="-167047.33">25117 15396 11967 0,'0'0'528'0,"0"0"112"0,0 0-512 0,0 0-128 15,0 0 0-15,0 0 0 0,0 0 3600 0,0 0 688 16,0 0 144-16,0 0 32 0,0 0-2960 0,0 0-592 0,0 0-112 0,4-9-32 15,-4 9 128-15,0 0 32 0,0 0 0 0,0 0 0 16,0 0-64-16,0 0-16 0,0 0 0 0,0 0 0 16,0 0-112-16,-7 12-32 0,-3 1 0 0,1 1 0 15,0 2 16-15,-1 2 0 0,-3 2 0 0,0 2 0 16,0 1-272-16,-2 1-48 0,-4-1-16 0,-1 3 0 16,1-2-128-16,-1 2-48 0,0-3 0 0,2 2 0 15,-1 1-208-15,-1-1 176 0,2 0-176 0,2-1 160 16,2 4-160-16,1-6 0 0,1 0 0 0,0-2 128 15,1-2-128-15,0-4 0 0,1-2 0 0,1 0 0 16,2-2-560-16,1-2-32 0,-1-3-16 0,7-5 0 16,-6 2-1616-16,6-2-320 0,0 0-64 0,-6-7-8416 15,5-2-1696-15</inkml:trace>
  <inkml:trace contextRef="#ctx0" brushRef="#br5" timeOffset="-166731">24795 15468 4607 0,'0'0'192'0,"0"0"64"0,-7 1-256 0,7-1 0 16,-8-1 0-16,8 1 0 0,0 0 6304 0,0 0 1216 15,0 0 240-15,0 0 48 0,0 0-5936 0,0 0-1184 16,0 0-240-16,9 9-64 0,1-1 592 0,2 1 112 0,1 1 32 15,0 1 0-15,0 1 224 0,1 1 64 0,3 2 0 0,0 0 0 16,0 3-640-16,0-1-128 0,-2 1-32 0,-1 0 0 16,-2 3-368-16,1-1-80 0,1-1-16 0,0 1 0 15,-3 1-144-15,-1-2 0 0,1-1 144 0,2 1-144 16,-3-2 0-16,2-4 0 0,-2-3 0 0,2 1 0 16,1-1 0-16,-1-1-240 0,0-1 48 0,-1-2 0 31,2-2-544-31,-1-1-96 0,-12-3-32 0,11 0 0 0,-11 0-2496 15,10-5-496-15,-10 5-112 0</inkml:trace>
  <inkml:trace contextRef="#ctx0" brushRef="#br5" timeOffset="-165362.95">25545 15845 4607 0,'0'0'400'0,"0"0"-400"0,0 0 0 0,0 0 0 16,0 0 4448-16,0 0 800 0,0 0 176 0,0 0 16 16,0 0-3584-16,10 6-704 0,-10-6-160 0,0 0-32 0,12 4 80 0,-3 1 16 15,-9-5 0-15,9 8 0 0,-2 0-192 0,1 1-32 16,0 0-16-16,-2 2 0 0,1 0-464 0,-3 2-96 15,1 2 0-15,0 0-16 0,0 0-80 0,-1 0-16 16,-1 0 0-16,-1 0 0 0,1 2 16 0,-3 0 0 16,-1-1 0-16,-1 0 0 0,1-2-160 0,-2-1 128 15,-3-3-128-15,1 2 128 0,1-1-128 0,-3-1 0 16,1-2 0-16,-2 0 0 16,-1-1-272-16,0 0-144 0,0-4-32 0,-2 0 0 15,-2 0-1760-15,0 1-352 0,0 1-80 0,-5-1-10288 0</inkml:trace>
  <inkml:trace contextRef="#ctx0" brushRef="#br5" timeOffset="-164578.25">26007 15265 11967 0,'0'0'1072'0,"0"0"-864"15,0 0-208-15,0 0 0 0,0 0 2656 0,9-6 480 16,-9 6 112-16,9-2 16 0,-9 2-2000 0,0 0-400 16,9-4-80-16,-9 4-16 0,0 0 448 0,0 0 64 15,0 0 32-15,0 0 0 0,0 0-128 0,0 0-32 16,9 0 0-16,-9 0 0 0,0 0-256 0,0 0-48 15,0 0-16-15,0 0 0 0,0 0-224 0,0 0-48 16,0 0-16-16,0 0 0 0,0 0-96 0,-4 9 0 0,2 0-16 0,-4 0 0 16,0-2-128-16,-1 0-32 0,3 5 0 0,-2 0 0 15,-3 0-48-15,1 2-16 0,1 2 0 0,0 2 0 16,-1 1-64-16,0 5-16 0,1 1 0 0,0 1 0 16,-3 0-128-16,3 1 128 0,0-1-128 0,2 0 128 15,0-1-128-15,1 1 0 0,0-4 0 0,1 2 0 16,2-1 0-16,1 1 0 0,1-5 0 0,2 2 0 15,1-3 0-15,0 1 0 0,1-1 0 0,3-2 0 16,-2-5 0-16,2 0 128 0,0-3-128 0,0-2 0 16,0 1 0-16,2-2 0 0,0-4 128 0,2 0-128 15,-1 1 0-15,2-4 0 0,-2 0 0 0,4-3 128 16,0 3-128-16,4-3 128 0,-1-1-128 0,0-2 128 16,-2-1-128-16,1-2 128 0,0 1-128 0,1-5 128 15,0 1 0-15,-1 0 0 0,-1-2 0 0,-2-1 0 0,0-1 0 16,-1 0 0-16,-2-1 0 0,-1 0 0 0,-1-1 64 0,-1 1 0 15,-1-1 0-15,-3 1 0 0,-2-2-192 0,0-1 0 16,-1-2 0-16,-1 2 0 0,-3 1 0 0,1-1 0 16,-1-1 0-16,0-2 0 0,1 0 0 0,-1 0 192 15,1-2-192-15,-2 5 192 0,1-2-192 0,-1 5 0 16,-1-2 0-16,0 5 128 0,-2-1-128 0,-1 4 0 16,1 3 0-16,-3-1 0 0,1 2-272 0,0 0 16 15,0 1 0-15,0 3 0 0,1 1-64 0,0 0 0 16,1 0 0-16,7 4 0 15,-10-2-336-15,1 0-80 0,1 1-16 0,1 1 0 16,-3 1-1824-16,3 2-368 0,7-3-80 0</inkml:trace>
  <inkml:trace contextRef="#ctx0" brushRef="#br5" timeOffset="-164311.28">25969 15512 6447 0,'0'0'576'0,"0"0"-576"0,0 0 0 0,0 0 0 0,0 0 960 0,0 0 96 16</inkml:trace>
  <inkml:trace contextRef="#ctx0" brushRef="#br5" timeOffset="-164111.28">25979 15494 19983 0,'0'0'880'0,"0"0"192"0,0 0-864 16,0 0-208-16,0 0 0 0,0 0 0 0,0 0 2752 0,0 0 512 15,0 0 112-15,-1 9 16 0,1-9-1392 0,0 0-272 16,0 0-48-16,4 9-16 0,-4-9-848 0,0 0-176 15,8 8-48-15,2-3 0 0,0-1-208 0,1 0-64 16,-11-4 0-16,13 3 0 0,3-1-160 0,1 0-32 16,-1-1-128-16,3-1 192 0,-2 1-32 0,1-2-16 15,0 0 0-15,0-2 0 0,1 4 80 0,-2-2 16 16,-2-2 0-16,0 2 0 0,-2 0-240 0,-2-1 0 0,-11 2 0 0,11-2 0 16,-11 2-256-16,0 0-112 0,0 0-16 0,8-5 0 31,-8 5-1632-31,6-8-336 0,-6 8-64 0,4-9-13760 0</inkml:trace>
  <inkml:trace contextRef="#ctx0" brushRef="#br5" timeOffset="-156556.97">25965 14963 3679 0,'0'0'320'0,"0"0"-320"0,0 0 0 0,0 0 0 15,0 0 4720-15,0 0 864 0,0 0 176 0,0 0 48 16,0 0-4256-16,0 0-848 0,0 0-160 0,0 0-32 16,0 0-272-16,0 0-48 0,0 0-16 0,0 0 0 15,0 0 400-15,0 0 64 0,0 0 32 0,0 0 0 16,0 0 224-16,0 0 32 0,0 0 16 0,0 0 0 15,0 0-112-15,0 0-32 0,0 0 0 0,0 0 0 0,0 0-272 0,9 7-48 16,1-5-16-16,-10-2 0 0,0 0-176 0,15-2-32 16,0 1-16-16,1 1 0 0,-3-4 0 0,0 2 0 15,0 1 0-15,-1 1 0 0,-12 0 16 0,14 0 16 16,-1 0 0-16,-1 0 0 0,-12 0 0 0,14 0 0 16,-1 0 0-16,-1 0 0 0,-1 0-32 0,0 0-16 15,0 0 0-15,0 0 0 0,1 0-80 0,0 0-16 16,0 0 0-16,-2 1 0 0,-1 1-128 0,2-1 0 15,-1 2 0-15,-1-3 0 0,-9 0 128 0,11 1 0 16,-11-1 0-16,11 0 0 0,-11 0 0 0,12 0 0 16,0 0 0-16,-12 0 0 0,0 0 0 0,12-1 0 15,-12 1 0-15,10-3 0 0,-10 3 0 0,0 0 0 16,0 0 0-16,9-3 0 0,-9 3-128 0,0 0 192 16,0 0-192-16,0 0 192 0,9-4-32 0,-9 4 0 0,0 0 0 0,0 0 0 15,0 0-160-15,0 0 0 0,0 0 0 0,0 0 0 16,0 0 272-16,4-7-16 0,-4 7-16 0,0 0 0 15,0-10 80-15,0 10 32 0,-1-9 0 0,1 9 0 16,-5-7-208-16,5 7-144 0,-7-8 192 0,2 1-192 16,0-1 208-16,5 8-64 0,-7-6-16 0,7 6 0 15,-6-8 48-15,0 2 0 0,2-4 0 0,4 10 0 16,-6-6-48-16,1-1 0 0,1 1 0 0,4 6 0 16,-7-7 48-16,7 7 0 0,-6-8 0 0,-1 3 0 15,7 5-48-15,-6-5 0 0,-1-1 0 0,7 6 0 16,-8-7-128-16,8 7 128 0,-6-5-128 0,6 5 128 15,-8-5-128-15,8 5 0 0,0 0 0 0,-8-6 128 16,2 1-128-16,6 5 0 0,0 0 144 0,0 0-144 0,-7-4 0 0,7 4 0 16,0 0 0-16,0 0 128 0,0 0-128 0,0 0 0 15,0 0 0-15,0 0 0 0,0 0 0 0,0 0 0 16,0 0 0-16,0 0 0 0,-8-4 0 0,8 4 0 16,0 0 0-16,0 0 0 0,0 0 0 0,0 0 0 15,0 0 0-15,0 0 0 0,-6-4 0 0,6 4 0 16,0 0 0-16,0 0 0 0,0 0-160 0,0 0 160 15,0 0-192-15,0 0 192 16,0 0-672-16,0 0-32 0,0 0 0 0,0 0 0 16,0 0-2208-16,0 0-448 0,12-1-96 0</inkml:trace>
  <inkml:trace contextRef="#ctx0" brushRef="#br5" timeOffset="-148886.08">24879 15074 5519 0,'0'0'496'0,"-11"4"-496"0,1-1 0 0,2-2 0 15,8-1 2064-15,0 0 320 0,-10-1 64 0,10 1 16 16,0 0-1696-16,-5-6-352 0,5 6-64 0,0 0-16 16,-3-9-64-16,3 9-16 0,-3-9 0 0,3 9 0 15,0 0-256-15,0 0 0 0,-4-6 0 0,4 6 0 16,-5-3 704-16,5 3 96 0,0 0 16 0,0 0 0 16,-9 0 880-16,1 1 176 0,8-1 48 0,0 0 0 15,-9 3-512-15,9-3-80 0,-9 3-32 0,9-3 0 16,0 0-544-16,-7 2-112 0,7-2-32 0,0 0 0 15,0 0-224-15,0 0-32 0,0 0-16 0,0 0 0 16,0 0 80-16,0 0 16 0,0 0 0 0,0 0 0 16,0 0 16-16,0 0 16 0,0 0 0 0,0 0 0 15,0 0 80-15,0 0 16 0,0 0 0 0,0 0 0 16,0 0-48-16,0 0 0 0,0 0 0 0,0 0 0 0,0 0-64 0,0 0-32 16,0 0 0-16,0 0 0 0,0 0-288 0,0 0-128 15,0 0 128-15,0 0-128 0,0 0 384 0,0 0-16 16,11-2 0-16,-1-1 0 0,2-1-176 0,0 0-48 15,-2 2 0-15,-1-4 0 0,0 2 96 0,2 2 16 16,1-1 0-16,-1 1 0 0,0-1-256 0,-1 0 0 16,-1 2 128-16,3 1-128 0,1-3 0 0,-1 2 144 15,-12 1-144-15,13 0 128 0,0 1-128 0,1 2 0 16,-3 0 0-16,-1-1 0 0,-10-2 0 0,11 4 0 16,-11-4 0-16,10 4 0 0,-10-4 0 0,12 3 0 15,-12-3 128-15,13 1-128 0,0-1 128 0,0 0 0 16,-1-1 0-16,-12 1 0 0,0 0-128 0,13-3 0 15,-3 1 0-15,-10 2-176 0,12-3 176 0,-12 3 0 0,10-4 0 0,-10 4 0 16,11-3 0-16,-11 3 0 0,0 0 0 0,0 0 128 16,9-1-128-16,-9 1 0 0,0 0 0 0,0 0 0 15,0 0 0-15,0 0 0 0,0 0 0 0,0 0 128 16,0 0-128-16,0 0 0 0,0 0 128 0,0 0-128 16,5-6 0-16,-5 6 144 0,0 0-144 0,0 0 0 15,4-12 0-15,-4 12 0 0,0-9 0 0,0 9 0 16,0 0 160-16,0-9-160 0,0 9 128 0,0 0-128 15,-1-11 128-15,1 11-128 0,-3-8 128 0,3 8-128 16,0 0 128-16,-4-6-128 0,4 6 128 0,-6-7-128 16,-2 3 0-16,1 0 0 0,7 4 128 0,-9-2-128 15,0-2 128-15,1 1-128 0,-2-1 192 0,1 2-64 16,1-2 48-16,0 1 0 0,-1-1 0 0,1 2 0 0,1 1-48 0,7 1-128 16,0 0 192-16,-9-3-64 0,0 0 0 0,9 3-128 15,0 0 192-15,0 0-64 0,0 0 0 0,-10-2-128 16,-1 0 192-16,11 2-64 0,0 0-128 0,0 0 0 15,0 0 0-15,-9-1 0 0,9 1 0 0,0 0 0 16,0 0 0-16,0 0 0 0,0 0 0 0,0 0 0 16,0 0 0-16,0 0 0 0,0 0-192 0,0 0 48 15,0 0 0-15,0 0 0 16,0 0-240-16,0 0-32 0,9-4-16 0,-9 4 0 16,12-2-1040-16,0-4-192 0,0 1-64 0,-1 0-11504 15,2 0-2304-15</inkml:trace>
  <inkml:trace contextRef="#ctx0" brushRef="#br5" timeOffset="-143215.22">26471 14568 6447 0,'0'0'576'0,"0"0"-576"0,0 0 0 0,0 0 0 15,0 0 2912-15,0 0 480 0,0 0 80 0,0 0 32 16,0 0-1440-16,0 0-272 0,0 0-64 0,0 0-16 16,0 0-448-16,0 0-96 0,0 0-16 0,0 0 0 15,0 0-352-15,0 0-80 0,-9-1-16 0,9 1 0 16,0 0-128-16,0 0-48 0,0 0 0 0,0 0 0 15,0 0 224-15,0 0 32 0,0 0 16 0,0 0 0 16,0 0-32-16,0 0 0 0,0 0 0 0,6 8 0 16,-6-8-64-16,8 6-32 0,-8-6 0 0,10 6 0 15,-10-6-160-15,12 5-48 0,0-1 0 0,-2 0 0 16,-10-4-128-16,9 7-16 0,2 3-16 0,-3-3 0 0,-1 1-96 16,-1 3-16-16,-2 0 0 0,1 1 0 0,1-1 0 0,1 2-16 15,-1 0 0-15,1 0 0 0,-1 1-32 0,1-1 0 16,-2 1 0-16,3 2 0 0,1-3 64 0,-1-1 16 15,-2 1 0-15,4 1 0 0,0 0-48 0,0 2-16 16,1-2 0-16,-2 2 0 0,-1 1 16 0,2 0 0 16,2 3 0-16,-2-2 0 0,-1 1-48 0,1 4-128 15,-1-1 192-15,-3 1-64 0,-1 2-128 0,1-2 0 16,0 0 144-16,-2 1-144 0,-1 1 0 0,-2 3 144 16,-1-2-144-16,0 1 0 0,1 2 176 0,-1-3-176 15,-1-2 160-15,0 1-160 0,-1 0 192 0,1 1-64 16,-2-1-128-16,2 0 192 0,1 1-64 0,0-4-128 15,0 0 176-15,0 0-176 0,1 0 192 0,2-1-192 0,0-1 192 0,-1-1-192 16,2 1 128-16,-1-2-128 0,-1 0 0 0,0 3 0 16,-2 0 128-16,0 1-128 0,1 2 0 0,-1-1 0 15,0 2 0-15,-1-2 0 0,-3 0 0 0,0-3 0 16,1 1 128-16,-1-1-128 0,-1 1 0 0,1-2 0 16,3 1 128-16,-3-3-128 0,-2-2 0 0,0 2 0 15,2-2 128-15,0 0-128 0,1-2 0 0,-1-1 0 16,-2 1 128-16,3 0-128 0,-1-1 0 0,0 1 0 15,-1-1 0-15,-1 1 0 0,0-1 0 0,-1 1 0 16,-1-2 0-16,2 1 0 0,1 0 0 0,-1-1 0 16,-3 1 128-16,2 1-128 0,-1-1 0 0,1 1 0 15,2-1 0-15,-2 1 0 0,-3-1 0 0,1-2 0 16,-2 0 0-16,1 0 0 0,0 0 0 0,-1-1 0 16,1-2 0-16,1-1-176 0,0-2 176 0,-1 1-208 0,-1-1-128 0,2 0-32 15,9-4 0-15,-10 3 0 16,10-3-1248-16,-9-2-256 0,9 2-48 0,-6-6-11616 15,1-5-2320-15</inkml:trace>
  <inkml:trace contextRef="#ctx0" brushRef="#br5" timeOffset="-142548.55">26977 15400 11055 0,'0'0'976'0,"0"0"-784"16,0 0-192-16,0 0 0 0,0 0 2544 0,0 0 464 15,0 0 80-15,0 0 32 0,0 0-1728 0,0 0-352 16,0 0-64-16,0 0-16 0,10-3 192 0,-10 3 16 16,9-5 16-16,-9 5 0 0,11-1 224 0,-11 1 32 0,13-3 16 0,0 1 0 15,0-2-240-15,1-1-32 0,0 1-16 0,5-3 0 16,1 1-464-16,1-1-112 0,-2 3-16 0,0 0 0 16,5-1-288-16,-1 0-64 0,0 0-16 0,2-1 0 15,1 1-208-15,-1 0 0 0,-3 0 0 0,0-2 0 16,-1 2-192-16,1-1 192 0,-3-1-192 0,-2 3 192 31,-2-2-448-31,2 3 32 0,-1 0 0 0,-2 1 0 16,-1-1-528-16,-1 2-96 0,-2 1-32 0,0 3 0 0,-10-3-1728 15,0 0-336-15,0 0-80 0</inkml:trace>
  <inkml:trace contextRef="#ctx0" brushRef="#br5" timeOffset="-142162.12">27082 15600 24879 0,'0'0'2208'0,"0"0"-1760"16,0 0-448-16,0 0 0 0,0 0 3008 0,0 0 528 15,0 0 112-15,11 5 0 0,-11-5-2880 0,14 2-592 0,2-2-176 0,-2 0 0 16,-1-1 176-16,0 0-48 0,0-2-128 0,1 1 192 16,5-2 96-16,1 0 16 0,1-4 0 0,0 4 0 15,0 0-32-15,0 0 0 0,-2 2 0 0,1 0 0 16,0-2-272-16,-1 2 0 0,1-1 0 0,-1 2 0 15,-1-2 0-15,2 3 0 0,1-4 0 0,1 2 0 16,2-2-160-16,2-1-96 0,1-1 0 0,2 1-16 31,2 3-640-31,3-2-128 0,1 0-32 0,0-1 0 0,-2-1-2704 16,-2 1-560-16,8-4-96 0,-7 4-32 0</inkml:trace>
  <inkml:trace contextRef="#ctx0" brushRef="#br5" timeOffset="-140853.72">28615 15270 2751 0,'0'0'256'0,"0"0"-256"16,0 0 0-16,0 0 0 0,0 0 4848 0,0 0 912 0,0 0 192 0,8-7 48 16,-8 7-4544-16,9-5-912 0,-1-3-176 0,0 3-48 15,-8 5 112-15,8-7 16 0,-2 1 0 0,1-1 0 16,-7 7 240-16,6-6 48 0,-6 6 16 0,0 0 0 15,0 0 416-15,3-8 96 0,-3 8 16 0,0 0 0 16,-1-9-80-16,1 9-16 0,-7-8 0 0,7 8 0 16,-9-6-320-16,2 2-64 0,0 0-16 0,7 4 0 15,-10-3-80-15,1-2-32 0,9 5 0 0,-11-1 0 16,-1 1-272-16,1 1-48 0,2 4-16 0,-1-4 0 16,-3 3-160-16,1 2-48 0,0 0 0 0,-1 2 0 15,-1 0-128-15,-2 2 0 0,-2 2 144 0,-1 1-144 16,-2 4 0-16,-1 1 128 0,-2-2-128 0,2-1 0 15,0 4 144-15,0 0-144 0,-1 1 192 0,5 1-192 0,5 1 144 16,1 0-144-16,1 0 0 0,2-1 144 0,1-1-144 16,6-2 0-16,6 0 0 0,2-2 0 0,-1-2 0 0,3-2 0 15,-1-2 0-15,4-2 0 0,2-1 0 0,5-2 0 16,3-4 0-16,0 0 0 0,0-1 0 0,1-1 0 16,1-3 0-16,-1 0 0 0,-1-2 0 0,0-2 0 15,-1 0 0-15,-1 0 0 0,0-3 0 0,-1-1 0 16,-3 0 0-16,1 0 0 0,0-1 0 15,-2 0 0-15,-1 0 192 0,-1 0-64 0,-2 1-128 0,1 1 128 16,-3-2-128-16,-1-2 128 0,0 2-128 0,-3 2 128 16,-2-1-128-16,0 3 128 0,-4 0-128 0,2 9 128 15,-1-8-128-15,1 8 128 0,-6-9-128 0,6 9 0 16,0 0 0-16,-8-7 128 0,8 7-128 0,0 0 0 16,-11-2 0-16,11 2 0 0,0 0 0 0,-8 5 128 15,2 0-128-15,6-5 0 0,-5 9 128 0,1 2-128 0,0-1 0 16,1 2 128-16,1 1-128 0,0 0 0 0,0 0 0 0,1 1 128 15,-1 2-128-15,2 1 0 0,3 1 0 0,-1 0 0 16,0 0 0-16,2 2 0 0,0 0 0 0,-1 2 0 16,1-3 0-16,0 5 0 0,1-3 0 0,-1 2 0 15,0 2 0-15,0 0 0 0,0-1 0 0,-1 2 0 16,-1 2 0-16,1-2 160 0,-3 0-160 0,1 1 160 16,1-1-160-16,-1 1 0 0,-1-3 0 0,-1 0 0 15,-1-1 128-15,1 1-128 0,-4-2 0 0,-2 0 128 16,-1 0 0-16,1-1-128 0,-3 0 192 0,0 0-64 15,-2-2 80-15,1 1 16 0,-2-1 0 0,1-2 0 16,-3 0-32-16,1 0-16 0,0 0 0 0,-2-1 0 0,-1 0-176 16,0 0 192-16,-1-1-192 0,-2-1 192 0,-3 0-192 15,-2-2 0-15,-4 0 0 0,2-2 0 0,0 2 0 16,-2-1 0-16,-1-1-224 0,-1 3 80 16,-1-3-240-16,3 2-32 0,-1-1-16 0,2-1 0 15,2-1-1216-15,3-4-240 0,-1-1-48 0,3-1-17776 16</inkml:trace>
  <inkml:trace contextRef="#ctx0" brushRef="#br5" timeOffset="-138194.78">29590 14464 5519 0,'0'0'496'0,"0"0"-496"16,0 0 0-16,0 0 0 0,0 0 3088 0,7-9 528 15,-2 1 96-15,-5 8 32 0,8-8-2464 0,-8 8-512 16,7-8-80-16,-7 8-32 0,0 0 176 0,9-5 16 16,-9 5 16-16,0 0 0 0,0 0 144 0,0 0 16 15,6-8 16-15,-6 8 0 0,0 0 224 0,0 0 32 16,0 0 16-16,0 0 0 0,0 0-224 0,0 0-64 0,0 0 0 15,0 0 0-15,0 0-256 0,0 0-48 0,0 0-16 16,-5 11 0-16,-2-2-128 0,1 0-16 0,1-1-16 0,-2 2 0 16,-1 1-80-16,1 0-16 0,-3 1 0 0,0 0 0 15,0 1-160-15,-2 4-32 0,-2 0-16 0,-1 2 0 16,1 4-32-16,-3 0 0 0,-1 4 0 0,-1 0 0 16,2 0 80-16,2 2 16 0,-3-1 0 0,2 4 0 15,3 1-144-15,-2 4-32 0,1-1 0 0,2 4 0 16,3-1-128-16,-1 1 0 0,-2 1 0 0,0 2 0 15,2 1 0-15,2 3 0 0,3-2 0 0,0 1 0 16,0 0 0-16,1-3 0 0,2 2 0 0,2-2 0 16,0-1 0-16,3-3 0 0,1-2 0 0,1-2 0 15,2-1 0-15,2-2 0 0,2 2 0 0,2-2 0 16,2-5-176-16,-1 0 48 0,-1-2 0 0,4 0 0 16,3-2-256-16,-1-3-64 0,-1-2 0 0,1 0 0 0,-1 1 128 15,-1-2 0-15,-1-3 16 0,-2 0 0 16,0 1-144-16,1-1-48 0,-1 0 0 15,-1-1 0-15,-1 0-192 0,1-2-32 0,-2-1-16 0,1 1 0 16,0-2-1712-16,2 0-352 0,1-3-64 0,3 1-11216 16</inkml:trace>
  <inkml:trace contextRef="#ctx0" brushRef="#br5" timeOffset="-137000.39">30015 14949 6447 0,'0'0'272'0,"0"0"80"0,0 0-352 0,0 0 0 0,6-8 0 0,-6 8 0 15,6-8 1568-15,1 2 240 0,-7 6 48 0,5-8 16 16,-5 8-1424-16,0 0-272 0,5-9-176 0,-5 9 192 16,0 0 1152-16,0 0 256 0,0 0 32 0,0 0 16 15,0 0 400-15,0-8 64 0,0 8 32 0,0 0 0 16,0 0-704-16,0 0-144 0,0 0-16 0,0 0-16 16,-4-10-368-16,4 10-80 0,-5-6-16 0,5 6 0 15,0 0-112-15,0 0-32 0,0 0 0 0,-9 4 0 0,0 2-112 0,2 0-32 16,1 2 0-16,-1 0 0 0,1 1-224 0,-1 3-48 15,2 1-16-15,-2 1 0 0,-2 2-32 0,-1 1 0 16,1-1 0-16,0 4 0 0,1 1-64 0,0 1 0 16,-2 3-128-16,0 1 192 0,1 3-192 0,0-1 0 15,-1 4 128-15,1 0-128 0,0-2 0 0,-1 0 0 16,1 0 0-16,3-1 0 0,-1-1 0 0,3 0 0 16,2-5 0-16,0-1 0 0,1-1 0 0,4 0 0 15,1-6 0-15,0 0 0 0,-1 0 128 0,3-2-128 16,1-3 0-16,0 2 0 0,-3-3 0 0,4 1 0 15,3-2 0-15,1 1 0 0,0-2 0 0,-2-3 0 16,1 0 0-16,-1 1 0 0,2-3 0 0,-2 1 144 16,-10-3-144-16,13 0 128 0,2-1-128 0,-2-2 0 0,-1-1 0 15,-1 2 128-15,1-4-128 0,-2 0 128 0,1-3-128 0,-1 0 128 16,1 1-128-16,0-4 128 0,1 2-128 0,-1-2 128 16,-2 0 48-16,1-1 0 0,1-3 0 0,-1 0 0 15,2-3 112-15,-3 1 32 0,0-2 0 0,0 2 0 16,-1-7-48-16,0 2 0 0,-2 0 0 0,1-1 0 15,-1 1-16-15,1 0-16 0,-3 3 0 0,0-1 0 16,-2-1 16-16,-2 1 0 0,2 1 0 0,-1-1 0 16,-1 2-96-16,0 0-16 0,0 1 0 0,1 0 0 15,-1 0-144-15,2-1 160 0,-4 0-160 0,2 1 160 16,-1-1-160-16,1 1 0 0,0 1 0 0,0 0 128 16,0 2-128-16,0-2 0 0,1 0 0 0,-1 2 128 15,0 2-128-15,-1 2 160 0,-2 0-160 0,2 2 160 16,0 0-160-16,-2 2 192 0,-1 1-192 0,4 6 192 0,-5-7-192 15,5 7 0-15,-8-6 0 0,2 2 128 0,6 4-256 0,-11-3-64 16,2 2-16-16,0 1 0 16,0 1-320-16,1 2-64 0,8-3-16 0,-10 4 0 15,-2 1 32-15,4-2 0 0,8-3 0 0,-8 6 0 16,2-1 0-16,6-5 0 0,0 0 0 0,-7 8 0 16,7-8-256-16,-6 5-32 0,6-5-16 0,0 0 0 15,0 0-2096-15,-7 7-416 0</inkml:trace>
  <inkml:trace contextRef="#ctx0" brushRef="#br5" timeOffset="-136550.39">29911 15185 8287 0,'0'0'736'0,"0"0"-592"0,0 0-144 0,-9 7 0 0,-5-1 2992 0,6-2 560 16,8-4 112-16,0 0 32 0,0 0-1440 0,0 0-272 15,0 0-64-15,0 0-16 0,0 0-160 0,0 0-16 16,0 0-16-16,6 8 0 0,6-3-416 0,-12-5-80 16,0 0 0-16,12 5-16 0,2-2-304 0,-1 1-48 15,-1-2-16-15,0 2 0 0,-2 0-128 0,1-4-48 16,-11 0 0-16,13 3 0 0,-2 1-400 0,1-3-64 15,-12-1-32-15,11 1 0 0,-11-1-160 0,9 4 0 16,-9-4 0-16,0 0 0 0,10 0 0 0,-10 0-256 16,0 0 48-16,0 0 0 15,12-2-2208-15,-12 2-432 0,0 0-96 0</inkml:trace>
  <inkml:trace contextRef="#ctx0" brushRef="#br5" timeOffset="-134805.91">30411 14585 7359 0,'10'-1'320'0,"-4"1"80"0,-6 0-400 0,0 0 0 15,0 0 0-15,4-5 0 0,2 1 3264 0,-6 4 576 16,5-4 128-16,-5 4 0 0,0 0-2432 0,0 0-480 16,0 0-96-16,0 0-32 0,4-7 32 0,-4 7 16 0,0 0 0 0,0 0 0 15,0 0-16-15,0 0 0 0,0 0 0 0,0 0 0 16,0 0 16-16,0 0 0 0,-3-7 0 0,3 7 0 15,0 0-384-15,0 0-80 0,0 0 0 0,0 0-16 16,0 0-192-16,0 0-48 0,0 0 0 0,0 0 0 16,0 0 48-16,1 11 0 0,-1-11 0 0,2 16 0 15,2-2-32-15,-2 2 0 0,-2 0 0 0,2 1 0 16,-1-1-128-16,0 3-16 0,-2-1-128 0,1 2 192 16,2-1-192-16,-2 1 144 0,0-3-144 0,-2-2 128 15,-1-3-128-15,2 1 160 0,2 1-160 0,-2-1 160 16,-3-2-160-16,3-1 0 0,3-2 0 0,-2-8 0 15,0 0-224-15,-2 11-128 0,2-11-32 0,2 7 0 16,-2-7-592-16,0 0-128 0,0 0-32 0,0 0 0 16,0 0-2496-16,0 0-496 0,0 0-96 15,0 0-7440-15</inkml:trace>
  <inkml:trace contextRef="#ctx0" brushRef="#br5" timeOffset="-134473.93">30205 14596 13823 0,'0'0'608'0,"0"0"128"0,-10 0-592 0,10 0-144 16,0 0 0-16,0 0 0 0,0 0 4192 0,0 0 800 15,0 0 176-15,0 0 16 0,0 0-3264 0,0 0-640 0,0 0-144 0,0 0-32 16,7-7-192-16,-7 7-32 0,10-5-16 0,1 0 0 15,1 0-128-15,1-1-32 0,1 2 0 0,4-2 0 16,3 2 0-16,1-3-16 0,2 1 0 0,2 1 0 16,1 0-240-16,0-1-32 0,0 1-16 0,-1 0 0 15,0 1-224-15,0-1-48 0,-1 1-128 0,-3 0 192 16,-4 0-192-16,-1 1 0 0,0 1 0 0,-2-1 0 16,-3 1-256-16,0-1-112 0,0 0-16 0,-1 1 0 15,1-1-1264 1,0 2-256-16,-2 0-48 0,-10 1-16 0,13-2-1152 0,-1 1-224 0,-1 1-48 15</inkml:trace>
  <inkml:trace contextRef="#ctx0" brushRef="#br5" timeOffset="-133873.5">31032 15257 18431 0,'0'0'1632'0,"0"0"-1312"0,12-13-320 0,-1 0 0 16,-4 0 2096-16,4 2 336 0,1-1 80 0,-1 1 16 16,0-2-1872-16,-3 1-368 0,-3 4-80 0,0 0-16 0,-5 8 640 0,0 0 112 15,0-9 16-15,0 9 16 0,0 0 304 0,0 0 48 16,0 0 16-16,-10 0 0 0,-2 1-320 0,0 5-48 16,-1 0-16-16,1 5 0 0,1-1-176 15,-2 4-32-15,-2 2-16 0,1 1 0 0,-4 3-32 0,2 2 0 16,2-3 0-16,1 2 0 0,-2-1-256 0,2 1-48 15,-2 1-16-15,-1-1 0 0,-2 1-208 0,-1 1-48 16,1-1-128-16,2-1 192 0,2-1-192 0,0-3 0 16,-1 0 0-16,2-3 0 0,2-1 0 0,0-1 0 15,1-2-144-15,1-2 144 16,1-1-496-16,8-7 0 0,-8 5 0 0,8-5 0 16,0 0-1360-16,0 0-288 0,-6-4-48 0,6 4-16 15,-3-13-1136-15,3-3-240 0,3-2-32 0</inkml:trace>
  <inkml:trace contextRef="#ctx0" brushRef="#br5" timeOffset="-133588.96">30749 15228 4607 0,'0'0'192'0,"0"0"64"16,-10 3-256-16,10-3 0 0,0 0 0 0,0 0 0 0,0 0 7600 0,0 0 1472 0,0 0 288 0,0 0 64 16,0 0-7040-16,0 0-1408 0,0 0-272 0,10 0-64 15,1 1 80-15,-11-1 32 0,13 8 0 0,-1 0 0 16,1 1-80-16,0 2-16 0,1 4 0 0,2-2 0 15,2 0-208-15,0 1-32 0,-1-2-16 0,1 2 0 16,-1 3-160-16,-2-4-48 0,-2 2 0 0,1-2 0 16,4 0-192-16,-1 0 144 0,-1 0-144 0,-2-2 128 15,-1-1-128-15,0-1 0 0,0-3 0 0,0-2 0 16,-1 0-1456-16,0-1-160 0,0-2-48 0,-1-1 0 16,0 1-1120-16,-11-1-224 0,12-4-64 0,-1-1-7552 15,0-3-1536-15</inkml:trace>
  <inkml:trace contextRef="#ctx0" brushRef="#br5" timeOffset="-133135.79">31262 14511 14735 0,'-9'0'1312'0,"0"-3"-1056"0,-1-1-256 0,4 1 0 16,6 3 3584-16,-7-6 640 0,7 6 144 0,0 0 32 15,-5-8-2976-15,5 8-592 0,-5-7-112 0,5 7-16 16,0 0 336-16,0 0 80 0,0 0 16 0,0 0 0 16,0 0 336-16,0 0 80 0,-8 2 16 0,8-2 0 15,0 0-400-15,-2 11-80 0,2-11 0 0,0 13-16 16,1 0-432-16,1 0-64 0,2 0-32 0,3 1 0 15,1 1-272-15,1 0-48 0,1 1-16 0,2 2 0 16,1 2 0-16,5 2 0 0,3 4 0 0,1 0 0 16,-2 0-32-16,2 1-16 0,3-2 0 0,1 3 0 15,3-2-160-15,-2 2 0 0,-1 2 144 0,0 2-144 16,-2-5 0-16,-4 6 144 0,1 3-144 0,-2 2 0 0,-4-2 144 16,-3 2-144-16,-3 0 0 0,-2 1 144 0,-2 2 48 15,0 2 16-15,-2 2 0 0,-3-6 0 0,-3 2-48 0,0-9-16 16,-2 0 0-16,-1-4 0 0,-3 0 48 15,-1-2 0-15,3-3 0 0,-4 1 0 0,-3-2-64 0,1 1-128 16,0-3 192-16,0 3-64 0,-2-3-128 0,-2 3 160 16,-2-1-160-16,-2-1 160 0,0-8-160 0,-5 4 0 15,-3-1 0-15,1 2 128 0,-1 0-368 0,-1-2-80 16,-1-3 0-16,1-1-16 16,-2-2-1840-16,0-2-384 0,-2-5-64 0,0-1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18:02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1830 14401 35935 0,'-5'-6'3200'0,"1"4"-2560"16,2 2-512-16,2 0-128 15,0 2-1264-15,0-2-272 0,-1 1-48 0,-2 2-16 16,1 3 704-16,2 0 144 0,1 2 32 0,3 3 0 15,2-1-144-15,0-1-32 0,2 4 0 0,1 3 0 16,3 0-112-16,0 5-16 0,0 1-16 0,1 4 0 0,0 5 1936 0,2-1 384 0,0 3 64 0,1 6 32 0,0-5 736 16,0 1 128-1,0-1 48-15,0-5 0 0,-1-1-848 0,5 6-160 0,2 5-48 0,5 6 0 0,-1-4-720 16,0-3-128 0,0-6-48-16,1-1 0 0,2-3-336 0,2-5 0 15,0-1 0-15,2-6 0 0,3-1 192 0,2-4-16 0,3 0-16 16,0-3 0-16,1-2-160 0,-1-4 0 0,1-1 0 0,-1-4 0 15,-2-5 0-15,0-4-176 0,-5 0 176 0,0-5-128 0,-4 1 128 16,0-7 0-16,-3-1 0 0,-3-3-128 16,-2-1 128-16,-1-2 128 0,-1-7-128 0,-2-1 176 15,1-1 80-15,-2-1 32 0,2-4 0 16,-2-2 0-16,2 0 32 0,-1-4 0 0,0 2 0 0,-1-5 0 16,1-2-64-16,2 2 0 0,-4 9 0 0,2-5 0 15,1-1 64-15,0-4 0 0,-1 0 0 0,0 3 0 16,-3 1 48-16,-1 0 16 0,0-1 0 0,0-3 0 15,-2-5-112-15,2 2-16 0,-3 0 0 0,-1 0 0 16,0 0-96-16,-2-3-32 0,2-6 0 0,-2-4 0 16,0-3-128-16,-2-3 0 0,2 1 0 0,-3-2 0 0,1-2 0 15,-2-3 0-15,-2 3 0 0,-1 0 0 0,-1 1 0 16,-1 1 0-16,1 7 0 0,-1 1 0 0,0-4 272 0,-1 1 32 16,0 5 0-16,-1-2 0 0,2 6 336 0,0 0 64 15,0 0 0-15,1 5 16 0,-1 2-256 0,-1-2-48 16,1-5-16-16,-1 1 0 0,0 1-112 0,0 1-32 15,-1 0 0-15,0 0 0 0,-1-1-96 0,-2 2-32 16,0-2 0-16,-3 4 0 0,2 1-128 0,-3 0 0 16,1 4 0-16,2-1 0 0,0 0 0 0,1-4 0 0,1-4 0 0,2-2 0 15,1 0 0-15,4 2 0 0,0 1 0 0,2 4 0 16,2 4 0-16,0-7 0 0,3-2 0 0,-1 2 0 16,1 0 0-16,1 3 0 15,0 3 0-15,-2-3 0 0,0 8 0 0,-2 1 0 0,-1 2 0 0,-1-5 0 16,-3-1 0-16,-1 3 0 0,-1 1 0 0,-2 3 0 15,1 4 0-15,-2 0 0 0,-1 1 0 0,0 0 0 16,0 5 0-16,0 1 0 0,2 5 0 0,-4-7 0 16,0-7 0-16,-2-1 0 0,-1-1 0 0,2 0 0 15,-2 2 0-15,0 1 0 0,0-1 0 0,0 2 0 16,0 1 0-16,0-2 0 0,1 1 0 0,-3-5 0 0,1 1 0 16,0 0 0-16,0 6 0 0,-1 0 0 0,1 7 0 15,-2-1 0-15,2 3 0 0,-1-2 0 0,1 3 0 0,-1-2 0 16,1 0 0-16,0 3 128 0,1 2-128 0,0-2 0 15,0 1 0-15,1 2 0 0,0 4 0 0,-1-5 128 16,0 2-128-16,-1-6 192 0,-3 2-192 0,2-2 0 16,-2 3 0-16,2-2 0 0,0 0 0 0,-1 0-144 15,2 2 144-15,0 2-208 0,0 0 208 0,-1-1 0 16,0 1 0-16,1 0 0 0,1 2 0 0,-2 1 0 16,0-4-128-16,-1 3 128 0,1 2 0 0,0 2 0 0,-1 2-160 15,0-1 160-15,0 3-192 0,0 1 16 0,0 2 16 16,0 2 0-16,-2-3-32 0,0 2-16 0,-1 0 0 0,0 4 0 15,-1-3-112-15,0 6 0 0,-1-1-16 0,1 2 0 16,-2-2 80-16,1 4 32 0,-1 0 0 0,-1 0 0 16,0 1 80-16,-1 4 16 0,3-1 0 0,-1-2 0 15,2 2-32-15,-2 0 0 0,-2 1 0 16,0 0 0-16,0 1 160 0,2 0 0 0,-2 3 0 0,1-2 0 16,2 2 0-16,0 1 0 15,-1 2 0-15,2 3 0 0,1-2 0 0,2 3 0 0,1 1 0 0,0 4 0 0,0 4 0 0,-2 4 0 16,1 6 0-16,0 2-128 0,1 7 128 0,1 1 0 15,1 3 0-15,0 1 0 0,1 0-192 0,1 1 32 16,-1 6 16-16,0 1 0 0,0 0 144 16,0 0 0-16,2 1 0 0,-1-1-128 0,2-3 128 0,-2-2 0 15,2 0 128-15,-1-1-128 0,1 2 0 0,-2 0 0 16,0 4 0-16,0 0-128 0,-1 0 128 0,0-3 0 16,2-3 0-16,0 2 0 0,0 5 0 0,2 8 144 15,0 3-144-15,1 4 160 0,3-3-160 0,0-2 0 16,2-3 0-16,0 4-176 0,3 10 176 0,-1 3 128 0,1 3-128 0,0-4 176 31,2 0-176-31,2 0 0 0,-1-1 0 0,0-1 0 0,0 6 0 0,0-2 0 0,0-5 0 0,-1 1 0 16,-2-4 0-16,-2 8 128 0,-2 6-128 0,-3 0 0 15,-1-3 0-15,-2-2 0 16,-1 5 0-16,-3-1 0 0,1 3 0 0,-2-2 0 16,1-4 128-16,0 1-128 0,1-1 160 0,0 7 0 0,0-1 0 0,1-4 0 15,3-12 80-15,0 8 16 16,1 13 0-16,1 0 0 0,4-10-112 0,0-2-16 15,3-8 0-15,-1 4 0 0,5 8 0 0,-3-5-128 0,3-4 192 0,0-1-64 0,2 1-128 16,-3-6 0-16,1-4 0 0,2 8 0 0,2 8 0 16,-1-3 0-16,0-3 0 0,-1-2 0 15,0 4 0-15,0-2 0 0,0 0 0 0,-2-6 0 0,1-6 0 0,-1-1 0 16,2-1 0-16,-1 0 0 16,1-9-128-16,1 1 128 15,2-3 0-15,3-3 0 0,2-1-416 0,2-3-16 0,1-9 0 0,1 1 0 31,3 1-160-31,5 1-48 0,4 4 0 16,3-4 0-16,1 3-16 0,2-3-16 0,0 0 0 0,1 1 0 16,1 1-64-16,-2-1-16 0</inkml:trace>
  <inkml:trace contextRef="#ctx0" brushRef="#br0" timeOffset="1593.35">14123 17557 37775 0,'-3'-7'3360'0,"1"2"-2688"0,0 3-544 0,1 0-128 16,0 2-720-16,-1 0-176 0,-2-4-48 0,-4-2 0 15,-1-3-208 1,-6 2-64-16,-3 1 0 0,-1 1 0 0,-6 4 768 0,-2-2 160 0,-1 3 32 16,-1 0 0-16,-5 0 256 0,-3 3 0 0,-6 0-128 0,-3 1 128 0,-1 1 416 0,-1-4 144 15,4 2 16-15,-3-1 16 0,-2 2 608 0,-3-3 112 16,0 2 32-16,-6 0 0 0,-4 2-496 16,1-1-80-16,-1-2-32 0,-1 2 0 15,-3 0-352-15,-3 0-80 0,0 1-16 0,-8 1 0 0,-3 0-64 0,-3-2-16 0,4 2 0 0,1 0 0 16,10-2-48-16,-13-2-16 0,-10-2 0 0,-1 0 0 15,7 1-16-15,3-1-128 0,10-1 192 0,-9-1-64 16,-5-2-128-16,-1-1 0 0,4-1 0 0,2 1 128 16,10-1-128-16,-6 0 0 0,-5-1 144 0,-3-3-144 0,3 4 0 15,-4 0 0 1,-3 0 0-16,-2 1 128 0,0 4-128 0,12 1 0 0,15 1 0 0,-9 4 128 31,-11 1-128-31,-11 4 192 0,-4 2-64 0,-1 2 0 0,3 2 0 16,0 1 0-16,0 3 0 0,3-1 0 0,6-3-128 15,3 2 192-15,1 5-64 0,1-4 0 0,5 2-128 0,4-1 0 16,10 0 0-16,-1 1 128 0,2 4-128 0,4-3 0 16,8-2 0-16,-2 2 0 0,-4 6 0 0,2 5 0 15,6 0 0-15,0 2 0 0,2 4 0 0,4 1-128 16,8-4 128-16,5 1 0 0,6-1 0 0,4-2 0 16,5 1 0-16,4-4 128 0,2-7-128 0,5 5 192 15,4 4-64-15,4 2 0 0,6 2-128 0,4-6 0 0,2-1 0 0,6 0-128 16,6-1-16-16,8-1 0 0,6 2 0 0,7-3 0 15,7-2 144-15,10-3-128 0,6-2 128 0,7 1-128 16,5 3 128-16,3-6 0 0,-1-2 0 0,9-1 0 16,13 1 0-16,3-2 0 0,4 1 0 0,4-3 0 15,6-1 128-15,0 0 0 0,0-1 0 0,7 0 0 0,9-4-128 16,-6-3 0-16,-12 0 0 0,3 0 0 0,4 0 0 0,14-3 0 16,10 0 0-16,2 3 0 0,-1-2 0 0,2 2 0 15,3-7 0-15,-4 1 0 0,-7 0 0 0,-1 0 0 16,5-3 0-16,-7 0 0 0,-4-4 0 0,-4 0 0 15,0 2 0-15,-2-5 0 0,-1 0 0 0,-3-6 0 16,-1 3 0-16,-1-5-128 0,-1-3 128 0,-3 2 0 16,3 0-144-16,-6-5 144 0,-2 1 0 0,-13-3 0 15,-7 2-144-15,6-3 144 0,5-4 0 0,-4-1 0 16,-7 3 0-16,-6-1 0 0,-6 3 0 0,-8-2 0 0,-11 3 0 16,-4 1 0-16,-4-1 0 0,-9 1 0 15,-7 3 0-15,-9-1 0 0,-8 2-160 0,-6-5 32 0,-5 2 0 0,-5-3 0 16,-5 2 128-16,-3-1 0 15,-5 1 0-15,-5-4 0 0,-6-2 128 0,-5 2 0 0,-3 0 0 0,-5-3 0 16,-6-2-128-16,-7 3 144 0,-5-1-144 0,-6 0 160 16,-6 2-160-16,-5-4 0 0,-3 2 0 0,2 7 0 15,0-1 0-15,-13 1 128 0,-13 0-128 0,-11 2 128 16,5 1 0-16,-12 3 0 0,-8 1 0 0,-9 3 0 16,-6 2-128-16,0 4 0 0,0 3 0 0,-4 3 0 15,-3 2 0-15,1 4 0 0,7 0 0 0,1 3 0 0,2 0-272 0,-4 5-96 16,1 3-16-16,-7 1-18656 15</inkml:trace>
  <inkml:trace contextRef="#ctx0" brushRef="#br0" timeOffset="25667.5">22876 6095 34095 0,'-4'-5'3024'0,"2"0"-2416"15,3 5-480-15,0 3-128 0,2-3 896 0,1 0 176 0,-1 0 16 0,4 0 16 16,1 0-208-16,6-3-64 16,2 6 0-16,2 0 0 0,1 6-400 0,0 1-96 15,-2 3-16-15,0 5 0 0,-1 4-320 0,-2 2 0 16,-1 3 0-16,-3-1 0 0,0 2 0 0,-1 1 0 15,-2-1 0-15,-1-2 0 0,-1 1 0 0,0-5 128 0,-2 1-128 0,-1-1 0 0,0 0 160 0,-1 0-32 16,-1-2-128-16,-1-1 192 16,-1-1-192-16,1-5 0 0,-1 0 0 0,-1-2 0 0,-1-1-272 0,1-3-48 31,-1-4-16-31,0 0-12112 0,2-3-2416 16</inkml:trace>
  <inkml:trace contextRef="#ctx0" brushRef="#br0" timeOffset="25947.72">23560 5942 35935 0,'0'-7'1600'0,"-1"5"320"0,1 4-1536 0,-1 0-384 0,1 0 0 0,0 2 0 15,1 2 160-15,-2 4-32 0,-2 7-128 0,-2 9 192 16,-1 10 880-16,-5 11 160 0,-5 10 48 0,-5 6 0 15,-6 3-928-15,-7 4-176 0,-5 8-48 0,-5 1 0 16,-3 4-128-16,-3 0 128 0,-1-2-128 0,0-9 128 0,2-5-128 0,-1-6 0 16,1 2 0-16,2-4 0 0,2-2 0 0,3-3 0 15,6-3 0-15,4-4 0 0,5-6 0 0,4-5-176 16,4-5 48-16,3-5 0 16,5-5-576-16,2-5-96 0,5-6-32 0,4-4-10864 15,4-6-2176-15</inkml:trace>
  <inkml:trace contextRef="#ctx0" brushRef="#br0" timeOffset="26501.93">23028 5673 26719 0,'-3'2'2368'0,"0"0"-1888"0,2 2-480 0,1-2 0 15,0 1 576-15,0-3 32 0,0 1 0 0,-1 1 0 16,1 2 1008-16,2-1 208 0,2-3 32 0,1-3 16 0,2-1-784 16,2-5-144-16,2-1-48 0,3-5 0 0,2-1-544 15,1-3-112-15,2-1-32 0,0-4 0 0,2-2-32 0,2-3-16 16,-2-2 0-16,0 0 0 0,-2 2-32 0,-1-2 0 16,-1 0 0-16,-2 1 0 0,-2-1-128 0,-1 3 192 15,-1 2-192-15,-3 1 192 0,0 0-192 0,-2 2 128 16,0 2-128-16,0 2 128 15,-1 6 0-15,-1 0-128 0,0 4 192 0,1 0-64 0,-2 5-128 0,0 0 128 0,1 4-128 16,-1 2 128-16,0 3-128 0,0 2 0 0,2 5 0 16,0 1 0-16,0 3 0 0,0 2 0 15,1 1 0-15,1 3 0 0,-1 0 0 16,1 3 0-16,2 1 0 0,-2-1 0 0,2 1 0 0,0-1 0 0,-1-3 0 0,1 0 0 16,2 0 0-16,1 1 0 0,2-1 0 0,0-4 0 15,3 1-304-15,0 1 16 16,3-4 0-16,0-1 0 0,1-2-1344 0,1 0-272 0</inkml:trace>
  <inkml:trace contextRef="#ctx0" brushRef="#br0" timeOffset="26817.12">24293 6277 38703 0,'-2'-13'1712'0,"1"7"352"0,1 3-1648 0,1 0-416 0,3 1 0 0,-2 0 0 0,3 0 0 0,1-2 0 16,6-1-224-16,7-2 80 0,5-3 720 0,3-2 128 0,2-1 48 0,2 1 0 15,4-4-560-15,2 1-192 0,3 1 0 0,-1-2 144 16,-3 6-144-16,5-5-192 0,6 2 32 0,5-2 16 16,-2 3-288-16,5 2-48 15,4 0-16-15,2 0 0 0,-1 8-192 16,-1-2-32-16,-1 8-16 0,-5-2 0 0,-11 2-992 16,-3 3-192-16,-1 2-32 0,-6 1-12160 15</inkml:trace>
  <inkml:trace contextRef="#ctx0" brushRef="#br0" timeOffset="27037.72">24210 6565 41471 0,'10'-10'1840'0,"1"4"368"0,3 1-1760 0,0 1-448 0,-2 0 0 0,0 1 0 0,6-3 0 16,13-3 0-16,18-5 0 0,20-4 0 0,17-4 224 0,3-1 16 16,-2 5 0-16,-5-5 0 15,-3 5-592-15,-7 2-112 0,-4 3-32 0,-6 4-11728 0,-5 5-2368 16</inkml:trace>
  <inkml:trace contextRef="#ctx0" brushRef="#br0" timeOffset="27610.37">25938 5064 41471 0,'-3'-6'3680'0,"1"6"-2944"0,-1 3-592 0,2 2-144 15,1-1-896-15,0 2-224 0,0 1-32 0,-1 6-16 16,0 8 1376-16,1 7 288 0,1 7 48 0,1 7 16 0,3 2-112 0,-1 3-32 0,1 4 0 0,0 2 0 16,-1 2-288-16,-2 5-128 0,1 8 128 0,-3 2-128 15,-2 0 0-15,-1-3 128 0,-3-2-128 16,-2 0 0-16,-2-3 0 0,0-2 0 0,-1 0 0 15,-1 0 0-15,2-3 0 0,0-6 0 0,1-7 128 0,1-3-128 16,2-6 320-16,-2-6 16 0,2 2 16 0,0-9 0 16,2 1 160-16,-1-5 48 0,3-5 0 0,0-1 0 15,0-6-224-15,1-2-32 0,-1-3-16 0,1-5 0 16,-1-2-144-16,1-6-16 0,-1-4-128 0,1-6 192 16,1-4-64-16,1-5 0 0,1-4-128 0,0-3 192 15,2-7-192-15,2-3-192 0,3 1 48 16,0 6 0-16,1 7-48 0,3 5 0 0,0 9 0 0,0 2 0 0,-1 5 192 0,2 5 0 15,-1 2 0-15,3 2 128 0,3 4 48 0,1 2 16 16,1 2 0-16,0 2 0 0,0 0 64 0,1 3 0 16,1 1 16-16,2 0 0 0,1 3-272 0,-1 2 0 15,-2 1 128-15,1-1-128 0,-3 3 0 0,-1-1 128 16,-2 3-128-16,-2-2 0 0,-2 2 288 0,-2 1-48 0,-1 1-16 16,-2-2 0-16,-2 0-224 0,-2 1 176 0,-1 1-176 0,-1 0 160 15,-2 3-160-15,0 1 0 0,-1-1 0 0,0-2 0 16,1 1-512-1,1-2-96-15,0-2-16 0,3-4 0 16,1-1-560-16,2-3-112 0</inkml:trace>
  <inkml:trace contextRef="#ctx0" brushRef="#br0" timeOffset="28592.98">27693 4851 11967 0,'2'-6'1072'0,"-2"0"-864"0,0 1-208 0,-1 3 0 0,0 2 480 0,1 0 48 0,-3-3 16 16,-1-3 0-16,-1-1 2160 0,-2 1 432 0,-3 1 96 0,-2 5 16 16,-2 5-1024-16,-2 1-208 0,-2 4-32 0,-3 3-16 15,-2 5-448-15,0 2-96 0,-3 5-16 0,-1 4 0 16,-2 2-512-16,-2 6-128 0,2 5 0 0,-4 5-16 15,1 5-432-15,-1 8-64 0,-2 5-32 16,-1 5 0-16,2 0 16 0,-1 2 0 0,-1 7 0 0,-2 10 0 16,0 2 48-16,2-2 16 0,5-3 0 0,6-5 0 15,8-1-48-15,7-1 0 0,7-4 0 0,8-8 0 16,7-4-256-16,5-9 0 0,6 0 0 16,7 2 0-16,3 1-144 0,4-2-96 0,7 2-16 0,2-7 0 15,0 0-304-15,3-8-64 0,-1-4-16 0,-1-3 0 16,2-3-976-16,-2 1-208 0,-1-3-32 0,-4-2-14480 15</inkml:trace>
  <inkml:trace contextRef="#ctx0" brushRef="#br0" timeOffset="30727.15">28054 6005 16575 0,'1'-3'1472'0,"0"1"-1168"0,0 1-304 0,2 1 0 0,-2-3 192 0,2 1 0 15,0 0-16-15,2-4 0 0,3-2 1280 0,1-2 256 16,1 0 48-16,-1 1 16 0,1 2-368 0,-3 0-64 16,0 3 0-16,-3 0-16 0,0 1 112 0,-1 2 32 0,-2 1 0 0,-2 4 0 15,-1 0-144-15,-1 4-32 16,-5 2 0-16,0 5 0 0,-5 1-464 0,1 3-112 0,0-3-16 0,-6 7 0 15,-4 6-256-15,-4 1-64 0,-1 3-16 0,-3 0 0 16,0 2-64-16,0-3-16 16,-1-3 0-16,-2 5 0 0,1-2-160 0,-2-4-128 0,-1-3 144 0,0-3-144 15,2 1 0-15,0-5 0 0,1 0 0 16,-1-1 0-16,1 0-208 16,1-1-96-16,3-1-16 0,1-5 0 0,4-1-608 0,4-6-128 15,1 0-32-15,5-6 0 0,3 0-1120 16,4-4-224-16,2-2-64 0,3-4-12080 0</inkml:trace>
  <inkml:trace contextRef="#ctx0" brushRef="#br0" timeOffset="30990.58">27589 5990 26719 0,'0'-6'1184'0,"0"2"240"0,0 0-1136 0,-2 2-288 0,2 2 0 0,2 0 0 16,-1 0 592-16,0 2 64 0,2-2 16 0,0 2 0 0,2 1 1760 0,3 2 368 0,0 3 64 15,1 0 16-15,2 2-1728 0,2 3-352 16,0-1-64-16,3 0-16 0,3 4-192 0,1 0-32 16,-4-3-16-16,3-1 0 0,4 5-128 0,1 4-32 0,2-1 0 15,-2 1 0-15,-1 2-160 0,0-1-32 0,-2 4-128 0,-2 1 192 16,-3-1-192-16,-2 0 128 0,-3 1-128 0,-2 2 0 16,-3-1 0-1,-2 0 0-15,-3 1 0 0,-1-3 0 0,-1 0-224 0,0-1-96 0,-1-6 0 0,2 0-16 16,-1-3-416-1,1-1-80-15,0-5 0 0,1-2-18016 0</inkml:trace>
  <inkml:trace contextRef="#ctx0" brushRef="#br0" timeOffset="31578.46">28349 6626 28559 0,'-5'9'2544'0,"0"0"-2032"0,2-2-512 0,-1 2 0 16,4 0 2176-16,-1-3 352 0,-2 4 64 0,-2 6 16 15,-1 9-2160-15,-4 7-448 0,0 6 0 0,-1-3 0 16,1-1 304-16,2-5 144 0,1-4 48 0,2-3 0 16,2-5-1552-16,-1-2-304 0,4-1-64 0,-2-3-14672 0</inkml:trace>
  <inkml:trace contextRef="#ctx0" brushRef="#br0" timeOffset="32416.76">29055 6717 25791 0,'-2'2'2304'0,"2"-2"-1856"0,0 4-448 0,0-4 0 0,1 3 368 0,0-3-32 16,0 3 0-16,2 7 0 0,3 0 1104 0,2 5 224 0,3 4 32 0,1 0 16 16,3 0-928-16,1 3-176 0,3 0-32 0,-2 3-16 15,0 1-112-15,-1-1 0 0,-1-2-16 0,-4 1 0 16,-1-1-304-16,-5 0-128 0,-3 1 0 0,-2-1 128 15,-3-1-128-15,-5-1 0 0,0 1 0 0,-5 0 128 16,1 1 16-16,-4-4 0 0,0 2 0 0,-3-3 0 16,1-1 48-16,-2-6 0 0,1 2 0 15,1-5 0-15,1-2-192 0,-2-2-144 0,3-4 144 0,1 0-16992 16</inkml:trace>
  <inkml:trace contextRef="#ctx0" brushRef="#br0" timeOffset="32781.07">30300 5927 20271 0,'-2'-4'1792'0,"1"0"-1424"0,0 2-368 0,-1 2 0 0,2 0 1488 0,0 2 240 0,0-2 32 0,-1 4 16 15,-1 2 64-15,-3 4 16 0,-2 3 0 0,-2 5 0 16,-1 2-64-16,-3 2-16 0,-2 3 0 0,-1 3 0 16,-1 1-1008-16,-3 5-208 0,-3 2-48 0,-1 3 0 15,-2 0-96-15,-1 0-32 0,0-1 0 0,-2-1 0 0,2-2-128 16,0-6-48-16,1 2 0 0,0-2 0 15,1-1-208-15,2-3 0 0,2 1 0 0,0-4 0 16,5-2 0-16,-2-3 0 0,5-1-160 0,1-3 160 16,2-6-576-16,1-3-48 0,2-2 0 15,2-4 0-15,1-2-1168 0,0-6-224 0</inkml:trace>
  <inkml:trace contextRef="#ctx0" brushRef="#br0" timeOffset="32986.33">29775 6062 22111 0,'0'-9'1968'0,"0"5"-1584"0,1 2-384 0,0-1 0 15,2 3 2224-15,-1 0 352 0,2 0 80 0,1 3 16 0,1-3-192 0,5 2-48 0,2 2 0 0,3 2 0 16,0 4-1440-16,1 2-288 0,0 1-64 0,1 5-16 16,-1-2-336-16,0 4-64 0,1 1-16 0,-1-1 0 15,-1 0-208-15,-1 1-208 16,-1-1 32-16,-2 1 16 0,-1 1-416 0,-1 0-64 0,-1 0-32 0,-3 3-17728 15</inkml:trace>
  <inkml:trace contextRef="#ctx0" brushRef="#br0" timeOffset="33400.75">30356 6561 33167 0,'8'-11'1472'0,"-2"4"304"0,0-2-1424 16,0 5-352-16,-2 1 0 0,-1 0 0 0,2-1 832 0,2-1 80 16,5-2 32-16,4-5 0 0,3-1 208 0,0 1 32 0,1 2 16 0,-4 3 0 15,-2 0-944-15,-2 5-256 0,-1-2 0 0,-1 2 0 16,-1-1 0-16,-2 3-256 15,-1 3 48-15,-1 3 0 16,-1 0-432-16,-1 4-64 0,-2 2-32 0,-4 2 0 0,0 3 320 0,-5 1 64 0,0 3 16 0,-5 1 0 16,0 3 624-16,-3 1 128 0,-1-2 32 15,-1 5 0-15,-1-3-128 0,0 5-32 0,-2-2 0 0,0 5 0 16,0-2-288-16,2-2 0 0,4-6 128 0,4-1-128 16,4-5 256-16,4-6 0 15,3 2 0-15,3-3 0 0,3-1 272 0,1-2 48 16,2 0 16-16,1 0 0 0,2 0-448 0,2-2-144 15,2 3 0-15,1 1 0 0,2-4-192 0,2 0-128 0,-2-2-48 0,1-1 0 32,1-2-1424-32,0 1-272 0,0-2-64 0,0-2-13936 0</inkml:trace>
  <inkml:trace contextRef="#ctx0" brushRef="#br0" timeOffset="33889.8">30586 4924 26719 0,'-7'-6'1184'0,"2"0"240"0,1 2-1136 0,3-1-288 0,1 4 0 0,1 1 0 0,1 0 752 15,1-3 80-15,2 0 32 0,1 0 0 0,3-1 768 0,3 2 160 16,3 2 16-16,2 6 16 0,2 0-928 0,2 7-192 0,2 6-48 0,5 6 0 16,1 6-272-16,3 7-48 0,3 3-16 0,0 7 0 15,2 2 96-15,4 7 16 0,2 3 0 0,1 3 0 16,5 2-160-16,-1 0-16 0,1 4-16 0,1-2 0 16,0 3-48-16,-3-6 0 0,0 1 0 0,-3-2 0 15,-5-2 0-15,-3 6 0 0,-4 11 0 16,-6 5 0-16,-4 2-192 0,-4-2-256 0,-7 1 48 0,-5 5 16 15,-7 5-112-15,-9 7-16 0,-5 1 0 0,-10-3 0 16,-4-2-48-16,-6-8-16 0,-4 2 0 0,-5-11-17840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8:04.55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1330 11322 11967 0,'0'0'528'0,"0"0"112"0,0 0-512 0,0 0-128 16,0 0 0-16,0 0 0 0,0 0 3408 0,0 0 656 15,0 0 128-15,0 0 32 0,13 1-3104 0,-1 2-608 16,-2-3-128-16,-10 0-32 0,12-3-32 0,-1 1-16 15,0 0 0-15,1-3 0 0,-1 1-48 0,1 0 0 16,-1-1 0-16,0 1 0 0,2-1 32 0,0 0 0 16,-1-2 0-16,1-2 0 0,3 0 160 0,-1 0 16 15,1-3 16-15,1 1 0 0,1-3-192 0,3 1-32 16,0-4-16-16,1 4 0 0,0-5-96 0,4 3-16 16,3-1 0-16,0-1 0 0,-3-1 64 0,2-2 16 15,5 2 0-15,1-3 0 0,-1 1 48 0,0 1 0 0,-1-1 0 16,-1 2 0-16,-1 0-48 0,1-2 0 15,1 1 0-15,1-1 0 0,4-1 144 0,-1 0 32 0,1 1 0 0,3-3 0 16,5 1 16-16,-1 0 16 0,-1 3 0 0,0-2 0 16,0 0-112-16,-1-1-32 0,-4 0 0 0,2-2 0 15,3-1-112-15,3 1-32 0,2-1 0 0,-1-3 0 16,-3 1 96-16,3 0 16 0,4-1 0 0,-1 0 0 16,-4 0-112-16,0 1 0 0,0-1-128 0,1 0 192 15,0-2 0-15,3-3 0 0,5-3 0 0,1 2 0 16,0 0 64-16,-1 0 0 0,-3-1 0 0,-1 0 0 15,-1 1-64-15,0 1 0 0,1-2 0 0,3 2 0 16,3 2-48-16,2 1-16 0,-1-4 0 0,1 3 0 16,-2 0-128-16,0-3 160 0,-4-4-160 0,3-1 160 15,1-2-160-15,3-2 0 0,4-1 0 0,1 1 128 0,1 3-128 16,-4 0 0-16,-2-1 144 0,0-1-144 0,-1-1 0 0,3-1 144 16,2-2-144-16,3-1 0 0,1 1 192 0,-3 1-64 15,-4-3 0-15,-1 2-128 0,-1 2 240 0,2 1-64 16,3 2-16-16,4-2 0 0,2-2 16 0,-1 0 0 15,-4 0 0-15,1-2 0 0,-3-3-48 0,5 1-128 16,3-2 192-16,3 1-64 0,0 2-128 0,-1 4 128 16,-4-2-128-16,0-1 128 0,1-4-128 0,3-1 0 15,2 0 0-15,2 1 0 0,1 1 0 0,-1 2 0 16,-2 0 144-16,-1 1-144 0,1 1 0 0,6 1 144 16,3-2-144-16,-3-1 0 0,-3-2 128 0,1-1-128 15,3-2 0-15,2-1 0 0,-1 4 0 0,1 1 0 16,-3 0 128-16,-5-1-128 0,-4 2 0 0,4-3 0 15,5-2 0-15,1-1 0 0,1 2 0 0,-2 0 0 0,-4 0 0 0,2 1 0 16,5 1 128-16,1 1-128 0,1 3 0 16,-3 1 0-16,-5-1 0 0,1-4 0 0,-2 0 128 0,2 0-128 15,2 0 0-15,-2 1 128 0,0 1-128 0,-4 3 0 16,-6 5 0-16,0-2 0 0,3 1 0 0,1 1 0 16,1-1 128-16,-4 3-128 0,-8-1 0 0,-2 1 0 15,-3 0 0-15,0 2 0 0,-4-2 0 0,0 4 0 16,0 3 0-16,1 1 0 0,0 0 0 0,-3 2 0 15,-3 2 0-15,-5-1 0 0,-3 1-208 0,-2 1 80 16,-4 2-80-16,0-1-16 0,0-1 0 0,-2 2 0 16,0-2-304-16,0 0-64 0,2 3-16 15,0 5 0-15,0 0-2048 0,0-1-416 0,13-12-64 0,-8 3-32 0</inkml:trace>
  <inkml:trace contextRef="#ctx0" brushRef="#br0" timeOffset="1819.26">3218 12600 28447 0,'0'0'1264'0,"0"0"256"0,-11 1-1216 0,11-1-304 15,0 0 0-15,0 0 0 0,-8-3 608 0,8 3 64 16,0 0 16-16,0 0 0 0,0 0 96 0,0 0 32 16,0 0 0-16,0 0 0 0,0 0-288 0,0 0-48 15,0 0-16-15,0 0 0 0,0 0-176 0,0 0-32 16,0 0-16-16,0 0 0 0,0 0 176 0,0 0 32 15,6 12 16-15,-1 4 0 0,-1 2 112 0,1 0 32 16,1-2 0-16,1 2 0 0,1 3-32 0,1 0 0 16,0-2 0-16,1 1 0 0,2 0-144 0,0 0-48 0,0-1 0 15,1 0 0-15,2-1-160 0,-3 1-32 0,-3 0-16 0,3 0 0 16,1-1-176-16,-3 1 0 0,-2-2 0 0,0 2 128 16,1-1-128-16,-2 0 0 0,-2-4-160 0,0-1 160 31,-2 0-512-31,-1-2-16 0,2-2 0 0,-4-9 0 15,0 0-320-15,8 7-64 0,-1-4-16 0,-7-3 0 16,0 0-1952-16,10-3-400 0,-1-4-80 0,-1-2-10576 0</inkml:trace>
  <inkml:trace contextRef="#ctx0" brushRef="#br0" timeOffset="2173.86">3673 12572 23951 0,'0'0'2128'0,"0"0"-1696"15,-7-5-432-15,7 5 0 0,0 0 3584 0,0 0 624 16,0 0 128-16,0 0 16 0,0 0-3520 0,0 0-832 16,0 0 0-16,-5 9 0 0,5-9 0 0,-5 12 0 15,2 0 0-15,0-1 0 0,1 1 0 0,-1 1 0 16,-1 3-128-16,0 1 128 0,-1 2 0 0,0 1 128 15,-3 3 0-15,0 0-128 0,0 1 432 0,-2 2-32 16,-3 0 0-16,0 4 0 0,1 0 48 0,1 3 0 16,-5 1 0-16,-1 2 0 0,-3 2-32 0,3 4 0 15,4 4 0-15,-4 2 0 0,-5 0-256 0,4 0-160 0,4 1 192 0,-2-3-192 16,-2-3 0-16,3-3 0 0,4-4 0 0,3-3 0 16,-1-3-144-16,1 0-96 0,0-4-16 0,3-1 0 31,0-2-400-31,-2-3-96 0,1-4-16 0,-2 0 0 15,-1-2-1776-15,2 0-352 0,-1-3-80 0</inkml:trace>
  <inkml:trace contextRef="#ctx0" brushRef="#br0" timeOffset="2602.94">4018 12798 31503 0,'0'0'1392'0,"0"0"288"0,0 0-1344 0,0 0-336 16,0 0 0-16,0 0 0 0,13 1 784 0,0-1 96 16,0 0 16-16,0 0 0 0,-1 0-688 0,2 0-208 15,1-1 128-15,0 1-128 0,2 0 192 0,0-1 0 0,-1-3-16 0,1-2 0 16,0 3 208-16,1-3 64 0,-2 2 0 0,2-2 0 16,3-5 176-16,0 4 32 0,-1 1 16 0,3 0 0 15,-1-3-416-15,3 4-96 0,1 1-16 0,0 0 0 16,1 0-144-16,-1 0 0 0,-2 0 0 0,0-1 0 15,2 1-432-15,-1 0 48 0,-3-1 0 0,-1 1 0 32,-3 0-464-32,-2-3-96 0,-2-2-16 0,-2 3 0 15,-1 3-2432-15,-11 3-512 0</inkml:trace>
  <inkml:trace contextRef="#ctx0" brushRef="#br0" timeOffset="2960.41">4124 13016 37151 0,'0'0'1648'0,"0"0"336"0,0 0-1600 15,0 0-384-15,0 0 0 0,0 0 0 0,10-3 640 0,3 3 32 16,1 0 16-16,2 0 0 0,-2 0-496 0,5-3-192 0,2 1 128 0,1 0-128 16,0-3 128-16,4 3-128 0,3-2 0 0,-1 0 128 15,0-3-128-15,3 3 0 0,3-2 0 0,-2 2 0 16,-2-3-384-16,-2 2 0 0,-3-1 0 0,-2-1 0 31,-1 2-432-31,-2-2-80 0,-5 1-32 0,1-1 0 16,-3 1-32-16,-1-1 0 0,-3 1 0 0,-1-2-8896 0,-3 0-1776 0</inkml:trace>
  <inkml:trace contextRef="#ctx0" brushRef="#br0" timeOffset="3670.11">3327 12347 12959 0,'0'0'576'0,"0"0"112"0,0 0-560 0,0 0-128 0,0 0 0 0,0 0 0 15,0 0 960-15,0 0 176 0,0 0 16 0,0 0 16 16,0 0-736-16,0 0-160 0,0 0-16 0,0 0-16 16,0 0-32-16,0 0 0 0,0 0 0 0,0 0 0 15,0 0 496-15,5-9 80 0,-5 9 32 0,0 0 0 16,0 0 560-16,0 0 112 0,0 0 32 0,4-8 0 15,-4 8-208-15,3-11-32 0,3 4-16 0,1 0 0 16,-7 7-576-16,10-8-112 0,2-3-32 0,-2 0 0 0,-2 1-192 0,0-2-32 16,0-2-16-16,2 1 0 0,2 0-112 0,-1-1-32 15,-2 0 0-15,-2 1 0 0,1 1-160 0,-1 1 160 16,-2 0-160-16,0-3 160 0,-1 1 0 0,-1 1 0 16,-3 2 0-16,1-1 0 0,-1 1 112 0,3 1 32 15,-3 9 0-15,2-11 0 0,0 2 16 0,-2 9 16 16,0 0 0-16,0 0 0 0,5-8-80 0,-5 8-32 15,0 0 0-15,9-2 0 0,-9 2-224 0,10 0 0 16,-10 0 128-16,11 6-128 0,-1 2 0 0,-2 2 0 16,-1 3 0-16,-1-1 0 0,2 3 0 0,-2 0 128 15,0 1-128-15,-1 1 0 0,-1 0 160 0,0-2-160 16,0 2 160-16,-2 0-160 0,1 0 128 0,-1-4-128 16,1 0 0-16,-2-1 0 0,1 0 0 0,0-2 0 0,-2-10-128 15,4 11 128 1,-4-11-768-16,5 9-64 0,-5-9 0 0,0 0-10432 0,11 1-2080 0</inkml:trace>
  <inkml:trace contextRef="#ctx0" brushRef="#br0" timeOffset="5204.7">5687 12377 6447 0,'0'0'576'0,"0"0"-576"15,0 0 0-15,0 0 0 0,0 0 2384 0,0 0 368 16,0 0 80-16,0 0 16 0,0 0-1824 0,0 0-352 16,0 0-80-16,0 0-16 0,0 0 144 0,6-8 32 15,0 0 0-15,-6 8 0 0,7-10 32 0,1 2 16 16,0-1 0-16,-3 2 0 0,-5 7 16 0,4-8 0 16,-4 8 0-16,4-7 0 0,-4 7-32 0,1-8 0 15,-1 8 0-15,0 0 0 0,0-7-224 0,0 7-48 16,0 0-16-16,-2-6 0 0,2 6 16 0,-5-5 16 0,5 5 0 15,-8-6 0-15,0 4-64 0,8 2-16 16,-8-2 0-16,8 2 0 0,-10 0-112 0,2 2-16 0,8-2-16 0,-9 5 0 16,1 0-16-16,-1 2 0 0,0 2 0 0,-2-3 0 15,1 3 80-15,-2 3 16 0,0 1 0 0,-1 4 0 16,-1-1-192-16,-2 1-16 0,1 2-16 0,2 1 0 16,1 1-160-16,-1 3 0 0,-3 4 0 0,1-1 128 15,0 5-128-15,1 1 0 0,1 3 0 0,2-1 0 16,4-1 0-16,0 1 0 0,2-4 0 0,1 0 0 15,0-2 0-15,3 0 160 0,-1 0-160 0,2-3 160 16,-1-2-32-16,2 0-128 0,5-2 192 0,-4-2-64 16,1-2-128-16,1 0 192 0,1-1-192 0,1-1 192 15,1-2-192-15,1-1 0 0,1-1 0 0,3-3 0 16,1-4 0-16,0-1 0 0,0-3 144 0,2-1-144 16,4-1 0-16,-1-4 144 0,0-2-144 0,0-3 0 0,2-4 192 15,0-2-64-15,-1-1 0 0,2 0-128 0,0-3 192 16,-2 0-192-16,0 0 192 0,-2-3-192 0,-3-1 192 15,0 1-192-15,-1-2 192 0,-1 0-192 16,-2 0 144-16,1-2-144 0,-2-3 0 0,-1-3 144 16,-2-1-16-16,1 1 0 0,-2-1 0 0,-1 2 0 0,0 2 16 15,0 3 0-15,-2 2 0 0,0 2 0 0,-2 2 0 0,0 3 0 16,-3 1 0-16,1 1 0 0,-1 2-16 0,0 1 0 16,-1 1 0-16,-1 0 0 0,0 2-128 0,0 1-256 15,-2 0 64-15,1-1 16 16,-2 3-368-16,1-3-80 0,2 1-16 0,-1 3 0 15,-2 1-288-15,1-1-64 0,2 0-16 0,-1 1 0 16,0-1-272-16,6 6-64 0,-5-7-16 0,1 1-8992 0,4 6-1792 0</inkml:trace>
  <inkml:trace contextRef="#ctx0" brushRef="#br0" timeOffset="5590.2">5495 12643 19343 0,'0'0'848'0,"0"0"192"0,0 0-832 0,0 0-208 0,0 0 0 0,0 0 0 0,0 0 3888 0,0 0 720 16,0 0 160-16,12 6 32 0,-3-2-3648 0,0 1-736 16,0-3-144-16,0 3-16 0,-9-5-80 0,12 4-16 15,0 2 0-15,0 1 0 0,-3-1-160 0,0 1 0 16,-1-1 0-16,1 2 0 0,-1 1 0 0,-1-1 0 16,0 0 0-16,2 0 128 0,2 0-128 0,-1-2 0 15,-1-1 0-15,0-1 0 0,2-1 0 0,-1-2 128 16,0-2-128-16,4-2 0 0,0-1 160 0,2-1-160 15,-1 0 192-15,1-4-192 0,1-4 0 0,0 0-352 16,0-2 48-16,1-3 16 16,-1-4-2304-16,-2 0-464 0,0 0-80 0</inkml:trace>
  <inkml:trace contextRef="#ctx0" brushRef="#br0" timeOffset="6857.59">6379 11861 19343 0,'0'0'848'0,"0"0"192"0,0 0-832 0,0 0-208 16,0 0 0-16,-8 6 0 0,2 1 3264 0,6-7 592 15,-5 10 128-15,2 0 32 0,0 2-3120 0,2-3-608 0,0 2-128 16,1-1-32-16,-2 1-128 0,1-1 0 16,0 2 0-16,1-1 0 0,0 1 0 0,0 1 128 0,0-1-128 0,-2 2 0 15,-1 2 256-15,-1-2-16 0,0 3-16 0,-3 3 0 16,-1 1-80-16,1-2-16 0,0 1 0 0,-1-3 0 15,-1 2-128-15,0-2 0 0,0 0-160 0,0-1 160 32,1 1-512-32,1-4 0 0,2 1 0 0,-1-2 0 15,-2-2-1728-15,0-2-368 0,-1-3-64 0,9-5-9552 0</inkml:trace>
  <inkml:trace contextRef="#ctx0" brushRef="#br0" timeOffset="7098.88">6116 11986 35183 0,'0'0'1552'0,"0"0"336"0,0 0-1504 0,2-9-384 0,1-2 0 0,2 3 0 0,2 2 848 0,1 1 112 16,1 1 0-16,2-2 16 0,2 4-528 0,2-1-96 16,0-1-32-16,2 2 0 0,0-1-320 0,3 2 0 15,1-2 0-15,0 1 128 0,-2-1-128 0,1 2 0 16,-1-3 0-16,1 1 0 0,-1 1 0 0,1-1 0 15,-1-1 0-15,0 0 0 0,0 0-352 0,2 0-32 16,-1 2-16-16,1-5 0 16,-1 2-1648-16,3-2-336 0,0 1-64 0,0 1-12160 0</inkml:trace>
  <inkml:trace contextRef="#ctx0" brushRef="#br0" timeOffset="7623.52">7075 12538 13823 0,'0'0'1216'0,"0"0"-960"16,0 0-256-16,0 0 0 0,0 0 4384 0,0 0 832 16,0 0 160-16,-8 4 48 0,8-4-3888 0,0 0-784 15,-7 3-160-15,7-3-16 0,-8 6 0 0,8-6 16 16,-7 8 0-16,1 0 0 0,-2 0-16 0,0 2-16 0,-1-1 0 0,0 2 0 16,-4 2 208-16,0 4 32 0,-2 1 16 0,0 2 0 15,-2 2-64-15,0 0-16 0,-1 3 0 0,-2 2 0 16,-2 1-480-16,0 0-80 0,-3 2-32 15,0-1 0-15,0 0-144 0,1-1 0 0,-1-2 144 0,3-1-144 16,1-1 0-16,4-5-192 0,4-2 32 0,1-1 0 31,0-2-448-31,2 0-96 0,1-3 0 0,0-5-16 16,0-2-1712-16,1-2-352 0,-1-5-64 0,0-1-13232 0</inkml:trace>
  <inkml:trace contextRef="#ctx0" brushRef="#br0" timeOffset="7881.98">6576 12641 11055 0,'0'0'976'0,"0"0"-784"15,0 0-192-15,0 0 0 0,0 0 6112 0,0 0 1184 16,0 0 224-16,0 0 48 0,0 0-5616 0,5 15-1120 16,0-2-240-16,2 0-32 0,1 0-160 0,2 0-16 15,2 0-16-15,0 4 0 0,-1-3-368 0,4 3 128 16,3 0-128-16,1 1 0 0,0 2 0 0,2-3 0 15,-1 2 0-15,3-3 0 0,0 1 0 0,-1-3 0 16,0 1 0-16,-1-2 0 0,-2-2 0 0,-4 0 128 16,-2-2-128-16,0 1 0 0,-1 0 0 0,-2-3 0 15,0 0 0-15,-4-1 0 16,-6-6-656-16,0 0-48 0,0 0-16 0,0 0 0 16,0 0-2784-16,0 0-544 0</inkml:trace>
  <inkml:trace contextRef="#ctx0" brushRef="#br0" timeOffset="12223.93">2421 15122 43247 0,'0'0'1920'0,"0"0"384"0,-12 6-1840 0,3-2-464 0,3 3 0 0,6-7 0 15,0 0 304-15,0 12-48 0,1-1 0 0,-1-11 0 32,5 10-1792-32,-5-10-352 0,0 0-80 0,9 10-16 0,-1-3-1728 0,-8-7-368 0,0 0-64 15,0 0-16-15</inkml:trace>
  <inkml:trace contextRef="#ctx0" brushRef="#br0" timeOffset="12538.92">2696 15082 42735 0,'0'0'1888'0,"-9"3"400"0,0-6-1840 0,9 3-448 16,0 0 0-16,0 0 0 0,-7 9 576 0,7-9 32 0,0 0 0 0,3 11 0 31,-3-11-848-31,6 11-160 0,2 0-48 0,0-3 0 16,-8-8-640-16,8 9-128 0,0-2-16 0,-8-7-16 15,5 10 96-15,-5-10 32 0,4 10 0 0,-2 2 0 16,-2-12-384-16,-2 13-80 0,-2-1-16 0,-1 2-7744 0,0 0-1536 0</inkml:trace>
  <inkml:trace contextRef="#ctx0" brushRef="#br0" timeOffset="13227.04">2257 16014 30639 0,'0'0'1344'0,"0"0"304"0,0 0-1328 0,0 0-320 0,-4-9 0 0,4 0 0 15,2 0 1040-15,4 0 144 0,0-2 32 0,2 1 0 16,1-1-240-16,4-3-32 0,5 0-16 0,-2-1 0 16,-4 2-448-16,1 0-96 0,1-1 0 0,2 0-16 15,-1-2-128-15,1 0-32 0,-3 2 0 0,0 0 0 16,0 1-16-16,-1 1-16 0,-2-4 0 0,2 4 0 15,-1 1 224-15,-2 0 48 0,-2-2 16 0,3 3 0 0,0 1 208 0,-2 2 32 16,-8 7 16-16,8-8 0 0,0 2-208 0,-8 6-32 16,10-5-16-16,0 1 0 0,1 1-192 0,1 3-32 15,-1 1-16-15,1 2 0 0,-2 0-224 0,2 2 144 16,1 0-144-16,0 4 128 0,-1 0-128 0,0 3 0 16,1 2 0-16,-2 2 0 0,1 2 0 0,-1 2 0 15,-4 1 0-15,0 2 0 0,-2 1 0 0,-1-2 0 16,-1 0 0-16,-1-1 0 0,2 0 0 0,-1 0 0 15,-3-1-128-15,0-4 128 0,1-2-320 0,2-1 0 16,-1-2 0-16,-2-11 0 16,3 13-1184-16,-3-13-224 0,8 6-64 0,-8-6 0 15,0 0-1376-15,12 3-288 0,2-3-48 0</inkml:trace>
  <inkml:trace contextRef="#ctx0" brushRef="#br0" timeOffset="17898.39">7067 15516 6447 0,'0'0'576'0,"-1"12"-576"15,0 1 0-15,0 1 0 0,1-3 9056 0,2 0 1696 16,2 1 352-16,0 0 64 0,1-2-9200 0,0-2-1840 0,-5-8-384 16,8 7-64-1,-8-7-2384-15,11 4-496 0,-11-4-80 0</inkml:trace>
  <inkml:trace contextRef="#ctx0" brushRef="#br0" timeOffset="21503.22">3842 15324 29487 0,'0'0'2624'0,"0"0"-2112"0,-10 3-512 0,2 0 0 0,8-3 2496 0,-8 8 384 15,8-8 64-15,-5 7 32 0,-2 1-2416 0,7-8-560 16,0 0 0-16,-4 8 0 0,0 1 0 0,4-9 0 15,0 11 0-15,3-1-160 0,-3-10 160 0,3 12-128 16,-1-1 128-16,3 0-128 0,2-1 512 0,-2 2 96 16,-1 0 32-16,1 5 0 0,1-4 224 0,-3 2 48 15,0 1 16-15,0 1 0 0,-1 1-160 0,1 2-48 16,-2-1 0-16,-1 2 0 0,-1-1-240 0,1-2-48 16,0 2-16-16,-1-5 0 0,-2 0-64 0,2-2-16 15,2-2 0-15,-1-11 0 0,0 0-64 0,0 0-16 16,0 0 0-16,0 0 0 0,0 0 0 0,0 0 0 0,3-13 0 15,-1-4 0-15,1-1-128 0,-1-1 0 0,0 0 144 16,0-3-144-16,2-1 0 0,0-2 0 0,-4-1 0 16,4 0 0-16,1-2 0 0,0 2 0 0,-1 3 0 0,3 1 0 15,2-1 0-15,1 7 0 0,2 3 0 0,-1 5 0 16,-5 1 0-16,5 2 0 0,0 2-176 0,1 2 176 16,0 5-176-16,2 2 176 0,2 6-192 0,1-1 192 15,-2 2-144-15,1 1 144 0,-2 2 0 0,1 3-144 16,-1-2 144-16,-1 3 0 0,-1-2 0 0,0 0 0 15,-1 0 0-15,0 2 0 0,-3-2 0 0,-1-3 128 16,2 0-128-16,-1-2-240 0,-1 0 64 0,-1-1 16 16,1 0-1728-16,-3-3-352 0,-4-9-64 0,5 10 0 15,-5-10-2016-15,0 0-400 0,0 0-80 0,0 0 0 16</inkml:trace>
  <inkml:trace contextRef="#ctx0" brushRef="#br0" timeOffset="21918.88">4497 15485 6447 0,'0'0'272'0,"0"0"80"0,9-5-352 0,-9 5 0 16,9-4 0-16,-9 4 0 0,0 0 7328 0,0 0 1392 15,0 0 288-15,0 0 48 0,0 0-7280 0,0 0-1456 16,0 0-320-16,0 0 0 0,0 0 0 0,0 0 128 16,-5 6-128-16,1 3 192 0,0 2 16 0,0-1 16 15,-1 1 0-15,1 0 0 0,0 1 32 0,-1 4 16 16,-3-1 0-16,4 1 0 0,3 0-16 0,-1 1-16 15,2 0 0-15,0 0 0 0,0 1-240 0,3-3 128 16,1 1-128-16,-2-2 0 0,-2 2 0 0,6-3 128 0,4-1-128 0,3-3 0 16,-4-1 0-16,2-2 0 0,0 1 128 0,2-6-128 15,2-1 0-15,0-1 176 0,1-6-176 0,0 2 160 16,1-3-160-16,-2-1 128 0,0-1-128 16,-1-1 128-16,-1 1-128 0,-1-1 0 0,-4 2 0 0,-2-1 0 15,1-3 0-15,-5 1 0 0,1 0 128 0,-1 1-128 16,0-2 256-16,-2 0-48 0,0-3 0 0,-2 2 0 15,0-1 144-15,0 0 32 0,1 0 0 0,-1-2 0 16,-2 4-208-16,0-5-48 0,0 1 0 0,0 3 0 16,-1 1 0-16,-3 2-128 0,-1-2 192 0,1 3-64 15,0 1-128-15,0 2 0 0,-2 1 0 0,-1 3 0 16,0 3 0-16,-4 1 0 0,-2 1 0 0,2 2 0 16,0 1-384-16,-2 1 64 0,-3 1 0 0,3 1 0 15,4 1-720-15,2-3-144 0,2-2-32 0,9-4 0 16,0 0-2528-16,0 0-512 0</inkml:trace>
  <inkml:trace contextRef="#ctx0" brushRef="#br0" timeOffset="22217.97">5017 15112 23039 0,'0'0'2048'0,"0"0"-1648"0,0 0-400 0,0 0 0 0,8-5 3376 0,-8 5 592 16,0 0 112-16,11 0 16 0,0 2-3296 0,-1 2-672 15,-1 1-128-15,-1 5 0 0,0-3 160 0,0 6 48 0,0 3 16 16,1 2 0-16,0 5 192 0,0 1 32 0,0 4 16 0,0-1 0 16,-1 3 112-16,0 3 32 0,0 1 0 0,-2 1 0 15,-2 1-288-15,1-3-64 0,2 1-16 0,-2-4 0 16,-1 0-96-16,-3-3-16 0,-1-2 0 0,0-2 0 15,0-3-128-15,0-2-176 0,-2-2 48 0,2-3 0 16,-3-1-1824 0,0-5-352-16,3-7-80 0,0 0-14448 0</inkml:trace>
  <inkml:trace contextRef="#ctx0" brushRef="#br0" timeOffset="22427.5">4949 15360 28559 0,'0'0'1264'16,"0"0"272"-16,0 0-1232 0,0 0-304 0,-7-6 0 0,7 6 0 0,0 0 3840 0,3-9 704 15,-3 9 128-15,10-5 48 0,3 0-3696 0,3 0-752 16,2-2-144-16,1 1-128 0,-1-1 128 0,3 2-128 16,1 0 0-16,3-2 0 0,2 1-256 0,3-1-96 15,1-2-32-15,-1 1 0 16,-1-1-1088-16,-2 1-240 0,-1 0-32 0,1 2-10416 15,-1-1-2064-15</inkml:trace>
  <inkml:trace contextRef="#ctx0" brushRef="#br0" timeOffset="23083.89">6343 15373 35071 0,'0'0'1552'0,"0"0"320"0,0 0-1488 0,0 0-384 16,1-7 0-16,-1 7 0 0,2-10 608 0,-2 10 48 15,4-8 16-15,0 0 0 0,-1-2-496 0,-3 10-176 0,0 0 0 16,3-11 144-16,-2 2 0 0,-1 9 0 0,0 0 0 0,0-10 0 16,-1 1 16-16,1 9 0 0,-4-10 0 0,-2 3 0 15,0-1 240-15,-1 3 48 0,7 5 16 0,-11-4 0 16,-2 1 48-16,0 2 0 0,-2 2 0 0,1 3 0 15,0 1-160-15,-1 2-32 0,0 1 0 0,0 2 0 16,2 0-192-16,0 1-128 0,0 1 160 0,3-2-160 16,3-1 288-16,2 4-32 0,0-4-16 0,1 6 0 15,0 0-80-15,1 4-16 0,1 0 0 0,2 3 0 16,0 3-144-16,1 1 0 0,-1-1 0 0,1 2-176 16,1-2 176-16,0 0 0 0,3-4 0 0,-2 1 0 15,0-4-160-15,3 0 160 0,5-3-192 0,0-2 192 16,2-3-480-16,3-1 16 15,1-2 0-15,3-1 0 0,-1-6-320 0,2 0-64 16,0 0-16-16,0-4 0 0,-2 0-544 0,1-1-96 0,-1-1-32 0,0-5-14560 16</inkml:trace>
  <inkml:trace contextRef="#ctx0" brushRef="#br0" timeOffset="23401.53">6537 14793 43423 0,'0'0'1920'0,"0"0"400"0,0 0-1856 0,2 10-464 0,4 3 0 15,0 1 0-15,2 6 160 0,1 2-160 0,2 2 160 0,-1 3-160 16,0 0 0-16,0 2 0 0,-4 4-208 0,1 0 64 15,-2 1-48-15,-1 5 0 0,-4 2 0 0,0 3 0 16,0 3 0-16,2 1 0 0,1 1 0 0,-2-2 0 16,1-2 192-16,-1 0 0 0,3-4 0 0,-2-3-128 15,-2-1 128-15,2-2 0 0,0-4 0 0,1-2 0 16,-2-2 0-16,3-3 0 0,1-4 0 0,1 1 0 16,-3-8-1952-16,3 0-352 0,0-2-80 15,3-7-13776-15</inkml:trace>
  <inkml:trace contextRef="#ctx0" brushRef="#br0" timeOffset="23953.58">7127 15396 28559 0,'0'0'2544'0,"0"0"-2032"0,0 0-512 0,0 0 0 0,0 0 2192 0,0 0 352 15,0 0 64-15,0 0 16 0,0 0-2208 0,-2-8-416 16,2 8 0-16,-7-6-224 0,1 1 224 0,6 5 0 16,0 0 0-16,-11-2 0 0,1 2 0 0,-1 4 0 15,1 1 192-15,0 1-192 0,-1 0 480 0,2 3-16 16,-1 3 0-16,1 4 0 0,-1-6 64 0,1 3 16 16,-1 1 0-16,1 2 0 0,-2 0 48 0,2 1 16 0,0 0 0 0,0 2 0 15,2-3-608-15,0 5 0 16,-1-4 0-16,0 0 0 0,0 0 0 0,2 1 0 0,0 0 0 0,1 0 0 15,1-1 0-15,2-4-160 0,0 0 160 0,2 0-160 16,2-2 16-16,-2-11 0 0,4 9 0 0,-4-9 0 16,0 0 144-16,0 0 0 0,10 1 0 0,-10-1 0 15,13-4 0-15,-3-1-208 0,0 0 80 0,-1-3 128 16,0 0 0-16,0-1 0 0,0 0 0 0,0 0 0 16,-1 0 0-16,1 0 0 0,2 0 0 0,-2-2 0 15,-1-1 0-15,-1 1 0 0,1-1 192 0,0 0-64 16,-1-1-128-16,0-1 0 0,0-2 0 0,-1 2 0 15,0 1-160-15,-3 0-64 0,1 0-16 0,0 4 0 0,-1 1 240 16,-3 8 0-16,0 0 0 0,0 0 0 0,0 0-176 0,0 0 176 16,0 0-192-16,0 0 192 0,0 0 0 0,12 6 0 15,-12-6 0-15,10 9 0 0,-2 3 128 0,0 1 0 16,-2 0-128-16,-1 2 192 0,-1-1-192 0,2 2 144 16,0 2-144-16,1-3 128 0,-2 4-128 0,0-1 0 15,-1 0 0-15,1 0 128 0,2-1-128 0,-1-2 0 16,1-2 0-16,-1-2 0 15,-1-1-768-15,1 1-48 0,-6-11 0 0,5 7 0 16,-5-7-1552-16,0 0-304 0,0 0-64 0,10-4-16 0</inkml:trace>
  <inkml:trace contextRef="#ctx0" brushRef="#br0" timeOffset="24370.71">7635 15246 47231 0,'-13'0'2096'0,"2"4"416"0,-5 0-2000 0,1 3-512 0,-1 0 0 0,1 5 0 16,-1 2 192-16,2 3-64 0,-2 2-128 0,0-1 192 16,1 0-960-1,-1-2-192-15,-1 1-32 0,1 0-16 0,1 0 64 0,2-4 16 16,1 0 0-16,2 0 0 0,-1-1 496 0,2-1 112 0,0-2 0 0,2 1 16 15,7-10 432-15,-4 11 64 0,-2-3 32 0,6-8 0 0,0 0 352 0,0 0 80 16,0 0 16-16,0 0 0 0,1 8-368 0,-1-8-80 16,11 3-16-16,-1-1 0 0,0 1-208 0,2 1 0 15,1-2-192-15,0 2 192 0,0 1-368 0,0 1 48 16,0 0 0-16,-1 2 0 0,-1 1 112 16,-4 3 16-16,0-4 16 0,-2 2 0 0,-1 2 176 0,-1-2 0 15,-2 2 0-15,-2 0-128 0,-2-1 320 0,0 2 80 16,0-1 16-16,-3 1 0 0,1 2 80 0,-1 0 16 15,-2 2 0-15,0-1 0 0,0-1-192 0,0 2-16 16,-1 0-16-16,0 0 0 0,-1-1-160 0,0-2 0 16,3-1 0-16,-2-2 0 15,-1-2-1472-15,4-3-208 0,6-6-48 0,0 0-16 16,0 0-2032-16,0 0-384 0,-11-10-96 0,10-7-16 0</inkml:trace>
  <inkml:trace contextRef="#ctx0" brushRef="#br0" timeOffset="24830.32">7916 15275 23951 0,'11'-10'1056'0,"-11"10"224"0,7-12-1024 0,0 4-256 0,-7 8 0 0,0 0 0 16,5-8 3520-16,-5 8 656 0,0 0 128 0,0 0 32 16,0 0-3264-16,0 0-656 0,0 0-128 0,-6 8-32 15,-3 1 0-15,-3 3 0 0,-4 2 0 0,-2-1 0 16,-3 3-96-16,1 1-32 0,1-2 0 0,-1 1 0 15,1 0 320-15,1-5 48 0,-1 4 16 0,4-2 0 16,0-3 64-16,4 1 32 0,1-2 0 0,4-3 0 0,6-6-416 0,0 0-64 16,0 0-128-16,0 0 176 0,0 0-176 0,-3 11 0 15,3-11 0-15,0 0 0 0,0 0 0 0,7 11-144 16,-2 1 144-16,3-3-160 0,0-2 160 0,1-2-128 16,-9-5 128-16,12 7-128 0,-2-2 128 0,-1 0 0 15,0 0 0-15,0 0 0 0,-9-5 0 0,12 8 0 16,-1 0 0-16,-4 1 0 0,0-2 0 0,-1 2 0 15,-2 0 0-15,2 3 0 0,-3-2 128 0,0 3-128 16,0 0 128-16,-2 0-128 0,0-2 160 0,-1 4-32 16,-1 0-128-16,0-1 192 0,1-1-64 0,0 1 0 15,-2 1-128-15,0-1 192 0,-3 0 32 0,-1-1 0 16,1 2 0-16,-1-3 0 0,-4 1-224 0,3-2 128 16,0 2-128-16,-1-4 0 0,-1-1-224 0,-1 0-144 15,-3-1-16-15,-2-1-16 16,1-1-1600-16,0-1-320 0,1-1-64 0,1-2-9904 0,0-1-1984 15</inkml:trace>
  <inkml:trace contextRef="#ctx0" brushRef="#br0" timeOffset="25020.35">8155 15502 48543 0,'-4'19'2160'0,"0"-4"432"0,-1 2-2080 0,1 2-512 0,0 3 0 0,3 2 0 16,3 1 704-16,2-2 16 0,1 1 16 0,2-2 0 15,-2-1-880-15,0-3-176 0,-1-3-48 0,1-2 0 16,-1 2-1200-16,2-6-240 0,-3-1-48 0,-3-8-16 16,0 0-992-16,0 0-192 0,0 0-32 0,0 0-7840 15,0 0-1552-15</inkml:trace>
  <inkml:trace contextRef="#ctx0" brushRef="#br0" timeOffset="25190.78">8073 15224 30399 0,'0'0'2704'0,"0"0"-2160"0,0 0-544 0,0 0 0 0,0 0 3680 0,0 0 624 15,0 0 128-15,0 0 32 0,0 0-3472 0,0 0-688 0,0 0-144 0,0 0-32 31,0 0-1632-31,11 0-336 0,1 1-64 0,-12-1-17040 0</inkml:trace>
  <inkml:trace contextRef="#ctx0" brushRef="#br0" timeOffset="25551.68">8644 15029 28559 0,'10'-11'1264'0,"-5"2"272"0,-2-3-1232 0,1-2-304 0,2 0 0 0,2-5 0 16,0 2 3520-16,2-1 656 0,1-1 128 0,-3-4 32 15,-2 3-3984-15,-1-3-800 0,-1 3-144 0,-1 0-48 16,-3 0-16-16,-3 2-16 0,-2 3 0 0,-4-1 0 0,-3 4 272 0,-1 4 48 16,-1 4 16-16,-2 4 0 0,-2 3 576 0,0 4 112 15,-1 3 32-15,1 4 0 0,-1 6 448 0,0 3 112 16,2 5 16-16,3 2 0 0,0 1-272 0,2 3-48 15,3 2-16-15,1 2 0 0,2 0-368 0,0 1-80 16,2 2-16-16,1 4 0 0,0-1-160 0,2 2 0 16,1 4 0-16,1-1 0 0,0 1 0 0,3-1 0 15,0-1 128-15,1-2-128 0,0-3 0 0,2-4 0 16,0-6 0-16,2-1 0 0,0-3-176 0,0-3-64 16,-1-2-16-16,0-5 0 15,1-3-384-15,-2-3-96 0,1-3-16 0,-1-4 0 16,-7-6-528-16,0 0-96 0,0 0-32 0,0 0-10304 0,6-10-2048 0</inkml:trace>
  <inkml:trace contextRef="#ctx0" brushRef="#br0" timeOffset="25726.22">8349 15412 11967 0,'0'0'1072'0,"0"0"-864"0,0 0-208 0,0 0 0 16,0 0 8112-16,0 0 1568 0,0 0 320 0,5 10 64 15,6-2-7808-15,-1 1-1552 0,1-2-320 0,0-1-64 16,2-1-320-16,-1 1 0 0,0-1 0 0,-1 3 0 16,1-2-1616-16,1 1-240 0,-1-6-32 0,0-1-18080 15</inkml:trace>
  <inkml:trace contextRef="#ctx0" brushRef="#br0" timeOffset="25907">8984 15446 13823 0,'4'21'608'0,"-4"-6"128"0,-4-2-592 0,1 2-144 15,1 0 0-15,2 0 0 0,2 3 8400 0,1-1 1648 16,2 0 336-16,-1-3 64 0,-1-1-8416 0,-1-1-1696 16,1 0-336-16,-1-3 0 15,-2-9-1696-15,0 0-288 0,0 0-48 0,0 0-11904 16,0 0-2384-16</inkml:trace>
  <inkml:trace contextRef="#ctx0" brushRef="#br0" timeOffset="26053.76">8994 15391 19343 0,'-1'-14'1728'0,"0"-3"-1392"0,-2-3-336 16,1 1 0-16,-1 0 4288 0,0 4 800 0,2-1 160 0,0 3 16 16,1 1-3728-16,-2 3-768 0,1-3-128 0,0 2-48 15,1 0-48-15,0 10-16 0,-2-10 0 0,2 3 0 16,-1-1-1920-1,1 8-384-15,0-12-80 0</inkml:trace>
  <inkml:trace contextRef="#ctx0" brushRef="#br0" timeOffset="26385.96">9509 15305 33807 0,'0'0'1488'0,"8"-7"320"0,0 2-1440 0,1-4-368 16,2 0 0-16,-1-1 0 0,0-1 832 0,1 1 80 16,-2 1 32-16,-1 1 0 0,-2-1-768 0,-1 1-176 15,-5 8 0-15,2-9 0 0,-2 9 0 0,-5-8 0 16,-3 3 0-16,-3 2 0 0,0 3 224 0,-4 3 48 16,-3 2 16-16,-3 3 0 0,-1 1 320 0,-1 2 64 15,-1 5 16-15,2-2 0 0,-2 3 32 0,4 3 16 16,1 0 0-16,2 2 0 0,2 2-368 0,2 3-80 15,2-3-16-15,2 5 0 0,1 1-144 0,3 0-128 0,2-1 192 0,1-1-192 16,1-2 0-16,1-2-176 0,0-2 0 16,3-2 0-1,3-3-640-15,0 1-128 0,1-5-16 0,2 0-16 16,3-3-368-16,1-2-64 0,0-3 0 0,1-2-16 16,2-3-368-16,2-3-64 0,1-1 0 0,2 2-7504 0,0-9-1504 0</inkml:trace>
  <inkml:trace contextRef="#ctx0" brushRef="#br0" timeOffset="26822.47">9749 15374 11967 0,'0'0'528'0,"-10"5"112"0,-2-1-512 0,0 1-128 0,1 1 0 0,0 0 0 0,2 3 8560 0,-1 2 1680 16,2-1 320-16,1 2 80 15,-1 0-9008-15,1 1-1808 0,0 2-352 0,-1 0-80 16,0 0-80-16,1 2-16 0,-1 3 0 0,1-3 0 16,1-2 64-16,1 2 16 0,-1-1 0 0,2-2 0 0,2-1 496 0,0-1 128 15,2-2 0-15,2-2 0 0,-1 0 0 0,-1-8 128 16,0 0 0-16,9 5 0 0,-9-5 48 0,12 4 0 16,0-4 0-16,-2-1 0 0,-10 1-176 0,13-3 0 15,0-2 0-15,-2 0 0 0,-2-3 0 0,-1 0-144 16,-1-1 144-16,1 1-208 0,0-5 16 0,-1 2 0 0,-2-1 0 15,-1-1 0-15,-2 0 48 0,0 0 16 0,-1-2 0 0,-1 2 0 16,0 0 128-16,0 0 128 0,1 0-128 16,1 4 176-16,-2 9-16 0,1-6 0 0,-1 6 0 0,0 0 0 15,0 0 80-15,0 0 16 0,0 0 0 0,10 10 0 16,-2 0-112-16,0 5-16 0,-2-2 0 0,1 4 0 16,1-3-128-16,0 4 0 0,-3 1 0 0,0-2 0 15,0-2 0-15,0 1 0 0,1-1 0 0,-1 2 0 16,3-2-160-16,-2-2-64 0,1-3-16 0,1-1 0 15,2-1-2144 1,2-4-432-16,-1-1-96 0,2-6-13824 0</inkml:trace>
  <inkml:trace contextRef="#ctx0" brushRef="#br0" timeOffset="27082.37">10109 14927 32255 0,'-5'9'2864'0,"-2"1"-2288"16,-1 3-576-16,3 4 0 0,0 3 3584 0,2 3 592 15,1 6 128-15,1-3 32 0,1 3-3536 0,0 2-800 16,1-1 0-16,1 7 0 0,1 0 0 0,0 1 0 16,-1 3 0-16,1-4-128 0,-1 1-128 0,1 0 0 15,-2-1-16-15,-1-4 0 16,0-3-304-16,-1-2-48 0,0-3-16 15,-2-3 0-15,-1-4 192 0,0 0 48 0,-1-3 0 0,1-4 0 16,-1 0-1088-16,0-5-224 0,5-6-32 16,-9 0-15488-16</inkml:trace>
  <inkml:trace contextRef="#ctx0" brushRef="#br0" timeOffset="27253.01">9903 15280 38703 0,'0'0'3440'0,"0"0"-2752"0,0 0-560 0,9 7-128 16,-9-7 3072-16,13 6 592 0,0 1 112 0,4-2 32 16,4 0-3104-16,0 2-704 0,-3-5 0 0,0 2 0 15,1 0-1344-15,-2-1-272 16,-3-1-48-16,2 2-16 0,1 1-1776 0,-1-2-368 0,0-3-64 0</inkml:trace>
  <inkml:trace contextRef="#ctx0" brushRef="#br0" timeOffset="27423.83">10268 15397 11967 0,'0'0'1072'0,"3"14"-864"15,1 0-208-15,0 0 0 0,-1-3 5008 0,3 2 960 16,-1 1 192-16,0 0 48 0,-1-1-4256 0,0 2-848 16,1-2-160-16,0 1-48 0,1 2-64 0,-1-1 0 15,1 0-16-15,-1-1 0 0,-1 2 272 0,-1-2 48 16,0-2 16-16,-3 0 0 0,-2-1-256 0,2-3-32 16,0-8-16-16,0 0 0 0,0 0-720 0,0 0-128 15,0 0 0-15,0 0-128 16,-9 1-2496-16,9-1-480 0,0 0-96 0</inkml:trace>
  <inkml:trace contextRef="#ctx0" brushRef="#br0" timeOffset="27592.27">10298 15128 21183 0,'0'0'1888'0,"0"0"-1504"0,0 0-384 0,0 0 0 16,0 0 6208-16,0 0 1184 0,0 0 224 0,0 0 64 15,0 0-6144-15,0 0-1232 0,0 0-304 0,0 0 0 32,0 0-1088-32,10 0-256 0,-10 0-64 0,0 0-12224 0,11 0-2432 0</inkml:trace>
  <inkml:trace contextRef="#ctx0" brushRef="#br0" timeOffset="28019.88">10591 15343 3679 0,'4'13'160'0,"-4"-13"32"0,0 0-192 0,0 0 0 0,4 10 0 0,-4-10 0 0,0 0 7680 0,0 11 1504 16,0-11 288-16,-1 13 64 0,-3-3-7344 15,-1 1-1472-15,-3-2-288 0,-1 1-64 0,-2 1 128 0,0 0 16 16,-2 2 16-16,0 0 0 0,0 0-304 0,0 2-64 16,-1-1-16-16,4-1 0 0,1-1 48 0,0-2 16 15,0 1 0-15,3 0 0 0,5-3-32 0,1-8-16 16,4 11 0-16,3-2 0 0,0-4 128 0,3 3 32 15,0-2 0-15,3-2 0 0,1-1-320 0,2-2 0 16,2 2 0-16,1-3 0 0,-4 0-304 0,2-3-64 16,0 1-16-16,-1 0 0 15,-3-3-192-15,0 2-64 0,0 0 0 0,-1-1 0 0,-2 0 320 0,-2 0 48 0,-8 4 16 16,9-7 0-16,-1 1 432 0,-2-2 80 0,-1 0 32 0,1 0 0 16,-2-1 352-16,0-1 80 0,-3-3 16 0,-1 0 0 15,0 0-288-15,1-2-48 0,-1-2-16 0,-1 3 0 16,-3 2-96-16,0-1-32 0,-1 0 0 0,-2 4 0 15,-2 3 192-15,-1 0 16 0,-1 4 16 0,1-1 0 16,-2 3-192-16,-1 3-32 0,0-1-16 0,0 2 0 16,1 1-240-16,1 1 0 0,-1 0 0 0,3 1 0 15,0 1-592-15,2-2-16 16,1 1 0-16,6-7 0 0,0 0-416 0,0 0-64 0,0 0-32 16,0 0 0-16,0 0-2144 0,10 5-448 0,3-4-64 0</inkml:trace>
  <inkml:trace contextRef="#ctx0" brushRef="#br0" timeOffset="28406.03">10876 15452 12895 0,'-2'15'576'0,"0"-5"112"0,-1 2-560 0,-2-2-128 15,0-2 0-15,1 4 0 0,0-3 8208 0,4 0 1616 16,0-9 320-16,4 12 64 15,-4-12-8608-15,5 6-1728 0,-5-6-352 0,8 7-64 16,-8-7-96-16,10 0 0 0,-10 0-16 0,11-5 0 0,-11 5 272 0,7-7 48 16,0-1 16-16,-7 8 0 0,5-12 592 0,0 1 128 0,-1-4 32 0,-1 2 0 15,-3 0 448-15,1-2 80 0,1-2 32 0,-1-3 0 16,-1 3-336-16,2-4-64 0,4 2-16 0,0 1 0 16,-1 1-336-16,3 1-80 0,1 3-16 0,0 1 0 15,-2 2-144-15,2 2 0 0,3 3 0 0,0 2 0 16,-1 1 0-16,2 5 0 0,0 3 0 0,0 1 128 15,2 5 80-15,-1-1 16 0,0 3 0 0,2 2 0 16,1-2 48-16,0 4 16 0,-3-1 0 0,1 3 0 16,-1-3-64-16,0 0-16 0,1 0 0 0,-1-1 0 15,-1-1-208-15,0-1 0 0,0-1 0 0,1-2 0 16,1-1 0-16,-2 1-128 0,0-4 128 0,-3 4-208 16,-1-3-1120-16,-1 1-208 0,-1-1-64 15,-2-1 0-15,-5-7-1280 0,3 11-272 0,-3-11-48 0</inkml:trace>
  <inkml:trace contextRef="#ctx0" brushRef="#br1" timeOffset="35090.51">12729 9865 5519 0,'0'0'240'0,"0"0"64"0,-11 0-304 0,0 0 0 15,11 0 0-15,-7 0 0 0,7 0 6496 0,-8 0 1248 16,8 0 240-16,0 0 48 0,0 0-6480 0,0 0-1296 15,0 0-256-15,0 0 0 0,0 0 0 0,13 2 0 0,0 2 0 16,1-3 0-16,0 5 0 0,2-5 0 0,0-2 0 0,1 1-144 16,1 0 304-16,0 0 64 0,-1 0 16 15,1-3 0-15,1 3 240 0,-1-1 48 0,0-2 16 0,2 3 0 16,-1 1 240-16,2-1 48 0,0-1 16 0,1-3 0 16,3 4-96-16,1 1-32 0,1-1 0 0,2 3 0 15,2-7-128-15,2 2-16 0,2-1-16 0,0 0 0 16,2 1-192-16,-1-1-48 0,0-1 0 0,1 2 0 15,1-5-64-15,3 2 0 0,2 0-16 0,-2-1 0 16,0 4-240-16,2-2 176 0,0-3-176 0,0 2 160 16,-1 3-160-16,-3-4 0 0,-4 2 0 0,-1 2 128 15,-2-2 0-15,1-1-128 0,-3-2 192 0,1 1-64 16,2-1 160-16,1 1 32 0,1-2 0 0,-1 1 0 16,-3 2 96-16,3 0 32 0,2 0 0 0,1 2 0 0,-2 0-112 15,-1 2-16-15,-1 1 0 0,-1 0 0 16,1 0-192-16,-1 0-128 0,2 0 128 0,0-1-128 0,1-1 0 0,2-1 0 15,1 0 0-15,-2-1 128 0,-2 3-128 0,0-1 0 16,-1 0 0-16,-2 1 0 0,-1 1 0 0,-3 0 0 16,-1 0 0-16,-1 0 128 0,-3 0-128 0,-1-2 0 15,-3 1 128-15,1 0-128 0,-1-1 176 0,1 0-48 16,0-1 0-16,0 2 0 0,0 0-128 0,0 1 0 16,2-4 144-16,1 2-144 0,2 1 144 0,-1 1-144 15,-1 0 192-15,0 0-192 0,1 0 0 0,0 0 0 16,2 0 0-16,0 0 0 0,-2 1 0 0,-1 1 0 15,-2-4 0-15,-1 4 0 0,1 2 0 0,-2-4 0 16,-2 0 0-16,-1 0 0 0,-2 0 208 0,0 1-64 16,0-1-16-16,1 0 0 0,-3-1-128 0,2 1 0 0,0-4 0 15,0 2 0-15,-1 1 0 0,1 1 0 0,0-4 0 0,2 1 0 16,-2 1 0-16,1-1 0 0,0 2 0 0,2-3 0 16,1 3 0-16,1-1 0 0,2 1 0 0,-1 0 0 15,1 1 0-15,-2 0 0 0,-1-1 128 0,1 1-128 16,2 1 0-16,-1 0 192 0,1-2-192 0,-1 1 192 15,0 1-192-15,-1 0 0 0,-1-2 0 0,0 1 0 16,-2-1 0-16,1 0 0 0,0-2 0 0,-2 2 0 16,0 1 0-16,1-2 0 0,-1 0 0 0,0 0 128 15,1 2-128-15,0 0 192 0,1-1-192 0,0 1 192 16,1 1-192-16,1-1 160 0,0-1-160 0,3 1 160 16,3 1-160-16,-4-1 0 0,-1 0 0 0,1 0 0 15,3-1 0-15,-1 1 0 0,1 1 128 0,-1 2-128 16,-2 0 0-16,0-2 0 0,-2-1 0 0,0 0 0 0,-2 0 0 15,-2 0 0-15,-1 0 128 0,0 1-128 0,-1 1 0 16,0-1 0-16,-1-2 0 0,1-1 0 0,-2 1 0 0,1 1 0 16,-1 0 128-16,-1 0-128 0,-9 0 0 0,12-1 0 15,-1-1 0-15,-1 1 0 0,-10 1 128 0,10 0-128 16,-10 0 128-16,11-1-128 0,-11 1 0 0,10 0 0 16,-10 0 0-16,11-3 0 0,-11 3 0 0,0 0 0 15,10-1 0-15,-10 1 0 0,11-2 0 0,-11 2 0 16,9-6 0-16,-9 6 0 0,0 0 0 0,10-3 0 15,-10 3 0-15,9-2 0 0,-9 2 0 0,0 0 0 16,8-5 0-16,-8 5 0 0,0 0 0 0,8-7 0 16,-2 2 128-16,-6 5-128 0,0 0 0 0,8-5 0 15,-2-2 0-15,-6 7 0 0,3-6 0 0,-3 6 0 0,4-11 144 16,-4 11-144-16,3-9 0 0,-2 2 144 0,-1 1-144 0,0-3 0 16,-1 0 224-16,1 1-64 0,0 8-16 0,4-8 0 15,-2-5-144-15,1 1 128 0,1 1-128 0,0-1 128 16,-3-1-128-16,2 0 0 15,1 0 144-15,-2 1-144 0,1 0 128 16,0 1-128-16,0-1 160 0,4-1-160 0,-1-2 0 16,-2 2 0-16,-2 2 0 0,0-1 0 0,4-4 0 15,-3 3 0-15,0-1 0 0,1-3 0 0,1 1 144 0,-1-1-144 0,-1-2 128 16,-1-2-128-16,0-3 0 0,2 2 0 0,-1-1 0 0,1-5 0 16,-1 0 0-16,0 0 0 0,-2 2 0 0,1-1 0 15,1 0 0-15,0-2 0 0,-2-1 0 0,-1 3 0 16,0-1 0-16,1 2 128 0,-1 0-128 0,3 1 0 15,1 2 0-15,-2 1 128 0,0-4-128 0,-1 2 0 16,2 1 0-16,-2-2 0 0,-1-1 0 0,0 0 0 0,1-2 0 16,1 2 0-16,-2 7 0 0,-2-4 0 0,0 3 0 15,0-4 0-15,1 1 0 0,0-1 0 0,-2 1 0 0,-1 1 0 16,0-1 0-16,2 3 0 0,0-5 0 0,1 3 0 16,-2 2 0-16,2-2 0 0,0 1 128 0,-2-2-128 15,-1 3 128-15,3-1-128 0,1-1 0 0,-1-1 0 16,-2 0 0-16,2 3 0 0,2 0 0 0,-1 0 0 15,0 0 0-15,-1 3 0 0,0 4 0 0,-1 0 0 16,0-1 0-16,0-1 0 0,0-2 0 0,-2 0 0 16,0-1 0-16,-1 2 0 0,-1 0 0 0,3 2 0 15,0-2 0-15,-1 1 0 0,-1 0 0 0,0 2 0 16,-1-1 0-16,1 1 0 0,0-1 0 0,1-1 0 0,0 5 0 16,1-3 0-16,1 0 0 0,-2 1 0 0,-1 0 0 0,0 2 0 15,1 0 0-15,0 0 0 0,1 1 0 16,3 9 0-16,-4-10 0 0,0 1 0 0,0 1 0 0,4 8 0 15,-4-7-128-15,4 7 128 0,-3-9 0 0,3 9 0 16,-6-9 0-16,2 1 0 0,2 0 0 0,2 8 0 16,0 0 0-16,-4-6 0 0,0-1 0 0,4 7 0 15,-3-6 0-15,3 6 0 0,-4-7 0 0,4 7 0 16,-2-9 0-16,2 9 0 0,-3-9 0 0,3 9 0 16,0 0 0-16,0 0 0 0,0 0 0 0,0 0 0 15,0 0-128-15,0 0 128 0,0 0 0 0,7-5 0 16,-7 5 0-16,0 0 0 0,10-1 0 0,-10 1 0 15,11 1 0-15,-11-1 0 0,13 1 0 0,-3-1 0 0,-10 0 0 16,12 0 0-16,-2-1 0 0,-10 1 0 0,12 1 0 0,-2-1 0 16,-10 0 0-16,15-1 0 0,-2 0 0 0,1-1 0 15,-1 2 0-15,4 0 0 0,1 0 0 0,2-2 0 16,0-1 0-16,2 2 0 0,2 1 0 0,3 0 0 16,-1 0 0-16,0 0 0 0,0 0 0 0,1-3 0 15,2 1 0-15,2-1 0 0,2 0 0 0,1 1 0 16,1-2 0-16,0 1 0 0,-1 3 0 0,1 0 0 15,2 0 0-15,0 0 0 0,1 3 0 0,0-1 0 16,-3 2 0-16,0-1 0 0,-1 0 0 0,2-3 0 16,1-2 0-16,4 1 0 0,0-2 0 0,2 2 0 15,-1 0 0-15,4-1 0 0,2 0 0 0,0 1 0 0,-2 1 0 16,0 0 0-16,-1-6 0 0,3 1 0 0,2-3 0 16,2 3 0-16,2 1 0 0,-1 2 0 0,2-2 0 15,1 1 0-15,0 2 0 0,1-1 0 0,1 0 0 0,2 2 0 16,1-3 0-16,0 2 0 0,0 0 0 0,2-1 0 15,1-2 0-15,-4 3 0 0,-5 0 0 0,-2 1 0 16,-1-5 0-16,0 1 0 0,4 0 0 0,0 0 0 16,1 0 0-16,0 0 0 0,2 1 0 0,-3 1 0 15,-6-5 0-15,0 2 0 0,-2 0 0 0,3 1 0 16,1 1 0-16,3 2 0 0,1 1 0 0,-1-1 0 16,0-3 0-16,-3 0 0 0,-3-1 0 0,-2 2 0 15,-1 3 0-15,1 0 0 0,1-1 0 0,-1 1 0 16,-1-3 128-16,-2 2-128 0,-1 0 128 0,-1-1-128 15,-1-3 0-15,-2 2 0 0,-3 1 0 0,-1 1 0 16,-4-1 0-16,-1 1 0 0,-1-2 0 0,-1 1 0 0,2-1 0 0,3 2 0 16,0 1 0-16,1-3 0 0,-2 1 0 15,1-2 0-15,-1 0 0 0,0 0 0 0,-4 1 0 16,1 1 0-16,0 0 0 0,-2 0 0 0,-2-3 0 0,-3 1 0 16,-2 0 0-16,-2 1 0 0,-1 2 0 0,-2 1 0 15,-2-3 0-15,-1 2 0 0,-1-2 0 0,-11 3 0 16,10-2 0-16,-10 2 0 0,10-2-160 15,-10 2-16-15,0 0 0 0,0 0 0 16,0 0-1680-16,0 0-352 0,0 0-64 0,0 0-13184 16,-5 12-2640-16</inkml:trace>
  <inkml:trace contextRef="#ctx0" brushRef="#br1" timeOffset="37515.15">14576 12438 13823 0,'0'0'1216'0,"0"0"-960"15,0 0-256-15,0 0 0 0,0 0 2816 0,0 0 512 16,0 0 96-16,0 0 32 0,0 0-2512 0,0 0-496 16,0 0-112-16,0 0-16 0,0 0 320 0,11 1 48 15,-11-1 16-15,13-1 0 0,0-2 192 0,-2 2 32 16,-11 1 16-16,12 0 0 0,-1 0 80 0,1 1 32 16,0 1 0-16,-2 0 0 0,-10-2-64 0,13 6-16 15,-1-1 0-15,0 1 0 0,-3 1-400 0,1 2-64 16,2 0-32-16,1 3 0 0,-1-3-208 0,1 3-32 15,0 2-16-15,1 0 0 0,0-2-224 0,1 1 0 0,-2 0 0 16,1-2 0-16,1 0 0 0,0 0 0 0,-3-1 0 0,1 1 0 16,-1-2 0-16,-1 0 0 0,0-1 0 0,-2 0 0 15,-9-8 0-15,9 7-240 0,-9-7 32 0,9 7 0 32,-9-7-624-32,0 0-112 0,11 6-16 0,-11-6-16 15,0 0-2384-15,0 0-480 0</inkml:trace>
  <inkml:trace contextRef="#ctx0" brushRef="#br1" timeOffset="37861.18">15139 12228 27647 0,'0'0'2448'0,"0"0"-1952"15,0 0-496-15,0 0 0 0,0 0 2176 0,-8 5 352 16,8-5 64-16,0 0 16 0,0 0-2128 0,-3 11-480 16,2-1 0-16,0 1 0 0,1 0 0 0,0 2 208 15,1 2-48-15,-1 0-16 0,-1 4 208 0,-1 4 32 16,1-1 16-16,-1 4 0 0,-4 2 320 0,2 4 64 16,-3 1 16-16,-1 5 0 0,0 3-160 0,-1 6-48 15,-2 0 0-15,1 3 0 0,0 1-288 0,-2-3-64 16,0-2-16-16,2-3 0 0,0-3-224 0,0-2 128 15,0 0-128-15,-1-4 0 0,2-2 0 0,3 2 0 0,-1-4 0 0,1-3 0 32,-2-3-384-32,2-3-128 0,1-4-32 0,1-3 0 15,0-4-1984-15,3 0-400 0,1-10-80 0,0 0-12992 0</inkml:trace>
  <inkml:trace contextRef="#ctx0" brushRef="#br1" timeOffset="38686.41">14775 12005 8287 0,'0'0'736'0,"-9"4"-592"0,9-4-144 0,-9 4 0 16,9-4 4432-16,-9 3 864 0,1-1 160 0,8-2 48 15,0 0-4176-15,0 0-832 0,0 0-176 0,0 0-16 0,0 0 16 0,0 0 16 16,0 0 0-16,0 0 0 0,0 0 48 0,8-9 16 15,-8 9 0-15,6-9 0 0,1-1-64 0,1 0-16 16,-1 3 0-16,1 0 0 0,0 1 128 0,0-1 0 16,1-1 16-16,0 0 0 0,-1-1-64 0,0 1-16 15,-2 1 0-15,1 0 0 0,-1-2-128 0,1 2-16 16,-1 0-16-16,1 0 0 0,-1-2-224 0,0 3 144 16,0-2-144-16,1 1 128 0,0 1 0 0,1-1 0 15,0-2 0-15,0 0 0 0,0 2 64 0,-2 2 16 16,-6 5 0-16,5-6 0 0,-5 6 32 0,0 0 0 15,0 0 0-15,0 0 0 0,0 0-240 0,0 0 128 16,0 0-128-16,11 4 0 0,-11-4 0 0,9 11 0 0,-3-2 0 0,0 3 0 16,-4 1 0-16,1-4 0 0,0 3 0 15,-1-2 0-15,-2-10 0 0,5 12 0 0,-1-1 0 0,1-2 144 16,-5-9-144-16,7 10 0 0,-7-10 0 0,8 8 0 16,-8-8 0-16,9 7 0 0,-9-7 0 0,10 6 0 15,0-1 0-15,-10-5-256 0,11 4 64 0,1-1 16 31,-2-2-1360-31,0-1-288 0,-10 0-48 0,11 0-13440 0</inkml:trace>
  <inkml:trace contextRef="#ctx0" brushRef="#br1" timeOffset="39056.82">15491 12194 15663 0,'0'0'1392'16,"0"0"-1120"-16,0 0-272 0,0 0 0 0,0 0 4768 0,0 0 896 15,0 0 176-15,0 0 48 0,0 0-4752 0,0 0-944 16,14 4-192-16,-1-3 0 0,0-2 0 0,0-1 0 16,0-2-160-16,2 0 160 0,-1 1 0 0,0 1 0 0,2-2 0 0,1 0 0 15,1 1 0-15,2-2 128 0,-1 0-128 0,2 1 0 16,1 0 0-16,2 1 0 0,0-2 0 0,-1 4 0 31,-4-3-384-31,-1 1-48 0,1-1-16 0,-2 0 0 16,-3 2-656-16,-1-1-144 0,-1-1-32 0,-2 2-8336 0,-10 2-1680 15</inkml:trace>
  <inkml:trace contextRef="#ctx0" brushRef="#br1" timeOffset="39327.04">15534 12426 36687 0,'0'0'1616'0,"0"0"352"15,0 0-1584-15,0 0-384 0,0 0 0 0,0 0 0 0,14-4 256 0,0 3-16 16,2 0-16-16,0-3 0 0,-2 1-224 0,2-2-160 16,1 0 32-16,0 1 0 0,-2 0 128 0,4 1 0 15,-1 1 0-15,1-1 0 0,1 1 0 0,-1 0 0 16,0 2-144-16,0-2 144 15,2 0-736-15,-3 2-80 0,-2 0-16 0,1 2 0 16,1-2-2048-16,-2 0-432 0,-3 2-80 0,-1-2 0 0</inkml:trace>
  <inkml:trace contextRef="#ctx0" brushRef="#br1" timeOffset="40294.99">16612 12168 2751 0,'0'0'256'0,"1"-9"-256"16,-1 9 0-16,4-8 0 0,-3-4 5152 0,2 1 992 15,0 2 192-15,1 0 32 0,-4 9-4784 0,4-11-960 16,-4 11-192-16,6-9-48 0,-6 9 144 0,4-10 32 16,-1 2 0-16,-3 8 0 0,0 0 192 0,0 0 32 15,2-12 16-15,-2 12 0 0,0 0-240 0,0 0-48 16,0 0-16-16,0 0 0 0,0 0-176 0,-9-5-48 0,-1 1 0 0,-1 4 0 16,-1 1 144-16,1 3 32 0,-1 0 0 0,-1 1 0 15,-1 3-112-15,1 2-16 0,0 2 0 0,-2 1 0 16,1 0-176-16,1 0-144 0,1 2 192 0,2 0-192 15,-1 4 224-15,2 0-64 0,0-1-16 0,2 2 0 16,2 1-144-16,1-2 0 0,2 0 144 0,2-1-144 16,-2 0 0-16,2 2 0 0,0-6 0 0,4 0 0 15,2-3 0-15,1-1-128 0,2-1 128 0,2-2-192 16,-1-3 192-16,2-2 0 0,2 0 0 0,2-2-128 16,-2 1 128-16,1-4 0 0,0-1 160 0,1-1-160 15,-2-1 176-15,2-1-176 0,0-2 192 0,-2 0-192 16,-1 0 240-16,0 0-64 0,0-2-16 0,-1 1 0 15,0-3-32-15,-1 2 0 0,0-2 0 0,-1 3 0 0,-2-2-128 16,-1 0 192-16,-2 1-192 0,0-1 192 0,0 0-192 16,-2 2 0-16,-1-3 0 0,-2 0 128 0,-1 2-128 0,0 1 0 15,-2 2 0-15,-1-1 128 0,0 0-128 0,-1 2 0 16,0 1 144-16,5 6-144 0,-8-3 160 0,8 3-32 16,-6-3-128-16,6 3 192 0,-10 2-32 0,10-2-16 15,0 0 0-15,0 0 0 0,0 0-144 0,0 0 128 16,-5 10-128-16,5-10 128 0,0 0-128 0,0 0 0 15,2 12 0-15,-2-12 0 0,1 12 0 16,0-2 0-16,0 1 128 0,1 0-128 0,-2 2 0 16,0 2 0-16,0-1 0 0,0 0 0 0,-2 1 0 0,2 0 0 15,0 0 0-15,0 0 0 0,0 2 0 0,3 0 0 16,0-1 144-16,2 2-144 0,0-1 0 0,4 1 144 16,0-1-144-16,0 0 0 0,-1 0 144 0,1 0-144 0,1 1 0 0,-1-1 144 15,0-1-144-15,-3 2 0 0,0 0 0 16,-1 2 0-16,3 1 0 0,-5-2 0 0,-1 1 0 0,-2 0 128 15,-2 0-128-15,0 1 0 0,-2 1 144 0,-1-2-144 16,-2 2 128-16,-1-1-128 0,-1-1 128 0,-1-2-128 16,-1-1 176-16,1-2-48 0,0 0 0 0,-1 0 0 15,-1-2-128-15,-1 0 0 0,2-2 0 0,-4 1 0 16,-2-3 0-16,0 0-144 0,-2 0 144 0,-2 0-208 16,-4 2-320-16,-2-1-64 0,-3-3-16 15,0-1 0-15,-3-1-592 0,2 0-112 0,0-2-32 16,2-2-15376-16</inkml:trace>
  <inkml:trace contextRef="#ctx0" brushRef="#br1" timeOffset="44197.91">17070 12280 5519 0,'0'0'240'0,"0"0"64"0,0 0-304 0,0 0 0 0,0 0 0 0,0 0 0 15,1-6 3008-15,-1 6 560 0,0-11 96 0,0 11 32 16,0 0-2064-16,-1-9-416 0,1 9-64 0,0 0-32 15,0 0 160-15,0 0 16 0,0 0 16 0,0 0 0 16,0 0-128-16,0 0-32 0,0 0 0 0,0 0 0 16,0 0-560-16,10 4-112 0,-10-4-32 0,10 12 0 15,0 1-176-15,-3 1-32 0,0 2-16 0,-2 2 0 16,0 2-224-16,-1 1 176 0,0-1-176 0,0 1 160 0,-1 1-160 16,-1 2 0-16,0-2 0 0,-2 3 0 0,-2-4 0 0,1 2 0 15,0-1-160-15,-2 0 160 16,0 1-592-16,1-2-32 0,1-1 0 0,-1 0 0 15,2-3-240-15,-2-4-48 0,-1-4-16 0,3-9-7968 16,0 0-1600-16</inkml:trace>
  <inkml:trace contextRef="#ctx0" brushRef="#br1" timeOffset="44469.08">17014 12523 11055 0,'0'0'480'0,"0"0"112"0,-11 2-464 0,2 0-128 0,9-2 0 16,0 0 0-16,-9 0 5632 0,9 0 1120 0,0 0 224 15,0 0 32-15,0 0-5728 0,12-2-1136 0,-1 0-144 0,4-2-192 16,2-1 192-16,2-1 0 0,1 0-160 0,1-3 160 16,-1 1 0-16,1 0 0 0,-1 2 0 0,-1 0 0 15,1 1 0-15,0 1-144 0,-1-2 144 0,-1 2-208 16,-1 0-144-16,0 1-32 0,-1 1 0 0,-3 0 0 31,-13 2-400-31,10-1-96 0,-10 1-16 0,0 0 0 16,0 0-272-16,0 0-64 0,11-1-16 0,-11 1 0 0,0 0-1520 0,0 0-304 0</inkml:trace>
  <inkml:trace contextRef="#ctx0" brushRef="#br1" timeOffset="45198.78">17412 12181 10127 0,'0'0'896'0,"0"0"-704"0,0 0-192 0,0 0 0 15,-5-4 3280-15,5 4 624 0,0 0 128 0,-2-9 32 16,2 9-2160-16,0 0-432 0,-4-9-96 0,4 9-16 16,0 0-528-16,0 0-96 0,0 0-32 0,0 0 0 15,-3-10-384-15,3 10-96 0,0 0-16 0,0 0 0 16,0 0 32-16,0 0 0 0,0 0 0 0,-1 11 0 16,-2 1 80-16,1 4 0 0,-1-2 16 0,0 6 0 15,-1 2-112-15,2 3-32 0,-1-2 0 0,1 2 0 16,-2 0 112-16,1 2 16 0,2-2 0 0,0 2 0 0,-2 0-112 0,0 0-16 15,2-3 0-15,0 0 0 0,2-2-192 0,0-2 128 16,1-4-128-16,-1 0 0 0,0-2 128 0,1-1-128 16,-2-1 0-16,1-1 144 0,-1-11-144 0,0 0 160 15,0 0-160-15,0 0 160 0,0 0 0 0,0 0 0 16,0 0 0-16,0 0 0 0,0 0 96 0,9-8 0 16,-1-1 16-16,-3 1 0 0,-1-3-144 0,0 0-128 15,0-1 192-15,1-1-192 0,0 1 128 0,0-2-128 16,-1 1 0-16,3-3 0 0,2-1 0 0,0 3 0 15,-1 2 0-15,0 2 0 0,1 1 0 0,0 2 0 16,-1 1 0-16,2 2-144 0,2 1 144 0,0 2 0 16,-2 2-144-16,1 2 144 0,-11-3 0 0,13 5 0 15,-2 0-144-15,-2 0 144 0,-9-5 0 0,10 11-128 0,-3-2 128 16,1 0 0-16,-1-1-128 0,-2 2 128 0,-1 1 0 16,1 0 0-16,0 0-160 0,0 2 160 0,-1-3-128 15,0 3 128-15,0-2 0 0,0 2-160 0,0 0 160 0,0 0 0 16,0-3-384-16,0-1 16 0,-4-9 16 0,6 11 0 31,-6-11-1792-31,0 0-352 0,0 0-80 0,0 0-11568 0</inkml:trace>
  <inkml:trace contextRef="#ctx0" brushRef="#br1" timeOffset="45516.36">17714 12592 5519 0,'0'0'496'0,"0"0"-496"0,0 0 0 0,4 10 0 0,-4-10 5184 0,0 0 960 16,2 13 176-16,2-2 32 0,-4-11-4880 0,0 0-960 16,0 0-208-16,0 0-48 0,0 0-256 0,9 6 0 15,-9-6 0-15,0 0 0 0,11 4 256 0,-11-4-48 16,0 0-16-16,9-4 0 0,-9 4 336 0,8-6 64 16,-8 6 16-16,5-9 0 0,-5 9 112 0,4-11 32 15,-3 1 0-15,0 1 0 0,-1 1-48 0,0-3-16 16,0 11 0-16,0-11 0 0,0-2-352 0,3 1-64 15,1 0-16-15,0 0 0 0,0-1-128 0,0 0-128 16,2 0 192-16,1-2-192 0,0 0 0 0,1 2 0 16,-1 2 0-16,1 0 0 0,-2 2-160 0,1 4 16 0,-2-2 0 15,-5 7 0 1,0 0-304-16,0 0-64 0,0 0-16 0,0 0 0 16,6-9-768-16,-6 9-160 0,0 0-16 0,0 0-8352 0,0 0-1664 0</inkml:trace>
  <inkml:trace contextRef="#ctx0" brushRef="#br1" timeOffset="45882.23">17952 12508 10127 0,'0'0'896'0,"0"0"-704"0,0 0-192 0,0 0 0 16,12 0 3392-16,-12 0 640 0,0 0 128 0,10-1 16 16,2 0-2672-16,-1-2-544 0,-2 1-96 0,0 0-32 15,0-3-448-15,3 1-112 0,-1 0-16 0,1 0 0 16,0 0-64-16,0 1-32 0,-2-3 0 0,0 1 0 15,1-1-160-15,-3-1 128 0,-1-1-128 0,1 2 128 0,0-1-128 0,-3 3 0 16,-5 4 0-16,0 0 128 0,6-10 160 0,-6 10 32 16,1-8 0-16,-1 8 0 0,1-6 160 0,-1 6 32 15,0 0 16-15,0 0 0 0,0 0-208 0,-6-4-32 16,6 4-16-16,-9-3 0 0,-1 4-272 0,10-1 0 16,-10 4 0-16,1 3 0 0,-2 2 0 0,0-1 0 15,-2 1 0-15,1 0 0 0,0 1 0 0,2 1 0 16,-1-1-160-16,2 2 160 0,3 0 0 0,-2 1 0 15,-3 0 0-15,5 1 0 0,1 2 0 0,1 3 0 16,1-3 0-16,1 0 0 0,-1-1 0 0,3 0 0 16,0-2 0-16,1-2 128 0,-1-11-128 0,0 0 0 15,11 10 0-15,-1-4 0 16,2-2-608-16,1-3-48 0,1-1-16 0,1-1-8976 0,-1-2-1792 16</inkml:trace>
  <inkml:trace contextRef="#ctx0" brushRef="#br1" timeOffset="46304.93">18377 12327 11967 0,'0'0'1072'0,"0"0"-864"0,-10 7-208 0,-2-1 0 16,0-2 4224-16,1 1 784 0,-1 6 176 0,1-3 16 15,2 1-3872-15,0-3-784 0,0 1-160 0,3 1-16 16,-2-2-368-16,0 1 0 0,0-1 0 0,0 1 128 16,0 2-128-16,1-3 0 0,-3 0 0 0,4-1 0 0,6-5 0 0,-7 6 0 15,0 1 0-15,7-7 0 0,-7 6 0 0,7-6 0 16,0 0 0-16,0 0 128 0,0 0-128 0,0 0 176 16,0 0-176-16,0 0 192 0,0 0 16 0,0 0 16 15,11 4 0-15,-1-1 0 0,0-3-224 0,1 0 0 16,-11 0 0-16,13 1-160 0,-1 0 160 0,-1 2 0 15,0 0 0-15,0-1 0 0,1 1-208 0,0 1 32 16,0 0 16-16,-2 1 0 0,-1 0-112 0,2 3-32 16,-1 0 0-16,-1 2 0 0,-2 2 112 0,-2 2 32 15,-1 1 0-15,-2-1 0 0,-2 0 160 0,0 2 0 16,0-2 0-16,0 1 0 0,-1-1 0 0,0-1 224 16,-3-1-48-16,1-1-16 0,1 0-16 0,-1-2 0 0,3-9 0 15,-5 10 0-15,0 1-336 0,5-11-64 0,0 0 0 0,-7 4-16 31,7-4-1856-31,0 0-368 0,-9-1-80 0,9 1-16 0</inkml:trace>
  <inkml:trace contextRef="#ctx0" brushRef="#br1" timeOffset="46809.61">18594 12046 15663 0,'0'0'1392'0,"0"0"-1120"0,0 0-272 0,0 0 0 0,0 0 3904 16,0 0 704-16,-8 5 160 0,8-5 32 0,-7 9-3472 0,5 3-688 15,0 1-144-15,1 4-32 0,0 2-464 0,1 5 0 16,0-2 0-16,2 5 0 0,1 3 0 0,0-1 0 16,0 1 0-16,1-1 0 0,-1-1 144 0,0 0 96 15,-1-2 16-15,1 0 0 0,-3-4-64 0,0-1 0 16,-1 0 0-16,-1-2 0 0,0-1 0 0,-2-1-16 15,-2-1 0-15,1 0 0 0,0-1 272 0,1-4 64 16,2-2 16-16,2-9 0 0,-3 10-48 0,3-10-16 16,0 0 0-16,0 0 0 0,0 0-112 0,0 0-32 15,0 0 0-15,0 0 0 0,0 0-144 0,0 0-48 16,8-10 0-16,0 1 0 0,-2-2-128 0,2 1 0 16,1 0 0-16,0-2 0 0,-1-1 0 0,0 0 0 15,0 0 0-15,1 1 0 0,-1 3 0 0,-1 1 0 0,-7 8 0 16,10-8 0-16,-3 3 0 0,-7 5 0 0,11-3 0 0,-11 3 0 15,12-2 224-15,-2 2-32 0,-10 0-16 0,13 4 0 16,-1 0-176-16,-2 2 0 0,-1 1 0 0,2 0 0 16,-1 4 0-16,-1-2 0 0,0 1 0 0,1 2 0 15,-3 0 0-15,1 0 0 0,0-1 0 0,-1 2 0 16,-1-4 0-16,1 3 0 0,-1-1 144 0,1 0-144 16,-2-1 0-16,1-1 0 0,-6-9 0 0,8 9 0 15,-8-9-160-15,7 9 0 0,-7-9 0 0,0 0 0 16,0 0-544-16,0 0-128 15,10-3 0-15,-10 3-16 0,0 0-2032 0,0 0-416 0,5-10-80 16</inkml:trace>
  <inkml:trace contextRef="#ctx0" brushRef="#br1" timeOffset="48284.21">19566 11465 11055 0,'0'0'480'0,"0"0"112"0,0 0-464 0,-5 8-128 16,-3-2 0-16,8-6 0 0,0 0 3344 0,-6 6 656 15,6-6 128-15,-8 7 32 0,8-7-3088 0,-7 3-624 16,7-3-112-16,-8 6-16 0,8-6 160 0,-9 5 32 15,3 0 16-15,-1 2 0 0,-2-2 320 0,0 1 64 16,1 2 16-16,0 3 0 0,-1-1 144 0,0 0 16 16,-1 2 16-16,-2 3 0 0,-1 0-544 0,1 3-112 15,0 1-32-15,1 2 0 0,0 1 16 0,1 0 0 16,-1 1 0-16,2 2 0 0,2 1-112 0,-1 2 0 16,1 0-16-16,2 1 0 0,1 0-304 0,0 2 160 15,0 0-160-15,3 0 128 0,-2 5-128 0,2-2 160 16,1 5-160-16,0-3 160 0,-1 2-160 0,1 0 192 0,0-3-192 15,0-1 192-15,0-3-192 0,1 2 0 0,0-3 0 0,2-3 0 16,0-2 0-16,-1 0 0 0,3-2 0 0,-1 1 0 16,0-2 0-16,1 1 0 0,-1-3-176 0,2-1 176 31,0-6-640-31,2 2-32 0,2 0-16 0,1-2 0 16,0-1 32-16,2 0 0 0,1-7 0 0,1-1 0 15,0-3-1376-15,1-2-272 0,3-3-48 0,-2-1-11376 0</inkml:trace>
  <inkml:trace contextRef="#ctx0" brushRef="#br1" timeOffset="49285.89">19927 11760 16927 0,'0'0'752'0,"0"0"144"0,0 0-704 0,0 0-192 16,0 0 0-16,0 0 0 0,0 0 2048 0,-1-9 368 16,1 9 80-16,0 0 0 0,0 0-1232 0,0 0-256 15,0 0-48-15,0 0-16 0,0 0-480 0,0 0-80 16,0 0-32-16,0 0 0 0,0 0 32 0,0 0 0 16,0 0 0-16,0 0 0 0,-5 10 16 0,0 1 16 15,-1-1 0-15,0 2 0 0,-1-2 0 0,1 2 0 16,-2 0 0-16,0 1 0 0,0 3 192 0,1-1 32 15,-1 2 16-15,0 3 0 0,-1 1-80 0,0 2-32 0,-3 2 0 16,1 1 0-16,0 1-272 0,0 2-48 0,1 4-16 16,2-2 0-16,2-2-208 0,2-1 128 0,0 0-128 0,2-2 0 15,2 0 192-15,2-4-64 0,0-1-128 0,2-4 192 16,4 0-48-16,-1-4-16 0,0-2 0 0,1-1 0 16,-1-3-128-16,2 0 160 0,1-3-160 0,1 0 160 15,-11-4-160-15,14 0 192 0,-1-2-192 0,0 0 192 16,-1-1-192-16,1-1 192 0,0-1-192 15,1-1 192-15,2-1-192 0,1-1 128 16,0-2-128-16,1-1 128 0,0 0-128 16,1-2 0-16,0-2 144 0,1 0-144 0,-1-2 128 0,1 0-128 15,-2 0 128-15,0-4-128 0,2 1 0 0,-3 1 0 0,-4 1 0 16,0-3 0-16,0-3 0 0,-3 2 128 0,-3 1-128 0,-1 0 0 0,0-1 160 16,-2 3-32-16,-4 2-128 0,-2-3 192 0,0 3 64 15,-2-1 0-15,-2 1 0 0,0 1 0 0,-3 1-128 0,-2-4-128 16,1 4 176-16,-2-1-176 0,-1-1 128 0,-1 2-128 15,-2 0 0-15,3 2 0 0,3 0 0 0,-3 0 0 16,-2 3 0-16,1 1 0 0,-2-2-128 0,3 5 128 16,2-1-208-16,-1 1 80 0,-1 0 128 0,1 4-192 15,2-1 192-15,-1 1-192 16,1-1-192-16,-1 2-64 0,4-2 0 0,0 2 0 16,-1-2-176-16,2 0-32 0,0 0-16 0,6 3 0 15,0 0-1280-15,-6-6-256 0,2 1-48 0,4 5-8144 16,0 0-1632-16</inkml:trace>
  <inkml:trace contextRef="#ctx0" brushRef="#br1" timeOffset="49716.78">19853 11936 12895 0,'0'0'1152'0,"0"0"-928"0,-8 7-224 0,8-7 0 16,-9 1 2960-16,9-1 560 0,0 0 96 0,0 0 32 16,0 0-2528-16,0 0-496 0,0 0-112 0,0 0 0 0,0 0 256 0,0 0 48 15,-8 5 16-15,8-5 0 0,0 0 304 0,0 0 64 16,0 0 16-16,3 11 0 0,-3-11-176 0,4 10-16 15,-4-10-16-15,5 12 0 0,-1-2-400 0,1 1-80 16,-1-2-16-16,0 1 0 0,-4-10-224 0,6 11-48 16,1-2-16-16,2-3 0 0,-1 1-80 0,1-2-16 15,1 0 0-15,1-1 0 0,-1-1-128 0,2-2 0 16,1 0 0-16,1-2 0 0,1 0-144 0,-1-2-64 16,0 0-16-16,1 2 0 0,0-3-128 0,1 2-32 15,-3-5 0-15,0 1 0 16,0-1-192-16,-1-2-32 0,0-1-16 0,-1 0 0 15,2-1-544-15,0-1-112 0,-2-1-32 0,-2 1 0 16,0-1-2496-16,0-2-496 0,3-6-112 0,-3 5 0 0</inkml:trace>
  <inkml:trace contextRef="#ctx0" brushRef="#br1" timeOffset="50420.77">20547 11399 3679 0,'0'0'320'0,"0"0"-320"0,0 0 0 0,0 0 0 16,0 0 4992-16,0 0 944 0,0 0 176 0,0 0 32 0,0 0-3808 15,0 0-768-15,0 0-160 0,0 0-16 16,0 0-560-16,0 0-96 0,0 0-32 0,0 0 0 0,0 0-64 0,9 7-32 15,-9-7 0-15,9 6 0 0,-9-6-128 0,6 8-32 16,0 1 0-16,-4 1 0 0,-2 2-128 0,0 1-16 16,0 2-16-16,-1 1 0 0,-3 4-64 0,1-2-16 15,1 1 0-15,-1 1 0 0,-2 3-208 0,1-1 144 16,0 0-144-16,1-1 128 0,0 0-128 0,1-3 0 16,1 0 0-16,2-4 0 15,1 2-448-15,-2-5-80 0,-2-1-16 0,2-10 0 16,0 0-2096-16,0 0-432 0,0 0-64 0</inkml:trace>
  <inkml:trace contextRef="#ctx0" brushRef="#br1" timeOffset="50686.68">20365 11469 22111 0,'0'0'1968'0,"0"0"-1584"0,-5-7-384 0,5 7 0 16,0 0 3536-16,0 0 624 0,4-10 128 0,-4 10 32 16,8-6-3488-16,2 2-704 0,1-3-128 0,-1 4 0 15,2 0 0-15,0 0 0 0,-1 1 0 0,2-1 0 16,2 1 0-16,-1-1 0 0,0 0 0 0,3 2 0 16,3-4 0-16,-2 1 0 0,-1 0 0 0,1 1 0 15,-1 2 0-15,2-2 128 0,0 1-128 0,-1 1 0 0,-2-1 0 16,0 1-256-16,-2-2 48 0,-1 2 16 15,0 0-1552-15,-1-1-304 16,1 0-64-16</inkml:trace>
  <inkml:trace contextRef="#ctx0" brushRef="#br1" timeOffset="51095.17">21076 11859 5519 0,'0'0'496'0,"0"0"-496"0,0 0 0 0,0 0 0 16,0 0 5456-16,0 0 1008 0,0 0 192 0,0 0 32 16,-1 12-5280-16,1-12-1072 0,0 0-208 0,-3 12-128 15,0-2 128-15,1 1-128 0,-2-1 0 0,-1 2 144 16,-2 1 544-16,1 1 96 0,-2 2 32 0,-3 1 0 16,0 2 384-16,-2 1 80 0,0 1 0 0,-2 1 16 15,0 0-384-15,-1 4-80 0,0 3 0 0,2-5-16 16,-3-3-496-16,0 3-80 0,0-1-32 0,1-4 0 15,5-1-208-15,-1-4 0 0,2 2 0 16,2-3 0-16,3-3-640 16,1-2-64-16,4-8 0 0,0 0-16 0,0 0-2304 0,0 0-464 0,0 0-96 0</inkml:trace>
  <inkml:trace contextRef="#ctx0" brushRef="#br1" timeOffset="51330.39">20887 11982 5519 0,'0'0'496'0,"0"0"-496"16,0 0 0-16,0 0 0 0,0 0 7872 0,4 10 1472 15,2-1 288-15,1 0 64 0,-1 1-7456 0,2 0-1472 16,3 2-320-16,-1-1-48 0,0 2-400 0,2 1 0 0,1-1 0 16,0 2 0-16,2 3 0 0,-2 1 0 0,0-4 0 0,-2 1 0 15,1 0-384-15,-1-1 32 0,-4-2 16 0,1 0 0 31,-1-1-496-31,-2-1-80 0,-5-11-32 0,4 11 0 16,0 0-560-16,-4-11-112 0,0 0-32 0,0 0 0 16,0 0-2064-16,0 0-432 0</inkml:trace>
  <inkml:trace contextRef="#ctx0" brushRef="#br1" timeOffset="52005.97">21102 11340 12895 0,'0'0'1152'0,"0"0"-928"0,0 0-224 0,0 0 0 15,9 9 3072-15,-1-2 560 0,-8-7 112 0,10 8 32 0,2-2-2560 16,0 1-496-16,-2-1-96 0,2 3-32 0,0 1-272 0,-1 1-48 16,1 1-16-16,3 2 0 0,1 5-16 0,3 2-16 15,-2-3 0-15,2 7 0 0,2-1 368 0,1 4 80 16,0 2 16-16,1 4 0 0,-4-2 80 0,1 2 0 16,-1 0 16-16,-1-3 0 0,-1-1-256 0,2-2-48 15,-2-2-16-15,0 1 0 0,-2 2-272 0,1-2-64 16,-3 0-128-16,0 2 192 0,-1 1-192 0,-2-4 128 15,-2 2-128-15,-2 2 0 0,0 0 128 0,-4-2-128 16,-3 2 0-16,-2-2 0 0,-2 2 0 0,-3-2-128 16,-3 0-16-16,-4-1 0 15,-2 2-496-15,0-1-80 0,-5 0-32 0,-3-1 0 16,-3 2 128-16,-2 1 32 0,-2-3 0 0,0 2 0 16,-3-3-1968-16,-2-3-384 0</inkml:trace>
  <inkml:trace contextRef="#ctx0" brushRef="#br1" timeOffset="59074.25">2931 8528 5519 0,'0'0'240'0,"0"0"64"0,0 0-304 0,0 0 0 15,0 0 0-15,6 11 0 0,-6-11 1376 0,0 0 224 16,0 0 32-16,9 6 16 0,2 1-1344 0,-11-7-304 16,10 0 0-16,2 0 0 0,1 0 0 0,-1 0 0 15,-2-4 0-15,3 2 0 0,2 1 0 0,-1 1 0 16,0-5 0-16,1 4 0 0,-1 3 272 0,2 0 80 15,-1-4 16-15,0 4 0 0,-4 1 112 0,2 3 32 16,2-5 0-16,-2 3 0 0,0 1-320 0,0-1-64 16,1-1-128-16,2-1 192 0,-2-2-192 0,0 2 0 15,1 0 0-15,-1-2 0 0,2 0 0 0,-6 0 0 16,-10 0 0-16,11 0 0 0,0 0 0 0,-11 0 0 16,0 0 0-16,0 0 0 0,0 0 128 0,0 0-128 0,0 0 176 0,0 0-176 15,0 0 432-15,0 0-32 0,0 0 0 0,-10-2 0 16,-4-2-160-16,2 1-48 0,3 0 0 0,-3 2 0 15,-2 0-64-15,-1 1-128 0,2 0 176 0,0 0-176 16,-1 0 0-16,-2 1 0 0,-1 2 0 0,2-1 0 16,-1-2 0-16,-1 3 0 0,-2 0 0 0,0-1 0 15,1-2-224-15,-4 1 48 0,-4 1 16 0,0 2 0 16,1-2 160-16,-1 2 0 0,-5-3 0 0,1 3-128 16,2 0 128-16,2 2 224 0,1-1-48 0,1 0-16 15,-2 1 0-15,5 1 0 0,2 1 0 0,2 0 0 16,2-2-160-16,3 1 192 0,3-1-192 0,9-6 192 15,-7 7-192-15,7-7 0 0,0 0 0 0,0 0-5440 16,3 10-1056-16</inkml:trace>
  <inkml:trace contextRef="#ctx0" brushRef="#br1" timeOffset="65437.24">15014 14407 25791 0,'0'0'1152'0,"-3"-9"224"0,0-1-1104 0,1 4-272 15,2 6 0-15,0 0 0 0,-2-9 3584 0,2 9 640 16,0 0 144-16,0 0 32 0,0 0-3568 0,0 0-832 16,0 0 0-16,0 0 0 0,0 0 0 0,0 0 0 15,0 0-192-15,0 0 192 0,0 0-160 0,0 0 160 16,0 0-160-16,0 0 160 0,-2 10-144 0,1 1 144 16,1-11-128-16,-2 11 128 0,1 2-336 0,-2-3 16 15,1-1 0-15,0 0 0 16,0 0-464-16,2-9-96 0,-3 10-16 0,3-10 0 15,-2 11-1328-15,2-11-272 0,0 0-48 0,0 0-16 0</inkml:trace>
  <inkml:trace contextRef="#ctx0" brushRef="#br1" timeOffset="66006.45">15371 14396 31215 0,'0'0'1376'0,"0"0"288"0,0 0-1328 0,0 0-336 0,0 0 0 0,0 0 0 16,0 0 1184-16,0 0 160 0,0 0 48 0,0 0 0 15,0 0-816-15,0 0-144 0,4 12-48 0,-4-12 0 16,4 10-384-16,-4-10 0 0,0 0 0 0,1 11 0 16,2-2-128-16,-3-1-16 0,0-8 0 0,-3 10 0 15,-1-2-464-15,4-8-96 0,-5 9 0 0,0-1-16 16,5-8-592-16,-6 10-112 0,6-10-32 0,0 0-7856 16,0 0-1568-16</inkml:trace>
  <inkml:trace contextRef="#ctx0" brushRef="#br1" timeOffset="67567.08">14997 15019 8287 0,'0'0'736'0,"0"0"-592"15,0 0-144-15,0 0 0 0,-8 8 2384 0,8-8 448 16,-8 7 96-16,8-7 16 0,0 0-1536 0,-4 8-288 16,-1-2-64-16,5-6-16 0,0 0 464 0,0 0 96 15,0 0 0-15,0 0 16 0,0 0-32 0,0 0-16 16,0 0 0-16,0 0 0 0,0 0-496 0,0 0-112 15,0 0 0-15,0 0-16 0,0 0-352 0,0 0-64 16,0 0-16-16,0 0 0 0,6-9-112 0,1 0-16 16,-1 0-16-16,1 0 0 0,-1-4 16 0,1 0 0 15,0-1 0-15,0 1 0 0,1-2-144 0,1-1-32 0,0 1 0 16,1 0 0-16,0 0-208 0,0 0 0 0,1 1 0 0,1 3 0 16,-1 4 0-16,1 0 0 0,-2 1 0 0,2 0 0 15,0 1 0-15,1 3 0 0,1-4 0 0,1 2 0 16,-1-2 0-16,2 1-128 0,-1-1 128 0,1 3 0 15,-2-3 0-15,1 5 0 0,-1-3 0 0,2 3 0 16,-2-1 0-16,3 2 0 0,-1 3 0 0,0 1 0 16,0 3 0-16,-2 0-128 0,-1 1 128 0,1 3 0 15,0 3-128-15,-1 2 128 0,-1 1 0 0,-2 2 0 16,1 2-144-16,-2 1 144 0,0 2 0 0,0-1-144 16,-1-3 16-16,-2 0 0 0,1 0 0 0,-2 0 0 15,0-5-48-15,0 0 0 0,-1-2 0 0,3-4 0 0,-1 0-80 0,1 0 0 16,1-3-16-16,-1 0 0 15,3-2-496-15,0-2-112 0,2-2-16 0,1 0-10432 16,1-5-2080-16</inkml:trace>
  <inkml:trace contextRef="#ctx0" brushRef="#br1" timeOffset="69332.3">16854 14687 24351 0,'0'0'1088'0,"0"0"208"0,0 0-1040 0,-6-7-256 0,6 7 0 0,0 0 0 0,-8-9 560 0,3 3 48 16,5 6 16-16,-1-8 0 0,2-4-624 0,0 3 0 15,-1 9 0-15,0-9 0 0,2-1 0 0,-2 10 0 16,-3-12-128-16,0 3 128 0,-1 2 0 0,-1 2 0 16,-1-2 144-16,-2 1-144 0,-1 1 608 0,-2 1 16 15,0 1 0-15,-1 2 0 0,0 0 272 0,2 1 64 16,-1 1 16-16,1 2 0 0,-2 0-272 0,2 4-64 15,-2-1-16-15,1 1 0 0,1-2-320 0,1 3-64 16,0 0-16-16,1 2 0 0,1 2-224 0,1-2 0 16,-2 3 0-16,3 2 0 0,0 0 0 0,-1 5 0 15,3-2 0-15,-1 4 0 0,0 4 192 0,1-3-16 16,0 1 0-16,2 2 0 0,0 1 0 0,1-1 0 16,1-12 0-16,0 2 0 0,1 2-176 0,-1 0 0 0,2-1 0 0,-1 0 128 15,1-1-128-15,1-2-144 0,5 8 144 0,-1-4-208 31,-2-5-400-31,2-3-80 0,0-4-16 0,-8-6 0 16,12 4-320-16,-2-1-80 0,-10-3-16 0,13-3-8240 0,0-1-1648 0</inkml:trace>
  <inkml:trace contextRef="#ctx0" brushRef="#br1" timeOffset="69670.45">17032 14102 25791 0,'0'0'2304'0,"0"0"-1856"15,0 0-448-15,0 0 0 0,0 0 2160 0,-3 14 336 16,3 0 64-16,4 3 0 0,3 1-2160 0,0 6-400 15,3 3-144-15,-3 1 0 0,0 0 144 0,-1 6 0 16,1 5 0-16,-1-1-128 0,0 1 128 0,-1 0 0 16,-1-1 0-16,-3 0 0 0,-1 2 0 0,-1 1 0 15,-3 1 0-15,0 2 0 0,-3 2 0 0,1-1 0 16,-2-2 0-16,3 2 128 0,1-2-128 0,-1-6 0 16,-3-1 0-16,3-8 0 0,1-3 0 0,1-3 0 0,1-5 128 15,2-3-128-15,1-1 0 0,3-3 0 0,-4-10-160 16,9 4-10096-16,1-6-2032 0</inkml:trace>
  <inkml:trace contextRef="#ctx0" brushRef="#br1" timeOffset="70199.7">17492 14669 32543 0,'0'0'1440'0,"0"0"288"0,0 0-1376 0,0 0-352 0,-8-9 0 0,3 2 0 16,5 7 464-16,0 0 32 0,-7-6 0 0,1 0 0 16,-2 4-304-16,-1 0-48 0,0 2-16 0,9 0 0 0,-11 4 96 15,1 2 16-15,-3-1 0 0,1 3 0 0,0 1-64 0,1 2-16 16,-1 2 0-16,0 3 0 0,1 2-32 0,-1 3-128 16,-1 4 192-16,1-2-64 0,-1 4 32 0,1 0 0 15,2-1 0-15,1 0 0 0,0-2-160 0,1-2 192 16,1-1-192-16,3-2 192 0,2-2-192 0,0-4 0 15,2-1 0-15,0 0 128 0,0-12-128 0,4 7 0 16,-4-7 0-16,0 0 0 0,11 6 0 0,-1-9 0 16,1 0 0-16,2-2 0 0,1-3 0 0,2-2 0 15,1-3 0-15,1-3 0 0,0 1-144 0,0-2 144 16,1-2 0-16,-2 1 0 0,-1 0 0 0,-2 0 0 16,-8-1 0-16,2 2 0 0,2 2 0 0,1 0 0 0,0 1 0 15,-1 0 0-15,-4 2 128 0,-1-1-128 0,1 0 176 16,-3 4-176-16,1-2 224 0,-4 11-64 0,0 0-16 15,4-9 0-15,-4 9 0 0,0 0 0 0,0 0 0 0,0 0 0 16,0 0 64-16,0 0 16 0,0 0 0 0,0 0 0 16,8 9 32-16,-3 2 0 0,-1 2 0 0,1 3 0 15,1-3-256-15,-2 4 0 0,-2-3 0 0,-1 3 0 16,-1 4 0-16,0 0 0 0,2-1 0 0,0 3 0 16,1-1-208-16,0 0-48 0,-1 0 0 0,0-2 0 31,-2-2-272-31,1-3-64 0,1 0-16 0,1-2 0 0,0-4-496 0,-3-9-112 15,6 9 0-15,2-2-16 0,-8-7-224 16,10 0-32-16,0-3-16 0,-10 3-11680 0</inkml:trace>
  <inkml:trace contextRef="#ctx0" brushRef="#br1" timeOffset="70721.92">18097 14473 42559 0,'-14'0'1888'0,"3"3"384"0,-1 1-1824 0,-1 1-448 16,-2 3 0-16,2 1 0 0,1 1 0 0,0 2-320 15,0-2 64-15,1 0 0 16,-1 3-352-16,0-2-64 0,1 1-16 0,-2 1 0 15,-2 1 160-15,1-3 16 0,1-1 16 0,0 2 0 0,-2 0 368 0,2-1 128 0,0-1 0 0,0 0-144 16,0 0 336-16,2 1 80 0,0-2 16 0,3 0 0 16,0-1 128-16,2 0 32 0,-1 0 0 0,7-8 0 15,0 0-176-15,-3 9-16 0,3-9-16 0,0 0 0 16,0 0-240-16,0 0 0 0,3 11 0 0,-3-11 0 16,0 0 0-16,12 8-256 0,-12-8 48 0,14 7 16 15,0-2-16-15,0-4 0 0,-2-1 0 0,1 0 0 16,0 2 208-16,0-1 0 0,1 0-160 0,-1 1 160 15,-1 0 0-15,1 2 0 0,0 0 0 0,-1-1 0 16,-12-3 0-16,15 4 0 0,0 2 0 0,-2-2 0 16,-13-4 0-16,11 6 0 0,-11-6 0 0,12 10 0 15,-1 0 0-15,-4-2 0 0,0 1-144 0,-7-9 144 0,1 12 0 16,-2-1 0-16,-3 1 128 0,0 1-128 0,0-1 144 16,-1 0-144-16,-3-2 128 0,-2 2-128 0,-2 1 160 0,0 0-160 15,0 1 192-15,-1 1-192 0,-2-1 160 0,-1 2-160 16,1-3 128-16,-1-2-128 0,-1 2 0 0,3-1 0 15,-1 0 0-15,2-3 0 16,0-3-640-16,1 0-176 0,6-5-16 0,1 2-16 16,-1-3-1392-16,1 0-288 0,1-4-48 0,2 1-6832 15,-1-5-1344-15</inkml:trace>
  <inkml:trace contextRef="#ctx0" brushRef="#br1" timeOffset="71218.78">18436 14517 27647 0,'0'0'2448'0,"0"0"-1952"0,-9-2-496 0,0-1 0 15,-1 2 1824-15,10 1 272 0,0 0 48 0,-9 0 16 16,9 0-1632-16,-9 4-320 0,1 1-64 0,1 2-16 16,-1 0-128-16,-1 0-176 0,0 3 48 0,-2 1 0 15,-1-1 128-15,2 2 0 0,-1-3 0 0,1 2 0 16,1-1 256-16,-1 3 64 0,-2-1 32 0,0-1 0 0,2-3 192 0,-1 1 32 16,1 1 16-16,-1 0 0 0,2-4-240 0,1 2-48 15,2-1-16-15,6-7 0 0,0 0-64 0,0 0-16 16,0 0 0-16,0 0 0 15,0 0-208-15,0 0 0 0,0 0 128 0,12 4-128 0,-2-3 0 0,2-1 0 16,-1-1 0-16,1 1-160 0,1-2-48 0,0 2-16 16,-1 2 0-16,1-1 0 0,-1 0 224 0,0 3 0 15,1 1 0-15,-2 2 0 0,1 0-128 0,0 2 128 16,0 1 0-16,-2 0-144 0,-4 1 144 16,1-2 0-16,-7-9 0 0,4 12 0 0,-3 1 0 0,-1 0 224 15,-1 1-48-15,0 1-16 0,-2-4 16 0,0 2 0 16,1 0 0-16,-1 0 0 0,-1 2-176 0,0-1 0 15,0 0 144-15,-1-1-144 0,-1-1 0 0,-1 0-256 16,-2-2 32-16,1 2 16 16,-1-3-672-16,1-1-128 0,-1 0-16 0,0-2-10240 0,-1 1-2032 15</inkml:trace>
  <inkml:trace contextRef="#ctx0" brushRef="#br1" timeOffset="71491.25">18804 14707 18431 0,'0'0'1632'0,"5"11"-1312"0,-3 1-320 0,1 2 0 16,-2 2 5472-16,1 4 1024 0,-2 0 208 0,2 4 32 0,1-2-5072 0,-1-1-1008 15,0-3-208-15,-1 0-32 0,0 1-224 0,-1 0-64 16,0-2 0-16,2 0 0 0,-2-5-128 0,0 0 0 15,0-3 0-15,0-9 0 16,-2 10-496-16,2-10-128 0,-2 7-16 0,2-7-16 16,0 0-272-16,0 0-48 0,-9 2-16 0,9-2 0 15,-11-6-288-15,2-3-48 0,2-2-16 0,1-2-9312 16,-1-3-1872-16</inkml:trace>
  <inkml:trace contextRef="#ctx0" brushRef="#br1" timeOffset="71639.39">18776 14431 33983 0,'0'0'1504'0,"0"0"304"0,0 0-1440 0,0 0-368 16,0 0 0-16,0 0 0 0,5-9 1296 0,-5 9 192 0,0 0 48 15,0 0 0-15,0 0-1216 0,0 0-320 0,0 0 128 0,11 0-128 32,-11 0-1792-32,10 0-384 0,-10 0-96 0,0 0-13056 0</inkml:trace>
  <inkml:trace contextRef="#ctx0" brushRef="#br1" timeOffset="72063.57">19630 14173 13823 0,'0'0'1216'0,"-4"-11"-960"16,-2-4-256-16,0 2 0 0,3 1 4032 0,-3 3 752 16,0-2 144-16,-2 1 48 0,-1 3-3520 0,0 0-704 15,0 2-144-15,-2 2-32 0,-2 1 144 0,-1 2 32 16,-2 2 0-16,0 1 0 0,0 2-336 0,0 2-64 16,0 0-16-16,1 5 0 0,-1 1-112 0,0 2-32 15,1 0 0-15,0 5 0 0,0 3 320 0,-1 3 48 16,0 4 16-16,2 0 0 0,0-1-112 0,-1 2-16 15,1 1 0-15,1 1 0 0,0 1-96 0,1 2-32 16,-1 0 0-16,1 1 0 0,1 0-320 0,-1 2 144 16,2 2-144-16,-1-1 0 0,2 2 128 0,2-5-128 0,4-6 0 15,0 0 0-15,2 0 128 0,-1-2-128 0,2-3 0 0,2-4 0 32,0-2-272-32,3-2-176 0,3-1-16 0,3-4-16 15,-3-2-320-15,-1-2-64 0,1-2-16 0,0 0 0 16,1-2-384-16,0-1-80 0,-9-4 0 0,12-1-9328 0,-2-2-1856 15</inkml:trace>
  <inkml:trace contextRef="#ctx0" brushRef="#br1" timeOffset="72269.7">19062 14653 35935 0,'0'0'1600'0,"0"0"320"0,0 0-1536 0,0 0-384 0,0 0 0 0,0 0 0 0,11 4 3776 0,5-4 704 16,-6 1 128-16,5-1 16 0,2 0-3984 0,2-1-816 15,1-2-144-15,1 1-48 16,0-2-688-16,1 0-144 0,17-5-16 0,-7 1-16 16,-4 1-1024-16,-5 2-208 0,-4 0-32 0,-4 2-9888 15,-2 3-1968-15</inkml:trace>
  <inkml:trace contextRef="#ctx0" brushRef="#br1" timeOffset="72517.42">19626 14673 10127 0,'-1'14'448'0,"0"-5"96"0,1-9-544 0,-2 14 0 0,4 1 0 0,-2-1 0 15,-2 0 6560-15,2 1 1200 0,0-1 240 0,2-1 64 16,-2-13-6080-16,3 15-1200 0,0-2-240 0,0 0-48 16,-3 0-176-16,0-2-48 0,0-11 0 0,0 12 0 15,-3-1-272-15,3-11-272 0,-5 9 48 0,0 1 16 16,5-10-720-16,-9 5-144 0,-1 1-16 0,10-6-16 16,-10 2-2176-16,10-2-432 0,-9-4-96 15</inkml:trace>
  <inkml:trace contextRef="#ctx0" brushRef="#br1" timeOffset="72695.35">19760 14386 47855 0,'0'0'2112'0,"0"0"448"0,0 0-2048 0,0 0-512 16,0 0 0-16,-2 9 0 15,2 0-912-15,0-9-304 0,4 9-48 0,-4-9-16 16,0 0-1984-16,8 8-416 0,-8-8-80 0</inkml:trace>
  <inkml:trace contextRef="#ctx0" brushRef="#br1" timeOffset="73514.14">20098 14717 3679 0,'0'0'320'0,"0"0"-320"0,0 0 0 0,0 0 0 16,-10 1 1568-16,10-1 240 0,0 0 48 0,0 0-4064 16,-9 2-816-16</inkml:trace>
  <inkml:trace contextRef="#ctx0" brushRef="#br1" timeOffset="73851.19">20071 14708 16463 0,'0'0'720'0,"0"0"176"0,0 0-720 0,0 0-176 0,0 0 0 0,0 0 0 15,-9 5 1568-15,9-5 288 0,0 0 48 0,0 0 16 16,0 0-560-16,0 0-96 0,0 0-32 0,0 0 0 16,0 0-560-16,0 0-112 0,0 0-32 0,0 0 0 15,0 0-528-15,0 0-144 0,0 0-16 0,0 0 0 16,0 0-32-16,0 0 0 0,0 0 0 0,0 0 0 0,0 0 192 0,0 0 224 15,0 0-48-15,0 0-16 16,0 0 320-16,0 0 64 0,0 0 16 0,0 0 0 0,0 0 112 0,0 0 32 16,0 0 0-16,0 0 0 0,0 0-240 0,0 0-32 15,0 0-16-15,0 0 0 0,0 0-416 0,0 0 0 16,0 0 0-16,0 0 0 0,0 0 0 0,0 0 0 16,0 0-224-16,0 0 80 0,0 0 16 0,0 0 0 15,0 0 0-15,0 0 0 0,0 0 128 0,0 0 0 16,0 0 0-16,0 0 0 0,0 0 0 0,0 0 0 15,2 10 0-15,-2-10 0 0,0 0-176 0,0 0 176 16,0 0-208-16,0 0 80 0,0 0-208 0,0 0-48 16,0 0 0-16,0 0 0 15,0 0-1968-15,0 0-400 0,9-3-64 0</inkml:trace>
  <inkml:trace contextRef="#ctx0" brushRef="#br1" timeOffset="74602.45">20165 14746 5519 0,'0'0'496'0,"0"0"-496"0,0 0 0 0,0 0 0 16,-2-9 5072-16,2 2 928 0,0 7 176 0,4-9 32 15,1 0-5120-15,1 0-1088 0,0-1 0 0,-1 1-288 16,-5 9-32-16,4-7 0 0,-4 7 0 0,0 0 0 15,2-10 320-15,-2 10 192 0,0 0-16 0,-6-4-16 0,6 4 464 0,-10-2 80 16,0 4 32-16,-2 1 0 0,0 2 144 0,0 3 16 16,-1 1 16-16,0 3 0 0,-1-2-240 0,0 1-48 15,1 2-16-15,-1 0 0 0,1 0-416 0,2 0-192 16,-1 0 160-16,3 0-160 0,0 0 176 0,2 0-176 16,2 0 192-16,1 2-192 0,-1-2 224 0,0 5-64 15,2 3-16-15,2 0 0 0,-1-3-144 0,2 1 192 16,0 1-192-16,2-1 192 0,-1 0-192 0,2-2 0 15,-1 0 0-15,1-2 0 16,-1 0-512-16,4-2-64 0,0-4-32 0,2 0 0 16,1-1-1888-16,3-2-368 0,1-4-80 0,1-4 0 0</inkml:trace>
  <inkml:trace contextRef="#ctx0" brushRef="#br1" timeOffset="75051.17">20562 14716 12895 0,'-10'-4'1152'0,"2"1"-928"0,-2 1-224 0,-2-2 0 15,0 2 6272-15,2 2 1200 0,-1 0 240 0,2 3 48 16,0 1-6272-16,-1 2-1248 0,-1 2-240 0,1 1 0 16,-1 0-528-1,1 3-32-15,-1 2 0 0,1 1 0 0,0 3 96 16,-1-1 16-16,1 0 0 0,-1 3 0 0,1-2 448 0,2 1 0 0,1 0 0 0,1-1 0 15,-2-1 288-15,2-2 160 0,0 1 16 0,4-4 16 0,0 0-208 0,2-2-32 16,0-10-16-16,0 10 0 16,0-10-96-16,4 8-128 0,-4-8 176 0,8 5-176 0,3-3 0 0,-1-4 0 15,2 0 0-15,1-3 0 0,1-2-176 0,2 1 16 16,-2-4 0-16,3 1 0 0,-3-2 160 0,1 0-192 16,-2 2 192-16,0-3-192 0,0 1 192 0,0-1 0 15,-3-2 0-15,1 3 0 0,-3-1 160 0,-1 5 16 16,1 0 0-16,-8 7 0 0,0 0 80 0,0 0 32 15,0 0 0-15,0 0 0 0,0 0 0 0,0 0 0 16,7 10 0-16,-7-10 0 0,2 16-48 0,1-5-16 16,0 2 0-16,-1 0 0 0,2-4-224 0,-1 1 0 15,-3-10 0-15,2 11 0 0,-2-11 0 0,4 9 0 16,-4-9-128-16,0 0 128 16,4 10-640-16,-4-10 0 0,0 0-16 0,5 8 0 15,-5-8-432-15,0 0-64 0,0 0-32 0,0 0 0 16,0 0-480-16,0 0-112 0,12-7-16 0,-1 0-7616 15,-4-3-1536-15</inkml:trace>
  <inkml:trace contextRef="#ctx0" brushRef="#br1" timeOffset="75287.13">20904 14377 28559 0,'0'0'1264'0,"0"0"272"0,0 0-1232 0,-2 13-304 0,1 0 0 0,1 2 0 15,1 4 3680-15,2 0 672 0,0 3 144 0,1 1 32 16,0 0-3648-16,-1 2-736 0,0 1-144 0,1 0 0 16,0 1 0-16,0 2 0 0,-2 2 0 0,1 1 0 15,0-2-304-15,-1 1-80 0,0-1-32 0,-2-3 0 16,-2-2-288-16,1-3-64 0,0-2-16 0,-2-2 0 16,-1-1-64-16,-1-3-16 0,0 1 0 0,-2-5 0 15,1-2-32-15,-1-3 0 0,7-5 0 0,-9 3-9632 16,0-5-1936-16</inkml:trace>
  <inkml:trace contextRef="#ctx0" brushRef="#br1" timeOffset="75467.28">20728 14627 46015 0,'0'0'2048'0,"0"0"400"0,8 0-1952 0,2 0-496 16,2 1 0-16,2 1 0 0,4-1 192 0,1 2-64 0,0-2-128 0,1 0 192 31,16-1-1392-31,-3 0-272 0,-6-4-64 0,-1 2-16 16,-2-1-1648-16,-3-1-336 0,-2 1-64 0,-1-2-10928 0</inkml:trace>
  <inkml:trace contextRef="#ctx0" brushRef="#br1" timeOffset="75645.48">21274 14635 17503 0,'8'8'1552'0,"0"1"-1232"0,1 2-320 0,0 3 0 15,0-1 3520-15,-1 4 640 0,0-3 128 0,0 4 16 16,-2-1-3056-16,-1 0-608 0,-1-3-128 0,0 1-32 16,0-1 144-16,-1-1 16 0,-2 0 16 0,0 0 0 0,1 0-240 0,-2-1-48 15,0-12-16-15,-2 13 0 16,1-3-736-16,1-10-160 0,0 0-32 0,-4 10 0 16,4-10-2496-16,0 0-512 0,-14 1-112 0,14-1-16 0</inkml:trace>
  <inkml:trace contextRef="#ctx0" brushRef="#br1" timeOffset="75825.98">21386 14456 29487 0,'0'0'2624'0,"0"0"-2112"16,0 0-512-16,0 0 0 0,0 0 2816 0,0 0 448 15,0 0 80-15,0 0 32 0,0 0-2736 0,0 0-640 16,0 0 0-16,0 0 0 15,0 0-1024-15,0 0-224 0,11-6-32 0,-11 6-16 16,0 0-1936-16,10-3-384 0,-10 3-80 0,0 0-16 0</inkml:trace>
  <inkml:trace contextRef="#ctx0" brushRef="#br1" timeOffset="76237.63">21599 14597 5519 0,'0'0'496'0,"0"0"-496"0,8 8 0 0,-8-8 0 16,0 0 5552-16,7 9 1008 0,-7-9 208 0,8 6 32 15,-8-6-5264-15,0 0-1072 0,8 8-208 0,-3 1-32 16,-5-9-528-16,4 13-96 0,-1-3-32 16,-3 0 0-16,-3 0 256 0,-1 3 176 0,-1 1-208 0,0-3 80 0,0 2 336 15,-2 2 80-15,-2-1 16 0,0 2 0 16,0-2 624-16,2-1 128 0,1-3 32 0,-1 2 0 0,1-1-256 16,0-1-32-16,6-10-16 0,-2 9 0 0,2-9-528 0,0 0-96 15,0 12-32-15,0-12 0 0,0 0-128 0,0 0-192 16,4 10 32-16,-4-10 16 15,0 0-304-15,9 8-48 0,-9-8-16 16,12 5 0-16,-1 1 176 0,1-5 16 0,-2-2 16 0,3 1 0 0,0-4 304 16,3-2 0-16,0 0-128 0,-1-1 128 0,0 2 160 15,0-1 96-15,2-3 0 0,-2-1 16 0,-5 4 48 0,-1-3 0 16,-2-2 0-16,-1 1 0 0,1-1 16 0,-2 1 16 16,-1-3 0-16,-4-1 0 0,-3-2 80 0,-1 3 16 15,1-4 0-15,-1 1 0 0,0 1-48 0,-2-2 0 16,0 0 0-16,-3 1 0 0,-2 2-160 0,1 3-48 15,-2 1 0-15,1 2 0 0,-1 3-192 0,0-2 0 16,0 2-144-16,2 1 144 16,1 2-752-16,1-2-48 0,8 4-16 0,-9-1 0 15,1-1-2960-15,8 2-608 0,-13-2-112 0,13 2-32 0</inkml:trace>
  <inkml:trace contextRef="#ctx0" brushRef="#br1" timeOffset="84192.5">21919 14611 4607 0,'0'0'400'0,"0"0"-400"16,0 0 0-16,0 0 0 0,0 0 2832 0,0 0 496 15,-7 6 80-15,7-6 32 0,-10 5-2304 0,10-5-464 16,-6 6-96-16,6-6 0 0,0 0 896 0,0 0 176 15,0 0 32-15,0 0 16 0,0 0-288 0,0 0-48 16,0 0-16-16,0 0 0 0,0 0-320 0,0 0-64 16,0 0 0-16,9 7-16 0,-1-1-352 0,0 1-64 0,-8-7-16 0,8 9 0 15,-3 0-320-15,0 0-192 0,-5-9 192 0,5 13-192 16,-1-1 128-16,-1 1-128 0,-3 0 0 0,-2 1 0 16,0 1 192-16,-1-1-64 0,-1 0 0 0,0 2-128 15,-1 1 400-15,0-1-16 0,-3 1-16 0,2 0 0 16,0 0 16-16,2-4 16 0,1 2 0 0,-1 0 0 15,0-2-176-15,4-4-32 0,0-9-16 0,0 0 0 16,5 10 32-16,-5-10 16 0,0 0 0 0,10 4 0 16,-10-4 32-16,12 0 16 0,0 0 0 0,-2-5 0 15,-3-2-144-15,-2 1-128 0,-1-3 144 0,0 0-144 16,0-2 144-16,-2 1-144 0,0-2 128 0,-2 2-128 16,0-6 208-16,0 3-32 0,-2 0-16 0,1 0 0 15,0-2-160-15,-1 1 0 0,2-3 0 0,0 1 0 0,2-2 0 16,0 4 0-16,1 0 192 0,1 1-64 0,1-1 0 0,2 3 0 15,0 0 0-15,4 3 0 0,1-2-128 0,1 1 0 16,1 1 0-16,0 2 0 0,-1-1 0 0,2 2 0 16,-1 1 0-16,0 1 0 0,1 2 0 0,-1 1 0 15,2 4 0-15,-3-3 0 0,0 4 0 0,-3 2 0 16,-3 0-128-16,-1 4 128 0,2 1-144 0,0 0 144 16,-2 1-192-16,1 1 192 0,-1 2-256 0,2-1 64 15,3 1 16-15,-2 1 0 16,-3-4-224-16,3 0-48 0,3-3-16 0,-1 1 0 15,-4 1-1408-15,3-2-288 0,0-2-48 0,0 1-13440 0</inkml:trace>
  <inkml:trace contextRef="#ctx0" brushRef="#br1" timeOffset="84816.4">22887 14653 21183 0,'0'0'1888'0,"0"0"-1504"0,0 0-384 0,0 0 0 0,0 0 3360 0,6-8 608 16,-6 8 112-16,0 0 16 0,7-6-3264 0,-7 6-640 15,0 0-192-15,0 0 0 0,0 0 0 0,0 0 0 16,0 0 0-16,0 0 0 0,0 0 0 0,0 0 0 16,0 0 0-16,0 0 0 0,-11 5 160 0,4 1 32 15,7-6 0-15,-10 11 0 0,0-1 256 0,2 1 64 16,3 0 16-16,1 3 0 0,1-4-224 0,0 3-48 15,-5-3-16-15,2 3 0 0,3 2-32 0,-1-2 0 16,-3-1 0-16,2 1 0 0,1-2-208 0,1 2 0 16,3-1 0-16,0 0 0 0,0-12 0 0,3 14 128 15,2-2-128-15,-5-12 0 0,12 10 0 0,1-2 176 16,1-3-176-16,1-1 160 0,0-4-160 0,4 0 0 16,0-1 0-16,1-2 0 0,-3-1 0 0,1 1 0 0,-1-4 0 0,0 2 0 15,-2-2 0-15,0-1 0 0,-6 1 0 0,1-1 0 16,1 0 0-16,-3 0 128 0,-2-1-128 0,-1 0 128 15,-1 0 128-15,-1 0 32 0,-2-2 0 0,-1 1 0 16,0-2-112-16,-1 2-32 0,0-2 0 0,-1 2 0 16,0-4-144-16,-1 4 192 0,0 5-192 0,1-2 192 15,-1-1-192-15,1 2 0 0,-1-1 0 0,0 1 0 16,1 1 0-16,-1 1 0 0,-3-4 0 0,-1 1 0 16,7 7 0-16,0 0 0 0,-9-2 128 0,9 2-128 15,0 0 0-15,-9 4 0 0,0-2 0 0,1 1 0 16,8-3-448-16,-9 3-80 0,9-3-16 15,0 0 0-15,0 0-2032 0,0 0-416 0,0 0-80 0,0 0 0 0</inkml:trace>
  <inkml:trace contextRef="#ctx0" brushRef="#br1" timeOffset="85280.22">23209 14688 23039 0,'0'0'2048'0,"0"0"-1648"15,-9 9-400-15,2 1 0 0,3-3 3488 0,2 2 608 16,2-9 128-16,0 14 32 0,1-4-3472 0,2 0-784 16,-3-10 0-16,2 13 0 0,1-1 0 0,-3-12 0 0,2 12 0 0,1-2 0 15,-3-10 0-15,0 12 0 0,0-12 0 0,0 10 128 16,0-10 192-16,0 0 32 0,0 11 16 15,0-11 0-15,0 0 208 0,0 0 64 0,0 0 0 0,0 0 0 16,0 0-112-16,0 0-16 0,0 0 0 0,0 0 0 16,9-4-96-16,2 0-32 0,-1-1 0 0,2-2 0 15,-5 2-240-15,0-1-144 0,1-2 160 0,1-1-160 16,0 0 128-16,2-3-128 0,0 1 0 0,1-2 0 16,6-10 0-16,-2 5 0 0,-2 2 0 0,-2 2 0 15,-3 4 0-15,-1 1 0 0,1 3 0 0,-9 6 0 16,7-7 0-16,-7 7 0 0,10-4 0 0,0 2 0 15,-10 2 0-15,13 1 0 0,0 2 0 0,-1 2 0 16,0 1 0-16,0 2 0 0,2 1 0 0,-1 3 144 0,1 0-144 16,-1 1 0-16,-2 1 0 0,-1 1 0 0,1 0 0 15,-2 1-192-15,-1 0 64 0,-2-1 128 16,-1 0-448-16,-1-2 16 0,0-2 16 0,-1 1 0 16,-3-12-464-16,1 13-80 0,-1-13-32 0,0 0 0 15,0 0-1328-15,0 0-272 0,0 0-48 0,0 0-12496 16</inkml:trace>
  <inkml:trace contextRef="#ctx0" brushRef="#br1" timeOffset="85595.79">23742 14134 28559 0,'0'0'2544'0,"0"0"-2032"0,0 0-512 0,0 0 0 16,0 0 3264-16,0 0 544 0,0 0 112 0,-1 12 32 16,1 0-3232-16,1 2-720 0,0 2 0 0,2 2 0 15,0 1 0-15,-1 5 0 0,1-10 0 0,-1 3-144 16,1 3 144-16,0-1 0 0,0 5 0 0,1-1 0 16,-1 2 0-16,0 2 0 0,-1 19 144 0,0-6-144 15,-1-3 0-15,1-3 0 0,0-2 0 0,-1-4 0 16,-1 0 0-16,0 2-144 0,1-5 144 0,2 0 0 15,-2-12-400-15,2 1 0 0,-1 2 0 0,2-2 0 16,0-2-512-16,1 0-112 0,3 0 0 0,-2-1-10480 16,3 5-2080-16</inkml:trace>
  <inkml:trace contextRef="#ctx0" brushRef="#br1" timeOffset="85832.08">24055 14617 34095 0,'0'0'1504'0,"-7"7"320"0,1 3-1456 0,1-3-368 16,-1 2 0-16,6-9 0 0,4 11 3248 0,3 1 576 16,1-1 112-16,2 0 32 15,2-3-3616-15,1-1-720 0,0 0-144 0,1-1-16 16,-1 1-128-16,0 0-32 0,2-1 0 0,-1 1 0 15,-1-2-256-15,0-1-48 0,-13-4-16 0,13 1 0 16,-2 2-320-16,-1 0-64 0,-10-3-16 0,12 0 0 16,-12 0-1632-16,11-5-336 0,0 0-64 0</inkml:trace>
  <inkml:trace contextRef="#ctx0" brushRef="#br1" timeOffset="86086.6">24511 14429 23951 0,'0'0'2128'0,"0"0"-1696"0,0 0-432 0,0 0 0 16,-4 8 4736-16,2 2 848 0,-1 1 176 0,0 3 48 0,1 3-4640 0,-3 1-912 15,-1 2-256-15,-3 0 0 0,-2 4 256 0,-1 2 0 16,1 1-16-16,0 3 0 0,-5 3 0 0,0 1 0 16,7-12 0-16,-2 3 0 0,-4 3-32 0,0 5 0 15,-2 1 0-15,-2 1 0 0,0 2-208 0,-2 3 128 16,-21 28-128-16,6-8 0 0,2-9-192 0,4-2-128 15,0-2-16-15,2-9-16 16,4-3-1968-16,4-7-400 0,4-6-80 0</inkml:trace>
  <inkml:trace contextRef="#ctx0" brushRef="#br1" timeOffset="90319.96">18070 15572 4607 0,'0'0'192'0,"0"0"64"0,0 0-256 0,0 0 0 16,0 0 0-16</inkml:trace>
  <inkml:trace contextRef="#ctx0" brushRef="#br1" timeOffset="90866.57">18081 15568 9215 0,'0'0'816'0,"0"0"-656"0,0 0-160 16,0 0 0-16,0 0 3184 0,0 0 592 0,0 0 128 0,0 0 32 15,0 0-2176-15,0 0-432 0,0 0-96 0,0 0-16 16,0 0-864-16,0 0-176 0,-4-6-48 0,4 6 0 15,0 0-128-15,0 0 0 0,0 0 0 0,0 0 0 16,0 0 0-16,0 0 0 0,0 0 0 0,0 0 0 16,-4-7 128-16,4 7-128 0,0 0 192 0,0 0-64 15,0 0 480-15,-9-4 96 0,9 4 0 0,0 0 16 16,0 0 64-16,0 0 16 0,-10 0 0 0,10 0 0 16,0 0-256-16,0 0-48 0,0 0-16 0,0 0 0 15,0 0-208-15,0 0-32 0,-8 2-16 0,8-2 0 16,0 0-224-16,0 0 128 0,0 0-128 0,0 0 0 15,-8 4 128-15,8-4-128 0,-8 5 0 0,8-5 0 0,0 0 0 0,-7 4 0 16,7-4 0-16,-8 5 0 0,8-5 352 16,0 0-32-16,-9 6 0 0,9-6 0 0,-9 6 16 15,9-6 0-15,-7 6 0 0,7-6 0 0,-8 5 0 0,8-5 0 16,-6 7 0-16,6-7 0 0,-6 8 0 0,6-8 0 16,-5 8 0-16,0-1 0 0,1-3-160 0,0 3-48 15,-1-1 0-15,0 1 0 0,-2 2-128 0,1 1 0 16,-1 2 0-16,1 1 0 0,-6 12 0 0,3-3 0 15,0-2 0-15,1 0 0 0,1 1 0 0,2 0 0 16,0 1 0-16,2 2 0 0,1-2 0 0,2 3 0 16,0 0 0-16,2 1 0 0,1-2 0 0,0 1 0 15,-1 0 0-15,1-2 128 0,-1 0-128 0,2-1 0 16,0-1 0-16,0 1 0 0,0-1 0 0,0-1 0 0,-1 0 128 16,-1 1-128-16,1-2 0 0,1 1 0 0,1-2 0 0,-1 0 128 15,0-3-128-15,0 0 0 0,1 1 0 0,3-3 128 16,-3-5 0-16,1-2 0 0,2 2 0 0,1 0 0 15,2 0 0-15,0 1 0 0,4 2 0 0,-1-4 0 16,14 8-256-16,-4-1-64 0,-3-5-16 0,-1 2 0 31,-2-4-1376-31,-1 3-272 0,-3-7-48 0,-1 3-16 16,-2-1-1664-16,-2-1-320 0,-9-4-80 0,13 4-16 0</inkml:trace>
  <inkml:trace contextRef="#ctx0" brushRef="#br1" timeOffset="91413.81">18441 15779 27647 0,'0'0'2448'0,"-9"0"-1952"16,-1-1-496-16,0 2 0 0,10-1 2096 0,-10 8 320 16,1-1 64-16,1-1 16 0,0 2-2048 0,2 1-448 15,-1 2 0-15,1 0 0 0,-1 4 0 0,2 0 0 16,-2 0 0-16,2 2 0 0,0 2 0 0,0 1 208 16,0-1-16-16,2 2-16 0,-2 1 208 0,-1 2 32 0,1-3 16 0,1 4 0 15,0-2-256-15,1 2-48 0,0-2-128 0,0 1 192 16,2-13-192-16,1 2 0 0,1 0 0 0,1 1 0 15,0 0 0-15,2-2 176 0,1-2-176 0,2 0 160 16,5 6-160-16,1-5 128 0,0-6-128 0,1-3 128 16,0 1-128-16,2-7 0 0,1-1 0 0,1-2 128 15,0-2-128-15,3-1 0 0,1-2 0 0,1 0 128 16,-4 1-128-16,1-2 160 0,-1-1-160 0,1 1 160 16,-2 0-160-16,-1-2 0 0,-3 0 0 0,-1-2 0 15,-2 1 128-15,-2-3-128 0,-2 1 128 0,-2-2-128 16,-1 1 176-16,-2-1-48 0,-2 1-128 0,0-2 192 15,-1 1-16-15,-2 0-16 0,-2-1 0 0,-1 2 0 16,-3 5 96-16,-3 0 32 0,-1-2 0 0,-2 4 0 0,0-1-288 16,0 0 128-16,1 3-128 0,-2-1 0 15,-2 4 0-15,1 1 0 0,2 2 0 0,-1 2 0 16,-1-2-320-16,1 4-80 0,2 0-16 0,1 3 0 16,1-1-720-16,2 2-144 0,1 1-16 0,9-5-16 15,-8 7-2032-15,8-7-416 0,0 0-80 0,-3 15-8384 16</inkml:trace>
  <inkml:trace contextRef="#ctx0" brushRef="#br1" timeOffset="91947.93">19414 15546 2751 0,'0'0'128'0,"0"0"16"0,0 0-144 0,-8 3 0 0,8-3 0 0,-8 0 0 0,8 0 5376 0,0 0 1024 15,-5 2 224-15,5-2 32 0,-5 2-5296 0,5-2-1056 16,0 0-304-16,-4 2 0 0,0-2 400 0,4 0-16 15,-8 7-16-15,8-7 0 0,-8 6 304 0,0 1 64 16,-1 1 16-16,1 2 0 0,1 3 112 0,-3 1 32 16,0 3 0-16,0 4 0 0,-2 1 16 0,-1 6 16 15,-4 0 0-15,-1 6 0 0,-1 4-384 0,-2 4-80 16,-2 1-16-16,-2 3 0 0,-1 2-240 0,-1 0-48 16,-2-1-16-16,3-1 0 0,1-5-144 0,3-2 0 15,3-3 0-15,2-3 128 0,1-1-128 0,4-4 160 16,3 0-160-16,1-3 160 0,2-3-160 0,1-4-176 0,2-2 48 0,2-2 0 31,1-4-2368-31,0 1-480 0,0-11-96 0</inkml:trace>
  <inkml:trace contextRef="#ctx0" brushRef="#br1" timeOffset="92357.15">19830 15847 23039 0,'0'0'2048'0,"0"0"-1648"0,-7 5-400 0,1 2 0 0,-2 1 3664 0,8-8 656 15,0 0 128-15,-4 6 32 0,0 3-3344 0,1-1-672 16,3-8-128-16,0 0-16 0,0 13-80 0,0 2-16 16,2-1 0-16,-1 3 0 0,1-1-224 0,0 2 0 15,-4-1 0-15,2 2 0 0,0 2 0 0,-1 1 0 16,-1-3 0-16,-1 1 0 0,-1 3 0 0,0-2 0 0,0 1 0 15,-1-1 0-15,-3 1-144 0,0 2 144 0,1-3 0 0,-1-1-144 16,0-3-80-16,0 1-16 0,3-2 0 16,1-2 0-1,1-2-512-15,2-4-96 0,1-8-32 0,0 0-10400 0,0 0-2096 0</inkml:trace>
  <inkml:trace contextRef="#ctx0" brushRef="#br1" timeOffset="92968.27">19886 15327 23039 0,'0'0'2048'0,"0"0"-1648"0,0 0-400 0,0 0 0 15,0 0 1968-15,0 0 304 0,0 0 64 0,0 0 16 16,0 0-1888-16,9 12-464 0,-3-2 0 0,1 1 0 16,-3-5 352-16,1 2-32 0,1 0 0 0,2 2 0 15,1 2 192-15,3 1 16 0,1 3 16 0,1-2 0 16,16 12-112-16,0-1-32 0,0 2 0 0,0-3 0 15,0 0-144-15,3 1-48 0,-3 1 0 0,-1 2 0 16,-2-2-80-16,-1 4 0 0,-2 0-128 0,-1 4 192 16,1 1-32-16,-2 1-16 0,-3-2 0 0,1 1 0 15,-3 1 80-15,-2-1 16 0,0-4 0 0,-4 0 0 16,0-1 176-16,-2 0 32 0,-1-2 16 0,-2 0 0 0,-2 2-208 16,-2 3-32-16,-2 2-16 0,-2 3 0 0,-2 2-208 15,-2-3-192-15,-2-1 48 0,-2-2 0 0,-2-1 144 0,0 0-160 16,-2-1 160-16,-2-3-160 0,-1-2 16 0,-1 1 0 15,-2-4 0-15,-2-1 0 0,0-3-144 0,-1-1-32 16,-5-2 0-16,-3 1-11248 16,-3-3-2256-16</inkml:trace>
  <inkml:trace contextRef="#ctx0" brushRef="#br1" timeOffset="94673.77">15221 17391 16575 0,'0'0'736'0,"0"0"160"0,0 0-720 0,0 0-176 16,0 0 0-16,0 0 0 0,-3 5 6016 0,2 2 1184 0,1-7 224 0,0 0 64 15,0 0-6080-15,3 6-1200 0,1 1-208 0,-4-7 0 16,0 0-336-16,0 0 32 0,7 7 16 0,-7-7 0 31,0 0-480-31,0 0-80 0,0 0-32 0,0 0 0 16,0 0-1664-16,0 0-336 0,0 0-64 0,11 6 0 15,-3 0-560-15,-8-6-96 0</inkml:trace>
  <inkml:trace contextRef="#ctx0" brushRef="#br1" timeOffset="94996.5">15817 17328 21183 0,'0'0'1888'0,"0"0"-1504"16,0 0-384-16,0 0 0 0,0 0 6080 0,0 0 1152 15,0 0 240-15,0 0 32 0,0 0-6272 0,0 0-1232 16,0 0-288-16,0 0-32 15,0 0-192-15,0 0-16 0,0 0-16 0,4 11 0 16,-4-11-288-16,0 0-48 0,1 13-16 0,-2 0 0 16,-5-3 80-16,1 3 16 0,1 2 0 0,-2-2 0 15,-3-6-224-15,-1 5-64 0,1 1 0 0,2 2 0 16,-1 0-1776-16,0 0-352 0,-5 3-80 0,1-4-16 0</inkml:trace>
  <inkml:trace contextRef="#ctx0" brushRef="#br1" timeOffset="95961.97">15231 18154 14735 0,'0'0'1312'0,"0"0"-1056"16,0 0-256-16,0 0 0 0,0 0 3568 0,0 0 656 16,0 0 128-16,0 0 16 0,0 0-3280 0,0 0-640 15,0 0-144-15,0 0-32 0,11-4 192 0,-2 1 48 16,-3-3 0-16,1-1 0 0,-1 0 176 0,1 1 32 15,-7 6 16-15,5-8 0 0,-2-1 160 0,-1 2 16 16,1 0 16-16,0 0 0 0,-1-1 32 0,1 1 0 16,-1-3 0-16,1 3 0 0,-3 7-128 0,4-11 0 0,-1-1-16 15,0 2 0-15,1 0-336 0,2-4-64 16,-1-1-16-16,3 2 0 0,3 1-240 0,1 0-160 0,0-1 192 16,0 2-192-16,-1 1 128 0,1 1-128 0,0 2 0 0,-1 0 0 15,1 3 0-15,1 1 0 0,-1-2 0 16,0 4 0-16,-2 1 0 0,1 0 0 0,-1 0 0 0,2 1 0 15,-1-2 0-15,1 2 0 0,-1 2 0 0,0-1 0 16,2 1 0-16,2 0 0 0,-2 2 0 0,1 3 0 16,0 1 0-16,1 1 0 0,4 1 0 0,0 2 0 15,-2 1 0-15,0-1 0 0,-1-1 0 0,3 3 0 16,-1 2 0-16,-1-1 0 0,-1-2 0 0,2 2 0 16,1-2 160-16,0 2-160 0,-5 1 128 0,-1-4-128 15,-1 0 0-15,-2-1 0 0,-2 0 0 0,0 1 0 16,1-3 0-16,-3-2 0 0,0 0 0 0,-2-1 0 15,-4-7-192-15,0 0 16 0,0 0 16 0,4 7 0 16,-4-7-448-16,3 7-96 0,-3-7 0 0,0 0-16 16,0 0-2160-16,0 0-448 0,0 0-64 0</inkml:trace>
  <inkml:trace contextRef="#ctx0" brushRef="#br1" timeOffset="98953.02">16970 17727 11967 0,'0'0'1072'0,"0"0"-864"0,0 0-208 0,0 0 0 16,0 0 3584-16,0 0 688 0,0 0 128 0,0 0 16 15,0 0-3232-15,0 0-656 0,0 0-128 0,0 0-16 16,11 3-192-16,-11-3-16 0,12 0-16 0,-12 0 0 16,13 0-160-16,-3 0 160 0,-10 0-160 0,12 1 160 15,-2-1 48-15,-10 0 16 0,12 4 0 0,-12-4 0 16,12 0 16-16,-12 0 0 0,11 3 0 0,0-2 0 15,-11-1 128-15,13 0 16 0,-1-1 16 0,-1 1 0 16,1 1-16-16,-12-1 0 0,12-1 0 0,0-1 0 16,-1 0-128-16,1-2-48 0,-1 0 0 0,-11 4 0 15,13-3-208-15,0-1 128 0,-3-2-128 0,2 1 0 16,-2 1 160-16,1 0-160 0,-1 1 160 0,0 1-160 0,-10 2 0 0,12-3 0 16,-12 3 0-16,12 0 0 0,-12 0 0 0,10 5 0 15,-3 2 0-15,-7-7 0 0,0 0 0 0,4 10 0 16,-4-10 0-16,0 12 0 0,0-12 0 0,-3 12 0 15,1-3 0-15,-1 0 0 0,-1 0 0 0,4-9 0 16,-5 8 0-16,5-8 0 0,-7 13 0 0,3-7 0 16,4-6 0-16,-5 8 0 0,5-8 0 0,-6 11 0 15,-1 0 0-15,1-3 0 0,-2 0 0 0,0 4-192 16,-1 1 16-16,-2 0 0 0,0-1-64 0,-2 5-16 16,-2 3 0-16,1 1 0 0,-2 0 112 0,2-4 16 15,-2 3 0-15,2-5 0 0,1-2 128 0,0-1 0 16,-1 1 0-16,1 0 0 0,1 0 224 0,1-1 32 0,0-2 0 15,0 2 0-15,5-4-256 0,-1-2 176 16,7-6-176-16,0 0 160 0,-2 10-160 0,2-10 160 0,0 0-160 0,0 0 160 16,5 6-16-16,1 1 0 0,1-1 0 0,1-1 0 15,-8-5-144-15,10 4 0 0,-1 1 0 0,2-1 0 16,0-1-144-16,1 1-16 0,0 1 0 0,1-2 0 16,0 1 32-16,3-2 0 0,-3-2 0 0,1 3 0 15,2 1 0-15,-1-2 0 0,1-4 0 0,2 0 0 16,0 0-112-16,3-2-16 0,3-1 0 0,-1-2 0 15,1-1-496 1,0 0-96-16,1 1-32 0,-1-1-8480 0,-3 0-1712 0</inkml:trace>
  <inkml:trace contextRef="#ctx0" brushRef="#br1" timeOffset="99472.15">17631 18041 30351 0,'0'0'1344'0,"0"0"272"0,0 0-1296 0,0 0-320 15,14-3 0-15,-1-1 0 0,-2 1-128 0,2 0-112 16,2 1-16-16,-1-2 0 0,-1 0 256 0,0-1-176 15,-1 2 176-15,0 1-160 0,-1-2 656 0,0-4 128 16,-1 0 16-16,-2-1 16 0,0 2 240 0,-8 7 32 0,0 0 16 0,9-6 0 16,-5 2-144-16,1 0-32 0,0-3 0 0,2 1 0 15,-1 1-80-15,1-2-32 0,-1-1 0 0,2 1 0 16,8-9-384-16,-2 0-80 0,-2-1 0 0,-2 3-16 16,-1 2-176-16,-1 2-256 0,0-3 64 0,-1 2 16 15,-2 1-144-15,-5 10-16 0,2-12-16 0,-2 3 0 16,0 9 128-16,0 0 32 0,0 0 0 0,-7-5 0 15,-1 1 192-15,-3 4 0 0,-2 3 0 0,-1 2 0 16,-4 4 144-16,1-1-144 0,2 2 0 0,-2 3 144 16,3 2-144-16,0-1 192 0,1-1-192 0,1 1 192 15,2 5 80-15,0 0 32 0,1 3 0 0,3 3 0 16,1 1-304-16,1 1 128 0,0-4-128 0,1 0 0 16,1-1 0-16,0 0 0 0,2 1 0 0,0 0 0 0,2-5-128 15,0 2 128-15,2-2-208 0,1-1 80 0,-1-3-16 0,1-1 0 16,2 0 0-16,1-2 0 0,0-2-176 0,-1-2-16 15,3-4-16-15,1 3 0 16,2-1-352-16,2-3-80 0,0-3-16 0,4 1 0 16,0-2-544-16,3-2-128 0,-1-4 0 0,4-1-7936 15,1 0-1600-15</inkml:trace>
  <inkml:trace contextRef="#ctx0" brushRef="#br1" timeOffset="99920.58">18274 18051 15663 0,'-6'11'688'0,"2"1"144"0,-3-2-656 0,3 1-176 0,4-11 0 0,-1 12 0 15,1-1 2432-15,3 0 464 0,1-2 96 0,-4-9 16 16,6 9-2464-16,-6-9-544 0,8 4 0 0,-8-4 0 15,8 5 0-15,-8-5 0 0,0 0 0 0,0 0 160 16,0 0 352-16,0 0 64 0,0 0 0 0,0 0 16 16,0 0 656-16,0 0 128 0,0 0 32 0,0 0 0 15,0 0-64-15,0 0 0 0,0 0 0 0,-8-6 0 16,1-2-576-16,3 0-128 0,1-4-32 0,0 1 0 16,0 0-224-16,2-2-32 0,0 0-16 0,1-3 0 15,1 1-16-15,0-4 0 0,2-7 0 0,0 0 0 0,0 2-144 16,1 0-48-16,0-1 0 0,0 2 0 0,0 1-128 0,1 3 128 15,-1-1-128-15,0 4 128 0,0-1-128 0,0 3 0 16,0 2 0-16,0 0 0 0,0 3 160 0,1 1-160 16,-5 8 192-16,5-8-192 0,0 2 0 0,-5 6 0 15,0 0 0-15,11-4 0 0,-2-1 0 0,-9 5-352 16,10 0 48-16,-10 0 16 16,12 2-320-16,-1 1-64 0,-11-3-16 0,14 4 0 15,-1 0-368-15,-1 1-80 0,-2-1-16 0,0 1 0 16,0 0-1280-16,0 1-256 0,2 1-48 0</inkml:trace>
  <inkml:trace contextRef="#ctx0" brushRef="#br1" timeOffset="100374.35">18762 17799 6447 0,'0'0'576'0,"0"0"-576"0,0 0 0 0,-11 0 0 16,1 0 5440-16,1 0 992 0,1 0 192 0,0 0 32 15,-1 3-4880-15,0-1-992 0,0-1-192 0,0 5-32 16,-2 1-400-16,1 1-160 0,-1 1 128 0,2 1-128 16,0 1 192-16,-1 5-64 0,-1 2 0 0,0 3 0 15,-1 1-128-15,0 3 0 0,2-4 0 0,1 4-176 0,-1-2 176 16,1 2 0-16,1 1 0 0,3 0 0 0,3-5 0 0,0 1 0 15,2-5 192-15,6 0-64 0,4-1 16 16,-1-3 16-16,-1-6 0 0,2 0 0 0,5-1-160 0,0-2 0 16,1-5 0-16,2-2 0 0,0 2 0 0,1-1-272 15,-1-5 64-15,-1-3 16 0,-1 0-64 0,-1 1 0 16,2-1 0-16,-1-2 0 0,-3-1 256 0,-1 0 0 16,-2 0 0-16,-1 0-144 0,-1-4 336 0,-2 1 80 15,-2 2 16-15,-2 0 0 0,-2 6 240 0,0-2 48 16,0-4 16-16,-2-2 0 0,0-1-208 0,-1 0-64 15,-1-2 0-15,0 2 0 0,-3-13-128 0,-3 6-16 16,0 3-16-16,0 4 0 0,-1 4-160 0,1 2-176 16,-2 2 48-16,0 4 0 0,-1 1-144 0,-1 0-32 0,-1 0 0 15,2 3 0 1,0 2-576-16,3 2-112 0,1-3-32 0,9 0-8848 0,0 0-1776 0</inkml:trace>
  <inkml:trace contextRef="#ctx0" brushRef="#br1" timeOffset="101175.04">19973 17843 13823 0,'0'0'1216'0,"0"0"-960"0,0 0-256 0,0 0 0 16,0 0 2752-16,0 0 496 0,10-4 96 0,-10 4 32 31,0 0-3728-31,0 0-736 0,12-4-160 0,-12 4-32 16,0 0 576-16,0 0 96 0,0 0 32 0,0 0 0 0,7-6 1232 0,-7 6 256 0,0 0 48 0,0 0 16 15,0 0 752-15,1-9 128 0,-4 0 48 0,3 9 0 16,-2-8-304-16,-2 1-48 0,-1 1-16 0,-2-1 0 16,2 6-512-16,0-2-128 0,-3 1 0 0,0 0-16 15,-2 1-400-15,-1 0-80 0,-1 3-16 0,1 1 0 16,-14 2-384-16,4 2 128 0,1 3-128 0,1 2 0 0,-1 5 0 15,3 1 0-15,0 3 0 0,3 5 0 0,1 3-240 0,3-1 80 16,1-3 16-16,1 5 0 0,0 2 144 0,4-5 0 16,1 0-144-16,3-2 144 0,2-1 0 0,2-5 0 15,0-2 0-15,2 0 0 0,1-1 0 0,-1-2 0 16,1-5 0-16,2-1 0 0,2 0 0 0,1-3 0 16,0-2-144-16,2-2 144 0,1-1-224 0,3-1 64 15,1-5 16-15,1 0 0 0,0-3 144 0,0 0 0 16,3-4 0-16,-1-3 0 0,-3 2 320 15,2-6-16-15,1 0 0 0,-1 1 0 0,-3-2 64 16,-2-1 16-16,-4-3 0 0,0 2 0 0,-1-1-160 0,1-5-32 16,-4-7 0-16,-2 2 0 0,0 3 128 0,-3-2 32 15,0-2 0-15,-2 1 0 0,-1 0 32 0,-1 0 16 16,-2 0 0-16,1-2 0 0,-1-3-128 0,-1 5-16 0,-1 1-16 16,-3 7 0-16,0 1-240 0,1 6 0 0,-1 3-144 0,-1 3 144 31,-3 0-640-31,2 4-48 0,-1 1 0 0,-1 2-12176 15,-1-2-2432-15</inkml:trace>
  <inkml:trace contextRef="#ctx0" brushRef="#br1" timeOffset="116043.53">20331 18052 2751 0,'0'0'256'0,"0"0"-256"16,0 0 0-16,0 0 0 0</inkml:trace>
  <inkml:trace contextRef="#ctx0" brushRef="#br1" timeOffset="116430.9">20322 18051 6447 0,'0'0'576'0,"0"0"-576"0,0 0 0 0,0 0 0 16,0 0 4448-16,0 0 784 0,0 0 144 0,11 3 48 15,-11-3-3456-15,10 3-688 0,-10-3-144 0,12 4-32 16,-2-4-528-16,1 0-128 0,-1-3 0 0,-10 3-16 16,13-5-224-16,-2 3-32 0,-1 0-16 0,1 1 0 15,-1-2-160-15,-1-1 0 0,-1 1 0 0,-8 3 128 16,9-6-128-16,-1 0 0 0,0-1 0 0,-8 7 128 15,8-6 16-15,-2-3 0 0,-2-6 0 0,-1 7 0 16,-3 8 80-16,0 0 16 0,2-14 0 0,-2 5 0 16,0 9-48-16,-1-12-16 0,-2 3 0 0,1 0 0 15,-1-1 144-15,3 10 48 0,-3-10 0 0,1 1 0 16,-2 0-32-16,4 9 0 0,0 0 0 0,-5-6 0 16,-3 0-32-16,8 6-16 0,0 0 0 0,-9 3 0 0,-2 0-288 0,2 1 128 15,0 0-128-15,1 2 0 0,0 4 0 0,-1 0 0 16,-1-1-160-16,1 5 160 0,1 7-160 0,-1-2 160 15,-2-6 0-15,2 4-144 0,3-1 144 0,-1 0 0 16,1 2 0-16,0-1 0 0,3 2 0 0,0-2 144 16,2-1-144-16,1 1 160 0,0-1-160 0,1 1 0 15,2-2 0-15,2 0 0 0,0-1 0 0,3 0 0 16,0-2-160-16,2-3 160 0,0-2-320 0,2-1 16 16,3-1 16-16,-2 1 0 15,0-2-368-15,1-1-80 0,0-3-16 0,2 0 0 16,0-1-1488-16,1 0-320 0,-2-2-48 0,1-1-9792 0</inkml:trace>
  <inkml:trace contextRef="#ctx0" brushRef="#br1" timeOffset="116848.63">20741 18095 21183 0,'0'0'1888'0,"-9"6"-1504"0,1 1-384 0,1-1 0 16,0 1 2512-16,7-7 432 0,0 0 96 0,0 8 16 15,0-8-2800-15,0 0-544 0,0 0-112 0,6 9-32 16,1 0-16-16,-7-9-16 0,0 0 0 0,3 9 0 16,-3-9 144-16,0 0 16 0,0 0 16 0,-1 11 0 15,0-1 288-15,1-10 128 0,0 0-128 0,-4 8 192 0,4-8 704 0,-7 5 144 16,7-5 32-16,0 0 0 0,-10 0 160 0,10 0 48 15,0 0 0-15,0 0 0 0,-9-5-352 0,4-2-64 16,5 7-16-16,0-10 0 0,1-1-496 0,2 1-96 16,-1-4-32-16,1 1 0 0,-2-2-224 0,3 1 128 15,0-3-128-15,1 1 0 0,2 2 0 0,-2 1 128 16,-1-3-128-16,1 2 0 0,2-2 0 0,-1 3 0 16,1 0 0-16,-1 2 0 0,-1 0 0 0,1 2 0 15,-1 0 0-15,1 0 0 0,1 1 0 0,-7 8 0 16,12-5 0-16,-2 0 0 0,-2-2-272 0,0 2 48 15,-8 5 16-15,13-5 0 16,-3-1-464-16,0 2-96 0,-10 4 0 0,11 0-16 16,-1 0-1392-16,-10 0-288 0,13 8-48 0,-2 0-6976 0,-1-3-1392 0</inkml:trace>
  <inkml:trace contextRef="#ctx0" brushRef="#br1" timeOffset="118081.49">21118 17919 24991 0,'0'0'1104'0,"0"0"240"0,0 0-1088 0,0 0-256 15,0 0 0-15,0 0 0 0,0 0 736 0,0 0 96 16,5-8 0-16,-5 8 16 0,0 0-464 0,10-3-112 16,-10 3-16-16,0 0 0 0,0 0 592 0,0 0 112 15,9 11 32-15,-2 2 0 0,-4 0 112 0,-1 3 32 0,1-1 0 0,-1 3 0 16,0 2-448-16,-1 0-96 0,0-1-16 0,1 2 0 16,-4-3-400-16,2 1-176 0,0-1 128 0,2 0-128 15,0 2 0-15,1-6 0 0,-5-4 128 0,2 1-128 16,2 1 0-16,-2-12-176 0,0 0 48 0,0 0 0 31,0 0-1568-31,8 6-304 0,-8-6-64 0,10 0-8112 0,-10 0-1600 0</inkml:trace>
  <inkml:trace contextRef="#ctx0" brushRef="#br1" timeOffset="118256.9">21197 17588 11967 0,'0'0'528'0,"0"0"112"0,-14 2-512 0,1 1-128 16,1-2 0-16,3 2 0 0,9-3 6640 0,0 0 1296 15,0 0 256-15,-1 10 48 16,1-10-7568-16,0 0-1504 0,0 0-320 0,11 8-48 16,1-1-1552-16,0-2-304 0,0 1-64 0</inkml:trace>
  <inkml:trace contextRef="#ctx0" brushRef="#br1" timeOffset="118632.02">21425 17872 28559 0,'0'0'2544'0,"0"0"-2032"0,0 0-512 0,0 0 0 16,-4 8 2240-16,4-8 336 0,-1 14 80 0,1 0 16 31,0-3-2672-31,4 2-336 0,1 1-176 0,3 3-16 0,-1 5 144 0,-1-2 48 0,-1-6 0 0,2 1 0 16,-1 2 336-16,1-3 0 0,-2-4-144 0,2 1 144 15,-2 3 0-15,0-2 0 0,-5-12 176 0,5 12-176 16,-2-1 528-16,-1 1 0 0,-2-12 0 0,0 0 0 16,3 12 16-16,-3-12 0 0,0 0 0 0,0 0 0 15,0 0 80-15,0 0 16 0,10 5 0 0,-10-5 0 16,11-4-112-16,-2-1-16 0,0-3 0 0,-1-2 0 0,0-3-320 15,0 0-192-15,-1-4 192 0,1 0-192 0,-1-2 128 0,-1-1-128 16,1-7 0-16,-1 0 0 0,1 2 0 16,-2-2-176-16,0-2 0 0,-1 4 0 15,0-1-400-15,-1 7-96 0,-1 1-16 0,0 3 0 16,-2 2-1424-16,1 5-272 0,-1 8-64 0,0 0-13136 16</inkml:trace>
  <inkml:trace contextRef="#ctx0" brushRef="#br1" timeOffset="119066.52">22007 17822 23039 0,'0'0'2048'0,"0"0"-1648"0,0 0-400 0,-8 7 0 15,-1-6 3648-15,9-1 656 0,-8 7 128 0,0 1 32 31,-1-1-3952-31,0 0-800 0,-2-1-160 0,0 2-16 0,-1 5 128 0,-1 3 16 0,-3-2 16 0,-1 5 0 16,0 1 304-16,-2 1-160 0,-2-3 160 0,0 3-128 16,-1-1 128-16,2 1 256 0,2-2-64 0,1 0-16 15,2-2 128-15,3-4 16 0,5 0 16 0,1-3 0 16,1-2 48-16,5-8 0 0,0 0 0 0,0 0 0 16,0 0-384-16,0 0 0 0,11 4 0 0,4-4 0 15,3-3 0-15,0-2-240 0,-1-3 48 0,3-1 0 16,2-1 64-16,-1-2 128 0,-3-3-208 0,0 1 80 15,0 2 128-15,-1-1 0 0,-2-1-144 0,-2 1 144 16,-3 1 0-16,-1 2 0 0,-2 1 0 0,-2 0 0 0,-5 9 0 0,0 0 0 16,0 0 0-16,0 0 0 0,0 0 0 0,0 0 0 15,5 13 0-15,-1 1 128 0,-1 0 96 0,-1 1 16 16,1-1 0-16,0 2 0 0,1 1-64 0,-1 0-16 16,1-4 0-16,2 1 0 0,1 2 0 0,0-5 0 15,-2 1 0-15,0-4 0 0,1 0-160 0,-6-8-144 16,10 5 144-16,-10-5-208 15,0 0-368-15,0 0-64 0,0 0 0 0,12 0-16 16,-12 0-1376-16,0 0-272 0,9-5-48 0</inkml:trace>
  <inkml:trace contextRef="#ctx0" brushRef="#br1" timeOffset="119332.65">22260 17495 42383 0,'0'0'3776'0,"-8"8"-3024"0,-1 1-608 0,4 3-144 15,2 2 1072-15,2 3 176 0,-1 1 32 0,5 6 16 16,1-3-1520-16,2 2-304 0,1 2-64 0,2 2-16 16,0 6 224-16,0-2 32 0,-1 4 16 0,-1 2 0 15,-2-1-32-15,0 1 0 0,-2 2 0 0,-3-2 0 16,-2-5-160-16,0-1-48 0,-2 3 0 0,-1-4 0 15,-3-4-32-15,0 0-16 16,0-5 0-16,-1-1 0 0,-1-4-256 0,0-1-48 0,0-3-16 0,2-2-9744 16,3-2-1968-16</inkml:trace>
  <inkml:trace contextRef="#ctx0" brushRef="#br1" timeOffset="119541.48">22054 17876 38703 0,'0'0'3440'0,"0"0"-2752"16,0 0-560-16,0 0-128 0,0 0 2480 0,9 9 464 15,3-2 80-15,2-2 32 0,2 0-2720 0,3-2-528 16,5-5-128-16,0 1 0 16,2 1-288-16,2-3-48 0,-1-1-16 0,1 1 0 15,-2-3-1312-15,0 2-272 0,-2 2-48 0,-1 0-16 16,-5 0-1424-16,-2-1-288 0,-5-3-48 0,-11 6-16 0</inkml:trace>
  <inkml:trace contextRef="#ctx0" brushRef="#br1" timeOffset="119707.88">22437 17921 4607 0,'0'0'400'0,"12"7"-400"0,-1 1 0 0,1-2 0 15,0 0 5296-15,1 0 976 0,-1 3 192 0,-2 2 32 16,1-1-4528-16,-1 2-912 0,-1 2-176 0,-1-2-48 16,0-2-368-16,-2 2-80 0,1 0 0 0,-2 0-16 15,-1-1 528-15,-1 2 96 0,-3 0 32 0,1 2 0 16,0-1-128-16,-1-1-32 0,-1-3 0 0,2 1 0 15,-2-1-672-15,1-10-192 0,-1 12 0 0,1-12 128 16,0 0-832-16,0 0-144 0,0 0-48 0,0 0-10192 16,0 0-2048-16</inkml:trace>
  <inkml:trace contextRef="#ctx0" brushRef="#br1" timeOffset="119887.48">22606 17665 35007 0,'0'0'3120'0,"0"0"-2496"16,0 0-496-16,0 0-128 0,0 0 2128 0,0 0 416 15,0 0 80-15,0 0 0 16,0 0-2624-16,0 0-448 0,0 0-128 0,0 0-16 16,0 0-1584-16,0 0-320 0,0 0-64 0,12 0-13696 0</inkml:trace>
  <inkml:trace contextRef="#ctx0" brushRef="#br1" timeOffset="120203.81">22827 17878 24879 0,'13'19'2208'0,"-11"-8"-1760"0,-4-3-448 0,-1 3 0 15,1 0 3632-15,2 2 640 0,2 3 128 0,2 1 16 16,1-1-3568-16,1-1-720 0,-1 2-128 0,0-1 0 15,-1-3-144-15,1 0 16 0,-1 0 0 0,1-1 0 16,0 0 128-16,2-3-160 0,-2 1 160 0,-5-10-160 16,5 8 160-16,-5-8 0 0,8 9 160 0,-8-9-160 15,0 0 384-15,0 0 0 0,11 1-16 0,-2-1 0 0,-9 0 80 0,10-1 0 16,-3-8 16-16,-2 1 0 0,-5 8-256 0,6-13-48 16,1 0-16-16,-2-5 0 0,-2 0 64 0,-1-5 16 15,0 5 0-15,0-5 0 0,1-6-224 0,1 3 0 16,0 1 0-16,0 0 0 0,1 1 0 0,-1 1 0 15,0 6 0-15,0 0 0 16,0 3-528-16,-2 2-160 0,-1 2-16 0,2 1-12064 16,-3 9-2400-16</inkml:trace>
  <inkml:trace contextRef="#ctx0" brushRef="#br1" timeOffset="120585.06">23213 17915 35935 0,'0'0'1600'0,"0"0"320"0,0 0-1536 0,0 0-384 0,0 0 0 0,0 0 0 15,10-9 2752-15,4 1 464 0,3 2 112 0,2-5 0 32,0-3-3600-32,6-1-736 0,6 2-144 0,-2-1-16 15,-3-2 112-15,-3 2 32 0,0 1 0 0,-5 0 0 16,-4 0 128-16,-3 0 48 0,-5 2 0 0,-1 1 0 15,-1 2 208-15,-4 8 64 0,-6-5 0 0,-6 2 0 0,-4 1 832 0,-3 2 160 0,-5 2 32 0,1 5 16 16,-2-1 64-16,0 4 16 0,-1-3 0 0,3 4 0 16,3-1 32-16,2 2 0 0,2 1 0 0,3 0 0 15,0 0-192-15,4 3-16 0,1 3-16 0,2 0 0 0,1-3-352 16,-1 1 0-16,3 4 0 0,-1 3 0 0,1 1 176 0,2-2-48 16,-1-2 0-16,1 1 0 0,0-2 0 0,-1-1 0 15,1-3 0-15,1-3 0 0,0-1-400 0,1-2-96 16,1 0-16-16,-2-10 0 15,0 0-1200-15,9 10-240 0,-9-10-48 0,16 3-16 16,2 0-672-16,1-7-128 0,2-1-16 0,3-3-16 0</inkml:trace>
  <inkml:trace contextRef="#ctx0" brushRef="#br1" timeOffset="120985.32">23845 17662 42671 0,'0'0'1888'0,"0"0"400"0,-8 0-1840 0,0 0-448 0,-1 1 0 0,9-1 0 16,-10 3 640-16,1 1 16 0,0 2 16 0,-1 2 0 15,0-3-672-15,0 2-320 0,-2-2 16 0,0 3 16 16,0 0 288-16,1 1 0 0,-1-5 0 0,1 2 0 16,1 2 0-16,0-1 0 0,-1-2 0 0,2 1 0 15,3 1 0-15,6-7 0 0,-7 5 0 0,7-5 0 16,0 0 352-16,0 0 32 0,0 0 0 0,0 0 0 15,0 0-384-15,0 0 0 0,0 0 0 0,10 5 0 16,1-3 0-16,1 3-192 0,-1-1 32 0,1 5 0 16,0-4 160-16,0 3-192 0,-2 2 192 0,0 0-192 15,1 0-48-15,-1 3-16 0,-1 4 0 0,1-1 0 16,-1 4 256-16,-2-5 0 0,-1-2 0 0,-1 2-144 0,-1 6 144 16,0-1 224-16,0-2-48 0,0-2-16 0,-3-1 0 15,-1 1 0-15,-1-2 0 0,-1 2 0 0,0 2 32 0,0 1 0 16,1-2 0-16,0-4 0 0,-2 0-192 0,0 0 0 15,0 0 0-15,-1-2 0 0,0 0 0 0,0 1 0 16,0-6-192-16,-1 3 192 0,0-2-320 0,5-7 48 16,0 0 16-16,-8 4 0 15,8-4-1232-15,0 0-240 0,0 0-64 0,-9-8-16048 0</inkml:trace>
  <inkml:trace contextRef="#ctx0" brushRef="#br2" timeOffset="128977.98">23004 9820 6447 0,'0'0'576'0,"0"0"-576"16,0 0 0-16,0 0 0 0,0 0 5120 0,11-8 896 15,-2 2 192-15,1 2 48 0,-1 1-4624 0,2 2-928 16,-1-4-176-16,2 4-32 0,0-2-64 0,-1 3-16 16,2 3 0-16,-1-3 0 0,-2-6-272 0,2 4-144 15,-4 0 160-15,1 1-160 0,2 0 128 0,0-1-128 16,2 1 0-16,2 0 144 0,0 0 256 0,2-1 48 15,16-3 16-15,-1 2 0 0,2 1 16 0,-2 1 0 16,-4-3 0-16,1 2 0 0,-2 1-144 0,2-2-16 0,-2 1-16 16,0 0 0-16,-4 2-16 0,0 0 0 0,0 0 0 15,-1-2 0-15,-3 2-96 0,1 2 0 0,-1 1-16 0,1 1 0 16,0-3-176-16,-1 5 160 0,-1-4-160 0,2 2 160 16,-1-1-160-16,1-1 0 0,-2 1 144 0,2-1-144 15,2 1 128-15,-1 0-128 0,-2-1 128 0,2 1-128 16,0 1 272-16,1-2-16 0,0 1 0 0,-1-2 0 15,0 5 16-15,0-4 0 0,-1 1 0 0,-1-1 0 16,-1 0-64-16,1-1-16 0,-1-1 0 0,3 1 0 16,-2 2-32-16,1-1-16 0,-1-2 0 0,1 0 0 15,-2 0-144-15,2 0 0 0,-1 0 144 0,2 0-144 16,0 0 0-16,0 3 144 0,0 1-144 0,0-1 0 16,0-3 192-16,1-2-192 0,2 4 192 0,1-2-192 0,-3 0 256 15,2-2-48-15,-1 2-16 0,1-1 0 0,-2-2 48 16,0 2 0-16,-1 0 0 0,0-1 0 0,0 0-64 0,-2-1-16 15,1-1 0-15,-1 2 0 0,1-1-160 0,-1 1 128 16,1-1-128-16,0 0 128 0,-1 2-128 0,1-3 192 16,1 2-192-16,1 2 192 0,0-3-64 0,0 2 0 15,-4-1 0-15,1 2 0 0,0 2-128 0,3-4 192 16,0 1-192-16,1 1 192 0,-3 0-192 0,3 0 0 16,-3 0 144-16,1 0-144 0,-1 0 0 0,-1-1 0 15,0-1 0-15,-1 0 128 0,-1-2-128 0,1 0 0 16,0 1 128-16,1 2-128 0,-1-3 0 0,1 2 144 15,2-5-144-15,1 3 0 0,-1 1 128 0,0 0-128 16,0 0 0-16,1-1 0 0,0 0 176 0,1 2-176 16,-4-1 160-16,5 0-160 0,-1-1 192 0,1 0-64 15,-2 2-128-15,0 1 192 0,0-1-64 0,-1 1-128 0,-2-2 176 0,1 1-176 16,0-1 128-16,-2 1-128 0,-1-2 0 0,1 0 0 16,0 1 0-16,2 1 0 0,1-2 0 0,-2 1 0 15,1-4 144-15,1 2-144 0,1 0 0 0,-1-3 144 16,-2 2-144-16,2 0 0 0,1 1 0 0,0 1 128 15,1 2-128-15,-1-2 0 0,0 0 0 0,0 0 128 16,0-1-128-16,0 1 0 0,1 0 0 0,-1 0 0 16,0-1 0-16,0 1 128 0,0 4-128 0,-1-4 0 15,0-1 192-15,1-3-64 0,0-2 0 0,2 0 0 16,0 4-128-16,3-1 0 0,-1-2-192 0,0 3 192 16,0-2 0-16,-1 1 0 0,-3 0 0 0,0-1 0 15,-3 0 0-15,2-1 0 0,3 0 0 0,-2 1 0 0,-1-1 0 16,1 2 0-16,-3 2 0 0,1 0 0 0,0 1 0 15,-2-3 160-15,-1 1-160 0,0 1 160 0,-8 2-160 0,1 0 0 16,1-2 0-16,0 1 0 0,2 0 0 0,1 0 0 16,0-1 128-16,0 0-128 0,12-4 0 0,-2-2 0 15,-3 5 0-15,-3 1 0 0,-1 0 0 0,0-2 0 16,-2 1 128-16,0-1-128 0,-2-1 0 0,0 2 0 16,-4-3 0-16,1 1 128 0,2 1-128 0,0 1 0 15,-3-1 0-15,1 2 128 0,1-3-128 0,-1 0 128 16,-1 4-128-16,1-2 128 0,-1 1-128 0,0-1 0 15,-1 0 0-15,2-1 128 0,2 2-128 0,-2 1 0 16,-2-4 0-16,0 2 128 0,1-1-128 0,0 1 0 16,0-3 0-16,0 0 0 0,0 1 0 0,1-3 0 15,-3 2 128-15,1-1-128 0,-1-3 0 0,1 0 0 16,-2-2 144-16,1 2-144 0,-1 0 0 0,1 0 0 0,-1-2 0 16,2 2 128-16,-1-2-128 0,-1 2 0 0,1-1 0 15,-1 0 128-15,2-2-128 0,0 0 0 0,-2 2 0 0,2 0 0 16,0 1 0-16,1 0 0 0,-2 9 0 0,-1-3 0 15,-1-1 0-15,2-3 0 0,-1 0 0 0,2 1 0 16,0-1 0-16,1-2 0 0,5-8 0 0,-1 3 128 16,-1 1-128-16,0 1 0 0,0 2 0 0,1-1 0 15,-2-2 0-15,1-2 0 0,-1 4 0 0,0-2 0 16,2 0 0-16,-1 0 0 0,0 1 0 0,-2-1 0 16,1 0 0-16,0 3 0 0,1 0 0 0,1 1 0 15,-1-2 0-15,0 3 0 0,-2 1 0 0,2-1 0 0,-2-1 0 16,2 1 0-16,-2 1 0 0,1 0 0 0,-2-3 0 0,0 1 0 15,0 1 0-15,0 0 0 0,-1-2 0 16,1 1 0-16,0 0 0 0,-1 1 128 0,-1 0-128 0,1 1 0 16,-1-1 0-16,1 0 0 0,1-1 0 0,0 1 0 15,-1 1 0-15,1-2 0 0,2 0 0 0,-1 0 0 16,1-2 0-16,2 1 0 0,1 0 0 0,0-3 0 16,1 4 0-16,0-1 0 0,2 0 0 0,0 1 0 15,-8 5 0-15,2 0 0 0,-1-2 0 0,2 1 0 16,1 0 0-16,-1 1 0 0,-2-2 0 0,1-1 0 15,10-8 0-15,-3 4 0 0,-3 3 0 0,0 2 0 16,-1 2 0-16,0 2 0 0,2-2 0 0,-2-3 0 16,-2 1 0-16,0 0 0 0,1-2 0 0,-1 1 0 15,-1 0 0-15,0 0 0 0,-1 1 0 0,1-1 0 0,-1 1 0 16,1 0 0-16,-1 0 0 0,0 0 0 0,0 2 0 16,-1-1 0-16,0 0 0 0,1 2 0 0,1 1 0 0,-1-2 0 15,-2 2 0-15,2-1 0 0,1 1 0 16,-1-2 0-16,1 1 0 0,0 1 0 0,2-1 0 15,2-1 0-15,-1-1 0 0,0 1 0 0,1 2 0 16,0-2 0-16,1-1 0 0,1 2 0 0,0 1 0 0,-1-3 0 16,-1 2 0-16,0-1 0 0,-2-1 0 0,2 3-128 15,2 1 128-15,-1-2 0 0,-2 0 0 0,1 2 0 16,-1 1 0-16,0-2 0 0,-6 3 0 0,1-1 0 16,2 0 0-16,0 1 0 0,1-1 0 0,0 0 0 15,-1 0 0-15,3 0 0 0,9-8 0 0,-3 4 0 16,-2 3 0-16,0 0 0 0,-1-2 0 0,0 1 0 15,1-1 0-15,0 2 0 0,2-1 0 0,1 0 0 0,1 1 0 16,0 0 0-16,-1 0 0 0,0 1 0 0,0 0 0 16,-2 1 0-16,-2-2 0 0,3 2 0 0,1 1 0 0,0-2 0 15,1 0 0-15,-1 0-128 0,1-2 128 0,-1 2 0 16,-2 2 0-16,1 1 0 0,-1 0 0 0,0-3 0 16,-1 1 0-16,0-1 0 0,2 2 0 0,0-1 0 15,4 1 0-15,2-2 0 0,1-3 0 0,2 3 0 16,0 0 0-16,2 0 0 0,3 3 0 0,-1 0 0 15,-2-2 0-15,0 1 0 0,2-1 0 0,-3 2 0 16,-3 1 0-16,-1-2 0 0,0 0 0 0,0-1 0 16,-2 1 0-16,-1-2 0 0,1 2 0 0,0 0 0 15,3 2 0-15,-1-2 0 0,-2 0 0 0,5-1 0 16,5 2 0-16,-3 0 0 0,-5-1 0 0,3 2 0 16,4-4 0-16,-2 2 0 0,-1 0 0 0,-1 1 0 0,-1-1 0 15,0 0 0-15,-2 1 0 0,0 0 0 0,0-2 0 0,1 2 0 16,3-1 0-16,1 2 0 0,2 0 0 0,1 0 0 15,2 2 0-15,0-1 0 0,-2 0 0 0,-1 1 0 16,3-5 0-16,-4 2 0 0,-2-2 0 0,-1 2 0 16,0 1 0-16,-2-3 0 0,-1 2 0 0,-1 0 0 15,0-1 0-15,1 2 0 0,2-4 0 0,4 3 0 16,2 0 0-16,3-3 0 0,4 1 0 0,-2 1 0 16,-3 0 0-16,2 1 0 0,0 0 0 0,-2-2 0 15,0-1 0-15,-2 2 0 0,-2-1 0 0,-2 2 0 16,-1 1 0-16,1 0 0 0,1-2 0 0,2 2 0 15,-1 0 0-15,2 0 0 0,0 2 0 0,0 0 0 0,0 0 0 16,0-1-208-16,0 2 80 0,-2 3 128 16,0 6-2000-16,-2-3-288 0,-15-3-48 15,3 1-11296-15,3-1-2240 0</inkml:trace>
  <inkml:trace contextRef="#ctx0" brushRef="#br2" timeOffset="131375.69">26385 12231 10127 0,'0'0'896'0,"0"0"-704"0,0 0-192 0,0 0 0 16,0 0 4528-16,0 0 864 0,0 0 176 0,0 0 48 0,0 0-3584 0,-2 10-720 15,2-10-144-15,0 0-16 16,7 13-192-16,-1-2-48 0,1-1 0 0,1 1 0 0,1 0-336 0,1-2-80 16,1 3-16-16,-1 0 0 0,1 0-288 0,-1 1-48 15,2 0-16-15,-1 0 0 0,2 0-128 0,-1 1 0 16,-3-1 0-16,3 0 128 0,0 0-128 0,0 0 0 15,-5 2 0-15,1-4 0 0,0 0 0 0,0-2 128 16,1-1-128-16,-3 1 0 0,0-3-192 0,0 1-112 16,-6-7-16-16,11 4-16 15,-11-4-784-15,10 2-160 0,1-2-16 0,-1 0-16 16,-10 0-1568-16,12-2-304 0,-12 2-64 0</inkml:trace>
  <inkml:trace contextRef="#ctx0" brushRef="#br2" timeOffset="131626.31">26868 12215 11967 0,'4'-10'1072'0,"0"3"-864"0,-1 3-208 0,-1-2 0 0,0 2 3312 0,-1-1 608 0,-1 1 128 0,0 4 32 15,0 0-2160-15,0 0-448 0,0 0-64 0,0 0-32 16,0 0-512-16,0 0-96 0,0 0-32 0,-3 13 0 16,1-3-32-16,-2 5 0 0,-1 3 0 0,-1 0 0 15,1 4 160-15,-1 4 32 0,-2 2 0 0,-1 3 0 16,-2 0-256-16,0 4-32 0,-4 3-16 0,0 5 0 15,-2 0-240-15,-3 2-48 0,-1-1-16 0,-1 3 0 16,0 2-288-16,-2-3 0 0,2 1 0 0,0-3 0 16,0-1 0-16,1-5-304 0,2-4 48 0,2-3 0 15,5 1-544-15,0-8-96 0,2-1-32 0,1-8 0 16,2 0-2208-16,0-2-432 0</inkml:trace>
  <inkml:trace contextRef="#ctx0" brushRef="#br2" timeOffset="132144.6">26507 11902 21183 0,'0'0'944'0,"0"0"192"0,-9 0-912 0,9 0-224 0,0 0 0 0,0 0 0 15,0 0 1744-15,0 0 304 0,0 0 64 0,0 0 16 16,0 0-1616-16,0 0-320 0,0 0-64 0,0 0 0 16,0 0 192-16,10 4 64 0,2-1 0 0,-12-3 0 15,0 0 560-15,13-2 112 0,0 1 32 0,-1-1 0 16,-2-1-288-16,1-1-48 0,-1-1-16 0,3 0 0 15,2-2-192-15,-1-2-32 0,0 0-16 0,2-2 0 16,1 1-128-16,0-2-32 0,-3-1 0 0,3 0 0 16,0 0-208-16,-1 0-128 0,-2 0 160 0,0-1-160 15,0-1 192-15,-1 4-48 0,-3-2-16 0,0 1 0 16,-3 0-128-16,1 2 0 0,-2 1-192 0,-6 9 192 16,0 0-144-16,7-7 144 0,-2 1 0 0,-5 6 0 0,0 0 0 15,0 0 0-15,0 0 0 0,0 0 0 0,0 0 0 0,0 0 0 16,0 0 0-16,0 0 0 0,0 0 0 0,0 0 0 15,7 13 0-15,-2-3 0 0,-1 4 0 0,-2 2 0 16,0 0 0-16,-1 2 0 0,1 0 0 0,1 2 0 16,0-2 0-16,-1 0 0 0,1-1-176 0,1-1 176 15,-2-1-160-15,2-2 160 0,-1-2-224 0,1-2 48 16,1 0 16-16,-5-9 0 16,8 7-1936-16,-8-7-384 0,10 0-80 0</inkml:trace>
  <inkml:trace contextRef="#ctx0" brushRef="#br2" timeOffset="133159.81">27437 12231 29199 0,'0'0'1280'0,"0"0"288"0,0 0-1248 0,0 0-320 0,0 0 0 0,0 0 0 16,0 0 480-16,0 0 32 0,0 0 16 0,0 0 0 15,0 0-224-15,8-7-48 0,-1 1-16 0,1-2 0 16,1 4-16-16,2 0 0 0,0 0 0 0,1 0 0 16,0 0 160-16,1 2 16 0,1-3 16 0,2 1 0 15,0-2-272-15,1 4-144 0,2 0 160 0,1 0-160 16,-1-2 0-16,3 0 0 0,2 0 0 0,-2 2 0 16,-1 0-256-16,-2 2-32 0,0-2-16 0,-1 0 0 15,-2 1-2656-15,-3 0-544 0</inkml:trace>
  <inkml:trace contextRef="#ctx0" brushRef="#br2" timeOffset="133409.43">27391 12395 2751 0,'0'0'256'0,"0"0"-256"16,0 0 0-16,11-1 0 0,-11 1 5504 0,14-3 1040 15,-1-1 224-15,-1 2 32 0,-1 0-5264 0,2-2-1040 0,-1 2-224 0,1-1-32 16,2-1-240-16,0 0 0 0,1 2 128 0,-2-2-128 16,2 1 0-16,-1 2 0 0,2-2-144 0,-2-1 144 31,-4 3-2128-31,3 0-336 0,1 1-64 0</inkml:trace>
  <inkml:trace contextRef="#ctx0" brushRef="#br2" timeOffset="134180.81">28330 12154 12895 0,'0'0'576'0,"0"0"112"0,0 0-560 15,6-8-128-15,-6 8 0 0,6-8 0 0,-1-2 976 0,-5 10 176 16,5-11 16-16,-5 11 16 0,4-9 64 0,0 0 16 16,-4 9 0-16,2-10 0 0,0 1 576 0,-2 9 112 15,-3-11 32-15,3 11 0 0,-5-9-272 0,0 2-48 16,5 7-16-16,-8-5 0 0,8 5-528 0,-11-4-96 15,-2 3-32-15,2 1 0 0,-1 0-608 0,0 3-128 16,-1 1-32-16,-1 2 0 0,-3-1-224 0,1 3 0 16,1 1 0-16,-2 2 0 0,-2-2 0 0,2 4 0 15,0 1 0-15,0 2 0 0,1 1 0 0,1-4 0 16,2 4 0-16,1-2 0 0,3 4 0 0,3-2 0 0,1 1 0 16,1-1 0-16,0-4 0 0,1 1 0 0,2-1 0 0,3-1 0 15,-2-12 0-15,6 14 0 0,0-5 0 0,2 1 0 16,2-5 0-16,3-3 0 0,2-2 0 0,3 2 0 15,3-4 0-15,2-2 0 0,2-1 0 0,1-4 0 16,-1 1 0-16,0 0 0 0,1-1 0 0,-1 0 0 16,-3 0 0-16,-1 1 128 0,-3-2-128 0,-2-1 0 15,-2 2 128-15,-1-2-128 0,-1 0 0 0,-2-1 0 16,-3 1 144-16,-1-1-144 0,-1 3 128 0,-2-3-128 16,0 0 224-16,-2 1-32 0,-1-1-16 0,0 3 0 15,0-4 16-15,-3 4 16 0,-1 2 0 0,4 7 0 16,0 0-208-16,0 0 144 0,-7-4-144 0,7 4 128 0,-10-1-128 0,1 2 0 15,0 2 0-15,9-3 0 0,-9 6-128 0,4 2 128 16,3-3 0-16,0 2 0 0,-1-1 0 0,1 1 0 16,-1 1 0-16,0 1 0 0,1 1 0 0,-1 3 0 15,-2 8 0-15,1-1 0 0,3-3 0 0,-1 0 0 16,2 1-160-16,2-1 160 0,0 0 0 0,0 0 0 16,-2 2 0-16,0 1 0 0,2-3 0 0,0 2 0 15,-4-2 0-15,2 1 0 0,3 1 0 0,0 0 0 16,-3-2-128-16,0 1 128 0,0 1 0 0,0-1 0 15,-2 3 0-15,0-2 0 0,-1 2 0 0,-1-1 0 16,0-1 0-16,0 1 0 0,-4-1 0 0,2 0 0 16,-1-1 0-16,1 2 0 0,-2-2 0 0,-4-1 0 15,-2-2 0-15,0 1 0 0,1 1 128 0,-4 0-128 0,-5-4 0 16,-2 1 0-16,1-1 0 0,-2 0 0 16,-1-1 0-16,1-1 0 0,0-5 0 0,3 1 0 0,1-1 0 15,3-1 0-15,0-2-416 0,1 0 16 0,1-3 0 0,2 0 0 31,1 0-1616-31,1-2-320 0,0-2-64 0,2 0-12720 0</inkml:trace>
  <inkml:trace contextRef="#ctx0" brushRef="#br2" timeOffset="134880.97">28643 12265 6447 0,'0'0'576'0,"0"0"-576"15,0 0 0-15,0 0 0 0,0 0 3600 0,0 0 624 16,7-7 112-16,-7 7 16 0,0 0-2368 0,0 0-464 16,0 0-112-16,0 0 0 0,0 0-64 0,0 0 0 15,0 0 0-15,0 0 0 0,0 0 0 0,0 0-16 16,2 13 0-16,-2-1 0 0,-3 2-592 0,-1-1-112 15,0-2-32-15,0 3 0 0,1 6-432 0,-1-2-160 16,0 0 0-16,0 0 144 0,-1 2-144 0,1-1 0 16,0 2 0-16,0-1 0 0,0-2 0 0,1 0 0 15,1-1 0-15,0 0 0 16,2-8-560-16,0 3 16 0,-1-3 0 0,1 0 0 16,0-1-2592-16,0 1-512 0,0-2-96 0</inkml:trace>
  <inkml:trace contextRef="#ctx0" brushRef="#br2" timeOffset="135279.14">28841 12437 19343 0,'0'0'1728'0,"0"0"-1392"0,0 0-336 0,0 0 0 16,-12 5 2624-16,3-1 448 0,9-4 80 0,0 0 32 15,-10 6-2544-15,-1 2-512 0,-2-1-128 0,3 1 0 16,1 1 0-16,-1 1 0 0,0-1 0 0,1 3 0 16,2 1 0-16,-2 1 0 0,-1-3 0 0,3 2 0 15,2 0 0-15,1-1 128 0,0 1-128 0,3-2 128 0,2-2-128 0,-1-9 144 16,4 12-144-16,-4-12 160 0,9 9-32 0,0-2 0 16,2-1 0-16,2-3 0 0,0-2 32 0,1-1 0 15,2-1 0-15,-2 1 0 0,-1-1-160 0,2-1 160 16,0-3-160-16,1 0 160 0,0 0-32 0,-2-2-128 15,-1-1 192-15,-1-1-64 0,-2 0 48 0,-1 0 0 16,-1-1 0-16,-1-1 0 0,-4 1-176 0,0 1 0 16,-3-1 144-16,-1 1-144 0,-2-4 128 0,-1 3-128 15,-2-1 128-15,-1 2-128 0,1-4 0 0,-1 3 0 16,-2 1 0-16,0 1 128 0,-2 0-336 0,2 2-64 16,-2 0-16-16,1 1 0 15,1 4-1792-15,9 1-352 0,0 0-80 0,0 0-9680 0</inkml:trace>
  <inkml:trace contextRef="#ctx0" brushRef="#br2" timeOffset="135812.37">29128 12469 23151 0,'0'0'1024'0,"0"0"208"0,0 0-976 0,0 0-256 0,7-6 0 0,-7 6 0 16,0 0 768-16,0 0 96 0,0 0 32 0,0 0 0 15,0 0 16-15,0 0 16 0,0 0 0 0,0 0 0 16,-9 0-160-16,-1 0-16 0,-2 4-16 0,0 1 0 16,1 1-128-16,-1 2-32 0,-1 1 0 0,1 2 0 0,2-3-192 0,-2 2-32 15,2 2-16-15,-2 1 0 0,0-3 0 0,3 3 0 16,3-2 0-16,0 0 0 0,2-1-160 0,2-1-48 16,0 0 0-16,4-1 0 0,-2-8-128 0,6 9 128 15,1-1-128-15,2-3 128 0,3-3-128 0,-1 0 0 16,-11-2 0-16,15-3 128 0,3 2-128 0,-2-4 0 15,-1-1 0-15,1 0 0 0,-2-1 128 0,2-2-128 16,0 0 0-16,-2 0 128 0,-1-1-128 0,0 2 0 16,0-1 0-16,-3 1 128 0,-2 0-128 0,-1 1 0 15,-2 1 0-15,-5 6 0 0,5-7 128 0,-5 7-128 16,0 0 0-16,0 0 128 0,0-9-128 0,0 9 160 16,0 0-160-16,0 0 160 0,0 0-32 0,0 0-128 15,-9 7 192-15,9-7-64 0,-6 6 64 0,6-6 0 0,-7 9 0 0,3 3 0 16,0 0-192-16,2 1 160 0,-1 0-160 15,0 1 160-15,-1-1-160 0,2 0 0 0,-1 2 0 16,1 0 0-16,-1 0 0 0,0 0 0 0,1 4 0 0,-1-1 0 16,-1-2 0-16,0 0 0 0,-1 0 0 0,0 0 0 15,-2-1 0-15,1-2 0 0,-3 2 0 0,0-2 0 16,0-1 0-16,-1-2 0 0,1-2 0 0,0 1 0 16,-1-3-256-16,-1-2 64 0,0 0 0 0,0-1 16 15,-1 0-400 1,2-3-96-16,-2-3-16 0,2 0 0 0,-1-1-2688 0,1-2-528 15,-6-7-128-15,3-3 0 0</inkml:trace>
  <inkml:trace contextRef="#ctx0" brushRef="#br2" timeOffset="136066.26">29360 12443 22111 0,'0'0'1968'0,"0"0"-1584"16,0 0-384-16,0 0 0 0,0 0 2944 0,-3 13 512 16,2 0 112-16,2-2 16 0,6 2-2896 0,-3-3-688 15,-4 3 0-15,3 2 0 0,5-1 0 0,-3 2 0 16,-3-1 0-16,-1 1 0 0,2 1 0 0,-1-2 0 16,-2 0 0-16,-1-1 0 0,-2-1 0 0,1-2 0 15,2-11 128-15,-5 11-128 0,-3-7 0 0,8-4 0 16,0 0 0-16,0 0 0 15,0 0-640-15,0 0-96 0,0 0-16 0,0 0-9136 0,0 0-1824 16</inkml:trace>
  <inkml:trace contextRef="#ctx0" brushRef="#br2" timeOffset="136226.06">29435 12317 23039 0,'0'0'1024'0,"0"0"192"0,-9 0-960 0,9 0-256 0,-9 1 0 0,9-1 0 15,0 0 3184-15,0 0 592 0,0 0 112 0,0 0 16 16,0 0-3408-16,0 0-688 0,0 0-144 0,11 1-32 16,-1 1-1840-16,-10-2-368 0,10-3-80 0,1 3-10592 15</inkml:trace>
  <inkml:trace contextRef="#ctx0" brushRef="#br2" timeOffset="136567">29631 12355 4607 0,'0'0'192'0,"0"0"64"0,10 5-256 0,-10-5 0 0,0 0 0 0,0 0 0 0,11 6 5312 0,-11-6 1008 15,0 0 208-15,0 0 32 0,0 0-4352 0,0 0-864 16,0 0-192-16,2 12-16 0,-2-12-304 31,-1 12-64-31,-3-4-16 16,4-8 0-16,-8 9-208 0,-1-1-32 0,1-2-16 16,1 1 0-16,-1-1-272 0,0 1-48 0,0-2-16 0,8-5 0 0,-9 5 48 0,2 0 16 15,7-5 0-15,-7 7 0 0,7-7-96 0,-7 6-128 0,7-6 176 0,0 0-176 0,0 0 240 0,0 0-64 16,0 0-16-16,0 0 0 0,0 0-160 0,0 0 0 0,5 8 0 15,-5-8 0-15,0 0 0 0,8 8 0 0,-8-8 0 16,0 0 0-16,0 0 0 0,8 8 0 0,-8-8 0 0,5 10 0 16,-5-10 0-16,4 12 0 0,-1-3 0 0,-2 3 0 15,-2-3 0-15,1-9-144 0,-2 12 144 0,1-1-208 16,-2 0 208-16,2-3 0 0,-1 2 192 0,0-1-192 16,1 0 0-16,-2 2-256 0,-1-1 32 0,2-1 0 15,2-9-144-15,-4 13-16 0,-1-1-16 0,-1-1 0 31,6-11-320-31,-5 7-64 0,5-7-16 0,0 0 0 0,0 0-2144 0,0 0-448 16,0 0-64-16,0 0-32 0</inkml:trace>
  <inkml:trace contextRef="#ctx0" brushRef="#br2" timeOffset="136820.24">29809 12136 14735 0,'0'0'640'0,"0"0"160"0,0 0-640 0,0 0-160 16,0 0 0-16,-2 13 0 0,2-13 5056 0,-1 15 992 16,-1 0 192-16,2 0 32 0,2 4-5024 0,-2 0-1008 15,-2-1-240-15,2 3 0 0,0 0 0 0,0 1 0 16,0 2 0-16,0 0 0 0,-1-1 0 0,1-1 0 16,0 0 0-16,0 1 0 0,-1-2 0 0,-1-1 0 15,2-1 0-15,-2 1 0 0,-1 1 0 0,2-6 0 16,0-2 0-16,-1 0 0 0,1 2 0 0,1-2-320 15,1-5 64-15,-1-8 16 16,0 0-2000-16,0 0-416 0</inkml:trace>
  <inkml:trace contextRef="#ctx0" brushRef="#br2" timeOffset="137000.91">29643 12445 26719 0,'0'0'1184'0,"0"0"240"0,0 0-1136 0,0 0-288 0,0 0 0 0,0 0 0 15,0 0 3264-15,0 0 576 0,0 0 128 0,0 0 32 16,0 0-3120-16,0 0-624 0,10-4-128 0,-10 4-128 16,12-2 0-16,-2 0 0 0,1 0-128 0,-1 2 128 15,2 0-640-15,-2 0-32 0,1 0 0 0,-11 0 0 16,10-1-2256-16,2 1-448 0</inkml:trace>
  <inkml:trace contextRef="#ctx0" brushRef="#br2" timeOffset="137190.29">29957 12476 3679 0,'0'14'320'0,"0"-3"-320"0,0 0 0 0,-3 0 0 0,-1 2 7152 0,2 0 1360 15,0-1 256-15,1 1 64 0,-2 1-6496 0,2-1-1312 16,1-1-256-16,0-2-48 0,0 1 64 0,0-2 16 16,0 0 0-16,0-9 0 0,0 0-544 0,3 8-96 15,-3-8-32-15,0 0 0 0,0 0-400 0,0 0-96 16,0 0-16-16,0 0 0 15,8-7-2672-15,-8 7-528 0,2-17-128 0,2-2 0 0</inkml:trace>
  <inkml:trace contextRef="#ctx0" brushRef="#br2" timeOffset="137380.6">30010 12237 23951 0,'0'0'2128'0,"0"0"-1696"0,-10 0-432 0,1 0 0 16,9 0 4112-16,0 0 752 0,-11 4 128 0,11-4 48 15,0 0-4016-15,0 0-816 0,0 0-208 0,0 0 0 16,0 0-384-16,0 0-160 0,0 0-32 0,0 0 0 31,0 0-2112-31,8 9-448 16,-8-9-64-16</inkml:trace>
  <inkml:trace contextRef="#ctx0" brushRef="#br2" timeOffset="137718.57">30218 12442 13823 0,'0'0'1216'0,"0"0"-960"0,0 0-256 0,0 0 0 0,0 0 3712 0,0 0 704 15,5-9 144-15,-1 2 32 0,-3-2-2416 0,2 1-464 16,-1-1-112-16,0 1 0 0,-1 2-368 0,0-1-64 15,0-2-16-15,1 3 0 0,-2 6-512 0,0 0-96 0,0 0-32 16,0 0 0-16,0 0-192 0,0 0-32 0,-8-2-16 0,0 5 0 16,-1 4-64-16,0 2-16 0,-3 2 0 0,2 2 0 15,-1 2-48-15,1 0-16 0,-1 4 0 0,2 0 0 16,1 1 96-16,1 1 16 0,-1 1 0 0,3-3 0 16,-1 5-64-16,2-6-16 0,4 2 0 0,0-1 0 15,0 3-160-15,3-3 0 0,0-5 0 0,1 3 128 16,-1-4-128-16,3 0 0 0,0-3 0 0,1-2 0 15,-7-8 0-15,10 5-320 0,1-2 48 0,0-2 16 16,1-1-544 0,1-2-96-16,0-3-32 0,1-2 0 0,3-2-2720 0,2-2-528 15</inkml:trace>
  <inkml:trace contextRef="#ctx0" brushRef="#br2" timeOffset="140949.26">30935 11356 3679 0,'0'0'320'16,"0"0"-320"-16,0 0 0 0,0 0 0 15,0 0 2624-15,0 0 448 0,0 0 80 0,0 0 32 0,0 0-2448 0,0 0-480 16,0 0-112-16,0 0-16 0,0 0 736 0,0 0 144 16,0 0 16-16,0 0 16 0,0 0 432 0,0 0 64 15,0 0 32-15,0 0 0 0,0 0-160 0,0 0-16 16,0 0-16-16,0 0 0 0,0 0-480 0,0 0-80 16,0 0-32-16,0 0 0 0,0 0-272 0,0 0-64 15,0 0-16-15,0 0 0 0,0 0-160 0,0 0-16 16,0 0-16-16,0 9 0 0,0-9 128 0,0 0 16 15,-4 11 16-15,4-11 0 0,-6 7 80 0,6-7 16 16,-7 7 0-16,7-7 0 0,-8 9 16 0,8-9 0 16,-7 7 0-16,-1-4 0 0,-2 3-16 0,1-1 0 15,9-5 0-15,-9 6 0 0,0 0-96 0,1-1-16 16,-1 0 0-16,1 2 0 0,0-1-192 0,-1 2-32 16,-1-2-16-16,0 4 0 0,3-4-144 0,-1 4 0 15,-3 1 0-15,4-1 128 0,0-1-128 0,0 1 0 0,1-1 0 0,-1 0 128 16,1 0-128-16,1 0 192 0,-1 0-192 0,1 3 192 15,0 0-64-15,1 1-128 0,0 1 192 0,-1-1-64 16,1 4 48-16,2-1 0 0,-1-2 0 0,0 2 0 16,-1 2-48-16,2 1 0 0,-1 0 0 0,1-1 0 15,0-1-128-15,1 1 0 0,-2-1 0 0,2-1 0 16,1-1 0-16,0 1 0 0,0 1-192 0,0 0 192 16,0-1 0-16,0 1 0 0,0 1 0 0,0 0 0 15,1 0 0-15,-1 3 0 0,0-4 0 0,0 3 0 16,-1 2 0-16,1 0 0 0,0 1 0 0,0 2 0 15,0-4 0-15,1 1 0 0,2-2 128 0,0-1-128 16,-2-2 0-16,1 2 128 0,2-4-128 0,2 0 0 0,-1-2 160 16,0 0-160-16,0-2 192 0,2 0-192 0,1 1 0 0,-1-2 0 15,1 0 0-15,3 1 0 0,0 1 0 0,0-1 0 16,-1-2 0-16,1 3 0 0,2-1 0 0,0 0 0 16,-2-2 0-16,1 3 0 0,0-1 0 0,0-2 0 15,1 0-144-15,-2-3 144 0,0 3-352 0,-2-2 16 16,1-2 0-16,0 0 0 15,-1-1-432-15,-9-4-96 0,0 0-16 0,10 3 0 16,-10-3-2256-16,0 0-448 0</inkml:trace>
  <inkml:trace contextRef="#ctx0" brushRef="#br2" timeOffset="143485.19">31240 11742 5519 0,'0'0'496'0,"0"0"-496"0,0 0 0 0,0 0 0 16,0 0 5664-16,0 0 1040 0,0 0 208 0,0 0 32 15,0 0-5296-15,0 0-1072 0,0 0-192 0,0 0-64 0,0 0-96 0,0 0-32 16,0 0 0-16,0 0 0 0,0 0 0 0,0 0 0 16,0 0 0-16,0 0 0 0,-7 9 496 0,1-2 80 15,-3-2 32-15,2 3 0 0,2 1-160 0,-2 2-16 16,-1 2-16-16,-1 2 0 0,0-1-352 0,0 3-64 15,1 4 0-15,-2 1-16 0,-2 4-176 0,0-1 0 16,-1 2 0-16,3 5 0 0,-3 0 0 0,2-2 0 16,2 0-128-16,1 0 128 0,3-2 0 0,3 0 0 15,-2-3 0-15,4 0 0 0,2-6 0 0,1 0 0 16,-3-4 0-16,5 0 0 0,6-1 0 0,-1-4 0 16,-1-2 0-16,3-3 0 0,2-1 0 0,1-2 0 15,-1-2 0-15,3-2 0 0,1-2 160 0,-1-1-160 16,-1-3 192-16,1-2-192 0,1-3 0 0,0-1 0 15,0-2 0-15,1-2 0 0,-1-3 144 0,1 0-144 16,2 0 0-16,-1-1 144 0,-1 0 48 0,0-4 16 0,-1-2 0 0,-1-2 0 16,-1-1 16-16,-6 0 0 0,-4-1 0 0,5 1 0 15,3 1-32-15,-3 0-16 0,-7 0 0 0,-1 1 0 16,3 3-48-16,-4 2 0 0,-6-5 0 0,0 5 0 16,-1 2 0-16,-3 4-128 0,-1 2 192 0,0 2-64 15,0-2-128-15,1 3 0 0,2 2 144 0,-3 2-144 16,-3 1 0-16,-1 3 0 0,0 1 0 0,0 0 0 15,0 1 0-15,1 0-160 0,2 0 160 0,-1 0 0 16,2 2 0-16,-1 1-128 0,-1 4 128 0,2-3 0 16,9-1-432-16,-9 2-16 0,-2 2-16 0,4 2 0 15,7-6-1984-15,-7 6-400 0,1 1-80 0</inkml:trace>
  <inkml:trace contextRef="#ctx0" brushRef="#br2" timeOffset="143880.6">31178 11919 12895 0,'0'0'576'0,"0"0"112"0,0 0-560 0,-7-4-128 0,7 4 0 0,0 0 0 16,0 0 3792-16,0 0 736 0,0 0 144 0,0 0 16 16,0 0-3408-16,0 0-672 0,0 0-144 0,0 0-16 15,0 0 112-15,0 0 16 0,9 9 16 0,0-2 0 16,1-2 112-16,-1 2 32 0,-1 0 0 0,3 1 0 15,0 0-352-15,-2 0-80 0,-2 0-16 0,1-2 0 16,0 1-160-16,-2-1-128 0,1 2 192 0,-7-8-192 16,5 8 128-16,-5-8-128 0,0 0 0 0,0 0 0 15,0 0 0-15,0 0-272 0,0 0 16 0,9 1 16 16,-9-1-2240-16,9-2-448 0,-1-4-80 0,1 0-10304 16</inkml:trace>
  <inkml:trace contextRef="#ctx0" brushRef="#br2" timeOffset="144760.26">31185 11403 3679 0,'0'0'320'0,"0"0"-320"0,-9 3 0 0,9-3 0 0,-9 1 3472 0,9-1 624 15,0 0 128-15,-9 5 32 0,-1-4-2160 0,10-1-432 16,0 0-96-16,0 0-16 0,-7 2-16 0,7-2-16 15,0 0 0-15,0 0 0 0,0 0-560 0,0 0-96 16,0 0-32-16,0 0 0 0,0 0-480 0,11-3-96 16,0-2-32-16,-1 1 0 0,1 1-48 0,-1 2-16 0,0-4 0 0,2 2 0 15,0 1-160-15,0-1 0 0,1 0 144 0,0 2-144 16,1-2 0-16,2 1 128 0,-1 1-128 16,2-3 0-16,-1 1 0 0,2 0 0 0,2 3 0 0,-2-1 0 15,-2 0 0-15,-3-1 0 0,-3 0 0 0,3 1 0 16,4-1 0-16,-3 1 0 0,-3 1 0 0,3-3 0 15,4 2 0-15,-3 0 0 0,-3-1 0 0,-2 1 0 16,0 0 0-16,-10 1 0 0,0 0 0 0,0 0 128 16,11-1-128-16,-11 1 128 0,0 0-128 0,0 0 128 15,0 0 48-15,0 0 16 0,0 0 0 0,0 0 0 16,0 0 256-16,0 0 48 0,0 0 16 0,-5-7 0 16,-1 2-128-16,0 1-32 0,-2 0 0 0,8 4 0 15,-8-5-80-15,-2 0-16 0,-5-2 0 0,5 2 0 16,4 1-48-16,-5 0-16 0,-2-1 0 0,1 0 0 0,12 5-192 0,-10-6 128 15,-3 2-128-15,-1 1 0 0,-2-1 0 0,3 1 0 16,0 0 0-16,1 1 0 0,2 0 0 0,1 1 0 16,-1 0 0-16,1-2 0 0,9 3 0 0,-9-1 0 15,9 1-160-15,0 0 160 16,0 0-544-16,0 0-32 0,0 0 0 0,0 0 0 16,0 0-1984-16,0 0-416 0,0 0-80 0</inkml:trace>
  <inkml:trace contextRef="#ctx0" brushRef="#br2" timeOffset="145202.29">31858 11289 11967 0,'0'0'1072'0,"0"0"-864"0,0 0-208 0,0 0 0 15,0 0 3008-15,-6-5 576 0,6 5 96 0,0 0 32 0,0 0-2128 0,0 0-432 16,0 0-64-16,0 0-32 0,0 0 160 0,0 0 48 16,0 0 0-16,0 0 0 0,0 0-304 0,0 0-64 15,2 15-16-15,-4-2 0 0,1 1-480 0,1-2-80 16,-1 2-32-16,0 0 0 0,-2 2-288 0,2 1 128 16,1-3-128-16,-3 2 0 0,-1-6 0 0,0 1 0 15,2-1 0-15,0 2 0 0,0-3 0 0,0 2 0 16,1-4 0-16,0 1 0 15,-2 7-640-15,2-6-64 0,1-9-32 0,0 0 0 16,0 0-1616-16,0 0-320 0,-1 9-64 0</inkml:trace>
  <inkml:trace contextRef="#ctx0" brushRef="#br2" timeOffset="145428.6">31723 11330 20271 0,'0'0'1792'0,"0"0"-1424"0,0 0-368 0,0 0 0 16,0 0 3056-16,0 0 528 0,9-7 128 0,1 3 0 16,-1-1-2816-16,1 4-576 0,-1-2-128 0,2 1 0 15,-2-2 48-15,5 1 16 0,4 3 0 0,-2-2 0 16,-2-1 0-16,2-4 16 0,2 2 0 0,1 0 0 16,-1 2-80-16,0-2 0 0,0 1-16 0,1 0 0 15,-1 2-176-15,-4-1 0 0,-2-1 0 0,1 3 0 16,3-2-1712-16,-5 2-208 0,-11 1-64 0,0 0-7680 15,15 0-1552-15</inkml:trace>
  <inkml:trace contextRef="#ctx0" brushRef="#br2" timeOffset="145872.87">32538 11958 3679 0,'0'0'320'0,"0"0"-320"0,-4-9 0 0,0 3 0 15,4 6 7040-15,0 0 1328 0,0 0 272 0,-1-11 48 16,0 3-6576-16,1 8-1328 0,0 0-256 0,0 0-48 16,-7-4-16-16,7 4 0 0,-9 2 0 0,0 2 0 15,-1 1-64-15,-1 3-16 0,1 2 0 0,-1 3 0 16,-2 0 208-16,0 4 48 0,-1 0 0 0,-2 4 0 15,-2 4-368-15,2 1-64 0,2 1-16 0,-2-1 0 0,-1 3-192 0,0-2 0 16,2 1 0-16,-1-5 0 0,0 1 0 16,2-3 0-16,0-3 0 0,1-3 0 15,1 1-320-15,0-4-144 0,-1-2-48 0,3-3 0 16,2-3-1536-16,8-4-304 0,-9-2-64 0</inkml:trace>
  <inkml:trace contextRef="#ctx0" brushRef="#br2" timeOffset="146093.23">32257 11980 37199 0,'0'0'1648'0,"0"0"336"0,0 0-1584 16,0 0-400-16,0 0 0 0,0 0 0 0,1 12 464 0,3 0 16 0,1-2 0 16,0 2 0-16,0 1-224 0,2 0-32 0,1 0-16 0,1 2 0 15,0 1-208-15,1 3 0 0,2-5 0 0,1 2 0 16,0-3 0-16,2 0 0 0,-4-1 0 15,2-1 0-15,2-3-160 0,-4 0-32 0,-1 0 0 0,-3-2 0 32,-7-6-2368-32,8 7-496 0,-8-7-80 0</inkml:trace>
  <inkml:trace contextRef="#ctx0" brushRef="#br2" timeOffset="147305.22">32258 11724 5519 0,'0'0'496'16,"0"0"-496"-16,0 0 0 0,0 0 0 0,0 0 3872 0,0 0 672 16,0 0 144-16,0 0 32 0,0 0-3216 0,0 0-640 0,0 0-128 0,0 0-32 15,12 0 112-15,-12 0 16 0,0 0 0 0,0 0 0 16,9-4-432-16,-9 4-80 0,0 0 0 0,8-3-16 15,-8 3 720-15,7-6 160 0,-7 6 32 0,7-6 0 16,-7 6-16-16,5-6 0 0,0-1 0 0,-5 7 0 16,6-10-368-16,-6 10-80 0,6-7-16 0,-6 7 0 15,0 0-464-15,5-6-80 0,-5 6-32 0,0 0 0 16,0 0-160-16,0 0 0 0,0 0 0 0,7-5 0 16,-7 5 0-16,0 0 0 0,0 0 0 0,0 0 0 15,0 0 0-15,0 0 128 0,0 0-128 0,0 0 0 16,0 0 128-16,8-7-128 0,-8 7 128 0,0 0-128 15,0 0 192-15,0 0-64 0,7-6 0 0,-7 6 0 16,0 0-128-16,0 0 0 0,0 0 144 0,0 0-144 0,0 0 0 16,0 0 144-16,0 0-144 0,0 0 0 0,11-4 240 0,-11 4-64 15,0 0-16-15,0 0 0 0,9-6 32 0,-9 6 16 16,0 0 0-16,10-3 0 0,-2-4-64 0,0 3-16 16,-8 4 0-16,12-4 0 0,-3 0-128 0,0 0 160 15,0 0-160-15,-9 4 160 0,12-3-160 0,-2-1 0 16,1 1 0-16,-1 3 128 0,-10 0-128 0,12-4 0 15,-12 4 0-15,12-1 0 0,-2-3 0 0,-10 4 0 16,0 0 0-16,12 0 0 0,-2-1 0 0,-10 1 128 16,0 0-128-16,0 0 0 0,9-4 0 0,-9 4 128 15,0 0-128-15,0 0 0 0,10-7 0 0,-10 7 0 16,0 0 128-16,0 0-128 0,0 0 0 0,5-6 0 16,-5 6 0-16,0 0 128 0,1-9-128 0,-1 9 128 15,0 0-128-15,0 0 128 0,0 0-128 0,0 0 0 16,0 0 144-16,0 0-144 0,0 0 0 0,0 0 0 0,0 0 0 0,0 0 128 15,0 0-128-15,0 0 0 0,0 0 0 0,0 0 0 16,0 0 0-16,0 0 0 0,0 0 0 0,0 0 0 16,0 0 0-16,0 0 0 0,0 0 0 0,0 0-128 15,0 0 128-15,0 0 0 0,0 0 0 0,0 0 0 16,0 0 0-16,0 0 0 0,0 0 0 0,0 0 0 16,0 0 0-16,0 0 0 0,0 0 0 0,0 0 0 15,0 0 0-15,0 0 0 0,0 0 0 0,0 0 0 16,0 0 0-16,0 0 0 0,0 0 0 0,0 0 0 15,0 0 0-15,0 0 0 0,0 0 0 0,0 0 0 16,0 0 0-16,0 0 0 0,0 0 0 0,0 0 0 16,0 0 0-16,0 0 0 0,0 0 0 0,0 0 0 0,0 0 0 0,0 0 0 15,0 0 0-15,0 0 0 0,0 0 0 0,0 0 0 16,0 0 0-16,0 0 128 0,0 0-128 16,0 0 0-16,0 0 0 0,0 0 0 0,0 0 0 0,0 0 0 15,0 0 0-15,0 0 0 0,0 0 0 0,0 0 0 16,0 0 0-16,0 0 0 0,0 0 0 0,0 0 0 15,0 0 0-15,0 0 0 0,0 0 0 0,0 0 0 16,0 0 0-16,0 0 0 0,0 0 128 0,0 0-128 16,0 0 128-16,0 0-128 0,0 0 192 0,0 0-16 15,0 0-16-15,0 0 0 0,0 0 48 0,0 0 16 16,0 0 0-16,0 0 0 0,0 0 32 0,-5-7 0 16,-2 1 0-16,7 6 0 0,0 0 32 0,0 0 16 15,-11-8 0-15,3 1 0 0,8 7-48 0,-7-8-16 16,-1 2 0-16,8 6 0 0,-10-7-16 0,2 1 0 15,2-1 0-15,-1 1 0 0,-2 1-32 0,4-1 0 0,5 6 0 16,-7-7 0-16,-1 0-192 0,1-1 176 0,7 8-176 16,-7-6 160-16,2 0-160 0,1 3 0 0,4 3 0 15,-4-10 0-15,0 4 0 0,4 6 0 0,-1-8 0 0,1 8 0 16,-4-9 0-16,3 1 0 0,1 8-176 0,0-8 176 16,0 8-352-16,0 0 16 0,0-8 0 0,0 8 0 31,0 0-368-31,0 0-80 0,0 0-16 0,0 0 0 15,4-7-1568-15,-4 7-320 0,0 0-64 0,0 0-15536 0</inkml:trace>
  <inkml:trace contextRef="#ctx0" brushRef="#br2" timeOffset="147971.97">32657 11210 12207 0,'-11'-17'528'0,"2"9"128"0,-4 0-528 0,3 2-128 0,3-1 0 0,-2 1 0 15,-3-1 768-15,2 1 112 0,1-1 16 0,2 2 16 16,7 5-624-16,-7-8-128 0,-4 0-32 0,5 3 0 15,6 5 816-15,-7-5 144 0,-1 0 48 0,8 5 0 16,0 0 48-16,-10-2 16 0,-1-1 0 0,4 0 0 16,7 3-176-16,0 0-16 0,0 0-16 0,-11 0 0 15,2 1-32-15,9-1 0 0,0 0 0 0,0 0 0 0,-9 3 16 0,9-3 0 16,0 0 0-16,0 0 0 0,0 0-128 16,0 0-16-16,6 12-16 0,2-3 0 0,0-1-240 0,2 2-32 15,2-1-16-15,0 3 0 0,-2 0-160 0,3 2-48 16,3 2 0-16,4 3 0 0,3 2-32 0,1 1-16 15,-4 0 0-15,1 2 0 0,1 0-128 0,-1 1-16 16,-1 1-128-16,-1 3 192 0,-2-3-192 0,-1 5 144 16,-3 6-144-16,0 1 128 0,-1 2-128 0,0 1 160 15,-1-1-160-15,0 0 160 0,-2 2 80 0,-1-3 16 16,-2-1 0-16,3 1 0 0,0 2 0 0,-1 4 0 16,-3-2 0-16,2 0 0 0,1 3-256 0,-4 1 0 15,-3 2 0-15,-1-2 0 0,-3-4-384 0,-1-6 48 16,-3-5 0-16,-1-2 0 0,-4-2 576 0,-1-2 112 0,-3-1 32 15,1-1 0-15,-2 0-384 0,1-2 0 0,-2-1 0 16,-2-4 0-16,0 2-176 0,-1-6-96 0,-4-1-32 0,0-5 0 31,0-2-2800-31,2-5-560 0</inkml:trace>
  <inkml:trace contextRef="#ctx0" brushRef="#br0" timeOffset="167585.44">24455 12525 9327 0,'0'0'400'0,"0"0"112"0,0 0-512 0,0 0 0 0,-6 7 0 0,6-7 0 16,0 0 128-16,0 0-128 0,0 0 0 0,0 0 0 15,0 0 0-15,0 0-192 0,0 0 16 0,0 0 0 32,0 0-336-32,0 0-80 0,0 0-16 0,0 0-2704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00.9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6678 12362 57 0,'0'0'0'0,"0"0"0"0,0 0 0 0,0 0 0 15,0 0 148-15,0 0 25 0,0 0 5 0,0 0 1 16,0 0-105-16,0 0-21 0,0 0-4 0,0 0-1 16,0 0-12-16,0 0-4 0,4 0 0 0,-4 0 0 15,0 0-16-15,7-6-4 0,0 6-1 0,0-3 0 16,-7 3-3-16,3-6-8 0,-3 6 12 0,7 0-4 15,4 0 20-15,-11 0 3 0,0 0 1 0,7-3 0 16,4-4 1-16,-4 7 1 0,-7 0 0 0,14 0 0 16,-4-3 2-16,-6-3 0 0,3 6 0 0,-7 0 0 15,14 0-13-15,-7-3-3 0,-7 3 0 0,11 0 0 0,-1-7-1 16,1 7-1-16,-1 0 0 0,1 0 0 16,0 0 8-16,3 0 2 0,-11 0 0 0,8 0 0 0,-1 0 8 15,1 0 1-15,0-6 1 0,-4 6 0 16,3 0-27-16,-3-3-11 0,-7 3 8 0,11 0-8 0,3 0 10 15,-7 0-10-15,4 0 12 0,-1 0-12 0,-3 3 8 0,4-3-8 16,3 6 0-16,-11-6 0 0,5 0 0 0,6 0 0 16,-11 0 0-16,4 0 0 0,-7 0 0 0,11 0 0 15,3 0 0-15,-11 0 0 0,4 7 0 0,-7-7 0 16,0 0 0-16,15 0-9 0,-8 0 9 0,0 0 0 0,3 0 0 0,1 0 0 16,-4 0 0-16,-7 0 0 0,0 0 0 0,0 0 8 15,0 0 2-15,7 0 1 0,4-7 0 0,-11 7 0 16,0 0 2-16,0 0 1 0,7 0 0 0,3 0 0 15,-10 0-6-15,0 0 0 0,7-6-8 0,-7 6 12 16,11 0-3-16,-11 0-1 0,0 0 0 0,0 0 0 16,0 0-8-16,0 0 12 0,0 0-12 0,0 0 12 15,0 0 41-15,0 0 9 0,-11-3 2 0,11-3 0 16,-7 3-100-16,7 3-19 0,-3-10-4 0,-1 4-1 16,-3 3 48-16,4-3 12 0,3-4 0 0,-7 4 0 15,-1 3 0-15,5-3 0 0,-4 2 8 0,7-2-8 16,-7 6 0-16,3-3 0 0,-6-3 0 0,6 6 0 15,-3-3 8-15,4-4-8 0,-8 7 8 0,4-3-8 16,0-3 0-16,0 6 0 0,-4-6 0 0,4 2 8 0,-3 4-8 0,-1 0 0 16,0-6 8-16,1 3-8 0,3 3 0 15,-4 0 8-15,1-6-8 0,3 6 0 0,-4 0 0 0,4-3 0 16,-7 3 0-16,7-7 0 0,0 7 0 0,0-9 0 16,-4 9 0-16,4-9 8 0,0 5-8 0,0-2 0 15,0 0 0-15,3 3 8 0,-3-4-8 0,7 7 0 16,0 0 0-16,-3-9 0 15,-1 6-28-15,4-3-1 0,-3-4 0 0,3 7-566 16,0 3-113-16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16.6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19713 11462 921 0,'0'0'82'0,"0"0"-66"0,0 0-16 0,0 0 0 16,0 0 112-16,0 0 18 0,0 0 4 0,0 0 1 16,-3-3-95-16,-1-3-20 0,1 6-3 0,3 0-1 15,0-6-6-15,0 6-2 0,-7-3 0 0,7-4 0 16,0 7 8-16,0 0 2 0,0-3 0 0,0 3 0 16,0 0 10-16,0 0 1 0,0 0 1 0,0 0 0 15,0 0 15-15,0 0 3 0,0 0 1 0,0 0 0 16,0 0-9-16,0 0-1 0,0 0-1 0,0 0 0 15,7 3-4-15,-4 4-1 0,-3-7 0 0,11 3 0 16,-1 3 7-16,-3-6 2 0,4 0 0 0,-4 6 0 16,4-3-6-16,-4-3-2 0,0 0 0 0,0 0 0 15,0 0-13-15,3 0-2 0,-3 0-1 0,1 0 0 16,-8 0-10-16,10 7-8 0,1-7 9 0,-1 3-9 16,1-3 0-16,-4 0 0 0,4 0-13 0,-4 6 4 15,3-6 9-15,1 3-10 0,-4 4 10 0,3-7-10 0,1 3 10 16,0-3 0-16,-4 0 0 0,3 0 0 0,1 0 14 15,-1 0 5-15,1 0 1 0,0 0 0 0,-4 0-20 0,3 0 0 16,1-3 0-16,-1 3 0 0,-3 0 12 0,0 0-12 16,0 0 12-16,-3-7-12 0,-4 7 13 0,7-3-4 15,-7 3-1-15,7 0 0 0,-7 0-8 0,7 0 0 16,-7 0 0-16,11-6 0 0,-11 6 0 0,0 0 0 16,10 0 0-16,-10 0 0 0,0 0-13 0,7 0 1 15,-7 0 1-15,7-3 0 0,-7 3 11 0,4-7 8 16,-4 7-8-16,0 0 11 0,0 0-11 0,7-3 10 15,-3-3-10-15,-1-3 10 0,-3 9 10 0,0-7 3 0,0 7 0 16,0-9 0-16,0 6-7 0,0-3 0 0,0-4-1 0,0 1 0 16,-3 2-7-16,3 4 0 0,-4-3-8 0,1-3 12 15,-1 5-12-15,0-2 0 0,1 3 0 0,-1-3 0 16,4 6 0-16,-3-3 0 0,-4-4 0 16,3 7 0-16,-3-9 0 0,0 9 0 0,0-6 0 0,4 3 0 15,-8 3 0-15,4-7 0 0,0 7 0 0,0 0 0 16,-4-3 0-16,4 3 0 0,0-6 0 0,0 3 0 15,4-4-19-15,-4 7-3 0,3-3-1 0,0-3-759 16,1-3-152-16</inkml:trace>
  <inkml:trace contextRef="#ctx0" brushRef="#br0" timeOffset="1330.54">20701 11767 288 0,'0'0'25'0,"0"0"-25"16,0 0 0-16,0 0 0 0,0 0 169 0,0 0 29 15,0 0 6-15,0 0 0 0,0 0-113 0,0 0-23 16,0 0-5-16,0 0-1 0,0 0-22 0,0 0-4 15,7 0 0-15,0 6-1 0,4-6-3 0,-11 0-1 16,7-6 0-16,3 6 0 0,1-4 7 0,-4-2 2 16,4 6 0-16,-4 0 0 0,0 0 12 0,-7 0 2 15,0 0 1-15,0 0 0 0,14 0-28 0,-7 0-6 0,3 0-1 0,-3 0 0 16,4 0-20-16,0 0 0 0,-1 0 0 0,1 0 0 16,-1 0 8-16,-3 0-8 0,4 0 10 0,3 0-10 15,-3 0 16-15,-1-3-4 0,4-3 0 0,-3 6 0 16,0 0 5-16,-1-6 1 0,-3 2 0 0,4 4 0 0,-4 0-18 0,3-6 0 15,-10 6-13-15,0 0 5 16,8 0 20-16,-8 0 5 0,0 0 1 0,0 0 0 0,0 0-6 0,0 0 0 0,0 0-1 0,0 0 0 16,7 0-11-16,-7 0 0 0,0 0-12 0,3 0 12 15,-3 0-10-15,0 0 10 0,0 0 0 0,0 0-9 16,7 0 9-16,-7 0 0 0,0 0 0 0,7-3 0 16,0-3 0-16,-7 6 8 0,7 0-8 0,-7 0 8 31,4-10-8-31,-4 10 12 0,3-3-4 0,-3 3 0 15,0 0 17-15,0-6 4 0,4-4 1 0,-4 1 0 16,0 9 13-16,0 0 2 0,0 0 1 0,0 0 0 0,-4-9-15 0,1 2-3 16,-1 4-1-16,4 3 0 0,0 0-15 0,-10-6-4 15,3 6 0-15,0 0 0 0,0-3-8 0,0 3 0 16,-1 0 0-16,1 0 0 16,7 0-28-16,0 0-8 0,-3-6-2 0,3 6 0 15,-4 0-136-15,1-10-27 0</inkml:trace>
  <inkml:trace contextRef="#ctx0" brushRef="#br1" timeOffset="8619.81">5422 12212 288 0,'0'0'25'0,"0"0"-25"0,0 0 0 0,0 0 0 0,-3 9 129 0,3-9 21 16,0 0 4-16,0 0 1 0,0 0-121 0,0 0-24 15,0 0-10-15,0 0 8 0,0 0 2 0,0 0 0 16,0 0 0-16,0 0 0 0,0 0 26 0,0 0 6 16,0 0 1-16,-11 0 0 0,11 0 12 0,0 0 2 15,0 0 1-15,0 0 0 0,0 0 3 0,0 0 1 16,0 0 0-16,0 0 0 0,0 0 2 0,0 0 1 16,0 0 0-16,0 0 0 0,0 0-39 0,0 0-8 15,0 0-2-15,0 0 0 0,0 0-16 0,0 0 0 16,0 0-11-16,0 0 11 0,0 0-12 0,0 0 4 0,0 0 8 15,0 0-13-15,0 0 13 0,0 0 0 16,0 0 0-16,0 0 0 0,0 0 17 0,11-9-3 0,-8 9-1 0,4-10 0 16,0 10 0-16,0 0 0 0,4-6 0 0,-8 3 0 15,5 3 0-15,-1 0 0 0,3-6 0 0,-3 6 0 16,4 0-1-16,3 0 0 0,-11 0 0 0,8-3 0 16,0 3-4-16,-1-7 0 0,-3 7-8 15,4-3 12-15,-1 6-12 0,1-6 8 0,3 3-8 16,-3-6 0-16,-4 6 15 0,7 0-3 0,-4 0-1 0,-2 0 0 15,2 6-3-15,1-6-8 0,-4-6 12 0,7 6-4 16,-4 0 8-16,5 0 0 0,-5-3 1 0,-3 3 0 16,0-6-17-16,4 6 10 0,-1 0-10 0,5 0 8 15,-15 0-8-15,10 0 0 0,-3 0 0 0,-7 0 8 16,0 0-8-16,11 0 0 0,-1-4 0 0,1 4 0 0,-1 0 0 0,1 0 0 16,-4 0 0-16,0 0 0 0,4 0 0 15,-4 0 0-15,-7 0 0 0,10-6 0 16,1 6 8-16,-4 0-8 0,-7 0 12 0,11-6-4 0,3 3 7 0,-7 3 1 15,0-7 0-15,-7 7 0 0,10 0-4 0,-6 0-1 16,3-3 0-16,-7 3 0 0,7-6-1 0,-3 3 0 16,3-3 0-16,-7 6 0 0,0 0 0 15,0 0 0-15,7-3 0 0,-7 3 0 0,0 0 3 0,0 0 1 16,0-7 0-16,0 7 0 0,0-9-6 0,0 9 0 16,-7-10-8-16,3 10 12 0,1-9-12 0,3 9 9 15,-4-6-9-15,-3 6 8 0,7-3-8 0,-11-4 0 0,11-2 0 16,-7 9 0-16,0-9 0 0,0 5 0 0,4-2 8 0,3-3-8 15,-11 9 0-15,4-7 0 0,0 4 0 16,0-3 0-16,3 6 0 0,-6-3 0 0,3-3 0 0,3 6 8 16,1-3-8-16,-8-4 0 0,4 7 0 0,0-3 8 15,0-3 11-15,-4 6 1 0,4 0 1 0,0 0 0 16,-3-6-21-16,-1 6 0 0,4-4 0 0,-11 4 0 16,8 0 0-16,3 0 0 0,-7 0 0 0,3 0 0 15,4 0 0-15,4 0 0 0,-5 0 0 0,8 0 0 16,0 0-120-16,0 0-29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0:44.0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31669 15274 15663 0,'-5'3'1392'16,"3"-3"-1120"-16,-1 3-272 0,3-3 0 0,2 0 0 0,-1 0-272 0,1 0 48 0,0 2 16 15,1 0-448-15,0 1-96 0,0 0-16 0,0 0 0 16,-1-2 768-16,1 2 0 0,-2-1 0 0,0-1 0 16,2-1 128-16,1-1-128 0,-1-1 192 0,2-2-192 15,0 1 1584-15,0 0 208 0,1-2 32 0,-1 0 16 0,0-1-288 0,0-1-48 16,-1 1-16-16,0 0 0 0,-2 0-208 0,1-3-32 15,-1 2-16-15,0 1 0 16,2-4 384-16,-1 1 80 0,-1-1 16 0,2-2 0 16,-2-4-496-16,2 1-112 0,1 1-16 0,-3-2 0 15,2-2-400-15,0-1-96 0,-2-1-16 0,1-2 0 16,-1 0-208-16,-1-3-48 0,2-3-16 0,-2-1 0 16,0 1-304-16,-1-4 160 0,0 1-160 0,-2-2 128 0,-1 0-128 0,1 0 0 15,0-2 0-15,-1-2 0 0,-1 2 0 0,3-3 0 16,0 0 0-16,1-3 0 0,0-2 128 0,-1 1 0 15,2-2 0-15,0 2 0 0,-1 4 32 0,1-3 0 16,1 0 0-16,-2 0 0 0,1 3-16 0,0 4 0 0,0 1 0 0,1 5 0 16,0 3 0-16,-1 0 0 0,3 6 0 0,0-4 0 15,-1 5 0-15,1-2 0 0,2 3 0 0,-2-1 0 16,2 4-144-16,0-2 128 0,2 1-128 0,-1 1 128 16,-1 1-128-16,2 0 0 0,0-2 0 0,0 3 0 15,-1-2 0-15,-1-1 0 0,1 2 0 0,-2-3 0 16,0 1 0-16,-2-1 0 0,0 2 0 0,-2-3 0 0,-1 1 0 15,-3 2 0-15,2-2 0 0,-2 1 0 0,-1 2 0 0,-1-2 0 16,0 1 0-16,0 0 0 0,0 0 0 0,1 2 0 16,1-3 0-16,-1 2 0 0,3 2 0 0,-1-1 0 15,2 1 0-15,2 0 0 0,-1 2 0 0,0-3 0 16,3 2 0-16,-2 0 0 0,3 0 0 0,-1-1 0 16,1 0 0-16,-1 2 0 15,2-3 0-15,-2 2 0 0,-1 1 0 0,1-1 0 0,0 0 0 0,-3 0 0 16,1-1 0-16,-2 0 0 0,2 0 0 0,-4 0 0 15,1 0 0-15,-1 1 0 0,-1 0 160 0,-1-2-160 0,0 2 192 16,-1 0-192-16,0 1 144 0,1 3-144 0,0-1 0 16,2 0 144-16,-1 5-144 0,2-2 0 0,1 2 0 0,-1-1 0 15,2 2 0-15,-1 1 0 0,0 0 0 0,1 0 0 16,-1 0 0-16,0 4 0 16,0-2 0-16,0-2 0 0,0 0 0 0,0 0 0 0,-6 20 0 0,1-11 0 15,-1 0 0-15,-1 4 0 0,-2 3 0 0,-2 0 0 16,-2 0 0-16,-1 3 0 0,-4 0 0 0,1 0 0 15,0 2 0-15,-2-5 0 0,2 1 0 0,-1 1 0 0,4-5 0 16,0 2 0-16,2 1 0 0,1-3 0 0,2-1 0 16,3 2 0-1,2-2 0-15,2-2 0 0,-1-2-128 0,3 0 128 0,0 1 0 0,3-6 0 0,-1 1-240 0,3-2 32 16,0-2 0-16,1-3 0 0,1-2 48 0,2-3 16 16,1 0 0-16,0-5 0 0,1 0 144 0,0-3 0 15,0 0 0-15,0-5 0 0,1 2 0 0,-3-1 0 16,1-2 0-16,-1 2 0 0,0-1 0 0,-2-1 0 15,2 0 0-15,-2-3 0 16,2 3 0-16,-1-1 0 16,0 4 0-16,1-2 0 0,0 2 0 0,0 3 0 0,1 2 0 0,1 2 0 15,-1 2 0-15,1 1 0 0,-1 3 0 0,1 5 0 16,0-1 0-16,0 2 0 0,2 2 0 0,-2 2 0 16,0 3 128-16,0 4 16 0,2-1 0 0,-2 3 0 15,-1-1 64-15,-1 2 16 0,-1-2 0 0,-1 0 0 16,1 1-48-16,-2 0-16 0,1 0 0 0,-2-1 0 15,1 2-32-15,-2-2 0 0,1 3 0 0,0-5 0 16,-1 2-128-16,-1-2 0 0,2-1 0 0,2 0 0 16,-1 1-480-16,4-1-128 0,1-3-32 15,5 4-19584-15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99">14214 8017 4607 0,'0'0'192'0,"0"0"64"0,0 0-256 0,0 0 0 0,0 0 0 0,0 0 0 15,0 0 1376-15,0 0 224 0</inkml:trace>
  <inkml:trace contextRef="#ctx0" brushRef="#br3" timeOffset="100">14189 7994 2751 0,'0'0'256'15,"0"0"-256"-15,0 0 0 0,0 0 0 16,-6-2 2704-16,6 2 496 0,0 0 112 0,-8-1 16 0,2-1-1472 15,6 2-272-15,-6-3-64 0,6 3-6784 16,-7-1-1360-16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8T00:48:36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28462 5310 21183 0,'-3'-10'1888'0,"3"1"-1504"16,0 7-384-16,0 2 0 0,0 0 480 0,0 0 32 0,0-4 0 0,0 0 0 0,-1-2 768 0,1 4 176 0,0 4 16 0,-1 4 16 15,0 2-448-15,-2 4-80 0,1 4-32 0,-2 2 0 16,0 1-608-16,-2 4-112 0,0 1-16 0,-3 2-16 15,0 5 144-15,0 1 48 0,-1-1 0 0,-1 1 0 16,1 3 80-16,-3 6 32 0,1 1 0 0,-2 7 0 16,-1 6 32-16,-1 2 0 0,-1 2 0 0,0-2 0 0,3-6-128 15,-3 0-32-15,1 5 0 0,0 1 0 16,1 0-32-16,1 0-16 0,3-3 0 0,0 1 0 16,4-2-112-16,-2-3-32 0,3 0 0 0,0 1 0 15,2 1-160-15,-1 1 0 0,1 0 0 0,-1-5 0 16,3-1 0-16,-3 0 0 0,1 4 0 0,-2-4 128 15,0-1 32-15,-2-2 0 0,2 2 0 0,-1 0 0 16,-2 1-160-16,2-4 160 0,-1-4-160 0,1 1 160 16,1-4-16-16,-1 1 0 0,1-1 0 0,-1 3 0 0,2-3-144 0,-1 1 128 15,0-4-128-15,1-1 128 0,0-1-128 0,0-3 0 16,1-2 0-16,0 1 0 0,1-1 0 16,-1-1 0-16,0-3 0 0,-1 0 0 0,0-2 0 0,0 1 0 0,-2-1 0 15,0-1 0-15,-1-1 0 0,-1-1 0 16,1 1 0-16,-1-2 0 0,0 0 0 0,0-4 0 15,1 1 128-15,0-3-128 0,1-1 0 0,1 0 0 0,2-2 0 0,1-3 128 16,-1 1-128-16,2-5 0 16,0 1 144-16,1-2-144 0,0 1 0 0,0-2 0 15,-1-2 0-15,0-1 128 0,-1 0-128 0,1-6 0 16,-2 1 0-16,-1-4 128 0,0 0-128 0,-1-5 0 0,0-1 128 0,-3-6-128 16,1-1 128-16,-1-5-128 0,-1-3 128 0,0-5-128 15,-1-3 0-15,2-1 128 0,1 3-128 0,0 0 0 0,1 4 0 16,1 1 0-16,0 5 0 15,-1-1 0-15,2 8 0 0,0-1 0 0,1 5 0 0,-3 0 0 16,2 3 0-16,0 3 0 0,1 2 0 16,-1 3 0-16,1 4 0 0,0 3 0 0,0 2 0 0,1 0 0 15,0 4 0-15,0 2 0 0,0 0 0 0,2 4 128 16,0 2-128-16,1 3 0 0,1 5 0 0,1 2 128 16,1 3-128-16,1 0 0 0,0 7 0 0,3-3 0 15,-2 2 0-15,2 4 0 0,2 3 0 0,1 3 0 16,-1-4 0-16,4 2 0 0,-1-5 0 0,3-2 0 0,0-1 0 0,1-2 0 15,0-3 0-15,0-4 0 0,0 0 0 0,-1-1 0 16,0 1 0-16,-2-2 0 0,1-1 0 16,-3-1 0-16,0-2 0 0,-1 0 0 0,-1-3 0 0,-1-1 0 15,2 2 0-15,-2-4 0 0,-1-4 0 16,-1-4 0-16,1 0 0 0,-2-6 0 0,-1-4 0 0,3-3 144 0,-1-2-16 0,1-7-128 16,2-7 448-16,2-5-32 15,5-13 0-15,3-6 0 0,2-8-208 0,3-8-32 16,5-6-16-16,2-5 0 0,1-2-160 0,0 2 0 15,1 5 0-15,-2 3-13504 16,2 7-2704-16</inkml:trace>
  <inkml:trace contextRef="#ctx0" brushRef="#br0" timeOffset="1">28365 4494 11055 0,'-2'-2'976'0,"2"1"-784"0,-1 1-192 0,1-2 0 0,-2 0 816 0,1 2 112 15,0-2 32-15,-3-1 0 0,-1 0 944 0,-1-1 192 16,-3 2 32-16,1 2 16 0,-1 0-960 0,-2 0-192 0,1 3-32 0,-2 2-16 15,-2 1-496-15,-1 1-112 0,0 0-16 16,-1 2 0-16,0 1 304 0,0 2 48 0,0-2 16 0,0 3 0 16,0 2-48-16,-1 4 0 0,1-3 0 0,-1 2 0 15,5 2-448-15,0-4-192 0,2 0 128 0,2 0-128 16,2 2 256-16,3-1-48 0,1 0 0 0,1-1 0 16,4 1 352-16,0-4 64 0,2 2 16 0,3 1 0 15,0-6-432-15,3 2-80 0,2-3 0 0,2 1-128 16,1-3 256-16,2-1-48 0,1 1-16 0,1-2 0 15,-1-4-64-15,1-1-128 0,0-1 176 0,-2-2-176 16,1-3 128-16,-3 0-128 0,0-4 0 0,-1 0 0 16,-1-2 368-16,-2 2 16 0,2-5 0 0,-2-1 0 15,0-3-192-15,-1-1-16 0,1-2-16 0,-3 5 0 16,-1 1 112-16,-2-1 32 0,0-7 0 0,-1 2 0 0,-1 2-304 0,-3-2 0 16,-1-3 0-16,-1-1 0 0,-3 1 0 0,-2 3 0 15,0 0-128-15,-4 2 128 0,1 5 0 0,-2 2 0 16,0 4-128-16,-1 3 128 0,0 3 0 0,0 3 0 15,0 3 0-15,1 0 0 0,-2 6-144 0,1 0 144 16,1 2-128-16,0 4 128 16,0-2-1408-16,-1 5-192 0,4 1-32 0,0 0-13952 15</inkml:trace>
  <inkml:trace contextRef="#ctx0" brushRef="#br0" timeOffset="2">28678 4772 22111 0,'-5'-3'976'0,"1"3"208"0,2 0-944 0,1 3-240 0,1-2 0 0,0 2 0 0,0-3 688 0,0 1 80 0,0 4 32 0,0 5 0 0,0 0 224 0,-2 4 64 15,2 2 0-15,0 1 0 0,0-1-928 0,2 2-160 16,-2-2 0-16,1 3 0 16,0-3-144-16,0 0 144 0,-1-1 0 0,0-4 0 15,0 1-144-15,0-2 144 0,0-1 0 0,-1-3-144 16,0-2-672-16,1 1-128 0</inkml:trace>
  <inkml:trace contextRef="#ctx0" brushRef="#br0" timeOffset="3">29073 4311 2751 0,'-5'0'256'0,"0"0"-256"0,2 1 0 0,2 1 0 16,0-2 480-16,-1 3 48 0,-1-3 16 16,-5 3 0-16,0 0-352 0,-3 2-192 0,-1 0 192 0,3 1-192 0,1 0 304 0,2-2-48 15,0 2-16-15,1 0 0 0,0 0 752 0,1-2 160 16,2 2 16-16,-2 1 16 0,2-1 736 0,-1 0 160 16,1 0 32-16,-2 0 0 15,1 4 64-15,1-4 32 0,-1 4 0 0,2-4 0 16,-1 4-1040-16,0-1-208 0,1 2-32 15,0-2-16-15,0 1-464 0,0 0-112 0,1 1-16 0,-2-1 0 0,1-3-320 0,1 2 144 16,-1 1-144-16,0-2 0 0,1-2 0 0,0 1 0 0,-2-4 0 16,4 0 0-1,-2-2 0-15,2-2 0 0,1-2 0 0,0 0 0 16,2-2 176-16,0-2-176 0,4-2 160 0,1-1-160 16,2-4 592-16,0 3 32 0,2 1 0 0,-2 0 0 0,1 4-496 0,-1 0-128 0,2 0 0 0,1 2 0 15,-1 0 0-15,1 2 0 16,0 2 0-16,1 2 0 0,0-1 0 15,-2 2 0-15,-1 1 0 0,0 2 0 0,-2-3 0 0,-1 2 0 16,-3-1 0-16,1 2-128 0,0 1 128 0,0-1 0 0,-1 1 0 0,-1 2 0 16,-1-3 0-16,0 1 0 0,-1 3 0 0,0 1 0 0,-3-1 0 15,-1 0 0-15,-1 3 0 0,-1 0 0 16,-1 2 0-16,-3 1 0 16,-1 0 0-16,0 0 0 0,-3 2 0 0,0-1 0 15,-1-1 0-15,-1 1 0 0,-3 3 0 0,-1-1 128 0,1-1-128 0,-2-2 0 0,0-2 0 16,0 1 0-16,1-3 0 0,-1-1 0 0,-1 0-240 0,1-1-112 15,-1-2-32-15,-1 0-9152 32,2-5-1824-32</inkml:trace>
  <inkml:trace contextRef="#ctx0" brushRef="#br0" timeOffset="4">28991 4324 35935 0,'-7'3'3200'0,"4"0"-2560"0,3 0-512 0,3-3-128 0,0 1 192 0,2 2 0 0,0-1 16 0,1 2 0 0,4-2 480 0,4 2 80 16,4 0 32-16,3-2 0 0,3-2-544 0,2-2-96 15,5-2-32-15,1-2-11920 16,5 0-2400-16</inkml:trace>
  <inkml:trace contextRef="#ctx0" brushRef="#br0" timeOffset="5">450 11692 37775 0,'-11'-3'3360'0,"2"3"-2688"0,4 3-544 0,4-3-128 0,1 1 0 0,-4 2 160 0,-3 0-160 0,-7 0 160 16,-2 3-1104-16,-3 1-208 0,1 2-64 0,2 1 0 15,4-1 16-15,2-3 0 0,2 1 0 0,4-1 0 16,1 1 432-16,1-5 96 0,0 2 16 0,4-3 0 0,-1 0 656 0,0 0 304 15,2 2-32-15,0-2 0 0,0 2 1136 0,0-1 208 16,4-2 48-16,0 1 16 0,3 2-400 0,2-3-64 0,3 0-32 0,4-3 0 16,2 0-448-16,2-1-96 0,4-2 0 0,1-4-16 15,1 1-368-15,3-3-80 0,3-2-16 0,1 2 0 0,1-1-160 0,-2 0 128 16,-3 2-128-16,0 3 128 16,3-2-128-16,-1 4 0 15,-2 4 0-15,-1-2-176 0,-1 4 176 0,-4-2 0 0,-1 2 0 0,-4 2 0 16,-3 2 0-16,-3-2 0 0,-1 2 0 0,-2 0 0 0,-2 2 0 0,-1-2 0 15,-3 0 0-15,-1 0 0 0,-2 2 0 0,-1-2 144 16,-1 2-16-16,-1-2-128 0,-3 1 176 0,0 1-176 16,-2-2 160-16,-1 2-160 0,-4 0 0 0,-1 2 128 15,-4-2-128-15,-1 2 0 0,-3 2 0 0,-1-1 0 16,-1 1 0-16,0-3 0 0,-2 2 0 0,0 1-128 16,0 2 128-16,-2 1 0 0,1 3 0 0,-4-1 0 0,2 2 0 0,0 1 144 31,2 1-144-31,0-1 0 0,4-4-160 0,1 1 160 0,1-1 0 0,-3 0 0 0,-1 0 0 0,0 1 0 15,2-2 0-15,4 2 0 0,4-1 0 0,2-2 0 16,1 1 0-16,2 0 0 0,-2 2 0 0,1 1 0 31,0 3 0-31,0-2 0 0,1 4 0 0,0-2 0 16,0-1 0-16,0-1 0 0,2-2 0 0,1-2 0 0,2-4 0 16,-1-1 0-16,2 1 0 0,0-3 0 0,0 1 320 0,1 2-32 15,1-1-16-15,-1 2 0 0,0 0-112 0,1 3-32 16,-1-3 0-16,0-1 0 0,-1 3-128 0,1-5 0 15,-1 2 0-15,-1-2 0 0,1 2 128 0,-1-3 0 16,-2 0 0-16,0 0 0 0,1 0 96 0,-1-1 16 16,0 0 0-16,0 1 0 0,1-2 48 0,-1 0 16 15,2 1 0-15,0-5 0 0,1 4 112 0,2-4 32 16,1 0 0-16,0 1 0 0,2-1-144 0,1 0-32 16,1 2 0-16,4-2 0 0,3 3-80 0,2 0 0 15,4 0-16-15,2 1 0 0,0-2-32 0,4-2 0 16,2 0 0-16,1 0 0 0,3-2-144 0,0 2 128 0,1-3-128 15,-1 2 128-15,-3 1-128 0,2 0 0 0,2 4 0 0</inkml:trace>
  <inkml:trace contextRef="#ctx0" brushRef="#br0" timeOffset="6">893 6640 30399 0,'12'-8'2704'0,"-1"2"-2160"0,-1 2-544 0,-2 1 0 0,-1 2 144 0,4-1-144 15,8-2 0-15,10-5 144 16,12-3-144-16,4 2 0 0,3 0 0 0,-4 0 0 15,-2-1 0-15,-1 4 0 0,0-3 0 0,0 4 0 16,0-3 560-16,0 3 128 0,1 2 16 0,0-2 16 16,0 0-160-16,0-1-48 0,-3 1 0 0,0 3 0 0,-4-4-64 15,0 1-32-15,-3 3 0 0,-2 0 0 0,-5 3 64 16,-2 0 16-16,-3 4 0 0,-4 1 0 0,-2 1-112 0,-5 1 0 0,-2 2-16 0,-4-3 0 16,-3 4-192-16,-2 0-48 15,-4 2 0-15,-5 2 0 0,-7 3 0 0,-4 1 0 16,-5 3 0-16,-5-2 0 0,-5 6-128 0,-7 0 0 0,-3 1 0 15,-5 5-176-15,-1 1 32 0,1-1 0 16,3-2 0-16,2-1 0 0,2-2 144 0,4-4 0 0,4 3-144 0,3-3 144 16,2 0 0-16,1 0 0 15,2 3 0-15,3-5 128 0,5-2-128 0,0 2 0 16,1 2 0-16,2-1 0 0,3-1 0 0,3-1 0 16,2-3 0-16,2-1 0 0,5 1 240 0,0-3-48 0,4 2 0 0,2-1 0 0,3 1 0 15,2-2-16-15,1 2 0 16,4-2 0-16,2-4 16 0,3 1 16 0,3-4 0 0,3 1 0 15,2-6-32-15,3 1-16 0,6-2 0 16,1-3 0-16,-3-1-160 0,3 1 160 0,2-3-160 16,1 0 160-16,0 0-160 0,-2-1 0 0,-1 0 0 0,-1 1 0 0,-1 0 0 0,-3-3 0 15,0 2 0-15,-1-2 0 16,1-1 144-16,1 0-144 0,-2 2 160 0,2-2-160 16,0 0 0-16,1-1 0 0,1 1 0 0,-5 0 0 15,-4 4 0-15,0-3-128 0,-2 4 128 0,-2-1 0 16,-1 4-480-16,-4-2-32 0</inkml:trace>
  <inkml:trace contextRef="#ctx0" brushRef="#br0" timeOffset="7">2403 6660 37775 0,'-3'-4'3360'0,"2"1"-2688"0,2 0-544 0,3 3-128 0,1-2 608 0,1 1 96 0,4-6 0 0,5 1 16 15,6-4-1104 1,5-1-240-16,3 1-32 0,1 2-16 0,-2 3 544 0,0 0 128 0,0 3 0 0,-2 0 0 15,0-2 0-15,-1 4 0 0,-2 0 0 0,0 0 0 16,-2 0 0-16,-2 0 0 0,0-2 0 0,-1 2 0 16,1-3-320-16,-2 2 32 0,1-4 0 0,-2 1 0 15,-3 1-928-15,2-1-192 16,2-2-48-16,2 0-13472 0</inkml:trace>
  <inkml:trace contextRef="#ctx0" brushRef="#br0" timeOffset="8">2378 6947 41471 0,'0'1'1840'0,"1"2"368"0,2-1-1760 0,2-2-448 0,1 1 0 0,1-1 0 15,4 0 0-15,5 0 0 0,12 0-224 0,9-1 80 16,8-1 144-16,5-4-128 0,1-1 128 0,-2-1-128 16,-1-2-160-16,-2 2-32 0,-1-1 0 0,-5 2 0 31,-4-1-1200-31,-4 1-240 0,-2 4-48 0,-3-3-13984 0</inkml:trace>
  <inkml:trace contextRef="#ctx0" brushRef="#br0" timeOffset="9">3525 6350 26719 0,'-2'-3'2368'0,"2"0"-1888"0,1-1-480 0,-1 4 0 0,1-3 832 0,1 3 64 0,-1-3 0 0,-1-4 16 0,1 3 320 0,-1-3 64 15,1 4 16-15,1 1 0 0,-1 0-784 0,0 2-144 16,0 0-48-16,-1 2 0 0,2 0-160 0,-2 1-48 16,-2 2 0-16,2 1 0 0,0 2 240 0,-2 1 32 15,1 0 16-15,-2 1 0 0,-1 6 48 0,2 3 16 16,-1 3 0-16,1 3 0 0,1 6-96 0,1-1-32 16,0 2 0-16,-1-1 0 0,2 0-160 0,0-2-16 15,1 2-16-15,2 0 0 0,1-1-160 0,1-6 128 16,0 1-128-16,2-6 128 0,1-3-128 0,-1-3 160 0,1-3-160 15,0-4 160-15,-1-1-16 0,2-3 0 0,0-4 0 0,0 0 0 16,1-4-144-16,1-4 0 0,1 0 144 16,2-5-144-16,-1 2 0 0,1-5 0 0,0 1-192 15,-3 1 64 1,2 1-272-16,-3 1-48 0,-1 2-16 0,0 0 0 0,1 2 208 0,-1 1 64 0,1 5 0 0,0 1 0 16,-1 4 192-16,0 1-192 0,0 5 192 0,-1 3-192 15,0-1 192-15,1 4 160 0,0 3-32 0,1-1 0 16,-1 1-128-16,1 0 160 0,1 0-160 0,-1-1 160 15,-1 1-160-15,1-4 160 0,0-2-160 0,-1 0 160 0,1-4-160 0,0 0 0 16,1-2 0-16,1-1 0 0,-1-2 192 0,2-1-64 16,0 0 0-16,1-1 0 0,0-2 128 0,0-1 32 0,0 2 0 0,0-2 0 31,0 0-64-31,-1 2-16 0,1-4 0 0,-1 0 0 0,1-2-32 0,-1 2-16 16,1-3 0-16,-1 1 0 0,-2 0-32 0,-1-4 0 15,2 2 0-15,-2-5 0 0,0 2 96 0,-1-4 16 16,0-1 0-16,-2-4 0 0,1-1-32 0,-1 1 0 15,-2-3 0-15,-1-7 0 0,0-2-208 0,-2-7 144 16,0 0-144-16,-1-3 128 0,1-3-128 0,-2 0 128 0,1 1-128 0,0 1 128 16,0 11-496-16,-2 0-96 31,1 6-32-31,-2 2 0 0,1 7-128 0,-2 3-16 0,0 6-16 0,1 2 0 16,-1 4-496-16,1 4-112 0</inkml:trace>
  <inkml:trace contextRef="#ctx0" brushRef="#br0" timeOffset="10">4670 6786 41471 0,'-4'-3'1840'0,"0"3"368"0,1 0-1760 0,2 1-448 0,1 1 0 0,1 2 0 0,2 0 128 0,-1 4-128 0,2 2 0 0,1 6 128 0,0 5-128 0,1 2 0 16,-1 3 0-16,0 1 0 15,-3 2-576-15,0 2 16 0,-1-1 0 0,-2 3 0 16,-3 2-1152-16,-1-3-224 0,-2 3-48 0,-1-4-16 16,1-3-640-16,-1 1-128 0</inkml:trace>
  <inkml:trace contextRef="#ctx0" brushRef="#br0" timeOffset="11">5832 5948 28559 0,'-3'-3'2544'0,"1"1"-2032"0,0 2-512 0,2 0 0 0,0 2 512 0,-1-2 16 0,0 0 0 0,-3 0 0 0,-3 3-80 0,-2 2-32 0,-2 1 0 0,-3 5 0 16,0-1 176-16,-4 4 48 0,0 2 0 0,-3 1 0 15,-2 3-448-15,-3 2-64 0,-1 3-128 0,-2 3 176 16,-1 1 224-1,-3 0 48-15,-2 5 16 0,-2 2 0 0,1 1 192 0,-1-5 48 16,1 2 0-16,-2-1 0 0,-1 1-320 0,1 1-48 16,1-1-16-16,6-3 0 0,5-5-320 0,3-3 0 0,3-1 0 0,4-1-128 0,5-5 128 0,2-4 0 31,5-4 0-31,3-5 0 16,2-1-816-16,2-5-128 0,0-3-16 0,2-4-15744 0</inkml:trace>
  <inkml:trace contextRef="#ctx0" brushRef="#br0" timeOffset="12">5149 6015 39615 0,'-6'-7'1760'0,"2"4"352"0,2 0-1680 0,0 1-432 16,4 1 0-16,0 1 0 0,1 1 0 0,3-1 0 0,2 2 128 0,7 1-128 15,4 0-192-15,2 4-64 16,2-1 0-16,0 6-16 15,0 4 272-15,2 4 0 0,0 5 0 0,-1 3 0 16,0 7 0-16,-1 3 0 0,-2 4 0 0,-1 4 0 16,-4-4 0-16,-1 3-128 0,-3 2 128 0,-2-3 0 15,-2-1-144-15,-1-3 144 0,-2 1-208 0,1-4 80 16,0-5-832 0,1-4-144-16,0-3-48 0,2 0 0 0,-1-5 128 0,3-4 0 0,-1-4 16 15,0-2-8464-15,0-1-1712 0</inkml:trace>
  <inkml:trace contextRef="#ctx0" brushRef="#br0" timeOffset="13">6112 6685 39615 0,'-2'0'3520'0,"-1"4"-2816"0,2-2-560 0,1-1-144 15,1 2 432-15,-1 0 48 0,0 6 16 16,0 3 0-16,0 8-496 0,0 1 0 0,0 3-208 0,3 1 64 16,-1-1 144-16,2 5 0 0,0-1 0 0,-1 1 0 15,1 3 0-15,0-4-160 0,-2-3 160 0,1 1-160 16,-1-1-48-16,1 1-16 0,-1 2 0 0,-1 0 0 15,1-3-128-15,-2-5-32 0,2-1 0 0,1-6 0 32,2-2-576-32,-1-3-128 0,5-3-32 0,4-5-14864 0</inkml:trace>
  <inkml:trace contextRef="#ctx0" brushRef="#br0" timeOffset="14">6743 5891 40543 0,'-3'10'3600'0,"3"2"-2880"0,2-2-576 0,0-4-144 0,1 2 0 0,0 3 160 0,2 11-160 0,3 13 160 0,4 10-160 0,3 12 0 16,1 3 0-16,1-3 0 15,-1-7-352-15,0-5 0 0,-1-4 0 0,-2-4 0 32,-1-4-1120-32,-3-2-240 0,-1-3-32 0,-1-5-8880 0,-4-1-1792 0</inkml:trace>
  <inkml:trace contextRef="#ctx0" brushRef="#br0" timeOffset="15">6613 6325 45151 0,'0'-4'4016'0,"3"-2"-3216"0,0 2-640 0,3 2-160 15,3-2 0-15,1-1 0 0,7-2 0 0,9-8 0 16,10-4-304-16,6 0-80 0,5 0-32 0,0-1 0 31,1-1-16-31,1 2 0 0,-1-1 0 0,-1-1-12240 16,-3 2-2464-16</inkml:trace>
  <inkml:trace contextRef="#ctx0" brushRef="#br0" timeOffset="16">7398 5850 43311 0,'-1'0'3840'0,"0"0"-3072"0,1 4-608 0,1-2-160 15,2 2-224-15,0 0-80 16,2 4-16-16,3 6 0 16,3 7 32-16,2 7 0 0,2 5 0 0,0 1 0 15,-1 1 288-15,-3 1 0 0,0 1-128 0,-1-3 128 0,-3 1-272 0,-2 0 0 0,-1-6 0 0,-4 0 0 31,0-4-288-15,-3-7-48-16,0-2-16 0,-1-3 0 0,0-4 496 0,1-2 128 0,1-1 0 0,1-6 0 16,0 0 240-16,2-4 112 0,2 2 32 0,-1-7 0 0,4-1-208 0,2-4-48 15,0-2 0-15,1-2 0 16,0-1-448-16,-1-3-112 0,2-4-16 0,-1 4 0 16,-1 5-32-16,1 3-16 0,1 2 0 0,-3 3 0 15,2 4 144-15,1 4 32 0,-1 3 0 0,0 4 0 0,1-2 320 0,2 2 0 0,0 3 0 0,1-2 128 0,1 2-128 0,1-3 160 16,1 2-160-16,1 0 160 0,1-2-160 0,-1 1 0 31,0-1 0-31,1-2 0 0,-1 2 192 0,1 2 16 0,2 0 0 0,0 0 0 16,0 2 672-16,0 0 128 15,-1 3 16-15,1-5 16 0,-1 3-512 0,-1 0-96 16,0-1-32-16,-1-3 0 0,-1 2-208 0,-1-2-64 0,1-4 0 0,-3 0 0 0,0-1-128 0,-1-4 0 16,-2 2 0-16,0-6 0 0,0 2 240 0,0-5-48 15,-2-1 0-15,0-2 0 0,-1-4 128 0,-2-5 0 16,0-1 16-16,-2-2 0 15,-1-3 96-15,-1-3 16 0,1-1 0 16,-2-7 0-16,1-9-176 0,1-6-16 0,1-2-16 16,-1-5 0-16,1-1-240 0,-1-1-160 0,1 8 32 0,-1 3 0 31,2 7-960-31,-2 7-192 0,2 8-48 0,0 5 0 16,1 6-1680-16,-2 6-352 0,1 6-64 0,1 2-11424 0</inkml:trace>
  <inkml:trace contextRef="#ctx0" brushRef="#br0" timeOffset="17">8516 6189 38703 0,'1'-6'1712'0,"1"-2"352"0,0 3-1648 0,2 2-416 0,-1-1 0 0,2 2 0 0,0-2 304 0,4-2-32 0,6-4 0 0,3-5 0 16,6-1-272-16,2-3 0 0,1 3 0 0,-3 0-144 16,-2 0-192-16,-4 4-48 15,0 2 0-15,-5 1 0 0,0-1 0 0,-5 4-16 16,0 2 0-16,-3 2 0 0,-2-1 208 0,-1 6 64 16,-1-3 0-16,-2 6 0 0,-2 0-64 0,-2 4-16 0,-1 3 0 0,-4 3 0 15,0 0 480-15,-1 5 112 0,-4 5 0 0,-1 5 16 16,-1 1-192-16,-2 2-32 0,-2 5-16 15,2-2 0-15,1-5-160 0,2-1 0 0,3-3 0 0,0 1 0 16,5-7 144-16,-1 4 48 0,1-1 16 0,1-2 0 16,1-2 368-16,1 1 64 0,1-3 0 0,2 1 16 0,2-5-400 15,1-2-64-15,4-3-32 0,0 1 0 16,2-1 96-16,3 0 32 0,0 0 0 0,2-1 0 16,2 1-112-16,1-3-32 0,0 2 0 0,1-1 0 15,1 0 80-15,3-2 16 0,0 0 0 0,1 0 0 16,1-3-48-16,0-3 0 0,3 0 0 0,-2-3 0 0,1-1-400 0,-3 0-96 15,0-3-16-15,-4 0 0 16,-2-3-704 0,-3 0-160-16,1 2-32 0,-4-5-16688 0</inkml:trace>
  <inkml:trace contextRef="#ctx0" brushRef="#br0" timeOffset="18">9758 5263 23039 0,'0'2'2048'0,"-2"-2"-1648"0,2 1-400 0,-1 2 0 0,1 1 2992 0,-1 1 512 0,0 2 96 0,-3 5 32 0,-2 4-2624 0,-4 6-528 16,-2 3-96-16,-5 5-32 16,-2 5-224-16,-2 2-128 0,-3 0 128 0,-1 5-128 15,-2 3 0-15,-1 4 0 0,-3 2 0 0,0 1 0 16,0-2 432-16,1-3 16 0,2-2 0 0,-1-4 0 16,1-3-192-16,2-3-16 0,0-2-16 0,0-3 0 15,-1 1-224-15,1-9-192 0,2-4 48 0,3-4-17520 16</inkml:trace>
  <inkml:trace contextRef="#ctx0" brushRef="#br0" timeOffset="19">9001 5431 43311 0,'1'-7'1920'0,"-1"2"384"0,1 3-1840 0,1 0-464 0,0 2 0 0,3 2 0 0,0-2 288 0,4 2-32 15,5 0-16-15,6 4 0 0,6 0-496 0,3 3-112 16,0 2-16-16,1 4 0 0,1 4 384 0,0 3-176 16,2 6 176-16,2 4-128 0,2 6 128 0,1 4-208 15,2-2 80-15,-1 5 128 0,2-2-208 0,-1-1 80 16,-3-5 128-16,-1-4-208 0,-3-5 64 0,-2-3 16 16,-1-3 0-16,-4-2 0 15,0-4-272-15,-3-1-48 0,2-2-16 0,-4-4-11504 0,-3-2-2288 16</inkml:trace>
  <inkml:trace contextRef="#ctx0" brushRef="#br0" timeOffset="20">10038 6065 34095 0,'-5'-3'3024'0,"3"-4"-2416"0,1 1-480 0,2 4-128 0,0-2 288 0,0-2 32 0,2-4 16 0,-2-7 0 16,2-7-1440-16,2-3-304 0,2 1-48 0,0 4-16 15,4 2 128-15,1 1 32 0,0 7 0 0,0 0 0 16,3 2 1456-16,-1 4 304 0,2-3 48 0,0 5 16 0,0 1 1296 0,1 0 272 31,-1 3 48-31,2 3 16 0,-1-2-1072 0,-1 4-224 0,0 1-32 0,-2 0-16 0,-1 4-544 0,-2 0-96 16,1 0-32-16,-4 2 0 15,0 3-128-15,-3 1 0 16,-3 0 0-16,-2 4 0 0,-4 2 0 0,-4 3-176 0,-1 0 48 16,-5 1 0-16,-4 5 0 0,-4 3 0 0,-3 1 0 0,-1-2 0 0,-4 4 320 0,1 0 64 0,-1 2 0 15,4-7 16 1,6-6-48-16,3-3-16 0,3 0 0 0,3-7 0 16,4 0 352-16,1-3 64 0,2 2 16 0,3-2 0 15,-1-4-144-15,4 1-32 0,0 0 0 0,4-1 0 16,2-2-464-16,2-2 0 0,2 1 0 0,3-4 0 0,5 0-256 0,3-6-80 0,3-1-32 0,4-2 0 31,2-3-464-31,4-2-80 16,2-4-32-16,2-5-16592 0</inkml:trace>
  <inkml:trace contextRef="#ctx0" brushRef="#br0" timeOffset="21">10859 5083 43311 0,'-3'2'1920'0,"-2"-1"384"0,1 5-1840 0,3-2-464 0,1 2 0 0,1 3 0 16,0-2-400-16,2 8-176 0,0 7-48 0,2 15 0 0,2 5 624 0,1 9 0 0,1 0 0 0,0 2 0 15,-1-2-176-15,0 2 176 0,-1-3-128 0,-1 1 128 32,0-4-624-32,1-2-32 0,-1-4-16 0,0-2 0 15,-1-2-800-15,-1-6-176 0,-1-5-16 0,0-4-16 0,-2-3-368 16,0-3-64-16,0-4 0 0,-1-2-10160 0</inkml:trace>
  <inkml:trace contextRef="#ctx0" brushRef="#br0" timeOffset="22">10623 5563 46079 0,'-5'0'2048'0,"2"0"400"0,0 0-1952 0,3-2-496 16,3 2 0-16,3-1 0 0,4 1 0 0,2-4 0 15,8-1-208-15,7-3 64 16,6-4-608-16,4 0-112 0,1-4-32 0,-3 1 0 15,-2 2-1328-15,-5 2-272 0,-2 0-48 0,-4 1-16 0</inkml:trace>
  <inkml:trace contextRef="#ctx0" brushRef="#br0" timeOffset="23">11230 4753 35935 0,'-3'0'3200'0,"1"4"-2560"0,1-2-512 0,2 2-128 15,3 2 1152-15,-1 1 224 0,0 5 32 0,2 5 16 0,1 8-1296 0,2 6-128 16,1 7-272-16,-3-1 64 16,-1 5-192-16,0 2-48 0,-2 0 0 0,-1 2 0 15,-2 3-512-15,-3 2-96 0,-1 0-32 0,-1-4 0 16,0-3 496-16,1-3 80 0,-1-3 32 15,-2 0 0-15,1-3 1344 0,1-4 272 0,2-2 48 0,0-3 16 0,1-4-336 0,2-1-64 16,2-5-16-16,-1 0 0 0,2-3-352 0,2-6-80 16,0 2-16-16,1-6 0 15,1 1-336-15,2-4 144 0,1-1-144 0,0-5 0 0,1-1 0 16,-1-2-176-16,1-4 0 0,-1-5 0 0,0-1 32 0,0-4 0 16,-1-6 0-16,1-6 0 0,-1 1 144 0,2-4 0 0,0-2 0 15,2 4 0-15,1-1 176 0,1 7 64 16,1 6 16-16,0 1 0 0,3 5-96 0,-2 2-16 15,2 6 0-15,-1-1 0 0,0 3 112 0,0 5 0 16,1 3 16-16,-1 1 0 0,1 1-272 0,-3 4 0 0,-1 1 128 0,-2 0-128 16,0 4 0-16,-2 3 0 15,0-2 0-15,-1 4 0 0,-1 3 0 0,0-1-176 16,0 5 176-16,-1-4-160 0,-1 0 160 0,2 6 0 16,-1 3 0-16,2 1 0 0,-2-3 256 0,-1 2 0 15,-1-2-16-15,-2-1 0 0,-2-1 144 0,-2-1 16 16,-1-1 16-16,-4-2 0 0,-2 1-32 0,-4-2 0 0,-3-2 0 15,-3-1 0-15,-4-2-192 0,-3-1-32 0,-4-3-16 0,-4-4 0 16,-5-2-144-16,-6-2 0 0,-4-8 0 0,-3-4 0 16,-1-5-320-16,-8-7-112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8T00:49:24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18045 4619 10127 0,'-2'-4'896'0,"-1"0"-704"0,1 0-192 0,-1 4 0 0,1 0 1664 0,-1-1 288 0,-2 0 64 0,-5-5 16 15,-3 2-352-15,-5-2-64 0,-4 0-16 0,-4 1 0 16,0 1-368-16,-3 0-80 0,-2 1 0 0,-3 0-16 16,3 1-640-16,-2 0-128 0,-2 0-32 0,1-2 0 15,4 1-336-15,-5-2 0 0,-3-3 0 0,-4 2 0 16,2 0 0-16,0 0 128 0,-6-3-128 0,-5 5 0 16,-3-2 512-16,-6 2 48 0,1-2 0 0,-3 0 0 0,3-3-112 15,-3 3 0-15,-1-1-16 0,-4 3 0 0,-2-2 64 0,-3 3 16 16,2-3 0-16,-2 2 0 0,0 1-208 0,-2 0-48 15,1 1 0-15,-1 4 0 0,1 2-80 0,1 0-32 16,7-2 0-16,-2 2 0 0,0 2 208 0,-1 3 32 16,-4 1 16-16,0 2 0 0,-3 0-400 0,0 1 0 15,2-3 0-15,5 2 0 0,1 0 0 0,-1 2 0 16,-1 2 0-16,0 0 0 0,1 0 0 0,2 1 0 16,3-3 0-16,0 5 0 0,-1-3 0 0,-2 2 0 15,1 1 0-15,0-2 0 0,0 5 0 0,-1-1 0 0,3 2 0 16,1-4 0-16,-1 4 0 0,0 0 0 15,0-1 128-15,4 1-128 0,6-4 512 0,-1 0 32 0,3 3 0 0,-3 1 0 16,6 1-416-16,1 2-128 0,4 0 0 16,5 1 0-16,3 2 128 0,3-3-128 0,3 2 144 15,2 1-144-15,4-1 144 0,2 1-144 0,3-1 128 0,2 0-128 16,1-3 0-16,2 1 0 0,2-1 0 16,0 0 0-16,-1 1 0 0,2-2 0 0,2 5 0 0,0 0 0 15,1 0 0-15,1 4 0 0,1 3 0 0,2-1 0 16,3 6 192-16,4-6-64 0,5 0 0 0,4-4 0 15,5-5 32-15,5 1 0 0,8-1 0 0,5-4 0 16,6 3-16-16,4-5 0 0,4-2 0 0,5-3 0 16,4-1-144-16,10-2 192 0,8 2-192 0,2 1 192 15,-1-3-192-15,-5-2 128 0,1-1-128 0,14 2 128 16,20 6-128-16,8-3 128 0,4 4-128 0,1-2 128 0,4 0-128 16,0 3 0-16,3 3 0 0,1-2 0 0,2 1 0 0,-1-2 0 15,-1-3 0-15,-3-3 0 0,-3-3 0 0,-1-1 0 16,1-6 0-16,-3 0 0 0,-4-3 160 0,2-4-160 15,1 2 192-15,-2-4-192 0,0-2 0 0,1 0 0 16,1-1 0-16,-6-5-144 0,-7 2 272 0,1-8 64 16,4-3 16-16,-4-1 0 0,-8 2-64 0,-5-5-16 15,-4 1 0-15,4-3 0 0,-1-5-128 0,-3-1 0 16,-4-1-160-16,-1 1 160 0,-3-2 0 0,-1-1 0 16,-5 1 0-16,-6-1 0 0,-7-1 0 0,-9 1 0 15,-4 0 0-15,-10 1 160 0,-4 4-160 0,-2-7 0 16,-3-4 0-16,-5-1 128 0,-7 1 64 0,-4 2 0 15,-5-1 0-15,-5-2 0 0,-4-2-48 0,-4 3 0 16,-4 2 0-16,-5-5 0 0,-7 0-144 0,-4-1 0 0,-4 1 0 16,-4 0 128-16,-4 2-128 0,-3 2 0 0,-4 3-160 0,-5 3 160 15,-3-1-144-15,-4 3 144 0,-3 3-128 0,1 7 128 16,2 3-128-16,-8 4 128 0,-8-2-128 0,-11 2 128 16,-9 5 0-16,-4-3 0 0,0 1 0 0,-1 5 128 15,1 3-128-15,-5 4 0 0,-2 3 0 0,-3 0 0 16,6 1 0-16,-7 6 0 0,-11 4-128 0,-7 2-12944 15,-2 3-2592-15</inkml:trace>
  <inkml:trace contextRef="#ctx0" brushRef="#br0" timeOffset="1">6815 12271 11967 0,'11'-7'1072'0,"-1"-1"-864"0,-4 4-208 0,-2 0 0 0,-1-1-288 0,5-2-96 0,8-8-32 0,7-5 0 16,9-7 416-16,3-3 304 0,0 3-48 0,-2 4-16 0,-2 0-96 0,-3 7-16 16,-2 2 0-16,-3 4 0 0,-5 3 128 0,-4 5 32 15,-2 2 0-15,-4 2 0 0,-4 5 688 0,-2-1 144 16,-2 0 32-16,-4 4 0 0,-2 0 192 0,-4-2 32 15,-4 5 16-15,-4-3 0 0,-6 0-48 0,-4 0 0 16,-6 2 0-16,-1-2 0 16,-4 0-192-16,-2 1-32 0,-1-4-16 0,-2 2 0 0,-3-2-80 0,-1-2-32 15,-2 1 0-15,1-2 0 0,-3-3-352 0,4 4-64 16,2-3 0-16,5 0-16 0,6 2-432 0,7-2-128 16,4 1 0-16,3 0 0 0,5 0 0 0,2 1 0 15,2-1 0-15,5 1 0 0,2 1 0 0,5-5-272 16,3 4 16-16,5-4 16 15,5 2-768-15,5-2-144 0,7-2-48 0,6-2 0 16,6-2 336-16,6 0 64 0,8-1 16 0,3-1 0 0,2 0 544 0,2 0 240 0,3 0-192 16,-2 0 192-16,0-2 0 0,2-3 128 0,1 1 32 0,-2 0 0 15,1 2 272-15,-4-4 48 0,-4 5 16 0,-4 0 0 16,0-1 224-16,-2-3 48 0,-2 3 16 0,0 2 0 16,-2-2-464-16,-4 0-112 0,-6 1-16 0,-3 1 0 15,-4 0 336-15,-5 2 64 0,-7-3 16 0,-5 6 0 16,-5-1-32-16,-5-1-16 0,-3 4 0 0,-9-3 0 15,-6-1 80-15,-9 1 0 0,-2 2 16 0,-9 1 0 16,-8-2-400-16,-8 1-64 0,-6 4-32 0,-9 1 0 16,-15 4-160-16,-2-1 192 0,4 3-192 0,6-3 192 15,3-2-192-15,-8 5 128 0,-4-2-128 0,-2-1 128 16,4 3-128-16,5-3 192 0,6 1-192 0,5 2 192 16,3-3-192-16,5 0 0 0,2-1 0 0,3 2 0 15,6-3-352-15,7 3-160 16,6-1-16-16,5-2-17664 0</inkml:trace>
  <inkml:trace contextRef="#ctx0" brushRef="#br0" timeOffset="2">17444 10385 12895 0,'9'-14'1152'0,"-3"2"-928"0,0 2-224 0,-2 4 0 0,-1 0-704 0,1 2-192 0,0-1-48 0,2-5 0 0,5-4 1456 0,3-4 272 16,1-4 64-16,-2-3 16 0,1 5 416 0,-3-2 96 16,-1 3 16-16,0 1 0 0,-3-2-160 0,-1 1-16 15,-2 1-16-15,-1-1 0 0,-1 2-96 0,-3-4-16 16,-2 2 0-16,-2 2 0 0,-1 0-256 0,-1-1-64 15,-3 4-16-15,-1 0 0 0,-3-1-528 0,-1 2-96 16,-2-2-128-16,-3-1 176 0,-2 0-48 0,-3 0 0 16,0-3 0-16,-3 3 0 0,0-3 640 0,-6 3 112 15,-2-2 16-15,-4-2 16 0,-4 3-208 0,1-1-32 16,-2 3-16-16,-2 2 0 0,-1-3-384 0,-6 1-80 16,-6-4 0-16,-3 2-16 0,-1 2-176 0,-5 2 0 0,-5 2 0 15,-2-2 0-15,0 3 0 0,-4 3 0 0,-1 1 0 0,0-1 0 16,6 4 256-16,2 0-16 0,0 1-16 0,1 1 0 15,2 4 400-15,-3 0 80 0,1 4 0 0,2 3 16 16,5 1-576-16,-3 3-144 0,-1 1 0 0,0 2 0 16,-2 4 0-16,3 1 0 0,3 3 0 0,1 3 0 15,-1 6 0-15,2 0 0 0,4 1 0 0,-4 2 0 16,-1 5-144-16,7-2 144 0,6-4 0 0,-6 7 0 16,-6 11-384-16,-3 6 16 0,3 6 16 0,4 1 0 15,5-1 112-15,3-2 32 0,4 3 0 0,5-2 0 16,6 0 0-16,5 3 0 0,6 5 0 0,6-4 0 0,4-2 208 15,6-4 0-15,7 4-160 0,4-2 160 0,7 2-256 0,6-4 32 16,8-5 0-16,9-5 0 0,8-6 48 0,8-6 16 16,10-3 0-16,4 1 0 0,5-5 160 0,14 7 0 15,17 0 128-15,12 3-128 0,6 1 0 0,8 2 128 16,5-1-128-16,4-9 0 16,6-6-432-16,0-9-144 0,5-8-48 0,-4-11 0 15,-12-4-192-15,1-5-32 0,-2 2-16 0,-8-8 0 0,-9-7 704 0,-6-3 160 16,-5-6 0-16,-2-7 0 0,1-3 320 0,-6-1 64 15,-8-4 16-15,5-5 0 0,2-3 896 0,-2-2 176 16,-1-7 48-16,-5 2 0 0,-5-1-560 0,-5-8-96 16,-4-4-32-16,-7 0 0 0,-3-2-560 0,-4-2-112 15,-6-2-32-15,-6-3 0 0,-8 3-128 0,-5-2 0 0,-4-7 0 16,-9 1 128-16,-6 2-128 0,-9 4 0 0,-6 4 0 16,-11 5 0-16,-4 7-208 0,-11 4-32 0,-10 2 0 0,-12 5 0 31,-10 8-192-31,-12 3-32 0,-12 0-16 0,-8 6 0 15,0 3-704-15,-14 4-144 0,-16 6-16 0,-10 6-8912 0,-4 7-1776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05:38.61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17977 16532 10127 0,'4'-6'896'0,"-6"0"-704"0,1 3-192 0,0-1 0 0,0 4 5952 0,0 0 1168 0,-1 0 240 0,0-2 32 31,-2-2-6880-31,-1 2-1360 0,-1-2-288 0,-1 0-48 16,0 2 544-16,1-2 96 0,-1 4 32 0,-2-2 0 0,2 4 944 0,-2-2 192 0,-1 1 32 16,-1 4 16-16,1 3 528 0,-2 0 96 0,-1 5 32 15,-1 0 0-15,-1 6-688 0,-3-1-144 0,0 8-32 0,-2 0 0 16,-2 2-336-16,-2 1-128 0,1 2 0 0,-6 4 144 15,-2 3 176-15,-2 5 16 0,-2-2 16 0,0 4 0 0,1-4-16 16,-4 3 0-16,-3 2 0 0,0 0 0 0,4-2 80 16,1-2 16-16,3-1 0 0,1-6 0 0,2-1 0 15,3-3 0-15,5-7 0 0,1-3 0 0,3-5-432 0,1-3 0 16,3-2 0-16,3-1 0 16,1-4-704-16,3-4-128 0,2 0-32 15,0-4 0-15,1 0-1872 0,2 0-368 0,-1-2-80 0,2-2-16 16,1 1-2064-16,0 0-432 0,1-3-64 0,2-2-2016 0</inkml:trace>
  <inkml:trace contextRef="#ctx0" brushRef="#br0" timeOffset="299.89">17191 16567 48831 0,'-15'4'2176'0,"4"1"432"0,2-3-2096 0,6 0-512 0,5 1 0 0,3 0 0 16,1 0-608-1,1 3-224-15,6 1-64 0,4 3 0 16,4 5-160-16,1 1-32 0,0 3-16 0,-1 3 0 0,2 3 624 0,-1 2 128 16,0 4 32-16,2 1 0 0,0 5 544 0,2 0 112 0,3 5 32 0,1 2 0 0,-2 0 272 0,4 4 48 15,3 5 16-15,1 2 0 16,-2 2-112-16,-2-4-16 0,-1-5 0 0,-5-5 0 0,-2-4-368 0,-1 3-80 15,3 1 0-15,0-2-128 16,-2-5-192-16,-1-2-128 0,2 1-48 16,1-4 0-16,-4-5-912 0,0-1-192 0,-1-3-48 0,-2-6-17184 0</inkml:trace>
  <inkml:trace contextRef="#ctx0" brushRef="#br0" timeOffset="555.91">18541 17551 28559 0,'9'18'2544'0,"-7"-4"-2032"0,-3 1-512 0,0-3 0 16,-1-2 4544-16,2 0 800 0,3 5 160 0,-3 8 48 15,0 14-5552-15,-1 10-1072 0,-1 4-224 16,0-3-48-16,-2-1 832 0,0-5 160 0,-1-2 32 0,0-2 16 0,1-6 0 0,0 1 0 16,-1-3 0-16,0 1 0 15,0-2-336 1,0-1-64-16</inkml:trace>
  <inkml:trace contextRef="#ctx0" brushRef="#br0" timeOffset="1522.13">6691 8649 41471 0,'-19'6'3680'0,"1"0"-2944"0,4 4-592 15,7-1-144-15,1 0 512 0,-8 1 64 0,-12 11 0 0,-16 11 16 0,-10 9-592 0,-5 4-240 16,0 2 16-16,4-5 0 16,4 1 224-16,-1 2-192 0,3-1 192 0,-1 4-192 0,1 2 192 0,1 1 0 15,2 3 0-15,1-1 0 16,0-2 0-16,1 0 0 0,3 2 192 0,-3-1-192 0,1 1 0 0,-1-3 0 15,0 1 0-15,0-4 0 16,0-2-320-16,2-8-160 0</inkml:trace>
  <inkml:trace contextRef="#ctx0" brushRef="#br0" timeOffset="1790.85">5299 8803 15663 0,'-10'-26'1392'0,"2"5"-1120"0,2 1-272 0,4 8 0 0,3 2 4960 0,3 4 928 31,2-4 192-31,2-2 48 0,6-9-4784 0,5-2-960 16,4 1-192-16,6 9-48 0,1 10 32 0,3 10 0 0,0 12 0 16,2 12 0-16,-1 10 80 0,0 6 0 0,-3 7 16 0,-6-1 0 15,-2-2 48-15,-2 6 16 0,1 6 0 16,0 1 0-16,3 6-80 0,0-5 0 0,1-1-16 15,1-4 0-15,-1-6-112 0,0-3 0 0,1-2-128 0,1 2 192 0,0 0-192 0,-2-6 0 16,0 1-192-16,-2-1 192 0,2-1-160 0,-2-3 160 16,-2-3-128-16,-1-5-18496 0</inkml:trace>
  <inkml:trace contextRef="#ctx0" brushRef="#br0" timeOffset="2257.46">6795 9675 40543 0,'4'-9'1792'0,"-1"3"384"0,3 0-1744 0,2 0-432 16,1 2 0-16,-2 0 0 16,3-1-256-16,6-2-144 0,7-5-32 0,8-3 0 15,1 1-32-15,-3-1-16 0,-4 4 0 0,-7 5 0 16,-3 4-1312-16,-8 2-272 0,-3 2-48 0,-4 5-16 16,-5 3 288-16,-5 3 64 0,-5 5 16 0,-4 4 0 15,-6 3-48-15,-2 4-16 0,-2 3 0 0,-3 2 0 0,-1-1 1248 0,1 0 240 0,2-3 48 0,2-2 16 16,3-1 2960-16,3 2 576 0,3-3 128 15,3 2 32-15,5 1-80 0,2 2-16 0,4 1 0 0,4 4 0 16,2 3-2368-16,4 3-464 0,4 1-112 0,3-4 0 16,4-3-384-16,3-8 0 0,3-1 0 0,3-7 0 15,2 1 0-15,4-1 256 0,3 2-64 0,1-2-16 16,2 1 16-16,-1 1 16 0,2-2 0 0,0-1 0 16,2-1 224-16,4-2 32 0,3 0 16 0,5-1 0 0,1-1-288 15,6-2-64-15,8-2-128 0,5-1 192 0,7-3-192 0,5-3-128 16,10 1 128-16,-2-5-19888 15</inkml:trace>
  <inkml:trace contextRef="#ctx0" brushRef="#br0" timeOffset="10987.92">20981 18334 16575 0,'-8'10'1472'0,"4"-7"-1168"0,3 3-304 0,0-3 0 15,2-2-432-15,-1-1-144 0,1 0-16 0,2 3-6176 16</inkml:trace>
  <inkml:trace contextRef="#ctx0" brushRef="#br0" timeOffset="15770.19">2793 9400 5519 0,'-22'2'496'0,"6"3"-496"0,2-2 0 0,6 1 0 0,5-1 3664 0,3-3 640 0,-1 2 128 0,-1 2 32 16,-3 2-3472-16,1-2-688 0,1 2-144 0,3-4-32 0,3 2-128 15,2-7 0-15,1 0 0 0,4-3-176 0,1-1 704 0,1 0 144 16,3-4 32-16,3 0 0 0,0-2-320 0,3-3-48 15,0 1-16-15,0-4 0 0,1-2-128 0,1-2-48 16,-1 4 0-16,1-4 0 0,1 1 224 0,-1-1 32 16,2 0 16-16,-1 4 0 0,0-4 96 15,1 5 32-15,0-2 0 0,0-1 0 0,1 1-32 0,2-5-16 16,3 1 0-16,0-2 0 0,0 0-240 0,1-3-64 16,-1 2 0-16,0-1 0 0,1 2-64 0,1-3-128 15,2 1 176-15,1-4-176 0,1 3 672 0,-3 1 32 16,-1 3 0-16,-2 0 0 0,-2 3-128 0,1-1-32 15,-2 0 0-15,5-1 0 0,1-4-352 0,4-1-192 0,3 0 192 16,-1 1-192-16,-1 1 0 0,-1 1 0 0,1-3 0 0,-2 1 0 16,-1-2 0-16,-3 0 0 0,0 2 0 15,-5 2 0-15,2 4 0 0,-6-3 0 0,1 1 0 0,1 0 0 16,1-1 0-16,2 2 0 0,-1-1 0 0,2 1 0 16,3 0 400-16,2-4 32 0,0 4 0 0,-1-2 0 0,0 3-208 15,-2-6-32-15,0 2-16 0,-1 0 0 16,-2-1-176-16,-1-1 0 0,0-1 0 0,-3 3 0 15,0 0 0-15,-2 2 0 0,2-2 0 0,-2 1 0 16,1 3 0-16,-1-4 0 0,3 1 0 0,0 0 0 16,1 3 0-16,1 0 0 0,-2 0 0 0,-2 0 0 0,2 3 0 15,0-6 0-15,0 1 0 0,0 2 0 0,0-3 0 16,-1 0 0-16,0 0 0 0,-2 0 0 0,1-1 0 16,-2 4 0-16,-1 0 0 0,-1 1 0 0,-1 1 0 15,2-1 0-15,0 1 0 0,-1 0 0 0,-1 3 176 0,1 0-48 16,1-2-128-16,0 0 192 0,1 1 176 0,-1-2 16 15,0 2 16-15,0-2 0 0,0-1-272 0,0 1-128 16,0-1 128-16,0-1-128 0,1-1 0 0,-1 1 0 16,0 0 128-16,-1 0-128 0,0 2 0 0,1-1 0 0,-1-1 0 15,-1-1 0-15,1 4 0 0,-1 0 0 16,-1-2 0-16,2 1 0 0,0 0 0 0,2-3 0 16,3-1 0-16,2-3 0 0,0 1 0 0,-2 4 0 0,-1 0 0 0,-2-1 0 15,0 2 0-15,0 2 128 0,-1-1-128 0,-1 1 128 16,1 3-128-16,0-5 0 0,-1 3 0 0,0-2-176 15,2 0 176-15,-1-2 0 0,1 3 0 0,1-3 0 16,-1 0 0-16,3-2 0 0,0 1 0 0,3-4 0 16,1 1 0-16,1 0 0 0,-3-2 0 0,0 2 0 15,-1 0 0-15,0 2 0 0,0-2 0 0,0-1 0 16,0 3 0-16,-1-3 0 0,2 1 0 0,-2 0 0 16,-2 5 0-16,2-1 0 0,0-1 0 0,0 1 0 15,-2 4 0-15,2-2 0 0,1-2 0 0,0-1 0 16,-4 5 0-16,2-3 0 0,2-3 0 0,1 0 0 15,-1-2 224-15,0 1 32 0,-3-2 0 0,1 1 0 16,-1 1-96-16,-1-1-16 0,2 0 0 0,-1-2 0 16,2-1 0-16,-1 2 0 0,0 1 0 0,0 1 0 0,2-1-144 0,1 0 0 15,1 2 0-15,3-5 0 0,3 3 0 0,-1 1 0 16,1-2 0-16,-2 0 0 0,-1 0 128 16,-3-2-128-16,2 0 0 0,-2-2 128 0,1-1-128 15,-2 1 0-15,-1-4 0 0,0 3 0 0,-2 1 0 0,1-1 0 16,1-3 0-16,0 1 0 0,-1-1 0 0,0 3 0 15,-2-2 0-15,1 5 0 0,0-3 0 0,-1 1 0 16,-1 2 0-16,-1 1 0 0,0 2 0 0,0-1 0 16,-1 1 0-16,-3 3 0 0,-1 1 0 0,-1 1 0 15,1 4 0-15,-1-5 0 0,3 0 0 0,1 0 0 0,-2 0 0 16,2-4 0-16,2 1 0 0,-1-1 0 16,2-2 0-16,-1-1 0 0,0 1 0 0,0 0 0 15,0-3 0-15,0 0 0 0,0-1 0 0,-1-1 0 16,-2 2 0-16,0 1 0 0,-2 4 0 0,-3 1 0 15,1 3 0-15,0-1 0 0,-1 0 0 0,1-2 240 0,-1-2-16 0,1 1 0 16,-2 0 16-16,2-1 0 0,-2 1 0 0,1 0 0 16,0 1-240-16,1-1 0 0,-1-2 0 15,2-1 0-15,-1 1 0 0,1-1 0 0,0 1 0 0,1-1 0 16,0 1 0-16,0 0 0 0,0-1 0 0,2-2 0 16,2-5 0-16,1-1 0 0,-1-1 0 0,-1 0 0 15,-1 1 0-15,-1 2 0 0,-2-2 144 0,-1 1-144 0,-2 4 0 0,-1 1 0 16,-1 5 0-1,1-1 0-15,0 3 0 0,1-1 0 0,0 3 0 0,3-5 0 16,2-1 0-16,0-5 0 0,3 1 0 0,1 0 0 0,0 1 0 16,0-3 128-16,3-1-128 0,-1 0 0 0,0 1 0 0,-2 2 0 15,0 1-144-15,-2 1 144 0,1 2 0 0,1-3 0 16,1 0 0-16,1-1 0 0,-1 2 0 0,0-1-128 16,0-4 128-16,1 4 0 0,0 2 0 0,1-2 0 15,-1 2 128-15,2-2-128 0,-3 5 0 0,0 2 0 16,1 0 0-16,-2 2-160 0,0 0 160 0,1-2 0 0,5 1 0 15,0-6 0-15,3 1 0 0,0-1 0 0,1 1 0 16,0 1 0-16,1 1 0 0,-1 0 0 16,1 1 0-16,-1-1 0 0,0 4 0 0,-2-3 0 15,2-1 0-15,-2 1 0 0,-3 4 0 0,-2-1 0 16,1 2 0-16,0-1 0 0,1 2 0 0,0-1 0 0,2-2 0 0,1 3 0 16,-2-2 0-1,4 1 0-15,3-1 0 0,3-2 0 0,1 0 0 0,-3 1 0 16,1 0 0-16,0-2-128 0,-1 2 128 0,-1-1 0 0,1-2 0 0,0 0 0 15,-2 2 0-15,0-2 0 0,-2-1 0 0,0 1 0 16,0-2 0-16,-1 4 0 0,-3 4 0 0,-1-1 0 16,-1 2 0-16,3-1 0 0,1-1 0 0,2-2 0 0,-1 1 0 15,3 1 0-15,-2-1 0 0,1 3 0 16,-1 0 0-16,1 0 0 0,1-1 0 0,0 1 0 0,2 0 0 16,1-3 0-16,1 2 0 0,0-4 0 0,0-4 0 0,-1 1 0 15,-2 0 0-15,-4 1 0 0,1 3 0 0,1-3 0 16,-1 0 0-16,0 0 0 0,0 3 0 0,3-4 0 15,3 1 0-15,4-1 0 0,-2 2 0 0,1 1 0 16,-2 1 0-16,2-3 0 0,-2 5 0 0,0-3 0 16,1 3 0-16,-4-2 0 0,1-1 0 0,0 1 0 15,0 0 0-15,1 0 0 0,-1-3 0 16,-1 3 0-16,-1-3 0 0,-2 1 0 16,2 3 0-16,-2-5 0 0,4 2 0 0,1-5 0 0,4-2 0 0,-2 2 0 0,3 0 0 15,-2 2 0-15,1 1 0 0,-1 4 0 16,-1 3 0-16,-1 3 0 0,-2 2 0 15,1 8 0-15,0 4 0 0</inkml:trace>
  <inkml:trace contextRef="#ctx0" brushRef="#br0" timeOffset="17711.64">31062 6164 25791 0,'-12'-7'2304'0,"2"1"-1856"0,0 1-448 0,3 3 0 0,3-1 976 0,0 0 112 16,0 1 0-16,-2-4 16 15,-4-4-4320-15,-4-4-880 0,-4-4-160 0,1-5-32 0,1-1 3808 0,1-1 768 16,0-1 160-16,2 0 16 15,-2 1-1072-15,0-3-224 0,-1 2-32 0,0-3-16 0,-2 1 880 0,0-3 0 16,-1-1 176-16,1 1-32 0,0 0 1200 0,0 1 256 0,-1 2 32 0,-2-1 16 16,0 1-304-16,-3 0-48 15,-2-1-16-15,-4 2 0 0,-2 0-624 16,-2 0-128-16,-3 1-16 0,-2-3-16 0,-1 2 400 0,-3-5 64 16,-3-3 32-16,-1-1 0 0,5 2-432 0,-1-1-96 0,-3-2-16 15,-1-1 0-15,0-4-240 0,-1 1-48 0,1 0-16 0,-3 0 0 31,0-2-528-31,-3 1-128 0,-3 0 0 0,0 1-16 0,-1 1 208 16,-2 1 64-16,-3-2 0 0,0 0 0 0,-1 3 592 0,-1 0 128 0,-4 0 32 0,-1 0 0 16,1 0 496-16,-3-2 96 15,2 2 32-15,-3-3 0 0,-2-3-336 0,-1-1-64 16,2 4-16-16,-1-1 0 0,1-5-272 0,-2 0-64 0,1 3-16 0,-4-5 0 0,0 0-352 16,0-5-208-16,3 0 16 0,0 0 16 15,-1 1-128-15,1-2-16 0,-3 2-16 16,1 0 0-16,2 2 336 0,-3 3-144 0,-3-1 144 0,-4 0 0 15,-3 0 0-15,-1 3 0 0,3 2 160 16,-3 3-32-16,-2 0 96 0,-5 3 32 0,-7-1 0 0,-2 2 0 0,1 3 16 16,-2-3 16-16,-2 1 0 0,2-3 0 0,1-5 16 15,4 1 0-15,2-6 0 16,-1 2 0-16,1 0 16 0,-4-3 16 0,0-5 0 0,-3 2 0 16,0 0-336-16,-1-2 0 0,6-1 0 0,1-1 0 0,2 2 0 0,-8 0 0 15,-4 0 0-15,-3 1 0 0,1 4 0 0,-6 0 0 0,-3 3 0 0,-1 0 0 16,3 2 0-16,-1 3 0 0,-2-2 0 0,2 0 128 15,2 4-128-15,-4-5 0 0,-7 1 128 0,3-7-128 16,2 3 128-16,-1-9-128 0,0-3 128 0,3-3-128 16,12 3 0-1,-5-7 144-15,-5-7-144 0,1 0 0 0,3-2 0 0,2-3 0 0,-1-4 0 0,8 8 0 16,2 3-224-16,-4-1-48 0,-1 0-16 0,-3 3 0 16,2-2-400-16,7 5-80 0,5 6 0 15,0 2-16384-15</inkml:trace>
  <inkml:trace contextRef="#ctx0" brushRef="#br0" timeOffset="19284.25">20788 18475 10127 0,'-19'-14'896'0,"3"2"-704"0,4 2-192 0,3 4 0 0,2-3-1504 0,-7-2-336 16,-13-14-64-16,-15-10-16 0,-10-9 3168 0,-4-7 624 15,-3 0 128-15,3 1 32 0,4 4 256 0,3 2 48 16,-1 3 16-16,1-1 0 0,-2 1-768 0,2 0-160 15,0-1-16-15,1-1-16 0,2 1-1392 0,-2-5 0 16,-1-4-304-16,-2 0 48 16,-2 1-240-16,-4-4-48 0,-2 4-16 0,-4-1 0 0,1 0 432 0,-2 1 128 15,-2-1 0-15,-6 0 0 0,-2 1 384 0,-6 0 176 16,-3 4 32-16,-2-3 16 0,-2-2 848 0,-1 0 160 0,-2 1 48 0,-5-7 0 16,2 0-336-16,-4-4-64 0,1 2-16 0,-2-2 0 15,-1 0-816-15,-2-4-176 0,-2-4-16 0,-2-1-16 31,-1-5-832-31,-5 1-160 0,3 1-48 0,-4 1 0 16,-2 0 144-16,-5-1 32 0,0 3 0 0,-1-3 0 0,3-2 256 0,-5 4 48 0,-2 2 16 0,-5 1 0 0,1 0 768 16,-6-5 176-16,-4-2 16 0,4-4 16 0,8 6 496 15,-11-11 112-15,-8-3 16 0,4-1 0 0,16 7-496 16,4 0-80-16,2 2-32 0,-19-15 0 31,-24-20-864-31,-5-9-192 0,9 3-16 0,-2 2-16 0,-1 0 160 0,7 3 16 0,24 13 16 0,-17-8 0 16,-16-10 224-16,-9-2-144 0,0 0 144 0,5 3-128 0,5 5 320 0,-3-2 64 15,1 2 0-15,-1 0 16 0,2-1 512 0,-1-2 112 16,-1 0 0-16,3 1 16 0,14 11-480 0,-19-9-112 16,-10-6 0-16,3-2-16 0,17 13-304 0,-14-11 0 15,-11 0 0-15,1-4 0 16,1 2-480-16,0 5 0 0,-1-3 0 0,1 0 0 0,14 8 192 0,-15-10 32 0,-7-2 16 16,4-6 0-16,6 4 0 0,1 0 0 0,2 5 0 0,-2-4 0 15,5 1 240-15,0 3 256 16,5 2-48-16,0 1-16 0,4-5 0 15,-3 6-16-15,3 4 0 0,0 0 0 0,1-2-384 0,5 5-80 0,13 14-16 0,-6-1 0 32,-7-2-816-32,12 7-160 0,21 13-48 0,-11 4-13760 0</inkml:trace>
  <inkml:trace contextRef="#ctx0" brushRef="#br0" timeOffset="21364.74">26473 5781 22111 0,'-10'-6'1968'0,"2"2"-1584"0,0 2-384 0,5-1 0 0,0 2 1904 0,2 1 288 16,-2 0 64-16,0-3 16 0,-3 3-1072 0,-4-3-224 15,0-2-32-15,0 0-16 0,1-1-544 0,1 1-128 16,0-2 0-16,1 1-16 15,2-1-240-15,1-3 0 0,0 0 0 0,3 1 0 16,0 0 0-16,2-4 0 0,0 3 0 0,2-2 0 0,2 0 576 0,0-1 112 16,2 0 16-16,2-2 16 0,1-1-128 0,2-3-16 15,2-1-16-15,2-2 0 0,2 1-128 0,3-1-32 16,2 0 0-16,1-1 0 0,2 3-224 0,1 2-48 16,2 2-128-16,-1 1 192 0,0 3-192 0,-2 1 0 0,-2 2 0 0,-1 0 0 15,-4 5 0-15,-1 1 0 16,-4 4 0-16,-2 1 0 0,-3 5 0 0,-1 1 0 0,-2 2 0 0,-1 0 0 15,0 4 0-15,-1 1 192 0,-1-1-48 0,1 4-16 16,0-3-128-16,1 3 0 0,0-2 0 0,0 0 128 16,1 0-128-16,1 0 0 0,1-1 0 0,0-1 0 15,0-2 0 1,0 1 0-16,1-4 0 0,1 4 0 0,0-3 0 0,0-2 0 16,0 2 0-16,0 0 0 0,-1-1 0 0,1-2 0 15,1 2 0-15,-1 1 0 0,1-2 0 0,1 2 0 16,-1-2 0-16,0 0 0 0,1-1 0 0,2-4 0 15,-1 3 0-15,2-3 0 0,1-3 0 0,0 1 0 0,2-1 0 0,-2-1 0 16,1 1 0-16,-1-5 0 0,1 4 0 16,-2-3 0-16,0-2 128 0,-1 1-128 0,-1 1 192 0,1-2-64 15,-2 0 0-15,1-2 0 16,2 0 0-16,-2-2 0 0,1 0-128 0,1-1 0 0,1 0 0 16,1 0 128-16,0 1-128 0,3-3 0 0,0 3 144 0,1-2-144 0,0 5-160 0,-1-2-96 15,-3 0-32 1,-1 4 0-1,-1 0-272-15,-1 4-48 0,-3-1-16 0,-1 2-17216 0</inkml:trace>
  <inkml:trace contextRef="#ctx0" brushRef="#br0" timeOffset="22983.62">28448 4918 23039 0,'0'0'2048'0,"0"0"-1648"0,0 0-400 0,0 1 0 0,1-1 864 0,1 2 96 0,0-2 0 15,1 3 16-15,-1-2 32 16,0 4 0-16,1-1 0 0,-1 2 0 15,0 0 448-15,-1 2 80 0,-1 3 32 0,0-1 0 16,-1 3-480-16,-1 6-112 0,-1 2-16 0,-1 2 0 16,2 5-624-16,-3 0-128 0,-2 5-16 0,2 4-16 15,-1 1-176-15,-1 4 0 0,-1 2 0 0,1 1 128 16,-2-2-128-16,-1-2 0 0,2 0 0 16,-1-3 0-16,2-4 0 0,2-1 0 0,-1-1-160 0,-1 1 160 15,2-3 0-15,1 1-144 0,-1 1 144 0,0-1 0 16,1-3-1280-16,-1-2-160 15,1-1-32-15,1-6-14656 0</inkml:trace>
  <inkml:trace contextRef="#ctx0" brushRef="#br0" timeOffset="23313.23">28841 5513 23951 0,'-5'0'2128'0,"2"2"-1696"16,0 2-432-16,1-2 0 0,0-1 2320 0,0 2 384 0,-2 3 80 0,-3 0 16 15,-2 4-1200-15,-2 4-224 0,2 1-48 0,1 1-16 16,0-1-944-16,3 1-192 0,2-3-48 0,0 2 0 31,2-3-736-31,1 0-160 0,2-4-16 0,2-4-16 0,1-2-1472 0,1 1-288 0,3-6-64 0,1 1-10896 16</inkml:trace>
  <inkml:trace contextRef="#ctx0" brushRef="#br0" timeOffset="23712.21">29296 5143 27647 0,'-19'-4'2448'0,"5"4"-1952"0,2 1-496 16,2 2 0-16,5-1 1808 0,2 2 272 0,0-2 48 0,-6 5 16 15,-5 3-1728-15,-4 6-416 0,-6 6 0 0,-3 4 0 16,1 5-240-16,-1 3-80 0,2 4-32 0,-1 1 0 15,3 1-416 1,0 2-64-16,4 1-32 0,1-1 0 0,6-4 608 0,5-4 256 16,4-2-192-16,3-6 192 0,5-4 0 0,2-1 0 0,5-7 0 0,1-2 0 0,3-3 0 15,3-4 160-15,1-3-160 0,3-4 160 0,3-3 32 16,3-6 16-16,3-2 0 16,2-3 0-16,3-4-208 0,3 1 176 0,2-6-176 0,-4 3 160 15,-2-1-160-15,3-5 0 0,1-3 0 0,0-1 0 0,-3 0 0 0,-6 1-176 16,-3 2 176-16,-3 1-192 0,-4-1 192 15,-5 1 0-15,-5 0 128 0,-6-1-128 0,-5 3 1264 16,-3 1 176-16,-5 3 32 0,-5-3 16 0,-5-1-400 0,-4 2-64 16,-4-2-32-16,-4 4 0 0,-6-3-560 0,-3 4-112 15,-1 3-32-15,0 2 0 16,-1 4-288-16,0 3 0 0,1 1-128 0,2 6 128 16,1 0-1168-16,4 4-144 0</inkml:trace>
  <inkml:trace contextRef="#ctx0" brushRef="#br0" timeOffset="25665.87">9513 16077 35007 0,'-13'4'3120'16,"4"-2"-2496"-16,4 2-496 0,3-4-128 0,2-3 800 0,-1 2 144 0,-4 1 16 0,-2-2 16 15,-3-1-784-15,1-1-192 0,3-4 0 16,1 0 0-16,4-2 0 0,1 2 0 0,1-6 0 0,2 3 0 31,1 0-128-31,1-4 128 0,2 1 0 0,0 2 0 0,0-3 0 0,0 2 0 16,0 0 0-16,0-3 0 0,2-2 0 0,1-1 0 15,0-1 0-15,-1 2 0 0,-1-2 0 0,3 1 0 0,0-3 0 0,3 0 0 16,1 0 256-16,0 3 64 0,0 1 16 0,-2 1 0 0,-3 5-336 16,2 2 0-16,3 4 0 0,1 0 0 0,-1 3 0 0,-1 6 0 15,-2 3 0 1,1 1 0-16,-2 6 0 0,-1 2 0 0,-2 1 0 0,0 2 0 0,-2 0 0 15,-1-4 0-15,-2-4 0 0,2 3 0 0,0-1 0 0,3 4 0 16,-2-4 0-16,1-2 128 0,2-1-128 0,-3-3 0 16,0 0 0-16,2 2 0 0,0 0 0 0,4 4 0 15,-1-1 0-15,-1 2 0 0,-2 0 0 16,1 5 0-16,2 7 0 16,1 8 0-16,1 4 0 0,-1 2 0 0,-2-2 0 0,0-7 0 15,0-6 0-15,0-3 0 0,1-7 0 0,0-5 0 0,3-6 288 0,-1-3-16 16,3-3 0-16,0-4 0 15,4-2-16-15,0-6-16 0,1-4 0 0,0-1 0 16,-2 2-64-16,2-4-16 0,0-3 0 0,1 1 0 0,0 0-160 0,-1 1 0 0,-2 5 0 16,-2-2 0-1,-1 1-944-15,-1 3-112 0</inkml:trace>
  <inkml:trace contextRef="#ctx0" brushRef="#br0" timeOffset="26705.62">11353 15065 18431 0,'-3'-2'1632'0,"1"-2"-1312"0,1 4-320 0,1 0 0 0,-2 0 816 0,1-2 80 0,-3 0 32 0,-1 1 0 0,-2 0 208 16,-3 1 32-16,-1 0 16 0,-1 1 0 0,1 4-496 0,-2 1-112 15,1 2 0-15,-2 4-16 0,1 4-80 0,-5 5-16 16,1 3 0-16,-2 4 0 0,1 3-48 0,-1 1-16 16,4-5 0-16,-3 8 0 15,-2 7-176-15,0 3-32 0,2 2-16 0,2 0 0 16,1 1-176-16,3 5 0 0,-1 4 144 0,2 2-144 0,1 3 0 0,5-5 0 16,0-10 0-16,3 6 0 0,2 0 0 0,3-2 0 15,1-10 0-15,4-3 0 0,3 3 0 0,4-2 128 16,2 2-128-16,1-4 128 0,2-6-128 15,1-2 0-15,-1-7 128 0,1-2-128 0,1-2 224 0,1-2-32 0,-1-3 0 0,3-3 0 16,1-4 368-16,1-4 64 0,-1-2 16 16,1 0 0-16,1-6-640 0,0 0 0 0,-2-3 0 15,-1-4-192-15,0-2 48 0,-3-4 0 0,0 2 0 16,-3-5 0-16,-1 1 144 0,-2-8-208 0,0-3 80 0,-3-3 128 16,1 1 176-16,-3-4 144 0,-1-1 48 0,-1 5 0 15,-2 3 32-15,-2-8 16 16,0-5 0-16,-3-3 0 0,1-4-160 0,-4-2-16 15,-2-4-16-15,-3 0 0 0,0 4-224 0,-3 1 0 16,-1 1 0-16,-2 4 0 0,-3 0 0 0,-1 3-160 0,0 3 32 0,0-1 0 0,-1 5-96 16,0 2-16-16,3 4 0 0,-4 3 0 15,2 4 48-15,-1 6 16 0,-2 2 0 16,2 0 0-16,1 6 400 0,0 4 80 0,2-1 16 0,1 5 0 0,3 2-320 16,0 0-304-16,1 6 64 0,2 2-15920 15</inkml:trace>
  <inkml:trace contextRef="#ctx0" brushRef="#br0" timeOffset="27022.16">12039 16123 33167 0,'-9'5'2944'0,"4"-2"-2352"0,3 0-464 0,3-3-128 0,2 1 768 0,-2 1 144 15,-1 1 32-15,1 1 0 16,2 2-2128-16,3 1-416 0,4-1-96 0,0-1-16 0,1-1-1632 0,1 2-336 0,-1 0-64 0,-1-6-16 0</inkml:trace>
  <inkml:trace contextRef="#ctx0" brushRef="#br0" timeOffset="27509.01">12348 14968 22111 0,'-12'-4'1968'0,"3"-1"-1584"0,3 4-384 0,2-2 0 16,4 3 2096-16,0 0 336 0,2 0 64 0,-2 0 0 15,0 3-1712-15,1 0-336 0,1 6-80 0,1 5-16 0,2 5-352 0,-2 6 0 16,2 6 0-16,0 7 0 0,-1 9 0 16,0 2 144-16,1 4-144 0,-2-2 160 0,2-4 192 0,-1 0 32 0,2-2 16 0,2-1 0 0,-1-10-400 15,2 5 0 1,2-1 128-16,2-1-128 16,1-2 0-16,1-3 0 0,2 0 0 0,2-4 0 0,0 1 544 0,3-5 80 15,1-4 16-15,2-4 0 0,-1-1-240 0,1-7-32 0,0-3-16 0,-2-5 0 16,2-4-352-16,-1-5 0 0,-2-6 0 0,-1-2 0 0,-1-5 0 15,-2-3-192 1,-2-1 64-16,-2-2 0 0,-3-1 128 0,1-8 128 16,1-10-128-16,-3-7 176 0,-2-3 64 0,-1-6 16 0,-3 2 0 0,-1-2 0 0,-2 0 48 0,-2 4 16 31,-2 8 0-31,0-6 0 0,-5-7 16 0,-2-5 16 0,-1 7 0 0,-2 7 0 16,-1 5 16-16,-2 5 0 0,-1 7 0 0,-1 3 0 0,0 4-32 0,-3 5 0 0,1 8 0 15,-1 2 0 1,-1 6-160-16,1 1-48 0,-3 7 0 0,3 2 0 15,3 2-512-15,-1 2-128 0,-6 7 0 0,-3 9-18480 0</inkml:trace>
  <inkml:trace contextRef="#ctx0" brushRef="#br0" timeOffset="29678.1">12881 14616 22111 0,'1'-2'1968'0,"-1"-2"-1584"0,0-1-384 0,0 4 0 0,0 1 0 0,0-4 128 16,0 2-128-16,-1-4 0 0,0-3 0 0,-3 3-176 16,0 1 16-16,0 0 0 15,-1 4-464-15,0-2-80 0,-2 1-32 0,1 1 0 0,1 1 1280 0,0-3 256 0,0 1 48 16,2 0 16-16,-1-1 1504 0,0-2 288 0,1 1 64 0,-1 1 16 15,1 0-1200-15,0 0-224 0,0 2-48 0,0-1-16 16,-2 2-752-16,-2 0-160 0,1 2-16 0,-1-1-16 16,-1 4-32-16,0-1 0 0,-1 2 0 0,-1 0 0 15,2 1-272-15,-4-1 0 0,1 4 0 0,-2-4 0 16,0 1 0-16,2 2 0 0,-1-3 0 0,-1 0 0 16,4 2 368-16,-4 0 16 0,1-2 0 0,-2 1 0 15,1 3-32-15,-1-4 0 16,0 1 0-16,1 2 0 0,2-1-96 0,0 2-32 15,1 0 0-15,1 5 0 0,3-1-96 0,-2 1-128 16,2 7 176-16,1 4-176 0,0 5 0 0,0-2 0 0,2 0 0 0,-2-7 0 0,2-3 0 0,-2 3-272 16,0 10 48-16,-2 8 16 31,-2 2-256-31,1-2-48 0,-1-2-16 0,3-10-17408 0</inkml:trace>
  <inkml:trace contextRef="#ctx0" brushRef="#br0" timeOffset="79868.53">26339 12868 36863 0,'-9'1'3264'0,"3"-1"-2608"0,2 3-528 0,3-3-128 16,1 3-848-16,-1 0-208 0,-3 0-32 0,-1 4-16 16,0 1-1680-16,2 3-336 0,2 1-64 0,4 1-16 0,3 0 2592 15,-1-1 608-15,1-5 0 0,0 2 0 0</inkml:trace>
  <inkml:trace contextRef="#ctx0" brushRef="#br0" timeOffset="80475.87">26970 12843 21183 0,'7'0'1888'0,"-4"-4"-1504"0,2 2-384 0,-1-1 0 0,-2 2 3744 0,1-1 672 0,-1 2 144 0,5 0 32 15,2-4-4592 1,4-2-1136-16,2 1-112 0,-2 0-32 16,0-4 512-16,-5 3 80 0,-2-4 32 0,-3 0 0 0,-4-1-608 15,-4 0-112-15,-5-1-32 0,-5 1 0 0,0 1 512 0,-5 0 112 16,-3-4 16-16,-3 2 0 0,-2-1 768 0,0 4 144 0,4 0 48 0,-1 0 0 0,1 4 544 0,3-1 112 31,2 4 32-31,1 2 0 0,2 0-560 0,3 2-128 16,-1 2 0-16,3 3-16 0,2 4-816 0,3-3-144 0,1 0-48 15,3 2 0-15,2-1 48 0,1 2 0 0,3 0 0 0,2 2 0 0,0 0 304 0,3 0 64 32,2 3 16-32,0-4 0 0,1 0-64 0,3-2-16 15,1-1 0-15,0-2 0 0,1 0 48 0,1-5 16 0,0 2 0 0,-2-2 0 16,2 2 288-16,-2-4 128 0,4 0-128 0,-2 0 128 0,1 0 608 0,0-4 208 0,6 2 32 15,2-2 16-15,2 2-144 0,-2-2-16 0,0 1-16 16,-1 0 0 0,-2-1-544-16,-2-1-144 0,-4 1 0 0,-4-2 0 0,-4 2 624 0,-5 2 48 0,-3-1 16 15,-3 2 0-15,-3-1 944 0,-2 1 192 0,-2 1 32 32,-2 0 16-32,-1 0-816 0,-3-3-160 0,-2 3-48 0,-1 3 0 15,-3 0-656-15,0 1-192 0,0 0 0 0,-1 1 128 16,1 2-128-16,1 3 0 0,1 7 0 0,1 1 0 15,3 3 0-15,0-2 256 0,1 6-48 0,0 0 0 16,-1-2 496-16,0 5 112 0,0-5 16 0,0 1 0 16,0-2-384-16,1-2-64 0,-1-1 0 0,1 2-16 0,-1-1-160 0,2-1-16 15,3-3-16-15,2-1 0 0,2-3-176 0,1-5 0 16,3 0 0-16,1-4 0 16,0 0-1296-16,1-3-144 0,0 2-32 0,0-2-14896 15</inkml:trace>
  <inkml:trace contextRef="#ctx0" brushRef="#br0" timeOffset="83439">25404 14825 34095 0,'-6'-6'3024'0,"3"2"-2416"0,2 2-480 0,1 2-128 0,1 0 0 0,-1 0-256 0,0 0 64 0,0-4 0 16,0 4-384-16,1-2-64 0,3 2-32 15,-4 0 0-15,0 0 480 0,0 0 192 0,10 28-176 0,-8-19 176 16,1 1-1088-16,-2 2-112 0,-1-2-16 0,-2 2-11232 16</inkml:trace>
  <inkml:trace contextRef="#ctx0" brushRef="#br0" timeOffset="83849.81">26259 14879 39615 0,'-11'-7'1760'0,"3"1"352"0,0 0-1680 16,2 2-432-16,2 2 0 0,2 2 0 0,-1-3-768 15,-3 2-256-15,-2-4-32 0,-4 1-16 0,-1 1 208 0,-3 3 32 0,0 3 16 0,-3 4 0 16,-2 1 1008-16,-1 3 192 0,-4 2 32 0,-1 2 16 0,-2 3 32 15,0-1 16-15,-1 2 0 0,0-3 0 16,3 0 96-16,0-1 0 0,1-1 16 0,1 0 0 0,2 0-144 0,0-2-16 16,5 1-16-16,3-3 0 15,1-2-416-15,4 2 0 0,4-4 0 0,4 1 0 16,3-5-1120-16,3 2-256 0,3-3-48 0,4-1-14768 0</inkml:trace>
  <inkml:trace contextRef="#ctx0" brushRef="#br0" timeOffset="84355.52">26592 15128 45151 0,'-10'4'2000'0,"5"-4"416"0,0-2-1936 0,2 0-480 0,1 2 0 0,1 0 0 15,1 2-624-15,-1-2-208 0,-2 0-64 0,1-2 0 16,-2 4-640-16,2 0-128 0,-2-2-16 0,-2 4-16 16,-2 1 224-16,-2 0 64 0,-1 0 0 0,-1 1 0 15,-2-2 0-15,0 2 16 0,-3-3 0 0,-1 0 0 16,-1-2 704-16,0 2 144 0,-1-3 32 0,-1 0 0 0,1 0 512 0,1-3 272 15,2 3-16-15,2-1-16 0,2 1 544 0,4 0 112 16,2-3 32-16,2 1 0 16,3 1-640-16,2 1-128 0,3 0-32 0,3 1 0 15,2 1-896-15,1 2-176 16,4 1-32-16,-2 1-16 0,1 0 384 0,-1 2 80 0,1 0 16 0,-3 2 0 0,1-2 704 0,-1 3 128 0,0-1 48 16,-3-3 0-16,-1 4 208 0,-3-1 64 15,-1 0 0-15,-2 3 0 31,-1-1-1296-31,-3 0-256 0,-3 1-48 0,0-2-16 0,-1 4-16 16,-1-3 0-16,3 0 0 0,-1 2 0 0,1-2 1680 0,1 1 336 16,0-1 64-16,2-2 0 0,0 2 112 0,2-2 16 0,-1 3 0 0,2-4 0 0,-2 0-960 0,1 1-256 0,-2 0 0 0,-1-1 128 15,-1 0-128-15,0-1 0 0,-1-2 0 0,-2 0 0 16,-1 0 0-16,0-2-272 0,-2 1 64 0,1-1 16 16,-2-2-1264-16,0-1-240 0</inkml:trace>
  <inkml:trace contextRef="#ctx0" brushRef="#br0" timeOffset="84593">26494 15144 32255 0,'-1'4'2864'0,"1"-4"-2288"0,0-2-576 0,0 0 0 15,1 0 2240-15,1 2 320 0,0 0 80 0,2 0 16 16,3 0-4064-16,3 2-832 16,2 0-144-16,5 3-48 0,0 1 592 0,3 4 112 0,2 0 32 0,0-1 0 15,3 4 592-15,0-1 112 0,1 4 32 16,0 0-10064-16</inkml:trace>
  <inkml:trace contextRef="#ctx0" brushRef="#br0" timeOffset="110392.19">31057 5766 41471 0,'3'-1'3680'0,"0"2"-2944"0,2 2-592 0,-1 0-144 0,1 2 0 0,1-1 0 0,4 2 0 0,7 4 0 0,7 4-192 0,7 3 192 16,5 0-160-16,1 1 160 0,0-2-256 0,-4-4 32 0,-1-2 16 0,-2-4 0 16,-5 0 16-16,-4 0 0 0,-4-2 0 0,-4 0 0 15,-4-4 192-15,-5 2 0 0,-3 0 0 0,-3 0 0 16,-4 0 160-16,-4 0 80 15,-3 3 16-15,0-2 0 0,-4 1-48 0,-1 5 0 0,2-3 0 0,-1 4 0 16,2 0-208-16,1 2 128 0,3 0-128 0,3-2 0 0,1 0 0 0,2 3 0 0,2 1 0 16,0 3 0-16,1-1 0 0,-2-3 128 0,2 5-128 15,-3-1 0-15,1 1 0 0,-2-2 128 0,-2 5-128 0,0-1 0 32,-2 1 256-32,-3 2-64 0,0-1 0 0,-3 0 0 15,-4 4 64-15,-1-6 0 0,-3 3 0 0,-3-3 0 16,0 2-112-16,-1 1-16 0,-2-2 0 0,-1 1 0 15,3 0 0-15,-1 0-128 0,1 1 192 0,1-4-64 16,-1 2-128-16,0 2 0 0,-1-3 0 0,1 1-176 16,1-5 176-16,0 2 0 0,-3 2 0 0,0 2 0 15,-1-2 0-15,-1 1 0 0,0 1 144 0,-1-2-144 16,-1 1 0-16,1 1 0 0,-2-2 0 0,-1 5 0 0,0-3 224 0,1 3-64 16,2-3-16-16,0 4 0 0,2 1-144 0,2 3 0 15,1 1 0-15,2 1 0 0,3 0 0 0,-2 3 0 16,3-1 0-16,-2 1 0 0,1-4 0 0,-1 1 0 15,-2-1 0-15,-2-1 0 0,-2 1-160 0,-2-3 160 16,-2 1 0-16,-4-4-144 0,3 0 144 0,-3 1 0 16,-4 1 0-16,-2 3 0 0,-4 1 0 0,-1 1 0 15,-1 2 0-15,0 1 0 0,1 2 0 0,-1-2 0 16,1 1 0-16,2 1 0 0,6-5 0 0,-1 5 0 0,1 2 0 16,-1-1 0-16,5 3 0 0,-1-3 0 0,1 4 0 15,1 1 0-15,1 1 0 0,2 0 0 0,-2 1 0 16,1-1 0-16,-1 1 0 0,-2-2 0 15,1-1 0-15,-1-1 0 0,2-3 0 0,-4 3 0 0,-5 4 0 16,0-2 0-16,-1 1 0 0,1-2 0 0,2 2 0 0,-1-3 0 16,2 1 0-16,2-4 0 0,6 0 0 15,1-1 0-15,3 0 0 0,1 3 0 0,2 3 0 0,0-2 0 16,3 0 0-16,-2 1 0 0,0-1 0 0,-3 0 0 16,-1-3 0-16,-3 3 0 0,-3 1 0 0,-5-1 0 15,-2-1 0-15,-7 1 0 0,-4 0 0 0,-5 0 0 16,-5-2 0-16,-4 2 0 0,0-1 0 0,-2-2 0 15,-1-2 0-15,-2-3 0 0,3 1 0 0,2-1 0 16,0-1 0-16,3 5 0 0,2 2 0 0,3-1 0 16,4 0 0-16,5 3 224 0,4-4-48 0,3 2-16 15,4-4 144-15,5 3 16 0,1-1 16 0,1 1 0 16,1 0 16-16,2-1 0 0,0 3 0 0,1 0 0 16,-2 2-352-16,-2 1 0 0,-4 5 0 0,-6 5 0 15,-4 2 0-15,-3-1 0 0,-2 2 0 0,1-4-128 0,-4 0-80 0,2-2-16 16,2 1 0-16,-2-3 0 0,4 3 224 0,2-4-192 0,1 0 192 15,4 1-192-15,4-5 192 0,2 2 0 0,2 2 0 16,5-3 0-16,4-4 192 0,1 6 48 0,2 6 0 16,1 1 0-16,7-2-48 0,3-4-16 0,3 0 0 0,5-3 0 15,3 1-48-15,3-1 0 0,1 1 0 0,1 2 0 16,1 0-128-16,0-2 0 0,-2 2 0 0,-2 0 0 16,0-2 0-16,-3 4 0 0,-1-4 0 15,-1 2 0-15,0 4 0 0,-2-3 0 0,0 2 128 0,1 1-128 16,-2-4 0-16,0 0 0 0,1 1 0 0,-1-3-176 15,1 2 176-15,-2-4 0 0,4 3 0 0,-1 1 0 16,3-3 0-16,-2 1 0 0,1-1 0 0,-1 0 0 16,1 0 0-16,-1-3 0 0,-2 0 0 0,0 0 0 0,-1-3 0 15,-3 7 0-15,-1 2 0 0,-3 0 0 0,-2 3 0 0,-2 1 0 16,-4 0 0-16,-2 3 0 0,-3-3 0 16,-3 2 0-16,-1 1 0 0,0-1 0 0,-2 1 0 0,-1 0 0 15,-2 3 0-15,1 0 128 16,1 0 48-16,2-7 16 0,5-8 0 0,1 4 0 15,-1 5-64-15,1-3-128 0,3-1 192 0,0 0-64 0,-1 1-128 0,-2 3 0 16,1 2 0-16,-3 0 0 0,0-1 0 0,-2 2 0 16,2-7 0-16,-3 3 0 0,-2 5 0 0,-2-2 128 15,3 0-128-15,-1-2 128 0,2-3 48 0,-2 3 0 16,1-2 0-16,3-4 0 0,2-6-176 0,-1 4 0 0,0 4 0 16,-2 0 0-16,1 2 0 0,-2-2 0 0,2 0 0 15,1-3 0-15,0-4 0 0,-1 3 0 0,-3-1-192 0,-1 4 192 16,0 2-192-16,0-1 192 0,-1 1-160 0,0 2 160 15,1-2 0-15,0-4 0 16,3 3 0-16,-2-3 0 0,0 0 0 0,-1-2 0 0,2-1 0 0,2-4 0 16,-2-1 0-16,2-1 0 0,1-4 0 0,-1 1 0 15,0-1 0-15,1-2 0 16,0 0 0-16,0-1 0 0,-2 3 0 0,0-2 0 16,0 3 0-16,-1-1 160 0,1-3-160 0,-2 1 0 15,-1 3 0-15,4-8-176 0,1-1 176 0,-4 0 0 0,-8 7 0 0,-7 3 0 0,-2 1 0 16,-1 0 0-16,-2 1 0 0,-1 1 0 0,0-2 0 0,0-1 0 31,1 1 128-31,-1 0-128 0,0-5 0 0,2 2 0 16,1-2 0-16,-1-1-192 0,2 0 192 0,3-3-128 0,1-1 128 0,1-2-128 15,1-1-128-15,1 1 0 0,1-3-16 0,-2 3 0 16,3-2 112-16,-3 2 32 0,-1 0 0 16,-2 3 0-16,0 3 0 0,3-2 0 0,5-1 0 0,-6 6 0 0,-10 9-32 0,-5 5 0 15,-3 1 0-15,-2 4 0 16,1 0 160-16,-1 1 0 0,2-4-144 0,-1-2 144 0,2 2 0 0,1-3 0 15,1 1 0-15,-1-5 0 16,7 1 240-16,0-5-48 0,3 1 0 0,4-5 0 16,0-1-48-16,6-5-16 0,3-1 0 0,5-3 0 0,1-3-304 0,2 3-64 0,1 1-16 15,0 5 0 1,1 0-208 0,-2 4-48-16,2 3-16 0,-1 3 0 0,2 3-336 15,-2 4-64-15,-2 2-16 0,0 1 0 0,-2 2 176 0,-2 4 48 0,0-4 0 0,-4 4 0 0,0 0 304 0,-2-5 64 0,1 0 16 0,2-9-11040 31,7-10-2192-31</inkml:trace>
  <inkml:trace contextRef="#ctx0" brushRef="#br0" timeOffset="111099.34">26232 13877 7359 0,'15'4'320'0</inkml:trace>
  <inkml:trace contextRef="#ctx0" brushRef="#br0" timeOffset="111826.43">26381 14054 23039 0,'6'16'1024'0,"-3"-6"192"0,2-2-960 0,-2-1-256 0,-1-4 0 0,1 0 0 0,-1 2 384 0,3 1 16 0,3 3 16 0,0 3 0 31,2-2-2512-31,1-2-496 0,-1-1-96 16,-1-4-32-16,-3-3 2112 0,-1-3 416 0,-1 3 192 0,-2-3 0 0,-1 1-176 0,-1 0 176 15,0 2-128-15,-1 0 128 0,0 2 736 16,-1-2 224-16,-1 2 64 0,2-2 32 0,-2 3 2320 0,3-3 464 0,0 0 80 0,0 0 48 0,0 0-2352 15,0 0-464-15,0 0-112 0,0 0-16 32,0 0-1664-32,0 0-320 0,0 0-80 0,0 0-16 0,-2-24-1024 15,-1 19-208-15,-2 3-32 0,-1-4-16 0,-2 2 1632 0,-6-2 336 0,-1 1 64 0,-3 0 16 16,-3-1 2256-16,-2-1 448 0,0-1 80 0,-3 0 32 0,0-3-496 16,-1 1-112-16,1 0 0 0,0-2-16 0,0-2-1056 15,1 0-208-15,-1 0-32 0,5-1-16 0,4 5-432 0,-3-5-160 16,-2-2 0-16,-1-1 144 15,1-1-416-15,2-1-96 0,3 2-16 0,0-3 0 0,1 3 384 0,1 0 160 16,0-4-16-16,-1 3 0 0,-1-1 16 0,-1 2 0 16,2-1 0-16,-1 4 0 0,3 4-160 0,1 0 0 15,3 1 0-15,2 3 128 0,2-2-128 0,3 3 192 0,1 2-192 16,1 0 192 0,2 2-192-16,-1-1 128 0,2 3-128 0,-2 3 128 0,1-3-128 0,0 0 0 0,3 0 144 0,1 2-144 15,2 0 160-15,3 0-32 0,2 2-128 0,2 2 192 16,1-4-192-16,0 5 0 0,1-6 128 0,-1 4-128 15,-1-1 0-15,0-3 0 0,-2 1 0 16,-1 1-160-16,-1-2 160 0,-1-1-208 0,1 2 80 0,0-2 128 16,0 3-160-16,1-3 160 0,0-3 0 0,0 1-144 15,1 1 144-15,0-2 0 0,0 0 0 0,-1-1 0 16,1-2 192-16,0 3-48 16,-3-1 0-16,1-2 0 0,-1 4 0 0,-2-2 0 0,1 2 0 0,-1 0 0 0,-1-3-144 15,-1 2 0-15,0-1 0 0,-2 4 0 16,-2-2 0-16,-2-1 0 0,0 2-160 0,-2 1 160 0,1 0 0 0,-5 0-144 15,-2 0 144-15,-6-3 0 0,-4 3 0 0,-2 0 0 32,0 0 0-32,-1 0-128 0,1 0 128 0,1 3 0 15,0-2 0-15,4 2 0 0,5-1 0 0,-3-2 0 0,0 4 0 0,-2-2 0 0,1-2 0 0,0 4 0 16,1 2 0-16,2-2 0 0,1 0 0 0,-2 0 0 16,1 3 0-1,-2-1 128-15,-2 1-128 0,-2-1 0 0,-3 3 0 0,0-1 0 0,-1 0-160 0,-1 0 160 0,3 0-192 16,4-4 192-16,4 2-224 0,3 0 64 0,3 1 16 15,3-1 0-15,0 1 448 16,4 4 80-16,2-3 32 16,2 4 0-16,3 0-160 0,3 2-16 0,4 3-16 0,1-1 0 15,3 3-224-15,1 1 0 0,3 2-192 0,3 0 192 16,1 3-544 0,3-2 0-16,0 2 0 0,-1 0-18064 0</inkml:trace>
  <inkml:trace contextRef="#ctx0" brushRef="#br0" timeOffset="112571.32">27683 14161 42383 0,'-8'-8'3776'0,"3"1"-3024"0,2 6-608 0,0 1-144 15,1 0-672-15,-3-2-160 0,-3-2-48 0,-7-2 0 16,-7 0-1280-16,-6 0-256 0,-6 2-48 0,-4 4-16 16,-3 4 1104-16,-5 4 224 0,-1 6 32 0,-2 2 16 0,0 5 1824 0,0 5 368 0,5 6 80 0,2 0 16 15,5 2 608-15,7-5 112 16,5-2 16-16,-1 6 16 0,0 5-896 0,2 5-176 0,3-1-32 0,2-1-16 15,4-4-816-15,4-2 0 0,4-1 0 0,3-1 0 16,5-4 0-16,3-2-192 0,3-3 192 0,3-6-192 16,1-1 64-16,2-3 128 15,5-6-208-15,4 0 80 0,7-4 128 0,4-1 0 0,2-6 0 16,2-1 0-16,3-2 0 0,0-4 0 0,4-2 0 0,0-7 128 16,1 0 16-16,-1-7 16 0,0 1 0 0,-5-3 0 15,-2 0-416-15,-2-1-64 0,-2-2-32 16,-4 1 0-16,-3 5 352 0,-3-3 0 0,-1-3 0 0,-3 1 0 0,-4-4 272 15,-4 0 128-15,-5 5 32 0,-5 0 0 0,-2 1-80 0,-5 1-16 16,-3 1 0-16,-4 0 0 0,-3 3-64 0,-3 2-16 16,-1 3 0-1,-2 2 0-15,2 3-256 0,0 2-304 0,3 3 64 0,2 1 16 16,3 1-448-16,2 2-96 0,1 1 0 0,2 3-17072 16</inkml:trace>
  <inkml:trace contextRef="#ctx0" brushRef="#br0" timeOffset="112872.86">27837 15031 40543 0,'-7'3'3600'0,"-1"0"-2880"0,3-3-576 0,3 0-144 0,0 0 640 0,-2 0 80 0,-4 4 32 0,-5 2 0 15,-3 0-1904-15,-4 1-384 0,0 4-80 0,3-1-16 16,2 0-64-16,3 0-16 0,0 1 0 0,3 3 0 16,-1-4 912-16,2 0 176 0,0 1 48 0,0-4 0 15,3 2-400-15,0-3-80 0,3-2-16 0,1-2-10816 0</inkml:trace>
  <inkml:trace contextRef="#ctx0" brushRef="#br0" timeOffset="113310.28">28485 14607 48831 0,'1'1'2176'0,"-2"-2"432"0,1-1-2096 0,-1 2-512 0,0 2 0 0,-1 1 0 16,1 1-1696-16,-4 0-448 0,-1 2-96 15,-5 4 0-15,-4 2-1216 0,-5 3-224 0,-2-1-48 0,-3 0-16 16,1-1 2656-16,-1-3 544 0,1 0 96 0,1-2 32 0,2 0 2096 0,4-3 432 0,2-1 64 0,2-1 32 16,5-1-336-16,2-2-64 0,2 0-16 0,1 0 0 0,2 0-1216 15,2 2-256-15,2 0-64 0,2 4 0 16,1 1-256-16,4 0 0 15,1 5 0-15,3 3-144 0,0 1 144 0,4 3 0 0,0 3 0 0,-3-3 128 16,-4-6-128-16,4 6 0 0,5 3-128 0,6 9 128 0,4 1 0 0,-3-1 0 16,-3-3 0-16,-1-2-128 0,-3-1 128 15,-6-5 0-15,-3-2 0 16,-3-4 0-16,-6 1 256 0,-2-5 0 16,-5-2-16-16,-2 0 0 0,-3-2-64 0,-1 0-16 0,-1 0 0 0,-3-2 0 0,1-1-160 15,-1 0 0-15,-2 1 0 0,1-2 128 0,-3 5-128 0,1-5 0 0,-2 4 0 16,-2 2 0-16,-2 0 0 0,-3-1 0 15,0 2-160-15,0-2 160 0,-1-1-160 0,0-2 160 0,1-1-160 16,1 2 160 0,2-5-288-16,2 0 32 0,1-2 16 0,4-2 0 15,1-2-1088-15,2-5-208 0</inkml:trace>
  <inkml:trace contextRef="#ctx0" brushRef="#br0" timeOffset="113515.95">28405 14560 47919 0,'10'7'2112'0,"-2"-2"448"0,2-4-2048 0,-1 2-512 0,-2-1 0 0,3 2 0 0,4 2 512 0,8 1-16 15,15 6 0-15,15 5 0 0,12 5-496 0,9 1-288 16,-1-1 32-16,0 0 16 15,0-2-768-15,-2-1-144 0,-1-2-48 0,-3-2-19312 16</inkml:trace>
  <inkml:trace contextRef="#ctx0" brushRef="#br0" timeOffset="116688.82">25287 13495 30399 0,'-2'0'2704'0,"0"0"-2160"0,2 0-544 16,0-3 0-16,0 3 912 0,-2-1 80 0,1-1 16 0,-1-2 0 15,-2-2-816-15,1-4-192 0,2-1 0 0,-1 1 0 16,2 0-2432-16,0-2-512 15,1 2-128-15,0-4 0 0,2 3 1472 16,-2 1 288-16,1 1 64 0,0 4 16 0,-1-1 3552 0,-1 1 720 0,-1 2 144 0,-1-4 16 16,1 4-464-16,-3-1-112 0,1 2 0 0,-2-2-16 0,0 4-1728 0,-1-3-352 15,2 3-64-15,0 0-16 0,0 0-448 0,2 0 0 16,1 0 0-16,-2-2 0 0,2 2 0 0,-1-1 0 16,-1-2-144-16,-2 3 144 0,1 0 0 0,-2 0 0 15,1-2 0-15,-2 0 160 0,-1-1 160 0,1 0 16 16,0 1 16-16,-1 1 0 0,1-2-128 0,1-1-32 15,-2-1 0-15,2 4 0 0,0-1-192 0,1-1 128 16,-1 2-128-16,1 1 0 0,-3-2 320 0,1 0-16 16,-2 2-16-16,1 0 0 0,-2 0 0 0,0 0 0 15,-1-2 0-15,0 2 0 0,-2 0 48 0,2-3 16 16,0 0 0-16,0-4 0 0,0-2-176 0,1-1-48 0,0-1 0 16,1-1 0-16,1 4-128 0,-1-5 0 0,0 3 0 15,1 1 128-15,-2 0-128 0,0-5 0 0,1 6 0 0,-2-2 0 16,0 0 0-16,-1-1 0 0,-2 0 0 15,-1-4 0-15,0 1 0 0,-2-1 0 0,1 2 0 0,-1-2 0 16,-1 1 0-16,1-1 0 0,1 6 0 0,0-4 0 16,3 5 176-16,-3-4 0 0,0 1 0 0,-2 0 0 15,0-1-176-15,1 1 160 0,1 1-160 0,1 0 160 16,0 0-160-16,2-2 0 0,-2-1 0 16,0-3 128-16,2 4-128 0,-2-4 128 0,0 0-128 15,-2 0 128-15,2-3-128 0,-1 1 0 0,-3 1-192 0,-2-2 192 0,-1-2 0 16,0 1 240-16,-1 1-16 0,1 0 0 0,0 1 16 15,-1 1 0-15,4-2 0 0,0-2 0 0,2 4-240 0,0-2 176 16,-1 3-176-16,1-2 160 0,0-1-160 16,-1 3 0-16,1 0 0 0,-3-2 128 0,-1-1-128 0,-2-1 0 15,-1 2 0-15,-1-2 0 0,1 1 0 16,-2 1 0-16,0 2 0 0,-3 0-176 0,1 0 176 16,-2-3 0-16,3 0 0 0,0 1 0 0,1 2 0 0,1 0 0 15,3 2 0-15,0 2 0 0,2-1 0 0,0 1 0 16,-1-3 0-16,2 4 0 0,1-1 128 0,1 2-128 0,-3-3 128 15,-1 1-128-15,1 0 176 0,-1-3-48 0,0 1 0 16,-1-1 0-16,-2 2-128 0,1-3 0 16,-1 1 144-16,2 1-144 0,-2 0 0 0,2 0 0 0,1 2 0 0,0-5 0 15,3 5 0-15,-1-3 0 16,2 2 0-16,-1-3 0 0,0 1 0 0,1-1 0 0,-2 0 0 0,0-4 0 16,1 2 128-16,-2 1-128 0,0-1 160 0,1 2-160 15,0-1 192-15,-1 1-64 0,0-1-128 0,-1 1 192 16,0 2 112-16,-1-2 16 0,0 4 0 0,-3-4 0 15,-2 1-320-15,3 1 128 0,5 2-128 0,-4 0 0 0,-4-4 0 16,-4-3 0-16,0-3 0 0,-1 0 0 0,1 1 0 16,0-2 0-16,2 4 0 0,0-3 0 0,2 5 0 15,-1 1 0-15,0-1 0 16,1 1 0-16,1 2 0 0,0-2 0 0,2 4 0 0,-1-3 0 0,3 1 0 0,-2 2 0 16,1 0 0-16,2-1 0 0,0 1 0 0,0 1 0 15,1-2 0-15,-1 1 0 16,0 0 0-16,0-1 0 0,2 3 0 0,-3-5 0 0,-3 2 128 0,-1-3-128 15,1 1 0-15,-2-2 0 0,-4-2 0 0,-3 1 0 0,-1-5 0 16,0 2 0-16,2 1 0 16,0 1 0-16,-1 0 0 0,2-2 0 0,2 4 0 0,0-2 0 0,0 1 0 15,1-1 0-15,1 3 0 0,0 0 0 16,-1 0 144-16,1 0-144 0,2 0 256 0,0 1-32 0,-1-5-16 0,-1 2 0 16,2-1-208-1,-1 0 0-15,0 0 0 0,-1 0 0 16,3-1 0-16,-2 2 0 0,-2-1 0 0,2-1 0 15,1 2 0-15,-4-3 0 0,-3-1 0 0,0 2 0 0,-1 0 0 16,1 3 0-16,-2-1 0 0,3 1 0 0,0 4 0 0,2-2 0 0,3 1 0 0,0-1 0 16,1-1 0-16,0 0 0 0,2 0 0 0,0 2 0 0,1-3 0 15,-1 1 0-15,-1-1 0 0,-1-1 0 0,0 1 0 16,-3-5 0 0,-3 1 0-16,-1-4 0 0,0 2 0 0,-3-6 0 15,-1 4 0-15,1-1 0 0,2 4 0 0,1-3 0 16,0 1 0-16,-2-1 0 0,2-1 0 0,-2 1 0 0,-1 2 0 0,1-4 0 15,2 3 0-15,1 2 0 16,1 1 0-16,-1-1 0 0,-2-3 0 0,0-1 0 16,0 1 0-16,1-1 0 0,3 4 0 0,1-3 0 0,-1-1 0 15,-1 4 0-15,1-3 0 0,0 0 0 0,-1 2 0 16,-3 1 0-16,2-2 320 0,-1 2-16 0,-1 5-16 16,-2-4 0-16,1 1-288 0,-2-1 0 0,-1 1 128 15,1-2-128-15,0-3 0 0,1 0 0 0,2 6 0 0,-1-4 0 16,0 1 0-16,1 0 0 0,2-3 0 0,-3-1 0 15,-2-1 0-15,0 1 0 0,1 0 0 0,1 4 0 16,3-3 0-16,0 3 0 0,1-1 0 0,2 5 0 0,1-2 0 0,-1 2 0 0,-1 1 0 0,0-1 0 16,-1-1 0-16,-2 1 0 0,0 2 0 0,-1-3 0 31,6 2 0-31,-7-2 0 0,-4-3 0 0,-2 0 0 0,0-3 0 16,3 0 0-16,2 2 0 0,0-1 0 0,1 1 0 15,1-2 0-15,0 0 0 0,3 2 0 0,2 2 0 0,-1-1 0 0,0-1 0 0,1 1 0 16,-1 2 0-16,-1-3 0 0,3 3 0 0,-1-2 0 0,1 2 0 15,1-1 0-15,-1 2 0 0,2 2 0 0,4 2 144 16,-1-1-16-16,-2 0-128 0,-1-2 192 16,-1 1 0-16,0 1-16 0,2 2 0 0,-2-3 0 15,-4-1-176-15,-3 1 0 16,1-4 0-16,-2 1 0 0,3 1 0 0,0 1 0 16,2-2 0-16,2-2 0 0,1 1 0 0,1-2 0 0,0 1 0 0,1 0 0 0,1-3 0 0,0 2 0 15,1 0 0-15,0 2 0 0,1-1 0 0,-1 2 0 16,1 2 0-16,-3-4 0 0,1-1 0 0,-3-1 0 15,-1 1 0 1,-1-1 0-16,-2 1 0 0,0 1 0 16,5 2 0-16,-4-2 0 0,-3 0 0 0,-2-2 0 0,1 1 0 0,-2 0 0 15,0 1 0-15,-1-1 0 0,-2 0 0 16,1 0 0-16,1 1 0 0,0-1 0 0,2 1 0 0,-1-3 0 0,1-2 0 0,0 4 0 16,0-6 0-16,4 2 0 15,9 10 0-15,-4-2 0 0,-5-5 0 0,-3-2 0 0,-2 3 0 16,0-1 0-16,-2 1 0 0,-1 1 0 15,0 3 0-15,-2 0 0 0,-2-2 0 0,-1 1 0 0,4 1 0 0,-1 0 0 0,0-2 0 16,3 2 0-16,0 3 0 0,-2 0 0 0,-4-6 0 0,2 2 0 16,0 1 0-16,1-2 0 0,2 1 0 0,-1 1 0 15,3-4-128-15,1 5 128 0,4-4 0 0,-4 1 0 16,-1-3 0-16,-2 1 0 0,-2-1 0 16,-1-1 0-16,-1 3 0 0,-2 0 0 0,1 1 0 0,-1-1 0 15,1-1 0-15,1 1 0 0,4 2 0 0,-1-2 0 16,3 3 0-16,1 0 0 0,2 0 0 0,-2-2 0 0,1 1 0 31,-4-4 128-31,-5-5-128 0,1-1 0 0,1 0 0 16,1-3 0-16,2 0 0 0,-2 1 0 0,-1-4 0 0,0 1 0 0,-4 1 0 0,-1-1 0 0,4 0 0 0,-2 1 0 31,1-1 0-31,2 1 0 0,2 1 0 0,1 1 0 16,-1-2 0-16,-1-1 0 0,5 2 0 0,-2 3 0 15,0-2 0-15,-3 1 0 0,0-1 0 0,-2 1 0 0,0-4 0 16,-1 3 0-16,2 1 0 0,5 0 0 15,2 5 0-15,-2-5 0 0,-3 2 0 0,-5-3 0 16,-4-3 0-16,-2 0 0 0,0 4 0 0,2-1 0 16,-2 4 128-16,3 1-128 0,1 1 0 0,4 0 0 0,1-2 0 0,2 2 0 15,0 0 0-15,2 2 0 0,0 1 0 0,1-1 0 16,1 0 0-16,-1 0 0 0,-3-1 0 0,-2-1 0 16,-1-3 0-16,2 2 0 0,3 4 0 15,-1-2 0-15,1-1 0 0,-2 1 0 0,3 1 0 16,-4 1 0-16,-2 1 0 0,0 2 0 0,2 2 0 0,2-1 0 15,4 3 0-15,0-4 0 0,-1 2-144 0,-1-1 144 16,-1-1 0-16,0 2 0 0,-2-1 0 0,1 0 0 16,-1 0 0-16,-1-2 0 0,3 1 0 0,-2-2 0 15,1 3 0-15,2-3 0 0,-2 2 0 0,2-1 0 16,4 1 0-16,-1-2 0 0,2 4 0 0,1-5 0 0,-2 5 0 16,2-2 0-16,1 2 0 0,-1-3 0 0,-1 1 0 15,-1 0 0-15,2 1 0 0,-4-2 0 0,1 3 0 16,-2-2 0-16,4 0 0 0,0 4 0 0,1-2 0 15,0 2 0-15,0 1 0 0,-3-1 144 0,-3-4-144 0,-1 1 0 16,-2 1 0-16,2-1-176 0,6 3 176 0,-1 0 0 16,0-2 0-16,1-1 0 0,-1 2 0 0,2-4 0 15,1 1 0-15,2 1 0 0,-2-3 0 0,2 0 0 16,-1 0 0-16,2 0 0 0,0 3 0 0,-2-4 0 16,-1-1 0-16,0 1 0 0,3 1 0 0,-2 0 0 15,1 0 0-15,-2-3 128 0,0 0 80 0,1 2 32 16,0 0 0-16,2-1 0 0,1 3 256 0,-1-2 48 15,1 4 16-15,-1-4 0 0,1 1-416 0,-1 1-144 16,-1 1 0-16,1-2 0 0,0 2 0 0,1 2 0 16,1-1 0-16,2 1 0 0,1 2 0 0,0-1 0 0,1 1 0 0,0 2 0 31,3 0-704-31,-1 4-128 0,3-1-16 0,1 4-16112 0,1 4-3200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06:24.84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16749 4131 1839 0,'-4'-3'160'0,"2"-1"-160"0,1 1 0 0,1 1 0 0,0 1 576 15,-2 1 96-15,1-5 16 0,-1-1 0 0,-3-2 80 0,0-4 32 16,0-1 0-16,1 4 0 0,2-1-160 0,-1 0-48 16,1 4 0-16,1-3 0 15,2 5-304-15,0 2-64 0,1-2-16 0,2 4 0 16,1 0 1392-16,0 4 256 0,1 2 64 0,2-2 16 0,-1 2-256 0,1 0-48 16,1 3-16-16,4 1 0 0,-1 2-480 0,3 0-112 0,-1 1 0 0,-1 0-16 15,2 0-432-15,-1 0-64 0,2 2-32 16,0-3 0-16,1 2-320 0,3 1-160 0,2-3 160 0,3 4-160 31,2 0 128-31,1 0-128 0,3-1 0 0,2 1 144 0,0 2 400 0,2 0 80 0,0 1 16 16,1-3 0-1,0-1 336-15,-2 1 80 0,0 2 16 0,-3-2 0 0,-1 2-320 16,-3-1-64-16,-1 0-16 0,2 4 0 0,6 4-432 0,2 1-96 16,-1 0-16-16,0-1 0 0,-3-5-128 0,0 1 0 0,5-2 0 15,1 2 0-15,0 2 192 0,-1-4 128 16,-1 2 0-16,-2-1 16 0,2 0 208 0,-1 1 32 0,0-2 16 15,-1 0 0-15,1 0-448 0,-2-1-144 0,1 0 0 0,-1 0 0 16,-1 1 144-16,-2-3-144 0,0-1 0 0,-2 1 144 0,-1 0-16 0,-2-4-128 16,-3 2 192-16,0 1-64 0,-1 1 48 15,2 0 0-15,0-1 0 0,-2 2 0 0,1 2 16 0,-1-3 16 16,1 2 0-16,-1-2 0 0,-2 3-208 0,1-3 144 16,0-1-144-16,0 1 128 0,-1 0-128 0,0 0 0 15,1 0 0 1,-2-1 0-16,1-2 144 0,-2 2 0 15,1-1 0-15,-4-2 0 0,1-2 48 0,0 3 16 0,-1-1 0 0,0 0 0 0,1 1-208 0,-1 0 0 0,0 0 128 16,0 0-128-16,1 2 0 0,1 1 0 0,0-1 0 16,2 1 0-16,-1 0 0 0,-1-4 0 15,0 2 0-15,1-2 0 0,1 1 320 16,0-1 64-16,0 1 0 0,-2-4 16 16,2 4-144-16,0-1-16 0,-1-1-16 0,0 0 0 0,-1 1-224 15,0-1 128-15,3 1-128 0,-2 2 0 0,2-1 0 16,-1 2 128-16,2 1-128 0,-1-1 0 0,0 1 0 0,1 0 0 15,1-2 0-15,-1 1 0 0,0-3 0 0,-2 2 128 0,2-2-128 16,1 3 144-16,0-2-144 16,0 2 0-16,0-1 0 0,-1 1 0 0,0-2 384 15,1 2 64-15,0 1 0 0,1 0 0 0,-1 0-128 16,-1-1-32-16,0-4 0 0,-3 2 0 0,0-1-288 16,4 0 0-16,4 4 0 0,3 1 0 0,3 1 0 0,0 2 0 0,3 1 0 0,-2-1 0 0,0 1 144 15,-1-3-144-15,0 5 0 0,-2-6 144 16,0 4-144-16,-2-3 0 0,0 0 0 0,1 0 0 0,-1-2 0 0,0 0 0 31,1 2 0-31,1-2 0 0,-2-4 0 0,0 2 0 16,0 1 0-16,2 1 0 0,-1 0 208 0,0 0 112 0,0 0 32 0,-1 2 0 0,0-1-208 15,2 1-144 1,-2 1 192-16,0-2-192 0,0 2 0 0,-1-1 0 0,2-2 0 0,-4 0 0 0,2 3 0 0,0-3 0 16,0 2 0-16,-1 1 0 15,1-3 0-15,-1 0 0 0,1 0 0 0,-3-1 0 16,-1-1 0-16,1-2 0 0,1 2 0 0,0-2 0 0,1 3 288 0,-1-2-48 0,2 3-16 15,1 2 0-15,2-2-96 0,2 0 0 16,-1 0-128-16,-2 0 192 16,0-1-192-16,-2-1 0 0,-1-2 0 15,1 1 0-15,1 5 128 0,0-2-128 0,2 0 176 0,-3 0-176 0,0 0 272 0,-1 3-48 0,-2-3-16 0,-2 0 0 16,1 2-208-16,-1-3 0 0,-1 1 0 0,0-2 0 16,0 2 0-16,-2-1 0 0,3 1 0 0,0 0 0 31,0 2 0-31,3-1 0 0,-1-4 0 0,0 2 0 15,-2-1 0-15,2 0 0 0,4 1 0 0,-1 1 0 0,1 0 0 16,-1 3 0-16,3-2 0 0,-2 2 0 0,-1 2 0 16,1-1 0-16,0-1 0 0,1 2 0 0,-1-1 0 0,0 1 0 0,-1-1 0 0,0 1 0 0,1-1 0 15,0 0 0-15,1 1 0 0,-1-2 0 16,0 0 0 0,0 1 0-16,0-2 0 0,1 3 0 0,-1-5 0 0,1 3 0 15,2 3 0-15,-2-2 0 0,3 0 0 0,-1 1 0 16,-2-1 0-16,0 1 0 0,-2 1 0 0,0-6 0 15,-4 0 0-15,-1-1 0 0,1 1 0 0,0 0 0 0,3 0 0 0,1 3 0 16,-1-3 0-16,-2 2 0 0,2-2 0 16,-1 0 0-16,-1 3 0 0,2 0 0 15,-2-3 0-15,2 1 0 0,-2 1 0 0,1 1 0 0,1 0 0 16,-1-1 0-16,1-1 0 0,0 2 0 0,1 0 0 16,0-3 0-16,0 0 0 0,-1-1 0 0,-1-2 0 15,0-1 0-15,0 3 0 0,1-4 0 0,-3 4 0 0,1-2 0 16,-1-1 0-16,-1-1 0 0,0 2 0 0,0 1 0 15,-1-1 0-15,1 3 144 0,-1-4-144 0,1 4 192 16,-4-2 96-16,2 1 32 0,-2 1 0 0,0 0 0 16,2-1-320-16,-2 1 0 0,3 0 0 0,-2 0 0 15,1-1 0-15,-1 1 0 0,1 0 0 0,0-2 0 16,-1 0 0-16,2-1 0 0,1 0 0 0,-1 2 0 16,-2-2 0-16,1-2 0 0,2 1 0 0,-3 3 0 15,1-3 0-15,-1-1 0 0,2 2 0 0,-1-1 0 0,1 3 0 16,-3-4 0-16,1 1 0 0,0 1 0 0,2 2 0 15,-2-3 0-15,2 4 0 0,-2-2 0 0,2 1 0 0,0 1 0 16,-1 0 0-16,0-3 0 0,1 5 0 0,-1-2 0 0,-1 0 0 0,2 0 0 0,0 2 0 0,-2-2 0 31,2 3 0-31,-3-3 0 0,2 0 0 0,-3-1 0 16,0-1 0-16,0-2 0 0,1 4 0 0,1-4 0 16,2 4 0-16,1-1 0 0,0 1 0 0,1 2 0 15,0 0 0-15,3 1 0 0,-2-1 0 0,2 1 0 16,0 1 0-16,-2-4 0 0,2 2 0 0,-1-4 0 15,-2 1 0-15,-1 1 0 0,1-1 0 0,0 1 0 16,2 0 0-16,-2 2 0 0,-1-2 0 0,0 0 0 16,0 3 0-16,1 1 0 0,1-2 0 0,0 1 0 0,2 1 0 15,-2 1 0-15,2-1 0 0,0-1 0 16,1 2 0-16,1-1 0 0,1 1 0 0,0-4 0 0,0 1 0 0,1-1 0 16,-1 2 0-16,3-3 0 0,-1 2 0 0,-1 1 0 15,2 1 0-15,0 1 0 0,0-2 0 0,0 2 0 16,0-1 0-16,0 0 0 0,1 2 0 0,-1-1 0 15,2 2 0-15,1-1 0 0,0 0 0 0,1 0 0 16,3 1 0-16,0-1 0 0,1 0 0 0,0-1 0 16,2 3 0-16,-2-1 0 0,-1-1 0 0,-1 1 0 15,1-1 0-15,1-2 0 0,-4 1 0 0,1-2 0 16,1 0 0-16,2 1 0 0,-1 1 0 0,-1-1 0 16,0-2 0-16,-1 1 0 0,1 0 0 0,-2 0 0 15,-1 0 0-15,1 0 0 0,-1 4 0 0,0-1 0 16,1 3 0-16,-2-3 0 0,1-2 0 0,-1 1 0 0,2 1 0 15,0 0 0-15,1 3 0 0,1-3 0 0,-1 4 0 0,-1-1 0 16,1 0 0-16,-2-2 0 0,0 2 0 0,-1-3 0 16,0 0 0-16,1-2 0 0,-1 1 0 0,1 1 0 15,0-3 0-15,1 0 0 0,2 0 0 0,-1 0 0 16,2 1 0-16,-1 1 0 0,-2-2 0 0,1 0 0 16,-2 1 0-16,1 2 0 0,0-1 0 0,-2 1 0 15,0 1 0-15,-2-4 0 0,0 2 0 0,0 2 0 16,3-1 0-16,-1 3 0 0,0 1 0 0,1 0 208 15,-1 1-64-15,2-1-16 0,-2-2 32 0,0 2 0 16,1-1 0-16,0 4 0 0,4-3-160 0,-1-2 0 0,1 1 0 16,0-3 0-16,2 2 0 15,1-2 0-15,0 3 0 0,-1-3 0 0,1 0 0 0,-4-1 0 16,0-1 0-16,-1-1 0 0,-2 0 0 0,0 2 0 0,1-3 0 0,-2 3 0 16,1 1 0-16,-1-2 0 0,2 5 0 15,2-1 0-15,1 1 0 0,-1 4 0 0,3-1 0 0,-3 0 0 16,-3 2 0-16,2 1 0 0,0 1 0 0,0-1 0 15,1-3 0-15,-1 1 0 0,0-1 0 0,1-2 0 16,0 0 0-16,1 2 0 0,3-3 0 0,-1 1 0 16,-2-2 0-16,0 2 0 0,-1-4 0 15,-1 0 0-15,0-2 0 0,0 1 0 0,-1-2 0 0,-1-3 0 0,0 2 0 0,0-2 0 16,3 4 0-16,1 1 0 0,0 3 0 16,0 3 0-16,1 1 0 0,-4 1 0 0,1-1 0 15,-1 1 0-15,-1 0 0 0,1 0 0 0,-2-2 0 0,1-1 0 16,2 5 0-16,-2-3 0 0,-3-5 0 15,0 0 0-15,3 2 0 0,-1 1 0 0,0 2 0 0,1 0 0 16,0 0 0-16,0 0 0 0,-1 1 0 0,1-3 0 16,-1 2 0-16,0-3 0 0,-1 1 0 0,2-1 0 15,0-1 0-15,1-1 0 0,0-1 0 0,-1-2 0 0,2 1 0 16,-1-4 0-16,-3 2 0 16,-1-1 0-16,0-2 0 0,-3 0 0 0,-1 0 0 15,-1-1 0-15,0-1 0 0,-1 1 0 0,-1 1 0 0,-2-4 0 0,3 2 0 0,-2-2 0 16,1 3 0-16,-1-1 0 0,-1 0 0 0,3 2 0 15,0-2 0-15,1 1 0 0,0 1 0 0,-2-2 0 16,1 0 0-16,0-1 0 16,-2-1 0-16,1-1 0 0,-1 2 0 0,-2-1 0 15,2 0 0-15,-2 1 0 0,-2-3 0 0,0-1 0 0,-2 3 0 0,-1-5 0 16,-1 2-192-16,-1-3 192 0,-2 1-192 0,-1-1 192 31,-1 1-752-31,-2 1-16 0,-1-1-16 0,-2 0 0 0,-1-1-896 0,-3 3-176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06:36.57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3762 10359 15663 0,'9'-4'1392'0,"-2"2"-1120"0,-1-1-272 0,-2 2 0 0,-1 1 1520 0,-1 0 240 0,0 0 48 16,2 1 16-16,2 2-416 0,0-1-64 0,1 2-32 0,0-2 0 15,-4 0 688-15,0 0 144 0,-1 0 32 0,1 5 0 31,-2-4-1200-31,1 1-224 0,1 2-48 0,1 3-16 0,1-3-432 16,2 2-96-16,3 4-16 0,4-2 0 0,-1 2 288 0,4 3 48 16,4 2 16-16,4 4 0 0,2-1-176 0,2 1-16 15,2 1-16-15,2 4 0 0,2-1-96 0,-3-3-32 0,-2-2 0 0,-1 1 0 16,5 3 48-16,-6 0 16 0,-1-1 0 0,-4-2 0 0,-2 1-32 16,-3-5-16-16,-1 2 0 15,-2-1 0-15,-2-4-176 0,-1 1 0 0,0 1 144 0,3 0-144 0,-1 2 0 0,2 1 0 16,1 0 0-16,1-2 0 0,1 0 256 15,2 0-32-15,4 5 0 0,2-3 0 0,-2 0 32 0,0-1 0 16,2 5 0-16,0-5 0 0,-2 2-64 0,1 2 0 16,1 1 0-16,-2-1 0 0,-3-1 64 15,0 1 0 1,-2-2 0-16,-1-2 0 0,-2 1-32 0,0 1 0 0,2-2 0 16,-2 2 0-16,0-1-80 0,1-1-16 0,-3 1 0 0,-1-3 0 0,2 0 64 0,4 0 16 0,6 5 0 31,3 2 0-31,2 2-16 0,-1-3 0 0,3 4 0 15,0 2 0-15,2 0-64 0,-2 0 0 0,0 1-128 0,-2-1 192 16,-1 1-32-16,-2-1-16 0,2 1 0 16,-3-1 0-16,-2-2-144 0,-1-1 128 0,-1-2-128 0,2 2 128 15,-2 0-128-15,0-3 0 0,-2-2 0 16,2 2 0-16,1 0 192 0,0 2-32 0,1-2-16 0,0 2 0 16,-1 0 48-16,1-1 16 0,0-2 0 0,0 1 0 0,-1 0 0 15,2 0 0-15,0 1 0 0,3 0 0 0,-2 1-80 16,1 2 0-16,-3-7-128 0,1 2 192 15,1-1-192-15,2 1 0 0,0 1 0 0,0-2 0 0,-3-1 0 0,0-1 0 16,1 5 0-16,-2-4 0 0,-2 2 0 0,0 2 0 16,-2-4 0-16,0 0 0 0,0 1 320 15,-2-2-16-15,1 1-16 0,0-3 0 0,0 3-160 16,1-3-128-16,-1 2 144 0,-2-1-144 0,2 1 0 16,-2-2 0-16,3-3 0 0,0 6 0 0,0 0 0 0,2-1 0 15,-1 4 0-15,0-4 0 0,-2-1 0 0,-1-1 0 16,-1-2 0-16,2 7 0 0,2-2 0 0,-1 1 0 15,0 1 0-15,0 2 0 0,1-4 0 0,1 2 0 16,-2 2 0-16,0-4 0 0,0 2 176 0,1-5 32 16,-1 1 16-16,1 1 0 0,-1 1 32 0,0-2 16 0,2 0 0 15,-1-1 0-15,-1 0-272 0,1 1 0 0,0-4 0 16,-1 2 0-16,-1-1 0 0,1 0 0 0,3 2 0 16,-1 1 0-16,4 4 0 0,1 1 0 0,0 0 0 0,1 2 0 15,-2-1 0-15,1-1 0 0,-1 2 0 16,-1-3 0-16,2-3 0 0,-2 2 0 0,-1 2 0 15,1 1 0-15,-2-5 128 0,2 2-128 0,4 2 0 0,-1 3 0 16,1-3 464-16,-2 1 48 0,0-2 0 0,-1 1 0 16,0 1-512-16,0 2 0 0,0 0 0 0,1 0 0 0,1 3 0 0,2 0 128 15,-1 1-128-15,1-1 0 16,0-2 0-16,1 3 0 0,-2-5 0 0,2 2 0 16,2 3 0-16,0-4 0 0,-1 1 0 0,-2-7 0 0,-3 2 0 15,1-1 0-15,1 5 0 0,-1-3 0 0,3 0 0 0,-3 3 0 16,-1 0 0-16,-1-3 0 0,-5-5 0 15,1 4 0-15,7 4 0 0,1 1 0 0,1 0 0 0,-1 1 0 16,0-1 0-16,-1-1 0 0,1 1 0 0,3 2 0 16,-1 1 0-16,-2-3 0 0,-5-1 320 0,2-1 80 15,2 8 16-15,-1-3 0 0,-6-4-304 0,3 1-112 16,5 5 0-16,1 1 0 0,0-4 0 0,-1-2 0 16,1 1 0-16,0-4 0 0,-1-4 0 0,-1 0 0 0,1-3 0 15,-1-1 0-15,1-5 0 0,-3 0 0 0,0-2 0 16,-2-2 0-16,-1 4 0 0,-1-4 0 0,-2 4 0 15,-4 0 0-15,1-1 0 0,0 3 0 0,-2-2 0 0,-1 0 0 16,0 0 0-16,-2 0 0 0,-1 1 0 0,1-1 0 16,-2 0 0-16,2 0 0 0,-1 2 0 15,1 0 0-15,1 1 0 0,-3-1 0 0,3 2 0 0,-1 1 0 16,0 1 0-16,4 0 0 0,-1 0 0 0,2 2 0 16,2-2 0-16,-2 3 0 0,1-3 0 0,-2-4 0 15,-6-2 0-15,0-1 0 0,1-3 0 0,-1 2 0 0,-1-5 0 16,2 3 0-16,-2-1 0 0,-1-1 0 15,-2-3 0-15,1 4 0 0,3-1 0 0,-1 0 0 0,3 1 0 16,-2 1 0-16,1-1 0 0,-1 1 0 0,2 0 0 16,-3 3 0-16,-1-3 0 15,1 1 0-15,1 2 0 0,-1-3 0 0,-1 0 0 0,3 1 0 16,1 0 0-16,1-1 0 0,1 0 0 0,-2 1 0 0,-2-1 0 16,1-3 0-16,0 4 0 0,0-2 0 0,-2 0 0 0,-1 0 0 15,1-2 0-15,-1 1 0 0,0 1 0 0,-2 1 0 16,1-2 0-16,-3-1 0 0,-1 0 0 15,1 1 0-15,0 2 0 0,1 0 0 0,0 0 0 0,-2 2 0 0,1-2 0 0,-1 2 0 16,0-1 0-16,-1 0 0 0,1 2 0 0,-2-3 0 16,1-2 0-16,0 2 0 0,-1-2 0 0,1 0 0 15,-1 0 0-15,0-4 0 16,-1 3 0-16,0-3 0 0,1-3 0 0,-1 3 0 16,0-2 0-16,1 0 0 0,-1 2 0 0,0 0 0 15,0 0 0-15,-1-2 0 0,1 2 0 0,-1 2 0 16,0-2 0-16,0 0 0 0,-1 4 0 0,0-4 0 0,3 3 0 0,-2-2 0 15,0 1 0-15,1 1 0 0,0 1 0 0,-1-4 0 16,0 3 0-16,2-3 0 0,-1 3 0 0,1-3 0 16,-1 0 0-16,1 0 0 0,-2 0 0 0,0 0 0 15,1 0 0-15,-2-3 0 0,0 0 0 16,0-2 0-16,-2 3 0 0,1-1 0 0,-3-4 0 0,1 3 0 16,0 0 0-16,-2 0 0 0,2-2 0 0,-2 2 0 0,0 2 0 15,-2-1 0-15,1 2 0 0,0-1 0 16,0 2 0-16,-2 0 0 15,1 0 0-15,1 0 0 0,-2-4 0 0,0 4 0 0,0 0 0 0,0 0 0 0,-1-3 0 0,2 1 0 16,2 1 0-16,-1 1 0 0,-2-3 0 0,-2-1 0 16,0 1 0-16,2-2 0 15,-1 1 0-15,2-2 0 0,0 3 0 0,1 2 0 16,1-2 0-16,2 3 0 0,-1-3 0 0,1 3 0 0,1 0 0 0,1 0 0 16,-1 3 0-16,1-3 0 15,0 1 0-15,-2 1 0 0,1 2 0 0,0-4 0 16,0 2 0-16,0 0 0 0,-1 0 0 0,2-2 0 0,-1 3 0 15,-1-3 0-15,1 0 0 0,0 1 0 0,0-2 0 0,1 1 0 0,0 0 0 16,-1-3 0-16,1 3 0 0,0-4 0 0,1 4 0 0,0-2 0 31,0-1-864-31,0 2-160 0,0 1-48 16,0 0 0-16,0 0 432 0,0 0 96 0,0 0 16 0,0 0 0 0,0 0-304 16,0 0-48-16,0 0-16 0,0 0 0 0,10-18-576 0,-10 4-112 15</inkml:trace>
  <inkml:trace contextRef="#ctx0" brushRef="#br0" timeOffset="206053.84">11699 17721 18431 0,'5'-3'1632'0,"-4"-1"-1312"0,-1 2-320 0,-2-1 0 0,-1 2 3248 0,1-2 576 15,-2-3 112-15,-2-2 32 0,-2-2-1936 0,-1-3-384 16,0 3-80-16,0 1-16 0,2-1-544 0,1 0-112 16,1 1-32-16,2-1 0 15,3-2-256-15,1 3-48 16,2 2-16-16,-1 2 0 0,3 1-224 0,0 3-64 15,0 2 0-15,0 3 0 0,0 2-256 0,-1 3 0 0,0 3 0 0,-4 4-144 0,-2 3 144 0,-3 3-160 16,-2 4 160-16,-7 5-160 16,-2 3 528-16,-6 1 96 0,-1 0 32 0,-3-2 0 15,-2 0 224-15,-3 6 48 0,-2-2 16 0,-2 7 0 16,-2-3-16-16,0-1-16 16,0 1 0-16,1-3 0 0,2-1-496 0,2-2-112 0,3-4-16 0,4-3 0 15,4-6-128-15,4-2-224 0,3-5 48 0,5-4 16 16,2-2-672-1,1-3-128-15,4-4-16 0,-2-2-16 0,3-2-608 16,1-4-128-16,0-1-32 0,0-5-17552 0</inkml:trace>
  <inkml:trace contextRef="#ctx0" brushRef="#br0" timeOffset="206351.8">11248 17724 30399 0,'-5'-3'1344'0,"-1"0"288"0,-1-1-1312 0,2 2-320 16,3 2 0-16,1 0 0 15,-1-3-320-15,-1 2-128 0,-2-2-16 0,0-3-16 0,2 3 2080 0,3 0 432 16,2 3 80-16,3 3 0 0,3 0-416 0,2 6-96 16,2 1 0-16,6 2-16 0,3 4-304 0,2 3-64 15,5 1-16-15,4 4 0 0,2 6-320 0,5 3-64 16,0 6-16-16,0 2 0 0,-5 1-608 0,-2 1-192 0,-2 1 0 15,-3 1 0-15,-1 2 0 0,-4-3 0 0,-1 1 0 16,-1-4 0-16,-1 0 0 0,-2-6 0 0,0 0-176 0,2-3 176 16,-1-1-560-1,4-6 0-15,-1 0 0 0,0-8 0 0,0-2-272 16,0-5-48-16,2-7-16 0,-1-4-19072 0</inkml:trace>
  <inkml:trace contextRef="#ctx0" brushRef="#br0" timeOffset="206731.89">12415 18252 58047 0,'-7'38'2576'0,"-2"-13"528"0,0-3-2480 0,4-8-496 0,7-5-128 0,1-3 0 0,5 1-656 0,2 8-160 15,6 7-16-15,7 7-16 0,11 2-1776 0,3-3-368 0,2-2-64 0,-7-4-16 16</inkml:trace>
  <inkml:trace contextRef="#ctx0" brushRef="#br0" timeOffset="207589.52">1201 10475 18431 0,'-15'-16'1632'0,"2"4"-1312"0,4 0-320 0,1 5 0 15,4 3 5856-15,2 2 1104 0,-3-2 208 0,-4-2 64 16,-4-4-6016-16,-7 1-1216 0,-2 3-224 0,-1 6-48 16,2 3 464-16,2 7 80 0,0 2 32 0,2 4 0 0,1 6-304 0,0 3 0 15,1 1-176-15,2 2 176 16,1 1 0-16,-3 6 0 0,0 5 0 0,-3 5 0 0,-2-1 0 15,-5 5 0-15,-3 0 0 0,-5 2 0 0,-2-1-144 16,-5-1 144 0,-2 0 0-16,-5-2-144 0,-2 1-240 0,-1-1-64 0,3-2 0 15,2-4 0-15,4-7-544 16,7-8-112-16</inkml:trace>
  <inkml:trace contextRef="#ctx0" brushRef="#br0" timeOffset="207825.94">466 10412 51599 0,'-16'-6'2288'0,"6"2"464"0,4-1-2192 0,4 4-560 0,3 2 0 0,3 2 0 32,-1-1-576-32,3 3-240 0,4 6-32 0,4 3-16 0,6 10 544 0,6 11 96 0,6 7 32 0,1 8 0 15,2 4 192-15,-3 3-176 0,-4 4 176 0,-2-5-160 16,-5-2-464-16,-2-1-80 15,-2-1-32-15,-2-2 0 16,-4-3 176-16,-1 0 48 0,-2-3 0 0,-4 0 0 0,0 1 64 16,1-7 0-16,0-1 16 0,2-5 0 0,1-3-896 0,3-3-176 0</inkml:trace>
  <inkml:trace contextRef="#ctx0" brushRef="#br0" timeOffset="208219.57">1277 11322 46079 0,'-8'-6'2048'0,"0"0"400"0,1 1-1952 0,2 1-496 0,4 3 0 0,-1-2 0 16,0 0-320-16,-4-4-176 0,-3-1-16 0,-3-2-16 0,-2-2 528 0,1-1-128 16,3 3 128-16,1 2 0 0,4 0 0 0,3 2-160 0,4 0 160 0,4-4-128 15,5 4 128-15,7-4 0 0,4 1 160 0,4-3-160 16,5 2 352-16,3-2-32 0,5-1 0 0,-1 3 0 15,2 2-128-15,-3 0-48 0,-5 5 0 0,-5 3 0 16,-2 0-144-16,-8 6 0 0,-4 1 0 0,-5 6-176 16,-4 3-128-16,-7 0-16 0,-3 5-16 0,-6 5 0 15,-5 2 80 1,-7 3 0-16,-4 4 16 0,-2-3 0 0,-1-3 80 0,-2 0 16 0,-2 1 0 0,-5-1 0 16,1 2 368-16,-1-1 80 0,4-3 16 0,3-1 0 15,1-1 400-15,6-3 96 0,5-2 16 0,5 2 0 0,5-1 128 0,3 1 16 16,5 1 16-16,4-1 0 0,6 3-640 15,6-3-128-15,5 1-32 0,4-2 0 0,7-5-192 16,4 1-288-16,9-3 64 0,10-4 16 31,9-4-560-31,9-4-128 0,11-2 0 0,9-8-16 16,10-4-192-16,13-4-48 0,13 0 0 0,17-9-18752 0</inkml:trace>
  <inkml:trace contextRef="#ctx0" brushRef="#br0" timeOffset="211906.5">31253 2766 42383 0,'-7'3'3776'16,"4"-3"-3024"-16,1 2-608 0,2-2-144 0,0 0 192 0,-1 1 0 15,-2 2 0-15,-2-1 0 16,-3 2 224-16,1 2 48 0,-1 0 16 0,1 0 0 15,2 1-176-15,0 0-48 0,1 2 0 0,1 1 0 16,-1 2-80-16,-1 0-32 0,0 2 0 0,-2 5 0 0,-2-1 96 0,-2 4 16 0,-4 3 0 16,-1 4 0-16,-3-1-64 0,-2 4 0 0,-2 0 0 15,-3 3 0-15,-1 2-192 0,-2-1 128 16,2 1-128-16,-3 1 0 0,2 3 240 0,-2-3-48 0,1 0-16 16,0-3 0-16,4 0-176 0,2-4 0 0,2-3 0 15,2-2 0 1,4-3-688-16,2-4-64 0,2-1-16 0,2-5-20032 0</inkml:trace>
  <inkml:trace contextRef="#ctx0" brushRef="#br0" timeOffset="212174.71">30587 2907 40543 0,'0'-2'3600'0,"3"-1"-2880"15,1 2-576-15,0 1-144 0,4 0 432 0,-1 0 48 16,6-3 16-16,6 2 0 16,11 1-48-16,7 1-16 15,7 6 0-15,-1 1 0 0,-1 5 112 0,-3 4 32 0,-2 5 0 0,-2 5 0 0,-4 8-272 0,-4 1-48 16,-2 7-16-16,-6 2 0 0,-7 2-240 16,-3 1 0-16,-6 0 128 0,-3 2-128 0,-3-3 0 0,-1-3 128 0,-2 1-128 15,1-7 0-15,1-6 0 0,0 1 0 16,3-3 0-16,2-1 0 15,1-5-816-15,0-5-48 0,2-1-16 0,-1-8-19088 0</inkml:trace>
  <inkml:trace contextRef="#ctx0" brushRef="#br0" timeOffset="213030.62">30601 2442 40543 0,'-5'0'3600'0,"3"-2"-2880"0,2 2-576 0,1-3-144 0,0 2 192 0,-1 1 16 16,0-3 0-16,1 0 0 0,-1-3-16 0,3-1-16 15,0-1 0-15,4 2 0 0,0-2-48 0,3 2 0 0,2 0 0 0,1 2 0 16,1 2 112-16,3-2 16 0,0 4 0 0,0-3 0 16,0 6-32-16,2-3 0 0,0 1 0 0,-1 2 0 15,-2-1-96-15,0 2-128 0,0-2 176 0,-2-1-176 16,0 2 144-16,-1-1-144 0,1 0 0 0,-1 0 144 15,1-2 48-15,1 0 16 16,1-2 0-16,0 0 0 0,-1 0 48 0,1-1 0 0,0 0 0 16,-2-1 0-16,-2 2-96 0,-2-1-16 0,-2 2 0 0,-3-2 0 0,0 0 16 15,-3 3 0-15,-1-4 0 0,-4 1 0 0,1 3 176 16,-3-3 48-16,-1 0 0 0,-2 0 0 0,0 0-112 0,-3-1-16 16,-2-1 0-16,2 1 0 0,0-3-256 0,0 2 0 15,1-1 0 1,0-1 0-16,3-2 0 0,0 2 0 15,1-2 0-15,1 2 0 0,3-2 0 0,-1-1 0 0,2 4 0 0,1-3 0 0,1 3 0 0,1-1 0 16,1 0 0-16,2 1 0 0,-1 3 0 0,0-2 0 16,1 1 0-16,-2 0 0 0,0 0 0 0,-1 3 0 0,-2 0 0 15,0 1 0 1,-1-2 0-16,-3 0 0 0,-2 2 0 0,-1 0 0 16,-3-2 240-16,-1 2-16 0,-2 0 0 0,0-3 0 0,0 2-224 0,0-1 128 15,0-1-128-15,2 2 0 16,1-4-768-16,5 1-256 0</inkml:trace>
  <inkml:trace contextRef="#ctx0" brushRef="#br0" timeOffset="-212026.84">31305 3185 22111 0,'-4'-2'1968'0,"1"-2"-1584"16,3 4-384-16,0-2 0 0,2 2 0 0,-1-2-272 0,0 0 32 0,0-2 16 16,2-2-528-16,0 0-96 0,2 0-32 0,0-1 0 0,3 1 1424 15,-1 3 288-15,2 0 48 0,0-1 16 16,-2 2 1440-16,2-2 288 0,0 4 64 0,4-2 16 15,-1 1-512-15,2 1-96 0,1 0-32 0,0 0 0 0,1 0-1232 0,2 3-256 16,3-2-64-16,1 2 0 0,3 1-512 0,0-2 0 16,2 2 0-16,2 1-192 15,-1-4-1952-15,0 4-384 0</inkml:trace>
  <inkml:trace contextRef="#ctx0" brushRef="#br0" timeOffset="-211758.77">31403 3370 34095 0,'-13'2'1504'0,"4"-2"320"0,3 1-1456 0,4 1-368 0,2-1 0 0,1 1 0 0,0-2 320 16,1 1 0-16,2 2 0 0,2 1 0 0,3-2-192 0,6 1-128 31,2-3 160-31,7 0-160 16,3-3-656-16,5-3-240 0,3-1-32 0,4 0-13920 0</inkml:trace>
  <inkml:trace contextRef="#ctx0" brushRef="#br0" timeOffset="-210774.92">32581 261 24879 0,'-8'-6'2208'0,"3"-1"-1760"0,0 5-448 0,2-2 0 0,1 4 400 0,1 0 0 0,1 0 0 0,-1 0 0 16,0 0 336-16,-2-2 64 0,1 2 16 0,-1 0 0 31,2 2-1664-31,0-2-336 0,1 0-64 0,0 0-16 0,0 0-2064 15,0 0-400-15,0 0-96 0,0 0-16 0,0 0 1232 0,0 0 240 0,0 0 64 16,0 0 0-16,0 0 2928 0,0 0 592 0,0 0 112 0,0 0 16 16,0 0 2416-16,0 0 464 0,0 0 112 0,0 0 16 0,0 0-848 15,-14-15-176-15,12 12-16 0,0-1-16 0,1 1-1728 0,1 1-352 16,0 1-64-16,0 1 0 0,0-3-960 16,1 3-192-16,1 3 0 0,-2-3 0 31,0 0-832-31,0 0-128 0,0 0-16 0,0 0-16 15,0 0 272-15,0 0 48 0,0 0 16 0,0 0 0 0,0 0 496 0,0 0 160 0,1 20 0 0,0-18 0 0,-1-2-176 0,0 0 176 16,0 0-160-16,0 0 160 16,0 0-640-16,0 0-48 0,0 1 0 0,0-1-13136 0</inkml:trace>
  <inkml:trace contextRef="#ctx0" brushRef="#br0" timeOffset="-197015.81">30781 7209 18431 0,'-4'-8'1632'0,"0"4"-1312"0,0-2-320 0,3 3 0 0,1-1 2416 0,0 4 400 15,0-3 96 1,0 0 16-16,-1 0-1232 0,-1-4-240 0,2-1-48 15,0 0-16-15,-1 2-752 0,1 0-128 0,0 3-48 0,-1 0 0 16,0 0 176-16,1 0 16 0,-2 3 16 0,1 0 0 0,-1 0 48 0,1 0 16 0,-2 3 0 16,-1 0 0-16,1 0-320 0,-1 1-64 15,-1 5-16-15,-2 1 0 0,0 2-176 0,-1 4-32 16,-1 0-128-16,-1 5 192 0,0 2-192 0,-1-1 0 16,-4 4 0-1,-1 5 0-15,-2 1 0 0,-1 5 0 0,-2-1 0 16,1 5 0-16,-2 3 0 0,0 6 0 0,0 0 0 0,-1 5 0 0,1-2 0 0,2-2 0 15,3-1 0-15,1-5 0 0,2-1 0 0,3-7 0 16,1-4 0-16,3-1 0 0,1 1 0 0,1 0 0 16,1 1 0-16,1-4 0 0,3 0 0 0,-1-4 0 0,2-1 0 0,1-4 0 15,0-1 0-15,2-4 0 0,1-4 0 0,0 1 0 16,2-6 160 0,1 2-160-16,-1-5 160 0,2-1-160 0,2 0 160 0,-1-1-160 15,2-2 160-15,2 0-160 0,-1 0 160 0,2-2-160 0,2-4 160 16,1-1-160-1,-2 4 192-15,0-6-48 0,1-1-16 0,1 0 0 0,-1-3-128 0,-1-2 0 0,0-4-192 0,-1-1 192 0,-2-2 0 16,-3 1 0-16,-1 3 0 0,-2-6 0 0,1-4 0 16,-3-7 0-16,0-6 0 15,-3-3 128 1,-1-1 144-16,-1-4 32 0,2 1 0 0,-1-3 0 0,0-5-48 0,2 2 0 0,-1 3 0 16,1-3 0-16,-1 3-128 0,1 0-128 0,-2 1 144 15,1 6-144-15,1 3 176 16,-1 6-176-16,3 4 192 0,-2 2-192 0,0 5 128 0,-1 4-128 0,1 1 0 0,0 3 0 15,0 1 0-15,1 2 0 0,1 3 0 0,-1 0-192 16,1 4-304-16,-2-1-48 16,0 3-16-1,1 0 0-15,1 1-416 0,0 2-96 0,-1-3-16 16,3 4-17408-16</inkml:trace>
  <inkml:trace contextRef="#ctx0" brushRef="#br0" timeOffset="-196152.34">30413 7965 10127 0,'5'-9'896'0,"-1"3"-704"0,1-3-192 0,0 4 0 0,-1-1 1376 15,1 4 240-15,2-5 48 0,4-1 16 16,5-3 1040-16,6-7 208 0,4 2 32 0,4 3 16 16,-2 0-976-16,-1 3-192 0,1 5-32 0,-4 2-16 0,-1 5-1184 0,-4-1-256 0,-3 6-32 0,-3 1-15328 15</inkml:trace>
  <inkml:trace contextRef="#ctx0" brushRef="#br0" timeOffset="-195073.01">30563 6916 6447 0,'3'-10'576'0,"0"2"-576"0,-1 0 0 0,-1 3 0 0,1 1 2240 0,-2 4 320 15,1-3 80-15,-1-1 16 16,1-2 576-16,0-3 112 0,-1-1 32 0,0 2 0 0,0 0-848 0,-2 3-160 16,-1 2-48-16,0 3 0 0,-2-4-1152 0,-1 4-224 15,-2 0-48-15,1 1-16 0,-2 2-320 16,1-1-64-16,-2-1-16 0,1 2 0 0,2-1-192 0,-1-1-32 16,1 2-16-16,1-1 0 0,1 0 80 0,0 0 0 0,1 1 16 15,3-2 0-15,-1 1-128 0,1-2-16 0,0 2-16 0,1 0 0 16,0 1-176-16,0-2 0 15,0 1 0-15,1 1 128 0,0-2 0 0,1 1-128 0,0 1 192 0,2 1-64 16,1-2 0-16,2 2-128 0,2-1 192 0,1-3-64 16,1 3-128-16,1-2 0 0,6 2 0 0,1-3 0 15,4 0 0-15,1 0-176 16,2 0 48-16,3-4 0 0,-2 1 0 0,0 0 0 0,2 0 0 0,-3 0 0 16,-2-1 128-16,-3 1 0 15,-1-3 0-15,-3 3 0 0,1-2 0 0,-3 0 0 0,-1 0 0 0,1 1 0 0,-1-2 0 0,-1 0 0 31,1-1 0-31,0 1 0 0,-2-1 0 0,0 1 0 0,2-1 0 0,-3 1 0 16,-1-2 0-16,0 0 0 0,-1 2 0 0,-3 0 0 0,1 0 0 0,-2-3 0 16,0 2 0-16,0-2 0 15,-1 1 0-15,-2 0 128 0,1-5-128 0,-2 6 128 0,-1-4 144 16,-1 4 48-16,-2-3 0 0,-1-2 0 0,0 3-64 0,-3 1 0 16,-1-3 0-16,-3 1 0 0,-2 3-256 15,-2-3 0-15,-3 1 0 0,-2 1 0 0,-1 0 0 0,-1 3 0 16,-1 0-176-1,1 3 176-15,1 2-784 16,3 0-48-16,2 2-16 0,2 3-18816 0</inkml:trace>
  <inkml:trace contextRef="#ctx0" brushRef="#br0" timeOffset="-194372.22">31162 7596 14735 0,'-1'-3'1312'0,"0"-1"-1056"0,1 4-256 15,0-3 0-15,-1 3 1120 0,1 0 160 0,0-3 48 16,-2 0 0-16,1-3 464 0,-1 0 112 0,-1 2 16 0,2-2 0 16,-2 2-976-16,3-2-192 0,0 2-48 0,0-2 0 15,3 0 128-15,-2 0 0 0,3 1 16 0,-2 0 0 16,1 0 512-16,1 1 112 15,-2 0 0-15,2 2 16 0,1-2-352 0,1 4-80 0,0-2-16 0,3 2 0 16,3 2-736-16,2-2-160 0,3 2-16 0,4 0-128 16,3 0 0-16,1-2 0 15,3 2 0-15,-1-2 0 0,3 0 0 0,-1-2 0 0,2 2 0 16,-4 0 0 0,-2-2-448-16,-3 0-80 0,-1 0-32 0,-3 0-11376 0,-5 1-2272 15</inkml:trace>
  <inkml:trace contextRef="#ctx0" brushRef="#br0" timeOffset="-194135.48">31171 7800 16575 0,'-1'-2'1472'0,"1"2"-1168"0,2-4-304 0,2 4 0 0,1-2 2928 16,0 2 528-16,1 0 96 0,5-3 32 0,8 3-1856 0,5-4-384 0,5 1-64 0,3-2 0 15,-1 4-992-15,-1-2-288 0,-2 3 128 0,-2 3-128 16</inkml:trace>
  <inkml:trace contextRef="#ctx0" brushRef="#br0" timeOffset="-174882.67">28025 4422 24879 0,'-4'12'2208'0,"1"1"-1760"0,0-6-448 0,3-2 0 15,0-1-1664 1,0 2-432-16,0 4-80 0,0 3 0 15,2 5 256-15,1-5 48 0,5 0 16 0,2-7 0 0,3 0 2832 0,4-6 576 0,4 0 112 0,1 0 32 0,0-4 1616 0,-4 4 320 16,-4-2 64-16,-8 2 16 0,-6 0-464 0,-11 0-96 16,-11 0-16-16,-13 2 0 0,-8 2-1632 0,-15 2-336 15,-15 0-64-15,-9 1-16 16,-4 0-528-16,3-1-112 0,0 0-32 0,-6 1 0 0,-6 1-416 0,1-4 0 16,5 2 0-16,5 0 0 0,7-2 0 0,5 2 0 15,7 0 0-15,4 2 0 16,8-2 0-16,7 3 0 0,8-2-176 0,7 2 176 15,9-3 0-15,8 0 0 0,8 0 144 0,8-2-144 0,7-2 0 0,12-2 0 0,12 0 0 16,16 0 0 0,7-2 0-16,16-2-256 0,16-4 32 0,13-2 0 15,11 0-32-15,6-3-16 0,6-1 0 0,0-4 0 16,-2 2-336-16,-11-2-64 0,-9-3-16 0,-7-3 0 0,-7-1 256 0,-15-3 48 0,-14 3 16 16,-14 2 0-16,-13-4 368 0,-12 4 128 0,-12 1 0 0,-8 2 0 15,-7-2 832-15,-9 3 144 0,-9 1 48 0,-6 2 0 16,-9 1-48-16,-8 5 0 15,-7 6 0-15,-15 1 0 0,-14 3-752 0,-10 5-160 0,-6 3-16 0,-5 7-16 16,0-1-160-16,-1 5 0 0,-1 5 0 0,10-2 128 0,9-6-128 16,6 3 0-16,8 1 0 15,6-2 0-15,7 4 0 0,9 1-272 16,10-5 64-16,7-2 16 16,6 0-736-16,7-3-144 0,3-1-16 0,7 1-19808 0</inkml:trace>
  <inkml:trace contextRef="#ctx0" brushRef="#br0" timeOffset="-159529.41">6078 16694 46079 0,'-23'-19'4096'0,"10"3"-3280"16,9 3-656-16,7 4-160 0,1-1-2416 0,-2-11-512 16,-2-15-96-16,0-24-32 0,7-18 960 0,9-15 192 0,11-1 48 0,7 11 0 0,3 11 1536 0,-1 14 320 15,1 13 0-15,-9 19 128 0</inkml:trace>
  <inkml:trace contextRef="#ctx0" brushRef="#br0" timeOffset="-159402.53">6263 16061 29487 0,'-124'196'1296'0,"118"-186"288"0,4-7-1264 0,-2 3-320 15,-7 5 0-15,-15 17 0 16,-25 28 2544-16,-25 29 448 0,-20 23 80 0,2-4 32 15,14-15-1040-15,21-26-208 0,20-18-32 16,18-21-16-16,16-16-1296 0,15-16-256 0,14-13-48 0,14-17-14288 16,17-21-2880-16</inkml:trace>
  <inkml:trace contextRef="#ctx0" brushRef="#br0" timeOffset="-133075.15">32463 5360 12895 0,'-2'0'1152'16,"0"0"-928"-16,1 0-224 0,1 0 0 0,-1 0 1040 0,0 0 176 15,0 0 16-15,-3 0 16 0,-1 0 288 0,-3 0 48 0,1-2 16 0,-2 1 0 16,1 1-496 0,-2 0-80-16,0-3-32 0,-1 3 0 0,0-2 288 15,-2 1 64-15,0-2 16 0,-1 1 0 0,-2 0 112 0,-1 0 0 0,-1 2 16 0,1 0 0 16,0-3-480-16,-2 2-112 15,2-2 0-15,-3 1-16 0,2 2-512 0,-2-1-112 0,-1 1 0 0,0 0-16 16,0 0-240-16,-2-2 176 0,-1 0-176 0,-1-3 160 16,0 2-160-16,2-4 0 0,-1 1 0 15,3 0 128-15,1 2-128 0,2-2 0 0,2 0 0 0,0 4 0 16,2 0 0-16,3 4 0 16,0 0 0-16,1 2 0 0,3 4-368 0,-1-1 48 15,2-4 16-15,2 3 0 0,2 1-1744 0,-1-4-336 0,3 2-80 0,0-1-16 16,2-3-880-16,0 1-176 0,2 1-48 0,2-3-6704 15</inkml:trace>
  <inkml:trace contextRef="#ctx0" brushRef="#br0" timeOffset="-130750.47">33434 5474 33167 0,'-4'0'2944'0,"2"-2"-2352"16,2 2-464-16,0 0-128 0,1 0 0 0,-1 0 0 15,0 0 128-15,0 0-128 16,-1 0-432-16,-1-1-144 0,2 1-48 0,0 0 0 16,0 0-416-16,0 0-96 0,0 0-16 0,0 0 0 0,19-7 1152 0,-12 5 0 0,2 2 0 15,1-3 192-15,1 2 960 0,0-1 208 0,0 2 48 0,0 0 0 16,1-3-416-16,1 2-80 0,3 1-16 0,0 1 0 16,3-1-688-16,1 0-208 0,3 3 0 0,2-3 128 15,-2 0-128-15,-2-3 0 0,-1 2 0 16,-4-3-128-16,0 2-144 0,-3-2-32 0,-3-2 0 0,-3 0 0 15,-2 1 304-15,0 0 0 0,0 0 0 0,-3 1 0 16,-2 0 592-16,-1 2 80 0,2-2 16 0,-1 2 0 16,-1-1-112-16,-1 2-32 0,0-5 0 0,1 2 0 0,-1 2-352 0,-1-4-64 15,2 2 0-15,-1-1-128 0,2 0 0 0,0-1 0 16,2 0 0-16,-1-3 0 0,0 2 0 0,1-2 0 16,1-1 0-16,1-2 0 0,-3-1 0 15,2 1 0-15,1-2 0 0,-2 2 0 0,-1-3 0 16,0 1 0-16,2-2 0 0,-1 4 0 0,-2 0 0 0,0-1 0 15,0-5 128-15,-1 0-128 0,0 1 0 0,-2-3 0 16,1-2 0-16,0-3 0 0,-3 1 192 0,2-2 0 16,1 0-16-16,0 1 0 0,2 0 16 0,0 2 0 15,5-2 0-15,-1-1 0 0,1 1-192 0,0-1 0 16,2-2 144-16,1 1-144 0,-1 4 0 0,1-1 0 0,2 4 0 16,-3-2 0-16,0 2 128 0,-2-1-128 0,-3 17 160 15,-2 4-160-15,0 0 224 0,0 0-48 0,0 0-16 16,0 0 0-16,0 0 0 0,0 0 0 0,0 0 0 15,0 0 0-15,0 0-160 0,0 0 128 0,0 0-128 0,0 0 128 16,0 0-128-16,0 0 0 0,0 0 0 0,0 0 0 16,0 0 128-16,0 0-128 0,-2-508 128 0,2 470-128 15,2 18 128-15,-2 20-128 0,0 0 0 0,0 0 128 16,0 0-128-16,0 0 128 0,0 0-128 0,0 0 128 16,0 0 64-16,0 0 0 0,0 0 0 0,0 0-192 15</inkml:trace>
  <inkml:trace contextRef="#ctx0" brushRef="#br0" timeOffset="-127872.61">33617 5424 26719 0,'1'-5'2368'0,"2"1"-1888"0,-1 3-480 16,1-2 0-16,-1 3 192 0,0-2-48 0,2-2-16 15,1-2 0-15,4-2 256 0,-2 2 64 0,1-2 0 0,-3 1 0 16,-3 4-448-16,-1-2 0 0,-1 0 0 0,0 2 0 16,-1-3-160-16,0 0 160 0,-2 0 0 0,1-2-144 15,-1 2 144-15,1-6 0 16,1 2 128-16,-2-5-128 0,2 1 336 0,0-3 0 0,0 0 0 0,-1-2 0 15,2-2 816-15,0 1 176 0,2-2 16 0,-1 0 16 16,1-4-368-16,2-2-80 0,2-1-16 16,-1 1 0-16,-1 0-448 0,-1 2-112 0,4 4-16 0,-2 0 0 0,0 1-48 15,-1 4-16-15,1 2 0 0,-2-1 0 0,-1 3-96 16,0 0-32-16,0 0 0 0,-2 2 0 0,0 0 80 16,0-4 16-16,1 2 0 0,-2-2 0 0,1 1-80 0,0-1-16 15,3 2 0-15,-2 0 0 0,0 1 32 16,0-4 0-16,1 4 0 0,-1-4 0 0,0-1-32 0,-1-1 0 15,2-4 0-15,0-3 0 0,0 3-128 0,2-1 192 16,1 4-192-16,1 0 192 0,0 3-192 0,2 1 160 16,-2 2-160-16,-1 0 160 0,1 3-160 0,-2 2 128 15,1-2-128-15,0 1 128 0,-3 3 64 16,0-2 16-16,1 2 0 0,-1 0 0 0,1 0 0 0,-2-3 0 0,2 2 0 16,-2-3 0-16,0 1-48 0,-1-3-16 15,1-2 0-15,1 2 0 0,-2-4-144 0,1-1 160 0,0-1-160 0,0 2 160 16,0-1-160-16,1 1 128 0,-1 0-128 15,1 0 128-15,0 0-128 0,-1 0 0 0,1-1 0 0,-2 3 0 16,2 0 128-16,-1-1-128 16,0 2 128-16,-1-2-128 0,0 2 192 0,0 1-64 15,0 1 0-15,0 0 0 0,-1 1 0 0,0 0 0 16,-1 0 0-16,1-1 0 0,0 1-128 0,-2 0 0 16,1 0 144-16,-1 0-144 0,0-2 0 0,-1 0 0 0,2-3 0 0,-2 1 128 0,-1-2-128 15,1 0 0-15,3-5 0 0,-1 1 0 0,-1 2 0 16,2-2 0-16,-2 1 0 0,3 1 0 0,-1 4 0 0,0-1 0 15,1-1 0-15,-3 1 0 0,1 2 0 0,-1-2 128 16,2 1-128-16,-2-2 128 0,-2 4-128 0,1 0 192 16,0-1-64-16,-1 0 0 15,0 0-128-15,3 1 128 0,-1-3-128 0,1 4 128 16,1-1-128-16,-2-1 0 0,2 1 0 0,0 2 0 16,1-2 0-16,-2 2 0 0,2 0 0 0,-1-3 0 0,0 1 0 0,1 2 0 15,0-2 0-15,-1-1 0 16,1 1 0-16,0-2 0 0,0 2 0 0,0-3 0 15,0 3 0-15,-2-2 0 0,4 4 0 0,-2-2 0 16,0 2 0-16,0-2 0 0,1 2 0 0,-1 1 0 16,1 1 0-16,0-2 0 0,2 0 0 0,-1 0 0 0,1 0 0 0,1 1 0 0,-1-1 0 0,1-2 0 15,0 2 0-15,-1-1 0 16,1 0 0-16,0 0 0 0,0 0 0 0,-1-2 0 16,1-2 0-16,1 2 0 0,0 0 0 0,-1-1 0 15,0 0 0-15,1-1 0 0,0 3 0 0,0-2 0 16,0 2 0-16,0-1 0 0,0 1 0 0,0-1 0 0,0 0 0 15,0 1 0-15,-1-1 0 0,-1 0 0 0,4 0 0 16,-4-3 0-16,0 2 0 0,-1 0 0 0,1-2 0 0,-1 1 0 16,2 1 0-16,-2 2 0 0,1 0 0 0,-1-1 0 0,0 1 0 0,-2 2 0 15,-2-4 0 1,2 3 0-16,0 0 0 0,-1-1 0 0,0-1 0 0,0-1 0 0,-1 0 0 0,4-2 0 16,1 0 0-16,-1 7 0 0,-2 9 0 0,0 0-128 31,0 0 128-31,0 0 0 0,0 0 0 0,0-105 0 15,-2 90 0-15,2 3 0 0,-1 0 0 0,0 0 0 0,1 0 0 0,-1 0 0 0,-1-1 0 0,1-2 0 16,2 2 0-16,1-3 0 0,-1 0 0 16,1 0 0-16,0 9 0 0,-2 7 0 15,0 0 0-15,0 0 0 0,0 0 0 0,0 0 0 0,0 0 0 0,0 0 0 0,0 0 0 0,0 0 0 16,0 0 0-16,0 0 0 0,0 0 0 16,0 0 0-1,0 0 0-15,0 0 0 0,0 0 0 0,0 0 0 0,0 0 0 0,0 0 0 0,0 0 0 0,0 0 0 16,0 0 0-16,0 0 0 0,0 0 0 0,0 0 0 15,0 0 0-15,0 0 0 0,0 0 0 0,0 0 0 16,0 0 0-16,0 0 0 0,0 0 0 0,0 0-128 16,0 0-16-16,0 0 0 0,0 0 0 0,0 0 0 15,0 0 144-15,0 0 0 16</inkml:trace>
  <inkml:trace contextRef="#ctx0" brushRef="#br0" timeOffset="-113074.38">20380 648 30399 0,'-4'2'2704'0,"3"-2"-2160"0,1 3-544 0,1 0 0 15,-1-1 304-15,0 3-48 0,1 1-16 0,-1 4 0 16,1 6-48-16,2 2 0 0,1 2 0 0,2 1 0 16,2-1 256-16,4-4 64 0,0-1 0 0,3-2 0 15,1 0-320-15,1-5-48 0,2 2-16 0,-1 0 0 16,2 5 496-16,1-1 80 0,-1 1 32 0,-2 2 0 15,0 4-400-15,-1 4-80 0,0 3 0 16,-3 0-16-16,-1 1-240 0,-3 3 0 0,0 0 0 0,-1-1 0 16,0 1 0-16,-2-3 0 0,2-1 0 15,-1-6 0-15,1-3 0 0,1 0 0 0,-1-8 0 0,0-3 0 0,1-1 336 0,-1-5-16 16,1-2-16-16,0-5 0 0,0 1 80 0,0-6 0 0,-2-2 16 16,0 0 0-16,0-2-400 0,1-1 128 0,-2-1-128 15,1 0 0 1,-2 1 0-16,-1 2-176 0,-1 0 16 0,1 1 0 15,-1 2 0-15,1 4 0 0,2 0 0 0,-1 2 0 0,0 4 160 0,0-3 0 0,2 6 0 16,-1-3 0-16,2 1 0 16,-1 2 192-16,2-1 0 0,0-2-16 0,1 1-32 0,2 2 0 0,-1-3 0 0,-1-3 0 15,3 2-144 1,-2-4 0-16,0 1 0 0,2 1 0 0,-3-1 0 0,2-1 0 0,-2 1 0 0,0 1 0 16,-1 0 0-16,-2 1 0 15,0 1 0-15,-2 1 0 0,0 0 0 0,0 0 0 0,-1 1 0 0,-1 1 0 16,0 1 0-16,1-3 0 0,0 3 0 15,-1-3 0-15,1 3 0 0,2-3 0 0,-1 0 0 0,0-3 0 0,0 1 240 16,3-2-48-16,-2-2 0 0,3-4 0 16,0-5 64-16,0-1 16 15,1-2 0-15,-2 0 0 0,-1 0-80 0,1-2 0 16,-2-1-16-16,-2-1 0 0,-1-4-176 0,-3 1 192 0,-1-3-192 0,-5-3 192 0,-1 1-192 16,-4-3 0-16,-2 3 0 0,0 3 0 0,-2 1-224 0,-3 0-32 31,-1 1 0-31,1 5 0 15,1 3-736-15,-3 3-160 0,0 0-16 0,1 2-16 0,3 4-1648 0,3 2-336 0</inkml:trace>
  <inkml:trace contextRef="#ctx0" brushRef="#br0" timeOffset="-112001.52">23031 256 32255 0,'0'0'2864'0,"1"2"-2288"0,1 2-576 0,1 0 0 0,1 1 192 0,-1-2-64 16,4 6 0-16,1 5-128 0,5 7 448 0,0 5 0 0,1 5-16 0,-2 1 0 15,-1 2-256-15,-1 2-48 0,-1 2-128 0,-3 3 192 16,1 3-192-16,-2 3 0 0,0 1 0 0,0-1 0 15,1 1 0-15,-1-5 0 0,3-8 0 16,-1-5 0-16,3-3 0 0,-1-5 128 0,1-5-128 0,0-2 0 16,-1-5 592-16,1-1 80 0,-1-6 16 0,-2 0 0 0,1-2 64 15,-2-2 16-15,-1-2 0 0,1-4 0 0,-1 1-480 16,0-6-96-16,1-1 0 0,-1-2-16 0,1-1-176 16,1-4 0-16,0-2 144 0,0-3-144 15,1-3-384-15,0 2-160 0,2-5-32 16,3 5 0-16,0 4-896 0,3 0-192 15,4 3-48-15,1 4 0 0,3 5 768 0,2 2 160 0,2 4 16 0,3 4 16 16,0 2 1344-16,0 6 272 0,1 3 48 0,-2 3 16 0,-3 4 144 0,-4 1 16 16,-2 0 16-16,-3 4 0 0,-5-1-688 0,-2 0-144 15,-2-1-16-15,-1-2-16 0,-4-3-112 0,-1-4 0 16,-2 2-128-16,-3-4 192 0,-2 0 192 0,-2 1 16 16,-4-1 16-16,-2-3 0 0,-2 2-208 0,-3-1-32 15,-3-1-16-15,0 0 0 0,-1-4-160 0,-1 0 0 16,1-3 0-16,-3-3 128 0,0 0-128 0,-2-4 0 0,2 2 0 0,-1-3 0 15,-1 0 0-15,-2-2 192 0,-1 0-192 0,0-3 192 16,0 1-192-16,0 0 0 16,0-2 0-16,1 2 0 0,2-3-272 0,2 3 64 15,2 2 16-15,2 2 0 16,2 2-512-16,0 4-80 16,4-1-32-16,0 6 0 0,3-1-1744 0,2 2-336 0,2 2-80 0,3 0-10544 0</inkml:trace>
  <inkml:trace contextRef="#ctx0" brushRef="#br0" timeOffset="-111638.6">23989 1081 5519 0,'-4'-4'496'0,"2"0"-496"0,1 2 0 0,1 2 0 16,1 0 5664-16,1 0 1040 0,1 2 208 0,-1-2 32 15,5 4-4176-15,-1 0-832 0,4-1-160 0,1 6-48 16,1 3-768-16,-1 1-144 0,0 0-48 0,-1 3 0 16,0 3-576-16,-2-1-192 0,-2 1 0 0,-1 1 0 31,-2 1-256-31,-1-1-176 0,-2 2-16 0,-2 0-16736 16</inkml:trace>
  <inkml:trace contextRef="#ctx0" brushRef="#br0" timeOffset="-110850.36">25508 198 6447 0,'-8'1'576'0,"2"1"-576"0,1 2 0 15,3 0 0-15,2 1 4288 0,2-4 768 0,-1 1 128 0,2 5 48 0,-1-1-4016 0,2 6-816 0,2 1-144 0,2 0-48 0,-1 2 1488 0,0 1 288 32,2-2 64-32,-2 2 16 0,1 1-752 0,-2-1-160 0,1 4-16 0,1-2-16 15,-1 7-464-15,1 1-80 16,0 3-32-16,1-3 0 0,-2-2-416 0,0 2-128 0,0 5 0 0,-1-2 0 15,0 2 0-15,-2 1 0 16,0-4 0-16,-3 3 0 0,0-5 0 0,-1 0 0 0,2-4 0 16,-1-1 0-16,0-2 0 0,1-6 0 0,1 0 0 0,1-6 0 0,1-1 128 0,0-3-128 15,1-1 0-15,0-4 0 0,0-1 416 0,3-4-32 16,-2-2 0 0,2-4 0-16,0-3-192 0,-2-5-64 0,0 1 0 0,0-5 0 15,-1 0-128-15,-1-1 0 0,1-2 0 16,0 0 0-1,-1 2-528-15,1-3 16 0,0-2 0 0,2 3 0 0,0 3-272 16,1 3-48-16,1 3-16 0,0 3 0 0,2 4 416 0,1 4 96 0,-1 2 16 0,3 2 0 0,1 2 528 0,1 2 112 0,-1 4 32 0,3 1 0 16,1 1 144-16,-1 4 16 0,2 0 16 0,2 0 0 15,-2-1-368-15,1 3-160 0,-1 1 128 0,1-3-128 16,-2 2 0-16,0 1 0 0,-4-5 0 16,-1 2 0-16,-2 0 0 15,-2-1-224-15,-2 2 48 0,0 4 16 0,-4-2 160 16,0 5 0-16,-3-2 0 0,-1 0 0 0,-2 2 160 15,-3 0-32-15,1 0-128 0,-2-2 192 0,-1-1 64 16,-1-1 0-16,0-3 0 0,-3-1 0 0,-1 0 96 0,-3-2 32 16,-1 0 0-16,-2-2 0 0,-1 0-208 0,-3-2-48 15,-3-2 0-15,-2 2 0 0,-2-1-128 0,-4-2 0 16,-2 1 0-16,0 1 0 0,-2-3 0 0,1 0 0 16,-1 0 0-16,2-3 0 0,0 3 0 0,3 0-192 15,0 3 0-15,4 0 16 16,0 6-1552-16,2-1-320 0,2 1-64 0,3 3-13888 0</inkml:trace>
  <inkml:trace contextRef="#ctx0" brushRef="#br0" timeOffset="-110372.56">26363 852 33167 0,'-15'-3'1472'0,"6"0"304"0,1 0-1424 0,4 3-352 0,6 0 0 15,-1 0 0-15,1-2 0 0,2 0-128 0,2 0 0 0,4-4 0 16,4-2-320-16,3 0-48 0,3-2-16 0,2-3 0 0,4 4 256 0,1-3 64 15,2 3 0-15,2-1 0 0,2 0 400 0,-1 0 96 16,2 1 16-16,-2 3 0 0,-3-1 192 0,-3 4 32 16,-3-1 16-16,-6 4 0 0,-5 2 368 0,-3 3 80 15,-4-2 16-15,-4 4 0 0,-1 2-80 0,-4 1-16 16,-1 3 0-16,-2 2 0 0,-3 1-624 0,-1 3-128 16,-1 2-32-16,-4-1 0 0,-2 2-144 0,-2 1 0 15,-2-1-192-15,-1 3 192 16,-2-3-560-16,-1 0 16 0,1 3 0 0,3-7 0 0,5-1 224 0,-1 0 32 0,0 4 16 0,1-1 0 15,0 1 464-15,1 1 112 0,3 1 16 16,-2 2 0-16,3 2-112 0,0 2-16 0,3-3 0 0,2 0 0 16,2-1-192-16,5-3 0 0,3-4 0 0,3-2 0 15,5-2 352-15,5-3 32 0,3-1 0 16,3-3 0-16,3 0-96 0,3-2-16 0,4-4 0 16,4-1 0-16,6 0-400 0,4-1-96 0,4-4-16 15,4 1-18112-15</inkml:trace>
  <inkml:trace contextRef="#ctx0" brushRef="#br0" timeOffset="-102725.64">32358 6303 19343 0,'-4'-6'1728'0,"1"2"-1392"16,0 1-336-16,2 2 0 0,0 1 1376 0,1-1 208 0,-3 1 32 0,1-1 16 15,-2-2-128-15,-2 0-32 0,-3-1 0 0,-1-1 0 16,-2 4-976-16,0-6-208 0,-2 5-32 0,-1-2-16 0,0 1-240 0,-1 0 0 15,1-1 0-15,-1 2 0 16,0-2-128-16,1 2 128 0,2-2 0 0,0-1 0 16,4 4 128-16,-1-2 128 0,1 2 16 0,3-1 16 15,0 2 592-15,1 0 112 0,2 0 32 0,0 0 0 0,1 0-544 0,1 0-96 16,0 2-32-16,1-2 0 0,0 4-352 16,-1-4 144-16,1 4-144 0,0-1 0 15,0 2 0-15,-2 1 0 0,1 1 0 0,0 2 0 0,-2 1 0 0,1 0 0 16,-1 3 0-16,0 1 0 15,-1-2 128-15,2 2 128 0,-2 0 32 0,0 3 0 16,2 1-16-16,-1 3 0 0,1 1 0 0,0 0 0 0,1 7-272 0,1-1 0 0,0 4 0 0,0 3 0 16,1 2 0-16,1 1 0 0,0 1 0 0,-1 4 0 15,2 1 0-15,-2 5 0 0,2-5 0 0,-3 3 0 16,-2-4 0-16,1 3 0 0,-1 1 0 16,-1-2 0-16,1 2 0 0,-3 0 0 0,0 0 0 0,-1 1 0 0,-1-1 416 15,-1 1-32-15,-1 2 0 0,-1 1 0 0,-2 5-384 16,0 2 0-16,-1 4 0 0,1-1 0 0,1-3 0 15,1-3 0-15,0-3 0 16,1-2 0-16,2-3 0 0,-1-3 0 16,2 3 0-16,0 2 0 0,1-6 0 0,1 1 0 0,-1 1 0 0,2-3 0 15,-2-1 0-15,0-3 0 0,0-1 0 0,0 1 128 0,-1-5-128 0,0 0 0 16,-1-1 144-16,1 0-144 0,0 2 0 0,-1-1 144 16,0 2-144-16,0 4 0 0,0 0 128 0,-2 1-128 15,-1 2 0 1,1-1 0-16,1-4 0 0,0-1 0 0,1-5 0 0,-1 1 0 0,3-3 0 15,1-3 0-15,0-2 0 0,0 1 0 0,3 1 0 0,-2-1 128 0,2 3-128 16,0-3 0-16,0-1 176 0,-1-2-176 0,1 3 160 16,0-3-160-16,0-4 0 0,-2 2 0 0,2-1 0 15,-3-1 0-15,1 1 0 0,-1 1 0 0,-1-2 0 16,0 1 0-16,-1 0 0 0,-2 1 0 0,2 1 0 16,-1-2-160-1,-1 1-208 1,2-4-32-16,1-1-16 0,0-2 0 0,2-1 112 0,0 1 32 0,1-1 0 0,0-2 0 0,1-1 272 0,0 1 0 0,1-3 128 0,-1 2-128 15,-1-1 192-15,2 0-48 0,-1-2-16 0,0 3 0 16,1-4 16-16,-2 0 0 0,2 1 0 0,-3 0 0 16,2-2 112-16,-2 2 32 0,1-2 0 0,-1-1 0 15,1 2-112 1,-2-4-32-16,2 2 0 0,-2-1 0 0,2-2-16 16,-1 2 0-16,1-2 0 0,0-2 0 0,1 2 96 0,1-2 16 15,1 2 0-15,2-4 0 0,-1 2 16 0,3-2 0 0,0 0 0 0,1 2 0 0,3-2-64 16,0 2 0-1,2-2 0-15,1 1 0 0,3 1 64 16,2 1 0-16,4 1 0 0,2-3 0 0,1 3-256 0,2 0 144 16,3 0-144-16,-1 0 128 0,-2 0-128 0,-2 0 0 15,-2 0 0-15,-2 0 0 0,-3 0 0 0,-1 0 0 16,-1 0 0-16,-3 0 0 0,1-2-320 0,-3 2-32 16,-1-1-16-16,1-2 0 15,-1 1-432-15,1 0-96 0,1-1 0 0,0-6-16 16,2 3-1232-16,-2-8-240 0</inkml:trace>
  <inkml:trace contextRef="#ctx0" brushRef="#br0" timeOffset="-101531.18">32434 6774 12895 0,'2'-4'1152'0,"0"-1"-928"0,1 4-224 0,-1 1 0 0,1-2 1408 0,-1 0 256 16,3 0 32-16,4-4 16 0,2-1 1216 16,3-1 240-16,2 0 48 0,-3 0 16 0,0 0-864 0,-2 3-192 15,-2 0-16-15,-2 3-16 16,-1-2-1056-16,-2 2-224 0,0 2-32 15,-3 2-16-15,0-1-288 0,-1 2-48 0,-1 4-16 0,0 0 0 0,-1 1-208 0,2 1-64 16,-1 4 0-16,0 0 0 16,0 3-192-16,1-1 0 0,-2 2 0 0,1 4 0 15,0-1 0-15,0 2 0 0,-2 3 0 0,2 3 0 16,1-3 0-16,-1 1 0 0,-1-4 0 0,4 1 0 0,-1-2 0 0,3 1 0 16,1 0 0-16,2 0 0 15,2-2 0-15,1-1 0 0,1-3 0 0,1-4 0 16,-1 0 0-16,0-2 0 0,2-3 0 0,-1-5 0 15,-1-1 0-15,2-1 0 0,-2-3 0 0,1-1 0 16,-1-5 160-16,2-1 32 0,-2 0 16 0,0-2 0 0,0 0-80 0,-1-1-128 0,0 3 176 0,0 0-176 0,-2 4 0 16,0 0 0-16,-1 0 0 0,0 2 0 15,1 2 0-15,-1 2 0 16,-2 2 0-16,0-1 0 0,0 4 0 0,0-1 0 16,0 2 0-16,0 0 0 0,0 1 0 0,0 0 0 0,1 2 0 0,0 1 0 0,0-2 0 0,1 2 0 15,0 0 0-15,-1-1 0 16,0-4 0-16,2 3 0 0,-2-4 0 0,1 1 0 0,0 1 0 0,0-2 0 15,-1 0 0-15,0-2 0 16,2 2 0-16,-2-2 0 16,1 0 0-16,1 0 0 0,0-2 0 0,2 0 0 15,-1 0 0-15,0 0 0 0,-1-2 192 0,1 0-32 0,-2 0 0 0,1-1 0 0,-1 0 80 0,1-5 16 32,-1 2 0-32,1-3 0 0,-1-3 64 0,2 0 0 0,-2-2 16 15,2-2 0-15,-2-3-160 0,2 1-48 0,-2-4 0 16,2-3 0-16,-1-1-128 0,-1 0 0 0,-1-3 0 15,-1 1 0-15,-1 0 0 0,-2-1 0 0,-1-2 0 16,-1 0 0 0,0 2-480-16,-1 0 32 0,-1 4 0 0,0 6 0 15,0 1-384-15,1 5-64 0,-1 3 0 0</inkml:trace>
  <inkml:trace contextRef="#ctx0" brushRef="#br0" timeOffset="-101158.89">33424 7210 24879 0,'-12'0'2208'0,"3"3"-1760"0,0-2-448 0,4 2 0 0,3-1 3184 0,1-1 544 0,-1 4 112 15,-1-1 32-15,-2 5-2864 0,-3 4-576 0,1 6-112 0,-1 3-32 16,1 0-144-16,2 1-16 0,0-1-128 0,3 0 192 15,0-1-192-15,0-1 0 0,2-2 0 0,0 1 0 16,1-3 0-16,2 0-128 0,-1 0 128 0,1 0-208 16,-2-3-1360-16,0-1-272 0</inkml:trace>
  <inkml:trace contextRef="#ctx0" brushRef="#br0" timeOffset="-100500.27">32633 7883 43311 0,'-5'-9'1920'0,"1"6"384"0,0-1-1840 0,3 2-464 0,1-1 0 0,0 3 0 16,0 3-384-16,0-3-160 0,-1 0-32 0,0 0-16 15,-1 6 592-15,1 2 0 0,0 4 0 0,-2 5 192 0,2 5-192 0,0 4 192 16,0 5-192-16,-1 4 192 0,2 0-192 0,0 3-144 16,2 0 144-16,-1 0-208 15,3-1 208-15,-2-2 0 0,1-3 0 0,0-3 0 16,1-7 0-16,0 0 0 0,-1-6 0 0,1-3 0 0,0-5 0 0,1 0 0 16,0-5 0-16,0 0 0 0,1-3 0 0,0-3 192 15,1-3-64-15,2-1-128 16,1-3 320-16,1-3-64 0,0 1 0 0,0 0 0 15,2-2-256-15,-2 2 0 0,0 2 128 0,0 4-128 16,0 1 0-16,-1 5 0 0,0 5-208 0,-3 2 80 0,1 5-64 16,-1 3 0-16,1 3 0 0,-1 0 0 0,1-3 192 15,0 1-208-15,1 0 80 0,2-2 128 0,0-2-128 16,1-2 128-16,1-1 0 0,-1-3 0 0,-1-4 0 16,2-2 0-16,-2 0 0 15,0-5 0-15,0-1 400 0,0-1 0 0,0-3 0 0,0-5 0 0,2 1 48 0,-1-3 0 0,-1 0 0 0,0-2 0 16,-1-2 0-16,0-2 0 0,0-8 0 0,0-1 0 15,-1-5-112-15,-1-2-16 16,0 1 0-16,-1-3 0 0,-1 3-320 0,1 3 0 16,-3 1 0-16,1 8 0 0,-1 3 0 0,-1 6 0 15,-1 3 0-15,-1 4 0 16,1 4-368-16,-1 1-144 0,1 4-16 0,-1-1-16 16,3 4-272-16,-3 1-48 0,2 2-16 0</inkml:trace>
  <inkml:trace contextRef="#ctx0" brushRef="#br0" timeOffset="-100070.9">33294 8275 25391 0,'-4'-2'560'0,"1"0"112"0,0 0 32 0,2 2 0 0,1-3-560 0,1 2-144 15,0 1 0-15,1-2 0 0,0-2 2528 0,2-1 480 0,2-1 80 0,3 1 32 0,-1-1-1520 0,2 0-288 0,0-1-64 0,0 2-16 16,1 1-640-16,0 1-128 0,0 1-16 0,2 0-16 16,-1 2-192-16,1 0-48 15,-2 4 0-15,0 0 0 0,-1 2-192 0,-2 3 0 16,0-2 0-16,-3 4 0 0,-2 3 0 0,-1-2 0 15,-2 2 0-15,-3 1 0 0,-1 1-240 0,-3 0 64 16,0 2 16-16,-4 1 0 0,-1-2 160 0,-1 4-192 16,-2 1 192-16,-1 3-192 0,0-1 0 0,0 0-16 0,0-1 0 0,1-1 0 15,1-1 48-15,3-1 16 0,4-2 0 0,2-2 0 0,2-2 144 16,3-3 0-16,3 1 0 0,2-5 0 16,2 0 0-16,1-1 144 0,1-2-16 0,3 2-128 0,-1-1 176 15,0-1-176-15,0-1 160 0,3-3-160 0,-2 3 0 16,0 1 0-16,-1-2 0 0,2 2 0 15,-2 0-304-15,-1-1-144 0</inkml:trace>
  <inkml:trace contextRef="#ctx0" brushRef="#br0" timeOffset="-99185.81">32717 8872 24879 0,'1'-6'2208'0,"0"0"-1760"0,0 2-448 0,1-1 0 16,-1 2 832-16,0-1 96 0,3-6 16 0,0-2 0 16,0-7 496-16,1-2 96 0,0 4 32 0,-1 2 0 15,-3 8-304-15,1 4-64 0,-2 1-16 0,1 7 0 16,-1 6-304-16,0 6-64 0,1 5-16 0,0 4 0 15,2 5-512-15,-2 5-96 0,1 5-32 0,0 2 0 16,0 3-160-16,-2 0 0 0,-1 4 144 0,-2-1-144 16,0-2 0-16,-1 0 0 0,-1-5 0 0,-1 1 128 0,-2-1-128 0,0-1 0 15,-1-3 0-15,-1-1 0 0,0-1 0 0,-1-1 176 16,0-4-176-16,1-3 192 0,2 0-32 16,0-5 0-16,3-5 0 0,1-2 0 0,2-3 32 0,2-3 0 15,0-7 0-15,2-3 0 0,1 0-16 16,1-3 0-16,-1-4 0 0,1-3 0 0,1-2-176 0,0-6-224 0,0-2 48 0,0-5 16 15,1-1 16-15,-1-5 0 0,2-1 0 0,0 4 0 16,0-6 144-16,2 8 0 0,-2 4-144 0,2 2 144 16,1 3 0-16,1 1 0 15,-1 6 0-15,2 0 0 0,2 5 0 0,2 1 0 16,0 3 176-16,2 1-176 0,0 0 128 0,0 0-128 0,2 0 0 0,0 1 0 16,0 2 0-16,-2-2 0 0,2 2 0 0,0 0 0 15,-3 2 0-15,-1 1 0 0,-1 1 0 0,-4-3 0 16,-2 5 0-16,-1-3 0 0,-1 3 0 0,-1 5-160 15,-1-2 160-15,-2 0-128 0,0 4 128 0,-3-3-128 16,0 3 128-16,-3-3 0 16,1 2 0-16,-3 1-128 0,-1-1 128 0,0 1 0 0,-3-2 0 15,-1-2 0-15,0 1 128 0,0-4-128 0,-1 1 128 16,0-1-128-16,0-2 320 0,-3 2-16 0,2-3 0 0,-3 0 0 0,1 1-48 0,-2-1-16 16,-2 0 0-1,-2 0 0-15,-1 0-80 0,-1-2-16 0,-2-3 0 0,3 2 0 0,0-3-16 0,1-4-128 16,3 2 192-16,1-2-64 0,2 0-320 0,2-2-80 15,0 0-16-15,2 1 0 16,0 0-528-16,3 0-96 0,0-1-32 0</inkml:trace>
  <inkml:trace contextRef="#ctx0" brushRef="#br0" timeOffset="-98001.02">33206 6370 33167 0,'-3'-4'2944'0,"1"0"-2352"0,4 4-464 0,0 0-128 0,2 0 672 0,-2 0 112 16,3 0 32-16,4-2 0 0,3 2 208 0,4-3 64 16,4 6 0-16,2-1 0 0,3-1-656 0,1 4-128 15,-1-1-32-15,1 0 0 0,0-1-144 0,1 2-128 16,3-1 144-16,-2-1-144 0,-2 0 128 0,0 0-128 16,0-2 0-16,-1 3 0 0,-1 1 0 0,-1-2 0 15,-1 0 0-15,-2 1 0 0,-3-1 192 0,-1 2-64 16,-1-1-128-16,-1 2 192 0,-2-2 48 0,0-1 0 15,2 2 0-15,-2-1 0 0,-1 0-240 0,1 2 176 0,-3-2-176 16,0 2 160-16,-3 3-160 0,2-2 0 0,-2 4 0 0,-2-1 0 16,-6 2 0-16,1 2 0 0,0 2 0 15,-3 3 0-15,-1 2 0 0,0 1 0 0,0 0 144 0,-1 4-144 16,-1 3 0-16,-1 3 128 0,3 5-128 0,-3 1 0 16,-1 3 0-16,2-3 0 0,0 6 0 0,1-2 128 15,3 2-128-15,0 6 0 0,1 2 0 0,2 3 0 16,-2 0 0-16,1-1 0 0,2 2 0 0,1-12 0 0,-1-7 0 15,3 8 176-15,-1 12-176 0,1 7 192 16,-3 5-64-16,-5 0-128 0,-3 2 192 0,-8 1-64 0,-3-2-128 0,-7 3 0 16,-5 3 0-16,-3-3 0 0,-3-2 0 0,4-1 0 15,7-12 0-15,0 1 0 0,1-2 0 0,0 2 0 16,1-2 0-16,2 4 0 0,2-4 0 0,4-3 0 16,4-1 0-16,2-6 0 0,3-5 0 0,4-3 0 15,1-2 0-15,2-5 0 0,3-1-288 0,0 1 64 16,4 2 16-16,1 1 0 0,0 0 64 0,3 3 16 15,0 0 0-15,-1 3 0 0,0 0 128 0,-3 0 0 16,-2-7 0-16,-4-1-128 0,-2 1-32 0,-2-2 0 16,-3 2 0-16,0-1 0 0,-1-2 0 0,0-3 0 15,-1 1 0-15,2-3 0 0,3-3 160 0,-1-5 0 16,3 0 0-16,0-3 0 0,3-1 0 0,-1-2 0 16,1-5 0-16,-1 2 0 0,1 0 0 15,1-3 176-15,-2 0-176 0,-1 2 192 0,0-2 96 0,1 0 32 0,-1 0 0 16,-1 0 0-16,0 1 64 0,-1 0 32 15,-1 2 0-15,1-3 0 0,0 0-288 0,-1 1-128 0,0 2 128 0,0-3-128 16,-1 0 0-16,2 2 0 0,0-2 0 0,0 0 0 16,-1 0 0-16,2 1 0 0,0-1 0 0,2 0 0 15,-2-2 0-15,1 2 0 0,0 2 0 0,0 0 0 16,2 1 0-16,-1-2 0 0,1 2 0 0,-1-3 0 16,2 1 0-16,-2-1 0 0,1-1 0 0,-2-1 0 0,0 0 0 15,-1-1 0-15,0 2 0 0,-2-1 0 0,-1-1 0 16,1-3 0-16,-3 1 0 0,0 1 128 0,0-2 160 15,0 0 32-15,-1 0 0 0,0 0 0 16,0 3-32-16,-1-3 0 0,0 0 0 16,1 0 0-16,-2 1-32 0,1 1-16 0,0-2 0 0,0 0 0 15,0 0-240-15,0 0 176 0,-1 0-176 0,1 0 160 16,-2-2-160-16,2 1 0 0,-2-2 0 0,0-3 0 16,-1 2-544-16,1-2-144 0,-1-2-16 0</inkml:trace>
  <inkml:trace contextRef="#ctx0" brushRef="#br0" timeOffset="-94539.89">25252 10381 16575 0,'-5'-2'1472'0,"1"-2"-1168"0,0 0-304 0,3 2 0 15,0 0 2576-15,1 0 464 0,0 0 96 0,0-2 0 0,-1-2-1600 0,-2-4-320 16,2 0-64-16,-2-3 0 0,1 4-480 0,-2 0-96 15,2 3 0-15,-2 0-16 16,2 2 320-16,-1 0 64 0,1 2 16 0,-1 2 0 16,2 0 16-16,-2 0 16 0,1 0 0 0,-1 2 0 15,1 4-496-15,-1-2-112 0,2 2 0 0,-1 0-16 0,-1 4-240 0,1 3-128 0,-2 0 160 0,0 6-160 16,-1 3 0-16,-1-1 128 0,1 5-128 16,-2-1 0-16,1 1 0 15,-4 2 0-15,0 3 128 0,-2 5-128 16,-1 5 176-16,0 0-16 0,-2 3 0 0,1 1 0 0,2-8-16 0,-2 1 0 0,-1 7 0 0,2-1 0 15,-1-1 48-15,3-2 0 0,0 1 0 0,3-1 0 16,2-3-192-16,3-3 0 16,0-3 0-16,2-1 0 0,2-3 0 0,2-3 208 15,0-1-48-15,2 0-16 0,0 2-144 0,1-1 0 0,1 0 0 0,-1-3 0 16,0-3 0-16,1-2 0 16,1 0 0-16,-1-6 0 0,1 2 0 0,0-5 0 0,2 0 0 0,0-3 0 15,1-1 0-15,2-4 0 16,-1 0 176-16,2-4-176 0,-1 1 192 0,1-4-64 0,2-2-128 0,0-3 192 15,1-2-192-15,0-3 128 16,1-3-128-16,0-2 0 0,0-3 128 0,-1-1-128 0,-1-5 0 0,0-1 0 16,0-2 0-16,-2-1 128 0,-2-1-128 0,-1-3 0 0,-1-1 0 0,-2-3 144 15,-1-2-144-15,-1 1 128 0,-2-6-128 16,-2 4 0-16,-2-1 0 0,-1 0-176 0,-3-1 176 0,-2-1 0 16,0 4 0-16,-1 1 0 15,-2 0 0-15,2 5 0 0,-1 2 0 0,1 5-128 0,2 3 0 0,0 4 0 16,0 6 0-16,2 1 0 0,1 5-16 0,2 3 0 0,-1 0 0 15,1 4 0 1,2 3-320 0,-1 0-64-16,-1 3-16 0,-1 0 0 0,1 3-672 0,-1 3-144 0</inkml:trace>
  <inkml:trace contextRef="#ctx0" brushRef="#br0" timeOffset="-94274.39">25032 11048 8287 0,'-17'7'736'16,"6"-2"-592"-16,1 1-144 0,4-2 0 0,3-4 1952 0,0 0 352 15,1 2 80-15,-2 2 16 0,-4-2 32 0,-1 3 16 0,0 2 0 0,1-2 0 0,2 1-416 0,3 0-96 16,1 1-16-16,2 0 0 0,3-1-288 0,1 0-64 15,2 0-16-15,2-2 0 0,3-2-576 0,1 0-112 32,2-2-32-32,3-2 0 0,-4 0-608 0,3-2-224 0,4-6 144 0,1-1-144 15,3-3-272-15,-1 0-144 0,-1-2-32 16,2-1-17536-16</inkml:trace>
  <inkml:trace contextRef="#ctx0" brushRef="#br0" timeOffset="-93815.18">25677 10115 26719 0,'-4'9'2368'0,"2"-2"-1888"0,1-3-480 0,1 1 0 0,1-1 1504 0,-2-1 208 0,-1 10 32 0,0 2 16 16,-2 11-112-16,0-2-32 0,2 5 0 0,-1-6 0 15,1 2-1232-15,1-4-240 0,0 1-144 0,1-2 160 16,0 2-160-16,0-3 0 0,0 1 0 0,0 1 0 15,0-4 0-15,1 0 0 0,0-1 0 0,0 0 0 16,-1 0-1280-16,0-2-224 0,0-3-48 0,-1-1-14256 16</inkml:trace>
  <inkml:trace contextRef="#ctx0" brushRef="#br0" timeOffset="-93577.55">25407 10225 20271 0,'-2'-2'1792'0,"1"-1"-1424"0,2 2-368 0,1 1 0 16,2 0 2944-16,0-2 528 0,2 2 112 0,4 0 0 15,5-4-1776-15,6 1-352 0,4 0-80 0,2-1-16 16,0-1-560-16,0 1-112 0,-1-2-32 0,0 0 0 16,-2 0-304-16,0-2-64 0,2 2-16 0,0-4 0 15,1 2-272-15,1-2 0 0,-1 0 0 0,0-1 0 16,0 1-320-16,0-4-192 0,2 2-16 0,-1-1-17392 15</inkml:trace>
  <inkml:trace contextRef="#ctx0" brushRef="#br0" timeOffset="-92841.49">26377 10848 35935 0,'-4'0'3200'0,"2"-2"-2560"0,0 2-512 0,2-1-128 0,0 1 416 0,-1 0 64 16,-2 0 16-16,-2 0 0 15,-3 0 144-15,-1 1 16 0,-2 1 16 0,-1 5 0 0,0 3-320 0,-2-1-64 16,-1 6-16-16,-1 5 0 0,-1 2 208 0,-2 6 32 16,1 0 16-16,-3 4 0 0,0 6-80 0,-2 0 0 15,1 4-16-15,0-2 0 0,2-1-240 0,-1-1-64 16,1 2 0-16,1-4 0 0,-1 1-128 0,0-2 0 16,0 0 0-16,0 0 0 15,3-3-448-15,0-1-160 0,-1-3-32 0,2-3-16 16,2-3-1376-16,1-6-272 0,3-2-48 15,0-3-14272-15</inkml:trace>
  <inkml:trace contextRef="#ctx0" brushRef="#br0" timeOffset="-92594.02">26034 10913 39615 0,'-11'5'3520'0,"3"1"-2816"0,4-2-560 15,3-2-144-15,2-1 640 0,-1 4 80 0,-3 0 32 0,0 6 0 16,0 2-560-16,2 3-192 0,5 1 144 0,3 0-144 16,3 3 0-16,2-1 0 0,3-1 128 0,3 5-128 15,0-1 0-15,2 1 0 0,2 2 0 0,-1 0 0 0,0 1 0 0,1 1 0 16,1 1 0-16,-4-4 0 0,-1 1 0 0,-1-3-192 16,-1 0 64-16,0-3 128 0,-1-1-368 15,-4-5 48-15,-1-2 16 0,1 0 0 16,2-1-256-16,-1 0-48 0,0-2-16 15,1 0-17008-15</inkml:trace>
  <inkml:trace contextRef="#ctx0" brushRef="#br0" timeOffset="-91980.83">25930 10549 25791 0,'-13'0'1152'0,"3"-1"224"0,3 1-1104 0,3 0-272 0,3 0 0 0,-1 0 0 0,1 0 192 16,0-2-32-16,-2 0 0 0,0 0 0 0,0 2 112 0,2-4 32 15,1 4 0-15,2-5 0 0,5 4 768 0,0-2 144 16,4 0 48-16,3-2 0 16,3 1 144-16,2 3 16 0,2-2 16 0,0 0 0 0,2 3-592 0,4 0-112 15,4 0-32-15,-3 0 0 0,-7 1-496 0,5 1-208 0,6 1 176 16,4-2-176-16,-1 2 0 15,-2-2 0-15,-4 1 0 0,-2-2 0 0,-3 0 0 16,-3 0 0-16,0 0 0 0,-4-2 0 0,-1 1 0 0,-1 1 0 0,0-4 0 0,-3 1 0 16,2 0 0-16,-3 0 0 15,0-1 0-15,-2-2 0 16,0 1 0-16,-3 2 0 0,-1-1 0 0,-2 0 0 0,-1-2 0 0,-2 0 0 16,-2 1 0-16,0 0 0 0,-2-1 304 0,-1 0-48 0,0-1 0 0,0 2 0 15,-3 1 32-15,-2-3 0 0,-4 1 0 0,-1-2 0 16,1 0-48-16,-1 2-16 0,-1 0 0 0,0 0 0 15,-1-1-224-15,0 4 0 0,2-4 128 0,-1 3-128 16,3 0 0-16,-1-2 0 0,2 2 0 0,1 0 0 0,1-1 0 16,1 4 0-16,2-1 0 0,0-2 0 0,2 4 0 15,2-3 0-15,-1 1 0 0,3 1 0 0,1 1 0 16,0-3 0-16,2 3 0 0,3-1 0 31,0 0-448-31,1-1 32 0,3 2 0 0,0-2 0 16,2 1-736-16,0-2-160 0</inkml:trace>
  <inkml:trace contextRef="#ctx0" brushRef="#br0" timeOffset="-91205.94">24965 9733 22111 0,'-4'0'1968'0,"0"0"-1584"0,2 0-384 0,1 0 0 15,-1 3 1744-15,0-3 272 0,-3 0 48 0,-2 1 16 16,-2 1-288-16,-2 1-48 0,2-2-16 0,0 1 0 16,3 1-1024-16,1-3-192 0,2 1-64 0,1 2 0 15,1-3-80-15,1 0-32 0,1 2 0 0,2-1 0 0,2 2-48 0,1 1-16 16,3-1 0-16,1 2 0 0,2 1 0 15,1-2 0-15,4-1 0 0,0-2 0 16,0 1-96-16,2-2-32 0,2 0 0 0,0-2 0 0,1 1-144 16,2-4 128-16,-1 1-128 0,1 0 128 15,0-2-128-15,0 0 0 0,-1 0 0 0,-1-1 0 0,0 4 0 16,-3-2 0-16,1 1 128 0,-1 2-128 0,-3 0 0 0,-1 2 0 16,-2 0 0-16,0 0 0 0,-2 2 0 0,-1-1 0 15,1 0 0-15,-3-1 128 0,0 0 0 0,-3 0-128 16,1-1 192-16,-2 1-64 0,-2 0 64 0,1-1 16 15,-2-1 0-15,0-1 0 0,-1 0-48 0,0-3-16 0,-1 0 0 16,-2 0 0-16,1-2 80 0,-1 0 16 0,-2 1 0 16,0-3 0-16,0 4-240 0,-2-4 0 15,0 2 0-15,-1 0 0 0,1 0 0 0,-2-1 0 0,-2 2 0 16,-1-3 0-16,-1 1 0 0,0-1 0 0,-1 4 0 0,0 0 0 16,1 0 0-16,1 2 0 0,-2 0 0 15,2 2 0-15,-1-1 0 0,1 2-192 0,1 1 48 0,2 0 0 31,2 1-304-31,2 2-64 0,3-1-16 0,4 2-18336 0</inkml:trace>
  <inkml:trace contextRef="#ctx0" brushRef="#br0" timeOffset="-76536.66">33060 1457 28559 0,'4'-4'2544'0,"0"-1"-2032"16,0 1-512-16,-2 3 0 0,1 0 960 0,-1-1 80 16,3-1 32-16,1-3 0 0,3-3 224 0,-1-1 48 0,1 4 16 0,-4 0 0 15,-2-1-480-15,-3 4-112 0,-2 3 0 0,-3 1-16 16,-3 4-192-16,-2 1-48 0,-4 4 0 0,-2 4 0 16,-2 2-176-16,-2 2-32 0,-1 5-16 0,-2 1 0 15,0 5-64-15,-2 2-16 0,1-3 0 0,-2 4 0 16,0 0-208-16,0 0 0 0,-2 2 0 0,2-2 0 15,3-4 0-15,-1 1 0 0,3-4 0 16,-1-3 0-16,4 0-144 0,0-6-80 0,3 0-16 0,3-3 0 16,3-5-464-16,2-1-80 15,2-4-32-15,3-3-17392 0</inkml:trace>
  <inkml:trace contextRef="#ctx0" brushRef="#br0" timeOffset="-76266.69">32555 1308 35007 0,'-10'0'1552'0,"5"3"320"0,4-3-1488 0,1 1-384 0,1-1 0 0,0 2 0 0,2-2 880 0,0 3 96 16,2-2 32-16,4 4 0 0,2 2-16 0,3 2 0 16,0 3 0-16,4 2 0 0,-1 2-368 0,2 5-80 15,0 1-16-15,2 4 0 0,0 3-144 0,0 2-16 16,-1 1-16-16,-1-1 0 0,-3 1-352 0,-3-1 0 15,-1-3 0-15,-4-2 0 16,-2-1-400-16,-2-3-112 0,1-2 0 0,0 0-16 16,0-2-176-16,1 1-48 0,2 1 0 0,0-2 0 0,3 1 112 15,2-4 0-15,2-2 16 0,1 2 0 16,1-1-912-16,2-2-176 0,2 0-32 0</inkml:trace>
  <inkml:trace contextRef="#ctx0" brushRef="#br0" timeOffset="-75984.7">33232 1936 30399 0,'-3'4'2704'0,"1"0"-2160"0,2-2-544 0,2-1 0 16,0-1 592-16,-1 3 16 0,2-1 0 0,-1 2 0 16,1 2 1120-16,0 0 240 15,1 1 32-15,1-4 16 0,1 4-1232 0,-1-1-240 16,1 0-48-16,-1 0-16 0,-1 4-224 0,0-1-64 16,-2 2 0-16,-2 1 0 0,0 1-192 0,-3 3 0 0,-2 2 0 0</inkml:trace>
  <inkml:trace contextRef="#ctx0" brushRef="#br0" timeOffset="-75523.25">33130 2896 36863 0,'-10'5'3264'0,"2"-1"-2608"0,3-1-528 0,2 2-128 0,0-1 384 0,1-2 32 0,-1 2 16 0,-3 2 0 0,-3 7 320 15,-4 4 64 1,-7 8 16-16,-5 3 0 0,-2 1-512 0,-1 2-80 15,-3-2-32-15,-4 5 0 0,-3 0-208 0,-3 1 0 16,0-2 0-16,2-2 0 0,0 1 0 0,3-4 0 16,6-5 0-16,1-2 0 0,4-2 0 0,3-3 0 15,4-4-160-15,3-2-18512 0</inkml:trace>
  <inkml:trace contextRef="#ctx0" brushRef="#br0" timeOffset="-75312.66">32477 2829 40543 0,'-10'0'1792'15,"5"-1"384"-15,2 2-1744 0,5 2-432 0,0-1 0 0,2-2 0 0,2 4 256 0,3 2-16 16,4 0-16-16,6 7 0 0,4 3 192 0,6 3 32 0,2 6 16 0,1 0 0 16,4 5-288-16,0 2-176 0,3 2 192 0,1 1-192 15,-1-2 128-15,1-1-128 0,-2-1 0 0,-1-2 0 16,-1-3-128-16,-1 0-96 0,-1 1-16 0,-4-5 0 31,-1 1-720-31,-7-4-160 0</inkml:trace>
  <inkml:trace contextRef="#ctx0" brushRef="#br0" timeOffset="-74735.73">33316 3423 35935 0,'-19'-6'1600'0,"5"2"320"0,4-2-1536 0,4 2-384 0,5 1 0 0,-1 1 0 15,2 1 304-15,-2-5-16 0,0-3 0 0,-1-3 0 0,1-2-96 0,2-1-32 16,1-1 0-16,3 2 0 0,0 0-160 0,4 1-192 15,2 3 32-15,2 0 16 0,2 1 288 0,-1 2 64 16,2 1 16-16,0 0 0 0,0 4 416 0,-2 0 96 16,2 0 16-16,-1 2 0 0,-3 0-272 0,1 0-48 15,0 2-16-15,-3 0 0 0,1 0-128 0,-2 4-32 16,-1-2 0-16,-2 2 0 0,-1 0 64 0,-2 2 16 16,0 0 0-16,-2 2 0 0,-3 3-176 0,-1-1-32 0,-1 4-128 0,-3-1 192 15,-2 1-192-15,-3 1 0 0,0 2 0 16,-3 2 0-16,-2 1 0 0,0 0 0 0,-2 3 0 15,0-1 0-15,-2 0 0 0,1-1-240 0,1 1 48 16,2-1 16-16,3-1-176 0,1 0-32 0,3-2-16 0,1 1 0 16,4-1 144-16,1 1 16 0,3-4 16 0,0 0 0 15,4-1 224-15,0 0 0 0,2-3-160 0,3-1 160 16,2-4-144-16,2-2 144 0,3-4-192 0,3-2 192 16,4-2 0-16,4-2 0 0,2-2 0 0,1-4 0 15,2 1 0-15,2-1-240 0</inkml:trace>
  <inkml:trace contextRef="#ctx0" brushRef="#br0" timeOffset="-74236.33">32775 4257 34095 0,'-4'3'3024'0,"0"1"-2416"0,3-1-480 0,1 1-128 16,0 1 272-16,-1 1 48 0,0 4 0 0,-3 9 0 0,-1 3 432 0,0 10 80 0,0 6 32 0,1 3 0 0,-1 2-48 0,1 2-16 0,0-1 0 15,-1 1 0 1,1-2-256-16,2-3-48 0,3-3-16 0,-1-2 0 16,0-6-352-16,2-2-128 0,1-7 0 0,1-1 144 31,-2-7-704-31,2-2-144 0,-2-4-16 0</inkml:trace>
  <inkml:trace contextRef="#ctx0" brushRef="#br0" timeOffset="-73020.53">32404 770 24879 0,'-5'0'2208'0,"2"0"-1760"0,2 1-448 0,1-1 0 0,1 0 1280 0,-1 0 160 0,0 0 32 16,-1 0 16-16,1 0-64 0,-1 0-16 0,1-1 0 15,0 1 0-15,0 0-768 0,0 0-176 0,0 0-16 0,0 0-16 16,7-18-432-16,-5 14 0 0,-2-2 128 0,-2 0-128 15,0-3 0-15,-2 2 0 0,-2 0 0 0,-3-1 0 16,-2 2 0-16,-4-1 0 0,-3 1 0 0,-4 1 0 16,1 3 0-16,-2-1 288 0,-1 3-48 0,-2 3-16 15,3-1 16-15,0 3 0 0,1 4 0 0,1-1 0 16,3 0-48-16,2 4-16 0,3-2 0 0,3 5 0 16,1-3 64-16,4 4 16 0,3 0 0 0,0 1 0 0,5 1-256 15,2 2 0-15,1 2 0 0,3 3-160 0,1-3 160 0,1 4 0 16,-1 1 0-16,1 2-128 0,-1-1 128 0,1 7 0 15,-1 1 0-15,-3 4 0 16,-1 5 0-16,-2 2 0 0,-3 4 0 0,-3-1 0 0,-3 4 0 16,-4 2 0-16,-2 3 0 0,-3 4 0 0,-2 5 0 0,-1 5 0 15,-3 2 0-15,-1 4 0 0,0 0 288 16,0 4 32-16,1-4 16 0,2 3 0 0,0-3-144 16,2 0-48-16,2 0 0 0,0-2 0 0,4-2 80 0,1 2 16 15,2 1 0-15,-2 4 0 0,1-3-240 16,-2 0 0-16,-1 0 128 0,-2 6-128 0,0 4 0 0,-2 3 0 0,-1-1 0 15,-2 1 0-15,1-5-240 0,1-6-32 0,2-2-16 16,1-7 0-16,3-9 80 0,3-2 16 0,0-4 0 16,4-7 0-16,1 1 192 0,4-3 0 0,0-1 144 0,4 0-144 15,2 4-160-15,0-4-128 0,5 0-32 0,-1-3 0 16,0-3-192 0,1 1-64-16,-2-3 0 0,-1-1 0 0,-2 3 336 0,-1-2 64 0,-2 1 16 15,-3-1 0-15,-1 3 160 0,-1-4 0 0,-2 0 0 0,-2-3 0 16,-1 3-160-16,-1-4 0 0,-1-1 0 0,-2-1 0 31,2-1-912-31,-1-3-176 0,1-3-32 0,1-5-16 0,1-2 224 0,2-5 48 0,2-4 16 0,2 0 0 0,0-3 1840 16,2-1 384-16,2 0 64 0,0-4 0 15,1 2-560-15,1-1-112 0,3 2-32 0,-1-1 0 16,2-2 496-16,0 1 80 0,-1 1 32 0,1 0 0 16,1-1-416-16,0 3-64 0,-1 1-32 0,0 1 0 0,-2 2-384 0,-1-3-80 15,1 1-16-15,-3 2 0 0,-1 1-64 0,-1-1-128 16,-2 1 176-16,-1-1-176 0,-1 0 128 0,2 1-128 15,-2 0 0-15,0-4 0 16,1 0 0-16,-1 0-176 0,1-2 0 0,0-1 0 0,2-3 176 16,1 0-160-16,-1-3 160 0,3-1-160 0,-1 1 160 0,3-2 0 15,-1-1 0-15,1-1 0 16,0 0-448-16,1-3-144 0</inkml:trace>
  <inkml:trace contextRef="#ctx0" brushRef="#br0" timeOffset="-71955.74">33576 2673 21183 0,'-6'2'1888'0,"3"-2"-1504"0,3 0-384 0,2 0 0 0,-2 0 0 16,0 0 0-16,0 2 0 0,0-2 0 0,0 0 304 0,2 0 32 15,4 0 16-15,-6 0 0 0,0 0 1056 0,26-4 224 16,-15 2 32-16,1 2 16 0,-3 2 32 0,1-2 0 0,-1 2 0 16,-3 0 0-16,-1 2-368 0,-2-2-80 15,-2 2-16-15,-1 1 0 0,-3-1-688 0,1-2-144 0,-2-1-32 16,0 2 0-16,2-3-384 0,0 0 0 0,0 0 0 15,1 0 0-15,2-4 0 0,1 2 0 0,1-2 128 16,1 1-128-16,1-3 0 0,1-2 0 0,3 0 0 0,-3-2 0 16,1 2 160-16,1-2 0 0,0 0 0 0,0-3 0 15,-1 1 80-15,-2 0 16 0,1-2 0 0,-1-1 0 16,-3 2 48-16,-1 0 16 0,-1-3 0 0,-1-2 0 16,-2 2 0-16,1 0 0 0,-1-3 0 0,-1 0 0 15,1 0-64-15,-1-6-16 0,0-1 0 0,1-2 0 16,0-3 32-16,2-2 16 0,0 5 0 0,1-5 0 15,1-2-80-15,1-5-16 0,2 0 0 0,2-5 0 16,-1 4-192-16,1 0 0 0,4 4 0 0,-1 2 0 0,0-3 0 0,-1 4 0 16,0 2 0-16,-2 1 0 0,-1 2 0 0,-2 3 0 15,0 0 0-15,-3 2 0 0,1-1 144 0,-2-4-16 16,0 0 0-16,-3-2 0 0,-2-1 0 0,0 3-128 16,-1 1 192-16,0-3-64 0,0-1-128 15,-2-3 0-15,0-3 0 0,2 1 0 0,-1 2 0 0,2-1 0 16,0-5 0-16,1-3 0 0,-2-3 0 0,2-3-256 15,2 5 48-15,2 4 0 0,5 4 208 0,3 5 0 16,3-1 144-16,1 5-144 0,-1 3 0 0,1 6 0 16,3 0-128-16,-3 3 128 0,-2 4 0 15,-1-1-128-15,0 1 128 0,-2 2 0 0,-1 4 0 0,-1-4 0 16,-1 4 0-16,0-1 0 0,-5-1 0 0,2 2 176 16,-1 2-176-16,-1-4 160 0,-1 6-160 0,0-4 0 15,-2 2 0-15,0-2 0 0,0 1-144 0,0 1-64 0,0 2-16 16,0 1 0-16,0 1 32 0,1 1 16 0,1 4 0 15,-1-2 0-15,-1 6 176 0,0 1 0 0,2 2-144 0,1 1 144 16,0 0 0-16,-1 0 0 0,2 0 0 0,0 0 0 16,-1 2 0-16,1-6 0 0,1 4 0 0,-1-3 0 15,-3-2 0-15,-1 2 0 0,-2-2 0 0,-3 0 0 16,-2-2 0-16,-5 2 0 0,-1-2 0 0,-2 0 0 16,-1-1 176-16,0-1 0 0,-1 2 0 0,2-5 0 0,4 2-48 15,0-3-128-15,0 0 192 0,1-4-64 16,1 4-128-16,0-4 0 0,0-1 0 0,2 2 0 0,2-3 0 0,2-1 0 15,3 1 0-15</inkml:trace>
  <inkml:trace contextRef="#ctx0" brushRef="#br0" timeOffset="64830.94">20028 10460 20271 0,'-3'-1'1792'0,"0"1"-1424"0,2-3-368 0,2 3 0 0,-1 0 512 0,0 0 48 15,-1-2 0-15,0 1 0 0,1-4 368 0,-1 1 80 0,1 0 16 0,1-2 0 16,1 3 640-16,2-4 144 0,-2 2 32 0,2 2 0 16,0-1-176-16,-2 2-16 0,1-1-16 0,-2 2 0 15,-1 2-672-15,-1 2-128 0,-3 3-16 0,-1 2-16 16,-1-1-288-16,-4 4-48 0,-1 3-16 0,-4 3 0 15,1-3-160-15,-3 4-32 0,-1 4-16 0,-3 5 0 16,0-1-240-16,0 5 0 0,1 1 128 0,1 5-128 0,2 2 0 16,3-1 0-16,2 3 0 0,2 0 0 0,1 1 0 0,2 1 0 15,1 3 0-15,1-1 0 0,1 4-128 0,3-1 128 16,1-1-192-16,4 0 192 0,2-5-432 0,2-3 32 16,5-3 0-16,0-4 0 0,5-4 400 0,0-6-128 15,3-2 128-15,0-3 0 0,3-3 0 0,-1-2 0 16,2-5 192-16,-1-2-64 0,-1-3 0 0,1-4 0 15,-1-6 0-15,2-5 0 0,-2 0-128 0,2-6 144 0,2-6-144 16,2-4 160-16,0-5 0 0,2-4 0 0,-1-6 0 16,-2-1 0-16,1 1-32 0,-6-1-128 15,0 0 192-15,-6 2-64 0,-5 0-128 0,-4 3 0 0,-6 3 0 16,-7-1 128-16,-4 1-128 0,-7 1 0 0,-3-2 0 16,-7-2 0-16,-3 2-176 0,-3 2-16 0,-1-1 0 15,-3 6 0-15,4 5 192 0,-7 0 0 16,2 5-144-16,0 5 144 0,4 2 0 0,2 6 0 15,0 1 0-15,4 0 0 0,2 4-176 0,3 0 48 0,2 0 0 0,4 3 0 16,4 0-288 0,2 0-48-16,3 0-16 0,4 0 0 0,3 0-928 0,3 0-176 15,4 0-32-15,3-2-15008 0</inkml:trace>
  <inkml:trace contextRef="#ctx0" brushRef="#br0" timeOffset="65222.09">20493 11364 41471 0,'-11'6'1840'0,"3"1"368"0,0-5-1760 0,4 2-448 0,4-3 0 0,2 0 0 15,0 3 432-15,1-3 0 0,2 5 0 0,0 3 0 16,3 0-432-16,1 1 0 0,-1 2-192 0,-1-2 192 16,-2 0-1728-16,-2 2-240 0,0-2-32 0,-3 0-9424 15,0-2-1888-15</inkml:trace>
  <inkml:trace contextRef="#ctx0" brushRef="#br0" timeOffset="65678.75">21058 10444 33167 0,'-12'0'2944'0,"3"0"-2352"0,1 3-464 15,2-2-128-15,3 4 1872 0,1-2 368 0,-2 1 64 0,-5 5 0 16,-3 7-1808-16,-5 6-368 0,-7 7-128 15,-3 3 0-15,-2 5-176 0,0-2-96 0,-1-1-32 0,2-2 0 32,3-1 176-32,3-2 128 0,3-7-192 0,3-2 192 0,4-4 192 0,1-1 160 15,3-6 32-15,1 1 0 0,2 0-240 0,2-4-144 0,1-1 192 0,2-3-192 0,2 0 144 16,2-2-144 0,3-2 0-16,1 0 144 0,3 0-144 0,0 2-224 0,1-3 48 0,2 2 16 0,2 1-48 0,3 0-16 15,-1 0 0-15,1 0 0 0,2 1 224 16,0 2-144-16,1-1 144 0,-1 0-128 15,-1 1 128-15,0 2 0 0,-3 1 0 0,-2 1 0 0,-3 3 0 0,-1-1 0 16,-2 4 0 0,-3 3 0-16,0-1 0 0,-3 2 0 15,-1 2 160-15,-2-1-160 0,0 4 288 0,-2-2-32 0,-3 5-16 0,-1 0 0 16,0-3 48-16,-2 0 16 16,1 0 0-16,-2-3 0 0,0-3-128 0,1 0-32 15,-2-4 0-15,1 1 0 0,-1-3-144 0,0-2-224 0,1 2 48 16,-3-4 16-16,2 4-192 0,-2-3-32 0,1 5-16 0,-3-5 0 15,0 2-848-15,-1-2-160 0,0 0-48 0,1-2 0 16,1-4-1024-16,0-2-208 0</inkml:trace>
  <inkml:trace contextRef="#ctx0" brushRef="#br0" timeOffset="65933.25">20987 10299 37775 0,'-4'-7'3360'0,"3"3"-2688"0,0 2-544 0,1 2-128 0,1 0 912 16,0 2 160-16,0 0 16 0,2 0 16 0,0 4-800 0,4 0-176 16,-1 4-128-16,0 0 192 0,1 3-192 0,1-5 0 15,2 2 0-15,0-2 0 0,1 0 0 0,2-2 0 16,2-2 0-16,3-4 0 0,3 0 0 0,3-4-176 15,6-2 176-15,0-4-192 0,1-1-160 0,2-2-32 16</inkml:trace>
  <inkml:trace contextRef="#ctx0" brushRef="#br0" timeOffset="67523.27">21054 10371 22111 0,'-4'-6'1968'0,"0"0"-1584"0,0 2-384 0,2-1 0 0,1 5 3088 0,-1-1 544 15,1 1 96-15,0 0 32 0,-2 0-2000 0,1-3-400 0,-2 2-80 0,2 1 0 16,1 1-912-16,-1 2-176 0,1 1-48 0,0-2 0 16,0 2-144-16,1 0 0 0,-2 2 0 0,2-1 0 15,-1 2 144-15,1-1 0 0,0 0 0 0,1-2 0 16,1 2 80-16,0 1 16 0,2-1 0 0,0-3 0 0,2 4 48 16,0-2 16-16,3-2 0 0,0 1 0 0,3-2-64 0,1 0-16 15,3-2 0-15,4-2 0 16,1 0-48-16,3-5-16 0,0 0 0 0,2 1 0 15,1-2-160-15,2-2 0 0,-1 0 0 0,2 1 128 16,0-1-128-16,-2 0 0 0,1 2 0 0,-2-2 0 0,-2 4 128 0,-2-1-128 16,-3 4 128-16,-3-2-128 0,-3 5 0 0,-4 1 0 15,-4 3 0-15,-4-3-176 0,-2 4-144 0,-2 1-48 16,-2 0 0-16,-2 2 0 16,-2-2-32-16,0 2-16 0,-5 0 0 0,0 1 0 0,-2-2 416 0,-1 2-128 0,-1-2 128 15,-2 2 0-15,1-3 0 0,-3 0 0 0,1 0 0 16,-1 0 0-16,0-2 0 0,-2 0 176 0,1 1-176 0,-1-5 192 15,0 1 16-15,2-2 16 0,-1 1 0 0,2-6 0 16,2 3-32-16,1 1-16 0,0 0 0 0,0 0 0 16,0-1-176-16,1 2 192 0,0 1-192 0,0 0 192 15,-1 0-192-15,1 0 0 0,0 1 0 0,2-1 0 16,-1 3 0-16,2-6 0 0,2 3 0 0,4-1 0 16,1 1-352-16,2 0 48 0,0-2 16 0,2-2 0 31,3 0-176-31,1-2-48 0,6 0 0 0,3-3-17984 0</inkml:trace>
  <inkml:trace contextRef="#ctx0" brushRef="#br0" timeOffset="69989.7">21756 10899 31327 0,'-5'4'2784'0,"1"-2"-2224"0,3-2-560 0,1 0 0 0,0 0 1296 0,0 0 160 16,-1 0 16-16,0 0 16 0,-1 3-240 0,4-6-48 15,2 0-16-15,-4 3 0 0,20-13-720 0,-4 5-144 0,4-2-16 16,5 0-16-16,2 0 32 0,4-2 0 16,2 0 0-16,-2 5 0 0,-1 1-128 0,-3 2-32 0,-2 4 0 0,-4 1 0 31,-3 2-1008-31,-1 3-208 0,-5 0-32 0,-1 2-11200 0,-2 3-2240 0</inkml:trace>
  <inkml:trace contextRef="#ctx0" brushRef="#br0" timeOffset="70306.12">21718 11226 31327 0,'-18'5'1392'0,"6"-4"272"16,2 1-1328-16,5 1-336 0,4-3 0 0,1 1 0 0,1-1 976 0,-1 2 128 0,0 1 32 16,1 1 0-16,4-1-192 0,3 1-48 0,2-1 0 15,2-1 0-15,4-1-352 0,1-2-80 0,4-1-16 0,5-2 0 16,4-2-112-16,5-3-16 0,4-1-16 0,6-2 0 15,3-1-304-15,5 0 0 0,6-2-128 0,4 1-18192 16</inkml:trace>
  <inkml:trace contextRef="#ctx0" brushRef="#br0" timeOffset="91110.02">23616 10913 7359 0,'-3'-8'656'0,"-1"2"-528"0,1 0-128 0,0 0 0 0,2 2 5920 0,0 0 1152 0,1-1 224 0,-3-4 64 15,1-8-5104-15,-2-5-1008 0,2-6-208 0,0-4-32 16,1 3-512-16,1 2-112 0,1 2 0 0,-1 3-16 16,0 2-32-16,-1 2 0 0,-1 2 0 0,-1 2 0 15,0 2-32-15,-2-1-16 0,-4 3 0 0,-1 4 0 0,-2 0-288 0,-3 1-176 16,-4 4 32-16,-4 1 0 15,-1 6-560-15,-3 1-96 0,-3 5-32 0,0 4 0 16,-3 1 512-16,-1 4 80 0,0 4 32 0,1-2 0 0,1 4 336 16,1 3 64-16,2 3 0 0,4 0 16 0,3-1-208 0,3-1 176 15,3 3-176-15,1 1 160 16,2 0-160-16,5-2 0 0,2 0 0 0,2-7 0 16,4 0 288-16,1-5 80 0,3-2 16 0,2-3 0 0,3-4-48 0,1-2 0 15,3-4 0-15,2-2 0 0,4-4-80 0,0-2-32 16,5-6 0-16,1-2 0 0,2-5-48 0,2-1-16 15,2-3 0-15,1-2 0 0,-1-4-160 16,0-1 0-16,1-4 144 0,1-1-144 0,-2-3 0 0,-2-3 0 0,-2 2 0 16,-3 2 0-16,-2-1 0 0,-5 4 0 0,0 0 0 0,-5 4 0 15,-2 3 0-15,-4 6 0 16,0 6 0-16,-3 2 0 0,-2 3 224 0,-4 4-32 0,1 2 0 0,-2 2 0 16,-1 1 304-16,0 3 48 0,0 4 16 0,-1-1 0 15,3 1-336-15,-1 5-64 16,1-1-16-16,3 2 0 0,3 2-144 0,1 1 0 15,3 0-160-15,3-1 160 0,0 2-128 0,2 0 128 0,0 1 0 16,2-3-144-16,1 2 144 0,-2 2-192 0,0-1 192 0,-2 5-192 16,-1-1 192-16,-4-2 0 0,-1 5 0 0,-5-2 0 0,-4 5 0 15,-2 1 0-15,-4 2 0 0,-2 7 0 0,-2-3 0 16,-2 7 128-16,-2 0-128 0,-1 4 128 0,2-1-128 16,1 5 0-16,-2 2 0 0,4-2 0 0,1 4 0 0,3-3 0 15,3 3 0-15,-2-7 128 0,4-6-128 0,-1-2 0 16,0-1 0-16,-2 1 0 0,-1 1 0 0,-3 4 0 15,0 0 0-15,-4-1 0 0,-1 1-128 0,-7-2 0 16,-1-1 0-16,-3-1 0 0,-3-2 128 0,-4-3 0 16,-2-2 0-16,-2-1 0 0,2-8 192 0,1-3 128 15,2-9 32-15,5-9 0 0,2-6-528 0,2-13-96 16,0-9-32-16,0-25-19568 16</inkml:trace>
  <inkml:trace contextRef="#ctx0" brushRef="#br0" timeOffset="91606.61">24784 9008 32255 0,'-6'-2'1424'0,"2"2"304"0,1 2-1392 0,1-2-336 16,2 0 0-16,0 0 0 0,0 0 208 0,2 2-16 0,-1 0-16 0,0 2 0 0,2 5 528 0,-1-3 96 15,-1 4 32-15,0-1 0 0,-1 4-208 0,-2 3-48 16,-2 2 0-16,-3 5 0 0,-4 1 176 0,-4 5 16 0,-5 6 16 0,-2 3 0 31,-4 4-336-31,-4 4-80 0,-4 2-16 0,-2 6 0 16,0 3-16-16,-4 15 0 0,-2 10 0 0,-3 10 0 16,0 3-336-16,0 7 0 0,2 4 0 0,4 4 0 0,0 5 0 0,5-3 0 0,3-2 0 0,6-4 0 0,6-3 0 15,6-12 0-15,7-9 0 0,3-7 0 16,2-1 0-16,5-2 0 15,4-1 0-15,2-3 0 0,3-2 0 0,1-3 192 0,3 1-32 0,-1-4-16 0,0 3-288 0,1-2-64 16,-1 2-16-16,0 0 0 16,0 2-528-16,2-3-96 0,-4-2-32 15,1-7-11280-15,0-11-2272 0</inkml:trace>
  <inkml:trace contextRef="#ctx0" brushRef="#br0" timeOffset="92185.96">26590 8980 32255 0,'-23'4'2864'0,"8"-2"-2288"0,2 2-576 0,5-2 0 0,6 2 1600 15,2-1 192-15,0-2 64 0,0 5 0 0,0 3-960 0,2 3-192 0,3 4-48 0,5 4 0 16,6 2-288-16,4 5-64 0,4 3-16 15,5 7 0-15,6 8-64 0,5 3-16 0,2 7 0 0,3 6 0 16,5-2 48-16,2 8 0 0,3 2 0 0,3 6 0 16,2 3-128-16,-2 1 0 0,0-3-128 15,-5 2 192-15,-5-5-192 0,-3 4 0 0,-2 5 0 0,-2-1 0 16,-5-4 0-16,-5 4 144 0,-5 6-144 0,-8-2 128 0,-3 1 0 16,-9-5-128-16,-7-2 192 0,-6-1-64 15,-3-5 320-15,-6 4 64 0,-3 6 16 0,-3-4 0 0,-2-1-368 0,0-5-160 16,-3-3 128-16,1 0-128 0,1 1-192 0,-2-4-128 15,-1 3-32-15,1-1 0 16,-1-5-160-16,1-2-16 0,-1-2-16 0,-1 1-12736 16,-2-2-2544-16</inkml:trace>
  <inkml:trace contextRef="#ctx0" brushRef="#br0" timeOffset="206296">8721 14844 42383 0,'-8'-9'3776'0,"0"-1"-3024"16,5 4-608-16,1 2-144 0,1 2 0 0,0-7 160 0,-5-2-160 0,-5-11 160 16,-2-3-1504-1,-3-1-288-15,-1 5-64 0,-2 3-16 16,2 4-1712-16,0-1-352 0,-1 3-64 0,5 1 0 0,0-2 2912 0,5 1 592 0,0-4 112 0,6 0 32 16,-1-3 4160-16,3-2 832 0,3 2 160 0,-1 0 32 15,3 0-3328-15,0 2-656 0,1 2-144 0,-2 5-32 16,1 2-608-16,-2 2-224 0,-2 4 144 0,-1 0-144 15,0 4 0-15,-3 0-256 0,-2 2 48 0,0 0 0 16,-3 2-352-16,-3 4-64 0,-3-1-16 0,-2 1 0 0,-1 0 256 16,-2-2 32-16,4 2 16 0,3-4 0 0,2-2 800 0,3-1 176 15,0-2 16-15,5-2 16 0,2-4 240 16,2-3 48-16,3-2 16 0,3-2 0 0,4-3-400 0,3 2-64 16,3-4-32-16,5 6 0 0,-1 1-480 0,-1 3-192 15,1 1 16-15,-1 1 0 16,-1 4-224-16,-3 2-48 0,-1 4-16 0,-4 1 0 15,-3 1 32-15,-1 2 16 0,-4 1 0 0,-1 0 0 0,0 0 224 0,-2 1 32 0,0-4 16 16,1 2 0-16,-1-3 416 0,2-2 96 0,2-2 16 0,2 0 0 16,1-4 224-16,2 0 48 0,3-2 16 0,0-2 0 15,1 0-96-15,-1 0-32 16,3-3 0-16,-1 2 0 0,0 0-352 0,-1 4-192 0,-1 3 192 0,-3 0-192 16,-2 0 0-16,-2 6-176 0,-3-2 0 0,-1 3 0 15,-2 4-160-15,-3 0-48 16,-2 2 0-16,-1 1 0 0,-1-1 192 0,-3 3 16 15,-4 2 16-15,-3 2 0 0,0-1 432 0,-3-1 96 0,0 2 16 0,0-4 0 0,3 0 64 16,3-1 32-16,3-3 0 0,4-2 0 0,3 0-96 0,2-4 0 16,3 3-16-16,3-4 0 15,-1 0-240-15,3-1-128 16,2-1 128-16,2 2-128 0,1-1-240 0,2 0-112 0,1-1-32 0,1 0 0 16,0-1-64-16,-2-2-32 0,1 2 0 0,-3-2 0 15,-2 2 272-15,-2-2 48 0,-1-2 16 0,-2 0 0 0,-1 0 144 0,-2 1 0 16,0-4 0-16,-1-3 0 15,1 0 0-15,0-6 256 0,1-1-64 0,-1-5-16 16,-1-2 560-16,1-3 112 0,-1-5 32 0,1 1 0 16,-1 1-496-16,-1-1-112 0,0 3-16 0,-2 0 0 15,0 5-256-15,-1 5-144 0,0 4 16 0,-1 2 0 0,-1 4-128 0,-1 2-32 0,-2 2 0 0,-1 2 0 32,-1 0-64-32,-1 0-16 0,-2 3 0 0,-1 3 0 0,2 1 224 0,-2 1 144 0,2 0-192 0,4 3 192 15,1-1 0 1,3 0 0-16,3 0 0 0,2 2 0 0,2 0 208 0,3 1 0 15,4 0 0-15,-1 2 0 0,5-1-208 0,0-2 0 0,0 0 0 0,2 1 0 16,1-3-144-16,-1-2-128 0,-1 0-32 0,-2-2 0 0,-1-2 32 16,-1-2 0-16,-3 1 0 0,-1-3 0 0,-1 0 272 0,0-3 0 31,0-1 0-31,0 2 0 0,0-4 240 0,1 0 0 0,0-1 0 0,0 0 0 16,1-2 336-1,1 2 64-15,0-5 0 0,-1 2 16 0,-1-2-432 0,0 3-96 0,-1-4 0 0,-1 1-128 16,-1 1 0-16,-3-2 0 0,-2 2 0 0,-3 1 0 15,-2 3-368-15,-3 1-80 0,-1 0 0 0,-5 3-16 0,-3 3 144 0,-4 3 16 16,-2 3 16-16,-3 4 0 0,-3 2 288 0,0 4 0 16,2 3-128-16,3-3 128 0,2 3 0 0,4 0 0 15,6-7 0-15,6 1 0 16,3-3 176-16,5-4 32 16,3 0 16-16,4-5 0 0,3 1 16 0,3-4 0 0,2-1 0 0,4-4 0 15,3 0-240-15,1-3-128 0,2 1 128 0,0-3-208 16,-1 2-32-16,2 0 0 0,3-2 0 0,-4 2 0 15,-4 4 48-15,-2 0 0 0,0-1 0 0,-3 4 0 16,-4 0 192-16,0 3 0 0,-4 0 0 0,-2 0 0 16,-2 0 0-16,-3 3 0 0,-1-3 0 0,-1 0 160 15,-3-3 80-15,-2 1 16 0,-1 1 0 0,-4-6 0 16,1 1 16-16,-4-4 16 0,-2 2 0 0,-1-5 0 16,-1 3-288-16,2-2 0 0,0 2-176 0,1 1 176 0,2 3-416 0,-1 3 32 15,2 3 0-15,-2 0 0 0,1 2 176 16,-1 4 32-16,0 4 16 0,-2 2 0 0,2 2 160 0,0 2 0 15,-1 3-144-15,2 3 144 0,-2 5-176 0,-1-1 48 16,2 3 0-16,0-3 0 0,5 1 128 0,1-7 0 16,3-4 0-16,3-4 0 0,2-2 0 0,2-6 0 15,1-3 0-15,2-2 0 0,2-3 128 0,0-4 16 16,2 0 0-16,0-8 0 0,1-3-144 0,-1-3 128 16,1-3-128-16,-1 2 128 0,-2 0-128 0,2-1 0 15,1-2 0-15,-1-1 128 0,2 2-128 0,-1 5-224 16,1 0 48-16,0 5 16 15,3 6-400-15,-1 5-80 0,3 1 0 0,4 6-19808 0</inkml:trace>
  <inkml:trace contextRef="#ctx0" brushRef="#br1" timeOffset="35476.64">20449 13647 15663 0,'-9'-4'1392'0,"3"0"-1120"0,5 2-272 0,1 0 0 16,0 0 560-16,-1 0 48 0,-2-4 16 0,-2-4 0 0,-1 0-16 0,0-6 0 16,0 3 0-16,1-3 0 0,1 4 48 0,-1 2 16 15,1-1 0-15,1 4 0 16,0 0 1568-16,-1 4 320 0,1-2 64 0,-1 3 16 15,1 4-336-15,0 3-64 0,0-2 0 0,0 5-16 16,0 0-1536-16,-1 5-304 0,-1 0-64 0,2 6-16 0,-2 2-304 0,-1 2 0 0,-1 6 0 16,0 4 0-16,-2 3 0 0,1 1 0 0,-1 4 0 0,-1 4 0 15,3-1 0-15,-4 1 0 0,1 2 0 0,-1 1 0 16,1 1 0 0,1 3 0-16,3 1 0 0,0 1 0 0,2-4 0 15,4-5 0-15,4-3 0 0,2-8 0 0,5-3 0 0,3-2 0 0,5-7 0 0,4-3 0 16,4-1 0-16,3-4 0 15,4-6 0-15,2-1 0 0,1-4 0 0,5-6 160 16,3-4-160-16,-1-5 192 0,1-3-64 0,0-5 0 0,2-4 0 0,-1-5 0 16,-1-7 128-16,-3-1 32 15,-1-6 0-15,-4-3 0 0,-2-1-48 0,-2-3-16 0,-4-5 0 0,-5-2 0 0,-4 2-224 16,-7-3 0-16,-5 1 0 16,-6-3-160-16,-4 0 160 0,-10 0 0 0,-4 1 0 0,-5 7-128 15,-2 5 128-15,-6 4-208 0,-3 7 80 16,-5 7 128-16,-1 5-352 0,-4 8 48 0,-5 6 16 0,-3 6 0 0,-2 4 288 0,2 4 224 31,4 3-32-31,1 4-16 0,3 3-176 0,4 1 160 0,3-2-160 16,5 2 160-16,1 1-160 0,6-2 0 0,0 1 144 0,7-5-144 0,4 0-224 0,5-4-112 15,3 0-32-15,5-2-12160 0,4 1-2432 16</inkml:trace>
  <inkml:trace contextRef="#ctx0" brushRef="#br1" timeOffset="36261.43">21789 13827 40543 0,'-6'3'3600'0,"4"-3"-2880"0,2 0-576 0,2 0-144 0,2 0 256 15,0 0 0-15,2 0 16 0,4 0 0 0,6-3-272 0,5 2 0 0,5-4-128 0,5 2 128 0,3-4-192 0,5 4 48 16,1-4 16-16,5 1 0 0,4 3 128 0,3-4 0 16,3 4 0-16,-3-3 0 0,-3 1-128 0,-3 1 128 15,-4 3-128-15,-1 1 128 16,-8 1-1008-16,-2 1-112 0,-3 2-32 16,0-1 0-1,-4-2-1024-15,0 1-192 0</inkml:trace>
  <inkml:trace contextRef="#ctx0" brushRef="#br1" timeOffset="36567.61">21894 13991 33167 0,'-3'0'1472'15,"1"0"304"-15,2 1-1424 0,3-1-352 0,1 2 0 0,-1-2 0 0,0 0 384 0,4 3 16 0,8 1 0 0,4-2 0 0,5 4 592 16,2 0 112-16,0 2 32 0,-1-2 0 0,-2-4-288 0,1 2-48 16,-1 0-16-16,-1-2 0 15,-3 1-256-15,0-3-48 0,-1 0-16 0,1 0 0 16,-1 0-592-16,2-3-128 0,0 3-32 0,1-3-12336 15,1 3-2480-15</inkml:trace>
  <inkml:trace contextRef="#ctx0" brushRef="#br1" timeOffset="37606.17">24119 13314 34095 0,'1'-3'3024'0,"0"-4"-2416"0,1 5-480 0,-1-1-128 0,0 3 0 16,0-1 0-16,2-5 128 0,-1-4-128 0,2-1-224 0,-3 0-112 0,-1 2-32 0,-3 1 0 16,-4 0 128-16,-3 2 32 15,-1 2 0-15,-6 4 0 0,0 0 880 0,-3 0 176 0,-2 6 48 16,-3 2 0-16,-2 0 128 0,-2 9 48 0,1 1 0 0,-6 6 0 15,0 3-496-15,-4 2-80 0,-2 6-32 0,-2 2 0 16,4-2-208-16,-2 3-64 0,-2 3 0 0,4 3 0 16,2 1 16-16,4 0 0 0,3-2 0 15,3-2 0-15,8-9-208 0,-2 2 144 0,1 5-144 0,2-2 128 16,2 1-128-16,2-2 0 0,0 1 144 0,3-1-144 0,2 1 0 16,1 0 0-16,3-1 0 0,1-5 0 0,6 1 0 15,0-7 0-15,3-3 0 0,4-3 0 16,4-3 0-16,3-6 128 0,3-2-128 15,1-3 176-15,3-2-16 0,0-3 0 0,2-4 0 0,1-2 0 0,1 0-160 0,-1-7 0 16,1 3 144-16,2-6-144 0,-2-5 192 16,2-1-16-16,2-4-16 0,0-5 0 0,-2 1 0 0,-2-3 0 15,0 1 0-15,-1-5 0 16,-1-2-160-16,-3 1 0 0,1-3 144 0,-6 1-144 16,0 1 128-16,-3 1-128 0,-2-3 160 0,-2-1-160 0,-2 2 0 0,-2 1 0 0,-3 2 0 15,0 6-160-15,-2 9 160 0,-2-2 0 0,-1-3 0 16,-1-3 0-16,-3-1 0 0,-3 3 144 0,2 6-16 15,-1-1-128-15,-1 7 0 0,2 1 0 16,-1 3 0-16,0 2 0 16,2 3-368-16,0-2-80 0,2 3 0 0,0 0-16 15,1-4-304-15,1 4-48 0,1-3-16 0,0 3-17760 16</inkml:trace>
  <inkml:trace contextRef="#ctx0" brushRef="#br1" timeOffset="37978.75">23621 13631 36863 0,'-23'6'3264'0,"6"-4"-2608"0,2 5-528 0,4-4-128 0,6-3 1056 0,3 3 176 0,-1-3 48 0,-3 4 0 16,-3-1-896-16,-4 3-160 0,-1 1-32 0,2-1-16 31,2 1-336-31,1 2-64 0,3 1-16 0,2 0 0 0,2 1 240 16,1-1-192-16,2 2 192 0,4-2-192 0,2 0 192 0,4 0 0 15,3 1 0-15,3-4 0 0,4 2 0 0,3-3 192 0,2 0-64 0,2-2-128 16,4 0 0-16,0-2 0 0,4-2 0 0,0-5 0 16,0 0-384-16,1-3-176 0,-2-5-32 15,1 0-17184 1</inkml:trace>
  <inkml:trace contextRef="#ctx0" brushRef="#br1" timeOffset="38295.86">24714 12925 26719 0,'-2'3'2368'0,"1"-3"-1888"0,0 4-480 0,1-1 0 16,1-2 2752-16,-1 1 464 0,0 2 96 0,1 1 16 16,-1 5-2496-16,2 3-480 0,-4 6-96 0,0 3-32 15,-2 3-224-15,-3 0 0 0,-1 3 0 0,-1 2 0 16,-3 5 0-16,-1-5 0 0,-1 3 0 0,-2-3 0 15,0 0-480-15,1-1-96 0,-1-2 0 0,1-1-16384 0</inkml:trace>
  <inkml:trace contextRef="#ctx0" brushRef="#br1" timeOffset="38564.78">24437 13024 35007 0,'-10'-7'1552'0,"4"4"320"0,1-1-1488 0,1 3-384 0,3 0 0 16,1 1 0-16,0 0 0 0,0 0 144 0,0-3-144 0,0 2 0 15,1 1 0-15,1-3 0 0,3 3 0 0,3 0 0 16,3-3 832-16,1 0 256 0,4 0 48 0,4-2 16 16,2 0-304-16,6-2-48 0,3 1-16 15,2 0 0-15,3 0-400 0,2 0-64 0,2 0-32 0,-1-3 0 16,2 1-288-16,-3-1 0 0,0 2 0 0,-5-1 0 15,2 0-528 1,-2 2-112-16,-2 4-32 0,-1 2-17728 0</inkml:trace>
  <inkml:trace contextRef="#ctx0" brushRef="#br1" timeOffset="39022.65">25778 13548 41471 0,'-5'1'3680'0,"0"2"-2944"0,2-1-592 0,0 2-144 0,1-2 448 16,-3 2 64-16,-4 3 16 0,-6 8 0 0,-6 4-160 0,-5 11-48 15,-5 7 0-15,-1 3 0 16,-2 7-320-16,-2 4 0 0,-2 4 0 0,-2 1 0 16,-1 4 0-16,0 0 0 0,4 1 0 0,0-4 128 15,3 0-128-15,0-8 0 0,4-3 0 0,4-9 0 16,4-6 0-16,1-5 0 0,1-6 0 0,3-8-128 31,2-6-432-31,2-8-80 0,2-8 0 0,-1-10-18448 0</inkml:trace>
  <inkml:trace contextRef="#ctx0" brushRef="#br1" timeOffset="39212.71">25252 13656 45151 0,'3'13'2000'0,"-1"-4"416"0,-1 1-1936 0,1-4-480 0,3 0 0 0,-1-2 0 0,2 1 256 0,3 5-64 16,8 3 0-1,7 8 0-15,6 2-192 0,4 5-128 0,3 0 128 0,-5 2-208 16,-3-3 208-16,0 5 0 0,6 6 0 0,-1 4 0 0,0 1 0 0,-4-1 0 15,-3 1 0-15,-4-1 0 0,-3 0 0 0,-3 2 0 32,-4-4 0-32,-3-1-144 15,-4-11-400-15,-4 3-80 0,-1 1-16 0,-1 3-18864 0</inkml:trace>
  <inkml:trace contextRef="#ctx0" brushRef="#br1" timeOffset="40404.15">19792 15084 32255 0,'-7'-1'2864'0,"1"-1"-2288"0,3 2-576 0,4-2 0 16,1 1 1616-16,-1 1 224 0,-1-3 32 0,0-1 16 0,2 0-1376 0,5 2-288 16,4-3-48-16,1 4-16 15,2 1-768-15,4-2-160 0,7 0-16 0,5 2-16 16,3 0-208-16,4 0-32 0,3 0-16 0,2 2 0 0,1 0 1056 0,6-2 0 15,10 1 128-15,6 2 16 0,7 1 1040 0,11-2 208 16,11 2 32-16,12 1 16 0,4-2-608 0,17 1-128 16,19 5-32-16,11-2 0 0,12 3-240 0,9 1-48 0,7-1-16 15,18 2 0-15,16 2-368 0,3-2 0 0,0 1 0 16,1-1 0 0,1-2-384-16,5 0-64 0,7 0 0 0,3 1 0 15,2-1-48-15,9 2-16 0,7 1 0 0,-5-4 0 0,-2 1 512 0,-11-6 0 16,-8-1 0-16,-4-1 160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17:00.46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32142 5610 37775 0,'-4'-2'3360'0,"3"2"-2688"0,1 0-544 0,2 0-128 0,1 0-192 0,-2-1-64 0,1 1 0 0,1 0-16 0,-1 0 272 0,1 0 0 0,-1 3 0 0,-2-3 0 0,-2 23 176 16,-4-5 32-16,-4 8 16 0,-6 6 0 16,-4 11 352-16,-5 4 64 0,-7 8 0 0,-4 5 16 0,-2 6-304 0,-3 1-64 15,0 2-16-15,-3 6 0 0,-2 0-272 16,1-1 128-16,1-6-128 0,2 0 0 0,4-10 0 16,-1 4 0-16,1 2 0 0,-2 2 0 0,1 0 320 15,-3 1-64-15,0 2 0 0,-3-2 0 16,1 3 64-16,-1-1 0 0,2 0 0 0,1-5 0 15,2-1 0-15,2 3 16 0,0-3 0 0,2 1 0 0,2-4-160 16,5-3-48-16,1-3 0 0,4-1 0 0,1-5-128 0,4-1 0 16,1-6 144-16,3-6-144 15,2-3 0-15,-1-6 0 0,2-1-192 0,1-4 64 0,0-4 128 0,1-2 0 16,-1-3 0-16,1 1 0 0,-1-4 256 0,-2 1 16 16,2-4 16-16,-3 1 0 0,2-4 32 0,-1 0 16 0,-1 1 0 15,0-4 0-15,2 0-16 16,1 0-16-16,0 0 0 0,1-4 0 0,0 1-304 0,1-4 128 0,2 2-128 0,1-2 0 15,1-5 0-15,1 1 0 16,3-6 0-16,2 0 0 0,0-2 0 0,3-3-192 0,1-3 192 0,1-3-192 16,0-1 192-16,0-5 0 15,-1-2 0-15,2-1 0 0,-1-4 0 0,-3 3 0 0,2-4 0 16,-1 4 0-16,-1 4 0 0,0-1 0 0,0 3 0 0,-1 1 0 16,1 3 0-16,0 3 0 0,1 3 0 0,0 4 0 15,1 2 0-15,1 4 0 0,0 0 0 0,0 2 0 16,1 1 0-16,-1 5 0 0,0 4 0 0,0 2-144 15,0 6 144-15,-2 5-208 0,1 5 80 0,-3 8 128 0,0 6-176 0,-4 7 176 16,-1 0-128-16,-1 7 128 16,-2 7 0-16,-2 1 0 0,1 2 192 0,-2-4-64 0,-1-2-128 15,-1-2 0-15,0-1 0 0,-2-4 0 0,0-1 0 0,0-1 0 16,-2 0 0-16,0-3 0 16,1-1 160-16,2-4-32 0,0-2-128 0,4-5 192 0,1-2-48 0,1-2-16 15,2-6 0-15,4-2 0 0,2-2 192 0,3-2 16 16,3-1 16-16,0-2 0 15,3 2-176-15,2-7-48 0,3 0 0 0,2-2 0 0,2-2-128 16,2-4 192-16,3 0-192 0,2-4 192 0,6-1-192 0,0 0 192 16,4-7-192-16,0 1 192 0,0-5-192 15,0-2 0-15,3 1 0 0,-2-2 128 0,-1 0-128 0,0 2 128 0,2-2-128 0,0 0 128 32,0 2-768-32,3 2-144 0,2-4-48 0,4 2 0 15,6 0-224-15,4-1-48 0,6-2-16 0,3 1-19136 0</inkml:trace>
  <inkml:trace contextRef="#ctx0" brushRef="#br0" timeOffset="7303.03">8389 1447 18431 0,'1'-4'1632'0,"-1"1"-1312"0,0 3-320 0,0 2 0 0,2-1 1600 0,-2 0 240 15,2-1 48-15,-1 3 16 16,1-3-1520-16,0 0-384 0,-2 3 0 0,0-3 0 16,0 0-272-16,0 0-128 0,0 0-32 0,-24 3 0 15,14-6-256-15,-1 1-48 0,-1 1-16 16,-2-6 0-16,1 5 416 0,-1-2 80 0,-2 2 0 0,0 1 16 0,-3 1 400 0,-1-3 80 16,-1 3 16-16,-3 3 0 0,-2-2 896 0,-3 1 176 15,2 2 32-15,-4 1 16 0,-2 0 16 16,-2 4 0-16,-2-1 0 0,-2 6 0 0,-5 1-816 0,-2 1-176 15,0 7-16-15,-4 2-16 0,-1 0-368 0,2 1 0 0,4 1 0 16,2-1 0-16,5 2 0 0,2-2 0 0,4 3 0 0,3-2 0 16,5 1 0-16,0 1 0 0,2-3 0 15,1 0 0-15,1 1 0 0,-1 1 0 0,-2 2 0 0,1-3 0 16,3-1 0-16,-2 3 0 0,-2-1 0 0,1 3 0 16,0-3 0-16,0 5 128 0,1-3 0 0,1 4 0 15,1 1 512-15,4-2 96 16,1 2 32-16,1-6 0 0,2 2-128 0,2 1-32 15,1-1 0-15,2-5 0 0,1 0-272 0,0 1-48 0,1-1-16 0,0 2 0 0,-1 1-272 0,0 2 0 16,-1-2 128-16,-1-1-128 0,-2 0 0 16,1-2 0-16,-2-1 0 0,0-3 0 0,1-3 0 0,-1-7 0 15,2-1 0-15,0 1 0 0,1-6 0 0,-1-1 0 16,2 0 0-16,1-2 0 16,1 0 128-16,1-3-128 0,1 0 0 0,1 0 0 0,1-3 368 0,3-3-48 15,-1-1 0-15,3-2 0 0,0-1-80 0,1-5-32 16,2 2 0-16,-2-6 0 0,-1 3-208 0,0 0 128 15,0-5-128-15,-2 1 0 0,0-4 0 0,-2-2 0 16,-2-3 0-16,-2 1 0 0,-2-3 0 0,-1 1 0 0,-1 0 0 16,-2 2 0-16,-2 1 0 0,0 2 0 15,0 0 0-15,-2 3 0 0,2 6 0 0,1 0 0 0,2 3 0 16,0 1 0-16,2 3 0 0,1 2 0 0,3 1 0 0,-1 2 0 16,3 2 0-16,0-1 0 0,2 6 0 15,-1 0 0-15,2 6 0 0,1-2 0 0,0 6 0 0,0 2 0 16,1 1 0-16,-1 2 0 0,3 1 0 0,-1 3 0 15,3 4 0-15,-1-1 0 0,1 1 0 0,1-4 0 32,1 4 0-32,0 1 0 0,0-3 0 0,0-3 0 15,-1-3 0-15,0-5 0 0,0-2 0 0,0-3 0 0,1-1 0 0,0-5 0 0,3-1 128 0,-1 2-128 16,2-3 272-16,0 4-32 16,1-2-16-16,0 4 0 0,1 2-224 0,-2 1 0 0,-1 4 0 0,-2 2 0 0,1 1 128 15,-4-3-128-15,3 5 0 16,-3-5 0-16,0 2 256 0,0-1-64 15,-1-2 0-15,0-3 0 0,-1-2-64 16,2-1 0-16,-2 1-128 0,1-5 192 0,2-4-192 0,0-2 0 0,2-5 128 0,5-13-128 0</inkml:trace>
  <inkml:trace contextRef="#ctx0" brushRef="#br0" timeOffset="17815">3689 5778 11967 0,'-8'4'1072'0,"2"1"-864"0,2-4-208 0,3 2 0 0,0-3 0 0,-2 2-160 0,-2 0 32 16,-2 2 0-16,-2 3 1088 0,1-2 240 0,3 0 32 16,0-4 16-16,2-1 784 0,2 0 144 0,1-1 48 0,0-2 0 15,3 2-560-15,-1-2-128 0,3 0 0 0,1 0-16 16,2-3-784-16,0 2-160 0,2-2-16 0,3 0-16 15,1 0-192-15,1 2-32 0,1 2-16 0,0-2 0 16,2 1 144-16,-2 3 48 0,2 0 0 0,1 3 0 16,1 1 96-16,1 2 32 0,1 0 0 0,3 4 0 0,2-4-368 15,2 3-64-15,4 1 0 0,0-4-16 0,2 1-16 16,-1-1 0 0,0 1 0-16,-1-4 0 0,3 0 112 0,0-1 32 0,5-2 0 15,-2 0 0-15,1 0 16 0,2 0 0 0,2 0 0 0,2 1 0 0,1 2-176 0,0-1-16 16,0 2-128-1,0-1 192-15,-3-2-192 0,0 1 128 0,-1 2-128 0,0 0 0 0,-1 1 176 16,0 1-176-16,-1 1 192 0,0 2-192 0,-1-2 0 0,-1-1 0 16,-2-1-160-16,2-1 160 0,-1 0 0 0,3-2 0 15,2 2 0-15,0-2 0 0,2 0 224 0,1 3 16 16,4-2 0-16,1 1 0 0,2 2-80 0,0-3-16 16,2 0 0-16,-3-3 0 0,-4 0-144 0,1 0 0 15,2 3 0-15,-2-2 0 0,0 2 0 16,-4 0 128-16,-1 0-128 0,-2 1 128 0,-1-2-128 0,-2 2 0 0,1-4 0 15,-1 2-176 1,-2-1 176-16,2 2 0 0,2 1 0 0,2 1 0 0,5-2 0 16,-1 0 0-16,3 0 0 0,1-1 128 0,1-2 112 0,2-2 16 0,1 2 16 0,2-3 0 15,-1 0-272-15,1 1 0 0,1 1 0 0,-3 1 0 16,0-3 0-16,-5-1 0 0,2-2 0 16,-5 1 0-16,-2 2 0 0,-1-1 0 0,1 1 0 0,-1 2 0 0,-1 1 0 15,-4-2 0-15,1 2 0 0,0-3 0 0,2 2 256 16,1-2 0-1,0 0 0-15,3-2 0 0,-1 1-256 0,2 0 0 16,3 1 0-16,2 0 0 0,0 3 0 0,1-4 0 0,-2 0 0 0,-2-3 0 0,-2 2 0 0,0-1 0 16,-1-2 0-16,-3 1 0 0,-2 1 0 0,-3 0 0 31,0 2 0-31,-3 1 0 0,-3 0 0 0,-2-1 0 0,-2 1 0 0,0 0 0 0,-2 0 0 0,-2-2 0 16,2 1 160-16,0 0-160 15,-1 2 240-15,0-2-48 0,2 4 0 16,-2-5 0-16,1 4-192 0,0-2 0 0,-2 3 0 15,0-1 0-15,-2 1 0 0,-3 0 0 0,-2 0 0 0,-4 0 0 0,1 0 0 0,-5 0-128 0,-2 0 128 16,-4 0-208 15,-3 0-368-31,-5 0-64 0</inkml:trace>
  <inkml:trace contextRef="#ctx0" brushRef="#br0" timeOffset="21221.54">10471 5812 35007 0,'-10'-3'3120'0,"0"0"-2496"0,3 0-496 0,4 3-128 0,2 3 1232 0,-1-3 240 0,-4-3 32 0,-4 1 16 32,0-2-2288-32,2 2-464 0,5 0-96 0,6 0-16 0,5 2 720 15,7 0 144-15,4 2 32 0,7 0 0 0,9 2 960 0,8-2 208 0,10 3 48 0,10-2 0 16,9-1-144-16,10-1-32 16,7 3 0-16,7-4 0 0,7 0-336 0,3-3-80 0,-1-1-16 0,7 1 0 15,6 3-160-15,4-5 192 0,-1-1-192 0,4-2 192 16,3-2 64-16,5-1 0 0,-1 0 16 15,8-1 0-15,6-3-272 0,2 2 128 16,-3 3-128-16,4 1 0 0,3-4 128 0,-2 1-128 0,-3 4 0 0,0 2 0 0,0 0 0 0,4 4 0 16,4 2 0-16,-6 3 0 0,-8 6 0 15,0 0 0-15,2 2 0 0,-7 6-144 16,-8 0-832-16,-7 4-176 0</inkml:trace>
  <inkml:trace contextRef="#ctx0" brushRef="#br0" timeOffset="25823.44">18491 4962 28559 0,'7'-6'2544'0,"-1"0"-2032"0,-1 2-512 0,-2 1 0 15,1 1-960-15,1-1-304 0,4-4-48 0,6-3-16 0,3-3 2256 0,1-2 448 16,-2 1 96-16,-2 3 0 0,-3 1-448 0,-3 3-80 16,-3 1-32-16,-2 0 0 0,-2 1-272 0,-1 1-48 15,-1 3-16-15,-1-2 0 0,-3 1-384 0,0 1-192 16,-3-2 160-16,-3 3-160 15,-1 0-1344-15,-1 3-384 0,-3-2-64 0,-2 4 0 16,0 0 112-16,-2 1 16 0,-1 3 16 0,0 0 0 0,1 4 2080 0,-2-1 400 16,-2 4 96-16,-1-1 16 0,-1 2 608 0,-2 4 128 15,-1 2 32-15,0-1 0 0,2 0-688 0,1 0-128 16,1 3-16-16,-1 1-16 0,1 0-320 0,3 1-64 16,5-1-16-16,4-1 0 0,4-3 0 0,5 1 0 15,3-5 0-15,3-2 0 0,5 0 16 0,1-3 0 0,3-1 0 16,0-6 0-16,4 0-480 0,2-2 0 0,-1-6 0 15,3 0 0-15,0-4-144 0,-1-3-80 0,2 1-16 0,-2-2 0 16,-2 0 80-16,-1-2 16 0,0-1 0 0,-3 2 0 16,-2-1-16-16,-1-4 0 0,-3 1 0 0,-2 1 0 15,-1-1 352-15,-3-1 64 0,-1 0 0 0,0-2 16 16,-1 2 208-16,0 0 32 0,-1 1 16 0,2 1 0 16,2-2-336-16,1 1-64 0,2 2 0 0,1 0-128 15,2 3 128-15,1 4-128 0,-1 0 0 0,2 0 0 16,1 1 0-16,0 4 0 0,-1 1 0 0,0 0 0 15,1 0 0-15,0 0 0 0,0 1 0 0,1 1 0 16,-1 1 0-16,-1-3 0 0,-2 1-176 0,-2 2 176 16,1-3 0-16,-4 2 0 0,0 2 0 0,-2-2 0 0,-1 2 0 15,-1 0 192-15,-2 4-16 0,1-2-16 0,-1 2 160 16,1 4 48-16,-1 1 0 0,0 3 0 0,0 0-192 0,1 5-48 16,-1 1 0-16,1 0 0 0,-1 4-128 0,2 0 0 15,1 1 0-15,0 6 0 0,0-5 0 0,1 0 0 16,1 1 0-16,0-4 0 0,1-2 0 0,-1-2 0 15,1 1 0-15,-1 1 0 0,-1-2 0 0,0 1 0 16,1 1 0-16,-1 2 0 0,-1-3 0 0,-1 3 0 0,-1 1 0 16,0 3 0-16,-2 2 0 0,1-2 0 15,-1 0 0-15,0-1 0 0,-1 1 0 0,2-2 0 16,0 1 0-16,1-4 0 0,0 0 128 0,1 2-128 16,2 2 192-16,-1-2-64 0,0 1 16 0,0-1 0 15,-1 2 0-15,-1 1 0 0,-1-3-144 0,-3-2 0 0,0 2 0 0,-4-1 0 16,-2 0 0-16,-2-3 0 0,-3 0 0 0,-3-3 0 15,-1-3 0-15,-3-3 0 0,1 2 0 16,-4-5 0-16,-2-1 0 0,-1-5 128 16,0-4-128-16,-4-4 128 0,0-2-416 0,-2-7-96 0,0-5 0 0,-1-2-16 31,2-5-1520-31,2-3-320 0</inkml:trace>
  <inkml:trace contextRef="#ctx0" brushRef="#br0" timeOffset="26450.78">19796 4288 11967 0,'-5'-5'1072'0,"1"2"-864"0,3 0-208 0,1 2 0 16,1 1 0-16,1-4 0 0,0 2 0 0,0-7 0 16,3 2 0-16,2-4-160 0,0 3 160 0,0 0 0 0,0 4 0 15,-2 0 0-15,-2 2 0 0,-1 2 144 0,-1 0 1456 0,-2 2 272 16,-1 2 64-16,-1-2 48 16,-2 4 352-16,-2 2 80 15,0 1 16-15,0-3 0 0,-1 4-800 0,1-3-160 0,-1 2-16 0,0-1-16 0,-1 0-720 0,-10 8 416 16,10-10-592-1,-3 3-80-15,0-2-16 0,-2 2 0 0,0 1 0 16,-1 2-96-16,-2 3-32 0,-3 1 0 0,-3 1 0 0,0 4 176 0,-4 2 16 16,-7 5 16-16,0 0 0 15,0 5-112-15,-4 4-32 0,-2 7 0 0,-2 3 0 16,3 1-256-16,1 2-128 0,0 1 128 0,6-3-128 0,4 0 208 0,4-2-32 0,5-2-16 0,2 1 0 16,4 2-160-16,5-3 0 15,5-2 0-15,3 2 0 0,2-4 0 0,3 0 128 16,1-3-128-16,3-2 192 0,1-4-64 0,1-3 0 15,3 2 0-15,-2-3 0 0,0-5-128 0,3 4 0 0,1-1 0 0,2 1 128 16,0-1-384-16,-1 1-64 0,3-2-32 0,-2 1 0 31,1-3-752-31,0 1-160 0,-1-4-16 0,1 0-15808 0</inkml:trace>
  <inkml:trace contextRef="#ctx0" brushRef="#br0" timeOffset="27116.29">20146 4555 34095 0,'0'-4'3024'0,"-1"1"-2416"0,-1 3-480 0,1-2-128 16,0 2 1312-16,0 2 240 0,-2-1 48 0,0 2 16 16,-4 0-1616-16,-1 4-384 0,-5 1-64 0,-2 2 0 31,-2 3 32-31,-1 0 0 0,-2 2 0 0,-1 4 0 0,-4 3 416 0,-1 0 0 16,0 4 0-16,0 1 0 0,0 3 0 0,3 1 0 15,2 0 0-15,0 2 0 0,1 1 0 0,1 0 256 0,2 4-48 0,2 1 0 16,3-5 96-16,2 5 16 15,3-1 0-15,0-1 0 0,4 0 64 0,1-1 32 16,4 2 0-16,0 0 0 0,3-3-256 0,0-4-160 0,1-2 192 0,3-7-192 16,1-3 128-16,1-3-128 0,1-4 0 0,2-2 0 0,1-1 128 0,2-8-128 15,2-2 192-15,-1-4-192 0,2-3 192 0,-2-2-192 0,1-2 192 16,-2-4-192-16,-1-3 128 0,0-2-128 0,2-1 0 16,-2-4 0-1,0-2 0-15,0-4 0 0,0 1 0 0,1-4 0 0,1-3 0 0,-1-1 160 0,-1 1-160 0,0-3 192 16,0-3-16-16,0 0 0 0,-1 0 0 15,0 3 0 1,-1-1-176-16,-3 5 0 0,-3 2 144 0,-1 1-144 0,-1 5 128 0,-1 3-128 0,-3 0 160 16,-1 3-160-16,1 1 0 0,-2 2 128 0,0 1-128 0,-2-1 0 31,1 2-288-15,0-1-96-16,1 6-32 0,-1-5 0 0,-2 1-928 15,1-1-192-15,-1 1-48 0,1 1-15184 0</inkml:trace>
  <inkml:trace contextRef="#ctx0" brushRef="#br0" timeOffset="27369.65">19810 4950 19343 0,'-4'2'848'0,"1"-2"192"0,2 2-832 0,1-2-208 0,1 2 0 0,1-2 0 15,0 3 1408-15,2-3 256 0,2 3 32 0,3 1 16 0,2 0-192 0,2 1-48 0,2-2 0 16,1 1 0-16,0 1-96 0,0-4-32 0,2 4 0 0,-2-5 0 16,1 4-1136-16,0-4-208 0,0 2 0 0,-1 0-10576 15,-2 0-2032-15</inkml:trace>
  <inkml:trace contextRef="#ctx0" brushRef="#br0" timeOffset="27770.04">20642 4363 35935 0,'-8'4'3200'0,"2"3"-2560"0,2-1-512 0,3-1-128 16,2 1 576-16,-1 3 80 0,0 7 32 0,-2 6 0 15,1 9-1296-15,-1 4-256 16,2 0-48-16,-1 2-16 0,0-2 592 0,-1 0 112 0,-3-1 32 0,-2-2 0 0,-1-1-112 16,-1-2-16-1,-1-3 0-15,-1-4 0 16,1-3-1680-16,-1-7-352 0,1 2-64 0,2-6-9920 0</inkml:trace>
  <inkml:trace contextRef="#ctx0" brushRef="#br0" timeOffset="28012.23">20439 4390 42383 0,'-4'-3'3776'0,"3"3"-3024"0,2 0-608 0,2 0-144 16,0 0 320-16,2 0 48 0,3 0 0 0,3-3 0 31,5-1-784-31,6-2-160 0,4-3-16 0,3-1-16 0,0 4 608 0,1-3 0 0,1 2 0 0,-1-2 0 0,-2 2 0 16,-1 1 0-16,-1-3 0 0,0 3 0 16,-2 2-848-16,0 0-208 0,0-1-32 0,-2 4-16352 31</inkml:trace>
  <inkml:trace contextRef="#ctx0" brushRef="#br0" timeOffset="28545.36">21239 4954 26719 0,'-12'5'2368'0,"1"-5"-1888"16,-1 3-480-16,4-3 0 0,2 3 3264 0,2 0 576 0,-2-1 96 0,-4 4 32 0,-9 3-3184 0,-6 5-624 15,-5 9-160-15,-9 0 0 0,1 6-192 0,-3 2-64 0,-1-1 0 0,-1 4-16 16,-1 3 112-16,1 0 32 0,4 1 0 0,3-3 0 15,5-3-496-15,5-6-80 0,5-1-32 16,5-5-10544-16,5-3-2112 0</inkml:trace>
  <inkml:trace contextRef="#ctx0" brushRef="#br0" timeOffset="28783.27">20710 5129 50687 0,'1'4'2240'0,"-2"-4"464"16,1 2-2160-16,0-2-544 0,1 0 0 0,1 2 0 15,3 0-832-15,2-1-256 0,4 4-64 0,6 1-16 16,5 1 416-16,6 3 96 0,2-1 16 0,4 4 0 0,-1-1 400 16,3 7 96-16,1-2 16 0,-1 4 0 15,-1 1-256-15,-3 2-32 0,0 1-16 0,-4-1 0 0,0-1-432 0,-2-1-96 16,-2-1 0-16,0 1-16816 0</inkml:trace>
  <inkml:trace contextRef="#ctx0" brushRef="#br0" timeOffset="29241.33">21321 4077 14735 0,'-12'-4'1312'0,"5"2"-1056"0,1 2-256 0,2 0 0 0,3 0 5360 0,1 2 1008 0,1-1 208 0,2 3 32 16,-1 2-5024-1,4 5-1008-15,5 1-208 0,4 2-48 0,6 5-112 0,3 3-16 0,3 3-16 0,3 3 0 0,6 5-16 0,3 1 0 32,4 2 0-32,1 1 0 0,-1-2-160 0,-1 3 0 15,-1-3 0-15,-3 3 0 0,-1-1 192 0,2 5-32 0,0 8-16 0,-1 0 0 0,0 5-144 16,-5-1 0-1,-3-1 0-15,-3 1 0 0,-5 0 0 16,-1 3 0-16,-4 2 0 0,-3 2 0 0,-4 4 0 16,-4 0 0-16,-3-2 0 0,-5-6 0 0,0-10 160 0,-3 0 0 15,0-5 0-15,-4-5 0 0,1-3-32 0,-2-4 0 16,-3-2 0-16,0 0 0 0,-1-5 0 0,1-2-128 16,-1-5 192-16,-1-2-64 0,0-4-272 0,2-4-64 0,-1-1-16 15,0-5-18656-15</inkml:trace>
  <inkml:trace contextRef="#ctx0" brushRef="#br0" timeOffset="30353.07">22945 4938 34095 0,'-9'-4'3024'15,"1"1"-2416"-15,1 2-480 0,3-1-128 0,3 2 1696 0,1 0 320 0,0 0 64 0,0 0 16 0,-1 0-1600 0,1-3-320 16,1 3-176-16,4-1 192 0,2 1-192 0,4 0 128 15,4 1-128-15,5-1 128 0,3 0 32 0,6-1 0 16,4 1 0-16,4 0 0 0,4 0-384 0,2 0-80 16,4-3-16-16,3 0 0 15,-1-2-368-15,1 0-80 0,0 0 0 0,-1 1-16 16,-4 1-1264-16,0-2-240 0,-4 3-48 0,-4 0-16 16,-4 1-768-16,-4 1-144 0,-6 0-48 0,-6 1-6864 0</inkml:trace>
  <inkml:trace contextRef="#ctx0" brushRef="#br0" timeOffset="30574.7">22858 5316 5519 0,'-4'6'496'0,"1"-2"-496"0,1-2 0 0,2-2 0 0,1 0 7968 15,0 0 1504-15,3 2 288 0,1-2 64 16,4 2-8736-16,4-2-1728 0,7 0-368 0,5-4-64 0,5 2 688 0,2-1 144 16,6 0 32-16,3-1 0 15,2 1-1824-15,3-3-352 0</inkml:trace>
  <inkml:trace contextRef="#ctx0" brushRef="#br0" timeOffset="31131.96">24647 4576 40543 0,'-16'-2'1792'0,"3"2"384"0,2 0-1744 0,4 0-432 0,3 2 0 0,1-2 0 0,-2 3 160 0,-4 1-160 16,-5 2 192-16,-8 1-192 0,-5 4 0 0,-5 5 0 16,-2 1-160-16,0 5 160 0,-1 0-432 0,-2 6 48 15,-1 3 0-15,1 2 0 16,-2 5-192-16,5-1-48 0,1-1 0 0,5 1 0 0,3-1 624 0,4-2 0 15,4-1 144-15,2 0-16 0,3 5 512 0,2-1 96 16,4-3 32-16,1-1 0 0,1-3-384 16,3-2-80-16,2 1-16 0,1-5 0 0,3-4-144 0,0-1-16 15,3-4-128-15,0-3 192 0,4-1-64 0,1 0 0 0,4-5-128 16,3 1 192-16,1-4-192 0,4-1-288 0,3-4 64 0,6-4 16 16,2-4 208-16,0-2 128 0,3-3 0 0,1-2-128 15,1-4 256-15,-1-2-64 0,-3 1-16 0,-1-4 0 16,0 2-16-16,0-7 0 0,-1-2 0 0,-6-1 0 15,-1-1 64-15,-5 3 16 16,-3 0 0-16,-4-1 0 0,-4 0 16 0,-2 1 0 16,-5 0 0-16,-4 1 0 0,-1-1-64 0,-5-3-16 15,-1 1 0-15,-4-1 0 0,-1 3-176 0,-2 1-144 16,0 3 144-16,-2 2-208 0,2 2-240 0,-3 2-32 0,0 2-16 0,0 0 0 16,2 3-288-16,0 3-64 0,2 2-16 15,1 2 0-15,1 4-1248 0,3 0-240 0,2 6-48 0,0-3-12896 16</inkml:trace>
  <inkml:trace contextRef="#ctx0" brushRef="#br0" timeOffset="31937.2">24021 5015 35935 0,'-5'0'3200'0,"2"0"-2560"0,1 0-512 0,4 0-128 0,-1 0-144 0,1 0-48 0,1 0-16 0,-1 0 0 15,4-2-1424-15,2-2-288 16,4-1-48-16,1-2-16 0,1 1 2320 0,2-4 464 0,3 1 96 0,0-1 0 0,0 0-896 0,1-2-224 16,-1 0-32-16,-1-2 0 0,1 2 400 0,-2 1 80 15,-1-1 16-15,-3 4 0 0,-1 2 976 0,-3 2 208 16,-2 0 48-16,-2 4 0 0,-1 0-512 0,-2 1-112 15,2 2-16-15,0-2 0 0,-1 2-512 0,1 0-128 16,1 2 0-16,0 1-16 0,1 1-176 0,1 0 0 16,1 2 0-16,1 2 0 0,-1 1 0 0,1 1 0 15,0 1 0-15,0-1 0 0,1 3 160 0,0 0-160 16,1 0 192-16,-1-2-192 0,1 0 0 0,-1 0 0 16,0-2 0-16,-1 0 0 0,-1-1 0 0,2 0 0 15,-1-4 0-15,0 2 0 0,-2-3 0 0,2 0 0 16,1-2 0-16,1 2 0 0,1-2 0 0,2-2 0 0,1 0 0 0,-1 0 0 31,4-4-352-31,-1 0-128 0,2 2-32 0,-2-5 0 16,0 2-816-16,-1-1-160 0,-1-2-48 0,-1-3-14128 0</inkml:trace>
  <inkml:trace contextRef="#ctx0" brushRef="#br0" timeOffset="32294.45">25300 4318 41471 0,'-16'9'1840'0,"5"1"368"0,1-2-1760 16,4 0-448-16,3 0 0 0,2-2 0 0,0 2 0 0,-2 7-320 0,-3 7 48 0,-1 8 16 31,-3 7-128-31,1 0-32 0,0-2 0 0,-1-2 0 0,1 0 416 0,-3-3-128 0,1-2 128 0,-1 0 0 16,0-2-864-1,-2-2-96-15,-1 2 0 0,0-5-16 0,2-1-1232 16,2-6-240-16,1 1-48 0,1-7-10752 0</inkml:trace>
  <inkml:trace contextRef="#ctx0" brushRef="#br0" timeOffset="32515.43">24913 4396 41471 0,'1'0'1840'0,"0"-3"368"0,2 0-1760 0,0 0-448 0,2 0 0 0,3 0 0 0,2 2 160 15,6-5-160-15,11-1 192 0,13-5-192 16,8 0-256-16,5-4-176 0,3 0-16 0,-4 1-16 0,-4 5 464 0,-2 0 256 0,-3 0-16 16,-1 4-16-16,-4 0-224 0,-2 1 0 0,-1 1 0 15,-3 2 0-15,1 0 0 0,-2 0 0 0,-2 1-144 16,-1 1-11952-16,0 0-2400 15</inkml:trace>
  <inkml:trace contextRef="#ctx0" brushRef="#br0" timeOffset="32878.8">26065 4836 23951 0,'-5'-2'2128'0,"0"0"-1696"0,-1 2-432 0,1-2 0 0,3 2 3904 0,-1 2 688 15,0-2 144-15,-6 4 16 16,-3 0-3632-16,-8 5-736 0,-5 4-128 0,-3 4-48 0,-5 7-208 0,-1 1 0 0,-3 6 0 0,-2 1 0 31,2-1 0-31,-1 1 0 0,1 2 0 0,-3 1 0 16,2 0 0-16,0-3 0 0,-2 2 0 0,2-1 0 0,2-5 0 0,2 0 192 16,4-3-16-16,4-5-16 0,3-1-160 0,5-6 0 0,4 0 0 0,3-5-18768 15</inkml:trace>
  <inkml:trace contextRef="#ctx0" brushRef="#br0" timeOffset="33110.55">25513 5061 54367 0,'-2'11'2416'16,"1"-4"480"-16,0 0-2320 0,1-1-448 0,2-2-128 0,2 1 0 15,1 2-416-15,2 3-96 0,6 7-32 0,5 6 0 16,5 5-736-16,1 4-128 0,1 0-48 0,0-1 0 31,-2-2 592-31,2-1 112 0,1 1 32 0,-1-1-19536 0</inkml:trace>
  <inkml:trace contextRef="#ctx0" brushRef="#br0" timeOffset="34194.25">27103 4270 32255 0,'-5'0'2864'0,"1"0"-2288"0,4 1-576 0,0-1 0 0,1 0 672 0,1 0 32 16,-2 0 0-16,0 0 0 15,2 0 336-15,2-1 80 0,2-2 16 0,-6 3 0 16,0 0-592-16,32-7-112 0,-18 1-32 0,1 3 0 0,1-3-96 0,0 2-32 16,2-2 0-16,1 2 0 0,-1 0-64 0,1 0-16 15,2 1 0-15,-3 2 0 0,1-3-32 0,0 4-16 0,-3 0 0 0,-2 0 0 16,0 2 32-16,-2 0 0 0,1 2 0 0,-5 0 0 16,1 2-16-16,-3 0 0 0,0 3 0 0,-2-2 0 15,-3 4-160-15,1 3 128 0,-4-2-128 0,0 4 128 16,-2-1-128-16,-3 1 128 15,-2 0-128-15,-1 0 128 0,-1 0 0 0,1-1 0 0,-2 1 0 0,-1-3 0 16,2 0 192-16,0 2 16 0,-1-1 16 0,-2 0 0 16,3 0-160-16,1-2-48 0,0 2 0 0,3-3 0 0,1 2-144 15,2-4 0 1,0 4 0-16,2 0 0 0,1 0 0 0,-1-1 0 0,1 4 0 0,1-3 0 0,-1 0 0 0,1 2 0 16,0 1 0-16,-1-2 0 0,-2 3-144 0,1-3 144 31,-1 0 0-31,0 2 0 0,-1-2-128 0,0-2 128 15,2 1 0-15,-1-3 0 16,2 0-544-16,0-2 0 0,2-2 0 0,0 1 0 16,0-4-480-16,3 1-80 0,-3-1-32 0,2 3 0 15,-2-4-2352-15,-1 6-480 0</inkml:trace>
  <inkml:trace contextRef="#ctx0" brushRef="#br0" timeOffset="34454.25">27145 5448 43311 0,'-9'8'1920'0,"2"-5"384"0,1 2-1840 0,2 2-464 16,3-4 0-16,1-2 0 0,-2 4 320 0,0-1-48 0,-3 5 0 0,-1-2 0 0,0 6-128 0,-2-5-16 16,2 0-128-16,2-2 192 15,1-2-1568-15,3-4-320 0,3-2-64 0</inkml:trace>
  <inkml:trace contextRef="#ctx0" brushRef="#br1" timeOffset="71395.53">1982 10219 38703 0,'-4'-2'3440'0,"1"-2"-2752"15,2 4-560-15,1 0-128 16,0 0-560-16,-2 0-144 0,0 0-16 0,-2 0-16 0,-1 0-752 0,0 0-160 0,0 6-16 0,2-2-16 0,1 4 1376 0,2 0 304 31,3 4 0-31,1 1 0 0,2 3 0 0,1 2 0 16,3 4 0-16,0 4 0 0,1 2 176 0,0 1-32 15,0 6 0-15,-1 0 0 0,1-1 416 0,-2 3 80 0,1 5 0 0,-3 0 16 0,1 4-80 16,-2 2-32 0,-1-1 0-16,-3-6 0 0,0-9-240 0,-4 0-48 15,0 3-16-15,-2-3 0 0,-1-1-240 0,0-6 0 0,0-3 128 0,0-3-128 16,0-3-432-16,0 0-128 0,-1-4-16 0,-1 1-14848 15</inkml:trace>
  <inkml:trace contextRef="#ctx0" brushRef="#br1" timeOffset="71946.39">1944 10318 39615 0,'-6'-1'3520'0,"1"1"-2816"0,0-3-560 0,4 3-144 0,1 0 592 0,2-2 96 16,2 1 16-16,1 1 0 16,2-3-1664-16,4-1-320 0,3 2-64 0,1-1 0 0,1 6 1024 0,-3-1 320 15,3 5-176-15,-2 2 176 0,1 1 0 0,-2 3 224 16,0 3-32-16,-2-1 0 0,-2 4-192 0,-1 0 0 16,0 3 0-16,-2-2 0 0,-1 5-256 0,0-3-112 15,-2 0-16-15,0-2 0 0,1 1 384 0,-1-1 0 16,2 5-144-16,-1-1 144 0,1-1 256 0,1-1 128 15,2 3 0-15,-2 1 16 0,1 2 112 0,2-3 0 0,2-3 16 16,0-2 0-16,-1-2-320 0,0-2-64 0,-3-1-16 16,2-1 0-16,0 4-128 0,-3-2 0 0,0 1 0 15,-4 1-176-15,0-2 176 0,-2 0 0 0,-3-1 128 0,-1 1-128 16,0 0 128-16,-4-1-128 0,-1 1 128 0,1-4-128 16,-2 2 192-16,0-5-16 0,-1 1-16 0,0-3 0 15,0 2-160-15,-2-6 128 0,1 1-128 0,-2-1 128 16,-1-1-128-16,1-1 0 0,-1-1 144 0,0 0-144 15,1 3 0-15,-2-3 144 0,-2 0-144 16,-2 0 0-16,1 2-352 16,-2 0-176-16,-2 2-48 0,1-2 0 0,1 3-1680 15,1-4-352-15</inkml:trace>
  <inkml:trace contextRef="#ctx0" brushRef="#br1" timeOffset="72660.7">2171 10055 25791 0,'-5'-3'2304'0,"2"-1"-1856"0,0 2-448 0,2 2 0 0,0-3 1616 0,2 2 240 0,0 1 32 0,0-3 16 15,1 0-3120-15,0-1-608 0,1-1-128 0,-1 2-32 0,1 0 1712 0,-2 2 272 16,0 1 176-16,0 0-32 0,-1 4 400 0,0-2 80 0,-1 2 16 0,1 0 0 16,-1 4 240-16,1 0 48 0,1 3 16 0,0 2 0 15,4 0-240-15,1 0-32 0,3 5-16 0,2-2 0 16,4 1-32-16,1 0-16 16,3 3 0-16,0-4 0 0,4 3 128 0,-1-3 32 15,3 2 0-15,-2 1 0 0,2-3-496 0,-2 3-80 0,0-2-32 0,-1 4 0 16,1 5-160-16,0 1 0 0,-5 3 0 0,-2-3 0 15,-3-1 0-15,0 5 0 0,1 7 0 0,-2 3 0 16,-2 4 0-16,-1-5-224 0,-2 2 80 0,-1-3 16 0,-1-2-32 16,0-3 0-1,0-5 0-15,3-1 0 0,0 1 160 0,1-6 0 0,0-1 0 16,-1 0 0-16,0 0 0 0,-2-2 144 0,0-2-144 0,-3 3 0 16,0-4 0-16,-3 4 0 0,0-2 0 15,-3-3 0-15,-1 3 0 0,-2-3 0 0,-2 0 0 0,-2 0 0 0,-1-3-176 0,-2 2-80 16,-2 1-32-16,-4 0 0 31,-2 1-704-31,-2-3-144 0,-2 0-16 0,-2-3-9328 0,0 0-1856 0</inkml:trace>
  <inkml:trace contextRef="#ctx0" brushRef="#br1" timeOffset="73433.97">3533 10286 30399 0,'-4'-4'2704'0,"3"2"-2160"0,1 2-544 0,0 0 0 15,1 0-384-15,-1 2-192 16,0-1-48-16,0 4 0 0,1 0 224 0,2 6 32 0,-1 3 16 0,3 5 0 0,-1 0 352 0,0 4 0 31,-1 1 0-31,2 4 0 0,-1 5 0 0,1 0 0 16,0 2 0-16,-1-3 0 0,-1 0 256 0,1-1 160 0,-1-1 32 16,-2 1 16-16,0 6 896 0,-1-3 176 0,-2 2 48 0,-2-4 0 15,0-1-432-15,-2-6-96 16,0 1-16-16,-3-1 0 0,2 0-656 0,-3-2-128 0,0-1-16 15,1-1-16-15,3-2-224 0,0-3 0 0,2-4 0 16,3-2 0-16,1-4 0 0,0 1-288 0,2-6 32 16,1 1-16768-16</inkml:trace>
  <inkml:trace contextRef="#ctx0" brushRef="#br1" timeOffset="74734.16">4138 10709 9215 0,'2'3'816'16,"-2"-3"-656"-16,0 0-160 0,0 0 0 0,0 0 3632 0,0 0 688 0,0 0 144 0,0 0 16 15,-1 0-2384-15,-2 2-496 0,2-1-80 0,1-1-32 0,0 0 432 0,0 0 96 16,-16 20 16-16,11-10 0 0,3 4-1056 0,-3 3-208 16,0 1-32-16,0 4-16 0,1 1-496 0,0-1-96 0,3 4-128 15,0-5 176-15,0-5-176 0,-1 1 0 0,2 1 0 16,-1-2 0-16,0 1 0 0,0-2 0 0,-2 0 0 0,1-4 0 31,0 0 0-31,0-6 0 0,-2 0 0 0,2-5 0 16,1 0 0-16,-2-6 0 0,1-1 0 0,0-2 0 0,2-6 128 0,0-1 0 0,2-4 0 0,-1-2 0 15,1-3-128-15,1-1 128 16,-2-1-128-16,3-3 128 0,-2-3-128 16,2 0 0-16,1 1 0 0,1 1 0 0,1 9-224 0,1 2-32 0,-1 8 0 0,-1 6 0 15,-1 2 96-15,0 5 16 0,2 5 0 0,-1 7 0 16,2 3 144-1,1 5 176-15,1 5-48 0,0-1 0 0,1-3-128 0,1 0 0 16,2 0 144-16,0-3-144 0,-3-3 0 0,1-4 128 0,-1 2-128 16,0-4 0-16,-1-1 0 0,-1 0 0 15,-1-5 0-15,-1 1 0 0,-2-5 0 0,-2 0 0 16,1 0 0-16,-1 0 0 0,-2-5 176 0,1-2-48 0,-2 1 0 0,0-4 0 0,-1-1 0 16,0-1-128-16,-2-2 192 0,1-3-64 0,1 3-128 15,-1-2 0-15,2 0 0 0,2-1 128 0,-1 1-128 16,3 0 0-16,0 1 0 0,1 2 0 0,0 3 0 0,0 4 0 15,0 0 0 1,0-1-176-16,-1 2 176 0,1 2 0 0,-1 0 0 16,-2 2-128-16,0 1 128 0,1-2 0 0,1 0 0 0,-1 0 0 0,1-2 0 0,1 2 0 0,0-2 0 15,1-1 0 1,0 1 0-16,1 2 0 0,0 1 0 0,-1 2 0 16,3 4 0-16,-2 2 0 0,3 4 0 0,1 7 0 0,2 4 192 0,-1 5 0 0,2 3 16 0,-2 1 0 15,-1 0-64-15,0-2-16 0,-2 5 0 16,-2-5 0-16,1 0 0 0,-3-4-128 0,0-1 192 0,-2-4-64 15,1-1-128 1,-2-1 0-16,1-2 0 0,-2-3 0 0,0-2-352 0,-2-5 48 0,1-1 16 0,-1-5 0 31,0-3-688-31,-2 0-144 0,0-4-32 0,-2-2-10608 0,-2-4-2128 0</inkml:trace>
  <inkml:trace contextRef="#ctx0" brushRef="#br1" timeOffset="75024.78">3989 10156 43311 0,'-12'6'1920'0,"1"0"384"0,2 1-1840 16,2-4-464-16,4 1 0 0,2 0 0 0,-2 1-896 0,-2 5-256 0,-3 2-64 15,-3 6-16-15,-2 2-2144 0,1 0-416 16,1 1-96-16,0-2-16 0,2-3 944 0,0 2 176 0,2-2 32 15,-1 0 16-15</inkml:trace>
  <inkml:trace contextRef="#ctx0" brushRef="#br1" timeOffset="75784.03">5153 10773 36863 0,'0'3'3264'0,"0"-2"-2608"0,1 1-528 0,0-2-128 0,0 3 464 16,1-2 64-16,1 4 16 0,1 2 0 16,1 2-2576-16,0 1-512 0,-1-1-96 0,-2-2-32 15,-1 2 1616-15,-1-2 320 0,-1-1 64 0,-1 0 16 16,-1-2-512-16,-1 1-112 0,2-1 0 0,0-1-16 0,-1 2 1120 0,1-3 176 0,0 0 144 0,1-2-16 15,1 1 1424-15,0-1 304 16,-1 3 48-16,1-3 16 0,1 0-128 0,0-4 0 16,1 2-16-16,-2 2 0 0,0 0-736 0,0 0-144 0,14-25-16 0,-9 15-16 15,2-4-608-15,0 0-128 0,3-2-128 0,1-3 176 16,3-1-464-16,0 2-96 16,1-2 0-16,0 1-16 0,0 3 160 0,0-2 48 0,0 2 0 0,-1 3 0 0,-1 3 192 15,-2 2 0-15,0 4 0 0,-1 0-144 16,1-1 336-16,0 4 64 0,0 1 0 15,2 0 16-15,-1 1 80 0,0 2 16 0,1-1 0 0,-1 4 0 0,1 1-368 0,-1 0 0 16,0 5 0-16,1 1 128 0,-1 3-400 0,0 2-80 16,1-2-16-16,-2 1 0 15,1-1 368-15,-1 0 208 0,2 2-16 0,-2-3-16 0,-1 1 288 0,-3-2 64 16,-1 1 16-16,-1-3 0 16,0-2-368-16,-2 2-176 0,0-2 160 0,-3 2-160 15,0-2 0-15,0 0 0 0,-1 0 0 0,0-1 0 16,0-3-432-1,-2 0-128-15,1 0-16 0,-2-2-16 0,3 2-1456 16,-2-5-304-16,2 4-48 0,0-5-12448 0</inkml:trace>
  <inkml:trace contextRef="#ctx0" brushRef="#br1" timeOffset="76256.62">5961 10725 12895 0,'-2'0'1152'0,"-1"0"-928"0,2 0-224 0,1-3 0 0,-1 3 1376 0,0 0 224 16,-2-2 64-16,0 1 0 0,-4 1-1472 0,-1-3-192 31,-2 3-256-31,0 3 64 0,-2-2 1040 0,-1 5 208 0,0 3 32 0,-2 1 16 0,1 4 112 0,1 0 0 31,-2 5 16-31,0-1 0 0,0 4-720 0,3-3-128 16,1 1-48-16,1-2 0 0,2-2-336 0,5 0 0 0,1-3 0 0,4-3 0 0,-2-4 448 0,2 0 0 0,3-2 16 16,1-1 0-16,3 2-464 0,1-1 0 0,0-1 0 0,1 3 0 15,0-2-176-15,1-1-80 0,1 2 0 0,0 0-16 32,2 0 272-32,-1-1 0 0,-2-2 0 0,3-2 0 15,1 0-304-15,2-2 0 0,1-2 0 0,-2-2 0 16,1-3 304-16,-4 3-128 0,-1-1 128 0,-3-5 0 0,-3 5 176 0,-2-3 144 0,-1 0 16 0,-3-2 16 15,-1 0 800-15,-1-3 144 0,-2 1 48 0,-2-2 0 16,2 0-192 0,-4 1-48-16,0-1 0 0,0-2 0 15,0 1-448-15,-1-1-80 0,-1-2-32 0,-1-1 0 16,2 5-832-16,-1 4-160 16,2 0-48-16,-1 4 0 0,1 2-912 0,-1 2-176 0,1-1-32 15,1 4-16-15,-2 2-1072 0,2 1-224 16,1 1-32-16,0 1-8112 0</inkml:trace>
  <inkml:trace contextRef="#ctx0" brushRef="#br1" timeOffset="76594.2">6205 10387 34095 0,'1'-6'1504'0,"0"2"320"0,2 2-1456 15,-2 1-368-15,2 1 0 0,-1 0 0 0,2 0-1088 0,2 0-272 0,3 1-64 0,3 1-16 0,2 5 592 0,-2-1 112 0,-1 1 32 16,-1 2 0-16,1 3 1248 0,-1 1 256 0,-1 0 48 0,-1 2 16 0,1 5 624 0,-2 2 128 0,0 3 32 0,-2-2 0 15,-2-1-752-15,0 6-160 0,-2 6-32 0,-2 1 0 16,0 3 0-16,-3 1 0 0,0-1 0 0,-2 2 0 16,0-5-352-16,0 2-80 0,-1-4-16 0,1-2 0 15,1-5-256-15,0-4-144 0,0 0 16 0,0-6 0 16,0-1-1296-16,2-3-256 16,-2-6-48-16,0-2-16 0</inkml:trace>
  <inkml:trace contextRef="#ctx0" brushRef="#br1" timeOffset="76811.36">6195 10618 37775 0,'-1'0'3360'0,"1"-1"-2688"16,0 1-544-16,1 0-128 0,0-2 1024 0,2 2 192 15,3-4 16-15,3 2 16 16,4-2-1824-16,6-1-384 0,2 1-64 0,1 1 0 0,4 3 1392 0,0-4 272 0,4 4 64 15,-1-3 16-15,0 1-496 0,-1 1-96 16,4-2-128-16,1 1 176 16,-1-2-656-16,-3 0-128 0</inkml:trace>
  <inkml:trace contextRef="#ctx0" brushRef="#br1" timeOffset="77831.11">7715 10788 35007 0,'-4'0'3120'0,"2"-3"-2496"0,0 3-496 0,1 0-128 0,1 0-304 0,0 0-80 16,-1 0 0-16,-3-2-16 16,1 2-3488-16,0 0-688 0,1 2-144 0,-1 2-16 0,3 1 3856 0,-1 5 880 0,2 2 0 0,0 2 0 31,2 2 272-31,-1 5 0 0,2 5 0 0,0 0 0 0,1 1 720 0,0 2 144 15,1 5 16-15,-1-2 16 0,-2-1 800 0,1-1 144 16,0 1 48-16,-3-3 0 0,0 1-592 0,-1-3-112 16,0-2-32-16,-2-4 0 0,-1-1-432 0,0-4-96 0,-1-2 0 0,-1-3-16 15,0 1-592-15,-1-3-112 0,1-2-32 0,0-4 0 16,0-2-144-16,1 0 0 0,-1 0 0 0,-1-5 0 16,1 2 0-16,-2-5 0 0,1-4 0 0,-1 0 128 15,0-7 128-15,-2-1 32 0,1-2 0 0,-1-3 0 0,2 1-128 16,-1-5-32-16,1 1 0 0,-1-5 0 0,3 1-128 15,1-1 0-15,1 1 0 0,1 0 128 0,0 3-128 16,2 4 0-16,0 3-192 16,2-4 192-16,1 1-208 0,1-3 80 0,2 2 128 15,0 1-208-15,2 1 208 0,2-2 128 0,1 3 0 0,0 1-128 16,1 4 128-16,-1 2-128 0,2-1 0 0,-2 0 0 16,0 4 0-16,0 0-304 0,0 3 64 0,0 0 16 31,3-2-352-31,1 0-80 0,1 2-16 0,1 0 0 0,-1 4-176 0,3-1-48 0,1 5 0 0,2 2 0 0,0 0 512 15,2 2 80-15,-1 5 32 0,-1-1 0 16,2 4 272-16,-1 2-160 0,0 4 160 0,-5 0-128 16,-3 3 128-16,-4-3 192 0,-2 2-32 0,-4 2-16 0,-1 2 144 15,-3-1 32-15,-1 3 0 0,-3-3 0 0,1-4 320 0,-2 1 80 16,-2-2 16-16,-2-4 0 0,1 2 48 0,-3-6 16 0,2 2 0 16,-2-4 0-16,0 1-384 0,-3-1-80 15,0 0-16-15,-1-2 0 0,1-1-320 0,0 0 128 0,1-2-128 0,-2 2 0 31,1-6-320-31,-2 2-144 0,2-2-32 0,-1 1 0 0,0-2-608 0,-1 0-128 16,3 1-32-16,-2 3 0 0,4 0-1600 0,-2 1-320 16,1 4-64-16,-2-1-16 15,4-1 640-15,0 0 112 0,4 1 16 0,1-2-5136 0</inkml:trace>
  <inkml:trace contextRef="#ctx0" brushRef="#br1" timeOffset="78367.67">8514 10599 38703 0,'-9'-3'1712'0,"2"2"352"0,-1-1-1648 0,2-2-416 0,2 4 0 0,2-3 0 15,-1 3-1408-15,-3 0-352 0,-5-2-80 0,-4 1-16 32,-2-2-1232-32,-3-1-256 0,0 4-48 0,-1 2-16 15,1 3 272-15,2-2 48 0,2 6 16 0,0 2 0 0,1 4 928 0,1-1 192 0,2 3 32 0,0 0 16 0,0 2 3344 0,3 2 672 0,-1-1 128 0,1-1 16 16,4 0 208 0,0-1 32-16,3-1 16 0,2-3 0 0,0 0-528 0,1-2-128 15,3-3 0-15,-1 1-16 16,4-4-1184-16,0-2-224 0,2-2-48 0,3-2-16 15,2-2-1216 1,2-2-240-16,1-2-64 0,1-3 0 0,4-1-640 16,0-2-144-16,1-4-32 0,1 0 0 0,-3 0 640 0,-3 0 128 15,-2-2 32-15,-3 2 0 0,-1 0 880 0,-4 3 288 0,-2 0-160 0,-1-2 160 0,-3 3 1120 16,-1-2 304-16,-1 5 64 0,-1-3 16 0,-3 1 1280 16,0 3 256-16,-1 0 48 0,-2 2 16 0,0 4-1456 0,0-2-304 15,0 4-48-15,1 1-16 0,2 2-896 0,1-1-176 16,2 2-32-16,1-2-16 0,0 3-336 0,1 1-64 15,1 3-16-15,1 1 0 16,0 0-256-16,1 2-48 0,1 3-16 0,-1-1 0 0,2 2 832 0,0 0 176 16,2 2 16-16,0 1 16 0,0-1 688 0,2 1 144 0,-1-3 32 15,0 0 0-15,1-4-688 0,0 1-144 0,1 3-32 0,-2-4 0 16,-1-2-464-16,-2 0 0 0,1-1-128 0,-2-2 128 31,0 3-1680-31,-2-1-240 0,-1 1-32 0,-1-2-12928 0</inkml:trace>
  <inkml:trace contextRef="#ctx0" brushRef="#br1" timeOffset="78681.98">8866 10657 50687 0,'-2'11'2240'0,"-1"-5"464"0,1-2-2160 0,0-2-544 0,1 0 0 15,2 0 0-15,1-2-1008 0,0 2-304 0,2 2-64 0,1 2-16 16,2 2 64-16,1 2 16 0,0 1 0 0,1 1 0 0,-2-2 832 0,1 4 160 16,-1 1 48-16,1-2 0 15,-2 3-848-15,0-1-160 0,-1 1-48 0,0-4 0 16,-1 1-16-16,-1-3-16 0,1 0 0 0,0-2 0 0,-1 0 1072 0,1-3 288 0,0-2 0 15,0-3 0 1,-1 0-576-16,2-3-32 0,0 0 0 0,1-5-12224 16</inkml:trace>
  <inkml:trace contextRef="#ctx0" brushRef="#br1" timeOffset="78949.92">9309 10447 30399 0,'-4'6'2704'0,"-1"-3"-2160"0,1 1-544 0,3-1 0 16,0 0 1936-16,-2 0 288 0,0 7 48 0,-5 2 16 15,-2 7-4304-15,-3 4-864 0,-2 6-160 0,-1 2-32 16,0-1 1856-16,-3 5 368 0,-2 5 80 0,-2 3 0 0,-3 1 768 16,-1 1 0-16,-3-2 0 0,-2 2 0 15,-3-1 1024-15,1 3 128 0,0-1 48 16,-2 1 0-16,3 2 304 0,1-3 64 0,3 0 16 0,2-8 0 0,4 1-912 0,3-5-176 15,4-3-48-15,2 1 0 0,3-3-448 0,4-5 0 16,3 0 0-16,1-5-10848 16,3-6-2144-16</inkml:trace>
  <inkml:trace contextRef="#ctx0" brushRef="#br1" timeOffset="79208.82">9567 10635 45151 0,'0'17'2000'0,"-2"-6"416"0,-1 0-1936 0,1-5-480 0,1-2 0 0,1 0 0 0,0 2 0 15,-2 4 0-15,0 8 0 0,1 7 0 16,1 1-976-16,2 3-192 0,1-4-48 0,0 3 0 16,2-6 80-16,0-2 16 0,1-2 0 0,1-3-10256 15,-1-4-2048-15</inkml:trace>
  <inkml:trace contextRef="#ctx0" brushRef="#br1" timeOffset="79409.35">9676 10254 42383 0,'-1'10'3776'0,"-2"-7"-3024"15,1 1-608-15,1-2-144 0,1-4 1728 0,0 2 320 16,1-1 64-16,0 1 16 15,2-3-4016-15,1 1-800 0,6 1-176 0,-1-6-16 0</inkml:trace>
  <inkml:trace contextRef="#ctx0" brushRef="#br1" timeOffset="79802.53">9890 10741 27647 0,'4'-3'2448'0,"-2"2"-1952"0,-1-1-496 16,-1-1 0-16,2 2 2080 0,0-1 320 0,2-5 64 0,3-1 16 31,2-3-3904-31,1-2-784 0,-2-3-160 0,0-1-16 16,-1 1 1312-16,-2 2 272 16,-1-1 48-16,0 2 16 0,-2-3 1760 0,2 1 368 0,1 1 64 0,1-1 16 15,1 3 384-15,2 2 96 0,1 3 16 0,-1-2 0 0,0 3-1408 0,0 2-288 0,0 0-48 0,-1 4-16 31,1 0-208-31,0 5-160 0,-1 2 32 0,1 1 0 0,0-2 128 0,-2 4-128 16,2-1 128-16,-2-2-128 16,3 2 128-16,-1 1 0 0,-1 0-144 0,1-2 144 15,0 2-384-15,-2 0-16 0,2 3 0 0,1 1 0 0,1 3 400 0,0 5-160 16,0 0 160-16,-1 3 0 0,0 1 624 0,-2-2 224 0,0-1 48 0,-3-3 16 0,0-2-208 16,-3-2-64-16,2 3 0 0,-2-6 0 15,0 2-464 1,0-1-176-16,-1-3 0 0,3 0 144 15,0 0-656-15,0-5-144 0,0 2-32 0,1-5 0 16,3 2-2880-16,-1-1-576 0,3 2-112 0,0-5-32 0</inkml:trace>
  <inkml:trace contextRef="#ctx0" brushRef="#br1" timeOffset="80401.86">10911 10678 43311 0,'-3'2'1920'0,"-1"-4"384"0,0 2-1840 0,0-4-464 0,2 2 0 16,1-2 0-16,0 1-320 16,-3-3-176-16,-4-1-16 0,-1-5-16 15,-4-1-1872-15,-2 1-368 0,-1 2-80 0,-4 1-16 0,-1 6-848 16,-2 3-192-16,-1 6-16 0,0 0-16 0,0 4 3104 0,2 3 608 0,2 5 224 0,0 1 0 15,3 0-160-15,0 1 160 0,1 2-128 0,1 0 128 16,2-1 2752-16,4-2 624 0,1-3 128 0,2-4 16 0,4-2-928 0,0-4-192 16,4 1-32-16,0-4-16 0,2 0-2096 0,2-3-432 15,3 0-80-15,-1-3 0 16,5 0-1280-16,0-6-256 0,4-1-64 0,1-2 48 16,0-4-448-16,0-3-96 0,0 1-16 0,-3 0 0 15,-1 0 928-15,-2 2 176 0,-2-3 48 0,0-2 0 0,-2 4 2624 0,1-1 544 16,0 5 96-16,-1 3 32 0,2 1-352 0,-2 6-64 15,-1 0 0-15,-1 3-16 0,1 3-432 0,-3-1-96 16,3 2-16-16,-4-1 48 0,1 4-736 0,0-1-144 16,-1 0-16-16,0 0-16 15,1 0-592-15,-2 2-112 0,2 0-32 0,0 2 0 16,1 3 192-16,-1 0 48 0,0 2 0 0,0 4 0 0,0-1 544 0,-1 2 112 16,1 2 32-16,-2 1 32 0,2-1 400 0,0 2 80 15,0 1 16-15,-2-1 0 0,2 0-80 0,-3 1-16 16,0-3 0-16,-1 1 0 0,0-1-592 0,1 0-112 0,2 0-32 15,-2-3 0-15,0 1-128 0,2-2 0 0,-1 1 0 16,1-1 0-16,-1 2 0 0,1 0 0 0,-2 1 0 0,-1 1 0 16,0-2 0-16,-2 1 0 0,-2 1 0 0,-1-2 0 15,-1-1 176-15,-4 2-48 0,-1 5-128 0,-3-4 192 16,-1 0 64-16,-1 0 0 0,-2-1 0 0,-3-1 0 16,-2 0-256-16,0-3 144 0,-1 1-144 0,-3-3 128 15,1-3-128-15,-2-2 0 0,-1-4 0 0,-2-2-176 16,0-2-416-16,1-4-96 0,-1-4-16 0,1-7-17600 15</inkml:trace>
  <inkml:trace contextRef="#ctx0" brushRef="#br1" timeOffset="81040.73">12589 10406 23039 0,'-10'4'2048'0,"2"-4"-1648"0,2 0-400 0,2 0 0 16,1 0 1856-16,-2 0 272 0,-4 0 64 0,-7 0 16 15,-4 0-1584-15,0 0-320 0,1 0-64 0,3 0-16 0,3 2-224 16,0-1 0-16,2 4 128 0,1-4-128 0,2 4-128 0,-3 2-80 16,-3 0-16-16,-3 5 0 31,-4 1-608-31,-2 5-128 0,1 2-32 0,0 0 0 0,0 3 992 0,3 1 208 0,3 1 48 0,4-6 0 0,3 2 1568 0,3-5 320 15,3 0 64-15,2-1 16 0,2-4-992 16,2 1-192-16,2-3-32 0,1 1-16 0,0-1-768 16,3-3-224-16,-1-2 0 0,3 0 128 0,2-2-384 0,0-2-80 0,2-2-16 15,0-1 0-15,-2 2-32 0,1-3 0 0,1-2 0 16,1 0 0-16,-1 0 208 0,0-3 48 0,-1 2 0 16,-2-2 0-16,-1-1 432 0,-1 0 80 0,0-1 32 0,-2 0 0 15,0-1 0 1,-1-1 0-16,-1 1 0 0,-2-3 0 0,0 1-32 0,-2 1-16 15,0 2 0-15,-2 3 0 0,-2 0-96 0,0 0-16 0,-3 2 0 16,-1 0 0-16,0 1 16 0,1 4 0 0,-2 1 0 16,3 0 0-16,-1 6-112 0,0-3-32 0,1 6 0 0,0-1 0 15,1 4-128-15,-1 3 128 0,1 5-128 0,0 2 128 16,0 3-128-16,2 3 0 0,0 2 0 0,1 3-176 16,1-1 48-16,1-3 0 0,1-1 0 0,1-3 0 0,1-3 0 15,1-2 0-15,0-5 0 16,3-2 0-1,0 0-256-15,3-5-32 0,-1-3-16 0,2-5 0 16,2-1-1424-16,0-9-272 0</inkml:trace>
  <inkml:trace contextRef="#ctx0" brushRef="#br1" timeOffset="81299.7">12885 9919 42383 0,'1'-3'1872'0,"-1"1"400"0,0 0-1824 0,0 0-448 0,0 2 0 0,0 0 0 16,0 0-1152-16,0-3-320 0,1 3-64 15,2 0 0-15,-1 3 208 0,-2-3 48 16,0 0 16-16,9 28 0 0,-7-9 1008 0,1 7 256 0,-3 6 0 0,1 5 0 16,-2 6 0-16,-2 8 0 0,0 4 0 0,-3-1 0 0,-2-1 1072 0,-1-2 256 15,-2-4 48-15,0 0 16 16,1-3-304-16,-1-2-48 0,0 2-16 0,0-6 0 0,1-3-672 0,1-1-144 0,2-4-16 0,2-3-16 0,3 2-176 15,0-10 0-15,5 0 0 0,-1-7 0 32,2-4-672-32,0-3-160 0,-1-5-48 0,4-5-16720 0</inkml:trace>
  <inkml:trace contextRef="#ctx0" brushRef="#br1" timeOffset="81568.56">13211 10001 40543 0,'-6'10'1792'16,"2"-1"384"-16,1-3-1744 0,0 2-432 0,3-2 0 0,0 0 0 0,0 4-528 15,0 8-192-15,-2 11-48 0,-1 12 0 0,-2 12 0 16,0 4-16-16,-2 1 0 0,-2-3 0 0,-1 0 784 0,-2-2 0 0,0-2 0 0,-3-3 0 0,2-1 720 0,0-5 48 0,1-2 16 15,0-6 0-15,3-5-176 0,1-6-32 16,3-2-16-16,1-8 0 16,2-4-1424-16,2-2-288 0,0-4-48 0,0-3-15392 0</inkml:trace>
  <inkml:trace contextRef="#ctx0" brushRef="#br1" timeOffset="81829.14">12819 10396 48831 0,'-3'1'2176'0,"0"-2"432"0,1-2-2096 0,3 0-512 0,1-2 0 0,3 4 0 31,2-4-1296-31,1 0-368 0,6-6-80 0,6-3-16 16,3-2 448-16,4 0 96 0,0 3 0 0,1 1 16 15,0 2 400-15,2 1 80 0,1 3 16 0,0 3 0 16,2 0-256-16,-2 2-32 0,0 1-16 0,-3 4 0 0,-2-3 1344 0,-2 1 272 0,-2 1 48 16,-1 0 16-1,-1 4-928-15,-3-4-192 0,-1 2-48 0,-2 0-14320 0</inkml:trace>
  <inkml:trace contextRef="#ctx0" brushRef="#br1" timeOffset="82198.75">13597 10520 41471 0,'-2'9'1840'0,"0"-2"368"0,0-5-1760 0,2-2-448 0,0 0 0 0,0 0 0 0,1-2 0 16,2-2 0-16,2-1-192 0,2-2 192 16,5-3-1808-16,3-3-240 0,4 1-64 0,1 0 0 15,-1-5 880-15,1 3 160 0,-1 0 48 0,-2-2 0 16,-1 0-144-16,-2 1-32 0,-2 1 0 0,-2 0 0 15,-3 1 1200-15,-2 3 272 0,0-3 48 0,-2 2 0 0,-2 1 1408 0,-1 2 272 16,-3 0 64-16,-3-2 16 0,-1 4-1120 0,-2 2-208 16,-1 1-48-16,-2 1-16 0,0 2-432 0,-4 2-64 15,-2 1-32-15,-2 3 0 16,1 4-672-16,-1 4-144 0,1 4-32 0,1 1 0 16,0 3-592-16,2 0-128 0,2 3-32 0,-1 3 0 0,1 4 1696 0,2-1 320 0,1-2 80 15,2 1 16-15,0 0 544 0,3-1 96 0,1-1 32 16,4-3 0-16,1-1-288 0,1-2-48 15,4 0-16-15,3-1 0 0,0-2-752 0,2-3-240 0,4-3 128 0,0 0-128 16,4-3-304 0,2-4-112-16,1-4-32 0,3-2 0 0,1-6-1376 15,2 0-288-15</inkml:trace>
  <inkml:trace contextRef="#ctx0" brushRef="#br1" timeOffset="183015.13">14325 10442 33167 0,'-6'6'2944'0,"1"0"-2352"15,2-1-464-15,0-1-128 0,1-1 0 0,-2 0 0 0,-2 3 0 16,-4 6 0-16,-5 2-160 0,-1 2 160 0,0 0-192 0,2-1 192 16,4-5 512-16,4-1 224 0,3-2 32 0,1 2 16 15,5-2 64-15,0 2 16 0,2-2 0 0,2 2 0 16,0-1-384-16,0 0-80 0,2 1-16 0,-2-2 0 16,1 2-80-16,-1-3-32 0,1 0 0 0,-1 0 0 15,-1-2-48-15,1-4-16 0,-1 0 0 0,-1-3 0 0,0 2-80 0,-4-4-128 16,0-1 176-16,-2 0-176 0,-2-2 0 0,0-1-272 15,-2-3 16-15,-1-1 16 16,1-3 0-16,-2-3 0 0,2-1 0 0,2-2 0 16,2 0 240-16,-1-3 0 0,2-3 0 0,2-1 0 0,0 2 272 0,2 4-48 15,1 4-16-15,-2 3 0 0,2 6-208 0,-1 1 0 16,2 6 0-16,-1-1 0 0,0 4 224 0,1 0-48 16,2 4-16-16,0-1 0 0,0 0 16 0,0 3 0 15,2-2 0-15,0 2 0 0,-1 0-176 16,1 0 0-16,-3 0 0 0,1-2 0 0,-3 2 0 0,1 1 0 0,1-1-128 15,1 0 128-15,-1 0 0 0,0 4 0 0,1 2 0 0,-2 6 0 16,0 3 0-16,-3 1 0 16,-1 3-144-16,-2 1 144 0,-1 2 176 0,-2 3 80 0,2-3 32 15,0-2 0-15,0 0-128 0,1-3-32 0,1-2 0 0,0-5 0 16,2 0-128-16,0-4 0 0,4 1 0 0,-4-6 0 31,0-1-320-31,-1-1-112 0,2-1-16 0,0-3 0 16,-1-1-1040-16,2-1-224 0</inkml:trace>
  <inkml:trace contextRef="#ctx0" brushRef="#br1" timeOffset="183441.4">15222 9847 911 0,'-7'-4'0'0,"0"0"0"0,1 2 0 0,1-1 0 0,3 2 4400 0,-1 2 784 0,0 2 176 0,-4-3 16 0,-3 2-5248 15,-3 2-1040-15,-2 2-224 0,1 1-32 0,2 2-352 0,0-1-64 0,3 4-16 16,0-1 0-16,4 0 1280 0,1 4 320 0,0-2 0 0,1 3 0 16,1-4 2048-16,-2 7 448 0,0 0 112 0,1 6 16 15,-1 4 576-15,0 3 112 16,1 2 16-16,-1 1 16 0,1 3-1056 0,0-1-224 16,1-1-32-16,0 1-16 0,0-1-1184 0,-1 1-224 0,-1-1-48 0,1 1-16 0,-1 0-416 0,1-1-128 31,1 1 0-31,1-4 0 0,1-8 0 0,1 3 0 0,0-6 0 15,2 0 0-15,-1-3 0 0,-1-6-192 0,1 2 48 0,-2-5 16 32,-2-2-880-32,1-4-160 0,-1 0-48 0,-1-4-15584 0</inkml:trace>
  <inkml:trace contextRef="#ctx0" brushRef="#br1" timeOffset="183665.62">14693 10349 42383 0,'10'-6'1872'0,"-2"0"400"0,3-1-1824 0,1 1-448 0,-1 4 0 0,-1 0 0 16,6-1 0-16,10-2-192 0,14-3 16 0,12-2 0 15,4 2 176-15,0-1-160 0,-2 3 160 0,-6 0-160 0,-6 1 0 16,-3 2 0-16,-6 0 0 0,-3-2 0 15,-2 1-656-15,-3 0-128 0,0-2-16 16,-3 2-10576-16,0-2-2112 0</inkml:trace>
  <inkml:trace contextRef="#ctx0" brushRef="#br1" timeOffset="183866.04">15609 10412 20271 0,'0'16'896'0,"-1"-6"192"0,0 2-880 0,-1-2-208 15,1-4 0-15,1 1 0 0,0-1 2480 0,0 6 448 0,0 4 80 0,1 9 32 0,2-3-656 0,0 2-128 32,2-3-16-32,0-5-16 0,2-1-1792 0,-3-2-432 15,3-3 0-15,-2 0 0 16,0 1-320-16,-2-1-128 0,2 0 0 0,-2-1-16 16,-2 2-528-16,0-3-96 0,-1 1-32 0,-1-3-9312 0,1-1-1872 0</inkml:trace>
  <inkml:trace contextRef="#ctx0" brushRef="#br1" timeOffset="184035.5">15775 10001 31327 0,'-2'-3'2784'0,"1"-3"-2224"0,1 3-560 0,0 3 0 15,0 0 1152-15,1-2 112 0,-1-2 16 0,2 0 16 16,0 0-5088-16,-1-2-1024 0,2 6-208 0,-2 0-32 15,2 0 4048-15,-2 4 816 0,1-2 192 0,0 5 0 0</inkml:trace>
  <inkml:trace contextRef="#ctx0" brushRef="#br1" timeOffset="184456.84">16090 10375 34095 0,'1'2'3024'0,"-1"-2"-2416"16,0 0-480-16,0-2-128 0,1 1 1264 0,1 1 224 16,-1 0 48-16,0-3 16 15,3 1-1856-15,-3 0-368 0,2 2-80 0,-3 0-16 16,0 0 192-16,0 0 16 0,0 0 16 0,-9 23 0 0,5-11-288 0,-1 4-48 16,0 4-16-16,0 1 0 15,0 2 352-15,2 2 64 0,-1 0 16 0,2 1 0 0,0-1 464 0,1-6 0 0,1 6 0 16,0-6 0-16,1-2 0 0,1-2 0 0,0-3 0 0,2-4 0 15,1 0 0-15,0-4 0 0,0 0 0 16,2-2 0-16,2 1 352 0,3-3 16 0,3-4 0 0,2-1 0 16,3-1-368-16,2-2-192 0,2 0 32 0,-1-2 0 0,3 0-128 15,1-2-32-15,-1-1 0 0,-1 1 0 0,0-2 320 16,-2-2-128-16,-3 1 128 0,-1-1 0 0,-2-2 0 16,-3-2 0-16,-2 1 0 0,-6-3 0 0,-2 4 176 0,-7-2 144 15,-2 1 16-15,-7 1 16 0,-3 2 976 0,-6 0 192 16,-5 1 32-16,-2 2 16 0,-3 2-288 0,0 5-48 15,2 0-16-15,4 0 0 0,2 3-768 0,5 1-176 16,3 0-16-16,4 2-16 0,2 0-240 0,4-2 0 16,3 4 0-16,0-2 0 15,4 2-768-15,-1 0-208 0,3 4-48 0,-1-3-16528 16</inkml:trace>
  <inkml:trace contextRef="#ctx0" brushRef="#br1" timeOffset="184866.87">16654 10459 32255 0,'2'7'1424'0,"0"-3"304"0,-1 2-1392 0,0-1-336 0,0 1 0 0,-1-2 0 0,2 2 896 0,0 2 128 0,0 7 0 0,2 4 16 15,-1 4-864-15,-1 1-176 0,-3-1 0 0,-3-2 0 0,-3 1-336 16,-3-6 16-16,-1 0 0 0,-2-4 0 16,1-2-240-16,0-2-32 0,1-2-16 0,1-4 0 0,2 1 1456 0,2-6 304 15,2 0 48-15,2-4 16 16,1 1-192-16,-1-6-16 0,4-2-16 0,0-3 0 16,1 0-544-16,1-4-96 0,4-4-32 0,1-1 0 15,2 0 32-15,4-6 0 0,3 1 0 0,2-1 0 0,3 5-352 0,0 3 0 16,3 1 0-16,-3 7 0 0,1 3 0 0,-2 6 0 15,-1 4 0-15,1 6-128 0,2 3 256 0,-2 1 64 16,3 8 16-16,-3 1 0 0,-1-1 288 0,-3 2 48 0,2 4 16 16,-2-2 0-16,0 3-112 0,1 0 0 0,-1 4-16 15,-1 0 0-15,2 3-128 0,0 2-32 16,-1 0 0-16,1-2 0 0,0 5-64 0,1-2-16 16,3-2 0-16,-1-3 0 15,2-2-512-15,2-6-96 0</inkml:trace>
  <inkml:trace contextRef="#ctx0" brushRef="#br1" timeOffset="-188047.38">4860 7095 43311 0,'-7'-8'3840'0,"0"2"-3072"0,1 3-608 0,1 3-160 16,1 3 224-16,-3-3 16 0,-6 0 0 0,-6-4 0 15,-14-1-448-15,-16 0-96 0,-17-1-16 0,-5 1 0 31,15 1-400-31,-14-3-96 0,-29 1-16 0,-29-6 0 16,-8 0-976-16,-10 1-208 0,-8 2-32 0,-6 1-16 0,1 3-1056 0,-4 2-208 0,-3 9-32 0,4 4-16 16,4 3 3568-16,4 3 720 0,5 2 144 0,4 2 32 0,9 2 2704 15,2 3 560-15,5 0 96 0,6 1 32 0,8-2-2880 0,8 2-560 16,6 3-112-16,9-2-32 0,6 2-272 0,6-2-64 0,2 6-16 0,4-1 0 16,7 3-352-16,7 2-192 15,1-2 192-15,11 0-192 16,5 4-256-1,8 2-144-15,8-4-48 0,9-1 0 0,10 1-96 0,9 1-32 0,9-1 0 0,8-5 0 0,6-2 112 16,10-2 16-16,8 3 0 0,5 0 0 0,0-2 256 16,12 0 192-16,15 5-208 0,10-2 80 0,7 0 128 0,10 0 176 0,13-2-48 15,3-2 0-15,-3-2-128 0,-3-1 0 16,3-5 0-16,0-8 0 0,1-2 128 0,0-4-128 16,1-2 0-16,3-5 128 0,4-8 272 0,5-5 48 15,7-4 16-15,-2-3 0 0,2-3 176 0,3-3 48 16,5-3 0-16,-1 0 0 0,-4 1-400 0,4 3-80 0,3-2-16 0,-4 1 0 15,-1 1-192-15,-7 0 0 16,-2 1-144-16,-1 0 144 0,-2 0 0 0,-5 2 0 16,-3 2 0-16,-6-3 0 0,-4 0 0 0,-11-2 0 15,-6-5 0-15,-12 2 0 0,-8 1 0 0,-10-1 0 16,-8 1 0-16,-7-7 0 0,-3-3 0 0,-12 0 0 0,-7 7 0 0,-8-10 160 0,-8-6 128 0,-13-4 32 16,-10 6 0-16,-11 1 0 0,-12 6-320 0,-13 3 0 15,-7 7 0-15,-21 6 0 16,-20 3-192-16,-15 3-64 0,-8 6 0 15,-7 4 0-15,-7 1 416 0,1 5 80 0,5 1 16 0,-2 4 0 0,0 1 64 0,3 5 0 0,5 1 16 16,-2 0 0 0,2 4-528-16,-6 1-128 0</inkml:trace>
  <inkml:trace contextRef="#ctx0" brushRef="#br1" timeOffset="-183333.96">27561 18337 21183 0</inkml:trace>
  <inkml:trace contextRef="#ctx0" brushRef="#br1" timeOffset="-179804.56">27618 14521 9215 0,'-2'0'816'0,"-1"0"-656"31,2 0-160-31,0 0 0 0,0 0 2752 0,-2 0 528 0,0 0 112 16,-4 0 0-16,-3 1 336 0,-1 2 64 0,-2-2 16 16,-2 2 0-16,0-1-1872 0,-2-2-368 0,1 4-80 0,-3-2-16 15,2-1-960-15,-1 2-208 0,4-1-48 0,-2-2 0 16,0 0-256-16,-1-2 0 0,3 2-176 0,-4-4 176 15,-3 2-272-15,-3-2 48 0,-2 2 16 0,-2-2 0 16,4 1-208-16,-1 2-32 16,0 1-16-16,0 0 0 0,1 1 464 0,-1 2 208 0,3 1-16 0,1-2 0 15,1-2 400-15,4 0 80 0,2-2 16 0,4-1 0 0,4 2-304 16,1-2-64-16,3-3-16 0,3 0 0 0,0 0-304 0,4-2 160 16,5-1-160-16,4-4 128 0,3 1-128 0,4-1-144 15,4 4 144-15,2-1-208 0,4 3 208 0,2 1 0 16,3 4 0-16,2-1 0 0,2 2 0 0,1 1 0 15,2 1-128-15,-2 2 128 0,-5-1 0 0,2 0 0 16,4 2 0-16,0 3 0 0,1 0-192 0,-1-1-32 16,-1 0-16-16,-2 1 0 0,-5-5 240 0,0 2 0 15,-2-2 0-15,-1-2 0 0,-2 2 0 0,0-2 0 16,-4-2 0-16,-1 2 0 0,-1-2 0 0,-5-2 0 0,-3 2 0 0,-3-2 0 16,-3 1 144-16,-5 0-16 0,-2 0-128 0,-4 0 192 15,-1 3-192-15,-4-4 0 0,-4 4 0 0,-4-3 0 16,-4 1 0-16,-3 2 0 0,-3 0 0 0,-4 0 0 15,-2 2 0-15,-4 1-128 0,-1-3 128 0,-2 4-208 16,0-3 208-16,-2 1 0 0,0 1 0 16,0-2 0-16,0 1 0 0,0 5 0 0,1-1 0 15,8 0 0-15,6-2 0 0,-1 2 0 0,-3 0 0 0,-6 3 0 16,2 2 0-16,2 0 0 0,1 0 0 0,4-2 0 0,2 3 0 16,5-4 0-16,3 0 0 0,3-2 0 15,3 1 0-15,4-5 0 0,4 2 0 0,2-1 0 16,3 0 0-16,4-2-144 0,4 2 144 0,2-1-192 0,6-2 192 0,3 0-192 15,7 0 192-15,2-5-192 16,3 1 192-16,3-2-128 0,7-1 128 0,0-5-128 16,-1 2 128-16,2-3 0 0,1 2 0 0,-1 0 0 15,0 0 0-15,-3 1 0 0,-3 3 0 0,-5 0 0 0,-7 5 160 16,-3-2 16-16,-7 2 0 0,-4 2 0 0,-4 0 80 0,-5 0 32 16,-4 2 0-16,-6-1 0 0,-4 2 16 0,-6-1 0 15,-5 2 0-15,-7-1 0 0,-2 0-16 0,-6 1 0 16,-6 0 0-16,13-2 0 0,8 1-288 0,-7-2-176 15,-14 4 32-15,-19-4 0 16,-14 4-432-16,-7 1-96 0,3-2-16 0,6 2-18368 0</inkml:trace>
  <inkml:trace contextRef="#ctx0" brushRef="#br2" timeOffset="-144318.36">27495 17645 26719 0,'-4'1'2368'0,"0"-1"-1888"0,3 0-480 0,0-1 0 0,0 1 1312 0,-2 0 160 0,-1 0 48 0,-3-3 0 16,-2 0-448-16,1 0-96 0,-2-4-16 0,2 1 0 0,1-6-416 0,2 1-96 15,3-6 0-15,-1 0-16 0,2-6 144 0,2-1 16 0,4-4 16 0,0 3 0 16,1-1-96-16,2-3-32 16,0 1 0-16,0 3 0 0,-1 0 32 0,0 5 16 15,2 2 0-15,-3 2 0 0,0 0-64 0,-1 3-16 0,2 1 0 0,-4 2 0 16,1 0-208-16,-3 4-48 16,-1 2-16-16,-1 2 0 0,-1-1-32 0,-1 3 0 0,-2 5 0 0,0-1 0 15,-1 0 160-15,0-1 16 16,0 2 16-16,1 2 0 0,1-1-160 0,2 1-48 0,2 2 0 0,0-2 0 0,2 6-128 0,0-1 0 15,2 4 0-15,0 3 0 0,0-3 0 0,-1 6 0 16,3 6 0-16,1 7 0 0,1 6 0 16,0 1 0-1,-1 5 0-15,1 2 0 0,-2 0 224 0,-3 1 16 0,1 1 0 0,-1-4 0 0,-2 0-240 0,-1-6 0 16,0 1 0-16,0-8 0 0,1 1 0 0,-1-7 0 16,3-5 0-16,-2-5 0 0,3-2 0 0,-2-6 0 15,2-4 0-15,-2-3 0 16,2-6 0-16,0 0 0 0,-2-3 0 15,2-7 0-15,-2 1 0 0,1-7 0 0,-2-4 0 0,-1-8 0 0,-1 0 0 16,-2-5 0-16,0-11 0 0,-2-4 0 16,-2-2-448-16,0-4 32 0,0-1 0 0,-1-5 0 15,1 4 48-15,1-2 16 0,-1-2 0 0,1 3 0 16,1-2 352-16,2 5-144 0,1 5 144 0,4 5 0 0,0 4-256 16,3 4 64-16,2 3 16 0,2 8 0 0,1 4 16 0,0 7 0 0,0 8 0 15,-2 3 0-15,1 5 160 0,0 5 0 0,-3 6 0 0,0 5-128 16,-1 4 128-16,-3 12 128 15,0 8-128-15,-4 8 176 0,0 3 48 16,-3 8 16-16,-1 8 0 0,0 3 0 0,-2-5-240 16,1 6 176-16,-1 1-176 0,1-3 160 0,1-4-160 0,0-5 0 15,1-6 0-15,2-11 0 0,1-7 0 0,-1-1 0 16,2 1 0-16,0 0 0 0,1-3 0 0,-1-4 0 16,-1-7 0-16,2-1 0 0,0-8 0 0,0-2 0 15,0-4 0-15,3-6 0 0,-1-2 192 0,2-5-64 16,0-3 0-16,1-9 0 0,-2 3-128 0,2-11 160 0,0-8-160 0,1-7 160 15,-2-9-160-15,0-2 0 16,-2-6 0-16,-2-3 0 0,0-1-320 0,-2-3 16 0,-1 1 0 0,0 1 0 16,-1 3 112-16,0 5 0 0,1 8 16 0,1 7 0 0,1 9 176 0,1 7 0 15,1 12 0-15,1 7 0 16,-1 3 0-16,1 6 0 0,-1 3 0 0,1 7 128 0,-1 7 48 0,-1 7 16 16,1 6 0-16,-2 4 0 0,0 4-192 0,-2 7 160 15,-2 2-160-15,-1 7 160 0,0 3-160 0,-1-3 160 0,-1-5-160 0,-1-6 160 16,3-5 80-16,-1-4 16 0,-2 3 0 0,1 1 0 31,-1 2-96-31,-1-2-16 0,1-3 0 0,3-8 0 16,1-5-144-16,0-7 0 0,3-4 144 0,-1-6-144 15,2-4 0-15,1-1 128 0,-1-7-128 0,1-2 0 16,0-5 192-16,1-3-48 0,0-8 0 0,1-4 0 0,0-9-144 0,2-4 0 0,-1-6 0 0,4-7 0 16,-1-5-144-16,2-2 144 0,0 4 0 0,-1 0 0 15,1 0-320-15,0 2 64 16,2 5 0-16,-1 3 0 0,0 11 64 0,-2 5 32 15,0 8 0-15,-2 8 0 0,-1 4 160 0,-1 8 0 16,-2 1 0-16,-2 7 0 0,1 6 0 0,-3 2 144 16,2 4-16-16,0 6-128 0,-1 1 256 0,1 5-48 15,1 7-16-15,1 4 0 0,1 3-192 0,-1 2 128 0,0 0-128 0,2-3 0 0,-2 0 0 0,1-2 0 16,1-2 0-16,-2-1 0 16,0-2 0-16,0-5 128 0,1-1-128 0,-1-1 0 0,-1-3 0 0,0-4 0 15,-1-2 0-15,-1-5 0 0,1-2 0 0,0-3 144 16,-3-3-144-16,2-3 128 0,-2-5 176 15,2-7 16-15,-1 1 16 0,1-6 0 0,-2-7-160 0,1-7-48 16,1-8 0-16,0-7 0 0,0-9-128 0,1-7 0 16,1-4 0-16,0-7 0 0,0 1 0 0,-1 0 0 15,0 0 0-15,-1 4 0 0,1 3 0 0,1 9 0 16,-1 8 0-16,1 12 0 0,0 13 0 0,0 12 0 0,0 10 0 31,0 15 0-31,1 4 0 0,0 17 192 0,-1 16-64 16,2 11 0-16,-2 9 320 0,-3 7 48 0,-2 6 16 0,-1 2 0 0,-3-2 112 15,-1 1 16-15,1-4 16 0,-1-10 0 16,1-13-448-16,0-14-80 0,3-12-128 16,1-12 176-1,5-13-976-15,3-15-192 0</inkml:trace>
  <inkml:trace contextRef="#ctx0" brushRef="#br0" timeOffset="-140105.96">27857 14563 35935 0,'-4'0'3200'0,"2"-2"-2560"0,2 2-512 0,0 0-128 16,0 2-1632-16,1-2-352 0,-1 0-64 15,1 0 0-15,3 3 912 0,1-3 192 0,4 0 48 0,1 3 0 0,3-3 2304 0,2 3 448 16,2-3 112-16,2 1 16 0,1-1-128 0,1 3 0 16,2-3-16-16,-1 0 0 0,-1 0-848 0,-3-3-160 15,-5 3-48-15,-3-1 0 0,-2 1-112 0,-6 0-32 16,-2 0 0-16,-5 1 0 0,-5-1-256 0,-5 0-48 0,-7 0-16 0,-8 0 0 15,-4 0-112-15,-8 0-16 0,-8 0-16 0,-5 3 0 16,-5-3-176-16,-3 0 128 0,-1 0-128 16,0 0 128-16,-1 0-128 0,5 0 160 0,2-4-160 0,5 1 160 15,3 0-160-15,4 0 0 0,5 0 0 0,1 0 0 16,3-1 0-16,1 2-176 0,2-2 48 0,2 0 0 16,0-1-48-16,1 2 0 0,4-3 0 0,3 2 0 15,5-2 176-15,5 2 0 0,4-2 0 0,6 1 0 16,6-1 208-16,5 1 80 0,8-1 16 0,7-3 0 0,12 3-304 0,9-2 0 15,11 2 0-15,9 0 0 16,8 3-448-16,3 0-160 0,0-2-32 0,-1 0 0 16,-2 2 256-16,-5 0 32 0,-4 0 16 0,-9 1 0 0,-6 0 208 0,-9 0 128 15,-9 0-160-15,-8-2 160 0,-5 1 192 0,-7 2 144 16,-5-3 32-16,-4 4 0 0,-3 0 544 0,-4 0 112 16,-3 0 32-16,-4 2 0 0,-2 0-272 0,-2-2-48 15,-2 1-16-15,-6 2 0 0,-5-3-432 16,-6 0-96-16,-4 2 0 0,-6 0-16 0,-1 2-32 0,-3 0 0 15,-1 0 0-15,2 5 0 0,0-2-144 16,2 2 0-16,5-1 0 0,4 2 0 0,3-2 0 0,3 0 0 0,5 2 0 16,4-1 0-16,5-3 0 0,6 0 0 0,5-1 0 15,5 0 0-15,4-4 0 0,5 2 0 0,5-1 0 0,5-2 0 16,4 0 0-16,7 0 0 0,7 0 0 0,4 0 0 16,7-2 0-16,0 2 0 0,2 0 176 0,3-3-176 15,4 3 256-15,-1 0-32 0,1-1-16 0,-4 1 0 16,-2-2-80-16,-4 2 0 15,-8-3-128-15,-7 2 192 0,-6-2-48 0,-9 2-16 0,-2 1 0 0,-8 0 0 0,-2 0 272 16,-5 0 48-16,0 0 16 0,-5 0 0 16,-2 1 96-16,-3 2 16 0,-5-2 0 0,-4 4 0 0,-5-1-64 0,-7 2-16 15,-5 3 0-15,-7-2 0 0,-3 3-496 0,-6 0 128 16,-3 2-128-16,-1-1 64 16,1 0-64-16,-2 1 0 0,0-1 0 0,0-3 0 31,2-1-1488-31,4-5-240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23:45.5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18730 15794 9215 0,'-1'-4'816'15,"0"0"-656"-15,-1 2-160 0,2 1 0 0,0-2 912 0,-1-1 160 0,0-2 16 0,-2-3 16 16,1 0 800-16,-2-4 144 0,2 3 48 0,-2 2 0 15,3 1 1280-15,0 4 256 0,-1 0 48 0,2 2 16 16,0 1-1456-16,0 1-272 0,2-1-64 0,-2 0-16 16,0 3-1024-16,0-3-208 0,-2 2-32 0,0 2-16 15,-1-2-112-15,3-2-32 0,0 0 0 0,0 0 0 0,-21 14-208 0,13-8-64 16,-1-3 0-16,-2 3 0 0,-1 0 96 0,-2 1 16 16,2 0 0-16,-3 1 0 0,0 2-48 15,-1 3 0-15,0-4 0 0,-3 8 0 0,-1 5 64 0,-2 3 16 0,-3 3 0 0,-1 7 0 16,4-6 128-16,-5 11 32 15,-4 6 0-15,-1 3 0 0,1-2 0 0,0 4 0 16,-1-1 0-16,0 1 0 0,2-3 0 0,2-1 0 16,4-5 0-16,1 2 0 0,3-6-304 0,0 0-48 15,3-3-16-15,-1-4 0 0,2-1-272 0,2-7-64 0,0-6-16 16,2-2 0 0,0-2-848-16,1-10-160 0,0-3-48 0,-1-6-13824 15,1-4-2784-15</inkml:trace>
  <inkml:trace contextRef="#ctx0" brushRef="#br0" timeOffset="438.3">18018 15770 12895 0,'-13'0'1152'15,"4"0"-928"-15,0 0-224 0,1 0 0 0,5 0 1472 0,0 1 240 16,0-1 48-16,-5 3 16 0,-3-3-912 0,-4 2-176 0,0-2-48 0,4 0 0 0,3 0 3456 15,3-2 704-15,2-1 128 0,3 0 16 0,4-4-2768 0,3 1-544 0,4-1-112 0,3 1-32 0,3-3-528 0,1 3-96 0,3 2-32 0,0 0 0 0,1 4-336 0,-1 0-80 16,-1 4-16-16,-2 0 0 0,2 5-16 0,-3-2 0 0,1 5 0 0,-3 1 0 16,-1 5-256-16,0 1-128 0,-3 3 128 0,0 0-128 0,-1 2 192 0,-1 3-64 0,-2 1 0 0,1-2 0 0,-1 3 96 15,0-1 16-15,3 7 0 0,1 2 0 0,2 1 112 0,3-2 32 16,4 4 0-16,4-4 0 0,5 1 48 0,3-1 16 0,5 2 0 16,0-1 0-16,2-2-128 0,4 2 0 0,6-1-16 0,0-2 0 15,-5-3-304-15,-1-2 0 0,-2-3 128 16,-1-4-128-16,-4-4 0 0,-4 1 0 0,-4-5 0 15,-4 0 0 1,-5 0-432-16,-5-2-32 0,-3-3-16 0,-3 2 0 0,-3 0-688 0,-5-1-144 0,-3 0-32 16,-1-1-14016-16,-3-3-2800 15</inkml:trace>
  <inkml:trace contextRef="#ctx0" brushRef="#br0" timeOffset="1109.58">19436 16542 40543 0,'-2'0'3600'0,"-1"0"-2880"0,3 0-576 0,-1 1-144 0,1 1 0 0,-1 1 0 0,-2 3 0 16,1 4 0-16,-3 2 240 0,1 7 64 0,-1 3 16 0,0 2 0 0,3 3 304 0,0-1 64 16,1 2 16-16,1 1 0 0,1-1-64 0,2 1 0 15,-1-1 0-15,2 1 0 0,1 3-304 0,1 1-64 16,0 0-16-16,-1 1 0 0,2 0-400 0,-2-4-96 16,1-1-16-16,0-5-20544 0</inkml:trace>
  <inkml:trace contextRef="#ctx0" brushRef="#br0" timeOffset="-38982.18">27458 3031 4607 0,'6'-6'400'0,"-1"-1"-400"16,0 4 0-16,-3-2 0 0,1 3 1264 0,-1-1 160 0,1 0 48 0,-1 0 0 16,5-6 880-16,0-1 176 0,0 0 32 0,1-2 16 15,-1 2-80-15,-3-1-32 0,-1 3 0 0,-1-2 0 16,-2 4-176-16,-3 0-48 0,1 0 0 0,-3 1 0 15,-1 4-928-15,-1-3-192 0,-1 4-32 0,-2 1-16 0,0 2-640 0,-1 3-128 16,0 0-32-16,-2 4 0 0,-2-1-112 0,1 4-32 16,-2 0 0-16,-3 5 0 0,0 2-128 0,1 0 0 31,-1 3 144-31,-2 3-144 0,0 3 272 0,-2 2-16 0,-1 7 0 16,-2 3 0-16,0 4-96 0,0 2-32 0,-1 3 0 0,1 1 0 15,1-1 0-15,3 2-128 0,1 1 192 0,3-3-64 16,3 1-128-16,1-1 192 0,4 1-192 0,3-4 192 15,2-5 16-15,1-1 16 0,3-3 0 0,2 0 0 0,0 0-224 0,3-6 0 16,2 0 0-16,3 1 0 0,2-3 0 16,4 1 0-16,2-6-176 0,4-3 176 0,0-2-320 0,3-6 48 15,2 3 16-15,1-10 0 0,3-1 112 16,-1-3 144-16,4-1-208 0,-3-4 80 0,1-2 128 0,0-2 128 16,1-5-128-16,1-1 176 0,-3-2 16 0,0-2 0 0,0-3 0 0,-3-1 0 15,-1-5-192-15,-3 1 160 0,-1-2-160 0,-5-3 160 16,-4 1-160-16,-3-1 0 0,-3 1-192 0,-5 2 192 15,-3 4 0-15,-3 1 0 16,-3 1 0-16,-6 4 0 0,0 1 0 0,-6 5 0 16,-2 4 0-16,-4 4 192 0,-4 4-192 0,-3 4 0 0,-4 3 0 15,-3 4 0-15,-3 4 0 0,-1 1 0 16,2-2 0-16,-2 3 0 0,0 0-192 0,2 2 192 0,4-4-160 16,2 1 160-16,4-1-320 0,0 2 16 0,3 2 16 15,2-5 0 1,4 0-144-16,1 0-16 0,2-3-16 0,2-1 0 15,3-2-1008-15,3-1-192 0</inkml:trace>
  <inkml:trace contextRef="#ctx0" brushRef="#br0" timeOffset="-37718.82">26687 1010 17503 0,'-2'-5'1552'0,"-1"4"-1232"0,2-2-320 0,0 0 0 0,2 3 1088 0,0-3 144 0,2 1 48 0,0 1 0 15,4-6 1024-15,1 1 192 0,5-4 64 16,4-2 0-16,2 0-784 0,3-2-160 0,1 2-16 0,6-1-16 0,0 1-1072 0,6 0-192 16,2-1-64-16,4 3 0 0,1 0-96 0,3 2-32 15,1 2 0-15,4 2 0 16,-1 0 80-16,0 2 16 0,-2 0 0 0,-3 2 0 0,2 0 80 15,-2 4 16 1,-2-4 0-16,-4 4 0 0,-6-2-128 0,-1 4-32 0,-2 1 0 0,-4 0 0 16,-4 5-160-16,-5 1 128 0,-4-1-128 0,-4 4 128 0,-6 3 48 0,-4 1 0 15,-4-1 0-15,-5 2 0 0,-4 2-48 0,-1-5-128 16,-2 1 192-16,-4 1-64 0,-3 2 32 0,-7 0 0 16,-7 0 0-16,-6 3 0 0,-1-3-160 0,-2 1 0 15,1-4-160-15,3 2 160 0,3-5 0 0,4-3-144 16,6-1 144-16,4-4 0 0,4 0-128 0,5-2 128 15,4 1-128-15,4-1 128 0,4-2-320 16,4-1 32-16,2 1 0 0,2 1 0 0,3-1 144 0,4-1 144 0,2 2-208 16,5-1 80-16,1 0 128 0,6 1 0 15,3 2 128-15,2-1-128 0,4 0 0 0,0 1 144 0,3-4-144 0,-3 3 0 16,0-2 128-16,0 1-128 0,2 1 0 16,-1-1 0-16,-1 1 0 0,-1 3 160 0,-1 1-160 0,-2 2 128 15,-1 1-128-15,-2-1 0 0,-3 4-192 0,-2 0 192 0,-4 3 0 16,-2-1 0-16,-3 2 0 15,-4-1 0-15,-2 3 0 0,-2-2 0 0,-2 4 144 0,-3 1-16 16,-2-3 16-16,-2 3 16 0,-2-1 0 0,-3-2 0 16,0-1 64-16,-4-3 16 0,-1 2 0 0,-2-4 0 15,-3-1 192-15,-2-1 32 0,0-2 16 0,-2 1 0 16,0-4 0-16,-3 1 0 0,-7 3 0 0,-2-1 0 16,-4 0-112-16,-3 1-32 0,-3-3 0 0,-4 0 0 15,-1-2 48-15,-5 2 0 0,-6 0 0 0,-3 0 0 16,-2 2-208-16,0 1-48 0,3-1 0 0,5-6 0 15,4 0-608-15,2-4-128 0,0 0-32 0,1-6 0 16</inkml:trace>
  <inkml:trace contextRef="#ctx0" brushRef="#br0" timeOffset="-1277.05">23585 5866 26719 0,'-3'-3'2368'0,"2"-2"-1888"0,1 3-480 0,0 2 0 16,0 0 768-16,-1-2 48 0,0-1 16 0,-2 0 0 15,1-3 672-15,-3 2 144 0,0-2 16 0,0 3 16 16,-1 2-816-16,-1 1-160 0,1 0-48 0,-1 4 0 0,1-2-144 0,-3 6-16 16,0 1-16-16,-1 4 0 0,1 2-160 0,-3 1-48 15,0 6 0-15,-3 3 0 0,-1 3-48 0,0 4-16 16,-1 3 0-16,-2 3 0 0,1 7-32 15,-2 4-16-15,0 3 0 0,0 4 0 0,2 2-160 16,-2-1 0-16,1-2 0 0,2 0 0 0,2-2 0 0,-1 4 0 16,1 1 0-16,0 4 0 0,4-2 0 0,1-5 0 15,1-4 0-15,2-7 0 0,2-3 0 0,3-4 0 16,2-2 0-16,1-6 0 0,3-2 0 16,2-4 0-16,4-3 0 0,1-2 128 0,3-2 0 0,1-3-128 15,2-1 192-15,1-6-64 0,2 0-128 0,0-2 0 16,2-2 0-16,1-2 128 0,-1 0-128 0,0-2 0 15,3-2 0-15,-2 2 0 0,2-4 0 0,0-4 0 16,-3 1 0-16,-1-1 0 0,0-2 0 0,0-2 0 0,3-2 0 0,-2-5 0 16,-1 1 0-16,0-4 128 0,0-5-128 0,-3-2 128 15,-2 2-128-15,-2-9 128 0,0-2-128 0,-4-6 128 16,-3-1 0-16,-2-6 0 0,-4-4 0 0,-1-1 0 16,-2 5-128-16,-3-7 0 0,-3 0 0 0,-2-1 0 15,-1 4-176-15,-1 0 176 0,-2 2-128 0,1 6 128 16,-1 6 0-16,1 2 0 0,-2 3 0 0,-1 3 0 15,1 6 0-15,-1 1-128 0,0 9 128 0,1 0 0 16,1 7-368-16,-1 2 16 0,-1 2 0 0,1 3 0 16,1 4-480-1,-1-1-112-15,0 4-16 0,3-1 0 0,0 2-1376 0,4-1-288 0,2 0-48 0,2-2-7120 16,3 0-1408-16</inkml:trace>
  <inkml:trace contextRef="#ctx0" brushRef="#br0" timeOffset="-913.9">23161 6705 23951 0,'0'-7'2128'0,"1"4"-1696"0,1-1-432 0,2 2 0 0,1-1 800 0,0 2 80 0,2-5 16 0,6-3 0 16,4-1 448-16,2 1 80 0,0 2 32 0,-1 3 0 15,0 6 160-15,0 0 48 0,-4 4 0 0,1 0 0 16,1 1-1024-16,0-1-208 0,0 1-48 0,0 2 0 16,-1-3-384-16,1 0 0 0,0-2 0 0,1 2-11840 15,-4-6-2240-15</inkml:trace>
  <inkml:trace contextRef="#ctx0" brushRef="#br0" timeOffset="3824.17">23984 7137 14735 0,'0'-2'1312'0,"0"1"-1056"16,1-2-256-16,-1 1 0 0,2 1 1280 0,-1-2 208 0,0-1 48 15,0-2 0-15,2-2 288 0,1-2 64 0,-2 2 16 0,0 0 0 16,0 4-784-16,-1-1-160 0,-2 4-16 0,-1-3-16 16,1 4 224-16,-2 1 64 0,0 2 0 0,-1 0 0 15,1 4-288-15,-2-1-48 0,1 4-16 0,-1 4 0 16,0-1-400-16,0 4-80 0,0 4 0 0,1 1-16 16,2 7-160-16,0 1-16 0,2 3-16 0,0 2 0 15,1-3-16-15,0 0 0 0,4 0 0 0,-1 1 0 16,1-3-160-16,0-3 0 0,-2-1 144 0,2-3-144 0,0-1 0 0,0-4 0 15,0 1 0-15,0-7 0 0,0 1 0 0,0-3 0 16,-1-4 0-16,1-3 0 16,-1 0 0-16,1-3 0 0,0-3 0 0,-1-3 0 0,1 0 128 0,-2-4-128 15,0-2 128-15,-2-2-128 0,2-1 0 16,-3-3 0-16,-1-4 0 0,-1-3-192 0,0 3 192 0,-2-4 0 16,1-3 0-16,-4-5-128 0,1 1 128 0,-1 1 0 15,-1-2 0-15,0 5-128 0,0 1 128 0,0 5 0 16,1 5 0-16,-1 3 0 0,0 5 0 0,0 3-160 15,-1 4 160-15,-1 1 0 0,2 2-368 0,0 5 48 16,-1-2 0-16,3 5 0 0,1 1 128 0,2-3 48 16,1 1 0-16,1 2 0 15,2-5-432-15,3 0-96 0,0-4-16 0</inkml:trace>
  <inkml:trace contextRef="#ctx0" brushRef="#br0" timeOffset="5545.37">23216 5560 11055 0,'-6'-4'976'0,"1"-1"-784"0,1 4-192 0,3-2 0 16,0 3 832-16,-2-2 112 0,0 0 16 0,-5-4 16 16,-2 0 784-16,1 0 160 0,0 0 16 0,3 2 16 15,3 4-352-15,1-2-64 0,3 2 0 0,0 0-16 0,3 2-512 16,2 2-112-16,2-2 0 0,-1 2-16 0,3 2-112 0,0-2-32 15,2 0 0-15,0 0 0 16,1 0-80-16,0-1-16 0,4 0 0 0,-1 0 0 0,0 1-128 0,2-1-48 16,2 1 0-16,0-2 0 0,-2 5-240 0,3-5-48 15,-1 2-16-15,0-2 0 0,-2 2 144 0,0-4 16 16,-1 4 16-16,0-2 0 0,-1-2 48 0,1 1 16 16,-1 2 0-16,-2-3 0 0,0 0-192 0,-2 2-32 0,1-2-16 15,-1-2 0-15,-1 2-160 0,0-4 0 16,-1 2 144-16,1-2-144 0,-2 0 0 0,0-1 0 15,-1 2 0-15,1-4 0 0,-1 1 0 0,-2-1 0 16,1-2 0-16,-2 3 0 0,-1 0 0 0,-2-2 0 16,1 2 0-16,-3-2 0 0,0 1 144 0,-4 0-144 0,0 1 192 15,-2 0-192-15,-1-3 256 0,-2 3-64 0,-2 0-16 16,0-1 0-16,-3 1-48 0,1 1-128 0,-2-1 192 0,0 1-64 16,-2 1-128-16,-2-2 160 0,0 3-160 0,1-4 160 15,2 1-160-15,0 0 0 0,0 0 144 0,2-2-144 16,3 2 0-16,1 0 0 0,3-3 0 0,2 2 0 15,2 1-160-15,4 0-96 0,4-1-32 0,4 5-18400 16</inkml:trace>
  <inkml:trace contextRef="#ctx0" brushRef="#br0" timeOffset="6124.56">24651 6439 25791 0,'-5'-3'2304'0,"1"2"-1856"0,2-1-448 0,0 2 0 0,2 0 832 0,0-3 80 0,-2 2 16 0,-1-3 0 16,2-1 688-16,1 2 144 0,4-4 32 0,3 4 0 0,7 0-1088 0,2-1-192 16,6 4-64-16,3 0 0 0,5 0-448 0,2 0 0 15,0 0 0-15,2 0 0 0,0 0-304 0,-2 0 0 16,-1 0 0-16,-3 2 0 16,0 0-384-16,-2-2-80 0,-2 3 0 0,0-3-16 15,-2 1-192-15,-1-2-48 0,1 1 0 0,-2-3-12672 0</inkml:trace>
  <inkml:trace contextRef="#ctx0" brushRef="#br0" timeOffset="6357.32">24695 6618 27647 0,'5'4'2448'0,"1"-2"-1952"0,3 2-496 0,-3-4 0 15,0 4 320-15,4-2-16 0,6 2-16 0,10 0 0 16,11 4-496-16,5-2-112 0,3-2 0 0,-2-1-16 16,0-6 336-16,-3-3-144 0</inkml:trace>
  <inkml:trace contextRef="#ctx0" brushRef="#br0" timeOffset="7190.36">26424 5247 10127 0,'6'-9'896'0,"-2"3"-704"0,-1 0-192 0,1 1 0 0,-1 2 2480 0,-1 1 464 16,1 1 80-16,2-6 32 16,1 1-1424-16,1-4-288 0,1-2-48 0,-2 3-16 15,-3-1 304-15,-3 0 48 0,-1 4 16 0,-4-2 0 16,-2 1-304-16,-3 4-64 0,-4-3-16 0,-2 2 0 16,-2-1-304-16,-5 1-64 0,-2 3-16 0,-4-4 0 0,-2 4-480 15,-1-2-80-15,-3 1-32 0,1 1 0 16,2 1-96-16,-1-3-32 0,1 3 0 0,-1 0 0 0,2 3-160 0,1-2 0 15,2 1 0-15,2 1 128 0,4 1-128 0,1-2 0 16,0 2 0-16,1-1 0 0,4 1 0 0,0 1 0 16,2-1 0-16,2-2 0 0,2 2 0 0,2-2 0 15,2-2 0-15,4 2 0 0,-1-2 0 0,2 2 0 16,1-2 0-16,0 0 0 0,0 0 0 0,1 1 0 16,1 2 0-16,-1-3 0 0,0 2 0 0,-1 2 0 0,0-4 0 15,0 0 128-15,5 22-128 0,-4-9 0 16,3 0 0-16,-2 8 0 0,2 2 0 0,0 5 0 15,-1 3 0-15,0 1 0 0,1-1 0 0,-2 5 0 16,1 5 0-16,-2 1 0 0,0-3 0 0,-1 3 0 16,1 9 0-16,1 5 0 0,-2 4 0 0,-3 1 0 15,-1 4 0-15,-2-2 0 0,-1 4 0 0,-2 0 0 0,0-1 0 0,0 0 0 16,-3 5 0-16,1-2 0 0,0-6 0 16,1-4 0-16,0 2 0 0,2-4 0 0,-2 1 0 0,0 0 0 15,-1 6 0-15,-2-4 0 0,1 0 0 16,0-3 0-16,1-4 0 0,-1-2 0 0,1 0 0 0,0-4 0 15,1 1 0-15,0-6 0 0,2-2 0 0,-1-6 0 16,3-5 0-16,-1-3 0 0,2-2 0 0,0-1 0 16,0-5 0-16,0 2 160 0,0-4-32 0,0 3-128 15,0-3 256-15,0 2-64 0,0 1-16 0,0-2 0 16,0 4-176-16,1-2 0 0,1 3 0 0,0 0 0 0,3-2-128 16,0-1 128-16,4-1-160 0,1-4 160 0,2 1 0 15,3-6 0-15,3 1 0 0,-1-3 160 0,4-1-160 16,1-4 0-16,6 2 0 0,0-3 128 0,4-1-128 0,0-1-224 15,3-2 48-15,-1 2 16 16,0 2-560 0,-3 2-112-16,0 1-32 0,-4-6-10960 0,1 0-2192 0</inkml:trace>
  <inkml:trace contextRef="#ctx0" brushRef="#br0" timeOffset="8489.71">26522 5328 22111 0,'0'0'1968'0,"1"0"-1584"0,0 0-384 0,0 0 0 0,2 0 832 0,-2 0 96 16,1 2 16-16,3 0 0 0,2 2 272 0,-1 2 64 15,1 0 16-15,-1 0 0 0,1 3-912 0,-4 1-176 16,1 3-32-16,0 2-16 0,-2 1 176 0,-1 4 48 0,-1 1 0 16,0 5 0-16,-1-1 64 0,0 3 0 0,-2 2 16 0,-2 3 0 15,1 0-80-15,-1-3 0 0,0 3-16 16,0-1 0-16,0-1-48 0,-1-5 0 15,2-2 0-15,0 1 0 0,0-3 32 0,1 1 0 16,-2-1 0-16,1 0 0 0,0-3-48 0,1-2-16 0,0 2 0 0,-1-1 0 16,3-2-288-16,0-3 160 0,1-1-160 0,0-5 128 15,2-1-128-15,0-1 0 0,1-1 0 0,1-4 0 16,0-4 0-16,1-2 0 0,1 0 0 0,0-6 0 0,0-3-176 16,1-1 48-16,0-3 0 0,-1-1 0 15,0-4 0-15,0 0 0 0,2 0 0 0,-1-2 0 16,2 5 128-16,1 1-192 0,-1 5 192 0,-1 3-192 15,2 2 192-15,0 3-128 0,1 4 128 16,1 0-128-16,1 3 128 0,2 3 0 0,2 0 0 0,0 2 0 16,2 3 0-16,1-2 0 0,-1 0 0 0,-1-2 0 0,-1 1 0 15,-1 0 0-15,-1 1 0 0,0 0-128 0,-3 0 128 0,-1 1 0 16,0-1 0-16,-2 0 0 16,0 3 0-16,-2-3 0 0,1 1 0 0,-1 2 0 0,0 1 0 0,1 0 0 15,-2-1 0-15,0 4 0 0,-1-5 0 0,-1 2 0 0,-2 0 0 16,0 0 0-16,-2-1 0 15,-3-2 0-15,1 2 0 0,-5 0 0 0,1-2 0 16,-1-1 0-16,-3 3 0 0,0-3 128 0,0-2 192 0,-3 2 64 16,-7 0 0-16,-5 0 0 0,-6 0-192 0,-5 1-16 15,-2 0-16-15,-3-1 0 0,-1 0-160 0,0-2 0 16,-1 1 0-16,2-1 0 0,1-1 192 0,1 0-64 16,0 1 0-16,4-4 0 0,4 0-384 0,3-3-64 15</inkml:trace>
  <inkml:trace contextRef="#ctx0" brushRef="#br0" timeOffset="9723.16">26365 6919 23039 0,'-2'-3'2048'0,"1"-1"-1648"15,1 2-400-15,1-1 0 0,1 2 1120 0,-1 1 144 16,0-3 16-16,0-4 16 0,2 2 688 0,-1-1 128 0,1 2 16 15,-1 1 16-15,1 3-592 0,-2 0-112 16,0 1-32-16,0 4 0 0,-1-1-816 0,2 4-160 0,-1 0-48 0,0 4 0 16,0 0-192-16,0 1-32 0,2 3-16 0,-2 0 0 15,2 3-16-15,-1-1 0 0,1 2 0 0,-1 2 0 16,1 7 16-16,-2 1 0 0,1 3 0 0,-2-2 0 16,0 3 112-16,-1 0 32 0,0-1 0 0,0-5 0 0,-2 1-16 0,2-3 0 15,1-5 0-15,0-1 0 16,1-4-64-16,2-4-16 0,-1-2 0 0,2-4 0 15,-2 0 16-15,2-3 0 0,1-2 0 16,1-2 0-16,1-5-32 0,1-4-16 0,2-3 0 0,1-4 0 0,1 0-160 0,1-6 0 16,0-1 144-16,1-2-144 15,-1-3 0-15,1 1 0 0,0-1 0 0,-2 2-192 0,0 5 192 16,-2 6-160-16,0 2 160 0,-2 6-160 0,-1 5 160 0,-2 3 0 16,-1 5-144-16,-1 3 144 0,1 1 0 15,0 6-144-15,-1-1 144 0,2 3 0 0,3-1-176 0,-2 2 176 16,3 0-160-16,-2 1 160 0,2-4 0 0,1 1 0 15,0-4 0-15,1 2 0 0,0-2 0 16,0-2 0-16,0-4 0 0,-1 3 0 0,-1-3 0 16,-2 1 0-16,0-1 0 0,0 1 0 0,-2-4 0 0,0 2 0 15,-2-1 0-15,2 2 0 0,-1-2 0 0,0-2 0 16,-1 2 144-16,0-4-144 0,1 3 272 0,-2-2-32 0,0-1-16 0,2 0 0 16,0 0-96-16,0-1 0 15,-1-4-128-15,2 1 192 0,-1-2 80 0,0-2 16 16,1 0 0-16,0-5 0 0,-1 0-32 0,1-2-16 0,2-1 0 15,-1-7 0-15,1 1-112 0,1-5-128 0,-1-3 176 16,-1 2-176-16,0-1 0 0,1-3 0 0,-1-5 0 16,0-1 0-1,-1-3-688-15,0 4-144 0,0 5-16 0,0 0-16 16,0 4-336-16,1 6-64 0,-1 6-16 0,1 4-18304 0</inkml:trace>
  <inkml:trace contextRef="#ctx0" brushRef="#br0" timeOffset="10329.13">27351 7731 39615 0,'-10'22'3520'0,"3"-4"-2816"0,3-6-560 0,3-3-144 0,0-3 192 16,-2 4 0-16,-4 9 0 0,-4 15 0 0,-4 8-848 0,0 1-176 0,1-7-16 0,1-5-16 16,2-9-3888-16,1-2-784 0,0-3-160 0,-1-7-16 0</inkml:trace>
  <inkml:trace contextRef="#ctx0" brushRef="#br0" timeOffset="11294.93">27511 5159 22111 0,'5'2'1968'0,"0"-2"-1584"0,0 0-384 0,-3 0 0 0,1 0 1152 0,0 0 128 15,5 0 48-15,3 0 0 0,7 0 272 0,5 0 48 0,3-2 16 0,1 2 0 16,1-1-1040-16,1 1-208 15,-1 1-32-15,2 1-16 0,-1 1-240 0,2 2-128 16,0 0 128-16,1 1-128 0,4 4 416 0,-2-3 16 0,-2 2 0 0,2 0 0 16,4 2-208-16,0 1-32 0,0 0-16 0,-2 3 0 15,-1-2-176-15,-4 0 0 16,-4 1 0-16,-4-3 0 0,-3 1 0 0,-4-4 0 0,-1 0 128 0,-4-1-128 16,0-4 320-16,-1 1 48 0,-1 0 0 0,0-3 0 0,-2 0 128 15,0-1 16-15,0 0 16 0,-3-1 0 16,1 2-368-16,-1 2-160 0,0-3 128 0,-3 3-128 15,0 0 0-15,-1 1 0 0,0-1 128 16,-1 2-128-16,0 3 0 0,0 0 0 0,-2 2 0 0,1 3 0 16,-1-1 0-16,-1 5 128 0,1 4-128 0,-2 2 128 15,0-1-128-15,0 6 0 0,-1 3 0 0,-2 4 0 0,1 4 0 16,-1 7 0-16,1 2 0 0,1 3 0 16,0 0 0-16,0 2 0 0,1 4 0 0,-2-3 0 0,2-3 0 0,-1 6 0 15,1 6 0-15,-2 2 0 16,1 2-384-16,-4-3-96 0,0 4-32 0,0-7 0 15,3-4 64-15,-2 1 0 16,0 5 0-16,2 3 0 0,-1-1 224 0,1-4 48 0,1-4 16 0,0-4 0 0,1 1 160 16,0-3 176-16,0 0-48 0,1-4 0 0,3 1 128 0,0-1 0 15,2 0 16-15,0-1 0 0,2-1-64 0,0-5-16 16,0 1 0-16,0-2 0 0,0 0 0 0,-1-3-16 16,0 1 0-16,-2-3 0 0,0 1 48 0,-3-3 16 0,1 0 0 15,-3-3 0-15,0-5-48 0,-1-1-16 16,-1-2 0-16,0-4 0 0,1-1 0 0,0-1 0 15,-2-5 0-15,1-4 0 0,-1-2-176 0,1-2 128 0,1-2-128 16,-2-2 128-16,2 0 0 0,0-4-128 0,0 1 192 16,0 0-64-16,-2-1-128 0,1 1 0 15,-1 1 0 1,1 2 0-16,-2 1 0 0,2-2 128 0,-3 3-128 0,1-2 0 0,-1 2 0 0,1 0 0 16,-3 2 0-16,3-2 0 0,0 0 0 0,-2 3 0 0,2-3 0 15,2 0 0-15,1 0 0 0,-1 0 0 0,2-3-160 0,2 3 160 31,0-3-640-31,2-1-48 0,1-2 0 16,0-1 0-16,2-2-1488 0,2 0-288 0</inkml:trace>
  <inkml:trace contextRef="#ctx0" brushRef="#br0" timeOffset="14455.72">27103 7652 19343 0,'0'-3'1728'0,"0"3"-1392"0,0 0-336 0,0-2 0 0,1 2 400 0,-1 0 16 0,1 0 0 0,-1-1 0 16,3-2 160-16,-2 1 48 0,3 1 0 0,-4 1 0 15,0 0-496-15,0 0-128 0,0 0 0 0,0 0 0 16,18-7 0-16,-15 5 0 0,-2 2 0 0,-1 0 128 0,1 2 992 16,-2 0 208-16,-2 0 32 0,0 2 16 15,-2 1 416-15,-3 2 96 0,0 3 16 0,-3 5 0 16,-2 1-800-16,-2 5-144 0,-1 5-48 0,-2 2 0 15,0 3-448-15,-1 1-80 0,1-3-32 0,1-1 0 0,1-2 32 16,1-1 0-16,4-3 0 0,1 1 0 0,3-5-384 16,0-2 0-16,4-3 0 0,2-4-12064 15,2-2-2480-15</inkml:trace>
  <inkml:trace contextRef="#ctx0" brushRef="#br0" timeOffset="15332.57">27575 6000 12895 0,'-5'-1'1152'0,"1"1"-928"0,2 0-224 0,2 0 0 0,0 0 960 0,0-3 160 0,-3 3 32 0,1-2 0 0,0 0-768 0,-1 0-128 16,1-2-48-16,-1-1 0 15,3 2 288-15,1-1 48 0,2 0 16 0,-2 2 0 0,2-2 944 0,-1 1 192 16,2 1 32-16,-3 1 16 0,1 1 320 0,0 0 64 16,-1 0 16-16,0 1 0 0,0 1-640 0,-1 5-128 15,-1-1-32-15,0 4 0 0,-3 5-768 0,0-2-144 16,-2 8-48-16,-1-1 0 0,-3 2-384 0,0 4 0 15,-2 1 0-15,-3 2 0 0,1-3 0 0,1-1 0 16,-1-3 0-16,0 0 0 0,2-3 0 0,1-3 0 16,1 0 0-16,3-4-11808 15,1-4-2400-15</inkml:trace>
  <inkml:trace contextRef="#ctx0" brushRef="#br0" timeOffset="18356.5">23634 12565 35935 0,'-6'-3'3200'0,"1"2"-2560"0,3 1-512 0,0 0-128 0,2-1-256 0,-2 0-80 15,-2 1-16-15,-2-4 0 16,-3 2-400-16,-1-2-80 0,2-2 0 0,0 3-16 16,2-1 384-16,0 2 80 0,0 1 0 0,0 1 16 0,1 1 368 0,1 1 0 15,-1 5 128-15,0-1-128 0,-1 5 624 0,-2 4 32 0,0 5 16 0,-3 7 0 16,-2 5 96-16,-1 6 0 16,-4 12 16-16,-2 2 0 0,2 3-160 0,-2 3-48 0,0 4 0 15,3 1 0-15,2 2-48 0,4-5-16 0,4 0 0 16,2-4 0-16,5-5-256 0,2-4-48 0,3-2-16 0,1-5 0 15,3-1-32-15,1-5-16 0,3 1 0 0,0-7 0 16,-1-3-144-16,0-3 128 0,1-2-128 16,-2-5 128-16,1-1-128 0,-1-6 0 0,1-1 0 15,-1-4 0-15,-3-3 176 0,2-2-48 0,-1-2-128 0,0-5 192 0,0 2 0 16,0-9-16-16,0-3 0 0,1-3 0 0,0-5 16 0,-1-5 0 16,3-4 0-16,-1-5 0 15,-1-6-48-15,0-4 0 0,1-3 0 0,-3-3 0 16,2-2-144-16,0-2 0 0,-1-1 0 0,1 4 128 15,-2 5-128-15,0 2 0 0,-2 7 0 0,-2 1 128 16,-1 4-128-16,0 3 0 0,-2-1 0 0,-1 5-176 0,0 0-80 16,0 5-32-16,-2 2 0 0,-1 5 0 15,-1 4-256-15,-1 0-48 0,-1 5-16 0,-1 1 0 16,-1 3-688-16,-1 0-144 0,-1 1-32 16,0 0-9568-16,-1 4-1920 0</inkml:trace>
  <inkml:trace contextRef="#ctx0" brushRef="#br0" timeOffset="18689.84">23457 13052 43311 0,'-10'12'1920'0,"3"-5"384"0,1-1-1840 0,3 0-464 15,3-5 0-15,0 2 0 0,2-3 0 0,0 2 0 0,1 3 0 0,0 1 0 16,2 1-144-16,1-1-80 0,3-4-16 0,0 1 0 15,1-3 96-15,0 0 16 0,2-3 0 0,0-1 0 16,3-2-256-16,0 0-32 0,1 0-16 16,1 0-17776-16</inkml:trace>
  <inkml:trace contextRef="#ctx0" brushRef="#br0" timeOffset="19207.04">23964 13646 41471 0,'-3'1'1840'0,"-1"-2"368"0,0-4-1760 0,2 1-448 0,2 0 0 0,1 2 0 0,-1-2 0 0,2-2 0 15,3-4-144-15,2-6 144 16,1 1-256-16,3-3 48 0,3 2 16 0,0 2 0 15,0 2-320-15,1 2-64 16,0 1-16-16,0 3 0 0,-1 2-144 0,-2 0-32 0,0 4 0 16,-2 2 0-16,-1 4 112 0,-2-2 16 0,-2 4 0 0,0-2 0 0,-2 4 640 0,-1 0 320 15,-2 5-16-15,0 7-16 0,-2 3 752 0,-1 1 160 16,-1 2 16-16,-1 1 16 0,1 2-432 0,-3 1-96 16,2 0 0-16,2-1-16 0,0-3-352 15,2-4-64-15,1-3-16 0,0 1 0 0,2 7-256 0,3-5 0 0,0 2 0 16,2-3 0-16,2-4 0 0,1-1 0 0,0-2 0 15,1-4 0-15,0-2 0 0,1-3 0 16,0-2-176-16,0-1 176 0,-1-1-256 0,1-3 48 16,-1 0 16-16,0-3 0 15,-1-1-512-15,-2-2-80 0,2-2-32 0,-2-2-10864 16,0 0-2176-16</inkml:trace>
  <inkml:trace contextRef="#ctx0" brushRef="#br0" timeOffset="19872.97">23345 12315 37775 0,'-5'4'3360'0,"4"-4"-2688"16,1 2-544-16,1-2-128 0,0 0 0 0,2 0 0 15,-1 0 0-15,2 0 0 0,2 0-208 0,3-2-80 0,2-2-16 0,1-1 0 31,0 1-208-31,2 1-64 0,0 0 0 0,1 2 0 0,-1-1 240 0,2 2 32 0,2 0 16 16,-1 0 0-16,2 2 432 0,-1 2 96 0,3-2 16 16,1 2 0-16,1-2 464 0,-1 2 112 15,1 0 0-15,1-4 16 0,-1 2-384 0,1-4-80 0,-1 2 0 16,-2-4-16-16,0 0-240 0,-1-1-128 0,-2-1 160 0,0-1-160 16,-2-2 144-16,-2 2-144 0,-1-2 128 15,0 0-128-15,-3 2 192 0,-2-3-32 0,-1 4-16 0,-3-4 0 16,0 4 16-16,-3-3 0 0,1-1 0 0,-4 2 0 15,1 0 0-15,-1-3 0 0,-2 1 0 0,-1 0 0 16,0 0-32-16,-1 1-128 0,-2 0 192 0,1-1-64 0,-2 1-128 16,0 2 0-16,-3-2 144 0,0 2-144 0,0 1 0 15,-1-1 0-15,1 1 0 0,-2 0 0 0,2 2 0 0,-2-2-240 16,3 4 48-16,0-4 0 16,4 2-832-16,-1-2-144 0,3 2-48 15,4-1-15760-15</inkml:trace>
  <inkml:trace contextRef="#ctx0" brushRef="#br0" timeOffset="20724.44">24852 12912 27647 0,'-6'4'2448'0,"0"-1"-1952"0,2-2-496 0,4-1 0 0,0 0 144 16,-1 2-144-16,-2-2 128 0,-2 3-128 0,1 0 1024 0,0 1 128 15,4-4 32-15,1 0 0 0,3 0-96 0,3 0-32 16,3-2 0-16,2-2 0 0,3 0-352 0,4 1-64 16,3 0 0-16,2 1-16 0,2 0-624 0,1 2 0 15,1-2 0-15,1 2-192 16,0 0-1328-16,0 0-272 0,-1 2-48 0,1-2-8256 16,-3 2-1648-16</inkml:trace>
  <inkml:trace contextRef="#ctx0" brushRef="#br0" timeOffset="21011">24886 13036 21183 0,'-8'10'1888'0,"2"-1"-1504"0,2-3-384 0,3-1 0 16,1 0 1792-16,1-4 304 0,2 1 48 0,-1 5 16 16,3-1-1584-16,4 6-320 0,2 0-64 0,1 0-16 15,3 0 1152-15,1-1 224 0,0-1 48 0,3-3 16 16,1 0-320-16,1-2-64 0,1-5-16 0,1 0 0 16,3-3-704-16,0-3-160 0,3 2-32 0,-1-4 0 15,4 0-592-15,-1-3-128 0,0 1-32 0,-1 3-17344 16</inkml:trace>
  <inkml:trace contextRef="#ctx0" brushRef="#br0" timeOffset="22192.55">26436 11344 37775 0,'-7'-2'3360'15,"1"-4"-2688"-15,3 2-544 0,3 0-128 0,0 2-1408 16,-1-4-320-16,-4-4-64 0,-1-6-16 16,-4-7-496-16,-1-5-80 0,0 0-32 0,0 0 0 15,-1 6 160-15,1 2 16 0,-1 2 16 0,1 2 0 0,-3 3 1840 0,2 5 384 0,-1 4 0 0,0 0 0 16,0 4 1712-16,0 1 272 0,0 4 48 0,0 3 16 0,-1 2-48 16,1 1 0-16,0 5 0 0,2 2 0 0,1 2-576 15,3 3-112-15,2-2-32 0,1 4 0 0,3 4-608 0,0-1-128 16,2 3-32-16,0 1 0 0,2 1-160 15,-1 4-32-15,2 1-16 0,0-7 0 0,-3-3-304 0,1 8 160 16,1 8-160-16,-1 12 128 0,1 5-128 0,-3 3 0 16,-2 2 0-16,1 3 0 0,-4 7 0 0,-1 3 0 15,1 6 0-15,-3 0 0 0,-1 2 0 0,0 1-144 16,1-5 144-16,-1-2-208 0,0-4 208 0,2-2-192 16,-1-2 192-16,1-4-192 0,1-5 448 0,-2 0 112 15,2 4 16-15,0-5 0 0,2-3-32 0,1-5 0 0,0-2 0 16,2-2 0-16,1-4-224 0,0-3-128 15,0 5 128-15,1-6-128 0,2-2 0 0,-1-1 0 16,2 0 0-16,-1 0-128 0,2-6 128 0,-1-2-128 0,1-2 128 16,-1-3-128-16,-2 2 128 0,1-6 0 0,-2 1 0 15,0-5-128-15,0 0 272 0,-2 0 64 0,0-6 16 0,-1-1 0 16,-2-2 64-16,1-1 16 0,0-5 0 0,0-1 0 0,-1 0-176 16,1-3-128-16,0 2 192 0,-2-4-192 0,2 2 144 15,-2-4-144-15,1 4 0 0,0-2 144 16,1-2-16-16,-4 2 0 0,4-5 0 0,-2 4 0 15,1-4 32-15,0 4 0 0,2 0 0 0,-1 1 0 16,1 1-160-16,-2 1 0 0,2 1 0 0,-1 1 0 16,-1 1 0-16,1 0 0 0,0 4-192 0,1-1 192 15,-1 0-192-15,2 4 192 0,0-4-192 0,2 2 192 16,-1 0 0-16,3 1 128 0,-1-4 32 0,2 3 0 16,1-1 16-16,0-4 0 0,1 2 0 0,0 0 0 0,4 0-176 15,1-1 0-15,1 0 144 0,3-2-144 0,1 2 0 0,3-2 0 16,3 4 0-16,2-4 0 0,2 0-176 0,1-4-48 15,1 2-16-15,1-2 0 16,-1-1-368 0,-3-2-80-16,-4 1-16 0,-3-2-17216 0</inkml:trace>
  <inkml:trace contextRef="#ctx0" brushRef="#br0" timeOffset="23266.9">27045 11088 7359 0,'1'-8'656'0,"0"0"-528"0,0 3-128 0,-1 4 0 0,0-1 1152 0,0-1 208 0,2-1 48 0,-1-5 0 16,0-1 1264-16,2 1 256 0,-2 2 48 0,1 2 16 15,1 5-576-15,-1 2-112 0,2 4-32 0,0 1 0 16,1 5-848-16,-1 1-160 0,3 2-48 0,0 3 0 0,0 3-176 0,1 1-32 16,-1 3-16-16,1 3 0 0,-2 4-480 0,0 0-80 15,-1-1-32-15,-1 4 0 16,1 4-208-16,-3 5-32 0,2-2-16 0,-3 1 0 0,-1-1 0 15,-1-1 0-15,0-1 0 0,1-2 0 0,-3-4 16 16,-1 1 0-16,2-2 0 0,-3-4 0 0,3-2 48 16,-2-5 16-16,3-3 0 0,-1-7 0 0,4 2-48 15,0-5-16-15,1-3 0 0,0-3 0 0,1-3-32 0,0-3-128 16,1 0 192-16,-2-3-64 0,1 0-128 0,0-4 0 16,-2-2 0-16,1-2 0 0,-1-1 0 0,1-5 0 15,-2-1 0-15,1-3 0 0,0-2 0 0,0-3 0 16,1 3 0-16,0-2 0 0,1-1 0 0,2 5 0 15,0 1 0-15,2 4 0 0,0 4 0 0,2 1 0 16,1 6 0-16,2-1 0 0,2 4 0 0,0-1 0 16,-1 3 0-16,2-3 0 0,3 2-208 0,1-2 80 15,1 2 128-15,0 2-208 0,0 0-32 0,-1 0 0 16,1 4 0-16,-3 0 0 0,-2 2 48 0,0-1 16 0,0 6 0 16,-1-3 0-16,0 3 32 0,-3 1 0 0,0 2 0 15,-3 2 0-15,-2 2 144 0,-2-1-128 0,-2 1 128 16,-1-3-128-16,-2 2 128 0,-2 1 128 0,0-2-128 0,-3 1 176 15,0 1 128-15,-2-4 16 0,-2 2 16 0,-2-3 0 16,-2 1 32-16,-3-2 0 0,-1 3 0 0,-3-6 0 0,-1 2-112 16,-4 1-32-16,2-4 0 0,-1 0 0 0,0 0-224 15,-2 0 0-15,0-2 0 0,1-2 0 16,-1 0 0-16,-1 0 0 0,2-1 0 0,0 1 0 16,2 1-464-16,-1-1-96 0,3 0-16 0,2 1 0 15,1-2-400 1,2 1-96-16,5 4-16 0,1 1-10960 0,2-4-2208 0</inkml:trace>
  <inkml:trace contextRef="#ctx0" brushRef="#br0" timeOffset="24595.34">27908 11813 20271 0,'0'-2'1792'0,"1"0"-1424"16,0-1-368-16,0 0 0 0,1 3 704 0,-1-4 80 0,1 2 16 0,2-4 0 15,2-4 448-15,0 0 96 0,2 1 0 16,-2 1 16-16,0 0 464 0,2 0 96 0,-2 1 0 0,1 1 16 16,1 3-368-16,-1-1-80 0,2 0-16 0,-2-1 0 15,1 1-816-15,-2 2-160 0,1 1-48 0,1-2 0 16,-2 0-224-16,1 3-48 0,-1-3-16 0,1 3 0 16,-1-1-160-16,0 2 0 0,-1 2 0 0,0-2 0 15,0 4 144-15,0-2-144 0,-2 1 160 0,1 2-160 16,0 3 144-16,-2 1-144 0,1 0 128 0,-2 2-128 0,-1 1 0 15,-1 0 0-15,0 2 0 0,-3-1-176 16,0 0 32-16,0 0 0 0,-1 1 0 0,1-2 0 16,-3 2 144-16,2-2-160 0,-1 0 160 0,-1 2-160 15,-1-3 160-15,1 2-192 0,-2 1 192 0,-1-1-192 0,-1-2 32 0,0 1 0 16,-2 2 0-16,0-1 0 0,0 1-48 16,0-3-16-16,2 0 0 0,0-2 0 0,1-3 224 15,3 0 0-15,0-2 0 0,5-1 160 0,0-2 96 16,0-2 0-16,4 4 16 0,-1-2 0 0,2 0-272 0,1 1 160 15,2 2-160-15,1 1 128 0,1 1-128 0,2-1 192 16,2 1-192-16,1-3 192 0,3 2-192 0,0-1 128 16,1-1-128-16,2-1 128 0,1 0-128 0,1-2 0 15,0-1-192-15,1-1 192 16,0 1-496-16,-2-3 32 0,0 1 0 0,-2 1-17712 0</inkml:trace>
  <inkml:trace contextRef="#ctx0" brushRef="#br0" timeOffset="28349.76">26902 13137 32255 0,'3'-2'2864'0,"-2"1"-2288"0,0-2-576 0,1 3 0 0,-1-2 480 16,0 1-16-16,2-3 0 0,1-1 0 0,1-1 400 0,0-2 80 16,0 2 16-16,-1 0 0 0,1 0-192 0,-3 2-16 15,2 2-16-15,0-1 0 0,-2 3-192 0,1 3-32 16,3 0-16-16,0 6 0 0,3 3-144 0,-1 4-32 16,1 7 0-16,1-1 0 0,1 3-192 0,0 4-128 15,-1 5 160-15,0 0-160 0,-1 0 0 0,-1-1 0 16,0-1 0-16,-1-3 0 0,1-1 0 0,-2-2 0 15,-1-1 0-15,1-5 0 0,-1 1 0 0,0-5 0 16,-1-1 0-16,1-4 0 0,-1 0 0 0,1-5 0 16,0-2 0-16,2-4 0 0,-1 0 128 0,1-7 48 15,1 1 0-15,0-4 0 0,1-4-32 0,0-4 0 16,0 0 0-16,1-1 0 0,0-3-144 0,-1 0-144 0,1-1 144 0,-2 1-208 16,1 5 0-16,-2 3 0 0,1 4 0 0,-2 0 0 15,-2 5 16-15,1 5 16 0,-2 5 0 16,1 3 0-16,-1 2 176 0,-1 5-160 0,1-3 160 15,-1 2-160-15,3-2 160 0,-3 0 0 0,3 2 0 0,0-2 0 0,0-1 0 16,1-1 0-16,1 0 0 0,0-4 0 0,1 1 0 16,-1-1 0-16,0-5 0 0,1 1 0 0,0 1 144 0,0-6-144 15,-1 3 192-15,1 0-192 16,-1-3 256-16,-1 0-48 0,0 0-16 0,-1-2 0 16,2 0-64-16,-2 0-128 0,-2 1 176 0,0-2-176 15,-1-3 256-15,1 2-48 0,-1-3-16 0,1-1 0 0,-2 0 80 16,0-4 16-16,2-1 0 0,-1-4 0 15,1-1-48-15,-1-1-16 0,2-3 0 0,1-1 0 0,0 1-224 16,0-3 144-16,1-4-144 0,0 1 128 0,0 5-128 16,2-3 0-16,-1 5 0 0,0-2 0 0,1 0-272 0,-1 1-96 15,2 3-16-15,-3 3 0 16,0 5-512-16,-1 3-96 0</inkml:trace>
  <inkml:trace contextRef="#ctx0" brushRef="#br0" timeOffset="28910.75">27707 13503 21183 0,'-3'0'1888'0,"0"-2"-1504"15,2 2-384-15,2 0 0 0,-1 0 2576 0,1-2 448 0,1 0 96 0,-2 0 16 0,2-2-848 0,3-2-176 16,1 0-16-16,3 2-16 0,1-2-1344 0,1 0-272 16,1 2-48-16,2 1-16 0,1 0-144 0,-3 0-48 15,2 3 0-15,-3 0 0 0,0 3-208 0,-1 0 128 16,-1 0-128-16,-3 4 0 0,-1 0 0 0,-3-1 0 16,-1 2 0-16,-1 2 0 0,-2 3 0 0,-2-2 0 15,-1 1-192-15,0-1 192 0,-2 3 0 0,-2-2-128 16,-1 1 128-16,-1-1 0 0,-1 2 0 0,-2-2-128 15,-1 0 128-15,1 4 0 0,-1 0-192 0,-1-1 192 16,2 1-192-16,2 2 192 0,1-1-192 0,1-1 64 16,1 0 128-16,3-3-208 0,1-1 208 0,2-2 0 15,2 0 0-15,2-2 0 0,2 0 0 0,1 0 0 16,1 0-128-16,-1 0 128 0,3-1 0 0,0 3 0 0,-1-4 0 16,3 1 0-16,0 2 0 0,0-1 0 0,3 2 0 15,0-3 0-15,0 0 0 0,1-1 0 0,0-1 0 16,0-1 0-16,-1 0-192 0,3-2-112 0,0-1-16 15,0 2 0 1,1-3-1408-16,0 2-304 0,0-4-48 0,0 2-13520 0</inkml:trace>
  <inkml:trace contextRef="#ctx0" brushRef="#br0" timeOffset="29397.67">28176 13627 36863 0,'-5'8'3264'0,"1"0"-2608"0,2-2-528 0,2-2-128 16,2 2 768-16,0 0 128 0,-1 9 32 0,0 5 0 16,2 9-528-16,0 1-96 0,3 3-32 0,2-4 0 15,1-2-272-15,-1-2 0 0,1-3 0 0,0-2 0 16,-1-1-320-16,-2-3-128 15,2-3-32-15,-2 0-17344 0</inkml:trace>
  <inkml:trace contextRef="#ctx0" brushRef="#br0" timeOffset="30623.75">28416 11127 24879 0,'-16'3'2208'0,"4"0"-1760"0,0-2-448 0,4-1 0 0,3 0 3456 0,1 0 624 15,0 0 112-15,-2-1 32 0,-4 1-2832 0,-2-3-560 0,1 2-128 0,2-5 0 16,5 4-240-16,4-5-32 16,4 4-16-16,4-4 0 0,1 4-416 0,5 0 0 15,2 3 0-15,4 0 0 0,3 3 0 0,3 0 128 0,5 4-128 0,3-4 0 16,-2 1-224-16,4 1-128 0,6-1-32 0,3-1 0 15,5 0 64-15,-1-2 0 0,1 2 0 0,-6-3 0 16,-3 2 320-16,-4-2-176 0,-1 0 176 16,-4 0-128-16,-2 0 128 0,-4-2 0 0,-3-1 0 0,-2-1 0 15,-2 3 144-15,-2-4 16 0,-2 2 0 0,-4 0 0 16,-1 2 48-16,-2-2 16 0,-3 1 0 0,-3 1 0 16,0 1-224-16,-2 0 176 0,0 1-176 0,-2 1 160 15,-2 2-160-15,-1 5 0 0,-1 3 0 0,0 4 0 0,-3 6 0 16,1 4 0-16,-2 11 0 0,1 2 0 15,0 5 0-15,2 6-144 0,-2 1 144 0,2 0 0 16,2 5 0-16,-1 1 0 0,2 4 0 0,0 2 0 16,1-3 0-16,-1 1 0 0,0 4 0 0,1 1 0 15,0 1 0-15,2 3 0 0,-2 3 160 0,1 1-32 0,2-7-128 16,0 2 0-16,1 4 0 0,0 3 0 0,3-3 0 0,0-3 0 16,1-4 0-16,1-2 0 0,1-1 0 0,1 0 0 15,0 0-128-15,0 0 128 0,2 0 0 0,1-2 0 16,-1-4 0-16,0-4 0 0,-3-2 0 15,1-1 0-15,0 1 0 0,1-3 0 0,-2 2 0 0,-2-6 144 16,1-3-16-16,-2-3-128 0,-1-3 256 0,-1 0-64 16,1-4-16-16,-3-5 0 0,1-2-32 0,0-4 0 15,0 0 0-15,0-3 0 0,1-1-144 0,-1-3 0 16,0-3 144-16,-1-1-144 0,1-2 128 0,2-1-128 0,-2 1 128 16,2-1-128-16,-1 1 0 0,1 1 0 15,-1-2 0-15,-1 1 0 0,2-1 0 0,-2 0 0 0,0 1 0 0,-1 0 128 16,0-1-128-16,0 2 0 0,-1-3 0 15,0 2 0-15,-2-1 0 0,1 2 0 0,-2-1 0 0,2-4 0 16,-2 3 176-16,0-2 16 0,0 2 0 0,1-1 0 16,-1 0-32-16,0 0 0 0,2 1 0 15,1-2 0-15,-1 0 160 0,1 2 16 0,0 0 16 0,0 0 0 16,1 1-48-16,0-1-16 0,0 0 0 0,-2 0 0 0,2 0 0 0,-1 0 0 16,0 2 0-16,-2-2 0 15,1 0 32-15,0-2 16 0,-2 1 0 0,-1 0 0 16,-1 0 48-16,0-2 16 0,-3 4 0 0,0-5 0 15,-1 2 144-15,-1-2 32 0,1-2 0 0,-1 2 0 16,-2-4 128-16,-1 2 48 0,-1 0 0 0,-1-5 0 0,-1 2-192 16,-2-4-48-16,1 4 0 0,-1-6 0 0,2 3-368 0,-1-1-144 15,1 0 0-15,2-1 0 0,2 1 0 0,-1 1 0 16,3 0 0-16,0 1 0 16,-2-1-768-16,2 0-160 0,-1 0-32 0,-3-1 0 15,0 1-1056-15,-1-2-224 0</inkml:trace>
  <inkml:trace contextRef="#ctx0" brushRef="#br0" timeOffset="33722.78">24013 16011 26719 0,'-2'-3'2368'0,"2"-4"-1888"0,0 5-480 0,0 1 0 16,0-2 1808-16,2-1 272 0,-2 0 48 0,0-4 16 0,1-2-1008 0,-1-2-208 15,-1 2-32-15,-3 4-16 0,0 1-16 0,-6 4 0 16,-1 2 0-16,-2 4 0 0,-5 5-544 0,0 2-96 0,-5 4-32 15,0 6 0-15,-2 4 48 0,-1 5 0 0,2 4 0 16,0 6 0-16,2 4 16 0,1 5 0 16,2 4 0-16,3 3 0 0,3-1-112 0,1 4-16 0,4 4 0 15,2-1 0-15,1 0-128 0,1 3 0 16,1 1 0-16,2-4 0 0,1-3 0 0,0-2 0 0,1-1 0 0,1-2 0 0,1 1 0 16,1 0 0-16,1-3 0 0,1-5 128 15,2-6-128-15,-2-7 160 0,2-4-160 0,0-9 160 16,1-4-160-16,-2-2 160 0,0-3-160 0,1-3 160 15,-1-4-16-15,1-4 0 0,-1 0 0 16,0-4 0-16,2 0-16 0,-1-2-128 0,0-4 192 16,1-2-64-16,2-5 128 0,1-3 32 0,1 0 0 0,2-7 0 15,1-1-80-15,1-6-16 0,1-3 0 0,2-5 0 0,1-5 48 0,2-2 0 16,0 0 0-16,1-7 0 0,0-3-240 0,0 0 0 16,-1-2 0-16,-4 2 0 0,-2-3-128 15,-5 2 128-15,-2-5-192 0,-6 0 192 0,-1 3-416 0,-6-4 32 16,-4 1 0-16,-4-3 0 0,-2 0 96 15,-3 2 32-15,0-2 0 0,0 3 0 0,1 3 48 16,0 3 16-16,3 2 0 0,2 8 0 0,3 6 0 16,2 7 0-16,2 5 0 0,3 7 0 15,3 1-208-15,-2 5-48 0,0 4 0 0,2 4 0 16,-1 0-576-16,1 4-112 0</inkml:trace>
  <inkml:trace contextRef="#ctx0" brushRef="#br0" timeOffset="34259.41">23720 16801 36863 0,'-5'3'3264'15,"1"-3"-2608"-15,1-3-528 0,3 3-128 0,0 0 176 0,0-2 0 0,-1 1 0 0,-3 1 0 16,1-3 336-16,0 0 80 15,0-1 16-15,1 4 0 0,1-3-64 0,0 3-16 0,2 0 0 0,0 0 0 16,2 0-144-16,2 3-48 0,1-3 0 0,1 0 0 0,4 1-192 16,1-1-144-1,2-1 192-15,3-2-192 0,0 1 0 0,1-2 0 16,1-2 0-16,1-4 0 0,3 1 0 0,1 2-224 16,-2-2 64-16,3 2 16 0,-1-2-208 0,2 3-32 0,0-3-16 15,-2 5 0 1,-2-3-1632-16,-1 1-320 0</inkml:trace>
  <inkml:trace contextRef="#ctx0" brushRef="#br0" timeOffset="35205.47">24338 17208 34095 0,'-6'-2'3024'0,"2"-1"-2416"0,3 2-480 0,1 1-128 16,0-2-320-16,0-1-96 0,-2-1-16 0,0-2 0 0,-1-1 1104 15,3-2 224-15,2 1 32 0,1 0 16 16,4 2 176-16,1 0 32 0,5 2 16 0,-1-2 0 0,5 1-544 16,1 1-112-16,3 3-32 0,1-1 0 0,1-2-176 0,1 1-48 15,-1 0 0-15,1 4 0 0,-4 1-64 16,-1 1-32-16,1 1 0 0,-1-2 0 0,-3 2-160 0,-3 2 160 16,-1 1-160-16,-5 2 160 0,-1-2-160 0,-2 2 0 15,-2-3 0-15,-3 3 0 0,1-2-144 0,-4 2-64 16,1 1-16-16,-3 0 0 0,-2-2 48 0,-1 0 16 15,-2 0 0-15,-1 2 0 0,0-1 160 0,-2-3-192 16,2-2 192-16,1 2-192 0,-1-2 192 0,4-2 0 16,0-2 0-16,1 2 0 0,2-2-144 0,1 2 0 15,2-2 0-15,1 0 0 16,2 2-304-16,0 0-48 0,3 3-16 0,1-2 0 16,1 4-320-16,1-1-64 0,2 4 0 0,1-3-16 0,-2 2 592 0,2 1 112 0,3 2 16 15,-2 0 16-15,1 1 176 0,-1-1 0 0,2-2 0 0,-2 2 0 16,0 1 128-16,-1-3-128 0,-1 2 128 0,-1-2-128 0,0-3 128 15,-2 2-128-15,0 0 128 0,0-3-128 16,0 1 528-16,-1-1 48 0,0 3 0 0,0-3 0 16,-1 4 0-16,0-4 16 0,1 4 0 15,-2 0 0-15,1 2-256 0,-3 1-48 0,2 3-16 16,-3 0 0-16,1-1-16 0,-2 5-16 0,-2-1 0 0,-2 2 0 0,2 2-48 16,-4-4-16-16,1 2 0 0,-1-1 0 0,-1-1 208 0,-2-3 32 15,1-1 16-15,-4 1 0 0,2 0 112 0,-3-3 32 16,1 2 0-16,-1-2 0 0,1-3-192 15,-5-2-16-15,1 0-16 0,-3-2 0 0,-1-4-352 0,-1-2 0 16,1-5 0-16,-3-2 0 16,1-5-640-16,1-5-208 0,2 1-48 0,-1-8-19456 15</inkml:trace>
  <inkml:trace contextRef="#ctx0" brushRef="#br0" timeOffset="35618.11">25098 16564 24879 0,'-7'12'2208'15,"1"-5"-1760"-15,-1-4-448 0,4 0 0 0,2-3 3776 0,2 0 656 0,0-3 144 0,0 1 32 0,2-2-3632 0,2 0-720 16,2-4-128-16,4 0-128 15,2 2 128-15,0 0-128 0,3 1 0 0,2 4 128 0,0-2-128 0,2 6 128 16,1 0-128-16,0 4 128 0,1-1 112 0,-1 0 16 16,1 0 0-16,1 0 0 0,0 1-80 0,2-1-16 15,0-3 0-15,-2 0 0 0,1 1-160 0,-1-4 0 16,1 0 0-16,-3-4 0 16,0 1-320-16,-1 0-160 0,-1-2-32 0,0-1-18400 15</inkml:trace>
  <inkml:trace contextRef="#ctx0" brushRef="#br0" timeOffset="35910.33">25218 16921 45151 0,'-7'7'2000'0,"3"-5"416"0,2-1-1936 0,0 2-480 0,4-3 0 0,1 0 0 15,4 0-480 1,-1 0-192-16,5 1-32 0,6 1-16 0,5-2-112 0,3 3 0 15,1 1-16-15,1-2 0 0,2 2-2336 0,-1-2-464 0,-1 2-80 16,-1-1-32-16</inkml:trace>
  <inkml:trace contextRef="#ctx0" brushRef="#br0" timeOffset="36630.61">23825 15207 11055 0,'-7'-2'976'0,"3"-2"-784"0,-1 2-192 0,2 2 0 0,2-3 3456 0,0 3 640 16,-1 0 128-16,1 0 16 0,-3 0-1408 0,1 3-272 0,0-3-64 0,2 4-16 16,1 0-1536-16,1 3-304 0,2-1-64 0,0-1-16 15,1 3-560-15,1 1 0 0,0-3 0 0,-1 2 0 0,-1 0 304 0,1-1-48 16,-1 0-16-16,-2-1 0 0,1 0 144 0,-2 1 48 16,2-5 0-16,-1 2 0 0,0-2 0 0,-1-2 0 15,1 0 0-15,-1 0 0 0,2 0-112 0,0 0 0 0,2 0-16 16,1-2 0-1,1-1 16-15,1 2 16 0,3-1 0 0,3-2 0 0,1 1-144 0,6 3-48 16,1-2 0-16,5 2 0 0,8 2-144 0,3 1-176 16,2 3 48-16,2-2 0 0,4-1-80 0,0 0-16 0,0 1 0 15,-2-2 0-15,-1-2 80 0,-5 0 16 16,-2 1 0-16,-6 2 0 0,-3-3 128 0,-2 0 0 16,-3 2 0-16,-5-2-128 0,-2 0 128 0,-4 0 0 15,-3 0 0-15,-1 0 0 0,-3-2 128 0,-1-2 0 0,-2 2 0 16,-2-5 0-16,-1 0 192 0,-3-5 32 0,-1-4 16 15,-1-2 0-15,-1-2 48 0,0-4 16 0,-3-2 0 16,0-3 0-16,0 1-272 0,-1-1-160 0,1 5 192 16,0-2-192-16,-2 1 0 0,0 3 0 0,0 2 0 0,-1 4 0 15,4 4 0-15,-3 2 0 0,-2 1 0 0,-3 3 0 16,0 2 0-16,-1 2 0 0,0 2 0 0,1 2 0 16,1 4-528-16,2-2-112 15,2 5-32-15,3-6 0 0,4 5-1008 16,3-3-208-16</inkml:trace>
  <inkml:trace contextRef="#ctx0" brushRef="#br0" timeOffset="37802.11">26915 15240 41471 0,'-11'-3'3680'0,"2"2"-2944"0,3 1-592 0,3 0-144 0,2 0 0 0,-3 0 0 0,-4-3 0 16,-7 1 0-16,-6-2-400 0,-4 2 32 0,-1 1 16 15,-2 1 0 1,-2 0-48-16,-1 0-16 0,0 1 0 0,-2 1 0 0,-1 1 32 0,0-2 0 0,-2 1 0 0,3 1 0 16,-2-3 992-16,3 0 208 0,1 0 32 0,1 0 16 15,4 0-256-15,2-3-48 0,1 3-16 0,1 0 0 0,3 0-208 0,3 0-32 16,0 3-16-16,4-2 0 0,0 2-160 0,4 0-128 15,2 2 192-15,1 0-192 16,4 1 0-16,1 3 0 0,1 0 0 0,3-2 0 16,1 2 0-16,1 3 0 0,3-1 0 0,-1 4 0 0,3 1 160 15,-1 0-32-15,0 3 0 0,1 1 0 0,0 2 96 0,-2 5 16 16,0-1 0-16,-2 5 0 0,-1 1-48 16,0 5-16-16,-1 3 0 0,-1 6 0 0,1 2-176 15,0 2 0-15,0 4 0 0,-1 4 128 0,-1 7-128 16,-1 1 0-16,0 1 0 0,-1 2 0 0,1 8 0 0,-2-2 0 15,-2 4 0-15,0 0 0 0,1-2 0 0,-2 1 0 16,1-3 0-16,0-1 0 0,2 2 0 0,0-9 0 16,4-2 0-16,-1-4 0 0,0-8 0 0,2 5 0 15,1 8 0-15,-1-1 0 0,-1-1 0 16,0-9 0-16,-2-2 0 0,0-3 0 0,-1-6-320 0,0-2 48 16,-2-1 16-16,0-3 0 0,-2-1 256 0,-1-5 0 0,-1-1 0 0,2-5 0 15,-1-3 192-15,0 1 32 16,-2-1 16-16,0 1 0 0,-2 0 112 0,2-3 32 15,1 1 0-15,-1 0 0 0,1-3-64 0,0-2-16 16,2 1 0-16,-1-2 0 0,3 0-176 0,-1-3-128 0,2 5 144 16,0-5-144-16,2 0 0 0,0 3 0 15,3-4-208-15,0 4 64 0,1-4 16 0,2 1 0 0,1 0 0 0,1 2 0 16,3-2 128-16,2-3-128 0,1 2 128 0,2-5-128 16,3 2 128-16,3-3 0 0,2-2 0 0,0-2-128 15,-2 2-176-15,5-4-16 0,2 0-16 0,0 0 0 31,2-2-160-31,0 0-16 0,2 0-16 0,-2-1 0 16,-2 2-352-16,-1-1-64 0,-4-1-16 0,-3 2-17552 0</inkml:trace>
  <inkml:trace contextRef="#ctx0" brushRef="#br0" timeOffset="38644.67">27346 15423 35007 0,'-5'0'3120'0,"2"0"-2496"0,1 0-496 16,2 0-128-16,2 0 0 0,-2 0 144 0,0 0-144 0,-2 0 160 15,1 0 656-15,0 3 128 0,1-3 16 0,0 0 16 16,0 0-272-16,0 0-64 0,14 26-16 0,-9-11 0 0,1 1-272 16,1 7-48-16,-1 2-16 0,2 9 0 0,-1 0-80 0,1 5-16 15,-2 2 0-15,0 3 0 0,0 1-192 0,-1-5 144 16,-2 1-144-16,-1 0 128 0,-1 1-128 15,-1-1 0-15,1-3 0 0,-1-1 0 16,0-1 0-16,0-2 240 0,2-5-64 0,-2-1-16 0,1-5 0 0,0-2 0 16,0-4 0-16,1-2 0 0,-1-2-32 0,0-4-128 15,-1-2 192-15,1-5-64 0,-1 2-128 0,-1-7 160 16,0 0-160-16,-2-1 160 0,2-5 80 0,-1-4 16 16,0-6 0-16,1-2 0 0,0-1-96 0,1-4-16 15,0-3 0-15,1-3 0 0,2-1-144 0,2 3 0 0,0 2 0 16,2 3 0-16,2 5 0 0,-1 2-272 0,1 5 64 15,3 1 16-15,2 5-64 0,2 0 0 0,3 1 0 16,2 1 0-16,1 4-96 0,3-1-32 0,2 0 0 16,1 1 0-1,2 0-16-15,-2 1-16 0,0-3 0 0,-5 2 0 0,-2-1 192 16,-4 2 32-16,-1 0 16 0,-2 0 0 0,-4 0 176 0,-1 2 0 0,-1 2-144 16,0 2 144-16,-2 1-416 0,-1 5-16 0,0-3 0 15,-2 4 0 1,1 3-272-16,-1 2-48 0,-3 2-16 0,0 2 0 0,-2-3 496 0,-1 0 80 15,-1 0 32-15,-1-3 0 0,0 0 576 0,-1-1 112 0,-1-1 32 16,0-3 0-16,0-1 192 0,-2-3 32 0,1 2 16 0,-4-3 0 16,3 2-480-16,-3 0-80 0,-1 0-32 0,-1 0 0 0,-1 1-208 15,-1 1 0-15,0 0 0 0,0-2 0 0,0 0 0 16,-1 1-128-16,1-6 128 0,0 1-160 16,2-2 160-16,-1-4 0 0,2-2 0 0,-1-3 0 0,2-2 0 0,-1-1 0 15,2-5 0-15,0 2 128 16,1-6-512-16,1 3-112 0,1-2-16 0,3-1-11472 15,1 6-2304-15</inkml:trace>
  <inkml:trace contextRef="#ctx0" brushRef="#br0" timeOffset="39332.96">28047 16223 27647 0,'3'2'1216'0,"-2"-2"256"0,-1 0-1168 0,0 0-304 0,1 0 0 0,-1 0 0 0,2 0 592 0,-1 0 64 0,0 0 16 0,2 1 0 0,0 2 1280 0,1-3 256 15,1 2 48-15,1 0 16 0,2 0-1232 0,0 2-240 16,2-2-48-16,2 0-16 0,2 0-432 0,1 0-96 15,2 0-16-15,2 0 0 0,1-2-192 0,-1 3 0 16,1-2 0-16,-1 3 0 0,-2 1 0 0,-3-2 0 16,-3 1 0-16,-4 1 0 0,-2-1 0 0,-2-1 0 15,-3 2 0-15,-2 0-160 0,-3 1 320 0,-1 3 64 16,-2-3 16-16,-2 0 0 0,0 1 80 0,-1-4 32 16,-1 4 0-16,1-5 0 0,1 2-352 0,1-4 0 15,-1 1 0-15,1-1 0 0,2-1-208 0,0 1-16 16,2 0 0-16,2 0 0 0,0 0-96 0,2 0 0 15,2 0-16-15,1 0 0 0,0 1 0 0,2 1 0 0,1 2 0 16,1 1 0-16,-6-5-176 16,0 0-48-16,22 16 0 0,-14-10 0 0,0 2 368 0,0-2 192 15,0 3-192-15,1-2 192 0,-2-1 128 0,0 0 144 0,-1 1 32 0,-1-1 0 16,-2 0 192-16,-1 0 32 0,-2-2 16 16,0 1 0-16,-2-2-112 0,0-1-32 0,-1 0 0 0,0-2 0 15,-1 3-80-15,-1-3 0 0,0 0-16 0,-1 0 0 16,0 0-160-16,-2 0-16 0,2 1-128 0,-1 1 192 15,1 1-192-15,-2-2 0 0,1 4 128 0,0-4-128 16,1 4 0-16,0-4-128 0,0 3 128 0,-1 1-208 16,0-1-176-1,0-2-16-15,1 2-16 0,-2-2 0 0,1 2-560 16,-1-1-112-16,0-3-32 0,0-3-16416 0</inkml:trace>
  <inkml:trace contextRef="#ctx0" brushRef="#br0" timeOffset="40931.75">27204 17297 35007 0,'-1'-2'3120'0,"1"1"-2496"0,2-2-496 0,0 3-128 0,-1 0 1040 0,1 0 192 16,2-2 48-16,1 0 0 15,1 0-240-15,2 0-32 0,0 0-16 0,0 6 0 16,0 0-112-16,1 4-32 0,0-1 0 0,-2 5 0 0,3 1-288 15,-3 6-64-15,3 3-16 0,-1 3 0 0,1 3-320 16,-2 7-160-16,2 3 160 0,-1 3-160 0,1 4 0 0,-1-1 0 16,-2 3 0-16,-1-2 0 0,-1-1-144 0,1-3 144 15,-2-6-208-15,0-3 80 0,-2-6 128 0,2-1 0 16,0-1 0-16,-1-5 0 0,1-6 0 0,0-4 0 16,1-5 0-16,1-4 0 0,0-3-240 0,0-4-16 0,2-8 0 15,0-5 0 1,1-4-128-1,0-9-48-15,-1-1 0 0,0-5 0 0,-2 2 128 0,1-1 32 0,2 0 0 0,-2 3 0 16,2 7-128-16,-2 3-32 16,2 3 0-16,0 6 0 0,-1 1 176 0,0 7 16 0,-1 2 16 0,-1 6 0 0,2 0 224 0,-1 4 0 15,1 5 0-15,-1 0 0 0,2 4 176 0,-1 3 16 16,4 0 16-16,-1 0 0 0,0 3-208 0,0 0 144 0,1 2-144 16,-1-2 128-16,2-2 0 0,-1 1 0 15,1-1 0-15,0-2 0 0,1-3 16 0,-2-2 0 0,0 0 0 0,0-2 0 16,-1 0 16-16,-1 1 0 0,-2-3 0 15,0 4 0-15,-1-4-160 0,-1 1 0 0,-1 2 144 0,-1-3-144 16,1 1 304-16,-3 2-16 0,2-3 0 0,-3-2 0 16,2 1 96-16,-1-4 32 0,2 2 0 15,0-3 0-15,-1 0-64 0,2-4-16 0,1-1 0 0,1-1 0 16,-4 2-80-16,2-5 0 0,3-2-16 0,-2-3 0 0,1-3-16 16,0-5 0-16,0 0 0 0,-1-4 0 15,-2 1 144-15,1-7 16 0,-3-3 16 0,2-2 0 0,-2-5-208 0,2 2-64 16,0-1 0-16,0 2 0 0,-1 2-384 0,-1 3-96 15,-1-1-16-15,-1 5 0 16,-1-1-656-16,-2 5-128 16,2 4-16-16,-3 5-13120 0,2 3-2624 0</inkml:trace>
  <inkml:trace contextRef="#ctx0" brushRef="#br0" timeOffset="41689.35">28223 17939 34095 0,'-6'0'1504'16,"2"-4"320"-16,3 2-1456 0,2-1-368 0,2 2 0 0,-1-1 0 0,3-2-128 0,2 2-112 0,6-6-16 0,2 2 0 16,1 0 896-16,2 3 160 0,2 1 32 0,-1 2 16 0,0 2 96 0,0 5 16 0,1-1 0 0,1 0 0 0,0 4-304 0,1-2-48 15,2 2-16-15,0 0 0 0,0-1-352 16,-3 1-80-16,-3 0-16 0,-3 0 0 0,-1-2-144 0,-6-2 0 16,1 1 0-16,-3-1 0 0,0 1 0 0,-1 2 0 15,-3 1 0-15,-2-4 0 0,-4 0 0 0,0 0 0 16,-3 0-160-16,-3 1 160 0,0-4 0 0,-4-1 0 0,1 0-128 15,-2-2 128-15,0 0 0 0,-1 0 0 16,0-2 144-16,1 0-144 0,2-1 128 0,0-2-128 16,3 3 0-16,2-2 144 0,1 0-400 0,1 1-96 0,4 0-16 15,-1 3 0 1,3-3-640-16,0 2-128 0,3 1-16 16,2-3-16-16,2 3 336 0,1 3 80 0,1-3 16 0,1 1 0 0,1 2 544 0,2 0 192 0,-1 0-144 0,-1 1 144 0,2 0 224 15,-1 0 128-15,-1 0 32 16,-2 2 0-16,0-2 64 0,-1 1 0 0,0-2 16 15,-2 1 0-15,1 2 160 0,-2 0 16 0,1 3 16 16,-2-3 0-16,0 4-256 0,-2-2-48 0,2 3-16 0,-3-1 0 16,0 2-192-16,-2 0-144 0,1 2 192 0,-2 0-192 15,-2 0 240-15,-1 0-64 0,-1 3-16 16,-3-3 0-16,1 1 160 0,-1 1 48 0,-1-4 0 0,-2 2 0 0,-2 1 176 16,-3 1 32-16,-1 0 16 0,0 0 0 15,-2-1-144-15,0-2-48 0,2 0 0 0,-2-3 0 16,1 0 0-16,1-4 0 0,1-1 0 15,0-2 0-15,4-3-896 16,-1-2-176-16,3-2-32 0,0-2-13056 0,1 0-2624 0</inkml:trace>
  <inkml:trace contextRef="#ctx0" brushRef="#br0" timeOffset="42297.16">29026 17895 911 0,'0'6'0'0,"-3"0"0"0,1 0 0 0,0-1 0 0,1 0 5600 0,0-1 1040 0,1-2 208 0,-1 6 32 15,-1 4-3280-15,1 7-656 0,0 3-128 16,0 3-16-16,2 3-1024 0,-1-2-208 0,1 0-32 0,2 1-16 16,-1-1-624-16,1 3-112 15,-1-5-16-15,1 2-16 0,-2-1-272 0,1 0-48 0,1 1-16 0,-2-4 0 16,3 3-416-16,-3-2 0 0,0 2 128 15,-1-5-128 1,-1 1-624-16,0-5-144 0,-2-1-48 0,0-4-18592 0</inkml:trace>
  <inkml:trace contextRef="#ctx0" brushRef="#br0" timeOffset="43706.4">28916 15287 25791 0,'-8'0'2304'0,"3"1"-1856"0,3 1-448 0,0-2 0 0,2 0 1408 0,0 0 192 0,-2 0 48 0,-2-2 0 16,1 1 192-16,-1-6 32 0,1 1 16 15,3-2 0-15,3 0-848 0,-1 0-160 0,2 0-48 16,1 2 0-16,0-3-128 0,0 6-16 0,1-1-16 0,1 1 0 16,1 3-112-16,2 0-32 0,0 4 0 0,2 2 0 15,3 3-320-15,1-2-64 0,4 3-16 0,1 1 0 16,2-1-128-16,2-2 0 0,5 0 0 15,1 1 0-15,3-3 0 0,3-2 0 0,4-4 0 16,0-3 0-16,-3 0 0 0,3-1 0 0,2-2 0 0,-2 3 0 0,-3-3 0 0,0 2 0 16,-3 2-224-16,0 1 80 15,-3-2 144-15,-3 3 0 0,-5 0 0 0,-1 0-128 16,-5 0 128-16,-2 3 0 0,-3-2 0 0,-3 1 0 0,-4 0 272 16,-1 0 48-16,-3 1 0 0,-1-3 0 0,-1 1 208 0,-2-1 48 15,1 2 16-15,-3-2 0 0,1 3-160 0,-1 1-48 16,-1-2 0-16,-2 4 0 0,1 2-256 0,0 0-128 15,-1 2 0-15,-1 3 128 0,0 3-128 0,0 3 0 16,1 6 0-16,-1 4 0 0,1 1 0 0,-1 5 0 16,3 7 0-16,2 1 0 0,0 2 0 0,2 6 0 15,1 1 0-15,3 3 0 0,0 2 0 0,3 1 0 16,1 5 0-16,0 3 0 0,2-2-304 0,1-1 64 16,-1 0 16-16,3-1 0 0,-1-1 32 0,-3-1 0 15,2 3 0-15,-2 0 0 0,-2 2 192 0,-2 3-144 16,-3 5 144-16,-4 2-128 15,-2 6-256-15,-2-4-64 0,-2-1 0 0,-1-3 0 0,1-3 64 0,0-3 0 16,0-5 0-16,2-5 0 0,1-3 384 0,1-1 0 0,1-4 0 0,-1-2 0 16,3 0 0-16,-1 1 0 15,1-4 0-15,0 1 0 0,0-2 0 0,1-2 0 0,-1 0 0 0,2-3 0 16,0 0 0-16,0-3 0 0,2 0 0 0,-1-3 0 0,1-4 128 16,0-2 16-16,1-1 0 0,1-4 0 15,0 1 0-15,-1-6 0 0,2 0 0 0,0-3 0 0,-1-1-144 16,1-2 0-16,0-4 0 15,-1 0 128-15,-1 1-128 0,1-6 0 0,0 1 0 0,-1-1 0 16,0 1 0-16,-2-1 0 0,0 1 144 0,1-2-144 16,-1 0 208-16,-1 2-16 0,1-2-16 0,-1 2 0 15,0-2-176-15,0 3 0 0,0-3 144 0,0 0-144 16,0 0 0-16,0 0 0 0,0 0 0 0,0 0 0 0,0 0 0 0,-15 12 0 16,12-11 0-16,-1 2 0 0,-1-3 0 0,0 1 0 15,-1-1 0-15,-2 0 0 0,2 1 0 16,-2 0 0-16,-2 2 0 0,0 1 0 0,-3-2 0 0,1 2 0 15,-2-2 0-15,0 2 0 0,0-2 0 16,0 0 0-16,1 0 0 0,0-2 176 0,0 0-176 0,-1-4 0 0,1 2-160 16,-2-7 160-1,0-1-1024-15,-1-6-96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32:50.47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22385 920 7359 0,'3'-8'656'0,"-2"0"-528"0,1 4-128 0,1 0 0 0,-1 2 4432 0,1 2 864 0,1-4 160 0,1 2 48 0,2-2-3520 15,2-1-704-15,1 0-144 0,1 3-32 16,-3 2-272-16,0 0-64 0,-2 3-16 0,-4 4 0 15,1 1-320-15,-3 5-64 0,-1-2-16 0,-1 4 0 16,0-2-48-16,1 4-16 0,-2 0 0 0,3-1 0 0,0 3-96 0,1 0-32 16,2-1 0-16,-1 1 0 0,5 3 336 0,-1-2 64 15,2 2 16-15,1 1 0 16,1-2-224-16,1 1-32 0,1 0-16 0,0-2 0 0,0 1-304 0,-1-4 0 16,0 2 0-16,-1-1 0 15,-1-2-1184-15,-2 0-240 0,1 1-48 0,-2-3-14768 0</inkml:trace>
  <inkml:trace contextRef="#ctx0" brushRef="#br0" timeOffset="371.12">23098 815 27647 0,'-8'6'2448'0,"-1"0"-1952"0,5 0-496 0,-1 0 0 16,2 1 672-16,-3 0 32 0,-5 8 16 0,-8 7 0 15,-8 10-592-15,-5 9-128 0,-4 4 0 0,0 2 0 16,-2 0 176-16,0 3 80 0,-3 1 32 0,0 3 0 0,0 3 448 0,2-3 96 16,3-4 0-16,4-5 16 0,2-1-176 0,-1 3-32 15,0 4-16-15,0 2 0 0,3 2-432 0,0-2-64 16,2 1-128-16,4-6 176 16,0-1-176-16,3-6-176 0,3-3 48 0,3-4 0 15,3-6-1536-15,2-2-320 0,2-1-48 0,1 1-12064 16</inkml:trace>
  <inkml:trace contextRef="#ctx0" brushRef="#br0" timeOffset="1339.04">22426 682 7359 0,'0'-3'656'0,"0"-1"-528"0,0 4-128 0,0-2 0 0,1 2 1248 0,1 0 224 15,-2-4 32-15,2-1 16 16,1 1 960-16,-1-3 192 0,3-2 32 0,-1 3 16 0,1-3-128 0,-2 4-32 16,3-1 0-16,1 0 0 15,-1 0-912-15,1 0-192 0,2 2-48 0,0-2 0 16,0 0-656-16,0-1-144 0,3 1-32 0,1-4 0 0,0 4-448 16,1-4-128-16,1 2 0 0,0-2 0 0,0-2 0 15,1 1 0-15,0-1 0 0,1 0 0 0,2-4 0 0,-2-1 0 16,1-1 0-16,1-1 128 0,0 0 32 15,-3 3 16-15,-2-2 0 0,1 5 0 0,-2 0 16 0,-3 5 0 16,-2 3 0-16,0 0 0 0,-3 3-64 0,0 0 0 16,-2 2 0-16,1 2 0 0,-2-2 0 0,0 4 0 15,1 2 0-15,0-2 0 0,-1 5-128 0,1-2 160 16,2 2-160-16,-2 1 160 0,2 0-160 0,0 2 0 16,2-2 0-16,-3 1 0 0,3 0 0 0,-1 0 128 15,0-1-128-15,1 0 0 0,1-1 0 0,0 1 0 16,0-1 128-16,-1 0-128 0,1-3 0 0,-1 2 0 15,-1 0 0-15,2-1 0 0,-2-3 0 0,0 1 0 16,-1 2 0-16,1-4 0 0,-1 4 144 0,0-4-144 0,0 2 160 16,-1 0-160-16,1 0 0 0,-3 1 0 0,2-2 0 0,-2 0 0 15,1-1 0-15,-1 2 0 0,1-3 0 16,-2 3-12416-16,0-4-2560 16</inkml:trace>
  <inkml:trace contextRef="#ctx0" brushRef="#br0" timeOffset="2760.75">24011 1121 24879 0,'-2'-3'2208'0,"-2"0"-1760"0,2 3-448 0,2 0 0 0,1 0 1280 15,-1 0 192-15,0 0 16 0,-1-2 16 0,1 1-880 16,0 1-176-16,2-3-48 0,-2 3 0 0,0 0 128 0,0 0 32 16,24-4 0-16,-12 4 0 0,3 2-176 15,5 0-48-15,2 4 0 0,5-2 0 0,4 5 64 0,5-3 16 16,7 0 0-16,3 0 0 0,-3 0-128 0,4 1-32 16,4-4 0-16,1 1 0 0,-1 0-64 0,-1-2-32 15,1 1 0-15,-3-3 0 0,0 0-320 0,-3-3-64 16,-4-1-16-16,-3 2-10864 0,-6-2-2176 15</inkml:trace>
  <inkml:trace contextRef="#ctx0" brushRef="#br0" timeOffset="3417.7">24024 1485 25791 0,'6'0'2304'0,"0"0"-1856"0,0 0-448 0,-1 0 0 16,-1 0 400-16,2 0-16 0,6 2 0 0,8 0 0 0,10 3 896 15,6-2 160-15,6 4 32 0,0-4 16 0,2 0-448 0,0 0-80 16,-1 0-32-16,-1-2 0 0,3 2-368 0,-1-3-80 15,2 2-16-15,1-2 0 0,1 0-464 16,0 0 0-16,-2 0-176 0,-2 0-16416 16</inkml:trace>
  <inkml:trace contextRef="#ctx0" brushRef="#br0" timeOffset="7099.3">26034 372 35935 0,'-2'14'3200'0,"1"-2"-2560"0,1 0-512 0,1-5-128 16,0-1-1264-16,0 2-272 0,1 8-48 0,-1 13-16 0,0 6 1984 0,3 9 384 0,-2 3 64 0,2 1 32 15,-2-3-608-15,1-2-128 0,-3-1-128 0,0-1 176 16,-3 0-176-16,0-3 0 0,-2 3 144 0,-1 0-144 15,-2-5 384-15,1 1 0 0,-2 1 0 0,0-1 0 0,0-1-176 16,0-4-16-16,0 1-16 0,-1-4 0 0,2-1 464 16,-1-5 80-16,2-1 32 0,-1-4 0 15,1-1-192-15,2-5-48 0,0-1 0 0,1-2 0 16,0-6-208-16,2 0-48 0,1-1-16 0,1-4 0 0,0-2 0 0,2-5 0 16,2-4 0-16,1-6 0 0,1-3-80 0,0-6-16 15,3-1 0-15,0-4 0 0,0-3-304 0,3 1-64 16,-1-3-16-1,1 0 0-15,3-3-80 0,-1 2-32 0,-1 6 0 0,1 7 0 0,-2 4 208 16,-1 6 144-16,0 1-192 0,0 5 192 0,1 0 192 0,-3 4 160 16,3 2 32-16,-1 2 0 0,-1 2-64 0,1 2-16 15,-1 2 0-15,1-3 0 0,-3 4-128 16,2 1-32-16,0-2 0 0,-1 2 0 0,0 2-144 0,-1 0 160 0,2 2-160 16,0 3 160-16,1-1-160 0,-1 4 0 0,0 3 0 15,-1 0 0-15,-2 2 0 0,2 2 0 0,1 5 0 16,-2 2 0-16,2 1 0 0,1 1 0 0,-1 1 0 15,0-3 0-15,0 1 0 0,0 0 0 0,0-2 128 0,-3 2-128 16,2-7 0-16,-2-3 0 0,1-1 144 16,-2-3-144-16,-1 0 0 0,1-1 0 0,0 2 0 15,-1-5 0-15,1 0 0 0,-1-3 0 16,0-4 0-16,0 0 0 16,0 0-576-16,-1-6-176 0,-1 0-32 0,1-2-16 0</inkml:trace>
  <inkml:trace contextRef="#ctx0" brushRef="#br0" timeOffset="7823.57">27602 204 27647 0,'0'-3'2448'0,"0"0"-1952"0,2 3-496 0,-1 0 0 0,-1 0 384 0,1 0 0 16,0 0-16-16,-1-3 0 15,1 1 496-15,1 1 96 0,-2-2 32 0,0 3 0 0,0 0-144 0,0 0-16 16,0 0-16-16,-24 19 0 0,14-10-368 15,-1 4-64-15,-2 3 0 0,-2 2-16 0,-1 5 96 0,-2 1 32 16,0 0 0-16,-1 3 0 0,1 2-48 0,-2-1 0 16,0 7 0-16,-1-2 0 0,1 0-192 0,-2 6-32 15,-4 8-16-15,-1 7 0 16,-4 3-16-16,1 2 0 0,3 2 0 0,1-4 0 0,5-6-192 0,3-4 176 0,3-3-176 16,2 1 160-16,3-2-160 0,6-1 160 15,4-1-160-15,3-4 160 0,5-1 16 0,3-5 0 16,2 1 0-16,5 2 0 0,4-3-176 0,1-1 160 0,3-5-160 0,0-3 160 15,0-2-160-15,2 1-272 16,2-3 64-16,3 2 16 16,1-1-240-16,3-1-32 0,3 2-16 0,1-1 0 15,-2-1-1200-15,5-2-240 0,3 1-64 0,0 1-14128 16</inkml:trace>
  <inkml:trace contextRef="#ctx0" brushRef="#br0" timeOffset="8540.07">28374 846 11967 0,'5'-3'1072'16,"-1"-1"-864"-16,-1 4-208 0,-1 0 0 0,0 0 672 0,0 0 96 0,3-2 0 0,3 2 16 0,0-4 832 0,2 4 176 0,-2 0 16 0,-5 2 16 0,0 2-288 0,-6 3-48 15,-1 3-16-15,-5-1 0 16,-3 5 192-16,-5 3 48 0,-1 6 0 0,-3-1 0 0,-4 4-496 0,-2 1-112 16,-4 3-16-16,0-3 0 0,4-1-320 0,-4 2-64 15,-5 4 0-15,-1 1-16 0,0 0-496 0,0 2-192 16,0-3 176-16,1-3-176 15,1 1-1072-15,1-3-304 0,-1 1-64 0,2-4-16 16,3-4-1616-16,3-1-320 0,1-3-64 0,4-6-8304 0</inkml:trace>
  <inkml:trace contextRef="#ctx0" brushRef="#br0" timeOffset="8788.06">27879 942 38703 0,'-2'5'1712'0,"1"-1"352"0,1 2-1648 0,1-2-416 0,1-1 0 16,1 2 0-16,0-1 272 0,4 2-16 0,1 8-16 0,5 3 0 16,4 5 16-16,0 2 0 0,3 3 0 0,1-1 0 0,0 2-256 0,3 1 0 15,0 2 0-15,2-1 0 16,2 0 0-16,-1-1 0 0,1-1-192 0,2-2 192 15,-2-1-1392-15,-1-3-160 0,1-1-48 0,-2-3-14640 16</inkml:trace>
  <inkml:trace contextRef="#ctx0" brushRef="#br0" timeOffset="9363.23">28525 309 35007 0,'-4'-2'3120'0,"0"2"-2496"16,3 2-496-16,1-2-128 0,0 2-288 0,1-2-80 0,-1 4-16 0,0-1 0 0,2 4 960 0,1 2 192 15,2 1 48-15,3-1 0 0,0 4-144 0,3-1-32 16,2 2 0-16,3 1 0 0,2 1-192 0,5 2-64 16,3 1 0-16,3 3 0 0,5 2-80 0,0 3-32 15,5-1 0-15,-1 5 0 0,2 1-16 0,0 2-16 0,4 2 0 0,-1 4 0 16,1 4-240-16,-1-3 0 15,-4 1 128-15,-2-1-128 0,-2 1 0 0,-4-1 0 16,-5-3 0-16,-4 2 0 0,-5-2 0 0,-3 0 0 16,-5 3 0-16,-5 4 0 0,-5-2 160 0,-4 2-16 15,-6-1 0-15,-5 1 0 0,-4-5-144 0,-2-1 0 0,-4-2 144 16,-6 1-144-16,-4 3 0 0,-4 1 0 16,-3 1 0-16,-1 2 0 15,-3-3-544-15,-3 1-32 0,-2 2 0 0,0-4-11728 0,0-3-2352 0</inkml:trace>
  <inkml:trace contextRef="#ctx0" brushRef="#br0" timeOffset="11993.34">22325 309 14559 0,'-3'-4'320'0,"2"-1"64"0,0 2 0 0,0 0 48 0,1 2-432 0,0 1 0 16,1-3 0-16,-1 2 0 0,1-1 2336 0,-1-2 384 0,1-1 80 0,0 1 16 15,2 2-1152-15,-1 1-240 0,0 1-32 0,0 0-16 16,1 0-944-16,-1 0-192 0,2 3-48 0,-1 0 0 16,2 1-192-16,0-2 0 0,3 4 0 0,-1-2 0 15,1-3 0-15,-1 4 0 0,3-1 0 0,0-2 0 0,0 0 928 16,1 0 192-16,1-2 32 0,1 0 16 0,-1 0 160 0,2 0 16 16,0-2 16-16,2 0 0 0,-1 0-656 0,1-1-144 15,3 2-32-15,-2-1 0 0,2-2-288 16,-1 1-64-16,1 2-16 0,-1 1 0 0,0 0-160 0,-1 1 0 0,-1 2 0 0,0 1 128 15,-2-2-128-15,-1 2 0 0,1-2 0 16,0 2 0-16,-3-2 0 16,1 2 0-16,0-1 0 0,1 0 0 0,-1-1 0 0,2 0 0 15,-1 1 0-15,1-3 0 0,0 1 0 0,-1-1 0 16,1 0 0-16,-1 0 0 0,2 0 0 0,0 0 0 16,-1-1 0-16,1-2 0 0,-2 3 352 0,1-4-16 0,-2 2 0 15,0-2 0-15,1 2-336 0,-2 0 0 0,0 0 0 16,-2 0 0-16,1 0 176 0,-3 2-48 0,0 2 0 15,1 0 0-15,-2 0-128 0,0 0 0 0,0 3 0 16,1-4 0-16,-1 3 0 0,0-2 0 0,1 1 0 16,1 0 0-16,0 0 0 0,1-2 0 0,1 1 0 0,1-2 0 15,2 0 0-15,0-2 0 0,1 2 0 0,-1-1 0 16,2-2 0-16,-1 0 0 16,-1-2 0-16,0 1 0 0,-1 3 0 0,-2-6 0 0,0 5 0 0,-1-2 0 15,-2-1 0-15,-2 2 0 0,0 0 0 0,-3 2 0 16,1-2 0-16,-1 2 128 0,0 1-128 0,-2-2 128 15,1 2-128-15,-2 0 0 0,1 0 0 0,0 0 0 16,-2-3 0-16,1 2 0 0,1 1 0 0,0 0 0 0,0 0 0 16,0 0 0-16,0 0 0 0,0 0 0 0,-17-12 0 15,14 9 192-15,0-1-64 0,0 1 0 0,-1-2-128 0,2 1 0 16,-1 0 0-16,0 2 0 0,0-2 0 16,0 0 0-16,0 2 0 0,1-2 0 15,-1 2 0-15,-1-2 0 0,1-1 0 0,-1 4 0 0,-1-4 0 0,-1 1 0 0,0 1 0 16,-1-1 0-16,1-2 272 0,-1 0-16 0,-1 1-16 0,0-2 0 15,0 0-32 1,0 1 0-16,0 0 0 0,1-2 0 0,-1 2-64 0,0-5-16 16,-1 1 0-16,2 0 0 0,-1 0 0 0,2 0 0 15,-1 2 0-15,1-2 0 0,1 0-128 0,-2 4 0 16,4 1 0-16,-2 1 0 0,1 4 0 0,-1 0 0 16,0 2 0-16,1 2 0 15,0 2-688-15,0 2-160 0,1 3-48 0,1 0-19072 0</inkml:trace>
  <inkml:trace contextRef="#ctx0" brushRef="#br1" timeOffset="22003.69">25142 8667 24879 0,'-5'0'2208'0,"1"1"-1760"16,3-1-448-16,1 0 0 0,0-1 896 0,0 1 80 15,-2 0 32-15,1-4 0 0,-1 2-736 0,0-4-144 16,4 0-128-16,-2-3 192 0,2 2-192 0,1-2-256 0,-1 1 64 0,1-1 16 15,-1 0 976-15,-1-1 192 16,1 4 32-16,-1-3 16 0,-2 3 96 0,-1 0 16 16,1 2 0-16,-3 0 0 0,2 4-192 0,-3-2-16 15,0 4-16-15,0 0 0 0,-1 3-544 0,0-2-128 0,-3 6 0 0,2-3-16 16,0-1-48-16,0 4-16 0,-3 1 0 0,-1 4 0 16,-1 3 16-16,-2-1 0 15,0-2 0-15,2 4 0 0,-2 0 96 0,1 3 32 0,0-3 0 16,2 0 0-16,1 1-64 0,2-3-16 0,2 0 0 0,1-1 0 15,1 1-240-15,3-4 0 0,0-2 0 0,2 2 0 16,2-2 0-16,1-4 0 0,4 1 0 0,0-4 0 16,5 1-240-16,0-1 64 0,3-6 16 0,2 2 0 15,-1-2 160-15,1-3 128 0,1 0-128 0,-2-1 176 16,1-2-176-16,-2 2 0 0,-1-2 0 0,-2-1 0 16,0 0 0-16,-4-2 0 0,0-1 128 0,-2 1-128 15,-2 0 192-15,-1-2-32 0,-3 2-16 0,-1-1 0 0,-1 1-16 16,-3 0 0-16,2 4 0 0,-3-1 0 0,0 6 64 15,-1-3 0-15,1 3 0 0,-1 2 0 0,1-2-192 0,-1 3 160 16,1 3-160-16,0-3 160 0,0 1-160 0,1 2 0 16,-1-2 0-16,1 4 0 0,1-2-192 0,-2 4 192 0,1 1-160 0,-1 0 160 15,1 2-128 1,-1-2 128-16,2 2 0 0,-1 0-144 0,0 5 144 16,1-3 0-16,0 1 0 0,2-2 0 0,0 0 0 15,1-1 0-15,0-3 0 0,2 2 0 0,1-3 0 0,0 0-128 16,2-2 128-16,1-2 0 0,2 0-208 0,-1-2 32 15,3-2 16-15,0-4 0 0,1 0 160 0,2-3 0 16,-2 2 0-16,1-5 128 0,0-1-128 0,1-3 192 16,-1 0-64-16,-1-2 0 0,-1-2 0 0,-1 1 0 15,-2 3 0-15,-3-1 0 0,0 3-128 0,-4-1 0 0,0 4 0 0,-3 0 128 16,-1 4-128-16,-2 1 192 0,0 2-64 0,-1 1 0 16,-2 1 112-16,-1 4 16 0,0 1 16 0,-2 1 0 15,-2 2-16-15,1 0-16 0,-2 1 0 0,1 2 0 16,-1 1-240-16,3 0 176 0,0 1-176 0,2-1 160 15,1 0-160-15,3 0 0 0,1-1 0 0,1 3 0 16,3-3 0-16,0 1 0 0,2-1 0 0,2 1 0 16,0-3-128-16,1 4 128 0,2-3-160 0,0 1 160 0,0 0-128 0,2-2 128 15,-1 2 0-15,1 0-144 0,0-3 144 0,0 2 0 16,0-2 0-16,0 0 0 16,-1-2 0-16,0 1-128 0,0-4 128 0,-1-1 0 15,-1-1 0-15,1 1 0 0,-1-5 0 0,1 1-128 16,1-5 128-16,-3 0 0 0,3-4 0 0,-2 0 0 0,1 0 0 15,-2-3 0-15,-1 0 128 0,0 0-128 0,-1-3 0 16,-2 1 144-16,-1 2-144 0,-2 0 0 0,0 1 160 16,-2 3-160-16,1 2 128 0,-2 3-128 0,1 6 208 0,-1 1-32 15,-2 4-16-15,0-2 0 0,-1 5-32 0,-1 3-128 16,0-1 192-16,-1 4-64 0,0-1-128 0,1 2 0 16,1-2-192-16,1 0 192 0,3-2-192 0,0 3 192 0,2-3-192 15,2-2 192-15,1 2-144 0,1-4 144 0,1 1 0 0,1-1 0 16,0 0-256-16,2-2 48 15,0-1 16-15,1 1 0 0,1-2 64 0,0 1 128 16,0-2-208-16,0 2 80 0,0-3 0 0,-1 0 0 16,1 0 0-16,-1-3 0 0,2 2 128 0,-1-2 0 15,1-3 0-15,0-1-128 0,0 1 128 0,-1-5 0 0,1-1 0 16,-2 0 0-16,-1 0 0 0,-2-4 0 0,1 1 0 16,-4 1 0-16,0 2 0 0,-1-1 0 15,-3 0 0-15,-1 2 0 0,0 1 0 0,-3 2 144 0,0 3-144 0,-2 2 0 16,0-1 208-16,-2 4-64 0,0 0-16 0,-2 1 0 15,0 4-128-15,0-1 0 0,1 2 0 0,0 0-176 16,1 4 176-16,3-1-128 0,1-2 128 0,2 3-128 16,0 1 128-16,2 0 0 0,2 4 0 0,-1-2 0 15,3-1 0-15,-1 2 0 0,2-2 0 0,0 0 0 16,1-2 0-16,-1 0 0 0,1 2 0 0,1-3-128 0,-1-1 128 0,2 0 0 16,0-4 0-16,-1-2 0 15,1 0 0-15,1 0 0 0,1-2 0 0,2-4 0 16,-1-1 0-16,1 1 0 0,-1-3 0 0,0-1 0 0,1 1 0 0,-1-5 0 15,1 2-176-15,-3-3 176 0,1-2-176 0,-3-1 176 16,1 0-192-16,-1 0 192 0,-2 1 0 0,-1 1 0 16,0 2 0-16,-1-1 0 0,-1 5 0 15,0 0 0-15,-1 5 0 0,0 0 0 0,-1-1 160 16,-1 2 96-16,1 2 0 0,1 0 16 0,-1 0 32 16,-1-3 0-16,1 6 0 0,1-3 0 0,0 2-304 0,2 0 128 0,-2 1-128 15,3 4 0-15,0-1 0 0,2 2 0 16,-1 0 0-16,1 0 0 0,1-1 0 0,-1 1 0 15,2 2 0-15,-2 0 0 0,2-1 0 0,-1 1 0 16,-1 0 0-16,-1-1 0 0,1 0 0 0,-2-1 0 16,-2 0 0-16,1-2 0 0,-1 1 144 0,-2-1-144 15,0-3 0-15,1 0 144 0,-2 1-144 0,1-2 0 0,-1 2-160 16,0-1 160 0,0 0-672-16,0 1-32 0,0 2-16 0,-1-4 0 15,1 5-112-15,0-4-32 0,1 1 0 0,1 2 0 16,0 0-1120-16,1-2-208 0,0-2-48 0,1 1-14224 0</inkml:trace>
  <inkml:trace contextRef="#ctx0" brushRef="#br1" timeOffset="24410.4">25027 8816 32255 0,'-2'0'2864'0,"1"0"-2288"0,1 0-576 0,1-3 0 0,1 3 1008 0,-1-2 80 15,0 0 32-15,2-1 0 0,0-2-480 0,1 1-80 0,2 0-32 16,0-1 0-1,-1 4-912-15,0-1-176 0,-1 2-32 0,-2 2-16 0,2-2 176 0,-1 4 48 0,-1-2 0 0,0 2 0 16,1 2 384-16,1 0 192 0,-2-2 0 0,3 2-16 16,0 0 464-16,0 1 80 0,1-5 32 0,2 3 0 15,-1 0-16-15,2-1 0 0,1-2 0 0,-1 2 0 16,3-2-480-16,0 0-112 0,2 0-16 0,0-2 0 16,0 0-128-16,1-2 0 0,-2 2 0 15,1-2 0-15,-2 0 0 0,-2-1 0 0,0 2 0 0,-2 1 0 0,-2-2 0 16,0 2 0-16,-2 0 144 0,-1 0-144 15,1 0 272-15,-3 0-16 0,2 0 0 0,-2 0 0 0,0 0-64 0,1 0-32 16,-1 0 0-16,-1 0 0 16,1 0-160-16,0 0 0 0,0 0 0 0,1 0 0 15,-1 0 0-15,0 0 0 0,0 0 0 0,2 2 0 16,-2-2 0-16,0 0 0 0,-1 0 0 0,0 0 0 16,0 0 0-16,0 0 0 0,0 0 0 0,0 0 0 15,0 0 0-15,0 0 0 0,0 0 0 0,0 0 0 0,0 0 224 0,0 0-32 16,0 0-16-16,0 0 0 0,0 0-176 15,16 10 128-15,-16-10-128 0,0 0 128 0,0 3-128 0,0-3 0 16,0 1 0-16,0-1 0 0,0 0 0 16,0 0 0-16,0-1 0 0,2 1 0 0,-2 0 0 0,0 0 0 15,0 0 0-15,0 0 0 0,0 0 0 0,0 0 0 16,0 0 0-16,0 0 0 0,0 0 0 0,0 0 0 0,0 0 0 16,0 0 128-16,0 0 0 0,0 0-128 15,0 0 192-15,0 0-64 0,0 0-128 0,0 0 192 16,0 0-192-16,0 0 192 0,0 0-64 0,0 0-128 15,0 0 192-15,0 0-64 0,0 0-128 0,0 0 0 0,0 0 0 16,0 0 0-16,0 0 0 0,0 0 128 0,0 0-128 0,0 0 0 16,0 0 144-16,0 0-144 0,0 0 160 0,0 0-160 15,0 0 128-15,0 0-128 0,0 0 0 16,0 0 0-16,0 0 192 0,-13 16-64 0,11-16-128 0,-2 0 192 16,0 0-192-16,-1 0 0 0,1 0 0 0,-1 0 0 0,0 0 0 15,1 0 0-15,-1 0 0 0,0 0 0 0,1-3 0 16,-1 3 0-16,3 0 0 0,-2-2-160 15,2 0 160-15,-1 2 0 0,2-2 0 16,-1-1 0-16,2 2 0 0,0-1 0 0,0-2 0 0,1 2 0 16,-1 0 0-16,1 0 0 0,0-2 0 0,0 4-128 15,1 0-64-15,-1 0 0 0,1 0 0 0,0 0 0 0,-1 0 0 16,0 0-16-16,0 1 0 0,1 2 0 0,0-1 208 16,1-2 0-16,-1 2 0 0,2 0-144 0,1-2 144 0,0-2 0 15,0 2 0-15,2-2 0 0,2 0 0 16,1-2 0-16,1-1 0 0,0 1 0 0,4 1 0 15,1-1 0-15,0-2 0 0,1 0 0 0,0 3 0 0,2 0 0 16,-2 0 0-16,1 3 128 0,-2 0-128 0,0 0 0 16,0 3 0-16,0-2 0 0,1 1 0 15,-1 2 0-15,2 1-128 0,-4-1 128 0,1-1 0 0,-1 3-128 16,-2-2 128-16,1 1 0 0,-1-1 0 0,-2-4 0 16,1 2 0-16,0-2 0 0,0 2 0 0,0-4 0 15,3 2 0-15,-2-2 0 0,2 2 0 0,1-4 0 0,0 2 0 16,-1-2 0-16,3 1 0 0,-3 0 0 0,1 0 0 15,-1 2 0-15,-2-1 0 0,-2 2 0 16,-1 0 0-16,-4 0 0 0,0 2 0 0,-4-1 0 16,0 2 0-16,-1-3 0 0,-2 3 0 0,-2-3 0 0,-2 3 0 15,-2 1 0-15,-3-2 0 0,-1 2 0 0,-3-2 0 16,-1 2 0-16,-1-4 0 0,-2 3 0 0,0-3-176 0,1-3 176 16,-1 3 0-16,2-4 0 0,0-1 0 0,-1 2 0 15,2-1 0-15,0-2 0 0,0 0 0 0,-1-1 160 16,1 4-160-16,-1-3 0 0,-3 3 0 0,0-1 128 15,1 4-128-15,0-2 0 0,-1 2 0 0,0 0 0 16,-1 2 0-16,0 0 0 0,1 0 0 0,2 2 0 16,-1 1 0-16,1-2 0 0,2 0 0 0,1 1 0 0,1-1 0 0,3 0 0 15,1-2 0-15,1 1 0 0,1-2 0 16,0 0 0-16,2 0 0 0,1 0 0 0,-1 0 0 16,0 0 0-16,1 0 0 0,-3-2 0 15,2 1 0-15,0 1 0 0,1 0 0 0,-1-3 0 0,0 2 0 0,0-1 0 16,1 2 0-16,0-4 0 0,0 4 0 0,0 0 192 15,1-3-192-15,0 3 192 0,1-2-64 0,0 2-128 16,2 0 192-16,0 0-64 0,-1 0-128 0,1 0 0 16,0 2 144-16,1-2-144 0,-1 0 0 0,1 3 0 15,0-2 0-15,1 2 0 0,1-1 0 0,1-1 0 16,-1 2 0-16,2 0 0 0,0 0 0 0,1 1 0 0,0-1 0 16,0 2 128-16,1 2-128 0,0 0 192 15,1-1-64-15,1 3 0 0,-2 1-128 0,2 2 0 16,-2 2 0-16,0 0 0 0,-1 0 0 0,-1 2 0 0,-1 0 0 15,0-1 0-15,-1 1 0 0,-1-3 0 16,2 0 0-16,-3-1 0 0,0 0 0 0,0-2 0 16,0-1 0-16,-1-1 0 0,1 0 0 0,-3-1 0 0,2 1 0 15,-2-3 0-15,2 4 0 0,-1 0 0 0,-1 2 0 16,0 1 0-16,-2 3 0 0,-2 1 0 0,1 0 0 16,0 3 0-16,-1-1 0 0,-1-1 0 0,2 1 0 0,-1-5 0 0,2-3 0 15,-1-1 0-15,2-2 0 0,0 0 0 16,2-3 0-16,-1 0 0 0,1-4 0 0,0 3 0 31,1-3-592-31,0 0-96 0,-2-3-16 0,0-3-12320 0,-1 2-2464 0</inkml:trace>
  <inkml:trace contextRef="#ctx0" brushRef="#br1" timeOffset="33712.5">31978 14923 7359 0,'2'-6'656'0</inkml:trace>
  <inkml:trace contextRef="#ctx0" brushRef="#br1" timeOffset="34660.82">32049 14822 17503 0,'5'-7'768'0,"-4"1"176"0,2 4-752 0,-1-2-192 0,-1 4 0 0,1-2 0 0,-1 0 2432 15,0 2 448-15,3-2 80 0,-1-2 32 0,1 2-160 16,1-1-16-16,-1 2-16 0,-2 1 0 0,-2 0-1504 0,2 1-288 16,-1 2-64-16,-1-1-16 0,-1 2-432 0,-2-2-96 15,1 2-16-15,-2 0 0 0,-2 0-208 0,-1 0-48 16,0-4-128-16,-2 2 192 0,-2-4-192 0,-1 2 144 16,-2-2-144-16,-2-2 128 0,-1-1 64 0,-2 0 0 15,-2-1 0-15,-1-2 0 0,0-2 48 0,-3 1 16 16,-1-1 0-16,-1 0 0 0,1-2-16 0,1 2 0 0,1 1 0 0,-2 2 0 15,3 1-240-15,2 0 128 0,1 1-128 16,2 3 0-16,3 2 0 0,1 0 0 0,3 0 0 16,1 0 0-16,3 3 0 0,0 1 128 0,-1-1-128 15,3 1 0-15,0 1 0 0,2 1 0 0,-2 0 0 0,1 4 0 16,0 0 0-16,-1 0 0 0,0 5 0 0,-1-2 0 16,0 3 0-16,0 1 0 0,0 0 0 0,-2 3 0 0,2-2 0 15,0 1 0-15,0 3 0 0,-1 0 0 16,3 1 304-16,0 0-48 0,0 5 0 0,3 6 0 0,2-2-256 15,0 5 0-15,3 5 0 0,0 3 0 16,1 4 0-16,0 3 0 0,0 5 0 0,-2 6 0 16,1 3 0-16,-2 3 0 0,-2 4 0 0,-1 0 0 15,-1-3 0-15,-4-2 0 0,-2-1 0 0,1-4 0 0,-1-2 0 16,1-2 0-16,1-1 0 0,0-2 0 0,-1-6 448 16,2 5-32-16,0-4 0 0,1-3 0 0,0 4-240 0,1-4-48 15,1 3-128-15,1-4 192 0,-2 0-192 16,1-3 0-16,0 3 0 0,1-1 0 0,1 1 0 15,-1-3 0-15,1 0 0 0,-1 0 0 0,1-3 0 0,-1 1 0 16,-2 3 0-16,1 2 0 0,-3-3 0 16,0 1 0-16,-2-1 0 0,0-1 0 0,0-2 0 0,-1 0 0 15,2-6 128-15,0-3-128 0,0-3 128 0,1-1 0 16,1-4-128-16,0-1 192 0,2-1-192 0,-1-5 0 0,1 1 0 0,-1-2 0 16,2-4 0-16,-1 2 0 0,-1-2 0 0,1-2-160 15,-1 2 160-15,0 1 0 16,0-1 0-16,-2 0-128 0,1 2 128 0,1-2 0 0,-1 1 0 15,0-1 0-15,-1-1 0 0,0 2 0 0,2-2 0 16,-2-1 0-16,0-1 0 0,1 0 0 16,-1 1 0-16,1-3 0 0,2 2 0 0,-3-3-128 0,0 0 128 15,1 2 0-15,1-2 0 0,-2 3-160 0,0-3 160 0,0 0 0 16,0 1 0-16,0 2 0 0,0-1 0 16,0 0 0-16,0 1 0 0,0 1 0 0,-1 2 0 0,0-1 0 15,1 0-192-15,-1 2 192 0,-1-3-192 0,1 2 192 0,0-2-176 16,0 0 176-16,0-2-160 0,1 0 160 15,-1 1 0-15,2-3 0 0,-1-3 0 16,3 4 0-16,-2-5 0 0,1 2 0 0,1-3 0 0,1 1 0 16,-1 1 0-16,1 1 0 0,0-4 160 0,0 2-160 0,-1-1 128 15,2 2-128-15,-1-1 128 0,1 2-128 16,0-1 0-16,-1 1 128 0,0 3-128 0,-1-1 0 16,0 2 0-16,1-1 128 0,-2 3-128 0,0-2 0 0,0 0 192 15,1 0-32-15,-1-2-16 0,1 2 0 0,-1 1 0 0,2-6 0 16,0 3 0-16,0-3 0 0,1 1-144 15,1-2 0-15,-1-1 144 0,1 2-144 0,-1-2 128 16,1 0-128-16,2 3 128 0,-2-3-128 0,-1 2 128 0,1 3-128 16,2-4 128-16,-2 2-128 0,3-1 320 0,-2-2-16 15,2 2 0-15,1 0 0 0,1-1-16 0,3 2 0 16,0-1 0-16,4-2 0 0,0 1-160 0,5 1-128 0,3-2 192 16,2 4-192-16,6-1 0 0,0 2 0 15,4 0 0-15,0 0 0 0,-1 2 0 0,3 2-144 16,1 1 16-16,-2 1 0 15,1 4-640-15,-7-2-112 0,-6-2-16 0,-1-2-16 16,-2 2-432-16,-3-2-96 0,-4-1-16 0,1-3-19184 0</inkml:trace>
  <inkml:trace contextRef="#ctx0" brushRef="#br1" timeOffset="36104.17">33064 14850 32255 0,'-15'-2'1424'0,"5"2"304"0,3-3-1392 0,2 2-336 0,4 1 0 0,1-3 0 15,0 3 160-15,-1-2-32 0,-1 1-128 0,1-2 192 0,0 0 192 0,1-1 16 16,1 1 16-16,2 0 0 0,0 0 544 16,3-1 128-16,2 2 0 0,1-2 16 0,0 2-336 0,1 2-80 0,0 0-16 0,1 0 0 15,-1 2-320-15,-1 2-64 16,-2 0-16-16,1 1 0 0,-1 1-272 0,1-1 128 16,-1 3-128-16,0-4 0 0,2 2 208 0,1-1-64 15,1 0-16-15,3-2 0 0,2-1 32 0,2 2 0 0,3-4 0 16,4 0 0-16,2-3 16 15,2 2 0-15,3-4 0 0,1 4 0 0,-1-3-176 0,1 4 0 16,-4 0 0-16,-2 0 128 0,-6 4-128 0,-3-3 128 0,-5 4-128 0,-3-1 128 16,-4 2-128-16,-3 3-176 0,-4-2 48 0,-3 2 0 15,-1-2 128-15,-1 2 0 0,-3 1 0 0,1-2 0 16,1 2 192-16,0-3 80 0,-2 0 16 0,1 2 0 16,0-6 128-16,0 3 32 0,0 1 0 0,-1-4 0 15,2 2-112-15,1-1-16 0,1 2 0 0,0 0 0 16,1 4-320-16,-1-1 144 0,3 2-144 15,-2 4 0-15,2-1 0 0,-2 3 0 0,0 3 0 0,1 2 0 0,-1 3 0 0,-1 3 0 16,0 7 0-16,0-1 0 0,0 0 0 0,0 5 0 16,-1 3 0-16,0 2 0 15,0 0 0-15,1 3 0 0,0 1 0 0,0-1 0 16,1 2 0-16,0 0 0 0,-1 3 0 0,0-1 0 16,-1-2 0-16,1-2 0 0,-1 1 0 0,-1-1 0 0,-1 2 336 0,0 1-32 15,-2 3-16-15,-1 4 0 0,-2 6 96 16,2-5 32-16,-1-2 0 0,-2 1 0 0,0 0-48 15,0-3-16-15,-1 3 0 0,0 3 0 0,1-2-160 0,1 1-48 16,-1-5 0-16,2 2 0 0,1-5-144 16,1 3 0-16,1 1 144 0,0 0-144 0,3-4 0 15,-1 0 0-15,2-1 0 0,0 1 128 0,3-4-128 0,-1 0 0 16,1 1 128-16,0-1-128 0,0 1 0 0,-1-1 0 16,1-2 0-16,-2 0 128 0,0 1-128 0,1-2 144 15,-1 0-144-15,-1-3 160 0,3 1-32 0,-2-5-128 16,1 2 192-16,1-5-64 0,2 2-128 0,-1-3 0 0,0-3 0 15,-1-1 0-15,1-2 0 0,0 1 0 0,0 2 0 0,-2-2 0 16,2 0-144-16,0-2 144 0,-1 2-192 0,2-2 192 16,0 2-160-16,0 0 160 0,0 0-128 15,2 0 128-15,-1 1-192 0,0-1 64 0,0 1 0 0,2-3 0 0,-2-2 128 16,-1 0 0-16,1 1 0 0,1-4 0 16,-2-1 0-16,0-1 0 0,-2 2 0 0,2-2 0 0,-1-2 0 15,0-1 0-15,0-1 0 0,1 1 0 0,-2-3 0 16,1 3 0-16,1-4 0 15,0 0 0-15,0 2-176 0,1-2 176 0,2 1-208 0,-2-1 80 16,2-2 0-16,-2 0 0 0,1 1 0 0,1-1 0 16,-1 0 128-16,-1-4 0 0,1 1 0 0,-2 0 0 15,1-3 0-15,-2 0 176 0,-1 0-48 0,1-2 0 0,0 1 192 16,-2-3 48-16,1 0 0 0,0-3 0 0,-2 3-176 0,-1-3-48 16,-1 0 0-16,-2-1 0 15,1 0-144-15,-1 0 0 0,0 0 0 0,0 2 0 0,0 0 0 16,-1 0 0-16,-1 2 0 0,-1-3 0 0,1 2 0 15,-1 1 0-15,-1-2 0 0,-1 2 0 0,1 0 0 0,1 0 0 16,-2-3 0-16,2 3 0 0,0 0 0 0,-1 0 0 0,2 3 0 0,-1-3 0 16,3 0-320-1,0-3-32-15,1 2-16 0,3-1 0 16,-1-2-464-16,2-2-112 16,2-3-16-16,0-1 0 0,2-3-304 0,1-5-64 0,3 1-16 0</inkml:trace>
  <inkml:trace contextRef="#ctx0" brushRef="#br1" timeOffset="38331.21">32262 15132 11967 0,'-2'-2'1072'0,"1"0"-864"0,0 2-208 0,1 0 0 0,0 0 1280 15,-1 0 224-15,-1 0 32 0,0 0 16 16,-1-2-192-16,1 2-32 0,0-3-16 0,-1 2 0 16,2 1-1008-16,1 0-304 0,-1 0 128 0,1 0-128 0,0 0 768 0,0 0 64 15,1 0 32-15,-1 0 0 0,1-2 928 0,0 2 192 16,1 0 48-16,-2 0 0 0,0 0-432 0,0 0-64 16,0 0-32-16,0 0 0 0,0 0-544 0,0 0-128 15,0 0 0-15,-23 12-16 0,16-9-432 0,-2 3-64 16,-1 1-32-16,0-1 0 0,1 3-288 0,-4 1 0 15,1 2 0-15,-2 2 0 0,1 1-160 0,-2 4-32 16,0 1-16-16,0 4 0 0,0 2 208 0,2 2-176 0,-1 3 176 16,2 1-160-16,2-2 160 0,2 3 0 0,2-1 128 0,2 1-128 15,2-2 0-15,2-6 0 16,2 3 0-16,1-6-128 0,3-2 128 0,2-2 0 0,1-2 128 16,3-3-128-16,-1-1 0 0,2-2 0 15,2-4 0-15,1-2-192 0,0 0 192 0,2-2-192 0,-1-2 192 0,0 0-192 16,-1-4 192-16,2 1 0 0,-1-4 128 0,-2-1-128 15,1-2 272-15,-3-2-16 16,2-1 0-16,-2 0 0 0,-1-2 16 0,-1-1 0 0,-1-3 0 0,0 1 0 16,-3 0-32-16,1-3-16 0,-1 1 0 0,-2-2 0 15,1 1-64-15,-2-2-16 0,0-1 0 16,-1 1 0-16,0-2-144 0,1 3 160 0,-2-3-160 16,1 1 160-16,-2 3-32 0,0 2 0 0,0 3 0 0,-2-2 0 15,0 5-128-15,-2 0 0 0,0 1 144 0,-2 2-144 0,-2 1 0 16,0 2 0-16,-2 1-160 0,0 2 160 15,-3-1-320-15,0 4 64 0,0-4 0 0,-2 5 0 16,2-1-16-16,-1 1 0 0,1 0 0 0,1-3 0 0,-2 2 96 16,2 1 32-16,0-2 0 0,0-1 0 0,1 2-192 0,2-2-48 15,-2 0 0-15,2 0-11936 16,2 1-2400-16</inkml:trace>
  <inkml:trace contextRef="#ctx0" brushRef="#br1" timeOffset="39263.87">32537 15701 7359 0,'2'0'656'16,"-1"-3"-528"-16,0 2-128 0,-1 1 0 0,1 0 5696 0,-1 0 1088 16,2-2 240-16,-2 2 32 0,1 0-3968 0,0-3-784 15,0 3-176-15,-1 0-16 0,0 0-1232 0,0 0-240 0,0 0-64 16,-16 15 0-16,10-8-416 0,-1 5-160 0,0-2 0 0,-1 2 144 31,-1 1-592-31,2 0-112 0,-2-1-16 0,2 1-16 16,0-2-784-16,2-3-160 0,3 1-16 0,1-3-14880 0</inkml:trace>
  <inkml:trace contextRef="#ctx0" brushRef="#br1" timeOffset="39704.44">32838 15334 40543 0,'-4'-3'1792'0,"0"1"384"0,2 0-1744 0,2 2-432 0,0-2 0 0,1 2 0 15,0 0 160-15,-1 0-160 0,2 0 192 0,-2 2-192 0,-2 0 0 0,2-2 0 16,0 0 0-16,-19 24-192 0,8-11-96 0,-2-1-16 16,-2 4 0-16,0 0 0 0,1 0 304 0,-2 3 272 15,2-3-48-15,0 3-16 0,3-1-208 0,1-1 0 16,3 1 128-16,2-2-128 0,1 1 0 0,3 0 0 15,0-1 0-15,2-2 0 16,4 1-576-16,1-3 0 0,2-2 0 0,1-4 0 16,3 2-512-16,1-3-128 0,2-2 0 0,1-3-16 15,3 0 16-15,-1 0 16 0,0 0 0 0,-1-2 0 16,-1-2 864-16,-2 1 160 0,-1-2 48 0,-2 1 0 16,-1-2 672-16,-1 2 144 0,-3-2 16 0,-2-3 16 0,-2 3-80 0,-2-1-32 15,0-2 0-15,-2 1 0 0,-2-3 272 0,0 0 48 16,-1-1 16-16,0-3 0 0,0 1-304 0,0-4-48 0,1 2-16 15,-1-5 0-15,1 1-448 0,-1 0-128 0,0-2 0 0,0 3 0 32,0 1-320-32,0 2-144 0,1 1-32 0,-1 3 0 15,1 4-736-15,-1-1-160 0,0 6-16 0,0 3-16 16,1-3-736-16,0 3-144 0</inkml:trace>
  <inkml:trace contextRef="#ctx0" brushRef="#br1" timeOffset="40292.07">33179 15268 36863 0,'-10'-4'1632'0,"3"-1"336"0,2 2-1584 0,2-1-384 0,3 0 0 0,2 2 0 0,0-1-400 16,-1 0-176-16,1-1-16 0,0-2-16 0,1 0 256 0,-1-1 48 0,-1 4 16 0,0 0 0 15,1 1 1616-15,-2 4 320 0,0 1 64 0,0 3 16 0,0 4-800 16,-2 0-160-16,2 3-16 0,-1 5-16 0,0 1-416 16,-1 4-64-16,-2 3-32 0,0 4 0 0,0 1-224 0,-1-1 128 15,2 1-128-15,-1 0 0 0,0 5 0 0,1 1 0 16,0-5-176-16,1 3 176 0,-1-7-400 0,1-2 32 15,-1-1 16-15,2-5 0 16,-1-2-944-16,-1-3-192 0</inkml:trace>
  <inkml:trace contextRef="#ctx0" brushRef="#br1" timeOffset="42503.73">32117 16353 33167 0,'-4'0'2944'0,"2"-3"-2352"0,1 3-464 0,2-1-128 0,0 1 1424 16,0 0 272-16,-1-4 48 0,1 2 16 15,1-2-1504-15,-1 2-256 0,1-5-160 0,0 1 32 0,0 2 256 16,-1-2 64-16,1 3 16 0,-1-2 0 0,-1 1 48 16,0 0 16-16,-1 2 0 0,-2-2 0 0,1 2-144 0,-3 4-128 15,-3-1 144-15,0 4-144 0,-3 1 256 0,-2 4-64 16,-3 3 0-16,-1-1 0 0,-1 4-64 0,1 0 0 16,1 3-128-16,0 0 192 0,2 0 48 0,1 1 0 15,0 1 0-15,4-1 0 0,1 1-240 0,1 1 128 16,2 0-128-16,0 0 0 0,1 4 0 0,0-1 0 15,1 4 0-15,0-3-160 0,-1 4 16 0,2-1 0 16,0-1 0-16,0 1 0 0,4-3 144 0,-4-2 0 16,4-1 0-16,-2-5 0 0,2 2-128 0,-1-5 128 15,3 1-128-15,-2-2 128 0,1-5-192 0,1 3 64 16,1-5 0-16,1 2 0 0,0-3 128 0,0-2 0 0,2-2-144 16,1-2 144-16,1 0-128 0,0-2 128 0,1-5-160 15,2 0 160-15,0-2-128 0,0-1 128 0,0-4 0 0,0 0-144 16,-1-5 144-16,-2 1 0 0,-1-2 0 0,-2-1-128 15,-1 1-96-15,-2-2-16 0,-2 0 0 16,0-3 0-16,-1 5 368 0,-2-4 80 0,-1-1 16 16,1-5 0-16,0-3 96 0,1-2 32 0,0 3 0 0,0 0 0 15,2-3-176-15,0 1-48 0,0 1 0 0,-1 2 0 16,2 1-352-16,-2 6-80 0,0 2-16 0,-2 3 0 16,1 7-128-1,-2 2-16-15,0 5-16 0,-1 4 0 0,-1 1-432 0,0 4-96 0,-1 2-16 16,-1 2-15584-16</inkml:trace>
  <inkml:trace contextRef="#ctx0" brushRef="#br1" timeOffset="43139.77">32343 16902 39615 0,'0'0'3520'0,"0"-3"-2816"0,3 1-560 0,-2 2-144 0,0 0 128 0,0 0-128 0,2 2 192 0,-1-2-64 16,0 0 144-16,1 3 32 0,-3 0 0 0,0-3 0 0,0 0 0 0,-3 20 0 0,0-11 0 0,-1 1 0 16,2 2-304-16,-1-2 0 0,1 0 0 0,0 1 0 0,-1-1-272 15,1-3-64-15,2 2-16 0,-2-3-18032 16</inkml:trace>
  <inkml:trace contextRef="#ctx0" brushRef="#br1" timeOffset="44720.98">32803 16339 18431 0,'-1'-5'1632'0,"1"4"-1312"0,0-2-320 0,1 1 0 16,-1 2 1328-16,1-1 192 0,-1-2 32 0,2-1 16 15,-1-2 352-15,0 0 64 16,0 0 0-16,1 2 16 0,-2 2-336 0,-2 2-80 0,1 0-16 0,-1 2 0 16,-2-1-768-16,-1 4-160 0,-1 2-16 0,-2 0-16 15,0 2-272-15,-2 3-48 0,-1-1-16 0,0 4 0 16,-3-1 16-16,2 3 0 0,-3 0 0 0,1 2 0 15,1-1-96-15,0 2-32 0,0 2 0 0,0 3 0 16,1 0 48-16,1 0 16 0,1 0 0 0,0 0 0 0,1 4-224 16,2-3 0-16,1 0 128 0,0-2-128 0,1 1 0 0,1-1 0 15,0 0 0-15,3-1 0 0,1-1 224 0,0-1-48 16,1-5-16-16,0 0 0 0,2-2-160 0,1 0-176 16,1 0 48-16,0-2 0 0,-2 0 0 15,1-3 0-15,1 1 0 0,0-1 0 0,0-2-48 0,0 2 0 16,1-2 0-16,-1 2 0 0,1-3 176 0,0 0-192 15,2 1 192-15,-2-4-192 0,2 0 192 0,0 1-192 0,1-4 192 16,-2 0-192-16,3 0 192 0,-1-3 0 0,0 1 0 0,1-2 0 16,0 0 0-16,1-2 0 0,-1 0 0 15,-1-4 0-15,1 1 0 0,-3-1 0 0,1 0 0 0,-3 1-128 16,-2-3-32-16,-2 1 0 0,1 0 0 16,-4 0 0-16,1 0 160 0,-1 1 0 15,-2-4 0-15,0 2-128 0,1 0 320 0,-1-1 80 0,-1 0 16 16,1 0 0-16,-1 5-128 0,2-2-32 0,-2 4 0 15,-1-3 0-15,-2 5-128 0,2-2 0 0,-3 5 0 16,1-2 0-16,0 1-192 0,-2 1 192 0,2 1-160 16,-1 0 160-16,-1 1 0 0,1 4-144 0,1-1 144 0,-1 2 0 15,2-3 0-15,-1 4 0 0,2-4 0 16,1 2 0-16,0-1-288 0,1 2 32 0,1-2 0 0,0-2-17776 16</inkml:trace>
  <inkml:trace contextRef="#ctx0" brushRef="#br1" timeOffset="45907.39">31962 17458 35007 0,'-1'-2'3120'0,"1"-5"-2496"0,1 4-496 0,1 0-128 16,0 0-592 0,-1-1-144-16,3-2-32 0,0-3 0 0,1-3 608 0,0-1 160 0,1 0 0 0,-1 3 0 0,-2 1 1472 0,1 3 352 15,-3 2 80-15,1 2 16 16,-2 1-1024-16,-2 1-192 0,1 3-32 0,-3 1-16 0,0 2-128 0,-4 0-16 16,-1 4-16-16,0 3 0 0,-3-1-192 0,0 4-48 15,-2-1 0-15,0 5 0 0,-2-1-128 0,-1 2-128 16,1 2 192-16,0 1-192 15,0 2 0-15,1-1 0 0,1 4 0 0,0 0 0 0,2 2 0 0,0 0 0 16,1 1 128-16,3 0-128 0,-1-3 160 16,0 3-32-16,2 1 0 0,1 0 0 0,1-3-128 0,1-1 0 15,2 1 0-15,0-3 0 0,2-1 0 16,2-2 0-16,0-4-176 0,2-1 176 0,1-1-224 0,0-4 32 0,0-4 16 16,0 1 0-16,2-1 176 0,0-4-160 15,1 0 160-15,2-2-160 0,0 0 160 0,1-2 0 16,1-2 0-16,1-4 128 0,-2 2-128 0,1-2 192 0,2-4-64 15,-1-2 0-15,1 0 16 0,-1-3 16 0,2-3 0 16,-1-2 0-16,-1 2 0 0,0-3 0 16,-1-3 0-16,-1-3 0 0,-1-1-160 0,0-2 0 0,-2-3 0 15,-2-1 0-15,-3 0-192 0,1-2 192 0,-1 0-192 16,-2-2 192-16,-1-3-192 0,-1 2 192 0,-1 0-192 0,-1 1 192 16,-1-2-320-16,0 1 64 0,-1 5 16 15,-1-3 0-15,0 0-48 0,0 5-16 0,0 4 0 0,-1 0 0 16,1 7 32-16,1 3 0 0,0 4 0 0,3 3 0 15,-1 5 0-15,1 1 0 0,1 3 0 0,-1 3-18032 16</inkml:trace>
  <inkml:trace contextRef="#ctx0" brushRef="#br1" timeOffset="46338.52">32169 18195 23951 0,'-3'0'1056'0,"1"-2"224"0,1 2-1024 0,-1-2-256 0,4 2 0 0,-2 0 0 0,0 0 1136 16,0 0 160-16,0 0 48 0,0 0 0 0,-2 0 1408 0,2 0 304 15,0 0 48-15,0 0 16 0,0 0-1760 0,0 0-336 16,0 0-80-16,0 0-16 16,0 0-400-16,0 20-80 0,0-17 0 0,0 0-16 15,0 0-432-15,0 1 0 0,2-1 0 0,-2 0 0 16,1-2-896-16,0 1-96 0</inkml:trace>
  <inkml:trace contextRef="#ctx0" brushRef="#br1" timeOffset="47507.07">32427 17668 22111 0,'2'0'1968'0,"-1"-1"-1584"0,0 1-384 0,0 0 0 0,1 0 1712 0,0 0 256 0,0 0 48 0,3 0 16 16,3 1 176-16,-1 2 32 0,2-3 16 0,-2 4 0 16,1-2-976-16,-2 2-192 0,1 1-32 0,-2-2-16 15,4 1-640-15,-4 0-128 0,1 1-16 0,0-4-16 16,0 4-32-16,-1-4 0 0,2 2 0 0,-4-1 0 16,1 2 16-16,-2-3 0 0,2 4 0 0,-3-4 0 0,1 4-224 15,-2-1 144-15,-2 5-144 0,0-2 128 16,-2 2-128-16,-2 0-176 0,-1 4 48 0,-2-1 0 0,0-1-80 0,-1 2-16 15,1 2 0-15,-3-3 0 0,5-1 224 0,-3 0 0 16,1-1 0-16,1-1 0 0,2 1 0 0,-1-4 0 16,2-2 0-16,1-1 0 0,0 1-256 15,1-3 0-15,1 0 0 0,1 2 0 16,1-3-160-16,-2 0-32 0,2 0-16 0,-1 0 0 16,1 0-112-16,0 0 0 0,1 0-16 0,-1 0 0 15,2 1-32-15,-1 2 0 0,0-1 0 0,2-1 0 0,0 2 384 0,2-1 80 0,1-1 16 16,1 2 0-16,0-1-112 0,2 0-32 0,2-2 0 0,0 0 0 31,1 0-96-31,-1 0-32 0,2 0 0 0,-2 0 0 16,0 2 224-16,-1-2 64 0,0 3 0 0,-4 0 0 0,-2-1 304 0,1 0 64 15,-2 4 16-15,0-2 0 0,1 5 640 0,-4 0 144 16,0 0 32-16,0 7 0 0,-2-6-128 0,0 2-32 0,-1 1 0 16,1-1 0-16,-2-1-544 0,2 2-112 0,-1-1-32 0,2 0 0 15,-1-3-224-15,0 2 0 0,1 0 0 0,1-1 0 16,0 0 0-16,-1 0-208 0,1-1 32 0,-1 1 16 15,1-4 160-15,-3 2-128 0,2 0 128 16,-2 0-128-16,0 0 128 0,-2 1 192 0,0-3-32 0,-1 0-16 16,1 1 96-16,-3 2 16 0,2-3 0 0,-1 0 0 15,0 1-96-15,0-4-16 0,1 1 0 0,-2 0 0 16,1-2-16-16,1 1 0 0,0-3 0 0,-2 1 0 16,3-2-128-16,-1 1-176 0,0-3 48 0,0 1 0 15,0 0-448-15,-1-1-96 16,4 0-16-16,-2 1 0 0,0-2-1808 15,1 0-352-15</inkml:trace>
  <inkml:trace contextRef="#ctx0" brushRef="#br1" timeOffset="48286.7">32933 17793 28559 0,'-2'0'2544'0,"-1"0"-2032"0,3-2-512 0,0 2 0 0,1 0 1616 0,-1-3 240 16,0 2 32-16,0-1 16 16,0-2-2096-16,-1 1-400 0,-1-3-96 0,-1 0-16 15,1 0 576-15,-2 0 128 0,2-2 0 0,-2 0 0 0,0 0 0 16,0-1 0-16,-1 2 0 0,-1 1 0 0,1 0 464 15,-1 0 128-15,1 1 32 0,-1 1 0 0,0 0 480 0,-2 4 112 16,1-2 0-16,0 2 16 0,-2 2-592 0,0 1-112 16,1-2-16-16,-2 5-16 0,0-2-176 0,-1 2-48 15,0 0 0-15,-1 3 0 0,0 1-272 0,-2-2-144 16,2 2 16-16,-2 3 0 16,2-1-256-16,0-2-32 0,1 2-16 0,1-1 0 15,2 0 96-15,2 1 16 0,1 0 0 0,1-1 0 16,2-1-256-16,2 0-32 0,0-1-16 0,1-3 0 0,2 1 208 15,0-3 32-15,2 1 16 0,0-1 0 0,2-2 576 0,-1-2 112 16,2 1 32-16,1-2 0 0,2 1-32 0,0-2 0 16,-1-2 0-16,3-1 0 0,-1 1-64 0,1-5 0 0,2 2-16 0,0 1 0 15,-1-3-64-15,-2 2-16 0,-1-2 0 16,-2-1 0-16,0 2 32 0,-3 0 16 0,-1-2 0 0,-2 2 0 0,1 0-16 16,-3 0-16-16,1-1 0 15,-4 1 0-15,2 0-16 0,-1 2 0 0,0-1 0 0,0 3 0 16,1 1-32-16,-2-1-128 0,4 4 192 0,-2-2-64 15,1 2-128-15,-1 0 0 0,1 2 0 0,2 2 0 16,-2-1 0-16,0 0 0 0,-1-3 0 0,0 0 0 16,6 25 0-16,-3-14 160 0,-2 4-160 0,0 3 160 15,0 0 64-15,1 4 16 0,-2 2 0 0,0 2 0 0,-2 4 144 16,0 3 48-16,-2 5 0 0,1-1 0 16,-2 1-96-16,-2 3-16 0,0 0 0 0,-2 1 0 15,2 1 64-15,-2-1 16 0,1-1 0 0,0-3 0 16,1-7-128-16,1-2-16 0,1 1-16 0,0-2 0 0,1-3 16 0,3-3 0 15,3-1 0-15,1-7 0 16,2-2-1024-16,1-8-208 0,1-2-48 0</inkml:trace>
  <inkml:trace contextRef="#ctx0" brushRef="#br1" timeOffset="50391.5">25097 8793 6447 0</inkml:trace>
  <inkml:trace contextRef="#ctx0" brushRef="#br1" timeOffset="51291.58">25083 8705 13343 0,'-3'-7'1184'0,"-1"2"-944"0,2 1-240 0,0 2 0 0,1 1 272 0,0 1 16 0,0 0 0 0,-1-3 32 15,0 1 2976-15,-1-2 592 0,0-2 112 0,0 2 48 16,1-2-912-16,-1 2-176 0,3-2-32 0,0 0-16 16,3 1-1952-16,-1 0-400 0,2-1-80 0,0 0-16 0,1-1-464 15,1 1 0-15,-1 3 0 0,-2 0 0 16,0-1 0-16,-1 2 0 0,0 2 0 0,-2 0 0 0,0 0 0 15,-3 0 128-15,-1 2-128 0,-1 0 0 0,-2 0 256 16,-2 2-32-16,-2-1-16 0,-2 2 0 16,-2 2-16-16,-4-1-16 0,0 0 0 0,-3 1 0 15,0 3 96-15,1 1 32 0,-1 1 0 0,0 0 0 0,1 3-32 16,0 1 0-16,1 0 0 0,1 0 0 0,3 3-128 16,1-1-16-16,4-2-128 0,3-2 192 0,3-2-192 0,2 0 0 0,4-3 0 15,3-3 0-15,4 1 0 16,0-4-160-16,3 1 160 0,3-2-192 0,1 2 0 0,3-6-16 0,3-2 0 15,2 0 0-15,3-2 208 16,0 0 0-16,1-3 0 0,1 2-144 0,1 1 144 0,-3-4 0 16,0 4 0-16,-3-4 0 0,-1 1 0 0,-2-1 0 15,1 0 0-15,-2-2 0 0,-3 3 0 0,-1-3 0 16,-4 2 0-16,-1 1 0 0,-2 2 0 0,-2 1 0 0,1-1 0 16,-4 1 0-16,1 3 128 0,-1-4-128 0,-1 5 160 15,-2 1-160-15,1 1 0 0,-1 0 128 0,-1 0-128 0,0-3 0 16,-2 3 128-16,1 0-128 0,-3 0 176 0,-1 3-176 15,0-3 192-15,-3 0-64 0,-1 0 0 0,0 0-128 16,-1 0 224-16,-1 0-64 0,-2 1-16 16,0-2 0-16,0 1-16 0,-3 0 0 0,4 3 0 0,-1 1 0 15,1 0-128-15,-1 1 0 0,3 1 0 16,0 0 0-16,1 0 0 0,2 2 0 0,2 0 0 0,3 0 0 0,0 0 0 0,3-1 0 16,3-1 0-1,0 0 0-15,3 0 0 0,3-2 0 0,1 0-176 0,2-2 176 16,1-2 0-16,2 0 0 0,-1-2 0 0,3-2-128 15,-3 0 128-15,1-1 0 0,3-2 160 0,-4-2-160 16,1-1 128-16,-4 0-128 0,0 2 0 0,-3-2 144 16,-2 0-144-16,-1 4 0 0,-4-4 0 0,-1 1 0 15,0 1 0-15,-3 0 0 0,-4 2 0 0,0 0 0 16,-2 0 0-16,-2 3 0 0,0 2 0 0,-3 5 0 0,0 2 0 16,-4 4-176-16,0 2 48 0,-2 4 0 0,0 0 128 15,0 3 0-15,2 2 0 0,-1-4-128 0,2 2 128 16,1-3 0-16,1 0 0 0,3-4 0 0,2 0 0 0,1-3 192 15,2 1-64-15,2-4 0 0,0 0-128 16,2-2 192-16,2-1-64 0,1-3 0 0,1 1-128 0,2-1 0 16,-1 2 0-16,2-2 0 0,0 0 0 0,-1 3-192 15,1 0 64-15,0 4 0 0,0-4 0 16,-1 4 0-16,0-4 0 16,0 2 0-16,1 1 128 15,0-2 0 1,-2 0 0-16,3-2 0 15,0 2 0-15,0-4 0 0,0 0 0 16,1 0 0-16,3-4 0 0,0-2 176 16,0 0-48-16,1-4 0 0,2-1 64 0,-3 0 0 15,3-4 0-15,-3-1 0 0,0 3-16 0,-2-3 0 0,1 0 0 16,-3 0 0-16,-3 0-176 0,0 1 0 0,-2-3 0 0,-4 2 0 16,0 2 0-16,-2 2 0 0,-3-3 0 0,-1 3 0 0,1 2 0 0,-4 2 0 0,1 0 0 0,-2 4 0 15,-1 1 0-15,2 6-176 0,-2 1 48 0,0 4 0 0,0 2 128 0,0 4-208 0,3 1 80 0,0 1 128 0,3 0-128 0,2 0 128 0,0 0 0 16,5-1 0-16,1 1 0 0,1-1 0 0,3-2 0 0,2-3 0 15,0 2 0-15,3-3 0 0,0-3 0 0,2-2 0 16,3-1-384-16,0-3 0 0,5-7 0 0,1-5-19840 16</inkml:trace>
  <inkml:trace contextRef="#ctx0" brushRef="#br1" timeOffset="53162.03">32364 12828 11967 0,'-6'0'1072'0,"1"-1"-864"0,1-1-208 0,2 2 0 0,2 0 6352 0,1 0 1232 0,0 0 240 0,-1 0 48 0,2 0-5968 0,-1 0-1200 0,1 2-256 0,-2-2-32 15,0 0-416-15,0 0 128 0,9 20-128 16,-7-12 0-16,0 5 0 0,0-2 0 0,2 4 0 0,0-2 0 16,1 5 192-16,0-2-64 0,2 4 0 0,0-2 0 15,1 4-128-15,0 1 128 0,1-1-128 0,1 0 128 0,-1 3-128 0,-1-3 0 16,0 0 0-1,-1 1 0-15,1-4-192 0,-1 0 0 0,-1 0-16 0,2-5-12272 16,-2 2-2464 0</inkml:trace>
  <inkml:trace contextRef="#ctx0" brushRef="#br1" timeOffset="53437.08">32767 12868 18431 0,'-3'-3'1632'0,"-1"1"-1312"0,1 1-320 0,2 1 0 0,1 0 2816 0,0 1 480 0,1 1 96 0,-2 1 32 16,0-2-2272-16,-1 3-448 16,-2 1-80-16,-2 1-32 0,-2 1 1152 0,0 3 240 15,-2 3 32-15,-1 3 16 0,-3 2-880 0,-2 4-160 16,0 6-32-16,-4 0-16 0,0 7-512 0,-1 3-112 15,-2 4 0-15,-2 5-16 0,-1-2-304 0,0 2 0 16,-1 3 0-16,0-1 0 16,-1 1-576-16,1 2 0 0,0-1-16 0,0 1-12256 0,2-1-2448 15</inkml:trace>
  <inkml:trace contextRef="#ctx0" brushRef="#br1" timeOffset="53940.64">32399 12669 23951 0,'2'-5'2128'0,"1"1"-1696"0,-1 0-432 0,1 2 0 0,-1-1 1552 0,-1 0 240 16,4-1 32-16,2-6 16 0,1-2 368 0,2-1 80 15,0 1 16-15,-1 0 0 0,-2 4-1280 0,-1 0-256 16,0 0-64-16,-2 2 0 0,0 1-272 0,-2 1-64 15,2 1-16-15,-1 0 0 0,-1-1-160 0,1 1-16 0,0 0-16 0,1-3 0 16,0 2-160-16,1-2 0 0,1-2 0 16,-1 0 0-16,1-1 0 0,1 1 0 0,1-2 0 0,-1 0 0 15,3 0 0-15,0 0 0 0,0 4 0 0,-2 1 0 16,2 1-128-16,0 4 128 0,0 4 0 16,-1 1 0-16,1 5 0 0,-2 0 0 0,1 5 0 0,0-2 0 15,-1 0 0-15,1 3 0 0,1-1 0 0,-3-2 128 0,2 0 48 16,-3-1 0-16,2 0 0 15,-2-2 0-15,-1 0 96 0,-2 0 32 0,1-1 0 0,0-2 0 16,0-1-304-16,-2-1 160 0,-1-1-160 0,0-2 128 16,1-2-128-16,-2 0-176 0,0-2 48 0</inkml:trace>
  <inkml:trace contextRef="#ctx0" brushRef="#br2" timeOffset="75737.34">30006 14718 37775 0,'-1'-3'3360'0,"1"2"-2688"0,1 1-544 0,0-2-128 0,1 2-160 0,-2 0-64 16,0-3-16-16,0 2 0 16,0-4-144-16,0 4-16 0,-2-2-16 0,0 0 0 0,-1 0 800 0,0 2 176 0,-1-2 16 0,-1 3 16 15,0-3 160-15,0 0 16 0,-2-1 16 0,-1 2 0 16,0-2-464-16,-2 2-112 0,-3-2-16 0,1-2 0 15,0 2 64-15,-3-2 0 0,1 0 0 0,-2 0 0 16,3-3 16-16,-2 2 16 0,2 0 0 16,1 1 0-16,1 0-80 0,2 0-16 15,2 3 0-15,-1 2 0 0,3-1-192 0,2 2 0 0,-1 0 0 16,2 0 0-16,-1 2 0 0,-1-2 0 16,2 4 0-16,-2 2 0 0,-1-2 0 0,0 2 0 0,0 0 0 0,-1 0 0 15,-1 3 0-15,-1-2 0 0,-2 2 0 0,2-3 0 16,-1 2 0-16,0-2 0 0,2-2 0 0,0 0 0 15,0 0 0-15,1 0 0 0,1 1 0 0,2-1 0 16,-1-3 160-16,1 1-160 0,2 2 160 0,0-2-160 16,1 1 176-16,1 1-176 0,0-1 192 0,2 1-192 15,-2 1 256-15,2 1-64 0,0 0-16 0,0 1 0 16,0-3-32-16,1 5 0 0,0-3 0 0,-2 3 0 0,1-2 16 16,-1 2 0-16,1-3 0 0,-2 2 0 15,2 0-32-15,-2-2 0 0,0 4 0 0,0-3 0 0,0 0 0 16,-1 2-128-16,2-1 192 0,-1 0-64 0,-1 0-128 0,0 2 128 0,1-4-128 15,0 4 128-15,1 0-128 16,0 5 0-16,-1-1 0 0,2 1 128 0,-1 1 0 16,0 0 0-16,0 0 0 0,-1 0 0 0,0 2-128 15,2-2 0-15,-2 3 144 0,0 1-144 0,1 1 0 0,-1-3 0 16,1 5 0-16,0-1 128 0,-1 0-128 0,0 0 176 16,-1 1-176-16,0 1 192 0,-1 0-192 0,0 1 0 15,-2-1 0-15,-1 2 128 0,1 3-128 0,-1-5 0 16,0 1 0-16,1 1 0 0,-2 5 0 0,0 1 0 15,1 0 0-15,0 1 0 0,1-3 240 0,0 3-48 16,2-2 0-16,-2-3 0 0,3 0-192 0,-1 1 0 16,0-3 128-16,0 1-128 0,-1-1 0 0,1 2 176 0,-1-3-176 15,0 4 160-15,0-1-160 0,0 0 0 0,-1-2 144 16,2 0-144-16,-3 2 0 0,0 0 0 16,-2-2 0-16,1 2 0 0,2-3 0 0,-1 0 144 0,0 1-144 15,0-1 0-15,1-3 176 0,0 4-176 0,1-1 160 0,-1-2-160 16,2 2 0-16,0-3 0 0,1 3 0 0,0 0 0 15,-1-3 128-15,1 0-128 0,0 0 0 0,0 1 0 0,-2 1 0 16,1-1 0-16,-1 0 0 0,-1-1 0 0,1-1 0 16,-1-1 176-16,0 1-176 0,-1 1 160 0,0 1-160 15,0-4 0-15,1 0 0 0,-1 0 0 16,0-1 0-16,1-1 0 0,-1 2 128 0,0-3-128 0,3-1 144 0,-2-1-144 16,1 4 160-16,-2 3-160 15,1 1 0-15,-2 1 0 0,1-1 0 0,-1 0 0 0,0 0 0 16,1 1 0-16,-1-1 0 0,0-2 0 0,2 2 0 0,-2-1 0 15,1 1 0-15,-1-3 0 0,1 1 0 16,1 1 0-16,0 1 0 0,-1 0 0 0,2-2 0 16,-2 2 0-16,3 0 0 0,-1 3 0 0,-1-5 0 0,1 1 0 15,0-1 0-15,1 1 0 0,-1-1 0 0,0 1 0 16,1-2 0-16,0 0 0 0,-1-1 0 16,0 0 0-16,1-1 0 0,-1-1 0 0,0-2 0 0,0-2 0 15,1 0 0-15,-1-2 0 0,-1 0 0 0,1 0 224 0,0 3-32 0,1-2-16 16,-2 2-176-16,2 0 0 0,-1-1 0 0,-1 0 0 15,1 2 0-15,-1-2 0 16,1 2 0-16,-1-2 0 0,1 3 0 0,-2-3 0 16,2 1 0-16,-2 0 0 0,1 0 0 0,1-1 0 15,-2 1 0-15,2-4 0 0,-1 1 0 0,-2 3 0 0,3-3 0 0,-2-2 0 16,2 2 0-16,-2 0-144 0,0-1 144 0,-1 1-208 16,2-1 208-16,-1 0 0 0,1-3 0 0,0 2 0 15,-1 0 0-15,0 0 0 0,-1 2 0 0,2-2 0 16,0 2 0-16,1-1 0 0,0 1 0 0,-1-2 0 15,1 2 0-15,0 0 0 0,0-1 0 0,-2 2 0 16,1 0 0-16,1-1 0 0,-1 0 0 0,1-1 0 16,-1 0 0-16,1 1-144 0,1-1 144 0,-1 1 0 15,1 0-128-15,-1-4 128 0,1 3-128 0,-1-3 128 16,1 1 0-16,0-1 0 0,0 1 0 0,1-1-128 0,0 0 128 16,-2-2 0-16,2 2 0 0,0 0 0 15,-1-2 0-15,1 1 0 0,-1 2 128 0,0-3-128 0,-1 2 192 16,0-1-48-16,1 1 0 0,-2 2 0 0,1 0-144 15,-1 0 160-15,1 0-160 0,-1 0 160 0,2 0-160 16,0-1 192-16,-2-1-192 0,3 0 192 0,-1 0-192 16,1 0 0-16,1-2 0 0,1 0 0 0,-2-2 0 0,1 2 128 15,-1-2-128-15,1 0 0 0,-1 3 0 0,0-2 128 16,0 0-128-16,0 0 0 0,0 1 176 0,0-1-48 16,1 0-128-16,-1 0 192 0,3-3 0 0,-2 1 0 15,3 2 0-15,-1-1 0 0,2-1-192 0,2 4 144 16,-1-1-144-16,1 0 128 0,2-2-128 0,0 2 0 0,-1 2 0 0,1-2 0 15,1 1 0-15,0 2 0 0,-1-1 0 0,1 3 0 16,0 1 0-16,-1-4 0 16,0 4 0-16,-2-1 0 0,0-2 0 0,1 2 192 15,-1-2-192-15,1 2 192 0,-3 1-192 0,0-4 128 0,-2 0-128 16,0 0 128-16,-2 0-256 0,-1-2-64 16,0-2-16-16,-2 2 0 15,-2-1-992-15,-1-3-192 0,-1-3-32 0,-2-1-13568 0,0-2-2720 0</inkml:trace>
  <inkml:trace contextRef="#ctx0" brushRef="#br2" timeOffset="81774.67">30798 14788 16575 0,'-7'-3'1472'0,"4"-1"-1168"0,0-1-304 0,3 1-7312 0</inkml:trace>
  <inkml:trace contextRef="#ctx0" brushRef="#br2" timeOffset="82958.14">30804 14718 6495 0,'6'-22'288'0,"-5"15"64"0,-1 4-352 0,0 3 0 0,0 0 0 0,0-3 0 0,0 3 4096 16,-1 0 768-16,-2 0 128 0,1 0 48 0,-1 3-1328 0,0-3-256 0,3 0-48 0,0 0-16 16,0 0-1664-16,0 0-320 0,0 0-80 0,0 0-16 15,0 0-800-15,0 0-176 0,-6 17-16 16,11-15-16-16,-1 1-304 0,3 1 0 0,1-2 128 15,3-2-128-15,1 4 0 0,1-3 0 0,2 4 0 0,1-1 0 16,0-1 176-16,3 2-176 0,1-1 160 16,1 2-160-16,0-5 256 0,0 1-64 0,1-1 0 0,0-1 0 15,-1-1 80-15,0-1 16 0,0 1 0 0,-1-1 0 16,0 1-96-16,-3-2-32 0,-1-1 0 0,-1 4 0 16,-4-2-160-16,-1 2 0 0,-3 0 144 0,-2 0-144 15,-1 2 224-15,-1-2-32 0,-3 2 0 0,0 0 0 16,0 1 192-16,-3-2 48 0,2 2 0 0,-3 0 0 0,2-1-160 15,-2 2-16-15,1 0-16 0,0 1 0 0,-1-1-240 0,0-1 128 16,2 3-128-16,-1 1 0 0,1-1 0 16,-1-3 0-16,3 6 0 0,0-3 0 0,0 2 0 0,2 0 0 15,0 2 0-15,-1-1 0 0,2 1 128 16,-1 0 0-16,0 2-128 0,0-3 192 0,-2 1-192 0,1 2 0 16,-2-1 0-16,0 4 0 0,-2 1 128 0,1-1-128 15,-3 2 176-15,-1 2-176 0,0-1 304 0,-2 5-48 16,-1-1-16-16,0 3 0 0,0 3-80 0,-2-2-16 15,1 5 0-15,-1-3 0 0,1 1-144 0,1-1 128 16,-1-2-128-16,2 3 128 0,-2-1-128 0,1 0 128 16,-1 3-128-16,2 2 128 0,-1-1-128 0,0 1 0 0,1-1 0 15,1-2 0-15,2-2 0 0,-1 1 0 0,3-1 0 16,-1-1 0-16,1-1 352 0,0 2-16 0,-1-2 0 0,-1 2 0 16,1 0-208-16,-2 3-128 0,-3 2 160 0,1-1-160 15,-2-1 272-15,0 1-32 0,1-4-16 0,1 3 0 16,0-1 96-16,1-2 0 0,-1-1 16 0,2 2 0 15,0-3-208-15,1-1-128 0,0 1 128 0,0 0-128 16,2-2 0-16,0 1 0 0,-1 0 0 0,2-2 128 16,-1-1-128-16,1 1 0 0,1-1 0 0,-2-1 0 0,2 1 0 0,-1 1 0 15,-2-1 0 1,0 3 0-16,0-2 0 0,-1 2 0 0,1 2 0 0,-3 1 0 16,1 5 0-16,-1-4 128 0,-2 5-128 0,0-2 128 15,0-4-128-15,0 3 0 0,0-2 0 0,1-3 0 16,1-4 0-16,2-2 0 0,0 1 0 0,2-2-128 15,-1 2 304-15,2-2 64 0,0 1 16 0,0-2 0 0,1 0-256 16,-2 3 144-16,1-2-144 0,-1 4 128 0,0-2-128 16,-2 1 192-16,0 3-192 0,-2-2 192 0,1 4-48 0,-1-1 0 15,-1 0 0-15,1 2 0 0,1-5-144 0,0 2 0 16,1-1 0-16,0 1 0 0,2-5 0 0,1 2 0 16,1-1 0-16,1-1 0 0,0 2 0 15,1-3 0-15,1-3 0 0,0 3 0 0,1-3 0 0,0 0 0 16,-2 2 0-16,1-2 0 0,0 0 0 0,-2 3 0 15,0-1 0-15,-2 0 0 0,1 3 0 0,-1-3 0 0,-2 2 0 0,-1 2 0 16,0-2 0-16,-1 4 0 16,0-5 0-16,0 4 0 0,-2 1 0 15,2-1 0-15,0-1 0 0,0-2 0 0,1 1 0 16,1 1 128-16,1-3-128 0,1-2 0 0,1 0 0 0,1-1 0 0,0-2 0 16,1 1 0-16,0 1 0 0,0-3 0 0,1 2 0 15,-1-1 0-15,1 1 0 0,1 1 0 0,-1 0 0 16,0-1 0-16,0 1 0 0,1-3 0 0,-1 2 0 15,-1 1 0-15,2-3 0 0,-2 0 0 0,1 2 0 0,0-1 0 16,0-2 0-16,1 0 0 0,-2-3 0 0,1-2 0 16,1 2 0-16,-1-5 0 0,2 2 0 0,0-2 0 15,-1-2-240-15,1 2 80 0,1-2 16 16,0 0 0-16,0 0 144 0,0 1 0 0,1 0 160 16,-1 0-160-16,1 0 128 0,-1 1-128 15,0 2 0-15,-1-3 0 0,-1 3 0 0,1-2 0 0,-1 2 0 0,-1 0 0 0,1-2 0 16,-1 2 0-16,-1-2 0 0,1 1 0 0,0-2 0 0,1 1 0 15,-2-1 0-15,0 0 0 16,1 0 0-16,0-2 0 0,-2 1 0 0,1-2 0 16,0 3 0-16,0-3 0 0,-1 0 0 0,2 1 0 0,-1-1 0 0,-1 3 0 15,0-3 0-15,1 0 0 16,-1 0 0-16,0 2 0 0,0-2 0 0,-1 0 0 0,1 0 0 0,0 0 0 16,0 0 0-16,0 0 0 0,0 0 480 0,0 0 0 15,0 0 0-15,0 0 0 0,-22 1-480 0,14 2 0 16,1-3 0-16,-3 3 0 0,-1 0 0 0,-2 1 0 15,1-1 0-15,-2 2 0 0,3-1 0 0,-1-1 128 16,2 0-128-16,-1-2 64 0,2 2-64 0,3-3 0 16,1 0 0-16,0 0 0 15,0 0-928-15,0-4-176 0,0-2-48 16,3 0 0-16,-1-4-512 0,3-2-128 0,2-3 0 0,1-5-20784 16</inkml:trace>
  <inkml:trace contextRef="#ctx0" brushRef="#br2" timeOffset="84469.39">30449 15104 9215 0,'-4'2'816'0,"0"-1"-656"0,2-1-160 0,-1 0 0 0,2 0 3328 0,0 0 640 15,1 3 128-15,-1-3 32 16,1 0-2080-16,-3 1-432 0,1 0-80 0,-2 1 0 0,3-2-1232 0,-2 0-304 16,2 0 0-16,1-2 0 0,0 1 416 0,-1 0 32 15,2 1 0-15,-1-4 0 0,1 2 640 0,-1 2 144 16,0 0 32-16,0 0 0 0,0 0-128 0,0 0-32 15,0 0 0-15,0 0 0 0,0 0-400 0,-23-7-96 0,14 10-16 0,-1-2 0 16,-1 2-336-16,0-1-80 16,-3 2-16-16,1-4 0 0,-1 2-160 0,-1 0 128 15,3 0-128-15,0-2 128 0,1 1-128 16,1-1 192-16,1 3-192 0,2-3 192 0,0 2-192 0,1 2 0 16,1-2 144-16,0 2-144 0,0 0 0 0,-1 2 0 0,1 3 0 15,0-2 0-15,-1 3 128 0,0 5-128 0,0-3 128 16,-2 2-128-16,1 2 304 0,-2 1-16 0,1 3 0 15,-2-2 0-15,0 1-80 0,0 1-16 16,0 0 0-16,0 1 0 0,2-2 0 0,-1 2 0 0,0 2 0 16,1-1 0-16,0 0-192 0,2 0 0 0,0 1 0 0,0-4 0 15,2 3 0-15,3-4 0 0,-1-2 0 0,2 0 0 16,2-3 0-16,1-1 0 0,2 0 0 0,1-2 0 16,2 0 240-16,1-4-48 0,0 2-16 0,4-2 0 15,0-1-176-15,1-1 0 0,2-1 0 0,0 0 0 16,1-3 0-16,2 0 0 0,1 0 0 0,0-6 0 0,1 2 160 15,1-2-160-15,0-3 192 0,-1 2-192 0,-1 0 192 16,-2-4-192-16,0 1 192 0,-1 0-192 16,-1 1 192-16,-1-4-64 0,1-2 0 0,-1 2-128 0,1-3 256 15,-2 0-48-15,0 0-16 0,0-3 0 0,-2 3-192 0,0 1 0 16,-3-1 0-16,0 1 0 0,0 2 0 0,-3-2-160 16,-2 4 32-16,-2-1 0 0,1 1 128 0,-2-1 0 15,-1 2 128-15,-3-2-128 0,1-1 320 16,-2 1 0-16,-1-3 0 0,0 2 0 0,-1-4-320 0,-1 1 0 15,-2 0 0-15,0-2 0 0,-1-1-192 0,-1 1-96 16,0 2-32-16,0-4 0 16,1 4-192-16,-1 1-64 0,-1 0 0 0,1 4 0 15,-2-1 112-15,2-1 16 0,1 3 0 0,2 4 0 16,0 0-96-16,1 2-16 0,1 4 0 0,-1 0 0 16,2 0-336-16,0 4-64 0</inkml:trace>
  <inkml:trace contextRef="#ctx0" brushRef="#br2" timeOffset="85403.43">30258 16381 34095 0,'-2'-4'3024'0,"1"2"-2416"0,1-1-480 0,1 2-128 0,0 1 752 0,0-4 128 0,1 2 16 0,0-2 16 15,-1-4-352-15,1 4-80 16,-1-2-16-16,-1 2 0 0,0 4 176 0,-1 0 16 15,-1 0 16-15,0 4 0 0,1 2-144 0,-3 1-16 16,0 4-16-16,1 3 0 0,-2 1-112 0,-2 5-32 16,2 2 0-16,-2 3 0 0,1 1-32 0,-2 2 0 0,2 0 0 15,0 1 0-15,0-1-32 0,1 1-16 0,1-1 0 16,1 1 0-16,0-1-272 0,-1-2 0 0,2 1 128 16,1-1-128-16,-2 0 0 0,-1 1 0 0,1-2 0 0,-1-1 0 0,0 0 0 15,1-1 0-15,-2-4 0 0,0 0 0 16,0 0-272-16,-1-3-64 0,1 0-16 0,-2-1-13280 15,1-3-2640 1</inkml:trace>
  <inkml:trace contextRef="#ctx0" brushRef="#br2" timeOffset="86265.05">30135 17708 36863 0,'-4'-3'3264'0,"0"0"-2608"0,3 0-528 0,1 3-128 0,0-3 512 0,0 0 80 0,-2-1 16 0,-1-2 0 16,-2 0-256-16,-1-4-48 0,0 0-16 0,0 4 0 0,-1-3-96 0,1 3 0 15,0 2-16-15,-1 1 0 0,1 3-48 0,-3 0-128 16,-1 3 192-16,0 4-64 0,-2-1-128 0,-3 6 0 16,0 2 0-16,-1 1 0 0,-1 2 144 0,-3 4 48 15,-1-1 16-15,0 4 0 0,0-1 80 0,0 1 16 16,0 2 0-16,0 3 0 0,0 2 128 0,2-3 16 15,2 2 16-15,2 1 0 0,3 0-80 0,2-2-32 0,2 0 0 16,2-1 0-16,4 0-224 0,-1-3-128 16,4 0 160-16,1-3-160 0,3-2 0 0,1-4-160 0,2-1 0 15,4-2 0-15,0-4-32 0,4-2 0 0,1-1 0 16,-1-2 0-16,3-2 192 0,-2-2 0 16,2 0 0-16,1-5 0 0,-1 1 0 0,1-2 0 0,1 0 128 15,-1-1-128-15,1-2 0 0,-1-1 0 0,1-2 0 0,-1-1 0 16,-2-3 0-16,2 0-160 0,-3-2 160 0,1-2-208 15,-2 1 208-15,0-2-144 0,-3 1 144 0,2-2-128 16,-2 1 128-16,-1 1 0 0,-1-2 0 0,-1 2 0 16,-3 2 0-16,-1 2 128 0,-2 1 0 0,-1 1 0 15,-3 2 192-15,-3 0 64 0,-1-1 0 0,-3 0 0 0,-3 0-64 16,-2 1-16-16,-3-1 0 0,-2-1 0 16,-4 0-304-16,-4 2-192 0,-1-2 16 0,-2 2 16 15,-2-1-400-15,-1 1-80 0,-1 0 0 16,1 2-16-16,1-3-112 0,0 3-32 0</inkml:trace>
  <inkml:trace contextRef="#ctx0" brushRef="#br2" timeOffset="91092.38">30261 12787 29487 0,'-11'7'2624'0,"3"-2"-2112"0,5-5-512 0,3 1 0 0,0 1 752 0,-2 1 32 0,-1 0 16 0,-4 4 0 15,1 3 544-15,0-2 128 0,2 2 0 0,4-2 16 0,3 3-656 0,2-1-144 16,2-4-32-16,2 0 0 0,2 1-16 0,0 2-16 16,0-2 0-16,0 5 0 0,1-3-48 0,-3 1 0 15,0 3 0-15,0 0 0 0,-3 2-96 0,1 1-32 0,-2 3 0 0,0-3 0 16,-1 2-288-16,0 1-160 0,-2 1 160 15,1 0-160-15,0-2 128 0,1 3-128 0,0-4 0 0,1-1 144 16,0 2-144-16,1-5 0 0,1-3 0 16,1 1 0-16,-1 1 0 0,2-4 0 15,-2-2 0-15,1 1 0 16,-1-4-592-16,-1 0 0 0,-1-2 0 0,-1-1-12784 0,1 0-2544 16</inkml:trace>
  <inkml:trace contextRef="#ctx0" brushRef="#br2" timeOffset="91470.39">30820 12691 21183 0,'-1'-2'1888'0,"1"2"-1504"0,0 0-384 0,0 0 0 0,1 2 1840 0,-1-2 288 16,1 0 64-16,-1 0 16 0,1 1-240 0,-1 2-48 15,2 3-16-15,-2-6 0 0,0 0-1152 0,0 0-240 16,0 0-32-16,1 20-16 0,-2-12-48 0,-2 2-16 16,-1 0 0-16,-2 5 0 0,0 1 64 0,-3 3 16 15,-2 3 0-15,-1 4 0 0,-2 0 32 0,-2 2 0 16,0 3 0-16,-4 6 0 0,-6 9-192 0,-2 5-48 15,-4 6 0-15,-4 2 0 0,-5 6-32 0,0 0-16 16,0-2 0-16,4-4 0 0,4-6-64 0,3-2-16 0,6-5 0 16,1-3 0-16,6-5-144 0,2 0 0 0,4-4 0 0,1-5 0 31,1-3-288-31,1-4-144 0</inkml:trace>
  <inkml:trace contextRef="#ctx0" brushRef="#br2" timeOffset="-203742.84">4628 13067 11055 0,'-1'4'976'0,"-1"-4"-784"0,-2 0-192 0,2 0 0 0,0 0 4992 0,1 0 960 0,0 0 192 16,-2 1 48 0,0-1-6784-16,-4 0-1360 0,1 2-272 0,0-4-48 0,1 1 1680 0,0 1 336 15,3-3 64-15,-1-1 0 0,3 1 336 0,0-2 64 0,3 1 16 0,0 0 0 16,1 2 48-16,0 2 16 15,1 0 0-15,1 2 0 0,0 5 352 0,-1 0 64 0,1 5 0 16,-1 3 16-16,1 1-112 0,-3 3-32 0,1 3 0 0,-3-2 0 16,-1 2-416-16,-1 0-160 15,-2 1 0-15,-2 1 144 0,0-1-432 0,-2-1-96 0,-1 0 0 16,-3-3-16 0,1 3-240-16,-2-2-64 0,2 1 0 0,0 1 0 0,2-2 128 15,-1 1 0-15,3-1 16 0,0 1 0 0,2-4-912 16,-1-1-176-16,1-1-32 0,2-5-4768 0,-1-2-944 0</inkml:trace>
  <inkml:trace contextRef="#ctx0" brushRef="#br2" timeOffset="-202621.09">4348 12973 28559 0,'-6'2'2544'0,"1"-2"-2032"0,2 0-512 0,2 0 0 0,2-2 672 0,-2 2 32 0,-3 0 16 0,-1 0 0 0,-1 0 368 0,1 0 80 0,1 0 16 0,2 0 0 16,1 0-480-16,3 2-112 0,1-2-16 16,0 4 0-16,4-1-320 0,0 2-80 0,3 0-16 0,1 1 0 15,4 0-160-15,3 0 160 16,-3 1-160-16,5-3 160 0,6 2-160 0,9-1 0 0,9 0-160 0,8-5 160 0,-1-1 448 16,-2-5 192-16,3-3 48 0,11-4 0 15,11-3-48-15,8-7-16 0,5-1 0 16,-2-2 0-16,-7-3-816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40:50.59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1476 8566 24879 0,'-1'0'2208'0,"1"0"-1760"0,3 1-448 0,0 1 0 0,1 2 864 0,4 1 96 15,3 3 0-15,8 6 16 0,11 6-624 16,11 9-128-16,5 2-32 0,4 3 0 0,6 1 816 0,5 1 144 16,3 2 48-16,3 2 0 0,-2-2-800 0,4 3-144 15,3-2-48-15,-4 1 0 0,-15-11 384 0,8 9 80 16,13 10 16-16,5 5 0 0,-3-2 208 0,4 3 64 0,7 8 0 15,3 1 0-15,4 0-480 0,-1 1-96 0,-1 3 0 16,1 0-16-16,4 5-240 0,8 4-128 0,5 6 160 16,5 3-160-16,2 3 0 0,6 7 128 15,4 7-128-15,0-5 0 0,-19-15 144 0,18 13-16 16,14 13 0-16,0 3 0 0,-24-19 0 0,15 11 0 0,17 17 0 16,4 0 0-16,-5-5 96 0,-2-1 16 0,-3 0 0 15,3 2 0-15,0-2-48 0,-1 0-16 0,2-1 0 16,4 5 0-16,7 6-176 0,-2-4 0 0,-18-19 144 0,15 15-144 15,12 10 0-15,5 0 144 0,1 2-144 0,2-2 0 16,2 6 0-16,2-1 0 0,0 4 0 16,2 1 0-16,2 0 0 0,-5-4 0 0,-7-4 0 0,0 0 0 15,-1 4-128-15,-3-4 128 0,-1-1-208 0,-9-4 80 0,-11-9 128 16,3 6 0-16,-2 3 128 0,-8-9-128 16,-5-4 576-16,-6-7 64 0,-3-2 0 0,-6-4 0 15,-2-6-320-15,-8-6-48 0,-2-4-16 0,-2-8-21168 16</inkml:trace>
  <inkml:trace contextRef="#ctx0" brushRef="#br0" timeOffset="4075.19">403 10956 43311 0,'-10'7'1920'0,"2"-2"384"15,-2 2-1840-15,2-4-464 0,5 0 0 0,0 1 0 16,-1-2-2496-16,1 2-576 0,-7 6-128 0,-3-1-32 16,2 3 1520-16,4-2 304 0,1-7 64 0,3 1 16 0,3-2 1328 0,3-2 256 15,3 0 48-15,3 0 16 0,2 0 384 0,1-2 96 0,3 2 16 16,2 0 0-16,2-1 208 0,0 1 64 0,-1 0 0 15,-3 0 0-15,-1 1-416 0,3 1-80 0,0-2-16 0,3 0 0 16,-4 3-64-16,2-3 0 16,5-3-16-16,-2 1 0 0,-3 1-32 0,-2-4 0 15,-1 1 0-15,1 0 0 0,0-4-144 0,4 0-16 0,1 0-16 16,6-5 0-16,4 0-96 0,1-2 0 0,-2 1-16 0,0-2 0 16,3-1-48-16,0-1 0 0,-5 2 0 0,4-1 0 15,4-5 0-15,2-2-128 0,0-3 192 0,-1 1-64 16,-3 1 0-16,-3 3 0 0,-2 2 0 0,1-1 0 15,-2 2 16-15,2-4 0 0,1-1 0 0,-3 1 0 16,-2-1 0-16,-1 1 0 0,-3 1 0 0,-1 2 0 0,-1-4-144 16,-1 1 0-16,-1-1 144 0,0 0-144 0,0-1 128 15,1-2-128-15,-1-1 128 0,0-4-128 16,0-1 128-16,-1 1-128 0,1-2 160 0,-1-1-160 0,-1 0 176 16,1-3-176-16,1-3 192 0,-3 7-192 0,-3 1 0 15,0 0 0-15,2-3 0 0,-3-2-144 0,-4 7 144 0,0-1 0 16,-2 1 0-16,-3-1 128 0,-1 5-128 15,-2 1-192-15,0 0 64 0,-3-2 0 0,-1 2 128 0,0-2-192 0,0-3 192 16,0 1-192-16,0 6 192 0,0-2 192 16,2-3-32-16,-1 1-16 0,2-3-16 15,0 2-128-15,4 1 192 0,-1 0-64 0,3-5-128 16,-1 5 0-16,1 3 0 0,1 1 0 0,1 0 144 0,1-1-144 16,2-1 160-16,0-2-160 0,1 3 0 0,0-2 128 15,1 1-128-15,1 0 0 0,0 4 0 0,1-1 0 0,-1 1 0 16,-1 1 0-16,3 3 0 0,-2-2 0 0,1 0 0 15,0 2 0-15,0-1 0 0,0 3 0 0,2-3 0 0,-1 3 0 16,-1 0 0-16,2 0 0 0,4-2 0 0,-1-1 0 16,-3 5 0-16,2-3 0 0,4 0 0 0,0-2 0 15,-1 3 0-15,1 0 0 0,3-2 0 0,-2-1 0 16,-2 3 0-16,2 0 0 0,3-5 0 16,4-1 144-16,2-1-144 0,1 4 0 0,1-4 0 0,0 2 0 0,-1 1 0 15,0 2 0-15,2-2 0 0,-2 3 0 16,0 1 0-16,-1 2 0 0,0-1 0 0,-3 3 0 15,1 1 0-15,0 2 0 0,6-1 0 0,0-2 0 16,-2 2 128-16,0 0 128 0,3-1 48 0,3 1 0 16,-1 0-304-16,-1 0 0 0,1-1 0 0,1 1 0 15,1 3 0-15,-5-3 0 0,-4 4 0 0,2-3 0 16,5-1 0-16,5 0 0 0,5-2 0 0,-1 2 0 16,-10 1 0-16,3 0 0 0,5-1 0 0,2 1 0 0,2-1 0 0,-4 0 0 15,0 2 0-15,-1 1 0 0,1 1 0 16,-2-1 0-16,2 1 0 0,-3 1 0 0,-3 1 0 15,1-2 0-15,-1-2 0 0,1 2-144 0,0-3 144 16,0 0 0-16,1-1 0 0,0-1 0 0,1 1 0 16,3 0 0-16,0 0 128 0,0 0-128 0,1-1 0 15,-2-2 0-15,2 0 0 0,0-1-192 0,-1-1 192 0,1 2 0 0,1-2 0 16,-2 0 0-16,0 2 0 0,-1-1 128 0,-1-3-128 16,0-1 128-16,2 3-128 0,-2-4 0 0,-2 3-128 15,-2-3 128-15,1 3 0 0,0-1 0 0,-3-1 0 0,1 0 0 16,3-1 0-16,-2-1 0 15,3-1 0-15,-1 2 128 0,4-4-128 0,-1 1 0 16,1 0-128-16,1 0 128 0,2-2-160 0,-1 1 160 0,2 0-192 16,-1 2 192-1,1 4-768-15,-5-1-32 0,-3 1-16 0,-1-4-18976 0</inkml:trace>
  <inkml:trace contextRef="#ctx0" brushRef="#br0" timeOffset="5768.6">8468 17427 16575 0,'-1'16'1472'0,"-4"-7"-1168"0,1-3-304 0,0-2 0 0,2-3 3376 0,1 0 608 0,-1 1 128 0,0 0 32 15,-1-1-6832 1,0 2-1344-16,-1-1-288 0,0-2-48 0,2 0 3472 0,3-2 688 0,2-2 208 0,4-6 0 15,3 1 2784-15,6-5 656 0,1 2 128 0,3 0 16 16,2 2-1600-16,3-2-336 0,0 3-64 0,2 2-16 16,0 1-992-16,-1-3-208 0,1 5-48 0,-1-2 0 15,1 0-320-15,1 0-160 0,1-3 16 16,0-1 0-16,0 0 144 0,2-2 0 0,0-2 0 0,1-4 0 16,2 2 160-16,-2-3 64 0,0-7 16 0,-1 1 0 15,-1-3-16-15,-3 2 0 0,0 1 0 0,2-6 0 0,1-1-32 16,1 0 0-16,0-3 0 0,0 1 0 0,0-1 176 0,0 1 16 15,0 1 16-15,0 2 0 0,0 3-64 0,0 0-16 16,1 2 0-16,0-2 0 0,-1 2-176 16,0 0-144-16,0 5 192 0,-3 2-192 0,-1 3 0 15,-1 0 0-15,-1 1-240 0,-1-1 80 0,-3 3 160 0,-2 0 0 16,-1-2 0-16,-2 1 0 0,-1-3 0 0,-2 1 0 16,0 0 0-16,-4 0 128 0,-1 1-128 0,-1-3 0 15,1 2-176-15,-2-2 176 0,0 2 160 16,-2 0 128-16,0 1 32 0,-2-5 0 0,0 3-16 0,1-3 0 15,1 0 0-15,-1-2 0 0,1 1-176 0,-1-1-128 16,0-1 192-16,0-1-192 0,0 0 240 0,1-3-64 0,1-1-16 16,-1-2 0-16,0 1-160 0,-1 2 0 0,1 4 0 0,-2 4 0 15,1 3 0-15,-1-2 0 16,2-7-160-16,0-4 160 0,-1 3 0 0,1-1-144 0,0 1 144 0,-3 0 0 16,-1 2 0-16,0-2 0 0,0 3 0 15,-1-1 0-15,0-4 0 0,-1-1 128 0,0 3-128 0,-1-5 176 0,1-4-176 16,-2 1 128-16,1 1-128 0,-1 2 128 15,0 1-128-15,-1 1 0 0,2 3 0 16,-1-2 0-16,1 3 144 0,1 1 0 0,1 0 0 0,-1-2 0 16,4-1 16-16,-1 3 0 0,1 1 0 0,1-1 0 15,2-1-160-15,0-1 192 0,1-1-192 0,-1 1 192 16,0 6-192-16,0-4 0 0,3-2 0 0,1-3 0 16,-3 8-192-16,0-1 16 0,3-6 16 0,1-5 0 0,1-4 0 15,0 1 0-15,-1-1 0 0,0 5 0 0,0 4 160 16,-1-1-208-16,-2 2 80 0,0 1 128 0,2 0-144 0,0 1 144 15,-1 3 0-15,1 0 0 16,0 1 0-16,1 1 0 0,1 0 0 0,-1-1 0 16,-1 3 0-16,3 0 128 0,-1 0 0 0,-1 2 16 0,1-3 32 15,0 1 0-15,0-2 0 0,1 1 0 0,-2 3-48 0,3-2 0 0,0-2 0 0,2-1 0 16,1 1-128 0,1-2 0-16,3-3 0 0,2-1 0 0,2 4 0 15,-2-2 0-15,1 5 128 0,0-1-128 0,4 1 0 0,0 1 0 16,-8 4 0-16,3-1 0 0,9-1 0 0,4-2 0 15,-1 2-176-15,-1-3 176 0,-3 6 0 0,1-4-128 0,3-1 128 16,-1-1 0-16,2 1 0 0,-2-2 0 0,1-2 0 0,-2-1 0 16,0 1 0-16,-4 1 0 15,-1 5 128-15,1-4-128 0,3-2 288 0,-1-1-16 0,4-1 0 16,-2-4 0-16,0 3-32 0,3-4-16 0,2-1 0 16,4-3 0-16,1 1-224 0,1 0 0 0,2-3 0 15,0 5 0-15,2-1 0 0,-1 1 0 16,0 2-192-16,-4 3 192 0,0 0-160 0,1 2 160 0,3 0-128 15,0-1 128-15,2-2 0 0,-1 2-128 0,-4 2 128 0,-1 2 0 16,3-2 0-16,-3 0 0 0,0-3 0 16,1 3-128-16,2 2 128 0,-1-5 0 0,1-1 0 15,-2 1 0-15,-7 3-144 0,1-3 144 0,1-1-160 16,2 2 160-16,1-2-208 0,-2 1 48 0,1 0 16 0,-6 2 0 0,-2 2-64 16,-1-2-16-16,-1 1 0 0,-3 2 0 0,-2 2 16 15,-3-1 0-15,-3 4 0 0,-2 2 0 0,0-2-160 16,-2 4-16-16,-1-4-16 0,-5 8-12048 15,-2-2-2400-15</inkml:trace>
  <inkml:trace contextRef="#ctx0" brushRef="#br0" timeOffset="7360.3">2310 8513 9215 0,'11'0'816'0,"-1"2"-656"0,-3-2-160 0,-2 1 0 16,-1 2-448 0,2-3-128-16,5 2-32 0,9 3 0 0,7 4 608 0,4-1 0 0,-4 2 0 0,-3 0 192 0,-6 0 640 0,1 1 144 15,-2 3 32-15,3-2 0 0,0 4-704 0,2-1-144 16,3 1-32-16,2 4 0 0,4 0 256 0,2 1 32 16,2 4 16-16,1-3 0 0,2 0-432 0,3 4 0 0,1-1 0 15,4 3 0-15,1-2-144 0,3 1 144 0,1-1 0 0,1-1 0 16,-1 4 0-16,-2-3 0 0,-4-1 0 15,2 6 0-15,-1 2 384 0,1 1 96 0,-1 3 16 0,3 4 0 16,1-1 880-16,-3-1 176 0,-6-7 48 16,-1-1 0-16,-2-1-864 0,8 5-160 0,13 9-48 0,13 9 0 0,6 2-528 0,2 0 0 15,2-4 0-15,-2 0 0 16,1-1 0-16,-2 1 0 0,2 2 0 0,3-2 0 16,4 1 0-16,-4 1 0 0,-7-6 0 0,3 5 0 15,2 4 0-15,1 1 0 0,2-1 0 0,-4-2 0 16,-4-2 0-16,4 3 0 0,2 0 0 0,-1 2 0 0,4-1-272 0,-3 1-16 15,1 3 0-15,-3-3 0 0,-6-3-48 16,6-1-16-16,9 5 0 0,2 2 0 16,-2 3 352-16,4 3 0 0,4 7 0 0,-4-6 0 0,-4-7 0 15,-7-1 208-15,-3-2 0 0,3 5 0 0,3 6-48 16,1-2-16-16,2 7 0 0,-2-3 0 16,-3-4-784-16,3 0-176 0,4 1-16 0,3 2-7648 15</inkml:trace>
  <inkml:trace contextRef="#ctx0" brushRef="#br0" timeOffset="8283.59">2860 8171 26719 0,'6'-2'2368'0,"-1"2"-1888"0,-1 2-480 0,1 1 0 15,1 3 512-15,2 0 0 0,6 2 0 0,11 6 0 32,8 9-1184-32,8 5-224 0,3 4-64 0,0-1 0 0,3-1 768 0,0 1 192 0,0 0 0 0,-1-3 0 15,3 4 0-15,2 0 0 0,0 3 0 0,-1-3 128 16,2 2-128-16,3 1 0 0,4 6 0 0,2 0 0 15,2 4 0-15,0-1 0 0,2 6 0 0,3-2-128 16,3 2-176-16,1-3-16 0,-1-2-16 16,13 6 0-16,5 3-160 15,4 5-16-15,2 2-16 0,3-2 0 0,6 1 368 0,1 2 160 0,3 1-128 0,-5 0 128 16,0-1 224-16,-3 2 128 0,-1 1 32 0,-2 2 0 0,2 0 528 0,4 2 112 16,5 2 32-16,-2 3 0 0,-3 0-480 15,1 1-112-15,-2-3-16 0,-1 1 0 0,0-2-448 0,9 7 0 16,9 1 0-16,1-3 0 0,-3 1 0 15,3 1 0-15,3-3-192 0,0 2 192 0,-4-8 0 0,6 7 0 0,5-2 0 16,-4-2 0-16,-11-8 128 0,6 5-128 0,5 5 0 16,1 1 144-16,0 0-144 0,-3 2 128 0,6 3-128 15,-8-6 128-15,-19-12-128 0,4 2 0 16,4 6 0-16,2-1 128 0,0 4 512 0,-3-4 112 16,-3 0 16-16,-7-4 0 0,-7-6 336 0,-2 2 80 15,2-1 16-15,-3 3 0 0,-2 3-688 0,1-6-128 16,1 0-16-16,-13-12-16 0,-14-7-480 0,5 1-112 15,9 7-16-15,1 2-10624 0,2 0-2144 0</inkml:trace>
  <inkml:trace contextRef="#ctx0" brushRef="#br0" timeOffset="8920.57">1750 9849 37775 0,'0'-8'3360'16,"1"0"-2688"-16,0 3-544 0,0 2-128 15,1 0-2176-15,0-2-480 0,3-3-96 0,3-11 0 0,1-1 2256 0</inkml:trace>
  <inkml:trace contextRef="#ctx0" brushRef="#br0" timeOffset="9373.34">1807 9670 35935 0,'8'-1'1600'16,"-2"1"320"-16,2 0-1536 0,-1 3-384 0,1 0 0 0,-1 1 0 16,3 2-416-16,7 4-160 0,13 6-16 0,12 9-16 15,9 4 80-15,2 5 16 0,0-2 0 0,-1 0 0 16,0 1 512-16,-1 3 0 0,1-1 0 0,0 6 0 0,1-1 0 0,2 1-128 0,5 4 128 16,2 2 0-16,3 1-304 0,1 0 48 0,0-2 16 0,5 2 0 15,4 5 240-15,6-2 0 0,-3-3 0 0,7 0 0 0,6 8 160 16,6 1 32-16,3 6 0 0,5-2 0 15,4-2-64-15,-1 2 0 0,-12-4 0 0,8 3 0 16,6 7-128-16,5 7 0 0,6 5 0 0,-8-2 0 0,-6-2 0 16,-3-4 0-16,-8-6 0 0,7 8 0 15,3 9-448-15,2 1 16 0,-2-2 16 16,-1-1 0-16,-1-4-48 0,1 3-16 16,3 0 0-16,-2-1 0 0,0 2 352 0,-1-1 128 0,0 0 0 0,1 2-144 0,7-1 144 15,-2 2 144-15,3 1-16 0,-1-1-128 0,1-3 416 16,2 3-32-16,4 1 0 0,4 2 0 0,2 0-256 0,-2-2-128 15,-6-4 128-15,1-1-128 0,1 1 0 0,0-2 0 16,1 2 128-16,-3-4-128 0,-7-3 0 0,0 1 0 16,3 3 0-16,-3-3 0 0,-4 2 0 0,-3-2 0 15,-7-3 0-15,0 2 0 0,-2 2 128 0,-7-1 32 16,-4-3 16-16,-5-2 0 0,-6-2 528 0,-1 4 96 16,-3 4 32-16,-6-5 0 0,-4-2-544 0,-3 1-96 0,1 0-32 15,-5-3-10400 1,-4-5-2064-16</inkml:trace>
  <inkml:trace contextRef="#ctx0" brushRef="#br0" timeOffset="9890.62">1765 10231 22111 0,'-13'-12'1968'0,"1"1"-1584"0,3 4-384 0,4 3 0 0,0-1 896 0,-5-1 80 0,-7-5 32 16,-10-12 0-1,-4 0-1632-15,0-1-320 0,4 6-64 0,5 5-16 16,6 3-976-16,4 4-208 0,5 6-32 0,3 0-16 0,3 6 208 0,3 1 64 15</inkml:trace>
  <inkml:trace contextRef="#ctx0" brushRef="#br0" timeOffset="10190.74">1740 10353 6447 0,'4'2'576'0,"-6"-2"-576"0,6 4 0 0,5 4 0 15,10 9-560-15,22 18-208 0,29 25-64 0,25 23 0 0,15 11 2304 0,5 3 448 16,-3-4 80-16,-3-8 32 0,-3-3 48 16,1-7 16-16,0 6 0 0,1-3 0 15,1-3-1408-15,1-2-288 0,1 0-48 0,5 2-16 16,3 2 176-16,8 8 48 0,12 4 0 0,-3-1 0 0,-4-2 144 0,4 1 48 15,5 2 0-15,4 4 0 0,1 4-176 0,2-2-48 16,-6-6 0-16,9 9 0 0,9 3-384 0,-1 3-144 16,1 3 0-16,1 1 144 0,1 2-144 0,1 4 192 15,1 0-192-15,-2-3 192 0,-1-1-192 0,0-2 0 16,2 3 0-16,-6-4 0 16,-9-3 0-16,8 4 0 0,7 2 0 0,-3-2 0 0,-10-7 0 15,5 0 0-15,7 1 0 0,0-1 0 0,-3 1 0 16,-5-2-144-16,1-3 0 0,-7 0 0 15,-4 3-624-15,-8-7-128 0,-5-3-32 16,-9-3 0-16,-13-6 800 0,0 5 128 0,-4 1 0 0,-10-8 128 16,-17-14 464-16,1 4 112 0,1 0 0 0,-2 4-7984 0,0 0-1600 15</inkml:trace>
  <inkml:trace contextRef="#ctx0" brushRef="#br0" timeOffset="15242.3">12290 11228 25791 0,'-12'-6'2304'0,"3"-1"-1856"0,4 2-448 0,3 3 0 15,0 0 464-15,-1-2 0 0,-6-2 0 0,-5-6 0 0,-2-1-656 0,0 0-128 16,4 0-16-16,1 5-16 0,3 1 1088 0,2 4 224 15,2-1 32-15,2 2 16 0,2 2 288 0,1 0 64 16,3 2 16-16,3-1 0 0,5 4-304 0,1-1-64 0,7 2-16 0,3 0 0 16,6 4-288-16,3 0-48 15,5-1-16-15,3 1 0 0,3 2-192 0,6-2-32 16,8 2-16-16,6 1 0 0,3 3-32 0,4-3-16 0,5 2 0 0,4-1 0 16,4 2-96-1,3 1-32-15,1-1 0 0,-1 0 0 0,2-6-80 16,16 5-16-16,13 5 0 0,8-2 0 0,0 1 80 0,-9-3 16 0,-3 0 0 15,20 4 0-15,21 5-224 0,8-1 0 0,0 2 0 16,-5 0 0-16,-21-1 128 0,15 3-128 0,14 1 0 16,5-1 0-16,-3 1 160 0,-4-3-160 0,-2 1 160 15,-2-2-160-15,3 2 304 0,-2 0-48 0,-2-2 0 16,-5 1 0-16,1-2 16 0,1 5 0 0,2-1 0 0,-3-2 0 16,-2 0-144-16,6 5-128 0,3 0 192 15,0-2-192-15,1 0 128 0,-5 2-128 0,-5-2 0 0,-3-1 0 16,-1 0 0-16,-4-3 0 0,-4-3 0 0,-5 1 0 15,-5-3 0-15,-3 1 0 0,-2-4 0 0,-4 1 0 0,-3-3 144 0,-3-1-16 16,0-2-128-16,-8 1 192 0,-4-1-64 0,-8-2 0 16,-6-4-128-16,1 0 192 15,2 2-192-15,-7-2 144 0,-6 2-144 0,-3-1 128 16,-1-1-128-16,-2 0 0 0,-2 1-160 0,-3 0 160 0,-4-1 0 16,-2 2 0-16,-4-1 0 0,-3 0 0 15,0 2 192-15,-3-3-32 0,-4 0 0 0,-2 1 0 0,-4 0-32 16,-5-5 0-16,-2 2 0 0,-5-4 0 0,-2 2-128 0,-4 0 0 15,-1-2-160-15,-4-2 160 0,-1 2 0 0,-3-2 0 16,-3-1 0-16,-2 2 0 0,-3-1 0 0,-2-1 0 16,1 3 0-16,-2-1 0 0,0 1 176 0,-2 0-176 15,2-3 160-15,-3 0-160 0,2 3 144 16,-2 0-144-16,1 0 128 0,0 0-128 0,0 0 0 0,-1-3 0 16,1 3 0-16,-2 3 0 0,0-3 0 0,1 0 0 15,-2-3 0-15,1 2 0 0,-2 1 0 0,0 0 128 0,1 1-128 16,1-1 0-16,0 0 0 0,0 0 0 0,0 0 128 0,-23-10-128 15,18 8 0-15,-1 1 0 0,3 1 0 0,-1-3 0 16,1 3 0-16,2 0 0 16,0-2 0-16,1 1 0 0,0 1 0 0,1 0 0 0,3-3 0 0,1 3 0 0,-2 0-128 15,4 0-64-15,-1 0-16 16,0 0 0 0,0 0-320-16,-1 0-64 0,0 0-16 0,-2-2 0 15,0 0-32-15,-1-1 0 0,-2-2 0 0,-3-2-19984 0</inkml:trace>
  <inkml:trace contextRef="#ctx0" brushRef="#br0" timeOffset="18115.87">27518 8566 25791 0,'-1'-5'2304'0,"1"1"-1856"0,1 2-448 16,0 0 0-16,1 2 1424 0,-1 0 192 0,1-3 48 0,1-2 0 15,1-1 256-15,1-2 64 16,2 2 16-16,-2 2 0 0,0-1-1024 0,0 4-208 0,-2-1-32 0,2 4-16 15,-1-1-224-15,1 4-48 0,0 3-16 0,0 4 0 16,1 2-64-16,-1 3-16 0,-1 5 0 0,0 2 0 16,0 4 16-16,1 6 0 0,-1 1 0 0,-1 6 0 15,-2-6-32-15,0 8 0 0,0 5 0 0,2 5 0 16,-2-2 0-16,3 6 0 0,1 6 0 16,2 1 0-16,3 6-112 0,1 1-32 0,4 0 0 0,1-1 0 0,3 5-192 15,-1-2 176-15,1 6-176 0,-1-3 160 0,0 0-32 0,-2-1 0 16,-2 4 0-16,0 3 0 15,0 1 32-15,-2 0 0 0,-1 2 0 0,-1 3 0 0,-1-3 80 16,-1 4 16-16,1-1 0 0,-2 1 0 0,0 2-112 16,-2 2-16-16,-2 7 0 0,0-1 0 0,-2 1-128 0,-2 2 0 15,-3-3-192-15,-1 1 192 0,1 1 0 0,-1 0 0 16,0 1 0-16,-1 2 0 0,1-4 0 0,2 5 0 16,1 0 0-16,-1 2 0 0,0-3 0 15,1-5 0-15,3-5 128 0,-1-5-128 0,1-2 0 0,0-1 0 16,3-7 0-16,0 0-176 0,1-2 304 0,0-4 48 0,2-2 16 15,-1 2 0-15,2 0-16 0,-1 3 0 16,1-3 0-16,-3 2 0 0,0-4-176 0,-4 0 0 16,0 2 0-16,-2 1 0 0,-2 1 0 0,0-2 0 15,-1-4 0-15,-1-2 0 0,0-4 176 0,-1 0 0 16,1 4 0-16,0-4 0 0,1 0 64 0,0-3 16 0,2-3 0 0,-2-4 0 16,2-2-256-16,-1-3 0 0,2-4 0 15,0 0 0-15,-2 1 144 0,1-5 48 0,1 1 0 16,-1-5 0-16,0 1-192 0,-2-1 160 15,2-1-160-15,-2-1 160 0,-1-2-16 0,-1 2 0 0,1 0 0 16,-2-1 0-16,-2-2-144 0,2 1 0 0,-2 0 0 0,0-1 128 0,-1-3-128 16,2 1 0-16,-1-1 0 0,-1-2 0 0,1-1 0 15,0-2 0-15,-1 1 0 0,1-4 0 0,0-2 0 16,1-2 0-16,0-2 0 0,0-2 128 16,0 0 16-16,1-3 0 0,1 1 0 15,-1-4 0-15,2 2-144 0,1 0 0 0,-1-2 144 16,1 1-144-16,0-1 0 0,0 0 0 0,2 0 0 0,1-1 0 15,-2 1 0-15,2-1 0 0,1-1 0 0,-1 2 0 0,1-3 0 16,0 0 0-16,1 1 0 0,-1-1 0 0,3-2 0 16,-2 1 0-16,1-2 0 0,1 0-128 0,0 3-160 15,1-6-32-15,0 0 0 0,0-2 0 16,0 0-400-16,1-2-96 0,0-1-16 0,0 0 0 16,0 2-176-16,-1-2-32 0,1 1-16 0,-1 0-13760 15,-2 1-2752-15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4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4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4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4" timeOffset="48">4274 5140 46239 0,'0'0'2048'0,"-6"-3"432"0,0 0-1984 0,6 3-496 0,0 0 0 0,0 0 0 31,0 0-1056-31,0 0-304 0,0 8-64 0,0-8-11424 0,9 6-2272 0</inkml:trace>
  <inkml:trace contextRef="#ctx0" brushRef="#br4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4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4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4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4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4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4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4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4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4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4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4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4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4" timeOffset="62">7592 5349 38703 0,'-6'10'3440'0,"1"-4"-2752"16,-1 0-560-16,0 1-128 0,-1 0 3408 0,2 2 656 16,2 1 128-16,1-1 32 15,1 0-4224-15,0 0-640 0,1-9-240 0,-1 9-32 16,0 0-2176-16,1-9-432 0,0 8-96 0,0-8-15232 0</inkml:trace>
  <inkml:trace contextRef="#ctx0" brushRef="#br4" timeOffset="63">7606 4950 39615 0,'0'0'1760'0,"-6"-4"352"0,1 0-1680 0,-1 1-432 0,6 3 0 0,0 0 0 16,0 0 1312-16,0 0 176 0,0 0 48 0,0 0 0 31,0 0-5264-31,0 0-1056 0,10-11-208 0,3 4-32 0</inkml:trace>
  <inkml:trace contextRef="#ctx0" brushRef="#br4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4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4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4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4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4" timeOffset="69">9812 4863 11055 0,'-4'-5'976'0,"1"-2"-784"0,2 0-192 0,-1 1 0 15,0 1 4592-15,2 5 864 0,0 0 176 0,0 0 48 16,0 0-4368-16,0 0-864 0,0 0-192 0,0 0-16 31,0 0-528-31,0 0-96 0,0 0-32 0,0 0-8912 0,7 3-1776 0</inkml:trace>
  <inkml:trace contextRef="#ctx0" brushRef="#br4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4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4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4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4" timeOffset="74">11091 4884 27647 0,'0'0'2448'0,"0"0"-1952"16,0 0-496-16,0 0 0 0,0 0 4448 0,0 0 800 16,0 0 144-16,0 0 48 15,0 0-5856-15,0 0-1168 0,0 0-224 0,11 0-11056 16,-1 0-2192-16</inkml:trace>
  <inkml:trace contextRef="#ctx0" brushRef="#br4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4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4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4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4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4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4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4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4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4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4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4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4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4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4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4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4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4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4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4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4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4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4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4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4" timeOffset="99">14214 8017 4607 0,'0'0'192'0,"0"0"64"0,0 0-256 0,0 0 0 0,0 0 0 0,0 0 0 15,0 0 1376-15,0 0 224 0</inkml:trace>
  <inkml:trace contextRef="#ctx0" brushRef="#br4" timeOffset="100">14189 7994 2751 0,'0'0'256'15,"0"0"-256"-15,0 0 0 0,0 0 0 16,-6-2 2704-16,6 2 496 0,0 0 112 0,-8-1 16 0,2-1-1472 15,6 2-272-15,-6-3-64 0,6 3-6784 16,-7-1-1360-16</inkml:trace>
  <inkml:trace contextRef="#ctx0" brushRef="#br4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4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4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4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4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4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4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4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4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4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42:11.77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2771 4617 8287 0,'-9'-2'736'0,"2"-1"-592"0,-2 3-144 0,2 0 0 0,2 0 2416 0,0 0 448 16,-2 0 80-16,-6-1 32 0,-8 1-736 0,-10-2-128 15,-8 0-48-15,-7 0 0 0,-1-1 320 0,-6 0 64 0,-5-1 16 16,-7 2 0-16,-1-2-1152 0,-10 1-224 0,-12 0-64 15,-3 0 0-15,1 3-784 0,-2 3-240 0,-2-2 0 16,0 4 128 0,1-1-1072-16,8-1-208 0,7 3-32 0,5-2-15008 15</inkml:trace>
  <inkml:trace contextRef="#ctx0" brushRef="#br1" timeOffset="9351.83">10125 3211 35935 0,'-4'0'3200'0,"2"3"-2560"0,-1 3-512 0,2-2-128 0,1 2 1152 16,0-2 224-16,1 4 32 0,-1 5 16 16,1 6-944-16,2 7-192 0,-1 5-32 0,2 1-16 0,-1 2-64 0,-1 0-16 15,2 0 0-15,-2 0 0 0,1 3-160 0,-2 2 0 16,1 4 0-16,-2 2 0 0,-1-1 0 0,-3 7 0 16,0 0 0-16,-3-3 0 0,0-5 0 0,0-1 0 0,-3-1 0 15,0-4 128-15,1-2 352 0,-2-6 64 0,0 2 16 0,1-2 0 16,0-5-48-16,1-1 0 15,3-7 0-15,1-3 0 0,0-2-96 16,3-4-32-16,-1-2 0 0,5-3 0 0,-2-2-384 0,1-2 0 16,1-3 0-16,2-4 0 0,2-3 0 0,2-2 0 15,-1-1 128-15,3-5-128 0,2-2 0 0,1-5 0 16,0 1 0-16,1 0 0 0,1-2 0 0,-2 3 0 0,3 3 0 16,-1 1 0-16,-1 3 0 0,-1 3 0 0,1 2 0 0,-2 4 0 15,1 3 0-15,-3 0 0 0,1 5 0 0,-3 1 128 16,1 1-128-16,0 2 0 0,-2 4 0 15,2-2 0-15,-1 1 0 0,2 0 0 0,3 1 0 0,0 0 0 16,2 1 0-16,4-2 160 0,2 4-160 0,0 0 160 16,2-1-160-16,-2 2-176 0,2 4 48 0,-5-2 0 15,1 5 128-15,-6 2 0 0,1-1 0 0,-4 6 0 16,-3 0 0-16,-2 3 0 0,-2 1 0 0,-2-1 0 16,-1-2 0-16,-1 0 0 0,-2 1 0 0,1-5 0 15,-1 1 208-15,1-5-16 0,-2-2-16 0,1-3 0 16,1 0-176-16,1-3-144 0,-2-1 144 0,2 0-208 15,1-6-880-15,1 1-192 0,1-2-16 16,1-2-18816-16</inkml:trace>
  <inkml:trace contextRef="#ctx0" brushRef="#br1" timeOffset="9796.21">11625 3065 42383 0,'-4'-2'1872'0,"0"2"400"0,1 0-1824 0,0 2-448 0,2-2 0 0,0 2 0 15,1 0 160-15,-1 1-160 0,-2 3 160 0,-2-3-160 16,0 6-208-16,-1-1-144 0,-3-2-32 0,-1 2 0 0,1 2 240 0,-4 0 144 16,0 5-192-16,-2 1 192 15,-1 4-240-15,-3 1 64 0,-2 9 16 0,-5 4 0 16,-1 3 160-16,-3 4 192 0,-3 7-32 0,-3 3-16 16,-2 2 176-16,2-1 16 0,0 1 16 0,-1 4 0 15,1 6-80-15,3-3-16 0,4-2 0 0,6-5 0 0,5-9 64 16,5-3 0-16,3 0 0 0,4 1 0 15,4 3 112-15,6 0 16 0,5 0 16 0,3-4 0 0,4 1-272 16,4-8-64-16,2 1-128 0,1-7 192 0,1-3-192 0,1-3 0 16,2 1 128-16,-1-5-128 0,1 2 0 0,1-4-128 15,-1-1 128-15,0-4-208 16,3 0-448-16,-2-1-96 0,1-4-16 16,0 2 0-16,5 0-528 0,1-4-112 0,4 0-32 0,-1-3-16352 0</inkml:trace>
  <inkml:trace contextRef="#ctx0" brushRef="#br1" timeOffset="11912.81">12189 3647 33167 0,'-4'3'2944'0,"0"1"-2352"0,1 2-464 0,0-3-128 0,1 3 1504 0,-3 0 288 0,-3 8 48 0,-4 5 16 16,-7 12-1280-16,-4 6-240 0,-2 2-48 0,-1-1-16 15,-2 3-272-15,-3-3 0 16,-1 3 0-16,-4 2 0 0,-3 2 0 0,1-4 0 0,3-6 0 16,3-2 0-16,0-5 0 0,1-1 0 0,2-1 0 0,1-6 0 31,4 1-480-31,0-5-48 0,3-6-16 0,4-4-17008 0</inkml:trace>
  <inkml:trace contextRef="#ctx0" brushRef="#br1" timeOffset="12098.74">11687 3979 45151 0,'1'9'2000'0,"0"-2"416"0,0 2-1936 16,3-3-480-16,0 4 0 0,1-4 0 0,3 0 0 0,2 8 0 0,6 7-208 0,7 9 64 0,4 4-176 0,2 3-48 15,0-4 0-15,-1-3 0 16,1-1-240-16,0-6-48 0,1-2-16 0,1-7-17936 15</inkml:trace>
  <inkml:trace contextRef="#ctx0" brushRef="#br1" timeOffset="12485.62">12243 3106 44223 0,'-14'-5'1968'0,"6"2"400"0,0 0-1904 0,5 3-464 0,4 0 0 0,1 0 0 16,3 3 0-16,0-3 0 0,4 2-176 0,3 2 176 15,3 2-496-15,4 3 32 0,-1 2 0 16,2 6 0-16,1 5 464 0,0 4 0 0,0 6 0 0,0 3 0 15,-1 3 0-15,0 3 0 0,-2 0-128 0,0 0 128 16,1 3 0-16,2 0 0 0,2 0 0 0,0 1-144 0,1-1 144 0,0-2 0 16,4 4-144-16,-2-2 144 15,1 1 0-15,0-4-176 0,-2-3 176 0,-4-3-128 16,0-1 128-16,-2 5 0 0,0 3 0 0,-4 1 0 0,-2-1 0 16,-3 1 0-16,-3 2 0 0,-4-4 0 0,-3-3 256 15,-5-1 48-15,-1-5 0 0,-3-1 0 0,0-5-304 16,-5-1 0-16,-2-3 0 0,-4-2 0 0,-2-2 0 0,-3-2-224 15,-1-3 16-15,-4-7 0 16,3-2-384-16,-4-2-80 0</inkml:trace>
  <inkml:trace contextRef="#ctx0" brushRef="#br1" timeOffset="12789.8">13616 3953 41471 0,'-2'-2'3680'0,"2"-2"-2944"0,2 2-592 0,0 2-144 0,3-3 688 0,0 2 96 0,4-2 32 15,3-4 0 1,5 1-992-16,4 0-192 0,3-1-32 0,2 1-16 0,0 3 416 16,2 0 0-16,2-1 0 0,2 4 0 0,1-2 0 0,2-1-128 0,2 2 128 15,3 1 0-15,4-2-544 0,-2-2-32 16,3-2 0-16,-2 0 0 0,-1-3-1536 0,-1-1-320 16</inkml:trace>
  <inkml:trace contextRef="#ctx0" brushRef="#br1" timeOffset="13006.02">13660 4150 43311 0,'3'6'3840'0,"2"-2"-3072"0,2 2-608 0,4-4-160 0,3 5 560 0,-1-7 80 15,7 3 0-15,9 1 16 0,16 5-656 0,17-3 0 16,14 0 0-16,1 0 0 0,-4-2 0 0,-5-4-272 16,-6 0 64-16,-5-4-13184 15,-4-2-2640-15</inkml:trace>
  <inkml:trace contextRef="#ctx0" brushRef="#br1" timeOffset="15045.44">15876 3884 34095 0,'-4'-5'3024'0,"2"1"-2416"16,-1 3-480-16,2-1-128 0,1 2 832 0,-1-3 128 0,-3-1 48 0,-2-5 0 31,-1-4-1536-31,-4-3-304 0,-2 0-64 0,1-3-16 0,-1 1 528 0,0 2 96 0,-1-4 32 0,-1 2 0 31,1-4-432-31,-3 3-80 0,1 0 0 0,0 1-16 0,-1 0 400 0,-2 3 64 0,3 6 32 0,-3-1 0 16,-4 7 80-16,-1 3 16 0,-4 4 0 0,0 5 0 16,1 3 1536-16,-2 2 320 0,-2 7 64 15,0 1 16-15,1 6-336 0,-1 2-64 0,1 3 0 16,4 3-16-16,3 3-960 0,4 0-192 0,4-1-48 0,4-2 0 16,4 1-288-16,3-6-64 0,5-1-16 0,4 1 0 15,4-3-192-15,4-2-32 0,6-1-16 16,1-5 0-16,3-2-48 0,3-3-16 0,0-4 0 0,3-2 0 15,1-3 544-15,3-6-128 0,-3-2 128 16,3-2 0-16,-1-6 288 0,0 0 112 0,-1-5 32 0,-4 2 0 16,-1-2-16-16,-1-1 0 0,-2-3 0 0,-3 1 0 0,-4 0-288 0,-4 0-128 15,-2-3 0-15,-2 1 128 0,-4 0 96 0,-3-3 16 16,-2 1 0-16,-3-1 0 0,-4 3 16 0,1-1 0 16,-2 5 0-16,-1 0 0 0,-1 3-128 15,0 2-128-15,-1 3 176 0,1 0-176 0,2 4 320 16,2 1-32-16,2 3-16 0,2 0 0 0,2 3-64 0,0-3-16 15,1 2 0-15,1 2 0 0,0 0-192 0,2-2 0 16,-1 2 0-16,1 0-160 0,0 2 32 0,1 2 0 16,-2 2 0-16,2 3 0 0,-1 2 128 0,-1 1 0 15,1 1 0-15,-1 6 0 0,2 3 0 0,-1 5 0 16,2 1 0-16,2 3 0 0,-2-3 0 0,1 3 0 16,1 2 0-16,1 5 0 0,-1 1 0 0,0-1 0 0,0-5 0 0,-1-1 0 15,0 1 0-15,0-2 0 0,0 0 0 0,1 3 0 16,-1 0 0-16,-1 3 0 0,-2 0 0 15,0 1 0-15,-2-5 0 0,-3 1 0 0,-2-2 0 0,-5-1 0 16,1-4 0-16,-5-5 176 0,-2-2-16 0,-2 1 0 16,-1-3 96-16,-4 1 32 0,-1-5 0 0,0-4 0 0,0-2-288 15,1-3 0-15,0-5 0 0,-2-4 0 16,0-3-592-16,-2-3-128 0,-2-4-32 16,0-4-17936-16</inkml:trace>
  <inkml:trace contextRef="#ctx0" brushRef="#br1" timeOffset="15350.72">16210 4339 44223 0,'-14'-2'1968'15,"7"2"400"-15,1 0-1904 0,3 2-464 0,3-1 0 0,0 2 0 16,2 0-288-16,-1 4-160 0,-1 3-16 0,0 7-16 0,-1 0 272 16,1 5 48-16,-2 3 16 0,4-4 0 0,-1 1-128 0,1 1-32 15,3-1 0-15,3 0 0 16,0-3-1280-16,1 1-256 0,2-4-48 0,0-2-16 15,2-1-1392-15,-1-3-288 0</inkml:trace>
  <inkml:trace contextRef="#ctx0" brushRef="#br1" timeOffset="15735.05">16726 4380 43311 0,'-20'0'1920'0,"6"0"384"0,1 0-1840 0,4 0-464 0,5 1 0 0,2 2 0 16,-1 0-448-16,-5 0-192 0,-5 4-48 0,-5 4 0 15,-3 5-16-15,-3 0-16 0,2 3 0 16,-2 3 0-16,3 1-368 0,2 0-80 0,1 4-16 16,3-5 0-16,2 3-160 0,3-3-48 0,1-2 0 0,3 0 0 0,1-1 992 15,3-3 192-15,1 1 32 0,2-6 16 16,2 0-464-16,4-5-80 0,3-1-32 0,2-2 0 15,1-3 32-15,5-4 16 0,-1 0 0 0,2-2 0 0,0-2 496 0,1-2 192 16,0-3-176-16,-3 1 176 0,1 0 0 0,-4-2 192 16,0 4-16-16,0-5 0 0,-2 2 272 0,-1-2 64 15,-1 1 16-15,0 2 0 0,-3-1 224 0,1-1 32 16,0-2 16-16,0-1 0 0,-2-1 128 0,0 2 32 16,0 0 0-16,-1 2 0 0,-1-1-320 0,-1 2-64 15,-1 0-16-15,-2 1 0 0,-1 2 400 0,0 4 64 0,-2 0 32 16,-2 1 0-16,0 4-384 0,-2 1-80 0,-2 0-16 15,-1 0 0-15,-2 3-576 0,-2 0 0 0,-2 0 0 16,0 0-11680-16,1-2-2416 16</inkml:trace>
  <inkml:trace contextRef="#ctx0" brushRef="#br1" timeOffset="16466.4">17332 4536 24879 0,'-18'-4'2208'0,"5"1"-1760"0,0 0-448 0,5-1 0 0,3 2 2560 0,0-1 416 15,0-1 96-15,-5-2 0 16,-6-2-2944-16,-4-6-576 0,-2-1-128 0,1 2-32 16,5 0-848-16,3 3-160 0,3 4-48 0,3 2 0 15,1-1-96-15,2 4-32 0,0 2 0 0,-1 2 0 16,2 1 448-16,-1 2 64 0,-3 2 32 0,-1 5 0 0,-1-1 1056 0,-2 4 192 0,-2 4 0 0,-3-1 160 15,-3 3 1312-15,-1 0 272 0,2-2 48 0,-2 1 16 16,1-3-976-16,2 2-208 0,1-1-48 16,4-6 0-16,4 0-64 0,5-5 0 0,3 0-16 0,3-3 0 15,5-4 800-15,2-1 176 0,2-1 16 0,4-2 16 16,0-3-1008-16,1 2-208 0,1-2-32 0,2-2-16 16,1 0-240-16,0-2 0 0,0 4 0 0,-2-3 0 15,1 0 0-15,-3 0-160 0,2-1 160 0,-3 1-128 0,-1 2 128 16,-1-2 0-16,-2 2 0 0,-1-2 0 15,-2 2 0-15,-2 1 0 0,-1-1 0 16,-2 2 0-16,0-1 0 0,-3 1 0 0,0 0 0 0,-2 2 128 16,0-1 352-16,-1 1 80 0,0 0 16 0,1-1 0 15,0 3 32-15,-1 0 16 0,1 2 0 0,1 1 0 0,-1 4-368 16,0 1-64-16,-1-1 0 0,1 4-16 0,-1 2-176 16,-1 0 0-16,-1 5 0 0,0 1 0 0,-3 1 0 15,0 0 0-15,-1 4 0 0,0 1 0 0,-2 0 0 0,0 3 0 16,1 3 0-16,-1 1 0 0,3-5 0 15,0-2 0-15,-1 4 0 0,2-6 0 0,0 4 400 0,1-4 48 16,1 0 16-16,-1 1 0 0,2-1-240 0,-1-1-48 16,1-1-16-16,0-1 0 0,0 3-160 0,-1-4 0 15,2 4 0-15,-3-2 0 0,-1 2 0 0,-3 1 0 16,-3 1 0-16,-4 1 0 0,-2-1 0 0,-4-1 0 16,-3 1 0-16,-2-3 0 0,-1 1 0 0,-4-2 192 15,-3 1-192-15,-1-2 192 0,2-2-192 0,-1-5 0 16,2-2 0-16,0-5 0 0,3-5-256 0,1-6-48 0,4-6 0 15,1-4-17680-15</inkml:trace>
  <inkml:trace contextRef="#ctx0" brushRef="#br1" timeOffset="16903">17502 4482 43311 0,'-1'5'3840'0,"1"-1"-3072"0,1-1-608 0,0 0-160 16,2 1 0-16,-2 0-192 0,2 4 32 0,2 6 16 0,-1 5 144 0,3 2 0 0,-2-2 0 15,0 0 0 1,1-3-560-16,-3-4-80 0,1 1 0 0,-1-3-11648 0,-1-3-2336 0</inkml:trace>
  <inkml:trace contextRef="#ctx0" brushRef="#br1" timeOffset="17093.24">17526 4187 41471 0,'-3'-3'3680'0,"2"1"-2944"0,0 1-592 0,1 1-144 0,1 0 400 0,0 0 48 15,2 0 16-15,-1-3 0 16,1 1-1616-16,2-2-320 0,1 0-64 0,0-5 0 0</inkml:trace>
  <inkml:trace contextRef="#ctx0" brushRef="#br1" timeOffset="17253.82">17986 4317 43311 0,'-8'3'3840'0,"2"0"-3072"16,4-3-608-16,2 0-160 0,1 0 0 0,-2 0 0 15,-2 0 0-15,-2 1 0 16,0 2-1792-16,-3-3-352 0,-1-3-64 0,-2 2-16 16,-2 1-784-16,1-3-144 0,0 3-48 0,-2 0 0 0</inkml:trace>
  <inkml:trace contextRef="#ctx0" brushRef="#br1" timeOffset="17472.34">17832 4320 6447 0,'-19'0'272'0,"17"0"80"0,2 0-352 0,0 0 0 15,0 0 0-15,2 0 0 0,-2 0 2048 0,2 0 352 0,2 3 64 0,2 1 16 0,1-1 480 0,1 4 112 0,2-1 0 0,0 0 16 16,1 4-1808-16,0-2-352 0,1 0-80 0,-1 2-16 0,0 1-704 0,1-1-128 15,0 2 0-15,-2 4 0 0,-3-3-272 0,-2-1 16 16,-2 4 16-16,-3 0 0 0,-3 3 240 0,-1-3 0 16,-2 2 0-16,0 2 0 15,-1-6 1280-15,-2 3 256 0,-1-3 64 0,0 0 0 16,0-1 0-16,2 0 0 0,-1-4 0 16,-1 1 0-16,3 0-1168 0,-2-4-240 0,2 1-32 0,-2 0-16 0,0-1-288 0,1 0-64 15,-1-1-16-15,0 0 0 16,2-3-1088-1,0-2-224-15,2 0-32 0,2-6-14512 0</inkml:trace>
  <inkml:trace contextRef="#ctx0" brushRef="#br1" timeOffset="17686.23">18425 4109 49759 0,'-7'3'2208'0,"0"-3"448"0,0 3-2128 0,2 0-528 0,3 0 0 16,1 0 0-1,1 1-880-15,-4 3-272 0,0 8-64 0,-4 3-16 16,-1 5 400-16,1 5 96 0,-2 7 16 0,0-1 0 0,1 2 336 0,1 1 64 16,2-1 0-16,-1 1 16 15,4-2-976-15,-1 0-192 0,1-3-32 0,1-1-9920 0,1-5-1984 0</inkml:trace>
  <inkml:trace contextRef="#ctx0" brushRef="#br1" timeOffset="17884.16">18268 4353 31327 0,'8'0'2784'0,"-2"0"-2224"16,1 0-560-16,-1 2 0 0,0-2 2960 15,1 1 496-15,2 2 80 0,6-1 32 0,8 4-2672 0,7 1-512 16,2-4-128-16,2 4 0 16,-1 0-608-16,-2-1-112 0,-3 0-32 0,-2-1-19024 15</inkml:trace>
  <inkml:trace contextRef="#ctx0" brushRef="#br1" timeOffset="18024.32">18590 4558 43311 0,'-7'18'1920'0,"2"-5"384"0,0-3-1840 16,3-2-464-16,2 0 0 0,0-6 0 0,1 4 288 0,-1 4-32 0,1 4-16 16,-1 3 0-16,2 3-400 0,1-4-80 0,-1-4-16 15,3-4-19120-15</inkml:trace>
  <inkml:trace contextRef="#ctx0" brushRef="#br1" timeOffset="18185.53">18787 4264 42383 0,'-4'-4'3776'0,"1"1"-3024"0,0 0-608 0,3 3-144 16,1-3 1152-16,1 1 192 0,-1-3 32 0,0-1 16 16,1-3-2656-16,2-3-528 15,0 2-96-15,2 4-32 0</inkml:trace>
  <inkml:trace contextRef="#ctx0" brushRef="#br1" timeOffset="18497.03">19113 4453 9215 0,'14'-6'400'0,"-4"1"96"15,0 0-496-15,-3 2 0 0,-1 0 0 0,-2 0 0 0,1-1 176 0,4-2-176 16,4-4 192-16,2-2-192 0,-1-3 864 0,-3 1 64 15,-5 0 16-15,-3 1 0 0,-5 1 1248 0,-4 1 256 0,-3 0 48 0,-2 3 16 16,-1 5-768-16,-3 3-144 0,-1 3-48 0,-1 3 0 16,-1 2 512-16,1 3 112 15,0 3 0-15,1 0 16 0,1 4-640 0,1 0-128 0,2 1-16 16,2-1-16-16,0 2-1008 0,0 2-208 16,2 4-48-16,0 2 0 0,3-2-304 0,0 1-64 0,3-1-16 15,1 2 0-15,2-2 256 0,0-1 0 0,1 0 0 0,2-3 0 16,1 0-192-16,3-3 0 0,0-3 0 0,3-3 0 31,3 0-320-31,2-3-48 0,3-2-16 0,4-4 0 0,2-2-528 0,4-4-112 16,4-2-32-16,4-6-14064 0</inkml:trace>
  <inkml:trace contextRef="#ctx0" brushRef="#br1" timeOffset="19039.28">20674 2525 43311 0,'2'-6'3840'0,"1"2"-3072"0,-1 2-608 16,0 2-160-16,0-3-704 15,1 3-160-15,0-1-32 0,2-5-16 0,1 2 912 0,-1-2 0 16,-2 3 128-16,-4 3 0 0,-4 3-128 0,-4 1 0 0,-3 3 0 0,-6 4 0 16,0 3 0-16,-5 4 0 0,-5 7 0 0,-3 5 0 15,-2 7 144-15,-4 4-144 0,-3 9 192 0,-1 5-192 16,3 4 304-16,-2 4-48 0,1 10-16 0,-1 2 0 16,2 5 32-16,0 2 16 0,-1 6 0 0,1-2 0 15,2-10-128-15,-1 7-32 0,1 2 0 0,3 0 0 0,5-10 0 16,6-5 0-16,6-9 0 0,5-4 0 0,5 0 0 0,5-2 0 15,7 0 0-15,4-4 0 0,6 2-128 0,3-11 0 16,4-4 0-16,0-5 0 0,0-7-272 0,2-1-96 16,4-3-16-16,-1 1 0 15,2-5-496-15,0-2-96 16,-1-3-32-16,2-3-11072 0,-1-1-2208 16</inkml:trace>
  <inkml:trace contextRef="#ctx0" brushRef="#br1" timeOffset="20875.59">20932 3151 35935 0,'-3'-3'3200'0,"1"3"-2560"15,2 0-512-15,2 0-128 0,-2 0 416 0,0 3 64 0,0-3 16 0,-3 1 0 0,1 1-496 0,-3 5 0 16,-1-1 0-16,-3 6-160 0,-1 4 16 0,-2 4 0 15,-2 7 0-15,-3 8 0 16,-2 4-256-16,-1 7-48 0,1 0-16 0,-2 0 0 0,3-8 304 0,-3 4 160 0,-3 11-160 16,-2 4 160-16,1 4 192 0,4-2 144 15,2-1 32-15,6-2 0 0,2-6 272 0,3-3 48 16,4-2 16-16,3-4 0 0,2-7-448 0,3 1-64 16,2 1-32-16,2-5 0 0,3-3-160 0,1-5 0 0,3-4 0 0,2 0 0 31,3-7-560-31,0-4 16 0,2-3 0 0,0-5 0 0,2-5 128 0,-2-5 32 15,0-3 0-15,2-4 0 0,-1 0 176 0,0-5 32 0,0-4 16 0,1 0 0 0,-2-5-80 16,-1-1-16-16,-2-7 0 0,-1-4 0 16,-2 1 256-16,-1-5-176 0,-4 0 176 0,-1-4-160 15,-1-3 480-15,-3 1 112 0,-1-1 16 0,-2 0 0 16,-1-3 416-16,-2 1 96 0,-2 5 0 0,-2 1 16 16,-4 2-528-16,-2 0-128 0,-1 2 0 0,-3 4-16 15,1 3-304-15,-2 2-192 0,-1 2 16 0,-3 4 16 16,2 5-288-1,0 1-64-15,1 6-16 0,0 3 0 0,1 4 80 0,0 2 32 0,1 0 0 0,2 4 0 16,1 3-400-16,1 0-80 16,3 3 0-16,0 1-14352 0</inkml:trace>
  <inkml:trace contextRef="#ctx0" brushRef="#br1" timeOffset="21151.05">20653 3896 24879 0,'-4'-2'1088'0,"2"-2"256"0,0 4-1088 0,2-2-256 16,2 2 0-16,-1 0 0 0,1 0 1456 0,2 0 224 0,2 0 48 0,4 0 16 0,3 0-400 0,1 0-96 15,4 2-16-15,0-2 0 0,3 1-432 0,3 2-96 0,1-3 0 0,0-3-16 16,3 2-304-16,-1-1-64 0,-1-1-16 0,0 0 0 31,-1-4-1200-31,-3 0-256 0,0-2-32 0,-1-3-15024 0</inkml:trace>
  <inkml:trace contextRef="#ctx0" brushRef="#br1" timeOffset="21415.45">21412 2809 12895 0,'-4'-2'1152'0,"2"1"-928"15,-1-2-224-15,2 3 0 0,1 3 2896 0,0 0 544 16,0 1 96-16,0 5 32 0,-1 4-1840 0,0 8-384 15,0 5-64-15,-2 6 0 0,2 2-592 0,0 2-112 16,1 1-32-16,1-1 0 0,1 1-416 0,1 1-128 0,2-1 0 0,0 2 0 16,1-5 0-16,1-2 0 15,1-3 0-15,-1-3 0 16,1-2-1360-16,-2-5-176 0</inkml:trace>
  <inkml:trace contextRef="#ctx0" brushRef="#br1" timeOffset="21626.96">21103 2937 41471 0,'1'-4'3680'0,"4"0"-2944"0,1 2-592 0,2 1-144 16,3 2 336-16,0-4 48 0,9 0 0 0,11-5 0 0,11 0-144 0,5-2-32 15,0 1 0-15,-5 2 0 0,-6 2-448 0,-4 0-80 16,-4 0-32-16,-2 1-12352 16,-4 2-2464-16</inkml:trace>
  <inkml:trace contextRef="#ctx0" brushRef="#br1" timeOffset="21957.69">22228 3486 39615 0,'-15'4'1760'0,"6"-1"352"0,-1 3-1680 0,3 1-432 0,4-1 0 16,0 0 0-16,1 3 384 0,-6 7 0 0,-3 6 0 0,-5 9 0 15,-2 5-384-15,-6 5 0 0,-1 1 0 16,-1-2 0-16,0-1 0 0,0-2 0 0,-1-3 0 0,0 1 0 16,1-4-512-16,0-3 0 15,1 1 16-15,4-3 0 0,2-4-32 16,1-2-16-16,3 1 0 0,2-8-10688 0,3 2-2144 0</inkml:trace>
  <inkml:trace contextRef="#ctx0" brushRef="#br1" timeOffset="22137.55">21846 3790 23951 0,'-6'0'2128'0,"3"0"-1696"0,2 0-432 0,1 2 0 0,3 0 3872 16,0 0 688-16,4 2 144 0,0 1 32 0,7 5-3520 0,5 2-688 15,5 4-144-15,4 3-16 16,1 1-64-16,0-2-16 0,0 2 0 0,-1 1 0 0,-2-1-288 0,0 1 0 16,0-2-176-16,-2 0-12624 15,-1 0-2512-15</inkml:trace>
  <inkml:trace contextRef="#ctx0" brushRef="#br1" timeOffset="22602.94">21899 2446 35935 0,'-22'-6'1600'0,"7"3"320"0,5 2-1536 0,4 1-384 0,5 0 0 0,1 0 0 0,1 1 0 16,0 2 144-16,2 3-144 0,1 1 0 16,3 4 240-16,3 5-64 0,3 1-16 0,7 5 0 0,6 3 416 15,6 3 64-15,8 4 32 0,8 3 0 0,8 3-336 16,8 3-64-16,4 3-16 0,1 0 0 0,-2-6 0 0,-3 0 0 15,1-1 0-15,-3 2 0 16,-4 2-256-16,-3-3 0 0,0 4 0 0,-7-1 0 0,-5 2 0 0,-7-2 0 16,-4 1 192-16,-6 0-192 0,-4 4 368 0,-5-2-48 0,-5 3 0 15,-6-2 0-15,-5-3-48 0,-3 7-16 0,-6 6 0 16,-3 4 0-16,-5 2-96 0,-1-2-32 16,-3-5 0-16,-2 0 0 0,-2-4-128 0,-2-4-176 15,2-3 48-15,-5-1 0 0,-3 4-80 0,-5 5-16 0,-1-1 0 16,-3 1 0-1,0 1-768-15,0 1-160 0,5-6-16 0,-6 6-16512 16</inkml:trace>
  <inkml:trace contextRef="#ctx0" brushRef="#br1" timeOffset="24156.36">23820 3600 33167 0,'-10'-3'2944'0,"2"3"-2352"0,5 0-464 0,3 3-128 0,1-3 352 0,-1 0 48 15,-1 0 16-15,-3 0 0 0,1 1-416 0,5-2 0 16,3 1 0-16,5 0 0 0,2-3 288 0,5-1 32 15,8 2 0-15,6-2 0 0,5 0 480 0,2 0 96 0,3 2 32 0,3 0 0 16,5-2-496-16,1 4-112 0,5 0 0 16,-2 0-16-16,-2 0-304 0,-1 0 0 0,-3 0 0 0,-3 0-11904 15,-2 0-2368 1</inkml:trace>
  <inkml:trace contextRef="#ctx0" brushRef="#br1" timeOffset="24524.09">23914 3992 41471 0,'1'0'1840'0,"-1"0"368"0,1 0-1760 0,0 0-448 0,2 0 0 16,2 0 0-16,0-3 272 0,3 3-16 0,6-1-16 15,5 1 0-15,7-3 112 0,6 3 32 0,5 0 0 0,4 0 0 16,1 0-384-16,1 0 0 0,5 0 0 16,0 0 0-16,2 0 0 0,-1 0 0 0,2 0 0 0,0 0 0 31,-1 3-512-31,0 1-80 0</inkml:trace>
  <inkml:trace contextRef="#ctx0" brushRef="#br1" timeOffset="25491.72">27696 1194 42383 0,'-3'-10'3776'0,"1"4"-3024"0,2 4-608 0,2 1-144 0,-1 1 176 0,0 0 0 0,2-3 0 0,-2-3 0 0,1 2 96 0,2 1 32 15,-2 3 0-15,2 7 0 16,1 5-304-16,-2 7 0 0,0 7 128 0,0 8-128 16,0 7 240-16,0 4-16 0,-1-2 0 0,1 3 0 0,1 3-224 15,-1 0 0-15,1-3 0 0,1 1 0 0,0 4 0 0,1 0-160 16,0-4 32-16,-1 1 0 15,3-6-400 1,-2 1-80-16,1-4-16 0,-1-2 0 0,-1-1-304 16,2 1-64-16,-1 1-16 0,0-3-10928 0,0 2-2192 0</inkml:trace>
  <inkml:trace contextRef="#ctx0" brushRef="#br1" timeOffset="26097.4">25714 3094 33167 0,'14'0'2944'0,"-1"0"-2352"0,1 0-464 0,-3 4-128 0,1-2 368 0,7-1 48 15,13 4 16-15,22 1 0 0,26 4 592 0,20 0 112 0,15 2 16 16,3-2 16-16,5-1-592 0,3-5-112 0,5-2-16 0,1-1-16 16,1-2-112-16,2-1 0 15,5-2-16-15,4-2 0 0,2 1-80 0,-1 0-16 0,-2-1 0 0,3 0 0 16,3 1-64-16,0 1-16 0,-4 0 0 0,-4 2 0 0,-1 4-128 16,-8-1 0-16,-12 4-160 15,-9-1 160-15,-4-1-144 0,-9-3 144 0,-9 1-128 16,-7-1 128-1,-4 0-688-15,-7 0-48 0,-3-1-16 0,-2-2-17296 0</inkml:trace>
  <inkml:trace contextRef="#ctx0" brushRef="#br1" timeOffset="26675.15">26611 3664 28559 0,'1'-1'2544'0,"0"-2"-2032"16,2 3-512-16,-1 0 0 0,0 3 1488 0,2-2 208 0,2 1 32 0,4 7 16 15,6 1-192-15,4 10-32 0,4 8-16 0,-1 6 0 0,-1 4-832 0,-2 3-160 16,-3 3-48-16,0 1 0 15,-6 2-144-15,-1 3-48 0,-3 2 0 0,-3 4 0 16,-2 5-272-16,-3-1 0 0,-3 2 0 0,-4 2 0 16,-5-1 0-16,-3 0 0 0,-4-2 0 0,-2 2 0 15,-1 0-448 1,-5-4 0-16,2-2 0 0,0-2 0 0,3-8-160 16,-1-3-32-16,5 1 0 0,1-4 0 0,2-6-1504 0,4-4-304 0</inkml:trace>
  <inkml:trace contextRef="#ctx0" brushRef="#br1" timeOffset="27269.55">27972 4204 35007 0,'-1'-1'3120'0,"1"1"-2496"0,0 0-496 0,0 0-128 0,0 1 624 0,0 2 96 0,0-1 32 15,0 2 0-15,-1 2 128 0,1 4 16 0,-2 5 16 0,1 5 0 0,0 4-592 0,0 2-128 0,-2 3-32 16,2 2 0-16,-2-5-160 0,0 5 160 0,-2 4-160 0,-3 3 160 15,2-4-160-15,-1-2-192 0,-2 0 32 16,0-1 16 0,2-1-240-16,-3-3-32 0,1 2-16 0,0-5 0 0,0-1-1024 15,0-1-208-15,-1-5-32 0,0 1-14288 0</inkml:trace>
  <inkml:trace contextRef="#ctx0" brushRef="#br1" timeOffset="27487.9">27631 4513 23039 0,'2'0'1024'0,"1"0"192"0,-1-2-960 0,1 2-256 0,0 0 0 0,1 0 0 0,0 0 1168 0,2 0 192 16,4 2 48-16,5-2 0 15,1 4 704-15,2 0 128 0,1 1 48 0,-2 1 0 0,0-2-896 16,2-2-176-16,-2 4-48 0,3-4 0 0,0 0-704 0,2-2-144 15,2 0-16-15,-2 0-16 0,1-2-288 0,1 0-272 16,-1 2 48-16,-2 0-18064 0</inkml:trace>
  <inkml:trace contextRef="#ctx0" brushRef="#br1" timeOffset="28027.39">28663 4652 32191 0,'1'4'704'16,"1"-2"160"-16,-1 2 32 0,1-4 0 0,1 2-720 0,-1 0-176 0,2 0 0 0,2-1 0 0,4 4 1216 0,4-1 224 16,4 2 32-16,2-2 16 15,1-1-688-15,0 0-144 0,1-3-16 0,1-3-16 16,-1 2-624-16,1-5 0 0,1 2 0 0,1-4 0 0,-1 0 0 0,1 0 0 16,1-2-128-16,-2-3 128 0,-1 3 0 0,-2-2 224 15,0 0-32-15,-2-4 0 0,-2 3 16 0,-1-2 0 16,-2 2 0-16,-3 0 0 0,-1-3-80 0,-4 0-128 15,0 0 176-15,-3 0-176 0,-2-2 144 0,-2-1-144 16,-2 3 0-16,-3-3 144 0,-3 3-144 0,-2 2 0 16,-3 2 0-16,-3 1 0 15,-4 5-544-15,0 5 16 0,4 1 0 0,-4 4 0 16,-8 5 112-16,-7 10 32 0,-2 3 0 0,-1 3 0 0,-1 3 384 16,0 5 304-16,3-1-48 0,4 5-16 0,3-3 0 0,4 5 0 15,5-2 0-15,5 1 0 0,4-2 96 0,3 1 32 0,4-2 0 16,4-4 0-16,1 1-64 0,2-6-16 0,5 2 0 15,-1-3 0-15,2-3-112 0,2 1-32 16,2-5 0-16,1 1 0 0,3-3 32 0,2-4 0 0,0 2 0 16,2-6 0-16,1 2-176 0,1-4 0 0,0-2 144 0,1-1-144 15,-1-3-192-15,1 0-96 0,1-3-32 0,1 3-18624 16</inkml:trace>
  <inkml:trace contextRef="#ctx0" brushRef="#br1" timeOffset="28992.94">29467 3720 30399 0,'-4'3'2704'0,"1"0"-2160"0,1-2-544 0,4 1 0 0,-2-2 1216 15,1 3 128-15,-1 1 16 0,-1-1 16 0,2 3-192 0,0 1-32 0,3-1-16 0,2-2 0 16,3 1-576-16,3-4-112 0,2-1-32 0,2-1 0 16,2-2-224-16,4-1-64 0,2 2 0 0,1-4 0 0,3 2-128 0,-2 1 0 15,1 0 0-15,-1 3 0 0,-2-3-208 0,-3 3-32 16,-1 3 0-16,-3-3 0 15,-1 1-208-15,-1 1-64 0,0 1 0 0,-1-3 0 16,1 1-640-16,1 2-128 16,2-1-16-16,-2-2-14576 0</inkml:trace>
  <inkml:trace contextRef="#ctx0" brushRef="#br1" timeOffset="29634.03">30581 3264 13823 0,'-4'-2'1216'0,"2"1"-960"0,1-2-256 15,-1 3 0-15,4 0 4352 0,-2 0 816 0,1 0 160 0,-1 3 48 0,0-3-4128 0,-1 3-816 0,-2 5-176 0,-2 3-16 16,-3 5 128-16,-3 1 16 0,-3 7 16 0,-3 2 0 0,-4 2 160 0,-3 3 16 16,-1 5 16-16,-3 1 0 0,-2 1-96 0,1 3-32 15,-2 4 0-15,2-3 0 0,1-1-32 0,2-1-16 16,2 1 0-16,6-6 0 0,2-4-288 0,3-1-128 16,3-5 0-16,3-1 128 0,3-2-128 0,3-2 0 15,1-1 0-15,3-1 0 16,3-2-496-16,1 0-80 0,2-3 0 15,2-3-16-15,1-2 144 0,3-3 16 0,1 0 16 0,3-4 0 16,2-2 416-16,-1 1 256 0,-1-5-48 0,2 0 0 0,0 0 144 0,3-5 32 0,-1 0 0 0,1-2 0 16,-1-3-80-16,-2-2-16 0,0-2 0 15,-1 1 0-15,-1-4-96 0,-3-1-32 0,-1-1 0 0,-3-2 0 0,-1 0-160 16,-1-5 192-16,-1-1-192 16,-3-3 192-16,0 0-192 0,-2 1 192 0,-1-5-192 0,0 5 192 15,-2-5-192-15,-2 5 0 0,0 0 0 0,-2 2 0 16,1 6 0-16,-3-1 0 0,0 5-160 0,0 3 160 31,0 6-496-31,-1-1 0 0,1 3 0 0,-1 4 0 0,1 0-1040 16,0 2-192-16,0 0-64 0,-1 3 0 0,1-2-432 0,-1 2-80 15,1 2-32-15,0-3-10048 0</inkml:trace>
  <inkml:trace contextRef="#ctx0" brushRef="#br1" timeOffset="29927.54">30317 3732 1839 0,'-8'4'160'0,"3"-4"-160"0,0 1 0 16,4 0 0-16,1 0 7744 0,0 2 1504 15,1-3 304-15,0 1 64 0,1 1-6752 0,0 2-1360 16,2 1-272-16,2-1-48 0,1 0-768 0,1-2-160 0,3 2-16 0,0-2-16 16,4-2-224-16,0 0 0 15,3 0 0-15,2-3 0 0,2 0-192 0,1 1-48 0,3 0 0 0,-3-3 0 32,-1 2-400-32,1-1-64 0,-1-1-32 0,-2 0 0 15,-2 0-1072-15,0 1-224 0</inkml:trace>
  <inkml:trace contextRef="#ctx0" brushRef="#br1" timeOffset="30208.68">31093 3114 43311 0,'-6'-2'1920'0,"1"0"384"0,1-1-1840 0,2 3-464 16,2 3 0-16,0-1 0 15,0 0-640-15,0 3-208 0,-1 2-48 0,-3 2-16 0,1 8 720 0,-2 4 192 16,0 1 0-16,-1 3 0 0,0 3 0 0,0 1 0 16,-2-1 0-16,1-2 0 0,1-1-336 0,-2-2-48 15,2-2 0-15,0-1-11248 16,1 1-2256-16</inkml:trace>
  <inkml:trace contextRef="#ctx0" brushRef="#br1" timeOffset="30463.89">30927 3090 24879 0,'-5'-2'2208'0,"3"2"-1760"0,-1 0-448 0,3 2 0 15,2-1 3712-15,0 2 672 0,1-2 128 0,0 2 32 16,4 0-3344-16,1 3-672 0,3 3-128 0,5 1-16 16,3-1-160-16,0-3-32 0,2 1 0 0,2-1 0 15,2-3-512-15,1-3-128 16,1 0 0-16,0 0-12096 0,2-6-2400 0</inkml:trace>
  <inkml:trace contextRef="#ctx0" brushRef="#br1" timeOffset="32519.58">31678 3650 30399 0,'-1'0'2704'0,"-1"0"-2160"0,2 3-544 0,0-3 0 15,0 3 768-15,-1-1 64 0,-1 3 0 0,-3 1 0 0,-1 1-832 0,-5 6 0 0,-3 1 0 0,-1 3 0 0,-2-1 0 16,-2 2 0-16,-1 4 0 0,-2 2 160 0,-1 1 160 0,-1 1 16 15,-1 1 16-15,0 5 0 0,-3-1 240 0,1-3 48 16,0 4 16-16,-2-3 0 0,3-1-400 0,1-3-96 0,0 1-16 0,3-4 0 31,2 1-544-31,2-2-112 0,1-2-32 0,5 0-15600 0</inkml:trace>
  <inkml:trace contextRef="#ctx0" brushRef="#br1" timeOffset="32761.57">31265 3715 38703 0,'-3'5'3440'0,"2"-2"-2752"0,2 3-560 0,2 1-128 16,2 0 688-16,0 2 96 0,2 4 32 15,3 11 0-15,4 4-336 0,3 8-64 0,2 5-16 0,2-4 0 16,-2-1-128-16,4-2-16 0,0-3-16 0,2-1 0 0,0-2-240 16,1 0-160-16,0-6 32 0,-3 0-19280 15</inkml:trace>
  <inkml:trace contextRef="#ctx0" brushRef="#br1" timeOffset="34450.71">29226 3132 25791 0,'-10'-2'2304'0,"3"0"-1856"0,3 2-448 0,4 0 0 15,0 0 144-15,0 0-144 0,-4-2 128 0,-1 2-128 16,-2-3 144-16,1 2-144 0,-1-2 160 0,2 0-160 16,4-1 176-16,2 2-176 0,2-4 192 0,2 2-192 0,2-1 1024 0,3 1 80 15,1 1 32-15,2-4 0 16,0 4-304-16,1-2-64 0,0 1-16 0,0 0 0 0,2 1-224 16,2 0-32-16,-2 1-16 0,1-2 0 0,4 2-32 15,3-2-16-15,2 1 0 0,1 0 0 0,1 0-80 0,2 2-16 16,3-3 0-16,1 2 0 0,-1 2 64 0,5-3 16 15,0 3 0-15,2-1 0 0,1 1-144 16,2-2-16-16,-2-1-16 0,4-1 0 0,4 1-48 0,4-4-16 16,7 1 0-16,4 0 0 0,8 0-176 0,3-3 128 0,3-1-128 0,2 0 128 15,2-3-128-15,8 1 0 16,8-1 0-16,1-2 0 0,-3-1 0 16,0 3 0-16,-4-3 0 0,5 3 0 0,2 1 0 0,0-1 0 15,0 0 0-15,-4 0 0 0,-2 5-160 0,-4-2-16 16,0 1 0-16,-4 3-17936 0</inkml:trace>
  <inkml:trace contextRef="#ctx0" brushRef="#br1" timeOffset="46335.23">11909 9815 30399 0,'-5'1'2704'0,"3"-1"-2160"0,1 0-544 16,1-1 0-16,1 1 0 0,-1 0 0 0,-1-3-240 0,-2 2 80 31,2-1-1312-31,-2-1-272 0,3 2-48 0,-1-2-16 0,0 3 896 0,1-2 176 0,0 4 32 16,0-2 16-16,1 3-208 0,-1-3-64 0,1 1 0 0,-2 2 0 15,1-1 368 1,0-1 64-16,0 2 16 0,0-3 0 0,0 0 816 0,0 0 160 0,0 0 48 0,0 0 0 15,0 0 1984-15,0 0 416 0,0 0 80 0,0 0 16 0,0 0-144 0,0 0-32 16,0 0 0-16,0 0 0 0,0 0-1504 0,0 0-304 16,20 1-64-16,-14-5-16 0,0 3-560 0,0-4-96 15,2 1-32-15,-1 1 0 0,1 0-96 0,-2-3-32 16,1 2 0-16,0 1 0 0,-3 0-128 0,0 1 0 16,0 0 0-16,0 2-176 0,-1-2 176 0,1-1 0 15,1 2 0-15,1-1 0 0,2-1 0 0,-1 2 128 16,3-4-128-16,2 0 176 0,3-1 128 0,2 0 16 15,3-5 16-15,1-1 0 0,1 1-32 0,2 0-16 16,1-4 0-16,1 2 0 0,0-2-16 0,1-4 0 16,0 2 0-16,1-1 0 0,3-5 64 0,2-1 16 0,0-2 0 15,0-3 0-15,1 1-160 0,-2-6-16 0,1 5-16 0,1-5 0 16,-2 1-160-16,0-4 192 0,-2-2-192 0,-1-1 192 0,-4 3-192 16,-1 1 0-1,-1-5 0-15,-2-2 0 0,0 1 0 0,-1-2 0 0,-4 8 0 0,-1-2-176 0,0 1 176 16,-1 1 0-16,-1 1 128 0,-3 1-128 0,0-1 0 0,-2 4 0 15,0-1 0-15,-3 4-128 16,0-1 128-16,-2 2 0 0,-2 4 0 0,-1-6 0 16,-1 4 0-16,-2 3-128 0,-2 0 128 15,-3 3 0-15,0 3-192 0,-1 3 32 0,-2 4 16 0,0-1 0 16,-1 4-96-16,1 3-16 0,0 2 0 0,0 2 0 16,2 3 256-16,0 5 0 0,0 3 0 0,1 4 0 15,0 6-160-15,-2 7 160 0,0 6-160 0,0 5 160 0,-1 7 0 16,-1 4 0-16,-2 7 0 0,-2 5 0 0,-1 3 0 15,-2-3-144-15,2-3 144 0,-2 4 0 0,-2 5 0 0,0 0 0 16,0-2 0-16,3-9-128 0,3-6 128 16,2-1 0-16,4-3 0 0,1-1 0 0,4-3 192 15,2 1 64-15,2-2 0 0,0-5 16 0,2 1 64 0,2-3 16 0,0 1 0 0,0-3 0 16,-1-3-352-16,1 1 0 16,0-6 0-16,1 2 128 0,-2-2-128 0,1 0 0 15,1-5 0-15,1 1 0 16,0-2-432-16,4 1-48 0,1-5-16 0,4-6 0 15,4-2-768-15,4-8-144 0</inkml:trace>
  <inkml:trace contextRef="#ctx0" brushRef="#br1" timeOffset="47319.49">13967 8161 43311 0,'-5'2'3840'16,"0"-1"-3072"-16,1 3-608 0,3-3-160 15,0 1-512-15,-2 1-144 0,1 3-32 0,-7 4 0 0,-3 2 544 0,-3 2 144 16,-1 4 0-16,0 2 0 0,0 1 0 0,-2-2 0 16,1 0 0-16,-1 4 0 0,-2-2 0 0,0 2 0 0,1 4 0 15,1-1 0-15,-2 3 256 0,-1 2 80 0,1 1 16 0,-1 3 0 16,-3 3 96-16,-2 5 32 0,-3 3 0 0,-2 3 0 16,0 0-32-16,0 0 0 0,3-4 0 15,-3 3 0-15,0 5-16 0,4 1-16 16,3-4 0-16,3 2 0 0,3 3-176 0,2 2-48 0,5-2 0 0,2-2 0 15,3-5-192-15,3 0 0 0,5 2 0 0,3-2 0 16,2 2 0-16,4 0 0 0,4 1 144 0,0-3-144 0,1-1 144 16,0-4-144-16,-1-4 160 0,0-1-160 15,-1 0 144-15,0 3-144 0,1-4 128 0,-2 2-128 0,2 1 0 0,1-1 0 16,0-1-224-16,-1-1 80 16,3 2-304-1,-2-7-48-15,-1-1-16 0,-1-5 0 0,0 0-352 0,0-3-80 0,-1-1-16 0,0-6-12096 16,-2-3-2416-16</inkml:trace>
  <inkml:trace contextRef="#ctx0" brushRef="#br1" timeOffset="47733.12">13886 9242 35935 0,'-7'-2'3200'0,"0"2"-2560"0,0 0-512 0,3 0-128 0,2 0 1152 0,1 2 224 0,1-1 32 0,-2 4 16 0,-2 2-1168 15,1 2-256-15,3 4 0 0,4 3 0 0,4 2 0 0,5 2 192 0,6 2-64 0,3 1 0 16,5 1 112-16,3-1 16 0,4 3 0 0,2-2 0 16,1 5-256-16,0-4 0 0,2-2 128 0,-3 2-128 0,-2-3 0 15,0-1 0-15,-1-1 0 0,-1-2 0 0,-3 1 0 0,-2-3 0 16,-1-2 0-16,-1 0 0 15,-2 3-160-15,-2-5-128 0,0-1-32 0,-4 0-12080 16,-1-3-2416-16</inkml:trace>
  <inkml:trace contextRef="#ctx0" brushRef="#br1" timeOffset="48069.09">14797 9067 43311 0,'-14'12'1920'0,"3"-1"384"0,1 3-1840 15,3-6-464-15,3 0 0 0,3 0 0 0,-1 5 0 0,-4 13 0 0,-2 8-208 16,-2 13 64-16,0 2 144 0,-1 4-208 0,1 4 80 15,-1-3 128-15,-1 0 256 0,0 3 192 0,-3 5 16 0,-2-1 16 16,0 3-272-16,-2-1-48 0,1-7-16 16,-4 7 0-16,-1 4 80 0,-3 6 16 0,-2 6 0 15,-3 2 0-15,2-10-240 0,-2 7 0 0,-5 2 128 0,-1-1-128 0,0-1 0 0,1-9-256 16,3-6 48-16,3-8 16 16,4-4-192-16,5-8-48 0,9-7 0 15,3-8-12624-15,7-7-2544 16</inkml:trace>
  <inkml:trace contextRef="#ctx0" brushRef="#br1" timeOffset="49710.2">13988 8809 39615 0,'-8'-2'3520'0,"2"1"-2816"0,3 1-560 0,1 0-144 0,2 0-896 0,-1-3-192 15,-3 3-64-15,-3-4 0 16,0 2-832-16,-1-2-160 0,3-2-32 0,4-3-16 16,2 2 1136-16,4-2 224 0,4-1 64 0,3 1 0 0,3 0 512 0,4-1 128 15,2 4 128-15,3-4-208 0,6 4 528 0,2-3 96 16,5 3 32-16,-1 5 0 0,0-2 560 0,-3 3 112 16,-1 0 32-16,-2 3 0 0,0 0 112 0,-3 0 16 15,-2 1 16-15,1-3 0 0,-2 1-288 0,2 1-64 0,-2-6-16 0,-1 3 0 16,0 0-240-16,-2 0-48 0,-2-1-16 15,0-1 0-15,-3-2-368 0,3-1-64 0,2-2 0 16,-2-2-16-16,1 1-176 0,-4 2 128 0,-1 0-128 16,-1 0 128-16,-3-3 32 0,-1 3 0 0,-3 0 0 0,1 0 0 15,-2-2-160-15,-1 2 128 0,0 0-128 0,-2-3 128 16,0 3 32-16,-3 1 0 0,1-1 0 0,-2 0 0 0,-2 0-16 16,0-1 0-16,-1 4 0 0,0-4 0 15,-1 1 64-15,0 4 16 0,0-2 0 0,0-1 0 16,-1 1-32-16,0 1 0 0,-1-1 0 0,-1-2 0 0,2 1 0 0,-1 0 0 15,0 0 0-15,0 1 0 0,-2-4-192 16,0 0 0-16,-1 2 128 0,0-4-128 16,-1 4 0-16,1 0 176 0,-1 0-176 0,-1 2 160 0,3-1 16 0,-3 1 0 15,0 1 0-15,1-2 0 16,0 3 48-16,0-1 16 0,-2 0 0 0,0 1 0 0,3 0-64 16,0 0-16-16,1 0 0 0,2 0 0 0,1 0-160 0,2-1 0 15,1 2 0-15,2-1 0 0,2-2-272 16,2-2-96-16,3 0-16 0,4-1-20496 15</inkml:trace>
  <inkml:trace contextRef="#ctx0" brushRef="#br1" timeOffset="50467.84">16079 9294 12895 0,'2'-1'1152'0,"0"1"-928"0,0-3-224 0,-1 3 0 0,2-2 1168 0,-2 2 192 0,0-1 48 0,2 1 0 31,2 0-2048-31,1-4-384 0,0 4-96 0,-1-3-16 0,-1 3 2736 0,-2 0 528 0,1-2 112 0,-2 2 32 16,-1 2 1328-16,1-2 272 0,0 0 48 0,1 3 16 15,0-3-1760-15,2 1-336 0,1 2-80 0,2 0-16 0,2 4-848 0,1-4-192 16,3 6-16-16,2-3-16 16,4 0-464-16,0 2-80 0,5 0-128 0,2-1 176 15,4 5-176-15,2-2 0 0,2 3 144 16,1 3-144-16,2 2 0 0,0 4 0 0,-1-3 0 16,0 4 128-16,0 2-384 0,0 1-80 0,-4-1-16 0,-3-7 0 15,-5-2-160-15,-2-3-16 0,0 0-16 16,-2-3 0-16,-2-1 176 0,-2-3 48 0,-2-2 0 0,-1-4 0 0,-1-2 144 0,-1-3 48 15,3-2 0-15,1-3-18032 0</inkml:trace>
  <inkml:trace contextRef="#ctx0" brushRef="#br1" timeOffset="50774.51">17260 9043 41471 0,'-8'4'1840'15,"1"-2"368"-15,-2-1-1760 0,3 4-448 0,2-1 0 0,2 0 0 0,-2 5-208 0,-4 0-128 0,-4 11-32 0,-6 7 0 32,-6 6-144-32,-2 4-16 0,-1 1-16 0,1 3 0 0,0 1 864 0,2-1 160 0,0 3 32 0,-1 3 16 15,1 6 240-15,-4 4 32 0,2 4 16 0,-2 2 0 16,0 4 80-16,-3-2 32 0,0 6 0 0,0-2 0 0,0 0-512 15,-4 0-96-15,1 2-32 0,-2-2 0 16,1-2-288-16,3-8-144 0,1-4 16 0,1-2 0 16,2-1-320-16,3-2-48 15,1 4-16-15,1-7 0 0,6-4-400 0,1-5-96 16,3-6-16-16,1-7-17984 0</inkml:trace>
  <inkml:trace contextRef="#ctx0" brushRef="#br1" timeOffset="51142.59">15636 9837 46991 0,'-8'4'4176'0,"0"1"-3344"0,3 0-656 0,5 0-176 16,1 1-592-16,-1 0-160 15,0 5-16-15,0 10-16 0,4 7-240 0,5 5-32 0,7 4-16 0,5-1 0 0,4 1 784 0,4 3 160 16,3 3 128-16,1 1-192 15,1 3-704-15,-4 0-128 16,-4-6-48-16,-5-3 0 0,-5 1-496 16,-7-1-96-16,-7-1-32 0,-6-2 0 15,-4-3 96-15,-7-1 32 0,-4-2 0 0,-4 2-10208 0</inkml:trace>
  <inkml:trace contextRef="#ctx0" brushRef="#br1" timeOffset="52951.81">16254 8984 2751 0,'2'0'256'0</inkml:trace>
  <inkml:trace contextRef="#ctx0" brushRef="#br1" timeOffset="53510.16">16261 8980 6447 0,'0'0'272'0,"0"-2"80"0,0 0-352 0,0 4 0 16,0-2 0-16,0 0 0 0,0 0 1648 0,0 0 256 0,1 0 48 0,0-2 16 0,2 1 896 0,-3 1 176 15,0 0 32-15,0 0 16 16,0 0-992-16,0 0-208 0,0 0-32 0,21 0-16 16,-20 0-784-16,1 0-160 0,0-1-16 0,-1 1-16 15,0 0-192-15,0-3-32 0,1 3-16 16,0-1 0-16,-1 1-160 0,0-2-16 0,1-2-16 0,0-1 0 0,3 1 0 0,-2 1 0 15,-1-4 0-15,1 1 0 0,0-4-112 0,0 2 0 16,0-2-16-16,-1 1 0 0,0-1-112 0,1 0-32 16,-2 0 0-16,0 1 0 0,0-4-32 15,1 1-128-15,-1 2 192 0,-1-1-64 0,1-3 0 0,0 2 0 16,2-4 0-16,-1 0 0 0,2 0 0 0,0-3 0 16,2 4 0-16,-1-1 0 0,2 0-128 15,1 0 0-15,-1 0 0 0,0-3 0 0,2 1 0 0,-1 2 0 16,-1 0 0-16,-1 1 0 0,-1 1 0 0,-1-2 0 0,-1 4 0 15,0 2 0-15,-1-3 192 0,0 4-64 16,-2 0 0-16,1 2 0 0,-1 0 112 0,0 2 16 16,1 2 0-16,0-1 0 0,1 1-256 0,-1 1 0 0,1 1 0 0,0-2 0 15,0 3 0-15,0 0 0 0,2 0 0 16,0 3 0-16,0-2 0 0,-1 1 0 16,0 1 0-16,-1 1 0 0,2-4 0 0,-2 2 0 0,1 2 0 15,-1 0 0-15,1 1 0 0,-1-2 0 0,0 1 0 16,-1-2 0-16,0 5 0 0,-1-1 0 0,1-3 0 0,-1 4 0 15,0 0 0-15,0 2 176 0,2 3-176 0,-1 0 160 0,0 0 224 16,3 2 32-16,-1-1 16 0,4-1 0 16,1 2-240-16,2 1-64 0,1 1 0 0,3-3 0 15,2 3-128-15,0 2 0 0,4-5 0 0,1 2 0 16,1 1 0-16,2-2 0 0,-1 1-192 0,-1-3 192 16,2-2 0-16,-3 0 0 0,-1 0 0 0,-2-2 0 0,-2 2 128 15,-1-4 64-15,-1 3 0 0,-1-2 0 16,-2 2-192-16,-1-1 192 0,-1 0-192 0,0-2 192 0,-2 4-192 0,-1-4 0 15,0 1 0-15,-1-1 0 16,0 0 0-16,-1-2 0 0,-3 2-192 0,1-4 192 16,-1 2-896-16,-1-4-48 0,0 4-16 15,-1-4-18944-15</inkml:trace>
  <inkml:trace contextRef="#ctx0" brushRef="#br1" timeOffset="55147.17">16193 8130 19343 0,'-10'3'1728'0,"1"-3"-1392"0,2 1-336 0,2-1 0 0,2 1 2368 0,2-1 384 15,0 0 96-15,-3 0 16 0,-1 4-1488 0,-1-4-288 0,1 1-64 0,1 2-16 0,2-1-640 0,2 0-128 16,2 0-32-16,1-2 0 0,-1 2-80 0,1 0 0 16,-1 0-128-16,2-2 192 0,-2 4 416 0,0 0 80 15,1 1 16-15,-1 1 0 0,-1-3 32 0,-1 4 16 16,1-1 0-16,-1-2 0 0,1 2-432 0,0 0-64 15,1-2-32-15,-1-2 0 0,1 2-96 0,0-2 0 0,0-1-128 0,-1-1 192 16,1 2 0-16,0-2-16 16,1 0 0-16,0 0 0 0,0 0 16 0,0 0 16 0,4-2 0 0,-1 1 0 15,2 1 80-15,2-3 16 16,0 0 0-16,3-1 0 0,5-1 16 0,4 2 0 16,3-6 0-16,0 4 0 0,-2-1-320 0,3 1 0 0,2 1 128 15,-2 1-128-15,-4-2 0 0,3 3 0 0,2-1 0 16,2 0 0-16,5 1 0 0,-1-2 0 0,-1 4 0 15,-2-4 0-15,1 2 0 0,-3-2 0 0,1-1 0 16,-3 1 0-16,-3 3 0 0,-2-1 0 0,-1-2 0 0,-1 2 0 16,-1-1 0-16,-2 2 160 0,-2 1-160 15,-1-3 128-15,1 3 144 0,-3 0 32 0,0-2 0 0,-2 1 0 16,0 1-32-16,-3 0 0 0,1 0 0 0,-1 0 0 16,-1-3-112-16,0 2-32 0,1 1 0 0,-1 0 0 15,-1-3-128-15,0 1 0 0,1 1 0 0,-3-2 0 16,2 0 0-16,-2 0 0 0,1 1 0 0,-2-2 0 15,-1 1 128-15,0-1 0 0,0 1 0 0,-2-3 0 0,0 2 80 16,0-2 16-16,-1 3 0 0,1-3 0 0,-2 0-48 16,1 0-16-16,-2-1 0 0,1-2 0 0,0 1-160 15,2 2 0-15,-1-2 0 0,1 0 0 0,-1 2 0 16,1-3 0-16,-1 3 0 0,1-1 0 0,-1-2 128 0,0 0 0 16,-2 2 0-16,0-2 0 0,-1 2 208 0,-1 1 48 15,0-3 0-15,0 2 0 0,-2 0-64 0,0 1 0 16,-2 0 0-16,0-3 0 0,0 3-96 0,-1 0-32 15,0 0 0-15,1-1 0 0,0 0 96 0,0 1 16 0,0 0 0 16,1 0 0-16,1 0-112 0,2 2-32 0,1-5 0 16,2 3 0-1,4 1-736-15,3-1-128 0,5 0-48 0,8-15 0 0</inkml:trace>
  <inkml:trace contextRef="#ctx0" brushRef="#br1" timeOffset="62938.25">18279 7716 23951 0,'-3'3'2128'0,"1"-3"-1696"0,2 1-432 0,0 1 0 0,0-2 912 0,-1 3 112 15,-2-2 0-15,-1 4 16 0,-1 5-400 0,-1 0-64 16,-2-2-32-16,-2 4 0 0,-1 0-544 0,-2 3 0 16,-2-3 0-16,-1 1 0 0,0-2 128 0,-1 1-128 15,0 0 144-15,-1 1-144 0,2 0 960 0,0 2 112 16,0-1 16-16,1 1 0 0,2 1-208 0,-2 2-48 16,0 2 0-16,-1 2 0 0,0 3-528 0,1 1-112 15,1 1-32-15,1 2 0 0,2-1 400 16,1 1 80-16,1 3 0 0,3-1 16 0,1 1-240 0,2-4-48 0,3 3-16 0,3-5 0 15,3 3-192-15,0-5-32 0,2 0-128 16,0 3 192-16,3-1-192 0,1-5 0 0,-1 1 0 0,0-4 0 16,1 0 0-16,1-2 0 0,0 0-192 0,1-1 192 15,-1-3-240-15,3-2 64 0,1-1 16 0,-1-3 0 32,2-2-400-32,-1 0-80 0,2-2 0 0,-2-2-16 15,1 0-1088-15,-1 0-224 0,-1 0-32 0,-1-2-12928 0</inkml:trace>
  <inkml:trace contextRef="#ctx0" brushRef="#br1" timeOffset="63297.33">18385 8263 33167 0,'-11'3'2944'0,"1"0"-2352"0,1-1-464 0,4 0-128 0,4 0 2080 0,1-1 400 16,0 1 80-16,-1 1 0 15,-2 4-3120-15,1 0-624 0,1 2-128 0,1 0-32 16,1 1-64-16,1 0-32 0,1 1 0 0,1-1 0 16,-2 3-1360-16,-1 0-272 0,-1 3-48 0,0 2-16 15,-2-2 1872-15,-1 0 368 0,0 0 80 0,-2 0 16 0,1-1 624 0,0-2 176 16,1 0 0-16,1-3 0 0,1-2-272 0,2 0 16 0</inkml:trace>
  <inkml:trace contextRef="#ctx0" brushRef="#br1" timeOffset="63484.89">18376 7993 43311 0,'-8'-2'3840'0,"2"-2"-3072"0,3 2-608 0,4 2-160 0,2 0 128 0,-2 0-128 16,-1 0 192-16,0-4-64 15,0 1-1152-15,1 0-256 0,2 0-32 0,2 1-16800 16</inkml:trace>
  <inkml:trace contextRef="#ctx0" brushRef="#br1" timeOffset="64000.98">18614 7719 24879 0,'-4'0'2208'0,"0"1"-1760"0,2 1-448 0,1-2 0 16,1 3 1520-16,-2 1 208 0,0-2 64 0,-3 4 0 0,0 4-848 15,0 0-176-15,3 2-16 0,-1 1-16 0,4-1-32 0,3 2-16 16,1-4 0-16,4 2 0 0,2 0-512 0,4 1-176 16,3-1 0-16,2 0 144 0,4 0 368 0,-1 2 80 15,2-1 16-15,-1 3 0 0,1 0-96 0,-4 0 0 16,0 3-16-16,-1 0 0 0,1 6-304 0,-2 3-48 16,-5-2-16-16,0 5 0 0,-2 0-128 15,-4 4 0-15,-2 1 0 0,-5 1 0 0,-2-2 0 0,-3-3 0 16,-1-4 0-16,-3 1 0 0,-2-3 0 0,-3-2 0 0,0 2 0 0,-3-1 0 15,0 0 0-15,-2-3 0 16,2 0-144-16,-1-3 144 0,0-1-240 0,-3 0 16 0,-2-2 0 0,-3-1-17696 16</inkml:trace>
  <inkml:trace contextRef="#ctx0" brushRef="#br1" timeOffset="64956.75">15299 8443 23951 0,'-3'3'2128'0,"-1"-3"-1696"16,2 0-432-16,1 0 0 0,-1 1 1856 0,1-1 272 0,1 2 64 0,-2 1 16 0,-2-2-2208 15,-2 4-480-15,-2 1-80 0,0 2-16 0,-2 0-240 0,0 2-48 0,0-1-16 0,-1 2 0 0,1 0 592 16,0-1 112-16,0 0 32 0,2 2 0 16,-2 1 608-16,1-1 128 0,-1 2 32 0,2 1 0 15,-1-2-176-15,1 2-16 0,2 1-16 0,1 0 0 16,0 0-240-16,0 3-48 0,3 1-128 0,0-2 192 16,0 2-192-16,1-2 0 0,2 1 0 0,2-5 0 15,3-3-864-15,1-1-64 0,2-3-16 16,2-1 0-16,2-1 0 0,1-5 0 0,4 0 0 0,0-5-10000 15</inkml:trace>
  <inkml:trace contextRef="#ctx0" brushRef="#br1" timeOffset="65220.03">15347 7994 35935 0,'-5'-1'3200'0,"1"1"-2560"16,3 0-512-16,1 0-128 0,0 0 368 0,0 0 48 15,-1 1 16-15,-2 2 0 16,0-3-2016-16,-1 4-400 0,1-2-64 0,1 2-32 15,1-2-64-15,2 2-16 0,0-4 0 0,2 2 0 0</inkml:trace>
  <inkml:trace contextRef="#ctx0" brushRef="#br1" timeOffset="65901.45">15245 7842 18431 0,'-3'0'1632'0,"-1"0"-1312"0,0 0-320 0,2 0 0 0,1 3 1264 0,-1-3 176 0,1 1 32 0,-3 2 16 16,-2 0-3456-16,-4 3-688 0,-1 1-144 0,-2 1-16 16,0-2 1936-16,0 1 400 0,-1 0 80 0,-1 2 16 0,2-3 384 15,0 1 0-15,2 2 0 0,0-3 0 0,1 4 928 0,-1 0 160 16,2 0 48-16,-1 2 0 0,1 1 400 0,0 3 96 16,1-2 16-16,-1 6 0 0,-1 5-800 0,0 3-144 15,-1 5-48-15,3 4 0 0,0-4-224 0,-2 8-48 16,0 8-16-16,-1 6 0 0,-2-1-368 15,1 3 128-15,-2-4-128 0,-1 4 0 16,1 2-1728-16,-2-4-432 0,1-6-80 0,2-3 0 16,3-6-592-16,3-8-112 0,2-7-32 0,4-3 0 0,3-5 2976 0,3 0 640 15,8-3 96-15,3-5 32 0</inkml:trace>
  <inkml:trace contextRef="#ctx0" brushRef="#br1" timeOffset="66411">15555 7722 21183 0,'-3'4'1888'0,"-1"1"-1504"0,2 1-384 0,1-1 0 0,-1 0 448 0,2-1 32 0,0 2 0 0,-1 3 0 16,0 4-1120-16,-1 6-208 0,2 1-48 0,-2 1-16 0,4-2 1296 0,-1 2 256 15,4-3 48-15,1 0 16 0,4 1 768 0,2 1 144 16,4 1 48-16,2-2 0 0,-1-2 0 0,3 4 16 16,4 1 0-16,2 4 0 0,0 1-624 0,-1 1-128 0,0 2-32 0,-4 2 0 15,-3 3-896-15,-2 2 0 16,-3 1 0-16,-5 1-176 15,-4 0-400-15,-4 0-64 0,-4 1-32 0,-4 2 0 0,-3 2 336 16,-4 0 64-16,-5 1 16 0,0-4 0 0,2-3 816 0,-2-4 160 16,3 1 48-16,0-5 0 0,1-3-272 0,0-4-48 0,0 1-16 0,1-8 0 0,1 1-432 15,-2-2-224-15,-1-1 32 16,0-2 0 0,1-2-2112-16,-1-1-432 0</inkml:trace>
  <inkml:trace contextRef="#ctx0" brushRef="#br1" timeOffset="67287.25">18950 7808 25791 0,'-5'2'2304'0,"1"-1"-1856"0,1 2-448 0,2-1 0 0,2 2 1776 0,1-1 256 16,1-2 48-16,2 2 16 0,2 6-1776 0,4 0-320 15,3 3 0-15,3 2-192 0,0-2 192 0,3 2 192 16,1 1-48-16,2 1 0 0,-1 2-144 0,4 1 0 0,0 3 0 0,3 0 0 16,0 4 240-16,3 0-48 0,1 5 0 0,2 6 0 15,5 5 304-15,-1 5 48 0,1 4 16 0,-3 0 0 16,-1-1-240 0,-2 5-32-16,1 4-16 0,-3 4 0 0,-2 0 256 0,-7 0 48 0,-3 2 16 15,-6 0 0-15,-6 2-80 0,-4-14-32 0,-3-6 0 0,-5 10 0 16,-4 13-160-16,-5 16-16 0,1-5-16 0,1-1 0 15,1-5-160-15,-2-8-128 0,2 0 144 0,-3-7-144 0,2-1 384 0,-2 2 0 16,-1-2-16-16,-1-2 0 16,2-6 80-16,-6 2 0 0,-2 8 16 0,-1-1 0 15,-3 0-240-15,-2-10-48 0,0 1-16 0,-2-6 0 0,1-5-160 0,-1-5 0 16,2 0 0-16,1-9-13632 16,2-4-2688-16</inkml:trace>
  <inkml:trace contextRef="#ctx0" brushRef="#br1" timeOffset="73001.64">6933 11702 35935 0,'0'-3'3200'0,"0"3"-2560"0,2 3-512 0,-2-3-128 15,0 0 752-15,0 0 128 0,0 0 16 0,0 1 16 0,0 1-16 16,-2 1-16-16,2 1 0 0,0-4 0 0,0 0-400 0,0 0-80 16,-1 24-16-16,2-13 0 0,2 4-240 15,-1 1-144-15,3 5 160 0,3-3-160 0,-1 3 0 0,2-3 0 16,1 5 0-16,1 3 0 0,1 0 128 0,0 1-128 15,2 2 0-15,0 5 0 0,-2 0 0 0,-1 5 0 16,0 2 0-16,0 1 0 0,-1 7 0 0,-1 2 0 0,0-1 0 16,-3 1 0-16,-1 0 0 15,0-4 0-15,0 1 0 0,0-3 0 0,2-2 0 0,2-5 0 16,-1-3 0-16,1-1 0 0,2 1 0 0,3 1 0 16,-1-4 0-16,1 1 0 0,-2-3 0 0,2 1 0 15,-2 4 0-15,1 3 0 0,-2 3 224 0,-3 1 0 0,-1-3 0 16,-4-4 0-16,0-3-224 0,-2-2 0 0,-2-2 0 0,-3 0 0 15,-1-4 0-15,-2-1 0 0,-1-4 0 0,0 0 0 16,-1-3 320-16,0-4-16 0,-1 1-16 0,-1-3 0 16,0-1-32-16,-2-2 0 0,0-5 0 0,-2 2 0 15,-2 0 96-15,-4-2 16 0,-1-4 0 16,-3 0 0-16,3-3-128 0,-4 2-32 0,-3-4 0 0,-2-1 0 16,-1 3-208-16,-1-1 0 0,0-3 0 15,-1 0 0-15,2 4-192 0,0-1 0 0,0 0 16 0,1 4 0 16,2-1-48-16,2 2-16 0,0 1 0 0,1-4 0 0,2-2-16 15,2 1 0-15,2-1 0 0,3 2 0 0,4-2-64 16,1 2 0-16,5-2-16 0,2 2 0 16,3-1-624-16,4-1-112 0</inkml:trace>
  <inkml:trace contextRef="#ctx0" brushRef="#br1" timeOffset="73781.27">7932 11696 35935 0,'7'-4'3200'0,"-2"-1"-2560"0,-2 1-512 0,0 2-128 0,0 0 304 0,2-2 32 16,5-4 16-16,5-2 0 0,5-5-96 0,0-1 0 0,0 1-16 0,-4 4 0 0,-3 0-48 0,-4 4-16 16,-4 3 0-16,-3 2 0 0,0 2-176 0,-5 2 0 0,-2 2 0 0,-2 3 0 15,-3 4 144-15,-1 3 0 0,-3 1 0 0,-2 5 0 16,-1 2 176-16,-2 3 48 15,1-1 0-15,-1 3 0 0,2 2 0 0,-1-1 0 16,1 2 0-16,1 2 0 0,1 3 64 0,2 6 16 16,0 3 0-16,2 7 0 0,1 6-128 0,3 3-32 0,1 6 0 15,-2 1 0-15,2 2-160 0,0 1-128 0,-2 2 144 0,1 7-144 16,-2 7 0-16,-2 5 0 0,0-6 0 0,-1 1 0 16,1-3 0-16,-1-4-128 0,3 0 128 15,0-6-208-15,3-13 16 0,2-4 16 0,2-5 0 0,0-4 0 16,2-3 304-16,3-5 48 0,2-5 16 0,1-5 0 15,3-5 304-15,2-4 64 0,2-1 16 0,3-6 0 0,2 0-320 0,3-3-64 16,2-4-16 0,6-1 0-16,0-2-528 0,6-3-96 0,2 0-32 0,1 0 0 15,1-2-496-15,-2-2-112 16,1-2 0-16,0-3-11712 0,1 2-2320 0</inkml:trace>
  <inkml:trace contextRef="#ctx0" brushRef="#br1" timeOffset="74434.2">8368 12059 27647 0,'-4'0'1216'0,"0"0"256"0,1 0-1168 0,0 0-304 0,1 4 0 16,0-4 0-16,2 2 256 0,-2 0-16 0,-1 2 0 0,0 0 0 15,-2 0 976-15,2 1 192 0,1-1 32 0,-1 2 16 16,3-3-112-16,-1 4-32 0,1-4 0 0,0 2 0 15,0-1-704-15,0 2-144 0,0 0-16 0,-1 2-16 16,0 2-208-16,-2 2-32 0,1 4-16 0,-4 3 0 0,-2 5 48 0,-3 2 16 16,-1 5 0-16,-2 1 0 15,-1-1-16-15,-2 4 0 0,-4 9 0 0,-4 3 0 0,0 8-80 0,-1-2-16 16,3-1 0-16,2 0 0 16,2 2-128-16,5-3 0 0,2-3 0 0,5-1 0 0,3 3 0 15,3-8 192-15,1-1-192 0,1-1 192 0,3 5-192 16,-2 2 192-16,3 1-192 0,0 0 192 0,2 2-192 15,-3-6 0-15,4-3 0 0,-4-6 0 0,1-6 0 0,0-4 0 16,1-4 0-16,1-5 0 0,-1-3 0 16,3-3 192-16,0-4-32 0,2-6 0 0,0 0-160 0,1-6 128 15,2-1-128-15,3-7 128 0,2-6 16 0,3-5 0 0,1-5 0 16,1-1 0-16,1-3 144 16,1-3 32-16,-2-2 0 0,0 3 0 0,-2-4-320 0,2-4 0 15,-3-4-176-15,-4 7 176 0,-2 10-256 0,-3-4 48 0,1-12 16 0,-4-4 0 16,0 3 64-16,-4-2 128 0,-4 2-208 15,-3 1 80-15,-2 2 128 0,-2 5 0 16,-3-1-144-16,-1 3 144 0,-1-3 0 0,-1 2 0 16,-2 2 192-16,2 3-64 0,1 5 0 0,-2 0 0 0,1 4 0 15,0-1 0-15,-2 4-128 0,0-1 0 0,1 1-192 16,0 4 192-16,2 1-208 0,-1 3 80 0,2 0 128 16,-1 2-208-1,1 2-208-15,0 4-32 0,0-1-16 0,0 5-18800 0</inkml:trace>
  <inkml:trace contextRef="#ctx0" brushRef="#br1" timeOffset="74734.58">8104 12780 39615 0,'-13'12'1760'0,"4"-4"352"0,2 0-1680 16,3-5-432-16,4 1 0 0,1-4 0 0,2 3 0 0,-1 1-272 0,1 5 32 0,3-3 16 15,0 1-464-15,1 2-80 0,1-3-32 0,-1 0 0 0,1 1 800 0,-1-4 224 16,1 3 16-16,-1-3 0 0,0 3 656 0,0-5 144 16,-1 2 32-16,0 1 0 0,0-1-592 0,3 3-112 15,-1 1-32-15,1-2 0 0,1-4-336 0,0-1 128 0,1 2-128 16,4-4 0-16,3 1 0 0,2-2 128 0,2-1-128 0,2 2 0 15,1-4 0-15,-1 2-240 0,2-2 48 0,-2-4-18336 16</inkml:trace>
  <inkml:trace contextRef="#ctx0" brushRef="#br1" timeOffset="75249.78">8417 11703 43311 0,'-1'0'3840'0,"1"0"-3072"16,0 2-608-16,1-2-160 0,0 3 416 0,3 3 48 16,2 0 16-16,3 4 0 15,5 6-1328-15,4 4-272 0,2 1-48 0,1 3-16 16,4-1 320-16,1 3 64 0,5-1 16 0,1 1 0 16,4 0 48-16,-2 2 16 0,-2-3 0 0,3 6 0 0,2 3 512 0,1 5 208 0,2 2-176 15,-2 3 176-15,1 4 608 0,-2 2 224 16,-1 0 32-16,-3 5 16 0,-3 2-64 0,-4-4-16 15,-5-2 0-15,-4-1 0 0,-2 1-336 0,-2 3-64 16,0 6-16-16,-3-3 0 0,-2-7-176 0,2 1-32 16,0-3-16-16,0 2 0 0,1-6-160 0,-1 1 0 15,1-4 0-15,-2-3 0 0,-2-1 320 0,-2-5-32 16,-2-6 0-16,-3-1 0 0,-2-3 48 0,-3-1 16 0,-1-1 0 16,-2-1 0-16,-4 3-176 0,-1-4-48 0,-2 2 0 15,-2-1 0-15,-3-1-320 0,-1-4-80 0,0-2-16 0,-5-3 0 16,-3-2-16-16,-1 2 0 0,0-3 0 0,3-2 0 15,3 0-96-15,-3-1-32 16,-1 0 0-16,-1-1 0 16,6-2-336-16,-1 1-80 0,3 2-16 0,-1-1-17040 0</inkml:trace>
  <inkml:trace contextRef="#ctx0" brushRef="#br1" timeOffset="75674.39">9525 12701 33167 0,'1'12'2944'0,"1"-8"-2352"0,-1-2-464 0,1-2-128 0,1 0 1920 16,1 2 352-16,2-2 80 0,4-2 16 0,7 2-1568 0,8-2-304 15,6-2-64-15,4 2-16 16,7-1-416-16,3 2 0 0,2 2 128 0,2-2-128 16,5 1 0-16,0-4-176 0,3 2 48 0,-3-2 0 31,-4 4-416-31,-1-2-80 0,1-1-16 0,-7 3 0 0,-5 0-1424 16,-6-1-304-16,-2 1-48 0,-6 0-13136 0</inkml:trace>
  <inkml:trace contextRef="#ctx0" brushRef="#br1" timeOffset="75950.87">9648 13026 43311 0,'1'4'1920'0,"1"-2"384"0,3 0-1840 0,3-2-464 16,0-2 0-16,3 2 0 0,6-2 0 0,6-2-128 16,14-1-16-16,14-1 0 0,13-1 0 0,5-2 0 15,1 2 0-15,-5-2 0 0,-3 3-48 0,-8 2 0 16,-4 0 0-16,-7 2 0 16,-2-1-336-16,-5 6-80 0,-5-3-16 0,-4 3 0 15,-4 4-784-15,-3-2-144 0,-3 2-48 0,-2-1 0 16,-2 0-880-16,-1-2-176 0</inkml:trace>
  <inkml:trace contextRef="#ctx0" brushRef="#br1" timeOffset="76807.48">11834 11441 43311 0,'0'8'3840'0,"1"-1"-3072"0,0 1-608 16,1-2-160-16,0 2-432 0,-1 2-112 15,3 8-32-15,2 8 0 0,3 14 336 0,2 8 64 0,2 5 16 0,1-4 0 16,2-2 160-16,0-5 0 0,2-2 160 16,-2 0-160-16,0 2-192 0,-4-7-128 0,-2-4-16 0,0 7-16 15,-1 6 352-15,-2 7 0 0,-3 2-144 16,-4-2 144-16,-4-5 0 0,-2-5-192 0,-2-2 192 0,-2-7-160 16,-1-3-224-1,-1-5-32-15,1-4-16 0,0-4-16592 0</inkml:trace>
  <inkml:trace contextRef="#ctx0" brushRef="#br1" timeOffset="77866.42">11259 12900 35935 0,'-3'-4'3200'0,"2"2"-2560"0,1 2-512 0,0 0-128 16,1 2 448-16,-1-2 64 0,0 2 0 0,2 0 16 0,0-1 144 0,3 4 32 15,4-1 0-15,3 0 0 0,5 1-448 0,4 1-64 16,4-1-32-16,5 0 0 0,3 1-160 16,5-2 0-16,7-1 0 0,2 2 0 0,5-1 0 0,2-4 192 15,1-3-192-15,-5 0 192 0,0-1-192 0,-4-2 0 0,-3 1 0 0,-4 1 0 16,0 4 0 0,-2-2 0-16,-2 2-192 0,-1 0 192 15,1-2-640-15,-2 6-16 0,-1 0 0 0,-3 2 0 16,-2 3-48-16,-4-3-16 0,1 4 0 0,-3-4 0 15,-1 3-656-15,0-2-128 0,-1-3-32 0,4 1 0 16,3 1-592-16,-3-5-128 0,-1 2-32 0,3-1-5360 0,2 2-1072 0</inkml:trace>
  <inkml:trace contextRef="#ctx0" brushRef="#br1" timeOffset="78556.33">11392 14072 27647 0,'-7'4'1216'0,"2"-4"256"0,1 1-1168 15,2-1-304-15,1 0 0 0,1-1 0 0,1 1 128 0,0-2-128 0,0 0 192 0,3-4-192 0,1-3 1216 0,0 0 128 16,2-1 16-16,2-5 16 0,1 1 160 0,2-7 48 16,2 1 0-16,-1-2 0 0,2 1-752 0,0-2-128 15,1-5-48-15,0 2 0 0,-5 4-336 0,0-3-64 0,4-5 0 0,-1-6-16 16,0-1-240-16,-2 1 128 0,-1 5-128 0,1-1 0 15,3-3 0-15,-1 0 0 0,1 7 0 16,-3 6 0-16,-1 6 0 0,-1 3-160 0,-1 7 32 0,-1 2 0 16,1 2 128-16,-2 4 0 0,2 5 0 0,-3 2 0 15,2 1 0-15,-1 6 0 0,1 3 0 0,-1 1 0 16,-1 2 0-16,2 2 0 0,-2 4 0 0,0-2 128 0,1 0-128 16,1-1 176-16,0-3-176 15,4 0 192-15,1 3-48 0,3-3 0 0,2 0 0 0,0-2 0 0,-1 1 48 0,-2-5 0 16,-4-2 0-16,3 3 0 15,5 9-192-15,0 3 0 0,0-3 0 0,-2-2 128 16,-2-1-128-16,0-4 0 0,-3-1 0 0,-1-7 128 16,-1-3 128-16,-1 1 32 0,2-5 0 0,-1-2 0 15,-1-2-112-15,2 0-32 0,1-2 0 0,2-4 0 16,-1 2 48-16,-2-2 16 0,1 0 0 0,-3-1 0 0,3 1-32 0,-4-4-16 16,1 4 0-16,-3 0 0 0,-2 2-16 0,-1-2 0 15,2-3 0-15,0-1 0 0,0-2 80 16,0-1 16-16,0-2 0 0,0 1 0 0,0-4 144 0,0-3 16 15,-1-3 16-15,-2-1 0 0,1-1-32 0,-2-2 0 16,0-3 0-16,2-1 0 0,2-3-192 16,-2 1-64-16,2 3 0 0,0-5 0 0,1-1-128 0,2-2-224 0,-2 5 48 15,0 2 16 1,0 3-368-16,-1 4-80 0,-1 6-16 0,-2 1 0 16,0 5-256-16,-1 0-48 0,-2 3-16 0,-1 2 0 15,1 0 80-15,0 3 16 0,-1 2 0 0,2-1-18256 0</inkml:trace>
  <inkml:trace contextRef="#ctx0" brushRef="#br1" timeOffset="79829.14">14417 11866 42383 0,'-1'0'3776'0,"-1"-3"-3024"0,1 1-608 15,0 1-144-15,1 1 224 0,0-4 16 0,-1-1 0 0,-3-1 0 16,0-1-240-16,-2-3-160 0,0 1 32 0,-1 3 0 0,-2 2 0 0,0-1 0 15,-1 4 0-15,-2 1 0 0,-2 0-128 16,-4 3-32-16,-2 2 0 0,-5 3 0 0,-3 1-64 0,-3 2-16 16,5 0 0-16,-5-1 0 0,-8 6 176 0,-7 3 48 15,5-6 0-15,-6 8 0 0,-5 2 448 0,-5-1 80 16,0 3 32-16,2-3 0 0,3 0-16 0,1-2 0 16,0 2 0-16,2-1 0 0,3 1-96 0,3-4-32 15,4 0 0-15,5-3 0 0,3 1-272 0,1-3 0 0,2-1 128 16,2 1-128-16,2 0 0 0,3-3 0 0,3 0 0 0,2-2 0 15,5-2-192-15,1 1 0 0,4-1 0 16,2-2 0-16,3-1 192 0,1 2 0 16,2 0 0-16,3 1-144 0,2 1 144 0,3 1 256 0,4 2-64 15,2 0-16-15,0-1 16 0,6-2 16 16,7 4 0-16,4-1 0 0,-1 0-16 0,7 0 0 0,5 1 0 0,4 3 0 16,-1-5-192-16,2 4 0 0,0-3 0 0,0 1 0 15,0-4 0-15,0-1 0 0,-1 1 0 0,8-1 0 16,3 1 0-16,3 2 0 0,3 0 0 0,-5-2 0 0,-2 2 0 15,-2-2 128-15,-2 2-128 0,-3-2 0 16,-3 4 128-16,-2-3-128 0,-2 4 0 0,-1-3 144 16,-5 1-144-16,-5-4 0 0,-2 0 0 0,-5 1 0 15,-5 3 0-15,-4-1 0 0,-4 0 0 0,-5-3 0 16,-1-3 0-16,-5 1 0 0,-1 0 0 0,-4-2 0 16,-2-2 240-16,-6 3-48 0,-5 3 0 0,-8-2 0 0,-3-1-64 15,-7 6-128-15,-3 3 176 0,-6-4-176 0,-5 1 0 16,-7 0-192-16,-1 8 0 0,-4 4 0 0,-2 2 16 0,-2-2 16 15,0-5 0-15,-1 6 0 0,2 3 160 0,3-3-160 16,3 1 160-16,4-4-160 0,5 6 16 0,2 0 0 16,4 1 0-16,5-4 0 0,6-2 144 0,0 3 0 0,0 3 0 15,0-1 0-15,0-3 0 0,3 4 0 16,-1-1 0-16,2 1 0 0,2 2-128 0,3 1 128 16,1-1-128-16,2 1 128 0,3-4 0 0,4 0 0 15,3 0 0-15,6 0 0 0,3-2 0 0,3-2 256 16,6-3-48-16,5-1 0 0,5-1 48 0,9-3 16 15,6-2 0-15,6 0 0 0,-1-5 112 0,6 1 32 16,3-3 0-16,-8 1 0 0,-8-1-208 0,5-1-32 0,12 2-16 16,9 0 0-16,6 2-160 0,-3-1 192 0,0-4-192 0,-3 1 192 15,3 0-192-15,-2-3 0 0,-1 0-160 0,0 3 160 16,-5-3 0-16,2 1 0 0,0 2 0 16,-3-3 0-16,-2 1 0 0,-3-1-192 0,0 2 192 0,-5 1-192 15,-5 0-560 1,-1 0-96-16,-3 1-32 0,-3 2-19264 0</inkml:trace>
  <inkml:trace contextRef="#ctx0" brushRef="#br1" timeOffset="80940.06">13560 14118 34095 0,'-6'3'3024'0,"1"-3"-2416"0,2 0-480 0,2 0-128 0,1 0 496 0,-2 2 80 0,-2-2 0 16,-3 4 16 0,-1-2-800-16,0 3-176 0,-1 1-16 0,1 0-16 15,1 3 784-15,0 1 144 0,-1-1 48 0,0 3 0 0,-1 2 176 16,0 1 32-16,-1 2 16 0,0 1 0 0,-1 5-416 0,0 1-96 0,-1 1-16 15,1 1 0-15,1-1-256 0,1 1 0 16,3-2 0-16,1 0 0 0,3 1 0 0,2-1 0 16,2-4 0-16,4 1 0 0,2-5 256 0,0-2 0 0,6-3 0 0,-1-1 0 15,2-4-512-15,1 0-96 16,4-2-32-16,0-3 0 16,1-1-1280-16,1-1-256 0,2-5-48 15,-2 2-13840-15</inkml:trace>
  <inkml:trace contextRef="#ctx0" brushRef="#br1" timeOffset="81168.85">13581 13868 44223 0,'-9'5'1968'15,"3"-5"400"-15,1 1-1904 0,3 2-464 0,2-3 0 0,1-3 0 16,3 2-368-16,-1 1-160 0,5-5-48 0,4 2 0 16,3-1-3328-16,4-1-656 0,-1 4-144 0,-2-3-32 0</inkml:trace>
  <inkml:trace contextRef="#ctx0" brushRef="#br1" timeOffset="81452.75">13856 14202 43311 0,'-4'8'1920'0,"0"-3"384"0,0-2-1840 0,3 1-464 16,1-4 0-16,1 0 0 0,2 0 560 0,2 0 16 0,4-3 0 0,5 2 0 31,6-5-832-31,5 0-176 0,2-3-16 0,4 2-16 0,4-2-112 0,-1-1 0 0,1 0-16 16,-1 0 0-16,2 2-1008 0,-4 2-208 0</inkml:trace>
  <inkml:trace contextRef="#ctx0" brushRef="#br1" timeOffset="81738.23">13762 14535 42383 0,'3'3'1872'0,"0"0"400"15,2-3-1824-15,1 0-448 0,0 0 0 0,0 0 0 16,3 2-432-16,6-4-176 0,8 2-32 0,8-4-16 0,10 2-352 0,1-4-64 15,0 2-16-15,-4 1 0 16,-3 2-1152-16,0-1-256 0,-1 2-32 0,-2-3-10976 0</inkml:trace>
  <inkml:trace contextRef="#ctx0" brushRef="#br1" timeOffset="83890.86">13276 11760 27647 0,'1'-4'2448'0,"1"0"-1952"0,1 2-496 0,-1 1 0 15,1-1-480-15,0 1-192 0,4-5-32 0,1 0-16 0,3 0 720 0,-1-2 0 16</inkml:trace>
  <inkml:trace contextRef="#ctx0" brushRef="#br1" timeOffset="85967.61">14895 14177 42383 0,'-2'7'3776'16,"-2"-5"-3024"-16,-1-1-608 0,2 2-144 0,0-3 592 0,2 0 96 0,-2 3 16 0,-1 0 0 16,-5 3-2624-16,-2 2-512 0,-3 6-96 0,-1 2-32 15,3 3-1088-15,0 5-240 0,2 3-32 0,0-1-16 0,2 2 2864 0,2 3 576 0,2-1 112 0,2 3 32 16,2-4 720-16,2-3 144 0,1-1 16 0,-1 0-10080 15</inkml:trace>
  <inkml:trace contextRef="#ctx0" brushRef="#br1" timeOffset="86900.53">13429 11743 34095 0,'-1'-3'3024'0,"1"-3"-2416"0,0 2-480 0,2 2-128 0,1-1 1008 0,0-2 176 16,4-3 32-16,2-5 16 16,5-3-2000-16,1 0-384 15,2-2-96-15,-1-1-16 0,-1 3 1264 0,-1-3 0 0,-1 6 176 0,0-3 0 0,-3 0 336 0,-1 1 80 0,-1 1 16 16,-1-3 0-16,1 1 352 0,-2 0 80 16,1 0 16-16,1-4 0 0,-2 1-480 0,0 1-80 15,0-2-32-15,0-2 0 0,-1 1-48 0,0 1-16 16,-2-2 0-16,-1-1 0 0,1 2-160 0,-3 2-48 15,1 0 0-15,-1 1 0 0,0-1-192 0,-1 5 0 16,0 0 0-16,-1 4 0 0,0 2-320 0,1 2 32 16,-1 4 16-16,2-1 0 0,-1 6 128 0,0-1 144 15,0 2-208-15,-1 6 80 0,4 0 128 16,-1 4 0-16,0 2 0 0,0 3 0 0,3 3 0 0,0 0 0 0,2 4 0 16,1-1 0-16,1 0 0 0,0-2 0 0,2 2 0 0,0-4 0 15,0-1 0-15,0-1 0 0,1 0 0 0,0 2 0 16,2-1 0-16,-1 0 0 0,-1-2 0 0,-1 1 0 15,1 0 0-15,0-1 0 0,-1-1 0 0,0-2 0 16,0-1 0-16,-1-3 0 0,1-1 0 0,-2-3 0 16,1-1 0-16,-2-1 144 0,-1-1-16 0,1-4-128 0,-2 0 0 0,1 0 0 15,0-4 0-15,0-2 0 0,0 0 464 0,2-5-16 16,-1 0 0-16,1-2 0 16,0-1 112-16,1-2 16 0,0-3 0 0,-1-1 0 15,2 0-368-15,0-3-64 0,1-1-16 0,-1-3 0 16,0 4-128-16,0-2 0 0,0-1 0 0,0 4-176 15,-2 1 176-15,0 1 0 0,-2 1 0 0,-1 1 0 0,-3 2 0 16,-1 0 0-16,-1 3 0 0,-1-2 0 0,0 4 0 0,-1 0 0 16,0 4 0-16,1 1 0 15,-1-1-576-15,0 4-48 0,1 0 0 16,1 3-19696-16</inkml:trace>
  <inkml:trace contextRef="#ctx0" brushRef="#br1" timeOffset="92649.6">18256 11663 7359 0,'2'-8'656'0,"-2"2"-528"0,-2 2-128 0,1 1 0 0,0 1 1488 0,0-3 272 0,-1-4 48 0,-1-3 16 16,-1-7 592-16,-2 0 112 15,-2 3 32-15,-1-1 0 0,-1 6-256 0,-1 1-32 16,-2 3-16-16,0 1 0 0,-3 0-2128 0,-4-1-416 0,-4 1-96 0,-2 0 0 31,-3 0-192-31,-5 2-16 0,-2-2-16 0,-3 2 0 0,-6 2 432 0,-4 2 176 16,-1 0-128-16,-8 0 128 0,-9 2-144 0,-2 0 144 0,1-2-160 0,-1 0 160 15,-2 2-128-15,0 2 128 0,6 2 0 0,-3-2-144 16,-1 2 1152-16,10-1 224 0,13 0 48 0,-6 0 16 0,-8 5 112 16,-8-2 0-16,0 2 16 0,0 0 0 15,2 2-784-15,2 1-144 0,-1 0-48 16,4 2 0-16,4-2-448 0,1-2 0 0,0 3 0 16,2 0 0-16,1 1-576 0,3 3-64 0,3 2-16 15,0 3 0-15,0 1 176 16,3 1 32-16,3-3 16 0,-3 7 0 0,-3 3 432 0,-2 2 0 0,2 1 0 0,3 0 128 0,1 1-128 0,3 1 192 15,2-3-64-15,3 2 0 0,2 4 320 16,2-2 80-16,4 3 16 0,2-3 0 0,4-3-96 16,0 1 0-16,3 1-16 0,2-1 0 0,3-3-112 15,3-3-32-15,2-3 0 0,1 3 0 0,2 9-96 0,0 7 0 16,4 5-16-16,1-1 0 0,2 0-176 0,3-2 128 16,0-3-128-16,0 0 128 0,1 0-128 0,1 6 0 15,1 9 0-15,0 3 128 0,0-2-128 0,0-2 0 16,0-6 0-16,1-4 0 0,1-2 0 0,1-3 0 15,1-2 0-15,2 1 0 0,2 2 208 0,3-4-32 16,3 3-16-16,4-7 0 0,4-3 16 0,4-1 0 0,8-1 0 16,8-3 0-16,0-5 16 0,7-1 0 0,8-5 0 0,10 2 0 15,12 0 32-15,2 3 16 0,0 3 0 0,0-1 0 16,1 1-240-16,1-1 144 0,0 3-144 16,-4 1 128-16,0-1-128 0,-3 2 0 0,-2 1 0 15,1 1 0-15,-2-1 0 0,3 1 0 0,2-1 0 0,0-3 0 16,1-2 0-16,4-4 0 0,3 7 0 0,-2-7 0 0,-8-1 320 15,9-4 64-15,10 2 32 16,-9-4 0-16,-19-5 112 0,9-3 32 0,16-1 0 0,17-1 0 16,19-4-304-16,7-1-48 0,1 3-16 15,0-7 0-15,-3 2-192 0,2-4 0 0,7 2 0 0,-4-2 0 16,-7 0 0-16,-6-1-128 0,-5 4 128 0,0 0-208 16,-4-1-48-16,0 1-16 0,-1-3 0 0,-4-1 0 15,-2 1 272-15,-8 0 0 0,-8-3 0 0,10 2 0 16,10-4 0-16,-12 0 0 0,-21 2 0 0,11-5 144 0,17 0-144 0,10-6 0 15,3-5 0-15,1 3 0 16,0-3 192-16,-1 0 0 0,0-1 0 0,-5-2 0 0,-7-1-192 16,-7 1 0-16,-5-4 0 0,-3 3 128 0,-5-1-128 0,-8 0 0 0,-8 1 0 15,-6-2 0-15,-2 1 0 0,-5 0-192 0,-2-3 32 0,-2 0 16 16,-1 1 144-16,-5 0-160 0,-3 1 160 0,-7 0-160 16,-4 2-48-16,-4-2-16 0,-5-2 0 0,-5 3 0 15,-2-3 224-15,-5-1 0 16,-1 2 0-16,-5-5 0 0,-1-2 256 0,-7 1-64 15,-2 1-16-15,-5 0 0 0,-3 1-176 0,-7 1-224 0,-1 1 48 16,-6 1 16-16,-4 3 0 0,-7-3 0 16,-3 5 0-16,-6-4 0 0,-3 1 160 0,-6-4 0 15,-1 3-144-15,-5-3 144 0,-1 1 0 0,-3 2 0 16,-2-3 0-16,-3 2 0 0,-3 1-128 0,-2-4 128 0,1-1 0 16,0-2 0-16,3 5 0 0,5 1 0 15,4 3 0-15,-8-8 0 0,-9-1 0 0,-4-4 0 0,-1-2 0 0,0 1 0 16,0 3 0-16,-1 0 0 0,0 3 0 0,-3-1 0 15,-2 2-304-15,1 1 16 0,1 2 0 0,1-1 0 0,-2 0 288 16,-4 2-192-16,1 3 192 0,-2-4-160 16,0 2 160-16,-5-3-128 0,-2 2 128 0,-7-2-128 0,1 2 128 0,-2 2 0 15,-1 0 0-15,3 1 0 16,4 5-192-16,1-1 0 0,-4 4 0 0,6 4 0 16,7 1 0-16,-8 5-16 0,-7 2 0 0,0 2 0 0,0-2 208 15,2 3-176-15,-2-2 176 0,2 2-160 16,2 2 160-16,6-1 0 0,5-1 0 0,2 1 0 15,-2-4 0-15,-1 4 0 0,-1-1 0 0,0 1 0 0,2 0 0 0,-2-1 0 16,-2 2 0-16,-3 3 0 0,2 4 0 0,1 0 0 16,0 2-176-16,-3 5 176 15,-2 3-864-15,-2 4-80 0,2 2-16 0,8 2-16528 16</inkml:trace>
  <inkml:trace contextRef="#ctx0" brushRef="#br1" timeOffset="93984.13">20010 8880 13823 0,'9'-8'1216'0,"-2"0"-960"0,0 4-256 0,1-2 0 16,-2 3 2112-16,-1 2 384 0,2-1 80 0,7-2 16 0,7-2-736 15,6-3-160-15,5 3-32 0,-1-1 0 16,-1 2 0-16,-3 1-16 0,-1 3 0 0,-1 1 0 16,-2 0-736-16,1 0-144 0,2 1-16 0,0 1-16 15,2 2-288-15,4 0-48 0,3 1-16 0,2 1 0 0,3 1-208 16,3 2-48-16,5-2-128 0,4 2 192 0,-1-3-192 15,3 0 0-15,4 1 0 0,3 0 0 16,1 2 0-16,0 1 0 0,-1 4 0 0,1 0 0 0,-5 0 0 0,-4 0 128 16,-3 0-128-16,-8 1 0 0,-6 1 0 15,-4 3 0-15,-3 3 0 0,-4 3 0 0,-4 0 0 16,-4 1 0-16,-3 2 0 0,-4-2 0 0,-3 6 0 16,-2 1 128-16,-2 5 0 0,-2-2 16 0,-1-1-16 0,-1 2-128 15,0 0 192-15,-4 5-64 0,0 0-128 0,-3 4 0 16,0 2 0-16,-5 3 128 0,-2 6-128 0,-3 0 0 0,-2-4 0 15,-3 4 0-15,-5 0 0 0,4-7 0 16,1-3 0-16,-3 2 0 0,-2-1-128 0,-2 4-64 16,1-2-16-16,-1-1 0 0,0-6 208 0,2-1 0 15,1-1 0-15,4-9 0 0,5-4 208 0,-1 3-64 16,-2 1-16-16,-1 3 0 0,2-3-128 0,0 0 128 16,4-4-128-16,-1-2 128 0,2-2-128 0,0-1 192 0,2-1-192 0,-1-2 192 15,2-2-64-15,-1 1-128 0,2-3 192 16,1-1-64-16,1-2-128 0,0 0 0 0,3-5 0 15,-1 0 128-15,3-2-128 0,0-2 0 0,1-2 0 0,2 0 0 16,0-2 0-16,0 0 160 0,1 0-160 16,-2-2 160-16,1 2 96 0,0-2 32 0,0 0 0 0,-2 2 0 15,1-2-48-15,-2-2-16 0,0 4 0 0,2-2 0 16,-2 0-224-16,0 2 0 0,1-2 128 0,-1-1-128 16,0 2 0-16,1-4 0 0,0 2 0 0,-1-1 0 15,2-2 0-15,-1-1 0 0,2-1 0 0,-1-2 0 0,-1 0 0 16,1-2 176-16,-2-2-176 0,0-4 160 0,1-1 112 0,-2-1 32 15,0-2 0-15,-1 1 0 16,1-1-160-16,0 2-16 0,0-2-128 0,0 3 192 16,2-2-192-16,0 1 0 0,1-1 128 0,1 4-128 15,0-2 0-15,1 5 0 0,-1 2 0 0,-1 1 0 0,0 5 0 16,-2 0 0-16,1 2 0 0,-2 3 0 0,0-2-192 16,0 3 64-16,-1 3 128 0,1-2-208 0,0 3 208 0,0 1-144 0,2-1 144 0,1 2-128 15,1 0-32-15,2 0 0 0,0 2 0 16,1 0 0-16,3 2 160 15,0 2-208-15,3 2 80 0,-1 3 128 0,3 3-256 0,0 5 80 16,0 1 16-16,0 2 0 0,1 3 160 0,-1 8 0 16,0-2-144-16,1-1 144 0,-1-2 0 0,1-3 0 15,0-3 0-15,0-5 0 0,1-3 0 0,3-2 0 16,1-2 0-16,3-1 0 0,-1 1 0 0,4-4 128 16,0-2-128-16,1 0 192 0,1 0-192 0,0-1 128 15,2-6-128-15,0 1 128 0,2-1-128 0,-2-1 128 0,1-4-128 16,0-1 128-16,0-1-128 0,0 1 0 0,-1-3 0 0,-2-1 0 15,-3-1-224-15,1 0-128 0,2-4-32 16,-2-3-12416-16,0-1-2496 0</inkml:trace>
  <inkml:trace contextRef="#ctx0" brushRef="#br1" timeOffset="96762.21">4485 15266 48831 0,'-10'-7'4352'0,"-2"1"-3488"0,1 3-688 0,2 1-176 0,3 0 0 16,-7-2 0-16,-10-5 0 0,-18-4 0 16,-15-2-1424-16,-12-4-176 0,-11 6-16 0,-5 1-16 0,-1 8 1168 0,-8 4 224 0,-7 1 48 15,-5 4 16-15,-5 0-384 16,-5 4-80-16,0-1 0 0,-6 0-16 0,-5 0-1008 15,-3 0-192-15,2 0-32 0,0 0-16 0,1 0 1184 0,5-5 224 0,2-2 48 16,11-1 16-16,5-1 1040 0,9-4 208 0,7-2 32 0,10 0 16 16,4-3 736-16,6 2 160 0,5-2 32 0,4 0 0 15,2-1-1120-15,5 4-224 0,8 3-32 0,2 1-16 16,4 3-400-16,6 3 0 0,8-2 128 0,6 2-128 16,4 0 0-16,6 1 0 0,4 2 0 0,3-1 0 15,4 1-240-15,3 2 80 0,5 0 16 0,1 5 0 0,3-2 16 16,2 6 0-16,3 3 0 0,-2 2 0 0,2 4 128 15,-1 8 0-15,0 0 0 0,-3 8 0 0,-1 3 0 16,-2 10 0-16,-5 8 0 0,-4 8 0 0,-4 2 0 0,-5-1 0 16,-2-6 0-16,-4 1 0 0,-4 0 0 0,-5 2 0 15,-6 0 0-15,-4 1 0 0,-1-1 0 0,-4-2 0 16,1-4 0-16,-3 4 128 0,-2 3 64 0,-3 4 0 0,-5 7 16 16,4-10 0-16,2-6 112 0,6-10 32 0,4-7 0 15,4-4 0-15,6-12 96 0,2-1 32 16,2-3 0-16,2-2 0 0,3-1-160 0,2-5-16 15,3-2-16-15,2 1 0 0,3-3-288 0,1 0 0 0,1-2 0 0,3-3 0 16,0 2 0-16,1-4 160 16,0 2-160-16,0 0 128 0,1-1 0 0,0 0 0 15,0-1 0-15,-1-3 0 0,0 1-128 0,0-1 0 0,1-2 0 16,0 1 0-16,1-1 224 0,1-4 16 0,2 0 0 16,6-3 0-16,5 0 112 0,6-1 32 0,6-2 0 15,9-3 0-15,13 2 0 0,13-2 16 0,11 2 0 16,13 4 0-16,11 3-256 0,5 0-144 0,5 0 160 0,7 3-160 15,5 0 0-15,1 4 0 0,-1-4-176 0,3 6 176 16,1 1-704-16,-5 3 0 16,-7 0-16-16,-4 5 0 0,-5 7-304 0,-11 3-64 0,-8 2-16 0,1 7 0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44:10.7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11778 8066 30399 0,'1'0'2704'0,"-1"0"-2160"0,0 0-544 0,0 0 0 16,0 1 576-16,2-1 16 0,-2 3 0 0,1-3 0 0,0 2-464 0,0-2-128 15,1 0 0-15,-2 0 0 16,0 0-192-16,0 0-64 0,0 0-16 0,0 0 0 15,0 0-896-15,7-24-176 0,-6 17-48 0,-1-1 0 16,-1 2 1072-16,-3 1 320 0,-1 0-128 0,-2 1 128 0,-3 2 1472 0,-4 0 352 16,-3 2 80-16,-1 2 16 0,-5 0-912 0,-1-2-176 15,-5 2-48-15,-1-2 0 0,0 4-336 16,-1-4-80-16,-3 0-16 0,0 0 0 0,-5 0-224 0,1 0-128 16,0 0 128-16,-3 0-128 0,-2 0 0 15,-4 0 0-15,-2 0 0 0,1 0 0 0,2 0 0 0,2 0-128 16,3-2 128-16,-2 0-128 0,1 4 128 0,-2-2-192 15,2 2 192-15,0-2-192 0,-1 4 192 0,0-2 0 0,6 2 0 16,0-1 0-16,1 0 0 0,-8 1 0 0,-6 1 0 16,-6 1 0-16,7 1 0 0,4 0 0 0,4-1 0 0,-2 0 0 15,-3 0 0-15,2-2 144 16,8 0-144-16,-2 1 0 0,-8-2 240 0,-2 1-64 16,2 2-16-16,3 0 0 0,3 1-160 0,-1-1 0 15,2 0 0-15,-2 1 0 0,-1 2 0 0,1-3 128 0,9-3-128 16,-2 0 0-16,-3 0 0 0,1-2 0 0,4-1 128 15,1 0-128-15,4 0 0 0,-1 3 0 16,-2-6 0-16,2 6 0 0,-2-2 0 0,0 1 0 0,-1 4 0 0,-1 1 0 16,-1 0 0-16,-2 4 0 0,-1-1 0 0,0 0 0 15,2 2 0-15,-1 1 0 0,4-3 0 16,2-2 0-16,0 2 0 0,3-4 0 0,3 1 128 16,2-1-128-16,1-3 0 0,0 0 0 0,3 1 0 0,0-4 0 15,-2 1 0-15,2 0 160 0,-2-1-32 0,1-1-128 16,-1 1 496-16,2-1-16 0,-1 1 0 0,2 0 0 15,0 0-224-15,1 0-32 0,3 0-16 0,-2 0 0 0,2 0-208 16,0 0 0-16,-1 0 0 0,1 0 0 0,2 0 0 16,-1 0 0-16,1 0 0 0,0 0 0 0,0-3 0 0,0 3 0 15,1 0 0-15,-3 3 0 0,2-3 0 16,1 1 0-16,-1 0 0 0,0 0 0 0,1 2 128 0,2-3-128 0,-2 3 0 16,2-3 144-16,-2 3 48 15,2-2 0-15,0 2 0 0,0-1 0 0,2-2-64 16,1 1 0-16,1-1 0 0,0 0 0 0,2 3-128 15,0-1 128-15,-1-2-128 0,1 2 128 0,1 0 0 0,0-2 0 16,0 4 0-16,1-2 0 0,2 4 64 0,-2 1 0 16,3-1 0-16,0 1 0 0,-2 2-64 0,2 3 0 15,1 2 0-15,-2-2 0 0,1 1-128 0,0-1 128 16,1 8-128-16,-2-2 128 0,1 2 0 0,0 1-128 16,-2-1 192-16,1 2-64 0,-1 3-128 0,1-3 0 0,-2 0 0 15,1 1 0-15,1 1 0 0,-1-1 0 16,1 1 0-16,1 0 0 0,1 3 176 0,0-3 0 0,-1 3 0 15,1-1 0-15,2 2-48 0,-4 1 0 0,2 1 0 16,-1 0 0-16,1 1 32 0,-1 4 0 0,-1 9 0 16,0 1 0-16,-1-1-160 0,-2 1 0 0,2 2 0 0,-2 0 0 0,0-6 0 0,-3-3 0 15,1 5 0-15,-2 2 0 0,-1-3 0 0,-3 1 0 16,2 2 0-16,-1 2 0 16,1-3 0-16,-2-2 0 0,2 1 0 0,0-7 0 0,1-4 0 0,1 2 0 15,2-2 0-15,1 3 0 16,-1-3 0-16,5 2 0 0,0 7 0 0,4-3 0 15,0 6 0-15,2-2 192 0,1 1-192 0,0-1 192 16,2 1-32-16,-3-1 0 0,0 2 0 0,-1 0 0 0,-2-3-160 16,-1 1 0-16,-3 3 0 0,1 2 0 0,-3 1 0 0,-1 1 0 15,-2 0 0-15,-2-6 0 0,0-2 0 16,-2-3 0-16,0-2 0 0,-2-3 0 0,0-7 0 0,1 3 0 16,-1 2 0-16,1-6 0 0,2 0 0 0,1 0 0 15,3-3 0-15,-1-2 0 0,3 0 0 0,2-3 0 16,0 0 0-16,2-1 0 0,1 3 240 15,0-3 16-15,0 1 0 0,1-1 0 0,-1 1-128 0,0-1-128 0,0 0 176 16,-2-1-176-16,1 1 0 16,0 1 0-16,-2 0 0 0,1 3 0 0,-2-1 0 0,-1 3 0 15,-1-2 0-15,-2 1 0 0,2-5 0 0,-3 0 0 16,1-1 0-16,-1-2 0 0,-1-3-192 0,1-1 16 16,2-3 0-16,1-5 0 0,1 2 176 0,-2-3 176 15,2 0-48-15,0 0 0 0,2 0 112 0,-2 0 16 0,1-4 0 16,0 4 0-16,-1-2 80 0,0 2 32 0,0 0 0 0,0 0 0 15,0 0-192-15,0 0-48 0,0 0 0 0,0 0 0 16,0 0-128-16,0 0 0 0,24 8 0 0,-22-4 0 16,2 2 0-16,-1 0 0 0,1-2 0 0,-1 2 0 15,0 0-144-15,1-3 144 0,1 0-192 0,0 0 192 16,0-2-128-16,1 2 128 0,0-3 0 0,0-3 0 16,-1 6 0-16,3-6 0 0,2 3 0 15,1-1 0-15,1 1 0 0,2 0 0 0,1 0 0 0,-2 0 0 16,3 0 0-16,0 0 0 0,3 1 144 0,1 2-144 0,-1-3 160 15,4 0-160-15,1 0 192 0,4 0-192 0,-2 1 192 0,1 1-192 16,2-2 192-16,0 0-192 0,2 0 0 0,0 0 0 16,0 3 0-16,0-3 0 15,-2 1 0-15,1 2 0 0,0-3-144 0,1-3 144 16,1 2 0-16,2-4 0 0,0 0 0 0,-2-1 0 0,2 0 0 16,4-3 0-16,5-1 144 0,1 0-144 0,1-2 128 0,-12 2-128 0,-6 4 0 15,3 0 0-15,7-4 224 0,5 1-16 16,7-1 0-16,2 4 0 0,3 0-80 0,0 2-128 15,2-1 176-15,-2 4-176 0,0 2 0 0,-3-1 0 16,-9 0 0-16,2-1 0 0,1 1 0 0,6-3 0 16,2 1 0-16,0-3 0 0,2-1 0 0,-2 0 0 15,0-3 0-15,-1-1 0 0,-1 1 0 0,-3-1 0 16,-2 1 0-16,2-1 0 0,4-3 0 0,0 1 0 16,0 2 0-16,2 1 0 0,2 2 0 0,-2 1 0 0,2 1 0 15,-2-1 0-15,-1-1 0 0,1 3 0 0,-6-1 0 16,2 3 0-16,2 0 0 0,3 2 0 0,3-3 0 0,-1 2 0 15,-2-1 0-15,1-2 0 0,0 0 0 16,1 2 0-16,2-2 0 0,2-2 0 0,0 1 0 16,0 1 0-16,-3-3 0 0,-2 2 0 0,1-1 0 15,-2-2 0-15,-2 2 0 0,3-3 0 0,0 3 0 16,-3-1 0-16,-1 1 0 0,-3-1 0 0,1 1 0 0,-1 3 0 16,-4 0 0-16,3-1 0 0,5 2 0 15,0 2 0-15,2-3 0 0,-1 2 0 0,2 2 0 0,-1 2 0 16,1-1 0-16,1 2 0 0,4-1 0 0,0-3 0 15,1 3 0-15,1-5 0 0,0 1 0 0,-2-2 0 0,-2-1 0 0,-1 2 0 16,-1-2 0-16,-2 2 0 16,-3-2 0-16,1 0 0 0,1 2 0 0,-3-1 0 15,-3 2 0-15,-2 1 0 0,-3 0 0 0,-1 1 0 0,-2 4 0 16,-3-1 0-16,1 0 0 0,-1-1 0 0,0 2 0 16,-1 2 0-16,0-1 0 0,-1 0 0 0,-2-2 0 15,2 2 0-15,1-2 0 0,-1-2 0 0,1 2 0 16,1-2 0-16,2 2 0 0,-2-2 0 0,-1 0 0 0,-3 0 0 15,-1 2 0-15,-1-2 0 0,-1 2 0 0,-2 0 0 16,-2 1-128-16,-2-2 128 0,-2 1 0 0,-3-1 0 16,-1-2 0-16,-2 1 0 0,-1-2 0 0,-1 3 0 15,-2-3 0-15,-2 0 0 0,-1 0 0 0,-1-3 0 16,0 3 160-16,-1 0-160 0,-1-3 0 0,0-1 0 0,1-1 128 16,0-1-128-16,2 0 0 0,-1-2 0 15,1-1 144-15,1 2-144 0,-1-2 0 0,-2 2 0 16,2-2 0-16,-3 1 128 0,0 0 0 0,-1 2 16 0,-1-4 0 15,-2 2 0-15,1 0-144 0,0-1 192 0,-2 3-192 16,1-4 192-16,-2 0-32 0,-2 2 0 16,2-6 0-16,-1 3 0 0,1-1-32 0,-2-2-128 0,1-2 192 15,-2-6-64-15,2-3-128 0,0-3 0 0,-1-5 0 16,1-4 128-16,0 1-128 0,-2-7 128 0,1-1-128 16,-2-5 128-16,1 4 0 0,-4-10-128 0,1-9 192 15,-1-5-64-15,-1-3-128 0,1 2 0 0,-2-2 0 0,2 5 0 16,-1 4 0-16,2 5 0 0,0 1 0 0,0 0 0 15,1-2 0-15,-1 2 0 0,-2 2 0 0,1 2 0 16,-1-1 0-16,1 1 0 0,1 3 0 0,-2 0 0 0,4-1 0 16,-3-4 0-16,2 5 0 0,0-3 0 0,3-1-176 15,-2 0 176-15,3 3-128 0,-1-3 128 16,2-2-256-16,-2-1 48 0,2-1 0 0,0 3 0 0,0 3-80 16,0-4-16-16,3 2 0 0,-2-1 0 0,3 8-16 15,-2 4-16-15,2 1 0 0,0 3 0 0,1 2 176 16,-3 5 160-16,2 4-208 0,-3 3 80 0,1-1 128 0,-2 4 0 15,2 3 0-15,-2 1 0 0,0 2 0 0,0 0 0 16,0 0 0-16,0-3 0 0,-2 3 0 0,1 0 0 16,0 1 0-16,1 1 0 0,-1 2 0 0,0 2 0 15,-1-1 0-15,2 1 0 0,-1 3 0 0,1-2 0 16,0 3 0-16,0-3 0 0,0 2 0 0,0 1 0 16,0 2 0-16,0-2-128 0,1-1 128 0,-1 1 0 0,0 3 0 15,0 0 0-15,0-3 0 0,-1 2 0 16,1 1 0-16,-1-4 0 0,0 5 0 0,-2-2 0 15,1-1 0-15,-2 1 0 0,1 1 0 0,0-1 0 0,0-1 0 0,0 1 0 16,-1 1 0-16,-1-6 0 0,0 3 0 0,0-2 0 16,0 2 0-16,1-2 0 0,1-2 0 15,-1 1 0-15,0 2 0 0,0-2 0 0,1 2 0 0,-1-2 0 16,0-1 0-16,1 1 0 0,-1 2 0 0,0-2 0 16,1 2 0-16,-1 2 0 0,0 1 0 15,0 2 0-15,1-2 0 0,-3 2 0 0,1 0 0 0,-2 0 0 16,1 2 0-16,0-1 0 0,0-2 0 0,0 3 0 15,-2 0 0-15,1 1 0 0,-1-1 0 0,-2 0 0 16,2 2 0-16,-3-2 0 0,-2 1 0 0,2 1 0 16,-2 0 0-16,0 0 0 0,-2-2 0 15,1 2 0-15,-3-2 0 0,0 2 0 0,1-2 0 16,0 0 0-16,-3 0 0 0,0 0 0 0,-1 0 0 0,-2 0-128 0,-1 2 128 16,0-2 0-16,-2 3 0 0,-2-2 0 0,-1 4 0 0,-5-1 0 15,1-1 0-15,-2 3 0 0,-1-2 0 16,-1 1 0-16,-1 1 0 0,-4 2-128 0,-6-2 128 15,0 3 0-15,-2-2 0 0,1-1 0 0,1 0 0 0,0-3 0 16,2-3 0-16,1 0 0 0,2 0 0 16,-3 0 0-16,0-3 0 0,-2 3 0 0,-2 0 0 0,1-2 0 0,2 1 0 0,0 1 0 15,1-3 0-15,-1-1 0 0,4 2 0 16,-2 1 0-16,-1-2 0 0,-7 3 0 16,-5 3 0-16,-4 0 0 0,-1 4 0 0,3-4 0 15,2 4 0-15,2-5 0 0,0 4 0 0,-4-1 0 16,-3 4 0-16,3-3-128 0,13 0 128 0,-7 0 0 0,-4 1 0 15,-4-4 0 1,2 0-448-16,4-3 0 0,7 3 0 0,-5-3 0 0,-6 0 448 0,-3-2-160 16,4 1 160-16,-2-4 0 0,-1-1-320 0,-4 1 64 0,1-4 0 0,-2 3 0 15,0 2-80-15,-2-1-16 0,-2 4 0 16,-3 1 0 0,-2 0-384-16,-4 6-80 0,3 4-16 0,-14 2-19296 0</inkml:trace>
  <inkml:trace contextRef="#ctx0" brushRef="#br0" timeOffset="73522.89">21486 9394 5519 0,'-3'-3'496'0,"0"0"-496"0,2 1 0 0,0 0 0 16,1 2 320-16,-2 0-48 0,0-2 0 0,-3-2 0 16,0 2-960-16,-1-4-192 0,0 2-32 0,2 0-16 0,0 4 928 0,1-2 304 15,0 2 0-15,1 0 0 16,0 0 1616-16,0 0 320 0,1 0 64 0,-1 0 0 16,2 0 1088-16,0 0 192 0,0 0 64 0,0 0 0 15,0 0-448-15,2 0-64 0,0 0-32 0,2 2 0 16,1-2-1488-16,-5 0-288 0,0 0-64 0,0 0-16 0,21 16-688 0,-15-10-144 15,1 2-32-15,1 4 0 0,-3-3-384 0,0 1 0 16,-2 3 128-16,4 3-128 0,-1 5 0 16,-1 4 0-16,0 1 0 0,0-1 0 0,-2 1 0 15,2-1 0-15,-1-3 0 0,1 0 0 16,1 0 0-16,0 3 0 0,2-3 0 0,-1 1 0 0,-1-4 0 0,1 2 0 16,-3-1 0-16,1-4 0 15,-1 3-336-15,-1-4-112 0,-2 1 0 0,0-4-16 16,-1 2-1024-16,1-1-208 0,-1 2-32 0,-1-3-14848 15</inkml:trace>
  <inkml:trace contextRef="#ctx0" brushRef="#br0" timeOffset="74036.27">21987 9372 6447 0,'3'-2'272'0,"-2"-2"80"0,1 1-352 0,1 2 0 0,-1-1 0 0,-1 2 0 0,2-4 0 16,1 1 0-16,2-3 0 0,1 0 0 0,1-1 0 0,-1 0-160 0,-1 1 160 0,-1 0-144 0,-1 2 144 0,-2-1-160 0,1 2 160 0,-2 3 0 16,0 0 1808-16,-1 0 496 0,0 0 80 15,0 0 48-15,-1 2 1136 0,-1 2 224 0,-1 0 48 0,-2 2 32 16,5-6-1504-16,0 0-288 15,-16 21-64-15,10-14 0 0,-1-1-992 0,-3 4-192 16,0 5-32-16,-3 1 0 0,2 0-352 0,-2 3-64 16,-2 3 0-16,-1 0 0 0,1 1-128 0,-1 8 0 15,-4 4-16-15,0 9 16 0,-1 0 0 0,0 4-16 16,0 6 0-16,-1-1 16 0,1-7-32 0,-3 4 0 16,0 3 0-16,-2 1 16 0,2-7-240 0,1 3 0 0,-1 1 128 0,1-4-128 15,1 1 0-15,0-6 0 0,3-1 0 0,0-1 0 16,2-4-384-1,1-2-112-15,0 1-16 0,1-3-11760 0,2-5-2368 0</inkml:trace>
  <inkml:trace contextRef="#ctx0" brushRef="#br0" timeOffset="75351.1">22279 9831 5519 0,'-4'-3'496'0,"2"3"-496"0,-1 0 0 0,2 3 0 0,1-3 4848 0,0 2 864 0,1-1 176 16,-1 4 48-16,3 0-3536 0,-1 4-704 0,1 1-144 0,0 5-16 15,1 1-224-15,-1 0-32 0,0 0-16 0,0 3 0 16,-2 0-688-16,0 2-128 0,0 2-16 0,1-4-16 16,-2 2-176-16,0 2-48 0,0 1 0 0,-2-1 0 15,0 0-704-15,0 2-128 0,-1-3-48 0,-1-2-10480 16,1 3-2096-16</inkml:trace>
  <inkml:trace contextRef="#ctx0" brushRef="#br0" timeOffset="76932.58">23246 8728 30399 0,'-5'-4'2704'0,"1"4"-2160"0,1 1-544 0,1 2 0 0,1-1 1472 0,-1 2 176 0,-2 2 32 0,-4 3 16 0,-1 4-160 0,-1 2-48 16,0 1 0-16,1 4 0 16,2 1-704-16,2 1-144 0,1 4-16 0,2-1-16 0,-1 3-416 0,2 1-64 15,0 3-128-15,-1 4 176 16,2 4-48-16,-1 0 0 0,0 6 0 0,-2 4 0 0,1 0-128 16,-3 1 0-16,1 0 0 0,-2-1 0 0,1-1 0 15,-2 0 0-15,2-2 0 16,1-5 0-16,2-5-384 0,0-2-16 0,4-3 0 0,1-4 0 15,5 1-352-15,0-11-64 0,2 0-16 16,3-6-11504-16,0-1-2304 0</inkml:trace>
  <inkml:trace contextRef="#ctx0" brushRef="#br0" timeOffset="77300.25">23630 9299 26719 0,'-3'0'2368'0,"-1"0"-1888"0,3 0-480 0,1 0 0 16,0 0 976-16,0 1 112 0,-3 2 0 0,-2-3 16 15,-1 6-528-15,-2 0-128 0,-4 6 0 0,0 1-16 16,-3 4 208-16,2 4 32 0,-3 1 16 0,-1 3 0 16,0 2-240-16,1 2-32 0,0 0-16 0,1 4 0 15,3-5-240-15,2 1-160 0,3-4 192 0,3 0-192 16,3-5 0-16,2-1 0 0,4-5 0 0,3-4 0 15,4 0-448-15,1-2-64 0,3-2 0 0,0-1 0 0,4-4 256 16,1-1 64-16,4-1 0 0,2-5 0 16,1-1 192-16,2 1-192 0,2-6 192 15,-1 2-192-15,0-2 192 0,-4-2 0 0,-1-1 0 0,-5 2 0 16,-2-2 240-16,-4 1-16 0,-3 2 0 0,-3-4 0 0,-2 3 464 16,-3 1 80-16,-3 0 32 0,-3-3 0 0,-2 4-160 15,-4-6-48-15,-1 5 0 0,-5-4 0 0,-1 1-128 0,-2 2-16 16,-4-2-16-16,0-1 0 0,-4 0-432 15,-2 0 0-15,0-2 0 0,1 7 0 16,1-1-640-16,1 2-64 0,1 4-16 0,2 3-16688 0</inkml:trace>
  <inkml:trace contextRef="#ctx0" brushRef="#br0" timeOffset="77968.32">24433 9366 25743 0,'-5'-4'560'16,"0"2"112"-16,0-2 32 0,1 4 32 0,3 0-592 0,0 0-144 0,0 0 0 0,-3 0 0 0,-1 1 768 0,-1-1 112 0,-1 3 16 0,-2-1 16 0,-1-1-160 15,0 2-48-15,-1 1 0 0,0-1 0 16,-2 2-192-16,0 1-64 0,-1 2 0 0,-2 0 0 16,3-1 736-16,-4-1 144 0,-2 0 16 0,-1 4 16 15,1-3-400-15,1 2-64 0,1 0-32 0,2 2 0 0,2 0-640 0,2 2-224 16,1 0 144-16,3-1-144 0,1 1 0 16,1 0 0-16,1 0 0 0,4-4 0 15,1 4-272-15,4-5-48 0,-1-1 0 0,3-4 0 16,6 1-192-16,2-1-64 0,3-3 0 0,2-3 0 0,2-3 192 15,0 0 48-15,2-2 0 0,-1-3 0 0,1 0 336 0,-6 0 0 16,-5 3 128-16,2 0-128 0,2-6 192 16,0-4-32-16,2-1-16 0,-2 3 0 0,-3-3-144 0,-2 3 0 0,-1 3 0 15,-1-2 0-15,-2 1 0 16,-2 0 128-16,-1 4-128 0,-2 0 0 0,0 1 144 0,-2 5-144 16,-1 1 160-16,0 3-160 0,0 0 0 15,-1 3 0-15,-2 1 0 0,1 2 0 0,1 3 352 0,-3 1 32 16,3 0 0-16,-2 2 0 0,3-2-80 0,-1 2-16 0,0 2 0 15,1 1 0-15,-1-2-32 0,1 5 0 0,-2-2 0 16,2 2 0-16,-1 0-256 0,0 0 160 0,1 3-160 0,-1-1 128 16,-1 2 16-16,1 3 0 0,0-2 0 15,-2 5 0-15,3 0-144 0,-2 1 0 0,-1 0 0 0,1 2 0 16,-2 0 0-16,-1 1 0 0,0 3 0 0,-3-1 0 0,-1 2 0 16,-2 1 0-16,-3 1 0 15,-1-3 0-15,1 2 0 0,-1-1 128 0,-3 1-128 0,2-4 0 0,-1 1 336 16,-1-3-16-16,-1-2 0 0,-1-3 0 15,3-4 16-15,-2-2 0 0,0 1 0 0,0-5 0 16,-1 0-160-16,0-1-48 0,1-3 0 0,-4-1 0 16,-1 0-128-16,-5-1 0 0,1 0 0 0,-2-6-176 15,0 1-576 1,1-5-112-16,-2-3-32 0,1-3-18176 0</inkml:trace>
  <inkml:trace contextRef="#ctx0" brushRef="#br0" timeOffset="78408.53">24970 9283 39615 0,'-9'0'1760'0,"3"1"352"16,1 2-1680-16,2-2-432 0,3 1 0 0,3 1 0 0,-1-3 384 0,1 4-16 0,3 2 0 0,1 2 0 16,5 0-112-16,0 4-32 0,2 2 0 0,2 1 0 15,-2 1-96-15,4-1-128 0,-1 2 176 0,-1 1-176 0,0 3 0 0,-2-1 0 16,-3 2 0-16,-2 3 0 0,-2-3-272 0,-3 3-64 16,-3-1-16-16,0 0 0 15,-1 1-1312-15,0-5-272 0,0-2-48 0,1-4-16 16,1-3-848-16,0-1-160 0</inkml:trace>
  <inkml:trace contextRef="#ctx0" brushRef="#br0" timeOffset="78655.39">25649 9163 33167 0,'-14'14'1472'0,"3"-6"304"0,1 5-1424 0,3-6-352 0,4-1 0 0,-1 0 0 0,-1 3 544 0,-3 5 32 0,-7 5 16 0,-6 12 0 0,-3 6 464 15,-2 2 96-15,2 2 0 0,-1-3 16 0,3 3-720 16,-1 0-128-16,0-2-48 16,2 2 0-16,1 0-272 0,-1 2 0 0,-2 3 0 0,-2 0-144 31,1-2-240-31,3-6-32 0,2-2-16 0,2-2 0 15,4-6-1200-15,3-6-240 0,1-3-48 0,3 1-13360 0</inkml:trace>
  <inkml:trace contextRef="#ctx0" brushRef="#br0" timeOffset="79575.82">25097 8914 16575 0,'-7'5'1472'0,"2"-3"-1168"0,0 0-304 16,2-1 0-16,3-1 1984 0,1 0 352 0,1 0 64 0,0 0 16 0,1 0-1840 0,2-1-352 15,1 1-80-15,1-4-16 0,3-1 432 0,-1 2 80 0,2-3 0 0,-1-1 16 16,1 0 512-16,-1-2 112 0,1 1 0 0,0-2 16 16,0 0 64-16,-1 0 16 0,0-2 0 0,-1-1 0 0,-1 3-416 0,0-6-96 15,-1 1-16-15,1 2 0 16,-2 0-512-16,0 1-96 0,1 0-32 0,0-2 0 15,-1 2-208-15,-1 2 0 0,0 1 0 0,-2-1 0 16,1 4 0-16,0-3 0 0,-1 3 0 0,0 3 0 16,-1-4 0-16,1 5 0 0,-2 1 0 0,0 1 0 15,1 0 0-15,-1 0-128 0,0 3 128 0,2 4 0 16,-2-1 0-16,0 2 0 0,1 4 0 0,1-1 144 16,1 0 48-16,-1 0 16 0,1 1 0 0,1 2 0 0,0 1-48 15,0-4-16-15,0 0 0 0,1-1 0 0,0 0-144 16,0-2 192-16,1 6-192 0,1-5 192 0,-2 1-192 15,2-4 0-15,-1 4 0 0,-1-2 0 16,2 0-336-16,-1 0 48 0,1 2 16 16,-2-1 0-16,1-2-336 0,-1 0-64 0,2 1-16 0,-2-4-11344 15,0 2-2256-15</inkml:trace>
  <inkml:trace contextRef="#ctx0" brushRef="#br0" timeOffset="80135.47">25814 9711 35935 0,'-3'8'3200'0,"1"0"-2560"0,2-2-512 0,0 0-128 0,3-2 128 0,-2 2 16 0,-1 7 0 0,0 8 0 0,1 5 496 0,-1 6 80 0,0 1 32 15,0-1 0-15,0 0-304 0,0-1-64 0,-1 1-16 16,0-3 0-16,0-1-368 0,-1-2 0 0,1-1 0 16,-1-3 0-16,2-1-256 0,-2-1 16 0,5-4 16 0,1-3-17472 15</inkml:trace>
  <inkml:trace contextRef="#ctx0" brushRef="#br0" timeOffset="80937.89">25423 9651 14735 0,'0'-4'1312'0,"2"-1"-1056"0,-1 3-256 0,-1 0 0 0,0 2 128 0,1-3-128 16,-1 0 144-16,1-4-144 0,-1 0 672 0,-1 1 32 16,0 0 16-16,-2 1 0 0,-1 1 80 0,-1 4 16 15,-2 0 0-15,0 3 0 0,0-2-432 0,-1 4-64 16,1 1-32-16,1 0 0 0,-2-1 544 0,3 1 96 0,-1 0 32 15,1 3 0-15,1-3 512 0,1 4 128 16,0 2 0-16,-1 1 16 0,1 3-384 0,0 2-80 16,0 5 0-16,-4-1-16 0,1 1-176 0,-2 2-16 15,-1 2-16-15,-2-3 0 0,0 3-448 0,-3-1-96 16,-1 3 0-16,-1-5-16 0,-1 2-32 0,-3 0 0 0,-1 5 0 16,-1-2 0-16,-1-1-48 0,-4 3-16 15,-1 1 0-15,-2 3 0 0,-1-1 64 0,0 1 16 0,-1 0 0 16,3-3 0-16,1 0-32 0,1 0-16 0,2 1 0 15,3 0 0-15,2-3-304 0,4-1 160 0,3-3-160 0,4-1 128 32,5-3-528-32,6-4-112 0,4-4-32 0,6-5-18656 0</inkml:trace>
  <inkml:trace contextRef="#ctx0" brushRef="#br0" timeOffset="82549.39">27078 9152 7359 0,'0'0'656'0,"0"0"-528"0,1-1-128 0,-1 1 0 0,0 0 992 0,1 0 160 0,1 0 48 0,-1-3 0 0,0 3 1936 0,0-4 400 16,1 4 80-16,-2 0 16 0,0 0-112 0,0 0 0 16,0 0-16-16,0 0 0 0,0 0-1904 0,0 0-368 0,0 0-80 0,0 0 0 15,0 0-720-15,0 0-144 0,0 0-32 0,0 0 0 16,7 29-256-16,-8-13 0 0,0 6 128 0,-2 4-128 16,1 8 0-16,-1 0 0 0,-2 5 0 0,2 1 0 15,-4 2-176-15,1 3-32 0,0-1-16 0,0 2 0 31,-2 2-592-31,2-3-112 0,0 2-32 0,-1-6 0 0,2-5-2624 16,-2-5-544-16,4-6-96 0,-2-3-32 0</inkml:trace>
  <inkml:trace contextRef="#ctx0" brushRef="#br0" timeOffset="82786.75">26756 9579 44223 0,'-8'4'1968'0,"3"-2"400"0,1 0-1904 16,4-2-464-16,3 0 0 0,0 0 0 0,1 0 0 0,3-2 0 0,5 0 0 15,2 0 0-15,5-2 0 0,1-2 0 16,0 4 0-16,-1-2-160 0,4 0 160 0,-1 2 0 16,1 2 128-16,-2 0-128 0,4 2 0 0,-3-2 0 15,2 4 0-15,1-3 0 16,-1 2-448-16,5-3-144 0,2-3-48 0,3 2-12064 0,6-3-2416 15</inkml:trace>
  <inkml:trace contextRef="#ctx0" brushRef="#br0" timeOffset="83432.33">27997 9193 39615 0,'1'0'3520'0,"1"0"-2816"0,1 2-560 0,1-2-144 0,-1 3 0 16,2 0-192-16,3 4 32 0,4 2 16 0,5 4 144 16,4 7 0-16,3 7 0 0,-1 5 0 0,-2 0 0 0,-1 5-160 15,0 4 160-15,-4 1 0 0,-2 3 0 0,-3-2 224 16,-3 1-16-16,0-3 0 0,-1 0-208 0,-1-3 144 15,2-3-144-15,-1-5 128 16,2-3-768-16,1-7-176 0,1-2-16 0,1-4-16048 0</inkml:trace>
  <inkml:trace contextRef="#ctx0" brushRef="#br0" timeOffset="83717.22">28820 9170 37775 0,'-17'9'1664'0,"3"-5"368"16,1 2-1632-16,3 3-400 0,4-4 0 0,2 1 0 0,-2 2 368 0,-7 5-16 0,-6 7 0 0,-7 8 0 0,-5 9 224 15,0 4 64-15,1-2 0 0,2 7 0 16,-3 5-192-16,1 6-48 0,2 1 0 0,1 1 0 15,2 1-48-15,3-3-16 0,-2-1 0 0,2 1 0 0,-2 0-336 16,0-2 0 0,-4 4 0-16,-3-1-192 15,-1 3-512-15,-2 1-128 0,-2-2 0 0,0-1-16 0,1-2-1664 16,3-5-336-16,2-2-64 0,3-6-7376 0,3-3-1472 0</inkml:trace>
  <inkml:trace contextRef="#ctx0" brushRef="#br0" timeOffset="84156.9">28782 9898 41471 0,'-20'6'1840'0,"7"-3"368"0,0 2-1760 0,5-1-448 15,3 0 0-15,2-2 0 0,1 4 0 0,-5 1-176 0,-4 5 16 0,-3 5 0 16,-3 4 160-16,0 2-208 0,1-1 80 16,2 3 128-16,2-2-368 0,2-1 48 0,3 2 16 0,-1-2 0 15,3-2 304-15,4-4 0 0,0 0 0 0,3-1 0 16,3-3 128-16,3-2 96 0,3-4 16 0,4-2 0 15,3-4-560 1,5-4-128-16,3-2 0 0,3-4-16 0,1-1-288 16,1-2-48-16,0-2-16 0,-3 1 0 0,1-2 272 15,-3 0 48-15,0-3 16 0,-4 3 0 0,-1 0 320 0,-5-1 160 0,-3 1-160 0,-1 2 160 16,-5-1 320-16,-5 2 144 0,-2 0 48 0,-3 1 0 0,-3 2 368 16,-3-2 80-16,-2 2 0 0,-2 1 16 0,-3 2-240 0,0 1-48 15,-1-1-16-15,0 4 0 0,-1-2-672 16,1 4 0-16,1-2 0 0,0-1-12288 15,2 4-2368-15</inkml:trace>
  <inkml:trace contextRef="#ctx0" brushRef="#br0" timeOffset="85415.66">30686 8560 30399 0,'0'-3'2704'0,"0"2"-2160"0,1 0-544 0,1-1 0 16,-2 2 768-16,0 0 32 0,1 0 16 0,0 0 0 0,0 2 416 0,1 0 96 15,-2 4 16-15,0-6 0 0,-3 25-496 0,1-5-80 16,-2 2-32-16,0 9 0 16,-1 4-272-16,0 3-48 0,0 5-16 0,2 2 0 0,-2-1-96 0,0 3-32 15,1 1 0-15,-1 3 0 0,-1 2-272 0,0 4 0 16,-3 1 128-16,1 2-128 16,-4 0 0-16,0-4 0 0,1-8 0 0,-3 7 0 0,-1 4 0 0,-1 0-144 15,2-4 16-15,1-5 0 0,2-3-208 0,2-8-48 16,2-5 0-16,3-5 0 15,2-4-416-15,1-6-96 0,2-4 0 0,1-3-16 16</inkml:trace>
  <inkml:trace contextRef="#ctx0" brushRef="#br0" timeOffset="85869.93">31075 9280 42383 0,'-13'7'1872'0,"5"-4"400"0,1-3-1824 0,4 0-448 0,0 3 0 0,2 1 0 16,0-2 160-16,-2 2-160 0,-1-1 160 0,-2 6-160 15,-1 1 0-15,-3 4 0 0,1 3 0 0,-2 3 0 0,3 2 0 0,-4 4 0 16,0 4 0-16,1 2 0 0,0 2-320 0,2 1 64 16,3 0 0-16,2-3 0 0,3 0-32 0,3-7 0 0,3-1 0 15,3-4 0 1,2-4-432-16,1-1-96 0,2-5-16 0,2-3 0 16,1-2 256-16,0-3 32 0,3-4 16 0,1 0 0 15,1-4 528-15,1-7 128 0,0 3 0 0,-1-6 16 16,-1 4-464-16,0-4-112 0,-2-3-16 0,1-3 0 15,-3 2-1232-15,0-2-256 0,-1-3-48 0,-4 3-16 16,-1 0 528-16,-3 1 96 0,0-5 32 0,-5 1 0 16,-2 0 1088-16,-4 3 256 0,-3 2 0 0,-2 2 0 0,-1 4 1664 0,-3 2 368 15,-3 2 64-15,-4 1 16 0,-2-1-192 0,-2 4-48 0,-1 2 0 0,0 4 0 16,0 0-912-16,-1 2-192 0,2-2-48 16,2 2 0-16,4 4-720 0,3 1-288 0,5 0 16 15,2-1-17008-15</inkml:trace>
  <inkml:trace contextRef="#ctx0" brushRef="#br0" timeOffset="86652.46">31808 9321 31327 0,'-4'-5'2784'0,"2"2"-2224"0,0 1-560 0,2 0 0 0,2-2 1600 0,-4 2 224 16,1-4 32-16,-3-1 16 0,1-5-976 0,-3-2-208 16,-1 5-48-16,1-3 0 0,-1 5-416 0,-2 4-96 15,-2 3 0-15,0 3-128 0,-3 3 0 0,-3 2 0 0,-2 4 0 0,-3 3 0 16,0 2 0-16,-3 4 160 0,-1 1-160 0,0 4 192 15,-1 5 32-15,2-2 16 0,1-1 0 16,1 1 0-16,4-3-240 0,-1 1 0 0,4-1 128 16,2-2-128-16,4-1 0 0,3-6 0 0,4 0 0 0,4-6 0 15,4-2 0-15,4-3 0 0,2 0 0 0,5-6 0 16,4-3-192-16,2-3-48 0,6-6 0 0,1 1 0 31,0-4-144-31,2-1-16 0,1-2-16 0,1-1 0 0,2 0-352 0,-2-4-64 0,-2 3 0 0,-4 2-16 16,-6-1 304-16,-3 3 64 15,-5 0 16-15,-4 1 0 0,-2-1 992 0,-3 3 208 0,-3-2 32 0,-1 1 16 0,-2 2 288 16,-2 3 48-16,-1-1 16 0,-2 4 0 0,-1 6-480 0,-2 0-80 16,0 0-32-16,-1 3 0 0,0 0-416 0,-1 4-128 15,1 2 0-15,0 4 0 16,-1-1-256-16,1 4-176 0,1 0-16 0,3 0-16 16,0 0 80-16,2 3 32 0,1 0 0 0,3-1 0 15,1 2 352-15,1 2-144 0,3-1 144 0,1 3 0 0,2 0 0 0,3-1 0 16,0 1 0-16,2-1 0 0,-1 1 0 0,2 2 0 15,-2 3 144-15,0 2-144 0,-2 5 144 0,-2-4-144 0,-2 1 160 16,-3-3-160-16,-2-2 192 0,-2-3-64 0,1-3-128 16,-4 0 192-16,-5 7-192 0,-3-1 128 15,-3 3-128-15,-2 1 0 0,-3 3 192 0,-3-4-48 0,1-1-16 0,-3 1 0 16,-1-5-128-16,-2 1 0 0,0-1 0 0,-4-4 128 16,4 0-128-16,-2-3 0 0,-1-1 144 15,0-2-144-15,1-2 160 0,-3-2-32 0,2-3-128 0,0-5-12624 16,3-2-2640-1</inkml:trace>
  <inkml:trace contextRef="#ctx0" brushRef="#br0" timeOffset="87749.37">32738 9272 10127 0,'-4'6'896'0,"0"-1"-704"0,2-4-192 0,-1 2 0 0,3-3 6336 16,2 0 1248-16,-2 1 240 0,1 1 48 0,0 1-5648 0,0-2-1136 15,2 4-240-15,2-1-32 0,2-2-368 0,1 2-64 16,1 0 0-16,0 2-16 0,2-2-16 0,-1 4 0 16,2 0 0-16,0 3 0 0,0-1-352 0,-1 2 144 15,0 2-144-15,-1 2 0 0,0 1 0 0,-1 3 0 16,-1 0 0-16,1 2-192 16,-2 1-432-16,0 0-80 0,0-1 0 0</inkml:trace>
  <inkml:trace contextRef="#ctx0" brushRef="#br0" timeOffset="88040.87">33213 9067 33167 0,'-5'0'2944'15,"1"2"-2352"-15,1 1-464 0,2-2-128 0,1 4 448 16,-1-2 64-16,-2 5 0 0,-3 4 16 16,-2 9 352-16,-2 8 64 0,-3 9 16 0,0 3 0 0,-1 3-192 0,-2 1-48 15,0 2 0-15,-1 0 0 0,-3 5-96 16,-1 1-32-16,0 0 0 0,1-2 0 0,2-1-128 16,-1 1-16-16,4-4-16 0,0-2 0 15,4-4-432-15,-1-6 0 0,1 0-224 0,0-3 80 16,-2-1-592-16,2-3-112 0,0-3-32 0,-1 0 0 15,0-2-720-15,1 0-128 0</inkml:trace>
  <inkml:trace contextRef="#ctx0" brushRef="#br0" timeOffset="88774.96">33368 9593 26719 0,'-3'-2'2368'0,"-1"1"-1888"0,3-2-480 0,1 3 0 0,0 0 1872 0,0 0 288 0,-3 0 48 16,1-2 16-16,-3 0-880 0,0 2-160 16,0 0-32-16,-1 0-16 15,1 4-816-15,-1 0-176 0,-1 5-16 0,-1 0-128 0,-1 4 0 16,-1 3 0-16,-1 4 0 0,0 2-144 0,1 5-16 0,1-1 0 0,1 5 0 0,2-5 0 16,1 0 160-16,1-3 0 0,1 0 0 15,3-6-128-15,3 0 128 0,2-1-160 0,1-3 160 0,4-3-160 16,2-4-624-1,3 0-128-15,1-2-32 0,3-2 0 16,-1-2 224-16,2-2 32 0,0-2 16 0,-2-2 0 0,1 0 224 0,-3-1 32 0,0-2 16 0,-1-3 0 16,-1 1 784-16,-2-1 144 0,-2 0 48 0,-3-1 0 15,-1-2 416-15,-2 2 96 0,-3-2 0 0,-3 1 16 16,-2-2-304-16,-3 4-64 0,-3-4-16 0,-3 3 0 0,-1 1-240 16,-1 5-48-16,-1-2-16 0,-2 5 0 0,1-1-416 15,0 4 0-15,1 1 0 0,0 0 0 0,2 4-192 16,2-2-112-16,2 2-16 0</inkml:trace>
  <inkml:trace contextRef="#ctx0" brushRef="#br0" timeOffset="89465.54">32772 8968 17503 0,'-3'0'1552'0,"0"0"-1232"0,3 0-320 0,0 0 0 0,1 0 1792 0,1 0 288 16,-2 0 64-16,1 0 16 0,0-3-160 0,0 2-16 16,3-4-16-16,-4 5 0 0,0 0-688 0,16-16-128 15,-8 8-16-15,-2 2-16 0,1-4-528 0,1 4-96 0,-1-6-32 16,-1 2 0-16,2-1-304 0,-1 1-160 15,-1-2 160-15,2-1-160 0,-2 2 0 0,0-1 128 16,0-1-128-16,0 3 0 0,1-2 0 0,-1 0 0 0,0-1 0 16,1 3 0-16,-1 1 0 0,2-3 0 0,1 3 0 0,-1 1 0 15,0 2 0-15,-1 0 0 16,0 0 0-16,1 2 0 0,-1 1 0 0,-1 3 0 0,1 3 0 16,-2 1 0-16,0-2 256 0,-1 5 64 0,3 0 16 0,-1 3 0 15,3-1-160-15,-1 3-48 0,1 1 0 0,1-4 0 16,-2 3-128-16,2-2 0 0,1 0 0 0,-1-1 0 0,3 1 0 15,-3-3 0-15,-1 2 0 0,1 0 0 0,0 0-320 16,0 1 16-16,0 0 0 0,1-1 0 16,-1 0-336-1,0 4-64-15,1-3 0 0,0 2-16 0,0 4-960 0,0-3-192 16</inkml:trace>
  <inkml:trace contextRef="#ctx0" brushRef="#br0" timeOffset="93994.3">24360 4646 27647 0,'-4'-3'2448'0,"2"3"-1952"15,2 0-496-15,0 0 0 0,1 0 720 0,-1 0 48 0,-1 0 16 0,0-2 0 0,-1 2-592 0,1-1-192 16,0 1 0-16,1 0 0 0,0 0 0 0,0 0 0 0,0 0 0 16,0 0 0-16,-3 28 144 0,5-14-144 15,-1 4 0-15,3 1 144 0,-1 5 544 0,4 0 96 0,1 4 32 0,1 3 0 16,2-2 32-16,1-1 16 0,1 1 0 0,0-1 0 15,2-2-336-15,1 1-64 0,0 2-16 16,3-3 0-16,-2-4-448 0,0-2 0 0,2 1 0 0,0-3 0 16,0 0 0-16,-1-1 0 0,0-4 0 0,-2 2 0 31,-1-4-288-31,-1 1-96 0,-1-3-32 0,-2-2 0 16,-1 3-1904-16,0-4-384 0</inkml:trace>
  <inkml:trace contextRef="#ctx0" brushRef="#br0" timeOffset="94745.66">25130 4504 16575 0,'-2'0'1472'0,"1"-3"-1168"16,-1 3-304-16,2 0 0 0,0 0 1264 0,0 0 192 0,-1 0 32 0,-1 0 16 0,-1-2 352 0,1 2 80 0,-2 0 16 0,0 0 0 16,2 2-992-16,-1 1-192 0,0 0-32 0,-1 0-16 15,-1 3-528-15,-1 1-192 0,1 3 0 0,-2 5 144 16,-2 5 80-16,-2 7 16 15,-2 3 0-15,-1 8 0 0,-3 8 16 0,-1 4 16 0,-3 7 0 16,-3 6 0-16,-3 10 480 0,-4 7 80 16,-3 5 32-16,-1 6 0 0,-2 6-512 0,-1-7-96 0,3-11-32 15,3-6 0-15,3-7-224 0,5-8 0 0,3-2 0 16,3-8-160 0,6-4-528-16,3-7-96 0,3-7-32 0,4-3 0 15,0-5-1760-15,4-5-368 0</inkml:trace>
  <inkml:trace contextRef="#ctx0" brushRef="#br0" timeOffset="95118.96">25149 5304 23039 0,'-4'-3'2048'0,"2"2"-1648"0,-1 1-400 0,2-3 0 0,1 3 1648 0,0 3 240 15,1-3 48-15,-1 4 16 0,2-1-1408 0,-2 3-288 0,2 7-48 0,1-1-16 16,0 4 144-16,1 4 32 0,0 1 0 0,1 3 0 16,0 0-112-16,-1 1-32 0,1-3 0 0,0 1 0 15,-1-1-224-15,1-1 0 0,-1-1 0 0,-2-2 0 16,2 1-528-16,0-3-160 16,-2-3-16-16,2 0-13200 0</inkml:trace>
  <inkml:trace contextRef="#ctx0" brushRef="#br0" timeOffset="95739.58">26299 4589 34095 0,'5'0'3024'0,"0"0"-2416"0,0 1-480 0,-1-1-128 0,-1 3 0 0,2-3 192 16,5 2-64-16,6 2 0 0,6-2-128 0,3 2 128 16,1-4-128-16,0 1 128 0,-2-1-128 0,-2-1 0 15,-1-2 0-15,-1 2 0 16,-1 1-704-16,0 0-128 0,-2 0 0 0,-1 4-13744 0</inkml:trace>
  <inkml:trace contextRef="#ctx0" brushRef="#br0" timeOffset="95972.22">26160 4965 33167 0,'0'0'2944'0,"3"0"-2352"0,1 0-464 0,1 1-128 16,2 1 1456-16,0 0 272 0,3-1 48 0,5 0 16 16,10 2-1792-16,10-3-240 0,4 0-96 0,4-3-32 15,-1 1-208 1,-3-3-64-16,-2 0 0 0,-4 1-15744 0</inkml:trace>
  <inkml:trace contextRef="#ctx0" brushRef="#br0" timeOffset="96610.85">27516 4157 35935 0,'-1'5'3200'0,"-1"-1"-2560"0,2 0-512 0,0 1-128 0,0-2 240 15,0 5 16-15,2 3 16 0,-4 7 0 0,2 11 240 0,0 7 32 16,-1 7 16-16,1-1 0 0,-1 3-208 0,0-1-32 15,-2 3-16-15,1 0 0 0,-2 1-304 0,0 3 0 16,0 2 0-16,0-2 0 0,-1-2 0 0,0-4-192 0,-2-3 192 16,3-1-192-1,-1-4-832-15,1-8-176 0,1-4-16 0,1-3-16 16,-1-2-1200-16,2-2-256 0,1-2-32 0,-1-4-10160 0</inkml:trace>
  <inkml:trace contextRef="#ctx0" brushRef="#br0" timeOffset="97216">27481 4223 32255 0,'-2'-10'1424'0,"-1"0"304"0,3 4-1392 0,0 0-336 0,3 2 0 0,-2 1 0 0,1 0 704 0,1-3 64 0,2-3 0 15,2-7 16-15,2 0 368 0,2-5 80 0,-1 1 16 16,0 0 0-16,1 2-624 0,1-5-128 16,1 2-32-16,-1 3 0 0,2 2-224 0,0 2-48 0,1-1-16 15,0 3 0-15,4 2-176 0,-1 0 0 0,2 4 0 0,0 2 0 16,0 2-224-16,1 2 80 0,0 2 16 0,-2 2 0 15,1 2 128-15,0 3-160 16,1 4 160-16,-1 3-160 0,1 5 160 0,-5-3-192 16,-1 0 192-16,-2 7-192 0,3 6 192 0,0 1 0 0,2 6 0 0,-5 0 0 15,-2-4 0-15,-2 1 0 0,-1 1 0 0,-2-5-128 16,-4 1 128-16,-1-8 0 0,-1 0 0 0,-2-2 0 16,-2 2 0-16,-1-7 0 0,0-2 0 0,-1 1 0 0,-2-2 0 15,-2 0 0-15,-1 0 0 0,-1-3 128 0,2-1-128 0,-1 0 192 16,-3-1-64-16,-6 0 0 0,-1 1-128 0,-4-3 0 15,-2 1 0-15,-3-3 0 16,2 0 0-16,-3-1 0 0,-1-2 0 0,-2 0 0 0,2 0-240 0,1-2-112 16,0 0-32-16,3 0 0 15,2 0-1264-15,1 0-256 0,2 0-48 16,2 0-13744-16</inkml:trace>
  <inkml:trace contextRef="#ctx0" brushRef="#br0" timeOffset="97712.06">29038 3476 20271 0,'-3'-3'896'0,"2"1"192"0,0 2-880 0,1 0-208 15,0 0 0-15,0 0 0 0,0 0 128 0,0 2 0 0,-1-2-128 0,-2 3 192 0,0 3 192 0,-2-2 48 16,-4 6 0-16,-1-2 0 16,-1 6 640-16,-4 1 128 0,-3 5 16 0,-2-1 16 15,-4 9 704-15,0 0 144 0,-4 4 32 0,-1 5 0 0,-2 3-496 16,-1 3-80-16,-1-1-32 0,3 1 0 0,1-1-1088 0,-1 2-224 16,2 3-32-16,1 0-16 0,1 1-144 15,1 5 0-15,0 2 0 0,3 1 0 16,4 1 128-16,1-2-128 0,4-2 128 0,4 0-128 0,3-5 0 0,4-1 0 15,3 2 128-15,4-6-128 0,2-1 0 0,4-3 160 0,2-3-160 16,1-4 160-16,4-1-160 0,0-6 0 0,3-3 0 0,0 1 0 31,2-7-480-31,3 2-80 0,2-4-16 0,3 1-16960 0</inkml:trace>
  <inkml:trace contextRef="#ctx0" brushRef="#br0" timeOffset="100099.5">29099 3975 24879 0,'1'-2'2208'0,"0"2"-1760"0,0-2-448 0,0 0 0 0,1 2 576 0,-1 0 16 0,1 0 16 0,1-2 0 0,2-1 880 0,-1 2 176 0,0 1 48 0,-1 0 0 0,-1 0-592 0,1 4-112 16,-3 2-32-16,0 3 0 0,0 1-416 0,-1 3-96 15,-1 6-16-15,0-1 0 0,-2 5-448 0,2-1 0 16,-2 3 0-16,2 0-160 0,-1 0 160 0,1 0-128 16,0 1 128-16,2-4-128 0,2 0 128 0,-1-2 0 15,4-2 0-15,0-2 0 0,0-4 0 0,0-2 0 16,1-3 0-16,1-1 0 0,1-1 0 0,0-1 144 16,1-4-144-16,1-2 160 0,0-2 288 0,1-5 64 15,0-1 16-15,-1-3 0 0,2-5-192 0,-1-1-32 16,2-1-16-16,-1-5 0 0,1 3-288 0,-1-3 160 15,-1 3-160-15,-1-3 128 0,1 2-128 0,-1-6 0 16,1 1 0-16,0-1 0 0,0-2 0 0,0-1-192 0,2-1 32 16,-3 3 16-16,1 2-272 0,-1 1-48 15,-2 3-16-15,1 3 0 0,0 4-544 16,-3 2-128-16,1 3 0 0,-1 5-9728 0,-1 4-1952 16</inkml:trace>
  <inkml:trace contextRef="#ctx0" brushRef="#br0" timeOffset="100417.69">29270 4272 27647 0,'0'0'1216'0,"0"2"256"0,0 0-1168 0,0 2-304 0,0-2 0 0,0 4 0 0,0 1 560 0,-1 2 48 0,0 7 16 0,-2 7 0 0,-1 5 288 0,-1 1 64 16,-2 3 16-16,0-1 0 0,-2-2-720 0,2 0-144 0,-1-2-128 15,1-2 192-15,0-2-192 0,0 0 0 16,3-2 0-16,-1-3 0 15,2 2-1152-15,1-4-128 0,0-1 0 0,1-4-12384 0</inkml:trace>
  <inkml:trace contextRef="#ctx0" brushRef="#br0" timeOffset="100666.26">29656 4317 37775 0,'-1'0'1664'0,"1"0"368"0,1 1-1632 0,2 1-400 0,0-2 0 0,1 3 0 0,2-2 0 0,2 2 0 15,4-2 0-15,7 1-176 16,3 1-656-16,4-6-128 0,1 1-16 0,-1-3-16 15,-1-1-3152-15,-1-3-624 0</inkml:trace>
  <inkml:trace contextRef="#ctx0" brushRef="#br0" timeOffset="100884">29610 4573 33167 0,'0'0'2944'0,"2"-3"-2352"0,-1 3-464 0,3-2-128 0,2 2 1712 0,0-1 320 0,4-2 64 16,2 1 16-16,8-2-1968 0,8-2-384 16,7-2-80-16,2 0 0 15,-3-1-320-15,-3 2-48 0,-6 0-16 0,-2 1-16176 0</inkml:trace>
  <inkml:trace contextRef="#ctx0" brushRef="#br0" timeOffset="101208.1">30296 3812 36863 0,'-4'3'1632'0,"0"-1"336"0,2 2-1584 0,2 2-384 0,0-2 0 0,1 0 0 0,0 0 272 0,-1 6-16 16,1 6-16-16,1 7 0 0,-1 5 400 0,-2 3 64 0,-1 4 32 16,0 3 0-16,-2 0-480 0,-2 4-80 0,-3 2-32 0,-1 3 0 15,-1 0-16-15,-4 3-128 0,-1-1 192 16,-1 1-64-16,0-3-128 0,-2 0 0 15,2-1 0-15,0 1 0 0,2 0 0 0,1-2 0 0,3-5 0 0,5 1-176 32,1-5-496-32,2-3-96 0,2-3-32 0,2-5 0 15,3-3-256-15,1-6-48 0</inkml:trace>
  <inkml:trace contextRef="#ctx0" brushRef="#br0" timeOffset="101715.27">30981 3618 35935 0,'-2'-2'3200'16,"2"2"-2560"-16,0 0-512 0,2 0-128 0,-2 0 464 0,1 0 80 15,-1 0 16-15,1 2 0 0,0 4-96 0,-1 4-16 0,0 6 0 16,-1 9 0-16,-3 3-448 0,1 11 0 16,-4 5 0-16,0 7 0 0,-3 6 0 0,-1 0 0 0,-1 3 0 0,-2 2 0 15,2 0 0-15,-1 0 0 0,3-2 0 16,1-3 0-16,0-4 0 0,3-2 0 0,1-6 0 0,1-7-160 15,2-1-608-15,-1-5-112 16,1-1-16-16,0-2-16 0,0-1 80 16,1-2 0-16,1 0 16 0,-2-1 0 0,1-5-912 15,1 1-176-15,1-5-32 0,2 0-10800 0</inkml:trace>
  <inkml:trace contextRef="#ctx0" brushRef="#br0" timeOffset="102015.9">31630 4181 35935 0,'-11'3'3200'0,"1"4"-2560"16,4-4-512-16,2 0-128 0,1 1 496 0,-2-2 80 16,-4 5 0-16,-9 6 16 0,-4 2 192 0,-3 4 48 15,-1 0 0-15,0 0 0 0,3-3-608 0,-1 0-224 0,2 0 176 0,-1-3-176 16,0 2 0-16,0 1 0 0,1-1 0 0,-1-1 0 16,1-2 0-16,1 2 0 0,0 1 0 0,1-3 0 15,2 0-144-15,-1-1-80 0,2 2-16 0,-1-2-17872 16</inkml:trace>
  <inkml:trace contextRef="#ctx0" brushRef="#br0" timeOffset="102260.84">31197 4270 43311 0,'0'0'3840'0,"1"2"-3072"0,2 2-608 0,-1-3-160 15,1 4-464-15,0-1-128 0,4 2-32 0,1 6 0 16,5 4 624-16,1 3 0 0,2 1 0 0,2 1 192 0,-2 2-192 0,-1 0 192 16,-1-1-192-16,0 0 192 0,0 3-192 15,-1 0 0-15,1-3 0 0,0 3 0 0,-2-2 0 0,1 2 0 16,2-4-176-16,0-1 176 16,0 2-1072-16,2-4-128 0,2-2-16 0,1-3-16000 0</inkml:trace>
  <inkml:trace contextRef="#ctx0" brushRef="#br0" timeOffset="102816.67">31790 3504 37775 0,'3'2'3360'0,"-1"3"-2688"0,2-2-544 0,-1 1-128 0,0-2 0 15,2 2 160-15,3 5-160 0,5 4 160 0,6 3 224 0,4 9 32 0,8 4 16 0,0-1 0 16,1 7-160-16,0-3-16 15,-1 0-16-15,0-1 0 0,-2 0-240 0,-1 1 0 16,1-1 0-16,-3 4 0 0,0-3 0 0,-4 2 0 16,1 1 0-16,-2 1 0 0,2 1 0 0,-2 1 0 15,0-3 0-15,-3-1 0 0,2 2 0 0,-3 4 176 16,1-2-32-16,-4-3 0 0,0-1 112 0,-2-1 32 0,-2-2 0 16,-4-2 0-16,-1 2-96 0,-2-1-32 0,-2 3 0 15,-2-4 0-15,-2-3-32 0,-3-2-128 16,0 1 192-16,-4-3-64 0,-1 2-128 0,-4 1 0 15,-2-3 144-15,-4 0-144 0,-1 0 0 0,-4-1 0 0,-4-1 0 0,-1-5 0 16,0 1-352-16,-1-4-144 0,-1 0-16 16,-3-1-11936-16,1-4-2384 15</inkml:trace>
  <inkml:trace contextRef="#ctx0" brushRef="#br0" timeOffset="104041.03">24515 6511 10127 0,'-3'0'896'0,"2"0"-704"0,1 0-192 0,1-2 0 0,0 1 176 0,1 1 0 0,0-4 0 16,2 2 0-16,0-2-176 0,2-2 0 0,1 0 144 0,2 0-144 15,-1-1 1088-15,2 4 128 16,0-2 48-16,0 1 0 0,0 4 1008 0,-1-2 208 0,-1 2 32 15,1 2 16-15,1 1-32 0,-3 0-16 0,1 0 0 0,-1 3 0 16,1 0-1024-16,-1 1-208 0,0 3-32 0,1 0-16 16,-1 5-928-16,-1-3-272 0,2 5 128 0,-1-1-128 15,3 2 0-15,1 4 0 0,0 1 0 0,3 1 0 16,1 5 0-16,0-1 0 0,1 4 0 16,1-3 0-16,3-1 352 0,-2 1 0 0,1-4 0 0,1-3 0 15,0-2-112-15,-2 1-32 0,1-2 0 0,-1-3 0 16,-1 3-208-16,0-3-160 0,-3 3 32 0,0-6 0 15,-3-2-2016 1,-1-1-400-16,-1 0-80 0,-3-4-12320 0</inkml:trace>
  <inkml:trace contextRef="#ctx0" brushRef="#br0" timeOffset="104432.88">25363 6420 32255 0,'-11'0'1424'0,"2"3"304"0,3-3-1392 0,1 2-336 0,3-2 0 0,0 0 0 0,0 1 192 0,-2 2-48 0,-1-2 0 0,-2 2 0 15,-2 0 816-15,2 0 176 16,0 0 16-16,3 0 16 0,-1-1-144 0,0 2-48 0,1 0 0 0,-1 5 0 16,0-2-720-16,0 8-128 0,-1 3-128 0,-2 6 144 15,0 7-144-15,-3 6 0 0,-3 7 0 0,-1 11 0 16,-1 2 0-16,-2 6 0 0,-3 0 0 16,-2 4 0-16,0-2 0 0,-2 2 0 0,0 2 0 0,1-2 0 15,0-4 0-15,2-6-144 0,2-5 144 0,4-6 0 16,2-4-576-1,3-4 0-15,4-1 0 0,1-5 0 0,3-3-1488 16,3-5-304-16,1-4-64 0,3-5-12208 0</inkml:trace>
  <inkml:trace contextRef="#ctx0" brushRef="#br0" timeOffset="104929.75">25590 6998 28559 0,'-7'0'2544'0,"1"1"-2032"0,0 1-512 0,2-2 0 0,1 3 1408 0,2-2 176 0,-1 2 32 16,-3 3 16-16,-1 0-1200 0,-3 4-240 0,0 2-64 0,-3 1 0 16,-2 4-128-16,-2 4 192 0,3-1-192 0,-2 1 192 15,1-3-192-15,3 2 0 0,0-1 0 0,2-1 0 16,4-2 0-16,2-3-144 0,3-2 144 0,2-3-208 15,3 1 208-15,1-2-144 0,2 0 144 0,2-5-128 16,2-2 400-16,3 1 96 0,1-2 16 0,1-1 0 16,0-2 144-16,3-2 48 0,1 0 0 0,2-4 0 0,0-1-384 15,-1-1-192-15,-1 0 192 0,-1 0-192 0,0-1 0 0,-2 0 0 16,-1-2 0-16,-6 1 0 16,1-1-288-16,-3-1-64 0,-4 4-16 0,-4 0 0 0,-1-1 368 0,-1 2-176 15,-3 0 176-15,-1-1-128 0,-4-2 528 0,-1 2 112 16,-1-2 32-16,-2-1 0 0,-2 2-544 0,0-2 0 15,0 1 0-15,0 2 0 16,0 1-1968-16,3 0-400 0</inkml:trace>
  <inkml:trace contextRef="#ctx0" brushRef="#br0" timeOffset="105350.17">26486 6303 28559 0,'-13'0'2544'0,"5"0"-2032"0,-1 0-512 0,4 0 0 16,3 0 1408-16,0 2 176 0,0-2 32 0,-2 4 16 0,-2-2-528 0,-3 3-96 16,-1 4-32-16,2 0 0 0,0-2-336 0,2 2-80 15,4 1-16-15,0-4 0 0,4 1-208 0,3-1-32 16,2 3-16-16,4-3 0 0,4-2-128 0,4-2-32 15,2-2 0-15,2 0 0 0,4-3 0 0,2 0 0 16,2 0 0-16,2-2 0 0,0 1-128 0,2 0-224 16,2-2 48-16,-2 2 16 15,-2 2-320-15,-2-2-64 0,-2-1-16 0,-4 1-11344 0,0 4-2256 16</inkml:trace>
  <inkml:trace contextRef="#ctx0" brushRef="#br0" timeOffset="105607.43">26462 6748 6447 0,'-1'6'576'0,"0"-5"-576"0,1 2 0 0,1-1 0 0,3-2 7760 0,-1 0 1456 16,4 0 272-16,0-2 64 0,7 2-7504 0,5-4-1488 16,5-2-304-16,4 0-64 15,3 0-192-15,1-4-224 0,3-1 48 0,1 1 16 16,1-3-1088-16,0 3-224 0,-1 3-32 0,-1-2-15184 16</inkml:trace>
  <inkml:trace contextRef="#ctx0" brushRef="#br0" timeOffset="106255.14">28066 5762 43311 0,'0'3'3840'0,"0"-2"-3072"0,1 2-608 0,0-3-160 16,1 2-800-16,-2-1-192 0,1 2-32 0,1 3-16 0,1 1 1040 15,-2 4 304-15,0 2 16 0,-1 3 0 0,-2 4-176 0,-2 4-16 0,-2 2-128 0,-3 5 192 16,-1 8 16-16,-2 1 0 15,-2 5 0-15,0 6 0 0,-2-1-208 0,-1 0 0 16,3-2 0-16,-4-1 0 0,1 1 0 0,1-1 0 16,1-2 0-16,2-4 0 0,0-3 0 0,3-3 0 15,3-3 0-15,1-1 0 0,1 0 0 0,1-3 0 0,0 0 0 16,2 2 0-16,1 1 0 0,1-3 0 0,1-2 0 0,0-5-160 31,3-1-1184-31,-1-7-256 0</inkml:trace>
  <inkml:trace contextRef="#ctx0" brushRef="#br0" timeOffset="106919.01">28625 6319 35935 0,'-6'0'3200'0,"2"0"-2560"0,3 0-512 0,2 0-128 0,0 0 656 0,1 2 112 16,0-2 32-16,-1 4 0 0,3-2-384 0,1-2-80 0,5 4-16 15,1-4 0-15,4 0-16 16,3 0-16-16,5-4 0 0,1 0 0 0,5 0-288 0,0 0 0 0,2 0 128 0,1-2-128 16,-1 4-192-16,-1-2-80 15,0-1-32-15,-3 4 0 16,-1-3-912-16,-3 3-176 0,-3 0-32 0,-1 1-16 15,-2 0-368-15,0 0-80 0,2-4-16 0,1 2-11680 16</inkml:trace>
  <inkml:trace contextRef="#ctx0" brushRef="#br0" timeOffset="107333.88">29969 6242 34095 0,'-1'-2'1504'0,"0"2"320"0,1 0-1456 0,0 0-368 0,0 0 0 0,0 2 0 0,1-2 784 16,1 4 96-16,1-2 16 0,2 5 0 0,1 0 112 0,3 5 16 16,0 1 16-16,3-1 0 0,1 2-720 0,1 0-160 15,2 4-32-15,0-1 0 0,0-1-128 0,1-2 0 16,2 2 0-16,-1-1 0 0,1 1 0 0,0-1 0 15,-2-2 0-15,0 0 0 16,-1-1-624-16,-1 0-48 0,0-2-16 0,-3 0 0 16,1-1-1488-16,-2-2-288 0,0 2-64 0,0-3-7472 15,0 0-1504-15</inkml:trace>
  <inkml:trace contextRef="#ctx0" brushRef="#br0" timeOffset="107576.64">30832 6090 42383 0,'-20'16'1872'0,"4"-5"400"0,0 7-1824 0,4-6-448 0,6-1 0 0,1-2 0 15,-3 4 144-15,-4 8-144 0,-9 14 128 0,-6 10-128 0,-4 8 384 0,-3 4-16 16,2 3 0-16,0-2 0 0,1 2-240 15,2-1-128-15,-1-2 128 0,1 3-128 16,2-3 0-16,0 0 0 0,0 0 0 0,1 0-128 16,2-4-464-16,2 2-96 0,0-5-16 15,2 0-11888-15,3-6-2384 0</inkml:trace>
  <inkml:trace contextRef="#ctx0" brushRef="#br0" timeOffset="107893.05">31075 6628 43311 0,'-2'4'1920'0,"1"-4"384"0,1 3-1840 0,1 2-464 0,2-1 0 0,-2 0 0 0,1 2 0 0,1 3 0 16,2 7 0-16,1 6 0 16,2 9 0-16,-2 5 0 0,0-2 0 0,-1 1 0 15,-3-4 0-15,1 1 0 0,-2-6 0 0,-1-1-19184 16</inkml:trace>
  <inkml:trace contextRef="#ctx0" brushRef="#br0" timeOffset="119820.09">21381 7985 6447 0,'0'-4'576'0,"0"4"-576"0,0 0 0 0,0-3 0 0,0 3 384 0,0 0-48 16,-1-2 0-16,0 1 0 0,-1-2 848 0,1-1 160 15,-2 4 48-15,-1-3 0 0,-1 4-160 16,-3 1-16-16,2 0-16 0,-2 3 0 0,-2 1 160 0,0 0 48 16,-1 1 0-16,0 2 0 0,2-1-624 0,2-2-112 15,-1 2-32-15,-1-1 0 0,2 0-496 0,1 4-144 16,-2-1 0-16,3 0 0 0,-1 0 288 0,-1 2-16 15,1 0 0-15,-2 1 0 0,1 3 544 0,-3 0 96 16,0 3 32-16,-1-1 0 0,-3 2-128 0,1 2-32 0,-1-1 0 16,-1 1 0-16,2 1-128 0,-3-1-16 15,0 0-16-15,-1 0 0 0,3-3-368 0,1-2-64 0,2 1 0 16,-1-1-16-16,-1 4-176 0,1 5 160 0,0-4-160 0,1 3 160 16,1 3 192-16,0 1 32 0,0 5 16 0,0 1 0 15,1 1-64-15,1 1-16 0,0 1 0 16,1 1 0-16,-1-1-320 0,1-1 0 0,1 0 0 0,-2-3 128 0,2 3 64 15,0-6 32-15,1 1 0 0,-1-1 0 0,1 1-32 0,0 2 0 16,0 5 0-16,-1-5 0 16,1 1-48-16,-1 1-16 0,1 3 0 0,0 0 0 0,0-1 128 0,-1-3 0 15,0-1 16-15,1 1 0 16,1 0-144-16,1 1-128 0,2 7 192 0,0 1-192 16,1 3 192-16,2-1-192 0,1 0 192 0,1 0-192 15,-1-1 0-15,2-3 0 0,1 2 0 0,2-2 0 16,-1-5 0-16,2 2 0 0,1 5 0 0,1-4 0 15,0 1 0-15,-1 0 0 0,1-3 0 0,-1-3 0 16,1-5-224-16,0 3-48 0,0-3-16 0,1-2 0 16,-1-1-1744-16,0-4-336 0</inkml:trace>
  <inkml:trace contextRef="#ctx0" brushRef="#br0" timeOffset="121546.93">32984 7725 28559 0,'1'-5'1264'0,"0"4"272"0,2-2-1232 0,-1 2-304 0,1 1 0 15,-1 0 0-15,2 1 304 0,2-1 0 16,3 0 0-16,2 3 0 0,1-2 352 0,1 4 80 16,-2-4 16-16,-1 4 0 0,-3-1-160 0,-2-2-16 0,0 2-16 15,-3 2 0-15,0-2 320 0,-1 2 64 0,0 0 16 0,0 3 0 16,-1 1-192-16,0 0-16 0,0 2-16 0,2 0 0 15,-1 1-528-15,0 0-208 0,0 0 176 16,3 0-176-16,0 2 128 0,1-1-128 0,1 1 0 0,2-3 144 16,4 2-16-16,-1 0-128 0,4 2 192 0,-1 1-64 15,2-1 0-15,3 2 0 0,2 1 0 16,-2 0 0-16,-3-6-128 0,0 3 0 0,1 2 144 0,3 1-144 0,1 1 160 0,-1-2-32 16,-1 5-128-16,0-5 192 0,-2 2-64 15,-1-1 0-15,-1-1-128 0,0-2 192 16,-1 0-64-16,-2-1-128 0,-1-1 176 0,-2-2-176 15,-1 0 240-15,1-2-64 0,0 4-16 0,1 1 0 16,-2-3-32-16,2 4-128 0,1-3 192 0,2 3-64 0,-2-4-128 16,-1 0 0-16,2 2 0 0,2 1 0 0,1 5 0 15,2-1 0-15,-1 4 0 0,-3-2 0 16,0 1 0-16,-4-4 0 0,-1 5 0 0,-2-5 0 0,-1-2 0 16,-1 3 0-16,-2-6 0 0,1 2 0 0,-3-1 0 15,0-2 0-15,0 4 0 0,0-3 0 0,-1 3 0 0,-1-4 128 16,4 1-128-16,-1-1 128 0,0-1 32 0,0 0 0 0,4 2 0 15,0-4 0-15,0-1-160 0,1 0 0 0,3 2 0 16,-1 3 0-16,0-1 0 0,1 0 0 0,2 1 0 16,-1 3 0-16,0 0 0 0,0 3 0 0,-2-2 0 0,0 1 0 15,-1 1 0-15,-1 0 0 16,-4-16 0-16,-2-3 0 0,0 0 0 0,0 0 0 16,0 0 0-16,0 0 0 0,0 0 0 0,0 0 0 15,0 0 0-15,0 0 0 0,0 0 0 0,0 0 0 0,0 0 0 0,0 0 0 16,0 0 0-16,0 0 0 0,0 0 0 15,0 0 0-15,0 0 0 0,0 0 0 0,0 0 0 0,0 0 0 16,0 0 0-16,0 0 0 0,0 0 0 0,0 0 0 16,0 0 0-16,0 0 0 0,0 0 0 0,0 0 0 15,-3 554 0-15,-3-536 0 0,-2-1 0 0,4-2 0 16,-3 1 0-16,1 0 0 0,0 2 0 0,-1 1 0 16,0-2 0-16,1 2 0 0,0-1 0 0,1 1 0 15,0-3 0-15,1 3 0 0,2-3 0 0,-1-3 0 16,0 2 0-16,-1-3 0 0,3-2 0 0,-2 0 0 15,1 5 0-15,-1 1 0 0,2-2 128 0,-3 1-128 16,-2-3 0-16,1 1 0 0,2 0 0 0,-2-1 0 16,-2-2 0-16,1-1 0 0,1 1 0 0,0 0 0 0,0-2 0 15,-1 2 0-15,1 0 0 0,2-1 0 16,-2 1 0-16,0-1 0 0,0 4 0 0,-1-3 0 0,1-2 0 16,-2 3 0-16,0 1 0 0,0-2 0 0,-1 2 0 0,1-2 0 15,1 0 0-15,-2 2 0 0,2-3 0 0,0 1 0 16,0-1 0-16,-1 1 0 0,0 0 0 15,0-1 0-15,-1 0 0 0,0-3 0 0,0 1 0 0,-1 2 0 16,3-3 0-16,0 1 0 0,1 2 0 0,-1-3 0 0,0 4 0 16,0-2 0-16,-1 0 0 0,1 1 0 0,-1 1 0 15,-1 0 0-15,1 0 0 0,-2 2 208 16,2-3-16-16,-2 0-16 0,2 1 64 0,-2 0 16 16,1 1 0-16,-1-3 0 0,0-2-128 0,3 0-128 0,-1 0 176 15,0 1-176-15,1-1 0 0,-1 0 0 16,2-2 0-16,0 2-144 0,1-4-16 0,1 2 0 0,-1-3 0 15,3 2 0 1,-1-3-416-16,2 0-96 0,3 0-16 0</inkml:trace>
  <inkml:trace contextRef="#ctx0" brushRef="#br0" timeOffset="123610.79">20990 11092 15663 0,'-1'-2'1392'0,"0"0"-1120"16,0 0-272-16,0 2 0 16,1 0-896-16,-2 0-256 0,2 0-32 0,-2-3-16 0,-2 2 272 0,0-3 48 0,1 2 16 15,-1 0 0-15,1 0 1248 0,1 0 256 0,1-1 64 16,0 2 0-16,1-1 1328 0,-2 2 272 0,1-4 48 0,1 4 16 0,-1 0-576 0,1-3-96 16,0 3-32-16,-1 0 0 15,-1 0-208-15,1 0-48 0,-1 0-16 0,-1 3 0 16,3-3-448-16,0 0-96 0,0 0-16 0,0 0 0 15,0 0-336-15,-21 6-80 0,19-5-16 0,-2 2 0 16,2-3 64-16,-1 2 16 0,1 0 0 0,0-2 0 16,1 2-224-16,0-2-64 0,1 0 0 0,0 0 0 0,0 1 96 15,-1-1 16-15,1 1 0 0,-2-1 0 16,1 4 144-16,-1-3 16 0,0 2 16 0,-1 3 0 0,0-2-320 16,0 2-160-16,-2 3 160 0,0-2-160 0,-2 4 144 0,0-1-144 15,0 2 128-15,-1-2-128 0,1 3 176 0,-2-1-48 16,-2 2-128-16,0 1 192 0,0 4-32 0,0-3-16 15,-1 0 0-15,0 3 0 0,1-3-144 16,-1 0 0-16,-1-1 0 0,0-1 0 0,0 0 0 0,1 0 0 16,0-2 128-16,0 3-128 0,1-4 176 0,1 4-48 15,1-2-128-15,-1 0 192 0,2 2-192 0,0 1 144 16,-1 3-144-16,-1-1 128 0,3 0-128 0,-2 3 0 16,0 2 0-16,1 2 0 0,-1 2 0 0,0-1 0 15,1 2 0-15,-2 1 0 0,2-3 0 0,1-1 0 16,1-1 0-16,0 0 0 0,1 0 0 0,0 1 0 0,1 0 0 0,0 1 0 15,1 0 0-15,0 1 0 0,2 2 0 16,-2-4 0-16,3 4 0 0,-1-1 0 0,1 1 0 0,0-3 0 16,1 2 0-16,1-1 0 0,0-3 0 0,1 1 0 15,-1 1 128-15,2-2 64 16,-2 2 0-16,3 2 0 0,0 0-192 0,0 2 160 16,0 1-160-16,1 3 160 0,0-5-160 0,1 3 128 0,-1 2-128 15,0 1 128-15,-2-4-128 0,1-1 0 0,-1 1 0 16,1 1 0-16,0-1 0 0,0 0 0 0,2-3 0 0,0-5 0 15,-1 0 320-15,0-1 0 0,2-1-16 0,-1 1 0 16,2 1-48-16,-1-5-16 0,1 4 0 0,1-3 0 16,0 1-240-16,0-1 0 0,1 2 0 0,-2-4 0 15,0 1 0-15,1-4 0 0,0 2 0 0,-1-1 0 16,0-3-576-16,-2 0 0 0,0-2 0 0,1 0-18944 16</inkml:trace>
  <inkml:trace contextRef="#ctx0" brushRef="#br0" timeOffset="125472.8">21243 12271 25791 0,'-14'3'2304'0,"5"-3"-1856"0,3 0-448 0,3 0 0 0,1 3 1072 0,2-3 112 16,-1 0 32-16,0 0 0 0,0 0-912 0,-1 1-176 15,2-1-128-15,2 0 144 0,0-1 496 0,-2 1 80 16,0 0 32-16,0 0 0 0,0 0 320 0,0 0 64 16,19-9 16-16,-16 5 0 0,1 4-240 0,0 0-32 15,-1 0-16-15,1 4 0 0,0-1-400 0,1 3-80 16,0 0 0-16,0 4-16 0,1 2-80 0,0-1-16 16,3 4 0-16,-2 4 0 0,3-3-144 0,-1 0-128 0,1 2 192 15,-2-2-192-15,2 1 224 0,-1-3-64 0,2 2-16 16,0 1 0-16,-1-4-144 0,1 2 0 0,-1-3 0 0,-1 1 128 0,1 0-128 0,-1 0 0 15,1-1 0-15,1-2 0 32,-1 2-416-32,0-2-112 0,-1 3-32 0,1-4 0 15,-3 1-912-15,3 0-176 0,-2-1-32 0,-2 0-16 16,1 0-1968-16,-2-2-400 0,1-4-80 0,-2 1-7504 0</inkml:trace>
  <inkml:trace contextRef="#ctx0" brushRef="#br0" timeOffset="125807.81">21834 11939 21183 0,'1'3'944'0,"0"-3"192"0,0 0-912 0,1 1-224 15,-2 1 0-15,0 2 0 16,1 0-464-16,-2 2-144 0,-1 5-32 0,-1 5 0 0,-2 6 256 0,-4 7 32 0,-1 3 16 0,-3 3 0 15,-3 2 1360-15,-3 5 288 0,-2 1 48 0,-1 2 16 16,-2-3 1312-16,2 1 272 16,0-4 48-16,0 1 16 0,2-2-864 0,0 1-176 15,3-2-48-15,-3 1 0 0,1 4-1360 0,-2 1-256 16,1 4-64-16,-1-2-16 0,-1-1-32 0,1 3 0 0,0 4 0 16,1-4 0-16,3-2-16 0,1-1 0 0,5 1 0 15,0-3 0-15,2-1-192 0,3-1-192 0,0-1 48 16,1 0 0-1,1-3-704-15,-1-1-144 0,1-4-32 0,1-2-10880 16,-1-1-2192-16</inkml:trace>
  <inkml:trace contextRef="#ctx0" brushRef="#br0" timeOffset="128902.89">22138 12606 14735 0,'0'-5'1312'0,"0"1"-1056"0,1 2-256 0,-1 0 0 0,1 4 832 0,-1-4 128 0,2-1 0 0,0 0 16 16,1-3 320-16,-1 2 64 0,1 2 16 0,-2-2 0 16,0 4 96-16,0 4 0 15,1 2 16-15,-1 3 0 0,-2 4-272 0,1 2-64 0,-2 7-16 0,1 10 0 16,0 3-560-16,-3 3-96 0,2 0-32 0,-2 0 0 31,-1 0-832-31,0-1-192 0,0-1-16 0,-1-4-16 16,1-1-352-16,0-6-64 0,0-3 0 0,1-2-16 15,-1 1 336-15,0-5 80 0,4-4 16 0,1-2-11376 0</inkml:trace>
  <inkml:trace contextRef="#ctx0" brushRef="#br0" timeOffset="129634.1">23331 11464 25791 0,'-1'-5'2304'0,"1"2"-1856"0,1-1-448 0,0 1 0 0,1 3 0 0,0-3-336 16,1-2 48-16,-1-3 16 15,3-1-352-15,-1-3-64 0,0 5-16 0,-2 1 0 0,0 3 704 0,-2 3 272 16,-1 3-16-16,-1 5 0 0,-1 2 1440 0,-2 9 288 15,-1 7 48-15,-1 6 16 0,-1 6-544 0,1 8-96 16,-2 5-32-16,1 6 0 0,3 3-800 0,-3-2-144 0,2 4-48 0,0-5 0 16,1-2-384-16,0-2 0 15,1-3 128-15,-1 1-128 0,-1-4 0 0,1 1 128 16,-1 3-128-16,0-4 128 0,-2 0 224 0,1-5 32 0,1-1 16 16,0-7 0-16,1-3-400 0,1-2 0 0,0-3 0 15,2-4 0-15,1-3-1024 0,1-7-256 16,2-2-32-16,3-4-14512 0</inkml:trace>
  <inkml:trace contextRef="#ctx0" brushRef="#br0" timeOffset="130152.78">23663 12168 32879 0,'-5'5'720'0,"-1"-4"160"0,-1 2 16 0,2-1 32 0,2-2-736 0,1 0-192 16,0 0 0-16,-3 1 0 0,-2 2 1264 0,-3-3 208 0,-1 2 64 0,-1-2 0 15,3-2-656-15,0 2-128 16,1-3-32-16,1 2 0 0,0-1-448 0,-1 2-80 15,1 0-32-15,-1 3 0 0,1 2-160 0,-2 3 0 16,2 4 0-16,-3 3 128 0,1 5-128 0,-1 4 0 16,2 5 0-16,-2 1 0 0,2 0 0 0,4-1 0 15,-1-3 0-15,2 1 0 0,3-3-160 0,0 0 160 16,4-5-208-16,0-1 80 0,0-2-16 0,4 3 0 0,2-5 0 16,2-5 0-16,2 0-176 0,2-6-16 0,2 0-16 0,2-3 0 15,1-6 176-15,3 0 48 0,0-4 0 0,2-5 0 16,0-1 272-16,2 0 64 0,-1-4 16 0,-3 2 0 15,0-5-224-15,-2 1 176 0,-1 0-176 0,-3 1 160 0,-2 1-160 16,-2-5 0-16,-1 1 0 0,-2 0 128 16,-4-1 0-16,-2 3-128 0,-1-3 192 0,-4 3-64 0,-2 2 96 0,-2 2 16 15,-1-1 0-15,-2 1 0 16,-2 4-240-16,-2-1 0 0,0 3 0 0,-3 2 0 16,2 3 0-16,-3 0 0 0,1 1 0 0,-1 1 0 15,2 4-176-15,-2-1-128 0,3 4-16 0,-2-2-16 16,3 4-1680-16,1-2-336 15,3 2-64-15,2-2-13040 0</inkml:trace>
  <inkml:trace contextRef="#ctx0" brushRef="#br0" timeOffset="130909.15">24502 12205 28559 0,'-7'-4'1264'0,"2"-1"272"0,0 2-1232 0,2-1-304 0,2 1 0 0,0 2 0 0,0-4 512 0,-3-1 32 0,-1-4 16 0,-1-2 0 15,-3-2 688-15,1-2 144 0,-2 4 16 16,-1-1 16-16,1 4-704 0,0 2-144 0,-1 4-16 0,0 3-16 0,-1 3 128 16,-1 7 32-16,-1 3 0 0,-1 3 0 15,1 5-384-15,-3 1-80 0,1 1-16 0,-1 5 0 16,1 0-32-16,0 1-16 0,1-1 0 0,1-2 0 16,2-1-176-16,1-2 160 0,1 2-160 0,3-4 160 0,1-1-160 15,2-2 128-15,3 1-128 0,2-3 128 0,3-4-128 16,0-2 0-16,6-2 0 0,3-3 0 15,0-2 0-15,5-3 0 0,-1 0-224 0,3-3 80 0,0-4 16 16,3-4 0-16,3 0 0 0,0-4 0 16,1-3 128-16,-1 0 0 0,1 0 0 0,1-4 0 0,-3 3 0 0,-1-2 0 0,-2 1 0 15,-2 0 0-15,-1 3 0 0,-5 0 0 0,1 1 0 16,-2-3 0-16,-5 3 0 16,-2 1 0-16,-2 2 0 0,-3 0 128 0,-1 3 16 0,-3 2 16 0,-2 2 0 15,-1 2 0-15,-3 0 32 0,-1 3 16 0,0 2 0 16,-2 3 0-16,1 2-16 0,1 0-16 15,1 0 0-15,0 1 0 0,3 0-176 0,1-1 0 16,2 0 0-16,0 1 0 0,2-4 0 16,1 3 0-16,-1 1 0 0,2 1 0 0,-1-1 0 0,2 2 0 15,1 1 0-15,1 4 0 0,0 1 0 0,3 3 0 16,1 0 128-16,2 3-128 0,0 1 0 0,1-2 0 16,0 2-224-16,-1 1 80 0,-2 0-16 0,-2 0 0 0,0 2 0 15,-2 3 0-15,-2-2 160 0,-1 3-208 0,-1-1 80 16,-1-1 128-16,0 2 0 0,0-3 0 0,-2 5 0 0,1-3 0 15,1 4 0-15,-4-3 0 0,0-5 0 0,0-4 0 0,0 3 0 16,-3-2 0-16,0 2 176 16,-2 2-176-16,1 1 192 0,-1-2-64 0,0 1-128 0,0 0 192 15,-2 1-192-15,0-4 0 0,-3 3 0 0,-1-2 0 16,-3 2 0-16,-1-3 0 0,-1-3 0 0,-1 1 0 16,-3 1 0-16,-3-5 0 0,-2 0 0 0,-2-1 0 15,-2-5 0-15,-4-3-256 0,3-1 48 0,-1-3 16 16,0-6-1296-1,0 0-256-15,3-4-48 0,3-3-15200 0</inkml:trace>
  <inkml:trace contextRef="#ctx0" brushRef="#br0" timeOffset="131348.69">24949 12214 43311 0,'0'7'3840'0,"0"-1"-3072"0,2 0-608 0,-1-2-160 0,2 1-704 16,1 1-160-16,-1 4-32 0,5 10-16 0,2 5 720 0,1 3 192 0,1 3 0 0,-2-5 0 0,1-1 0 0,-1-2 0 15,1 2 0-15,-1-5 0 16,1 1 128-16,0-3 16 0,0-2 0 0,3 1 0 16,0-1-144-16,0-4 0 0,4-3 0 0,-2 1-176 15,1-4-784-15,2-3-144 0,0 0-48 16,1-3-15632-16</inkml:trace>
  <inkml:trace contextRef="#ctx0" brushRef="#br0" timeOffset="131643.04">25661 11986 26719 0,'-6'4'1184'0,"0"-4"240"0,-1 2-1136 0,2 0-288 15,3 0 0-15,-1-2 0 0,1 3 480 0,-4 1 32 16,-4 5 16-16,-5 6 0 0,-2 5 704 0,-3 8 144 0,-1 3 32 0,0 7 0 15,-1 3 208-15,-1 1 48 0,5 3 16 16,-2 2 0-16,2 0-656 0,-1 3-144 0,0 1-32 0,3 0 0 16,2 0-400-16,-1 2-64 15,0 0-32-15,0 1 0 0,0 1-352 0,-1 0 0 0,0 6 0 16,0 0 0-16,-1 4-144 0,-1-2-48 0,2 2-16 0,0-5 0 16,1-1-880-1,1-2-192-15,0 0-16 0,3-6-16 0,1-8-560 0,0-4-112 16,3-1-32-16,-2-10-13088 0</inkml:trace>
  <inkml:trace contextRef="#ctx0" brushRef="#br0" timeOffset="132332.68">25114 11828 27647 0,'3'-6'2448'0,"1"0"-1952"0,-1 1-496 0,1 1 0 0,0 0 320 0,-1 0-48 0,6-7 0 0,3-5 0 0,6-4 656 15,0-4 128-15,1-1 32 0,-4 5 0 0,-3 4-208 0,-1 0-48 16,-1 0 0-16,-1 1 0 0,-2 3 16 0,1-1 0 15,-2 1 0-15,1-2 0 0,1 2-496 0,-4 2-96 16,1 0-32-16,-1 4 0 0,4-4-224 0,-2-1 0 0,-1 4 0 0,-2-2 0 16,1 5 0-16,-3 1 0 15,2 3 0-15,-2 0 0 0,0 3 240 0,1 0 0 16,1 3 0-16,0 1 0 0,2 2-112 0,1-2 0 16,0 3-128-16,0-1 192 0,-1 0-192 0,1 1 0 15,4 2 0-15,-1 2 0 0,0 2 0 0,-2 2 0 0,2 1 0 16,-2-1 0-16,0 4 0 0,1-2 0 0,-1 3 0 15,-1-2 0-15,1 1 0 0,-1-5 0 0,-1-2 0 0,1-1 0 16,0-3-176-16,0 0 176 0,2-3-160 16,-2-1 160-16,1-5 0 0,0-1-144 0,0 2 144 0,0-7-11952 15,0 2-2320-15</inkml:trace>
  <inkml:trace contextRef="#ctx0" brushRef="#br0" timeOffset="132766.47">25839 12581 11967 0,'4'2'1072'0,"-2"2"-864"0,1-4-208 0,-2 1 0 15,0 1 1696-15,2 1 288 0,-1 1 64 0,4 2 16 16,0 7 752-16,2-1 128 0,-3 4 48 0,-2 3 0 16,1-2-1200-16,-4 1-224 0,0 3-48 0,-1-1-16 15,-2-1-1088-15,0-1-224 0,-2 2-32 0,0-4-10784 16,0 0-2176-16</inkml:trace>
  <inkml:trace contextRef="#ctx0" brushRef="#br0" timeOffset="133616.01">27061 11799 11967 0,'-3'0'1072'0,"2"-2"-864"0,1 2-208 0,0 0 0 0,0 0-192 0,-1 2-96 0,1-2-16 0,-3 2 0 16,1 0 1328-16,-2 2 256 0,2 5 48 0,-2 0 16 0,1 1 1024 15,0 5 192-15,-1 1 64 0,0 0 0 0,-2 4 256 0,0 2 64 16,0 6 16-16,-2 0 0 0,1 2-1488 0,-1 3-320 16,1 5-48-16,1 3-16 0,0 0-800 0,1 1-160 15,0-1-128-15,1-4 144 16,0-1-720 0,1-4-160-16,-2-1-32 0,1-3 0 0,2-5-1152 15,-3-1-224-15</inkml:trace>
  <inkml:trace contextRef="#ctx0" brushRef="#br0" timeOffset="133858.22">26570 12236 25791 0,'-1'7'2304'0,"1"-2"-1856"15,1-3-448-15,1 0 0 0,2-2 3264 0,1-2 576 0,2 2 96 16,6-2 32-16,6 0-2944 0,10-2-592 16,9-7-112-16,4 0-32 0,2-1-64 0,-1-3-16 15,0 1 0-15,-1-2 0 0,-1-1-208 0,0 1 0 0,-3-2 0 0,-2 3 0 32,-1-1-528-32,-2 0 0 0,-3 0 0 0,-2 1-17488 15</inkml:trace>
  <inkml:trace contextRef="#ctx0" brushRef="#br0" timeOffset="134979.54">27997 11243 23039 0,'2'0'2048'0,"1"-5"-1648"15,-1 1-400-15,-1 4 0 0,2-2 480 0,-1 1 16 0,3-2 0 0,1-1 0 16,2-4 208-16,1 0 64 0,-2 2 0 0,-1 0 0 16,-1 0 368-16,-2 2 80 0,-3 2 0 0,0 2 16 15,-2-3 480-15,0 3 80 0,-3 3 32 0,-1-1 0 16,0 2-992-16,-3 2-192 0,1 0-32 0,-1 4-16 0,-1 2-384 0,-1 2-80 15,-1 2 0-15,1 1-128 0,1 1 144 16,-1 3-144-16,-1 1 0 0,-2 3 144 0,2 3-144 0,-2-1 0 16,3 1 0-16,-2 2 0 0,-2 9 0 0,-1 2 0 15,0 3 0-15,0 2 0 0,-1 1 0 0,3 0 0 16,-1 0 0-16,0 0 0 0,0-3 128 0,2 1-128 16,0-7 128-16,1 3-128 0,1-5 160 15,1 1-160-15,1-5 192 0,3-1-192 0,2 0 192 0,1-3-64 16,1-2 0-16,2 3-128 0,2-4 160 0,0 1-160 15,3-2 128-15,1 0-128 0,2 1 0 0,3-3-192 0,1-1 0 16,2 1 16-16,0-2-96 0,5-2-32 0,0 2 0 16,2-4 0-1,0-1-336-15,2 1-64 0,3 3 0 0,3-3-16 16,0-4-1232-16,3 1-240 0</inkml:trace>
  <inkml:trace contextRef="#ctx0" brushRef="#br0" timeOffset="135481.87">28343 11421 15663 0,'-1'-2'1392'0,"-2"0"-1120"0,1 2-272 0,1 0 0 0,-1 0 3312 0,1 2 592 0,-1 0 128 0,-1 2 32 16,-2 2-1456-16,-2 4-304 0,-3 5-48 15,-1 4-16-15,1 6-1408 0,-1 4-272 0,1 5-64 16,-1 1-16-16,2 3-176 0,0 5-48 0,1 6 0 0,0-2 0 15,1-3-80-15,1 1-32 0,0-1 0 0,-1 0 0 16,1 0-144-16,1-3 0 0,-1 1 144 0,1-1-144 16,0-3 0-16,0-1 0 0,2-2 0 0,-2-6 0 15,1-1 0-15,0-5-256 0,2-2 64 0,-2-1 0 16,3-5-1088 0,-2-3-240-16</inkml:trace>
  <inkml:trace contextRef="#ctx0" brushRef="#br0" timeOffset="136045.9">28430 12008 30399 0,'0'-2'2704'0,"1"2"-2160"16,2 0-544-16,0-3 0 0,-2 2 0 0,2 1 0 0,0-2 0 0,2 1 0 0,3-4 576 0,-1 3 176 15,3 0 16-15,1-2 16 0,-1 4 816 0,1 1 144 16,0-1 48-16,-1 3 0 0,1-1-912 0,0-2-176 16,2 4-48-16,-1-4 0 0,1 0-480 0,-1 0-176 15,2 0 0-15,0 0 144 0,1-4-336 0,0 2-64 16,1-2 0-16,0-2-16 15,-1 0-1488-15,1 0-288 0</inkml:trace>
  <inkml:trace contextRef="#ctx0" brushRef="#br0" timeOffset="136721.79">29070 11851 41471 0,'-4'0'3680'0,"1"0"-2944"0,1 0-592 0,2 0-144 0,2 3 0 0,-2-3 0 0,0 2 144 0,-2-2-144 16,1 4 224-16,1-1-32 0,1 4 0 0,1-1 0 16,0 0-192-16,2 2 0 0,1 3 0 0,0-1 0 15,1 3 0-15,1 2 0 0,3 4 0 0,-1-2 0 16,2 4 0-16,0-1 0 0,0 1 0 0,0 1 0 0,1 0 0 0,-3 1 192 15,1-1-48-15,0 0-16 16,0-1-128-16,0-1 0 0,0 0 0 0,1-2 0 16,1 1-256-16,2-1-48 0,1-4 0 0,0-2 0 15,0 1-976-15,-2-7-192 0,3 1-32 0,-1-2-15456 16</inkml:trace>
  <inkml:trace contextRef="#ctx0" brushRef="#br0" timeOffset="137115.37">29580 11817 24879 0,'-2'2'1088'0,"1"-2"256"0,0 0-1088 0,1 0-256 0,0 3 0 16,-1-3 0-16,2 3 1664 0,-2-3 288 0,-2 4 48 0,-1 2 16 15,1 3 240-15,-3 1 48 0,-1 3 16 0,0 6 0 16,0 2-1568-16,-3 5-320 0,-2 2-64 0,0 3-16 0,0 4-352 0,-1 3 0 15,0 1 0-15,-2 3 0 0,0 1 0 0,0 1 0 16,0 3 0-16,-1 0 0 0,0 2 0 0,-2-2 0 16,-1 1 0-16,-2 1 0 15,-1 2-448-15,0 0-16 0,-2-1 0 0,1-1 0 16,2-5-1072-16,0-4-192 0,3-2-64 0,2-3 0 16,0-6 112-16,1 0 16 0,3-2 0 15,0-3-11552-15</inkml:trace>
  <inkml:trace contextRef="#ctx0" brushRef="#br0" timeOffset="138154.04">29712 12248 28559 0,'-4'4'2544'16,"0"0"-2032"-16,2-1-512 0,2 0 0 0,2-1 2544 0,-2 0 400 0,0 3 96 0,-1 2 16 15,0 5-2096-15,0 3-432 0,1 1-80 0,0 0 0 16,0 3-320-16,0-2-128 0,0 4 128 0,-2-1-128 16,1 2 0-16,-1 3 128 0,1-3-128 0,-1 3 0 15,1-3 0-15,-1 1 0 0,0-4 0 0,0 0 0 16,1-1-1008-16,-1-4-176 15,2-2-32-15,0-3-15936 0</inkml:trace>
  <inkml:trace contextRef="#ctx0" brushRef="#br0" timeOffset="138870.6">29704 11009 35935 0,'-3'0'3200'0,"1"1"-2560"0,4 2-512 0,-1-3-128 0,3 0 240 0,-2 0 16 0,3 2 16 0,1 0 0 0,3 0 144 0,3 2 32 16,3 2 0-16,2-2 0 0,0 2 112 16,0 3 16-16,1-2 16 0,0 4 0 0,1 1-224 0,1 6-48 0,3 3-16 0,0 1 0 15,1 7-144-15,0-1-32 16,0 7 0-16,-3-1 0 0,1 2-128 0,-2 1 128 16,-2 4-128-16,-2-1 128 0,-1-1-128 0,-2 6 0 15,-1-1 0-15,-1 1 128 0,0 2-128 0,-1-3 0 0,0 1 0 16,-1-1 0-16,1 3 0 0,-3-3 0 0,-1 4 0 0,-1-4 0 15,0 0 0-15,-1-2 0 0,-2 2 0 16,-2 1 0-16,-1 2 0 0,-4-4 0 16,-2 1 0-16,-2-3-176 0,-2-1 32 0,-4 1 0 0,-2-4 0 15,-2-3 0-15,-1-4 144 0,-1 1-208 0,2-3 80 16,-2 1 128-16,0-4-208 0,1-3 80 0,1-4 128 0,-1-2-12304 16,2 0-2352-16</inkml:trace>
  <inkml:trace contextRef="#ctx0" brushRef="#br0" timeOffset="139443.69">30836 11253 36863 0,'1'0'3264'0,"0"0"-2608"15,1 0-528-15,-2 0-128 0,1 1 192 0,-1 2 16 0,1-1 0 0,0 2 0 16,-1 4 48-16,0 2 16 0,-1 9 0 0,-3 1 0 0,-1 4 144 0,-1 5 32 0,-2 5 0 0,-1 5 0 0,-1 3-192 16,-1 5-48-16,0 1 0 0,-2 4 0 0,2 0-208 15,-1 1 0-15,0-2 128 0,-1-3-128 0,3-2 0 16,0-4 0-16,2-1 0 0,-1-6 0 0,2 0 0 15,-1-2 0-15,2-3 0 0,1-1 0 16,0-2-624-16,1-5-64 0,2-3-16 0,1-2 0 16,1-2-1552-16,2-5-320 0</inkml:trace>
  <inkml:trace contextRef="#ctx0" brushRef="#br0" timeOffset="139880.29">31123 11851 26719 0,'-1'-3'1184'0,"-1"0"240"0,0 2-1136 15,1-2-288-15,1 3 0 0,-2 0 0 0,2 0 0 0,-2 0-144 0,-1 3 16 0,-2-2 0 16,-1 4 1360-16,-4 3 288 0,-2 0 48 0,0 5 16 15,-3-1 144-15,0 4 48 0,0 0 0 0,-1 3 0 16,1-2-768-16,0 2-160 0,2 2-16 0,0-2-16 16,2 0-384-16,1 1-80 0,2-2-16 0,2 1 0 15,2-3-336-15,1-3-192 0,1 2 32 0,3-2 0 16,2 0-176-16,0 0-48 0,5-5 0 0,2 2 0 16,3-2-208-16,1-3-48 15,4 1-16-15,1-5 0 0,3-1-624 0,2-1-112 16,0-4-16-16,1 1-16 0,1-3 64 0,0 0 16 0,0-1 0 15,-2-2 0-15,-1 0 1152 0,-2-1 192 0,-2 1 144 0,-5 0-16 0,-1 0 1552 0,-5 0 320 16,-1-1 64-16,-5 1 16 0,-1 0-544 0,-1 0-128 0,-2 2 0 16,-3-5-16-16,0 1-720 15,-4-2-144-15,1 0-16 0,-3 0-16 0,-1-2-496 0,-1 1 0 0,-2 2-128 0,-2-2 128 32,-1 2-992-32,-1 3-96 0,-2 4 0 0,0 3-16 15,-2 3-1648-15,2 0-320 0,0 0-64 0,3 2-10864 16</inkml:trace>
  <inkml:trace contextRef="#ctx0" brushRef="#br0" timeOffset="140618.49">31635 11981 34095 0,'-4'-3'1504'0,"2"-1"320"0,0 0-1456 16,2 2-368-16,0-2 0 0,0 4 0 0,0 0-384 0,-1-3-128 0,0 0-48 16,-2-2 0-16,1 1 32 0,-6 2 0 0,0 0 0 0,-5 4 0 0,0 0 1168 0,-5 4 224 0,-1 0 48 0,-4 1 16 15,1 5 80-15,-1 0 16 16,-2 2 0-16,0 1 0 0,1 1-64 0,-1 0-16 16,3 4 0-16,-1 1 0 0,3 2-672 0,1 1-128 15,3-1-16-15,3 2-128 0,3-3 0 0,3-2-192 0,3 1 0 16,4-2 0-1,4 0-640-15,2-4-128 0,4-1-32 0,4-4 0 16,2 0-896-16,0-4-176 0,4 0-48 0,-1-1 0 16,1-5 1088-16,2 0 224 0,2-3 32 0,-1 0 16 0,2-3 1072 15,1-1 192-15,0-1 64 0,1-2 0 0,-1 1 64 0,-1-1 0 0,-2 0 16 0,-3-2 0 16,-1 0-144-16,-3-2-16 0,-4-2-16 0,-2 0 0 16,-4-1 160-16,-1-1 16 0,-2 0 16 15,-2-3 0-15,-1 3 256 0,-3 2 48 0,1 1 16 0,-3 3 0 16,0 5-288-16,0-2-64 0,-1 5-16 0,0 2 0 15,0 4-624-15,1 0-192 0,0 2 0 0,0 3 0 32,2 3-448-32,2-1-112 0,0 4-16 0,1-1 0 15,1 1 112-15,0 0 16 0,2 0 0 0,0 0 0 0,1 2 128 16,1 1 16-16,0-1 16 0,0 1 0 0,0 3 64 0,-1 0 16 0,-1 0 0 0,-1 3 0 16,-1-3 400-16,-2 3 176 0,-1 1-16 0,-1 2 0 0,-2-3 1312 15,0 3 256-15,-3 1 48 0,1 1 16 0,0-1-896 16,-2 4-192-16,0 7-16 0,1-2-16 0,1-1-672 0,1-2 0 15,0-1-128-15,0-5 128 0,1 2-384 0,0-6 32 16,0-2 16-16,-1-1 0 0,1 0 528 16,-3-1 128-16,0 1 0 0,-3-3 16 0,0 0-32 0,-2-1-16 0,1 1 0 15,-3-4 0-15,-1 2 160 0,-3-2 16 16,1-2 16-16,-2-1 0 0,-1 1-480 0,-3-3 0 16,1-2 0-16,-4-1-12864 0,-3-2-2656 0</inkml:trace>
  <inkml:trace contextRef="#ctx0" brushRef="#br0" timeOffset="141370.87">32231 11746 28559 0,'-2'1'2544'0,"1"2"-2032"0,2-1-512 0,1-2 0 16,0 0 752-16,1 2 48 0,0 0 16 0,2 1 0 15,3 0 288-15,2 4 64 0,1 0 16 0,-1 2 0 0,1-3 32 16,-1 4 16-16,2 0 0 0,-2 1 0 0,0 5-736 0,0-3-160 15,-2 6-16-15,2-1-16 0,0 2-304 0,-1 1 0 16,-1-1 128-16,0 1-128 0,-1-1-256 0,-1-2-128 16,1 1 0-16,-2 1-16 15,1-4-1344-15,-1 2-272 0,0-2-48 0,0-1-16 16,1 1-304 0,-2 0-64-16,0 1-16 0,1-5-9504 0</inkml:trace>
  <inkml:trace contextRef="#ctx0" brushRef="#br0" timeOffset="142343.59">32175 11187 27647 0,'-5'0'2448'0,"1"0"-1952"15,3 3-496-15,1-3 0 0,0 0 1472 0,0 0 208 0,-1 0 48 16,0 0 0-16,-2 0-992 0,1 0-192 16,-1 0-32-16,1 1-16 0,-2-1-368 0,3 0-128 15,-2 3 0-15,1-3 144 0,-1 0-144 0,0 0 0 16,-1 2 144-16,-1-1-144 0,0 4 448 0,-2-1 32 15,-1 5 0-15,-2-2 0 0,1 2 128 0,-4 3 32 16,0 2 0-16,-2 0 0 0,0 4-272 0,1 3-48 16,-1 1-16-16,2 0 0 0,-1 4-304 0,2 1 160 0,-1 2-160 15,4-1 128-15,-1 4-128 0,1 1 0 16,3 1 0-16,0 3 0 0,1 2 0 0,1-1 0 0,0 7 0 16,2-2 0-16,1 1 0 0,-2 1 0 0,2-1 0 0,0-3 0 15,-1 0-128-15,2-3 128 0,2 4 0 0,-1-2 0 16,3 1 0-16,-1-3 0 0,2 0-144 15,1-3 144-15,2-4-208 0,-1-1 16 0,1-4 0 16,-1-2 0-16,2-3 0 0,-2-1 0 0,1-1 0 0,2-3 0 31,-2 0-320-31,2-1-64 0,0-5-16 0,1 2 0 16,1-2-944-16,2-4-192 0,2 1-48 0,-1 0-13120 0</inkml:trace>
  <inkml:trace contextRef="#ctx0" brushRef="#br0" timeOffset="143066.18">32617 11958 13823 0,'-4'0'1216'0,"3"0"-960"15,-1 0-256-15,4-3 0 0,0 3 3408 0,1 0 640 0,-1-2 128 0,2 1 32 16,2-2-4208-16,1-3-624 0,4 0-224 0,1 0-48 0,1-2 704 0,-2 2 192 15,2 0 0-15,-1 0 0 0,-1 2 320 0,0-2 80 0,0 2 32 0,-1 3 0 16,0-1-304-16,-1 0-128 0,-1 2 0 0</inkml:trace>
  <inkml:trace contextRef="#ctx0" brushRef="#br0" timeOffset="143511.23">32949 11822 35007 0,'-5'0'1552'0,"4"-3"320"0,2 3-1488 0,0-2-384 0,2 1 0 0,-1 1 0 16,1-3-2496-16,1 1-576 0,3 0-128 0,2-3 0 0,2 2 480 16,0 1 96-16,-1 0 32 0,0 2 0 0,-3 0 2720 0,-1 2 528 0,-1 2 112 0,0 2 32 15,-1 2 1792-15,-2 0 352 0,1 2 80 0,-1 3 16 0,1-1-656 0,-1 2-128 16,3 2-16-16,-1 1-16 16,0 0-1424-16,-1 2-288 0,1 2-48 0,1 1-16 15,-1-2-896-15,1-2-192 16,0 1-48-16</inkml:trace>
  <inkml:trace contextRef="#ctx0" brushRef="#br0" timeOffset="143865.66">33428 11699 40543 0,'-6'3'3600'0,"1"-3"-2880"16,2 1-576-16,2 1-144 0,1 2 480 0,-1 1 64 0,-4 3 16 15,-4 4 0-15,-2 6-560 0,-4 7-304 0,-1 5 48 0,-1 2 0 16,-1 3 128-16,0 2 128 0,-1-3-192 0,1 7 192 15,-2 4 0-15,0 2-128 0,0 1 128 0,1 3 0 16,-1 2 0-16,1-6 0 0,1 1 128 16,-1-3-128-16,3-7 176 0,-2 1-176 0,-1 1 192 15,2 1-192 1,-1-3-256-16,2-1-144 0,0-5-48 0,3 2 0 0,0-2-320 16,2-2-64-16,1 1 0 0</inkml:trace>
  <inkml:trace contextRef="#ctx0" brushRef="#br0" timeOffset="144398.37">33476 12262 24879 0,'-3'6'2208'0,"2"-3"-1760"0,1-2-448 0,0 1 0 0,1 1 3440 0,-1-3 592 0,2 1 128 0,-1 1 32 0,0 5-2912 0,2-4-576 16,-1 6-112-16,1-3-16 0,-1 4-336 0,1 0-64 0,-2 0-16 0,0 2 0 0,-1 1-160 16,0-1-224-16,-1 0 48 0,-2 2 16 15,2-2-528-15,-1 2-96 16,-2-2-32-16</inkml:trace>
  <inkml:trace contextRef="#ctx0" brushRef="#br0" timeOffset="145198.28">33048 11567 19343 0,'0'-1'1728'0,"1"1"-1392"0,1-3-336 0,-2 3 0 0,1 0 1696 0,-1 0 272 15,1-2 48-15,1 1 16 0,2-4-384 0,0 1-80 16,1-2-16-16,1 2 0 0,-1-2-688 0,1-2-144 0,-1 3-16 16,0-1-16-16,0-1-448 0,1 1-96 15,-1-4-16-15,0 1 0 0,-1-1-128 0,0 0-176 0,-1 2 48 0,1-2 0 16,-2 0 128-16,0 4 0 0,-1 0 0 0,-1-1 0 16,0 1 320-16,0 2 160 0,0-1 32 0,-1 2 0 15,1 3 80-15,0-4 32 0,0 4 0 0,1-2 0 16,1 2-448-16,1-3-176 0,-1 2 128 0,2 1-128 15,1 0 0-15,0-3 0 0,1 2 0 0,0 0-176 16,2 0-16-16,-1 1-16 0,1-3 0 0,0 2 0 16,1 1 208-16,-1-2 0 0,0 4 144 0,1-2-144 15,-2 0 432-15,2 0-16 0,-1 4 0 0,0-4 0 16,0 2-32-16,0 2-16 0,0 0 0 0,0-2 0 16,-1 2-160-16,1 2-16 0,-2-2-16 0,0 2 0 0,0 0-176 15,-1 3 0-15,0-2 0 0,0 3 0 0,-1-1-192 16,-1-1 16-16,1 0 16 0,-1-2 0 0,0 0-160 0,1 0-16 15,-1-2-16-15,0 1 0 16,1-1-704-16,-2-1-144 0,2 0-16 0,-1-2-16 16,0 2-1328-16,0-6-256 0,-1 3-48 0,3-1-16 15</inkml:trace>
  <inkml:trace contextRef="#ctx0" brushRef="#br0" timeOffset="145949.21">33382 11051 2751 0,'-14'-3'256'0,"4"-1"-256"0,4 1 0 0,1 1 0 15,3 2 6016-15,2-1 1152 0,0 1 224 0,0 0 48 0,0-3-5952 0,0 0-1184 0,1 0-304 0,0-1 0 0,1 1-192 0,0 0-112 0,0 3-16 16,2-4 0-16,-1 4 1200 0,0 0 224 0,0 0 48 16,1 0 16-16,-2 0 112 0,2 2 32 0,-2 0 0 0,1 2 0 15,0 2-288-15,1-2-64 0,1 2-16 0,1 3 0 16,2-2-528-16,0 4-96 0,5-1-32 0,-1 2 0 16,3 1-144-16,2 0-16 0,2 2-128 0,1 3 192 15,1 0-64-15,0 3-128 0,1 3 176 16,-1 3-176-16,2 1 304 0,1 2-48 0,1 1-16 0,1 0 0 15,-2 1 16-15,0 4 16 0,-1 7 0 0,-4-7 0 0,-6-5-272 16,2 3 128-16,3 7-128 0,-2 0 0 16,-4 0 0-16,2-3 0 0,-9-25 0 0,-5-13 0 0,0 0 0 0,0 0-192 15,0 0 48-15,0 0 16 16,0 0 128-16,0 0 0 0,0 0 0 0,0 0 0 16,0 0 0-16,0 0 144 0,0 0-144 0,0 0 160 0,0 0-160 15,0 0 0-15,0 0 0 0,0 0 128 0,0 0-128 16,0 0 0-16,-3 692 0 0,-9-660 0 0,-3 0 0 15,-1 3-224-15,-3 0 48 0,-1 2 16 0,-3-1 160 0,-4 1 0 16,0-8 128-16,-1 2-128 0,2-2-256 0,5-5-112 16,3-4-16-16</inkml:trace>
  <inkml:trace contextRef="#ctx0" brushRef="#br0" timeOffset="149234.9">33394 13489 22111 0,'-11'6'1968'0,"4"-4"-1584"0,1-2-384 15,3 0 0-15,2 0 2368 0,2 0 384 0,0 0 64 0,2-2 32 16,2-2-576-16,1-2-112 0,5-3-32 0,5-3 0 16,3-2-1328-16,5-2-272 0,5-5-48 0,5-2-16 15,7-8-224-15,14-8-48 0,13-8-16 0,6-7 0 16,-4-5-176-16,-16 17 0 16</inkml:trace>
  <inkml:trace contextRef="#ctx0" brushRef="#br0" timeOffset="150019.43">33632 10858 35935 0,'-9'-2'1600'15,"3"2"320"-15,2 0-1536 0,3-1-384 0,1 1 0 0,0 0 0 0,0 0 704 0,0 0 80 0,1 0 16 16,0 0 0-16,1 1-304 0,0 1-64 0,2-2-16 0,1 3 0 16,2 1-416-16,4-1 0 0,3 2 128 0,6 1-128 15,8 4 0-15,9 4 0 0,8 4 0 0,43 20 0 16</inkml:trace>
  <inkml:trace contextRef="#ctx0" brushRef="#br0" timeOffset="153266.81">15355 9471 23039 0,'2'-1'2048'0,"-1"1"-1648"0,0-3-400 15,0 3 0-15,2 0 1248 0,-1 0 160 0,2-2 48 0,2 1 0 16,3-2-1168-16,0 1-288 0,0 0 0 0,1 0 0 16,-1 2 288-16,0-1 0 0,1 1 0 0,-1 0 0 0,4 1-288 0,-1-1 0 15,3 2 128-15,1-2-128 16,4 2 0-16,0-2 0 0,1 2 0 0,1-2 0 0,0-2 0 0,2 0-192 16,-1 2 16-16,1-5 16 15,-2 4-480-15,-1-3-80 0,0-1-32 0,-2 4-7344 16,-3-1-1472-16</inkml:trace>
  <inkml:trace contextRef="#ctx0" brushRef="#br0" timeOffset="153734.49">15493 9685 24879 0,'0'0'2208'15,"0"0"-1760"-15,0 0-448 0,0 0 0 0,1 1 480 0,0 2 16 0,2-1 0 0,-1 2 0 16,1-1-1008-16,0 6-208 0,0-3-48 0,-2 2 0 0,-1 0 768 15,1-1 0-15,-1-1 0 0,0-3 160 0,2 0 1424 0,-1-2 272 16,1 2 64-16,2-3 16 0,2 0 192 0,3-3 48 16,-1 2 0-16,2 1 0 0,3-3-1424 0,-2 3-288 15,1-2-48-15,-1 1-16 16,2 1-784-16,-1 0-144 0,3 1-48 0,1 1-11072 0,3-2-2208 16</inkml:trace>
  <inkml:trace contextRef="#ctx0" brushRef="#br0" timeOffset="155521.4">15489 9496 19343 0,'-2'0'1728'0,"-1"-4"-1392"0,2 4-336 0,1-3 0 16,0 3 608-16,0 0 48 0,-1-3 16 0,-2-2 0 16,-1-3-2320-16,2 0-464 0,-1 0-80 0,1 2-32 15,0-3 1840-15,-2 6 384 0,1-3 0 0,-2 3 0 0</inkml:trace>
  <inkml:trace contextRef="#ctx0" brushRef="#br0" timeOffset="155776.18">15402 9464 3679 0,'0'0'320'0,"0"0"-320"0,-1 0 0 0,0 1 0 0,0 1 2896 0,-2-2 512 16,-2 3 112-16,0 0 0 0,0 0-176 0,2 1-32 15,-1-4-16-15,2 1 0 0,-1 0-1184 0,3-1-224 0,0 0-48 0,0 0-16 16,1-1-992-16,1 1-192 0,0-1-32 0,2 1-16 16,-4 0-464-16,0 0-128 15,0 0 0-15,0 0 0 0,23-4 0 0,-15 4 0 0,-1 0 0 0,2 1 0 16,1 2 128-16,1-2 16 0,2 4 0 0,2-5 0 15,3 1 192-15,1 1 48 16,4-2 0-16,1-2 0 0,2 1-96 0,3-3-16 0,3-1 0 0,0-1 0 16,0 0 0-16,-1-2 0 0,-1 0 0 0,-1 0 0 15,1 2-144-15,-3-3-128 0,2 2 192 0,-3 2-192 16,-3 4 160-16,-1-4-160 0,2 4 128 0,1-4-128 16,-1 1 0-16,4 0 0 0,-2 1 0 0,0-4 0 15,0 1 0-15,-3 0 0 0,-2 6 0 0,-1-5 0 16,-2 0-352-16,0 0 48 0,-3 4 16 0,-3-2-17728 15</inkml:trace>
  <inkml:trace contextRef="#ctx0" brushRef="#br0" timeOffset="156365.28">15489 9817 14735 0,'0'-1'1312'0,"0"0"-1056"0,0-2-256 0,0 3 0 0,0 0 2176 0,0 0 368 0,1 0 80 0,1-1 0 16,0 1-528-16,0 0-112 0,2-2-32 0,-4 2 0 0,0 0-544 15,0 0-96-15,0 0-32 0,0 0 0 16,21 8-944-16,-17-4-192 0,0-4-144 0,-2 4 192 16,2-4-192-16,-2 2 0 0,0-2 0 0,-1 0 0 0,1 0 704 0,-1 0 64 15,2 0 16-15,1 0 0 0,-2-2-208 0,2-1-64 16,1 2 0-16,1-3 0 0,1 2-144 0,2-2-48 15,2 2 0-15,2-2 0 0,0 1-64 0,3 0 0 16,2 0-16-16,1-1 0 0,4 4-112 0,0-3-128 16,2 1 176-16,0 2-176 0,0 2 0 0,3-1 0 0,-1 1 0 0,1 2 0 15,0-1 0-15,-1 0-144 16,1 1 16-16,-1 1 0 16,2-1-400-16,0-1-80 0,1 4-16 0,1-1-17776 0</inkml:trace>
  <inkml:trace contextRef="#ctx0" brushRef="#br1" timeOffset="161431.53">17100 8135 39615 0,'-1'-6'3520'0,"-1"0"-2816"0,-1 4-560 0,2-1-144 0,1 3 1360 16,1 3 240-16,0 0 64 0,1 3 0 16,-1 3-1968-16,1 7-384 0,1 4-80 0,-1 7 0 0,1 3 384 15,-3 4 64-15,-2 4 32 0,0 2 0 0,1-1-80 0,-2 2-16 16,2-6 0-16,-3 5 0 16,2-4-128-16,-2 1-16 0,-1-1-16 0,-1 2 0 0,0 2 800 0,0-1 176 15,-1 1 16-15,1-6 16 0,-1 1 112 0,1-3 0 0,-1 0 16 16,1-1 0-16,3 1-336 0,-1-6-80 0,1 2-16 0,3-6 0 15,0 0-608-15,0-3-112 16,3-3-16-16,-1-4-17856 0</inkml:trace>
  <inkml:trace contextRef="#ctx0" brushRef="#br1" timeOffset="161870.96">16472 9402 43311 0,'-11'2'3840'0,"4"1"-3072"0,0-3-608 0,5 1-160 0,3-1 832 0,3 2 144 0,1-2 32 0,2 0 0 16,6-3-1520-16,5 0-320 0,9-1-48 0,7-4-16 0,7 0 720 0,8-4 176 15,10 0 0-15,8-1 0 0,7 0 128 0,5 4 48 16,6-1 16-16,-1 1 0 0,-2 3-192 16,-4 0 0-16,-3 2 144 0,-10 1-144 0,-6-1 0 0,-7 4 144 15,-5 0-144-15,-6 1 0 0,-5 2 0 0,-3-3 0 0,-3 0 0 0,-3 1 0 32,-1 1-368-32,-2-4-128 0,-2 2-16 0,-3 2-12416 15,-2-2-2496-15</inkml:trace>
  <inkml:trace contextRef="#ctx0" brushRef="#br1" timeOffset="162480.56">16713 10491 34095 0,'3'-6'3024'0,"-3"-3"-2416"0,0 2-480 0,1-2-128 0,-1 2 2624 0,2 1 496 0,1-6 96 0,2-5 32 16,2-10-2416-16,3-11-464 15,4-7-112-15,-1-2 0 0,0 3-256 0,0-1 0 16,0 1-144-16,-2 0 144 0,1 2 0 0,1 4 0 0,0 1 0 0,1 5 0 15,-1 3 0-15,2 1 0 16,1 3 0-16,0 3 0 0,-2 2 0 0,0 5 0 16,-3 2 0-16,-3 4 0 0,0 0 0 0,-3 6 208 0,-2 1-64 0,0 4-16 15,-2 1 0-15,0 3 0 0,1 3 0 16,-2 3 0-16,1 5-128 0,0 1-176 0,2 6 48 16,0 0 0-16,1 3 0 0,1 6 0 0,1 3 0 0,0 3 0 15,0-1-112-15,1 1-16 0,-2-7 0 0,1 3 0 16,1-1 256-16,2 1 0 0,2-4 0 0,1-3-144 15,-1-6 144-15,2 1 0 0,-1-4 0 0,1 2 0 16,-2-4 0-16,0-1 0 0,1-3 0 0,-2-2 0 16,-1 0 128-16,-1-2-128 0,0 0 160 0,-1-3-160 15,2-1 336-15,0-3-16 0,0 1-16 0,4-6 0 16,2 0 16-16,1-1 0 0,1-5 0 0,0 1 0 0,1-2-128 16,1-3-32-16,2-3 0 0,-1 0 0 15,0-2 0-15,-3-2 0 0,-1 1 0 0,-2 0 0 0,-2-4-32 0,-2-4 0 16,-1 1 0-16,-2-2 0 0,-2-3 208 0,-1 1 48 15,-3 2 0-15,-1-3 0 0,0 2-112 0,-2-2-16 16,-1 2 0-16,1 2 0 0,-2 3-256 16,0 2-144-16,-1-1 16 0,0 2 0 15,2-1-416-15,0 0-80 0,2 0-16 0,2 3 0 16,3-3-656-16,1 2-144 0,4-1-32 0,2-1-18944 16</inkml:trace>
  <inkml:trace contextRef="#ctx0" brushRef="#br1" timeOffset="164290.09">19483 8407 42383 0,'0'0'3776'0,"0"-2"-3024"0,0 2-608 0,0 0-144 15,1 0-592-15,-1 0-160 0,3 0-16 0,-3 0-16 0,1-2 784 0,0 0 0 16,1 2 144-16,-2 0-16 16,0 0-512-16,0 0-128 0,0 0 0 0,0 0-16 15,0 0 16-15,0 0 16 0,0 0 0 0,0 0 0 0,0 0 496 0,0 0 320 0,0 0-64 0,0 0 0 16,-33 10 512-16,16-4 112 16,-3 2 16-16,-2 0 0 0,-1-1-448 0,-5 2-96 15,-1 0-16-15,-4 1 0 16,-1-3 0-16,-3 2 0 0,-3-3 0 0,-1-2 0 0,3 1-16 0,0-4-16 15,-1 2 0-15,2 0 0 0,6 0-304 0,-2 1 128 0,-2-1-128 16,1 6 0-16,0-3 0 0,0 4 0 16,-3 2 0-16,0 2 0 0,2 3 0 0,2-1 0 0,4 0 0 15,-1 3 0-15,2-2 0 0,2 4 0 16,3-5 0-16,4 3 0 0,4-5 0 0,3 0 0 0,2-4 0 0,1 3 0 16,4-1 128-16,3-1-128 0,2-2 0 0,1-1 0 15,3-1 288-15,3-2-48 0,2 1-16 0,3-1 0 16,-1-2 16-16,5 1 0 0,5 1 0 0,3-4 0 15,3 5-240-15,0-3 0 0,3 3 0 0,-2 0 0 16,2 2 0-16,-1-2 0 0,-2 3 0 0,1-3 0 16,2 1 0-16,1 2 0 0,2-3 0 0,-1 1 0 0,0 0 0 15,1 1 0-15,1-2 0 0,0 2 0 0,0-2 0 0,-2 0 0 16,2 0 0-16,-2-3 0 16,0 3 0-16,-2-5 128 0,-1-1-128 0,0 3 0 0,-3-3 176 0,1 1-16 15,-1-1 0-15,-1 1 0 0,-4 1-160 0,-1 0 160 16,1-1-160-16,-3 2 160 0,-1-1-160 0,-2 2 0 15,-1 2 0-15,-2-3 0 16,-2 1 0-16,-1 1 0 0,-3-1 0 0,0-1 0 0,-2 3 0 0,0-2 0 16,-2 2-160-16,1 0 160 0,-2 0 0 0,-1 0 0 15,0-2 0-15,-1 2 0 0,-1-2 0 0,-1 2-144 16,-1-2 144-16,-4 2 0 0,0 0-160 0,-5 0 160 16,1 3-192-16,-3-3 192 0,-2 4-144 0,-3-3 144 15,-2 5 0-15,-3-3-144 0,-2 4 144 0,-3-3 0 16,-1 2 0-16,-3 4 0 0,-2-2 0 0,-1 3 0 15,-2 3 0-15,1-2 0 0,1 1 0 0,-1-2 0 16,-1 4 0-16,2-3 0 0,3 3 0 0,1-2 0 0,4-1 0 0,3-2 0 16,5 0 0-16,-1-4 0 0,1 4 0 0,0 0 0 15,2 0 0-15,2-3 0 0,-1 3 0 0,1-1 0 0,0-2 0 16,-1 2 0-16,1 1 0 0,-1 0 0 16,0 3 0-16,0-2 0 0,-1 4 0 15,1 1 0-15,-1 1 0 0,0-1 0 0,2 3 0 0,0-3 0 16,2-2 0-16,4-4 0 0,2-1 128 0,3-5-128 15,4-2 560-15,-1-2 32 0,4 1 16 0,2 0 0 16,2-3 0-16,2 1 0 0,2-2 0 0,3 4 0 16,4-1-384-16,3 0-80 0,2 0-16 0,4 4 0 15,2 0-128-15,2-1 0 0,6 0 0 0,-2 4 0 16,-5-6 0-16,5 3 0 0,8 3 0 0,7-1 0 16,5 3 0-16,0 1-144 0,-8-4 0 0,4 1 0 15,8 3-368-15,0-3-64 0,0 0 0 16,-4-1-16-16,-3-5 16 0,-2 2 16 0,-1-3 0 0,0 0 0 15,-4-2-576-15,-1-1-112 0,0-3-32 0,-1-4-18096 16</inkml:trace>
  <inkml:trace contextRef="#ctx0" brushRef="#br1" timeOffset="166270.49">18598 10788 42383 0,'-18'10'3776'0,"5"0"-3024"0,4-4-608 0,4-2-144 15,3 1 0-15,-8 4-192 0,-9 7 32 0,-9 9 16 16,-7 7-864 0,1 3-160-16,4-3-48 0,8-3 0 0,4-5 0 0,5 0-16 0,3 1 0 0,4-3 0 15,4 3 464-15,2-6 112 0,4 2 16 16,1-1 0-16,3-1 944 0,-1-3 192 0,3 2 32 0,1-4 16 0,1-3 512 0,2-1 96 16,2-3 32-16,1-2 0 0,3-3-784 0,0-4-144 15,3 0-48-15,1-6-11280 16,1 0-2272-16</inkml:trace>
  <inkml:trace contextRef="#ctx0" brushRef="#br1" timeOffset="166485.12">18869 10361 40543 0,'-15'0'3600'0,"4"0"-2880"0,3 0-576 0,7 0-144 16,2 0 416-16,-3-2 48 16,-5 2 16-16,-2-4 0 15,-3 2-928-15,4-1-192 0,3 2-48 0,2-3 0 16,3 4 32-16,3 0 0 0,2 1 0 0,1 6 0 16,1-4-1952-16,2 4-384 0</inkml:trace>
  <inkml:trace contextRef="#ctx0" brushRef="#br1" timeOffset="166964.84">18979 10903 6447 0,'9'5'576'0,"-2"-1"-576"16,-1-3 0-16,-1 1 0 0,-1-2 6368 0,-2 3 1168 0,2-3 224 0,1 0 48 15,3 3-4928-15,5 0-1008 0,0 1-192 0,1-4-32 0,-2 0-1008 0,-2 0-208 16,-1 0-48-16,-2-3 0 16,-1 2-1216-16,-1-2-256 15,3 1-64-15,-2-2 0 0,1 1-1840 0,2-1-368 0</inkml:trace>
  <inkml:trace contextRef="#ctx0" brushRef="#br1" timeOffset="167202.53">18932 11137 42383 0,'-2'3'3776'0,"2"0"-3024"15,0-3-608-15,2 0-144 0,-1 0 432 0,0 0 48 0,2 2 16 16,1 0 0-16,3 0-496 0,1 2-320 0,1-2 64 16,0 1 0-1,-1-3-416-15,1 0-80 0,1 0-16 0,1 0-11584 0,3 0-2304 0</inkml:trace>
  <inkml:trace contextRef="#ctx0" brushRef="#br1" timeOffset="167465.37">19460 10710 46079 0,'-19'22'2048'0,"5"-3"400"0,1-1-1952 0,4-2-496 0,5-6 0 0,3 3 0 15,-2 2-480-15,-4 10-192 0,-3 14-32 0,-1 8-16 16,0 4-16-16,1-1 0 0,2-3 0 0,0-6 0 0,3-6 496 0,0-6 112 16,2-4 128-16,0-3-208 15,-1-6-944-15,2-1-176 0</inkml:trace>
  <inkml:trace contextRef="#ctx0" brushRef="#br1" timeOffset="168434.3">18865 8051 31327 0,'-6'4'2784'0,"-2"1"-2224"0,1 1-560 0,2-2 0 15,2 0 704-15,2-2 48 0,0 1 0 0,-3 0 0 16,-1 7-2256-16,-1-4-448 15,0 3-96-15,1-2 0 0,1-3 2240 0,3-1 464 0,1-3 96 0,2-4 16 0,2 1 384 0,0-3 96 16,2-1 16-16,-1-2 0 16,1-3 128-16,2-1 16 0,2-4 16 0,-1-1 0 15,1-5-480-15,0-1-112 0,0-1 0 0,0-1-16 16,-1-3-432-16,-1 1-64 0,1 0-32 16,-2-5 0-16,2 2-128 0,-2-3-32 0,0 2 0 0,0 0 0 15,-1 1-128-15,-1-2 0 0,0 5 0 0,1 0 0 0,-1-3 0 16,0-2 128-16,-1 6-128 0,0 4 128 0,-1 4-128 0,0 1 0 15,-1 2 0-15,0 3 0 0,0 3 128 16,-1 2 0-16,0 4 0 0,-1 0 0 0,0 4-128 0,2 0 0 16,-1 6 0-16,0 2 0 0,2 2 0 0,-1 5 0 15,4 1 0-15,0 6 0 0,2 3 0 0,1 3-224 16,0 7 48-16,3-1 16 0,-1 5 160 0,-1 2 0 16,1 1 0-16,-3 5 0 0,1 0 0 0,-3-5 0 15,2-3 0-15,-2-1-128 0,0-3 0 0,0-3 0 0,-1-1 0 16,1-2 0-16,-1-3 128 0,0-4 0 0,-1-4 0 0,1-2-128 15,2-2 128-15,1-3 0 0,-1-1 0 16,2-6 0-16,1-2 0 0,1-2 176 0,1-2-176 16,2-7 192-16,2-2 112 0,1-1 16 0,-1-3 16 0,2-2 0 15,-1-5-176-15,-1-2-32 0,-1 2-128 0,-3-4 192 16,0-3 64-16,0-3 16 0,-2 1 0 16,-2-1 0-16,1-3-112 0,-3 1-32 0,-1-1 0 0,-1 3 0 15,-1 1 0-15,0 0 0 0,-3 3 0 0,0 2 0 16,0 0-128-16,-1 3 0 0,-1 1-192 0,0-3 192 31,-1 3-640-31,2 1 0 0,0 1 0 0,1 1-19376 0</inkml:trace>
  <inkml:trace contextRef="#ctx0" brushRef="#br1" timeOffset="170028.1">22435 8499 23039 0,'-6'0'2048'0,"1"-3"-1648"0,1 3-400 0,1-2 0 0,2 2 1568 0,0 0 224 0,1-1 64 15,-1 1 0-15,-3 0-1264 0,-2-3-240 16,0 1-48-16,1-2-16 0,0 4-288 0,0-4-192 0,1 2 16 0,2 2 16 15,-1-3-112-15,2 2-32 0,0 1 0 0,-2 1 0 16,2 2 304-16,0 1 0 0,-2 2-128 0,1 2 128 0,-1 2 0 0,1 0 0 16,-2 3 0-16,0 3 0 0,-1 0 448 15,1 5-16-15,-1-3 0 0,1 2 0 16,0-1 176-16,-1 3 32 16,3 0 16-16,-1 0 0 0,3-2-656 0,2 1 0 15,0-1 0-15,2-4 0 16,2-1-1680-16,-1-3-224 0,1-4-32 0,1-2-16 15,1 0-448-15,-1-3-96 0</inkml:trace>
  <inkml:trace contextRef="#ctx0" brushRef="#br1" timeOffset="170310.91">22500 8104 30399 0,'-15'3'1344'0,"4"-3"288"0,1 0-1312 0,4 1-320 15,4 2 0-15,1-3 0 0,-1 0 832 0,1 3 112 0,-3 0 16 16,1 1 0-16,-1-2-960 0,1 4 0 0,2-1-192 0,1 0 16 31,3-1-1856-31,0 0-368 0,2-2-80 0,0-2-5888 0,1 0-1168 0</inkml:trace>
  <inkml:trace contextRef="#ctx0" brushRef="#br1" timeOffset="170873.87">22697 8003 16575 0,'-6'0'1472'0,"1"-2"-1168"0,2 2-304 0,2-3 0 0,0 3 816 0,0 0 96 0,-3-1 32 16,-1-2 0-16,-1 2-304 0,1-4-64 0,1 2-16 0,5-1 0 16,2-1 144-16,3 1 48 0,5 0 0 0,0 1 0 15,4 0-48-15,1 1 0 0,1 4 0 0,2 1 0 16,-2 2 160-16,2 3 32 0,-2 2 0 0,1 3 0 15,-2 1-544-15,-3 3-96 0,0-1-32 0,-4 2 0 0,1 2-64 16,0 2-16-16,-1 7 0 0,0 5 0 16,-3-2 64-16,-3 2 16 0,1 0 0 0,-3-1 0 15,-1-1 96-15,3-6 0 0,-3-3 16 0,0 3 0 0,-1 0-336 0,-1 3 144 16,2 1-144-16,-2 5 0 0,1 10-208 0,-3-1-160 16,-1 3-16-16,-4-6-9456 15,-2-6-1872-15</inkml:trace>
  <inkml:trace contextRef="#ctx0" brushRef="#br1" timeOffset="171355.02">22150 7956 23039 0,'2'-6'1024'0,"-1"0"192"0,1 3-960 0,1 2-256 0,-1-1 0 0,1 0 0 0,-1 2 0 0,2-2 144 0,2-2-144 0,1-2 128 0,2 1-128 0,-4 1 0 16,-1 2 0-16,-3 1 0 0,-1 1 0 0,-2 0 0 15,-2 0 192-15,-2 1-64 0,-2 1 960 0,0 2 192 16,-2 1 48-16,-3 1 0 0,2 2 160 0,-1 4 48 15,-1-2 0-15,-3 8 0 0,-1 5-880 0,-4 8-160 16,0 3-48-16,1 2 0 0,4 2-448 0,-1 8 0 16,1 5 0-16,1 0 0 0,3 0 0 0,0 3 0 0,4-1 0 0,0 0 0 15,5-1-176-15,1 1-16 16,5-2-16-16,4 2-10160 16,6-2-2016-16</inkml:trace>
  <inkml:trace contextRef="#ctx0" brushRef="#br1" timeOffset="172550.31">26164 8133 11967 0,'3'-6'1072'0,"-2"2"-864"0,0 2-208 0,-1-1 0 0,0 2 912 0,0 1 144 15,0-3 32-15,-1 0 0 16,1-4 896-16,-3-1 176 0,-2 2 32 0,-1-1 16 0,-1 3-480 0,-1 4-80 15,-1-3-32-15,-1 3 0 0,-1 3-592 0,-2 0-128 16,2 3-32-16,-1-2 0 0,-1 2-208 0,0 3-32 16,0 1-16-16,-1 2 0 0,-1 4-128 0,0 3-32 15,-1 4 0-15,0 6 0 0,1 2-320 0,-2 3-128 16,0 5 0-16,0-1 144 0,2 3 48 0,3-3 16 16,1 3 0-16,3-4 0 0,5-2-80 0,1-3-128 15,5-3 176-15,3 1-176 0,2-4 0 0,1-1 0 16,4-5 0-16,0-2 0 15,2-2-928-15,3-2-192 0,-1-2-32 0,1-2-16 16,0-4-1008-16,1-1-192 0,1-1-32 0,1-4-10080 0</inkml:trace>
  <inkml:trace contextRef="#ctx0" brushRef="#br1" timeOffset="172922.12">26379 8488 28559 0,'-6'2'2544'0,"1"-2"-2032"0,3 3-512 0,2-3 0 0,0 0 1264 0,-1 1 144 0,-2 1 48 16,-2 1 0-16,-2 1-1168 0,-1 2-288 0,2-2 0 0,0-2 0 16,2 2 0-16,2-2 0 0,-1 2 0 0,1 2-144 31,1 0-432-31,1 0-64 0,-2 2-32 0,1 1 0 0,0 0 96 15,0 0 0-15,-1 1 16 0,1 0-8336 0,0-1-1664 0</inkml:trace>
  <inkml:trace contextRef="#ctx0" brushRef="#br1" timeOffset="173149.69">26477 8149 34095 0,'-7'2'1504'0,"2"-2"320"0,0 4-1456 0,1-4-368 0,4 3 0 0,-1-3 0 0,0 0 0 0,-2 3 0 16,-1 1 0-16,-1 2 128 15,2 0-992-15,-1 1-192 0,2-1-32 16,-1-4-8384-16,3 3-1664 0</inkml:trace>
  <inkml:trace contextRef="#ctx0" brushRef="#br1" timeOffset="173605.37">26572 8032 20271 0,'3'0'896'0,"-2"0"192"0,1 0-880 0,1 1-208 0,1 1 0 16,-2-2 0-16,1 3 544 0,0-2 64 0,2 4 16 16,4 1 0-16,2 1 608 0,1 6 128 0,1-1 32 0,0 2 0 15,1 1-736-15,1 1-144 0,0 2-16 0,-1-2-16 0,3 3-32 16,-1 1-16-16,-2 1 0 0,3-1 0 0,-3-1-272 15,0 2-160-15,-2-2 192 0,-2-3-192 0,-2 1 0 0,-2 1 0 16,-2-1 0-16,-3 1 0 0,-2 1 0 0,-3 3 0 16,-2-3 0-16,-1 1 0 0,-2 1 0 15,-4-2-144-15,-2 2 144 0,-2 2-192 16,-2-4-560-16,-3 4-112 0,-4-1-32 0,-2 3-7664 16,-2-1-1536-16</inkml:trace>
  <inkml:trace contextRef="#ctx0" brushRef="#br1" timeOffset="174550.61">29358 8443 28559 0,'-1'3'2544'0,"-2"-2"-2032"0,2 1-512 0,1 1 0 0,-1 1 416 0,0-2-16 16,-2 2 0-16,0 5 0 0,-2 0 720 0,0 5 144 0,-1 1 16 0,2-2 16 15,0 2-752-15,2-2-160 0,-1 0-16 0,1 0-16 16,0-1 80-16,0 2 16 0,1-2 0 0,0 3 0 15,-1-4-448-15,2 1 0 0,0-1-144 0,2-1-16464 16</inkml:trace>
  <inkml:trace contextRef="#ctx0" brushRef="#br1" timeOffset="175324.81">29228 8064 28559 0,'-2'2'2544'0,"-1"-2"-2032"0,2 0-512 0,0 0 0 0,0 1 1488 0,-2 2 208 16,0-1 32-16,-5 2 16 0,-1 2-304 0,-3 0-64 15,0 7-16-15,-2 0 0 0,-1 2-992 0,0 5-208 16,1-1-32-16,-2 5-128 0,-1 3 0 0,0 7 0 16,-3-2 0-16,2 5-144 0,-2-1-32 0,4 1 0 0,1-2 0 0,3-6 0 15,3 2 176-15,2-2 0 0,2-5 0 0,3-1 0 16,2-1-160-16,4-3 160 0,1-3-192 0,3 1 192 31,-1-2-912-31,2-2-80 0,2 2-16 0,1-2 0 16,0-4-304-16,2 0-64 0,2-3-16 0,1 2-8208 0,1-2-1632 0</inkml:trace>
  <inkml:trace contextRef="#ctx0" brushRef="#br1" timeOffset="175761.04">29604 8159 22111 0,'0'-1'1968'0,"0"1"-1584"0,2 0-384 0,-1 1 0 0,0 1 784 0,1 0 80 0,1 0 16 0,2 4 0 15,2 3 80-15,4 2 0 0,4 8 16 0,-1 2 0 16,-1 1-272-16,2 3-64 0,1 2-16 0,-1 0 0 16,1 1-432-16,-2-2-64 0,0 2-128 0,-2-2 176 15,-2-2-656 1,-3-1-128-16,-2-4-32 0,-4 0 0 0,-3 1-128 16,-3-2-16-16,-4 1-16 0,-2-3 0 0,-2 2-16 0,-2-1 0 15,-3-1 0-15,0-2 0 0,-2 4 256 0,-1-2 48 16,-1 1 16-16,-3-1-9360 0</inkml:trace>
  <inkml:trace contextRef="#ctx0" brushRef="#br1" timeOffset="176067.87">29373 8197 37775 0,'-5'-1'3360'0,"1"1"-2688"0,3 0-544 16,2 0-128-16,1 0 960 0,-2 0 144 0,0 0 48 0,-2 0 0 31,1-2-1152-31,1 0-448 0,1 0 32 0,-1 2 0 16,0 0-2544-16,0 0-512 0,0 0-112 0</inkml:trace>
  <inkml:trace contextRef="#ctx0" brushRef="#br1" timeOffset="177193.71">32995 8210 11967 0,'2'-2'1072'0,"0"2"-864"0,0-2-208 0,1 2 0 0,-2 0 2224 0,0 0 400 0,0 0 64 16,0 2 32-16,2-2 240 0,1 0 48 15,-2 4 16-15,1-1 0 0,-2 0-672 0,-1 1-144 0,-1 2-32 0,-2-2 0 16,2 2-1376-16,-3 0-288 16,2 0-48-16,-1 1-16 0,1 1-320 0,-1 2-128 0,0-2 0 0,-1 3 144 31,0-1-480-31,0-1-112 0,1 0 0 0,0 1-16 15,2 0-320-15,0-1-64 0,0 0-16 0,1-1 0 16,0 3-160-16,1-4-16 0,1 3-16 0,0-1 0 16,1 0-976-16,0 1-192 0,-1-4-32 0</inkml:trace>
  <inkml:trace contextRef="#ctx0" brushRef="#br1" timeOffset="177540.87">32996 7881 27647 0,'-1'-4'1216'0,"0"0"256"16,1 2-1168-16,0-2-304 0,1 4 0 0,-1 0 0 15,1-2-464-15,-1 2-160 0,1-4-16 0,2 1-16 0,-1 0 1712 16,0-1 352-16,0 2 64 0,0-2 0 0,0 4-848 0,-1-3-176 16,-1 3-48-16,0 0 0 0,0 0 192 0,-3 0 48 0,1 3 0 0,-2-2 0 15,-1 2-784-15,0 0-160 0,-1 1-16 0,1 1-16 31,-1-1-2224-31,1 2-432 0,-1 0-80 0,1 0-32 0</inkml:trace>
  <inkml:trace contextRef="#ctx0" brushRef="#br1" timeOffset="178098.7">32720 7615 25791 0,'-1'2'2304'0,"0"0"-1856"0,1 0-448 0,-1 0 0 0,1 2 272 0,-2-1-32 0,0 7-16 0,-2-1 0 16,1 7 160-16,-4 3 16 0,0 7 16 0,-2 5 0 16,1 0-32-16,-3 5-16 0,-1-2 0 0,0 5 0 15,0 1 544-15,-1 1 112 0,1 4 32 0,1-2 0 16,2-5-112-16,0 3-32 0,2-1 0 0,2-3 0 0,3 0-448 15,2-5-80-15,2-2-32 0,3-3 0 16,1-2-352-16,4-5 0 0,2-1 0 0,5-1-192 16,1-2-1152-1,4-3-256-15,3 0-32 0,2-1-16 0,3-5-672 16,2 0-144-16,2-1-32 0</inkml:trace>
  <inkml:trace contextRef="#ctx0" brushRef="#br1" timeOffset="178583.99">33167 8482 23951 0,'3'-2'1056'0,"0"2"224"16,1-2-1024-16,-2 2-256 0,1-3 0 0,-2 2 0 0,1 1 1872 0,2-2 320 0,2-2 64 0,2-2 16 0,2 0-288 0,2-7-64 15,1 1-16-15,1-2 0 0,1-4-1184 16,0-2-224-16,1-2-48 0,-1-5-16 0,-2-3-624 0,0-5-112 15,-3 1-16-15,-2-3-16 0,-3 1 64 0,0-1 16 16,-1-1 0-16,-2 3 0 16,2 0-544-16,-2 0-96 0,2 1-32 0,-4 2 0 15,0-3-2288-15,-2 3-464 0,-1 1-96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6:47:54.81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699 5828 19343 0,'-4'0'1728'0,"0"0"-1392"0,3 1-336 0,1-2 0 16,1 1 656-16,0 0 64 0,-1-3 16 0,2 1 0 16,-1-2-352-16,3 1-64 0,-1-4 0 0,4 1-16 15,-1 0 144-15,0 0 16 0,3-2 16 0,-1 2 0 0,2-2-288 0,1 1-48 16,3 0-16-16,1 1 0 0,1 0 160 0,1-1 32 16,2 1 0-16,2-2 0 15,1 4 96-15,3-2 32 0,1 2 0 0,2-2 0 0,3 0-240 0,4-1-32 16,0 1-16-16,4 0 0 0,-2 0 48 15,4 0 16-15,2-2 0 0,1 2 0 0,0 1 128 0,0 0 32 0,2 0 0 16,0 2 0-16,-2 0 0 0,1 2 0 16,-3 2 0-16,-3 2 0 0,1 3-384 15,-3-3 144-15,0 4-144 0,-1-1 0 0,-3 2 160 16,-2 0-160-16,0 2 128 0,-2 2-128 0,-1 3 400 16,-1-1 0-16,1 0 0 0,-4 5 0 0,0-2-272 0,-1 2-128 15,1-1 128-15,-3-2-128 0,-1 1 0 0,-2-3 128 16,-1 2-128-16,-1 1 0 0,-2 1 192 0,0-1-64 0,-2 4 0 15,-1 2 0-15,-1 1 176 0,-2 0 16 16,-1 3 16-16,-1-1 0 0,2-1-336 0,-1 1 0 16,2 1 0-16,-1-4 128 0,0-2-128 0,-1-1 0 0,1-4 0 0,-1 3 0 0,-2-3 0 15,-1 0 0-15,-2-1 0 0,-2-5 0 0,0 0 0 16,-1-2 0-16,-2-2 0 16,2 1 128-16,0-4-128 0,0 0 0 0,-1-2 0 15,1-1 0-15,0 0 0 0,1-1 0 0,0 1 0 16,0-5 128-16,0 4-128 0,0-4 0 0,0 5 0 0,0 0 0 15,0 0 0-15,0 0 128 0,16-16-128 0,-10 14 128 16,0 0 48-16,1 2 16 0,-2 2 0 0,1-2 0 16,-1 2-32-16,1 0 0 0,-1-2 0 15,0 1 0-15,0-1-160 0,0-1 0 0,1 1 0 0,1-4 0 0,1-2 0 0,0 0 128 16,1-5-128-16,-2 4 192 0,2-3 208 16,-3-3 48-16,0 3 16 0,2-7 0 0,-2-3-208 0,1-4-64 15,-2 1 0-15,-1 0 0 0,0-2-64 0,-4-3-128 16,0 7 176-16,-1-2-176 0,-3-3 128 0,-1-2-128 15,-1-3 0-15,0 3 0 0,-2 2 176 16,2 0-176-16,-2 1 160 0,2 3-160 0,0 3 128 0,2 5-128 16,-1 2 0-16,3 6 144 0,1 2-144 0,-3 2 0 15,2 4 0-15,-1 2 0 0,-1 2 0 0,2 2 0 0,-2 4 0 16,2 0 0-16,0 3 0 16,2-1 0-16,3 2 0 0,1 0 0 0,2 0 0 0,1-1 0 15,4 1 0-15,-1-1-176 0,3-2 176 0,-2 2 0 16,0 1 0-16,-1-3-128 0,-3-2 128 0,1 1 0 0,0 3 0 15,-2 1 0-15,1 3 0 0,-4-3 0 16,1 2 0-16,-1-1 0 0,-2 2 0 0,-1 0 0 0,0-1 0 16,0 2 0-16,-1 1 0 0,-1-4 0 0,2 4 0 15,-1-2 0-15,2-2 0 0,-1 0 0 16,2-3 0-16,-1-2 0 0,0 1 0 0,-1-3 0 0,1-4 0 16,-2 4 0-16,1-4 0 0,-2 0 0 0,-2 3 0 15,-1-6 0-15,-3 4 0 0,1-4 0 0,-2 0 0 0,0 1 0 16,-4-4 0-16,-2 2 0 0,0-1 0 0,-3 2 0 0,-6 0 176 15,-3 4-48-15,-2-5 0 0,-5 4 0 16,-2-2 0-16,-1 2 0 0,-1-2 0 0,-3 2 0 16,2-2 64-16,-4 1 0 0,1-4 0 15,2-1 0-15,0 2-192 0,2-2 0 0,3 0 0 0,-2 3-18992 16</inkml:trace>
  <inkml:trace contextRef="#ctx0" brushRef="#br1" timeOffset="8998.69">1020 9297 39615 0,'3'-7'3520'0,"-1"4"-2816"0,1-1-560 0,-2 1-144 0,-1 3-384 15,1-3-128-15,0-3 0 0,2-6-16 0,-2 1 896 0,0-4 176 0,-2 3 32 0,-3 2 16 16,-1 0-976-1,-1 0-208-15,-3 2-48 0,0-2 0 0,-1 4-336 0,0-4-80 0,0 4-16 0,-1-1 0 0,0 4 1072 0,0 0 400 16,-2 3-16-16,1 3 0 16,1 0 592-16,-2 1 112 0,1 5 32 0,0 1 0 0,0 3-432 15,0 2-96-15,0 4-16 0,-1 3 0 0,1 4-368 16,-3-1-80-16,2-1 0 0,-4 5-128 0,1 1 160 0,-1 0-160 16,1 3 128-16,1-2-128 15,0 1 0-15,-1 2 0 0,3 1-192 0,-1-3 192 0,3-1 0 0,1-3 0 16,3 1 0-16,4-3 0 0,3 2 0 15,4 1 128-15,2-5 32 0,1 0 0 0,3-3-32 0,1-5 0 16,2-1 0-16,0-2 0 0,0 0-128 0,0-6 128 16,0 2-128-16,2 0 128 0,1-3-128 0,2-1-272 0,3 0 64 15,2-2 16 1,-1 1-192-16,0-1-16 0,3-1-16 0</inkml:trace>
  <inkml:trace contextRef="#ctx0" brushRef="#br1" timeOffset="9564.61">1433 9331 43311 0,'-7'0'1920'0,"2"0"384"0,1 3-1840 0,2-3-464 0,2 1 0 0,0 1 0 15,0 0-1024-15,0 3-320 0,-2 1-48 0,0 1-16 0,-2 4 624 0,-2 3 112 0,-3-2 32 0,-1 4 0 16,-3 0-832-16,-2 5-144 0,-2 2-48 0,-2-1 0 16,1 4 720-16,-1 2 144 0,-1 3 32 0,3 1 0 15,0 1 2288-15,2-3 464 0,1 3 80 0,3-2 32 0,2 1-528 16,3-4-96-16,3-3-32 0,3-3 0 0,2-6-960 15,3 0-192-15,2-1-32 0,2-5-16 0,3-3-240 0,1-2 0 16,3-3 128-16,1-2-128 0,-1-2-256 0,3-4-112 0,1-4-16 16,-1-1 0-16,0-2 128 0,-1-3 0 15,0-1 16-15,-1-1 0 0,0-1 240 16,1-3 240-16,-2-3-48 0,0 1-16 0,-1-4 336 0,0 1 64 16,-4 1 0-16,-1-1 16 0,-2-3-144 0,-2 3-48 15,1 1 0-15,-5 4 0 0,1 2-224 0,-3 2-48 0,0 2-128 16,-3 1 192-16,-1 2 0 0,1 3 0 15,-1 1 0-15,-1 2 0 0,0 4 0 0,0 0-16 0,0 3 0 16,1 3 0-16,-1 0-176 0,2 4 0 0,-1-1 0 0,2 4 0 16,-1 2 0-16,3 2 0 0,0 4 0 0,3 1 0 15,-1 0 0-15,2 4 0 0,2 4 0 0,0 1 0 16,2 2 0-16,0 3 0 0,2 0 0 0,1 1 0 16,2 1 0-16,-1-4 0 0,0-3 0 0,1-4 0 15,-1-3-256-15,0-5 80 0,2-3 16 0,1-2 0 16,-2-3-544-16,2-2-128 0,4-3 0 15,1-3-17808-15</inkml:trace>
  <inkml:trace contextRef="#ctx0" brushRef="#br1" timeOffset="10057.71">2049 9294 44223 0,'-11'3'1968'0,"2"-1"400"0,2 2-1904 0,3-1-464 0,3 2 0 16,0-3 0-16,-1 1-720 0,-1 4-240 0,-4 4-64 0,-2 0 0 15,-4 4 352-15,0-3 64 0,-1-2 16 0,-1-1 0 16,0-5-256-16,0 1-48 0,1 2-16 0,0-6 0 0,0 1 464 15,3-2 112-15,0 0 16 0,3 0 0 0,0 0 1440 0,2 0 288 16,1 0 64-16,2 0 16 0,2 4-720 0,0 1-160 0,1-1-32 0,1 2 0 16,2 1-448-16,2 2-128 0,2 1 0 0,3 0 0 15,4 2 0-15,2 0 0 0,0-2 0 16,4 1 0-16,2-1 0 0,3 0-192 16,-1-4 64-16,1 1 0 0,1-1 0 0,-4-2 0 0,-2-2 0 0,0 2 0 15,-2-2 128-15,0 3 0 0,-4 0 0 0,-1-1-128 16,-2 2 128-16,-1 0 0 0,-3 0 0 0,1 2 0 15,-1 0 192-15,-1 2 32 0,2 3 0 0,-1-1 0 16,-1 0 96-16,1 2 32 0,-1 1 0 0,-3-2 0 0,2 4-176 16,-2-1-48-16,-2 1 0 0,-2 0 0 15,-3 1-128-15,-1 1 0 0,-2-3 0 0,-2 0 0 16,-2 1 0-16,-1-3 0 0,-3 2 0 0,-1-3 0 0,-2-1 0 16,0-2 0-16,-2 0 0 0,1-1 0 0,2-3 304 15,0-5-32-15,0 4 0 0,0-5 0 0,1 0-272 0,2-5 0 16,-1-1 0-16,1 0 0 15,1-2-544-15,-1-2-112 0</inkml:trace>
  <inkml:trace contextRef="#ctx0" brushRef="#br1" timeOffset="10548.54">2346 9737 41471 0,'-3'-5'1840'0,"2"0"368"0,1 1-1760 0,3-2-448 0,1 4 0 0,3-2 0 16,0 0-688-1,4-2-208-15,6-6-64 0,8-5 0 0,4 1 656 0,2-2 128 0,-3 2 32 0,-1 0 0 16,-2 3 144-16,-3 1 0 0,-2 0 160 0,-4 2-160 0,-2 1 384 0,-3 2 0 16,-3-2-16-16,-1 2 0 15,-2 0 48-15,-3-1 16 0,-2 0 0 0,-2 2 0 16,-2-3-432-16,-2 2 128 0,-3-2-128 0,-2 0 0 16,-1-3 128-16,-2 1-128 0,-2-1 128 0,1 0-128 15,-1 2 0-15,1 1-144 0,0 5 0 0,2 1 0 0,2 4-48 16,-1 4 0-16,1 2 0 0,0 6 0 0,1 3 192 0,2 2 0 15,-1 7 128-15,2 1-128 0,0 2 320 16,1 3 0-16,4 3 0 0,-1 0 0 0,3 0-48 0,3-2-16 16,2-1 0-16,0-2 0 0,2-1-128 0,2-5-128 15,-2-2 192-15,1-4-192 0,-1 1 128 0,-1-2-128 16,-1 0 0-16,1-3 0 0,-1 0 0 0,0-1 0 16,-1 1 0-16,1-5 0 0,1 2 0 0,0-2 0 15,0-4 0-15,4 3 0 16,3-7-544-16,3 0-64 0,5-5-16 0,3-1-17600 0</inkml:trace>
  <inkml:trace contextRef="#ctx0" brushRef="#br1" timeOffset="12186.99">3258 9335 10127 0,'6'-4'896'0,"-1"2"-704"0,-1 0-192 0,-3 2 0 0,-1 0 1760 0,3-2 320 16,2 0 64-16,1-2 16 0,3 0 720 0,-2-2 128 16,-1 2 48-16,-2 2 0 0,-2-1-1200 0,-2 2-256 15,-1 1-32-15,-3 0-16 0,1 0-528 0,-2 0-128 16,0 0 0-16,0 1-16 0,1 2-80 0,1-3-16 16,1 0 0-16,2 0 0 0,0 0-144 0,2 0-16 15,1 0-16-15,1 0 0 0,1 0-160 0,0 0-16 16,1 2-16-16,0 2 0 0,0-2-416 0,1 2 0 0,-2 2 0 0,-1 2 0 15,1 0 0-15,0 5 0 0,-2 0 0 0,-1 2 0 16,0-1 192-16,-1 2-64 0,0 1 0 0,0 3 0 16,2 2-128-16,-1 0 0 15,2 4 0-15,0 2 0 0,2-2 0 0,0 2 0 16,0-2 0-16,2 1 0 0,0-2 0 0,2-2 0 0,0 2 0 0,-1-3 0 16,-1-2 0-16,0-2 0 0,-2-2 0 0,-2-4 0 15,1-1 0-15,-3 0-144 0,2-3 144 0,-2 0-208 31,2-1-288-31,0-1-48 0,1-5-16 0,1 1 0 16,0 1-848-16,3-3-160 0</inkml:trace>
  <inkml:trace contextRef="#ctx0" brushRef="#br1" timeOffset="12511.67">3822 9274 35935 0,'-5'0'3200'0,"0"-2"-2560"0,2 1-512 0,0 1-128 0,3 0 1200 0,0 0 208 16,0 1 64-16,0-1 0 0,0 2-1344 0,-1 2-128 16,1 2-272-16,-3 3 64 0,2 3 208 0,-3 6 0 15,0 6 0-15,-5 7 0 0,-1 1-144 0,-4 5 144 16,-3 8-128-16,-4 1 128 0,-4 6 0 0,-3 5 0 15,-3-1 192-15,-4 5-64 0,1 0 48 0,-5-2 16 16,3 2 0-16,1-5 0 0,-1 1-48 0,-1 3 0 16,0-3 0-16,-1-3 0 0,6-6-16 0,-1-1-128 0,-2 0 192 0,4-2-64 15,3-8-128-15,4-5 0 16,5-7-192-16,1-3 192 16,5-5-560-16,4-2 16 0</inkml:trace>
  <inkml:trace contextRef="#ctx0" brushRef="#br1" timeOffset="14035.27">4191 8506 6447 0,'0'0'576'16,"1"-2"-576"-16,0 1 0 0,2 1 0 0,-2-3 192 0,0 2-64 15,2-4 0-15,0 1-128 0,2-6 992 0,1 2 96 16,2-2 0-16,-2 0 16 0,0 1 320 0,-1 3 64 16,-1 0 16-16,0 2 0 0,-2 1-96 0,0 0-32 0,0 3 0 15,-4 0 0-15,0 0-96 0,-2 3-32 16,-2 3 0-16,-4 0 0 0,-1 1-272 0,-1 6-48 16,-3-1-16-16,-2 4 0 0,-2 0-464 0,-1 3-112 15,0-1-16-15,-1 1 0 0,3-2 208 0,1-1 48 16,1 2 0-16,-1 1 0 0,0 1-336 0,1 4-64 15,2-2-16-15,2 1 0 0,2 2 288 0,0 0 48 16,2 3 16-16,0-2 0 0,2 0-80 0,1 1-16 16,1-3 0-16,2 3 0 0,-1-1-32 0,2 0-16 0,1-2 0 15,4-2 0 1,1 0-1184-16,4 0-224 0,0-3-48 0,3-6-16 16,1 2-1376-16,2-5-272 0,1-4-48 0,0 1-16 15,0-6 64-15,2-1 16 0,0 0 0 0,-1-1-4896 0</inkml:trace>
  <inkml:trace contextRef="#ctx0" brushRef="#br1" timeOffset="14315.69">4256 8896 30399 0,'-2'2'2704'0,"-1"-2"-2160"15,1 3-544-15,2-2 0 0,1 2 2240 0,0-1 352 0,0 2 64 0,2-1 16 16,1 4-2864-16,2 3-560 0,0 2-112 0,1 0-32 15,0 1-384-15,-2-5-96 0,-2 2-16 0,1-2-13584 0</inkml:trace>
  <inkml:trace contextRef="#ctx0" brushRef="#br1" timeOffset="14502.87">4304 8582 35007 0,'-7'0'3120'0,"1"1"-2496"0,0 0-496 0,3 3-128 16,3 0 1472-16,1-2 256 0,2 2 64 0</inkml:trace>
  <inkml:trace contextRef="#ctx0" brushRef="#br1" timeOffset="15016.46">4421 8425 27647 0,'-2'-4'2448'0,"1"2"-1952"0,0 0-496 0,1 2 0 16,1 0 1232-16,0 2 160 0,1 0 16 0,-1-2 16 31,1 3-1792-31,1 3-352 0,1 0-80 0,-1 4-16 0,1 0 2304 0,0 2 464 0,-1 4 96 16,2 0 0-16,3 5-1328 0,0-1-272 0,1-1-48 0,2 3-16 15,3 0-384-15,-1 0 0 0,5 3 0 0,-1-3 0 16,3 2 0-16,-2-1 0 0,3 1 0 0,-2-2 0 15,-2 3 256-15,-1-3-16 0,-2-1-16 0,-5-1 0 16,-3 2-16-16,-5 3 0 0,-3 3 0 0,-3-2 0 0,-3 3 48 16,-2-1 16-16,-2-2 0 0,-4 5 0 15,-4 0-272-15,-2 1 0 0,-2-1 128 0,1-3-128 16,-1-2 0-16,1-3 0 0,1-1 0 0,-1-6-144 0,2-1-48 0,1-3-16 16,2-2 0-16,2-4-17840 15</inkml:trace>
  <inkml:trace contextRef="#ctx0" brushRef="#br1" timeOffset="15552.05">4653 9609 42383 0,'-4'0'3776'0,"2"-3"-3024"0,2 3-608 0,2-3-144 0,1 3 128 15,-1-3-128-15,3 0 192 0,2-4-64 0,2-2-272 16,5-1-64-16,3 0-16 0,1 2 0 0,1 1 96 0,2 1 128 0,3 2-208 16,-3 2 80-16,-3 1-128 0,0 1-32 15,-1 0 0-15,-2 1 0 16,-3 1-1056-16,-3 2-224 0,-3-1-32 0,-1-2-14816 0</inkml:trace>
  <inkml:trace contextRef="#ctx0" brushRef="#br1" timeOffset="15868.47">4427 9894 33167 0,'7'-3'2944'0,"-2"2"-2352"0,1 1-464 0,2-2-128 0,0 2 2192 0,2 0 432 15,4 0 64-15,7-3 32 0,12 2-2400 0,9 1-496 16,7-3-80-16,-2 3-32 0,-2 0 96 0,-4 3 32 16,-7-2 0-16,-5 2 0 15,-2 0-1008-15,-4 0-208 0,-6 1-32 0,-2-1-9984 16,-4 2-2000-16</inkml:trace>
  <inkml:trace contextRef="#ctx0" brushRef="#br1" timeOffset="16548.57">4799 9603 17503 0,'-4'3'1552'0,"2"-3"-1232"0,-1 0-320 0,2 0 0 0,1 0 2416 0,0 0 416 0,0 0 96 0,-1 0 16 31,1-3-3424-31,-3 3-672 0,2-2-144 0,1 2-32 0,0 0 848 0,0 0 160 0,0 0 48 0,-16-18 0 0,10 14 80 16,0 0 32-16,-2 0 0 0,0 2 0 16,-1-2 416-16,-1 4 64 0,-1-3 32 0,-1 3 0 15,-2 3 560-15,-1-2 112 0,0 2 32 0,-1 0 0 16,-1 2-832-16,-2 3-224 0,0 0 0 0,-2-1 0 0,0 2 0 16,1 0-224-16,-1-2 32 0,-1 3 0 15,2 3-192 1,1-3-16-16,4-2-16 0,4-2-10816 0</inkml:trace>
  <inkml:trace contextRef="#ctx0" brushRef="#br1" timeOffset="16915.9">5372 8970 43311 0,'1'0'3840'0,"-1"-2"-3072"0,0 2-608 0,2 2-160 0,1-2 1040 0,0 4 176 0,2 2 48 0,0 4 0 16,3 6-2432-16,0 9-496 0,0 13-80 15,-3 5-32-15,-3 6 1184 0,-3 4 224 0,-1 4 48 0,-3 3 16 16,0 6 304-16,1-2 192 0,0-10-16 0,2 8-16 16,-1 8-160-16,1-4 160 0,1-1-160 0,-2-9 160 15,3-6-160-15,-1-4 0 0,0-3 144 0,-2-2-18512 16</inkml:trace>
  <inkml:trace contextRef="#ctx0" brushRef="#br2" timeOffset="20452.64">3243 11858 36863 0,'-6'-2'3264'0,"3"2"-2608"0,1 0-528 0,2 0-128 15,2 0-1520-15,-4 0-336 0,1-2-64 0,-3 2 0 16,-1-4 1472-16,2 2 320 0,-1-2 128 0,2 1-128 0,0 3 1968 0,2-2 400 16,2 1 64-16,-1 2 32 0,3 1-1152 15,-1 2-224-15,3 5-64 0,1 0 0 16,1 4-448-16,2 6-112 0,1 3-16 0,-1 4 0 0,1 1-320 16,0 3 128-16,2 4-128 0,-3-1 0 0,0 0 128 0,-2-3-128 15,0 1 128-15,-2-3-128 0,-1 0 0 16,0-3 0-16,0 4 0 0,-2-6 0 0,1-2 0 15,-1-2 0-15,-1 0 0 0,0-5 0 16,3-2-288-16,0-3-128 0,3 1-32 0,0-6-11968 16,2 1-2384-16</inkml:trace>
  <inkml:trace contextRef="#ctx0" brushRef="#br2" timeOffset="20760.03">3804 11728 40543 0,'-4'-8'1792'0,"0"2"384"0,-1 0-1744 0,2 3-432 0,1 0 0 0,1 3 0 15,-1 0 272-15,-2 0-16 0,-4 1-16 0,-1 4 0 16,-5 7-240-16,-1 8-256 0,-2 6 48 0,-2 7 16 16,0 3 192-16,-1 8 0 0,0 6 0 0,-1 5 0 15,1 4 128-15,0 10-128 0,1 5 192 0,-2 4-192 16,1-1 400-16,-3-2-16 0,1 2-16 0,-1-4 0 15,-2-1-96-15,-2-2-16 0,0 2 0 0,-4-1 0 0,0 0-80 16,-1 2-32-16,-1-4 0 0,0-2 0 0,1-1-144 0,2-9 0 16,2-5 0-16,4-9-176 15,5-7-304 1,4-8-64-16,6-6-16 0,3-7-18320 0</inkml:trace>
  <inkml:trace contextRef="#ctx0" brushRef="#br2" timeOffset="21449.05">4180 10975 39615 0,'-3'0'3520'0,"2"0"-2816"0,1 0-560 0,0 0-144 0,0 0-272 0,0 0-96 0,-1 1-16 0,-1 1 0 15,-1 1 80-15,-1-2 16 0,0 2 0 0,-1-1 0 16,0 2 80-16,-2-1 16 15,-2 4 0-15,-1-1 0 0,-2 0-192 16,-3 1-48-16,0 5 0 0,-1 1 0 0,-1 8 752 0,-2 1 160 0,2 7 32 0,0-1 0 16,2 7 240-16,3 0 48 0,2 3 16 0,2-2 0 15,2 1-224-15,2-5-32 16,3 3-16-16,1-4 0 0,0 3-288 0,1-2-64 0,1-3-16 16,-1 2 0-16,3 1-384 0,-2 0-80 0,2-1-16 15,2-1 0-15,0 3-400 16,3-5-64-16,1 2-32 0,2-3 0 0,2-3-112 0,2-3-32 0,2-1 0 15,1-4 0-15,1-4-48 0,-2 0-16 0,2-3 0 16,0-5-13520-16</inkml:trace>
  <inkml:trace contextRef="#ctx0" brushRef="#br2" timeOffset="21746.96">4297 11572 23039 0,'-4'10'2048'0,"1"-4"-1648"0,0 1-400 0,2-2 0 0,1 2 4400 0,1-4 784 0,0 1 176 0,2 2 16 16,1 6-4352-16,0 1-896 0,3 3-128 0,0-4 0 31,-1-2-672-31,0-1-32 0,1-5-16 0,-2-1 0 0</inkml:trace>
  <inkml:trace contextRef="#ctx0" brushRef="#br2" timeOffset="21921.8">4382 11104 27647 0,'-5'0'2448'0,"-1"-3"-1952"0,-2 0-496 0,3 0 0 16,2 3 4992-16,4 0 912 0,1 0 176 0,-2 0 48 15,1 1-6832-15,0 1-1376 16,2 1-272-16,1 0-10912 0,3-1-2192 0</inkml:trace>
  <inkml:trace contextRef="#ctx0" brushRef="#br2" timeOffset="22394.73">4444 11017 42383 0,'-1'2'1872'16,"1"-2"400"-16,0 1-1824 0,1 2-448 0,2-1 0 0,0 2 0 0,1-1-320 0,2 3-144 16,3 1-48-16,3 5 0 0,3 3-80 0,1 1-32 15,0 0 0-15,-1 3 0 16,1-2 240-16,-1 2 64 0,1 2 0 15,0 2 0-15,-1 5-592 16,1 0-112-16,0 0-32 0,-2 2 0 0,-3-3 240 0,0 2 48 16,-1 3 16-16,-3-1 0 0,-2 2 752 0,-1-4 240 0,0-2 0 0,-3 1 0 15,-1 8 1168-15,-1 4 224 0,-2-6 48 0,-1-1 16 0,0-5-608 0,-3-5-128 16,0 1-32-16,0-4 0 0,-1 0-928 0,2-6 0 16,2-1-192-16,-1-6 16 0,3-1-1616 0,-1-1-320 0</inkml:trace>
  <inkml:trace contextRef="#ctx0" brushRef="#br2" timeOffset="22998.64">4852 12008 35935 0,'-1'4'3200'0,"0"-4"-2560"0,0 0-512 0,1 0-128 0,1 0 1648 0,2-2 304 0,2 0 64 0,3 0 16 32,3-2-2032-32,5 1-416 0,4-4-80 0,2 2-16 0,0 2 256 0,1-3 32 0,-1 2 16 0,-1 0 0 15,-4 2-208 1,-2-2-32-16,-4 1-16 0,-1 3-17152 0</inkml:trace>
  <inkml:trace contextRef="#ctx0" brushRef="#br2" timeOffset="23248.53">4717 12284 35007 0,'-2'6'3120'0,"-1"-3"-2496"15,2-2-496-15,1 2-128 0,3-1 1968 0,-1-2 368 16,3 1 80-16,1 2 16 0,5-1-2256 0,6-1-448 16,4 2-96-16,2-6-16 0,2 2 256 0,2-5 128 15,1 0-160-15,2-3 160 16,3 2-832-16,0-2-64 0,-2-1 0 0,-1 2-16912 0</inkml:trace>
  <inkml:trace contextRef="#ctx0" brushRef="#br2" timeOffset="23724.83">5487 11699 10127 0,'-13'6'896'0,"2"-3"-704"0,-1 1-192 0,3-2 0 0,3 2 6976 16,2 2 1344-16,-1 1 288 0,-5 5 48 15,-6 7-8320-15,-2 7-1664 0,-3 8-336 0,2 2-64 16,3 2 1152-16,4 1 240 0,3 1 32 0,3 3 16 0,2-1 1152 0,3 4 224 16,2-4 64-16,0 1 0 0,2-1-272 0,1-4-48 15,1-4-16-15,1-2 0 0,2-3-368 0,2-4-64 0,1-2 0 16,2-1-16-16,3-1-224 15,0-5-144-15,2 0 192 0,1-6-192 0,2 0 0 0,3-1 0 16,1-7 0-16,3 0 0 0,-2-4 0 0,-2-3 0 16,-3 2 0-16,-1-5-144 0,1-3 144 0,1-2 0 0,1-4 160 15,-1-5-160-15,-1-3 176 0,-2-3-176 16,-3-3 192-16,-3-3-192 0,-3-2 400 0,-5-3-16 0,-1 2-16 16,-3-5 0-16,-3-7-48 0,-2-4-16 0,-2-2 0 15,-2 4 0-15,1 9-144 0,-3 8-32 0,-2 0 0 16,-3 8 0-16,0 4 128 0,-4 0 32 0,-3-3 0 15,-3 5 0-15,3 2-512 0,-4 2-96 0,-1 1-32 16,1 1 0-16,2 2-448 0,2 0-96 0,1-5 0 16,-1 5-16-16,0-1 160 15,-1-2 48-15</inkml:trace>
  <inkml:trace contextRef="#ctx0" brushRef="#br2" timeOffset="24669.05">827 11872 43311 0,'5'-6'3840'0,"1"0"-3072"0,2 2-608 0,-3 2-160 0,0-2-4176 16,2-2-880-16,7-4-160 0,5-5-32 16,6-5 2864-16,-3 2 576 0,-3 2 112 0,-7 3 32 0,-4 7 1024 0,-6 0 192 0,-2 2 64 0,-3 2 0 0,-2-1 3136 15,-3 2 640-15,0 1 128 0,-4-2 32 0,3-2-880 0,-4 0-176 16,2-1-48-16,-3-1 0 0,3 0-1536 0,-1-1-304 16,0-2-64-16,2-1-16 15,0 0-272-15,1-2-48 0,0 2-16 0,3 1 0 16,1 5-400-16,2 2-96 0,-1 4-16 0,-1 5 0 15,-1 3 32-15,-4 4 0 0,-1 9 0 0,-3 5 0 16,-1 4 288-16,-1 7 0 0,1-2 0 0,1-1 0 16,1-2 176-16,-2 5 80 0,-1 4 32 0,0 4 0 0,3 7-288 15,4-1 0-15,3-2 128 0,5 0-128 0,6-4 224 0,3-3-16 16,5-5 0-16,-2-8 0 0,0-8 0 16,4 2 0-16,2-5 0 0,3-2 0 0,0-3-208 15,2-5 0-15,0 0 0 0,3-4 0 16,-1-2-624-16,2-6-112 0</inkml:trace>
  <inkml:trace contextRef="#ctx0" brushRef="#br2" timeOffset="25256.82">1391 11762 43311 0,'-9'4'1920'0,"3"-1"384"0,1 0-1840 16,2 1-464-16,3-2 0 0,-2 1 0 0,1 1-2112 15,0 2-528-15,-3 6-112 0,-1 2 0 0,0 7 2464 0,-1 1 496 0,0 3 112 0,-1 1 0 16,-1-2-112-16,1 5-16 0,-4 1-16 0,-1 3 0 0,1-1-176 0,-1 3 0 15,2-3 0-15,1-4 0 16,1 1 640-16,2-4 112 0,-1 0 16 0,5-3 0 16,2-3-224-16,1-5-32 0,4-3-16 0,2-5 0 0,3-2-336 0,2-3-160 15,2-1 160-15,2-5-160 0,5-1 0 0,0-6-288 16,2 2 32-16,-1-5 16 0,1-4 48 0,0 0 0 16,0-4 0-16,-2-1 0 0,-1 1 192 0,-1-1 208 15,-5 0-32-15,1 2-16 0,-2-3 352 0,-2 3 64 0,-1 0 0 16,0-1 16-16,-3-1-112 15,0-2-32-15,-2 1 0 0,0-1 0 0,-2 5-272 0,-2 2-176 16,1 3 192-16,-2 3-192 0,0 4 0 16,-1 0-144-16,0 4-16 0,-1-1 0 0,-1 4 160 0,1 2 0 15,-1-3 128-15,1 3-128 0,0 0 240 0,1 0-32 0,-1 3 0 16,-2-1 0-16,1-1 112 0,-1 4 32 16,0 2 0-16,0 0 0 0,0 3-176 0,2 2-48 0,1 3 0 15,1 1 0-15,1 4-128 0,3 1 0 16,2 1 0-16,1 1 0 0,2 3 144 0,3-4 0 0,1 2 0 15,0 1 0-15,0-5 64 0,1 5 16 0,3-2 0 0,0 2 0 16,0-4-224-16,-1-1 128 0,0-2-128 16,-1-2 0-16,0-2-224 0,-3 1-144 0,-1-5-16 0,-1-2-16 15,-1-1-304-15,-3-4-64 0,-2 1-16 0,-2-2 0 32,1-2-384-32,-3 2-80 0,0-4-16 0,0 2-16368 0</inkml:trace>
  <inkml:trace contextRef="#ctx0" brushRef="#br2" timeOffset="25749.2">2111 11692 30399 0,'-3'-6'2704'0,"1"-1"-2160"0,-1 3-544 0,3 0 0 0,2 4 3024 0,-1-3 496 0,1 2 112 16,2 1 16-1,0-4-3920-15,1-1-784 0,1 4-160 0,-2-1-16 16,-2 2 272-16,-1 2 48 0,-2 2 16 0,-4 2 0 16,-2 4-320-16,-4 0-64 0,-4 8-16 0,-3 1 0 0,-3 1 1632 0,0 2 336 0,2-1 64 0,-1 1 16 15,2-6 784-15,4 0 176 0,1-1 16 16,3-4 16-16,3 1-704 0,2-5-144 0,1 2-16 15,3-3-16-15,2-2-384 0,2-1-80 0,0 0-16 0,2-1 0 16,4 2-384-16,2-4 0 0,4 0-224 0,1 0 80 16,3-3-240-1,-1 2-64-15,2 1 0 0,-3 0 0 0,-1 0 192 0,-2 4 16 0,-3-2 16 16,-1 3 0-16,-1 2 224 0,-1 1 0 0,1 2 0 16,-2-1 0-16,0-2 0 0,-2 2 0 0,1 1 0 0,0 2 160 15,0 4 208-15,2-1 32 0,-2 1 16 0,-1-2 0 16,0-2-208-16,-2 0-32 0,0 1-16 15,-2-3 0-15,0 2-160 0,-2 0 0 0,-3 2 0 0,-3 1 128 0,-1 1-128 16,-3-3 192-16,-2 2-192 0,-2 1 192 0,-1 0-192 16,-3 1 0-16,-1-1 0 0,-1 0 0 15,-1 1-544 1,0-7 16-16,1 0 0 0,2-6 0 0,2 0-832 0,2-4-176 0,3 0-16 0,1 0-15744 16</inkml:trace>
  <inkml:trace contextRef="#ctx0" brushRef="#br2" timeOffset="26182.38">2485 12057 46079 0,'2'-4'4096'16,"0"0"-3280"-16,1 2-656 0,0 2-160 0,1 0-512 0,1-3-128 0,4 0-16 0,2-1-16 15,5-2 160-15,1-3 16 0,0 2 16 0,1 0 0 0,-1-1 480 0,-1 0-144 0,2 0 144 0,-4-2 0 32,1 1-448-32,1-3 0 0,5-2 0 0,4-6 0 15,3 2-608-15,0-4-128 0,-1 3-32 0,-2 0 0 16,-2 3 352-16,-2 0 64 0,-2 0 16 0,-2 0 0 0,-1 1 1984 0,-1 0 400 0,-4 4 64 0,-2-1 32 16,-3 2-816-16,-4 1-176 0,0 1-16 0,-4 3-16 15,0-1-528-15,-4 1-144 0,-5 1 0 0,-4 0 0 16,0 2-688-1,-5-1-208-15,-8 2-32 0,-5 2-16 0,1 4-224 16,-2-1-48-16,-5 5-16 0,2-2 0 0,0 3 1232 0,3 2 0 0,3 3 208 0,3 4-16 16,6 1 768-16,4 2 128 0,3 0 48 0,1 3 0 0,3 1-256 0,1 5-48 15,3 1-16-15,-2 2 0 16,0 5-624-16,2 2-192 0,1 2 128 0,1-1-128 0,2 0 0 16,3-1 0-16,4-2 0 0,2-4 0 0,5-3 0 0,3-3 0 15,3-1 0-15,2-2 0 0,1-5-128 16,3 2 128-16,3 2-208 0,0-6 80 15,1-7-688-15,-2-2-128 0,0-4-16 0,1-2-16352 0</inkml:trace>
  <inkml:trace contextRef="#ctx0" brushRef="#br2" timeOffset="26775.16">1575 12028 13823 0,'-7'6'1216'0,"2"-3"-960"0,1-2-256 16,2-1 0-16,2 0 4736 0,1 0 912 0,0 3 176 0,1-3 48 0,0 0-7280 0,-1 0-1472 15,2 0-272-15,-2 0-64 0,0 2 2256 0,0-2 464 0,-1 0 96 0,0 0 16 0,0 0 1536 0,0 0 304 16,0 0 64-16,0 0 16 0,0 0 528 0,-23-9 112 16,18 7 32-16,-1-2 0 0,0 0-864 0,-1 1-192 15,2-3-16-15,1-3-16 0,1 2-432 0,1-6-96 16,2 2-16-16,0-3 0 0,1-2-160 0,0 0-32 16,3-2-16-16,-2-2 0 0,1 1-368 0,-2 1 128 15,0-2-128-15,-1 2 0 0,1 1 0 0,-2-1 0 16,0-3 0-16,-3 1 0 0,1 2 0 0,-2 1 0 15,0 5 0-15,-2 2 0 0,1 4 0 0,-2-3 0 16,-4 4 0-16,0 3-128 0,-3-1 128 0,-1 2 0 0,-1 2 0 16,1 2 0-16,2-3 160 0,1 2-32 0,0 0-128 0,1 1 192 15,2 2-192-15,3-1 0 0,0 2 0 0,2 0 0 16,3 4 0-16,1 3 0 0,0 5-192 0,1 1 192 16,1 3-544-16,-1-2 0 15,2 2 0-15,-1 0-17984 0</inkml:trace>
  <inkml:trace contextRef="#ctx0" brushRef="#br1" timeOffset="33760.06">6535 9319 15663 0,'-2'0'1392'0,"0"0"-1120"0,2 0-272 0,-1 0 0 15,1 0 1664-15,0 0 288 16,-1 2 48-16,0-2 16 0,0 2 352 0,-1 0 64 0,1 2 0 16,1-4 16-16,0 0-1040 0,0 0-224 0,10 18-32 15,0-12-16-15,2 3-848 0,4-3-160 0,7 4-128 0,1-4 144 16,2-2-288-16,1 0-64 0,2-1-16 0,-2-1 0 15,-2-2-32-15,0 1 0 0,3 1 0 0,-1-4 0 16,3-2 16-16,-2-2 0 16,0 2 0-16,-4-2 0 0,0 1 240 0,-2 2 0 0,-2 1 0 0,-2 0-144 15,-2 2 144-15,-1-3 0 0,-2 3 0 0,-2 3 0 16,-1-3-1680 0,-3 0-256-16</inkml:trace>
  <inkml:trace contextRef="#ctx0" brushRef="#br1" timeOffset="35073.1">7966 8595 20271 0,'2'-3'1792'0,"0"-1"-1424"15,-1 0-368-15,0 2 0 0,0-1 2112 0,-1 2 336 16,2 1 80-16,-1-2 16 0,1-2-1520 16,-1-2-320-16,2 0-48 0,-3-1-16 0,0 4-320 0,-3-4-64 15,0 3 0-15,-3 0-16 0,-3-2-240 0,-1 3 176 16,-2 2-176-16,-4-2 160 0,-5 2-160 0,-3 2 0 16,2 2 0-16,-3-3-176 0,-2 4 592 0,-2-1 112 15,1 2 32-15,-2-1 0 0,-1 2 368 0,-1-2 80 16,0 5 16-16,2-3 0 0,6 0-384 0,-1 0-80 15,3-1-16-15,2 1 0 0,3 0-352 0,2 1-64 16,2-2 0-16,4-2-128 16,2 0 0-16,2 0 0 0,2-1 0 0,1 0 0 0,1 1 0 0,0-2 0 15,1 1 0-15,0 1 0 0,1 1 0 0,-1 2 0 16,0 0 0-16,0 1 0 0,1 2 0 0,-1 3 0 0,0 2 0 16,0 4 0-16,0 7 0 0,2 1 128 0,0 0 0 15,2 3-128-15,0 1 128 0,-1-1-128 0,3 3 0 16,1 3 0-16,0 2 0 0,-1-1 0 0,3 3 128 0,-2-3-128 15,2 2 0-15,0 2 160 0,2-2-160 0,-1 1 128 0,-2-8 0 16,1 7-128-16,1 9 192 0,-1 1-64 0,-2 2-128 16,-3 0 0-16,-3-1 144 0,-2 1-144 0,-3 3 0 15,-1-2 0-15,0 1 0 0,-2-6 0 16,-1-4 0-16,0 1 0 0,-4-1 0 0,1-5 0 16,-1 2 208-16,0 1-16 0,0 1-16 0,3-6 0 15,0-7-16-15,1-2 0 0,2-3 0 0,1-4 0 0,0 0 144 16,2-4 16-16,0-5 16 0,1-1 0 0,0 0-336 0,2-3 144 15,0-2-144-15,0-2 0 0,2 2 128 16,-1 0-128-16,1-2 0 0,0 2 0 0,0-1 0 0,1-2 0 16,0 4 0-16,0-2-192 0,2 1 192 15,0 5 0-15,3-3 0 0,2 4 0 0,3 2 0 0,1 1 0 16,6 0 0-16,2 0 0 0,4 0 0 16,2-2 0-16,-4-1 0 0,5-4 0 0,4-2 0 0,2 2-144 15,-3-3 144-15,3 0 0 0,5 0 0 0,0 1 0 16,-3-1 0-16,-8-3 176 0,-6 3-176 0,2-3-176 15,2 4 48-15,0-7 0 16,-1 2-672-16,-4-2-128 0</inkml:trace>
  <inkml:trace contextRef="#ctx0" brushRef="#br1" timeOffset="38486.04">9870 8907 35007 0,'0'0'3120'0,"1"4"-2496"0,1-2-496 0,0-2-128 32,1 4-1600-32,0-4-352 0,1 4-64 0,2 4-16 0,2 0 1200 15,-1 4 224-15,0 3 48 0,-3-3 16 0,-3 4 752 0,-3 0 160 0,-1 3 16 0,-4 3 16 16,-2 4 1008-16,-2 3 208 0,-1 2 48 0,-3 4 0 0,0 6-304 0,0 0-48 16,-1 6-16-16,0 1 0 0,3-4-752 15,-2 1-160-15,0 5-16 0,3-3-16 0,-1-3-112 16,3-2-32-16,0 2 0 0,2-4 0 0,0-4-208 15,1-1 128-15,-1-3-128 0,1-4 0 0,0 0 0 16,-1-5 0-16,-2-1-176 0,2-3 176 16,-1-3-928-16,0-4-64 0,1 1-16 0,0-7 0 15,2 0-1680-15,2-3-320 0</inkml:trace>
  <inkml:trace contextRef="#ctx0" brushRef="#br1" timeOffset="38955.21">10286 9496 41471 0,'-16'0'1840'0,"3"0"368"0,2 2-1760 0,5-2-448 0,2 1 0 0,3 2 0 16,-2-3 0-16,-1 4 0 0,-4 0 0 0,-2 6 0 16,-1 0-512-1,0 4-96-15,1 1-16 0,0 3 0 0,2 2-224 0,-1-4-48 0,1 3-16 0,1-3 0 0,0 2 416 0,0-2 96 16,0 0 16-16,1 1 0 16,2-3 384-16,2 2 0 0,0-3 0 0,1-1 0 0,2-2 0 0,3-3 128 15,1 2-128-15,2-6 176 0,3 0 192 16,1-3 32-16,4 0 16 0,3-6 0 0,1 0 16 0,1-1 0 15,1-2 0-15,-1-1 0 0,-3-2-96 0,2 2-16 16,-2-3 0-16,0 1 0 0,1-4-320 16,-3 0 0-16,1 0 0 0,-4-3-128 15,-1 3-352-15,-3-2-64 0,-1 2-16 0,-2-3 0 16,-3 0 352-16,0 1 64 0,-2 1 16 0,-3-6 0 0,1 6 512 0,-3 0 128 16,-1 1 0-16,-2 1 16 0,0 2 80 0,-2 4 16 15,-1 2 0-15,-3 4 0 0,0 3-400 0,-2 3-80 16,5-3-16-16,-2 4 0 0,-2 5-320 0,-3-2-64 0,1 4 0 15,0-1-16 1,-1 3-1184-16,1-4-224 0,2 4-48 0,2-1-14304 0</inkml:trace>
  <inkml:trace contextRef="#ctx0" brushRef="#br1" timeOffset="39625.78">10935 9533 14735 0,'-1'-3'1312'16,"-1"3"-1056"-16,2 0-256 0,0 0 0 0,0 0 2752 0,-1-2 512 0,0 1 80 0,-2 1 32 0,0-3-1040 0,-3-1-208 15,-2 4-32-15,-2-2-16 0,-1 2-736 16,-1-3-128-16,-2 2-48 0,1 1 0 0,-1 0-720 0,-1 1-128 16,1 2-48-16,0-1 0 0,-1 5-144 0,0-1-128 15,-1 4 192-15,-1 0-192 0,2 6 0 0,-1-2 0 16,-2 4 0-16,1 3-144 0,0 4 144 0,1 0 0 16,2 1 0-16,4 2 0 0,1-2 0 0,6-2 0 15,2 0 0-15,2-3 0 0,2-5-272 0,4 3 16 0,1-6 16 16,1-1 0-1,1-3-656-15,0 1-128 0,2-6-16 0,0-2-16 16,0-1-144-16,-1-2-16 0,-1-1-16 0,0-2 0 0,1-2 768 0,-3-3 144 16,1 3 48-16,-2-4 0 0,3-2 1440 0,1-2 304 0,2-2 48 0,-1 1 16 15,2-3-256-15,1-2-32 0,1-2-16 16,0-1 0-16,2 1-816 0,0 1-160 0,-4 4-48 16,1 4 0-16,-2 5-208 0,-1 0-240 0,-3 6 48 0,-2 2 16 15,-3 0-144-15,-3 2-48 0,0 2 0 0,-1 2 0 16,-1-2 368-16,-1 2 0 0,0-2 0 0,-1 2 0 15,-1 3 0-15,-2 1 240 0,0-1-48 0,-2 4 0 16,1-5 192-16,-1 5 48 0,1 0 0 0,1 2 0 16,-1 1-240-16,4-3-64 0,2 3 0 0,-1 0 0 0,5 4-128 15,-1 2 0-15,3 3 0 0,0-3 0 16,1 4 0-16,1-1 0 0,-1 1 0 0,0 2 0 0,0 3-176 0,-1 1-64 16,-1 1-16-16,-2-3 0 0,-1 1 256 0,-2-5-192 15,-1-1 192-15,-2 0-192 0,-2-3 192 16,-2-4 0-16,0 2 192 0,-2-6-192 0,0 1 320 0,-4-3-64 15,1 0 0-15,-1-4 0 0,4 0-96 0,-2 0-32 16,-4-2 0-16,-4 3 0 0,-3-3-128 0,-2 0 0 16,-2 0 0-16,-3 0 0 0,-2 1 0 0,-7-4-320 15,0 1 48-15,-3-2-11872 16,0 2-2368-16</inkml:trace>
  <inkml:trace contextRef="#ctx0" brushRef="#br1" timeOffset="40266.06">11562 9388 31327 0,'-9'3'2784'0,"3"-3"-2224"0,3 0-560 0,3 0 0 0,2 0-1152 15,-2 1-320-15,-3 1-80 0,-3-1-16 16,1 1 192-16,-1-1 32 0,2 1 16 0,3-2 0 0,1 4 1168 0,1-1 160 0,4-2 176 0,0 4-48 16,4-1 544-16,-2 2 96 0,3 0 32 0,-1 0 0 15,1 0 1600-15,-2 4 320 0,0 0 64 0,-1-1 16 16,-1 4-896-16,0 2-176 0,2-3-48 0,-3 6 0 15,1-6-912-15,0 4-192 0,0 3-48 0,2-1 0 16,-2 5-368-16,-1-1-160 0,0 0 128 0,-1 0-128 16,-1 1 0-16,1 1 0 0,0-1 0 0,-1-5 0 0,4 1 0 15,-1-3 0-15,0-4-160 0,1-2 160 0,1-3-384 0,0-2 0 16,1-1 16-16,0-4-11904 16,-1 0-2384-16</inkml:trace>
  <inkml:trace contextRef="#ctx0" brushRef="#br1" timeOffset="40545.78">12253 9350 15663 0,'-5'3'1392'0,"-1"0"-1120"0,0-3-272 0,2 1 0 0,3 2 5824 0,-1-1 1088 16,1-1 240-16,-1 4 32 0,-3 5-5984 0,-3 4-1200 0,0 7-256 0,-3 1-32 31,-2 2-160-31,-3 4-16 0,-4 5-16 0,-2 6 0 16,-5 5-48-16,-5 7-16 0,-3 3 0 0,-4 2 0 0,0-3 544 0,-2-1 0 15,-1 1 0-15,-3 2 0 0,-1 0 560 0,-1-4 112 16,1 1 32-16,2-3 0 0,4-7 0 0,3-1 0 0,4 0 0 16,3-3 0-16,3 1-416 0,3-5-80 0,4 0-16 0,6-6 0 31,0 1-544-31,3-3-112 0,5-2-32 0,2-4-11856 0,4-4-2368 0</inkml:trace>
  <inkml:trace contextRef="#ctx0" brushRef="#br1" timeOffset="41229.75">11687 9128 29487 0,'0'0'2624'0,"0"0"-2112"0,0 0-512 0,0 0 0 0,1 0 2272 0,0-2 352 0,2 2 64 16,2 0 0-16,2-4-2160 0,2 2-528 0,2-4 0 0,1-2 0 0,2 2 0 16,2-5 0-16,1 0 0 0,0-2 0 0,2 1 0 0,-2-4 0 15,3 0 192-15,-3 0-64 0,2 1 32 16,-4-1 16-16,-2 0 0 0,-3 3 0 0,-2 1 64 0,-2 2 16 15,-2 1 0-15,-2 3 0 16,-2 3 96-16,0-1 32 0,-1 4 0 0,0 0 0 0,-2-3-112 16,2 3-16-16,-2 0 0 0,3 0 0 15,0 3-256-15,0-3 0 0,0 0 0 0,0 0 0 0,0 0 0 0,0 0-144 16,0 0 16-16,0 0 0 0,24-6-64 0,-18 3-16 16,-1 3 0-16,0 3 0 0,0 3 208 0,-1 0 0 15,-1 6 0-15,0 4 0 0,-2 2 0 0,-2 3 0 16,0 1 128-16,-3 0-128 0,-1 3 0 0,-1 1 0 0,0-1 0 15,1-2-192-15,1-2 192 0,0-1 0 0,3-1 0 16,1-7 0-16,1 0-320 0,2-4 16 0,3-2 16 16,0-1-11968-1,4-4-2400-15</inkml:trace>
  <inkml:trace contextRef="#ctx0" brushRef="#br1" timeOffset="43231.75">12686 8291 35007 0,'-3'0'3120'0,"2"0"-2496"0,1 0-496 0,0 0-128 0,1 0 0 0,-1 0 0 0,0 0 0 0,0 0 0 16,0 0-1600-16,0 0-400 0,2 3-80 15,-2-3-16-15,0 0-864 0,0 0-176 0,0 0-48 0,0 26 0 16,-2-18 1456-16,0 2 304 0,-2-2 48 0,0 3 16 0,-1-1 2432 0,1 0 480 0,-1-1 112 0,0 4 0 15,0-3 944-15,0 2 176 16,1-3 32-16,-1 3 16 0,1-5-1264 0,-1 6-256 16,-1-1-48-16,0 4-16 0,-3 3-832 0,1 3-160 15,-2-2-48-15,-1 1 0 0,1-1-208 16,0 2 0-16,0 3 0 0,0-3 0 16,4-2 0-16,2-2 0 0,2-3 0 0,3-4 0 0,3 2 0 0,3-5 0 0,3-2 0 15,2-2 0-15,1 2 0 0,2-2 192 0,-2-1-48 0,3-1-16 16,0 2-128-16,-1-1 128 0,-1 1-128 15,-1 1 128 1,1 5-608-16,2-1-128 0,-2-2-32 0,-1 2 0 0,1 1-1520 16,-2-4-304-16,2 0-64 0,2-2-16 0,-1-1-688 15,0-3-144-15</inkml:trace>
  <inkml:trace contextRef="#ctx0" brushRef="#br1" timeOffset="43599.63">12971 8623 24879 0,'-1'3'2208'0,"0"-3"-1760"0,-2 3-448 0,2 1 0 0,1-2 2816 0,0 2 464 0,0-2 112 0,0 3 0 15,-1 4-2272-15,1 3-464 0,0 1-80 16,1 3-32-16,2 0-960 15,-1 0-192-15,1-4-32 0,-1 0-16 0,1-4-1200 16,-1 1-256-16,1 0-32 0,-2 1-16 0,0 1-272 0,-1-3-64 0,1 1-16 16,-1-3-7856-16</inkml:trace>
  <inkml:trace contextRef="#ctx0" brushRef="#br1" timeOffset="43798.71">12924 8367 30399 0,'-1'0'2704'0,"1"1"-2160"0,3 1-544 0,-1 1 0 0,1-2-224 15,-2 2-160-15,1 0-16 0,2 3-16 16,1 3-2976-16,-1 3-608 0,-1 0-112 0</inkml:trace>
  <inkml:trace contextRef="#ctx0" brushRef="#br1" timeOffset="44395.52">13002 8140 21183 0,'-5'3'1888'0,"2"-3"-1504"0,0 2-384 0,2-2 0 16,1 0 0-16,-1 2-160 0,-2 0 16 0,-2 2 0 0,0 1-96 0,-1 2-16 16,2 2 0-16,1-3 0 0,2 4 832 0,1-4 144 15,1 4 48-15,1-4 0 0,3 0 688 0,0 2 144 16,3 0 16-16,0 1 16 0,3 1 96 0,0 0 32 16,2 0 0-16,0 2 0 0,2 0-848 0,1 1-160 15,-1 0-48-15,1 0 0 0,2 2-352 0,-2-2-80 16,0 2-16-16,0 2 0 0,1 4-256 0,-2-1 160 15,-1 2-160-15,-3 1 128 0,-1-1-128 0,-2 3 0 0,1 1-192 0,-3 1 192 32,1-2-576-32,-3 3 16 0,-1-2 0 0,-3 2 0 0,-3 1 368 15,-3 2 192-15,-3 1-192 0,-1-2 192 0,-2-2-416 0,-2-1 32 0,2-2 0 16,-3-2 0 0,0 0-336-16,3-2-64 0,1-4-16 0,1-2 0 15,3-2-848-15,-1-1-160 0</inkml:trace>
  <inkml:trace contextRef="#ctx0" brushRef="#br1" timeOffset="46132.83">15040 9214 43311 0,'-7'-3'3840'0,"2"0"-3072"0,2 0-608 0,3 3-160 16,0 0-320-16,-1 0-112 0,-1 0-16 0,-5 0 0 15,1-2 16-15,0 0 0 0,1 6 0 0,1 2 0 16,3 4-144-16,0 6-16 0,2 2-16 0,2 5 0 15,-1 4 256-15,2 3 48 0,1 5 16 0,-2-1 0 0,1-9 464 16,0 10 80-16,-2 9 32 0,1 7 0 0,-1 3 256 0,-3-3 48 16,0-4 16-16,-3-4 0 0,0-5-320 15,-2-2-64-15,1-1-16 0,-1-2 0 0,0-4-208 16,0-3-128-16,2-4 128 0,0-3-12160 16,1-6-2304-16</inkml:trace>
  <inkml:trace contextRef="#ctx0" brushRef="#br1" timeOffset="46384.6">14575 9601 41471 0,'-7'-1'3680'0,"2"-2"-2944"15,4 1-592-15,2 0-144 0,1 2 640 0,1 0 80 0,1-3 32 0,-1 0 0 31,6 1-992-31,2 0-192 0,8 2-32 0,4 0-16 0,8 2 480 0,5 0 0 0,3 1 0 0,3-3 0 16,3 3 0-16,-1-3 0 0,3 2 0 0,2-2 0 16,-1 0 0-16,-2-2 0 0,-2 4 128 0,-3-2-128 15,-3 2 0-15,-2 1 0 0,-1 3-160 0,-4-3 160 16,-3 1-368-16,-2 1 48 0,0-1 16 0,-2 2-12064 16,-1 0-2416-16</inkml:trace>
  <inkml:trace contextRef="#ctx0" brushRef="#br1" timeOffset="49639.24">18384 8942 35935 0,'-6'5'3200'0,"1"1"-2560"0,2 0-512 0,2-1-128 16,1 1 416-16,-1 0 64 0,-3 8 16 0,-2 11 0 0,-2 3-496 0,1 8 0 15,0 2 0-15,2 2 0 0,0-2 320 0,2 0 192 16,2 0 16-16,1-4 16 0,-1-2-208 0,1 3-32 0,1-3-16 15,0 3 0-15,-1 2-144 0,0 2-16 16,0 5-128-16,-2-2 192 0,-1 4-192 0,0-7 128 0,-4 2-128 16,0 0 0-16,-2-4 0 0,-1-1 0 0,1-2 0 0,-1-3 0 15,1-2 0 1,2-3 0-16,4-8 0 0,3-4-12208 16,4-3-2336-16</inkml:trace>
  <inkml:trace contextRef="#ctx0" brushRef="#br1" timeOffset="50250.95">18920 9536 34095 0,'-4'-3'1504'0,"0"0"320"0,0 1-1456 0,2 1-368 0,0 1 0 0,1 0 0 0,-1 0 0 0,-2 1 144 0,-2 1-144 16,-4 1 0-16,-4 2 240 0,-1 3-64 0,-1 5-16 0,-1 0 0 0,0 5-160 0,-2 1-224 0,2 4 48 0,0-1 16 31,3-1-288-31,2-1-48 0,2-2-16 0,4 1 0 0,2-2 512 0,3-1 0 16,3-1 0-16,3-5 0 0,2 2 688 0,2-3 16 0,1-2 16 0,2 2 0 16,1-3-352-16,0-2-80 15,2-2-16-15,2-2 0 0,2 0-272 0,2-2 0 16,0-1 128-16,0 0-128 15,-1-3-400-15,2-2-144 0,3-3-32 0,0-3 0 0,-2 0 336 16,1-2 64-16,-3-1 16 0,-2-2 0 0,1 0 944 0,-3 3 192 0,-3 0 48 16,-2-3 0-16,2-2-192 0,-3 2-16 0,-2 0-16 15,-2-1 0-15,-2 2-400 0,-2 2-80 0,-2 3 0 16,-1-3-16-16,-3 1-80 0,-2 2-16 0,2 0 0 16,-2-1 0-16,0 2-208 0,-1 1 0 0,0 1 128 15,-3 3-128-15,0-2 0 0,1 3-128 0,-2 2 128 0,0 1-208 16,1 4-256-1,-1 1-48-15,2-2-16 0,-4 4 0 0,1 2-112 16,-1 1 0-16,1-1-16 0,0 1 0 16,-2 4-512-16,1-3-112 0,1 4 0 0,1-3-16 0,1-2-528 15,1 2-96-15,0 1-32 0,0-4 0 0,-1 0-160 16,1 0-16-16,2 0-16 0,0 1-7200 0</inkml:trace>
  <inkml:trace contextRef="#ctx0" brushRef="#br1" timeOffset="52808.71">19764 9398 24879 0,'1'-4'2208'16,"0"1"-1760"-16,1 3-448 0,-2-3 0 0,1-1 1216 0,-1 4 176 0,2-2 16 15,-1-4 16-15,2 0-608 0,-2-1-128 0,0 1-32 16,-1 2 0-16,-2 1 464 0,-1 0 96 16,1 1 0-16,0 1 16 0,-2-2-896 0,0 2-176 15,0 0-32-15,-2-1-128 0,0-1 0 0,-3 0 0 16,1 1 0-16,-3 4 0 0,-3 1 0 0,-2 0 160 0,-3 4-32 16,-2 0 0-16,-2 5 224 0,-2 1 32 15,0 2 16-15,-1 2 0 0,-1 5-272 0,1 0-128 0,4-1 128 16,-3 5-128-16,1 5 0 0,1-2 0 0,2-1 0 0,4 3 0 15,2-2 0-15,4-4 0 0,5 0 0 0,2-3 0 16,4-4 0-16,4-3 0 0,1 1 0 0,3-6-176 16,1-2 176-16,2-2-192 0,4-2 192 0,0-1-192 0,2-6 32 15,2-1 0-15,0-2 0 0,0-2 0 16,2 0-128-16,-2-3-32 0,-2 4 0 0,-1-3 0 0,3-3 80 16,-3 3 16-16,-3-1 0 0,1 0 0 0,1-1 352 15,-3-4 80-15,2-2 16 0,-3 1 0 0,-1 1 400 0,0 1 80 16,-2-1 0-16,1 0 16 0,-2-2-320 15,2-2-64-15,0 1-16 0,-2 3 0 16,0 4-192-16,-2-1-128 0,2 4 128 0,-4 0-128 0,0 5 0 16,-1 0 0-16,-2 4 0 0,1 0 0 0,-1 0-224 0,0 4-16 15,-1 0 0-15,-1 6 0 0,-2 1 48 16,0 2 0-16,2 0 0 0,-2-1 0 0,2 7 192 16,-1 1 0-16,1-1 144 0,2 4-144 0,1 0 0 0,3 6 0 15,2-1 0-15,1 5 0 0,3 2 0 16,1 0 0-16,0-2 0 0,2-1 0 0,2 0 0 0,-2 0 0 15,1 2 0-15,-3 0 0 0,-2-1 0 16,-6-1 0-16,-3 2 0 0,-5-1 0 0,-3 4 400 0,-3-3-16 16,-3 5 0-16,-3-2 0 0,-1-5-384 0,-1-1-192 15,-2-2 0-15,-4 0 16 0,0-2 176 0,-2-1 128 16,-4 0-128-16,3 1 176 0,-1-5-32 0,-7 2 0 0,-8 7 0 0,-9 1 0 16,-1-1 32-16,1-5 0 0,-2 1 0 0,1-5 0 15,4-3 32-15,4-3 16 0,4-5 0 0,6-6 0 16,4-5-368-16,7-6-80 0,4-4-16 15,8-9-18384-15</inkml:trace>
  <inkml:trace contextRef="#ctx0" brushRef="#br1" timeOffset="57333.33">21217 8860 31327 0,'-1'-4'2784'0,"1"2"-2224"0,0-1-560 0,0 2 0 0,1 1 704 0,-1 0 16 16,-1-2 16-16,-1-2 0 0,1 1 224 0,-1 3 64 16,-2 4 0-16,4-4 0 0,0 0-448 0,-10 25-96 15,6-9-16-15,2 5 0 16,1 1-272-16,-1 4-48 0,4 3-16 0,-1-1 0 0,2 3-128 0,4 5 0 16,0 7 0-16,1 4 0 0,1 8 0 0,-1-2 0 15,-1 1 0-15,-1 3 0 0,1 0 0 0,-4 0 0 0,1 0 0 16,-2 0 0-1,1-7-352-15,-2-3-96 0,0-2-32 0,-1-7 0 16,0-7-560-16,0-7-112 0,0-3-32 0,0-8-9376 16,3 0-1888-16</inkml:trace>
  <inkml:trace contextRef="#ctx0" brushRef="#br1" timeOffset="57856.32">21795 9413 17503 0,'-13'0'1552'0,"3"0"-1232"0,3 0-320 0,2-3 0 0,3 3 3952 16,4 0 720-16,-1-3 160 0,0 0 32 0,3-3-2816 0,3-1-576 0,7-2-96 0,4-5-32 15,8 3-720-15,5 1-160 0,5 0-16 0,6 0-16 16,4 2-432-16,3 0 0 0,6 8 0 0,-2-2-176 0,-1 2 176 0,-6 2 0 16,-3 2-144-16,-5 2-18112 15</inkml:trace>
  <inkml:trace contextRef="#ctx0" brushRef="#br1" timeOffset="58407.12">23151 9288 23951 0,'-18'2'2128'0,"6"1"-1696"0,2-3-432 0,3 1 0 16,4 2 1232-16,2-3 176 0,0 0 16 0,-3 2 16 0,-2-1-1184 0,0 2-256 0,-2 0 0 0,2 2 0 16,0-3 0-16,0 1 0 0,1 2 0 0,0-3 0 15,0 0 128-15,0 2 80 0,1 1 32 0,1-2 0 0,-1 1 1008 16,1 2 208-16,1-3 32 0,1 0 16 0,1 4-208 0,-2-5-32 15,4 3-16-15,-2 0 0 0,2 1-672 0,1-2-128 16,0 0-16-16,2 2-16 0,1-1-144 0,2 2-16 16,3-3-16-16,1 2 0 0,3 3-240 0,1-3 176 15,2 6-176-15,0-2 160 0,-1 4-160 0,1 1 0 16,-1-2 0-16,-1 4 0 0,-1 3-256 0,-1-4-96 16,-3 7-16-16,-1-2 0 15,-2 1-2352-15,-2 1-480 0</inkml:trace>
  <inkml:trace contextRef="#ctx0" brushRef="#br1" timeOffset="58732.33">23633 9323 38703 0,'-16'0'1712'0,"5"0"352"0,1 0-1648 0,4 2-416 0,3-2 0 0,2 2 0 16,-1 5 0-16,-2-4 0 0,-2 7 0 0,-3 3 0 16,0 5 448-16,-1 2 16 0,1 5 0 0,-1-1 0 15,0 5-336-15,-1 1-128 0,-3 2 0 0,0 2 0 16,-2 6 0-16,0-2 0 0,0 3 0 0,-2 1 0 15,-2 5 0-15,0 0 0 0,0 4 0 0,2-1 0 16,-2 5 0-16,1-2 0 0,2 0 0 0,0 2 0 0,-2 4 0 16,3-2-240-16,0 1 48 0,2-7-11680 15,2-4-2336-15</inkml:trace>
  <inkml:trace contextRef="#ctx0" brushRef="#br1" timeOffset="59318.15">23131 8885 23039 0,'-4'0'1024'0,"2"0"192"0,1 0-960 0,-1 0-256 0,4 1 0 16,-2-1 0-16,1 0 192 0,0 2 0 0,1-2 0 0,1 3 0 0,2-3 1024 0,-5 0 192 15,0 0 32-15,0 0 16 16,25 4 208-16,-18-3 64 0,2 1 0 0,-1-4 0 0,2 1-496 0,-1 1-80 16,2-3-32-16,-1-1 0 0,2-2-480 0,1 0-112 15,-1 2-16-15,2-4 0 0,-2 0-368 0,2 0-144 16,-1 1 0-16,0-2 144 0,-2-1-144 0,0-1 0 16,0-1 0-16,-1 0 0 0,-2-3 0 0,0 2 0 15,-2-3 128-15,-1 3-128 0,0-2 0 0,-3 2 0 16,-2 0 0-16,-1 1 0 0,-1 2 0 0,-1 4 0 15,-2 0 0-15,-1 2 0 0,0-1-160 0,0 4 160 16,-2 5 0-16,1-2-144 0,3 2 0 0,-1 2 0 16,0 3 0-16,3 4 0 0,1 0 144 0,2 3 0 0,1-3 0 15,3 5 0-15,3-2 0 0,2 0 0 0,1 0 0 0,2-1-128 16,1 1 128-16,1-4 0 16,1 4 0-16,0 0 0 0,-2-2 0 0,0 1 0 15,1-2 0-15,0 0 0 0,-1-1 0 0,-2 0 0 0,0 1 0 16,-2-3 0-16,-1-2 0 0,-3 0 0 15,-1-2 0-15,-1 0 0 16,-3-2-640-16,-1-1-32 0</inkml:trace>
  <inkml:trace contextRef="#ctx0" brushRef="#br1" timeOffset="64518.2">8588 8955 10127 0,'1'3'896'0,"-2"-3"-704"0,0 1-192 0,-1-1 0 0,1 2 2720 16,0-2 512-16,1 0 96 0,-1 3 32 0,-2-2-2016 0,1 4-384 15,-1-1-96-15,3-3-16 0,1 0-464 0,1-1-80 16,1 0-32-16,1 0 0 0,2-1 656 15,1 0 128-15,0-2 32 0,-1 2 0 0,0-1-128 0,0-1-32 16,1 3 0-16,-2-1 0 0,0 1 96 0,-2 0 32 16,-2 1 0-16,1 2 0 0,-2-1-336 0,-3 2-64 0,1 2-16 15,-3-2 0-15,0 4-224 0,-3-1-48 16,2 0-16-16,-1-1 0 0,-1 0-64 0,1 1-16 0,0 0 0 0,0-1 0 16,2 0-48-16,1 0-16 0,0-1 0 15,1-1 0-15,2-1 96 0,0 0 16 0,1-1 0 0,-1 0 0 16,-1-2-16-16,1 3 0 0,1-2 0 0,-1 4 0 15,0-2 16-15,-1 4 0 0,1-1 0 16,-1 0 0-16,1 6-64 0,-1 4 0 0,0 2 0 0,-1 5 0 16,1 3 0-16,-1 0 0 0,0 3 0 0,0-2 0 15,-1 2 112-15,2-1 16 0,0-2 0 16,-1-2 0-16,2-1-128 0,-3-1 0 0,2 0-16 0,-3-3 0 16,1-2 96-16,-1 2 32 0,-1 2 0 0,-2-5 0 15,1 6-96-15,-2-4-16 0,-2 5 0 0,1 0 0 16,0 2-256-16,2 3 128 0,-2 1-128 0,0 2 0 0,0-2 0 15,0 2 0-15,0 4 0 0,2-7 0 0,2-5 0 16,-2 1 0-16,-1 6 0 0,0 3 0 16,0 2 0-16,-1-6 0 0,1-1 0 0,1-2 0 0,-1-4 0 0,-1-3-192 15,0-3 192-15,0-3-192 16,2-1-544-16,-2-5-96 0,-1-1-32 0,0-6 0 16,-1 0-352-16,1-6-64 0,-1-4 0 0,0-5-19168 0</inkml:trace>
  <inkml:trace contextRef="#ctx0" brushRef="#br1" timeOffset="65156.6">8238 9027 7359 0,'-4'1'656'0,"3"-1"-528"0</inkml:trace>
  <inkml:trace contextRef="#ctx0" brushRef="#br1" timeOffset="65671.97">8441 8978 15663 0,'8'-3'688'0,"-1"-1"144"0,-1 3-656 0,0-1-176 0,-2 2 0 0,-2-3 0 0,3 2 912 0,2-2 160 0,5 1 16 16,1 1 16-16,2-2 272 0,-3 1 48 16,0 4 16-16,-5 1 0 0,0 0-560 0,-2 4-112 15,-2-1-32-15,-1 0 0 16,-1 0-1600-16,1-2-320 0,-1 0-64 0,-1 1-16 16,1-2 240-16,-1-2 32 0,1 2 16 0,2-3 0 0,-2 2 1472 0,2-2 288 15,-1-2 64-15,1 1 16 0,0-2 848 0,0 1 160 0,-2 1 48 16,0-2 0-16,0 1-160 0,1 0-32 0,-2 2 0 0,0-2 0 15,-3 2-576-15,2-3-112 0,-1 3-16 0,-2 0-16 16,1-1-656-16,1 1-128 0,2 0-32 16,0 0 0-16,0 0-192 0,0 0 0 0,0 0-192 15,0 0 192-15,0 0-288 0,0 0 48 0,0 0 16 16,0 0 0-16,0 0 224 0,0 0 0 0,-16 13 0 16,16-12-144-16,0 1 400 0,-1-2 64 0,-1 3 32 0,1 0 0 15,-1-1 16-15,-2 0 0 0,0 2 0 0,-1 1 0 16,-1-1-128-16,0 2-32 0,0 0 0 0,-2 0 0 15,-2 4-208-15,-3 2 0 0,-2 4 128 0,-1-2-128 0,-1 1 0 0,0-2 0 16,3 2 0-16,-1-2 0 16,0-3 192-16,1-2-16 0,2 2 0 0,1-4 0 0,3 2-48 0,2-6 0 15,3 1 0-15,1-2 0 16,2-1-128-16,0 0 0 0,0 0 0 0,2-1 0 0,0-2 0 16,-1 1-272-16,3 0 64 0,-2-2 16 0,-2 4-64 15,0 0 0-15,0 0 0 0,14-14 0 16,-9 11-576-16,-1 2-128 0</inkml:trace>
  <inkml:trace contextRef="#ctx0" brushRef="#br1" timeOffset="66414.92">8230 10118 30399 0,'-6'3'2704'0,"1"0"-2160"0,4-3-544 16,0 1 0-16,0 2 128 0,-1-3-128 0,-1 3 0 0,-5 3 0 0,-2 1 320 0,-1-1-64 16,0 0 0-16,0-2 0 0,2-2-64 0,3-1-32 15,1 2 0-15,2-3 0 0,-1 0-160 0,3-3 192 0,-1 2-192 0,1 1 192 16,1 0 576-16,1-2 128 0,2-1 32 0,1 2 0 15,0-1 48-15,3 0 16 16,3 1 0-16,-1 0 0 0,3 1-656 0,1 0-128 0,2 1-16 0,1 0-16 16,0 3-176-16,1-4 0 15,3 0 0-15,1 0 0 0,0-2 192 0,4-1-32 16,2-2-16-16,3-1 0 0,1-3 16 0,1-1 0 0,3-2 0 16,-2 2 0-16,-1 0 32 0,-1-1 0 0,-1 1 0 0,-6 3 0 15,-1 1-192-15,-6-1 0 0,-1 1 0 0,-2 3 0 16,-4-2 0-16,-4 3 0 0,-1 0 0 0,-3-1 0 15,-2 2 160-15,-2 1-160 0,-4 0 192 0,-2 0-192 16,-3 1 336-16,-1 2-32 0,-6-1-16 0,-1 2 0 0,-1-1-288 16,-3 0-256-16,1 1 64 0,0 0 0 15,1 1 16-15,-1 1 16 0,-2-3 0 0,3 4 0 16,4-4 160-16,-4 1 0 0,-4 1 0 0,-3 2-128 0,-2 2-64 16,2-1 0-16,-2 0 0 0,1 1 0 15,2-2-288-15,0 2-64 0,0-3-16 0,0 2-11280 16,1 0-2272-16</inkml:trace>
  <inkml:trace contextRef="#ctx0" brushRef="#br1" timeOffset="69174.47">17158 9180 19343 0,'5'-3'1728'0,"-1"-4"-1392"0,-1 4-336 0,-2 0 0 0,0 2 640 0,1 1 48 16,3-5 16-16,2-2 0 0,1 0 576 16,1-2 128-16,-3 2 32 0,-2 5 0 0,-3-2 400 0,-1 2 80 15,-1 2 0-15,-3 0 16 0,-1 0-336 0,-1 2-64 16,-1-2 0-16,-2 4-16 0,-3 2-688 0,-2 0-128 15,-2 0-16-15,-1 1-16 0,-3 3-448 0,-4-1-96 16,1 4 0-16,-4 2-128 0,-2-2 0 0,-1 3 0 0,-2 5 0 16,0 2 0-16,1-1 0 0,2 1 0 15,-1 0 0-15,1 0-144 0,0 6 144 0,0-1 0 0,3-2 0 16,0 2 0-16,2 1 0 0,-1-1 0 16,1 3 0-16,3-2 0 0,2-1 0 0,0 1 0 0,3-1 0 15,1 0 0-15,4 1 0 0,2-3 128 0,3-4-128 0,2 0 128 16,2-3-128-16,2-3 0 0,1 0 0 0,3-1 0 15,1-2 0-15,2-3 0 0,3 1 0 0,4-1 0 16,4 0 0-16,1 0-192 0,1-1 64 16,-1-2 0-16,4 2 128 0,-1-3 0 0,0 0 0 0,2 0 0 15,-3-2 0-15,0-1 0 0,-1-3 128 0,-2 0-128 16,1-3 0-16,-1-3 144 0,2 0-144 0,-1-4 0 16,-2-2 128-16,3-3-128 0,-2-1 0 0,2-2 0 15,1-4 192-15,-1-1-64 0,0-1 0 0,-1-4-128 0,0-3 128 16,-2-1-128-16,-1-3 0 0,-2 0 0 15,-1-3 176-15,-3-5-32 0,0 1 0 0,-4 1 0 0,1 3 64 16,-4-3 16-16,0 6 0 0,-2 0 0 0,0 5-16 0,-1 1 0 16,0 3 0-16,-1 0 0 0,-1 1-16 0,-2 7 0 15,0 4 0-15,0 2 0 0,0 3-192 0,-1 2 0 16,-2 1 0-16,0 1 0 0,0 1-256 16,-1 0-80-16,-1 1-32 0,0-2 0 15,-5 1-144-15,-1 0-16 0,-1-1-16 0,0 4 0 16,-1-3-544-16,-1 4-96 0</inkml:trace>
  <inkml:trace contextRef="#ctx0" brushRef="#br1" timeOffset="69765.73">17735 9481 24879 0,'-3'-1'2208'15,"-1"-2"-1760"-15,1 2-448 0,1 1 0 0,2-3 1648 0,2 3 240 0,-1-2 48 0,-1-2 16 0,2 4-2800 0,0-3-560 0,1-2-128 0,1 1 0 0,0 3 1024 0,-2 2 192 16,1 1 64-16,-3 5 0 0,0-1 256 0,-4 1 272 15,0 5-48-15,-2 1-16 0,-1-1-80 0,-1 2 0 16,1-2-128-16,-1-2 192 0,0 1 0 0,-2 0 0 0,-2 4 0 0,-3 1 0 16,1-3 496-16,2-1 80 0,1-2 32 0,2-4 0 15,3 0 32-15,1-2 16 16,2-4 0-16,2 0 0 0,1-4-320 0,1 1-64 16,2-4-16-16,-1-1 0 0,2-2-192 0,1 1-64 0,0 2 0 15,0-2 0-15,0 3 96 0,-1 0 16 0,0 2 0 0,0-2 0 16,0 2 336-16,-2 2 80 0,1-1 16 0,-2 2 0 15,2-2-512-15,-2 2-96 0,1-1-128 0,1-2 176 16,0 2-176-16,0-2-256 0,1-1 64 0,-1 1 16 16,0 2 176-16,-1 0 0 0,1-1 160 0,-2 3-160 15,1-3 336-15,1 3-16 0,-2-2-16 0,0 1 0 16,1 1-304-16,0-3 0 0,-1-1 0 0,2 4-17856 16</inkml:trace>
  <inkml:trace contextRef="#ctx0" brushRef="#br1" timeOffset="71509.95">24295 8001 33167 0,'-2'-4'2944'0,"2"4"-2352"0,2-3-464 15,-2 3-128-15,1 0 128 0,0-1 16 0,1 1 0 0,0-2 0 16,1-1-144-16,0 2 0 0,-1-1 0 0,-2 2-176 16,2 0 176-16,-4 0 0 0,0 2 0 0,-2 4 0 15,-1-2 752-15,-2 3 128 0,-1 2 16 0,-1 0 16 0,-4 4-192 0,0 0-32 16,1-1-16-16,-2 2 0 16,-5 4-352-16,-2 4-80 0,0-2-16 0,-1 4 0 0,-4 2-80 15,0 2-16-15,1 1 0 0,2 1 0 0,0-1-128 0,2-3 0 16,4-1 0-16,2 1 0 0,3-2 0 0,3-1 0 15,4-7 0-15,1 2 0 0,6 2 0 0,3 2 0 16,3-1 0-16,3-3-176 0,2-1 176 0,2-4-128 0,2 2 128 16,3-4-128-1,0 1-1216 1,-2-6-224-16,1 1-48 0,-1-1-14544 0</inkml:trace>
  <inkml:trace contextRef="#ctx0" brushRef="#br1" timeOffset="71882.09">24630 8328 31327 0,'-9'0'1392'15,"2"0"272"-15,0 2-1328 0,2 0-336 0,3-1 0 0,1-1 0 0,-1 3 864 0,-1-1 96 0,-2 4 32 0,-3 1 0 0,1 0-240 0,1 2-48 16,0 1-16-16,2-2 0 0,0 0-528 0,2 2-160 16,-1 1 0-16,1 0 0 0,-1 0 0 0,2-1 0 15,0 2 0-15,-2 1 0 16,3 0-576-16,-1 2-128 0,0-4-32 0,1 1-9888 16,0 1-1984-16</inkml:trace>
  <inkml:trace contextRef="#ctx0" brushRef="#br1" timeOffset="72095.32">24782 8011 39615 0,'-13'4'1760'0,"3"-4"352"0,1 4-1680 0,2-1-432 16,5-2 0-16,1 1 0 15,1 2-272-15,-3 0-144 16,-1 2-32-16,1 3 0 0,-1 0-2048 0,3-2-432 0,1-1-80 16,2-4 0-16</inkml:trace>
  <inkml:trace contextRef="#ctx0" brushRef="#br1" timeOffset="72781.53">24996 7946 28559 0,'-4'-2'2544'0,"1"-2"-2032"0,2 4-512 0,0 0 0 0,1 0 0 0,1 0-320 0,-1 0 64 0,1 1 0 0,2 2 592 0,1-1 128 16,1 6 32-16,1 0 0 0,1 2 96 0,2 0 32 15,0 2 0-15,0 3 0 0,0-2-448 0,1-2-176 0,1 4 128 16,-1 1-128-16,1 0 256 0,-2 2-16 0,1 2-16 0,-2 1 0 16,0 1-224-16,-2 1 0 0,-1 1 0 0,-1 2 0 15,-1 0 0-15,-1 2-240 0,-4-3 80 0,0-2 16 16,-2-1-576-16,-1 0-112 16,-2 1-32-16,-1-2 0 0,0-3 256 15,-3 2 48-15,-1-2 16 0,0 1-7728 0,1-3-1552 0</inkml:trace>
  <inkml:trace contextRef="#ctx0" brushRef="#br1" timeOffset="73404.25">25271 7630 29487 0,'-2'0'2624'0,"1"1"-2112"0,1 1-512 0,0-2 0 0,1 4 0 0,0-1 0 0,2-2 0 0,-1 4 0 16,3 1 768-16,2-2 128 0,5 2 48 16,-1 0 0-16,5 1-112 0,0 2-32 0,2 1 0 0,3-1 0 15,4 3-288-15,0-1-48 0,2 5-16 0,2 1 0 16,-1 6-128-16,0 3-16 0,0 0-16 0,-1 5 0 0,0 3-288 0,-3 3 160 16,-3 2-160-16,-3 5 128 0,-1 9-128 15,-2 5 0-15,-1-1 0 0,-3 9 0 0,0 3-192 16,-1 2 16-16,0-2 16 0,-1-4 0 0,0-3 160 0,-1 10 0 15,-1 10 0-15,1-8 0 0,-1-9-160 16,-1-4 160-16,-1-2-192 0,-2-2 192 0,-4 4 528 0,-6-1 224 16,-4 3 32-16,-6-1 16 0,-5-1-608 0,-7-3-192 15,-4-1 128-15,-9 5-128 0,-5 7 160 0,-8 8-32 16,-3 2 0-16,-4-1 0 0,-1 1-272 0,0-6-64 16,-1-4-16-16,5-11 0 15,4-8-2848-15,5-8-560 0,3-11-112 0,2-9-32 0</inkml:trace>
  <inkml:trace contextRef="#ctx0" brushRef="#br1" timeOffset="74050">21097 7987 19343 0,'-16'10'1728'0,"3"2"-1392"0,6-6-336 0,3 1 0 16,1-4 384-16,-4 4 0 0,-5 5 0 0,-10 8 0 0,-9 8 464 0,-3 3 112 15,1-1 0-15,0-3 16 0,2-1 176 0,1-1 48 0,3 3 0 0,-2 1 0 16,3-1 544-16,-2 4 112 0,-2 3 32 0,-2 6 0 15,4-6-736-15,-6 12-160 0,-2 10-32 0,-1 6 0 16,2 7-688-16,0 0-144 0,0 9-128 0,3 5 192 16,2 2-192-16,4 5 192 0,5 4-192 0,2-2 192 0,3 1-192 15,2-5 0-15,5-1-160 0,4-3 160 0,4 1-160 16,4-7 160-16,2-4-160 0,1-12 160 16,2-6-336-16,5 0 16 0,2 5 16 0,2 1 0 0,1 5 304 0,4-5 0 15,1-1 0-15,3 0 0 16,5-6-736-16,4 1-192 15,5-2-32-15,12-2-14944 0</inkml:trace>
  <inkml:trace contextRef="#ctx0" brushRef="#br1" timeOffset="76241.69">25928 7810 23951 0,'1'-2'2128'0,"0"-1"-1696"16,2 2-432-16,-1 1 0 0,1-2 2192 0,2 0 368 0,1 0 64 0,5-2 0 0,4-1-720 0,4 1-160 15,2 1-16-15,0 0-16 0,2 3-912 0,4 0-176 16,2 0-48-16,3 3 0 0,3-2-352 0,3 4-80 16,3-1-16-16,1-2 0 0,1 3-128 0,0 0 0 15,1-1 0-15,-1 2 0 0,-2-4 176 0,-3 5 0 16,0-4 0-16,-1 0 0 0,2 2-176 0,-3 0 0 16,-1 1 0-16,-2-2-176 0,-3-2 176 0,-1-1 0 0,-4 2 160 0,-3-1-160 15,-5-1 160-15,-2-1-160 0,-4 3 160 0,-5-3-160 16,-1 0 272-16,-3 0-32 0,-2 1-16 15,-3-1 0-15,-1 0 240 0,-3 3 48 0,-3-1 16 16,-1 2 0-16,-4-2-64 0,-1 4-16 0,-1 2 0 0,-2 0 0 0,1 5-288 16,-2 0-160-16,-1 2 160 0,2 3-160 15,-1 0 0-15,2 3 0 0,1 3 0 0,1 0 0 16,-1 2 0-16,3 3-128 0,0 4 128 0,3 1-208 16,2 3 80-16,3 1 128 0,2 0-208 0,4 2 80 15,4 1 128-15,1 3 0 0,1 1 0 0,2-3 0 16,0 5 0-16,2 6 0 0,4 10 0 0,1 1 0 0,2-2-320 15,1 2-16-15,2 3-16 0,-2-4 0 16,-4-1 96-16,-2 0 32 0,-4 4 0 0,-2-1 0 16,-1-3 224-16,-2-3 0 0,-3-2 0 0,1-7 0 0,-3-5 0 0,0 2 160 15,4-2-160-15,-1-2 192 0,1-5 128 0,2-3 16 16,2-3 16-16,0-1 0 0,3-5 192 0,0 0 32 16,2-1 16-16,1-3 0 0,0-3-272 15,1-5-64-15,2 3-16 0,-3-4 0 0,-1 0-80 0,0-1-16 0,-1 0 0 16,-4-2 0-16,1 0-144 0,-4-1 0 15,0-2 0-15,-2-1 0 0,-1 0 0 0,0-3 0 16,-1-2 0-16,0 2 0 0,-2-1 192 0,1-2-64 16,-1 1 0-16,-1 2 0 0,2-3 128 0,-2 0 32 15,2 2 0-15,-2 2 0 0,2-1-32 0,-2-2 0 16,1 2 0-16,0 2 0 0,0-1-256 0,-1 2 0 16,1-2 0-16,-2 2 0 0,0 0 256 0,-1-3 0 15,-2 3 0-15,-2-2 0 0,0 2 32 0,-3-4 0 0,-1 3 0 16,-3 0 0-16,-2 1 112 0,-4 1 32 0,-4-1 0 0,-4 1 0 15,-1-1-144-15,-3 1-32 0,-3-1 0 16,-1 0 0-16,2 0-112 0,3-2-16 0,-1-2-128 0,4-2 192 16,3 0-192-16,3-2-160 0,3-4 32 15,4-2 0 1,4 0-1392-16,5-7-272 0</inkml:trace>
  <inkml:trace contextRef="#ctx0" brushRef="#br2" timeOffset="79965.92">6895 11942 35935 0,'-4'0'3200'0,"2"0"-2560"0,1 0-512 0,1 0-128 0,1 0 416 0,-1 0 64 0,1 0 16 16,-2 0 0-16,0 0-240 0,1 0-64 15,1 0 0-15,-1 0 0 0,0 0-192 0,0 0 0 16,22 3 0-16,-12-1-160 0,5 0 160 0,1-2 0 16,2 0 160-16,5 0-160 0,4-2 240 0,1-2-48 15,6 0-16-15,0-6 0 0,2 2 64 0,0-2 16 16,-1 0 0-16,-1-3 0 0,0 4-256 0,-3 0 0 15,-4 3 0-15,-1 2 0 16,0 0-976-16,-5 2-240 0,-3 4-64 16,-4 0-15232-16</inkml:trace>
  <inkml:trace contextRef="#ctx0" brushRef="#br2" timeOffset="81077.55">8384 11143 28559 0,'-4'0'2544'0,"2"0"-2032"0,0 0-512 0,2 0 0 0,0-3 0 16,-1 3-160-16,-1-1 0 0,-2 1 0 16,-1-2 1088-16,0-1 224 0,-2 2 32 0,-1-3 16 0,0 2-448 0,-2-2-96 15,-3-1-16-15,0 1 0 16,-3 1-320-16,-3 0-80 0,-3-1-16 0,-2 4 0 0,2-2 0 0,-3 1 0 15,-3 2 0-15,-1 1 0 16,1 1 368-16,0 1 80 0,0 2 16 0,4 0 0 0,3 0-80 16,-3 2-16-16,1 0 0 0,0-2 0 15,2 1-336-15,3 0-80 0,2-1-16 0,1 0 0 0,1 1-160 16,2-4 160-16,1 4-160 0,1-4 160 0,1 2-160 16,1-1 0-16,0-2 0 0,1 2 0 0,-1-1 0 15,2 0 0-15,1 1 0 0,0-2 0 0,2 2 0 0,0 0 0 16,1 1 0-16,0 1 0 0,1 1 0 0,0 2 0 15,1 3 0-15,0 2 0 0,1-2 128 0,2 4 0 16,-1 1 0-16,2 1 0 0,1 1-128 0,0 0 128 0,2 2-128 16,1 3 128-16,1 1-128 0,0 3 192 0,1 3-192 15,-1-1 192-15,-1 3-192 0,1 3 160 0,-2 1-160 0,1 5 160 16,-5 3-160-16,0-1 0 0,-2-4 0 0,-2-1 0 16,0 7 0-16,-2 5 0 15,-2-1 0-15,2 5 0 0,-1-2 0 0,1-6 0 16,1-2 0-16,2-5 0 0,0 0 0 0,1-1 160 0,0-3-32 15,-1 1-128-15,2 4 288 0,-2-2-48 0,0 1-16 0,-2-1 0 16,1 2-96-16,-4-6-128 16,0 4 176-16,-2-2-176 0,-1 0 128 0,-3-2-128 0,0-3 0 0,-1-3 0 15,-2 2 0-15,2-8 0 0,1-5 0 0,-3 1 0 0,-1-1 0 16,-1-1 0-16,3-2 0 0,-2-2 0 16,1 0 144-16,1 0 32 0,1-3 0 15,3-1 0-15,0 0-48 0,0-3-128 0,3 2 192 0,-1 0-64 16,2-1 48-16,0 1 0 0,1-4 0 0,3 2 0 0,1 4-176 15,2-6 0-15,2 1 0 0,2-2 0 16,2 1 0-16,0 2 0 0,5 0 0 0,1 1 0 16,3-1 144-16,0 0-144 0,3-2 160 0,-1-1-160 15,2 0 176-15,0-3-176 0,2 0 192 0,0-4-192 0,3 2 208 0,0-2-64 16,0-2-16-16,-1 2 0 0,-3-2-128 16,-2 0 0-16,0 0 0 0,-1-4 0 0,2 1-192 0,2-1-128 15,-1 1-32-15,0 0 0 0,-1-1-32 0,2 0-16 16,1-1 0-16,1-2 0 15,0 3-48-15,-2 0-16 0,2 2 0 0,0-2 0 16,-3 3-688-16,1-6-144 0,1 1-32 0,-1-2 0 0</inkml:trace>
  <inkml:trace contextRef="#ctx0" brushRef="#br2" timeOffset="81723.02">9058 11673 911 0,'-5'-6'0'0,"0"0"0"0,-1 0 0 0,2 0 0 0,1 2 8192 0,1 1 1536 0,0 1 320 0,-3-3 64 0,-2-7-7536 0,-1-1-1504 16,-2 1-304-16,1 0-64 0,1 4-512 0,0 2-192 15,1 3 128-15,-3 1-128 0,1 4 0 0,-2 5-256 16,-3 0 48-16,-3 8 0 16,-3 3-464-16,-4 8-96 0,-4 5 0 0,-1 5-16 0,-1 2 464 0,2 0 80 15,-2 2 32-15,0 2 0 0,2 4 704 0,3-4 144 0,7-7 16 16,0 2 16-16,3 1 96 0,4 1 0 0,4 1 16 16,3 1 0-16,7-2-384 0,3-1-80 0,4-1 0 15,5-5-16-15,3-1-112 0,2-7-32 0,6 0 0 16,0-5 0-16,1-1-160 0,4-4-144 0,4 1 144 15,2-5-208-15,0-4 32 0,1-2 16 0,2-4 0 0,-1-4 0 16,0-2 160-16,-4-3 0 16,0-1-144-16,-2-6 144 0,-2 0 0 0,-6-3 0 0,-4 5 0 15,-2-4 0-15,0-6 176 0,-1-5 96 0,-3-2 32 0,-3-1 0 16,-1-3 48-16,-2-3 16 0,-2-3 0 16,-3-3 0-16,0 1-208 0,-2-3-32 0,-2-4-128 0,0 2 192 15,-1 4-192-15,-2-2 128 0,-2 6-128 0,-2 3 0 16,-1-1 0-16,-1 6 128 0,-3 1-128 0,1 5 0 0,1 5 0 15,-2 1 0-15,-3 4 0 0,-2 1 0 0,-2 5-192 0,-3 4-64 16,0 2-32-16,-2 4 0 16,1 4-672-16,2 2-144 0,2 0-32 0,-2 7-17088 15</inkml:trace>
  <inkml:trace contextRef="#ctx0" brushRef="#br2" timeOffset="82432.37">10192 11480 23039 0,'-7'2'2048'16,"3"-2"-1648"-16,2 0-400 0,2-2 0 0,2 2 640 0,-2-2 64 0,-3-2 0 0,1 0 0 0,-1 0 400 0,1-4 96 0,0 2 16 15,1-3 0-15,1 2-192 0,0 1-16 0,0-3-16 16,-1 3 0-16,1 2 128 0,-1 2 32 0,-2 2 0 15,0 2 0-15,-1 4-240 0,-4 4-32 0,1 4-16 0,-3 7 0 16,0 10-544-16,-2 5-128 0,-1 8 0 0,1 6-16 16,2 4-176-16,-2 3 0 0,-1 6 0 0,2 0 0 15,0-4 0-15,1-4 0 0,2-2 0 0,-2 1 0 16,-1 3 0-16,-1 0 0 0,1-2 0 0,0-2 0 16,-1-6 0-16,0-3 0 0,-1-5 0 15,0-2 0-15,-1-3-256 0,-1-5 32 0,3-3 0 0,-1-7 0 16,5-2-928-1,0-6-192-15,2-10-48 0,4-1-15216 0</inkml:trace>
  <inkml:trace contextRef="#ctx0" brushRef="#br2" timeOffset="83098.89">10448 12089 16575 0,'-2'2'1472'0,"0"1"-1168"0,-2-3-304 0,0 3 0 0,2-3 2608 0,-2 3 464 0,1 1 80 0,-5-2 32 0,-3 6-1488 15,-3 0-288-15,-3 2-64 0,-3 2-16 16,1-2-848-16,0 0-160 0,2-1-48 0,3-3 0 0,4 0-416 0,2-2-96 16,4-2-16-16,0 2 0 15,3 2 128-15,1 1 128 0,2-1-208 0,2 4 80 16,1 3 960-16,0 3 192 0,1 3 32 0,-1 3 16 0,0 3-160 0,-2 0-16 16,-1 4-16-16,-1-2 0 0,0-3-496 15,1 3-80-15,0-1-32 0,1 1 0 0,2-3-272 0,1-3-224 16,4-5 32-16,0-4 16 15,1-4-400-15,2-3-96 0,2-5-16 0,0-3 0 0,0-3 688 0,0-4 0 16,-1-5 208-16,3-1-48 0,0-4 496 0,-2-2 112 16,1-3 0-16,-1-3 16 0,-2-1-272 0,0 1-64 15,-1-4-16-15,-1 1 0 0,0 3-240 0,-2-5-32 0,-2 2-16 0,-2-1 0 16,0 5-144-16,-2 4 0 16,-5-2 0-16,0 5 0 0,-2 3-160 0,-4 6-16 0,-1 2 0 0,-5 3 0 15,-2 2 176-15,-4 4-192 0,1 4 192 0,-2-2-192 16,-2 4 192-16,0 1 0 0,1 3 0 15,1-3 0-15,2 2 0 0,2-3 144 16,1 1 0-16,3 2 0 0,5-3-144 0,3 0 0 0,2 2 0 16,3-2-12496-16,5 0-2496 15</inkml:trace>
  <inkml:trace contextRef="#ctx0" brushRef="#br2" timeOffset="83765.2">11609 12107 20271 0,'-5'-1'1792'0,"-1"1"-1424"0,-2-2-368 15,1-1 0-15,1 2 4624 0,2-2 864 0,-2 3 160 0,-4-3 48 0,-5-2-4544 0,-5 0-912 16,-1-1-240-16,-1-3 0 15,0 3-512-15,2-2-160 0,3 2-32 0,-1 0-16 0,2 4 400 16,-1-1 64-16,1 6 32 0,-2-1 0 0,0 4-112 0,-3 4-32 16,-1 6 0-16,-3 0 0 0,-1 3 368 0,-4 6 0 15,1-2-144-15,-1 4 144 0,1 3 0 0,4-3 0 0,0 2 0 16,1-7 0-16,3 0 240 0,4-3 0 16,2-3 0-16,3-3 0 0,3 0 288 0,4-3 64 15,3-2 16-15,3-2 0 0,3 1-144 0,2-1-16 16,4-3-16-16,2 0 0 0,5-3-288 0,3 0-144 15,4-3 160-15,3-3-160 0,0 0 0 0,0 0 128 0,-3-1-128 16,0-2 0-16,1-1 0 0,-1-2 0 0,-2-1 0 16,-2 1 0-16,0 2 0 0,-4-4 0 0,-2 3 0 15,-2 1 0-15,-1-2 176 0,-4 2-176 0,1-2 192 0,-5 2-192 16,1-3 192-16,-3 4-64 0,0-1 0 16,-1-1-128-16,-1 3 256 0,0-2-64 0,0 4-16 0,-2 1 0 0,1 4-32 15,-2 1 0-15,2 0 0 0,-3 4 0 16,0 2-144-16,-1 2 128 0,1 2-128 0,0 3 128 15,1 3-128-15,0 0 0 0,2 0 0 0,-1 2 0 0,1 5 0 16,-1-1 0-16,2 3 0 0,-1-3 0 0,-1 4 0 16,1-4-192-16,-1 0 64 0,1 6 128 0,-2 1-304 0,0 2 64 15,2-2 16-15,1 2 0 16,2 1 224-16,1-3 0 0,3 2 0 0,3 0-144 16,0 1 144-16,3-3 0 0,2-7 0 0,-1 0 0 15,1-1 192-15,-4-3-48 0,1-2 0 0,-1 2 0 0,0 5-144 0,-3-2 160 16,0 1-160-16,-4-4 160 0,-3 0-160 0,-1-1 0 15,-3 0 0-15,-3-1 0 0,0 2 0 16,-6-5 192-16,-1 0-192 0,-3 3 192 0,-7-1-192 16,-3-2 0-16,-5 0 0 0,-1-1 128 0,-5-2-128 0,-3 0 0 15,-2 6 0-15,-3-1-176 0,-1-3-16 0,-1-2 0 0,5-4 0 0,1-5 0 32,2-2-272-32,3-5-64 0,0-3-16 0,1-3-17728 15</inkml:trace>
  <inkml:trace contextRef="#ctx0" brushRef="#br2" timeOffset="84167.54">12074 12071 18431 0,'0'-2'1632'0,"-2"-2"-1312"0,2 2-320 0,-1-1 0 0,1 2 1824 0,-1 1 288 0,0-4 64 16,-2-1 16-16,1 2-2640 0,-2-3-544 0,-1 3-96 0,0 2-32 0,0 2 2368 0,0 2 480 0,2 3 80 0,0-3 32 0,3 6 912 15,1 1 192-15,2-1 48 0,2 1 0 0,2 6-1744 0,2-4-352 16,2 4-64-16,1 3 0 0,2-3-528 0,3 2-112 16,3 2 0-16,1 2-16 0,1 3-176 0,2-3 0 15,2 3 0-15,0-3 0 0,1 1-192 0,-1 0 16 16,-1 1 16-16,-2-1 0 0,2 2 160 0,-4-3-128 16,-1 0 128-16,-3 1-128 0,-1-2-128 0,-2-2 0 15,-3-3-16-15,-3-3 0 16,-1-1-848-16,-2-6-160 0,-3-2-48 0,-2-1-15728 15</inkml:trace>
  <inkml:trace contextRef="#ctx0" brushRef="#br2" timeOffset="84451.74">12621 11924 41471 0,'-2'0'3680'0,"-2"0"-2944"0,1 0-592 0,-1-1-144 0,3 1 1008 16,1 4 160-16,0-2 48 0,-2 6 0 16,2 4-1376-1,0 7-272-15,0 9-48 0,0 10-16 0,0 9-272 0,-2 4-64 0,-3 8-16 16,-5 5 0-16,-1 4 112 0,-5 3 32 0,-5 8 0 16,-5 3 0-1,-4 1-144-15,-2-2-32 0,4-8 0 0,-5 3 0 0,-1 1 1344 0,0-8 272 0,4-5 48 0,1-5 16 0,4-5 80 16,6-10 16-16,4-3 0 0,5-9 0 15,2-1-592-15,5-11-112 0,2-8-32 0,3-8-18720 16</inkml:trace>
  <inkml:trace contextRef="#ctx0" brushRef="#br2" timeOffset="84947.72">12119 11730 7359 0,'2'0'656'0,"-2"-2"-528"0,-2-1-128 0,2 2 0 15,2-1 4128-15,-1 0 800 0,0 0 144 0,2-2 48 16,-1-2-2896-16,2-3-576 0,0 2-112 16,-2 1-32-16,2-1-384 0,-1 1-80 0,0 4-16 0,1-2 0 15,-1 2-32-15,3 0-16 0,2-3 0 0,1 2 0 0,3-3-496 0,2-3-96 16,0 1-32-16,2-1 0 16,1 0-128-16,0-3-32 0,0-1 0 0,0 0 0 15,2 0-192-15,-5 0 0 0,-2 2 128 0,0-2-128 16,1 2 0-16,-1-1 0 0,-1-1 0 0,-2 1 0 15,0 2 0-15,-2 0 0 0,-1-1 0 0,0 4 0 0,-2 0 0 0,0 1 0 16,-1-2 0-16,1 0 0 0,0 2 144 0,-2 2-16 16,0 2 0-16,-1 2 0 0,1 0-128 0,-2 2 0 15,0 4 0-15,0 2 0 0,1-2 128 16,1 3 0-16,-1 2 0 0,3 4 0 0,-1-3 32 16,1 0 0-16,0 1 0 0,0-3 0 0,-1-3 48 15,2 2 16-15,-1-3 0 0,1-2 0 0,-1-2-224 0,-2 2-160 16,2-4 32-16,-2 0 0 15,1 0-240-15,-1-3-32 0,-1 2-16 0,-1-3-11872 16,0-1-2384-16</inkml:trace>
  <inkml:trace contextRef="#ctx0" brushRef="#br2" timeOffset="85538.84">13146 10941 20271 0,'0'-3'1792'0,"0"1"-1424"15,0 0-368-15,0 2 0 0,1 0 560 0,-1-3 32 16,-1 2 16-16,1-5 0 0,-1 0 672 0,-2 0 144 0,1-1 32 0,-1 4 0 16,2 0-224-16,0 3-32 0,-2 0-16 0,2 0 0 15,-3 3-352-15,1 0-80 0,-1 0-16 0,-1 4 0 16,0-1-160-16,-1 3-16 0,-2 1-16 0,1 2 0 15,-2 2-256-15,2 1-48 0,-1 1-16 16,2-3 0-16,0 6 16 0,-1 2 0 0,-1 3 0 0,0 3 0 16,0-1 96-16,-1 2 32 0,2 3 0 15,0 1 0-15,0 3-160 0,2-1-16 0,-1-1-16 0,3-2 0 0,-1-3-176 0,1-2 128 16,3 0-128-16,0-5 128 0,3-1-128 0,-2-4-192 16,3-1 32-16,1-5 16 15,0-2-1504 1,3-2-288-16</inkml:trace>
  <inkml:trace contextRef="#ctx0" brushRef="#br2" timeOffset="87233.47">13379 11247 43311 0,'-7'3'3840'0,"0"1"-3072"0,2 1-608 16,2-4-160-16,2 4-448 0,-3 1-112 0,-3 4-16 0,-4 6-16 16,-4 7-1088-16,-1 1-224 0,2 2-32 0,4-1-16 15,2 1-864-15,1-5-160 0,3-1-32 0,1-2-9152 0</inkml:trace>
  <inkml:trace contextRef="#ctx0" brushRef="#br2" timeOffset="87483.78">13410 10839 41471 0,'-2'-3'1840'0,"-2"3"368"0,1 0-1760 0,0 0-448 0,2 3 0 0,0 0 0 16,-1 0-480-16,-1 3-176 0,-2 4-48 0,-3 2 0 16,0 4-2304-16,-1 0-448 0,-1 0-112 0,1-1-16 0,3-4 2832 0</inkml:trace>
  <inkml:trace contextRef="#ctx0" brushRef="#br2" timeOffset="87986.25">13595 10782 39615 0,'-4'0'3520'0,"1"-3"-2816"0,2 3-560 0,2 0-144 16,1 0 640-16,0-2 80 0,1 2 32 0,2-1 0 16,3 2-752-16,5 1-240 0,1 4 0 0,4 3 0 15,0 2 32-15,1 4 0 0,2 4 0 0,-1 0 0 16,-4-3-848-16,0 9-160 16,4 6-48-16,-2 4 0 0,1 7 416 0,-2 1 80 0,-3-1 0 0,-3 3 16 0,0 2 624 15,-2-3 128-15,-2-1 0 0,-2-1 0 0,0-4 1344 16,-3-3 272-16,0 0 48 0,-1-4 16 0,-1 1-624 0,-1-3-128 15,-2-1-32-15,-1 0 0 0,-1-2-400 0,-1-1-96 16,-1-6-16-16,-2 0 0 0,-2 0-384 0,-3-7 0 16,1-2-224-16,-3-4 80 15,0-3-608-15,-3-6-112 0</inkml:trace>
  <inkml:trace contextRef="#ctx0" brushRef="#br2" timeOffset="88866.36">14980 11929 28559 0,'-2'-10'2544'0,"1"4"-2032"0,-1 0-512 0,0 4 0 0,2 2 1568 15,0-3 224-15,2 3 32 0,-2-1 16 0,-2-2-1088 0,2 1-224 16,2 2-32-16,-1 2-16 0,1 5 96 0,1 1 0 16,1 6 16-16,-1 4 0 0,1 2 64 0,1 7 16 15,-1 3 0-15,-1 7 0 0,2 1-144 0,-1 6-16 0,0 0-16 16,-1 1 0-16,0 2-304 0,-2-3-48 0,2-2-16 15,-3 2 0-15,-2-2-128 0,-1 1 0 0,-1 1 0 0,-1-3 0 16,-2 0 0-16,-1-1-176 16,-1-6 48-16,1-3 0 15,0-2-320-15,-1-5-48 0,1-4-16 0,-1-5-18192 0</inkml:trace>
  <inkml:trace contextRef="#ctx0" brushRef="#br2" timeOffset="89097.74">14458 12386 46991 0,'-4'2'4176'0,"3"-2"-3344"0,0 0-656 0,3 0-176 0,3 0 1200 0,4 0 208 16,4-2 32-16,10 0 16 15,12 0-1776-15,16-4-368 16,10-4-64-16,3 0-16 0,3 1 272 0,2-1 48 0,3 0 16 0,-6 4 0 15,0 4-688-15,-7-2-144 0,-4 2-16 16,-8-1-16-16,-6 2 336 0,-7-3 64 0,-5 4 0 0,-6 0 16 16,-4 0-1376-16,-7 1-288 0</inkml:trace>
  <inkml:trace contextRef="#ctx0" brushRef="#br2" timeOffset="91622.14">17031 11655 43311 0,'-1'2'3840'0,"0"-2"-3072"0,1 1-608 0,0 2-160 16,0-1-1520-16,1 2-336 0,-1 2-64 0,0 2 0 0,1 7 1712 0,0 3 336 15,2 2 80-15,-1-2 16 0,1-1 560 0,-2 1 112 16,1-4 32-16,-2 2 0 0,0 0-336 0,-1 1-64 0,0 3-16 16,-3 0 0-16,-1 3 320 0,0 7 48 0,-2 2 16 15,-2 8 0-15,-3 4-96 0,0 7-16 0,-3 2 0 16,0-1 0-16,0-1-336 0,1-4-64 0,1-3 0 15,2-3-16-15,2-4-112 0,2-2-32 0,2-1 0 0,2-2 0 16,1-3-224-16,0-1 0 0,1 1 128 0,-1-7-128 16,2-2-320-1,-1-2-96-15,-2-3-32 0,-1-1 0 0,2-2-736 0,-3 1-160 0,0-1-16 16,0-6-19056-16</inkml:trace>
  <inkml:trace contextRef="#ctx0" brushRef="#br2" timeOffset="93148.18">17719 12069 41471 0,'-5'4'3680'0,"1"-2"-2944"0,1 1-592 0,3-3-144 16,0 1 848-16,0 1 144 15,0 1 32-15,-1 2 0 0,0 1-528 0,1 3-112 0,1-3 0 0,3 0-16 32,1-2-1008-32,2-2-208 0,1-2-48 0,0-6 0 0</inkml:trace>
  <inkml:trace contextRef="#ctx0" brushRef="#br2" timeOffset="93798.18">18805 11364 31327 0,'-2'0'2784'0,"0"0"-2224"0,0 3-560 0,2-3 0 0,0 3 128 15,-1 0-128-15,-3 3 0 0,-1 0 0 0,-1 5 0 16,-2 5-272-16,-1 5 48 0,-1-1 16 0,0 5 1760 0,1 1 368 15,0 5 64-15,0 1 0 0,-1 9-704 0,-1 2-160 16,1 8-32-16,-1-3 0 0,0 1-464 0,-2 6-112 16,1-2 0-16,-2 4-16 0,1 3-304 0,-3 1-48 15,-2 5-16-15,1-8 0 0,0-5-128 0,3-6 0 16,-1-3 144-16,1-3-144 0,-3 0 0 0,1 0 0 0,0-2 0 16,0-4 0-16,4-4 0 0,-3 0 0 0,-1 2 0 15,1 1 0 1,1-5-416-16,6-5-160 0,2-4-16 0,4-8-12144 0,4-6-2416 15</inkml:trace>
  <inkml:trace contextRef="#ctx0" brushRef="#br2" timeOffset="94248.55">18939 12208 30399 0,'-2'0'1344'0,"-1"-3"288"0,1 1-1312 0,0 0-320 0,2 2 0 0,0 0 0 15,0 0-1504-15,-2 2-368 0,1 0-80 0,-4 1-16 16,0 4 1392-16,-5 3 288 0,-1 2 48 0,-3 3 16 0,-2 4 2560 0,0 0 512 16,-1 4 96-16,-1 1 32 0,2 1-704 0,3-1-144 15,2 0-16-15,1 1-16 0,1-3-1488 0,3 2-288 16,2-1-64-16,2 0-16 0,2-1-240 0,1-2-192 15,1-2 48-15,2 1 0 0,2-7-176 0,2 2-48 16,2 2 0-16,-1-1 0 16,5-8-144-16,0-2-48 0,3-1 0 15,0-4 0-15,2-5 192 0,1-3 48 0,-2-2 0 0,1-2 0 0,0-7 320 0,3-3 0 16,-1-3-144-16,-2 0 144 0,-3 0-128 16,2-4 128-16,-2 3-192 0,-3-5 192 0,0 2-288 0,-3-2 48 15,-3 0 16-15,-1-1 0 0,-2 0 352 0,-4 3 64 16,0 2 0-16,-3 4 16 0,0 0 384 0,-3 2 80 0,-2 5 16 15,-3 3 0-15,1 6-224 0,-3 1-32 0,-2 4-16 16,-1 4 0-16,-4 2-416 0,-1 0-176 0,1 4 16 16,-1 0 0-1,1 0-624-15,2 1-128 0,2-3-32 0,2 2 0 16,2 0-176-16,2-2-32 0</inkml:trace>
  <inkml:trace contextRef="#ctx0" brushRef="#br2" timeOffset="94895.86">19896 12230 40543 0,'-7'0'1792'0,"-1"-4"384"0,1 2-1744 0,2-2-432 0,2 1 0 0,2 0 0 0,-1 0 256 0,-3-3-48 0,-3-3 0 16,0-2 0-1,-3-1-896-15,-1 0-176 0,0-1-32 0,-2 3-16 16,1 4-304-16,-4 0-64 0,-3 6-16 0,-4 2 0 16,0 6-272-16,-4 7-48 0,0 2-16 0,-1 6 0 0,2 3 1632 0,1-1 336 15,2 1 64-15,0 5 16 0,3-1 1392 0,0 3 288 16,2-4 48-16,3-1 16 0,2 4-1008 0,4-6-192 0,2-1-32 15,5-3-16-15,4 0-912 0,4-6 0 0,3-1 0 16,5-4-176 0,3-2-224-16,1-3-48 0,3-3-16 0,1-6 0 0,0 1 192 0,2-4 32 0,2-2 16 0,0-4 0 15,-2 2 224-15,0-2 208 0,-1-3-32 0,-4-1-16 16,1 0 32-16,-4-1 0 0,1-2 0 16,-4-2 0-16,2 1-192 0,-5-2 160 0,-1-1-160 0,-2 1 160 15,-1-1 144-15,0 3 16 0,-1 0 16 16,0 1 0-16,-1 5-160 0,0 7-48 0,-2 4 0 0,0 5 0 15,1 2 16-15,-2 5 0 0,-2 2 0 0,0 6 0 16,-1-1-144-16,0 6 0 0,-1-2 0 0,-1 2 0 16,-1 3-192-16,0 4 192 0,-2-1-192 0,0 0 192 15,-1 3-368-15,2 2 48 0,-1 1 16 0,1 4 0 0,1 0 304 16,1 0-192-16,2 3 192 0,-1 0-160 0,2 3 160 16,-1-2 256-16,2 1-64 0,-1-4-16 0,0-1 48 15,1 0 16-15,-1 6 0 0,-2 0 0 0,-2-2-240 0,-2 1 128 16,-1-2-128-16,-3 0 0 0,0-3 176 0,-3-2-176 15,-1 1 192-15,0-4-192 0,-1-3 304 0,-5 1-48 16,-7 5-16-16,-3-1 0 0,-1-4-64 16,-6 1-16-16,-4 3 0 0,-5-3 0 0,-3-4-160 0,-1-2 0 15,-2-2 0-15,-2-7 0 0,0-2 0 0,1-9 0 16,-2-2 0-16,1-8 0 16,2-2-416-16,-1-7-112 0,0-9-32 0,-1-10-17744 0</inkml:trace>
  <inkml:trace contextRef="#ctx0" brushRef="#br2" timeOffset="95422.76">20968 11143 35935 0,'-1'-9'3200'0,"0"2"-2560"0,-1-2-512 15,2 3-128-15,0 2 1104 0,2 0 208 0,-1 1 32 0,1-3 16 0,2-7-1168 0,1-2-192 0,0-1 0 0,0 0-192 16,0 0-800-16,-1 4-160 0,-3 3-48 0,-2 3 0 16,-1 5-1264-16,-4 4-256 0,-4 6-48 0,-3 7-16 0,-5 4 2032 0,-3 7 416 0,-2 8 80 0,-6 4 0 15,-1 7 1984-15,-6 5 384 16,-3 7 64-16,0 4 32 0,2-2-352 0,-3 7-80 15,-1 6-16-15,1 5 0 0,-3 5-912 0,3-2-176 0,0-1-32 0,4-1-16 16,2-3-368-16,1 4-64 16,5-3 0-16,3-6-16 0,4-8-176 0,5-6 0 0,4-10 0 15,3-3 0-15,5-2 0 0,2-2 128 0,2-8-128 16,1-1 128-16,4-1-128 0,1 1 160 0,2-2-160 16,-1 0 160-16,2-2-160 0,1-4 0 0,3 1 0 15,2-4 0-15,5-2-384 0,2-2 64 0,5 0 0 0,4-3 0 16,5-3-464-1,4 2-96-15,4-3-16 0,3 1-16704 0</inkml:trace>
  <inkml:trace contextRef="#ctx0" brushRef="#br2" timeOffset="96038.22">21699 11469 40543 0,'-7'3'3600'0,"-1"-1"-2880"0,2 2-576 0,1 2-144 0,3-2 384 0,-3 4 32 0,-4 5 16 0,-7 9 0 15,-5 10-2144-15,-3 9-416 16,0 6-96-16,1 1-16 0,1 0 896 0,2 2 192 0,1-3 16 15,1-1 16-15,2-1 944 0,1 0 176 0,0-1 0 0,1-1 128 0,0 0 816 16,-1-1 160-16,-1-1 48 0,0-1 0 0,0-2-304 0,-1-3-48 16,1 0-16-16,-2 0 0 0,2-4-528 15,1-3-128-15,2-6 0 0,-3 4-128 0,1-1 0 0,-1 0-192 0,1 2 0 16,-1-4 0 0,4 0-400-16,-1-1-80 0,3-3-16 15,3-2-9840-15,4-2-1968 0</inkml:trace>
  <inkml:trace contextRef="#ctx0" brushRef="#br2" timeOffset="96400.65">21803 12240 38703 0,'-5'0'1712'0,"1"-4"352"0,1 1-1648 0,1 3-416 0,2 0 0 0,0 0 0 15,2 0 0-15,-1-2-176 0,2 1 16 0,2-3 0 0,5 2 160 16,3-2 0-16,4 1 0 0,5 0 0 0,4 3 464 0,5-6 128 16,6 3 32-16,5-3 0 15,5 2-176-15,3-5-48 0,3 3 0 0,0 0 0 0,-1 0-272 0,-4 1-128 0,-3 3 0 0,-3-2 128 32,0 1-528-32,-5 0-112 0,-2-2-32 15,-5 1 0-15,-4 3-1792 0,-5-2-352 0</inkml:trace>
  <inkml:trace contextRef="#ctx0" brushRef="#br2" timeOffset="96898.81">23074 12142 43311 0,'3'9'3840'0,"-1"1"-3072"15,2-4-608-15,-1 0-160 0,2 0-256 0,2 4-64 16,5 6-32-16,5 9 0 0,8 7 352 0,3 5 0 16,2-1 0-16,-1-1 0 0,-1-7-384 0,-3-3 32 15,-2-3 16-15,-2-4 0 0,-2 2-736 16,-2-5-144-16,-1-1-16 0,-2 1-16 16,-2-4-960-16,-1 1-192 0,-1-1-32 0,0-1-11264 0</inkml:trace>
  <inkml:trace contextRef="#ctx0" brushRef="#br2" timeOffset="97150.59">23821 11961 46079 0,'-24'23'2048'0,"7"-5"400"0,0 1-1952 0,4-3-496 15,7-4 0-15,1-2 0 0,-1 9-448 0,-6 10-176 0,-9 18-32 0,-5 16-16 16,-4 8 128-16,2 3 32 0,-1-3 0 0,0 0 0 0,0-3 320 16,1 0 192-16,-2 0-192 0,0 0 192 15,-1 0-128-15,-2 0 128 0,-2 5 0 0,1-3 0 16,2-2-416-16,-1-7 32 0,3 0 0 0,1-14 0 16,4-6-944-16,6-9-176 0,1-4-32 0,6-9-14688 15</inkml:trace>
  <inkml:trace contextRef="#ctx0" brushRef="#br2" timeOffset="97696.87">23090 11816 43311 0,'-13'6'3840'0,"4"-5"-3072"0,1 1-608 0,5-2-160 0,1 3-288 0,4-3-96 0,0-3 0 0,1 3-16 0,0-2 48 15,4-2 16-15,2-2 0 0,6-4 0 0,1-2-48 16,3-7-16-16,3-1 0 0,0-2 0 16,2-3-160-16,-1-1-16 0,0 2-16 0,-4 1 0 0,-4 1 144 0,0 1 48 15,0-1 0-15,-3-2 0 0,1 2 272 0,-5-1 128 16,0 0-128-16,-2 4 128 0,-1 3 0 0,0 0 0 15,-3 1 192-15,1 2-64 0,-3 6 320 0,1 1 64 16,-1 0 0-16,0 3 16 0,0 3 80 0,0 3 16 0,0-1 0 0,3 2 0 16,0-1-176-16,3 4-48 15,3-1 0-15,0 0 0 0,-1 0-240 0,4 2-160 16,-1 0 192-16,1 1-192 0,0 1 208 0,1-3-64 16,-1 4-16-16,-1-3 0 0,-1 2-128 0,0-2 0 15,-4 1 0-15,0-2-176 0,-2 0 176 0,0-1 0 0,-2 0 0 16,0-2 0-16,0 2 0 0,-1-4 0 0,0 2 0 15,1-2 0-15,0-2-336 0,1 0-48 0,0-2 0 16,2-2-17888-16</inkml:trace>
  <inkml:trace contextRef="#ctx0" brushRef="#br2" timeOffset="98370.11">24537 10895 21183 0,'-4'-2'1888'0,"3"0"-1504"15,0 0-384-15,1 2 0 0,1 0 576 0,-1-2 32 0,0-2 16 0,0 0 0 0,-1-2-496 0,-1-2-128 16,2 1 0-16,-1 1 0 0,0 2 320 0,-1 1 64 16,-1 3 0-16,-2 0 0 0,0 0 1056 15,-2 1 224-15,-2 4 32 0,-2 2 16 16,-1 3 48-16,-3 3 16 0,-1 3 0 0,-2 2 0 0,0 5-1056 0,1 1-208 16,-1 1-32-16,1 1-16 0,1 2-96 0,1 1-32 15,1 3 0-15,1 3 0 0,-1 2-160 16,1 4-48-16,0-3 0 0,2 0 0 0,0-3-128 15,2-1 0-15,2-1 0 0,2-5 0 0,1-3-384 16,3-3 32-16,1-2 16 0,2 1 0 0,2-5 16 0,1-4 0 16,0 1 0-16,2 0 0 15,2-3-256-15,2-1-64 0,2-3 0 16,3 0 0-16,1-5-720 0,0-1-160 0,2 0-16 0,3-3-12864 0</inkml:trace>
  <inkml:trace contextRef="#ctx0" brushRef="#br2" timeOffset="98673.76">24720 11374 22111 0,'-6'10'1968'0,"0"-4"-1584"0,-1-1-384 0,4-1 0 0,1-2 5104 0,2-2 928 0,2 1 192 0,-1 2 48 16,-1 3-5760-16,1 0-1136 0,0-2-224 0,2 2-48 15,1-2-704-15,-2 1-144 0,0 0-32 0,1 0 0 0</inkml:trace>
  <inkml:trace contextRef="#ctx0" brushRef="#br2" timeOffset="98892.47">24793 11186 41471 0,'-3'4'1840'0,"1"-4"368"0,-2 0-1760 0,3 0-448 0,0 0 0 15,1 0 0-15,0 0 144 0,-2 0-144 0,1 1 160 16,-1-1-160-16,-1 0-496 16,1 0-192-16,1 0-32 0,-1 0-16 15,2 0-2000-15,0-1-400 0,0-2-64 0,0 0-32 0</inkml:trace>
  <inkml:trace contextRef="#ctx0" brushRef="#br2" timeOffset="99332.58">24840 10936 35935 0,'-6'-2'1600'0,"1"-2"320"0,0 2-1536 0,2-1-384 15,3 2 0-15,0 1 0 0,2 0 0 0,-2-3 0 0,0 0-160 16,0-3 160-1,2 2-704-15,-1-2-16 0,3 3-16 0,0 1 0 0,-1 0 736 0,1 2 0 0,1 2 160 16,-1 0-32-16,1 4 208 0,0 1 48 0,-2 0 0 0,2 4 0 16,1 3 368-16,3 1 80 0,-1-2 0 0,1 6 16 15,4-1-544-15,0 5-112 0,2-1-32 0,1 1 0 16,2 4-160-16,0-2 0 0,2 4 0 0,-1-1 0 16,0 1 0-16,0 3 0 0,-1 0 0 0,1-1 0 15,-1 1 0-15,-3-1 0 0,-1-2 0 0,-4 0 0 16,-4-1 0-16,-2 0 0 0,-3-6 0 15,-4 0 0-15,-3 2-176 0,-1-1-64 0,-3-1-16 0,-1-4 0 16,0-1-816-16,-3-1-160 16,1-4-48-16,-1 0-14096 0</inkml:trace>
  <inkml:trace contextRef="#ctx0" brushRef="#br2" timeOffset="100373.11">25390 10788 23039 0,'-12'-3'2048'0,"1"3"-1648"0,4 0-400 0,5 0 0 0,1 0-288 0,-3-2-144 0,-6 1-16 0,-5-4-16 16,-5 1-112-16,-1-3-32 0,3-2 0 0,3 0 0 0,3 2 1216 0,3-3 240 16,3 1 48-16,1 2 16 0,2-2 384 0,2 3 80 0,1 0 16 15,0 0 0-15,1 2 0 0,2 2 0 16,-1 0 0-16,2 2 0 0,1 0-480 0,2 4-80 16,2 0-32-16,2 2 0 0,3 0 16 0,2 3 0 15,4 1 0-15,3 2 0 0,4-1-240 0,4 2-32 16,5-1-16-16,0 0 0 0,1-3-352 0,0 1-176 0,-1 0 160 15,-1-4-160-15,-1 3 144 0,0-6-144 0,-2 3 128 0,-2-2-128 16,-2-4 192-16,-2 0-64 0,-1-2 0 16,-3 0 0-16,-1 0 0 0,-1-2-128 0,-2-2 192 0,0 2-64 15,-2-2 16-15,-4 0 0 0,-2 4 0 0,-4-2 0 16,-2 0-144-16,-3 4 0 0,-1 0 0 0,-2 0 128 16,-2 0 32-16,-3 0 0 0,-2 4 0 0,-2 0 0 15,0 2-32-15,-4 2 0 0,0 2 0 0,-1 4 0 0,0 1-128 0,1-2 0 16,0 3 0-16,0 2 0 0,4-2 0 15,1 2 0-15,0 2 0 0,3 0 128 16,1 2 32-16,1 5 0 0,2 5 0 0,2 3 0 16,0 7-160-16,2 4 128 0,0 0-128 0,1 3 128 0,1-1 64 15,1 3 16-15,1 2 0 0,0-2 0 0,1 0-208 16,1 6 0-16,3 2 0 0,1 1 0 0,1 4 0 16,-1-5 0-16,-1-1 0 0,0 11 0 0,1 8 0 15,-1 1 0-15,1-2 0 0,-3-4 0 16,1-14-464-1,-3-1-144-15,0-4-32 0,-2-6 0 0,-1-5 960 0,-3 2 192 0,-2-6 48 0,1-3 0 16,-1-1-128-16,-2-3-32 0,1 1 0 0,0-7 0 0,-1-1-144 0,2-8-16 0,-1-4-16 16,1 0 0-16,-1 1-96 0,1-3 0 0,0-2-128 15,2-2 192-15,-1 1-192 0,0-6 0 16,0 1 0-16,-1 1 0 0,1-2 0 0,0 2 0 16,-2 0 0-16,2-3 0 0,-1 6 176 0,-2-3-16 15,2 1 0-15,-2-2 0 0,-1 4 288 0,0-2 48 16,0 0 16-16,-1-2 0 0,-2 4-32 15,0-2 0-15,-2 5 0 0,-2-2 0 0,0-1-32 0,-2 3-16 16,-3 1 0-16,0 0 0 0,-1 2 16 0,-3-2 0 0,0 2 0 0,-2-2 0 16,0 0-272-16,-2 1-48 0,0-3-128 0,1-2 192 15,1-4-352-15,5 0-80 16,4-6-16-16,6-3-15872 0,5-6-3200 16</inkml:trace>
  <inkml:trace contextRef="#ctx0" brushRef="#br2" timeOffset="105237.62">26428 11806 30399 0,'3'-2'2704'0,"3"1"-2160"0,1 1-544 0,0-4 0 0,2 4 1840 16,2-2 256-16,10-2 48 0,11-4 16 15,15-1-1360-15,10-2-272 0,3 0-48 0,-1 1-16 0,-5 2-192 0,-6 3-32 16,-2 2-16-16,-5-1 0 0,-4 0 16 15,-5 2 0-15,-1 2 0 0,-3-3 0 0,0 2 80 16,-2 1 32-16,0 0 0 0,-2 0 0 0,3 0-352 0,-1 0-256 16,2 0 32-16,-2 0 16 15,0 4-1056-15,-2-4-208 0,1 2-32 0,-3 0-15664 16</inkml:trace>
  <inkml:trace contextRef="#ctx0" brushRef="#br2" timeOffset="105643.21">26480 12101 12895 0,'-8'-1'576'0,"2"1"112"0,1 0-560 0,1 0-128 16,1 0 0-16,0 0 0 0,1 1 1376 15,-2 2 240-15,-4-1 48 0,0 2 16 0,-2-2 2192 0,1 2 432 0,3 0 96 16,1-1 16-16,3 0-2176 0,2-1-416 15,2 2-96-15,3-1 0 0,5 0-960 0,4 1-192 16,3 0-48-16,5-2 0 0,5 2-16 0,7-2-16 16,5 1 0-16,6-3 0 0,6 0-240 0,4 0-32 15,5 0-16-15,3-3 0 0,6 1-208 0,-2 1 0 16,-7-2 0-16,4-3 0 16,6 0-512-16,-5 2-32 0,-4-2-16 0,-7 2-19024 15</inkml:trace>
  <inkml:trace contextRef="#ctx0" brushRef="#br2" timeOffset="108464.15">28695 11060 31327 0,'0'0'2784'0,"0"0"-2224"0,4 0-560 0,-1 0 0 16,-1 0 0-16,1 0-144 0,1 0-16 0,3 0 0 16,1 0-544-16,1 0-128 0,1 0 0 0,-3 1-16 15,-1 2 128-15,-2-3 16 0,-3 2 16 0,-1 2 0 16,0-2 2336-16,-3 2 464 0,-1-2 80 0,-1 2 32 0,0 0-176 0,-1 0-16 16,0 1-16-16,0-2 0 0,-1 1-1152 0,1 0-224 15,0 1-64-15,0-2 0 0,1 1-320 0,0 1-64 16,0-1 0-16,0 2-16 0,1 1-176 0,-1 2 0 15,0 0 0-15,0 1 0 0,1 2 0 0,-1 2 0 16,0 4 0-16,0 1 0 0,1 0 0 0,-2 6 0 16,0 1 0-16,-1 5 0 0,0-1 0 0,-3 7 0 15,0 4 0-15,-3 3 0 0,0-1 240 0,-3 6-48 0,0 1 0 16,-4 1 0-16,1 0-192 0,-4-3 128 16,1 1-128-16,-4-2 0 0,-1 0 0 0,-2 2 0 0,0-2 0 15,-2-2 0-15,-1 5 0 0,-3-2 0 0,2 5 0 16,-2-2 0-16,0 2 0 0,2-5 0 0,2-1 0 15,0-5 0-15,4-2-208 0,2-4 16 0,5-5 0 0,3-5 0 16,4-5-384-16,4-8-64 16,2-3 0-16,5-5-17936 0</inkml:trace>
  <inkml:trace contextRef="#ctx0" brushRef="#br2" timeOffset="110158.54">29047 12079 24879 0,'-7'2'2208'15,"1"-2"-1760"-15,3 0-448 0,-1 3 0 0,1-3 1920 0,-2 4 288 16,-2-3 64-16,-8 4 16 0,-3 2-400 0,-5 4-80 16,1-1-16-16,2 3 0 0,2 0-1184 0,0 0-240 15,5 0-48-15,-1 2-16 0,2 1-304 0,-1 0-176 16,1 3 32-16,1-1 0 15,1 1-336-15,-1 1-64 0,2-2-16 0,1-2 0 0,0 3 416 0,1-3 144 0,3-3 0 16,2 0-144-16,2-1 144 0,2-3 0 16,2 1 0-16,3-4 0 0,2 0-128 0,2-2 0 0,3-2 0 0,0-1 0 15,4-1-416-15,2-3-80 0,2-1-16 0,4-5 0 32,2-1 96-32,3-2 16 0,3-1 0 0,-1-2 0 0,-1 1 224 15,-5 2 48-15,-2-1 16 0,-2 1 0 0,1 0 432 0,-3-1 64 0,-2 1 32 0,-5 1 0 16,-2 0 1088-16,-4-2 224 0,-2 2 32 0,-2 0 16 15,-3 0-736-15,-1 0-144 0,-2 0-16 0,-2-1-16 16,-1 0-352-16,-1 1-64 0,-4-1 0 0,1-1-16 16,0-2-304-16,-4 2-144 0,1 0 16 0,-2 1 0 0,1 2-64 15,-2 0 0-15,-1 2 0 0,0 1 0 0,1 6 16 16,-1-1 0-16,1 2 0 0,1 2 0 0,1 4-144 16,0-2-48-16,1 4 0 0,1 0 0 15,0 2-1088-15,1 0-208 0,0 1-64 16,1 3-9088-16,2-4-1840 0</inkml:trace>
  <inkml:trace contextRef="#ctx0" brushRef="#br2" timeOffset="111505.1">30069 12055 21183 0,'-1'2'1888'0,"1"-2"-1504"0,0 0-384 0,0 0 0 16,1 0-480-16,-1 0-160 0,1 0-48 0,1 0 0 15,-1 0 224-15,1 0 32 0,0-2 16 0,-2 2 0 0,0 0 1520 0,0 0 304 16,0 0 64-16,0 0 16 0,0 0 1344 0,0 0 272 16,0 0 48-16,3-18 16 0,-5 15-960 0,-3 0-192 0,0-4-32 0,-1 4-16 15,0 0-1088-15,-2 0-224 0,0-2-32 0,-1 1-16 16,-1 1-416-16,-1 2-64 0,0-1-128 0,-2 1 176 15,0 1-176-15,-2 0 0 0,-1 1 0 0,-3 1 0 16,1 4-192-16,-3 1 16 0,0-1 16 0,-3 4 0 0,1 2 0 16,-1 0 0-16,2 4 0 15,0 1 0-15,2-1 160 0,1 0 0 0,0 2 0 0,1 2 0 16,2 1 0-16,3-2 0 0,-1 0 0 0,3 1 0 16,2-1 0-16,2 2 0 0,1-4 0 0,1-1 0 15,2 1 0-15,3 0 0 0,1-5 0 0,3-1 0 16,1-2 0-16,3-1 0 0,1-1 0 0,4-4-128 15,3-2 128-15,1-1-208 0,4-1 80 0,4-2 128 16,2-4-256-16,3-4 80 0,1 0 16 0,0-4 0 0,-3-1 160 16,0 0-208-16,1-2 80 0,-3-1 128 0,-3 3 0 0,-3-3 0 15,-4 2 0-15,-2 2 0 16,-4-1 160-16,-3 4 96 0,-2-3 32 0,-1 1 0 0,-2 1 224 0,0 0 32 16,-2 2 16-16,-2 4 0 15,1 1-240-15,-1 2-64 0,-1 1 0 0,-1 3 0 0,1 0-256 0,-1 4 0 16,-1 1 0-16,0 3 0 0,1 0-192 0,1 2-32 15,0 2-16-15,1 2 0 0,-1-2 96 0,3 1 16 16,0-1 0-16,1 1 0 0,1 3 128 16,0-4 0-1,1 4 0-15,0 0 0 0,0 0 0 0,-1 3 0 0,1 3 0 16,-1 3 0-16,2 1 0 0,-2 5 0 0,2-3 0 0,0 4 0 0,0 5 0 0,2 5 0 16,0 7 0-16,0-4 0 15,0-3-432-15,-1-5-48 0,0-2-16 0,-2-3 0 0,-1 0 336 0,-2-1 160 16,0-5-160-16,-1 3 160 0,-2-3 0 0,0 1 0 15,-1-1 208-15,-3 1-64 0,-3-1 96 0,-1 2 16 16,-4-3 0-16,-3 1 0 0,-1 3 96 0,-4-1 32 16,0-2 0-16,-4 1 0 0,-3-1-384 0,-3 0 0 0,-6 1 0 0,-3-4-192 15,-2-1 192-15,-6-4 0 0,-5 2-144 16,-3-1 144-16,-4 3-688 0,-8-2-64 0</inkml:trace>
  <inkml:trace contextRef="#ctx0" brushRef="#br2" timeOffset="113743.63">31527 10792 2751 0,'4'-4'256'0,"-3"-1"-256"0,2 4 0 0,-2-2 0 16,-1 1 288-16,0 1 16 0,1 1 0 0,-1-3 0 16,1 3 1616-16,-2-4 336 0,1 1 64 0,-2 3 16 15,-1-3 928-15,1 1 176 0,-1 2 32 0,1-2 16 0,0 2-1248 0,1 0-240 16,1 0-48-16,-1 0-16 16,1-2-1424-16,0 2-272 0,1 0-64 0,-1 0-16 0,1-2-160 15,1 2 0-15,0-2 0 0,-1 2 0 0,-1 0 0 16,0 0 0-16,0 0-144 0,0 0 144 15,0 0 0-15,0 0 0 0,0 0 0 0,0 0 0 0,0 0 320 0,0 0 32 16,0 0 0-16,0 0 0 16,0 0 544-16,-7 20 128 0,6-17 0 0,1-3 16 0,0 1-352 0,-2 1-80 15,4-2-16-15,-2 3 0 0,1-3-224 0,0 1-48 16,0 1-16-16,1-2 0 0,-2 0-304 0,0 0-144 16,0 0 16-16,0 0 0 0,0 0 128 15,0 0 0-15,0 0 0 0,0 0 0 0,0 0 0 0,0 0 0 16,0 0 0-16,0 0 0 0,-16 17 0 0,14-15 176 0,0-1-48 15,-2 2 0-15,2-1-128 0,-1-2 0 0,1 1 0 0,-1 2 0 16,1-3 0-16,-1 2 0 0,2-2 0 16,-1 0 0-16,0 2 0 0,1-2 0 0,0 0 0 0,0 0 0 15,1 0 224-15,0 0 16 16,0 0 0-16,0 0 0 0,0 0-80 0,0 0-16 0,0 0 0 0,0 0 0 16,0 0-16-16,0 0-128 0,0 0 192 15,0 0-64-15,0 0-128 0,0 0 0 0,0 0 0 0,0 0 0 16,0 0 0-16,0 0 0 0,0 0 0 0,-18 18 0 15,13-15 128-15,0 0-128 0,-1 0 0 0,0 3 128 16,0-1 16-16,-3 1 0 0,1 0 0 16,-2 3 0-16,1 1-144 0,-2-2 0 0,0 2 0 0,-2 0 0 0,2 0 176 15,0 3-48-15,0-1-128 0,-1 0 192 0,1 1-192 16,-1 0 144-16,1 2-144 0,0-3 128 0,0 5 0 0,1-1-128 16,0 0 192-16,-1 2-64 15,0 1-128-15,0 1 0 0,-2 4 0 0,1 2 0 0,0-1 0 0,-2 1 0 16,1 2 128-16,-2 1-128 0,0-1 192 0,0 3 16 15,-1 1 0-15,0 3 0 0,0 1-208 16,-2 3 0-16,1 3 128 0,1 2-128 0,0 0 0 16,-1 1 0-16,1 2 0 0,1-3 0 0,1 1 0 0,1-1 0 15,1 0 0-15,1 0 0 0,1-3 0 16,3 1 0-16,1 1 0 0,1-1 0 0,2-1 0 0,1 0 128 16,1 0-128-16,-1 0 0 0,1-3 0 15,0 3 0-15,-1-3 0 0,-1 0 0 0,1-1 0 0,-1 2 0 16,2-1 0-16,-2 0 0 0,1 3 0 0,-1 0 0 15,1 1 0-15,0-1 0 0,0-4 0 0,2-2 0 16,0-3 0-16,0-1 0 0,2-5 0 16,-1-2 0-16,2 2 0 0,1-1 0 0,1-6-400 15,1 0 16-15,0 0 16 0,1-3 0 16,0 0-592-16,2-4-112 0</inkml:trace>
  <inkml:trace contextRef="#ctx0" brushRef="#br2" timeOffset="115102.08">31599 11569 35935 0,'-9'3'3200'0,"4"1"-2560"0,2-2-512 15,0 2-128-15,3 2 544 0,0-2 96 0,1 2 0 0,-2 4 16 16,0 6-1968-16,-4 9-400 0,-1 9-80 0,-4 5 0 15,-3 5 448-15,0 3 112 0,-4 1 16 16,-1 2 0-16,-2 3 384 0,1-2 64 0,0-1 32 0,1-3 0 16,0-2 224-16,2-4 64 0,1-3 0 0,2-3 0 0,2-6 144 0,2-2 48 15</inkml:trace>
  <inkml:trace contextRef="#ctx0" brushRef="#br2" timeOffset="115788.89">31813 12012 28559 0,'-3'3'2544'0,"1"-3"-2032"0,1 1-512 0,1-1 0 0,1 0 3456 0,1 0 576 0,1 0 128 0,2-1 32 15,1 1-2752-15,3-3-544 0,3 3-128 0,4-4 0 16,3 2-768-16,-1-1-160 0,2 3-32 0,0-1 0 31,2 1-272-31,1 0-64 0,1 0-16 0,-1 0 0 0,1 4-160 16,-3-2-16-16,0 2-16 0,-3 2-17952 0</inkml:trace>
  <inkml:trace contextRef="#ctx0" brushRef="#br2" timeOffset="116315.78">32440 11987 44223 0,'3'0'3936'0,"2"0"-3152"0,0 0-624 0,-2 3-160 0,-1-3 0 16,1 2 0-16,0 0 0 0,5 3 0 0,2 2 0 0,0 5 0 0,1 4 0 0,-3 3 0 0,1 1 0 0,-2 4 0 16,1 1 0-16,-3-1 0 0,2-1 0 15,-2 1 0-15,0-2 0 0,-1-4 0 16,1 1-448-16,-3-3-80 0,2-4-16 0,-2 1 0 15,2-3-1568-15,0-3-304 0,0-1-64 0,-2-1-13776 0</inkml:trace>
  <inkml:trace contextRef="#ctx0" brushRef="#br2" timeOffset="116618.72">32890 11999 25791 0,'-15'13'2304'0,"4"-1"-1856"0,1-2-448 0,3 0 0 15,4-1 4288-15,2-3 752 0,-2 2 144 0,-2 6 48 16,-3 11-3568-16,-3 7-720 0,-2 9-144 0,-2 1-32 0,1 1-432 0,-1-2-80 15,0-1-32-15,-1 3 0 0,-2-5-224 0,0 6 0 16,-4-2 128-16,-2 2-128 16,-1 1 0-16,-2-1-160 0,-2 2 32 15,0-1 0-15,-1-5-688 16,1-1-128-16,-2-1-16 0,1 0-12640 0,-1-1-2528 0</inkml:trace>
  <inkml:trace contextRef="#ctx0" brushRef="#br2" timeOffset="118359.31">33320 10915 5519 0,'-2'-3'240'0,"-1"3"64"0,1 0-304 16,2-3 0-16,0 3 0 0,0 0 0 0,0 0 1792 0,-2-1 320 0,1 1 48 0,-1 0 16 0,-2 1 1024 0,0 2 192 15,-1-3 64-15,-1 3 0 0,-1 0-816 0,-1 0-144 16,1 1-48-16,0 2 0 0,-1 1-1184 0,1 1-240 16,-2 2-64-16,0-1 0 0,1 2-768 0,-2 1-192 15,-1 3 0-15,0-1 0 0,-3 4 0 0,2 1 0 16,-2-1 0-16,2 2 0 0,1 0 416 0,-1 1-16 16,2-1 0-16,-2 1 0 0,1 1-208 0,0 0-64 0,-2 3 0 15,1-3 0-15,2 2-384 16,0-2-64-16,3 0-32 0,1-1 0 15,3-5-64-15,1 3-16 0,3-3 0 0,3-4 0 0,1 1 96 0,2-3 16 16,2-1 0-16,2-2 0 16,1-1-208-16,1 0-48 0,3-4 0 0,0 2 0 15,0 0-528-15,1-4-112 0,0 2-32 0</inkml:trace>
  <inkml:trace contextRef="#ctx0" brushRef="#br2" timeOffset="118682.57">33397 11250 35935 0,'1'-3'1600'0,"0"3"320"0,0-3-1536 0,1 3-384 0,-1 3 0 0,0-3 0 16,0 1 688-16,1 1 64 0,0 5 16 0,2-1 0 0,0 0-128 0,-2 4-32 0,1 2 0 0,-3 1 0 0,0-4-608 0,-3 4 0 15,1-1 0-15,-3 1 0 16,0-4-704-16,-2 4-96 0,1-3-32 0,0-3 0 15,0 2-864-15,0-3-176 0</inkml:trace>
  <inkml:trace contextRef="#ctx0" brushRef="#br2" timeOffset="118910.45">33476 11038 30399 0,'-5'0'2704'0,"1"0"-2160"0,3 1-544 0</inkml:trace>
  <inkml:trace contextRef="#ctx0" brushRef="#br2" timeOffset="119408.15">33487 10905 23951 0,'1'-6'1056'0,"1"0"224"0,1 2-1024 15,0 2-256-15,-1-2 0 0,-1 4 0 0,2-2 320 0,-1-2 16 0,3 0 0 0,3-1 0 16,-1-2 624-16,1 1 112 0,-1 2 16 0,-2-2 16 16,0 3 640-16,-3 0 128 0,0 0 32 0,0 3 0 15,-1 0-400-15,2 3-80 0,-1 0-16 0,2 6 0 16,0-2-768-16,2 6-176 0,0 3-16 0,4 2-16 16,2 2-432-16,3 5 0 0,2 0 128 0,1-3-128 15,-2-4 0-15,1 5 0 0,4-1 0 0,-1 0 0 16,-4-2 0-16,-1-1 0 0,0-1 0 0,-2 1 0 0,-3-3 0 15,-1 0 0-15,-2 2 0 0,-3-2 0 0,-3 4 0 16,-5 1 0-16,-2 1 0 0,-5 1 0 0,-4-1 0 16,-2-3 0-16,-3 0 176 0,-2 1-176 15,1-1 0-15,-3 2 0 0,0 1 0 0,-1 0 0 16,4 3-320-16,1-3-96 0,5-2-32 16,4-6 0-16,3-3-208 0,0-1-48 0,1-3-16 0,1-1 0 15,-1-1-1760-15,1-1-336 0</inkml:trace>
  <inkml:trace contextRef="#ctx0" brushRef="#br2" timeOffset="120033.13">33303 12843 1839 0,'-8'4'160'0,"3"-4"-160"0,3 0 0 0,-1-3 0 0,3 3 1968 0,-1-1 352 15,1 1 80-15,-1 0 16 0,0-4-1760 0,-2 4-336 0,1 0-80 0,-2-2-16 16,2 2 2336-16,0 0 480 0,1 2 96 0,1-2 0 16,0 0 160-16,1 0 32 0,3 0 0 0,-4 0 0 15,0 0-1216-15,0 0-224 16,30 0-48-16,-18-2-16 0,2-4-1008 0,1 0-208 0,2-4-32 16,-1 0-16-16,3-1-352 0,-1-7-64 0,2-3-16 15,1-5 0-15,-1 0 48 0,1-3 0 0,-2-1 0 16,3-5 0-16,-3-3 16 0,1 0 16 0,1-3 0 0,-1 4 0 15,0 2-80-15,-3 6 0 0,2 4-128 0,-2-2 192 16,-1 7-32-16,-1-2-16 0,-2-1 0 0,-2 1 0 16,-1-3-144-16,-1 1 0 0,-2-2 0 0,0 0 0 0,-4-3-160 15,2-2 160-15,0-7 0 0,0-5-144 0,-2-3-112 16,-1-4-32-16,2 2 0 0,-2-2 0 16,1-7-528-1,3-3-96-15,3 0-32 0</inkml:trace>
  <inkml:trace contextRef="#ctx0" brushRef="#br2" timeOffset="120743.85">32550 11623 26719 0,'0'0'2368'0,"1"0"-1888"0,0 0-480 16,-1 0 0-16,1 0 416 0,1 0-16 0,-1 0 0 0,0 0 0 0,2 0 528 0,0 0 96 15,1 0 32-15,0-3 0 0,-2 3 256 0,2-2 48 16,-2 2 16-16,0-2 0 0,-1 2-304 0,0-2-64 15,-1 2-16-15,1-4 0 0,-1 2-576 0,-1-2-112 16,1 0-32-16,0-1 0 0,0-1-272 0,0-1 128 0,0-2-128 16,1-1 0-16,1 0 0 0,1 0 0 0,1-4 0 0,2 0 0 15,2-2 0-15,0 1 0 16,2-1 0-16,0 0 0 0,0 1 0 0,0 2 0 16,-1 3-144-16,-2 1 144 0,0 3 0 0,-2 0-128 15,1 2 128-15,1 1 0 0,-1 6 0 0,0-3 0 16,3 4 0-16,-1-2 0 0,3 4 0 0,1 0 0 0,0 4 0 0,0 0 0 15,2 0 0-15,-2 2 0 16,-1 1 0-16,-2-1 0 0,0-2 0 0,-3 2 0 0,1 1 128 16,0 3-128-16,-3-4 0 0,0 2 0 15,-3-2-160-15,2-2 160 0,-3 0-736 16,0-4-32-16,-1 0-16 0</inkml:trace>
  <inkml:trace contextRef="#ctx0" brushRef="#br1" timeOffset="124432.37">27286 8844 41471 0,'-4'0'3680'0,"0"0"-2944"16,3 0-592-16,1 0-144 0,1 0 240 0,-1 0 16 16,-1 0 0-16,-1 0 0 0,-2 0-416 0,1 0-80 0,1 0-16 15,1 0 0 1,1 0-752-16,1 0-144 0,3 0-48 0,2-3 0 16,1 3 512-16,3-2 112 0,4 1 0 0,2-3 16 0,5-1 1056 0,2 1 208 15,5-2 32-15,4-2 16 0,2 0-400 0,2 2-80 16,1-3-16-16,2 2 0 15,0 1-1056-15,2-4-224 0</inkml:trace>
  <inkml:trace contextRef="#ctx0" brushRef="#br1" timeOffset="124844.48">27158 9116 28559 0,'12'-4'2544'0,"-5"-2"-2032"0,0 0-512 0,1 3 0 15,-3 1 1856-15,0 1 288 0,2 1 48 0,5-5 16 0,6 0-1120 16,4-1-208-16,0 0-48 0,2-1-16 0,2 2-112 0,-2 2-32 16,0 1 0-16,-3 2 0 0,0 0-128 0,-2 4-32 15,0-1 0-15,1 2 0 0,-1 0-128 0,0 1-16 16,2-3-16-16,-1 4 0 0,1-5-352 0,0-1 0 15,0-1 0-15,0 0 0 0,3 3-128 0,1-3-64 16,1-4 0-16,-2 2 0 16,2-2-560-16,0 1-112 0</inkml:trace>
  <inkml:trace contextRef="#ctx0" brushRef="#br1" timeOffset="127715.57">28219 8689 23951 0,'-11'0'2128'0,"3"0"-1696"0,4 0-432 0,3 0 0 0,2 3 1616 16,-2-3 240-16,-3 0 64 16,-2 0 0-16,-2 0 96 0,2 1 32 0,2 2 0 0,3-2 0 15,4 4-1328-15,2-5-256 0,3 3-48 0,3-3-16 16,3 0-176-16,3 0-32 0,4 3-16 0,3 1 0 15,1-1-48-15,2 2-128 0,1-1 192 0,-1-3-64 16,-1 4-128-16,3-1-176 0,5-4 48 0,2 0-17856 16</inkml:trace>
  <inkml:trace contextRef="#ctx0" brushRef="#br2" timeOffset="132498.75">28050 11572 16575 0,'0'-3'1472'0,"0"0"-1168"0,0 0-304 0,0 0 0 0,1 3 3232 0,0-3 592 16,2 3 112-16,-1 0 32 0,2-2-1856 0,2 0-384 15,2-1-64-15,-2 3 0 0,1 0-832 0,-2 0-176 0,0 3-16 0,-1-1-16 16,0 0-176-16,-3 2-48 0,1 1 0 0,-2-2 0 15,0 0-240-15,-1 1-160 0,0 2 192 0,0-5-192 16,-1 4 144-16,1-4-144 16,0 2 0-16,1-1 144 0,-1-2-144 0,1 0 0 0,1-2 0 0,0 2 0 15,0-3 0-15,-1 3 0 0,0 0 0 0,0 0 0 16,0 0 0-16,0 0 0 0,18-10 0 0,-16 9 0 16,-1 1 0-16,-1 0 0 0,-1 0 0 0,-3 0 0 15,-1 1 0-15,-2-1 0 0,-4 3 0 0,-5-3 0 16,-4 0 0-16,-3 0 0 0,-6 0 0 0,-4 1 0 15,-4-1 0-15,-2 0-144 0,-1-1 144 0,-3 1-160 0,4 0 160 16,1 0 0-16,3 0 0 0,2-3 0 0,3 2 0 16,4 1 0-16,4-2 128 0,3-1-128 0,5 2 128 0,3-4-128 15,4 4 128-15,2-2-128 0,3 0 224 16,2 0-32-16,2-1 0 0,3 2 0 0,1 1-64 0,3-2-128 16,4 3 176-16,6 0-176 0,2 0 0 15,2 3 0-15,6 0 0 0,-1 1-144 0,3 0 144 0,-1 2 0 16,-2 3-144-16,0-3 144 0,-5 0-304 15,-3 0 16-15,-2 0 0 0,-3 2 0 16,-4-2-528-16,-1-2-96 16,-2 1-32-16,-3-2 0 0,-3 0 432 0,1-3 96 0,-3 1 16 0,-2-1 0 0,1 0 400 15,-1-1 0-15,-1-2 0 0,-1-3-10720 16,-1 0-2016-16</inkml:trace>
  <inkml:trace contextRef="#ctx0" brushRef="#br1" timeOffset="137918.37">29683 7895 19343 0,'2'-2'1728'0,"-1"-2"-1392"15,0 2-336-15,0 1 0 0,-1-1 1536 0,2 1 224 16,0 1 48-16,2-4 16 0,-1-2 144 0,2 0 16 16,0 1 16-16,0 1 0 0,0 1-544 0,-1 0-112 15,0 2-32-15,-2 1 0 0,1 0-464 0,-2 0-80 0,1 4-32 0,0-2 0 16,-2 3-320-16,-3 4-64 0,1 1-16 0,-2 6 0 15,-3 5-16-15,0-1 0 16,0 1 0-16,-3 7 0 0,-6 10-176 0,-4 16-144 16,-3 6 192-16,-2 3-192 0,1-2 128 0,0 2-128 15,-1 0 0-15,1 0 0 0,1-6 192 0,-1 0-64 16,3-5 0-16,-1-3-128 0,2-1 0 0,1-1 0 16,0-3 0-16,2-2 0 0,1-4 0 0,1 0-176 0,1-1 0 15,2-4 0 1,2-5-400-16,3-3-96 0,2-3-16 0,1-6-11664 0,3-1-2320 0</inkml:trace>
  <inkml:trace contextRef="#ctx0" brushRef="#br1" timeOffset="138458.94">29866 8667 28559 0,'-2'1'2544'0,"1"1"-2032"0,-1-1-512 0,2-1 0 0,2 0 1488 0,-1 0 208 15,-1 2 32-15,0-2 16 0,-1 4-736 0,1-1-160 16,0 0-16-16,0 3-16 0,-2 1-480 0,1 2-80 16,-2 4-32-16,-2-1 0 0,-2 2 224 0,0 4 64 15,-3 1 0-15,-2 6 0 0,-2-2-224 0,1 4-32 16,0-1-16-16,2 3 0 0,0-5-240 0,2 0 144 16,4 1-144-16,0-3 128 0,3-1-128 0,1-1 0 15,3-5 0-15,1 1 0 0,3-4-208 0,1-1-32 0,2-2 0 16,2-2 0-16,3-1-256 15,0-1-48-15,1-3-16 0,1-4 0 0,0 2 64 16,-1-5 16-16,1-1 0 0,-2 1 0 0,0-1 480 0,-3 0 0 0,0-3 0 16,-3 2 0-16,1-4 464 0,-1 0 192 0,-4-1 48 15,0 0 0-15,-1-1-128 0,-2-2 0 0,-1-3-16 16,-1 1 0-16,-2-3-240 0,2 0-64 0,-3-4 0 0,1 1 0 16,-2 5-64-16,0-4-32 0,-2 2 0 0,1 1 0 15,-1 1-160-15,1-1 0 0,-1 3 0 0,1 0 0 16,1 0-176-16,-1 4-64 0,2 2-16 15,-1 1 0 1,3 3-480-16,0 2-96 0,0 1-32 0,1 0-11056 0,2 3-2224 16</inkml:trace>
  <inkml:trace contextRef="#ctx0" brushRef="#br1" timeOffset="139152.56">30483 8778 20271 0,'-2'0'1792'0,"0"-1"-1424"0,0 1-368 0,2 0 0 0,-1 0 1664 0,0 0 272 0,0 0 48 0,-3-2 16 16,-1-1 192-16,0 0 48 0,-2-1 0 0,0-2 0 16,1-1-1024-16,0 1-208 0,0 0-48 0,0 0 0 15,-1 0-304-15,0 3-64 0,0 2-16 0,-2 1 0 16,-2 6-336-16,-2 4-80 0,-1 2-16 0,-2 7 0 16,-2 5-144-16,0 3-256 0,-1 1 64 0,1 1 16 0,0 3-160 0,5-6-48 15,2 1 0-15,1-4 0 16,3 2 384-16,3-4 0 0,4-1 0 0,1-4 0 15,4-1-304-15,2-4 64 0,3-2 16 0,2-1 0 16,3-4-192 0,3-4-32-16,1-2-16 0,2-5 0 0,2 0 144 0,-1-4 16 0,4-3 16 0,1-2 0 15,0-2 288-15,2-5 176 0,-1 1-32 0,-2 0 0 0,-5 0 48 16,-1 1 0-16,-2-2 0 0,0 0 0 0,-3 1 64 16,-3 0 32-16,-2 3 0 0,-3 0 0 0,-2 1 256 15,-2 4 48-15,-3 2 16 0,-2 2 0 0,-1 1-256 16,-2 5-48-16,-1-1-16 0,-2 5 0 0,1 3-144 0,-2-1-16 15,2 2-128-15,-1 2 192 0,2 4-320 16,-1-1-80-16,0 1-16 0,1 2 0 0,4-2 224 0,-1-1 0 16,1 2-160-16,2 0 160 0,1 0 0 0,3 0 0 0,0-1 0 15,0 2 0-15,4 2 0 16,-1 1 0-16,2 1 0 0,0 0 0 0,1 0 0 0,-1 5 0 16,3 1 0-16,-3 4 0 0,0 3 0 15,1 2 0-15,-1 8 0 0,-3 1 128 0,-1-4-256 0,-3 1-64 16,-2 1-16-16,-2 3 0 0,-2-3 208 0,-1 3 0 0,-2 1 144 15,-3-2-144-15,0-4 128 0,-1-2-128 0,-3 1 0 16,-2-1 0-16,-2 4 336 0,-3-3-16 16,-4 0-16-16,-1-4 0 0,1-5-128 0,-1-1-32 0,0-6 0 15,-2 2 0-15,-2-1 80 0,0-6 16 0,-1-2 0 16,-1-3 0-16,1-3-240 0,-1-6 0 0,3-2 128 16,-1-5-128-1,0-3-640-15,2-2-160 0</inkml:trace>
  <inkml:trace contextRef="#ctx0" brushRef="#br1" timeOffset="139666.1">31376 8645 23951 0,'0'0'2128'0,"0"-4"-1696"0,0 3-432 0,0 0 0 0,1 1 608 0,1-3 32 0,-1 2 16 0,0 1 0 16,0-5 752-16,2 1 128 0,-1 2 48 0,1 1 0 0,1 1-80 15,-1 1-16-15,1 4 0 0,0-1 0 0,1 3-512 0,0 4-96 16,0-1-32-16,-1 4 0 16,1 3-304-16,2 3-64 0,-2 4-16 0,0 2 0 15,1-1-192-15,0 4-32 0,1 0-16 0,-1 0 0 16,3-1-96-16,-1-1-128 0,1 2 176 0,0-7-176 0,1-3 0 16,1-3-304-16,3 1 48 0,-1 0 0 15,2-4-496-15,0-2-80 0,0 0-32 16,-2-6-11168-16,1 0-2224 0</inkml:trace>
  <inkml:trace contextRef="#ctx0" brushRef="#br1" timeOffset="139935.07">32205 8362 41471 0,'-13'2'1840'0,"5"1"368"0,0 3-1760 0,3-2-448 0,3-1 0 0,-2 2 0 16,0 3 176-16,-2 2-48 0,-6 11-128 16,-7 7 192-16,-5 13-192 0,-9 11-160 0,-1 5 32 0,-6 4 0 15,1 1-96-15,-3 4-16 0,0 1 0 0,-2-2 0 16,2-2 240-16,0-2 0 0,1-2 192 16,2-1-192-16,1-2 320 0,-1-4-32 0,3-1-16 15,1-2 0-15,2-1-272 0,2-1 128 0,1 0-128 16,1-6 0-1,3 1-384-15,4-5-176 0,2-5-32 0,4-1-11504 0,2-2-2288 0</inkml:trace>
  <inkml:trace contextRef="#ctx0" brushRef="#br1" timeOffset="141051.17">31586 8191 30399 0,'3'-1'2704'0,"-1"-3"-2160"0,1 4-544 0,-1-2 0 0,1 2 496 0,-1-4-16 16,3 1 0-16,3-3 0 0,2-1 544 0,2-2 96 16,2-3 32-16,-1 2 0 0,-1-2-608 0,0 2-112 15,-2 0-32-15,-2-1 0 0,1 1-400 0,-3 0 0 16,-1 0 0-16,0 0 0 0,-3 1-144 0,2 3 144 16,-3-2-192-16,2 0 192 0,-1 2 0 0,0-3 0 15,-1 2 0-15,2-3 0 0,1-1 0 0,2 0 0 16,3-2 0-16,1 1 0 0,0 0-128 0,0 2 128 15,0 0 0-15,-1 1 0 0,0 3-160 0,0 0 160 16,-2 3-128-16,1 3 128 0,-2 2-176 0,1 1 176 16,-1 3-208-16,-1-2 80 15,2 2-256-15,-1 2-32 0,0 3-16 0,0-1 0 0,0 2 432 0,-1 1 0 16,0 3 0-16,-1 2 0 0,0-2 0 0,-2 4 128 0,2 1-128 0,-2 1 128 16,2 1-128-16,0-4 192 0,-1 0-64 0,1-1 0 15,2 2-128-15,0-5 0 0,3 1 0 0,-3-6 0 31,2 0-464-31,-2-1-16 0,0-6 0 0,0 0-14832 0</inkml:trace>
  <inkml:trace contextRef="#ctx0" brushRef="#br1" timeOffset="141669.1">33124 6985 28559 0,'0'-2'2544'0,"0"1"-2032"0,0 1-512 0,0 0 0 0,1 0 192 0,-1 0-48 15,1-3-16-15,-1 3 0 0,1 0 624 0,-1-2 112 16,1 2 32-16,-1 0 0 0,0 0-32 0,0 0 0 16,0 0 0-16,-17 15 0 15,10-9 288-15,-3 0 48 0,-1 1 16 0,-4 3 0 0,-1 1-544 0,-4 3-96 16,-2 1-32-16,-1 2 0 0,0 4-176 0,-2-2-48 15,1 4 0-15,-1 4 0 0,1-1-80 0,2 5-32 16,0 1 0-16,1-1 0 0,2 1-208 0,3-2 0 16,3-1 0-16,1-1 0 0,3-1 0 15,1-2 0-15,2 3 0 0,1-2 0 0,2 3 0 0,3-1-192 16,4-3 48-16,1 1 0 16,3-4-224-16,1 0-32 0,5-3-16 0,1-3 0 15,2 0-320-15,2-3-64 0,2-4-16 0,-1 0 0 16,2-3-1488-16,-1-4-288 0,0 0-64 0</inkml:trace>
  <inkml:trace contextRef="#ctx0" brushRef="#br1" timeOffset="141983.54">33200 7447 34847 0,'0'0'768'0,"0"0"144"0,1 0 48 0,-1 0 16 0,2 1-784 0,-1 1-192 0,0-2 0 0,2 3 0 0,-1 1 1456 0,2 2 240 15,-1 0 48-15,2 1 16 16,0 2-928-16,-2 1-192 0,1 0-48 0,-2-2 0 0,-2 2-592 0,0-1 0 16,-1-2 0-16,-2 2 0 15,0-2-384-15,-2 2-160 0,-2-3-32 0</inkml:trace>
  <inkml:trace contextRef="#ctx0" brushRef="#br1" timeOffset="142190.44">33324 7229 42383 0,'-14'-4'1872'0,"6"-1"400"0,0 4-1824 0,4-1-448 0,4 2 0 16,2 0 0-16,-1 0 224 0,-1 0-48 0,1 0-16 0,2 0 0 0,-1 0-336 0,3 0-64 15,0 2-16-15</inkml:trace>
  <inkml:trace contextRef="#ctx0" brushRef="#br1" timeOffset="142635.29">33407 6995 30399 0,'0'-3'2704'0,"1"-1"-2160"15,0 3-544-15,2 1 0 0,0 0 944 0,1-2 80 16,1 0 0-16,2-2 16 0,5 0-176 0,0-2-32 0,3 1-16 0,-2 0 0 16,-2 3 0-16,1-2 0 0,-3 4 0 0,0 0 0 15,0 4-352-15,-2 0-64 16,-1 2-16-16,-1 2 0 0,0 2-128 0,-1 4-48 0,1 3 0 0,-3 3 0 16,1 2-16-16,-1 1-16 0,0 5 0 15,-2 0 0-15,1-3-176 0,-1 4 0 0,0-1 0 0,1 4 0 16,2-1 0-16,-1 1 0 0,3-1 128 15,-1-2-128-15,1-3 0 0,0 2 192 0,2 4-192 0,-1 3 192 16,0 2-192-16,1-2 0 0,-4-1-192 0,0-2 192 16,-2 0-256-16,-1-3 64 0,-1-4 0 15,-4-3 16 1,0 0-272-16,-5 3-64 0,-1-3-16 0,-3-2 0 16,3-1-704-16,-4-1-144 0,-3-2-32 0</inkml:trace>
  <inkml:trace contextRef="#ctx0" brushRef="#br3" timeOffset="201065.39">31812 4763 10127 0,'2'-2'896'0,"0"0"-704"16,0 0-192-16,-2 2 0 0,0 0 208 0,1 0 16 16,0 0 0-16,0 0 0 0,-1-2-64 0,2-2-16 15,-2 4 0-15,0 0 0 0,0 0-144 0,0 0 0 0,0 0 144 0,0 0-144 16,0 0 592-16,0 0 48 0,0 0 16 0,0 0 0 15,0 0-272-15,0 0-64 0,0 0-16 0,0 0 0 16,0 0 992-16,0 0 208 0,0 0 32 0,3 18 16 16,0-10 336-16,-2 0 64 0,2 2 16 0,0 3 0 15,0-1-576-15,2 7-112 0,0-1-32 0,-3 2 0 16,2 5-736-16,0 1-128 0,-2 2-48 0,-2 3 0 16,1 4-144-16,-2-1-16 0,-1 5-16 0,-3 1 0 15,0 5-160-15,-2-1 0 0,0 3 0 0,-3 2-176 16,0-6-464-16,-1 1-112 15,1-3-16-15,0-1 0 0,2-1 448 0,-1-3 96 0,2 1 16 0,-2 2 0 16,2-5 208-16,-1 2 0 0,1-1 0 0,-2 2 0 0,0-5 0 16,1 0 0-16,-1-1 0 0,2 0 0 15,0-3 0-15,2-2 0 0,1 0 0 0,1-1 0 0,1-4 0 16,0 1 0-16,2-2 0 0,2-1 0 0,-1-3-144 16,1-4 144-16,2 1-128 0,0-4 128 0,-1 1 0 15,0-3-160-15,1-4 160 0,-2 0 0 0,2-3-192 0,-3 0 192 16,2-4-192-16,-3-1 192 0,1-1 0 0,-1-2 0 15,-1 0 0-15,-2-2 144 0,1 0-16 0,-1-2-128 16,-1-2 192-16,1 2-64 0,-2-3 512 0,1 1 112 16,-1-2 16-16,0-2 0 0,0-1-176 0,-1 1-16 15,1-1-16-15,-1-1 0 0,0 2-560 0,-2-1 0 16,1 2 0-16,-1-2 0 0,2 1 0 0,-1 2 0 16,1 1 0-16,-2 1 0 15,2 2-512-15,0 2 0 0,0 0 0 0,1 4 0 16,-1 0-448-16,2-1-80 0,0 4-32 0,2-2 0 0,-1 4 608 0,2-4 112 0,1 3 32 0,1 0 0 15,0 2 320-15,1-3 0 0,0 3 0 0,-1 0 0 16,2 3 128-16,-1-1 112 0,-2-2 16 0,0 0 0 0,11 16 592 16,-6-8 128-16,0 3 32 15,2-1 0-15,0 2 32 0,-1 2 16 0,2 2 0 0,-2 0 0 16,0 1-640-16,-1 3-128 0,1 2-32 0,-1-1 0 16,0 3-256-16,-1 1 0 0,-1-1 0 0,0 2 0 15,-2 0 0-15,0 2 0 0,-1-3 0 0,0 4 0 16,0-7 0-16,0 3 192 0,0 0-48 0,0-2 0 15,0-1 112-15,2-1 32 0,0 2 0 0,0-7 0 0,2 0-96 16,0-1 0-16,1-4-16 0,0 0 0 0,1-1 0 0,0-4 0 16,0 0 0-16,1-2 0 15,-1-2-48-15,0-2-128 0,0 0 192 0,3-5-64 0,-1-1 64 16,2-4 0-16,3 0 0 0,0-6 0 0,2-6-16 16,1-4 0-16,0 1 0 0,2-2 0 0,-1 4-176 15,0-2 0-15,2 0 144 0,-2 5-144 0,0 2 0 0,1 4 0 16,-2-1 0-16,0 6 0 0,0 0-256 0,-3 3-64 15,1 2 0-15,-3 0-17888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18.29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02165.13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102698.13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103096.6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103733.95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104298.93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104550.3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105256.56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105523.03">3566 9132 43311 0,'1'-1'3840'0,"2"1"-3072"0,1-2-608 0,3 1-160 0,1 0 288 0,4-1 32 16,7-3 0-16,11 0 0 16,14-6-672-16,12 0-128 0,9 1-32 0,2 0 0 0,3 2 128 0,-1 1 32 15,-2 1 0-15,0-1-12064 16,0 2-2432-16</inkml:trace>
  <inkml:trace contextRef="#ctx0" brushRef="#br0" timeOffset="125528.98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27727.68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29196.02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9753.8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1861.54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32159.7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33179.54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33431.29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33666.51">27006 6201 35935 0,'-7'1'3200'0,"1"-1"-2560"0,3 0-512 0,3 1-128 16,1 2 608-16,-1-3 96 0,0 1 32 0,-2 0 0 16,1 2-2080-16,1 1-400 0,2-2-96 0,6 0-8464 31,2 1-1712-31</inkml:trace>
  <inkml:trace contextRef="#ctx0" brushRef="#br0" timeOffset="134042.97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34910.07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135310.81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135581.47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136256.84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136714.15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137057.17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137276.75">30244 6254 27647 0,'-5'-1'2448'0,"1"1"-1952"0,3 0-496 0,2 1 0 0,-1 2 1040 0,0-3 112 16,0 0 32-16,-1 1 0 0,-1 0-864 0,2 0-192 16,0 2-128-16,0-3 192 15,0 0-1344-15,0 0-256 0,0 0-48 0,0 0-16 0</inkml:trace>
  <inkml:trace contextRef="#ctx0" brushRef="#br0" timeOffset="137779.47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138423.15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141455.64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142525.84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143308.12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144291.73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148435.99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148765.57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149839.1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188834.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189509.74">8150 8507 2751 0,'0'1'256'0,"0"-1"-256"0</inkml:trace>
  <inkml:trace contextRef="#ctx0" brushRef="#br2" timeOffset="207907.05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209523.3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209774.28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210245.69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210688.02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211469.51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212630.42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212913.31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1" timeOffset="-204317.52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1" timeOffset="-203678.72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  <inkml:trace contextRef="#ctx0" brushRef="#br0" timeOffset="-202432.61">6275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-202071.89">6791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-189854.11">6040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-177784.91">6522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-177439.87">6969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-176715.61">6698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-147490.33">9786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-146704.99">9990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-146218.49">10609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-145888.47">11088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-138022.15">9448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-137158.98">9971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-136813.36">10239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-135792.55">10805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-135517.92">11249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-134615.29">10929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-130153.39">5819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  <inkml:trace contextRef="#ctx0" brushRef="#br0" timeOffset="-122157.7">8215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-120917.14">11391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9:48.9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13327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486.22">13938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726.01">14480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1271.05">14056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1678.99">12655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2369.56">13515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2856.37">13859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9814.12">15839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10504.9">16272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10976.79">15113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2562.51">15702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3661.84">16745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4015.81">16553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29256.62">5725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  <inkml:trace contextRef="#ctx0" brushRef="#br2" timeOffset="31060.38">6419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31610.21">6996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33054.74">5877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33699.65">6432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34000.14">7044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34578.47">6657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35064.78">8066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35849.78">9910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36242.25">10089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36540.68">10911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36870.25">11555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37310.07">9123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37812.18">9891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38141.83">10199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38471.82">10936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38770.15">11565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9312.86">11038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40654.61">11657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70597.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71068.18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71350.85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72339.92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72748.65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73172.6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73487.05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74334.97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74554.72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81844.39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82189.7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82848.88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83241.35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83602.0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84842.63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87763.22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88458.39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88956.23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89851.63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97257.92">13395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97571.76">14049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102198.19">13519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107009.07">14873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107479.64">15251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107792.9">15787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108955.1">16656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109237.63">17375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109877.93">16860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110854.62">17367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128394.5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174058.97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175314.44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176005.9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177670.37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179681.3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180058.4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180387.72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181015.23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184749.84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185127.19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190356.71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191959.5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192430.56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192886.31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193310.07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193514.13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208456.62">19388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208865.04">18925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209586.34">18802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-157803.3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-156923.16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3" timeOffset="-111196.68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3" timeOffset="-110913.99">3378 14649 40543 0,'-1'-1'3600'0,"2"-1"-2880"0,2 0-576 0,-1 1-144 16,3 0 448-16,1-2 48 0,7-1 16 0,5-5 0 0,12-4-688 0,8-1-128 15,6 0-16-15,1-2-16 16,5 1-640 0,-2 3-128-16,-2 1-32 0,-4 0 0 0</inkml:trace>
  <inkml:trace contextRef="#ctx0" brushRef="#br1" timeOffset="-102179.65">11144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5:58.0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4476 11858 911 0,'-6'0'0'0,"1"0"0"0,1 0 0 0,2 0 0 15,0 0 3808-15,2 0 672 0,-2 2 144 0,0-2 32 0,-1 1-3072 0,0-1-624 0,-2 0-112 0,0 0-16 0,0-1-384 0,1-1-64 0,2 0 0 0,-1-1-16 0,1 2 32 0,0-1 16 16,2 0 0-16,3 1 0 0,-1-1-64 0,2 2-16 0,1-1 0 0,1 2 0 15,2 1-160-15,-1-1-48 0,3 1 0 0,0 0 0 0,1 1 176 0,1-2 16 0,1 1 16 0,0 1 0 16,1 1 144-16,0-4 32 0,0 2 0 0,0 0 0 16,0 1 64-16,0-2 32 0,0 2 0 15,1-3 0-15,2 0-160 0,0-4-48 0,0 1 0 16,1-1 0-16,2-3 0 0,0 1 0 0,-1 1 0 16,2-1 0-1,0-1-272-15,0 0-128 0,-1 4 0 0,-1-2 128 16,1-1-128-16,-1 2 0 0,0 3-192 0,-1-3 192 15,0 3 0-15,-1 1 0 0,0 0 0 0,-2 1 0 16,-2 0 0-16,-2 3-144 0,-3 0 144 0,1-1 0 16,-2 2-640-16,1 1 0 0,-3-1-16 0,0-1 0 15,-1 1-1408-15,-2-2-288 0</inkml:trace>
  <inkml:trace contextRef="#ctx0" brushRef="#br0" timeOffset="1">4184 14398 16575 0,'-4'-2'1472'15,"1"2"-1168"-15,2 0-304 0,2-1 0 16,0 1 272-16,1-2 0 0,-2 1 0 0,1-3 0 0,1-1 32 0,3 1 0 0,1 0 0 0,2-1 0 0,0 0 720 0,2 0 160 0,0 3 32 0,3-3 0 0,-2 0-432 0,0 3-80 0,0-1 0 0,0 1-16 0,-1-1 192 0,1 1 32 16,0 1 16-16,0 1 0 15,2-2 448-15,0 2 96 0,0 0 0 0,-1 0 16 0,0 0-672 0,1 0-144 16,2 0-32-16,-2-1 0 0,2-1-336 0,-1 2-80 15,-1-3-16-15,1 1 0 0,0 1-80 0,-3-3-128 16,0 3 176-16,-1 1-176 16,-2 0 0-16,1 1 0 0,-2 1 0 0,1 1 0 15,-1 2-656-15,-1 0-240 0,1 3-64 16,-2 2-14784-16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00:31.62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26246 11813 40543 0,'-11'10'1792'0,"3"-1"384"0,2-3-1744 0,2-3-432 0,4 1 0 0,0-1 0 0,2-1 0 0,-2 2 0 15,0 5 0-15,-2 0 0 16,2 1-224-16,2 0 80 0,-1 0 16 0,0-1 0 15,0-1-928-15,1 0-176 0,-1-4-48 0,0 0-15152 0</inkml:trace>
  <inkml:trace contextRef="#ctx0" brushRef="#br0" timeOffset="300.08">26332 11370 39615 0,'-2'4'1760'0,"-2"-1"352"0,2-1-1680 0,-1 2-432 16,2-4 0-16,1 1 0 0,0 1-192 0,-1 2-112 15,-3 1-16-15,-1 1-16960 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18.29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02165.13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102698.13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103096.6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103733.95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104298.93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104550.3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105256.56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105523.03">3566 9132 43311 0,'1'-1'3840'0,"2"1"-3072"0,1-2-608 0,3 1-160 0,1 0 288 0,4-1 32 16,7-3 0-16,11 0 0 16,14-6-672-16,12 0-128 0,9 1-32 0,2 0 0 0,3 2 128 0,-1 1 32 15,-2 1 0-15,0-1-12064 16,0 2-2432-16</inkml:trace>
  <inkml:trace contextRef="#ctx0" brushRef="#br0" timeOffset="125528.98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27727.68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29196.02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9753.8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1861.54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32159.7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33179.54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33431.29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33666.51">27006 6201 35935 0,'-7'1'3200'0,"1"-1"-2560"0,3 0-512 0,3 1-128 16,1 2 608-16,-1-3 96 0,0 1 32 0,-2 0 0 16,1 2-2080-16,1 1-400 0,2-2-96 0,6 0-8464 31,2 1-1712-31</inkml:trace>
  <inkml:trace contextRef="#ctx0" brushRef="#br0" timeOffset="134042.97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34910.07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135310.81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135581.47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136256.84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136714.15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137057.17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137276.75">30244 6254 27647 0,'-5'-1'2448'0,"1"1"-1952"0,3 0-496 0,2 1 0 0,-1 2 1040 0,0-3 112 16,0 0 32-16,-1 1 0 0,-1 0-864 0,2 0-192 16,0 2-128-16,0-3 192 15,0 0-1344-15,0 0-256 0,0 0-48 0,0 0-16 0</inkml:trace>
  <inkml:trace contextRef="#ctx0" brushRef="#br0" timeOffset="137779.47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138423.15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141455.64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142525.84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143308.12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144291.73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148435.99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148765.57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149839.1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188834.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189509.74">8150 8507 2751 0,'0'1'256'0,"0"-1"-256"0</inkml:trace>
  <inkml:trace contextRef="#ctx0" brushRef="#br2" timeOffset="207907.05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209523.3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209774.28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210245.69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210688.02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211469.51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212630.42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212913.31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1" timeOffset="-204317.52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1" timeOffset="-203678.72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  <inkml:trace contextRef="#ctx0" brushRef="#br0" timeOffset="-202432.61">6275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-202071.89">6791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-189854.11">6040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-177784.91">6522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-177439.87">6969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-176715.61">6698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-147490.33">9786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-146704.99">9990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-146218.49">10609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-145888.47">11088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-138022.15">9448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-137158.98">9971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-136813.36">10239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-135792.55">10805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-135517.92">11249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-134615.29">10929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-122157.7">8215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-120917.14">11391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9:48.9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13327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486.22">13938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726.01">14480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1271.05">14056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1678.99">12655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2369.56">13515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2856.37">13859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9814.12">15839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10504.9">16272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10976.79">15113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2562.51">15702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3661.84">16745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4015.81">16553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31060.38">6419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31610.21">6996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33054.74">5877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33699.65">6432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34000.14">7044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34578.47">6657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35064.78">8066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35849.78">9910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36242.25">10089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36540.68">10911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36870.25">11555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37310.07">9123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37812.18">9891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38141.83">10199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38471.82">10936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38770.15">11565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9312.86">11038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40654.61">11657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70597.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71068.18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71350.85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72339.92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72748.65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73172.6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73487.05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74334.97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74554.72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81844.39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82189.7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82848.88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83241.35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83602.0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84842.63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87763.22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88458.39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88956.23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89851.63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97257.92">13395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97571.76">14049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102198.19">13519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107009.07">14873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107479.64">15251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107792.9">15787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108955.1">16656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109237.63">17375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109877.93">16860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110854.62">17367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128394.5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174058.97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175314.44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176005.9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177670.37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179681.3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180058.4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180387.72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181015.23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184749.84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185127.19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190356.71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191959.5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192430.56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192886.31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193310.07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193514.13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208456.62">19388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208865.04">18925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209586.34">18802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-157803.3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-156923.16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3" timeOffset="-111196.68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3" timeOffset="-110913.99">3378 14649 40543 0,'-1'-1'3600'0,"2"-1"-2880"0,2 0-576 0,-1 1-144 16,3 0 448-16,1-2 48 0,7-1 16 0,5-5 0 0,12-4-688 0,8-1-128 15,6 0-16-15,1-2-16 16,5 1-640 0,-2 3-128-16,-2 1-32 0,-4 0 0 0</inkml:trace>
  <inkml:trace contextRef="#ctx0" brushRef="#br1" timeOffset="-102179.65">11144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28">1453 13575 6447 0,'0'0'576'0,"0"0"-576"0,6-5 0 0,-6 5 0 15,0 0 4912-15,8-3 864 0,-1-1 176 0,-7 4 48 16,0 0-4512-16,9-3-896 0,-1-1-176 0,-2 1-32 16,-6 3-384-16,7-1 144 0,0 0-144 0,-7 1 0 15,10-2 256-15,-3-1-48 0,0 1-16 0,-1 0 0 16,-6 2 416-16,9-3 80 0,-2 1 16 0,1 1 0 16,-1 2 112-16,0-1 16 0,-7 0 16 0,9 0 0 0,0 0-368 0,-2 0-80 15,2 0-16-15,-1 2 0 0,-1-2-192 0,1 0-32 16,2 1-16-16,-2 1 0 0,0 0 128 0,2 0 32 15,2 3 0-15,-2-3 0 0,-4 0 32 0,2 0 16 16,4-2 0-16,-2 0 0 0,1-1 64 0,-1 0 16 16,1 0 0-16,2 1 0 0,-1 0 64 0,0-2 16 15,-3-1 0-15,3 0 0 0,-1 2-64 0,1-2-16 16,-3 0 0-16,0 0 0 0,1 2-128 0,-1-1-32 16,0-1 0-16,0 1 0 0,-1-2-16 0,1 3 0 15,0-1 0-15,0 0 0 0,-2-1 0 0,2 3 0 16,1 0 0-16,0 0 0 0,0 0-256 0,0-1 0 15,-1 0 0-15,1-1 0 0,1 2 0 0,-1 0 0 16,0-3 128-16,1 3-128 0,0-2 256 0,0 2-48 0,-2-1-16 0,1 0 0 16,-1-1-32-16,-1 0-16 0,0-1 0 0,1 3 0 15,3-1-16-15,0 1 0 0,-3 0 0 0,1 0 0 16,1 0-128-16,1 0 192 0,1-2-192 0,-1 2 192 16,-1-2-192-16,-1 2 0 0,1 0 144 0,1 0-144 15,-2 2 0-15,2-2 0 0,0 0 0 0,0 0 128 16,-3 0-128-16,3 0 0 0,-3-1 0 0,3 0 0 15,-1 1 128-15,-1-2-128 0,1 2 160 0,1 0-160 16,1 0 0-16,-1-2 0 0,0 1 0 0,2 2 0 16,2-1 176-16,0 0-176 0,-5-1 192 0,2-1-192 15,1 0 192-15,2 0-192 0,0-1 192 0,-1 1-192 16,0 2 160-16,-1-1-160 0,0-2 128 0,1 0-128 0,-1 1 128 0,-1-1-128 16,1 1 0-16,0-2 128 15,-1 3-128-15,-1-1 0 0,1 0 144 0,0 2-144 0,0-2 0 0,-1 1 144 16,2 0-144-16,0 0 0 0,5-1 128 0,-4 1-128 15,0-1 0-15,2-1 0 0,2-1 0 0,0 0 128 16,-1-1-128-16,1 2 0 0,-2 1 256 0,1-1-64 16,-2 0-16-16,0 0 0 0,-1 1-176 0,-2 0 0 15,0 0 0-15,0 1 0 0,0 1 0 0,-1-2 0 16,1 2 0-16,0-1 128 0,0 0-128 0,0-2 0 16,2-1 0-16,0 3 0 0,1-1 0 0,0 1 0 15,0-2 0-15,0 1 0 0,2 1 0 0,-1-1 0 16,-2 0 128-16,1 2-128 0,-1-2 0 0,0-1 128 15,-2 1-128-15,2 2 128 0,0-1-128 0,-1 0 0 16,0-1 0-16,0 1 0 0,-2 0 0 0,1 0 0 0,0-1 0 16,0 1 0-16,1 1 0 0,2-2 0 0,1 1 0 0,-1-1 0 15,-1 1 0-15,4-1 0 0,0 1 0 0,1 1 0 16,-3 0 0-16,1 0 0 0,2 0 0 0,-1 1 0 16,2 1 0-16,0-1 0 0,0-1 0 0,-2 1 0 15,0 0 176-15,-1 0-48 0,-2 1-128 0,-1-2 192 16,0 0-192-16,0-2-128 0,0-1 128 0,-1 0-208 15,2 0 208-15,1 1 0 0,1-3 0 0,1 3 0 16,-3-1 144-16,2 1-16 0,1 0-128 0,0-1 192 16,2 3-32-16,-1-2-16 0,-1 2 0 0,-1 3 0 15,0-1-144-15,-1 1 160 0,-2-2-160 0,0 1 160 16,1 1-160-16,-1-2 0 0,0 0 0 0,0 2 0 16,1-3 0-16,0 1 0 0,-2-2 0 0,2 1 0 15,2 0 0-15,-2 0 0 0,-1 0 0 0,-2 0 0 0,1 0 0 0,0-2 0 16,2 1 0-16,1 0 0 0,1 1 0 0,0 0 0 15,-1 0 0-15,0 2 0 0,1 0 0 0,-1-1 0 16,-1-1 0-16,-1 1 0 0,0 1 0 0,0-2 0 16,-1 1 0-16,2 1 0 0,-1 0 0 0,1-1 0 15,0-1 0-15,-1 0 0 0,0 1 0 0,1-1 0 16,1 0 0-16,-2 0 0 0,0 3 0 0,-1-1 0 16,-1-2 0-16,2 2 0 0,0 1 160 0,-1-3-160 15,0 1 192-15,0 0-192 0,-1 1 128 0,1-1-128 16,-2 1 0-16,0 0 0 0,1-1 0 0,0 0 0 15,-1-1-176-15,1 0 176 0,-1 2 0 0,-2 1 0 16,1-3 0-16,1 0 0 0,0 0 0 0,0 0 0 16,-1 0 0-16,0 0 0 0,0 1 0 0,-1-1 0 15,1 0 0-15,1 1 0 0,-3 0 0 0,1-1 0 0,1-2 0 16,-2 1 0-16,0 1 0 0,2-2 0 0,-1 1 0 0,-1-1 0 16,3 2 0-16,-3 0 0 0,1-1 0 0,-1 1 0 15,1 1 128-15,0 1-128 0,0-2 0 0,-1 1 0 16,0 1 0-16,-1-2 0 0,1 1 0 0,-1 1 0 15,0-1 0-15,0 1 0 0,0-1 0 0,0 1 0 16,0-1 0-16,1 1 0 0,-2 0 0 0,1-1 0 16,-1-1 0-16,1 0 0 0,0 0 0 0,0 0 0 15,0-1 0-15,-1 1 128 0,1 0-128 0,0-2 0 16,1 1 0-16,-2 0 0 0,0 0 0 0,-7 1 0 16,8 0 0-16,0 1 0 0,-1 0 0 0,0-1 0 15,-7 0 0-15,8 0 0 0,0-1 128 0,-8 1-128 16,0 0 0-16,8 1 0 0,1-1 0 0,-2 1 0 0,-7-1 128 0,0 0-128 15,7 3 0-15,1-2 0 0,-1 1 0 0,0-1 128 16,-7-1-128-16,10 0 0 0,-3 2 0 0,-7-2 0 16,0 0 0-16,9 0 0 0,-1 0 0 0,0 0 0 15,0 0 0-15,-8 0 0 0,7 0 0 0,-7 0 0 16,7 0 0-16,-1 0 0 0,-6 0 0 0,7 2 0 16,-7-2 0-16,7 0 0 0,-7 0 0 0,7 2 0 15,-7-2 0-15,7 0 0 0,0 2 0 0,-7-2 128 16,7-2-128-16,0 2 0 0,-7 0 0 0,8 2 0 15,-8-2 0-15,7 0 0 0,-7 0 0 0,0 0 0 16,8 0 0-16,-8 0 0 0,7 0 0 0,1 1 0 16,-8-1 0-16,6 2 0 0,-6-2 0 0,7 1 0 15,-7-1 0-15,8 2 0 0,-8-2 0 0,7 1 0 0,-7-1 0 0,8 2 0 16,-8-2 0-16,7 1 0 0,-7-1 0 0,7 0 0 16,-7 0 0-16,7-1 128 0,-7 1-128 0,7 0 0 15,-7 0 0-15,8 0 0 0,-8 0 0 0,6 0 0 16,-6 0 0-16,7-1 128 0,-7 1-128 0,0 0 0 15,8-1 0-15,-8 1 0 0,7-2 0 0,-7 2 0 16,8-1 0-16,-8 1 0 0,7-1 0 0,-7 1 0 16,0 0 0-16,7-2 0 0,0 2 0 0,-7 0 0 15,9 0 0-15,-3-3 0 0,0 2 0 0,-6 1 0 16,0 0 0-16,9-1 0 0,-2 1 0 0,0 0 0 16,0 0 0-16,-7 0 128 0,7-2-128 0,1 2 0 15,-8 0 0-15,8 0 0 0,-8 0 0 0,9 0 0 16,1 0 0-16,-3 0 0 0,-7 0 0 0,9 0 0 0,-1-2 0 15,-1 2 0-15,1-1 0 0,-1 1 0 0,1 1 128 0,-1-1-128 16,-7 0 0-16,8 0 0 0,-1-1 0 0,1 1 0 16,1 0 0-16,-2 0 0 0,-7 0 0 0,9 1 128 15,0-2-128-15,-1 1 0 0,-1 0 0 0,1 0 0 16,-8 0 0-16,9 1 0 0,0 1 0 0,-2-2 128 16,2 0-128-16,-1 0 0 0,-8 0 0 0,7-2 0 15,1 1 0-15,-8 1 0 0,8 0 0 0,0-2 0 16,0 2 0-16,1 0 0 0,-9 0 0 0,9 0 0 15,-1 0 0-15,0 0 0 0,0 0 0 0,1 0 0 16,-2-1 0-16,2 0 0 0,-1-1 0 0,1 1 128 16,-3 1-128-16,3 0 0 0,-1 0 0 0,0-1 0 15,0 0 0-15,-1 1 0 0,2 0 0 0,-1 0 0 16,1 0 0-16,0 0 0 0,0 0 0 0,-2 0 0 0,0 0 0 0,2 0 0 16,0 3 0-16,1-1 0 0,-1-2 0 0,0 1 0 15,-2-1 0-15,2 0 128 0,1 0-128 0,-1 1 0 16,-1-1 0-16,0 0 0 0,1-1 0 0,-2 0 0 15,2 1 0-15,-1-2 0 0,-1 0 0 0,1 1 0 16,-1-1 0-16,1 2 128 0,1-1-128 0,-2-1 0 16,2 1 0-16,-1-1 0 0,0 1 128 0,0 1-128 15,1 0 0-15,0 0 0 0,-1-2 0 0,1 2 0 16,-1 2 0-16,0-2 0 0,1-2 0 0,-1 1 0 16,-1 1 0-16,2 0 0 0,1 0 0 0,0 0 0 15,-1 0 0-15,0 0 0 0,-2 0 0 0,1 0 0 16,1 0 128-16,2-2-128 0,0 2 0 0,0 0 0 0,0 0 0 0,0 0 0 15,0 0 0-15,-1 0 0 16,1 0 0-16,1 0 0 0,-2 0 0 0,2 0 0 0,-3 0 0 0,0 0 128 16,0 2-128-16,2-2 0 0,-2 0 0 0,1 0 0 15,-1-2 0-15,0 2 0 0,0 0 0 0,1 0 0 16,-1 0 0-16,1-1 0 0,0 1 0 0,1-1 128 16,0-1-128-16,0 0 0 0,0 1 0 0,1-1 0 15,0 0 0-15,0 0 0 0,-3 0 0 0,3 1 0 16,1 1 0-16,0-2 0 0,-2 2 0 0,0 0 0 15,1 0 0-15,1 0 0 0,1 0 0 0,-1 0 0 16,1 0 0-16,-1-1 0 0,0-1 144 0,-2 2-144 16,1 2 128-16,0-2-128 0,0-2 0 0,0 2 0 15,1-2 0-15,-2 0 0 0,0 0 0 0,0-1 0 0,0 1 0 0,1-1 0 16,0 1 0-16,1-3 0 0,-1 2 0 16,1 0 0-16,1-1 0 0,-1 1 0 0,0 0 0 0,0 1 0 15,0-2 0-15,1 1 0 0,2 1 0 0,-1-1 0 16,0 2 0-16,0 0 0 0,2-1 0 0,-2 2 0 15,0-2 0-15,-1 1 0 0,0-1 0 0,0 1 0 16,-2 0 0-16,0-1 0 0,0-1 0 0,0 1 0 16,0-1 0-16,1 1 0 0,-1-2 0 0,2 0 0 15,-1-1 0-15,-1 1 0 0,1-2 128 0,1 1-128 16,0 2 0-16,-1-1 0 0,1 0 0 0,-1-1 0 16,-1 1 128-16,1 0-128 0,1 0 192 0,0 1-64 15,2 0-128-15,-1 0 0 0,0 1-160 0,1-2 160 16,1-2 0-16,-1 0 0 0,0 3 0 0,-3-2 0 15,1-1 0-15,-1 1 0 0,-2-2 0 0,1 3 0 0,-1-1 0 0,1 1 0 16,0-1 0-16,1 0 0 0,-1 0 0 0,2 2 0 16,0 0 0-16,2 0 0 0,0-1 0 0,-1-1 0 15,0 0 0-15,0 2 0 0,1-1 0 0,1 0 0 16,-1-1 0-16,1 0 0 0,-1-2 0 0,1 1 0 16,-2 1 0-16,0-1 160 0,1 0-160 0,-1 2 0 15,0 1 0-15,0-3-176 0,1 0 176 0,0 0 0 16,-2-1 0-16,2 0 0 0,2 2 0 0,-1 0 0 15,-1-1 0-15,2 0 0 0,-1 0 0 0,0-1 0 16,-2 0 0-16,2 0 0 0,1 1 0 0,-2 0 128 16,3 0-128-16,-2-2 0 0,0 1 0 0,0-1 0 15,-1 1 0-15,-2 0 0 0,0-1 0 0,-1-1 0 16,1-2 0-16,0 1 0 0,-2-2 0 0,1 1 0 0,0 2 0 16,0 0 0-16,-1 3 0 0,1-2 0 0,0-2 0 0,0 0 128 15,1 1-128-15,0-1 144 0,-2-1-144 0,2-1 160 16,1 0-160-16,-2 1 0 0,1 1 0 0,0-1 128 15,-1-1-128-15,1 2 0 0,-1-1 0 0,-1 2 0 16,1-1 0-16,-1-1 0 0,-1-1 0 0,0 2-176 16,0-1 176-16,0 2 0 0,0-3 128 0,-1 2-128 15,0-4 0-15,0 1 0 0,0-1 0 0,1 1 0 16,1 0 0-16,-2 0 0 0,1-1 0 0,-1 1 0 16,2 1 0-16,-1 0 0 0,0 1 0 0,-1 1 0 15,0 0 0-15,0-1 0 0,1 2 0 0,-1-1 0 16,0-1 0-16,0 1 0 0,0-2 0 0,0 2 0 15,0 2 0-15,-1 0 0 0,1-2 0 0,1 2 0 16,-1-2 0-16,1 3 0 0,-2-1 0 0,2 0 0 0,-2 0 0 16,1 1 0-16,-1 0 0 0,1-1 0 0,0 0 0 0,-1 0 0 15,1 0 0-15,-1-1 0 0,-1 0 176 0,0-2-48 16,2 1 0-16,-3 0 0 0,2-2-128 0,-1 1-256 16,0 0 64-16,0-1 16 0,1-1 176 0,-1 1 0 15,0 1 0-15,1 3 0 0,-1 1 0 0,1-1 0 16,2 0 0-16,-1-1 0 0,-1-2 0 0,2 2 0 15,-1-1 0-15,-1 1 0 0,0 1 0 0,0 1 0 16,0-1 0-16,1 0 0 0,-1-1 0 0,0 1 0 16,0 0 0-16,1-1 128 0,0 2-128 0,1-2 0 15,-2 3 0-15,1-3 0 0,-1 0 0 0,0 0 0 16,-1 0 0-16,-1-1 0 0,1 1 0 0,-1 0 0 16,1 0 0-16,-1 1-128 0,-1-2 128 0,2 0 0 0,-1 1 0 0,-1 0 0 15,0-1 0-15,0 1 0 0,0-3 0 16,1 3 0-16,0 1 0 0,0 0 0 0,-2-1 0 0,2 1 0 15,-2-1 0-15,2 0 0 0,-1 1 0 0,1 0 0 16,0 0 0-16,0-1 0 0,-1 0 0 0,0 0 0 16,2 0 0-16,-2-2 0 0,-2 6 0 0,1 0 0 15,0-1 0-15,2 0 0 0,-1-1 0 0,1 1 0 16,1-2 0-16,-2 0 0 0,8-7 0 0,-2 4 0 16,-2 1 0-16,-1 1 0 0,0 0 0 0,0 0 128 15,0 0-128-15,1 0 0 0,-1 0 0 0,2 1-128 16,-4 1 128-16,3 0 0 0,-1-2 0 0,0 2 128 15,1 0-128-15,-1 0 0 0,-2-1 0 0,0 1-128 0,1 1 128 16,0-1 0-16,-1 0 0 0,1 0 0 16,-1-1 0-16,1 1 0 0,-1-1 0 0,2 1 0 0,0 0 0 0,0 0 0 15,1 0 0-15,-1 2 0 0,1-2 0 0,-1 1 0 16,1 1 0-16,1-1 0 0,-1 0 0 0,1 2 0 16,2-4 0-16,-1 2 0 0,0 3 0 0,-1-4 0 15,-2 1 0-15,1 1 0 0,1-2 0 0,1 2 0 16,-2-2 0-16,1 0 0 0,0 2 0 0,0 0 0 15,0 1 0-15,1-1 128 0,1 1-128 0,-2-2 0 16,-2 0 0-16,1 0 0 0,1 1 0 0,-1 1 0 16,1 1 0-16,-1-2 0 0,-1 1 0 0,2-1 0 15,-1 1-128-15,-1-1 128 0,2 3 0 0,-1-1 0 16,-1-1 0-16,2 1 0 0,-1 0 0 0,1 2 0 16,1-4 0-16,1 2 0 0,-1 1 0 0,0-2 0 15,0 1 0-15,2-1 0 0,-2 2 0 0,1-1 0 0,-1-1 0 0,2 1 0 16,-4 1 0-16,3 0 0 0,1-1 0 15,0 1 0-15,2 0 0 0,-1-1 0 0,-1-1 0 0,-1 2 0 16,0 1 0-16,0-1 0 0,-1 2 0 0,-1-3 0 16,-1 1 0-16,0 0 0 0,0 0 0 0,-1 2 0 15,1-2 0-15,0 2 0 0,0-1 0 0,0 1-128 16,0-2 128-16,1 0 0 0,0 0 0 0,2 1 0 16,0-1 0-16,2 1 0 0,-1 0 0 0,0-1 0 15,0 0 0-15,0 1 0 0,-1-1 0 0,2 2 0 16,1-2 0-16,0 2 0 0,0 0 0 0,-1 0 0 15,1-1 0-15,-2 1 0 0,-1 0 0 0,0-1 0 16,0 1 0-16,-1 0 0 0,0-1 0 0,0 1 0 16,0-2 0-16,0 2 0 0,-1-2 0 0,1-1 0 0,1 1 0 15,0 0 0-15,0-1 0 0,1 1 0 0,0 2 0 0,0 0 0 16,0-1 0-16,1 0 0 0,0 0 0 0,0 0 0 16,0 0 0-16,-1 1 0 0,2 1 0 0,2-1 0 15,1 0 0-15,-1 1 0 0,-1-1 0 0,1 0 0 16,-3-1 0-16,1 0 0 0,-4 1 0 0,1 0 0 15,-1 0 0-15,-1-2 0 0,0 2 0 0,1-2 0 16,0 2 0-16,1-3 0 0,0 1 0 0,0-2 0 16,-1 1 0-16,3 3 0 0,3 0 0 0,-2 0 0 15,0 0 0-15,1 0 0 0,1 2 0 0,-2-1 0 16,1 1 0-16,1 0 0 0,0 0 0 0,-1 1 0 16,-3-1 0-16,0 0 0 0,1-2 0 0,0 0 0 15,-1 0 0-15,-1 0 0 0,1 0 0 0,-1 0 272 16,2 0-32-16,-1 0-16 0,1 0-352 0,1-2-80 0,1 2-16 0,-1 0 0 15,1 0 224-15,-1 0 0 0,-1 2 192 0,0-1-192 16,-1 0 0-16,1-1 0 0,3 0 0 0,-2 2-192 16,2 1 192-16,-1 0 0 0,-1-2 0 0,-1 0 0 15,0-1 0-15,0 1 0 0,0 0 0 0,-1-1 0 16,-1 0 0-16,1 0 0 0,-1 0 0 0,1-1 0 16,1-1 0-16,0 1 0 0,1-2 0 0,-1 1 0 15,0 1 0-15,1 1 0 0,0 0 0 0,1 0 0 16,0-1 0-16,0 1 0 0,2 0 0 0,-1 1 0 15,0 0 0-15,0 1 0 0,2-1 0 0,-2 1 0 16,0-2 0-16,0 0 0 0,0-2 0 0,0 1 0 16,1-1 0-16,1 0 0 0,-2 0 0 0,1 1 0 0,1-1 0 0,-1 0 0 15,1 2 192-15,-2 0-192 0,1 0 0 0,0 2 0 16,1 0 0-16,0 0 0 0,0 0 0 0,-1 1-144 16,-1-2 144-16,0 2 0 0,1-1 0 0,-1-1 0 15,0-1 0-15,1 3 0 0,0-3 0 0,1-3 0 16,1 2 0-16,1-1 0 0,-1 1 0 0,1-2 0 15,-1 1 144-15,2-1-144 0,1 2 0 0,0 1 0 16,0 0 0-16,-1 0-192 0,-1 0 192 0,-1 0 0 16,-2-1 0-16,0 1 0 0,-3 0 128 0,2 0 80 15,0-4 16-15,0 2 0 0,1-1-224 0,3 1-160 16,0 0 32-16,2 1 0 0,-1 1 128 0,1 0-192 16,0 1 192-16,0-1-192 0,1 2 192 0,-1-2 0 15,-2 0 0-15,0 0 0 0,-3 0 0 0,1 0 0 16,-2 0 0-16,1-2 0 0,1 1 0 0,1-2 0 0,2 0 0 0,0 0 0 15,1 1 0-15,1 0 128 0,0 0-128 0,-1 1 176 16,0 1-176-16,0-2 0 0,-1 2-192 0,0 0 192 16,-2 0 0-16,-1 0 0 0,-1 0 0 0,1 0 0 15,0 0 0-15,2-2 0 0,0-2 0 0,1 3 0 16,1 1 0-16,-2-2 0 0,1 2 0 0,1-2 192 16,1 2-192-16,1 0 0 0,-1 0 0 0,-1 2 0 15,-1 0 0-15,-2-1-176 0,-2 0 176 0,-1-1-128 16,1-2 128-16,-1 2 0 0,1-2 0 0,3 0 0 15,2 1 0-15,-1 1 0 0,1 0 0 0,1 0 0 16,1 0 0-16,1 0 0 0,-2 1 0 0,-1 1 0 16,-3 0 0-16,-1-1 0 0,-1 0 0 0,-1 2 0 15,0-3 0-15,0 0 0 0,2-4 0 0,-2 3 0 0,3-1 0 16,0 0 0-16,0 1 0 0,1-1 0 0,2 1 0 0,-2 0 0 16,-2-1 0-16,0 0 0 0,1 2 0 0,0 2 0 15,-2-2 0-15,-1 0 0 0,-1 0 0 0,-1-2 0 16,-2 1 0-16,0-1 0 0,-1 2 0 0,-1 0 0 15,2 0 0-15,-2 0 0 0,2-3 0 0,0 1 0 16,-1 0 0-16,2 2 0 0,-1-2 0 0,1 2 144 16,0 0-144-16,-1 0 160 0,-1-3-160 0,-1 3 0 15,0-1 0-15,-1 0-176 0,1 1 176 0,-1-1 0 16,-2 0 0-16,1 1-128 0,0 2-96 0,-2 0-16 16,-1 1 0-16,0-3 0 15,-7 0-2192-15,7 4-448 0,-7-4-96 0,3 7-19488 0</inkml:trace>
  <inkml:trace contextRef="#ctx0" brushRef="#br4" timeOffset="29">12326 10263 10127 0,'0'0'896'0,"0"0"-704"16,0 0-192-16,0 0 0 0,0 0 3600 0,0 0 688 15,0 0 144-15,0 0 32 0,4-6-2304 0,-4 6-464 0,6-2-96 0,-6 2 0 16,0 0-448-16,7 2-96 0,-7-2-16 0,7 4 0 16,-3 3-448-16,1 1-80 0,-3 1-32 0,0 2 0 15,-2 1-112-15,0 3-32 0,2 0 0 0,-4 1 0 16,2 3-64-16,-1-1-16 0,0 1 0 0,1 1 0 15,1-1-32-15,0 0-16 0,-1 1 0 0,0-1 0 16,3 1-208-16,-1 0 144 0,-2-2-144 0,2 3 128 16,0-2-128-16,0 2 192 0,-1 2-192 0,1-2 192 15,-2-3-32-15,3 0 0 0,-2-2 0 0,1-1 0 16,-1-1-160-16,-1-2 0 0,0-1-192 0,2 0 192 16,-1-1-208-16,1-2 80 0,-4-2 128 0,2-6-208 15,2 5-1344-15,-2-5-272 0,0 0-48 0,0 0-9040 16,0 0-1808-16</inkml:trace>
  <inkml:trace contextRef="#ctx0" brushRef="#br4" timeOffset="30">12239 10138 20495 0,'0'0'896'0,"-5"-2"208"0,5 2-880 0,-4-3-224 0,1-1 0 0,3 4 0 15,-3-4 1920-15,3 4 352 16,-2-8 64-16,2 8 16 0,2-8-912 0,2 2-176 0,1-2-48 0,0 3 0 16,0-2-448-16,1 0-80 0,-1 1-32 0,1 1 0 15,1-4-80-15,1 3-32 0,-2 0 0 0,0 1 0 16,0-2-144-16,0 2-16 0,0 1-16 0,0-1 0 16,0 1 0-16,1 1 0 0,-1-2 0 0,0 1 0 15,1 2-176-15,0-1-48 0,0 0 0 0,2 2 0 16,0-1-144-16,0 1 0 0,0 0 0 0,1 0 0 0,1 1 0 0,1 2 0 15,2 1 0-15,1-3 0 0,-2 2 160 0,2 1-160 16,0 0 192-16,-1 1-192 0,-2-2 176 0,1 2-176 16,1 3 160-16,-1-1-160 0,-2 2 0 0,-2 2 0 15,-2 1 0-15,0-2 0 0,-1 3 0 0,-1-3 0 16,-3 3 0-16,1-1 0 0,-3 0 0 0,1 1 0 16,-2 0 0-16,-1 2 0 0,1-2 0 0,-1 2 0 15,-3-3 0-15,0 1 0 0,-1-1 0 0,1 1 0 16,-2-3 0-16,2 3 0 0,1-1 0 0,-5-1 128 15,-3-1-128-15,-2 0 0 0,3-3 144 0,-2 2-144 16,0-1 128-16,-1 2-128 0,0 0 128 0,0-1-128 16,0 0 128-16,1 0-128 0,-1 1 128 0,4 0-128 15,-2-2 128-15,1-2-128 0,2 0 0 0,-1-1 0 0,-1-2 0 0,2 1 0 32,2-1-384-32,-2-2-176 0,-1-1-16 0,4 0-16 15,6 1-912-15,-7-3-176 0,0-1-48 0,4-1-9152 0,0 1-1824 0</inkml:trace>
  <inkml:trace contextRef="#ctx0" brushRef="#br4" timeOffset="31">13112 9685 11055 0,'0'0'976'0,"8"-5"-784"15,-3-1-192-15,0-1 0 0,0 1 2640 0,0 0 496 16,-1 2 80-16,0-1 32 0,-4 5-1616 0,3-5-320 15,-3 5-64-15,0 0-16 0,0 0-304 0,0 0-64 16,3-7-16-16,-3 7 0 0,0 0-160 0,0 0-48 16,0 0 0-16,0 0 0 0,0 0-320 0,0 0-80 15,0 0-16-15,-5 7 0 0,-1 0 32 0,2 0 16 16,-2 0 0-16,0 2 0 0,-1 2 208 0,-1 1 32 0,1 0 16 16,-1 1 0-16,-2 2 48 0,0 1 16 0,-1 1 0 0,-1 3 0 15,-2 1-208-15,0 2-64 0,-2 3 0 0,3 1 0 16,0 1-192-16,0 0-128 0,1 2 128 0,0 0-128 15,1 1 0-15,1 0 144 0,-2-1-144 0,2-1 0 16,2 0 144-16,0-1-144 0,0 0 0 0,1-2 144 16,0 1-144-16,0 1 0 0,2-2 0 0,1-1 128 15,2-4-128-15,2 0 0 0,0-3 0 0,0-2 128 16,2-1-128-16,2-2 160 0,0-1-160 0,2-3 160 16,2 1-336-16,2-1-64 0,2-2-16 0,2 0 0 15,-2-3-1488-15,2 2-304 0,0-3-64 0,1 2-8384 16,0-4-1664-16</inkml:trace>
  <inkml:trace contextRef="#ctx0" brushRef="#br4" timeOffset="32">13267 9831 16175 0,'0'0'704'0,"0"0"176"0,0 0-704 0,0 0-176 0,0 0 0 0,0 0 0 16,0 0 1856-16,0 0 320 0,7-3 80 0,-7 3 16 15,0 0-752-15,0 0-160 0,0 0-16 0,0 0-16 16,0 0-96-16,0 0-16 0,0 0 0 0,0 0 0 16,0 0-256-16,7 3-64 0,-7-3-16 0,0 0 0 15,5 6-480-15,-5-6-80 0,0 0-32 0,0 0 0 16,5 5-80-16,-5-5-16 0,0 0 0 0,0 0 0 15,0 0 304-15,0 0 48 0,0 0 16 0,0 0 0 16,0 0-32-16,2 7 0 0,-2-7 0 0,0 0 0 0,0 7-224 0,1-2-48 16,-1-5-16-16,0 0 0 0,2 8 16 0,0 0 16 15,-2-8 0-15,0 0 0 0,3 6 0 0,-3-6 0 16,0 0 0-16,0 0 0 0,1 8-80 0,-1-8-32 16,0 0 0-16,2 7 0 0,1 0-160 0,-3-7 128 15,0 0-128-15,0 0 128 0,3 7-128 0,-3-7 0 16,2 6 144-16,1 1-144 0,-3 1 144 0,0-8-144 15,0 0 192-15,0 0-192 0,0 0 208 0,0 0-64 16,0 0-16-16,1 8 0 0,-1 1-128 0,5 4 0 16,4 3 0-16,-2-2 128 0,-1-2-128 0,-2-1 0 15,1-3 0-15,1 0 0 0,-1 1 0 0,1-2 160 16,-2-2-160-16,-4-5 160 0,0 0-160 0,0 0 0 16,0 0 0-16,0 0 0 0,0 0 0 0,0 0 0 0,0 0 0 0,0 0 0 15,3 8 0-15,-3-8 128 0,0 0-128 0,0 0 0 16,0 0 0-16,3 8 0 0,-3-8 128 0,3 5-128 15,-3-5 0-15,0 0 0 0,0 0 0 0,0 0 0 16,3 7 0-16,-3-7 0 0,0 0 128 0,0 0-128 16,0 0 0-16,0 0 0 0,0 0 144 0,0 0-144 15,0 0 144-15,0 0-144 0,0 0 192 0,3 5-192 16,-3-5 0-16,0 0 0 0,0 0 0 0,0 0 0 16,8 5 0-16,-8-5 0 0,0 0 0 0,0 0 0 15,7 0 128-15,-7 0 32 0,8-3 0 0,-1 1 0 16,-7 2-32-16,8-5 0 0,-8 5 0 0,6-7 0 15,0-2-128-15,-2 2 0 0,1 0 0 0,-2 0 128 16,1-1-128-16,-1-1 160 0,0-3-160 0,1 1 160 0,0 0-160 0,-1-3 0 16,0-2 0-16,0-2 128 0,0 2-128 0,1 0 0 15,-1 2 0-15,1-1 128 0,-1-1-128 0,1 2 0 16,-1 2 0-16,1 1 0 0,-1 1 0 0,1-1 0 16,1-1 0-16,-1 3 0 0,0 0 0 0,0-1 0 15,-2 1 0-15,1 2 0 0,0 0-192 0,-3 7-32 16,4-6 0-16,-4 6 0 15,4-5-336-15,-4 5-64 0,0 0-16 0,0 0 0 16,0 0-1968-16,0 0-400 0,0 0-64 0,3 6-14528 0</inkml:trace>
  <inkml:trace contextRef="#ctx0" brushRef="#br4" timeOffset="33">13457 10035 21183 0,'0'0'944'0,"0"0"192"0,0 0-912 0,0 0-224 0,0 0 0 0,-6 4 0 16,6-4 2432-16,0 0 432 0,-4 3 80 0,4-3 32 16,-4 6-1472-16,0-1-288 0,4-5-64 0,-1 8-16 15,-1 0-352-15,2-1-64 0,-2 0-16 0,1 1 0 16,1 1-224-16,0 0-48 0,0 0-16 0,0 2 0 15,2 1-224-15,-1 2-64 0,2-3 0 0,-2 1 0 16,1-1 16-16,0 2 0 0,1 0 0 0,-2 1 0 0,1-2-144 16,1 2 128-16,0 0-128 0,-2-1 128 0,-1-4-128 0,0 1 0 15,0-3 144-15,0 2-144 0,1 1 0 0,-1-1 0 16,-1-1 0-16,1 0 128 16,0-8-1248-16,0 7-240 0,0-7-48 0,0 0-10032 15,0 0-2000-15</inkml:trace>
  <inkml:trace contextRef="#ctx0" brushRef="#br4" timeOffset="34">13696 10044 14735 0,'0'0'1312'0,"0"0"-1056"0,0 0-256 0,0 0 0 16,0 0 4080-16,7 0 752 0,-7 0 160 0,9 0 16 15,0-2-3216-15,1 0-640 0,-2-1-128 0,1 1-16 16,1 2-368-16,0-3-64 0,0 0 0 0,0 0-16 16,-1 1-384-16,1 1-176 0,-3-2 160 0,2 1-160 15,1 2 0-15,-3-2 0 0,-7 2-128 0,8-2 128 32,0 2-896-32,-8 0-80 0,0 0-16 0,7 0 0 15,-7 0-640-15,0 0-128 0,0 0-32 0,0 0-7424 0,0 0-1504 0</inkml:trace>
  <inkml:trace contextRef="#ctx0" brushRef="#br4" timeOffset="35">13724 10176 23951 0,'0'0'2128'0,"0"0"-1696"15,0 0-432-15,0 0 0 0,8-3 2736 0,0 1 464 16,2-2 80-16,0 1 32 0,0 1-2448 0,1-1-480 15,0 1-112-15,-1 0-16 0,2 0-256 0,-1 1-192 16,-2-1 16-16,1 2 16 16,-1-2-768-16,2 0-160 0,-2-1-16 0,1 1-13872 0</inkml:trace>
  <inkml:trace contextRef="#ctx0" brushRef="#br4" timeOffset="36">14192 9742 16575 0,'0'0'1472'0,"0"0"-1168"0,0 0-304 0,0 0 0 16,-4 4 3072-16,4-4 544 0,-6 5 112 0,3 3 32 15,1 0-2016-15,1 0-400 0,-2 1-64 0,3 1-32 16,0 2-416-16,0 1-96 0,-2 2-16 0,2 3 0 15,-1 2-192-15,0 0-32 0,0 3-16 0,1 0 0 16,0-1-144-16,0 2-16 0,-1-2-16 0,1 2 0 16,0-1-304-16,-1 0 128 0,-1-2-128 0,0 0 0 0,-1-1 0 0,-1 0 0 15,-1-2 0-15,2 0 0 0,-1-2 0 16,2-3-224-16,-1 0 16 0,0-4 0 16,0 3-256-16,0-3-48 0,2-2-16 0,1-7 0 15,0 0-1744-15,0 0-352 0,0 0-64 0</inkml:trace>
  <inkml:trace contextRef="#ctx0" brushRef="#br4" timeOffset="37">14474 9497 23039 0,'0'0'2048'0,"3"-6"-1648"0,-3 6-400 0,2-7 0 16,-2 7 2528-16,3-5 416 0,-3 5 96 0,0 0 16 15,0 0-2096-15,0 0-400 0,7-1-96 0,-7 1-16 16,0 0-256-16,8 6-64 0,-4 2-128 0,1 2 192 15,-2 4 32-15,0 1 0 0,-1 2 0 0,-1 4 0 16,0 1 432-16,-1 2 96 0,-1 1 16 0,1 2 0 16,1 1-64-16,-1-1 0 0,-1 1 0 0,0 3 0 15,0 0-400-15,0 1-96 0,-2 1-16 0,0 1 0 0,1-1-64 0,0 0-128 16,1-1 176-16,0-2-176 0,1 0 128 0,-2-4-128 16,2-1 0-16,0 1 0 0,0-5 160 0,2 3-160 15,-2-2 128-15,0 1-128 0,-2-2 128 0,4-3-128 16,-1-1 128-16,0 1-128 0,-2-1-224 0,1 0-128 15,1-2-32-15,1-1 0 16,0-2-2112-16,-1-1-416 0,1-1-96 0,1-4-7728 16,-3-6-1552-16</inkml:trace>
  <inkml:trace contextRef="#ctx0" brushRef="#br4" timeOffset="38">15181 9847 6447 0,'9'-3'576'0,"-9"3"-576"0,0 0 0 0,5-2 0 16,1 0 3472-16,-6 2 592 0,0 0 112 0,0 0 32 16,0 0-1904-16,0 0-368 0,0 0-80 0,0 0 0 15,0 0-528-15,0 0-112 0,0 0 0 0,0 0-16 16,0 0-368-16,-2 7-80 0,1-2-16 0,-3 1 0 15,-1 0-160-15,-2 3-16 0,-1 0-16 0,0 1 0 16,0 2 80-16,-1 2 16 0,-2 1 0 0,0 3 0 16,-2 3-256-16,1 0-32 0,1 0-16 0,-1 0 0 15,-1-3-336-15,1 3 144 0,-1-3-144 0,1-1 0 16,0 1 0-16,1-3 0 0,-2 0 0 0,1-4 0 0,2-1-320 0,1 0 0 16,1-1-16-16,1-2 0 15,0-1-304-15,7-6-64 0,-7 2-16 0,7-2 0 16,-7-1-2608-16,7 1-528 0,-7-9-112 0,7 9 0 0</inkml:trace>
  <inkml:trace contextRef="#ctx0" brushRef="#br4" timeOffset="39">14902 9917 10127 0,'0'0'448'0,"0"0"96"0,-3-5-544 0,3 5 0 15,-2-7 0-15,2 7 0 0,0 0 5824 0,0 0 1072 16,0 0 208-16,8-2 32 0,-8 2-5392 0,9 2-1072 15,-1 2-224-15,0 4-32 0,0 0 112 0,1 2 32 16,0 1 0-16,1 2 0 0,1 0-208 0,-1 3-32 0,-1-2-16 0,2 2 0 16,-1-2-304-16,2 2 128 0,1-2-128 0,-1 0 0 15,-1 0 0-15,0-3 0 0,-1-1 0 0,0 1-144 32,0 1-592-32,0-2-112 0,0-1-32 0,-1 0 0 15,-1-3-1616-15,0-1-336 0,0-2-64 0</inkml:trace>
  <inkml:trace contextRef="#ctx0" brushRef="#br4" timeOffset="40">15472 10152 12895 0,'0'0'1152'0,"0"0"-928"16,0 0-224-16,0 0 0 0,0 0 4688 0,0 0 896 15,0 0 176-15,0 0 48 0,0 0-4224 0,0 0-848 16,0 0-160-16,0 0-48 0,-3 6-336 0,-1 2-192 15,-1-1 192-15,1 1-192 0,-2-1 128 0,-1 4-128 16,0 0 0-16,-2 0 0 0,0 2 0 0,0 1 0 0,0 0 0 0,-1 1 0 16,-1-1 0-16,0-1 0 0,-1 0 0 0,2-2 0 15,0-1 0-15,1-1-144 0,1-1 144 0,2-2-192 32,6-6-320-32,-6 3-64 0,6-3 0 0,0 0-16 15,0 0-1584-15,0 0-304 0,-5-3-64 0,5 3-9808 0</inkml:trace>
  <inkml:trace contextRef="#ctx0" brushRef="#br4" timeOffset="41">15476 10108 27647 0,'0'0'1216'0,"0"0"256"16,0 0-1168-16,0 0-304 0,0 0 0 0,0 0 0 0,0 0 1840 0,0 8 304 15,0-8 64-15,0 11 16 0,0-1-1632 0,0 1-320 16,0-1-64-16,0 3-16 0,0-1-192 0,1 1 0 15,0 1 0-15,1-1 0 0,0 4 0 0,0 0 0 16,1-2 0-16,-1 0 0 0,0-1-128 0,0-2 128 16,0-1-192-16,-1 1 192 15,-1 1-672-15,0-3-32 0,-1-1 0 0,0 0 0 16,1-9-464-16,0 0-112 0,0 0 0 0,0 0-16 16,-3 5-1872-16,3-5-368 0,0 0-80 0,-5 0-16 0</inkml:trace>
  <inkml:trace contextRef="#ctx0" brushRef="#br4" timeOffset="42">15411 10266 6447 0,'0'0'576'0,"0"0"-576"0,0 0 0 0,0 0 0 16,0 0 4768-16,-5 6 848 0,5-6 160 0,-1 8 48 15,1-8-2944-15,2 9-576 0,-2-9-112 0,6 7-16 16,0-2-1376-16,2-1-272 0,1-1-48 0,2-1-16 16,-1-2-464-16,2 0 0 0,3 0 0 0,0-2 0 31,3 2-816-31,0 0-208 0,-1-3-32 0,1 1-16 15,-1 0-2080-15,0-3-432 0,7-2-64 0,-3-2-32 0</inkml:trace>
  <inkml:trace contextRef="#ctx0" brushRef="#br4" timeOffset="43">15541 9417 6447 0,'0'0'272'0,"0"0"80"0,-7-1-352 0,7 1 0 0,0 0 0 0,0 0 0 16,-6-7 4608-16,6 7 864 0,0 0 160 0,0 0 48 16,0 0-3712-16,0 0-752 0,0 0-128 0,0 0-48 15,0 0-416-15,4-5-96 0,-4 5-16 0,7-2 0 16,0 3 0-16,-2 1-16 0,1 1 0 0,0 0 0 15,-1 3 64-15,1 0 16 0,0 1 0 0,1 2 0 16,-2 3-48-16,4 2 0 0,1 0 0 0,1 4 0 16,0 1-192-16,3 4-32 0,1 1-16 0,2 1 0 15,-1 2-16-15,1 1 0 0,0-2 0 0,-1 0 0 16,1 0-112-16,-2-2-32 0,-1-1 0 0,0 2 0 16,-1-1-128-16,1 2 0 0,-4 1 0 0,-2-1 128 0,-2-2-128 15,-1 0 0-15,-2 1 0 0,-3-1 0 16,-3 2 0-16,-1-1 0 0,0-3 0 0,-3 2 0 0,-2-3 0 0,-1 2 128 15,1-2-128-15,-2 0 0 0,0 4 0 0,-1 3 0 16,2 4 0-16,-1-2 0 16,-1-7-336-16,3-1-160 0,0-2-16 0,3-3-16 15,0-1-432-15,3-4-96 0,-1-5-16 0,1-3-9872 16,3-4-1968-16</inkml:trace>
  <inkml:trace contextRef="#ctx0" brushRef="#br5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5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5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5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5" timeOffset="48">4274 5140 46239 0,'0'0'2048'0,"-6"-3"432"0,0 0-1984 0,6 3-496 0,0 0 0 0,0 0 0 31,0 0-1056-31,0 0-304 0,0 8-64 0,0-8-11424 0,9 6-2272 0</inkml:trace>
  <inkml:trace contextRef="#ctx0" brushRef="#br5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5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5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5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5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5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5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5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5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5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5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5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5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5" timeOffset="62">7592 5349 38703 0,'-6'10'3440'0,"1"-4"-2752"16,-1 0-560-16,0 1-128 0,-1 0 3408 0,2 2 656 16,2 1 128-16,1-1 32 15,1 0-4224-15,0 0-640 0,1-9-240 0,-1 9-32 16,0 0-2176-16,1-9-432 0,0 8-96 0,0-8-15232 0</inkml:trace>
  <inkml:trace contextRef="#ctx0" brushRef="#br5" timeOffset="63">7606 4950 39615 0,'0'0'1760'0,"-6"-4"352"0,1 0-1680 0,-1 1-432 0,6 3 0 0,0 0 0 16,0 0 1312-16,0 0 176 0,0 0 48 0,0 0 0 31,0 0-5264-31,0 0-1056 0,10-11-208 0,3 4-32 0</inkml:trace>
  <inkml:trace contextRef="#ctx0" brushRef="#br5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5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5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5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5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5" timeOffset="69">9812 4863 11055 0,'-4'-5'976'0,"1"-2"-784"0,2 0-192 0,-1 1 0 15,0 1 4592-15,2 5 864 0,0 0 176 0,0 0 48 16,0 0-4368-16,0 0-864 0,0 0-192 0,0 0-16 31,0 0-528-31,0 0-96 0,0 0-32 0,0 0-8912 0,7 3-1776 0</inkml:trace>
  <inkml:trace contextRef="#ctx0" brushRef="#br5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5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5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5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5" timeOffset="74">11091 4884 27647 0,'0'0'2448'0,"0"0"-1952"16,0 0-496-16,0 0 0 0,0 0 4448 0,0 0 800 16,0 0 144-16,0 0 48 15,0 0-5856-15,0 0-1168 0,0 0-224 0,11 0-11056 16,-1 0-2192-16</inkml:trace>
  <inkml:trace contextRef="#ctx0" brushRef="#br5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5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5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5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5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5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5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5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5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5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5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5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5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5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5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5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5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5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5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5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5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5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5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5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5" timeOffset="99">14214 8017 4607 0,'0'0'192'0,"0"0"64"0,0 0-256 0,0 0 0 0,0 0 0 0,0 0 0 15,0 0 1376-15,0 0 224 0</inkml:trace>
  <inkml:trace contextRef="#ctx0" brushRef="#br5" timeOffset="100">14189 7994 2751 0,'0'0'256'15,"0"0"-256"-15,0 0 0 0,0 0 0 16,-6-2 2704-16,6 2 496 0,0 0 112 0,-8-1 16 0,2-1-1472 15,6 2-272-15,-6-3-64 0,6 3-6784 16,-7-1-1360-16</inkml:trace>
  <inkml:trace contextRef="#ctx0" brushRef="#br5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5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5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5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5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5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5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5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5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5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15:45.6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4476 11858 911 0,'-6'0'0'0,"1"0"0"0,1 0 0 0,2 0 0 15,0 0 3808-15,2 0 672 0,-2 2 144 0,0-2 32 0,-1 1-3072 0,0-1-624 0,-2 0-112 0,0 0-16 0,0-1-384 0,1-1-64 0,2 0 0 0,-1-1-16 0,1 2 32 0,0-1 16 16,2 0 0-16,3 1 0 0,-1-1-64 0,2 2-16 0,1-1 0 0,1 2 0 15,2 1-160-15,-1-1-48 0,3 1 0 0,0 0 0 0,1 1 176 0,1-2 16 0,1 1 16 0,0 1 0 16,1 1 144-16,0-4 32 0,0 2 0 0,0 0 0 16,0 1 64-16,0-2 32 0,0 2 0 15,1-3 0-15,2 0-160 0,0-4-48 0,0 1 0 16,1-1 0-16,2-3 0 0,0 1 0 0,-1 1 0 16,2-1 0-1,0-1-272-15,0 0-128 0,-1 4 0 0,-1-2 128 16,1-1-128-16,-1 2 0 0,0 3-192 0,-1-3 192 15,0 3 0-15,-1 1 0 0,0 0 0 0,-2 1 0 16,-2 0 0-16,-2 3-144 0,-3 0 144 0,1-1 0 16,-2 2-640-16,1 1 0 0,-3-1-16 0,0-1 0 15,-1 1-1408-15,-2-2-288 0</inkml:trace>
  <inkml:trace contextRef="#ctx0" brushRef="#br0" timeOffset="1009.73">4184 14398 16575 0,'-4'-2'1472'15,"1"2"-1168"-15,2 0-304 0,2-1 0 16,0 1 272-16,1-2 0 0,-2 1 0 0,1-3 0 0,1-1 32 0,3 1 0 0,1 0 0 0,2-1 0 0,0 0 720 0,2 0 160 0,0 3 32 0,3-3 0 0,-2 0-432 0,0 3-80 0,0-1 0 0,0 1-16 0,-1-1 192 0,1 1 32 16,0 1 16-16,0 1 0 15,2-2 448-15,0 2 96 0,0 0 0 0,-1 0 16 0,0 0-672 0,1 0-144 16,2 0-32-16,-2-1 0 0,2-1-336 0,-1 2-80 15,-1-3-16-15,1 1 0 0,0 1-80 0,-3-3-128 16,0 3 176-16,-1 1-176 16,-2 0 0-16,1 1 0 0,-2 1 0 0,1 1 0 15,-1 2-656-15,-1 0-240 0,1 3-64 16,-2 2-14784-16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6:40.4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5819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6:40.48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5725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02:25.0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20639 14332 17503 0,'-7'1'1552'15,"1"-1"-1232"-15,3 0-320 0,2-1 0 0,1 1 640 0,-3 0 64 0,0-4 0 0,-3 2 16 16,-2-2-304-16,1-1-64 16,2 1-16-16,1 1 0 0,4-3 528 0,3 1 96 0,0 0 32 15,5-2 0-15,2 1 960 0,1 1 192 0,1 0 32 0,4 3 16 16,4-2-288-16,1 2-64 0,1 2-16 0,0 0 0 15,1 2-1056-15,-1-2-192 0,2 4-64 0,-3-2 0 16,1 3-512-16,0 0 0 0,2-1 0 0,-1 0 0 0,3 1 0 16,-1-2 0-16,1 0 0 0,0 1-144 31,2-1-784-31,1 0-160 0,0 0-16 0,1 0-16 0,1-2-1696 0,-2 2-352 0</inkml:trace>
  <inkml:trace contextRef="#ctx0" brushRef="#br0" timeOffset="390.39">20527 14504 30399 0,'-8'-1'1344'0,"3"1"288"0,3-3-1312 0,1 3-320 0,1-2 0 0,1 2 0 0,1-2 1200 16,1 0 160-16,4 1 48 0,2-5 0 0,3 1-48 0,6-3 0 15,-1 2 0-15,3 0 0 0,-1 2-768 0,3-1-144 16,1 1-48-16,2 2 0 0,1 1-112 0,0-2-32 16,0 3 0-16,0 3 0 0,0-2-112 0,0 4-16 15,-2-1-128-15,1-2 192 0,0 4-192 0,-1-4 0 16,1 1 0-16,1-3 0 16,1 0-368-16,2-1-16 0,2-3 0 0,1 2-12128 15,1-1-2432-15</inkml:trace>
  <inkml:trace contextRef="#ctx0" brushRef="#br0" timeOffset="4396.76">21729 14108 18431 0,'-7'0'1632'0,"3"0"-1312"16,2 0-320-16,2 0 0 0,0-2 704 0,0 0 80 0,-1 2 16 0,-3-3 0 0,2-2 736 0,1 1 128 16,1-2 48-16,1 2 0 0,1-1-112 0,1 2 0 0,-1 1-16 0,2 0 0 15,0-2-464-15,-2 4-96 0,3 0 0 0,-1 0-16 16,2 0-288-16,0 0-48 0,2 1-16 0,-1 2 0 15,3-3-224-15,0 2-48 0,2 0-16 0,3 0 0 16,4 2-240 0,2-2-128-16,1-2 128 0,3-2-128 0,1-1 144 15,4 2-144-15,4-5 192 0,-1 0-192 16,-6 2 0-16,2-2 0 0,2 1 0 0,2 0 0 16,1 2-256-16,-7 0-176 0,-9 0-16 0,0 3-17344 15</inkml:trace>
  <inkml:trace contextRef="#ctx0" brushRef="#br0" timeOffset="5513.95">23088 13175 12895 0,'2'-3'1152'0,"-1"-1"-928"0,1 4-224 16,-1 0 0 0,0 0-432-16,0-2-128 0,2-1-16 0,0 2-16 0,4-4 1616 0,-4 4 320 15,0-1 64-15,-3-2 0 0,0 4 640 0,-1 1 128 0,-2-1 32 0,1 3 0 16,-2-1 192-16,1-1 32 0,0 2 16 0,3-3 0 15,0 0-720-15,0 0-128 0,0 0-48 0,-24 8 0 16,17-6-704-16,-3 0-144 0,-1-2-16 0,-3 3-16 0,-1-3-432 0,-2 1-96 16,-3-2-16-16,-1 2 0 15,-3 1-128-15,-2-2 0 16,0 0 0-16,-4 0 0 0,0-2 0 0,-2 2 0 0,0 2 128 0,-3-1-128 0,1 2 128 0,-1 1 0 16,0 1 0-16,2 1 0 0,1 0 0 15,1 1-128-15,5-3 192 0,1 1-64 0,2-1-128 0,2-2 0 16,2 4 0-16,4-1 128 0,3 0-128 0,1-1 0 15,2 0 0-15,3-2 0 0,1 1 0 0,1 0 0 16,2-3 0-16,1 3 0 0,-1-2 0 0,2-1 0 16,2 3 0-16,0-3 0 0,1 1 0 0,0 1 0 0,2 2 128 15,2 1-128-15,-1-1 0 0,1-1 0 0,2 2 128 16,1 3-128-16,0 2 0 0,-1 1 0 0,3 5 0 0,-3 0 0 16,3 6 0-16,-3 0 192 0,0 4-192 0,0 5 192 15,-1 0-192-15,1 3 0 0,-1 3-192 0,-1-6 192 16,-2-5 0-16,1 4 0 15,1 11 0-15,1 1 0 0,-1 2 0 0,1 0 0 0,0-2 0 16,1 3 0-16,0 2 0 0,-1-3 0 0,1 3 0 0,-3-2 0 16,2 4-128-16,-3 6 128 0,0 1 0 15,-1 1 0-15,-2-2 0 0,-2 0 0 0,-2-4 0 0,-1 0 0 16,-1-5 0-16,0-1 0 0,-1 0 0 0,0-1 0 0,2-3 0 16,-1-5 0-16,2-1 0 0,-1-4 0 0,1-3 0 0,0-3 0 15,1 1 224-15,-1-2-64 0,0-4-160 0,1 0 192 16,-1 1-192-16,-1-2 192 0,2-2-192 0,-1 0 0 15,-1-3 0-15,2 1 128 0,-2-2-128 0,2 0 0 16,0-3 0-16,1-2 0 0,0 2 0 0,0-4 0 16,1 4 128-16,-1-4-128 0,1 3 0 0,1 1 0 15,0-3 0-15,-1 2 0 0,2-3 0 0,0-2 0 16,2 2 0-16,0 0 0 0,2 0 128 0,0 1-128 0,2-1 0 16,2 0 128-1,2 1-128-15,1 2 0 0,2 1 0 0,0-1 0 0,3 0 128 0,-1 1-128 16,0-3 0-16,-1 1 128 0,1-3-128 15,0 4 0-15,-1-6 0 0,0 2 0 16,1-5 128-16,0 0-128 0,3 0 0 0,0 0 128 0,1 0-128 0,2 0 0 16,-3 2 0-16,4 0 0 0,3 1-384 0,1 0 32 0,-2-1 16 0,2 3 0 31,2-2 48-31,3 3 16 0,0 1 0 0,-1 0 0 16,-3 2-432-16,-2-3-96 0,-2 3-16 0,-3-2-16928 0</inkml:trace>
  <inkml:trace contextRef="#ctx0" brushRef="#br0" timeOffset="9193.82">23339 13962 13823 0,'-5'0'1216'0,"1"0"-960"0,2 0-256 16,0 0 0-16,1 0 2544 0,1 0 464 0,0 0 80 0,0 0 32 15,-1 1-448-15,1 2-96 0,-1-3-16 0,1 0 0 0,0 0-672 0,0 0-144 16,0 0-16-16,0 0-16 0,0 0-1024 0,0 0-208 15,22 6-32-15,-15-8-16 0,2 2-16 0,0 2 0 16,2 1 0-16,-1 3 0 16,2 0 16-16,0 5 0 15,1 4 0-15,0 1 0 0,1 3-288 0,0-1-144 0,-1-2 160 16,-2 3-160-16,2 3 128 0,-5-2-128 16,3-2 0-16,-1 1 0 0,0 1 0 0,0-4 0 0,0 0 0 0,-1 0 0 15,-1-1 0-15,1-3-128 0,1 2-16 0,0 1 0 16,-2-3-384-16,1-2-80 0,0 0-16 0,-3-2 0 31,0-1-336-31,-1-4-80 0,0 1-16 0,-3-2-16864 0</inkml:trace>
  <inkml:trace contextRef="#ctx0" brushRef="#br0" timeOffset="9693.75">23916 13763 24879 0,'-4'4'1088'0,"1"-2"256"0,0 2-1088 0,1-1-256 0,1 0 0 0,1-3 0 0,0 3 448 0,-2 0 48 0,1 4 0 0,-3 2 0 15,2 0 16-15,-1-1 0 0,0 1 0 0,0 0 0 16,1 0 592-16,-1-2 128 0,0 2 32 0,0-2 0 15,-1 2-80-15,1-2-16 0,-1 2 0 0,0-3 0 16,1 4-448-16,-2 2-80 0,-2 1-32 0,0 3 0 16,-2 2-224-16,-1 2-64 0,2 2 0 0,-6 9 0 15,-1 4-112-15,-2 6-16 0,-2 3-16 0,-2 5 0 16,0 4 0-16,0 0 0 0,2 1 0 0,0-3 0 0,2 0-176 16,2-2 128-16,3-3-128 0,2-3 128 0,4-2 32 15,1-5 0-15,3-4 0 0,1-4 0 0,2 0-32 0,1-6-128 16,0-4 192-16,-1-4-64 0,2-2-304 15,-1 1-64-15,1-3-16 0,0-2 0 16,1 2-896-16,0-4-192 0</inkml:trace>
  <inkml:trace contextRef="#ctx0" brushRef="#br0" timeOffset="12041.82">24620 13328 11055 0,'-2'-1'976'0,"2"-2"-784"16,2-1-192-16,-1 4 0 0,0-2 832 0,0 1 128 15,2-2 32-15,-1-3 0 0,2 0 688 0,0 0 144 0,0 2 32 0,-2-2 0 16,-1 3 368-16,-1 2 80 0,0 1 0 0,-1 0 16 16,0 1-400-16,-2 2-96 15,0-1-16-15,0 2 0 0,-1-3-656 0,2 2-128 16,2-3-16-16,0 0-16 0,0 0-544 0,-16 12-128 0,11-6 0 16,0-3-16-16,0 4-304 0,-2-1 128 0,-1 3-128 0,2-2 0 15,-1 2 144-15,-1 3-144 0,1-2 0 0,-1 3 144 16,1 0-144-16,-2 3 192 0,2 3-192 0,-2-1 192 15,-1 5-192-15,2-1 192 0,-2 3-192 0,-1 1 192 0,-1 0-48 0,1 1 0 16,0 1 0 0,0 1 0-16,1-3-144 0,0 0 0 0,2 1 144 15,0-1-144-15,1 0 0 0,-2-1 0 0,3-1 0 0,1 1 128 16,0 1-128-16,1 2 192 0,1-3-64 0,0 4 0 16,1 0 0-16,0 5 0 0,1-2 0 0,0 0 0 15,0 3-128-15,-2-3 176 0,1 5-176 0,1-3 192 0,-2 1-192 0,2 1 192 16,0-3-192-16,-3 2 192 0,1-3-192 0,1 0 0 15,-1 3 0-15,1-3 0 0,1 1 0 0,0 0 0 16,1-2 0-16,-2 1 0 0,2 0 0 0,0 0 0 16,0 3 0-16,0-2 0 15,3-1 0-15,-2-3 0 0,1 3 0 0,2-4 0 0,1 1 0 0,1-7 0 16,3 0 0-16,0-1 0 16,1-1-144-16,1-2 144 0,1-1-192 0,0-1 192 15,2-2-592-15,-2-1-16 0,1 0 0 0,-1-4 0 16,2 1-1056-16,-2 0-192 0</inkml:trace>
  <inkml:trace contextRef="#ctx0" brushRef="#br0" timeOffset="12927.21">24787 14064 11055 0,'-3'0'976'0,"1"-4"-784"0,0 4-192 0,2-3 0 16,-1 3-800-16,-1-3-208 0,-3-3-32 0,-3-3-16 16,-3-3-256-16,0 2-48 0,1 0-16 0,0 0 0 15,0 0 672-15,3 1 144 0,1 3 32 0,1 0 0 0,2-1 672 0,2 0 144 0,1-1 32 16</inkml:trace>
  <inkml:trace contextRef="#ctx0" brushRef="#br0" timeOffset="13307.06">24848 13753 39615 0,'-4'1'1760'0,"0"-1"352"0,1 0-1680 0,2 3-432 0,2-3 0 0,-1 0 0 15,2 2 352-15,-1-2-16 0,1 4 0 0,1 2 0 16,0 2 0-16,0 3 0 0,-2 0 0 0,-1 4 0 0,-1 3 48 0,-2 0 16 15,0 3 0-15,-3 3 0 0,-2 2-16 0,0 0-16 16,-1 3 0-16,0 2 0 0,1 1 96 0,-2 1 32 16,1 3 0-16,0-1 0 0,3-1-224 0,0 4-32 0,1 0-16 0,3-4 0 15,2-1-32-15,0-2 0 0,2 1 0 0,1-4 0 16,0-2-192-16,0-1 0 0,0 0 128 16,0-2-128-16,-1 2 0 0,1-3 0 0,-2 0 0 0,-1-1 0 31,0-5-576-31,1 0-64 0,-2 1-16 0,1-8 0 15,1 0-432-15,-1-3-96 0,3-2-16 0,-1-4-17936 0</inkml:trace>
  <inkml:trace contextRef="#ctx0" brushRef="#br0" timeOffset="13786.71">25149 14305 29487 0,'-16'8'2624'0,"4"-1"-2112"0,-1-4-512 0,6 0 0 0,4-3 2656 0,3 0 416 15,0 0 96-15,-2 1 16 16,1-1-2224-16,1 0-448 0,2-1-96 16,5-2-16-16,6 0-144 0,3-1-16 0,5 1-16 0,2 0 0 15,6-3 64-15,2 1 16 0,2 1 0 16,-1 0 0-16,2 0-112 0,-1 2-32 0,-1-2 0 0,-2 2 0 0,-2 2-160 0,-3 2 0 16,-3-2 0-16,-2 0 0 15,-3 0-640-15,-2 0 0 0,0 0 0 0,-1 0-12224 16,-2 0-2432-16</inkml:trace>
  <inkml:trace contextRef="#ctx0" brushRef="#br0" timeOffset="14588.83">25997 14237 35935 0,'-3'3'3200'0,"-1"-1"-2560"16,3 0-512-16,-1 1-128 0,2-3 704 0,0 1 112 0,-2 4 16 0,-2 1 16 16,0 4-48-16,0 2-16 0,1-2 0 0,1 3 0 15,0-4-208-15,4 4-32 0,0-1-16 0,1-2 0 16,3 2-112-16,-1 1-32 0,0-3 0 0,1 2 0 16,2 4-192-16,1 3-64 0,2 0 0 0,0 1 0 0,2 1-128 0,-1 4-144 15,0-3 144-15,1 1-208 0,0-1 208 0,0-4 0 16,0-2 0-16,1-2 0 31,0-2-464-31,-3-2 0 0,0-1 0 0,0-3 0 0,-1-2-624 0,-1-2-112 0,-1 2-16 16,0-6-16864-16</inkml:trace>
  <inkml:trace contextRef="#ctx0" brushRef="#br0" timeOffset="14910.34">26497 14064 17503 0,'-4'0'768'0,"0"0"176"0,2 0-752 15,-1 2-192-15,2-2 0 0,0 1 0 0,0 2 496 0,-3 1 64 16,-1 4 16-16,-2 5 0 0,-2 6 1328 0,-3 4 272 15,-1 3 48-15,-2 7 16 0,-1 3 336 0,-1 5 80 0,-1 6 16 16,-4 1 0-16,-1 7-1168 0,-3 0-224 0,1 2-64 0,-1 0 0 0,0 0-384 0,2-1-96 31,0 1-16-31,1-2 0 0,0-2-352 0,4 0-80 16,0-2-16-16,1-3 0 0,0 1-496 0,1 0-96 16,0-5-32-16,-1 1 0 0,2-4-416 0,1-7-96 0,2-5-16 0,0-5 0 31,5-8-576-31,0-3-112 0</inkml:trace>
  <inkml:trace contextRef="#ctx0" brushRef="#br0" timeOffset="15495.41">25994 14041 25791 0,'-4'0'2304'0,"0"0"-1856"16,3 0-448-16,1 0 0 0,1 0 1360 0,-1-2 176 16,0 1 48-16,0 1 0 0,0-3-272 0,1-3-48 0,3 2-16 15,0-2 0-15,1-3-160 0,1 2-48 16,1-2 0-1,1-1 0-15,2 1-592 0,-2-6-112 0,3 1-16 0,1-1-16 16,-1 2-304-16,0 0 0 0,-1-1 0 0,1 0 0 0,0-2 128 0,-1 0-128 0,1-2 0 16,-2 5 0-1,-1 0 160-15,0-3-32 0,-1 4 0 0,1-2 0 16,-1 0-128-16,0 4 192 0,0-3-192 0,0 7 192 16,-1-1-192-16,0 1 0 0,1 3 0 0,-3 1 128 0,3 2-128 15,-1 2 0-15,0 1 0 0,-1 3 0 0,1 1 0 16,0 3 0-16,1 5-144 0,0-2 144 0,-1 6 0 0,0 1 0 15,0 1 0-15,-1-3 0 0,0 2 0 0,0 1 128 16,3-3-128-16,-3-4 0 0,-2-1 0 0,1-1 0 16,1 2 0-16,1-2 0 0,2 0 0 0,-2-2 0 15,1-1-176-15,-1-4 176 16,2 0-800-16,-2-5-32 0,0 1-16 0,0-2-16768 0</inkml:trace>
  <inkml:trace contextRef="#ctx0" brushRef="#br0" timeOffset="16217.15">26316 13150 22111 0,'-5'0'1968'0,"2"0"-1584"0,-1 1-384 0,1 2 0 15,2-1 0-15,-1 2-192 16,-3-2 0-16,-4 4 16 0,-2 4 1120 0,1 0 208 15,0 2 64-15,3-2 0 0,3 0 1440 0,2 1 288 16,3-3 64-16,3-2 16 0,4-2-1456 0,2 1-288 0,2-2-64 0,5 1-16 16,-1-1-688-16,3 0-128 15,5 1-16-15,3 1-16 0,3 1 0 0,3 0 0 16,3 2 0-16,1 0 0 0,-1 5-96 0,2-2-32 0,-1 4 0 0,1 1 0 0,-3 2-96 16,-1 5-128-16,-3-1 176 0,-3 0-176 0,-3 3 288 0,0-2-48 15,-3 6-16-15,-4 2 0 0,0 1 96 0,-3 2 32 16,-2 4 0-1,0-3 0-15,-2 3-32 0,-1-4-16 0,2 4 0 16,-1-3 0-16,-1-4-176 0,2 1-128 0,-2 3 192 0,1-1-192 0,0 2 128 0,-1 1-128 16,-1-2 0-16,0 0 0 0,-1-3 0 0,1 2 0 15,-2-1 0-15,1 0-144 0,-2 0 144 0,0 1 0 0,-1 0 0 16,-1 2 0-16,-2 1 0 0,0-11 0 0,-2-5 0 0,-2 3 0 31,-3 7 0-31,-2 10 0 0,-3 1 0 0,-2 1 0 16,-1-2 192-16,0-7-48 0,-1-2 0 0,2-2 0 0,-1-1-16 15,1-2-128-15,1-7 192 0,0 1-64 16,-3-5-608-16,1 0-128 0,-2-6-32 16,-1-2 0-16,-2-4-368 0,0-7-80 0,-2 0 0 0,1-6-18624 15</inkml:trace>
  <inkml:trace contextRef="#ctx0" brushRef="#br0" timeOffset="21608.85">27653 14184 27647 0,'-6'2'2448'0,"1"2"-1952"0,1-4-496 16,4 0 0-16,0 0 592 0,0 0 32 0,-1 1 0 0,-2 1 0 0,0 1 400 0,-1 1 64 15,3-1 32-15,0 2 0 0,2-1 32 0,0-3 0 16,2 2 0-16,0-1 0 0,2 2-256 0,1-4-64 16,3 4 0-16,1-2 0 0,5 1-384 0,1-3-64 15,2 3-32-15,5 1 0 16,1 0-128-16,4 1-32 0,0-2 0 0,3 0 0 15,1 1-192-15,4-2 0 0,3-1 128 0,0 2-128 0,-1-3 0 0,-1 0 0 0,2 0 0 16,-4-3 0-16,0 2 0 0,-3 1 0 0,-3-2 0 16,-5-1 0-1,-3 2-464-15,-6-2-96 0</inkml:trace>
  <inkml:trace contextRef="#ctx0" brushRef="#br0" timeOffset="38232.18">29419 13308 20271 0,'-6'-6'1792'0,"1"2"-1424"15,2 2-368-15,2-1 0 0,2 2 2384 0,0-1 416 0,2 0 80 0,1-3 0 0,1-1-1648 0,2-1-336 16,3-3-64-16,-1 1 0 0,-2 3-80 0,-1 2-16 16,-2 2 0-16,-3-2 0 0,-2 4-224 0,-2 0-32 15,-2 6-16-15,0 0 0 16,-1-2 96-16,0 0 16 0,0 5 0 0,-1-3 0 16,-1 0-160-16,1 1-32 0,-1 2 0 0,1-2 0 15,-2 2-112-15,-1 1-16 0,0 0-16 0,-1 2 0 0,0 1-96 0,-1 1-16 16,-2 0 0-16,1 1 0 0,-2 1 96 0,0 0 16 15,-2-2 0-15,0 2 0 16,1 2 48-16,-1 3 16 0,1 2 0 0,1-4 0 0,3 2-80 16,-2 3-16-16,3 3 0 0,0 1 0 0,1 5-208 15,1-1 128-15,2-1-128 0,0 0 0 0,2-3 0 0,-2 2 0 0,4 1 0 0,-1-3 0 16,2 1 0-16,-1-1 0 0,1 4 0 16,0 3 0-16,2-3 0 0,-1 1 0 0,1-1 0 15,1-2 0-15,1 4 0 0,-2-5 0 0,1 5 0 16,0-2 0-16,2-4 0 0,-2 3 0 0,0-2 0 0,2 3 0 15,-1-4-288-15,0-2 0 0,2 1 0 0,0-4 0 32,2-1-144-32,1-2-16 0,1-2-16 0,2-2 0 15,0-2-256-15,-2-3-48 0,0-5-16 0,2 0-17440 0</inkml:trace>
  <inkml:trace contextRef="#ctx0" brushRef="#br0" timeOffset="38753.83">29680 13696 20271 0,'-2'0'1792'0,"2"2"-1424"0,0 0-368 0,0 1 0 0,0-2 1776 0,-1 1 272 15,0 4 64-15,0 1 16 0,-2 3 672 0,0 2 128 0,0 4 16 16,-1-2 16-16,1 3-1552 0,-1-1-304 0,3 1-64 0,-2 1-16 15,3-1-624-15,0 4-128 0,0-3-16 0,1 5-16 16,1-3-240-16,-1 1 0 0,-1 1 0 0,1 0 0 16,-1 0 0-16,-1 2 0 0,-2-1 0 0,0 1 0 15,-1 1 0-15,-2-3-208 0,-3 0 64 16,2 3 16-16,-1-3-384 16,0 3-64-16,-1-2 0 0,0 2-16 0,3-5-1648 15,-1 1-320-15</inkml:trace>
  <inkml:trace contextRef="#ctx0" brushRef="#br0" timeOffset="39054.18">29876 14086 37775 0,'-2'-3'3360'0,"2"2"-2688"16,2-1-544-16,1 2-128 0,0-3 224 0,1 2 16 0,2 1 0 0,3-4 0 15,2-2-240-15,3 1-160 0,2 4 32 0,-1-4 0 16,0 4 128-16,-3-2 0 0,0 3 0 0,-2-2 0 16,0 1 0-16,-1 1 0 0,-1-3 0 0,2 2 0 15,0 1-208-15,0-3-16 0,1 0 0 0,-1-2 0 16,0 1-1824-1,1-2-384-15</inkml:trace>
  <inkml:trace contextRef="#ctx0" brushRef="#br0" timeOffset="40009.92">30534 13208 37775 0,'-2'0'3360'0,"2"0"-2688"0,0 0-544 0,1 0-128 0,0 2 432 0,0-2 48 15,1 3 16-15,0-2 0 0,2 2-304 0,-2 3-48 0,2 0-16 0,0 4 0 0,-2 0 64 16,1 2 16-16,-1 0 0 0,2 3 0 0,0 1 80 0,-1-3 16 15,3 3 0-15,2-3 0 16,-1 2-112-16,2 1 0 0,2 0-16 0,0 0 0 16,2 3-176-16,0-3 0 0,0 4 0 0,0-2 128 15,1 3-128-15,-2 2 0 0,0-3 0 0,0 4 0 16,-1-2 144-16,-1 3-144 0,-2-3 160 0,0 2-160 16,-1 7 256-16,2 0-32 0,-2 3-16 0,1 1 0 0,-2-3-208 0,-3 0 128 0,0 1-128 0,-2 0 0 15,-1 2 0-15,-1-3 0 0,-2-3 0 0,1 2 0 16,0-2 0-16,-2-1 0 0,0-2 0 0,-1 1 0 15,1-1 0 1,1 0 0-16,-2 3 0 0,-1-2 0 0,-1-2 0 16,0-3-160-16,0 0 32 0,-3-2 0 0,0-1 128 0,-1 0-192 0,0 0 192 0,-2-3-192 0,1 2 192 15,-1-3-128-15,1-1 128 0,0-4-128 32,-1 2-496-32,3-6-80 0</inkml:trace>
  <inkml:trace contextRef="#ctx0" brushRef="#br0" timeOffset="49720.6">31051 13924 24879 0,'-2'-3'2208'0,"0"3"-1760"15,2-2-448-15,2 1 0 0,-1 1 768 0,0 0 80 0,0-3 16 0,2 1 0 16,-1 1-160-16,2-3-16 16,1 1-16-16,-1 3 0 0,-1 2 864 0,1 0 160 0,0 4 32 0,-1 0 16 0,1 3-352 15,1 2-80 1,1 4-16-16,0 1 0 0,3 3-752 0,0-1-160 16,1 2-16-16,1-1-16 0,0 3-128 0,1-4-32 15,2 5 0-15,-2-5 0 0,2 2-192 0,-1-1 0 16,1-1 0-16,-3 2 0 0,0-2 0 0,2 1 0 0,-1 1 0 0,-1-2 0 0,3-2-224 15,-3 0-32-15,-2-1-16 0,-1-1 0 32,1-1-208-32,-3 0-32 0,0-1-16 0,-1 1-17744 0</inkml:trace>
  <inkml:trace contextRef="#ctx0" brushRef="#br0" timeOffset="50033.67">31650 13788 35935 0,'-5'-3'1600'0,"1"3"320"0,1-2-1536 0,1 2-384 0,2 2 0 0,-1-2 0 0,1 3 160 0,-2-2-32 0,1 5-128 0,-2 4 192 15,-1 6 288-15,-5 5 48 0,-2 8 16 0,-1 2 0 16,-4 7-192-16,-3 3-32 16,-1 5-16-16,-3 7 0 0,-2 1-48 0,-1 5-16 15,0 1 0-15,0-2 0 0,1-2-112 0,2-2-128 16,1-3 176-16,2-4-176 0,1-3 128 0,3-3-128 16,3-3 0-16,0-3 0 15,2-3-480-15,1-1-208 0,3-5-32 0,1-1-16640 16</inkml:trace>
  <inkml:trace contextRef="#ctx0" brushRef="#br0" timeOffset="50828.09">31282 13641 17503 0,'-2'2'1552'0,"-1"-2"-1232"0,2 0-320 0,0 0 0 0,1 0 832 0,0 0 128 0,-1 0 0 0,-2 0 16 16,1 3 96-16,-1-3 16 0,1 0 0 0,0-3 0 16,1 3-576-16,0-2-96 0,0 0-32 0,0 0 0 15,-1-2 448-15,1 2 96 0,1-2 16 0,0 0 0 16,0-2 416-16,1 0 96 0,2 0 16 0,2-3 0 16,0 2-448-16,1-2-64 0,3-1-32 0,0-2 0 15,3 2-480-15,0-2-112 0,0-1-16 0,2 0 0 0,1 0-176 0,-2 1-144 16,1 0 192-16,0-1-192 15,-2 3 128-15,0 0-128 0,-1-2 0 0,-1 3 0 16,-1 2 0-16,-2 1 0 0,0 0 0 0,-3-1 0 0,0 4 224 0,-1 0-64 16,-1 1-16-16,-1 1 0 0,1-2-16 0,-2 3 0 15,0 0 0-15,0 0 0 0,0 0-128 0,1 3 0 16,-1-3 0-16,2 1 0 0,-2-1 0 0,0 0 0 16,11 21 0-16,-4-9 0 0,0 2 128 0,2 4 0 0,-1 2 0 15,3 2 0-15,1 1-128 0,-1-2 0 0,1 1 0 16,2 0 0-16,-1-3 0 0,1-1 0 0,0 0 0 15,-2-4 0-15,0-4-256 0,-1 0 64 0,0-1 0 0,-3-3-11920 32,-1-2-2400-32</inkml:trace>
  <inkml:trace contextRef="#ctx0" brushRef="#br0" timeOffset="59308">30338 13874 911 0,'-2'-1'0'0,"1"1"0"0,0 0 0 0,1 0 0 0,0 0 1664 15,0 0 240-15,-1 0 48 0,-1 0 16 16,1 0-2864-16,-1 0-560 0,-1 0-112 0,3 0-32 16,0 0 2192-16,0 0 432 0,0 0 96 0,-21 0 16 0,19 0 1392 15,-1-2 288-15,2-2 48 0,0 2 16 16,0-2-336-16,1-1-64 0,1 1-16 0,-1 2 0 16,1 0-640-16,0 2-128 0,-1 2-32 0,1-2 0 0,-1 1-720 0,0 3-160 15,2-3-16-15,-2 1-16 0,0 2-320 0,0 1-64 16,0-5-16-16,0 0 0 0,0 0 304 0,2 20 64 15,1-14 16-15,-2 0 0 0,1 0-176 0,0 2-48 16,1 0 0-16,1 1 0 0,1 1-272 0,-1 0-64 0,2 0-16 16,-1 2 0-16,0-2-160 0,0 2 128 0,1-2-128 15,0 1 128-15,0 1-128 0,0-1 0 0,3-1 0 16,0-1 0-16,-1 0 0 0,2 1 0 0,1 0 0 0,-1-4 0 16,0 0 0-16,0 0 0 0,-3 1 0 15,2-4 0-15,0 1-752 16,-1 1-80-16,2-4 0 0,-1 2-16 0,0-1-1136 15,-1-2-208-15,1 1-48 0,-2-2-12256 0</inkml:trace>
  <inkml:trace contextRef="#ctx0" brushRef="#br0" timeOffset="59876.35">30754 13824 22111 0,'-3'0'976'0,"0"-1"208"0,2-1-944 16,0 1-240-16,2 1 0 0,0 0 0 0,0 0 336 0,-1-2 32 0,2 0 0 0,-1 2 0 0,-1 0-32 0,0 0 0 0,0 0 0 0,0 0 0 0,0 0-176 15,0 0-32-15,-20 10-128 0,14-6 192 0,0-2 592 16,1 2 112-16,0 0 32 0,0-2 0 0,0 2-464 0,0 0-80 15,-1 1-32-15,1-2 0 16,0 1-352-16,0 1 0 16,0-1 0-16,0-1 128 0,1 0 320 0,1 1 80 0,0-2 16 0,1 2 0 0,-1-4 480 0,1 2 80 15,0 2 32-15,1 0 0 16,-1 1-560-16,-1 0-96 0,2 1-32 0,-3 2 0 0,1 1-304 0,-2 1-144 16,0 0 128-16,-3 3-128 0,1 5 176 0,-2-2-48 15,-1 4-128-15,-1 1 192 0,-1 2-32 0,-3 4-16 16,-1 2 0-16,-3 3 0 0,1 0 192 0,-2 2 48 0,0-1 0 15,0 2 0 1,2-1-112-16,-1 3-16 0,2-2 0 0,1-1 0 0,2 1-256 0,1 0 160 16,0 1-160-16,2-4 128 0,3 1-128 0,-1-1 0 0,0-1 0 15,3-2 0 1,1-1-640-16,0-2-64 0,3-1-16 0,1-3-16768 0</inkml:trace>
  <inkml:trace contextRef="#ctx0" brushRef="#br0" timeOffset="64451.13">31607 12743 2063 0,'-2'-4'0'0,"1"1"0"0,0-2 0 0,1 3 192 0,0 0-192 0,0 1 0 0,0 1 0 0,0-3 0 16,-2-1 208-16,2-2 16 0,-1 0 0 0,1 0 0 0,-1 0 1824 15,-2 2 384-15,2-1 64 0,1 1 0 0,-1 1 736 0,1-2 144 16,0 3 16-16,0-1 16 0,1 0-336 0,-1 3-64 15,3 0 0-15,-1 0-16 0,1 0-1152 0,-1 0-240 16,0 3-32-16,1-3-16 16,-3 0-1040-16,0 0-192 0,0 0-64 0,0 0 0 15,14 20-256-15,-9-17 128 0,-1 2-128 0,4-4 0 0,1 2 0 0,2-3 0 0,2 0 0 0,2 0 0 32,5 0 0-32,1-4 0 15,2 2 0-15,3-4 0 0,0 3 0 0,2 2 0 0,0 1 0 0,-1-3 0 16,-1 0 0-16,-1 0 0 0,-2 1 0 15,-3 2 0-15,-1 0 0 0,-4 2 0 0,-1 1 0 0,-1 0 0 16,-2 0 0-16,-1 1 0 0,0-1 0 0,0 2 0 16,-1-1 0-16,1-3 0 0,0 2 0 0,1-1 0 15,0-1 0-15,-1 2 0 0,2-3 0 0,-3 0 0 16,1 0 0-16,-2 0 0 0,-1 0 0 0,-1 0 0 16,1-3 0-16,-4 6 0 0,1-1 0 0,-2 0 0 0,0 2 0 15,-2 0 0-15,0 2 0 0,-2 1 0 0,0 0 0 0,-1 2 0 16,1 1 0-16,0-1 0 0,-2 3 0 0,1-1 0 15,1 1 0-15,1 3 0 0,-1-3 0 0,1 2 0 16,1 1 0-16,-1 1 0 0,1 2 0 0,0 2 0 16,0 2 0-16,-1 1 0 0,1 1 0 0,0 5 0 15,0-1 0-15,0 1 0 0,2-1 0 16,-1 4 0-16,3-1 0 0,0 4 0 0,1-1 144 0,0 5 80 16,1-1 16-16,-1 3 0 0,0 1-96 0,-2 5-16 15,0 6 0-15,-3 0 0 0,0 8-128 0,-5 2 0 16,-1-2 0-16,1-5 0 0,-1-2 0 0,0-2 0 0,2-3 0 15,0-2 0-15,2-3 0 0,0-1 0 0,4 0 144 16,-1-2-144-16,0-2 208 0,0 1-16 0,1-4-16 16,-2-2 0-16,-2 1-176 0,1 0 0 0,0 3 0 0,-2 0 0 15,1 2 0-15,-2-2 0 0,0 4 0 0,1 1 128 16,-2-4 112-16,1-3 16 0,0 1 0 0,1-3 0 16,0 1-64-16,2-3-16 0,0-1 0 0,0-1 0 15,2-3-176-15,-1-2 0 0,1-2 144 0,-1-1-144 0,1-1 0 16,2-2 0-16,-3 1 0 0,0-4 0 0,0-1 0 15,-2-2 0-15,1 2 0 0,0-1 128 0,-1-2-128 16,0 0 0-16,0-2 128 0,1-1-128 16,-2 1 208-16,2-4-16 0,0-2-16 0,-1-1 0 0,2 2-176 0,-1-1 160 15,1 0-160-15,0-2 160 0,1 2-160 0,-1-2 0 16,2 2 0-16,-1-1 0 0,0-2 0 16,0 1 0-16,1 1 0 0,0 1 0 0,-1-3 0 0,1 1 0 15,-1 1 0-15,0-2 128 0,-1 4 64 0,1-4 0 16,-1 4 0-16,-1-1 0 0,1 2-192 0,-1-2 0 0,1-1 0 15,-1 2 0-15,-1-1 0 0,1 0 0 16,0 1 0-16,1-2 0 0,-1-1 0 0,1 0 0 0,0 1 0 16,0-3 0-16,0 0 0 0,1 1 0 0,-1-1 0 15,1-1 0-15,2 2 128 0,-2-2-128 16,1 1 0-16,-2 0 128 0,0 0 16 0,0 0 0 16,0 0 0-16,0 0 0 0,0 0-144 0,0 0 0 0,0 0 0 0,0 0 0 15,0 0 128-15,0 0-128 0,0 0 0 0,-15 16 128 16,12-13 128-16,-2 1 32 0,0 1 0 0,1-1 0 15,0-2-288-15,1-1 0 0,0 2 0 16,-1-1 0-16,1 0 0 0,-2 0 0 0,1-2 0 0,-1 0 0 0,1 0 320 0,-2 0-64 16,-1 0 0-16,-1-2 0 0,-1 0 160 0,-3 0 32 15,0 2 0-15,0-4 0 0,-2 4 0 0,0-2 0 16,1 2 0-16,-1-3 0 0,1 3-224 0,0 0-32 16,1 0-16-16,1 0 0 0,0 0-176 0,2 0 0 15,-1 0 0-15,3 0 0 0,-1 3 0 0,2-3 0 16,0 2 0-16,1-1 0 15,0 2-416-15,3-1-16 0,-2 0 0 0,3 0 0 16,-1 1-544-16,2-2-112 0,0 3-32 0,2-2 0 16,-1 1-224-16,0 0-64 0</inkml:trace>
  <inkml:trace contextRef="#ctx0" brushRef="#br1" timeOffset="73345.05">33200 13867 31327 0,'-5'0'2784'0,"2"1"-2224"0,0 2-560 0,3-3 0 15,1 0 1248-15,-1 0 144 0,0 2 16 0,-1-1 16 16,0 2-112-16,0 1-32 0,1-1 0 0,-2 2 0 16,2 1-640-16,-1-2-128 0,0 4-16 15,-3 0-16-15,0-2 112 0,-1 3 32 0,-1 1 0 0,-4 0 0 16,-1 2 48-16,-5 4 16 0,-5 0 0 0,-1 3 0 16,-3 1-96-16,-2 1-16 0,-1 1 0 0,-2 3 0 0,1 1-400 0,1-2-176 15,-2 0 128-15,2 3-128 0,-1-1 0 16,2 3 0-16,1-5 0 0,2-1 0 15,-1-1 0-15,3-2 0 0,1 1 0 0,2-4 0 0,3 0-272 16,2-1-48-16,4-3 0 0,2-2 0 16,3 0-704-16,1-4-160 15,3 0-32-15,0-4-19136 0</inkml:trace>
  <inkml:trace contextRef="#ctx0" brushRef="#br1" timeOffset="73668.17">32689 13975 40543 0,'-7'0'1792'0,"5"-3"384"0,2 1-1744 0,2 0-432 0,2 2 0 0,-1 0 0 0,4 0 384 0,1 2 0 15,7 3 0-15,5-2 0 16,3 7-16-16,3 5-16 0,-1 1 0 0,0 6 0 16,-3 3 192-16,2 1 32 0,-2 5 16 0,1 4 0 15,0-2-240-15,-1 2-48 0,-1 2-16 0,-1-5 0 16,-4 1-288-16,0-3 0 16,-4-2 0-16,1-2 0 15,-1 2-320-15,0-6-128 0,-1-4-32 0,-1 0 0 0,-1-3-896 16,0-3-176-16</inkml:trace>
  <inkml:trace contextRef="#ctx0" brushRef="#br1" timeOffset="75061.16">32848 13539 911 0,'-15'3'0'0,"4"-2"0"0,1 0 0 0,4-1 0 15,2 0 3840-15,3 0 672 16,0 2 144-16,-3-4 16 0,-1 2-1568 0,-3-1-320 0,2 0-64 0,1-2-16 15,3 2-1280-15,1-1-256 0,1-2-48 0,0 1-16 16,2 1-128-16,-1 1-16 0,2 1-16 0,-2 0 0 16,1 0 368-16,1 0 80 0,-3 0 16 0,0 0 0 15,0 0-576-15,0 0-96 0,0 0-32 0,0 0 0 0,17 10-320 0,-13-7-80 16,2 1-16-16,0-1 0 0,2-1-288 16,-1 2 0-16,2-2 0 0,0-1 0 0,0 2 0 0,0-3 0 15,3 2 0-15,2-2 0 16,2 0 0-16,1-2 0 0,3 2 0 0,1-4 0 15,1-1 0-15,1 2 0 0,-1-4 0 0,0 4 0 0,1-4 0 0,-2 4 0 16,-3-3 160-16,-2 2-160 16,-2 1 0-16,-3 1 0 0,-2 1 0 0,-3-2-176 0,-1 3 176 0,-4 0 0 15,0 0 0-15,-1 3 0 0,0-3 0 0,0 1 0 0,-1 1 0 16,1-2 0-16,-1 2 0 0,-1-1 0 16,2-1 0-16,-1 1 0 0,1-1 0 0,0 0 0 0,0 0 0 0,0 0 0 15,0 0 0-15,0 0 0 0,0 0 0 0,0 0 0 16,0 0 0-16,0 0 0 0,-8-20 0 0,5 14 0 15,-1 1 0-15,1 0 0 16,-2-1 0-16,-3 0 0 0,2-3 0 0,-3 2 0 0,0 1 0 16,-3-3 0-16,1 2 208 0,-1 0-16 15,-2-1-16-15,-1-1 0 0,2 2 112 0,1-2 32 16,0 2 0-16,2 0 0 0,3-3-144 0,2 2-32 0,1 2 0 0,2-4 0 0,-1 1-144 16,1-1 0-16,1 3 0 0,1-2 0 15,0 0 0-15,0 2-176 16,1 1 48-16,0-3 0 0,0 5-512 0,2 1-80 0,1 0-32 0</inkml:trace>
  <inkml:trace contextRef="#ctx0" brushRef="#br0" timeOffset="86162.98">20657 16482 43311 0,'-8'7'3840'0,"3"-5"-3072"0,4-2-608 0,1 0-160 0,2 1 432 0,0 2 48 15,0-1 16-15,1 0 0 0,4 2-496 0,3 0-320 16,4-1 64-16,0-2 0 0,4 1 256 0,0-2 0 16,0 0 0-16,-1 0 0 0,1 0 0 0,2 0 0 15,0 0 0-15,2 0 0 0,4 0 0 0,3 0 0 16,-1 0 0-16,3 0 0 0,0 0 0 0,1 2 0 0,0-2 0 16,-1 2 0-16,-1-2 0 0,-3 0 0 15,0 0 0-15,-2 0 0 0,1 3-256 0,-3-3-32 0,0 1-16 16,-5 4-12624-16,-2-2-2512 15</inkml:trace>
  <inkml:trace contextRef="#ctx0" brushRef="#br0" timeOffset="86605.36">20532 16905 11967 0,'-5'4'1072'16,"1"-1"-864"-16,2-2-208 0,2-1 0 0,1 0 6272 0,4 0 1216 16,2 0 256-16,6-1 32 0,9 1-6064 0,12-3-1216 0,12-1-240 0,9 1-64 15,1-4 48-15,3 1 0 16,-1 4 0-16,-3-2 0 0,-1 4-48 0,-5 0 0 15,-3 1 0-15,-4 4 0 0,-5-1-32 0,-3 2-16 16,-4 0 0-16,-4-2 0 0,-4 2-144 0,-3 0 0 0,-4-2 144 0,-3 5-144 16,-2-2-224-16,-3 2-112 0,0 3-32 0,-2 4-18368 15</inkml:trace>
  <inkml:trace contextRef="#ctx0" brushRef="#br0" timeOffset="98058.93">21619 16706 23039 0,'0'0'2048'0,"1"0"-1648"0,0-2-400 0,0 2 0 0,2 2-208 0,-1-4-128 15,3-2-32-15,4 0 0 0,3-2 672 0,2 1 128 0,3 2 16 16,3-1 16-16,2-2 720 0,3-1 144 0,1 1 16 0,4 0 16 16,2-1-352-16,2 0-80 0,3-1-16 0,2-1 0 15,0 2-528-15,-2-3-96 16,1 4-32-16,-6-1 0 0,-3 4-256 0,-1-2-304 15,-1 1 64-15,-4 4-13968 0</inkml:trace>
  <inkml:trace contextRef="#ctx0" brushRef="#br0" timeOffset="98971.15">23308 16034 35935 0,'-5'-7'3200'0,"0"4"-2560"0,1-1-512 0,3 1-128 0,1 0 1696 0,1 3 320 0,2-3 64 16,0-3 16 0,5-1-5616-16,2-6-1104 0,3-2-240 0,-2 2-32 0,-1 1 3808 0,-6-1 768 0,-6 4 160 0,-6 5 160 15,-4 1-192-15,-6 6 48 16,-3-3 16-16,-2 3 128 0,-2 1-240 0,-1 2 48 0,-1-2 16 0,-1 2 32 0,0-1 1872 0,0 0 368 16,-1 0 80-1,0 1 32-15,0-2 160 0,0-2 48 0,0 2 0 0,2-2 32 16,2-2-592-16,-1 2-128 0,0-2-32 15,2-2 32-15,0 2-1136 0,4 0-208 0,1-2-64 0,0-2 32 0,3-1-544 0,0 4-96 16,2-1-32-16,1-1 48 16,0 2-80-16,3 1-16 0,1 1 0 0,0 2 32 0,1-1 0 0,2 2 0 15,1-2 0-15,0 4 16 16,2-1-16-16,0 4-16 0,1 0 0 0,0 1 32 16,2-1 0-16,2 0-16 0,-1 1 0 0,1 0 16 0,1 2 144 0,-1-2 32 0,1-1 0 0,1 3 144 15,2 2-256 1,1 4 80-16,1 2 16 0,-1 1 160 0,0 5-336 0,1 3 48 15,0 1 16-15,0 5 16 0,-1 0 256 16,-1 3-144-16,2 0 144 0,-3 3-128 0,0 1 128 0,1 5 0 0,-1 6 0 0,-1 2 0 16,-1-2 0-16,1 0 0 15,1 5 0-15,-1-3 0 0,1-6 0 0,-2-4 0 16,1-5 0-16,0-5 0 0,0-3 0 0,-2 3 128 0,2-3 0 0,-2 3 0 16,2 2 96-16,-2-3 32 0,1 1 0 0,-2-3 0 0,2 3-256 15,-3 1 0-15,2-3 128 0,-3 2-128 16,1-3 0-16,-3 0 0 0,1 3 0 0,-1-3 0 0,0-1 0 0,-1 0 0 15,0-3 0-15,1-2 0 0,0-4 144 0,1-3-16 32,2-1 0-32,-2-4 0 0,2-2 160 0,0-3 32 15,2-2 0-15,-2 0 0 0,0-4-144 0,0 2-32 0,-2-1 0 16,2 2 0-16,-1-2-144 0,1 2 0 0,0 0 144 0,0-2-144 0,3 2 0 0,0 0 0 16,1 0 0-16,3-2 0 15,1 1 0-15,2-1 144 0,3 0-144 0,2-2 160 16,2 2-160-16,2-2 128 0,2-1-128 0,3 2 128 15,-1-1-128-15,-3 2-144 0,-3-4 144 0,2 4-208 16,3-2-16-16,0 1 0 0,-3 0 0 0,1 1 0 31,1-1-288-31,-2 0-64 0,2 0-16 0,-1 1-18000 0</inkml:trace>
  <inkml:trace contextRef="#ctx0" brushRef="#br0" timeOffset="99728.56">23365 16782 30399 0,'-5'0'2704'0,"1"0"-2160"0,2 0-544 0,0 1 0 0,2 1 2112 0,0-2 320 0,-2 0 64 16,-2 0 16-16,0 4-1664 0,1 0-336 0,1 1-64 0,2-2 0 16,3 0-192-16,1 1-48 0,1-2 0 0,2 4 0 15,3-1-80-15,1 4-128 0,4 0 176 0,0 2-176 16,2 1 160-16,2 3-160 0,2 5 128 0,1 1-128 16,-2 2 0-16,-2 2 0 0,-2 0 0 0,2 3-176 15,0 8 176-15,-1 4 0 16,-1 2 0-16,-2-2 0 0,-3-1 0 0,-2-2 0 0,0-5 0 15,-3-4 0-15,1 1 0 0,1-7 0 0,0-2 0 0,2-5 0 16,1-3-272-16,3-2 16 0,1-4 16 0,1-3 0 16,2-2-1232-16,1-2-240 0</inkml:trace>
  <inkml:trace contextRef="#ctx0" brushRef="#br0" timeOffset="100112.18">24093 16665 3679 0,'-7'3'320'0,"0"-3"-320"0,0 4 0 0,2-2 0 0,3-2 4288 0,-1 1 768 0,1 2 176 15,-3 1 16-15,-4 4-3808 0,-2 2-768 0,-2 4-160 16,1 1-16-16,2 1 528 0,3 3 96 0,-1 5 32 0,2-2 0 0,0 0 144 16,1 7 48-16,0 5 0 0,0 8 0 0,1 3-880 0,-2 4-160 15,0 6-48-15,-3 2 0 16,-2 0-256-16,-2-4 0 15,-2-1 0-15,-4 1 0 0,2-5 320 0,-2 2 0 0,1-3 0 16,-1-3 0-16,3 1 560 0,-1-5 112 0,2 1 32 0,-1 0 0 0,2-3-752 0,1-3-144 16,2-7-128-16,-2 1 192 15,1-1-960-15,0-2-192 0,-2 0-48 0,2 2-15520 0</inkml:trace>
  <inkml:trace contextRef="#ctx0" brushRef="#br0" timeOffset="107062.54">24657 16968 10127 0,'4'-9'896'0,"-4"2"-704"0,0 2-192 0,-2 4 0 0,1 1 3184 0,0 0 592 15,0 0 128-15,-1 1 32 16,-1 2-1600-16,-2 1-320 0,1 2-64 0,0 0-16 16,3 3 48-16,1-3 16 0,3 1 0 0,3-1 0 15,1 1-800-15,3-5-176 0,4-1-16 0,0-1-16 16,4-1-512-16,0-5-96 0,1 1-32 0,1 0 0 16,-1-1-160-16,2 1-16 0,-1 1-16 0,1 0 0 15,0 4-160-15,-1 0 0 0,-1 4 0 0,-2 0 0 16,-2 4 0-16,-2 0-320 0,1 3 48 0,-4 0 16 15,0 2-464-15,0-1-96 0,-2 0-16 0,2-3-11408 16,0-2-2288-16</inkml:trace>
  <inkml:trace contextRef="#ctx0" brushRef="#br0" timeOffset="107608.43">25733 16736 20271 0,'-5'-1'1792'0,"1"-2"-1424"0,2 2-368 0,2 1 0 16,0 0 1184-16,0 0 160 0,-3-2 48 0,1 2 0 15,-2-4 1536-15,1 4 304 0,2-3 64 0,1 3 16 0,4 3-1600 0,1-2-320 16,2 4-64-16,2-1-16 0,1 2-528 0,1 0-96 16,2 1-32-16,1 2 0 0,0-1-128 0,-1 0-16 15,1 5-16-15,0-4 0 0,-1 4-304 0,-1-1-48 16,2 2-16-16,0 1 0 0,-1-2-128 0,1 2 0 15,1 4 0-15,0-3 0 0,-1 0 0 0,0-4-224 16,1 4 80-16,0-3 16 16,0-1-512-16,-1 2-112 0,0-5-16 0,-2 4 0 15,1-3-304-15,-2-2-64 0,-1-1-16 0,-2-1-16912 0</inkml:trace>
  <inkml:trace contextRef="#ctx0" brushRef="#br0" timeOffset="107970.47">26329 16611 25791 0,'-9'11'2304'0,"2"-2"-1856"0,-1-1-448 0,2-1 0 0,2-2 3120 0,2 0 528 16,-1-2 96-16,-2 7 32 0,-2 5-2672 16,-5 4-528-16,0 4-96 0,0-2-32 15,2-1 176-15,2-2 16 0,1 1 16 0,0 1 0 0,1-2-80 0,0 5 0 16,-1 1-16-16,0 5 0 0,0 0-304 0,-3 6-48 16,-1 6-16-16,-3 2 0 0,-1 5-192 0,-3 3 0 15,-2 6 0-15,-2 2 0 0,-2-1 0 0,-1 4 0 16,2 0 0-16,-1 0 0 0,5-8 0 0,0-1 0 15,0-2 0-15,3-3 0 0,1-1 0 0,2-3 0 16,2-2 0-16,-2-4 0 16,2 0-704-16,0-1-16 0,-1 1-16 0,-2-10 0 15,3-4-1376-15,-1-8-256 0</inkml:trace>
  <inkml:trace contextRef="#ctx0" brushRef="#br0" timeOffset="109022.49">26630 16725 33167 0,'-2'-9'2944'0,"2"2"-2352"0,1 2-464 0,2 4-128 0,-1-2 176 0,2 1 16 0,1-2 0 0,1-6 0 15,4 1 928-15,0 3 192 0,1 5 32 0,-1 2 16 16,0 8-304-16,0 1-64 0,-1 5-16 0,0 2 0 16,1 4-272-16,-1-1-64 0,-1 1-16 0,1-2 0 15,1 4-240-15,0-2-32 0,0 1-16 0,-1-2 0 0,3-4-336 0,0 0 0 16,2-1 0-16,-1-3 0 0,3 1 0 0,0-4 0 16,3-2 0-16,-1-1-192 15,2 0-272-15,1-2-64 0,0-1-16 0,-1 4-12592 16,-3-4-2528-16</inkml:trace>
  <inkml:trace contextRef="#ctx0" brushRef="#br0" timeOffset="109322.01">27344 16526 33167 0,'-5'1'2944'0,"0"1"-2352"0,1-2-464 0,3 3-128 32,1 1-976-32,-1-2-224 0,-4 5-32 0,-4 3-16 0,-2 5-32 15,-5 5 0-15,0 5 0 0,-3 3 0 0,2 3 3904 0,-2 1 784 0,2 0 160 0,-1 6 16 16,2 0-1664-16,-1 4-320 0,1-3-80 0,-1 3-16 16,0 8-672-16,-4 4-144 0,-1 3-32 0,-2 6 0 15,-2 4-176-15,-2 2-32 0,-1 1-16 16,1 0 0-16,2 2-432 0,1-8 0 0,3-1-224 0,2-6 80 15,4-6-496-15,1-8-80 0,3-5-32 0,-1-9-12400 16,2-4-2480-16</inkml:trace>
  <inkml:trace contextRef="#ctx0" brushRef="#br0" timeOffset="109968.6">26811 16311 40543 0,'0'0'3600'15,"1"0"-2880"-15,2-3-576 0,0 1-144 0,1 0 256 0,0-3 32 0,2 2 0 0,5-6 0 16,4-2-80-16,1-4-16 0,1 1 0 0,1-2 0 16,-2 2 224-16,-3-1 32 0,0 1 16 0,-2 1 0 15,0 0-144-15,-1-3-48 0,-2 1 0 0,0-1 0 0,-2 0-272 0,-1-2 160 16,0 1-160-16,-3-1 128 0,1-2-128 0,-2 2 0 0,0-1 0 16,1-1 0-16,-1 2 128 0,0-1-128 15,0 6 128-15,1 0-128 16,0-2 0-16,-1 2 0 0,2 4 128 0,-2 2-128 15,0-2 0-15,-1 3 0 0,1 2 0 0,-1 0 128 0,0 3 0 0,0 1-128 0,2 0 192 0,-2 3-64 16,2 3-128-16,2 0 0 0,0 3 0 0,-1-3 0 16,1-1 0-16,1 3 0 0,2 5 0 0,4 3 0 15,2 2 0-15,0 2 0 0,4 2 0 0,-1 3 0 16,0-3 0-16,-1 1 0 0,-1-2 0 0,-1-1 0 16,-1-1 256-16,-2 0 64 15,0-1 0-15,-1-2 16 0,-1 1-144 0,0-3-48 0,-2 2 0 0,0-2 0 0,-1 1-144 16,0-3 0-1,-1-2 0-15,-1-2 0 0,0 0 0 0,-2-4-272 0,-1 1 64 0,0-5 16 16,-1 1-816-16,1-1-144 0,0-1-48 0,1-4-18496 16</inkml:trace>
  <inkml:trace contextRef="#ctx0" brushRef="#br0" timeOffset="112288.25">27972 16820 27647 0,'-5'4'2448'0,"1"-4"-1952"0,2 2-496 0,2-2 0 16,0 1 448-16,-1-1-16 0,-3 3 0 0,-1 1 0 0,-1 1-32 16,-2-2 0-16,1 3 0 0,1-2 0 0,0-1 944 0,2-2 176 15,1 1 32-15,2 1 16 0,1-3-448 0,0 0-96 16,1 0 0-16,2 0-16 0,-1 0-480 0,2 0-80 15,1 0-32-15,1 0 0 0,2 0-112 0,-1 0-32 16,3 0 0-16,2 0 0 0,1-3 32 0,3 3 0 16,1-2 0-16,2 1 0 0,2-2-96 0,1-1-16 15,4 1 0-15,1-3 0 0,2 3-192 0,0-1 128 16,2-2-128-16,0 0 0 0,1 0 0 0,-2 0 0 0,0-3 0 16,-2 2 0-1,3 3-448-15,-5-1 32 0,-3 1 0 0,0 1 0 16,-4 0-144-16,-1 3-16 0,-2 0-16 0,-3 0-11696 0,-2 0-2320 0</inkml:trace>
  <inkml:trace contextRef="#ctx0" brushRef="#br0" timeOffset="113586.65">29184 16543 33167 0,'-1'-1'2944'0,"-1"-3"-2352"15,4 2-464-15,-1-1-128 0,0 3 640 0,0-1 128 0,2-2 0 0,-1 0 16 16,1-2 96-16,2-1 16 0,0 2 0 0,0 3 0 16,1 2-64-16,0 3-16 0,0 4 0 0,3 1 0 15,-2 1-128-15,3 3-32 0,0 3 0 0,0 2 0 16,2 4-192-16,-2-2-32 0,1 5-16 0,-1-2 0 16,1 2-224-16,-1 0-64 0,3-1 0 0,-4-4 0 15,4-1-128-15,-2-1 0 0,0 2 0 0,1-2 0 16,0-1 0-16,-3-4-192 0,1 2 64 0,-1-1 128 15,1 0-848-15,-4-1-48 0,0 0-16 16,-2-1 0-16,0-1-384 16,-3-3-80-16,0 1-16 0,-2-2-16208 0</inkml:trace>
  <inkml:trace contextRef="#ctx0" brushRef="#br0" timeOffset="114020.5">29687 16475 32255 0,'-2'1'1424'0,"-1"-2"304"0,3 1-1392 0,0-2-336 0,1 2 0 0,1 0 0 15,0-3 704-15,2 2 80 0,1 1 16 0,2-3 0 16,1 1 144-16,-1 1 16 0,-2 1 16 0,-1 1 0 16,-1 1-336-16,-3 1-64 0,2-2 0 0,-4 4-16 15,0-1-208-15,-2-1-32 0,1 4-16 0,-2-1 0 16,0 2-48-16,-3 0 0 0,1 2 0 0,-1 1 0 16,0 0-16-16,-1 1-16 0,2 0 0 0,-2 1 0 0,2 3 96 0,0 0 32 15,1 3 0-15,0-1 0 16,0 2-208-16,1 5-144 0,-3 1 192 0,1 5-192 15,-2 0 0-15,-2 3 0 0,-1 8 0 0,-5 3 0 0,-3 8 0 16,-4 4 0-16,-2 4 0 0,-1 2 0 0,-3-4 0 16,1 2 0-16,-1-5-128 0,2-2 128 15,-1-2-352-15,2-3 32 0,0-2 0 0,1-5 0 16,2-1-256-16,1-3-32 0,2-1-16 0,0-5 0 16,5-1-1680-16,2-8-320 15</inkml:trace>
  <inkml:trace contextRef="#ctx0" brushRef="#br0" timeOffset="114833.54">29309 16230 23039 0,'-4'0'2048'0,"2"-1"-1648"0,-1 1-400 0,3-4 0 0,1 2 2448 0,2-1 416 15,1 2 80-15,0-5 0 0,5-3-1312 0,2-1-272 16,4-5-48-16,1 2-16 15,0-2-512-15,-1 1-96 0,0-2-32 0,-3 1 0 0,1 2-320 0,-3 1-64 32,-2-1-16-32,-2 0 0 0,-1 0-256 0,-1 1 0 0,-2-1 128 15,0 4-128-15,-1-1 0 0,-2-1 0 0,1 3 0 0,0-2 0 0,0 2 176 0,0-2-176 0,0 0 160 0,1 1-160 16,1-1 0-16,1 2 128 0,-1 0-128 0,2 0 0 31,0 0 0-31,1-1 0 0,0 3 0 0,-2-1 0 0,2 4 0 0,-1 0 0 0,-1 0 144 0,-1 1-144 31,-1 4 192-31,2 2-64 0,-2 1 0 0,-1-1 0 0,1-1-128 0,-1 1 0 0,1 5 0 16,-1 1 0-16,2 4 0 0,-2 2 0 0,1 3 0 0,0-3 0 16,2 1 0-16,-1 2 0 0,2-1 0 0,1 1 0 15,1-3 0 1,0 0 0-16,3-1 0 0,-1-1 0 0,1 0 0 0,0-2 0 0,-1 0 0 0,-1-1 0 16,0-1 0-16,-2 0 0 0,0 2 0 15,-3-2 0-15,1 2 0 0,-2 1 0 0,-1-1 0 0,0-1 0 16,-1 0-256-16,0-1 0 0,-1 0 16 0,2-1 0 15,-1-3-496-15,0-1-96 0,1 0-32 0,1-4-16864 16</inkml:trace>
  <inkml:trace contextRef="#ctx0" brushRef="#br0" timeOffset="122258.1">30298 16855 30399 0,'-5'0'2704'0,"1"0"-2160"0,2-3-544 0,2 3 0 16,1 0 1120-16,-1 0 112 0,-1 3 32 0,0-3 0 0,-2 0-240 16,3 0-64-16,3 1 0 0,-3-1 0 15,0 0-528-15,21 0-112 0,-10 0-32 0,1-1 0 0,3 1 80 0,0-3 16 16,2 1 0-16,0-2 0 0,3 3-64 0,-1-2 0 31,19 0 320-31,-19 0-448 0,-1 3-16 0,0 0-16 0,-2 3 0 0,1-2-160 0,-1 1 0 31,1-2 0-31,1 3 128 0,0-3-336 0,1 3-80 16,0-1-16-16,2 0 0 16,1-2-416-16,-1-2-96 0,0 0-16 0,-2 0-16816 0</inkml:trace>
  <inkml:trace contextRef="#ctx0" brushRef="#br0" timeOffset="123169.5">31167 16570 35007 0,'-6'0'3120'15,"1"1"-2496"-15,4 2-496 0,1-3-128 0,1 2 1136 0,-1-2 208 0,0 2 32 0,-1 3 16 0,0 1-864 0,1-1-160 16,1 3-48-16,3 2 0 0,2 1-48 0,1 3-16 16,2-4 0-16,1 5 0 15,1 1-32-15,3 2-16 0,3 2 0 0,-1 2 0 0,2 1-208 0,0 1 0 16,2-1 128-16,-2-4-128 0,1 2 0 0,-2-2 128 16,0-3-128-16,-1 0 0 0,-1 0 0 0,-2-3-256 0,-4-1 16 15,1-2-12416-15,-2 2-2480 16</inkml:trace>
  <inkml:trace contextRef="#ctx0" brushRef="#br0" timeOffset="123470.48">31790 16356 36863 0,'-1'0'1632'0,"1"0"336"0,0 0-1584 15,0 0-384-15,1 3 0 0,1-1 0 0,0 2 192 0,-2 2-32 16,1 4-16-16,-2 5 0 0,-1 7 384 0,-4 7 80 16,-4 3 16-16,-4 4 0 0,-2 4-176 0,-5 7-16 0,-1 0-16 15,-2 7 0-15,-1 0-96 0,-2 9-32 0,0 4 0 0,-1 5 0 16,-1 4-96-16,2-3 0 15,0-1-16-15,1-2 0 0,0 2-176 0,-1-1 128 0,1-5-128 0,0 1 128 0,1-1-304 0,1-3-64 16,1-4-16-16,2-7 0 31,1-5-1536-31,3-9-304 0</inkml:trace>
  <inkml:trace contextRef="#ctx0" brushRef="#br0" timeOffset="124419.79">32092 16615 4607 0,'-10'0'400'0,"4"-4"-400"0,1-1 0 0,3 1 0 0,0 4 5504 15,2-2 1024-15,2 1 208 0,-2-2 48 0,1-1-4192 0,0-2-832 16,0 0-160-16,3 0-48 15,0 2 64-15,0 1 16 0,1 0 0 0,1 3 0 16,-1 3-896-16,0 0-176 0,0 3-48 0,1 4 0 16,0 3-144-16,0 5-48 0,3 2 0 0,1 2 0 15,1 3-128-15,1 0-48 0,3 3 0 0,1 1 0 16,3 0-144-16,0 0 0 0,2-1 0 0,2-2 0 0,-1-2 0 0,-2-5 0 0,1 0 0 16,-3-7 0-1,0 4-496-15,-1-6-16 0,-2 0-16 16,-3-1 0-16,-2-3-960 0,-3 0-192 0</inkml:trace>
  <inkml:trace contextRef="#ctx0" brushRef="#br0" timeOffset="124689.66">32662 16476 35935 0,'-6'5'1600'0,"1"-4"320"0,3 2-1536 0,-1 1-384 16,2-2 0 0,0 2 0-1,-1 2-640-15,0 3-208 0,-3 4-48 0,-4 9 0 0,-2 9 1952 0,-4 5 384 0,-2 8 80 0,-4 3 16 0,-2 3-288 0,-2 5-48 16,0 4-16-16,-2 2 0 0,0 3-544 0,1-1-128 0,1 0 0 16,0-1-16-16,3 2-304 0,1-3-48 0,0-4-16 0,4-4 0 31,-1-9-128-31,1 1 0 0,0-2 0 0,-1-2-176 15,1 0-368-15,-1 3-80 0,-1 2-16 0,-1 0-12160 16,2-2-2448-16</inkml:trace>
  <inkml:trace contextRef="#ctx0" brushRef="#br0" timeOffset="125327.19">32170 16317 33167 0,'4'-2'2944'0,"-2"1"-2352"15,1 1-464-15,-1 0-128 0,-1-2 448 0,1 1 64 0,1 1 0 0,2-5 16 0,3 1 512 16,-1-2 112-16,1-2 0 0,-2 2 16 16,0-3-464-16,-1 0-80 0,1-4-32 0,0 1 0 15,0-2-208-15,1-1-32 0,-2-1-16 0,0 0 0 0,1 1-80 0,-1-1-32 16,-2 3 0-16,1-3 0 0,-1 4-224 0,-1 3 128 16,-1-1-128-16,2 1 0 0,-2 3 0 0,0 2 0 15,0-2 0-15,2 2 0 0,1 1 0 0,-1 0-160 16,1-1 32-16,0 2 0 0,1-1 128 0,0 2 0 15,0-1 0-15,0 2-128 0,1-3 128 0,-1 2 0 16,2-1 0-16,1 2 0 0,-1-2 0 0,0 2 144 0,2 0-16 0,-2 2-128 16,2 0 128-16,-1-1-128 0,-2 2 0 0,1 0 0 15,-1 2 0-15,1 3 0 0,0 0 0 16,-2 0 0-16,0 3 0 0,0 0 0 0,-2 1 0 0,2 3 0 16,0-1 160-16,-1 1-160 0,0-3 128 0,-1 1-128 15,2 0 128-15,0-1-128 0,-1 1 128 0,1-3-128 16,1-2 0-16,0 0 0 15,1 0-224-15,-1-4 80 0,1 0-448 0,-1-2-96 16,-1-2-16-16,0 0-11760 0,0 0-2352 16</inkml:trace>
  <inkml:trace contextRef="#ctx0" brushRef="#br0" timeOffset="126086.21">32335 15524 25791 0,'-10'0'2304'0,"4"0"-1856"0,2 0-448 0,4 0 0 16,1 0 1184-16,-1-2 144 15,-1 0 16-15,-2 2 16 0,1-2 352 0,2 2 64 0,1-4 16 0,4 2 0 0,2 2-656 0,2-3-128 0,1 3-32 0,2 3 0 32,2-1-432-32,2 4-96 0,1 1 0 0,2 0-16 0,1 5-16 0,1-2 0 0,1 5 0 0,0-1 0 15,0 0-96-15,2 3 0 0,-2 1-16 0,3 2 0 32,-2 0-112-32,2 3 0 0,1 3-16 0,-1-1 0 15,1 3 16-15,-1-2 0 0,-1 5 0 0,1-2 0 16,-1-1 48-16,-3-2 16 0,0 0 0 15,0 1 0-15,1 5-128 0,1-1 0 0,2 1-128 0,1 3 192 0,0-3-192 0,-1 5 176 16,-3-3-176-16,-1 0 160 0,-1 3-160 0,-3 2 0 16,-3 2 0-16,-2-1 128 0,-2 1-128 0,-3 0 0 15,1-1 0-15,-4 3 0 0,-1 1 224 0,-2 3 16 16,1 0 0-16,-4-2 0 0,0-3-240 0,-2-1 144 16,-2-3-144-16,0-1 128 0,-1-1-128 0,-2 1 0 15,0 0 0-15,-3 2 0 0,-2-1 0 0,-3 0 160 16,-4 3-160-16,-4 0 160 0,-2 0-288 0,-3-5-64 15,-2 1-16-15,-4-2 0 16,0 5-240-16,-2-8-32 0,1-1-16 0,1-5 0 16,5-4-336-16,5-9-80 0,3-1-16 0</inkml:trace>
  <inkml:trace contextRef="#ctx0" brushRef="#br0" timeOffset="128800.84">29298 15514 911 0,'-2'-2'0'15,"1"-1"0"-15,1 0 0 0,1-1 0 0,1 0 6800 0,0 2 1280 0,1-2 256 0,0-2 48 16,3-4-6144-16,1-3-1248 0,-1 1-240 0,-2 2-48 0,-2 4-336 16,-3 1-64-16,-3 5-16 0,-2 3 0 0,-2 3 912 0,-1 0 176 15,-1 4 32-15,-1 2 16 0,1-3-720 16,0 4-128-16,-1 4-48 0,-3 1 0 0,2 4-192 0,-1 1-32 16,1-1-16-16,0 0 0 0,-1 3 0 0,1 3 0 15,1-2 0-15,0 5 0 0,-1-2 64 0,1 2 16 16,1 1 0-16,-1 0 0 0,0 2-368 15,0 4 128-15,-4 4-128 0,-1 5 0 0,-1 1 0 0,-5 2 0 16,1 4 0-16,-3-1 0 0,-2 4 0 0,0 1 0 16,-2 4 0-16,-1 1 0 0,4-1 0 0,0-1 0 0,1 0 0 15,3-4 0-15,2-3 0 0,7-3 0 16,5-2 0-16,5-4 0 0,6-1 0 0,4-3 176 0,5 4-176 0,3-4 192 16,3 1-192-16,2-2 0 0,0 1 0 0,1 0 0 15,2 0-384-15,2-3-16 0,2 1 0 0,18 22-12816 31,-2-5-2560-31</inkml:trace>
  <inkml:trace contextRef="#ctx0" brushRef="#br0" timeOffset="129535.67">33065 15418 6447 0,'-8'-4'576'0,"2"0"-576"0,1 1 0 0,1 0 0 0</inkml:trace>
  <inkml:trace contextRef="#ctx0" brushRef="#br0" timeOffset="132326.41">33025 15378 24879 0,'-2'0'1088'0,"1"-2"256"0,1 2-1088 16,-1-3-256-16,1 3 0 0,0 0 0 0,-1 3 720 0,-1-3 96 0,0 0 16 0,-2 2 0 0,-2-1 1776 15,0 4 352-15,-2-1 80 0,1-1 16 16,-2 0-1664-16,1 3-336 0,-1-2-64 0,-1 2-16 16,1 0-352-16,1 1-80 0,0 0-16 0,2-1 0 0,3 0-144 15,0 1-16-15,3-1-16 0,3-2 0 0,1 0-224 0,3-2-128 16,3-2 160-16,2-2-160 0,3 0 208 0,5-2-48 15,3-2-16-15,5 0 0 0,3-3-144 0,2 2 0 16,2-3 0-16,6 1 128 0,4 3-128 0,2-3 0 16,1 3 0-16,-5 1 0 0,-1-1-256 0,-5 0 64 0,-1 0 0 15,-5 2 16-15,-5 2 48 0,-5-1 0 16,-6 2 0-16,-4 2 0 0,-4 2 128 0,-3 0 0 16,-3 6 160-16,-2-3-160 0,-1 4 0 0,-2 0-256 15,0 0 16-15,-1 1 16 0,4-1 224 0,-1-3 0 16,-2 2 0-16,1 1 0 0,0-2 0 0,0 0 0 15,1 1 128-15,1-3-128 0,-1 4 128 0,1-3-128 0,-1 4 192 16,0-1-192-16,1 2 128 0,0 5-128 0,0-1 0 0,-2 2 0 16,2 1 0-16,0 3 0 0,-2 0 128 0,1 4-128 15,-1-1 176-15,0 3-32 0,0 2 0 0,1 1 0 16,-1 0 0-16,1-1 0 0,0 0 0 0,2 1 0 16,2 2-144-16,-1 1 192 0,3 4-192 0,1 0 192 15,1 0-192-15,1 0 0 0,3 3 0 0,0 0 0 16,1 3 0-16,1 1 0 0,2-4 0 0,0 6 128 0,-1 1 0 15,1 9 0-15,-3 0 0 0,-2 2 0 0,-4-1 64 16,-4-5 0-16,-2-4 0 0,-4-2 0 0,-4-4-64 16,-2 8-128-16,-3 3 192 0,-2 3-64 0,4-9 64 15,-1-2 16-15,4-2 0 0,2-3 0 0,4-6 48 0,0 1 0 16,2-2 0-16,0 1 0 0,2-1-256 0,-1 1 0 16,2 0 0-16,0 6 0 0,1 1-160 0,1-2-80 15,-1-4-16-15,-1-2 0 0,1-2 0 0,-3-1 0 16,0 1 0-16,-3-1 0 0,1-2 32 0,-2-1 0 15,1-6 0-15,0-2 0 0,-3 4 224 0,-2 0 0 0,1 1 192 16,-1-4-192-16,2-2 0 0,0-6 0 0,0 0 0 16,1-4 0-16,1-3 0 0,2 0 0 0,-1-4 0 15,1 0 0-15,0-2 0 16,1 0-144-16,0 0-16 0,1-2 0 0,-1 2 0 0,1-2 0 0,0 0 0 0,0 1 0 16,1-2 160-16,-1 3 0 0,0 0 0 0,0 0-128 15,0 0 128-15,0 0-128 0,0 0 128 0,4-22-128 16,-4 18 128-16,0-1-192 0,0 4 192 0,-2-1-192 15,2-2 32-15,-1 4 0 0,1-3 0 16,-1 1 0-16,1 1 160 0,0 1 0 0,-1 0-144 16,1 1 144-16,0-1 0 0,-2 0 0 0,2-1 0 0,-1 1 0 0,0 0 0 0,-1 1 0 15,-1 1-192-15,3-2 192 0,0 0 0 0,0 0 0 16,-17 13 144-16,8-6-16 0,-1-1 128 0,-1 3 16 16,-1 0 16-16,-2 1 0 0,-1 0 80 0,0-2 16 15,-1 3 0-15,0 0 0 0,0-1-80 0,0 0-16 16,3 0 0-16,0-1 0 0,2-2-288 0,4-1 0 15,0-1 128-15,4-1-128 16,0-4-528-16,4-2-176 0,4-2-16 0</inkml:trace>
  <inkml:trace contextRef="#ctx0" brushRef="#br2" timeOffset="152477.87">28136 15493 18431 0,'-3'-4'1632'0,"-1"4"-1312"0,2 0-320 0,2-2 0 15,0 2-1792 1,-2-1-416-16,1-2-96 0,-3 0 0 0,-1-1 1920 0,-1-1 384 0,-1-1 0 0,1 2 144 15,-1 0-144-15,1-2 0 0,3 2 0 0,-2 2 0 0,2-2 0 0,-1 4-176 16,1-2 176-16,-1 2 0 0,-1 2 1168 16,0 2 352-16,0 0 64 0,-2 4 16 0,1-2 880 0,-3 4 160 15,-2 4 48-15,-2 1 0 0,2-2-592 0,-2 5-112 32,-5 2-32-32,-4 4 16 0,-3 2-256 0,-1 3-48 15,-3-1-16-15,-3 3 16 0,-2-1-832 0,-2 1-176 0,1-3-16 0,-3 0 0 0,3-3-208 0,-4 1-48 16,1 3 0-16,-4 2 16 0,-3 2-176 0,-2 4-32 15,-1 4-16 1,-5 1 0-16,-4 4-176 0,-2 2 160 0,-3 3-160 0,-2-1 176 0,-2 3-176 0,-1 2-144 0,3-1 144 16,0 2-192-16,-1 1 384 0,4 0 96 15,2-5 16-15,-1 3 16 0,-1 2 48 0,2 0 16 16,2 0 0-16,4-3 0 0,1 2-256 0,4-2-128 0,2-5 0 16,3-2 128-1,2-7-128-15,1 1 192 0,3-2-192 0,1-5 192 0,0-3 80 0,4 1 16 16,1-3 0-16,3 0 0 15,2 0-128-15,0-1-32 0,0 3 0 0,3 0 0 16,-2-2-128-16,1-1 0 0,2 0 0 0,1-2 128 16,4-3 16-16,-1-2 0 0,4-2 0 0,1 0 0 0,5-5-144 15,0-2 128-15,4-2-128 0,2-2 128 0,2 2-128 16,0-3 0-16,1-4 0 0,0 2 0 0,1-1 0 16,0 0 0-16,-2-1 0 0,1 0 0 0,1-3-144 15,-2 0 144-15,0 2 0 0,-2-2 0 0,1 0 0 0,-1 0-128 16,-1 0 128-16,0 2 0 0,-1-2-368 0,-1 2-16 15,-1-2 0-15,-1 0 0 16,3 0-192-16,-1 0-32 0,0 0-16 0,1-2 0 16,0 0-112-16,2 0-32 0,1-2 0 0,2-2-11856 15,0 0-2384-15</inkml:trace>
  <inkml:trace contextRef="#ctx0" brushRef="#br2" timeOffset="153816.59">32694 15764 18431 0,'-1'1'1632'0,"0"2"-1312"0,0-3-320 0,1 0 0 16,1 0-288-16,-1 2-128 0,-1-2-32 0,-1 0 0 0,0 4 1232 0,0-4 240 15,-1 2 64-15,2 2 0 0,0-4 1248 0,1 0 256 0,0 0 48 16,0 0 16-16,1 0-624 0,0 0-128 16,0 0-32-1,-1-2 0-15,3 4-688 0,-3-4-144 16,1 2-16-16,-1 0-16 0,0 0-560 0,0 0-128 0,0 0 0 0,0 0-16 15,0 0-80-15,0 0-16 0,0 0 0 0,0 0 0 16,0 0-64-16,0 0-16 0,0 0 0 0,0 0 0 16,0 0-128-16,0 0 192 0,0 0-192 0,0 0 192 0,0 0-64 15,0 0 0-15,0 0 0 0,0 0 0 0,0 0-128 16,0 0 192-16,0 0-192 0,0 0 192 0,20-4-192 0,-17 4 0 16,1-3 0-16,1 3 128 0,-2 0-128 0,0 0 192 15,-1-1-192-15,0 1 192 0,-1 0 64 0,1 1 32 16,-2-1 0-16,0 0 0 0,1 0-80 0,-1 0-16 15,0 0 0-15,-1 0 0 0,2 0-32 0,-1 0-16 16,0 0 0-16,0 0 0 0,0 0-144 0,0 0 0 16,0 0 0-16,0 0 0 0,0 0 0 0,0 0 0 15,0 0 144-15,0 0-144 0,0 0 240 0,8 19-32 16,-8-15 0-16,0 1 0 0,-1-2 80 0,0 0 16 0,0 2 0 16,-3 3 0-16,0-1 80 0,-1 1 0 15,-1 2 16-15,-4 0 0 0,-1 5 16 0,-4 2 0 0,-2 4 0 0,-7 5 0 16,-3 5 32-16,-6 7 16 0,-7 4 0 0,-5 8 0 15,-7 1 80-15,-4 2 16 0,-3 4 0 0,-6 0 0 16,2-3 336-16,-8 7 64 0,-10 8 0 16,-2 3 16-16,0 4-784 0,3-3-128 0,1-4-64 0,1 7 0 15,-2 0 0-15,3 2 0 0,4 2 0 0,6-4 0 16,4 0 0-16,1-7 0 0,2-1 0 0,-3 4 0 0,-2 1 0 16,2-2 0-16,3-4 0 0,3-6 0 0,4-7 0 0,2-4 0 15,5-6 0-15,4-6 0 16,3 0-416-1,2-6-80-15,4-4-16 0,9-6 0 0,5-7-1136 16,7-5-224-16,8-6-48 0,10-10-21552 0</inkml:trace>
  <inkml:trace contextRef="#ctx0" brushRef="#br2" timeOffset="164844.76">19823 16952 35007 0,'-5'-5'3120'0,"1"2"-2496"0,1-1-496 0,2 1-128 0,1 6 624 0,-2-6 96 15,0-3 32-15,-2-1 0 16,-1-5-6752-16,3-1-1344 0,-1 1-272 0,3 2-48 15,0 1 4224-15,0 2 848 0,0 2 160 0,1 1 48 0,1 4 4832 0,-2 0 976 16,2 0 192-16,-3 3 32 0,0 0-960 0,-3 0-192 16,0 3-32-16,-3-2-16 0,1 2-368 0,-4 0-80 15,-3 2-16-15,0-2 0 0,-3 0 0 0,-2 0 0 16,1-2 0-16,-3 1 0 0,1-4-1008 0,-1 1-208 16,0-2-32-16,0 0-16 0,-1-2-480 0,-2 1-112 0,-2 1 0 15,-1-3-128-15,1 3 144 0,-4-2-144 16,-4 1 0-16,-2-2 144 0,-5 1-144 0,-5 0-176 0,-1 0 48 15,-3 1 0-15,1-4-224 0,-4 1-32 0,-2 0-16 0,-3 2 0 16,-1 2 224-16,-3 2 176 0,-3 2-208 16,-3-2 80-16,-2 0 128 0,-4-2 192 0,-5 0-32 0,-7 2-16 15,-4 1 256-15,-4 0 48 0,-2 1 16 0,-4-1 0 16,-1-2-144-16,-3 1-48 0,-2 2 0 0,0-2 0 16,5-5-272-16,-6 0 0 0,1 3 0 0,1 0 0 15,7-3 0-15,0 0 0 0,0-1 0 0,-1 1-144 16,1 4 144-16,0-2 0 0,0-2 0 0,-3 1 0 15,-2 2 0-15,0 0 0 0,3 2 0 0,0 1 0 16,4-3 0-16,0 5 0 0,2 3 0 0,2-2 128 0,3 3-128 0,3-4 0 16,2 4-128-16,-1-1 128 15,1 2 0-15,4 0 0 0,3-1 0 0,3-2 0 0,4 2 0 0,0-2 0 16,2-1 0-16,3-1 0 0,6 0 0 0,3 0 0 16,6-3 0-16,2 0 0 0,-2-4 0 0,5 0 0 15,1 0 160-15,1-1-160 16,1 2 304-16,2-4-48 0,4 1 0 0,0 1 0 0,3-1-96 15,0-1-32-15,2 4 0 0,0-4 0 0,3 4-128 16,-1-3 192-16,0 4-192 0,0-3 192 0,1 3-32 16,0 0 0-16,2 0 0 0,1 0 0 0,2 3-32 0,0 1-128 0,1-4 192 15,0 3-64-15,4-3-128 0,-1 3 0 0,6-3 0 0,-1 0 0 16,4 0 192-16,-1 0-64 0,1 1 0 0,2-2 0 16,2 1-128-16,0-3 128 0,2 3-128 0,0-3 128 15,1-1 96-15,0 1 16 0,1 0 0 0,-1 0 0 16,0 0 16-16,-1 0 0 0,0-1 0 15,-1 2 0-15,-1-2-256 0,0 2 0 0,-1 1 128 16,0-2-128-16,2-1 0 0,-2 2 0 0,-3-1 0 16,3 0 0-16,0 0 128 0,1-1-128 0,2-2 0 0,2 3 0 0,1-4 256 15,1-1-64-15,2 0 0 0,2-4 0 16,1 2 144-16,3-2 32 0,1-1 0 0,2 0 0 16,2-2-192-16,-1-1-48 0,3 1 0 15,-1 1 0-15,0 0-128 0,0 0 0 0,0-1 0 0,-2 2 0 0,1 3 0 0,-3-3 0 16,1 3 0-16,-2 2 0 0,1-1 0 0,-2 2 0 15,1-2 0-15,0 2 0 16,-2 0 0-16,2 1 0 0,0-2 0 0,0 0 0 0,0 2 0 0,-1 0 0 16,-1 2 0-16,-2-2 0 0,-1 1 0 0,0 1 0 0,-1 2 0 15,0-2 0-15,-2 3 0 0,2-2 0 0,-2 3 0 0,2-3 0 16,-1 3-128-16,-1 0 128 16,1 0 0-16,-2 0 0 0,0 3 0 0,-1 0 0 15,-1 0 0-15,-3 5 0 0,-1 1-304 0,-2-1 64 16,-4 6 16-16,-4 1 0 0,-4 1-16 0,-3 1 0 15,-4 7 0-15,-2-1 0 0,-5 4 240 0,0 2 0 16,0-1 0-16,2 1 0 0,1-1 0 0,4-2 0 16,1-1 0-16,3-3 0 0,3-2 0 0,2-5 0 15,2 1 0-15,1 0 0 0,0 0 0 0,2-1 0 16,2-2 0-16,2 0 0 0,1-1 0 0,2 0 0 16,0-1 0-16,1 1 0 0,2 0 0 0,-2-2 0 0,3 0 0 0,1 2 0 0,1-2 192 15,1-1 96-15,1 1 16 0,2-1 0 16,0 1 96-16,2 3 32 0,3 2 0 0,3-2 0 0,3 2-160 0,5 5-16 15,3-2-16-15,6 5 0 0,5-4-240 0,4 2 144 16,8-2-144-16,8-3 128 16,4 0-128-16,14-2 0 0,15 7-160 0,16-4-22752 15</inkml:trace>
  <inkml:trace contextRef="#ctx0" brushRef="#br3" timeOffset="-209354.27">3476 15071 35007 0,'-16'-12'3120'0,"1"2"-2496"0,4 4-496 0,3 4-128 0,2 2-160 15,-5-4-48 1,-10-6-16-16,-15-5 0 16,-13-3-512-16,-8 1-96 0,-1 1-32 0,0 2 0 0,2 2 1504 0,0 4 288 15,3-2 64-15,0 4 16 0,2 0-144 0,-3 3-32 16,0 2 0-16,-5 2 0 0,0 5-240 0,-2 4-48 0,-2 1-16 0,2 5 0 0,0 0-224 0,-6 9-48 15,-7 7-16 1,-5 4 0-16,-4 7-64 0,-2 4-16 0,-1 10 0 0,1-2 0 16,5 2-160-16,-6 6 0 0,-3 3 0 0,-1 7 0 15,1 5 0-15,3 1 0 0,0 4 0 0,6-1 0 16,4 0 0-16,10-6 0 0,6 0 0 0,7-1 0 16,9 2 288-16,4-2-32 0,5-6 0 0,7 2 0 15,7 2 0-15,5 2-16 16,5 1 0-16,5 3 0 0,2 0-64 0,4-4-16 0,4 0 0 15,3 0 0-15,3 3-160 0,5 1 192 16,6 0-192-16,7-5 192 0,7-6-48 0,7-4 0 0,8-3 0 16,6 1 0-16,8 1 48 0,3-6 0 0,6-2 0 0,3-7 0 15,-1-5-192-15,4-5 0 0,5 1 0 0,0-2-176 0,-5-6 176 16,4-8 0-16,5 0 0 0,5-5 0 0,2-6 176 16,3-5 16-16,1-4 0 0,0-4 0 0,-2-5 256 15,3-6 48-15,2-5 16 0,-1-1 0 0,-3-3-336 16,6-5-176-16,3-11 192 0,0-3-192 0,-2-4 208 15,-1-6-64-15,-2 2-16 0,-5-8 0 0,-9 2-128 0,-7-3 0 16,-7 3 0-16,-4-6 0 0,-5-6 176 0,-7-4-48 16,-5-1-128-16,-7-6 192 0,-6-2-192 0,-4-9 0 15,-4-1 0-15,-5-4 0 0,-2-3 0 0,-5-1 0 16,-3 0 0-16,-2-5 0 0,-4 0 0 0,-3 3-256 0,0 1 16 16,-3 3 16-16,-1 6 224 0,-2-2 0 0,0 6 0 0,-2 5-144 15,-2 7 144-15,-5 1 0 0,-2 3 0 0,-5 0 0 16,-3 4 448-16,-6 0 64 15,-6 4 0-15,-4-2 16 0,-7 2-528 0,-7 6 0 0,-5 4 0 16,-8 5 0 0,-7 6-576-16,-10 5 0 0,-7 4-16 0,-10 9 0 15,-5-1-64-15,-7 10-16 0,-7 0 0 0,-5 11 0 0,-7 8 352 0,-5 4 80 0,-5 9 16 0,-2 3 0 16,-2 4 224-16,-9 8-192 0,-8 7 192 0,-1 6-192 16,0 4 192-16,-1 6 0 0,-4 6 0 0,2 4-19456 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07:26.83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15747 10840 11055 0,'-9'2'976'0,"0"-2"-784"0,-1 3-192 0,3 0 0 0,3 0 1328 0,0-3 208 16,-1 4 64-16,-5-1 0 15,-4 1-2272-15,-6 5-448 0,-4-3-96 0,0 0 0 16,-1 0 0-16,-1-2 16 0,1-2 0 0,0 2 0 0,1-1 1200 0,0-3 0 0,-1 1 192 0,1 1-16 16,0-2 1904-1,-2 0 384-15,-1 0 80 0,0 0 16 0,-3 3 64 0,-2-3 32 16,-1 1 0-16,-3-1 0 0,1 0-1056 0,-2 0-224 0,0 0-32 0,-1 0-16 16,-1 0-624-16,0 3-112 0,-3-2-16 0,-2 1-16 0,-1 2-560 15,-1-2 0 1,-2 5 0-16,-1-7 0 0,2 0-176 0,-1 0 176 0,0-3-192 0,1 2 192 0,4 1 0 15,-2 0 0 1,-1 1 0-16,2 2 0 0,1-3 128 0,2 2 48 16,1-1 0-16,2-1 0 0,-2 0 208 0,1-1 64 0,0 1 0 0,-1-2 0 0,-4 2-448 0,0 0 128 15,2 3-128-15,-1 2 0 0,-1 0 0 0,2 1 0 16,-1 1 0-16,1-2 0 16,2-2 0-16,1-2 0 0,0 2 0 0,1-1 0 0,1-2 0 0,2 2 0 15,2 0 0-15,0 1 0 0,0 0 0 0,1 0 192 16,3 1-64-16,0-2 0 0,4-1 320 0,2 2 64 15,2-2 16-15,-1 0 0 16,2 0-208-16,0 2-64 0,3-3 0 16,1 0 0-16,1 0-256 0,2 0 0 0,1 0 0 0,2-3 0 0,2 2 0 0,0 0 0 0,2 0 0 15,-1 1 0-15,-1-3 0 0,1 2 0 0,-1 1 0 0,1 0 0 16,-2 0 0-16,-1 0 0 0,3 0 0 0,-1 0 0 16,1 0 208-16,0 0-16 0,-2-2 0 0,2 2 0 15,-2-3-48-15,0 2-16 0,1-2 0 0,0 1 0 16,0 1-128-16,-1-4 0 15,1 0 0-15,1 0 0 16,2-1 0-16,0-2 0 0,1 2 0 0,1-4 128 0,1 1 80 0,0 1 16 16,1-2 0-16,0 0 0 0,-1 0-64 0,-1 0-16 15,0 2 0-15,1-5 0 0,-2 3-144 0,0-2 128 0,-1 0-128 0,0-1 128 0,0 0-128 0,-1-2 160 32,0-1-160-32,0-3 160 0,0-1-32 0,2 2 0 0,1-2 0 0,1-2 0 0,1-3 64 0,0 3 0 15,1 2 0-15,0-4 0 0,1-1-48 16,0-4 0-16,3-1 0 0,-1-1 0 15,1 1-144-15,0 0 0 0,0 1 0 0,-2 2 0 16,-1 4 0-16,1-2 0 0,-4 3 0 0,1-3 0 16,0 5-128-16,-2-1 128 15,1 1 0-15,-1 2 0 0,1 2 0 0,1 0 0 16,-2 1 0-16,2 3 0 0,-2 0 0 0,1 1 0 16,1 4 0-16,0 1 0 0,-1-1 0 0,2 1 0 15,0 0 0-15,-1 2 0 0,2-1 0 0,-1 2 0 0,0-1 0 16,2 0 0-16,-2 2 0 0,0-2 0 0,0 2 0 0,0-2 0 15,-2 4 0-15,1-3 0 0,0 3 0 0,0-2 0 16,-2 1 0-16,-1 1 0 0,1 0 0 0,-2 0 0 16,-1 0 0-16,-4 3 0 0,1 0 0 0,-2 3 0 15,-1 2 0-15,-5 4 0 0,1 3 0 0,-3 5 0 0,-2 2-128 16,-2 6 128-16,1 3 0 0,0 1 0 0,1 3 0 16,2-3 0-16,4-1 192 0,4-5-64 0,4-1-128 0,2-3-176 15,1-3 48-15,3-1 0 0,-2-2 128 0,3-2 0 16,-1-2 0-16,1-6 0 0,1 0 0 0,-1-2 0 15,0-1 0-15,2-3 0 0,0-3 0 0,1-1 0 16,-1-4 128-16,1 0-128 0,-2-1 128 0,0-4-128 16,2-3 128-16,-2 1-128 0,1-5 0 0,1 2 0 15,-1-3 0-15,1-1 0 0,0-2 0 0,2-1 0 16,0 1 0-16,0-1 0 0,1 1 0 0,1 0 0 16,-1 4 0-16,0-5 0 0,1-3 0 0,0-1 0 15,-1 3-160-15,0 2 160 0,3 1 0 0,0 2 0 0,3 5 0 16,1 4 0-16,3 1 0 0,3 2 0 0,2 0 0 15,2 3 0-15,6 1 0 0,3 3 0 0,-5 2 160 0,4 0-32 16,5 4-128-16,1 4 0 0,3 2 0 0,-1 4 128 16,2 3-128-16,-1 3 0 0,3 0 0 15,-2 1 0-15,-1-3 0 0,-2-1 0 0,-4 1 0 0,4-2-128 16,2 0 128-16,1 2 0 0,-2-1 0 0,-4-1 0 16,-7 0 0-16,-4-1 0 0,-3-2 0 0,-5 2-13120 15,-2 1-2592-15</inkml:trace>
  <inkml:trace contextRef="#ctx0" brushRef="#br0" timeOffset="2262.64">18172 9211 38703 0,'-1'-2'3440'0,"1"1"-2752"16,3 1-560-16,-1 0-128 0,1 3 128 0,-1-3-128 0,4 3 192 0,2 3-64 15,4 7-128-15,0 6 0 0,2 9 0 0,-2 3 0 16,1 5 0 0,-2 3 0-16,-3 4 0 0,0 4 0 0,-2-1-128 0,-2 3 128 15,-1 3 0-15,-1 0 0 0,-4 0 0 0,0-3 0 0,-2-3 0 16,-2 0 0-16,0-4 0 0,-1-1 0 0,-2-3 0 0,1-3 0 16,1-4 0-16,0-3 0 0,0 0-176 0,1-2 176 31,1-3-1392-31,0-4-192 0</inkml:trace>
  <inkml:trace contextRef="#ctx0" brushRef="#br0" timeOffset="2788.67">16470 10615 39615 0,'-9'2'3520'0,"5"-2"-2816"0,4 0-560 0,4 0-144 0,1 0 0 0,0 0 0 0,4 0 0 0,4-2 0 0,11 2 0 0,10-4-192 31,12 2 64-31,8-2 128 0,7-1 0 0,7 1 0 0,11 1 192 0,8-1-64 15,4-2-128-15,3 1 0 16,4 1 144-16,1 1-144 0,3 2 352 0,7 1 0 0,7 1 0 16,1 1 0-16,-5-1-48 0,1 1-16 0,4-2 0 0,-2 2 0 15,-1 0-80-15,-1 1-16 0,-2-3 0 0,-6 0 0 16,-12 0-192-16,-2 1 0 0,2 1 0 0,-2 1 0 16,2 1 0-16,-5 2 0 0,-4-3 0 0,-2 4 0 31,-1-4-320-31,-2 0-128 0,-2-1 0 0,-4-1-11968 0,-5-1-2368 0</inkml:trace>
  <inkml:trace contextRef="#ctx0" brushRef="#br0" timeOffset="3406.45">16933 10921 35935 0,'-8'-3'3200'0,"0"0"-2560"0,1 1-512 0,2 1-128 0,4 1 1248 0,-1 0 224 0,1 0 64 0,-3 1 0 0,-2 1-1120 0,-1 1-224 16,-1 3-32-16,1 8-16 0,2 2-144 0,3 5 0 15,0 5 0-15,4 2 0 0,1 0 0 0,4 3 0 0,2 2 0 16,3-1 0-16,1 1 0 0,-2-1 0 16,2 0 0-16,-5-1 0 0,1-2 0 0,-2 3 0 15,-2-1 0-15,-1 1 0 0,-2 3 0 0,-2-5 0 16,0 3 0-16,-1-4 0 15,1-1-1072-15,-1-2-144 0</inkml:trace>
  <inkml:trace contextRef="#ctx0" brushRef="#br0" timeOffset="3887.72">17804 11130 42383 0,'-5'9'3776'0,"1"-3"-3024"0,1 0-608 16,3 1-144-16,0 0 960 0,1 2 176 0,-1 7 16 0,-1 12 16 0,-1 7-1808 0,2 3-352 0,-1 1-80 0,0-5-16 31,0-2 512-31,-1-4 80 0,2-3 32 0,0-4 0 16,3-1-1552-16,-1-4-304 0</inkml:trace>
  <inkml:trace contextRef="#ctx0" brushRef="#br0" timeOffset="4115.92">17580 11287 50687 0,'-15'10'2240'0,"3"-3"464"0,-1-1-2160 0,6-5-544 0,6 1 0 0,2-2 0 31,0 0-512-31,1 0-224 0,2 0-32 0,5 0-16 16,7-3 0-16,5-3 0 0,9-4 0 0,5-5 0 0,3-1 320 0,3-3 64 0,2 3 16 0,-1 3 0 31,0 0-128-31,-2 5 0 0,-2 0-16 0,-3 2 0 0,-2 3-464 16,-3 1-96-16,-4 2 0 0,-2 2-16384 15</inkml:trace>
  <inkml:trace contextRef="#ctx0" brushRef="#br0" timeOffset="4557.1">18380 11466 40543 0,'-4'2'3600'0,"2"-2"-2880"16,1-2-576-16,3 0-144 0,2 2 640 0,0-2 80 15,2-2 32-15,1 2 0 32,6-2-1120-32,1-2-208 0,4 0-64 0,-1 2 0 0,0-2 256 0,2 0 32 0,-2 1 16 0,0 0 0 15,2 0 128-15,-2 1 16 0,3-2 16 0,-1 0 0 16,-1-3 176-16,-2 2 0 0,0 0 0 0,-1 1 0 16,-2-1 224-16,-2 1 80 0,-4-1 16 0,-1 1 0 0,-2 0-96 0,-3 0-16 0,-1 0 0 0,-2-1 0 15,-2 1-64-15,0-1-16 0,-1-2 0 0,-2-1 0 16,-2-2-336-16,-2 2-80 15,-1-2-16-15,-4 2 0 16,0 1-960 0,-5 5-192-16,-4 2-32 0,-1 4-16 0,-2 6 64 0,-2 7 16 0,0 3 0 0,3 4 0 15,1 1 1840-15,3 3 368 0,3 2 80 0,0 3 16 0,3 1 1056 0,1 0 224 0,3 3 32 0,1 0 16 0,4-1-1456 0,2 1-304 32,3-1-48-32,1-3-16 0,4-1-32 15,1 1-16-15,3-3 0 0,2 1 0 0,3-7-32 0,1 3-16 16,3-5 0-16,4-1 0 0,2 0-288 0,2-3 128 15,4-1-128-15,3-5 0 0,5-4 0 0,1-2-256 16,3-2 32-16,3-2 0 16,3-2-496-16,0-2-112 0,2-2 0 0,0-2-17856 0</inkml:trace>
  <inkml:trace contextRef="#ctx0" brushRef="#br0" timeOffset="5156.45">18846 11129 42383 0,'-3'0'3776'0,"3"-2"-3024"0,2 2-608 0,3-3-144 0,1 2 0 16,3-1 0-16,4-1 0 0,6-3 128 16,8-2-640-16,5-1-144 0,7 0-32 0,-1-1 0 15,0 4-336-15,-2 2-64 0,-1-1 0 0,-1 4-16 16,1-2-848-16,-3 3-160 0,-3 3-48 0,-3-2-7232 15,-3 2-1440-15</inkml:trace>
  <inkml:trace contextRef="#ctx0" brushRef="#br0" timeOffset="6022.99">19968 10712 22111 0,'0'-2'1968'0,"0"1"-1584"0,1 1-384 0,0-3 0 15,1 3-240-15,-1 0-128 0,1-2-16 0,2-2-16 32,1 0-1040-32,0-1-208 0,0 2-32 0,-1 0-16 0,-1 2 1104 0,0 1 208 0,-1 0 64 0,-2 1 0 0,0 4 1760 0,-2-1 352 15,-2 5 80-15,-2 0 16 0,-2 8 432 0,-2 1 96 16,1 4 16-16,-4 1 0 0,1 1-944 0,-3 5-176 16,1-1-32-16,1 2-16 15,0-2-528-15,2 0-96 0,1 0-32 0,2-5 0 0,0 2-144 16,1-3-16-16,1 1-16 15,0-2 0-15,-2 1-432 0,2-2 0 0,-1-2 0 0,-1 2 0 16,1 1 0-16,-1-4 0 0,1 2 0 0,2-4 0 0,1-3 0 0,3-2 0 16,1-4 0-16,0 2 0 0,2-3 144 0,3-4 0 15,0-1 0-15,3-1 0 16,0-4-144-16,4-1 0 0,0-2 0 0,2-2-176 16,0-1-192-16,1 0-32 0,1-1-16 0,-1-1 0 15,0 1-16 1,0 0 0-16,-2-1 0 0,2 1 0 0,0 1 432 0,0-2-128 0,1 1 128 0,-1 2 0 0,1-2 304 15,-1-1 144-15,0 1 16 0,-2 0 16 16,1-2 128-16,-3 2 32 0,0-3 0 0,-2 1 0 0,-1-1-288 16,0 2-48-16,-2-3-16 0,-2 0 0 0,-1-2-96 15,0 1-32-15,-1-4 0 0,0 1 0 0,-2-1-160 0,-2-1 160 16,1 2-160-16,-3-1 160 0,-2 1-160 0,0-2-256 0,-1 2 64 16,-1 2 16-1,1 5-656-15,-2 1-128 0,-1 3-16 0,2 2-16 16,-1 3-1056-16,1-2-192 0,0 3-64 0,-1 3-11408 0</inkml:trace>
  <inkml:trace contextRef="#ctx0" brushRef="#br0" timeOffset="6306.42">19886 10982 24879 0,'-6'3'2208'0,"1"-3"-1760"0,4 2-448 0,1-2 0 0,0 0 864 0,0 1 96 0,-3 2 0 0,1-2 16 16,-2 4-528-16,4-1-96 0,1-2-32 0,6 2 0 16,3-2 224-1,3-2 32-15,3-2 16 0,4 2 0 0,2-4-272 0,3-2-48 16,0 1-16-16,1 0 0 15,0-1-1232 1,-2 0-256-16,1-1-48 0,-4 1-11920 0</inkml:trace>
  <inkml:trace contextRef="#ctx0" brushRef="#br0" timeOffset="6562.41">20430 10621 36863 0,'2'6'1632'0,"-2"-3"336"0,1 2-1584 0,0 0-384 16,0-2 0-16,0 1 0 0,1 2 336 0,0 3-16 0,4 3 0 15,-1 8 0-15,2 2-320 0,-3 3 0 0,3-3 0 0,-4-2-192 32,1 1-640-32,-3-5-128 0,1 0-16 0,-2-1-9600 0,1 1-1920 15</inkml:trace>
  <inkml:trace contextRef="#ctx0" brushRef="#br0" timeOffset="6812.11">20161 10665 39615 0,'-6'-3'3520'0,"2"0"-2816"16,3 1-560-16,3 1-144 0,1-2 224 0,0 2 16 16,2-2 0-16,3-3 0 15,3-2-1456-15,5 0-272 0,5 2-64 0,2 0-16 16,3 2 480-16,3 2 80 0,-1 2 32 0,3 2 0 15,2-1-336-15,0 2-64 0,1 0-16 0,0 2 0 16,-5-1 400-16,-4 0 80 0</inkml:trace>
  <inkml:trace contextRef="#ctx0" brushRef="#br0" timeOffset="7097.77">20994 10899 12895 0,'-10'6'1152'0,"2"-2"-928"15,0-1-224-15,3 0 0 16,4-3 5472-16,0 3 1056 0,0-3 192 0,-3 1 64 15,-1 4-4832-15,-3-1-960 0,1 2-192 0,-2 1-32 0,2 4-512 0,-3-1-112 16,1 4-16-16,0 1 0 0,-1 1-128 0,-3 2-224 0,0 2 48 16,-2 1 16-1,-1 1-928-15,-2 1-192 0,0-1-48 16,-1-2 0-16,1 1-1104 0,-2-1-240 0</inkml:trace>
  <inkml:trace contextRef="#ctx0" brushRef="#br0" timeOffset="7335.99">20607 10966 42383 0,'0'-1'1872'0,"1"-2"400"15,2 1-1824-15,2 1-448 0,1 1 0 0,-1 0 0 0,2 0-192 0,4-3-144 0,8 3-32 0,6 0 0 0,1 4 144 16,1 4 32-16,-1 2 0 0,-3 6 0 15,0 3-592-15,-2 3-112 0,-2 3-32 0,1-2 0 0,-2 2 672 16,0 0 256-16,-1-3-176 0,-1 0 176 0,2 1 416 0,-3-5 176 16,-2 1 48-16,1-3 0 15,-3 0-1216-15,0-6-224 0,-2-2-48 0,-1 0-15648 0</inkml:trace>
  <inkml:trace contextRef="#ctx0" brushRef="#br0" timeOffset="8125.05">19278 10637 33167 0,'-1'3'2944'0,"1"-3"-2352"0,1 1-464 16,1 1-128-16,1-2-208 0,0 0-64 0,4 0-16 0,3 0 0 15,3 0 32-15,4-3 16 0,3 0 0 16,0-4 0-16,2 0 32 0,-1-1 0 0,4-1 0 0,2 2 0 15,2-3 640-15,-3 4 128 0,-5 1 16 0,1 0 16 16,6 0 496-16,7 1 112 0,7 0 16 0,6-1 0 16,3 4-416-16,2 1-80 0,3 0-16 0,2 1 0 15,4 2-224-15,0-1-48 0,-7-2-16 0,3 0 0 16,4 4-96-16,1-4-32 0,-5 0 0 0,4-2 0 16,4 0-288-16,0-3 0 0,1-1-176 0,0-1-18448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07:51.42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27464 12473 40543 0,'-25'-16'3600'0,"8"6"-2880"0,9 4-576 0,7 4-144 0,0 2 224 0,-2-4 16 16,-6-5 0-16,-8-4 0 0,0-2-240 0,1-1 0 15,6 0 0-15,6 6 0 0,6-1 0 0,4 5 176 16,6 1-176-16,9 2 160 0,9-1 16 0,8 4 0 0,9-2 0 0,8 2 0 16,6 0 144-16,6 0 16 15,3 2 16-15,0-2 0 0,-1 0-144 0,0 0-16 0,1 0-16 0,-2 2 0 16,0 0-176-16,-5 2 0 16,-3-2 0-16,-1 0 0 0,-5-2 0 0,0-2 0 15,2 0 0-15,-2 1 0 0,-4 1 128 0,-2-3-128 0,3 1 192 0,-3 0-64 16,-2 0-128-16,0-4 192 0,-1 2-192 0,-1-2 192 15,-2 3-192-15,-2 0 0 0,-1 0 0 0,-3 3 0 16,-4 3 0-16,-5-3 0 0,-5 3 0 16,-3 2 0-16,-6 3 0 0,-2-2 0 0,-3 4 0 0,-4 5 0 15,-3 1-256-15,-2 0 32 0,-4 4 0 16,-2 2 0-16,-2 5 224 0,-3 3 0 0,-2 7 0 0,0 1 0 16,0 3 0-16,1 6 128 0,0 6 16 0,4 4 0 15,1 1-144-15,6 5 0 0,4 7 0 0,4 5 0 16,5 8 0-16,7 8 0 0,5 8 0 0,6 10 0 0,4 9 0 0,3 5 0 15,2 0 0-15,-1 0 0 0,0-2 0 0,1-2 0 16,2-5 0-16,0-9 0 0,1-7 0 0,-4-9 0 16,-3-4 128-16,0-6-128 0,-4-3 240 0,-2-10 16 15,0 0 0-15,-3-3 0 16,-1-2 80-16,-1-4 32 0,1-4 0 0,-2-5 0 16,-1-4-368-16,-1-3 128 0,1-6-128 0,-3-3 0 0,1-4 128 0,-3-3-128 15,-3-3 128-15,-1-3-128 0,-1 1 0 0,-3-4 0 16,0 2 0-16,-3-3 128 0,0 3-128 0,-3 0 0 15,2-3 0-15,-3 1 0 0,2-4 0 0,-3-2 0 16,1 0 0-16,0-1 0 0,-1 1 352 0,-1-4 48 16,0 0 16-16,-1 0 0 0,0 2-224 0,-1 0-64 0,1-1 0 0,-1-1 0 15,0-1 112-15,-1 0 16 0,0-2 0 0,1 1 0 16,-1 1 0-16,0-1 0 16,0-1 0-16,-2 1 0 0,1 1-16 0,-2-1 0 15,0-2 0-15,-5 4 0 0,-1 1-32 0,-6-2 0 0,-3 3 0 0,-8-2 0 16,-4 4-48-16,-10 0-16 0,-6 1 0 0,-10-1 0 0,-11 3 0 0,-10-2 0 15,-7 6 0-15,-2-5 0 0,2 2 0 0,-7-2 0 16,-9 4 0-16,-1 3 0 0,3 0 32 0,0-3 0 16,4 0 0-16,1-4 0 0,3-2-176 0,-4-6-272 15,-2-2 64-15,-8-8-24000 16</inkml:trace>
  <inkml:trace contextRef="#ctx0" brushRef="#br1" timeOffset="6153.05">16330 14686 22111 0,'-1'-3'1968'16,"-1"3"-1584"-16,1 0-384 0,2-2 0 0,2 0 576 0,-1 2 48 16,2-2 0-16,1 0 0 0,2-2 80 0,5-2 32 0,1-2 0 0,6 0 0 15,1 1 48-15,2-3 16 0,4 4 0 0,1-4 0 16,4 4-368-16,0 0-80 0,2 0-16 0,1-3 0 15,3 5 208-15,1-3 32 16,2 2 16-16,-1 1 0 0,-7 1 576 0,5 0 112 16,7 0 32-16,0-2 0 0,2 1-416 0,-2 3-64 0,0-2-32 0,-8-1 0 15,-8 4-432-15,5-2-96 0,8 2-16 0,2 0 0 0,-4 0-32 16,3 0-16-16,5 0 0 0,4-3 0 0,0 3 0 16,1 0 0-16,-1-1 0 0,0 1 0 0,2-2-208 0,3-1 0 15,-2 2 0-15,2-1 0 16,-3-2 144-16,1 1-16 0,2 2 0 0,-2-1 0 0,-5-1 0 0,-1 2 0 15,-1-1 0 1,3-2 0-16,4 1 64 0,-1 0 16 0,2 0 0 16,0-1 0-16,-2 1-80 0,-1 0-128 0,2 1 176 0,-2 1-176 0,0-2 128 15,0-1-128-15,3 2 0 0,-1-2 0 0,2 2 0 0,-6-1 0 16,-3 2 0-16,5-1 0 0,5 0 0 0,5 2 0 16,2-2 0-16,1-2 0 0,0-1 0 0,-1 4 0 15,-1-2 0-15,-1 3 0 0,0-2 224 16,0 1-64-16,1-2-16 0,1 0 0 0,3 0-144 0,-1-1 0 15,-1 4 0-15,-2 0 128 0,-3 0-128 0,1 0 0 0,5-6 0 16,2 2 0-16,2 0 0 0,0 2 0 0,-1 2 0 16,-2-2 0-16,-2 2 0 0,-2 0 0 0,2-3 0 15,-2 3 0-15,0 0 0 0,0 3 0 0,0 1 0 0,-1 0 0 16,-4-2 0-16,-3 0 0 0,1-2 0 0,2 0 0 16,4 0 0-16,0 0 0 0,2 0 0 0,-1 3 0 15,-7-2 0-15,2 1 0 0,1-4 0 0,2 2 0 16,-2-1 0-16,1 2 0 0,-1 1 0 0,-1 1 0 15,-1-2 0-15,-3 2 0 0,-2-3 0 0,3 0 0 0,-1 0 0 16,1-3 0-16,0 2 0 0,-2 1 0 16,-1 1 128-16,-2-1-128 0,-3 3 192 0,0-3-64 0,-4-3 0 15,3 2 0-15,1-2 0 0,1 3 0 0,-1-3 16 0,0 3 0 16,-1 0 0 0,-2 0 0-16,0 0-144 0,-2 3 0 15,-2-3-160-15,1 3 160 0,-2-3 0 0,1 0 0 16,5 0 0-16,1 1 0 0,-1 2 0 0,-1-2 0 0,-2 1 0 0,-3 1 160 0,0-2-160 0,1 1 0 15,2-2-192-15,2-2 192 0,-3 1 0 0,-2-2 0 16,1 1 0-16,-2 1 0 0,-1-3 0 0,0 1 240 16,2 3-16-1,-1-2 0-15,1 2-96 0,0 0-128 0,-1 2 176 16,0-2-176-16,0 3 128 0,-5-3-128 0,-2-3 0 0,5 3 0 16,6 3 0-16,2-3 0 0,3 4 0 15,-1-3 0-15,-2 4 0 0,0-4 0 0,-1 4 0 0,-1-4 0 0,-1 2 0 0,0-3 0 0,2-3 0 0,0 2 0 16,2-2 0-16,-1 1 0 0,3 1 0 15,-5 1 0-15,-1-3 0 16,2 3 0-16,6-2 0 0,0 1 0 16,-2-3 0-16,1-1 0 0,4 4 0 0,0-2 0 0,0 3 0 15,-1 0 0-15,0 3 0 0,-2 0 0 0,0 1 0 16,1 2 0-16,-2-2 0 0,0 1 0 0,1 1 0 0,0 0 0 16,3 2 0-16,-1-2 0 0,-2 0-176 0,-4 0 16 15,-5 0 0-15,4-2 0 0,6 0 160 0,2 1-208 0,4-4 80 0,-2 2 128 0,1-3 0 16,-2 0 0-16,1 0 0 15,0-3 0-15,-2 2 0 0,1-2 0 0,1 0 0 0,0 0 0 0,3-1 0 16,0 1 0-16,1 0 0 0,-1 1 0 0,-2 2 0 16,-2-1 0-16,-1 2 0 0,-9-1 0 0,-7 0 0 15,3 2 0-15,6 1 0 0,3-3 0 0,-1 3 0 0,-1-1 0 32,0 0 0-32,-1 1 0 0,1 0 0 0,0-3 0 15,1 3 0-15,1 1 0 0,0-2 0 0,-1-2 0 16,-1 4 0-16,1-4 0 0,1 0 0 0,-1 0 0 0,-1 0 0 15,0 0 0-15,-3-3 192 0,0 2-64 0,-1-4 0 0,2 1 0 16,-1 1 0-16,-5 0-128 0,-3-1 192 0,6 1-64 16,2-3-128-16,2 1-144 0,-1 1 144 15,-1 0-208-15,-1-2 64 0,0 2 16 0,1-2 0 0,-3 1 0 32,4 4-656-32,-2-2-128 0,0 6-32 0,-2 1 0 15,-2 2 128-15,-3 4 32 0</inkml:trace>
  <inkml:trace contextRef="#ctx0" brushRef="#br2" timeOffset="25653.99">22744 18031 7359 0,'17'-5'656'0,"-4"0"-528"0,-2 2-128 15,-1 0 0-15,-4 3 944 0,1 0 144 0,3-3 48 0,6 1 0 0,10-2-944 0,10-2-192 16,6-2 0-16</inkml:trace>
  <inkml:trace contextRef="#ctx0" brushRef="#br2" timeOffset="28010.37">23488 18006 911 0,'0'0'0'0,"-2"0"0"0,-2 0 0 0,-1 0 0 15,0 0 5504-15,0-3 1008 0,-2 3 208 0,-4-1 32 16,-8 1-4640-16,-7-2-912 0,-7-2-192 0,-7 0-48 16,-2 2-1104-16,-1-2-240 0,0-1-32 0,-3 4-16 15,0-4-80-15,-3 1 0 0,-2 2-16 0,-3 1 0 0,-5-2 528 0,-2 2 0 16,-5 1 160-16,-1-3-32 0,-1 0 352 0,-3 0 80 0,-6 1 16 15,-3 1 0-15,-2 2 224 0,-1 1 48 0,-2 1 16 16,-3-3 0-16,3 0-256 0,-6 3-48 0,0 0-16 0,-2-2 0 16,2 2-144-16,4-3-16 15,7 0-16-15,-9-3 0 0,-7 3-368 16,1-1 0-16,2 1 0 0,8-3 0 0,7 3 0 0,7 0 0 0,3 0 0 16,-7 0 0-16,-8-2 0 15,-1 2 0-15,3-1 0 0,3 1 0 0,7 3 0 0,-3-3 0 0,-6 3 128 0,-2-3-128 0,2 0 0 16,12 1 0-16,12 2 0 0,-9-2 0 31,-14 4-576-31,-8-2-64 0,0 0-32 0,7 3 0 16,6-2-128-16,3-4-32 0,3 4 0 0,3-4 0 0,3 0 832 0,1-4 0 0,3 1 0 0,1 0 0 0,3-4 576 0,1 1 80 31,0 0 16-31,-1-1 0 0,6-2-432 0,-4 0-96 16,-1 2-16-16,-4 1 0 0,2 0-768 0,-1 2-176 0,-1 4-16 0,-1 0-16 15,-1 4-112-15,-2-4 0 0,3 0-16 0,-4 0 0 16,-1 0 656-16,0 0 128 0,0 2 16 0,1 2 16 0,4-1 160 0,2 2 0 0,6-1 0 15,-4-1-128-15,2 0 352 0,5 4 80 0,8-4 16 16,-6 0 0 0,-3 3 64-16,-3 0 32 0,1 1 0 0,0 0 0 15,1 1-416-15,2 0 0 0,2 0 0 0,2-1 0 0,2-1 0 0,-2-1 0 16,1 1 0-16,2-1-176 16,8-1 176-16,-4-1 0 0,-3 2 160 0,-6-4-160 15,1 2 0-15,-2-2 128 0,1 2-128 0,0-1 0 0,-2-2-192 0,0 0-96 0,0-2-16 0,1-1 0 16,3 2 0-16,2-3 0 0,5 2 0 0,1 2 0 15,0-3 304-15,1 3 192 16,3 3-16-16,4-3-16 0,2 0 752 0,4 0 160 0,4 0 16 0,2 0 16 16,4 0-528-16,2 0-96 0,4 2-32 0,4-2 0 15,1 0-176 1,3 1-32-16,2-1-16 0,5 3 0 0,2 1 224 16,5-2 32-16,4 2 16 0,3 0 0 0,5 0-48 15,6 0 0-15,3-1 0 0,3 0 0 0,2 1-240 16,1 0-48-16,-1 1-16 0,5-5 0 0,7 3 0 0,0-3 0 15,2 0 0-15,4-2 0 0,3 1 208 0,0 1 32 16,2 0 16-16,-1-3 0 0,3 0 240 0,3 0 64 16,1-3 0-16,1 0 0 0,1 0-352 0,0 2-64 15,1 0-16-15,0-1 0 0,-4 1-112 0,-6 3-32 0,-6-1 0 16,9-2 0-16,11 4-128 0,8 0 0 16,0-2 0-16,-1 2 128 0,-3-4-128 0,-2 1 0 0,-3 1 0 15,0-2 0-15,1 0 128 0,0 1-128 0,-1-3 192 16,-4-1-64-16,-2 5 32 0,-4-2 0 0,-4-1 0 0,3 2 0 15,0-1 32-15,0 1 0 0,-2 2 0 16,-5 1 0-16,-7-2-192 0,3 2 0 0,3-3 144 0,3 2-144 16,1 1 0-16,-1 0 0 0,-2 0 0 0,0-3 128 15,-2 3-128-15,1-3 0 0,-1 0 0 0,1 1 0 16,1 1 0-16,0-3 0 0,0 1 160 0,-2 0-160 16,-5 0 192-16,1-3-64 0,3-1-128 0,-1-2 192 0,-2 3-32 15,1-3-16-15,-2 4 0 0,-1 0 0 0,-3 4-144 16,-3-1 0-16,-1-2 0 0,3 1 128 0,3 0 32 15,1 0 0-15,2-1 0 0,0 4 0 0,1 0 128 16,-1 2 32-16,-1 3 0 0,2-2 0 0,-1 0-320 0,1 1 0 16,-2-4 0-16,0 2 0 0,0-1 0 15,0 2 0-15,-2-2 0 0,-4 1 0 0,-4 2 128 0,0-1 64 16,3-3 0-16,-1 2 16 0,-2-2-208 16,0-2 0-16,3 2 0 0,-1 0 0 0,2 0 0 0,0 0 176 15,2 2-176-15,0-2 160 0,2 0-160 0,0 0 128 16,0 0-128-16,-2-2 128 0,0 2-128 0,-3 0 128 0,-1 0-128 15,1 2 128-15,2-1-128 0,0 4 0 0,-8-1 0 16,0-2-176-16,2 0 176 0,2 0 0 0,0-2 160 16,1 1-160-16,-1-1 288 0,-3 2-32 0,-3-1-16 0,-2 1 0 15,-1-2-240-15,2 2 0 16,6 0 128-16,3-2-128 0,-3-2 0 0,1 0 128 16,0 2-128-16,1-2 0 0,2 1 240 0,1-1-48 0,0 1-16 0,1 1 0 15,-5 0-176-15,0 1 0 0,4-1 0 0,2 0 0 16,-2 0 0-16,0-1 0 0,1-1 0 0,0 0 0 15,-2 2 176-15,1 0-48 0,1 0-128 0,-4-2 192 16,1 2-192-16,-4 0 0 0,-6-3 0 0,5 2 0 16,7 1 0-16,4 0 128 0,4 0-128 0,-8 1 192 0,-11 2-16 15,5-1-16-15,7 3 0 0,7 0 0 0,-3 2-160 16,0-4 0-16,-1 1 0 0,0 1 0 0,0-5 144 16,1 4 0-16,4-4 0 0,0 1 0 0,2 0 176 15,2-1 48-15,-2 0 0 0,-7 0 0 0,-3 0 32 0,5-1 16 16,11 0 0-16,7 1 0 15,-1 0-288-15,-14 0-128 0,-17 0 128 0,7 0-128 0,11 1 0 0,13 4 0 16,6-2 0-16,-2 0 0 0,-3 3 0 0,-4 2 0 16,-1-2 0-16,-3 0 0 0,1 3 0 0,-3-3 0 15,-2 1 144-15,4 2-144 0,5-3 0 16,2 1 0-16,-2 2 0 0,3-3 0 0,2-2 0 16,-2-2 256-16,-4-2-64 0,-3 0-16 0,2 0-176 0,0-2 192 15,-1-2-192-15,4 4 192 0,3-2-64 0,1-1-128 0,4 2 192 16,-4-1-64-16,-6-2-128 0,0 1 0 15,1 2 0-15,-3-1 0 0,-7-1 0 0,0 0 0 16,2-1 0-16,0 1 0 0,-1 0 0 0,-2 0-144 0,2 1 144 0,-1 0-160 16,2-1 160-16,-2 0 0 15,-1 1-144-15,-4 1 144 0,-2-2-128 0,-3 3 128 0,-6-2-160 0,0 2 160 16,-2 0-128-16,1-2 128 0,0 2 0 0,-1 0-144 16,-3-2 144-16,-2 2 0 0,-3-3-144 0,-3 2 144 15,-1-1 0-15,-5-1 0 0,0 2-144 0,-8-1 144 0,-4 0 0 16,-2 0-128-16,0-1 128 0,-1 2 0 15,-4-1-400-15,-4 2 16 0,-1-4 16 0,-4 4 0 16,-2-3-256-16,-5 1-48 0,-5 1-16 0,-5-3 0 0,-5 2 256 16,-6-1 48-16,-5 2 16 0,-7-4 0 0,-5 4 368 0,3-2-144 15,6 3 144-15,-7-2 0 0,-12 4-192 16,-8-2 192-16,-1 3-192 0,-1-3 192 0,-1-3 0 16,0 3 0-16,1 0 0 0,0-2 0 0,0 2 0 0,-2-1 0 15,2-2 128-15,-3 1-128 16,-2-2 0-16,-5 0 0 0,-2 4 0 0,1-4 0 15,5 2-128-15,-12-4 128 0,-12 0 0 0,-3 2 0 0,0-1 0 0,4 1 0 0,12 1 0 16,-11-1 0-16,-9-2 0 0,-3 3 0 0,2 3 128 16,-1-2-128-16,2 0 0 15,1-1 0-15,3 4-208 0,2-2 64 0,4-1 144 0,0 1 0 0,6-1-144 0,-4 1 144 16,-2-2-160-16,-1-1 160 0,12-2-208 0,-7 0 80 16,-6 0-16-16,-5-3 0 15,3 2 0-15,-2-3 0 0,2 1 144 0,0 1-160 0,0 4 160 0,1-4-160 16,1 2 160-16,2 0 0 0,1 4-144 15,-1-2 144-15,5 4 0 0,1-3 0 0,1 0 0 0,3-1 0 16,5 1-128-16,2 1 128 0,1 1-160 0,1-5 160 0,-1 1-208 0,0 1 48 16,-1 0 16-16,2 1 0 15,2 0 144-15,1 1 0 0,1 0 0 0,2 2-128 0,2-2 128 16,-4-2 0-16,-2 2 0 0,-3-2 0 16,0 1 0-16,-1 0 0 0,-2 3-176 0,-2-4 176 0,2 4-256 15,0-2 64-15,2 2 0 0,1-3 0 0,2 3-48 0,0 0 0 16,6 0 0-16,-1 0 0 0,5 3 240 0,-1-3 0 15,3 2 0-15,-1 2-144 0,0-3 144 0,0 4 0 16,1-4 0-16,2 4 128 16,2-4-128-16,0 2 0 0,3-1 0 0,2 0 0 15,-3-2 0-15,1 2-160 0,2-2 160 0,2 0 0 0,1 0-272 0,0 3 48 16,-1-2 16 0,1 1 0-16,-1-2 208 0,-1 1 0 0,-1 2 0 15,0-1 0-15,3 2 0 0,-2-1 0 0,1 3 0 0,1-3 0 0,0 0 0 0,2 1 0 0,-1-4 0 16,2 1-144-16,0 1 144 0,0 1 0 15,1 1 160-15,-1 2-160 0,5-4 0 0,1 2 0 0,3-2-128 16,-2 2 128-16,-5-4 0 0,0 0 0 0,5 0 0 0,-4 0 0 16,-3 1 0-16,-6 2 0 0,2 1 128 0,-1-2-128 15,-1 0 0-15,0 0 0 0,0-2-128 0,1 0 128 32,-2 2 0-32,1-2 0 0,-1 3 0 0,0 0 0 0,-1 0 0 15,1 1 0-15,-1-4 0 0,0 0 0 0,0 0 0 0,-1 0 0 0,-2 1 0 0,0 1 0 0,2 2 0 16,-2-2 0-1,-1 1 0-15,0-3 0 0,5 0 0 0,-3 1 0 16,0-1 0-16,-2 3 0 0,3 0 0 0,1 2 0 0,0-1 0 0,0 0 0 16,0-2 0-16,4 2 0 0,5-4 0 0,-3 2 0 0,-2 5 0 0,0-3 0 15,1 3 0-15,1-1 0 0,3 3 0 0,1-6 224 16,0 1-64-16,0 1-16 16,-1 1-144-16,1-2 128 0,4 2-128 0,-6 0 128 15,-3 0-128-15,-1 2 0 0,1 0 0 0,-2-1 0 0,-3-4 0 0,-1 6 0 16,-3-2 0-16,1 2 0 0,5-2 0 15,-3 2 0-15,0-3 0 0,0 2 128 0,5 0 80 0,1-1 16 16,5-4 0 0,-1 2 0-16,1-1 16 0,0-3 0 15,5 2 0-15,2-1 0 0,6-2-240 0,0 0-160 0,1 0 32 0,-1-5-20416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15:54.95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11537 7349 3679 0,'-4'0'320'0,"1"0"-320"16,0 0 0-16,3 0 0 0,0 0 768 0,0 0 64 16,-4 0 32-16,2 0 0 0,-1 1 1472 0,1-1 288 15,2 0 64-15,2 1 16 0,0 1 80 0,0-2 16 16,2 2 0-16,-2-2 0 0,2-2-496 0,-1 0-80 15,-1 2-32-15,0-1 0 0,1 1-624 0,-2 0-128 0,0-1-32 0,-1 1 0 16,2-3-800-16,-2 2-160 0,0 1-48 0,0 0 0 16,1-2-400-16,-1 2 0 0,0 0 128 0,0 0-128 15,0 0 0-15,0 0 0 0,0 0 144 0,26 2-144 16,-17-2 240-16,3 4-32 0,5-3 0 0,5 0 0 16,4 1 0-16,3-4 0 0,1 2 0 0,0-2 0 15,3 2-208-15,0-4 176 0,3 2-176 0,-2-1 160 16,0 2-32-16,2 1 0 0,3 0 0 0,1 0 0 15,1 1 64-15,1-1 0 0,2 0 0 0,2-1 0 16,1-1-192-16,0-2 192 0,4-1-192 0,-3 0 192 0,1 2-192 0,3 0 0 16,1-2 0-16,1 4 128 0,-1-2-128 15,0-1 192-15,0-1-192 0,-2 2 192 16,-3-1-64-16,5 0-128 0,2 2 192 0,-1-1-64 16,-1 2-128-16,-2-4 0 0,0 1 0 0,-2 1 128 15,1-1-128-15,-3-1 0 0,0 4 0 0,-3-2 0 16,1 3 0-16,-2 0 0 0,3-2 0 0,-3 2 0 0,-2 0 0 0,-3 0 0 15,-1 2 0-15,0-2 0 0,-1 3 0 0,-3-2 0 16,2 2 0-16,0-1 0 0,-1-1 0 0,0 2 0 16,-1-2 0-16,0-1 0 0,0 2 0 0,-1-2 0 15,-1 0 0-15,0 0 0 0,-2-2 0 0,0 1 0 16,-1 1 0-16,1-3 0 0,-1 2 0 0,0-1 0 16,1 2 0-16,-2-4 0 0,-1 4 0 0,-2-3 0 0,-3 1 0 15,-3 1 0-15,-1-2 0 0,-2 1 0 0,-1 1 0 0,-3 1 0 16,0-3 0-16,-3 1 0 0,-1 0 0 0,-2-1 0 15,-1 0 0-15,-2 3 0 0,-1-2 0 16,-1 0 0-16,0 0 0 0,-2 0 0 0,1 0 0 0,-2-3 0 0,2 4 0 16,-3-1 0-16,2-2 0 0,-3 1 128 0,0 2-128 15,-1-1 0-15,0-2 0 0,-3 2 0 16,-2 2 0-16,-2-4 0 0,-3 1 0 0,-1 3 0 16,0 0 0-16,-3 0 0 0,-4 0 0 0,-4 3 0 15,-2-3 0-15,-4 1 0 0,-3 2 0 0,-5-1-176 16,-3 2 48-16,-1-1 0 0,-1 1 0 0,-1-1 0 15,0-1 128-15,-2 2-208 0,0-2 80 0,-2-2 128 16,-1 0-128-16,1 0 128 0,1-2 0 0,0 2 0 16,-2 2 0-16,1-2 0 0,0 4 0 0,-1-2 0 15,-3 0 0-15,-2 0 0 0,-1-2 0 0,1 3 0 0,0 2 0 16,0-3-176-16,1 1 48 0,1 0 0 0,5 0 128 16,-1 0-208-16,0 0 80 0,1-3 128 0,1 4-288 0,-1-2 64 15,3-1 16-15,0 3 0 0,1-2 208 0,1 1 0 16,2 1 0-16,-2-2 0 0,3 2 0 0,-3-2 0 15,1 2 0-15,0 0 0 0,0-1-128 0,2 2 128 16,2-3 0-16,1 0-144 0,2 1-32 0,1 0 0 16,2 0 0-16,1-2 0 0,0 3 176 0,1 1 0 15,2-2-144-15,-1 4 144 0,1-1 0 0,1-3 0 16,4 2 0-16,2-1 0 0,3 0-352 0,3-2 48 16,3-2 16-16,4 2 0 15,3 0-720-15,1-2-144 0,5 0-16 0,1 0-15792 0</inkml:trace>
  <inkml:trace contextRef="#ctx0" brushRef="#br0" timeOffset="1547.57">15815 7194 4607 0,'-22'-3'400'0,"5"3"-400"0,0-3 0 0,4 3 0 0,6 0 672 0,1 0 48 16,-3 0 16-16,-6-2 0 15,-8 2-928-15,-6-2-176 0,1-1-32 0,3-2-16 0,4 1 416 0,4 0 144 16,4-2 0-16,3 0 0 0,3 0 1072 0,2 0 224 15,3-3 32-15,0 3 16 0,2 1 288 0,0-1 48 16,2 1 16-16,0 1 0 0,-1 0-544 0,2 1-96 16,-2 0-32-16,2-1 0 0,-1 2-320 0,-1 2-64 15,2-3-16-15,-1 2 0 0,-1 1-384 0,-1 0-96 16,2 0-16-16,-2 1 0 0,0 2 304 0,0-3 48 16,0 2 16-16,0 2 0 0,-2-4 560 0,2 0 112 15,0 0 32-15,0 0 0 0,0 0-48 0,0 0 0 16,0 0 0-16,0 0 0 0,0 0-720 0,16 12-128 15,-8-12-48-15,1-2 0 0,2 2-32 0,0 0-16 0,1-2 0 0,2 2 0 16,-2 0-128-16,3 0-32 16,1 0 0-16,1 0 0 0,2 2-32 15,1-2-16-15,-1 2 0 0,3-2 0 0,-4 0 48 0,2 0 16 0,2 0 0 16,2 0 0-16,-1 0 16 0,2-2 0 0,0 2 0 0,-1 0 0 16,0 0-32-16,-1 0 0 15,2 0 0-15,0 2 0 0,-1-2-192 0,2 0 144 0,2 0-144 0,1 0 128 16,2 0 48-16,-1-2 0 0,1 2 0 15,3-4 0-15,5 2-48 0,0-2 0 0,3 0 0 0,2 2 0 16,-1-2-128-16,1 2 0 0,1-2 144 0,-1 4-144 16,-1 0 128-16,-1-2-128 0,0 4 160 15,0-2-160-15,-3 4 192 0,3-2-48 0,3 2-16 0,2 0 0 16,0-1-128-16,0 2 0 0,1-1 0 0,0-2 0 16,0 2 0-16,3-1 0 0,5-2 0 0,-1 1 0 15,-5 1 0-15,-1-3 0 0,5 0 0 0,1 0 0 16,5 0 192-16,-1 0-64 0,3 0 0 0,-3 0 0 0,-3 0-128 0,-6 1 128 15,-3-1-128-15,5 3 128 0,6-3 64 0,2 1 0 16,-3-1 0-16,-3 2 0 0,-6 1-192 0,1 0 0 16,0 0 0-16,-3-3 0 0,-7 1 0 0,7 2 0 15,10-1 0-15,2-2 0 0,-1 1 0 0,0 2 0 16,3-1 0-16,2 0 0 0,1 0 0 0,-2-1 0 16,-4-1 0-16,3 3 0 0,3-3 0 0,2 2 0 15,-1-1 192-15,-2 2-64 0,-7-1-128 0,0 2 128 16,-3 0-128-16,-3-2 128 0,-1 1-128 0,-1 0 0 15,-2 1 0-15,-4-1 0 0,-2 0 128 0,0 0-128 0,-1 1 192 16,0-2-64-16,-1-1 0 0,-2 2 0 0,0-3 0 16,-3 0 0-16,0 0-128 0,-1 0 0 0,0-3 0 0,-2 2-176 15,1 1 176-15,-2-2 0 0,0-1 0 16,-2 3 0-16,-2-1 176 0,-1-2-48 0,-2 1 0 16,-3 1 0-16,-2-2-128 0,0 3 0 0,0-4 0 15,-1 2 128-15,-4 1 0 0,1-2 0 0,-3 3 0 0,-1-2 0 16,-2 1-128-16,-2-2 0 0,1 1 0 0,-3 0 0 15,-1 0 128-15,1 2 0 0,-1-4 0 0,0 2 0 0,0 2-128 16,1-4 0-16,-1 4 0 0,1-4 0 16,1 2 0-16,0-2 0 0,1 2 0 0,1-2 0 15,-1 1 0-15,0 1 0 0,0 1 0 0,1-2 0 16,-1 0 0-16,0 0 0 0,1 2 0 0,-2 1 0 0,0-3 0 16,-1 3 0-16,2 0 0 0,-1 0 0 0,-1-2 0 0,1 1 0 15,-1 1 0-15,-1 0 0 0,1 0 0 16,-1 0-176-16,-1 0 176 0,0 0-128 0,0 0 128 15,0 0 0-15,0 0 128 0,0 0-128 0,0 0 0 0,0 0 0 16,0 0 0-16,0 0 0 0,0 0 0 0,0 0 0 16,0 0 0-16,0 0 0 0,0 0 0 0,0 0 0 0,0 0 0 15,0 0 0-15,0 0 0 0,-19-9 0 0,19 9-160 16,-1 0 160-16,1 0 0 0,0 0 0 16,1 0 0-16,2-4 0 0,-2 4-192 0,0-2 192 0,0 1-192 0,-1-1 192 15,2 1-384-15,-2 1 16 0,0 0 16 0,0 0 0 31,0 0-416-31,13-15-64 0,-9 12-32 0,1-4-13008 16,-1 4-2592-16</inkml:trace>
  <inkml:trace contextRef="#ctx0" brushRef="#br0" timeOffset="3034.94">17121 7043 16575 0,'-37'-4'736'0,"10"-1"160"0,1 1-720 0,7 1-176 0,7 2 0 16,3 1 0-16,-3-2-448 0,-11-2-128 0,-13-1-32 0,-11 0 0 15,-5-1-128-15,0 0-32 0,4 0 0 0,4-1 0 0,5 4 768 0,2-2 0 16,3 1 0-16,3 2 0 0,-1 0 176 0,1 2-32 16,2 2 0-16,0 0 0 0,0 2 624 0,-2 1 128 0,0 0 32 15,0 1 0-15,-1 2-224 0,-1-1-32 0,4-4-16 16,-1 2 0-16,-1 0-288 0,3-2-64 0,1 0-16 16,-2 0 0-16,-2-1-112 0,-1 2-32 0,-1-1 0 0,1-2 0 0,2 1 272 15,0 1 48-15,-2-2 16 0,1 1 0 0,3 2 352 0,-1-1 64 16,1-2 0-1,1 1 16-15,-1 1-656 0,2 1-256 0,2-2 176 16,1-2-176-16,5 1 0 0,-2 2-320 0,2-3 64 16,-1 0 0-1,4 1-304-15,0 0-48 0,2 0-16 0,0 2 0 0,2-3 368 0,3 0 64 16,0 1 0-16,2 2 16 0,2-3-64 0,2 0-16 0,1 0 0 0,-1 2 0 16,4-2 416-16,1 1 80 0,5 2 16 0,0-3 0 0,5 2 304 15,2-1 64-15,2 4 16 0,4-1 0 16,1-3 128-16,3 2 16 0,3-1 16 0,3 2 0 0,3-2-224 0,1 0-64 15,4 0 0-15,0-2 0 0,2 3 0 0,1-3 0 16,0 1 0-16,2-1 0 0,0 2 336 0,3-2 64 16,3 0 16-16,1 0 0 0,1 0-96 0,3 0 0 0,0 0-16 0,4 0 0 15,1 0-176-15,-1-2-48 16,2 1 0-16,-7-2 0 0,-3-1-208 16,6 2-32-16,9-2-16 0,3-1 0 0,-11 2-48 0,6 1-16 15,7-3 0-15,2 2 0 0,-4 0-112 0,-1 2-32 16,1 1 0-16,0 0 0 0,3 1-128 0,0 2 128 15,2 0-128-15,-2 4 128 0,-4-2-128 0,0 2 0 16,0-1 0-16,0 0 0 0,0 1 0 0,-1-4 0 16,2 1 128-16,-1 1-128 0,-1-1 0 15,-1 2 192-15,2-4-192 0,0 2 192 0,-1 0 48 0,0-4 16 0,-3 2 0 16,1-2 0-16,-2 4 16 0,0-4 16 16,0 0 0-16,-1 0 0 0,-2-3-288 0,3 2 0 15,3-4 0-15,-2 2 0 0,-2 1 0 0,0 2 0 0,0-2 0 0,-3-1 0 16,-2 2 0-16,-2-4 160 0,-1 4-160 15,-4-2 128-15,-1 1-128 0,-4 2 0 0,-1-1 0 16,3 1 0-16,1 0-128 0,-1-3 128 0,0 3 0 16,-4-2 0-16,-2 1 0 0,-3-3 0 0,-3 1 0 0,-4 3 0 15,-2-3 0-15,-1 3 0 0,-1-3 0 0,-1-1 0 0,0 4 0 16,-4 0 240-16,-2-2-64 0,-2 2-16 16,1 0 0-16,1 0 0 0,-3 0 0 0,0 2 0 0,-2-2-160 0,-1 4 0 15,-3-1 0-15,-4-2 0 0,1 1 0 0,-5 1 0 16,0-2-224-16,-2 2 80 15,-1-3-64-15,-1 0-16 0,-3 3 0 0,-2-3 0 16,-3 0 224-16,-1 0 0 0,-2 0 0 0,-3-2 0 0,-2 2 0 16,-3-1 0-16,0 1 0 0,1 0 0 0,1 0 0 0,-1-3 0 15,-4 2 0-15,0 1 0 0,1 0 0 0,-2-3 0 16,2 3 0-16,1-2 0 0,5 2 0 0,-4 0 0 16,-2 0-160-16,-4 0 160 0,0 0 0 0,2 0 0 15,3 2 0-15,-4-2 0 0,-5 3 0 0,-6-2 0 16,1 2 0-16,-2-3 0 0,0 1 0 0,-3-1 0 15,2 0-224-15,0 0 80 0,2 0-16 0,2 0 0 0,1 0 0 16,0 0 0-16,2 0 160 0,-1 0-208 16,1-1 80-16,-3 1 128 0,1 0-272 0,-3-3 64 15,0 2 16-15,-2 1 0 0,-3-3 192 0,-1 3-176 16,-1-2 176-16,-1 1-160 0,2 1 160 0,-1 0 0 16,0-3 0-16,-5 3 0 0,-4-2 0 0,-2 0 0 15,4 2 0-15,-1-2 0 0,-2 0 0 0,-3 0 0 16,-1-1 0-16,3 0 0 0,11 3-192 0,-7-2 32 0,-4 0 16 15,-4 0 0-15,0-2 144 0,2 2-192 0,8-1 192 0,-4 2-192 16,-5-1 192-16,-2-2 0 0,0-1 0 16,3 4 0-16,2-2 0 0,-3 2 0 0,-2 1 0 0,1 0 0 15,5 0 0-15,2 0 0 0,-1 0 0 0,-1-2 0 16,0 2-256-16,-2-3 48 0,2 2 0 0,3-2 0 16,1 3 208-16,4-3 0 0,1 3-160 0,6-3 160 15,6 3 0-15,-5-2 0 0,-3 2 0 0,-3-2 0 0,2 2 0 0,-2 2 0 16,-3 0 0-16,-2-2 0 0,2 3 0 15,2-2 0-15,2 1 0 0,3 1 0 0,6-3-240 0,-4 4 32 16,-5-2 0-16,0-1 0 16,2 3-144-16,2-2-32 0,1 1 0 0,-2-2 0 0,5 2 192 0,4-1 16 15,3-2 16-15,1 1 0 0,-3-1 160 0,3 0-192 16,2 0 192-16,-1-1-192 0,3 1 192 16,-2-2 0-16,2-2 0 0,2 1 0 0,3 2 0 0,1-1 0 15,1 2 128-15,0-4-128 0,3 4-144 0,2 0-112 16,1 0 0-16,3 0-16 15,1 0-1440-15,3 0-272 0</inkml:trace>
  <inkml:trace contextRef="#ctx0" brushRef="#br1" timeOffset="11927.92">3135 7140 18431 0,'-13'-9'1632'0,"5"6"-1312"0,0-4-320 0,3 5 0 15,2 1 1168-15,0 1 176 0,-1 0 16 0,-2-3 16 0,-2 3-288 0,-7-2-48 16,-3 0-16-16,-3 2 0 0,2 0-112 0,0 0-16 16,4 2-16-16,-1 0 0 0,-2 1-224 0,-2 0-32 0,1 0-16 15,2 1 0-15,-2-3 688 0,2 4 144 0,1-4 32 0,0 1 0 16,2-2-416-16,1 0-80 15,0 0-16-15,2-2 0 0,3 1-464 0,-1-2-112 0,0 1 0 0,2 1-16 16,1-2-112-16,1-1 0 16,0 2-16-16,1 1 0 0,0-2-96 0,2-1-16 15,-1 2 0-15,2 2 0 0,1 0 16 0,0 0 0 0,1 0 0 0,1 2 0 16,0 0 16-16,3 0 0 0,1 4 0 0,2-3 0 0,-1 1 0 0,4 2 0 16,4-3 0-16,4 1 0 0,-2 1 64 15,4-1 16-15,2 0 0 0,3-1 0 16,0 2-240-16,3-1 0 0,-1-2 128 0,2 2-128 15,0 2 144-15,0-2-16 0,1 2 0 0,2 0 0 16,0 1 80-16,0-1 16 0,2-3 0 0,1 1 0 16,-2 1-96-16,1-5 0 0,3 0-128 0,1 0 192 15,0-5-192-15,2 0 128 0,-1-1-128 0,-1 0 0 16,1 0 288-16,-1-4-32 0,0 4-16 0,-3-1 0 0,-2 2-16 16,5 2 0-16,4-1 0 0,3 0 0 15,3-1-48-15,0 4-16 0,-2-1 0 0,-1 2 0 0,1 0-160 16,-1 2 128-16,-3-2-128 0,2 1 128 15,3 2-128-15,-1-3 0 0,-1 0 0 0,-1-3 0 0,2 2 0 0,0-1 128 16,-1-2-128-16,-1-1 128 0,-2 4-128 0,0-2 0 16,-2 0 0-16,2 0-176 0,4 2 176 15,2-2 0-15,-4 1 160 0,-1 1-160 0,-4-2 304 0,2 1-48 16,5 0 0-16,2-2 0 0,-4 0-256 0,5 0 0 16,3 0 0-16,-2-2 0 0,-10 4 0 0,-2-2 0 0,1 2 0 0,2-2 0 15,1-1 0-15,3 4 0 16,-2-3 0-16,2 2 0 0,0 2 0 0,0-3 0 15,-1 3 0-15,2 0 0 0,0 0 0 0,-2-1 0 16,-2 1 0-16,4 0 0 0,5-3 0 0,4 0 0 16,2 0 0-16,-4-3 0 0,-8 3 0 0,-8 2 0 0,-3-2 0 15,3 0 0-15,8 3 0 0,6-4 0 0,0 4 0 0,-3-2 0 16,1 2 0-16,-2-3 0 0,-1 2 0 16,0 1 0-16,1 0 0 0,2 0 0 0,-2 4 0 15,-2-4 0-15,-2 2 144 0,-2-2 32 0,-1 0 0 16,2 0 0-16,4 0-48 0,-8 0 0 0,-8 2 0 0,7-2 0 0,15 2 64 15,13 1 16-15,2 0 0 0,-7-2 0 16,-6 4-208-16,-3-1 176 0,-2-1-176 0,1 0 160 16,-3 4-160-16,1-5 0 0,-1 3 0 0,-1-3 0 0,-1 1 0 15,-2-2 0-15,1 2 0 0,0-6 0 0,0 2 0 16,-2 1 0-16,2-4 0 0,3 3 0 0,4 0 0 0,0-3 0 16,-2 4 0-16,0-2 0 15,-2 2 0-15,-2 0 0 0,-3 0 0 0,-1 0 0 0,0 2 0 0,-2-1 0 16,-1 2 0-16,1-1 0 0,2 2 0 0,0-3 0 15,-1 2 0-15,-2-3 0 0,2 2 0 0,-4-4 0 16,-9 2 0-16,4-4 0 16,7 1 0-16,7-3 0 0,3 3 0 0,2-6 0 0,0 1 304 0,1 2 16 15,0-4 16-15,-3 2 0 0,-2-1 16 16,-4 2 0-16,0-3 0 0,-5 1 0 0,-4 3-352 0,4-2 128 16,-1 2-128-16,-3-2 0 0,-2 4 0 0,-4 0 0 15,-1-2 0-15,-4 0 0 0,-2 3 0 0,-3-3-128 16,-2 2 0-16,-4 1 0 15,-1-3-1232-15,-2 1-240 0,0-2-64 0,-5 3-21648 0</inkml:trace>
  <inkml:trace contextRef="#ctx0" brushRef="#br1" timeOffset="13399.91">24036 14260 24879 0,'-9'-3'2208'0,"3"-1"-1760"0,4 1-448 16,2 0 0-16,0 3 1280 0,-1-3 192 0,-2-1 16 0,-2-4 16 16,-1 0 352-16,0-1 80 0,1 2 16 0,1-1 0 0,2 4-768 15,-1-2-160-15,1 3-16 0,0 1-16 0,0 1-352 0,-2 1-80 16,-1 0-16-16,-1 0 0 0,0 0 48 15,1 0 16-15,0 1 0 0,1-1 0 0,2 0 32 0,-1-1 16 16,3 1 0-16,0-3 0 0,2 2-224 0,0-4-48 16,1 4-16-16,2-4 0 0,-5 5-96 0,0 0-16 15,0 0 0-15,24-8 0 0,-18 10-256 16,-1 0 0-16,0 1 0 0,-1 3 0 0,-1-3 0 0,-2 4 0 16,-1 0 0-16,-1 2 0 0,-2 3 0 0,-1-2 0 15,-1 0 0-15,0 1 0 0,0 3 0 0,-2-2 160 16,1 4-160-16,0-4 128 0,1 1 64 0,0-1 0 15,1 2 0-15,2-4 0 0,0 2-64 0,4-3 0 0,0-2 0 0,2-1 0 16,1 0-128-16,1-2-144 0,1-1 144 16,2-1-208-16,1-1 208 0,1-1 0 15,0-1 0-15,0-1 0 0,-1-1 0 0,0-1 0 16,-2 1 0-16,-4-3 0 0,1-1 0 0,-2 1 0 0,-2-3 0 0,-2 2 0 16,-2-2 0-16,1 0 0 0,-3-1-128 15,-1-3 128-15,0 1-224 0,-2-2 0 0,1-2 0 16,-1-2 0-1,1-1-304-15,1-3-64 0,2 1-16 0,-1-1 0 0,3-1-112 16,-1 4-32-16,2-1 0 0,1 2 0 0,-1 5 448 0,1 3 96 0,-2 1 16 0,1 2 0 16,0 4 192-16,0 0 0 0,-1 3 0 0,1 0 0 15,-1 0 176-15,-1 3 16 0,2 1 16 0,0 2 0 0,0-2 80 0,-1 2 16 16,2 0 0-16,2 1 0 16,-1 1-144-16,1 0-32 0,1 0 0 0,0 0 0 15,0 0 208-15,1-1 48 0,1-1 0 0,1-3 0 16,0 4-192-16,3-1-16 0,1-3-16 0,-1 2 0 0,3 2-160 0,-1-4 128 15,2 1-128-15,1-1 128 0,1 0-128 0,-2 0 0 16,2 0 0-16,-2 1 0 0,0 1 0 0,-2 2 0 16,-1 0 0-16,-4 1 0 0,-1 6 0 0,-2-2 0 15,-3 2 0-15,-3 1 0 0,0-3-128 0,-2 2 128 16,-2-2 0-16,1-2 0 0,-1-1-144 0,-1-2 144 16,2-2-192-16,0 1 192 15,-1-6-528-15,-1 0 0 0,1-2 0 0,1-2 0 16,-1-2-352-16,2 0-64 0,2-4-16 15,-1 1-18608-15</inkml:trace>
  <inkml:trace contextRef="#ctx0" brushRef="#br1" timeOffset="14415.97">24165 14168 7359 0,'-2'-5'656'0,"1"3"-528"0,1 0-128 15,0 2 0-15,0 0 1408 0,-1-1 240 0,1-2 48 0,-2-1 16 16,0 2 720-16,0-2 160 0,-2 2 32 0,2 2 0 16,-3 2-272-16,-2 2-48 0,1 2-16 0,-1 4 0 15,-2-1-1584-15,1 1-304 0,0-1-64 0,-1 0-16 16,2-1-768 0,1 0-176-16,2-2-16 0,2-2-16 0,0-1 656 0,1-3 0 0,2 0 0 0,1-3 0 15,1 1 320-15,0 0 112 0,1-3 16 0,-2 2 0 0,2-1 176 0,-4 4 32 16,0 0 16-16,0 0 0 0,12-16-832 0</inkml:trace>
  <inkml:trace contextRef="#ctx0" brushRef="#br1" timeOffset="15647.93">29596 14307 7359 0,'-20'-18'656'0,"3"2"-528"0,5 3-128 0,6 7 0 0,1 2 256 0,-5-4 32 16,-8-10 0-16,-12-10 0 16,-6-5-1648-16,0 3-336 15,4 1-64-15,6 11-16 0,8 4 1392 0,4 8 384 0,6 0-160 0,3 3 160 0,5 0 0 0,2-3 0 16,3-1 0-16,4-3 128 0,2-2 112 0,4-4 16 16,3-3 0-16,3-3 16 0,3-4 272 0,3-5 48 15,3-6 16-15,-2-1 32 0</inkml:trace>
  <inkml:trace contextRef="#ctx0" brushRef="#br1" timeOffset="18414.98">31938 8673 11055 0,'1'0'976'0,"0"-2"-784"0,-1 2-192 16,0 0 0-16,0 0 1056 0,-1 0 160 0,1 0 48 0,-1 0 0 15,-1 0 800-15,0 2 176 0,-2-2 16 16,4 0 16-16,0 0-1200 0,-20 7-240 0,13-4-64 0,0 1 0 15,-1-2-64-15,2 2-32 0,0 0 0 0,2-2 0 16,2 2 0-16,0 1 0 0,2-1 0 0,2-1 0 16,0 6-544-16,-1-3-128 0,3 2 0 0,-1 3 0 15,-1-1 0-15,-1 3 0 0,0 3 0 0,-1 5 0 16,-1 2 0-16,-2 1 0 0,-1 2 0 0,-2 3 0 0,-3 2 0 16,-2-2 0-16,-2 8 0 0,-3-1 0 0,-2 5 0 15,-2 2 0-15,-1-1 0 0,0 2 0 16,0 0 0-16,0-3 0 0,1 0 0 0,0-2 0 0,3 1-160 0,0-2 160 15,2-2 0-15,0 1-144 0,4-1 144 0,0-1 0 16,1-2 0-16,0 3 0 0,-1 5 0 0,0 0 0 16,0-1 0-16,-2-1 0 0,0 2 0 0,0-6 0 15,2-1 0-15,-2 2 0 0,-2 4 0 0,-1 4 0 0,0 0 0 16,0 1 0-16,-2-3-176 0,1 1 176 0,0 2-208 0,1-3 80 31,-1-3-704-31,0 0-128 0,2-1-16 0,2-3-16 16,0-5 512-16,3 3 96 0,1-1 32 0,1 0 0 15,1 1-96-15,-1-1-32 0,1 3 0 0,-2 0 0 0,2-1 240 0,-3 1 48 16,-1 0 16-16,-3-3 0 0,-2 5 176 0,-1-1 0 0,-2 1 0 16,-1 1-128-16,-1 4-128 0,0 1 0 0,-1 0-16 15,0 1 0-15,1-1 112 0,0-1 32 0,1 2 0 16,0-6 0 0,3-1-256-16,1-1-64 0,0-1 0 0,2-2 0 0,1-1 48 0,-1 0 0 0,2 0 0 15,-1 3 0-15,2 2 112 0,-2 1 32 0,0 3 0 0,1 0 0 16,1-3 96-16,0 0 32 0,1 0 0 0,0-2 0 15,0 1 128-15,0 1 0 0,1 0 0 0,-1 3 0 16,1 0-528-16,-3 4-80 16,1-1-16-16,0-1 0 0,1 2-128 0,-1-3-16 0,-1 1-16 0,-1-2 0 15,0 1 1232-15,-2 1 256 0,0-1 64 0,2 2 0 16,-2 0 688-16,1 1 144 0,2-3 16 0,2-3 16 0,0-3-480 16,3-1-80-16,-1-1-32 0,2-1 0 15,2 0-800-15,1-5-240 0,1 1 0 0,1-1 128 0,1 2 0 16,0 1 0-16,0 0 0 0,0 1 0 0,0 4-128 0,-1-2-192 15,0 4 64-15,-3-3 0 0,0 3 128 0,-2-4 0 16,-1 2 0-16,-3 4-128 0,-1-2 128 0,-2-2 0 16,1 3 0-16,-2 0 0 0,2 1 0 15,-3-1 0-15,0 2 0 0,2-3 128 0,-1-2 432 0,2-3 80 16,-1-1 32-16,2-6 0 0,1 2 144 0,0-4 16 16,2 2 16-16,-1-4 0 0,0 1-272 0,-1-1-64 0,1 0-16 15,-3 3 0-15,0-3-304 0,0 3-48 16,-2-2-16-16,0 2 0 0,0 1-128 0,-2 1 0 15,0-3 0-15,-2 3 0 0,0 2-176 0,-2-1 48 0,-1 4 0 0,1-3 0 16,-1-1-176-16,1 0-16 0,0 1-16 16,2-1 0-16,1 1 336 0,-2-1 0 15,2 1 0-15,-1 2 0 0,1 1 0 0,0-1 0 0,0 1 0 16,0 0 0-16,1-1 192 0,0-5 64 0,1 5 16 16,-1-3 0-16,2 1 16 0,-3-1 0 0,0 1 0 15,-1 0 0-15,0 2-288 0,-2 1 0 0,2 2 0 0,-2-2 0 16,0 2 0-16,1 1 0 0,-1-3 0 0,0 3 0 15,0-4-336-15,0 1 16 0,-1 0 16 0,0-1 0 16,0 1-896 0,0-3-176-16,-1-1-32 0,1 0-16 15,0 1 592-15,-1-3 112 0,2 1 16 0,0-1 16 0,2 2 688 0,0 3 0 0,0 2 176 0,2-3-48 16,0 3 368-16,-2 1 64 0,4-2 16 0,-4 1 0 0,3 0 96 16,-1-3 32-16,0 1 0 0,0-1 0 15,-1 3-432-15,0-1-80 0,0-1 0 0,1 1-16 0,0-4-368 16,0-2-64-16,1 3 0 0,1 2-16 15,-1-3-1216-15,0 0-240 0,0-2-64 0,-1 2 0 16,0-5 272-16,0 2 48 0,0 0 16 16,-2-1 0-16,2 0 1248 0,0-2 208 0,3 0 0 0,-2 1 192 0,1 0 480 0,1 1 96 15,-1 0 32-15,0 1 0 0,2-1-480 0,0 0-112 16,-1-4-16-16,1 4 0 0,2 2-400 0,-1-4-96 0,1 0-16 16,0-2 0-1,1-3-320-15,1 0-80 0,-3 1-16 0,0-2 0 0,-2 0 544 0,1 0 192 16,-1 0 0-16,-1-1-144 0,-1-2 144 0,0 0 0 15,-1-3 160-15,-1 2-160 0,-1-3 176 0,0 1-176 16,-1 0 192-16,-1-2-192 0,1 2 0 0,-4-2 0 16,1 0-160-16,0 0 160 0,2 0-256 0,-2-2 64 15,-2 1 0-15,1-1 16 0,1 0 176 0,-2 0-128 0,1-2 128 16,-2 2-128-16,0 0 0 0,0 0 0 0,-1 2 0 0,0 1 0 16,0-3-176-16,0 1-16 0,1-2-16 0,-3 1 0 15,1 0 336-15,-1 1 0 0,3 3 0 0,-2-1 128 16,0 4-128-16,1-3 128 0,1-2-128 0,3 0 128 15,1 0 736-15,0-1 144 0,1-1 16 0,1-3 16 16,2 1 432-16,1-1 64 0,1-2 32 0,0-1 0 16,0 2-80-16,0-2-16 0,3 0 0 0,-2 0 0 0,0-3-1008 0,-1 0-208 15,0-1-32-15,-1 1-16 16,0 0-1552-16,-3 0-304 0,-2 3-64 0,-2 0-16 16,-3 1-1744-16,-4 4-368 0,-1 2-64 0,-1 2 0 15,2 1 2320 1,-3 0 480-16,-2 2 80 0,0 0 32 0,0-2 3120 0,1 3 624 0,2-4 128 15,3-2 32-15,3-1 96 0,1 0 0 0,3-3 16 0,2-3 0 0,3 0-1168 16,2-3-224-16,1-3-48 0,2 0-16 0,1-1-960 0,0-2-192 16,-1-1-32-16,3-3-16 0,0 1-208 15,-2-3-32-15,1 2-128 0,-1 0 192 0,0 1-192 0,-2 2 0 16,0-4 0-16,-3 3 0 0,-2 1 0 0,1 0-160 16,-3-2 0-16,-2 3 0 15,0 2-880-15,-4 1-176 0,-2 0-48 0,-2-2 0 16,-3 6 352-16,0-4 64 0,-2-1 16 0,-2 1 0 0,0-3 1328 0,0 2 272 0,6 1 48 0,-2-4 16 15,-1 0 576-15,2-2 112 16,0-1 16-16,4 1 16 0,2-4-688 0,0 1-144 16,0-1-16-16,-1 0-16 0,2-4-320 0,-1 2-64 15,2 2-16-15,0-1 0 0,0 0-288 0,-1 0 160 0,-1 1-160 16,0-3 128-16,1 3-128 0,-1-2 0 0,2 2 0 0,1-3 0 16,-1-1-224-16,1 2 80 0,-1-1 16 15,2-1 0-15,1 3 128 0,0 0-160 0,0-2 160 0,-2-3-160 16,2 0 160-16,3-3 192 0,1 0-32 0,-1 2-16 15,5-2 160-15,-1-2 16 0,3 1 16 0,0 0 0 16,0 1-160-16,0-1-48 0,-1 1 0 0,0 1 0 16,0 4-128-16,-1-2 0 0,1-1-160 0,-3 1 160 15,2 3-128-15,-2 1 128 0,-1-1 0 0,1 6-144 16,0-3-64-16,0 3-16 0,2 1 0 0,-1-3 0 0,0 2 96 16,2 0 128-16,-2 0-208 0,2-2 80 15,2-1 128-15,0 0 0 0,0-3 0 0,0-1-128 0,2-2 128 16,0-2 0-16,2-1 0 0,0-1 0 0,1-3 0 0,0 1 0 15,3-1 0-15,-2-2 0 0,1 5 0 0,1-2 0 16,1-1 0-16,-2 5 0 0,1-1 0 16,-1 1 0-16,0 0 0 0,-1-1 0 0,0 2 0 0,-1 0 0 15,-1 2 0-15,-1 1 0 0,-1 2 0 16,0 2 0-16,-2-3 0 0,0 3-128 0,0 1 0 0,-1-1 0 16,-2 0 0-16,1 0 0 0,-2 0 128 15,2-2 0-15,-2-2 0 0,1 1-128 0,-1-2 128 0,1 1 224 16,0-2-48-16,-2 1-16 0,2-1 128 0,-1 2 32 15,1 0 0-15,-1 2 0 0,2-1-320 0,-1-2 160 16,1 1-160-16,0 1 128 0,0 1-128 0,1-2 160 16,1 1-160-16,-1 0 160 0,0-3-160 0,1 0 128 15,-1-1-128-15,1 1 128 0,0 0-128 0,0-2 0 16,1 2 0-16,-3-1 0 0,4 0 128 0,-2-1-128 0,1 1 128 0,1-1-128 16,-2-1 128-16,1 1-128 0,2 0 0 0,-2-2 128 15,2-2-128-15,-1 3 0 0,2 2 0 0,1-1 0 16,-1 1 0-16,1-3 0 0,0 2 0 0,-3-2 0 15,4 1 128-15,-3 3-128 0,0-3 128 0,0 0-128 16,-2 2 0-16,0-2 0 0,2 3 0 0,-3-1 0 0,1 1 0 0,1-3 0 16,-1 6 0-16,-1-4 0 0,1 1 0 0,2 1 0 15,0 1 0-15,-1-2 0 16,1-3 0-16,-2-3 0 0,2-1 128 0,-2-3-128 0,3 1 0 16,-2-1 0-16,2 0 0 0,-1-1 0 15,1 1 0-15,-3-1 0 0,1 2 0 0,1 1 0 16,-2 1 0-16,1 3 0 0,-2 0 0 0,0 1 0 15,1 3 0-15,-2-3 0 0,0 2 0 0,0-2 0 0,0 0 0 16,-2 1 0-16,1 0 0 0,0 0 0 16,-1 1 0-16,1-3 0 0,0-1 0 0,-1 1 0 15,2-2 0-15,0 0 0 0,0 0 0 0,-2-2 0 0,2 2 0 0,-1-4 0 16,1 3-176-16,0-2 176 0,2 0-144 0,-1 2 144 16,0-2-160-16,0 0 160 0,1 1-192 0,-3-1 48 15,2 3 16-15,-1-4 0 16,1 1-336-16,1-1-64 0,-3 0-16 0,1 3 0 15,0 4-752-15,0 1-160 0,1 4-16 0,0 1-14272 0</inkml:trace>
  <inkml:trace contextRef="#ctx0" brushRef="#br1" timeOffset="20633.05">28985 16017 21183 0,'-5'-3'1888'0,"0"-2"-1504"0,1 4-384 0,2 1 0 16,0 0 496-16,-1-3 16 0,-3 2 16 0,-4-4 0 16,-5-1 736-16,-2 0 144 15,-2 2 16-15,-1-2 16 0,0 2 96 0,2 0 0 16,7 4 16-16,-2-2 0 0,-4 2-336 0,-4 0-80 16,-1 2-16-16,-2 4 0 0,3 2-464 0,0 0-80 0,3 6-32 0,-2 5 0 15,3 0-416-15,-1 6-128 0,2 4 0 16,1-1 0-16,2 3 0 0,0-1 0 15,3 3-192-15,1-1 48 0,1-3 144 0,1 2-192 16,1-2 192-16,1 2-192 0,2-5 0 0,1-1-16 0,0 0 0 0,2-8 0 16,2 0-112-16,3-3-32 0,1-6 0 15,2 2 0-15,5-3-480 16,0-4-112-16,5-3-16 0,2-3 0 0,3-4 672 0,2-3 128 0,2-2 32 0,1-3 0 16,2-1 640-16,1-4 144 0,-1 2 32 0,-3-4 0 15,-1-3-80-15,-3 0-16 0,0 2 0 0,-4-2 0 16,1-1-112-16,-4-1-32 0,0-2 0 0,-3 1 0 15,-1 2-80-15,-1-3-32 0,2-2 0 0,-2 2 0 16,-1 2-208-16,-1-3-128 0,1 1 128 0,0 1-128 0,-1 0 0 0,-2 5 0 16,1 2 0-16,-3 5 0 15,-2 3 0-15,-1 2 0 0,-1 3 0 0,-2 2 0 0,-1 2 0 16,-1 4 176-16,-2-2-176 0,-1 4 192 0,-2 2 0 0,-1 2 16 16,-2 4 0-16,-2-1 0 0,-2 4-208 15,-1 0 128-15,0 3-128 0,6-6 0 0,1-2 0 0,-1 2 0 16,-3 5 0-16,-7 7-160 0,-1 4 32 0,-1 0 0 15,1 1 0-15,2 2 0 0,3-1 128 0,2-2 0 16,3 0 0-16,5 1-128 0,2 2 128 0,3-1 0 16,2 1 0-16,3-3-128 0,1 0 128 0,1-3-160 15,2 1 160-15,0-3-160 16,2-4-224-16,1 0-64 0,3-1 0 0,0-3 0 0,-1-2 80 0,3 0 16 16,0-4 0-16,2 0 0 0,0-4 352 0,-1 0 128 0,1-3 0 15,-1-4 0-15,-2 2 368 0,-1-6 64 16,0-4 16-16,0-1 0 0,-2-1-256 0,-1-4-64 15,1-3 0-15,-1-3 0 0,-1-2-48 0,-3-3-16 0,-1 1 0 0,-1-4 0 16,-1-1-64-16,-4 0-128 0,-1 1 176 0,-3-3-176 16,-1 3 160-16,-2-1-160 0,-3 3 128 0,-1 3-128 0,-3 3 160 0,0 2-160 15,-1 6 192-15,-3 1-192 0,-1 5 256 0,-2 4-48 16,0 2-16-16,0 4 0 0,-1 7-48 16,0-3-16-16,3 8 0 0,-2 1 0 0,0 6-128 15,1 5-256-15,1 2 64 0,1 3 16 0,5 2 176 0,0 1-160 16,6 0 160-16,1 2-160 15,3-2 160-15,2 0-128 0,2-1 128 0,2-3-128 0,2-2 128 0,0-1-208 16,0-3 80-16,1-3 128 0,1-3-304 0,1 0 64 16,2-3 16-16,1-1 0 15,0-3 48-15,1 1 16 0,3-3 0 0,0-5 0 0,1-1 160 16,2-2 0-16,2-1 0 0,0-5 0 0,1-3 288 16,0-2-16-16,-2 0 0 0,-2-4 0 0,0 1-80 0,-1-3-32 15,-1-3 0-15,-1-1 0 0,-3-1 32 0,-1-1 16 16,-4-2 0-16,-2 0 0 0,-3 4-16 0,-2 0-16 15,-4-5 0-15,-4 1 0 0,-2 1 32 0,-3 3 16 0,-2-1 0 0,-4 4 0 16,-1 0 128-16,-2 7 32 0,-3-1 0 0,-1 6 0 16,-2 2-240-16,-2 4-144 15,-1 4 192-15,-1 5-192 0,-1 4 0 0,1 4 0 16,0 3-160-16,3 2 160 0,3 2-304 0,1 5 64 16,1 0 16-16,4 4 0 0,4-1-64 0,1 4-16 0,2-2 0 15,4 0 0-15,3 0 16 0,2-5 0 0,2-3 0 16,6-3 0-16,2 0 80 0,5-3 16 0,1-6 0 0,4 0 0 15,2-5-48-15,5-1 0 0,3-4 0 0,2-3 0 16,0-2 240-16,4-2 0 0,4-4 0 16,2-5 0-16,-1-3 144 0,0-1 32 0,0-7 0 15,-2 1 0-15,0-4 96 0,-5 1 32 0,-2 0 0 0,-3-3 0 16,-4 2-112-16,-3-3 0 0,-3-1-16 0,-4-1 0 16,-4 0 80-16,-4 1 32 0,-3 0 0 0,-4 2 0 0,-1 0-64 15,-5 1-16-15,-2-1 0 0,-1 1 0 16,-4 3-48-16,0 3-16 0,-3 1 0 0,-3 5 0 0,2 6-144 15,-2 1 160-15,-2 5-160 0,-1 7 160 0,0 3-288 16,-3 6-64-16,1 8-16 0,-2 3 0 0,2 5-16 0,5 0 0 16,0 5 0-16,4 4 0 15,3 0-80-15,5 2-16 0,3 2 0 0,4-3 0 0,5 0 192 0,3-4 128 16,3 1-192-16,4-1 192 0,3-4-336 16,4-1 32-16,3-2 16 0,3-1 0 0,3-5 64 0,1-4 16 15,1-2 0-15,-1-5 0 0,2-2 208 0,-2-1 0 0,3-4 0 16,-1-3 160-16,0-3 80 0,-1-4 16 15,-2-1 0-15,-1-5 0 0,-2 0 16 0,0-3 16 16,-2-3 0-16,-2-3 0 0,0 0-16 0,-2-7 0 16,-1 1 0-16,-1-3 0 0,-1-1-48 0,-3-5-16 15,0 1 0-15,-3 1 0 0,-2-2-64 0,-4 2-16 16,-2 6 0-16,-1 2 0 0,-3 4 0 0,-2 1 0 16,-4 0 0-16,-3 2 0 0,-2 5 16 0,-3 5 0 0,-1 4 0 15,-2 4 0-15,-3 4-144 0,-1 5 0 16,-2 8-160-16,-1 4 160 0,-2 4-464 15,-1 6 0-15,0 4 0 0,2 6 0 0,1-1-32 0,5 3 0 0,1 2 0 16,3-1 0-16,4-1 304 0,4-3 192 0,4-1-208 0,3-5 80 16,4-1 128-16,4-5 0 0,2-3 0 15,4-5 0-15,2-2 0 0,2-3 0 0,2-4 0 0,2 0 0 0,2-4-208 0,1-3 32 16,3-5 16-16,0-3 0 16,1-4 160-16,0-3 176 0,0-3-48 0,-3 0 0 15,0-5 128-15,-2-1 32 0,0 0 0 0,-4-4 0 16,-3 1 80-16,-3-1 16 0,-2-1 0 0,-6 1 0 0,-1-1-64 15,-4 1 0-15,-2 0 0 0,-4 3 0 16,-2 5-128-16,-1 2-48 0,-2 3 0 0,-1 5 0 0,0 4 32 0,-3 0 0 16,-3 8 0-16,-2 2 0 15,1 0-176-15,-1 4-224 0,0 3 48 0,1-1 16 16,1 4-240-16,1 0-48 0,2 3-16 16,2-1 0-16,1 0-96 0,1 0-16 0,4-2 0 0,3 2-12592 15,2-2-2512-15</inkml:trace>
  <inkml:trace contextRef="#ctx0" brushRef="#br1" timeOffset="22003.45">29155 10726 4607 0,'-3'11'400'0,"-1"0"-400"0,3 0 0 0,0-4 0 16,-1 0 352-16,0 3-16 0,-3 11 0 0,-4 14 0 15,-2 9-1152-15,-3 9-224 0,0 4-48 0,-1-1-16 0,1 1 944 16,-1-2 160-16,2-1 0 0,-1-3 160 15,2 0-160-15,1-4 0 0,1-2 0 0,2-2 0 16,1-5 1088-16,2-1 192 0,-1-1 32 0,3 3 48 16,1 4 48-16,-1 1 0 0,2 3 0 0,-1 2 16 15,-1 1-880-15,-1 3-176 0,0 4-48 0,0 0 32 16,-1 4-736-16,-1-1-160 0,-2 6-32 0,0 3 48 16,-2 2-32-16,-3 0 0 0,1-1 0 0,-3-2 32 15,0 3 816-15,-2 0 160 0,-3 3 48 0,-1 0 32 0,0-1 688 0,-1-4 128 16,-2-2 16-16,3-1 48 0,2-1-432 0,-2 2-80 0,2 2 0 15,2-4 0-15,1-6-592 0,0 2-128 16,2 2-32-16,2 2 48 0,-1 3-192 0,2 0 0 16,1 2-192-16,0-6 192 0,3-7-240 0,1 6 48 15,1 6 16-15,1-2 48 0,0-2 480 0,2-3 96 16,-1 0 32-16,2-1 32 0,0-5 416 0,2 1 96 16,3 0 0-16,0 0 16 0,-1 2-656 0,1-4-128 0,0-7-16 15,-2 2-16-15,2 3-352 0,1 4-80 0,0 0-16 16,1 1 0-16,-1 1-96 0,1 2 0 0,-1 4-16 0,-1-2 0 31,-2 1-352-31,2-3-64 0,-2 2-16 0,1 0 0 16,-1 0-1360-16,0-2-288 0,-1 1-48 0,0-2-16 0,2-3 448 15,-1 0 96-15,1-4 16 0,0-2 0 0,0 0 1536 0,0-4 384 16,0-2 0-16,1-1 0 0,-2-4 0 0,1-4 192 0,-1-2 0 0,2-6-16 0,-1-2 224 16,1-1 48-16,2-3 16 0,-1-2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21:10.46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19874 4504 24879 0,'-36'-3'2208'0,"8"3"-1760"0,10 0-448 0,10 3 0 0,1-2 1968 0,-5 1 304 0,-16-2 64 15,-14 3 16-15,-9 0-960 0,0 0-192 0,8-2-48 0,8 2 0 16,11 0-448-16,7 1-112 16,8-2-16-16,0 1 0 0,4 3-304 0,5 0-64 0,5 8-16 0,9 4 0 15,7 5-192-15,11 3 176 0,12 5-176 0,9 3 160 16,9 2-32-16,7 1 0 0,6-2 0 0,5-1 0 15,5 1-128-15,6-3 0 0,1 0 0 0,-4-3 128 16,-5-4-128-16,1-6 0 0,3 0 0 0,7-1 0 16,3-4 0-16,6-2-192 0,3 0 64 0,7-3 128 15,2 4 0-15,3 0 0 0,2 2 192 0,-3-1-64 16,-6-2 160-16,-3 1 32 0,-1 3 0 16,-3 0 0-16,-1-1-144 0,-7 4-32 0,-3 0 0 0,-9 3 0 15,-9 0-144-15,-9-3 192 0,-6 1-192 0,-9 1 192 0,-6 2-32 16,-12 2 0-16,-7 0 0 0,-10-3 0 0,-5 4-160 0,-6 2 128 15,-6 1-128-15,-5 3 128 16,-5 3-128-16,-7 4 0 0,-5 3 0 0,-4 2 0 0,-3 1 128 16,0 5-128-16,1-2 128 0,0 1-128 0,2 3 0 15,-3 10 0-15,-1 11 128 0,2 4-128 0,-2 4 0 0,1 2 192 16,3-1-192-16,1 1 192 16,1 2-64-16,4 7 0 0,3 8 0 0,2-1 0 0,3-8 288 0,3 14 48 15,3 14 16-15,2 1 0 0,1-9-16 0,3 15 0 16,0 17 0-16,1 6 0 0,0 0-320 0,0-3-144 15,0 4 128-15,-1 6-128 0,-1 11 0 0,2-5 0 16,-1-5 0-16,-1-1 0 16,-1-3-368-16,1-4-48 0,-2-6-16 0,-1-13 0 0,1-10 432 0,2-14 0 15,3-7 0-15,0-16 0 0,0-5 0 16,2-15 0-16,2-9 0 0,-1-10 0 0,1-12 128 0,0-10 64 16,1-6 16-16,-4-10 0 0,1-3 208 0,-2-3 32 0,-1-3 16 15,-1 0 0-15,-1-6 240 0,0-1 64 0,-4-2 0 0,-2-2 0 16,0 2 64-16,-3-3 32 0,1 5 0 0,-5 0 0 15,-3 4 96-15,-3 0 32 0,-3 3 0 16,-8 2 0-16,-6 5-800 0,-10 0-128 0,-9 5-64 0,-11 4 0 16,-7-1-384-1,-13 1-80-15,-12 0-16 0,-8 2 0 16,-4 1-400-16,-7-7-80 0,-3-2 0 0,1-2-16 0,-1-1 560 0,1-3 112 0,0-5 32 16,-3 1 0-16,-1-4 272 0,8-1 0 0,8-2 0 0,7-2-15680 15,3 2-3088-15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6:34.35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18680 14790 1267 0,'0'0'112'0,"0"0"-89"0,0 0-23 0,14 0 0 15,0-7 240-15,3 7 44 0,5 0 9 0,6 0 2 16,4 0-231-16,3 7-47 0,7-4-9 0,1-3-8 31,9 0-14-31,1 0-10 0,11 0-1 0,-1 6-1 16,4-6-14-16,4-6-4 0,14 6 0 0,-1 0 0 0,8-3 26 0,3-4 5 0,4 4 1 15,3-3 0-15,11 3 54 0,0-4 11 0,4-2 3 0,2 0 0 16,5 2 5-16,3-2 2 0,-4 6 0 0,8-3 0 16,10 2-24-16,-3-2-5 0,6 6-1 0,4-3 0 15,8 3 5-15,-1-6 1 0,-3 6 0 0,6 0 0 16,8 0-27-16,3 6-12 0,1-6 10 0,10 3-10 15,0-3 12-15,7 6-3 0,3-6-1 0,8 4 0 16,3-4 13-16,3 0 3 0,5 0 0 0,2 0 0 0,1 0 0 16,-4-4 0-16,0-2 0 0,-3-3 0 15,10-1-8-15,-3 4 0 0,-1 3-1 0,-3-3 0 0,-3 2 5 16,-7-5 2-16,-4 3 0 0,-4-4 0 0,8 10-11 16,-1-9-3-16,4 9 0 0,-10 0 0 0,-15-9 5 0,1 9 1 15,-1-7 0-15,-3 7 0 0,0-3-14 0,-8-3-16 16,-9 3 3-16,-1-4 1 0,0 7 12 0,-7-9 0 15,-14 6-10-15,4-3 10 16,-8-4-30-16,-3 1-2 0,-10 3 0 0,-11-4 0 16,-7 1-96-16,-4-1-20 0,-4 1-4 0,-13-7-647 15,-7 7-129-15</inkml:trace>
  <inkml:trace contextRef="#ctx0" brushRef="#br1" timeOffset="28538.04">20401 15291 1094 0,'0'0'97'0,"0"0"-77"0,7-3-20 0,0-3 0 16,-7 6 128-16,7-3 23 0,0-4 4 0,0-2 1 15,-3 3-127-15,-4 6-29 0,0 0 0 0,7 0 0 16,-7 0 8-16,0 0 1 0,0 0 0 0,0 0 0 16,0 0 25-16,0 0 5 0,0 0 1 0,0 0 0 15,0 0 19-15,-11 0 4 0,4 0 1 0,-3 0 0 16,-1 0 3-16,1 0 1 0,-8 6 0 0,4-6 0 15,-4 3-34-15,1-3-6 0,-1 0-2 0,0 0 0 16,1 6-1-16,-1-6 0 0,4 7 0 0,0-4 0 16,0-3-25-16,3 9 0 0,1-2 0 0,2-4 0 0,1-3 0 15,0 6 0-15,7-6 0 0,0 0 0 0,-3 3 0 16,3 6 0-16,-4-2 0 0,4 2 0 0,7 1 0 16,0-4 0-16,-3-3-9 0,3 6 9 0,0 1 0 15,4-4 0-15,3 3 0 0,-4 1 0 0,8-1 0 0,-4 1 0 16,4-1 0-16,-1 7 0 0,-3-7 0 0,4 7 0 15,0-4 0-15,-1-2 0 0,1 5 0 0,0 1 0 16,-1-3 0-16,-3-4 0 0,1 7 0 0,-1-1 0 16,0-2 0-16,-4 3 0 0,1-7 0 0,-4 7 0 15,0-4 0-15,-3 4 0 0,-1-3 8 0,-3 2-8 16,4-5 0-16,-8 5 0 0,4-5 24 0,-3-1 0 16,-4 7-1-16,-1-7 0 0,1 1-11 0,-3-1-1 0,3 4-1 15,-4-7 0-15,1 3-10 0,-5 1 0 0,1-1 0 0,-3 0 0 16,-1-2 28-16,-3-4 3 0,0 3 1 0,0 4 0 15,3-4-32-15,-7-3 0 0,4 6 0 0,-4-9 0 16,4 7 0-16,0-4-16 0,0 6 3 0,0-9 1 16,0 10 12-16,-1-4 0 0,5-6-10 0,-1 9 10 31,0-2-26-31,4-4-1 0,0 3 0 0,0-3 0 16,4 3-126-16,-1-3-26 0</inkml:trace>
  <inkml:trace contextRef="#ctx0" brushRef="#br1" timeOffset="29111.1">20793 15702 691 0,'-11'0'30'0,"4"0"7"0,4 6-29 0,-4-6-8 15,-1-6 0-15,8 6 0 0,-3 0 329 0,3 0 65 0,-4-9 13 0,4 9 2 32,0-10-349-32,0 1-69 0,7 3-15 0,1-4-2 0,-1 7 18 0,3-3 8 0,-3-4-8 15,0 10 8-15,7-9 0 0,0 6-10 0,-3-4 10 0,3 7 0 16,0-6 20-16,0 3 12 0,1-3 1 0,2 6 1 15,-3 0-1-15,4-3 0 0,0 3 0 0,-1-7 0 16,-3 7-21-16,4-3-4 0,-4-3 0 0,4-3-8 16,-4 9 11-16,-4-10-11 0,4 1 10 15,-3 3-10-15,0-7 9 0,-1-3-9 0,-3 7 8 0,0-10-8 16,0 10 9-16,-7-7-9 0,-3-3 10 0,-1 3-10 16,1-2 10-16,-8-1-10 0,4 3 10 0,-3 4-10 15,-1-4 0-15,0 7 8 0,-3-7-8 0,0 13 0 16,0-4 0-16,-4 7 0 0,4 0 0 0,-3 0 0 15,-1 7 0-15,-3 8 0 0,0-2 0 0,0 6-10 16,-1 3 10-16,1 0 0 0,0-4 0 0,3 8 0 16,-3 2 12-16,4-3-3 0,-5 3 0 0,5-3 0 0,3 3-9 15,0-3 10-15,3 4-10 0,4-4 10 0,0-6 0 16,7 9 0-16,-4-6 0 0,4-3 0 0,0-1 2 0,7 1 1 16,8 0 0-16,2 0 0 0,1-3-4 0,3-1-1 15,7-2 0-15,0-4 0 0,1 7-8 0,-1-7 0 16,0 1 0-16,4-1 0 15,0-3-34-15,-1-3-2 0,1-3-1 16,0 7 0-16,0-7-104 0,3 0-21 0,-3 0-4 16</inkml:trace>
  <inkml:trace contextRef="#ctx0" brushRef="#br1" timeOffset="29492.5">21650 15012 2394 0,'0'0'106'0,"0"0"22"0,0 0-103 0,0 0-25 0,0 0 0 0,0 0 0 0,0 0 37 16,0 10 3-16,4-1 0 0,-4 7 0 0,3-4-40 0,1 16 0 16,-1-3 0-16,1 4 0 15,3 5 0-15,0 1 0 0,-7 2 0 0,0 4 0 0,0-3 9 16,3 9 1-16,-3-3 0 0,0 0 0 16,-3-1 5-16,3 1 1 0,0 0 0 0,0 3 0 0,-7-9 6 0,3 6 2 15,4 0 0-15,0-3 0 16,-3-4-24-16,-1 1-16 0,1-4 2 0,3 4 1 0,3-7-8 15,-3-9-2-15,-3 3 0 0,3-6 0 16,0-3-89-16,0-7-17 0,-4 1-4 16,4-10-551-16,0 0-111 0</inkml:trace>
  <inkml:trace contextRef="#ctx0" brushRef="#br1" timeOffset="29754.4">21311 15354 2746 0,'0'0'122'0,"0"0"25"0,0 0-118 0,0 0-29 0,0 0 0 0,7-3 0 16,0-3 51-16,8 6 4 0,-1 0 1 0,3 0 0 15,8-4-45-15,0 4-11 0,6-6 0 0,5 6 0 16,3-6 0-16,6 3 0 0,8 3 0 0,4 0 0 15,-8 0-25 1,1 0-7-16,-5 0-2 0,5 0 0 0,-4 0-32 0,-8 0-6 16,-2 0-2-16,-1-7 0 0,0 7-155 0,-7-3-31 15,18-6-7-15,-21 0-1 0</inkml:trace>
  <inkml:trace contextRef="#ctx0" brushRef="#br1" timeOffset="32267.12">20031 14702 345 0,'0'0'31'0,"0"0"-31"16,0 0 0-16,0 0 0 0,0 0 255 0,0 0 45 0,0 0 8 0,3-10 3 15,1 4-217-15,-4 6-43 16,7-3-9-16,-4-3-2 0,-3 6 19 0,7-4 3 0,-3-2 1 15,-4 6 0-15,0 0 1 0,7-3 1 0,0 3 0 16,-7 0 0-16,0 0-9 0,0 0-3 0,7 0 0 0,-7 0 0 16,0 0-7-16,0 0-2 0,7 0 0 0,-7 0 0 15,0 0-4-15,0 0-2 0,0 0 0 0,0 0 0 16,11 3 12-16,-11-3 2 0,0 0 1 0,0 0 0 16,0 0-29-16,0 0-7 0,0 0-1 0,0 0 0 15,0 0-6-15,0 0-2 0,0 0 0 0,0 0 0 16,0 0-8-16,0 0 0 0,0 0 0 15,0 0 0-15,0 0 0 0,0 0 0 0,0 0 0 16,-4-9 0-16,4 9 0 0,0 0 0 0,0 0 0 16,0 0 0-16,0 0 0 0,0 0 0 0,0 0 0 15,-7 0 28-15,7 0 3 0,0 0 1 0,0 0 0 16,0 0-32-16,0 0 0 0,0 0 0 0,0 0 0 0,-3-10 9 16,3 10-1-16,0-3 0 0,0-3 0 0,-4-3 8 15,4 2 0-15,0-2 1 0,0-1 0 0,4 1-2 16,-1 6-1-16,-3-6 0 0,0 2 0 0,4-2 7 0,-1 3 2 15,1-4 0-15,3 7 0 0,-7 3-23 0,7 0 8 16,0-6-8-16,0 6 0 0,-7 0-9 0,7-3-7 16,7-4 0-16,-3 7-1 0,3-3 17 0,-4-3 0 15,5 6 0-15,-1-9 0 0,0 9 0 0,0-7 0 16,0 4 11-16,0-3-11 0,0 3 23 0,0-4-3 16,0-2 0-16,1 6 0 0,-1-3-20 0,0-4 0 15,0 4 0-15,0 3-8 0,-3-3 8 0,3 2 0 16,-4-2 0-16,4 3 0 0,-3-3 0 0,0 6 0 15,3 0 0-15,-4 0 0 0,1 0 0 0,-1 0 0 16,1 0 0-16,3 6 0 0,-3-6 0 0,3 3 0 0,-4-3 0 0,1 0 8 16,0 6-8-16,-1-6 0 0,4 0-8 0,0 0 8 15,-3 0 0-15,3 0 0 0,-3 0 0 0,-1 0 11 16,-10 0-11-16,7-6 0 0,0 6 0 0,-7 0 0 16,0 0 0-16,11 0 0 0,-4 0 0 0,4 0 0 15,-4 0 0-15,-7 0 0 0,0 0 0 0,10 0 0 16,-3 6 0-16,-7-6 0 0,0 0 0 0,7 4 0 15,4 2 0-15,-1-6 0 0,-10 0 0 0,11 3 0 16,0 3 0-16,3-6 0 0,-4 0 0 0,4 3 0 16,-3-3 0-16,3 7 0 0,4-14 0 15,-1 7 0-15,1 0 0 0,-4 0 0 0,4-3 9 0,-1 3-9 16,1 3 10-16,0-3-2 0,-1 7-8 0,5-7 12 16,-1 0-12-16,0 6 0 0,4-3 8 0,-4 3-8 15,3-3 0-15,1 4 0 0,0-4 0 0,-1 6 0 0,5-2 0 16,-5 2 0-16,1-3 0 0,0-3 0 0,-1 4 0 15,1-4 0-15,0-3 0 0,-4 6 0 0,0-6 0 0,4 0 9 16,-4 0-9-16,4 0 8 0,-4-6-8 0,0 6 12 16,4 0-12-16,-8 0 12 0,-2-3-12 0,6-4 0 15,3 7 0-15,-2 0 0 0,-5 0 0 0,4 0 0 16,1-3 0-16,2-3 0 0,-3 6 8 0,4 0-8 16,-11 0 0-16,4 0 8 0,7 6-8 0,-8-3 0 15,-3-3 0-15,-3 0-11 0,3 10 11 0,4-10 8 16,-4 6-8-16,-4-3 11 0,-6-3-11 0,6 6 0 15,1-2 0-15,-4-4 0 0,-7 0 0 0,0 0 0 16,11 6 0-16,-4-6 0 0,-7 0 8 0,7 3 0 0,-7-3 0 16,7 6 0-16,0-6-8 0,-7 0 0 0,0 0 0 15,7 0 0-15,4 0 0 0,-8 0 0 16,-3 0 0-16,0 0 0 0,0 0 0 0,0 0 0 0,0 0 0 16,0 0 0-16,0 0 0 0,0 0 0 0,0 0 0 0,0 0 0 15,0 0 0-15,0 0 0 0,0 0 0 0,0 0 0 16,0 0 8-16,0 0 0 0,0 0 0 0,0 0 0 15,7 0-8-15,-7 0 0 0,-7-9 0 0,4 3 0 16,3 6 0-16,-4-4 0 0,-7-2 0 0,4 3 0 16,-3-3 8-16,-1 3-8 0,1-4 12 0,-5 7-4 15,-6 0-8-15,0 0-11 0,7 0 3 0,-11 0 0 16,-6 7 8-16,2-4 0 0,8-3 0 0,-7 9 0 16,-4-3 0-16,0-2 0 0,1-4 0 0,-5 6 0 15,1-3 0-15,3 3 0 0,-3-6 0 0,0 0 0 16,0 7 0-16,-1-4 0 0,-2-3 0 0,-1 0 0 15,0 6 0-15,0-3 0 0,0-3 0 0,0 0 0 0,1 0 8 16,-1 6 3-16,0-3 1 0,0-3 0 0,0 0-12 16,1 7 0-16,-5-7 0 0,1 3 0 0,0-3 0 0,-4 0 0 15,3 0 0-15,1 0 0 0,0 0 0 16,-1 0 0-16,8 0 0 0,3-3 0 0,-3-4-11 0,3 7 3 16,1-3 0-16,2-3 0 0,1 3 8 0,4-3 0 15,-5-4 0-15,5 10-8 0,6-6 8 0,-3 3 0 16,0-3 0-16,7 2 0 0,-1-2 0 0,5 3 0 15,-4-3 0-15,7-4 0 0,0 10 0 0,3-3 0 0,1-3 0 0,3 6 0 16,0 0 0-16,0 0-13 0,0 0 5 0,10 0 8 16,1-6-17-16,3 3 4 0,0 3 1 15,7-7 0-15,0 7 12 0,4 0-11 0,0-3 11 16,-1 3-10-16,1-6 10 0,3 6 0 0,4-3 0 0,0 3-8 16,0 0 8-16,3-7 0 0,0 7 0 0,4 7 0 15,-4-7 0-15,0 3 0 0,4-3 0 0,-3 0-8 16,-1 9 8-16,-3-9 0 0,3 7 0 0,-3-4-8 15,-1 3 8-15,1 0 0 0,3-3-9 0,-3-3 9 16,0 7 0-16,3-4 0 0,0 3 0 0,1-3 0 16,-5 3 0-16,1-2 0 0,3-4 0 0,1 6 0 15,-8 3 0-15,4-2 0 0,-4-4 0 0,-3 6 0 16,-1 0-9-16,1-2 9 0,-4-4 0 0,0 6 0 16,4-2-12-16,-4-4 12 0,-3 3-12 0,-1 0 12 0,1-3-9 15,-4-3 9-15,4 7 0 0,-8-7-9 0,-2 0 9 0,2 0 0 16,1 0 0-16,-4-7 0 0,-7 7 0 0,0 0 0 15,10 0 0-15,-3 0 8 0,-7 0-8 0,0 0 0 16,0 0 0-16,0 0 0 0,7-3 0 0,-7 3 0 16,-3-6 0-16,-1-3 0 0,4 9 0 15,-10 0 0-15,-8-7 0 0,1 7 0 0,-1-9 0 0,-3 9 0 16,-8-3 0-16,5-4 0 0,-8 7 0 0,0-9 0 16,1 9 0-16,-8 0 0 0,-4-9 0 15,-6 9 0-15,0 0 0 0,-1-3 0 0,-3 3 0 0,4-7 0 16,-4 7 0-16,0 7 0 0,-7-4 0 0,4-3 0 15,-4 6 0-15,-4-3-8 0,1 3 8 0,-1-3 0 16,8 4 0-16,3-4 0 0,0 6 0 0,4-2 0 16,-1-7 0-16,1 9 8 0,3-9-8 0,7 9 0 0,0-9 0 15,4 7 0-15,0-7 0 0,3 0 0 16,7 0 0-16,4 0 0 0,3 0 0 0,4-7 0 0,4 7 0 16,3-3 0-16,7 3 0 0,0 0 0 0,0 0 0 0,0 0 0 15,0 0 0-15,10-6 0 0,4 6-9 0,8 0 9 16,2 0 0-16,5 0-9 0,2 0 9 0,8 0 0 15,7-6-12-15,0 6 4 0,0 0 8 0,3 0-13 16,7 0 13-16,1-3-12 0,-1 3 12 0,4 0-12 16,0 0 12-16,0-7 0 0,-3 7 0 0,-1-3 0 15,1-3 0-15,-1 6 0 0,1 0 0 0,2 0 0 16,-2 0 0-16,-4 0 0 0,0 0 0 0,0 6 0 16,-7-6 0-16,-1 3 0 0,1-3 0 0,-3 0 0 15,-5 0 0-15,1 0 0 0,4 0-8 0,-5 0 8 0,-2 0 0 16,-5 0 0-16,1 0 0 0,-4-3 0 15,1-3 0-15,-5 6 0 0,-3 0 0 0,-3-3 0 16,0-4 0-16,-1 7 10 0,-10 0-10 0,-7 0 8 16,7 0-8-16,-7 0 0 0,0 0 0 0,0 0 8 0,-7-3-8 0,7 3 0 15,-3 0 0-15,-11 0 0 0,-4-6 0 16,0 6 0-16,4 0 0 0,-7 0 0 0,-3 0 0 0,-5 0 0 16,5-3 0-16,-5-3 0 0,5 6 0 0,-5-3 10 15,-2-4-10-15,-1 7 10 0,4 0-10 0,-8-6 10 16,5 3-10-16,-1 3 10 0,-3 0-10 0,3-6 0 15,-3 6 0-15,-1-4 0 0,5 4 0 0,-5 0 0 0,1-6 0 16,3 6 0-16,8 0 0 0,-5 0 0 0,8 0-12 0,-3-3 12 31,2-3-109-31,5 6-15 0,-1 0-2 0,4-3-1158 0</inkml:trace>
  <inkml:trace contextRef="#ctx0" brushRef="#br1" timeOffset="33251.21">20563 13068 1324 0,'0'0'59'0,"0"0"12"0,0 0-57 0,4-6-14 15,-4-4 0-15,3 1 0 0,5-1 177 0,-5 1 33 16,1 0 6-16,-1-1 2 0,4 1-162 0,-7-1-33 16,4 1-7-16,-4-7 0 0,0 7 0 0,0 3 1 15,-4-4 0-15,-3 7 0 0,4-3 4 0,-4 3 1 16,-1-4 0-16,-6 7 0 0,4 0-5 0,-4 7-1 15,-4-4 0-15,0 6 0 0,1 1-6 0,-1 5-2 16,0 4 0-16,-3 6 0 0,4 3-8 0,-1 1 0 16,0 2 0-16,1-3 0 0,3 10 8 0,0-4-8 15,3 4 12-15,0-3-4 0,4-1-8 0,4 0 0 0,-1-5 0 16,4 5 0-16,0-6 0 0,4-2 0 16,-1-5 8-16,4 5-8 0,4-1 0 0,-4-7 8 0,4 1-8 15,-1 0 0-15,4-3 17 0,4-7-1 16,-4 1-1-16,4-1 0 0,3-9-15 0,0 6 0 0,4-6 0 0,3-6 0 15,7-3 0-15,-3-1 0 0,3-6 0 16,1 4 0-16,-1-13 0 0,4 6 14 0,-4-6-2 0,4-3-1 16,-4-7 11-16,-3 7 2 0,-1-6 1 15,-2-1 0-15,-1-9 4 0,-7 7 1 0,0-7 0 0,-3 0 0 16,-4 6-8-16,-3 0-2 0,-1-2 0 0,-6 8 0 16,-4 1 0-16,0 3 0 0,0 3 0 0,-7 3 0 15,0-3-5-15,-4 9-2 0,0-3 0 0,-3 10 0 16,4-7-13-16,-4 13 0 0,-4-3 0 0,0 6 0 0,-3 0-13 15,0 0-9-15,-4 6-2 0,4 3 0 16,-4-2-16-16,1 2-4 0,-1 0-1 0,4 4 0 16,0-4-20-16,7 4-4 0,-4-1-1 0,4-2-678 15,0 6-135-15</inkml:trace>
  <inkml:trace contextRef="#ctx0" brushRef="#br1" timeOffset="33567.18">21149 13532 2635 0,'0'0'116'0,"0"0"25"0,-7 3-113 0,7-3-28 0,0 0 0 0,0 0 0 15,0 0 0-15,0 0 0 0,0 13 0 0,0-10 0 16,0 6-58 0,0-9-8-16,0 7-2 0,0 2 0 15,4-6-75-15,-4 3-15 0,0 4-3 0,-4-1-447 0,0-3-88 0</inkml:trace>
  <inkml:trace contextRef="#ctx0" brushRef="#br1" timeOffset="34046.93">21530 12980 1785 0,'0'0'159'0,"0"0"-127"16,0 0-32-16,0 0 0 0,0 0 188 0,0 0 31 0,0 0 6 0,0 10 2 15,-3-1-172-15,-5 7-35 0,5 2-6 16,-8 1-2-16,1 6-25 0,-1 0-6 0,-3 4-1 0,-4-1 0 16,1 6 5-16,3 4 1 0,-7 3 0 0,3-4 0 15,0 1-6-15,1 3-2 0,2-4 0 0,5 1 0 16,-1-3 4-16,8-7 1 0,-1 3 0 0,4-9 0 15,4 3 17-15,3 0 0 0,0-12 0 0,3 2 0 16,1 1 22-16,3-6 5 0,0-1 1 0,0-6 0 16,4-3-4-16,3 0 0 0,0-3 0 15,4-3 0-15,3-4-9 0,4-9-3 0,3 4 0 0,1 2 0 16,-5-12-12-16,5 6 0 0,2-6 0 0,-2-3 0 16,-5 3 9-16,1-3-1 0,0 3 0 0,-4-10 0 15,0 7 10-15,-6-7 2 0,-8 4 0 0,0-3 0 16,0-1 4-16,-4 1 2 0,-6 5 0 0,-4 1 0 15,0 0 9-15,0 3 1 0,-7 0 1 0,-7 0 0 16,0 6-29-16,-4 0-8 0,4 10 0 0,-11-7 0 16,-6 7 0-16,-1-1 0 0,7 1 0 0,-7 9 0 15,-3-3 0-15,-4 3 0 0,4 0 0 0,0 3 0 0,-1-3 0 16,1 6 0-16,0-3 0 0,3 3 0 16,0-2-142-16,4 2-30 0,-28-3-5 0,17-3-2 0</inkml:trace>
  <inkml:trace contextRef="#ctx0" brushRef="#br2" timeOffset="41971.41">24144 15373 1094 0,'0'0'97'16,"0"0"-77"-16,0 0-20 0,0 0 0 16,0 0 296-16,7 0 56 0,4 0 12 0,-4 0 1 15,3-3-275-15,-3 3-55 0,1 0-11 0,-8 0-3 0,7 3 0 0,-7-3 0 16,7 0 0-16,0 6 0 0,0 3 27 16,-4 1 6-16,4 6 1 0,-3-4 0 0,-1 4-3 15,4 3 0-15,-3-1 0 0,-1 7 0 0,1-6-33 0,3 6-7 16,-3-6-2-16,3 6 0 0,0-6 2 0,0 0 0 15,0 0 0-15,3 0 0 16,-3-4 22-16,4 4 5 0,0-3 1 0,-1-7 0 0,1 10-30 16,3-10-10-16,0 10 0 0,-3-9 9 0,-1 5 3 0,1 1 1 15,-1-4 0-15,1-2 0 0,0 6-5 16,-1 2 0-16,-6 1-8 0,3-3 12 0,-4 0-12 0,1-4 0 16,-1 4 0-16,4-7 0 0,0 1 8 0,-3-1-8 15,3 0 0-15,0-9 0 0,-7 0 15 0,7 7-3 16,4-7-1-16,-4-7 0 0,0-2 17 0,3 0 4 15,-3-7 1-15,4 3 0 0,-4-12-10 0,4 6-3 16,-8-6 0-16,8-9 0 0,-4 6-11 0,0-7-9 16,-4 4 12-16,1-4-12 0,3 1 8 0,0-1-8 0,-3 1 0 15,3 6 0-15,0-1 0 0,-4 1 0 0,4-3 0 0,0 3 0 16,-3 2 0-16,3 5 0 16,-4-5 0-16,4 1 0 0,1 7 0 0,-5-1 0 0,4 0 0 15,0 3 0-15,0-3 0 0,0 4 0 0,0 2 0 0,0-2 0 16,4 5 0-16,-4 1-17 0,4 2 3 0,-4 7 1 31,0-3-98-31,0 3-19 0,0-6-4 0,-7 6-814 0,7 9-164 0</inkml:trace>
  <inkml:trace contextRef="#ctx0" brushRef="#br2" timeOffset="42458.01">25104 15552 1324 0,'0'0'118'0,"0"0"-94"0,0 0-24 0,0 0 0 0,0 0 252 0,0 0 47 15,0 0 9-15,10 0 1 0,-10 0-203 0,11 0-41 16,-1-4-8-16,1-2-1 0,0 6-16 0,-1-3-4 16,1-3 0-16,-1 3 0 0,-3-4 12 0,4 4 1 15,-4-3 1-15,4-4 0 0,-1 1-12 0,-3 3-2 16,4-4-1-16,-1 1 0 0,1 0-18 0,3-1-3 15,-7-6-1-15,7 4 0 0,-3-4 0 0,3 4 0 0,0-4 0 0,0 7 0 16,0-7-13-16,4 3 0 16,-4-2 0-16,0 5 0 0,0 1 0 0,-3 0-8 15,-1-1 8-15,1 4 0 0,-11-4 0 0,0 10 0 0,0 0-8 16,0 0 8-16,-7 0 0 0,-4 10-8 0,-3-10 8 0,0 9 0 16,-3-2 0-16,-1 2-8 0,-7 3 8 15,4 4 0-15,3 0 0 0,-3 3 0 0,4-7 0 0,-1 13 0 16,0-6 12-16,1 0 0 0,-1 6 0 0,7-6 0 15,1 6 0-15,-1 0 0 0,1-6 0 0,-1 9 0 16,8-3-12-16,-1 0 0 0,4-3 8 0,4 3-8 16,-1 3 0-16,1-2 8 0,3-1-8 0,0-3 0 15,3 3 12-15,1-7-4 0,3 1-8 0,0 6 12 16,0-9-12-16,0-3 0 0,4 2 0 0,0 1 0 16,-1-7-12-16,-3 1 12 0,4-7-12 0,0-3 12 15,-1 0-30-15,1 0 1 16,-4 0 0-16,0-10 0 0,0 7-122 0,-3-3-24 15,3-3-5-15,-3-1-1031 0</inkml:trace>
  <inkml:trace contextRef="#ctx0" brushRef="#br2" timeOffset="42891.23">25640 15765 2185 0,'0'0'96'0,"0"0"21"0,0 0-93 0,0 0-24 16,0 0 0-16,7 0 0 0,0 0 64 0,0 6 9 0,4-3 2 0,-8-3 0 15,4 10-54-15,4-4-10 0,-4 3-3 0,3 1 0 16,1 5-8-16,0-5 0 0,-4-1 0 0,0 7 0 16,3-7 0-16,-6 4 0 0,3-7 0 0,-4-3 0 15,1 7 54-15,-1-4 9 0,-3-6 1 0,0 9 1 16,0-9 6-16,0 0 1 0,0 0 0 0,0 0 0 16,0 0-13-16,0 0-3 0,0 0 0 0,0 0 0 15,0 0-24-15,0 0-6 0,0 0-1 0,-3-15 0 16,3 5 1-16,-4 1 0 0,4-1 0 0,0-8 0 15,-3 2-10-15,-1-3-1 0,1 0-1 0,-1 0 0 16,1 1 4-16,-4-7 1 0,3 6 0 16,-3-6 0-16,4 6-5 0,-4 0-1 0,3-6 0 0,1 9 0 15,-1-3-13-15,4 1 0 0,-4 2 0 0,4-3 0 16,0 7 10-16,4-4 2 0,3-3 1 0,-3 3 0 16,3 4-5-16,0-4-8 0,0 0 11 0,3 4-11 15,1-4 10-15,-1 4-10 0,5-4 8 0,-1 7-8 16,0-7 0-16,0 7 0 0,4-1 0 0,3 4 0 0,-4 3 0 15,8-4 0-15,-4-2-12 0,0 6 12 16,4 3-49-16,0-6-3 0,-1 6 0 16,1-3 0-16,-4 3-51 0,-3 0-10 0,3 0-3 0,0 0 0 15,-3 0-67-15,3 0-13 0,-3 0-4 16,-1 0-923-16</inkml:trace>
  <inkml:trace contextRef="#ctx0" brushRef="#br2" timeOffset="44392.08">24543 14561 576 0,'0'0'25'0,"-11"0"6"0,1 0-31 0,3 0 0 0,-1-4 0 0,-2-2 0 16,3-3 376-16,0-1 70 0,0 7 14 0,-4-3 2 16,1-3-339-16,-1 2-68 0,-3-2-14 0,-7-1 14 15,7 1-43-15,3 9 0 0,-3-9-1 16,3 9 31-16,1-7 6 0,-1 7 2 0,1 0 0 16,3 7 6-16,7-7 2 0,-8 0 0 0,1 6 0 15,7-6-32-15,0 0-6 0,0 0-2 0,4 3 0 16,3 6-5-16,4-2-1 0,10-4 0 0,3 3 0 15,5-3 19-15,2-3 3 0,8 0 1 0,0 0 0 0,7 0-15 16,0 0-4-16,0-3 0 0,-4 3 0 0,7-6-3 16,1 6-1-16,3 0 0 0,3 0 0 0,-3-3-3 15,3 3-1-15,1 0 0 0,-4 0 0 0,-4 0 0 16,1 0-8-16,-1 0 12 0,0 0-4 0,1-7-8 16,3 7 0-16,0 0 0 0,-4 0 0 0,4 0 8 0,-7 0-8 15,0 0 0-15,-1 0 8 0,-6-3-8 16,0 3 0-16,0 0 9 0,-4 0-9 0,0 0 0 0,-6 0 8 15,2 3-8-15,-2-3 0 0,-5 0 0 0,-3 7 9 16,-3-7-9-16,3 0 0 0,-7 3 10 0,-3-3-10 16,0 0 8-16,-1 6-8 0,-10-6 0 0,0 0 8 15,0 0-8-15,0 0 0 0,0 0 0 0,0 0 0 16,0 0 8-16,-7 0-8 0,-7-6 0 0,-4 6 0 16,1 0 0-16,-4 0 0 0,-1 0 8 0,-6 0-8 0,0 0 0 15,-4 0 8-15,0 0-8 0,-3 0 0 0,-4 0 0 16,1 0 0-16,-5 0 0 0,-3 6 0 0,-3-3 0 0,0-3 0 15,-4 0 0-15,0 7 0 0,-4-7 0 0,1 3 0 16,-1 3 11-16,-3 0-3 0,-7-3-8 0,0-3 12 16,0 7-12-16,4-4 0 0,-1-3 0 0,4 9 0 15,0-9 14-15,4 6-3 0,0-6-1 0,-4 4 0 16,7-4-10-16,-4 0 0 0,8 0 0 0,3 6 0 16,7-6 0-16,4 3 0 0,3-3 0 0,7 6 0 15,1-6 0-15,10 0 10 0,-1 0-10 0,8 0 10 16,7 0-10-16,0 0-11 0,0 0 3 0,0 0 0 15,15 10 8-15,6-10 0 0,7 6 0 0,7-6 0 16,8-6 0-16,6 6 0 0,7-3 0 0,4-4 0 0,0 1 0 16,4 3 0-16,3 3 0 0,3-6-8 15,8 2 8-15,-4-2-8 0,4 3 8 0,-4-3-8 0,-4-4 8 16,-3 7 0-16,7-3 0 0,-3-3-8 0,0 9 8 0,-1-7 0 16,-3 4 0-16,-3-3 0 0,-4 6 0 15,-7 0 0-15,-1 0 0 0,-2 0 0 0,-1 0 0 0,-6 0 0 16,-8 6 0-16,-3-3 0 0,-1-3 0 0,-6 7-10 15,0-4 10-15,-11 3-10 0,0 0 10 0,-3-3 0 16,-8 7-9-16,-3-10 9 0,0 6 0 0,-7-3 0 16,-4 7 0-16,1-10 0 0,-4 6 0 0,-11-3-9 15,-7-3 9-15,1 6 0 0,-1-6 0 0,-7 0 11 0,-3 0 0 0,-1-6 0 16,1 6-11-16,-7-3 0 0,-1-3-10 0,-3 6 10 16,0-10 0-16,0 10 20 0,1-3-4 0,2-3 0 15,-6 3-16-15,3-4 10 0,0-2-10 0,-4 9 8 16,1-6-8-16,-4 3 0 0,0 3 0 0,4 0 0 15,-1-7 0-15,8 7 0 0,-1 0 0 0,5 0 0 16,-1 0 0-16,0 0 0 0,7 0 0 0,-3 0 0 16,3-3 0-16,0 3 0 0,7 0 0 0,-3 0 0 15,7 0 0-15,0 0 0 0,3 0 0 0,7 0 0 16,1 0 0-16,6 0 0 0,0 0 0 0,11 0 0 16,0 0 0-16,0 0 0 0,0 0 0 0,15 3-11 15,-1-3 1-15,3 7 0 0,4-7 0 0,8 3 0 16,-1 3-5-16,7 0-1 0,4-3 0 0,0-3 0 15,0 10-8-15,3-10-3 0,4 6 0 16,0-3 0-16,7 3-1 0,-1-6-1 0,1 4 0 0,4-4 0 16,-4 0 3-16,-4 0 1 0,1-4 0 0,-5-2 0 15,1 6-35-15,4-3-6 0,-4-3-2 0,-1-4-768 16,1 1-155-16</inkml:trace>
  <inkml:trace contextRef="#ctx0" brushRef="#br2" timeOffset="45076.64">24853 13425 1728 0,'0'0'153'16,"-7"-9"-122"-16,7 3-31 0,-3-4 0 0,-1 1 49 15,4 0 4-15,0-4 1 0,0 0 0 0,0 4-42 0,0-4-12 16,0-2 0-16,0 5 8 0,0 1 12 16,0 0 2-16,-3 2 1 0,-1 4 0 0,-3-3 36 0,0 3 7 15,-4 6 2-15,1-3 0 0,-1 9-25 0,-3 1-5 16,-4 5-1-16,1 1 0 0,-4-3-12 0,-1 5-2 16,1 8-1-16,0-8 0 0,0 7-4 0,-4-6-1 15,4 6 0-15,0 4 0 0,0-4-9 0,0 0-8 16,6 3 12-16,-2 0-12 0,3-3 12 0,-4 3-12 15,4-2 12-15,0 2-12 0,7-3 11 0,-4-3-11 16,8 3 10-16,-1 0-10 0,4-6 0 0,7 0 0 16,0-4 0-16,4-2 0 0,3 3 0 0,0-7 0 15,4-3 0-15,6-3-10 0,5-3 10 0,-1 0 0 16,4 0 10-16,-1-9-10 0,1 9 34 0,0-16 1 0,0 7 0 16,3-10 0-16,0 0-12 0,4 0-3 0,-4-6 0 0,1 7 0 15,-5-8-7-15,-2 4-1 0,2-9-1 0,-3 3 0 16,-3 3 17-16,0-3 4 0,-4-7 1 0,-3 7 0 15,-4 0-21-15,0-1-12 0,-7-2 12 0,0 3-12 16,-3-7 12-16,-1 13-12 0,-6-9 12 0,-5 9-12 16,1-9 12-16,-7 12-4 0,-7-3 0 0,4 0-8 15,-5 3 0-15,-2 0 0 0,-8 4 0 0,0 2 0 16,0 4 0-16,4-1-16 0,-7 1 2 0,7 3 0 16,-1-4-18-1,8 10-4-15,0-6-1 0,3 6 0 0,1-3-28 0,3 3-6 0,0 0-1 16,7 3 0-16,0-3-158 0,-1 0-32 0,8 0-6 15,0 0-2-15</inkml:trace>
  <inkml:trace contextRef="#ctx0" brushRef="#br2" timeOffset="45380.12">25308 13855 2970 0,'0'0'132'0,"0"0"26"0,0 0-126 0,0 0-32 0,0 0 0 0,0 0 0 16,0 0 52-16,0 0 4 0,0 0 0 0,0 0 1 31,0 0-72-31,0 0-14 0,0 0-3 0,0 0-1 16,0 0-91-16,0 0-17 0,0 0-4 0,0 0-1 15,0 0-89-15,0 0-17 0,-10 6-4 0,10-6-1 0</inkml:trace>
  <inkml:trace contextRef="#ctx0" brushRef="#br2" timeOffset="45824.15">25852 13228 2847 0,'0'0'126'0,"-7"0"26"0,-4 0-121 0,0 3-31 16,1-3 0-16,-1 6 0 0,1 4 28 0,-5-1 0 15,5 7 0-15,-4-4 0 0,0 4-28 0,-4 3-20 16,0 6 4-16,1-6 0 0,3 6 3 0,-4 3 1 16,0 0 0-16,1 7 0 0,-1-7-4 0,8 6-1 15,-5 1 0-15,8-7 0 0,0 7-3 0,0-7-1 0,7 0 0 16,-3-3 0-16,3 3 6 0,3-9 2 0,4 6 0 0,4-6 0 16,3-3 13-16,4-7 0 0,-1 7 0 15,8-7 0-15,-4-6 0 0,7 4 0 0,-3-7 0 0,3 0 0 16,0-7 14-16,1-2-4 0,-1-4-1 0,4-2 0 15,-4-4 15-15,4 0 2 0,-4-6 1 0,0 6 0 16,0-6 9-16,1-3 3 0,-8-7 0 0,0 10 0 16,-3-6-27-16,-1 0-12 0,-3 2 10 0,-3 1-10 15,-4-6 16-15,-4 9-4 0,-3 3 0 0,-3-3 0 16,-4 0 5-16,-4-1 1 0,-6 8 0 0,-1-1 0 16,-7 0-8-16,-3 10-2 0,-4-1 0 0,-3 1 0 15,-4 3-30 1,0 6-6-16,1-4-2 0,-5-2 0 0,-6 6-109 0,0 6-21 0,-1-6-5 0</inkml:trace>
  <inkml:trace contextRef="#ctx0" brushRef="#br3" timeOffset="51470.44">27929 15282 2289 0,'0'0'50'0,"0"0"10"0,0-10 3 0,0 10 2 0,0-6-52 0,0 6-13 0,4-3 0 0,-4 3 0 15,0 0 77-15,3-6 13 0,5-4 2 0,-8 10 1 16,7-3-20-16,-7 3-4 0,0 0-1 0,7 0 0 16,0 0-25-16,0 3-6 0,0 4-1 15,-4-4 0-15,4 12-22 0,-3-5-5 0,3 6-1 0,-3-4 0 16,-1 13 0-16,-3-6-8 0,4 6 12 0,-4 3-4 16,0 0-8-16,0-2 0 0,0 2 9 0,0 6-9 15,0-5 24 1,3 5 1-16,-3 7 0 0,4-4 0 15,-4 1-14-15,7 3-3 0,-4-4-8 0,1 1 12 0,3 6-12 0,-4-6 8 16,4-4-8-16,0 1 0 0,0-7 8 16,1 0-8-16,-1-3 0 0,0 0 0 0,-4-6 8 15,4-3-8-15,-3-4 0 0,-1-2 9 0,4-4 7 16,-7-6 0-16,0 0 1 0,0 0 0 0,4-6 7 16,3-4 0-16,0-2 1 0,-3-7 0 0,3-3-4 0,0-6-1 0,0-1 0 0,0-5 0 0,0-1-20 0,0 1 0 15,0 3 0-15,0-10 0 0,0 3 0 0,-3 4 0 16,6-4 0-16,1 0 0 0,-1 4 0 0,1-1 0 15,3 1 0-15,0 0 0 0,0 5 0 0,4 1 0 16,-4 0 0-16,0-4 0 0,4 11 0 0,-1-5 0 16,-6 8-9-16,3-1 9 0,0-6 0 0,4 6 0 15,-8 0 0-15,4-3 0 0,-3 3-8 0,0 7 8 16,-4-4 0-16,0 0 0 0,0 4 0 0,0 2 0 16,-4 1 0-16,1 0 0 0,-1 2-20 0,-3 7 3 15,0 0 1-15,0 0 0 16,0 0-76-16,0 0-14 0,0 0-3 0,0 0-1 15,-3 10-96-15,3-1-19 0,-4 10-4 0</inkml:trace>
  <inkml:trace contextRef="#ctx0" brushRef="#br3" timeOffset="51876.57">28991 15461 1094 0,'0'0'48'0,"0"0"11"0,0 0-47 0,0 0-12 16,0 0 0-16,-3 9 0 0,-1-3 301 0,4-6 59 15,0 10 11-15,0-7 2 0,0 6-265 0,0 7-54 0,4-7-10 16,-4 1-3-16,3-1 8 0,4 1 2 16,-3 5 0-16,-1 4 0 0,1-3-15 0,-1 2-2 15,1 1-1-15,-4 0 0 0,4 6-17 0,-4 0-3 0,0 4-1 16,0-4 0-16,-4-3-3 0,4 3-1 0,-4 0 0 15,4-6 0-15,-3-1-8 0,-1 1 0 16,1 0 0-16,3-3-11 16,-4-7-114-16,1 0-23 0,-1-2-5 0,4-7-628 0,-7 0-126 0</inkml:trace>
  <inkml:trace contextRef="#ctx0" brushRef="#br3" timeOffset="52057.68">29094 15150 1555 0,'0'0'138'0,"0"0"-110"0,-4-3-28 0,4 3 0 16,-7-6 284-16,7 6 52 0,-4 0 11 0,4 0 1 0,0 0-276 0,0 0-56 15,0 0-16-15,0 0 0 0,0 0-10 0,0 0-8 16,0 0-2-16,0 0 0 16,0 0-120-16,0 0-24 0,0 0-4 0,0 0-883 15</inkml:trace>
  <inkml:trace contextRef="#ctx0" brushRef="#br3" timeOffset="52508.25">29337 15846 1209 0,'-7'16'108'0,"7"-7"-87"0,0-2-21 0,3 5 0 15,1-2 178-15,-4-1 31 0,4 7 7 0,3-7 0 16,-4 0-107-16,4 1-21 0,-3-1-5 0,3-2-1 16,0 2-3-16,-7-9-1 0,0 0 0 0,7 9 0 15,-7-9-10-15,0 0-1 0,0 0-1 0,0 0 0 16,0 0-16-16,0 0-3 0,0 0-1 0,0 0 0 16,0 0-16-16,3 0-3 0,4-9-1 0,-3 0 0 15,3-7 9-15,-3 3 1 0,-1-5 1 0,1-4 0 16,-1 0-16-16,1-3-3 0,-1-1-1 0,1-2 0 15,-1 0-4-15,1 3-1 0,-4-10 0 0,3 7 0 16,1 0-1-16,-4 3-1 0,3-3 0 0,-3 3 0 16,4 0-10-16,-1-4 0 0,1 10 0 0,3-6 0 15,-3 7 0-15,3-1 0 0,0 0 0 0,0 0 0 16,0-3 0-16,3 10-17 0,1-4 4 0,-4 7 1 16,4-7 12-16,3 6 16 0,-4 7-3 0,1-3-1 0,3-3-12 15,0 9 0-15,0-3 0 0,4 6 0 0,-1-3 0 16,5 6-8-16,-1-3 8 0,3-3-13 0,1 6 13 0,-4-3 0 15,1 7 0-15,-1-4 0 0,0 4-17 0,-4-1 2 16,-2 0 1-16,-1-2 0 16,0-4-52-16,0 3-10 0,-7-3-3 0,0-3 0 15,4 0-74-15,-4 0-15 0,0-3-4 0,-4-6-977 0</inkml:trace>
  <inkml:trace contextRef="#ctx0" brushRef="#br3" timeOffset="55046.48">27845 14557 2034 0,'0'0'90'0,"0"0"18"0,0 0-86 0,3-6-22 15,1 6 0-15,-1-3 0 0,1-3 31 0,-1-4 1 16,4 10 1-16,-3-9 0 0,3 3 11 0,-3 3 3 16,-4-4 0-16,7 7 0 0,-7-9-12 0,3 6-3 15,-3-4 0-15,0-2 0 0,0 0 4 0,-3-1 0 16,3 1 0-16,0-1 0 0,-4-5 0 0,4-4 1 16,-3 3 0-16,3-3 0 0,-4-9 0 0,4 3 0 15,0-3 0-15,0-7 0 0,0 1 3 0,0-4 0 16,4 4 0-16,-4-1 0 15,3-2-16-15,1 2-2 0,-1-2-1 0,1 2 0 0,3-3-6 16,-4 4-2-16,1-1 0 0,-1-2 0 0,1 2 2 0,3 1 0 16,-4-4 0-16,1 4 0 0,-1-4-4 0,1 4-1 15,-4-4 0-15,4-3 0 0,-1 4-10 0,1-7 0 0,-4 0 9 16,0-3-9-16,3 3 0 0,-3-9 9 0,0-1-9 16,0 1 0-16,0 0 0 0,0-4 0 0,0-2 0 15,4 2 0-15,-4-2 0 0,0-4 0 0,0 0 0 0,3 0 0 16,-3 1 0-16,4-1 0 0,-4 0 0 0,-4 7 0 15,4-10 0-15,0 9 0 0,0-5 0 16,0 8 0-16,-3-5 0 0,3 2 0 0,0 10 8 0,0-3-8 16,0-3 12-16,0 9-2 0,3-9 0 0,1 6 0 15,-4 3-10-15,3-10 10 0,1 1-10 0,-1 6 10 16,4-6-10-16,0 0 0 0,-3-1 0 0,3 4 0 16,-3-6 0-16,3 2 0 0,0-5 8 0,0 2-8 15,-4-2 0-15,4 2 0 0,-3 4 0 0,-1 0 0 0,1-1 0 16,-1 1 0-16,1 0 0 0,-4 6 0 0,3-4 0 15,-3-2 0-15,0 6 0 0,0-6 0 0,0 9 0 16,-3-3 0-16,3-3 0 0,-4 3 0 0,4 3 0 16,-3 0 0-16,-1-3 0 0,1-3 0 0,-1 3 0 0,-3-4-9 15,4 4 9-15,-4 10 0 0,3-7-12 0,-3 0 12 16,0 0-12-16,0 6 12 0,0-2-10 0,0 2 10 16,3 0-8-16,-3-2 8 0,4 8 0 0,-1-2 0 15,1-1 0-15,-1 10-8 0,-3-3 8 0,4 0 0 16,-1 3 0-16,0 0 0 0,1 3 0 0,-1-3 0 15,-3 9 0-15,4-3-8 0,-4 7 8 0,0-4 0 0,0 0 0 16,0 7 0-16,0-10 0 0,0 10-8 16,-4-7 8-16,4 6-8 0,-4 1 8 0,1 0 0 0,3-1 0 15,-4 1-8-15,0-1 8 0,4-5 0 0,-3 5 0 16,3 1 0-16,-4 0 0 0,4-7 0 0,-3 13 0 16,3-7 0-16,-1 1 0 0,1-1 0 0,4-2 0 15,-4 9 0-15,3-3 0 0,1-4 0 0,3 10 0 0,-4-3 0 16,-3-3 0-16,7 6 0 0,-3-3 8 0,3 3-8 15,-4-7 0-15,4 7 0 0,0 0 0 0,0 0 8 16,-3-9-8-16,3 9 0 0,0 0 0 0,0-6-8 16,0 6 8-16,0 0 0 0,0 0 0 0,0 0 8 15,0 0-8-15,0 0 0 0,7-4 0 0,3 4-8 16,1 4 8-16,-1 2 0 0,-3-6 0 0,4 6 0 16,3-3 0-16,-3-3 0 0,3 0 0 0,0 0 0 0,0 0 0 15,4 0 0-15,-1 0 0 0,1 0 0 0,0 0 0 16,-4-3 0-16,7-3 0 0,0 6 0 0,0-10 0 0,4 10 0 15,0-6 0-15,3 6 8 0,4-9-8 16,3 6 0-16,-3-4-8 0,6 4 8 0,1-3 0 16,0 3 0-16,0-3 0 0,0-4 0 0,-4 10 0 0,0-6 0 15,-3 6 0-15,0-3 8 0,-1 3-8 16,5-6 0-16,-1 6 0 0,0 0 0 0,1-4 0 0,-5-2 0 16,1 3 0-16,3-3 0 0,-3 3 0 0,0-4 0 15,-4-2 0-15,4-1 0 0,-4 1 0 0,0 0 0 16,0-1 0-16,-3-5-8 0,0 5 8 0,-4 1 0 15,4 2 0-15,-4-5 0 0,0 3 0 16,0-1 0-16,7-2 0 0,-6 2 0 0,-1 1 0 0,3-1 0 16,-2 1 0-16,-1 0 0 0,-4 5 0 0,5-8 0 15,-1 9 0-15,0-4 0 0,0-2 0 0,-3 6 0 0,-1-3 0 16,1 3 0-16,-4-4 0 0,4-2 0 16,-4 9 0-16,0-10 0 0,0 10 0 0,-3-6 0 0,3 3 0 0,-4-3 0 15,-3 3 0-15,4-4 0 0,-4-2 0 16,4 6 0-16,-4-3 0 0,0 2 0 0,3-2 0 0,-3 0 0 15,0 3 0-15,1 3 0 0,-8 0 0 0,7 0 0 16,0-7 0-16,-7 7 0 0,0 0 0 0,7 7 0 16,3 2 0-16,-3 1 0 0,-3-1 0 0,-1 0 0 15,1 1 0-15,-1 5 0 0,1 1 0 0,-4-3 0 16,0 2 0-16,0-5 0 0,4 5 0 0,-1-2 0 16,-3-4 0-16,0 1 0 0,0-1 8 0,4-3-8 15,-4 4 8-15,3-1-8 0,1-2 10 0,-1-4-10 0,4 3 0 16,-3 3 8-16,-4 1-8 0,3-1 0 0,1 7 0 15,-1-4 8-15,4 7-8 0,0 6 0 0,-3 0 0 16,3 4 0-16,-3-1 0 0,-1 6 0 0,1 1 0 16,-4 9 0-16,3-7 0 0,-3 7 0 0,0 0 0 0,4 3 0 15,-1 3 0-15,-3-3 0 0,4 4 0 0,-4-4 0 16,-4 6 0-16,1 3 0 0,3-2 0 0,0-1 0 16,-4 0 0-16,1 7 0 0,-1-4 0 0,1 7 0 15,-1 0 0-15,-3-4 0 0,0 4 0 0,3 0 0 16,-3-1 0-16,4 1 0 0,-4 9 0 0,3 0 0 15,1-9 0-15,-1 6 0 0,1 0 0 0,3-3 8 0,3-3-8 16,1 6 0-16,-4-3 0 0,3 3 0 0,1-4 0 16,3 4 0-16,0 0 0 0,0-6 0 0,0 0 0 0,0-1 0 15,0 1 0-15,0 3 0 0,-3-3 0 0,3 6 0 16,0-7 0-16,0 1 0 0,-4-3 0 0,1-4 0 16,-1 7 0-16,-3 0 8 0,0-4-8 0,0-2 0 15,0 5 0-15,0-8 0 0,0-1 8 0,0 0-8 16,-3 1 0-16,3-1 9 0,-4 0-9 0,1 1 8 15,3-1-8-15,-4 0 0 0,1-6 9 0,-1 7-9 16,4-11 0-16,0 1 0 0,-3 3 0 0,-1-3 8 16,1 0-8-16,-1 0 0 0,4 0 0 0,0 0 0 15,-3-7 0-15,3-2 8 0,-4 3-8 0,4-4 0 16,-3 4 0-16,3-4 8 0,-4-6-8 0,4 4 0 16,4-4 0-16,-4 0 0 0,0 0 0 0,3 4 8 15,1-10-8-15,-1 9 0 0,1-3 0 0,-4 1 0 16,3-1 0-16,1-3 0 0,-4 3 0 0,3 3 0 0,-3-9 0 0,0 10 0 15,4-4 0-15,-1 0 0 0,-6 0 0 16,3-2 0-16,0 2 0 0,0-3 8 0,-4 0-8 0,1 3 0 16,3-3 0-16,-4-3 0 0,4 3 0 0,0 0 0 15,-3-6 0-15,3 0 0 0,0 0 0 0,0 0 0 16,0 3 0-16,-4-4 8 0,4-5-8 0,0 3 0 16,0 2 0-16,0-2 0 0,0-3 0 0,0 2 0 15,0 1 0-15,0-3 8 0,0 2-8 0,0-5 0 16,0 5 0-16,0-5 0 0,0 2 9 0,4-5-9 15,-4 8 12-15,0-5-12 0,3-1 12 0,1 4-4 16,-4-7 0-16,0 3-8 0,0 7 8 0,0-7-8 0,3 1 0 16,-3-7 0-16,-3 6 0 0,3-2 0 15,0-7 0-15,0 9 0 0,0 0 0 0,0-9 0 0,0 0 0 16,0 0 0-16,0 0 8 0,0 0-8 0,0 0 0 0,0 0 0 16,0 0 12-16,0 10-4 0,0-10 0 0,0 0-8 15,0 0 12-15,0 0-4 0,0 0 0 0,0 0-8 16,0 0 8-16,0 0-8 0,0 0 0 0,0 0 0 15,-4 0 0-15,4 0 0 0,-7 0 0 0,7 0 0 16,-3 0 0-16,3 0 0 0,-4-3 0 0,4 3-12 16,-7 3 0-16,7-3 0 0,-4 0 0 0,-3 0 0 15,4 0-11-15,-4 6-1 0,3-6-1 0,4 0 0 16,0 0-11-16,-7 0-3 16,4 0 0-16,-4 0 0 0,3 0-56 0,1-6-11 0,-4 3-2 15,0-4-764-15,-1-2-152 0</inkml:trace>
  <inkml:trace contextRef="#ctx0" brushRef="#br3" timeOffset="55811.14">28282 7696 2070 0,'0'0'45'0,"0"0"10"0,0 0 1 0,0 0 3 0,0 0-47 0,0 0-12 0,0 0 0 0,0 0 0 16,0 0 60-16,11 10 9 0,-8-1 3 0,4 1 0 15,-3-1-23-15,-4 7-4 0,0 2-1 0,0 1 0 16,3 13-35-16,-3-10-9 0,-3 9 0 0,3 0 0 16,0 1 8-16,0-1 0 0,0 3 0 0,0-5 0 15,0 11-8-15,-4-11 0 0,4 5 0 0,0-6 0 16,-3 32-11-16,3-32 3 0,0-3 0 16,0-3-11-16,3-3-1 0,-3-3-1 0,4-1 0 15,3-2-146 1,0-4-29-16,7 7-5 0,0-16-2 0</inkml:trace>
  <inkml:trace contextRef="#ctx0" brushRef="#br3" timeOffset="56175.77">28663 8314 2530 0,'0'0'56'0,"0"0"11"0,0 0 2 0,0 0 3 0,0 0-58 0,0 0-14 0,0 0 0 0,0 0 0 16,0 6 0-16,0-6 11 0,0 10-11 0,0-1 10 16,0-9-63-16,0 6-13 0,0 4-2 0,0-10-646 15,0 0-129-15</inkml:trace>
  <inkml:trace contextRef="#ctx0" brushRef="#br3" timeOffset="56568.84">29136 7678 1036 0,'0'0'92'0,"0"0"-73"15,-4-7-19-15,4 7 0 0,0 0 234 0,0 0 43 16,-7-3 9-16,7 3 2 0,-7 3-217 0,0-3-43 16,0 7-9-16,-3 2-2 0,-1 10 7 0,0 0 0 15,-3 6 1-15,-3 3 0 0,3 3 8 0,-4 1 2 16,0 2 0-16,1 4 0 0,3-4-7 0,-4 1 0 16,7 2-1-16,1-5 0 0,3-4-19 0,3-3-8 0,1-3 8 15,10-3-8-15,0 3 9 0,3-10-9 0,1 4 10 0,3-7-10 16,4-6 0-16,3 4-13 0,4-7 1 15,3 0 0-15,3-7 3 0,5 4 1 16,3-12 0-16,-1 5 0 0,1 1-4 0,-4-10-1 0,4 3 0 16,0-2 0-16,-7-1 27 0,0-6 6 0,-8 3 0 0,1-3 1 15,-7-1 12-15,-1 8 3 0,-6-11 0 0,-8 4 0 16,1 0 11-16,-4 3 2 0,-7-3 1 0,-4 6 0 16,-6-6-30-16,-5 7-7 0,-9 2-1 0,2-3 0 15,-6 10-12-15,-4-1-12 0,-3 1 3 0,-4 3 0 16,0 6-124-16,0 6-25 15,1-3-5-15</inkml:trace>
  <inkml:trace contextRef="#ctx0" brushRef="#br4" timeOffset="84311.4">9560 11462 345 0,'0'0'31'0,"0"0"-31"0,0 0 0 0,0 0 0 16,0 0 226-16,0 0 39 0,0 0 8 0,0 0 2 16,0 0-214-16,0-9-42 0,0 0-9 0,4 2-2 15,-4-2-8-15,3 0 0 0,1-1 0 0,3 1 0 16,-4-1 13-16,1 4 1 0,0-3 0 0,3-1 0 15,-7 1 18-15,7-1 3 0,-4 1 1 0,1 0 0 16,-1 2 28-16,1 4 5 0,-1-3 2 0,-3 6 0 16,0 0 14-16,0 0 3 0,-3-3 1 0,3 3 0 0,-4-7-4 0,1 7-1 15,-1 0 0-15,4 0 0 0,-7-3-32 0,4 3-6 16,3 0-2-16,0 0 0 0,-7 0-32 0,-1 0-12 16,1 0 0-16,0 0 9 0,4 3-9 0,3-3 0 15,-7 0 0-15,0 7 0 0,0-4 0 0,0 6-11 16,-4-2 11-16,0-4-8 0,4 9 8 0,0-2 0 15,0-1 0-15,0 0 0 0,4 1 0 0,-1-1 11 16,1 1-1-16,3-4 0 0,0 3-10 0,0 1 0 16,0-1 9-16,0-6-9 0,3 7 0 0,1-4 8 15,-4-6-8-15,3 9 0 0,1 1 0 0,3-4 0 0,-4-3 0 16,1 7 0-16,6-10 0 0,-3 6 8 0,-3-3-8 0,7-3 11 16,-8 0 9-16,4 0 3 0,4 0 0 0,-4-3 0 15,0-3-23-15,3 6 0 0,-2-3 0 0,-1-4-12 16,-7 7 12-16,3-9 0 0,4-1 10 0,0 1-10 15,-3 3 13-15,-1-4-3 0,-3 7-1 0,4-6 0 16,-1 3 11-16,-3-4 3 0,0 1 0 0,0-1 0 16,4 4-3-16,-4-3-1 0,0-1 0 0,0 7 0 15,0-6-19-15,0 2 10 0,0-2-10 0,0 3 8 16,-4 3-8-16,4 3 10 0,0 0-10 0,0 0 10 16,-7 0-2-16,0 0-8 0,-3 3 12 0,3 3-4 15,0 0-8-15,-4-3 0 0,0 13 0 0,1-7 0 16,-1 4 0-16,1-4 0 0,-5 7 0 0,5 0 0 15,-4-4 0-15,3-2 0 0,1 5 0 0,3 1 0 0,-4-3 0 16,4-4 0-16,0 0 0 0,0 7 0 0,3-6 0 16,1-1 0-16,-1 0 12 0,4 1-4 0,-3 2-8 0,3-2 0 15,0-10 0-15,0 0 0 0,0 0 0 0,0 0 0 16,0 0 0-16,3 3 0 0,8 3 0 0,-4-3 0 16,-7-3 0-16,10 0 0 0,-2 0 0 0,6-3 0 15,-14-3 0-15,10 3 0 0,-3-4 0 0,-3 4 0 16,3-3 0-16,-7 6 0 0,3-9 0 0,1 2 0 15,3 4 0-15,-7-3 0 0,3-3 0 0,-3 5 8 16,0-5-8-16,-3 3 8 0,3-4 0 0,0 1-8 16,-4 3 12-16,1-4-4 0,-1 1-8 0,4-1 10 15,-3 7-10-15,-4-9 10 0,7 9-10 0,-4-7 0 0,-3 4 9 16,4-3-9-16,-1 9 0 0,1-10 0 0,-4 10 0 0,7 0 8 16,0 0-8-16,0 0 8 0,-4-3-8 15,4 3 8-15,-7 0-8 0,7 0 0 0,0 0 8 16,-7 3-8-16,7-3 0 0,-4 10 9 0,4-10-9 15,0 6 0-15,0-6 0 0,0 9 0 0,4-6 0 16,-1 7 0-16,1 2 0 0,3-2 0 0,-3-1 0 0,3 1 0 16,-7-7 0-16,0-3 0 0,0 0 0 15,10 9 0-15,-10-9 0 0,0 0 0 0,7 0 0 0,-7 0 10 16,0 0-1-16,7 0 0 0,0-9 0 0,0 9 0 16,-3-10-1-16,3 7-8 0,-7 3 12 0,4-6-4 15,3-4-8-15,-7 1 8 0,7 3-8 0,-4 3 8 16,1-4-8-16,-1-2 8 0,-3 0-8 0,4 5 8 15,-4 4-8-15,0-6 0 0,0-3 9 0,-4-1-9 16,4 10 0-16,-3-6 9 0,-4 3-9 0,3-3 0 16,1 2 10-16,3 4-10 0,-7-6 8 0,7 6-8 15,-8 0 0-15,5 0 8 0,-4 0-8 0,3 6 0 16,4-6 0-16,-7 4 0 0,0-4 0 0,0 9 0 16,4-3 0-16,-1 4 0 0,1-1 0 0,-4 1 0 15,7 5 0-15,-4-5 0 0,4-1 0 0,0 0 0 0,0 1 0 0,4-1 0 16,-4 1-9-16,7-1 9 0,-4 0 0 0,1 4 0 15,-4-13 0-15,3 3 0 0,-3-3 0 0,7 10 0 16,-7-10 0-16,11 0 0 0,-8 0 0 0,-3 0 0 16,7 0 0-16,-7 0 0 0,0 0 9 0,7-10-9 15,-3 7 8-15,0-3-8 0,-4-4 0 0,7 4 8 16,-7-3-8-16,0 6 0 0,0-7 0 0,-7 4 0 0,7-4 8 16,0 1-8-16,0 3 0 0,-4-4 0 0,0 7 0 0,1-3 0 15,-1 3 0-15,-3-3 0 0,4 2 8 0,-4-2-8 16,3 6 0-16,-3 0 0 0,-3 0 0 0,3 6 0 15,-4-2 0-15,4-4 0 0,0 6 0 0,0-3 0 16,3 3 0-16,4-6 0 0,0 0 0 0,-3 3 0 16,-1 7-8-16,4-10 8 0,0 6 0 0,0 3 0 15,4 1 0-15,-1-1 0 0,1 1-9 0,-1-4 9 16,4 3 0-16,0-6 0 0,-7-3 0 0,8 7 0 16,6-7-8-16,-11 6 8 0,-3-6 0 0,7 0 0 15,4 0 0-15,-4-6 0 0,0-1 0 0,0 4 0 16,0-3 0-16,4-3 0 0,-8-1 0 0,4 1 9 15,0-1-9-15,0 1 12 0,0-7-12 0,-3 7 12 16,3-4-12-16,-4 4 0 0,1-4 0 0,-4 4 0 16,4 6 8-16,-4 3-8 0,-4-6 0 0,4 6 8 15,0 0-8-15,-7 0 12 0,0 0-12 0,0 0 12 0,0 0-12 0,-4 9 12 16,1-9-12-16,-1 6 12 0,0 4-12 0,1-4-11 16,-1-3 3-16,1 7 0 0,3-1-13 0,-4-3-3 15,4-3 0-15,0 4 0 16,7-7-213-16,0 0-43 0</inkml:trace>
  <inkml:trace contextRef="#ctx0" brushRef="#br4" timeOffset="88896.04">9578 11246 57 0,'0'0'0'0,"0"0"0"0,0 0 0 0,0 0 0 16,0 0 196-16,0 0 35 0,0 0 6 0,0-6 2 15,3-4-124-15,5 1-25 0,-1-7-5 0,-7 7-1 16,10-1-38-16,1 1-8 0,-1-7-2 0,1 7 0 16,7-4-8-16,-1-5-3 0,1-4 0 0,7 3 0 15,-1 0 7-15,4 0 0 0,4-6 1 0,0-3 0 16,3 9-10-16,4-6-3 0,-4 0 0 0,4-3 0 15,3 9 0-15,-3-6 0 0,0 3 0 0,3 0 0 16,1-6-2-16,6 3-1 0,4 3 0 0,-4-10 0 16,1 4-3-16,6 0-1 0,8 0 0 0,-1-7 0 15,-6 1-13-15,13-1 11 0,8-2-11 0,7-1 10 0,-1-3-10 16,4-3 0-16,1-3 9 0,9 3-9 0,8-9 0 16,4 0 0-16,2-1 0 0,-2-2 0 0,3-4 0 0,3 7 0 15,1 0 0-15,-1-4 8 0,7 4-8 0,1 0 9 16,-1-1-9-16,8 1 10 0,-1 6 6 0,-3-3 0 15,4 3 1-15,-1-3 0 0,1 12 2 0,0-6 0 16,-1 6 0-16,4-5 0 0,4 8-1 0,3-3 0 16,3-5 0-16,8 8 0 0,-4-3 8 0,4-6 2 0,7 7 0 15,-1-4 0-15,8 3-8 0,0 4-2 0,0-4 0 0,3 4 0 16,1-1 0-16,-1 7 0 0,4 0 0 0,-4-3 0 16,0 9-9-16,1-3-1 0,-1 6-8 0,0 9 12 15,-3-5-3-15,-7 15-1 0,-4 0 0 0,-3 6 0 16,-4 3-8-16,-3 4 0 0,-8 3 9 0,1 9-9 15,-4-7 0-15,-4 11 0 0,5-4 0 0,-5 0 8 16,1 3 22-16,-4 0 5 0,3-3 1 16,1 4 0-16,-4-4-5 0,-4 3-1 0,4 0 0 15,-3-3 0-15,-4 3-16 0,3 7-3 0,4-1-1 0,-4-5 0 16,-3 8-10-16,4-2 0 0,6-1 0 0,-10 10 0 16,0-6 8-16,-3 6-8 0,-1 0 8 0,-7 3-8 15,-3-3 21-15,-7-1-1 0,-7 8 0 0,0-4 0 16,3-3 0-16,-7-1 0 0,-10-5 0 0,-8 6 0 15,-3 0 20-15,0-7 3 0,-3-2 1 0,-1 3 0 0,1-10-30 16,-1 6-6-16,-3 1 0 0,-3-1-8 0,-4 1 0 0,-1-7 0 16,1 10 0-16,0-7 0 0,-3-3 0 0,-1 0 0 15,-3 1 0-15,3-4 0 0,1 3 0 16,-4-3 0-16,-8 3 8 0,-2 1-8 0,2 2 0 16,-2-9 8-16,-8 3-8 0,-3 3 0 0,-1-3 20 0,-2 0-2 15,-1-6-1-15,-4 9 0 0,1-9-17 16,-4-3 0-16,0 3 8 0,0-4-8 0,-3-2 8 0,3-7-8 15,-3 4 12-15,-4-1-12 0,3 0 0 0,1-2 0 16,-4-4 0-16,0 3 0 0,0-6 0 0,0 3 0 16,-7-3 9-16,4 0-9 0,-4 0 13 0,0 0-3 15,3-3-1-15,-3 3 0 0,0 0 2 0,0 0 0 0,0 0 0 0,0 0 0 16,0 0-11-16,0 0 0 0,0 0 9 0,0 0-9 16,0 0 0-16,0 0 0 0,0 0 0 15,0 0 0-15,0 0 0 0,0 0 0 0,0 0 0 16,0 0 0-16,0 0 0 0,0-6 0 0,-7 3 0 0,7 3 0 15,0 0 10-15,-4-7-2 0,1 7-8 0,3 0 12 16,0 0-3-16,0 0-1 0,-7-9 0 0,7 6 0 16,-4-3 0-16,4 6-8 0,-3-10 12 0,3 10-4 15,0-6-8-15,-4-4 0 0,1 7 0 0,3-3 0 16,0-3 0-16,-4-1 0 0,4 1 0 0,0 3 0 16,0-4 0-16,0 1 0 0,0-1 0 0,0-2 0 15,0-4 8-15,-3 0-8 0,-1-2 12 0,4-1-4 16,-3 3-8-16,-1-6 0 0,-3-3 0 0,4 0 8 15,-4 6-8-15,3-6 0 0,-3-3 0 0,0 3 0 16,0-7 0-16,-4 1 0 0,4 0 0 0,-3-4 0 0,3 1 0 16,-4-1 0-16,0 7 0 0,1 0 0 0,3-4 0 0,0 10 0 15,-7 4 0-15,7 2 0 0,-1 0 0 0,5 7 0 16,-4-4 0-16,3 7 0 0,1 0 0 16,3 6-14-16,0 0 3 0,0 0 1 0,0 0-8 0,0 0-2 15,0 0 0-15,0 12 0 0,0-2 20 0,3 2 0 16,-3-2 0-16,4 5 0 0,3 4-20 0,-4 0 2 15,5 6 1-15,-1 3 0 0,3 4 17 0,1-4-12 16,-4 0 12-16,0 0-10 0,7 7 10 0,-3-7-10 16,-1 7 10-16,1-1-10 0,-1 4 2 0,1 2 0 15,-1-2 0-15,5-3 0 0,-5-1 8 0,-3-3-12 16,4-5 12-16,3 2-12 0,-4-3 12 0,1 0 0 16,3-3 0-16,-3-6 0 0,-1 2 0 0,1-2 8 0,-4-7-8 15,4 1 11-15,-4-1-11 0,3 1 0 0,-3-1 0 16,0-3 0-16,0-3 0 0,-7-3 0 0,4 10 0 15,-4-10 8-15,0 0-8 0,0 0 0 0,7 6 0 0,-7-6 0 16,0 0 0-16,0 0 0 0,0 0 8 0,0 0-8 16,0 0 0-16,0 0 12 0,0 0-12 0,0 0 12 15,0 0-12-15,0 0 12 0,0 0-12 0,0 0 12 16,0 0-3-16,-7-6 0 0,0 6 0 0,-4-10 0 16,1 10 5-16,-1-9 1 0,-3 6 0 15,-4-3 0-15,-3 3 8 0,-4-4 1 0,1 7 1 0,-4-9 0 16,-8 9-6-16,-3-6-2 0,-6 6 0 0,-1 0 0 15,0 0-17-15,-7 6 0 0,-7-6 0 0,4 9 0 16,3 1 0-16,3-4 0 0,-3 6 0 0,0-2 0 16,4-1-22-16,0 4-8 0,-8-1-2 15,-3-5 0-15,0 2-172 0,0-6-36 16</inkml:trace>
  <inkml:trace contextRef="#ctx0" brushRef="#br4" timeOffset="99091.9">17053 7386 172 0,'0'0'16'0,"0"0"-16"0,0 0 0 0,0 0 0 0,0 0 178 0,0 0 33 16,0 0 6-16,0 0 2 0,0 0-143 0,0 0-29 16,0 0-6-16,0 0-1 0,-3 0-16 0,-4 6-4 15,7-6-1-15,-4 0 0 0,-3 3 21 0,4 4 4 16,-4-1 0-16,-1-3 1 0,1-3 15 0,0 6 2 16,0-3 1-16,0 4 0 0,0-4 1 0,0 3 0 15,0-3 0-15,0 7 0 0,-4-4-22 0,4 3-4 16,0 1-1-16,0-1 0 0,0 0-19 0,-3 7-4 15,3-6-1-15,-4 8 0 0,0 1 11 0,1 0 1 16,-8 6 1-16,4 0 0 0,0 0 14 0,0-3 2 16,-7 13 1-16,3-7 0 0,-3 6 1 0,3-5 0 15,-3 2 0-15,3-3 0 0,-3 0-8 0,4-2-2 16,-1-8 0-16,0 11 0 0,-3-11-17 0,4 4-3 16,-1-3-1-16,0-9 0 0,-3 5-13 0,3-2-10 0,1-7 2 0,-1-3 0 31,1 3-81-31,-1-2-16 0,0-8-3 0,1-2-1 15,3 3-86-15,3-6-17 0,4-7-3 0,0 7-1 0</inkml:trace>
  <inkml:trace contextRef="#ctx0" brushRef="#br4" timeOffset="99413.77">16401 7571 403 0,'0'0'17'0,"0"0"5"0,0 0-22 0,0 0 0 0,3-10 0 0,-3 4 0 0,7 3 237 0,-3-3 43 15,3-4 9-15,0 10 2 0,0-9-155 0,-7 9-32 16,11 0-5-16,-1 0-2 0,1 9-27 0,-1-9-6 16,1 10 0-16,-4-4-1 0,7-3-9 0,-3 7-2 15,-1-4 0-15,4 10 0 0,-3-4-28 0,3-2-5 16,0-1-2-16,0 7 0 0,-3-1-9 0,6-2-8 16,-2-4 12-16,-1 7-12 0,3 0 17 0,1 2-3 15,7-5-1-15,-4 3 0 0,0 2 20 0,4 1 4 16,-1-3 1-16,1 3 0 0,-7 0-30 0,3-1-8 15,4 4 0-15,-4-9 0 0,-4 3 9 0,5 2 1 16,-8-2 0-16,7-3 0 0,-4 2-10 0,1-5-17 16,3-1 4-16,-3 0 1 15,0 1-69-15,-1-4-14 0,8-3-2 16,-4-3-577-16,0 0-115 0</inkml:trace>
  <inkml:trace contextRef="#ctx0" brushRef="#br4" timeOffset="101840.51">17533 7681 205 0,'0'0'8'0,"0"0"4"0,0 0-12 0,0 0 0 0,0 0 0 0,0 0 0 16</inkml:trace>
  <inkml:trace contextRef="#ctx0" brushRef="#br4" timeOffset="102122.09">17554 7659 288 0,'0'0'12'0,"0"0"4"0,0 0-16 16,0 0 0-16,0 0 0 0,0 0 0 0,0 0 175 0,0 0 32 16,0 0 6-16,0 0 2 0,-3 0-111 0,3 0-23 15,0 0-4-15,-4 0-1 0,1 0-61 0,-4 0-15 16,7 0 0-16,0 0 0 0,0 0-15 0,0 0-3 15,0 0-1-15,0 0 0 0,0 0 19 0,0 0 0 16,0 0 0-16,0 0 0 0,0 0 39 0,0 0 14 16,10 3 3-16,-3-3 1 0,-7 0 21 0,7 9 4 15,4-2 1-15,-4 2 0 0,-4 10-31 0,5-4-7 16,-1-2-1-16,-4 12 0 0,4-6-8 0,-3 6-3 16,-1 3 0-16,-3-3 0 0,0 10-13 0,0-7-4 15,0 6 0-15,0-5 0 0,0-1-8 0,-3-3-8 16,3 3 9-16,0-3-9 0,0 4 0 0,0-11 0 15,0 7 0-15,0-6 0 16,-4 0-28-16,1 3-4 0,3-9-2 0,0 2 0 16,0-5-66-16,0 5-14 0,0-12-2 0,0-3-651 0</inkml:trace>
  <inkml:trace contextRef="#ctx0" brushRef="#br4" timeOffset="102410.85">17336 7982 1980 0,'14'-10'88'0,"-11"10"17"0,4-6-84 0,4 3-21 16,-4-3 0-16,3 2 0 0,5-5 52 0,2 3 5 15,1-4 2-15,-1 10 0 0,5-9-43 0,-1 3-16 16,0 3 11-16,0-4-11 0,-3-2 0 0,3 6-20 16,-7-4 4-16,4-2 0 15,-1 6-32-15,-3-3-7 0,-3 6-1 0,3-10 0 16,-3 4-92-16,-4 6-18 0,3-9-4 0,-3 9-526 0</inkml:trace>
  <inkml:trace contextRef="#ctx0" brushRef="#br4" timeOffset="102809.7">17900 7963 1850 0,'0'0'40'0,"0"0"9"0,0 0 2 0,0 0 1 0,0 0-41 0,7-6-11 0,0 6 0 0,-3-4 0 15,6-2 15-15,-3 3 1 0,-3-3 0 0,3-4 0 16,3 7-16-16,-3-3 8 0,1 6-8 0,-5-9 0 15,8 2 0-15,-4 4 8 0,0-3-8 0,0 3 0 16,0-4 25-16,0-2 3 0,-4 6 0 0,4-3 0 16,-3-4-16-16,0 4-2 0,3-3-1 0,-4 5 0 15,4-2 3-15,-7-3 0 0,0 6 0 0,0-4 0 16,4-2-4-16,-4 9 0 0,-4-6 0 0,4 6 0 16,-3-3-8-16,-4-4 0 0,-4 14 0 0,0-4 8 15,1 3-8-15,-1 0 0 0,1 4 0 0,-1-1 0 0,1 4 0 16,2-4 0-16,-2 7-9 0,6-1 9 15,-3-2 0-15,4 3 8 0,-4 2-8 0,3-2 12 0,1 3-4 0,3-7 0 16,-7 10-8-16,7-9 12 0,-4 3-12 16,4-1 0-16,-3-2 8 0,3 2-8 0,0-2 0 0,0 3 0 15,0-7 0-15,3 1 0 0,1 5 0 0,3-5 0 16,0-7 0-16,-4 3-10 0,-3-6-6 0,7 9-2 16,7-2 0-16,1-4 0 15,-1-3-89-15,3 0-17 0,4 0-4 0,1-10-1 16,-1 10-63-16,0-9-12 0</inkml:trace>
  <inkml:trace contextRef="#ctx0" brushRef="#br4" timeOffset="103291.85">18411 7778 691 0,'0'0'61'0,"-3"0"-49"0,-4-3-12 0,0 3 0 16,-4-7 219-16,4 7 41 0,0 0 8 0,0 0 1 15,-3 0-188-15,2 0-37 0,-2 7-8 0,-1-4-2 16,1-3-18-16,-1 6-4 0,1-3-1 0,-1 4 0 16,-3 2-11-16,3 0-11 0,-3 1 3 0,4-1 0 15,-1-3 8-15,0-2 0 0,1 11 0 0,-1-12 0 16,4 10 16-16,0-10 6 0,4 3 1 0,3-6 0 16,-4 3-3-16,4-3 0 0,0 0 0 0,0 0 0 15,0 0 1-15,7 0 0 0,0-3 0 0,7-3 0 0,-3 3-21 0,3-3 0 16,-3 6 0-16,3 0 0 0,0-7-12 0,3 4-8 15,-2 3 0-15,-1 0-1 0,3 0 21 16,-3 0 0-16,4 3 0 0,0 4 0 0,-4-1-9 16,3-3 9-16,-2 6 0 0,-1-2 0 0,0-4 0 15,-4 6-8-15,4-2 8 0,-6 2 0 0,2 0 0 0,-3 1 0 16,0 5 0-16,0-2 0 0,-3-4 0 0,3 7 8 16,0-7-8-16,-4 1 12 0,1-1 7 15,-1-2 1-15,-3 2 0 0,0 0 0 0,0 1 8 0,0-10 1 16,-3 6 1-16,-4-3 0 0,3 7-8 0,-3-4-2 15,0-3 0-15,-3-3 0 0,-1 6-8 0,1-3-3 16,-5 4 0-16,1-1 0 0,0-3-9 0,0-3 0 0,0 6-10 16,-4-2 10-1,4 5-52-15,-3-3-5 0,2-3-1 0,-2 4 0 16,3-7-113-16,3 3-22 0,1 3-5 16,2-6-281-16,1 0-56 0</inkml:trace>
  <inkml:trace contextRef="#ctx0" brushRef="#br4" timeOffset="103734.23">18764 7533 1612 0,'0'0'144'0,"0"10"-116"0,-7-1-28 0,7 0 0 15,0 4 128-15,7 3 20 0,-3-1 4 0,-1 4 1 16,4 0-119-16,0 6-24 0,0-6-10 0,1 9 8 16,-5-3-8-16,4 3 0 0,0 1 0 0,0 2 0 15,-3-3 0-15,-1 0 0 0,4-2 0 0,-3 2-11 31,-1 0-18-31,1 3-4 0,-1-9-1 0,1 3 0 16,0-6-116-16,-1 0-23 0,-3-3-5 0,4-1-1 0</inkml:trace>
  <inkml:trace contextRef="#ctx0" brushRef="#br4" timeOffset="103956.65">18464 7856 1209 0,'15'-6'108'0,"-8"-3"-87"0,3 5-21 0,8-5 0 0,6 0 156 0,5-7 26 16,2 7 6-16,5 2 0 0,-1-2-107 0,4-1-21 16,0-2-5-16,3-4-1 0,-3 10-27 0,0 3-6 15,3-3-1-15,-7-4 0 0,-3 10-20 0,0-9 0 16,-4-1-10-16,0 10-626 15,-10-9-126-15</inkml:trace>
  <inkml:trace contextRef="#ctx0" brushRef="#br4" timeOffset="104731.11">16256 7348 1558 0,'0'0'69'0,"-7"0"15"0,0 10-68 0,0-10-16 0,0 0 0 0,7 0 0 16,0 0 91-16,0 0 14 0,0 0 3 0,0 0 1 15,0 0-57-15,14 0-12 0,-4-3-3 0,5-4 0 16,2 1-26-16,4-3-11 0,1-1 8 0,6 1-8 15,4-1 8-15,-1 1-8 0,1-7 0 0,0 7 8 16,0-4-8-16,-4 4 0 0,4-7 0 0,-4 1 8 16,0 5-8-16,0-2 0 0,0 2 0 0,1 1 0 15,2-7 33-15,-2 10 2 0,-5-4 0 0,1 1 0 16,3 0-26-16,-3-1-9 0,0 1 0 0,-1 3 9 16,-6-4 2-16,3 10 0 0,-3-3 0 0,-1-3 0 15,-6 3-11-15,0-4 8 0,-1 7-8 0,-10 0 8 16,0 0-8-16,0 0 0 0,0 0 9 0,0 0-9 15,0 0 20-15,0 0 0 0,-3-3 0 0,-1-3 0 0,1 6 4 0,-8-3 0 16,0-4 0-16,1 1 0 0,-4 3-8 16,-4 3-2-16,4-6 0 0,-4 6 0 0,1-3-5 15,-1-4-1-15,0 7 0 0,1 0 0 0,-8-3-8 0,4-3 0 16,0 6 0-16,3-9 0 0,0 9 8 0,1-10 10 16,-4 10 2-16,7-9 0 0,-1 9 9 0,-2-7 3 15,3-2 0-15,0 6 0 0,-1-3-9 0,1-4-2 16,4 7 0-16,-4-3 0 0,3-4-13 0,0 4-8 15,1 3 8-15,-1-3-8 0,4 6 0 0,-3-3 0 16,3-4 0-16,7 7-12 16,0 0-148-16,0 0-29 0</inkml:trace>
  <inkml:trace contextRef="#ctx0" brushRef="#br4" timeOffset="109927.09">21428 8465 1465 0,'0'0'32'0,"0"0"6"0,0 0 2 0,0 0 2 0,0 0-34 0,0 0-8 0,0 0 0 0,0 0 0 16,0 0 60-16,0 0 11 0,0 0 1 0,0 0 1 16,0 0-22-16,0 0-5 0,0 0-1 0,0 0 0 0,0 0-9 0,0 0-3 15,0 0 0-15,0 0 0 16,0 0-9-16,0 0-3 0,0 0 0 0,0 0 0 15,0 0-3-15,0 0-1 0,0 0 0 0,3 9 0 0,-3 0-1 0,4 1 0 16,-4 5 0-16,3-5 0 0,1 9-2 0,-1-4-1 16,1 4 0-16,3-3 0 0,-4-4 0 15,1 10 0-15,3-3 0 0,-3-6 0 0,3 6 6 16,0 3 1-16,-4-4 0 0,1-5 0 0,6 9-5 0,-6-10-1 16,-4 7 0-16,3-3 0 0,1 0-4 0,-1-4-1 15,1-3 0-15,0 7 0 0,-4-6 5 0,3-1 1 16,1 0 0-16,-4 1 0 0,0-10-2 0,0 9 0 15,3-9 0-15,-3 0 0 0,0 0-1 0,0 0-1 16,0 0 0-16,0 0 0 0,0 0-11 0,0 0 12 16,0 0-12-16,0 0 12 0,0 0-12 0,0 0 10 15,0 0-10-15,0 0 10 0,0 0-10 0,0 0 10 16,0 0-10-16,0 0 10 0,0 0-10 0,0 0 0 0,0 0 0 0,0 0 0 16,0 0 0-16,0 0 0 0,0 0 0 0,0 0 0 15,0 0 0-15,0 0 0 0,0 0 0 0,0 0 0 16,0 0 0-16,0 0 8 0,0 0-8 0,0 0 8 15,0 0 0-15,0 0 0 0,0 0 0 0,0 0 0 16,0 0-8-16,0 0 0 0,0 0 0 0,0 0 8 16,0 0-8-16,0 0 0 0,0 0 0 0,0 0 8 15,0 0-8-15,0 0 0 0,0 0 0 0,0 0 0 16,0 0 0-16,0 0 0 0,0 0 0 0,0 0 0 16,0 0 0-16,0 0 0 0,-7 0 0 0,7 0 0 15,0 0 0-15,0 0 0 0,0 0 0 0,0 0 0 16,0 0 0-16,0 0 0 0,0 0 0 0,0 0 0 15,0 0 0-15,0 0 0 0,0 0 0 0,0 0 0 0,-7 0 0 16,7 0 0-16,0 0 0 0,0 0 0 0,0 0 0 16,0 0 0-16,-4 6 0 0,4-6 0 0,0 0-8 15,0 0 8-15,-3 4 0 0,3-4 0 0,0 0 0 16,-4 12 0-16,1-9 0 0,-1 7 0 0,1-4 0 16,3-6 0-16,0 9 0 0,-4-5 0 0,1 2 0 0,3-6 0 15,-4 9 0-15,1-3 0 0,-1 4 0 0,4-7 0 16,0-3 0-16,0 0 0 0,0 0 0 0,0 0 0 15,-3 9 0-15,3-9 0 0,0 0 0 0,0 0 0 16,0 0 0-16,0 0 0 0,0 0 0 0,0 0 0 16,0 0 0-16,0 0 0 0,-4-9 0 0,4 6 0 15,0-7 0-15,0-2 0 0,0 3 0 0,4-4 0 16,-1-3 0-16,4-3 8 0,0 4-8 0,0-4 0 0,0 0 0 16,4 3 0-16,0-5 0 0,-1-5 0 15,-3 8 0-15,7-7 0 0,0-1 0 0,-3 8 0 0,0-11 0 0,-1 4 0 16,4 3 0-16,-3 0 0 0,-1 0 0 0,-2-3 0 15,-1 0 0-15,3 6 0 0,4 1 0 0,-3 2 8 16,-11 3-8-16,7-2 0 0,3 5 0 0,-2-5 0 31,-5 12-29-31,4-7-2 0,0 4 0 0,4 3 0 0,-1-4 7 0,-10 7 2 0,0 0 0 16,0 0 0-16,14 0-16 0,-3 0-3 16,-11 0-1-16,0 0 0 0,7 10-79 0,4-10-16 0,-11 0-3 0,0 0-771 15</inkml:trace>
  <inkml:trace contextRef="#ctx0" brushRef="#br4" timeOffset="110519.01">21481 8900 954 0,'0'0'42'0,"0"0"9"0,0 0-41 16,0 0-10-16,0 0 0 0,0 0 0 0,0 0 31 0,0 0 4 15,0 0 1-15,0 0 0 0,0 0-17 0,0 0-3 16,0 10-1-16,0-1 0 0,0 7 17 0,0-3 4 16,0-4 1-16,3 7 0 0,1-1 31 0,-1 4 7 15,-3 0 1-15,0 0 0 0,4 0 2 0,-4 2 1 16,0 1 0-16,3-3 0 0,-3 6-39 0,0-6-7 15,0 0-1-15,0 3-1 0,0-3-20 0,0 0-11 16,4-1 12-16,-4-2-12 0,0-3 0 0,0 9 0 16,0-10 0-16,3 4-12 15,-3-4-50-15,0 4-10 0,0-7-1 0,0 7-715 16</inkml:trace>
  <inkml:trace contextRef="#ctx0" brushRef="#br4" timeOffset="111490.24">21435 8223 518 0,'0'0'46'0,"0"0"-37"0,0 0-9 0,0 0 0 15,0 0 96-15,0 0 16 0,0 0 4 0,0 0 1 16,0 0-65-16,0 0-12 0,0 0-4 0,0 0 0 16,0 0-8-16,0 0-3 0,0 0 0 0,0 0 0 15,0 0-13-15,0 0-2 0,0 0-1 0,0 0 0 16,3-3 23-16,-3 3 4 0,0 0 0 0,4-6 1 15,-4 6 11-15,3-7 3 0,-3 7 0 0,0 0 0 16,4-3-11-16,-4 3-1 0,7-6-1 0,-7 6 0 16,7-3-10-16,-7 3-1 0,4-6-1 0,-1 6 0 15,4-3 13-15,-7 3 2 0,7-7 1 0,-3 4 0 0,3-3 2 16,3-4 1-16,-3 1 0 0,0 0 0 0,-3-1-5 0,3-5 0 16,4 5-1-16,-8-9 0 0,4 13-22 0,-3-7-4 15,3-2-1-15,0-4 0 0,3 10-12 16,-6-7 8-16,3 6-8 0,0-8 0 0,0 8 12 0,0-5-3 15,-3 5-1-15,3 1 0 0,-4-1-8 16,4-5-14-16,-7 5 3 0,4-2 1 0,-1 2 10 0,4-5 14 16,1 5-3-16,-5 1-1 0,-6-1-10 0,6 4 0 15,4 3-12-15,-3-3 12 0,-4 6 0 0,0 0 0 16,0 0 0-16,0 0 0 0,0 0 0 0,0 0 0 16,0 0 0-16,0 0 0 0,0 0 0 0,0 0 0 0,0 0 0 0,0 0 0 15,0 0 0-15,0 0 0 0,0 0 0 0,0 0 0 16,0 0 0-16,0 0 0 0,3 9 0 0,-3-9 0 15,-7 6 0-15,7-2 0 0,7 5 0 0,-3 0 0 16,-4-2 10-16,3 2 0 0,1 0 0 16,3 1 0-16,0-4 7 0,-4-3 2 0,4 7 0 0,-3 2 0 15,3-2 9-15,-3 2 3 0,-4-2 0 0,0-1 0 16,7 0-23-16,0 7-8 0,-7-7 0 0,0 7 0 16,0-6 12-16,3 5-3 0,1-2-1 15,-4-4 0-15,-7 1-8 0,7 5 0 0,10-5 0 0,-6-1 0 16,-4 1 0-16,0-1 0 0,7 0 0 0,-4-2 0 15,4 2 0-15,-3 0-11 0,-4-9 3 0,7 10 0 16,0-1-68 0,0-2-12-16,-7-7-4 0,0 9-921 0</inkml:trace>
  <inkml:trace contextRef="#ctx0" brushRef="#br4" timeOffset="117523.4">21975 8590 460 0,'0'0'20'0,"0"0"5"0,0 0-25 0,0 0 0 16,0 0 0-16,0 0 0 0,0 0 316 0,0 0 57 15,0 0 12-15,0 0 3 0,-8-3-288 0,8 3-56 16,0 0-12-16,-3 3-3 0,-1 6-21 0,-3 7-8 0,7-6 0 0,-3 8 0 16,3 1 8-16,0-3-8 0,-4 3 0 15,4 6 9-15,4-6 2 0,-1-1 0 16,-3 7 0-16,4 1 0 0,3-5-11 0,-4 5 12 0,-3-1-12 0,4-7 12 15,-4 11-12-15,4-10 0 16,3 2 9-16,-7-2-9 0,-7 0 0 16,7 0 0-16,7-3 0 0,-7 2 0 15,-7-5-100-15,7 3-20 0,-4-1-5 0</inkml:trace>
  <inkml:trace contextRef="#ctx0" brushRef="#br4" timeOffset="117811.47">21728 8866 2084 0,'-15'0'92'0,"15"0"20"0,0 0-90 0,8 0-22 16,-1-3 0-16,3-3 0 0,1-4 49 0,3 4 6 16,0 3 1-16,-3-4 0 0,-4-2-36 0,3 6-8 15,8-3 0-15,-1 3-1 0,-2-4-11 0,-5 7 0 16,1-3 0-16,3-3 0 0,4 6 0 0,-4 0 0 16,-7 0-14-16,3-6 5 15,8 6-97-15,-4-4-19 0,-7 4-4 0,4 0-475 16,3-6-94-16</inkml:trace>
  <inkml:trace contextRef="#ctx0" brushRef="#br4" timeOffset="118299.36">22109 8885 230 0,'-15'6'10'0,"15"-6"2"16,0 0-12-16,0 0 0 0,0 0 0 0,0 0 0 0,-7 3 273 0,7-3 52 15,0 0 11-15,0 0 1 0,0 0-217 0,0 0-43 16,0 0-9-16,0 0-1 0,0 0-15 0,0 0-4 16,0 0 0-16,0 0 0 0,11 0 0 15,-4 0-1-15,-7 0 0 0,7-9 0 0,4 6-28 0,-1-4-6 16,-3-2-1-16,0 0 0 0,4-1-12 0,0 1 0 15,3-1 0-15,-4 1-10 0,-6 0 1 0,6-1 0 16,8-2 0-16,-7 8 0 0,-11-5 9 0,3 3 0 16,4-4 0-16,-3 7-8 0,-1-3-6 0,-3 6-1 15,0 0 0-15,0 0 0 0,0 0 26 0,0 0 5 16,-7 0 0-16,7 0 1 0,0 0-17 0,-7 0 0 16,-7 6 0-16,0-3 0 0,-4 4 0 0,1-4 0 15,6 3 0-15,-3 3 0 0,0 1 10 0,0-1-2 16,0 1 0-16,-1-1 0 0,1 0-8 0,0 7 8 0,4-6-8 15,3 5 8-15,3-2-8 0,-3 2 0 0,0 4 0 0,0-3 0 16,7-3 0-16,0 2 0 0,-4 1 0 16,4-4 0-16,0-2 0 0,4-1 0 0,-1-3 0 15,1 4 0-15,-4-10-10 0,4 9 10 0,6-2 0 16,1-4-9-16,-11-3 9 0,14-3-10 0,0-4 10 0,0-2-10 31,-3 3-141-31,6 2-28 0,1-11-5 0</inkml:trace>
  <inkml:trace contextRef="#ctx0" brushRef="#br4" timeOffset="118832.89">22475 8703 576 0,'0'0'51'0,"0"0"-41"0,11-6-10 0,-7 3 0 0,-4 3 148 0,0 0 27 15,3-7 5-15,4 7 2 0,-7 0-69 0,0 0-13 16,0 0-4-16,0 0 0 0,0 0-5 0,0 0-2 16,-7 0 0-16,7 0 0 0,0 0-33 0,-3 10-8 15,-8-1 0-15,-3 0-1 0,3-2-34 0,1 2-13 16,3-3 11-16,-4-2-11 0,1 5 0 0,-1-3 0 16,4-3 0-16,3 7 0 0,-6-10 0 0,3 9 0 15,7-9 0-15,0 0 0 0,0 0 0 0,0 0 0 16,0 0 0-16,0 0 0 0,7 6 0 0,0 4 12 0,-7-10-3 0,0 0-1 15,3 0-8-15,-3 0 12 16,0 0-12-16,0 0 12 0,0 0-12 0,0 0 0 0,0 0 0 0,0 0 0 16,0 0 0-16,0 9 0 0,11-2 0 0,-11-7 0 15,0 0-16-15,0 0 4 0,11 0 0 0,-4 0 1 16,0 3 11-16,-7-3 0 0,0 0 0 0,7 0 0 16,3 6 0-16,-6-3 0 0,-4-3 0 0,3 9 0 15,1-2 0-15,-4 2 0 0,0-3 0 0,-4-2 0 16,4-4 0-16,0 9 0 0,4 0 0 0,-4 1 0 15,-4-4 0-15,8 3 0 0,3-5 0 16,-4 2 0-16,-3-6 0 0,0 0 0 0,0 0 0 0,4 9 0 16,3 1 0-16,-7-10 0 0,0 0 0 0,0 9 0 15,0-3 0-15,0 4 0 0,-7-7 0 0,3 3 0 16,4-6 0-16,-10 10 0 0,-1 5 0 0,-3-5 0 16,-3-1-26-16,2 0-3 15,1 1-1-15,-3-1 0 0,-8 1-46 0,4 5-8 16,7-5-3-16,-7-1 0 0,-1 1-97 0,5-1-20 15</inkml:trace>
  <inkml:trace contextRef="#ctx0" brushRef="#br4" timeOffset="119221.93">22708 8355 1440 0,'-7'3'128'0,"0"6"-103"0,7-2-25 0,-3 2 0 15,-1 0 98-15,1 1 14 0,3 6 4 0,0-7 0 16,7 0-80-16,-4 7-15 0,-3-3-3 0,4 5-1 16,6-2 2-16,-3 9 0 0,-3-3 0 0,3 0 0 15,0-3-6-15,0 3-1 0,4 3 0 0,-4 0 0 16,-7 0 0-16,3-3-1 0,4 3 0 0,0 0 0 16,-7-3-11-16,0 3 0 0,0 0 0 0,4-6 0 15,3 6 0-15,0-3 0 0,-7-6 0 0,7 3 0 0,7-10 0 16,-3 1-17-16,-8-1 4 0,4-3 1 15,0 4-129 1,4-10-26-16,-11 0-5 0,0 0 0 0</inkml:trace>
  <inkml:trace contextRef="#ctx0" brushRef="#br4" timeOffset="119473.21">22518 8662 2253 0,'0'0'49'0,"0"0"11"0,0 0 1 0,0 0 3 0,7 0-51 0,3 0-13 0,1 0 0 0,0 0 0 16,-4-3 61-16,3-3 10 0,11 6 1 0,-6-3 1 15,2-4-13-15,1-2-4 0,10 0 0 0,-3-1 0 16,6-6-44-16,5 7-12 0,-8-4 0 0,7-2 0 31,8-4-100-31,-1 0-23 0,4-6-4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8:49.4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9447 11434 806 0,'0'0'36'0,"0"0"7"16,0 0-35-16,0 0-8 0,0 0 0 0,0 0 0 0,0 0 180 0,4 0 35 15,3-6 6-15,-3 6 2 0,3-3-168 0,0-3-34 16,-7 2-6-16,7-2-2 0,-4 6 3 0,1-3 1 15,-1-3 0-15,1-1 0 0,-4 7 7 0,0 0 2 16,0-3 0-16,0 3 0 0,0 0 8 0,0 0 2 16,-11-6 0-16,8 3 0 0,3 3-4 0,-7-6 0 15,-7 6 0-15,3 0 0 0,11 0-16 0,0 0-3 16,-11-4-1-16,11 4 0 0,-14 0 1 0,14 0 0 16,-10-6 0-16,10 6 0 0,0 0-13 0,0 0 11 0,0 0-11 15,0 0 10-15,0 0-10 0,0 0 0 0,-11 6 0 0,11-6 0 16,0 0 0-16,0 0 0 15,-7 4 0-15,7-4 0 0,-7 6 0 0,7-6 0 0,-7 3 0 16,0 6 0-16,7-9 23 0,-4 13 2 0,4-13 1 0,-7 9 0 16,7 4-26-16,0-4 0 0,-3-2 0 0,3 2 0 15,0 0 0-15,3 1 0 0,4-4 0 0,-3-3 8 16,6 7-8-16,-3-10 0 0,1 9 0 0,6-3 0 16,-14-6 0-16,10 3 0 0,1 4 0 0,-1-7 0 15,1 9 0-15,-4-9 0 0,4 10 0 0,-4-10 0 16,0 9 0-16,0-3 0 0,-4-3 0 0,-3-3 0 15,7 7 0-15,-7-7 0 0,4 9 0 0,-1 0 0 16,-3-9 0-16,0 0 0 0,0 0 0 0,0 0 0 16,0 0 11-16,0 0 0 0,0 0 0 0,0 0 0 15,0 0 8-15,0 0 1 0,4-9 1 0,-1 0 0 0,1 2-5 16,0-2-2-16,-4 0 0 0,7-1 0 0,-7 1 9 16,0-7 1-16,0 7 1 0,0-1 0 0,0 1-15 15,0-1-10-15,-7 1 12 0,7 0-12 0,-4 2 9 0,0-2-9 16,1 6 0-16,-1-3 9 0,1 2-9 15,-1-2 10-15,-3 3-10 0,7 3 10 0,0 0-2 0,-3-6-8 16,-4-1 12-16,7 7-4 0,0 0-8 0,0 0 0 16,0 0 0-16,0 0 0 0,0 0 0 0,0 0 0 15,0 0 0-15,0 0 0 0,0 0 0 0,0 0 0 16,0 0 0-16,-4 7 0 0,1 2 0 0,-1 1 10 16,1-4-10-16,3 3 10 0,-7 1-10 0,3-1 0 15,1 7 9-15,-1-7-9 0,-3 4 0 0,3-4 0 16,4 7 0-16,-3-1 8 0,-1-2-8 0,1-4 0 0,3 1 0 15,0 5 0-15,0-8 0 0,0 2 8 0,0-9-8 16,0 3 8-16,0-3-8 0,0 0 0 16,0 0-11-16,0 0 11 0,7 10 0 0,-7-10 0 0,0 0-8 0,7-3 8 15,0-4 0-15,0 4 0 0,4-3 0 16,-8-4 0-16,4 7 0 0,-3-9 0 0,-1 2 8 16,1 7-8-16,-4-6 8 0,3 3-8 0,-3-4 9 15,0 1-9-15,0-1 12 0,0 4-4 0,0-3-8 0,4 6 12 16,-4-7-12-16,3 1 9 0,1-1-9 0,-4-2 8 15,3 2-8-15,1 1 0 0,-1 0 0 0,5-1 0 16,-8 1 0-16,7 2 0 0,-7-2 0 0,3 6 0 16,-3 3 0-16,0 0 0 0,0 0 0 0,0 0 0 15,0 0 10-15,0 0 0 0,-3 0 0 0,-8 3 0 16,11-3-10-16,-7 0 12 0,-4 6-12 0,1 4 12 16,-1-1-12-16,1 1 10 0,-1-1-10 0,4 0 10 15,-4-2-10-15,1 2 12 0,3 0-12 0,0-2 12 0,0 2-12 16,7-6 0-16,-7 7 9 0,7-10-9 0,0 9 0 0,0-3 0 15,0-6 0-15,7 10 0 0,3-4-12 16,-3-3 4-16,4 7 0 0,-1-4 0 0,1-3 8 0,0-3-8 16,-1 0 8-16,1 6-8 0,-1-6 8 15,1 0-12-15,-4 0 12 0,-7 0-12 0,0 0 12 0,0 0 0 16,11 0 0-16,-11 0 0 0,0 0 18 0,0 0-1 0,0 0 0 16,0 0 0-16,0 0 1 0,0 0 0 0,0-9 0 15,0 3 0-15,-7-4-4 0,7 1-1 0,-4-1 0 16,0 4 0-16,4-3-13 0,-3-1 8 0,3 1-8 15,-4-1 0-15,1-5 8 0,3 5-8 0,-4 1 0 0,4 0 0 16,-3 5 0-16,-1-2 0 0,1-3 0 0,-4 9 0 16,3-10 8-16,-3 10-8 0,4 0 0 0,-4 0 0 15,0 3 0-15,-1 4 8 0,1-7-8 0,4 6 0 16,-4-3 0-16,7-3 0 0,-7 10 8 0,3-4-8 16,1-3 0-16,3-3 0 0,-7 9 0 0,7-2 0 15,0-7 0-15,0 9 8 0,0 0-8 0,0-2 0 16,0-4 0-16,0-3 0 0,3 9 0 0,-3 1 0 15,0-1 0-15,4-3 0 0,-4-6 0 0,3 10 0 16,-3-10 0-16,0 0 0 0,4 6 0 0,-4-6 0 16,0 0 0-16,7 3 0 0,-7-3 0 0,10 0 0 0,-3-3 0 15,1-3 0-15,-8 6 0 0,7-7 0 16,0 4 0-16,-7-3 0 0,3-3 0 0,1-1 0 16,-4 7 12-16,0-3-4 0,0-4-8 0,0 1 12 0,0 3-12 15,0 3 0-15,-4-4 0 0,1 4 0 0,3-3 0 16,0 3 11-16,-7-3-2 0,7 6 0 0,0 0-9 15,0 0 10-15,0 0-10 0,0 0 10 0,0 0-10 0,0 0 0 16,-4-4 0-16,4 4 0 0,0 0 0 0,0 0 0 16,0 0 0-16,0 0 0 0,0 0 0 0,0 0-11 15,-3 4 11-15,-1 5-8 0,0 7 8 0,1-7 0 16,-1 7-9-16,4-4 9 0,-3-2 0 0,-1-1 0 16,1 7 0-16,3-7 0 0,0 7 0 0,3-7 0 15,1 1 0-15,-1-1 0 0,1 0-8 0,-4-9 8 0,7 7 0 0,4-4 0 16,-4 3 0-16,3-3 0 0,-3-6 0 15,4 3 0-15,-8-6 0 0,4 6 0 0,4-3 0 0,0-4 0 16,-8-2 0-16,4 3 0 0,-3 3 0 0,-1-7 0 16,1 1 0-16,-1 3 0 0,-3-4 0 0,0 10 0 15,0-9 0-15,0 2 0 0,-3-2 9 0,3 6-9 16,-4-6 0-16,-3 2 9 0,4-2-9 0,-4 6 0 16,7-4 9-16,-11-2-9 0,7 3 0 0,-3 3 9 15,0-4-9-15,0 4 8 0,4-3-8 0,3 6 8 16,0 0-8-16,0 0 0 0,-4-3 9 0,4 3-9 15,0 0 0-15,0 0 0 0,0 0 0 0,0 0 0 16,0 0 0-16,0 0 0 0,-3 9 0 0,-1-6-8 16,1 13 8-16,3-7 0 0,-4 1 0 0,1 6 0 15,3-4 0-15,0-3 0 0,0 7 0 0,-7 0 0 0,7-4 0 0,0-5 0 16,0 8 0-16,0-5 0 0,0-1 0 0,0-9 0 16,0 0 0-16,0 0 0 0,0 0 0 0,0 0 0 15,0 0 0-15,0 0 0 0,7-6 0 0,0 3 0 16,3-7 0-16,-6 4 0 0,3-3 0 0,-4-1 0 15,1 1 0-15,-1-7 8 0,1 7-8 0,-4-1 0 16,3 4 0-16,-3-3 0 0,0 6 0 0,0-4 8 16,0-2-8-16,-3-1 0 0,3 10 0 0,-7-9 8 15,3 9-8-15,1-6 0 0,-4 3 10 0,3 3-2 16,-6 0-8-16,3 0 12 0,7 0-4 0,-7 0-8 16,-4 3 11-16,4 3-11 0,0-6 8 0,7 0-8 15,-7 9 0-15,3-2 0 0,1-4 0 0,3-3 0 16,0 0 0-16,0 0 0 0,-4 9 0 0,4 1 0 15,0-10 0-15,0 0 0 0,0 0 0 0,0 0 0 0,0 0 0 0,0 9 0 16,0-9 0-16,0 0 0 0,0 0 0 0,0 0 0 31,4 6-44-31,-4-6-5 0,0 0-2 0,7 0-837 0,0 0-167 0</inkml:trace>
  <inkml:trace contextRef="#ctx0" brushRef="#br0" timeOffset="4210.8">26257 11453 806 0,'0'0'36'0,"0"0"7"0,0 0-35 0,0 0-8 0,0 0 0 0,0 0 0 0,-3 0 88 0,3 0 15 15,0 0 3-15,3-6 1 0,-3 3-47 0,0 3-10 16,0 0-2-16,0 0 0 0,0-7-25 0,4 4-6 16,-4-3-1-16,0 6 0 0,0 0 28 15,0-3 4-15,3-3 2 0,-3 6 0 16,0-4 2-16,0 4 1 0,4-6 0 0,-4 6 0 0,0 0-14 16,3-9-3-16,-3 9-1 0,0 0 0 0,0 0-5 15,0 0-1-15,0 0 0 0,0 0 0 0,0 0 3 0,0 0 0 16,-3 0 0-16,3 0 0 0,-4-7 7 0,4 7 1 15,-7 0 1-15,0 7 0 0,4-7-17 0,-4 0-4 16,0 6-1-16,0-3 0 0,3-3-11 0,-3 6-8 16,0-2 12-16,0-4-12 0,7 0 0 0,-4 9 0 15,4-9 0-15,-7 6 0 0,0 4 0 0,4-7 0 16,3-3 0-16,-4 6 0 0,1 3 0 0,-1 1 0 16,4-1 0-16,0 1 0 0,0-1 0 0,0-3 0 0,0 4 0 0,0-1 0 15,0-9 0-15,0 10 0 0,0-10 0 0,7 9 0 16,-7-9 0-16,0 0 10 0,7 6-10 0,0-3 12 15,-7-3 10-15,11 0 2 0,-1 0 1 0,1 0 0 16,-4 0-25-16,4-3 0 0,3-3-12 0,-4 3 12 16,1-3 0-16,-1-4 0 0,1 1 0 0,0 2 0 15,-1-2 12-15,1 0-2 0,-1-1-1 0,-3 1 0 16,1-1-1-16,-1 1 0 0,0 0 0 0,-4-7 0 16,1 7 9-16,3-1 2 0,-7-9 0 0,3 13 0 15,-3-7 11-15,0 4 2 0,4-7 1 0,-4 7 0 16,0 0-33-16,-4-1 0 0,4 1 0 0,-3-1-9 15,-1 4 9-15,1-3 0 0,-1 2 10 0,-3 4-10 16,0 3 12-16,0-6-3 0,0 6-1 0,0 0 0 16,0 0-8-16,0 6 0 0,-4-6 0 0,1 3 8 15,-1 4-8-15,0-1 0 0,1-3 0 0,-1 6 0 0,-3 1 8 16,4-1-8-16,-1 1 0 0,-3 5 8 0,3-5-8 0,1 9 0 16,-1-10 0-16,1 7 0 0,6 3 0 0,-3-1 10 15,3-2-10-15,1 3 10 0,3-3-10 0,-4-4-12 16,4 4 2-16,4-1 1 0,-1-2 9 0,1-4 0 15,3 7 0-15,0-10 0 0,0-3 0 0,4 7 0 16,-1-10 0-16,4 6 0 0,-3-6 0 0,0 0 0 16,3-6 0-16,0 3 0 0,0-4 0 0,0-2 0 15,4 0 0-15,-4 2 0 0,-4-2 0 0,4-4 0 0,1-2 0 16,-5 5 0-16,1-5 0 0,-1 5 0 0,1-2 8 16,-4-4-8-16,-4 7 8 0,1-1-8 0,3 1 8 15,-3-7-8-15,-4 13 8 0,0-10-8 0,0 4 8 16,0 6-8-16,-7-7 8 0,7 4-8 15,-4-3 10-15,-3 6-10 0,0-4 14 0,0 4-3 0,0-3-1 16,0 6 0-16,-4 0-10 0,4-6 12 0,-3 6-12 16,2 0 12-16,-2 6-12 0,3-6 0 0,-4 9 0 0,4-9 0 15,-3 10 0-15,3-1 0 0,-1 1 0 16,1-1 0-16,0-3 0 0,4 4 0 0,-1-1 0 0,1 1 0 16,-1 5-8-16,4-5 8 0,0-1 0 0,0-3 0 15,4 4-12-15,-4-1 1 0,3-6 1 0,4 7 0 16,-3-4 10-16,6-3 8 0,-6 3-8 0,3 4 11 15,4-10-11-15,-4 6 0 0,3-3 0 0,-3-3 0 16,4-3 0-16,-4 3 0 0,4-6 0 0,-1 6 0 0,-3-7 0 16,0 4 0-16,4-3 0 0,-4-3 0 0,0-1 0 0,-4 1 0 15,5 6 9-15,-5-7-9 0,1-2 0 0,-1 2 8 16,-3 7-8-16,0-6 0 0,0 3 8 16,0-4-8-16,-3 7 8 0,-4-3-8 0,3-4 9 15,-3 10-9-15,0-6 12 0,-4 6-12 0,1 0 11 0,-1 0-11 16,1 0 10-16,-5 6-10 0,5-3 0 0,-4 10 8 15,3-10-8-15,-3 7 0 0,0-1 0 16,3 0 0-16,-3 7 0 0,4-7 0 0,3 7 0 0,-4-3 0 16,4-4 0-16,3 0 0 0,1 7 0 0,-1-6 14 15,4 5-4-15,0-5-1 0,4-1-9 0,-1 0 0 16,-3-9 0-16,11 10 0 0,-11-10-14 0,11 6-5 16,3-3-1-16,3-3 0 0,-3-3 20 0,1-3 0 15,2-4-8-15,-3 1 8 0,0 0 0 0,1-1 0 0,-1-5 0 0,0 2 0 16,0-3 15-16,-7 1 3 0,4 2 1 0,-1-3 0 15,-3 7-19-15,0 0-14 0,-3-1 2 0,-4 1 1 16,3-1 11-16,-6 1 0 0,-1 3 0 0,1-4 0 16,-1 10 0-16,-3-6 8 0,-3 6-8 0,-1 0 0 15,-3 6 0-15,3-3 0 0,-3 4 0 0,4 2-8 16,-5-3 8-16,1 4 0 0,0-1-9 0,0 1 9 16,4-1 0-16,-1 0-11 0,-3 1 11 15,7-1-8-15,0 1-4 0,3-1 0 0,-3-3 0 0,4 4 0 16,3-1 20-16,0-9 3 0,0 6 1 0,0-6 0 15,0 0-12-15,7 4-12 0,0 2 2 0,-7-6 1 16,10 3 9-16,-3-3 0 0,4-3 0 0,-4-3 0 16,0 2 0-16,0-2 0 0,4-3 0 0,-4 2 0 15,0-2 0-15,0 6 9 0,-4-6-1 0,4 2-8 0,-3-2 0 16,0-1 0-16,-1 7 0 0,-3-9 0 0,0 9 0 16,0-4 0-16,0-2 0 0,0 9 0 0,-7-3 0 0,7-3-12 15,-7 6 3-15,0-4 1 0,3-2 8 0,-3 6 0 16,0 0 0-16,0 0 0 0,0 0 8 0,0 0 3 15,0 0 1-15,7 0 0 0,-7 0-12 0,0 10-17 16,0-10 4-16,0 9 1 0,0-3 12 0,0 4 0 16,0-1 0-16,-4 0 0 0,4 1 0 0,-4-4 0 15,4 4 0-15,0-1 0 0,0 0 0 0,4-6 0 16,3 4 0-16,-4 2 0 0,1-3 0 0,3-6 0 16,0 0 0-16,0 0-9 0,0 0 9 0,0 0 0 15,0 0 0-15,10 4 0 0,1 2 0 0,3-6-8 16,-3 0 0-16,-1 0 0 15,4-6-64-15,0 2-13 0,4-2-3 0,-4-3-690 0,4 2-138 16</inkml:trace>
  <inkml:trace contextRef="#ctx0" brushRef="#br0" timeOffset="6069.98">9543 11434 115 0,'0'0'10'0,"0"0"-10"15,0 0 0-15,7-6 0 0,-7 6 168 0,0 0 31 16,0 0 6-16,0 0 2 0,0 0-118 0,0 0-23 16,0 0-5-16,-7 0-1 0,3 0-22 0,1 9-5 15,-12-2-1-15,5 2 0 0,-1-3-18 0,-3-3-4 16,4 7-1-16,-1-4 0 0,-3-6 1 0,3 3 0 16,1-3 0-16,3 7 0 0,0-7 23 0,0-7 5 15,3 7 1-15,1-3 0 0,3 3-9 0,0 0-2 16,-4-6 0-16,4 6 0 0,0 0 20 0,0-3 4 15,0-4 1-15,0 7 0 0,0 0 9 0,0 0 2 0,0 0 0 0,0 0 0 16,0 0-22-16,0 0-4 0,-4 10-1 0,1-1 0 16,-4 1-25-16,0-1-4 0,7 7-8 15,-4-1 11-15,-3-2-11 0,4 3 0 0,-4-7 0 0,7 10 0 16,0-10-8-16,-7 1 8 16,3-1 0-16,4 0 0 0,4-2 0 0,-4-7 0 0,0 0 0 15,7 9 0-15,0-3 0 0,0-2-9 0,-7-4 9 0,7 0 0 16,3 0-13-16,-3 0 4 0,1 0 1 0,-8 0 0 15,0 0 8-15,14 0 0 0,-14 0 0 0,3-4 0 16,-3 4 0-16,0 0 14 0,0 0-2 0,0 0 0 16,7-6 26-16,-7 6 5 0,0 0 1 0,7-9 0 15,-3-1-4-15,3-5 0 0,-7 5 0 0,3-2 0 16,-3-4-23-16,4 0-5 0,-1 4 0 0,-3-4-1 0,0 0-11 16,0 4 0-16,4-4 0 0,-4 7 0 0,-4-4 0 0,4 7 0 15,-3-3 0-15,3 2 0 0,0 7 0 16,0 0 0-16,0 0 0 0,0 0 0 0,0 0 0 15,0 0 0-15,0 0 0 0,0 0 0 0,0 0-10 0,-4 10 10 16,1-4 0-16,-4 3-9 0,3 1 9 16,1 6 0-16,-1-13 0 0,1 12 0 0,-4-5 8 0,0 5-8 15,0-2 10-15,3-4-10 0,-3 1 12 16,3 5-4-16,1-5-8 0,3-1 12 0,0-9-12 0,0 7 0 16,0 2 0-16,0-9 0 0,3 3 0 0,4 3-10 15,1 4 10-15,-1-1-8 0,0-9 8 0,0 0-10 16,-7 0 10-16,10 0-10 0,-3 0 10 0,0 0 0 15,4-3-9-15,-7-3 9 0,-4 6 0 0,0 0 0 0,0 0 0 0,0 0 0 16,7-7 12-16,-7 7-2 0,7-3-1 0,-4-3 0 16,1-3 3-16,-4 9 0 0,3-3 0 0,1-7 0 15,-1 4-3-15,-3-4 0 0,0 1 0 0,4 0 0 16,-4 2-9-16,7-2 0 0,-7 0 9 0,0-1-9 16,0 1 0-16,0-1 8 0,-4 4-8 0,1-3 0 15,-1 6 11-15,1-7-3 0,-4 4 0 0,0 3 0 16,0-4 8-16,0 7 2 0,-1 0 0 0,1 7 0 15,-3-4-4-15,3 3-1 0,0 4 0 0,0-1 0 16,0 0-13-16,0 7 0 0,3-3 0 0,-3 2 0 16,7-5 0-16,0 5 0 0,0-2 0 0,0-4 0 15,7 1-10-15,-3 5 10 0,-1-5-8 0,8-1 8 16,-11 7-11-16,7-7 11 0,3 1-13 0,1-7 5 16,-4 9 8-16,4-9-12 0,3 4 12 0,-7-7-12 15,3 0 12-15,1-7 0 0,-4 4 0 0,3-3 0 16,5-3 0-16,-12 2 8 0,4-5-8 0,0 6 11 15,0-4-11-15,0 1 12 0,-3-1-12 0,-1 4 12 0,1-3-12 16,-4 6 8-16,3-7-8 0,-3 4 8 0,-3-4-8 0,3 7 8 16,0-3-8-16,-4-3 8 0,-3 2-8 0,4 4 0 15,-4-3 9-15,3 3-9 0,-6-3 9 0,3 2-9 16,-8 4 12-16,5-6-12 0,-4 6 8 0,3 0-8 16,1 0 0-16,-4 0 0 0,3 6 8 0,4-2-8 15,-4-4 12-15,4 0-12 16,0 0-86-16,7 0-24 0,0 0-5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1:31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26091 11362 691 0,'0'0'61'0,"0"0"-49"0,0 0-12 0,0 0 0 15,0 0 213-15,4-6 40 0,3-4 8 0,-7 10 2 16,4 0-170-16,-4 0-33 0,7-9-8 0,-4 3 0 16,-3 3 2-16,4-4 1 0,-4 4 0 0,0 3 0 15,0-6-22-15,0 6-4 0,0 0-1 0,0 0 0 16,-4-3 13-16,4 3 3 0,0 0 0 0,0 0 0 15,0 0-6-15,0 0-1 0,0 0 0 0,0 0 0 16,0 0-13-16,0 0-2 0,0 0-1 0,0 0 0 16,0 0-10-16,0 3-3 0,-3 6 0 0,-1 1 0 15,1-4 8-15,3 10 2 0,-4-7 0 0,-3 0 0 16,3 4-4-16,-3-4-1 0,4 7 0 0,-1 0 0 16,1-4-13-16,-1-2 0 0,4 5 0 0,0 1 0 15,0-3 0-15,0-4 0 16,-3 0 0-16,3 4 0 0,0-13 0 0,0 0-10 0,0 0 0 0,0 0 0 15,3 3 10-15,8 3 16 0,-4-6-4 0,4-6-1 16,-1 3-11-16,1-3 0 0,3-4 0 0,-4-5 8 0,1 5-8 16,0 1-12-16,3-4 2 0,-4-2 1 0,1 5 9 0,-1-5 0 15,1 2 0-15,-4-3 0 0,4 10 0 0,-4-3 0 16,-4-4 0-16,1 7 8 0,-1-4 2 0,-3 1 1 16,0 0 0-16,-3 2 0 0,-1-2 10 0,1 6 3 15,-1-4 0-15,-3 4 0 0,0-3-6 0,0 6-1 16,0 0 0-16,3 0 0 0,-6 0-5 0,3 0 0 15,0 0-1-15,0 9 0 0,-4-9-11 0,4 10 8 16,-4-4-8-16,4 4 8 0,4-1-8 0,-4 0 0 16,0 1 0-16,0-4 8 0,7 3-8 0,-4 1 0 0,-3-1 0 0,4 1 8 15,-1-1-8-15,4-3 0 0,0-6 0 0,0 10 0 16,0-1 0-16,0-9 0 0,4 3 0 0,-4-3 0 16,7 7 0-16,0 2 0 0,3-9 0 0,1 0 0 15,-4 0-9-15,0-6-4 0,4 3-1 0,-1-4 0 16,1 4 14-16,3-3 12 0,-4-3-3 0,1-1 0 15,3 1-9-15,-3-1 0 0,-1 4 0 0,1-3 0 16,-1-1 8-16,1-2-8 0,0-4 0 0,-4 7 8 16,0-1-8-16,0 1 8 0,-4-7-8 0,4 7 8 15,-7-1 1-15,0 1 0 0,0 3 0 0,0-4 0 16,-3 7 4-16,-1-3 1 0,-3-4 0 0,4 1 0 0,-4 9-2 0,-4-6-1 16,0 6 0-16,-3 0 0 15,0 6-11-15,0 0 0 0,0-3 9 0,-4 7-9 0,-3 5 0 16,4-5 0-16,-1-1 0 0,4 10-8 15,0-10 8-15,0 10 0 0,7-9 0 0,-4 5 0 0,0 1 0 16,4-3 0-16,0 2 0 0,4-5 0 16,3 5 0-16,0-5-8 0,-4 2 8 0,8-2-8 0,-1 2 8 0,1 1 0 15,-1-7-9-15,4 4 9 0,0-7 0 16,4 6 0-16,-4-9-9 0,0 0 9 0,4 0 0 16,-1 0-10-16,-3 0 10 0,4 0-8 0,-4 0 8 0,0-9 0 15,4 9 0-15,-4-3 0 0,0-7 0 0,0 4 12 16,0-4-4-16,0 1 0 0,0 3-8 0,-3-4 0 15,-1 1 0-15,-3 0-8 0,4-1 8 0,-4 1 0 16,0-1 0-16,-4 4 8 0,1-3 0 0,3-1 1 0,-4 1 0 16,-3 6 0-16,0-4-9 0,0-2 0 0,-4 9 0 0,4-6-11 15,0 3 11-15,-3-4 0 0,2 7 0 0,-2 0 0 16,3 7 0-16,-4-7 0 0,1 9 0 0,3-3 0 16,0-3-8-16,-4 7 8 0,0-1-8 0,4 1 8 15,0-1 0-15,0-3-10 0,0 4 10 0,0-1 0 16,4 7-8-16,-1-7 8 0,1 1 0 0,-1 5 0 15,4-2-8-15,0-4 8 0,7 1 0 0,-3-1 0 16,-1-3-18-16,4 4 3 0,4-4 1 0,-1-3 0 16,1-3 3-16,0 0 1 0,-1-3 0 0,8-3 0 15,-4-4 10-15,0 4 0 0,0-3 0 0,4-1 0 16,-8 1 0-16,1-1 0 0,-1 1 0 0,-2 0 0 16,-5-1 0-16,4 1 0 0,-3-1 12 0,-1 1-4 15,-6-4-8-15,3 4 12 0,-4 0-4 0,1 5 0 16,-4-5-8-16,-1 3 11 0,1 3-11 0,0-4 12 0,0 4-12 0,-3-3 8 15,-1 6-8-15,4 0 8 0,-4 0-8 0,4 0 0 16,-3 0 0-16,-1 9-11 0,8-9 11 0,-4 7 0 16,0-4 0-16,0 6 0 0,0-3 0 0,3-2 0 15,-3 5-9-15,3-3 9 0,1 4 0 0,-1-1 0 16,4-9 0-16,0 10 0 0,-3-1 0 0,3-9 0 16,0 0 8-16,0 0-8 0,7 6 0 0,-7-6 0 15,0 0 0-15,10 0 0 0,1 0 0 0,0-6 0 16,3-3-9-16,-4 5 9 0,1-5 0 0,3-4-12 15,-3 4 12-15,3 0-10 0,-4-1 10 0,-3 1-13 16,4-1 5-16,-4 1 8 0,-3 3-8 0,-4 6 8 16,3-10 0-16,-3 10 0 0,0 0 9 0,0 0 7 15,-3 0 0-15,-5-3 1 0,1 3-17 0,-3 3 8 0,-1-3-8 16,1 0 0-16,-1 7 14 0,-3-4-4 16,0 3-1-16,0 0 0 0,3-3-9 0,1 4 8 0,-5-4-8 0,1 6 8 15,0-3-8-15,4-2 0 0,3 2 0 0,-4-3 8 16,-3 3-8-16,3 4 0 0,4-4 0 0,4-3 0 15,-1 7 0-15,1-1 0 0,3 0-8 0,3-2 8 16,1 2 0-16,3-9-11 0,0 9 11 0,0 1-8 16,7-10 8-16,-3 9-12 0,-11-9 12 0,7 0-12 15,3 7 12-15,-3-7 0 0,4 0 0 0,-1-7 0 16,-2 7 0-16,-1-3 0 0,3-3 0 0,-3-4 8 16,0 7-8-16,0-9 0 0,0 9 0 0,-3-7 0 0,-1 1 8 0,1 3-8 15,-1-4 8-15,-6 1-8 16,3-1 8-16,-4 4-8 0,-3-3 8 0,0 5-8 15,0-5 0-15,0 3 0 0,0 3 0 0,-3-4 0 0,-1-2 0 16,0 9 0-16,8-6 0 0,-8 3 0 0,-3 3 0 16,4 0 0-16,-1 0 0 0,0 3 0 0,4 3 0 0,0-6 0 15,4 9 0-15,-4 1-8 0,7-10 8 0,-4 6 0 16,4 3 0-16,0-9-8 0,0 10 8 0,4-1 0 16,-1-6 0-16,4 4-8 0,0 2 8 0,-3-3 0 15,-1-2 0-15,-3-4 0 0,7 6 0 0,-3-3 0 16,3-3 0-16,-7 0 0 0,0 0-17 0,0 0 1 15,7 0 1-15,-7 0 0 16,7 0-84-16,4-3-17 0,-4-3-3 0,0 6-673 0,3-10-136 0</inkml:trace>
  <inkml:trace contextRef="#ctx0" brushRef="#br0" timeOffset="1">26049 11437 1490 0,'0'0'66'0,"0"0"14"0,0 0-64 0,0 0-16 0,0 0 0 0,0 0 0 16,0 0 76-16,0 0 13 0,0 0 3 0,0 0 0 15,0 0-8-15,0 0 0 0,0 0-1 0,-7 7 0 16,0-7-36-16,0 0-7 0,-4 0-2 0,4-7 0 16,4 7-15-16,-4-3-3 0,3-6-1 0,-3 3 0 15,4-7-3-15,-1-3 0 0,4 10 0 0,-3-13 0 16,-1 7-6-16,4-4-2 0,0 0 0 0,-3-3 0 15,-1 1-8-15,0-7 0 0,4 6 0 0,-3-9 8 16,-1 2 11-16,-3 1 1 0,0 3 1 16,0-3 0-16,-3 0 3 0,-1-3 0 0,0-6 0 15,-3 5 0-15,0-5 11 0,-3 6 2 0,-1-7 1 0,-3-3 0 16,3 4-24-16,-3-1-5 0,-4-12-1 0,4 4 0 16,-4-1-8-16,1-3 0 0,-1-7 0 0,-3 1 0 15,0-7 0-15,-1 7-9 0,-6 0 9 0,3-10-13 0,-6 7 1 16,2-4 0-16,-6-3 0 0,7 1 0 0,-8 5 12 0,1-2 13 15,-4-4-2-15,-3 6-1 0,-1-2-2 0,-6 6-8 16,-1-4 12-16,1-2-4 0,-4 5-8 0,4-2 10 16,-4-4-10-16,0 4 10 0,-7-4-10 0,3-3 0 15,-6 1 0-15,3-1 0 0,-4 0 0 0,4 1 0 16,3-1-8-16,-6 6 8 0,-4-12 0 0,-4 10 0 16,4-4 0-16,0 0 0 0,0 1 0 0,-4 5 10 15,-3-2-10-15,-3 5 10 0,-5 1-10 0,1-3 10 16,4 5-10-16,-5 1 10 0,1-3-2 0,-4 3 0 15,-6-4 0-15,9 7 0 0,5-3 5 0,-4 3 1 16,-8 0 0-16,8 3 0 0,0-6 6 0,0 6 2 16,3 0 0-16,-3 4 0 0,-11-11-11 0,7 14-3 0,4-7 0 15,-4 0 0-15,1 6-8 0,-5-2 0 16,5 2 0-16,-4 3 0 0,-4-2 0 0,7 2 0 0,0 1 0 16,-3 6 0-16,3-1 0 0,-6 1 0 0,-1-3 0 15,-4 3 0-15,8 2 0 0,0-2 0 0,-4 3 0 0,0 6 0 16,1 1 0-16,2-8 0 0,1 8 0 0,3-1 0 15,-3 0 13-15,0 0-2 0,7 4-1 0,-4-4 0 16,4 3-10-16,0 3 8 0,-4-2-8 0,0 5 8 16,4 1-8-16,-4 3 12 0,1-4-12 0,-1 7 12 15,0-3-12-15,4 3 10 0,0-3-10 0,3 6 10 16,0 0-10-16,1-4 0 0,3 4 0 0,-1 4 0 16,1-4 0-16,0 6 0 0,4-3 0 0,-5 3 0 0,5-3 0 15,-4 7 0-15,-1-1 0 0,5 4 0 16,-1-4 0-16,4 4 0 0,0-4 0 0,0 7 0 15,0-7 0-15,3 10 13 0,1-3-3 0,3-7-1 0,7 7 0 16,3-4 0-16,4-2 0 0,4-1 0 0,0 0-1 0,3 7-8 16,3-6 12-16,5-1-4 0,9-3-8 0,1-3 0 15,4 7 0-15,-1-4 8 0,4-6-8 0,3 3 0 16,0 3 0-16,1 1 0 0,6-7 0 0,-3 3 0 16,3-3 0-16,4 0 0 0,0 0 0 0,0 0 0 15,7 0 0-15,-3 0 0 0,-4 0 0 0,7 0 0 16,0 0 0-16,0 0 0 0,0 0 0 0,0 0 0 15,0 0 0-15,0 0 0 0,0 0 0 0,0 0 0 16,0 0 0-16,0 0 8 0,0 0-8 0,0 0 0 0,0 0 0 16,0 0 8-16,0 0-8 0,0 0 0 0,0 0 0 15,0 0 0-15,0 0 0 0,0 0 0 0,-4 0 0 16,-3 0 0-16,0 0 0 0,4 6 0 0,-4-3 0 0,3-3 8 16,-3 7-8-16,0-4 0 0,-4 3 0 0,8-3 0 15,-8-3 0-15,1 6 0 0,-1-3 0 0,4 4 0 16,-4-4 0-16,1 3 0 0,-4 4 0 0,3-1 0 15,-7-3 0-15,4 4 0 0,-3-7 0 0,-1 6 0 16,0 7 0-16,1-7 0 0,-1 1 0 0,1-1 0 16,-5 1 0-16,5-1 0 0,-1-3 0 15,0 4 0-15,4-1 0 0,-3 0 0 0,6 1 0 0,4-4 0 16,-4-3 0-16,4 4 0 0,-7-1 8 0,4-3-8 16,-1-3 8-16,1 6 0 0,2-6 0 0,-2-6 0 0,3 6 9 15,7 0 2-15,-7 0 0 0,7 0 0 0,-4-9-6 16,4-1-1-16,4 4 0 0,3-4 0 0,-4-2-12 0,8-4 0 15,7 1 0-15,-1-7 0 0,-3-4 0 16,8 8 0-16,2-11 0 0,4-2 0 16,1 3 0-16,2 0-13 0,1-7 1 0,3 10 0 0,-6-13 12 0,2 10 0 15,5-3 0-15,-1-1 10 0,0 1-10 0,1 3 0 16,2 0 0-16,-6 3 0 0,-4-4 0 16,1 4 0-16,6 3 0 0,-3 0 0 0,-4 0 0 0,4 4 0 15,-4-4 0-15,0 9 0 0,0-6 0 0,-7 4 0 16,1-1 0-16,-1 7 0 0,0-1 0 0,-7 1 0 15,0-1 0-15,4 4 0 0,-4 3 0 0,-4-3 0 16,-3 6-11-16,4 0 11 0,-4 0-11 0,-7 0 11 16,0 0-13-16,0 0 5 0,-3 6 8 0,3 3-13 15,-4 1 5-15,1-1 8 0,-8 7-9 0,0-4 9 16,1 4 0-16,-4 3 0 0,0 0-8 0,-8-4 8 0,5 4 0 0,-11 6 0 16,3-6-9-16,-10 6 9 0,-4-3 0 0,0 3-9 15,4 3 9-15,-4-2-8 0,-7 8 8 0,0-6-8 16,0 7 8-16,0-1-8 0,-3-6 8 0,0 1-8 15,-1 5 8-15,-3 1 0 0,0-7 0 0,4 6 0 16,7-5 0-16,-1-1 0 0,5 3 0 0,-1-3 0 16,3 1 0-16,5-1 9 0,-1-3-9 0,4 3 0 15,0-3 0-15,3 10 0 0,0-7 0 0,0 0 0 16,1-3 0-16,-1 3 0 0,0-2 0 0,1-1 0 16,-1-7 0-16,4 8 0 0,0-8 0 0,3 1 0 15,4 0 0-15,3-3 10 0,1-4-10 0,3-2 8 16,0 5 3-16,0-8 0 0,7-7 0 0,0 0 0 0,0 0-3 0,3 3 0 15,-3-3 0-15,11 9 0 0,6-3-8 0,1-2 0 16,7-4 0-16,-1 9 8 16,5-9-8-16,2 6 0 0,-2-3 0 0,6 4 0 0,0-7 0 15,4 6 8-15,0-3-8 0,3-3 0 0,-3 0 8 16,10 0-8-16,4 0 8 0,0-3-8 0,0-3 0 0,0 6 8 16,0-10-8-16,0 4 0 0,7-3 0 15,0-1-14-15,3-9 2 0,11 4 0 16,4-4-192-16,-22 0-39 0</inkml:trace>
  <inkml:trace contextRef="#ctx0" brushRef="#br1" timeOffset="2">14386 12798 1209 0,'0'0'108'0,"0"0"-87"0,0 0-21 0,0 0 0 16,0 0 184-16,0 0 33 0,0 0 7 0,0 0 0 15,0 0-152-15,0 0-30 0,0 0-6 0,-3 3-2 16,3-3-11-16,-4 0-3 0,1 7 0 0,3-7 0 16,0 0-20-16,-4 3 0 0,4-3 0 0,0 0 0 15,-7-3-8-15,7 3 8 0,-7-7-8 0,0 7 8 16,3-9 9-16,1 0 7 0,-1-1 2 0,1-5 0 15,-4 5-8-15,3-9-2 0,1 4 0 0,-1-7 0 16,1-3 40-16,3-1 7 0,-4-2 1 0,4 0 1 16,-3-6-22-16,3-1-5 0,0 1-1 0,0-7 0 15,3-3 15-15,1-6 2 0,-1 3 1 0,4-3 0 16,0-7-22-16,-3 4-4 0,3-7-1 0,0 7 0 16,-3-4 10-16,3 4 2 0,-4-6 0 0,4 2 0 15,-7 4-22-15,4-10-10 0,-1 3 10 0,-3 4-10 0,4 3 12 16,-4-4-3-16,0-2-1 0,3 5 0 0,-3-8 1 15,0 8 0-15,0-8 0 0,0 8 0 0,4-8-9 16,-4 8 12-16,0-2-12 0,0 3 12 0,0-7-12 0,0 7 0 16,0-1 0-16,0 1 8 0,0 6-8 0,3-3 0 15,-3 3 0-15,0 0 0 0,0 3 0 0,0 3 0 16,0 3 0-16,0 1 0 0,0 2 8 0,0 1 0 16,0-1 0-16,0 7 0 0,0 3 1 0,0-3 0 15,0 0 0-15,0 3 0 0,0-1-9 0,0 8 10 0,0-4-10 16,0 0 10-16,0 3-10 0,0 0 12 0,0-6-12 15,0 12 12-15,0-2-12 0,0-4 12 0,0 0-12 0,0 3 12 16,0-2-12-16,-3 2 10 0,3 3-10 0,-4-2 10 16,1 5-10-16,-1-5 8 0,4 5-8 0,-3 1 8 15,-1 6-8-15,4-7 0 0,-3 4 0 0,3 6 8 16,0 0-8-16,0 0 0 0,-4-6 9 0,4 6-9 16,0 0 0-16,0 0 0 0,0-3 0 0,0 3 0 15,0 0 0-15,0 0 0 0,0 0 0 0,0 0-8 16,0 0 8-16,0 0 0 0,0 0 0 0,0 0 0 15,0 0 0-15,0 0 0 0,0 0 9 0,0 0-9 16,0 0 13-16,0 0-4 0,0 0-1 0,7 0 0 16,-7 0-8-16,0 0 0 0,0 0 0 0,0 0 8 15,7 0-8-15,-7 0 0 0,0 0 0 0,7 3 0 16,4 3-8-16,-4-6 8 0,0 6 0 0,-7-6 0 16,7 3 0-16,0-3 0 0,4 0 0 0,-1 0 0 15,1 0 0-15,3 0 0 0,-3 0 0 0,3-3 0 0,0-3 0 0,3 6 0 16,1-6 8-16,3 3-8 0,0 3 0 0,4 0 0 15,0-7 0-15,3 7 0 0,4-3 0 0,-1 3 0 16,1 0 0-16,0 0 0 0,0 0 0 0,-1 0 8 16,5 3-8-16,-1-6 0 0,0 3 8 15,1 0-8-15,6 0 8 0,-3 0-8 0,3 0 0 0,-3 0 8 16,3 3-8-16,1-3 0 0,-1 0 8 0,-3 0-8 16,3-3 0-16,-3 3 8 0,-4-6-8 0,4 6 0 15,3-3 0-15,-3-3 8 0,0 6-8 0,0-4 0 16,3-2 0-16,-3 6 0 0,-4 0 0 0,4 0 0 15,-4 0 0-15,0 0 0 0,-3 0 0 0,0 0 0 16,-4 0 0-16,0 0 0 0,-3 0 0 0,0 0 0 16,-4 6 0-16,4-2 0 0,-8-4 0 0,4 6-12 0,1-3 0 0,-5-3 1 15,-3 6 19-15,4-6 4 0,-7 3 1 0,-1-3 0 16,4 7-13-16,-3-7 0 0,-1 0 8 0,-3 0-8 16,4 0 0-16,0 0 8 0,-4 0-8 15,0 0 0-15,-7 0 8 0,0 0-8 0,10 0 0 0,-3-7 0 16,-7 7 8-16,0 0-8 0,7 0 0 0,-7 0 0 15,0 0 0-15,0 0 0 0,0 0 0 0,0 0 0 16,11 0 0-16,-11 0 8 0,0 0-8 0,0 0 0 16,0 0 0-16,0 0 8 0,0 0-8 0,0 0 0 15,0 0 11-15,0 0-11 0,7-3 12 0,-7 3-12 16,7-6 9-16,-7 6-9 0,7 0 0 0,0-9 9 16,0 5-9-16,-7 4 0 0,7-6 0 0,-7 6 8 0,0 0-8 0,0 0 0 15,0 0 0-15,11 0 0 0,-4 6 0 0,-7-6 0 16,0 0 0-16,11 4 0 0,-1 2 0 0,1-3 0 15,-11-3 0-15,0 0 0 0,7 6 0 0,0 4 10 16,0-7-10-16,-7-3 10 0,7 6-10 0,0 3 0 16,0 1 0-16,-3-4 0 0,-1 4 0 0,1-1 0 15,3 0 8-15,-4 1-8 0,4 5 0 0,-3-2 0 16,3 3 0-16,-4 9 0 0,4-3 0 0,-3 3 0 16,0 3 0-16,-1 7 0 0,-3-1 0 0,4 10 0 15,-1 0 0-15,-3 0 0 0,0-4 0 0,0 4 0 16,0 0 0-16,0 6 0 0,-3-3 0 0,-1 1 0 15,1 5 0-15,-1 0 0 0,-7 0 0 0,4 7 0 0,-3-7 0 16,-1 1 0-16,1-1 0 0,-1 3 0 16,-3 4 0-16,3 3 0 0,1-7 0 0,-1 7 0 0,1 0 0 15,-1-4 0-15,4-2 0 0,0 2 0 0,0-2 0 16,0-4 0-16,0 0 0 0,3 1 0 0,1-1 0 16,-1-3 0-16,1-3 0 0,3-3 0 15,-4 0 9-15,1-7-9 0,-1 1 0 0,4 3 0 0,-4-7 0 0,-3-2 0 16,4 12 0-16,-4-10 0 0,0 1 0 0,0 2 0 15,3-2 0-15,-3-1 0 0,0-6 0 0,-3 10 0 16,2-7 0-16,5-2 0 0,-1-4 0 0,1-3 0 16,-4 3 11-16,3 3-3 0,4-9 0 0,-3 3 0 15,3-3-8-15,0-7 10 0,0 4-10 0,0 3 10 16,0-4-10-16,0-2 0 0,3-4 0 0,1 4 0 16,-4-1 0-16,0-2 8 0,-7-1-8 0,3 1 0 15,4 5 0-15,-3-5 0 0,-1-1 0 0,1 0 0 0,3-9 0 0,0 10 0 16,-4-1 8-16,4 7-8 0,-3-10 0 0,3 4 0 15,-4-7 0-15,4 6 0 0,0-9 0 16,-3 10 0-16,3-10 9 0,0 6-9 0,-4 10 0 16,0-7 9-16,4-6-9 0,0-3 0 0,-3 10 8 0,-4-1-8 15,3-3 0-15,4-6 0 0,0 0 8 0,-7 3-8 16,7-3 0-16,-7 7 0 0,7-7 8 0,0 0-8 16,-3 9 0-16,3-9 0 0,-4 6 0 0,4-6 0 15,0 0 0-15,-7 3 0 0,7-3 0 0,0 0 0 16,0 10 0-16,-3-1 0 0,3 1 0 0,-4-4 0 15,4-6 0-15,0 9 0 0,0-2 0 0,0 2 0 16,0 0 0-16,0 4 0 0,4-7 0 0,-4-3 0 0,0-3-10 16,-4 7 10-16,4-7-8 0,0 9 8 0,0-9-10 0,-3 9 10 15,3-9-20-15,0 0 3 0,0 0 0 0,-7-3 0 32,-1-3-117-32,1-3-23 0,-3-1-5 0</inkml:trace>
  <inkml:trace contextRef="#ctx0" brushRef="#br1" timeOffset="3">15176 8537 1839 0,'0'0'81'0,"0"0"18"0,0 0-79 0,0 0-20 16,0 0 0-16,0 0 0 0,0 0 31 0,-7 6 2 15,-3-3 1-15,3 3 0 0,-4 4-15 0,4-4-3 16,-3-3-1-16,3 7 0 0,-1-4-15 0,1 3 8 16,0-6-8-16,4 7 0 0,-4-4 12 0,0 4-3 15,3-1-1-15,-3 7 0 0,4-4 4 0,-4 4 0 16,-1 3 0-16,5 6 0 0,-4 0 24 0,3-3 4 15,1 12 2-15,-4-6 0 0,3 7-26 0,1-1-4 16,-1 10-2-16,4-6 0 0,0-4-10 0,0 4 0 16,0-3 0-16,4 2 0 0,-1-12 0 0,1 4 0 15,-1 2 8-15,1-9-8 0,3 3 0 0,0-6 0 0,0 0 0 16,0-10 0-16,7 7 0 0,0-7 0 16,4 0 0-16,0-2 0 0,-1-4 0 0,1-3 0 0,10 0 0 15,-3-3 0-15,3-4 0 0,-3 4 0 0,3-3 0 16,0-3 0-16,-3-1 0 0,-4 1 0 0,0-1 0 15,0-5 8-15,0 5 0 0,-3 1 0 0,0-7 0 0,-4 4 0 16,-4-4 36-16,1 4 6 0,-4-4 2 0,0 0 0 16,0 4 2-16,-3-4 1 0,-8-9 0 0,1 6 0 15,-1 0-30-15,-3-6-5 0,0 3-2 0,-4-9 0 16,-3 3-9-16,4-1-1 0,-8 1-8 0,4-3 12 16,0 3-12-16,0-1 9 0,-4-5-9 0,1 6 8 15,-1-1-8-15,-3-2 0 0,0 3 0 0,-1 3-11 16,5-3 11-16,-1 2-8 0,0 8 8 0,1-7-8 0,-1 6 8 15,1 6 0-15,6-3 0 0,-3 7 0 0,0 0 0 0,0-1-8 16,7 4 8-16,-4 3-8 0,4-3-3 0,-4 6 0 16,8 0 0-16,3 0 0 15,0 0-133-15,0 0-28 0,0 0-4 0,0 0-2 0</inkml:trace>
  <inkml:trace contextRef="#ctx0" brushRef="#br1" timeOffset="4">15942 9042 2664 0,'0'0'59'0,"0"0"12"0,0 0 2 0,-7 3 1 0,-4 3-59 0,4-3-15 0,0 7 0 0,4-4 0 16,-1 3 23-16,4 1 1 0,-3-1 1 0,3 0 0 15,0 1-25-15,0-1 0 0,0 1 8 0,3 5-8 0,-3-8 0 16,4 2-16-16,3 0 4 0,0 1 1 15,-7-10-129-15,3 3-25 0,-3-3-6 0,11 6-865 16</inkml:trace>
  <inkml:trace contextRef="#ctx0" brushRef="#br1" timeOffset="5">16295 8267 1785 0,'0'0'159'0,"0"0"-127"0,0 0-32 0,0 0 0 16,0 0 111-16,0 0 16 0,0 0 3 0,0 0 1 16,0 9-121-16,-4 1-24 0,1-1-5 0,-4 1-1 15,0 5 20-15,0 4 0 0,-4 6 0 0,4-6 0 0,3 9 12 0,-3-3 7 16,0 4 1-16,-3-1 0 16,-1 6-20-16,1 1-9 0,-1-1 1 0,0-5 0 15,1 8 16-15,6-2 4 0,1-1 1 0,-4 4 0 16,3-7-5-16,1 0 0 0,-1 10-8 0,8-13 12 15,-1 1-12-15,1-1 0 0,3-3 0 0,0 3-10 16,3-3 10-16,1 0 0 0,0-6 0 0,3 0 8 16,-4 0 0-16,4-3 0 0,4 2 0 0,0-8 0 15,-1-1 0-15,1 1 0 0,0-1 0 0,-1-3 0 0,-6-6-8 16,6 10 8-16,-2-10-8 0,-1 0 8 0,0 0 20 16,0 0 4-16,-4 0 0 0,1-3 1 0,0-4-15 0,-4 1-3 15,3-3-1-15,1-1 0 0,-1 1 2 0,-3-4 1 16,1-2 0-16,-1-1 0 0,0-3-3 0,-4 0-1 15,1 4 0-15,-1-4 0 0,1-6 12 0,-4 6 3 16,-4-9 0-16,4 9 0 0,-7-6-2 0,4 0 0 16,-4 6 0-16,0 0 0 0,-4 0 2 0,4 3 1 15,-4 4 0-15,1 3 0 0,-1-1-8 0,-3 4-1 0,0 6-1 16,0 0 0-16,-4 0-19 0,4 6 0 0,-7-3 8 16,0 7-8-16,0-1 0 0,-1 0 0 0,1-2 0 0,4 2 0 15,-1 1 0-15,4-1 0 0,-4 0 0 0,4 1 0 16,-7-1 0-16,3 1 0 0,1 5 0 0,-1-5-9 15,4-4 9-15,0-3-10 0,-4 7 10 16,8-10-892-16,6 0-173 0</inkml:trace>
  <inkml:trace contextRef="#ctx0" brushRef="#br2" timeOffset="6">8834 12924 403 0,'0'0'36'0,"-8"3"-36"0,1-3 0 0,0 6 0 0,-3-3 243 0,3 4 41 16,0-4 9-16,0 3 2 0,-4 3-215 0,4-9-44 15,3 7-8-15,4-7-1 0,0 0-16 0,0 0-3 16,-7 3-8-16,7-3 12 0,0 0 15 0,0 0 2 16,-10-3 1-16,3-4 0 0,7-2 10 0,0 3 1 15,-7-4 1-15,7 1 0 0,-4-1 13 0,4 1 2 16,0-7 1-16,4 7 0 0,-4-4-1 0,7-2 0 16,-4-4 0-16,4 3 0 0,0 4-18 0,0-4-4 15,-3-3-1-15,3 4 0 0,0-4-7 0,0 3-2 16,4 3 0-16,-11-2 0 0,7-4 2 0,0 3 0 15,3-3 0-15,-10 1 0 0,7-7 12 0,-3 3 2 16,3-3 1-16,-3-1 0 0,10-2-19 0,-11 3-4 0,4-6-1 0,0-1 0 16,0-5-6-16,0 2 0 0,1-2-1 15,-1-7 0-15,-4 9-3 0,8-9 0 0,-11 0 0 0,7 7 0 16,-4-7-8-16,4 6 0 0,-7-6 0 16,7 10 8-16,-7-10-8 0,0 6 0 0,0 4 0 0,0-4 0 15,0-6 0-15,-7 10 0 0,7-1 9 0,-3-2-9 16,3 2 10-16,-4 1-2 0,4 6-8 0,0-1 12 15,-3 1-1-15,3 3-1 0,-4 0 0 0,4 6 0 16,0-6-10-16,0 6 0 0,0 0 9 0,0-6-9 16,4 6 9-16,-4 1-9 0,3-7 12 0,1 3-12 15,-1-3 8-15,4-1-8 0,-3 1 0 0,-1 7 0 16,1-1 0-16,-1-6 0 0,1 6 0 0,0 0 0 16,-1 3 0-16,1 7 0 0,-4-4 0 0,0 4 0 0,0 0 9 15,0-1-9-15,0-2 0 0,3 2 9 16,-3 7-9-16,0-6 0 0,0 2 0 0,0-2 8 0,7 0-8 15,-3-1 0-15,-1 1 0 0,1-1 0 0,-1 1 0 0,4 0 0 16,-3-1 0-16,-1-2 0 0,1 2 0 0,3 1 0 16,0-1 0-16,-3 7 0 0,-1-3 0 0,-3-3 0 15,4 2 0-15,3 4 0 0,-7 3 0 0,0 0 0 16,0-6 0-16,0 6 0 0,3 0 0 0,-3 0 8 16,0 0-8-16,4-10 12 0,-1 10-2 0,-3 0 0 15,0 0 0-15,7-3 0 0,-7-3-10 0,4 3 12 16,-4-3-12-16,0-4 12 0,0 10-12 0,0 0 0 15,3 0 0-15,-3-9 8 0,0 3-8 0,0 6 0 0,0-4 0 16,0 4 0-16,0-6 0 0,0 6 0 0,4-3 0 16,-4 3 0-16,0-6 0 0,0 3 0 0,0-4 8 0,0 7-8 15,0-9 0-15,0 9 12 0,0-3-12 0,0-3 12 16,-4-4-4-16,4 10 0 0,-3-6 0 0,-1-4 0 16,4 10-8-16,0-9 8 0,0 0-8 0,-7-1 8 15,4 1-8-15,-1 3 8 0,4-4-8 0,0 1 8 16,0-1-8-16,0 7 0 0,0-6 0 0,0 3 0 15,0 6 0-15,0-10 0 0,0 10 0 0,0 0 0 16,0-6 0-16,0 6 0 0,0 0 0 0,0 0 0 16,-3-10 0-16,3 10 0 0,0 0 0 0,0 0 0 15,0 0 0-15,0 0 0 0,0-3 0 0,0 3 0 16,-7-6 0-16,7 6 0 0,0 0 0 0,0 0 0 16,0 0 0-16,0 0 0 0,0 0 0 0,0 0 0 0,0 0 0 15,0 0 0-15,0 0 0 0,0 0 0 16,0 0 0-16,0 0 0 0,0 0 0 0,0 0 0 0,0 0 0 0,0 0 0 15,0-3 0-15,0 3 0 0,0 0 0 0,0 0 0 16,0 0 0-16,0 0 0 0,0 0 0 0,0 0 0 16,0 0 8-16,0 0-8 0,0 0 0 0,0 0 0 15,0 0 8-15,0 0-8 0,0 0 0 0,0 0 0 16,0 0 0-16,7-6 0 0,0-4 0 0,3 7 0 16,-10-3 0-16,7-4 8 0,0 4-8 0,-3 3 8 15,-1-3-8-15,-3 6 8 0,0 0-8 0,8-3 0 16,-1-4 0-16,-7 7 0 0,0 0 0 0,0 0 0 15,10-3 0-15,-3 3 0 0,4 0 0 0,-1 0 0 16,-3 0 0-16,4 0 0 0,0 0 0 0,6 0 0 16,-10 0 0-16,7 0 0 0,1 0 0 0,2 0 0 0,-3 0 0 0,7 0 0 15,1-6 0-15,-1 6 0 0,3 6 0 0,1-6 0 16,-4 0 8-16,4 0-8 0,-4 0 8 0,4 0-8 16,-7 3 0-16,3-3 0 0,3 0 0 0,-2 7 0 15,-1-4 0-15,3 3 0 0,1-3 0 0,0 3 0 16,0 4 0-16,3-10 0 0,-7 9 0 0,4-9 0 15,3 0 0-15,0 6 0 0,0-2 0 0,4-4 0 16,-4 6 0-16,0-3 0 0,1 3 0 0,-1-6 0 16,-3 3 0-16,3-3 0 0,-3 0 0 0,-1 0 0 15,-3 0 0-15,8 0 0 0,-5 0 0 0,8-3 0 16,-4 3 0-16,0-6 0 0,4 6 0 0,-4 0 0 16,-3 0 0-16,3 0 0 0,1-3 0 0,2 3 0 15,-2 0 0-15,-5 0 0 0,1-6 0 0,0 6 0 16,-1 0 0-16,-2 0 0 0,-1 0 0 0,3 0 0 0,-2 0 0 15,-5 0 0-15,1 0 0 0,-1 0 0 0,1 0 0 0,0 0 0 16,-4 0 8-16,3 0-8 0,1-4 0 0,-4-2 0 16,7 6 0-16,-10-9 0 0,0 9 8 0,-1-6-8 15,8 2 0-15,-8-2 8 0,-3 3-8 0,4-3 0 16,3 3 0-16,4-4 0 0,-8 4 0 0,1-3 0 16,-8-3 0-16,8 9 0 0,-4-7 0 0,0 4 0 15,-7 3 0-15,0 0 8 0,11 0-8 0,-4 0 0 16,-7 0 0-16,0 0 0 0,0 0 0 0,0 0 0 15,7 0 0-15,-7 0 0 0,0 0 0 0,0 0 0 16,10 0 0-16,1-6 0 0,-11 6 0 0,0 0 0 16,7 0 0-16,0 0 0 0,-7 0 0 0,0 0 0 0,0 0 0 15,7-3 8-15,4-4 2 0,-11 7 0 0,0 0 0 0,0 0 0 16,10 0 1-16,-3-3 0 0,-7 3 0 0,0 0 0 16,0 0-11-16,0 0 10 0,4-6-10 0,-4 6 10 15,0 0-10-15,0 0 0 0,7-3 0 0,4 3 0 16,-4 0 0-16,-7 0 0 0,0 0 0 0,0 0 0 15,3 3 0-15,-3-3 0 0,0 0 0 0,4 9 0 16,3-2 0-16,-4-4 0 0,-3-3 0 0,0 6 0 16,0 4 0-16,4-1 0 0,-4 0 0 0,0 1 0 15,-4-1 0-15,4 7 0 0,4-1 0 0,-1 4 0 16,-6 0-8-16,3 6 8 0,3 3 0 0,1 1 0 16,-4-1 0-16,0 6 0 0,0 1 0 0,3 2 0 15,4-2 0-15,-3 3 0 0,-4 2 0 0,3-2 8 16,5 0-16-16,-1 6-4 0,-4-1-1 0,1-8 0 0,-1 9 13 15,4-7 10-15,-3-2-2 0,-1-1 0 0,-3-5-8 0,4 8 0 16,6-5 0-16,-6-1 0 0,-1 4 0 0,1-1 0 16,3 4 0-16,0-4 0 0,-7 1 0 0,4 2 0 15,-4 4 0-15,3-3 0 16,4-1 0-16,-7 4 0 0,-3-3 0 0,3 6 0 0,3-7 0 0,-3 7 0 16,-3-6 0-16,-1 6 0 15,1-10 0-15,3 4-12 0,-4-4 2 0,-3 1 1 0,4-1 19 0,-5-2 4 16,8-1 1-16,0-3 0 0,-7 0-15 0,4-3 0 15,3 4 0-15,3-4 0 0,-6 0 0 0,-1-3 8 16,1 3-8-16,3 0 0 0,0-6 0 0,0 9 0 16,0-9 0-16,0 6 0 0,3-6 0 0,-3 0 0 15,0 3 0-15,-3-4 0 0,3-5 0 0,0 9 8 16,0-10-8-16,0 4 0 0,-7-3 0 0,7 2 0 0,0-5 8 16,0 5-8-16,-4-2 0 0,4-4 0 15,0 7 0-15,4-7 0 0,-4 1 0 0,-4-1 0 0,4 1 0 0,0-4 0 16,0-6 0-16,0 9 8 0,0 1-8 0,0-10 0 15,0 9 0-15,0-9 0 0,0 6 8 0,-3 4-8 16,3-10 0-16,0 3 0 0,0-3 0 0,-4 9 0 16,-3-2 0-16,4 2 8 0,3-9-8 0,-4 6 0 15,-7-3 0-15,8 4 0 0,3-7 8 0,0 0-8 16,0 3 0-16,-4 6 0 0,-3 1 0 0,4-10-10 16,3 0-62-1,0 0-13-15,-7 6-3 0,3 3 0 0,4-9-98 16,-3 7-20-16,-4 2-4 0</inkml:trace>
  <inkml:trace contextRef="#ctx0" brushRef="#br2" timeOffset="7">9673 9336 921 0,'4'-9'82'0,"-4"-7"-66"0,0 7-16 0,0-1 0 0,3-5 168 0,1 5 31 15,-1 1 5-15,1 0 2 0,-1-1-144 0,1 1-29 16,-1-1-5-16,1 4-2 0,-1-3-6 0,-3 9-2 16,0 0 0-16,0 0 0 0,0 0 7 0,0 0 2 15,0 0 0-15,0 0 0 0,-7 6-1 0,0-3 0 16,-3 3 0-16,3 4 0 0,0-7-4 0,-4 13-1 15,4-7 0-15,-4 7 0 0,1-4 5 0,3 4 1 16,-4 3 0-16,1-1 0 0,3 1-1 0,-4 6 0 16,4 0 0-16,0-6 0 0,3 10-5 15,1-4-1-15,-4 0 0 0,7-3 0 0,-4 3-7 0,1 3-1 16,3 3-1-16,3-2 0 0,1-4-11 0,-1-3 0 16,4 3 0-16,0 3 0 0,4-9 0 0,0 6 0 15,-1 3 0-15,4-3 0 0,0 0 0 0,0-3 0 0,1 3 0 16,-1 0 0-16,0 4 0 0,0-11 0 0,4 7 0 15,-4 0 0-15,3-6 0 0,-6 0 0 0,3-9 0 16,0-1 0-16,4 0 15 0,-1-2-3 0,1-7 0 0,0-7 0 16,-1 4-1-16,4-12-1 0,1 5 0 0,-5-6 0 15,1-2 8-15,0-1 2 0,-1 0 0 0,1-6 0 16,-4-3-1-16,4 3 0 0,-8-4 0 0,1 4 0 16,-1-3 4-16,-3 0 1 0,-3-7 0 0,3 10 0 15,0-3-8-15,-7 0-2 0,0-7 0 16,0 7 0-16,-4-6-4 0,1 9-1 0,-1-4 0 0,-3 4 0 15,0 3 4-15,0-3 1 0,0 0 0 0,-3 0 0 16,3 3-5-16,-8-3-1 0,1 0 0 0,4 6 0 16,-4 0 3-16,-4 0 0 0,0 1 0 0,-3-4 0 15,11 3 7-15,-15 0 2 0,7 7 0 0,1-4 0 0,-5 0-20 16,5-3 0-16,3 10 0 0,-4-7 0 0,4 7 0 0,0 6 0 16,0-7 0-16,0 1 0 0,0 3-16 0,-1-4 0 15,8 10 0-15,-3 0 0 16,3 10-64-16,0-4-12 15,-4-3-4-15,4 13 0 0,4-7-39 0,-5 1-8 0,1 8-1 16,4 1-851-16</inkml:trace>
  <inkml:trace contextRef="#ctx0" brushRef="#br2" timeOffset="8">10481 9813 1900 0,'0'0'169'0,"-11"0"-135"0,1 6-34 0,3-3 0 0,0 4 96 0,0 2 12 15,7-9 2-15,-4 6 1 0,4-6-88 0,-3 10-23 16,-1-1 0-16,4 1 0 0,0-1 14 0,4 0-4 16,-4-9-1-16,0 0 0 0,3 7 5 0,1 2 1 15,-4 0 0-15,3-5 0 0,-3-4-7 0,4 9-8 16,-4-9 11-16,3 9-11 0,-3-2 0 0,0-7 0 15,0 0 0-15,0 0 0 16,0 0-15-16,0 0-9 0,0 0-3 0,0 0 0 16,0 0-87-16,0 0-18 0,7 0-3 0,-3-10-757 0</inkml:trace>
  <inkml:trace contextRef="#ctx0" brushRef="#br2" timeOffset="9">10707 9035 1728 0,'0'0'76'0,"0"0"16"0,-4 0-73 0,4 0-19 0,0 0 0 0,0 0 0 16,-3 10 148-16,-4-10 25 0,3 9 6 0,1-3 1 0,3-2-148 0,-4 11-32 16,1-5 0-16,-1 5 0 0,-3-2 0 0,3 3 0 15,1 2 0-15,-4-2-9 0,3 3 9 0,-3 0 0 16,4-4 0-16,-4 7 0 0,0-6 0 0,3 3 0 16,1 0 0-16,-1-4 0 15,-3 4 0-15,3 0 0 0,4-3 0 0,-3-7 0 0,3 0 8 0,3 1 6 16,-3-1 2-16,0-9 0 0,8 6 4 0,-1-6 2 15,-7 0 0-15,14 0 0 0,3 0-6 0,-3-6-2 16,1 6 0-16,2-3 0 0,1 3 5 0,7-6 1 16,-1 6 0-16,-6 0 0 0,-4 0-20 0,4-3 0 15,10-4 0-15,-3 7 0 0,-11 0 0 0,7 0 0 16,4-3 0-16,-1 3 0 0,-3 0 0 0,-3 0 0 16,-4-6 0-16,7 6 10 0,0 0-10 0,-3 0-17 15,-7-6 4-15,-1 3 1 0,8-4-4 0,-8 7 0 0,-2-9 0 16,2 9 0-1,-3-3-28-15,0-4-7 0,0 4-1 0,0-3 0 16,-7-3-105-16,4-1-22 0,3 1-4 0</inkml:trace>
  <inkml:trace contextRef="#ctx0" brushRef="#br2" timeOffset="10">11060 8885 1267 0,'14'-13'112'0,"-14"13"-89"0,0 0-23 0,0 0 0 0,-4-6 127 0,4 6 21 15,0 0 4-15,0 0 0 0,0 0-96 0,0 0-20 16,0 0-4-16,4 9-1 0,-8 10 12 16,4-3 2-16,0 9 1 0,4 3 0 0,-1 7 6 0,-3 2 2 15,-3 1 0-15,-1 6 0 0,8 0 2 0,-4 0 1 16,-7 0 0-16,3-1 0 0,-3 1 4 0,4 3 1 15,3-3 0-15,-4-6 0 0,-7 6-49 0,8 0-13 16,3-7 0-16,-7 7 0 0,0-9 0 16,0 2 0-16,3-2 8 0,4 6-8 15,-7-4-25-15,4 1-7 0,-4 3-2 16,7-4 0-16,0 7-9 0,0-6-1 0,-4-1-1 0,8-2-699 16,6-1-140-16</inkml:trace>
  <inkml:trace contextRef="#ctx0" brushRef="#br3" timeOffset="11">3859 12899 403 0,'-10'0'36'0,"-1"0"-36"0,1 0 0 0,-1 0 0 16,-3 6 236-16,3-3 40 0,1-3 8 0,-4 0 1 15,3 0-214-15,0 6-43 0,-3-6-9 0,4 3-2 16,6-3 9-16,-10 0 2 0,7 0 0 0,4 0 0 16,3 0 3-16,0 0 1 0,0 0 0 0,0 0 0 15,0 0 44-15,0 0 10 0,0 0 2 0,0 0 0 16,0 0-48-16,10-3-8 0,1-3-3 0,3 6 0 16,11-9 11-16,-1 9 3 0,1-7 0 0,10 4 0 15,0-3-32-15,4 6-11 0,7 0 0 0,0-3 9 16,-4-3-9-16,11 6 0 0,-10-4 0 0,13-2 8 15,-3 6-8-15,0 0 0 0,0 0 0 0,3 0 0 16,-3 0 0-16,4 0 15 0,-4 0-4 0,3 6-1 16,0-6 12-16,4 0 2 0,0-6 1 0,0 6 0 15,0 0-8-15,0 0-1 0,0 0-1 0,0-3 0 0,0-3-5 16,0 6-1-16,0-3 0 0,0-4 0 0,0 7-1 16,0-6-8-16,-7 3 12 0,-4 3-4 0,-3 0-8 15,0 0 0-15,-7 0 0 0,0 0 8 0,-4 0-8 0,-3 0 0 16,3 0 0-16,-10 0 0 0,-1 3 11 0,-2-3-3 15,2 6-8-15,-10-6 12 0,8 0-1 16,-15 7-1-16,3-4 0 0,-3-3 0 0,0 0-10 0,-7 0 0 16,0 0 9-16,0 0-9 0,0 0 9 0,0 0-9 15,-7-3 12-15,-3-4-12 0,-4 7 11 0,-4-6-11 16,0 3 10-16,1 3-10 0,-1-6 0 0,-7 2 8 16,1-2-8-16,-5 6 0 0,1-3 0 0,-4-3 0 15,1 3 0-15,-12 3 0 0,1-7 0 0,-4 7 0 16,0 0 0-16,0 0 0 0,4-3 0 0,-11-3 0 0,4 6 0 15,-1-3 0-15,-3-3 0 0,1-1 0 0,-12-2 9 16,1 9-9-16,3-9 8 0,0 9-8 0,-11-4 0 0,4-2 8 16,-4 6-8-16,-3 0 0 0,-3 0 0 0,-1 0 0 15,-7 6 0-15,8-2 0 0,-1 5 0 0,1-3 0 16,6-3 0-16,-3 10 0 0,7-4 0 16,14 1 0-16,-3-7 0 0,10 6 0 0,3 1 0 0,8-4 0 15,0-3 0-15,10 3 0 0,0 1 0 0,4-4 0 16,7-3-8-16,4 6 8 0,-1-6-10 0,11 0 10 15,0 0-27-15,0 0 1 16,11 0 0-16,3 0 0 0,7-6 3 0,4 6 1 0,13 0 0 0,8-3 0 16,11-4 2-16,-4 7 1 0,10-6 0 0,8 3 0 15,-1 3 19-15,11-6 0 0,-3 2 0 0,3-2 0 16,4 6 0-16,-4-3 0 0,-3 3 11 0,-1-6-11 0,1 6 14 0,3-3-4 16,0 3-1-16,-3 0 0 0,-1 0 6 0,-3 0 1 15,-3 0 0-15,3-7 0 0,-3 7-8 0,-1 0-8 16,-3 7 11-16,0-7-11 0,-7 3 0 0,-7 3 0 15,-4-6 0-15,-3 0 0 0,-3 3 0 0,-12-3 0 16,1 0 0-16,-4 0 0 0,-7 0 0 0,1 0 0 16,-12 0 0-16,-3 0 0 0,-7 0 12 0,0 0-12 15,-7 0 12-15,-10 0-12 0,-1 6 13 0,-7-6-4 16,1-6-1-16,-12 6 0 0,5 0-8 0,-5-3 0 16,1-3 0-16,-7-4 8 0,-1 7 0 0,-3-3 0 15,-3-3 0-15,-4 2 0 0,4-2-8 0,-8 0 12 0,-3-1-12 16,0 1 12-16,-3 6 1 0,-4-10 1 0,3 4 0 15,-6 5 0-15,6-2-14 0,-6 3 11 0,3 3-11 0,0-6 10 16,-4 3-1-16,1 3 0 0,10-7 0 0,-7 7 0 16,14 0-9-16,-4 0 0 0,4 7 0 0,7-7 0 15,8 0 0-15,-5 0 0 0,4 0 0 0,1-7 0 16,6 7 0-16,4 0 0 0,3 0 0 0,0 7 0 16,4-7 0-16,0 3 0 0,3-3 0 0,8 6 0 15,-1-6-11-15,1 3 11 0,10-3-8 0,0 0 8 16,0 0-10-16,3 10 10 0,8-4-12 0,6-3 12 15,8 3-15-15,10 4 4 0,4-4 1 0,0-3 0 16,10 3 0-16,4-2 0 0,11-4 0 0,6 0 0 16,1 0-1-16,3-4 0 0,0 4 0 0,0 0 0 15,4-6 11-15,-4 3 0 0,3-3-9 0,5 6 9 0,-8 0 0 16,3-3 0-16,-10 3 0 0,0 0 0 0,-3 0 0 0,-4 3 0 16,-4-3 0-16,-3 0 0 0,0 0 0 0,-11 6 0 15,-6-3 0-15,-1-3 0 0,-3 6 0 16,-4-2 0-16,-7-4 0 0,-7 0 0 0,0 0-8 0,-3 6 8 15,-8-3-10-15,-3-3 10 0,0 0-16 0,0 0 2 16,0 0 1-16,-7 0 0 0,-3 0 13 0,-4 0 0 16,-11-3 0-16,4-3 0 0,-11 6 0 0,4-4 0 15,-11 4 0-15,4-6 0 16,-8 6-24-16,1 0-1 0,0 0-1 0,-8 0 0 16,1 0-90-16,-7 0-17 0,-4 0-4 0,-4 0-807 0</inkml:trace>
  <inkml:trace contextRef="#ctx0" brushRef="#br3" timeOffset="12">4477 11371 979 0,'0'0'43'0,"0"0"9"0,0 0-41 0,0 0-11 0,-4 0 0 0,-6 0 0 0,3 0 183 0,7 0 34 16,0 0 7-16,0 0 2 0,-4 4-163 16,4-4-33-16,0 0-6 0,-3 0-2 0,-8 6-11 0,-3-3-3 15,14 3 0-15,-11-6 0 0,1 10-8 0,-4-4 0 16,3 3 0-16,-3 1 0 0,-7-1 30 0,7 1 4 15,-8 8 1-15,1-2 0 0,4 3-11 0,-5 0-1 16,8 9-1-16,-7-3 0 0,0 0 17 0,7 3 3 16,-4 1 1-16,8-4 0 0,-1 9-15 0,0-6-2 15,8-3-1-15,-4 4 0 0,3-1-16 0,8 0-9 16,3 3 10-16,-4-9-10 0,8 4 8 0,0-1-8 16,-1-3 0-16,4 3 0 0,4-10 0 0,3-2 0 15,4 3-8-15,0-7 8 0,6-3-16 0,-6-3 3 0,3-3 1 16,4-3 0-16,-4-3 12 0,4-3 0 15,-7-1 0-15,3-6-9 0,-3 4 25 0,3-7 4 0,-4-3 2 16,1 0 0-16,-7-3 14 0,3-3 4 0,0-7 0 0,-10 7 0 16,3-13 0-16,-4 10 0 0,-3-10 0 0,1 4 0 15,-5-7-12-15,4 9-3 0,-7-9 0 0,-7 13 0 16,4-3-25-16,-5-1 0 0,1 1 0 0,-3 5 0 16,-4 1 0-16,-4-3 0 0,0 2 0 0,-6 1-11 15,-4 9 11-15,3-6 0 0,-3 10 0 0,3 2 0 16,-10-3 0-16,10 13-16 0,0-3 4 0,1 6 0 31,-1 9-80-31,4-2-17 0,-4 2-3 0,11 4-623 0,3 2-124 0</inkml:trace>
  <inkml:trace contextRef="#ctx0" brushRef="#br3" timeOffset="13">4964 11996 1728 0,'0'0'153'0,"0"0"-122"0,0 0-31 0,0 0 0 16,0 0 223-16,0 0 38 0,0 0 8 0,0 3 2 15,0-3-192-15,0 9-39 0,3 0-7 0,1 1-1 16,-4 2-32-16,0-2 8 0,0-1-8 0,0 4 0 15,0-13-117-15,0 6-27 16,0-6-4-16,0 9-597 0,0 1-119 0</inkml:trace>
  <inkml:trace contextRef="#ctx0" brushRef="#br3" timeOffset="14">5397 11356 2718 0,'-7'-10'120'0,"4"10"25"0,3-3-116 0,-7-3-29 16,7 6 0-16,0 0 0 0,0 0 13 0,0 0-3 15,0 0-1-15,-7 9 0 0,-4 1-17 0,4-1-4 0,0 10-1 16,-3-3 0 0,-5 12-12-16,5-3-3 0,-1 10 0 0,-3-1 0 0,4 4 13 0,-8 9 3 0,0 6 0 0,4-3 0 15,-3-3 3-15,6 3 1 0,4-3 0 0,-4-3 0 16,11 0 8-16,0-6 0 0,0-1 0 0,11-2 0 16,-8-1 0-16,12-5 0 0,-5-11 0 0,4 8 0 15,4-11 0-15,7-2 0 0,-1-7 0 0,-3-3 0 16,11-3 0-16,3-3 9 0,1-3-1 0,-5 3-8 15,5-13 8-15,-1 7-8 0,4-10 0 0,-4 0 0 16,-7-6 0-16,4-3 0 0,-4-1 0 0,-7-2 0 16,1-3 12-16,-5 2-4 0,-6-2 0 0,-1-1-8 15,1-2 22-15,-7 2-2 0,-8-3-1 0,4-2 0 16,-7 2 7-16,-4-6 2 0,4 10 0 0,-10-4 0 16,3 10-6-16,-4-7-1 0,-3 10 0 0,-4 3 0 0,0-3-9 0,1 6-1 15,-5-6-1-15,-2 10 0 16,-5 2 10-16,1-3 1 0,0 7 1 0,0 0 0 0,-4 9-34 15,4 0-6-15,-8 0-2 0,4 3 0 16,1 3-87-16,-12 3-17 0,4 1-4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">14692 12839 752 0,'0'0'33'0,"0"0"7"0,0 0-32 0,0 0-8 15,0 0 0-15,0 0-332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7470-31D3-539D-6158-39C21BC3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01EAD-F782-11DE-C120-CA326B95A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B7FB9-FBD8-6E23-E84E-3400D90C5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A64D6-4EE9-81FA-511E-AFABAF109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4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410.png"/><Relationship Id="rId7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02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12" Type="http://schemas.openxmlformats.org/officeDocument/2006/relationships/customXml" Target="../ink/ink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92.png"/><Relationship Id="rId5" Type="http://schemas.openxmlformats.org/officeDocument/2006/relationships/image" Target="../media/image61.png"/><Relationship Id="rId15" Type="http://schemas.openxmlformats.org/officeDocument/2006/relationships/image" Target="../media/image111.png"/><Relationship Id="rId10" Type="http://schemas.openxmlformats.org/officeDocument/2006/relationships/customXml" Target="../ink/ink10.xml"/><Relationship Id="rId4" Type="http://schemas.openxmlformats.org/officeDocument/2006/relationships/image" Target="../media/image54.png"/><Relationship Id="rId9" Type="http://schemas.openxmlformats.org/officeDocument/2006/relationships/image" Target="../media/image84.png"/><Relationship Id="rId1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170.png"/><Relationship Id="rId3" Type="http://schemas.openxmlformats.org/officeDocument/2006/relationships/image" Target="../media/image73.png"/><Relationship Id="rId7" Type="http://schemas.openxmlformats.org/officeDocument/2006/relationships/image" Target="../media/image140.png"/><Relationship Id="rId12" Type="http://schemas.openxmlformats.org/officeDocument/2006/relationships/customXml" Target="../ink/ink15.xml"/><Relationship Id="rId17" Type="http://schemas.openxmlformats.org/officeDocument/2006/relationships/image" Target="../media/image19.png"/><Relationship Id="rId2" Type="http://schemas.openxmlformats.org/officeDocument/2006/relationships/image" Target="../media/image8.pn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62.png"/><Relationship Id="rId5" Type="http://schemas.openxmlformats.org/officeDocument/2006/relationships/image" Target="../media/image120.png"/><Relationship Id="rId15" Type="http://schemas.openxmlformats.org/officeDocument/2006/relationships/image" Target="../media/image18.png"/><Relationship Id="rId10" Type="http://schemas.openxmlformats.org/officeDocument/2006/relationships/customXml" Target="../ink/ink14.xml"/><Relationship Id="rId4" Type="http://schemas.openxmlformats.org/officeDocument/2006/relationships/image" Target="../media/image82.png"/><Relationship Id="rId9" Type="http://schemas.openxmlformats.org/officeDocument/2006/relationships/image" Target="../media/image151.png"/><Relationship Id="rId14" Type="http://schemas.openxmlformats.org/officeDocument/2006/relationships/customXml" Target="../ink/ink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201.png"/><Relationship Id="rId7" Type="http://schemas.openxmlformats.org/officeDocument/2006/relationships/image" Target="../media/image16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2.xml"/><Relationship Id="rId4" Type="http://schemas.openxmlformats.org/officeDocument/2006/relationships/customXml" Target="../ink/ink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25.png"/><Relationship Id="rId3" Type="http://schemas.openxmlformats.org/officeDocument/2006/relationships/image" Target="../media/image910.png"/><Relationship Id="rId7" Type="http://schemas.openxmlformats.org/officeDocument/2006/relationships/image" Target="../media/image101.png"/><Relationship Id="rId12" Type="http://schemas.openxmlformats.org/officeDocument/2006/relationships/customXml" Target="../ink/ink29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28.png"/><Relationship Id="rId5" Type="http://schemas.openxmlformats.org/officeDocument/2006/relationships/customXml" Target="../ink/ink25.xml"/><Relationship Id="rId10" Type="http://schemas.openxmlformats.org/officeDocument/2006/relationships/customXml" Target="../ink/ink28.xml"/><Relationship Id="rId4" Type="http://schemas.openxmlformats.org/officeDocument/2006/relationships/customXml" Target="../ink/ink24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30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24.png"/><Relationship Id="rId7" Type="http://schemas.openxmlformats.org/officeDocument/2006/relationships/customXml" Target="../ink/ink3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1.png"/><Relationship Id="rId4" Type="http://schemas.openxmlformats.org/officeDocument/2006/relationships/customXml" Target="../ink/ink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5" Type="http://schemas.openxmlformats.org/officeDocument/2006/relationships/customXml" Target="../ink/ink36.xml"/><Relationship Id="rId4" Type="http://schemas.openxmlformats.org/officeDocument/2006/relationships/image" Target="../media/image10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desmos.com/calculator/tu2wg7bhn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70.png"/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12" Type="http://schemas.openxmlformats.org/officeDocument/2006/relationships/customXml" Target="../ink/ink3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image" Target="../media/image89.png"/><Relationship Id="rId10" Type="http://schemas.openxmlformats.org/officeDocument/2006/relationships/image" Target="../media/image97.png"/><Relationship Id="rId4" Type="http://schemas.openxmlformats.org/officeDocument/2006/relationships/image" Target="../media/image8.png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7" Type="http://schemas.openxmlformats.org/officeDocument/2006/relationships/image" Target="../media/image45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490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320.png"/><Relationship Id="rId3" Type="http://schemas.openxmlformats.org/officeDocument/2006/relationships/image" Target="../media/image281.png"/><Relationship Id="rId7" Type="http://schemas.openxmlformats.org/officeDocument/2006/relationships/image" Target="../media/image66.png"/><Relationship Id="rId12" Type="http://schemas.openxmlformats.org/officeDocument/2006/relationships/customXml" Target="../ink/ink46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49.png"/><Relationship Id="rId10" Type="http://schemas.openxmlformats.org/officeDocument/2006/relationships/customXml" Target="../ink/ink45.xml"/><Relationship Id="rId4" Type="http://schemas.openxmlformats.org/officeDocument/2006/relationships/image" Target="../media/image57.png"/><Relationship Id="rId9" Type="http://schemas.openxmlformats.org/officeDocument/2006/relationships/image" Target="../media/image67.png"/><Relationship Id="rId14" Type="http://schemas.openxmlformats.org/officeDocument/2006/relationships/customXml" Target="../ink/ink4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8" Type="http://schemas.openxmlformats.org/officeDocument/2006/relationships/customXml" Target="../ink/ink53.xml"/><Relationship Id="rId3" Type="http://schemas.openxmlformats.org/officeDocument/2006/relationships/image" Target="../media/image281.png"/><Relationship Id="rId21" Type="http://schemas.openxmlformats.org/officeDocument/2006/relationships/image" Target="../media/image50.png"/><Relationship Id="rId7" Type="http://schemas.openxmlformats.org/officeDocument/2006/relationships/image" Target="../media/image76.png"/><Relationship Id="rId12" Type="http://schemas.openxmlformats.org/officeDocument/2006/relationships/customXml" Target="../ink/ink51.xml"/><Relationship Id="rId17" Type="http://schemas.openxmlformats.org/officeDocument/2006/relationships/image" Target="../media/image330.png"/><Relationship Id="rId2" Type="http://schemas.openxmlformats.org/officeDocument/2006/relationships/image" Target="../media/image60.png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79.png"/><Relationship Id="rId10" Type="http://schemas.openxmlformats.org/officeDocument/2006/relationships/customXml" Target="../ink/ink50.xml"/><Relationship Id="rId19" Type="http://schemas.openxmlformats.org/officeDocument/2006/relationships/image" Target="../media/image341.png"/><Relationship Id="rId4" Type="http://schemas.openxmlformats.org/officeDocument/2006/relationships/image" Target="../media/image57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ustomXml" Target="../ink/ink55.xml"/><Relationship Id="rId4" Type="http://schemas.openxmlformats.org/officeDocument/2006/relationships/image" Target="../media/image2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56.xml"/><Relationship Id="rId4" Type="http://schemas.openxmlformats.org/officeDocument/2006/relationships/image" Target="../media/image4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hyperlink" Target="https://www.desmos.com/calculator/3zljmwqye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57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ustomXml" Target="../ink/ink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58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14:cNvPr>
              <p14:cNvContentPartPr/>
              <p14:nvPr/>
            </p14:nvContentPartPr>
            <p14:xfrm>
              <a:off x="3364200" y="4056480"/>
              <a:ext cx="6158520" cy="15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4840" y="4047120"/>
                <a:ext cx="617724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55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We can still make decisions, .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e.g</a:t>
                </a:r>
                <a:r>
                  <a:rPr lang="en-US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blipFill>
                <a:blip r:embed="rId3"/>
                <a:stretch>
                  <a:fillRect l="-2100" t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14:cNvPr>
              <p14:cNvContentPartPr/>
              <p14:nvPr/>
            </p14:nvContentPartPr>
            <p14:xfrm>
              <a:off x="1304280" y="2283120"/>
              <a:ext cx="8175240" cy="238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4920" y="2273760"/>
                <a:ext cx="8193960" cy="24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39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14:cNvPr>
              <p14:cNvContentPartPr/>
              <p14:nvPr/>
            </p14:nvContentPartPr>
            <p14:xfrm>
              <a:off x="1571040" y="1494720"/>
              <a:ext cx="5430960" cy="319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1680" y="1485360"/>
                <a:ext cx="54496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14:cNvPr>
              <p14:cNvContentPartPr/>
              <p14:nvPr/>
            </p14:nvContentPartPr>
            <p14:xfrm>
              <a:off x="1400760" y="6356160"/>
              <a:ext cx="3607200" cy="13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91400" y="6346800"/>
                <a:ext cx="362592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76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/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blipFill>
                <a:blip r:embed="rId5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/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blipFill>
                <a:blip r:embed="rId6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/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blipFill>
                <a:blip r:embed="rId7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14:cNvPr>
              <p14:cNvContentPartPr/>
              <p14:nvPr/>
            </p14:nvContentPartPr>
            <p14:xfrm>
              <a:off x="897840" y="1494720"/>
              <a:ext cx="6104160" cy="319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8480" y="1485360"/>
                <a:ext cx="61228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14:cNvPr>
              <p14:cNvContentPartPr/>
              <p14:nvPr/>
            </p14:nvContentPartPr>
            <p14:xfrm>
              <a:off x="4429373" y="2099160"/>
              <a:ext cx="627840" cy="260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0013" y="2089800"/>
                <a:ext cx="646560" cy="26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14:cNvPr>
              <p14:cNvContentPartPr/>
              <p14:nvPr/>
            </p14:nvContentPartPr>
            <p14:xfrm>
              <a:off x="1122840" y="6375240"/>
              <a:ext cx="3810240" cy="176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3480" y="6365880"/>
                <a:ext cx="382896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11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Cross-entropy more generally is a way to compare any to probability distributions*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2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/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/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/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*when used in logistic regression </a:t>
                </a:r>
              </a:p>
              <a:p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sz="2400" dirty="0"/>
                  <a:t> is always a one-hot vector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blipFill>
                <a:blip r:embed="rId7"/>
                <a:stretch>
                  <a:fillRect l="-2282" t="-5882" r="-34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14:cNvPr>
              <p14:cNvContentPartPr/>
              <p14:nvPr/>
            </p14:nvContentPartPr>
            <p14:xfrm>
              <a:off x="1061640" y="1581840"/>
              <a:ext cx="10682280" cy="496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2280" y="1572480"/>
                <a:ext cx="10701000" cy="49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06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29F6-ECE4-EFF5-AD1A-CD2E9FE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374-8F0B-7F6E-E8C0-36B72541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D4F3-D724-0A34-D07C-14D3E308C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52237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981C-8AD3-A778-D25E-5F1F0185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1A71-E74C-6E81-CBA1-9BF26B0E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5D7E83-190A-AA7D-05CB-1CCC8FAE12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1A9BD9E-02E8-929F-EF59-03614041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2924629" y="2148114"/>
            <a:ext cx="5471884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2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732B-AC76-8CF2-A370-9A7A68022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1E60-1921-8433-5D3C-99D3477B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75E9F6-DADC-C61F-796E-C4216343B8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3AC4C1-DDA1-4CBD-CC3D-045DCB633513}"/>
                  </a:ext>
                </a:extLst>
              </p14:cNvPr>
              <p14:cNvContentPartPr/>
              <p14:nvPr/>
            </p14:nvContentPartPr>
            <p14:xfrm>
              <a:off x="320400" y="1815120"/>
              <a:ext cx="11080800" cy="491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3169D-911B-4546-95C2-6B4E55EBB9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1805760"/>
                <a:ext cx="11099520" cy="49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926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8918-E402-2844-34B2-F99AF70A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310B-EE4C-30F9-EAB9-119B1D44B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677A-E64B-5564-6008-7D567DA16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5B1927-33F4-9FCA-4EAB-F8F870C7D148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0494BE-C5A1-656F-EB6B-1A40ED8A618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B5965B-2E29-628F-4EA6-98F5B7A95133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35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5967-D668-AE4B-50EA-5B527D30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1DBA-1442-41BC-974B-89E5F163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C391-1311-97C3-6BE0-DE64B835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A89786-3167-E1D9-D238-76CDBECADC7C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6CD9F7-BDDE-B279-088B-70070C48D615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63E097-EC97-3926-2E79-52B497629B7B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26912C-C64A-1086-C2B6-4FC6BFCB3AF9}"/>
                  </a:ext>
                </a:extLst>
              </p14:cNvPr>
              <p14:cNvContentPartPr/>
              <p14:nvPr/>
            </p14:nvContentPartPr>
            <p14:xfrm>
              <a:off x="478800" y="1885680"/>
              <a:ext cx="11375640" cy="470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440" y="1093320"/>
                <a:ext cx="11394360" cy="55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1EC6DC-48CD-10D2-FEFE-370D6C53197E}"/>
                  </a:ext>
                </a:extLst>
              </p14:cNvPr>
              <p14:cNvContentPartPr/>
              <p14:nvPr/>
            </p14:nvContentPartPr>
            <p14:xfrm>
              <a:off x="2404080" y="4356720"/>
              <a:ext cx="194760" cy="9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444284-ED3E-63B9-BCF9-A7FB32E967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4720" y="4347360"/>
                <a:ext cx="2134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8C2501-4D97-D52D-8AD0-72EB5485267B}"/>
                  </a:ext>
                </a:extLst>
              </p14:cNvPr>
              <p14:cNvContentPartPr/>
              <p14:nvPr/>
            </p14:nvContentPartPr>
            <p14:xfrm>
              <a:off x="1946880" y="4062240"/>
              <a:ext cx="5637960" cy="33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976105-F446-47D6-0CCD-ED29CD6E0F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520" y="4052880"/>
                <a:ext cx="56566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14:cNvPr>
              <p14:cNvContentPartPr/>
              <p14:nvPr/>
            </p14:nvContentPartPr>
            <p14:xfrm>
              <a:off x="11385360" y="4709160"/>
              <a:ext cx="188280" cy="79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6000" y="4699800"/>
                <a:ext cx="207000" cy="8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68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A0B6-D5EC-9173-2951-46F405A7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D273-7409-A22A-E4CE-BDEEA5CF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Well-known classification example: using machine learning to diagnose whether a breast tumor is benign or malignant [Street et al., 1992]</a:t>
            </a:r>
          </a:p>
          <a:p>
            <a:r>
              <a:rPr lang="en-US" dirty="0"/>
              <a:t>Setting: doctor extracts a sample of fluid from tumor, stains cells, then outlines several of the cells (image processing refines outline)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System computes features for each cell such as area, perimeter, concavity, texture (10 total); computes mean/std/max for all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99" y="3573698"/>
            <a:ext cx="3334512" cy="2084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1C3F9-6D9A-E1AC-7542-3D6A4236D4C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B94049E-A545-EC76-3546-FE7FD73E0E51}"/>
                  </a:ext>
                </a:extLst>
              </p14:cNvPr>
              <p14:cNvContentPartPr/>
              <p14:nvPr/>
            </p14:nvContentPartPr>
            <p14:xfrm>
              <a:off x="438840" y="2922120"/>
              <a:ext cx="10237680" cy="3719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B94049E-A545-EC76-3546-FE7FD73E0E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80" y="2912760"/>
                <a:ext cx="10256400" cy="37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548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9B39-2CE4-FEA7-6C7B-62E224EF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EDA7-F255-8D2C-8B70-4971ACD0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81201-24F9-ADC2-BA2D-9B9C8118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(now with 2+ input features)</a:t>
            </a:r>
          </a:p>
        </p:txBody>
      </p:sp>
    </p:spTree>
    <p:extLst>
      <p:ext uri="{BB962C8B-B14F-4D97-AF65-F5344CB8AC3E}">
        <p14:creationId xmlns:p14="http://schemas.microsoft.com/office/powerpoint/2010/main" val="150511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B92C-0AB1-BAC9-2351-86193132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</p:spPr>
            <p:txBody>
              <a:bodyPr/>
              <a:lstStyle/>
              <a:p>
                <a:r>
                  <a:rPr lang="en-US" dirty="0"/>
                  <a:t>With two input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, we have two weight parameters and one bias parameter,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that control the slope and vertical offset of the following plane: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The sigmoid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then squashed the plane such that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  <a:blipFill>
                <a:blip r:embed="rId2"/>
                <a:stretch>
                  <a:fillRect l="-1217" t="-3963" r="-1217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0C97619-D6D1-6536-4E8C-5A1E376E9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9"/>
          <a:stretch/>
        </p:blipFill>
        <p:spPr>
          <a:xfrm>
            <a:off x="5809899" y="3953799"/>
            <a:ext cx="3334101" cy="28397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DC481E-1A3A-0046-2337-7B22FABB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15" y="3889391"/>
            <a:ext cx="2968609" cy="29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/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blipFill>
                <a:blip r:embed="rId5"/>
                <a:stretch>
                  <a:fillRect r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/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/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/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52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D4DB-D1E6-B3EB-3DD9-9BE78E44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</p:spTree>
    <p:extLst>
      <p:ext uri="{BB962C8B-B14F-4D97-AF65-F5344CB8AC3E}">
        <p14:creationId xmlns:p14="http://schemas.microsoft.com/office/powerpoint/2010/main" val="82150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2B892-6F6F-A8D2-B947-F1656900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676275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</p:spTree>
    <p:extLst>
      <p:ext uri="{BB962C8B-B14F-4D97-AF65-F5344CB8AC3E}">
        <p14:creationId xmlns:p14="http://schemas.microsoft.com/office/powerpoint/2010/main" val="132142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2046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79FD7-4FBF-3A4B-6596-EE964A83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F681-077B-7BB6-4B5E-899E5AB2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B201-C619-1FB7-5352-33294A2CC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67870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0A9E-70F1-0516-C35B-75CBE33E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C4893-830D-414C-8A47-83F64022F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1A2BD-5A3D-30EA-1268-1141F1B0C4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D0AF3-8EC0-5B65-5CD8-A3266C06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925643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7E544-382D-CCE6-C9D5-3E3AB4AE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FA30-793D-BC79-C4F1-5FAC704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71CF-2002-65CB-1C7B-D5EB1A72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12374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linear_logistic.ipynb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D4737-3F23-3CCD-FF49-D8B27332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076" y="3219718"/>
            <a:ext cx="3481825" cy="3457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FEF5D-C896-C836-5F3C-29DF583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13" y="1756969"/>
            <a:ext cx="4289325" cy="4978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3297BD-A2BE-D2D0-A6D0-747F967F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" y="3018998"/>
            <a:ext cx="3729535" cy="37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C1D7E6-6EAA-439C-F698-DA3C5CB1C8F1}"/>
                  </a:ext>
                </a:extLst>
              </p14:cNvPr>
              <p14:cNvContentPartPr/>
              <p14:nvPr/>
            </p14:nvContentPartPr>
            <p14:xfrm>
              <a:off x="104040" y="1551960"/>
              <a:ext cx="10434600" cy="2947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C1D7E6-6EAA-439C-F698-DA3C5CB1C8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680" y="1542600"/>
                <a:ext cx="10453320" cy="29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964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6C8E-80EE-2396-AEB2-49BD0602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4A22-9FC1-6F9F-0084-EB1D3B30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11146-ECF3-8A7C-35B0-C91B1C7EB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855DCB-4048-C380-4E08-F7FD197A4D99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855DCB-4048-C380-4E08-F7FD197A4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9A30BB-9F8F-A400-3D3B-93795BFB7AD5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9A30BB-9F8F-A400-3D3B-93795BFB7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9BCB6-2C15-007B-4CE8-8807EDC33B44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9BCB6-2C15-007B-4CE8-8807EDC33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FB7F6-CC84-CEBE-EFBE-8348F8C9DADC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FB7F6-CC84-CEBE-EFBE-8348F8C9D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33E8AF-C737-3991-3A58-8683B84013B8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33E8AF-C737-3991-3A58-8683B8401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7B416-08A4-DB6C-21B0-585B315E83AD}"/>
                  </a:ext>
                </a:extLst>
              </p14:cNvPr>
              <p14:cNvContentPartPr/>
              <p14:nvPr/>
            </p14:nvContentPartPr>
            <p14:xfrm>
              <a:off x="3541680" y="44280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7B416-08A4-DB6C-21B0-585B315E83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34920"/>
                <a:ext cx="823860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C7719F4-1C3E-FB9D-55B6-D4FD3BAAC9E1}"/>
                  </a:ext>
                </a:extLst>
              </p14:cNvPr>
              <p14:cNvContentPartPr/>
              <p14:nvPr/>
            </p14:nvContentPartPr>
            <p14:xfrm>
              <a:off x="2149200" y="1595520"/>
              <a:ext cx="4744800" cy="2822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C7719F4-1C3E-FB9D-55B6-D4FD3BAAC9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39840" y="1586160"/>
                <a:ext cx="4763520" cy="28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73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374F-4B7E-7D7B-1EA3-2C64682FE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626E8-E1EA-0228-DF36-D55B3412D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33E2A-EC1D-F6D4-C15C-0269ED9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E9094-8BEF-F995-FC17-03F28CDE86A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0365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335101" cy="2039539"/>
          </a:xfrm>
        </p:spPr>
        <p:txBody>
          <a:bodyPr/>
          <a:lstStyle/>
          <a:p>
            <a:r>
              <a:rPr lang="en-US" dirty="0"/>
              <a:t>Plot of two features: mean area vs. mean concave points, for two classes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A9254-5D73-AB23-4625-28B42D79F4AD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ECEE4D-240F-7BC9-1083-7F9C220563CB}"/>
                  </a:ext>
                </a:extLst>
              </p14:cNvPr>
              <p14:cNvContentPartPr/>
              <p14:nvPr/>
            </p14:nvContentPartPr>
            <p14:xfrm>
              <a:off x="652680" y="1729800"/>
              <a:ext cx="10723680" cy="509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ECEE4D-240F-7BC9-1083-7F9C220563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320" y="1720440"/>
                <a:ext cx="10742400" cy="51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2909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A21F-FDEE-F609-58EF-DC025682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B7C8D-ACB6-506D-1673-0FA32B0F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E47F9-4F6E-0E34-EDD6-29E2E52F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3DE2C-F068-9DB1-B664-EBEBB67DBF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A48E37-360E-2CC4-F7FA-6452B8A5910D}"/>
                  </a:ext>
                </a:extLst>
              </p14:cNvPr>
              <p14:cNvContentPartPr/>
              <p14:nvPr/>
            </p14:nvContentPartPr>
            <p14:xfrm>
              <a:off x="977400" y="-222120"/>
              <a:ext cx="10348560" cy="7237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A48E37-360E-2CC4-F7FA-6452B8A591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8040" y="-231480"/>
                <a:ext cx="10367280" cy="725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595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ED0A-661D-8E22-BCFA-7FDB0C3F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653E0-8391-D715-5CB5-8A81D1FB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4" y="958334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7C2C0-672A-C989-4A6C-4E9FCC7D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B3A12-9882-C8E4-9D4D-CFDA1E353E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3D9716-65FA-1108-C589-E28DD5E3B249}"/>
                  </a:ext>
                </a:extLst>
              </p14:cNvPr>
              <p14:cNvContentPartPr/>
              <p14:nvPr/>
            </p14:nvContentPartPr>
            <p14:xfrm>
              <a:off x="6015600" y="1447200"/>
              <a:ext cx="5496120" cy="367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3D9716-65FA-1108-C589-E28DD5E3B2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6240" y="1437840"/>
                <a:ext cx="5514840" cy="369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9639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0E4B-6585-AF42-5526-7C620C43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0DE9-C5F3-0EED-47DA-D1246D5A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EAEF70-6B1A-8D63-FF04-7ED8426F0E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Write the equation for this is decision boundary line (in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EAEF70-6B1A-8D63-FF04-7ED8426F0E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0A95EC-EE16-5C45-7E9B-B581FFC63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" y="179809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508E140-D25C-F8B3-CFEB-5742370209A3}"/>
                  </a:ext>
                </a:extLst>
              </p14:cNvPr>
              <p14:cNvContentPartPr/>
              <p14:nvPr/>
            </p14:nvContentPartPr>
            <p14:xfrm>
              <a:off x="117360" y="71280"/>
              <a:ext cx="12078720" cy="6615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508E140-D25C-F8B3-CFEB-5742370209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000" y="61920"/>
                <a:ext cx="12097440" cy="66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0784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BA1C-CBB6-8011-37E3-79F3A113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66AB-99A6-BADF-DFE9-69DD0F78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effectLst/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Yes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No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9095DDE-500A-2170-DB2C-19E3BFE7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3D7E35-E369-3EC6-ECE0-7C7187707D14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77AC69-4908-C4C5-A776-F12B5FFA06D7}"/>
                  </a:ext>
                </a:extLst>
              </p14:cNvPr>
              <p14:cNvContentPartPr/>
              <p14:nvPr/>
            </p14:nvContentPartPr>
            <p14:xfrm>
              <a:off x="269280" y="514080"/>
              <a:ext cx="11306880" cy="6094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77AC69-4908-C4C5-A776-F12B5FFA06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920" y="504720"/>
                <a:ext cx="11325600" cy="611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964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Desmos Demo: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https://www.desmos.com/calculator/tu2wg7bhnn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A3479-3138-7274-FCDF-796177A1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2" y="2537137"/>
            <a:ext cx="7381379" cy="40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8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D7D97-685C-FDAA-B392-F7747CA6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DC76-F11B-CA65-33FC-B2EFC908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C773-4276-12CD-352D-E3427F09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How many parameters are in this model?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B83FA-C479-D185-FE77-475901C5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2" y="2537137"/>
            <a:ext cx="7381379" cy="40117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D3E61E-BE46-9406-A241-B52EFABE8F4B}"/>
                  </a:ext>
                </a:extLst>
              </p14:cNvPr>
              <p14:cNvContentPartPr/>
              <p14:nvPr/>
            </p14:nvContentPartPr>
            <p14:xfrm>
              <a:off x="6441840" y="296280"/>
              <a:ext cx="4281120" cy="635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D3E61E-BE46-9406-A241-B52EFABE8F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2480" y="286920"/>
                <a:ext cx="4299840" cy="63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0970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</p:spPr>
            <p:txBody>
              <a:bodyPr/>
              <a:lstStyle/>
              <a:p>
                <a:r>
                  <a:rPr lang="en-US" dirty="0"/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  <a:blipFill>
                <a:blip r:embed="rId3"/>
                <a:stretch>
                  <a:fillRect l="-1217" t="-7054" b="-49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5" y="75640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/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/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/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/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/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/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59A5A3-188F-7A49-026B-7A46C201DD73}"/>
              </a:ext>
            </a:extLst>
          </p:cNvPr>
          <p:cNvSpPr txBox="1">
            <a:spLocks/>
          </p:cNvSpPr>
          <p:nvPr/>
        </p:nvSpPr>
        <p:spPr>
          <a:xfrm>
            <a:off x="2546138" y="4020588"/>
            <a:ext cx="2335381" cy="13022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One vector of parameters for each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Stacked into a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parameters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  <a:blipFill>
                <a:blip r:embed="rId11"/>
                <a:stretch>
                  <a:fillRect l="-1907" t="-19277" r="-1525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BEFD53-1E77-6415-E6C2-3E96E4409A79}"/>
                  </a:ext>
                </a:extLst>
              </p14:cNvPr>
              <p14:cNvContentPartPr/>
              <p14:nvPr/>
            </p14:nvContentPartPr>
            <p14:xfrm>
              <a:off x="1550160" y="19080"/>
              <a:ext cx="10542960" cy="682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BEFD53-1E77-6415-E6C2-3E96E4409A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40800" y="9720"/>
                <a:ext cx="10561680" cy="684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77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1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classification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classification: linear decision 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A168C-C90C-3C46-B188-2164750C99A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3D2F4-628B-824E-5648-A62B0E77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34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442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EA9B18A4-CACC-CF7E-82D4-445D4662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26" y="2725750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A0FC0-76AB-36A4-CD5A-79B3350A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2" y="3110248"/>
            <a:ext cx="5805578" cy="31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2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300A-7FDD-72B5-0A33-6DBDC2C7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28DB1-E4E1-26CA-FF18-0F3B81B44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7830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Model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 Note: bias term included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1E88139-0A80-9193-8ADE-230229D89CBF}"/>
                  </a:ext>
                </a:extLst>
              </p14:cNvPr>
              <p14:cNvContentPartPr/>
              <p14:nvPr/>
            </p14:nvContentPartPr>
            <p14:xfrm>
              <a:off x="109440" y="2595600"/>
              <a:ext cx="9953280" cy="3695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1E88139-0A80-9193-8ADE-230229D89C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080" y="2586240"/>
                <a:ext cx="9972000" cy="371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7144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52066-2A3C-BD52-0724-4532BDB2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AE13-1C40-1D6A-785D-A2A00A7A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5CB27-0049-22B8-D01C-711869E7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27FB1E6-9C5B-5C81-E86F-1CA84168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56591-2B1E-9881-D3E4-9C04B7CF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F3842-385B-3E12-292D-3BBE3783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4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1060F-A29A-D538-CBD2-3B21FD06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8F1A-C3A0-43F5-2CB7-8211C4D6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513B-AFC5-A253-87B4-43EF84A7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7F8394B-FC48-A465-7A9C-17406B3C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4F1D58-8AC5-8A28-EA24-D26273F37047}"/>
                  </a:ext>
                </a:extLst>
              </p:cNvPr>
              <p:cNvSpPr txBox="1"/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But now we need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that returns values that look like probabilities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blipFill>
                <a:blip r:embed="rId3"/>
                <a:stretch>
                  <a:fillRect l="-2059" t="-2695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2DE9C1-C322-E568-6052-468957F4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190D3-DBAF-1275-F55E-FB3F9A143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7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Objective function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ADF019-468A-FE8E-D407-173CA4DCA5A7}"/>
                  </a:ext>
                </a:extLst>
              </p14:cNvPr>
              <p14:cNvContentPartPr/>
              <p14:nvPr/>
            </p14:nvContentPartPr>
            <p14:xfrm>
              <a:off x="324000" y="417240"/>
              <a:ext cx="11165040" cy="587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ADF019-468A-FE8E-D407-173CA4DCA5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640" y="407880"/>
                <a:ext cx="11183760" cy="589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9534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9429028" cy="477363"/>
          </a:xfrm>
        </p:spPr>
        <p:txBody>
          <a:bodyPr/>
          <a:lstStyle/>
          <a:p>
            <a:r>
              <a:rPr lang="en-US"/>
              <a:t>Objective: Special case for binary logistic regression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/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/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/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/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C0DDCCD-3CDD-C1B2-2585-699770381B81}"/>
                  </a:ext>
                </a:extLst>
              </p14:cNvPr>
              <p14:cNvContentPartPr/>
              <p14:nvPr/>
            </p14:nvContentPartPr>
            <p14:xfrm>
              <a:off x="3005640" y="1249560"/>
              <a:ext cx="9190440" cy="364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C0DDCCD-3CDD-C1B2-2585-699770381B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6280" y="1240200"/>
                <a:ext cx="9209160" cy="36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422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ED8AA-179A-5FD9-697C-644BC1CA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E9D8-3389-5557-0E63-F933718A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9388CA-BEDC-8F8F-455B-B7E6930A0D4E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811E19-D0D0-9B44-8053-02CFE2052F24}"/>
                  </a:ext>
                </a:extLst>
              </p14:cNvPr>
              <p14:cNvContentPartPr/>
              <p14:nvPr/>
            </p14:nvContentPartPr>
            <p14:xfrm>
              <a:off x="218520" y="1710360"/>
              <a:ext cx="11958840" cy="3260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811E19-D0D0-9B44-8053-02CFE2052F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160" y="1701000"/>
                <a:ext cx="11977560" cy="327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811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3524-26E8-B8ED-992C-1E5F6B33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B4CD-D794-A3DD-3EB3-5BBC8671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C37574-DE74-6C2B-5A7A-5B8F4E07B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14:cNvPr>
              <p14:cNvContentPartPr/>
              <p14:nvPr/>
            </p14:nvContentPartPr>
            <p14:xfrm>
              <a:off x="7523484" y="3438245"/>
              <a:ext cx="4482000" cy="238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4124" y="3428885"/>
                <a:ext cx="4500720" cy="2403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C0AED2-9A53-9346-178D-001D1178C9BF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1352782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5C46-AA5A-94A1-2F76-D3023DC6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8A52-352F-A04A-5CA9-70CC3270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021FD8-6648-8B4F-0C54-64C73F298ACB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6276FD-30EB-7950-BD6E-F55508D4CF68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DDC420-51D5-BFF0-2D4E-653E432624C8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1FBED3-F46D-22B3-CF2C-97F7400C7B9D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5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1FBED3-F46D-22B3-CF2C-97F7400C7B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CB3FBB-BA57-E812-6BF8-DCD5B69E40FF}"/>
                  </a:ext>
                </a:extLst>
              </p14:cNvPr>
              <p14:cNvContentPartPr/>
              <p14:nvPr/>
            </p14:nvContentPartPr>
            <p14:xfrm>
              <a:off x="1213200" y="50400"/>
              <a:ext cx="1095480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CB3FBB-BA57-E812-6BF8-DCD5B69E40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3840" y="41040"/>
                <a:ext cx="1097352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E7DA84-0893-24EA-8C5A-C30E4D2C273B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E7DA84-0893-24EA-8C5A-C30E4D2C27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52009D-0693-2967-5EC2-221A36A9F1E8}"/>
                  </a:ext>
                </a:extLst>
              </p14:cNvPr>
              <p14:cNvContentPartPr/>
              <p14:nvPr/>
            </p14:nvContentPartPr>
            <p14:xfrm>
              <a:off x="1503360" y="4249080"/>
              <a:ext cx="326160" cy="93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52009D-0693-2967-5EC2-221A36A9F1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94000" y="4239720"/>
                <a:ext cx="34488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2A30ED-6B9E-ECA1-9E6E-FE7CC2346FFE}"/>
                  </a:ext>
                </a:extLst>
              </p14:cNvPr>
              <p14:cNvContentPartPr/>
              <p14:nvPr/>
            </p14:nvContentPartPr>
            <p14:xfrm>
              <a:off x="9438120" y="4093200"/>
              <a:ext cx="41760" cy="203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2A30ED-6B9E-ECA1-9E6E-FE7CC2346F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28760" y="4083840"/>
                <a:ext cx="6048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9348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F6217-8D45-24CC-3558-143D97CE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F6C7-F1B8-6275-7D6A-E86CECB6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C5AF69B-8EBD-0E4F-9AE7-FB1E7A16D22F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7B52B0-55CB-D873-623A-8A477CE9CE2B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0EDC15-461F-C2B5-38CD-47CDFBD8C740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4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14:cNvPr>
              <p14:cNvContentPartPr/>
              <p14:nvPr/>
            </p14:nvContentPartPr>
            <p14:xfrm>
              <a:off x="1213200" y="50400"/>
              <a:ext cx="1095480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3840" y="41040"/>
                <a:ext cx="1097352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14:cNvPr>
              <p14:cNvContentPartPr/>
              <p14:nvPr/>
            </p14:nvContentPartPr>
            <p14:xfrm>
              <a:off x="1503360" y="4249080"/>
              <a:ext cx="326160" cy="934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4000" y="4002840"/>
                <a:ext cx="9496800" cy="26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5AC2D8-5024-70FB-30C6-923305B4BD72}"/>
                  </a:ext>
                </a:extLst>
              </p14:cNvPr>
              <p14:cNvContentPartPr/>
              <p14:nvPr/>
            </p14:nvContentPartPr>
            <p14:xfrm>
              <a:off x="1837800" y="3869640"/>
              <a:ext cx="257400" cy="852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5AC2D8-5024-70FB-30C6-923305B4BD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28440" y="3860280"/>
                <a:ext cx="276120" cy="87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AA6FEA5-B6D1-1129-F263-CBD2AF6EBF7A}"/>
                  </a:ext>
                </a:extLst>
              </p14:cNvPr>
              <p14:cNvContentPartPr/>
              <p14:nvPr/>
            </p14:nvContentPartPr>
            <p14:xfrm>
              <a:off x="1792440" y="4804200"/>
              <a:ext cx="271800" cy="805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AA6FEA5-B6D1-1129-F263-CBD2AF6EBF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83080" y="4794840"/>
                <a:ext cx="290520" cy="82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79CF0F-CAB8-3242-CCC0-55A153DE27F1}"/>
                  </a:ext>
                </a:extLst>
              </p14:cNvPr>
              <p14:cNvContentPartPr/>
              <p14:nvPr/>
            </p14:nvContentPartPr>
            <p14:xfrm>
              <a:off x="246240" y="4559760"/>
              <a:ext cx="11873160" cy="1968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79CF0F-CAB8-3242-CCC0-55A153DE27F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6880" y="4550400"/>
                <a:ext cx="11891880" cy="198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1956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13100CF-5377-072B-4676-5DFEE3696E35}"/>
                  </a:ext>
                </a:extLst>
              </p14:cNvPr>
              <p14:cNvContentPartPr/>
              <p14:nvPr/>
            </p14:nvContentPartPr>
            <p14:xfrm>
              <a:off x="4477320" y="3314880"/>
              <a:ext cx="3098160" cy="983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13100CF-5377-072B-4676-5DFEE3696E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67960" y="3305520"/>
                <a:ext cx="3116880" cy="100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531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938C6-297F-7262-1E1D-0CFF7726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89E2-4233-1E6C-AEC2-E2208CAF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00B050"/>
                    </a:solidFill>
                  </a:rPr>
                  <a:t>Good news:</a:t>
                </a:r>
                <a:r>
                  <a:rPr lang="en-US" sz="2800" dirty="0"/>
                  <a:t> The logistic regression optimization function is convex!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  <a:blipFill>
                <a:blip r:embed="rId2"/>
                <a:stretch>
                  <a:fillRect l="-1140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6751CF-6A78-B845-4729-C8465C6499B8}"/>
                  </a:ext>
                </a:extLst>
              </p14:cNvPr>
              <p14:cNvContentPartPr/>
              <p14:nvPr/>
            </p14:nvContentPartPr>
            <p14:xfrm>
              <a:off x="5640480" y="4428000"/>
              <a:ext cx="5173200" cy="2087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6751CF-6A78-B845-4729-C8465C6499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1120" y="4418640"/>
                <a:ext cx="5191920" cy="21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439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A920-84E5-CED5-BECD-779FD5E2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1CC0-E3F0-06C2-71A5-1EB6373F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26B0-7EAF-9733-E0D4-A7D1B4C1B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Convexity</a:t>
            </a:r>
          </a:p>
        </p:txBody>
      </p:sp>
    </p:spTree>
    <p:extLst>
      <p:ext uri="{BB962C8B-B14F-4D97-AF65-F5344CB8AC3E}">
        <p14:creationId xmlns:p14="http://schemas.microsoft.com/office/powerpoint/2010/main" val="3938140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97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227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Calibri Light" panose="020F0302020204030204" pitchFamily="34" charset="0"/>
                    <a:hlinkClick r:id="rId2"/>
                  </a:rPr>
                  <a:t>Demo on Desmos</a:t>
                </a: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3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58F5D0-C62B-61DA-3E74-8C7056F8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5A113B-71E1-5EC5-0FA4-3AAF03EAF947}"/>
                  </a:ext>
                </a:extLst>
              </p14:cNvPr>
              <p14:cNvContentPartPr/>
              <p14:nvPr/>
            </p14:nvContentPartPr>
            <p14:xfrm>
              <a:off x="971280" y="2485080"/>
              <a:ext cx="10527480" cy="3761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5A113B-71E1-5EC5-0FA4-3AAF03EAF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1920" y="2475720"/>
                <a:ext cx="10546200" cy="37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738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B8F2-2E0A-385D-E9DE-10F87112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0044-1E3F-E44D-A96A-6C15DC71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definitely not convex</a:t>
                </a:r>
              </a:p>
              <a:p>
                <a:endParaRPr lang="en-US" dirty="0"/>
              </a:p>
              <a:p>
                <a:r>
                  <a:rPr lang="en-US" dirty="0"/>
                  <a:t>But...what are we optimizing over in logistic regression?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=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6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B029-7A83-8221-951F-02E7749A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14EA-BC63-F1A1-D4CF-4A621100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525066-8C16-0AC9-CA79-F5B15000D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14:cNvPr>
              <p14:cNvContentPartPr/>
              <p14:nvPr/>
            </p14:nvContentPartPr>
            <p14:xfrm>
              <a:off x="7182931" y="2128565"/>
              <a:ext cx="482256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3571" y="2119205"/>
                <a:ext cx="484092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F10A040-0BC4-D8A2-9790-CF9F3A349938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1500127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with Polynomial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EC9EA-7E7D-FBCF-18CA-316EE8F9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0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0B14C-DD17-06F3-4778-861FAFD8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03" y="1790353"/>
            <a:ext cx="4029637" cy="497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0603C-07BD-C3A0-196C-EE28FA30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40" y="3719666"/>
            <a:ext cx="3381847" cy="3048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469FB08-AEFD-742E-83F8-40B5136E4DC8}"/>
                  </a:ext>
                </a:extLst>
              </p14:cNvPr>
              <p14:cNvContentPartPr/>
              <p14:nvPr/>
            </p14:nvContentPartPr>
            <p14:xfrm>
              <a:off x="7002360" y="1620360"/>
              <a:ext cx="1167480" cy="212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469FB08-AEFD-742E-83F8-40B5136E4D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3000" y="1611000"/>
                <a:ext cx="1186200" cy="214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661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8C69D-A435-9520-06A6-964247F74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62CB-108E-9E5F-0B30-CD49A4A0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620F4CE-5A5A-9D7C-1EE4-D5394C906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14:cNvPr>
              <p14:cNvContentPartPr/>
              <p14:nvPr/>
            </p14:nvContentPartPr>
            <p14:xfrm>
              <a:off x="6572011" y="2128565"/>
              <a:ext cx="543312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2651" y="2119205"/>
                <a:ext cx="545184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ED90E36-EA65-1FFE-D829-46851087947D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9826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Cross-entropy loss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one specific class is troubling, especially when we know that there is some uncertainty in our prediction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14:cNvPr>
              <p14:cNvContentPartPr/>
              <p14:nvPr/>
            </p14:nvContentPartPr>
            <p14:xfrm>
              <a:off x="3392280" y="2488320"/>
              <a:ext cx="7541640" cy="332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2920" y="2478960"/>
                <a:ext cx="756036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94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8740</TotalTime>
  <Words>1827</Words>
  <Application>Microsoft Office PowerPoint</Application>
  <PresentationFormat>Widescreen</PresentationFormat>
  <Paragraphs>330</Paragraphs>
  <Slides>62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Logistic Regression</vt:lpstr>
      <vt:lpstr>Example: Breast cancer classification</vt:lpstr>
      <vt:lpstr>Example: Breast cancer classification</vt:lpstr>
      <vt:lpstr>Linear classification example</vt:lpstr>
      <vt:lpstr>Logistic regression for classification</vt:lpstr>
      <vt:lpstr>Logistic regression for classification</vt:lpstr>
      <vt:lpstr>Logistic regression for classification</vt:lpstr>
      <vt:lpstr>Pre-reading</vt:lpstr>
      <vt:lpstr>Classification Decisions</vt:lpstr>
      <vt:lpstr>Classification Probability</vt:lpstr>
      <vt:lpstr>Classification Probability</vt:lpstr>
      <vt:lpstr>Loss for Probabilty Disributions</vt:lpstr>
      <vt:lpstr>Loss for Probabilty Disributions</vt:lpstr>
      <vt:lpstr>Loss for Probabilty Disributions</vt:lpstr>
      <vt:lpstr>Pre-reading</vt:lpstr>
      <vt:lpstr>Prediction for Cancer Diagnosis</vt:lpstr>
      <vt:lpstr>Prediction for Cancer Diagnosis</vt:lpstr>
      <vt:lpstr>Building on a Linear Model</vt:lpstr>
      <vt:lpstr>Building on a Linear Model</vt:lpstr>
      <vt:lpstr>Logistic Regression</vt:lpstr>
      <vt:lpstr>Building on a Linear Model</vt:lpstr>
      <vt:lpstr>Building on a Linear Model</vt:lpstr>
      <vt:lpstr>Building on a Linear Model</vt:lpstr>
      <vt:lpstr>Logistic Regression Decision Boundary</vt:lpstr>
      <vt:lpstr>Logistic Regression</vt:lpstr>
      <vt:lpstr>Logistic Regression Decision Boundary</vt:lpstr>
      <vt:lpstr>Exercise</vt:lpstr>
      <vt:lpstr>Linear in Higher Dimensions</vt:lpstr>
      <vt:lpstr>Logistic Regression</vt:lpstr>
      <vt:lpstr>Logistic Regression</vt:lpstr>
      <vt:lpstr>Logistic Regression</vt:lpstr>
      <vt:lpstr>Exercise</vt:lpstr>
      <vt:lpstr>Poll 1</vt:lpstr>
      <vt:lpstr>Multi-class Logistic Regression</vt:lpstr>
      <vt:lpstr>Multi-class Logistic Regression</vt:lpstr>
      <vt:lpstr>Poll 2</vt:lpstr>
      <vt:lpstr>Multi-class Logistic Regression</vt:lpstr>
      <vt:lpstr>Prep: Multi-class Logistic Regression</vt:lpstr>
      <vt:lpstr>Logistic Function</vt:lpstr>
      <vt:lpstr>Softmax Function</vt:lpstr>
      <vt:lpstr>Multiclass Predicted Probability</vt:lpstr>
      <vt:lpstr>Multiclass Predicted Probability</vt:lpstr>
      <vt:lpstr>Logistic Regression</vt:lpstr>
      <vt:lpstr>Optimizing a Model for Cancer Diagnosis</vt:lpstr>
      <vt:lpstr>Empirical Risk Minimization</vt:lpstr>
      <vt:lpstr>Empirical Risk Minimization</vt:lpstr>
      <vt:lpstr>Binary Logistic Regression</vt:lpstr>
      <vt:lpstr>Binary Logistic Regression</vt:lpstr>
      <vt:lpstr>Solve Logistic Regression</vt:lpstr>
      <vt:lpstr>Solve Logistic Regression</vt:lpstr>
      <vt:lpstr>Solve Logistic Regression</vt:lpstr>
      <vt:lpstr>Solve Logistic Regression</vt:lpstr>
      <vt:lpstr>Solve Logistic Regression</vt:lpstr>
      <vt:lpstr>Logistic Regression</vt:lpstr>
      <vt:lpstr>Optimization</vt:lpstr>
      <vt:lpstr>Optimization</vt:lpstr>
      <vt:lpstr>Optimization</vt:lpstr>
      <vt:lpstr>Optimization</vt:lpstr>
      <vt:lpstr>Optimization</vt:lpstr>
      <vt:lpstr>Logistic Regression with Polynomial Features</vt:lpstr>
      <vt:lpstr>Exercise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202</cp:revision>
  <dcterms:created xsi:type="dcterms:W3CDTF">2020-05-18T13:01:09Z</dcterms:created>
  <dcterms:modified xsi:type="dcterms:W3CDTF">2025-02-18T00:51:11Z</dcterms:modified>
</cp:coreProperties>
</file>